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Ex1.xml" ContentType="application/vnd.ms-office.chartex+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4"/>
  </p:notesMasterIdLst>
  <p:sldIdLst>
    <p:sldId id="4214" r:id="rId5"/>
    <p:sldId id="4226" r:id="rId6"/>
    <p:sldId id="4257" r:id="rId7"/>
    <p:sldId id="2580" r:id="rId8"/>
    <p:sldId id="4183" r:id="rId9"/>
    <p:sldId id="4250" r:id="rId10"/>
    <p:sldId id="1032" r:id="rId11"/>
    <p:sldId id="1036" r:id="rId12"/>
    <p:sldId id="1035" r:id="rId13"/>
    <p:sldId id="4248" r:id="rId14"/>
    <p:sldId id="1030" r:id="rId15"/>
    <p:sldId id="1469" r:id="rId16"/>
    <p:sldId id="4251" r:id="rId17"/>
    <p:sldId id="1073" r:id="rId18"/>
    <p:sldId id="4254" r:id="rId19"/>
    <p:sldId id="1072" r:id="rId20"/>
    <p:sldId id="1070" r:id="rId21"/>
    <p:sldId id="4252" r:id="rId22"/>
    <p:sldId id="4255" r:id="rId23"/>
    <p:sldId id="1470" r:id="rId24"/>
    <p:sldId id="1459" r:id="rId25"/>
    <p:sldId id="1472" r:id="rId26"/>
    <p:sldId id="1473" r:id="rId27"/>
    <p:sldId id="1466" r:id="rId28"/>
    <p:sldId id="4239" r:id="rId29"/>
    <p:sldId id="4253" r:id="rId30"/>
    <p:sldId id="1482" r:id="rId31"/>
    <p:sldId id="1481" r:id="rId32"/>
    <p:sldId id="260" r:id="rId33"/>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FF7D00"/>
    <a:srgbClr val="99BE00"/>
    <a:srgbClr val="0099DC"/>
    <a:srgbClr val="821482"/>
    <a:srgbClr val="006646"/>
    <a:srgbClr val="8BDCFF"/>
    <a:srgbClr val="0092DC"/>
    <a:srgbClr val="0094CA"/>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29" autoAdjust="0"/>
    <p:restoredTop sz="81862" autoAdjust="0"/>
  </p:normalViewPr>
  <p:slideViewPr>
    <p:cSldViewPr snapToGrid="0" snapToObjects="1">
      <p:cViewPr varScale="1">
        <p:scale>
          <a:sx n="86" d="100"/>
          <a:sy n="86" d="100"/>
        </p:scale>
        <p:origin x="2224" y="1448"/>
      </p:cViewPr>
      <p:guideLst/>
    </p:cSldViewPr>
  </p:slideViewPr>
  <p:notesTextViewPr>
    <p:cViewPr>
      <p:scale>
        <a:sx n="1" d="1"/>
        <a:sy n="1" d="1"/>
      </p:scale>
      <p:origin x="0" y="0"/>
    </p:cViewPr>
  </p:notesTextViewPr>
  <p:sorterViewPr>
    <p:cViewPr>
      <p:scale>
        <a:sx n="86" d="100"/>
        <a:sy n="86" d="100"/>
      </p:scale>
      <p:origin x="0" y="0"/>
    </p:cViewPr>
  </p:sorterViewPr>
  <p:notesViewPr>
    <p:cSldViewPr snapToGrid="0" snapToObjects="1" showGuides="1">
      <p:cViewPr varScale="1">
        <p:scale>
          <a:sx n="121" d="100"/>
          <a:sy n="121" d="100"/>
        </p:scale>
        <p:origin x="4938"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file:////Users/joannalewis/Documents/Public%20engagement/Strategy/Metrics/Metrics.xlsx" TargetMode="External"/><Relationship Id="rId2" Type="http://schemas.microsoft.com/office/2011/relationships/chartColorStyle" Target="colors1.xml"/><Relationship Id="rId1" Type="http://schemas.microsoft.com/office/2011/relationships/chartStyle" Target="style1.xml"/></Relationships>
</file>

<file path=ppt/charts/_rels/chartEx1.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https://eunorg-my.sharepoint.com/personal/antoine_bilgin_eun_org/Documents/Bureau/Accelerate%20your%20teaching/AT-MOOC-platform-data-v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b="1" dirty="0"/>
              <a:t>ESS total reach over last 5 years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SE"/>
        </a:p>
      </c:txPr>
    </c:title>
    <c:autoTitleDeleted val="0"/>
    <c:plotArea>
      <c:layout/>
      <c:barChart>
        <c:barDir val="col"/>
        <c:grouping val="stacked"/>
        <c:varyColors val="0"/>
        <c:ser>
          <c:idx val="0"/>
          <c:order val="0"/>
          <c:tx>
            <c:strRef>
              <c:f>'Total reach'!$P$2</c:f>
              <c:strCache>
                <c:ptCount val="1"/>
                <c:pt idx="0">
                  <c:v>Adults</c:v>
                </c:pt>
              </c:strCache>
            </c:strRef>
          </c:tx>
          <c:spPr>
            <a:solidFill>
              <a:srgbClr val="00B0F0"/>
            </a:solidFill>
            <a:ln>
              <a:noFill/>
            </a:ln>
            <a:effectLst/>
          </c:spPr>
          <c:invertIfNegative val="0"/>
          <c:cat>
            <c:numRef>
              <c:f>('Total reach'!$A$4,'Total reach'!$A$7,'Total reach'!$A$12,'Total reach'!$A$17,'Total reach'!$A$22)</c:f>
              <c:numCache>
                <c:formatCode>General</c:formatCode>
                <c:ptCount val="5"/>
                <c:pt idx="0">
                  <c:v>2020</c:v>
                </c:pt>
                <c:pt idx="1">
                  <c:v>2021</c:v>
                </c:pt>
                <c:pt idx="2">
                  <c:v>2022</c:v>
                </c:pt>
                <c:pt idx="3">
                  <c:v>2023</c:v>
                </c:pt>
                <c:pt idx="4">
                  <c:v>2024</c:v>
                </c:pt>
              </c:numCache>
            </c:numRef>
          </c:cat>
          <c:val>
            <c:numRef>
              <c:f>('Total reach'!$P$6,'Total reach'!$P$11,'Total reach'!$P$16,'Total reach'!$P$21,'Total reach'!$P$26)</c:f>
              <c:numCache>
                <c:formatCode>General</c:formatCode>
                <c:ptCount val="5"/>
                <c:pt idx="0">
                  <c:v>475</c:v>
                </c:pt>
                <c:pt idx="1">
                  <c:v>589</c:v>
                </c:pt>
                <c:pt idx="2">
                  <c:v>861</c:v>
                </c:pt>
                <c:pt idx="3">
                  <c:v>612</c:v>
                </c:pt>
                <c:pt idx="4">
                  <c:v>1353.7</c:v>
                </c:pt>
              </c:numCache>
            </c:numRef>
          </c:val>
          <c:extLst>
            <c:ext xmlns:c16="http://schemas.microsoft.com/office/drawing/2014/chart" uri="{C3380CC4-5D6E-409C-BE32-E72D297353CC}">
              <c16:uniqueId val="{00000000-CC5C-9A47-AEFC-A65F024F4020}"/>
            </c:ext>
          </c:extLst>
        </c:ser>
        <c:ser>
          <c:idx val="1"/>
          <c:order val="1"/>
          <c:tx>
            <c:strRef>
              <c:f>'Total reach'!$Q$2</c:f>
              <c:strCache>
                <c:ptCount val="1"/>
                <c:pt idx="0">
                  <c:v>Children</c:v>
                </c:pt>
              </c:strCache>
            </c:strRef>
          </c:tx>
          <c:spPr>
            <a:solidFill>
              <a:schemeClr val="accent3"/>
            </a:solidFill>
            <a:ln>
              <a:noFill/>
            </a:ln>
            <a:effectLst/>
          </c:spPr>
          <c:invertIfNegative val="0"/>
          <c:cat>
            <c:numRef>
              <c:f>('Total reach'!$A$4,'Total reach'!$A$7,'Total reach'!$A$12,'Total reach'!$A$17,'Total reach'!$A$22)</c:f>
              <c:numCache>
                <c:formatCode>General</c:formatCode>
                <c:ptCount val="5"/>
                <c:pt idx="0">
                  <c:v>2020</c:v>
                </c:pt>
                <c:pt idx="1">
                  <c:v>2021</c:v>
                </c:pt>
                <c:pt idx="2">
                  <c:v>2022</c:v>
                </c:pt>
                <c:pt idx="3">
                  <c:v>2023</c:v>
                </c:pt>
                <c:pt idx="4">
                  <c:v>2024</c:v>
                </c:pt>
              </c:numCache>
            </c:numRef>
          </c:cat>
          <c:val>
            <c:numRef>
              <c:f>('Total reach'!$Q$6,'Total reach'!$Q$11,'Total reach'!$Q$16,'Total reach'!$Q$21,'Total reach'!$Q$26)</c:f>
              <c:numCache>
                <c:formatCode>General</c:formatCode>
                <c:ptCount val="5"/>
                <c:pt idx="0">
                  <c:v>324</c:v>
                </c:pt>
                <c:pt idx="1">
                  <c:v>919</c:v>
                </c:pt>
                <c:pt idx="2">
                  <c:v>729</c:v>
                </c:pt>
                <c:pt idx="3">
                  <c:v>1112</c:v>
                </c:pt>
                <c:pt idx="4" formatCode="0">
                  <c:v>1273.3</c:v>
                </c:pt>
              </c:numCache>
            </c:numRef>
          </c:val>
          <c:extLst>
            <c:ext xmlns:c16="http://schemas.microsoft.com/office/drawing/2014/chart" uri="{C3380CC4-5D6E-409C-BE32-E72D297353CC}">
              <c16:uniqueId val="{00000001-CC5C-9A47-AEFC-A65F024F4020}"/>
            </c:ext>
          </c:extLst>
        </c:ser>
        <c:ser>
          <c:idx val="2"/>
          <c:order val="2"/>
          <c:tx>
            <c:strRef>
              <c:f>'Total reach'!$R$2</c:f>
              <c:strCache>
                <c:ptCount val="1"/>
                <c:pt idx="0">
                  <c:v>Educators</c:v>
                </c:pt>
              </c:strCache>
            </c:strRef>
          </c:tx>
          <c:spPr>
            <a:solidFill>
              <a:schemeClr val="accent2"/>
            </a:solidFill>
            <a:ln>
              <a:noFill/>
            </a:ln>
            <a:effectLst/>
          </c:spPr>
          <c:invertIfNegative val="0"/>
          <c:cat>
            <c:numRef>
              <c:f>('Total reach'!$A$4,'Total reach'!$A$7,'Total reach'!$A$12,'Total reach'!$A$17,'Total reach'!$A$22)</c:f>
              <c:numCache>
                <c:formatCode>General</c:formatCode>
                <c:ptCount val="5"/>
                <c:pt idx="0">
                  <c:v>2020</c:v>
                </c:pt>
                <c:pt idx="1">
                  <c:v>2021</c:v>
                </c:pt>
                <c:pt idx="2">
                  <c:v>2022</c:v>
                </c:pt>
                <c:pt idx="3">
                  <c:v>2023</c:v>
                </c:pt>
                <c:pt idx="4">
                  <c:v>2024</c:v>
                </c:pt>
              </c:numCache>
            </c:numRef>
          </c:cat>
          <c:val>
            <c:numRef>
              <c:f>('Total reach'!$R$6,'Total reach'!$R$11,'Total reach'!$R$16,'Total reach'!$R$21,'Total reach'!$R$26)</c:f>
              <c:numCache>
                <c:formatCode>General</c:formatCode>
                <c:ptCount val="5"/>
                <c:pt idx="0">
                  <c:v>41</c:v>
                </c:pt>
                <c:pt idx="1">
                  <c:v>154</c:v>
                </c:pt>
                <c:pt idx="2">
                  <c:v>166</c:v>
                </c:pt>
                <c:pt idx="3">
                  <c:v>1545</c:v>
                </c:pt>
                <c:pt idx="4">
                  <c:v>93</c:v>
                </c:pt>
              </c:numCache>
            </c:numRef>
          </c:val>
          <c:extLst>
            <c:ext xmlns:c16="http://schemas.microsoft.com/office/drawing/2014/chart" uri="{C3380CC4-5D6E-409C-BE32-E72D297353CC}">
              <c16:uniqueId val="{00000002-CC5C-9A47-AEFC-A65F024F4020}"/>
            </c:ext>
          </c:extLst>
        </c:ser>
        <c:dLbls>
          <c:showLegendKey val="0"/>
          <c:showVal val="0"/>
          <c:showCatName val="0"/>
          <c:showSerName val="0"/>
          <c:showPercent val="0"/>
          <c:showBubbleSize val="0"/>
        </c:dLbls>
        <c:gapWidth val="150"/>
        <c:overlap val="100"/>
        <c:axId val="517927039"/>
        <c:axId val="621152143"/>
      </c:barChart>
      <c:catAx>
        <c:axId val="5179270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SE"/>
          </a:p>
        </c:txPr>
        <c:crossAx val="621152143"/>
        <c:crosses val="autoZero"/>
        <c:auto val="1"/>
        <c:lblAlgn val="ctr"/>
        <c:lblOffset val="100"/>
        <c:noMultiLvlLbl val="0"/>
      </c:catAx>
      <c:valAx>
        <c:axId val="621152143"/>
        <c:scaling>
          <c:orientation val="minMax"/>
        </c:scaling>
        <c:delete val="0"/>
        <c:axPos val="l"/>
        <c:majorGridlines>
          <c:spPr>
            <a:ln w="9525" cap="flat" cmpd="sng" algn="ctr">
              <a:solidFill>
                <a:schemeClr val="accent1"/>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SE"/>
          </a:p>
        </c:txPr>
        <c:crossAx val="51792703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38100">
      <a:solidFill>
        <a:schemeClr val="accent1"/>
      </a:solidFill>
    </a:ln>
    <a:effectLst/>
  </c:spPr>
  <c:txPr>
    <a:bodyPr/>
    <a:lstStyle/>
    <a:p>
      <a:pPr>
        <a:defRPr/>
      </a:pPr>
      <a:endParaRPr lang="en-SE"/>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'[AT-MOOC-platform-data-v1.xlsx]Results'!$L$49:$L$82</cx:f>
        <cx:lvl ptCount="34">
          <cx:pt idx="0">Belgium</cx:pt>
          <cx:pt idx="1">Bulgaria</cx:pt>
          <cx:pt idx="2">Croatia</cx:pt>
          <cx:pt idx="3">Czech Republic</cx:pt>
          <cx:pt idx="4">Denmark</cx:pt>
          <cx:pt idx="5">Estonia</cx:pt>
          <cx:pt idx="6">Finland</cx:pt>
          <cx:pt idx="7">France</cx:pt>
          <cx:pt idx="8">Georgia</cx:pt>
          <cx:pt idx="9">Germany</cx:pt>
          <cx:pt idx="10">Greece</cx:pt>
          <cx:pt idx="11">Hungary</cx:pt>
          <cx:pt idx="12">Iceland</cx:pt>
          <cx:pt idx="13">Ireland</cx:pt>
          <cx:pt idx="14">Israel</cx:pt>
          <cx:pt idx="15">Italy</cx:pt>
          <cx:pt idx="16">Kosovo</cx:pt>
          <cx:pt idx="17">Latvia</cx:pt>
          <cx:pt idx="18">Lithuania</cx:pt>
          <cx:pt idx="19">Luxembourg</cx:pt>
          <cx:pt idx="20">Malta</cx:pt>
          <cx:pt idx="21">Netherlands</cx:pt>
          <cx:pt idx="22">Norway</cx:pt>
          <cx:pt idx="23">Poland</cx:pt>
          <cx:pt idx="24">Portugal</cx:pt>
          <cx:pt idx="25">Romania</cx:pt>
          <cx:pt idx="26">Slovakia</cx:pt>
          <cx:pt idx="27">Slovenia</cx:pt>
          <cx:pt idx="28">Spain</cx:pt>
          <cx:pt idx="29">Sweden</cx:pt>
          <cx:pt idx="30">Switzerland</cx:pt>
          <cx:pt idx="31">Turkey</cx:pt>
          <cx:pt idx="32">Cyprus</cx:pt>
          <cx:pt idx="33">Serbia</cx:pt>
        </cx:lvl>
      </cx:strDim>
      <cx:numDim type="colorVal">
        <cx:f>'[AT-MOOC-platform-data-v1.xlsx]Results'!$M$49:$M$82</cx:f>
        <cx:nf>'[AT-MOOC-platform-data-v1.xlsx]Results'!$M$48</cx:nf>
        <cx:lvl ptCount="34" formatCode="General" name="Participants">
          <cx:pt idx="0">7</cx:pt>
          <cx:pt idx="1">3</cx:pt>
          <cx:pt idx="2">59</cx:pt>
          <cx:pt idx="3">1</cx:pt>
          <cx:pt idx="4">1</cx:pt>
          <cx:pt idx="5">0</cx:pt>
          <cx:pt idx="6">1</cx:pt>
          <cx:pt idx="7">1</cx:pt>
          <cx:pt idx="8">2</cx:pt>
          <cx:pt idx="9">3</cx:pt>
          <cx:pt idx="10">114</cx:pt>
          <cx:pt idx="11">3</cx:pt>
          <cx:pt idx="12">0</cx:pt>
          <cx:pt idx="13">0</cx:pt>
          <cx:pt idx="14">0</cx:pt>
          <cx:pt idx="15">63</cx:pt>
          <cx:pt idx="16">0</cx:pt>
          <cx:pt idx="17">0</cx:pt>
          <cx:pt idx="18">3</cx:pt>
          <cx:pt idx="19">0</cx:pt>
          <cx:pt idx="20">1</cx:pt>
          <cx:pt idx="21">0</cx:pt>
          <cx:pt idx="22">0</cx:pt>
          <cx:pt idx="23">9</cx:pt>
          <cx:pt idx="24">67</cx:pt>
          <cx:pt idx="25">93</cx:pt>
          <cx:pt idx="26">2</cx:pt>
          <cx:pt idx="27">5</cx:pt>
          <cx:pt idx="28">32</cx:pt>
          <cx:pt idx="29">26</cx:pt>
          <cx:pt idx="30">0</cx:pt>
          <cx:pt idx="31">663</cx:pt>
          <cx:pt idx="32">5</cx:pt>
          <cx:pt idx="33">16</cx:pt>
        </cx:lvl>
      </cx:numDim>
    </cx:data>
  </cx:chartData>
  <cx:chart>
    <cx:plotArea>
      <cx:plotAreaRegion>
        <cx:series layoutId="regionMap" uniqueId="{A6029365-3289-4AD4-B8A9-5963A701F073}">
          <cx:tx>
            <cx:txData>
              <cx:f/>
              <cx:v>Participants</cx:v>
            </cx:txData>
          </cx:tx>
          <cx:dataPt idx="10"/>
          <cx:dataLabels>
            <cx:txPr>
              <a:bodyPr spcFirstLastPara="1" vertOverflow="ellipsis" horzOverflow="overflow" wrap="square" lIns="0" tIns="0" rIns="0" bIns="0" anchor="ctr" anchorCtr="1"/>
              <a:lstStyle/>
              <a:p>
                <a:pPr algn="ctr" rtl="0">
                  <a:defRPr sz="1800" b="0"/>
                </a:pPr>
                <a:endParaRPr lang="en-US" sz="1800" b="0" i="0" u="none" strike="noStrike" baseline="0">
                  <a:solidFill>
                    <a:prstClr val="black">
                      <a:lumMod val="65000"/>
                      <a:lumOff val="35000"/>
                    </a:prstClr>
                  </a:solidFill>
                  <a:latin typeface="Calibri" panose="020F0502020204030204"/>
                </a:endParaRPr>
              </a:p>
            </cx:txPr>
            <cx:visibility seriesName="0" categoryName="0" value="1"/>
            <cx:dataLabel idx="29">
              <cx:txPr>
                <a:bodyPr spcFirstLastPara="1" vertOverflow="ellipsis" horzOverflow="overflow" wrap="square" lIns="0" tIns="0" rIns="0" bIns="0" anchor="ctr" anchorCtr="1"/>
                <a:lstStyle/>
                <a:p>
                  <a:pPr algn="ctr" rtl="0">
                    <a:defRPr sz="1800"/>
                  </a:pPr>
                  <a:r>
                    <a:rPr lang="en-US" sz="1800" b="0" i="0" u="none" strike="noStrike" baseline="0">
                      <a:solidFill>
                        <a:prstClr val="black">
                          <a:lumMod val="65000"/>
                          <a:lumOff val="35000"/>
                        </a:prstClr>
                      </a:solidFill>
                      <a:latin typeface="Calibri" panose="020F0502020204030204"/>
                    </a:rPr>
                    <a:t>26</a:t>
                  </a:r>
                </a:p>
              </cx:txPr>
              <cx:visibility seriesName="0" categoryName="0" value="1"/>
            </cx:dataLabel>
            <cx:dataLabel idx="31">
              <cx:txPr>
                <a:bodyPr spcFirstLastPara="1" vertOverflow="ellipsis" horzOverflow="overflow" wrap="square" lIns="0" tIns="0" rIns="0" bIns="0" anchor="ctr" anchorCtr="1"/>
                <a:lstStyle/>
                <a:p>
                  <a:pPr algn="ctr" rtl="0">
                    <a:defRPr>
                      <a:solidFill>
                        <a:schemeClr val="bg1"/>
                      </a:solidFill>
                    </a:defRPr>
                  </a:pPr>
                  <a:r>
                    <a:rPr lang="en-US" sz="1500" b="0" i="0" u="none" strike="noStrike" baseline="0">
                      <a:solidFill>
                        <a:schemeClr val="bg1"/>
                      </a:solidFill>
                      <a:latin typeface="Calibri" panose="020F0502020204030204"/>
                    </a:rPr>
                    <a:t>663</a:t>
                  </a:r>
                </a:p>
              </cx:txPr>
              <cx:visibility seriesName="0" categoryName="0" value="1"/>
            </cx:dataLabel>
          </cx:dataLabels>
          <cx:dataId val="0"/>
          <cx:layoutPr>
            <cx:geography viewedRegionType="dataOnly" cultureLanguage="en-US" cultureRegion="BE" attribution="Powered by Bing">
              <cx:geoCache provider="{E9337A44-BEBE-4D9F-B70C-5C5E7DAFC167}">
                <cx:binary>7HzJcty6tuWvnPC4qEMABAjcuPcNADIbKdW7nzDUmQQJEuy7b6tZ/Vht2UrZ4s1XdsRVhT14HMg2
KGSCCxtrr70A+p934z/uzMNN/deYm6L5x934rzdJ25b/+Pvv5i55yG+ao1zf1baxX9qjO5v/bb98
0XcPf9/XN4Mu4r+xi7y/75Kbun0Y3/zXP+HT4ge7s3c3rbbFZfdQT1cPTWfa5v9x7+Ctv+5sV7SP
3WP4pH+9UfPDXaJv3vz1ULS6nd5O5cO/3rz4nTd//b38pH/71r8MDKzt7qGvJ458IjDh8PPrxd/8
ZWwRP91G9IgQ5Auf7b/y7CaHbr8wjq+juLm/rx+a5q+nP3/o+GLQP7Trxqpvz6zs4wDV569P9PdL
TP/rn4sGeMZFyw+wLwH52a0l6tfljS72ALwC5u4RES5yGfoGuXiJuUOOKPWIL4S3/85voP90GIch
f+q2APypdQl3eP374X77f/53nenpYf/0/znihB8JLlxBfED18fJfRDmhRx4hmFDku18vsv/qb8D/
yoAOY/+95wL+7zeWM/D26vfPwLWx/U32qjzDj3zX93yfPkGMX8wAEkce97jL3AXR/MpIDkP/vecC
+u83ltBfn/x+6K9sflO8KvL0iBMgcN+jh2Ife7A0PMqovwj6XxjIYeCfOy5wf25fwn51/vthv7B1
28U3Zr/wX4FzxBHjGAmI+Beh7vhHAm4Il6NvZOOi/Zd+Y5tfGcph5L/3XED//cYS+4u3vx/7M1sP
N9MehP8ceYaPkIcIJewJYYjsHzQNzIuLGBb4aT2IReD/fDiH0d/3W2C/b14if/YHRP31Q337qlzj
HWECJI732L5UNtg98gXoTE8cjvyfD+cw8vt+C+T3zUvkr67/gJh/aJOH2twU983rBT7FRxio3PM9
/I3qX8JPjxhmgrEn8F13oS/Pfm1Mh+fgRefFRLy4t5yNs93vn43r4eH+4RUVPjAQJ5wJQQ5XVezI
94iLKObf5knsY+BJ6P90OIfnYP8YC/j3zUvkr8Pfj7zsTHxTvyoH4SOfckQF874F+kuliSlQFHV9
BFXt1wvWyLdi+hv2vzKgw+h/77nA//uN5QzI9e+fgdMb076ioQC1FOccIe4/wf8y+SLvyPNcjPgy
6/50GIdBf+q2QPypdQn36R8gdrb1wyPr74PuP1c7lBwh3+eE0Cdifwm4w0EMce5T/DQfywrrFwZ0
GPrnjgvwn9uX8G//AL7Z3bT9a7INZUecei5C8OPrtWAbqK6w7zL2RDZiwfQ/H85h7Pf9FtDvm5fI
797/fp7Z6TbpXre0pY/uJPMZhWrqEPjkSLjeo+nzNDeLQuuXRvTf4P/9YZZT8P3Ov83CH0A/6/rh
4e51nTWgFxdM4oN0j2EKQOV4HoN18WOa/fk4DgO/77dAfd+8hHx99fsDf9vUNw+vaSy4RxxhDwPf
PyuYH8pb4gEjCc/n35aE60I++BH5nw/nMPL7fgvk981L5Ld/gKzf3r1yrmWPZhmYaRzqqK8XVFA/
QO8gfkR90PQQ8c+E9AL7nw/ovwF/33GJ/r793+C//v2Br2oL+0yvqC09CloGzAUOKfXrBYT+A/yI
HXmYI+IJfBD9XxjPYfSfOy7Qf25for/5A2jnetDt/M1i2BPAfy42PZA7LsJft6++YvxSbPJH+0cw
ujfe3AXr/+KYDs/Ci86LmXhxbzkbavP718L6oQZf/xVNToqOYD8L8gABSfnjIoDNRe5ilz/ucf3I
Pb8wgsO4P3dcYP7cvsQ7+AN0/oV95SoLPGXsMQaZ9xu3vAz8x/0r8NMw44v9q5+P4zDo+34LzPfN
S8gv/oBsu+kKsHJeMcQ9/wiBtufk8D75I+bo0Unw9sXVy4D/hfEcxv654wL85/Yl+pt3v59gVvVN
8ZrCHpieYQ+yqfskJF8GPD7yKCghYPv99RL8nw/nMPb7fgvo981L5Fd/QqKFzfKH192yZUcIQViz
feS/3EEED41joCGofV+C/riz/bORHIb9e88F8N9vLKG/3v7+oN9140N+a7s63gPxChIHTkT5sEHr
wTbV1+vlJgqDtAv6B8H5nW/X0lT4pSEdnoUfH2cxDz/eWs7E7g+gn/WDreNX1fqQcOE8COwXHky4
HhySggNUnLDDWv8XxnN4Dp47LibguX2J/voPUDvb9sa8ZuIFcDGcQfPdg/uICKbm6945p/tl923v
5KfDOAz5U7cF4E+tS7i3f4CJFjatfVXCpxzOihAGCfcpn74kfNiz4o9H13z0ZPEvOOcXxnMY+eeO
C+yf25foh39AsK908braHlwdCud0fApl7ddrgT47enQcmOeBBPqxovqFgRyG/bnjAvbn9iXsqz8g
157A6efe7hF4hTyLj2CblhHX32vIF3UsnBXhHM7oPG6Uf70WMf/z4RzGft9vAf2+GQ5PL84R/1vD
/9ejxvLBxLrLXw9m6h7BRrigjB88+uodMYYwp3xvFy9i/BfGcxjn544LoJ/blzEu/wBqUVNZd83r
gQ9evOBgiT2rlJdFFIGtW49CifXf8PrPh3MY+32/BfT75iXy6tPvV/JfXyj46+qh7G6Nvnu9Gfif
9xtevjjx9dWH5fsNb7s6e3hF/fg/x+2f3/j5ukDjxctAS/yDhyK/qbPXi3o4leAS2JaFMvVQDSuO
wFiAY5rkSd6LhU3/C+M5TDzPHRfM89y+pJ7gVU7cLzL2D6/3PL/6FNy0N+HXd6Z++e5+6hZdnyTg
QQH0TR1u7//1BoD/SqrfVt/jR7yQjs9W4qLHw03T/usNhuODsIsC5ZcLeZvDWxNv/hoeHu/AFheC
s1WPF/UEdz24U8DR9QTe5IK9Rw7n+IULu2NCwObwm78a2329RR/PG8KmDOGwMeC6Pn9+SQ0M5Sm2
xTNOT//+q+jyC6uLtvnXG1Bo4DOV337x8dlgXHCqgsIWqAt/wxQiDe7f3VzBq3Dw++h/xWmTpl7h
V8r02SinkpQnrqEf4RTAaV5W58XgRVuTpKrjUytxm4/hWNmV0d2JY7NxpUsnDtIoO/byLJIuy8ug
72gcVJxfuDaqV5nbceWeVQVap2M8hoUfy4l2rjJVGcuZpVh6cdSrxq1CbvtUehOtlctaE9q2pUEF
v4Cc5D3ysjxofL8IcJvKoS/TkLZFI4WxbZgaPw2qvjKyzadE8hlX23geY2Up2ow2SWQ9eakkU98G
FEnEs2g79mFFO+d92XjHxeCvHJ1UYSK8z7px+k1Eslr2g+ZBjvAYiIgmQZFNvdJOf63Hd5HXBW4c
x2FPxDs3blWKixBlEQ3mqpTjWGGZ+EkhfaGPPVMYQBY56yyr2sAtpljpWH/Wg7/LimQ4IbGrpuZW
MIGOWaRT2TrDZqwn/9hWebIZu+ETny9rp492Ayeh9UQnwWtJwsjPqZyy4pOZhw1PsgfTDm/JMJXS
Tt2Nb3KkEjbRgHTSyccH7lsrJ4BDZe1NHpVOIKj4EiF7BmHYythOW3DSdJBhd+2miZB+HFPVjF0a
lNT9NLM7Q9IojPJkTSJaHFtRytmB2Z6KEzfiTNZIG5WPIlUmOUZlE5aVLaSY/EJmrNTSbbrL0ugV
EWxUiCZU2aqWNm397cj9rR50rypblyrjXYC6IpdznrgqJnEnx8S/JJ3J5DD1HwgrIjlXYhcz6qqZ
N4mMY64DbOdICm6DMqNGtdNwW9TkC7xOwxWqk3etwR9R9KmrNMSUuUtJ60hYGW1Ych5OEW4Vldx1
8mPRrjEtxxXrnDbohacqlBuZtm4FQcHeC2d4px1x0ZbZ27QyVk1jlcu8s2t/JJ+N040qGXwkC7cO
Mct8mWGiZd3WOOxMuhNdT2SeJJ308HQy1r0J2vGDLni/LXpxNtbJA5zLzIL5vLdMr6I+xzIifFQY
aQIzSoKxoe9KLzO7uq9mma6a7AJ3t+lY3ydN5SqmpzzwYixzv+LS9Ym3nlh/mnmfsFvjAOX1cela
qpzRCYkpkIzpMIRZ28gxY/VqjtEHY+MiLMamVhNv/RWq/VxNbbXRfafKcbjl3FxgPrAApUXQt4Kq
HBexTKp4TZ17EVXzSdrYWc21WwddXL0v6JivctQzOfqzs8KJDepqdAPbaxzo0ZklwlOx8RNfobz3
ZNOWiZpznaty5g8mczZVG5lgElUjichwENN5CIyPytUUC6FmwW6pyK6jtOQrMF/Stalor/hUyKHh
peoHkSg2Jf2xKwJMyHuvKLJt23AJTIzDoakLWeTuZTsWn9wkDYt50BBKPlEmmyAwGu4qwZP3HvNQ
WBbFjXHMpyHmqUr8Tstk9G+yMg+6NPlQToUNbUdhyn3vPKJDKpMuX4nMqYKk6IqAapTLMgGUH8N7
nFGA57JaNcZUCo1nfuPEikyOsyFpMNM6WaF07SfcBH1fWFkMmZZFVVjV9Y9sVkpUIVcVcyEgOism
+2nYerr+TCLkKVJOZYi4kTV2/GDqvELVg/FkljV1MDjsnUPak6zDauydVOkIVZLzMhhsvOGu/jgV
mspZ21rSnK8jHM8wm3ZSEfYl83l50o79bnRNJ22f+WE/XbR+NO2y/l2mWbeqnJYqxG/njKZSN4LK
0Vb3ukNhXfgX1DWf/MTZCpRVO15526SfiNKNAZx6wdZg83DlcRJvPJ2867wqlbmI/NXUZia87HA6
KzoKiIcMOcr2jez78W3cAQd0Q1rIkrS5nPBlZZyzMRWTKjUWsnb0O5JX67goC8l1Paq5cD4gU6wL
WKTxEMwcf+zxjqCOKeM7PgTsXcT9dNW226HwN07LKtlSt5Z+PrgytfxBzIMcML3vnOZUt30lG785
m7tjB9NaEkorlbkGS6c/K9vOk3lka+Xg1pOTHiVH/AQMQ7yu6egFM9OXGan0WnMFy+UjZ90cOjGs
6ik2FxYDLxAa5xIO633MTE8D3s9hwWcrncHP1sjyy7G122rqWdiRwga5m6zNyK6n0otlxeNjVI0n
kCc/ekWUy6a7H6PcDQb+yThzH3Ik1iUuS5WkXa3aKDmuCcRNFo1CojHJVeFrV2XmY5Sga552cdAP
TiubAl4G75h+pBMTVHV5hachl2OnyOMSNm6m5gwQAzqAiB3z95y19zHljRJ+3kOuvJtQnaoomjPZ
TVjFUURl18QrZ6hkwlMqh24EsoacbsYY5ELjUVk6dFOVw8b12kp546QV65pTJOADp1bfI5eHbcnq
sB3c/jGGM5UaIEcafYxnHU55fKzL7BLDVMqy6neFLd71OhUBg8Ulk6k+rtuIbBzjU+kYu8LIDABg
fwzZKQljyyLFgGO7XG+KHLIsZV0uMYpiacWQq7iYG8mHaMWTdseJvnZm8iD89KKMiARpdBrX9UeP
l450MURiJtqrygHc3DKgtD4fQCfAKjArkWgNikARLopgmNtIGe+UUa8KJ7eoZNaUSI38c83MLGPT
V0qY5FYTce7HIJnmcSSB1v22z6ZQR6VM0jyStWfaYCjTSo5F/QnoQA29DnPmbpuuYmqM2lriur1q
4mqSnpNIHJe5jPpt1GhYNMR/71e5J63L1jbBbUCmmQZJrQfJylp1zVU/xP0qGVAkczRuLTaTyrqq
kqXtYOk4F07bAv/X6DjtilJi4R27OkrDiUHQFPoqn8Ss0ua0KkBiCBL5qkhCE41V4NM+LCwQss+y
WbYmuq7mDj6XeLWMOu+EDGOYRc624BbLRxzp0HwQTp5CJqKy4cPlZFNZzmkAetgNyrbeOdF8Nfnt
KmkTrHRH7+w4wTx3MotSJEXETyuurRT5Z2zSc9SYUZKK7pzY9qotRBrU/biytAFCpM66AE5XLcuO
uVckMsrsiRddeZCWlT/35dqxrepj3CjH6hhUmXMqZrz1I4jSefpYuGUr3Qk7gfeIxDCr0Rujnc8A
2TxuGpVOZgjA4lZDajNZby2c4QK1VBPFyIxUkyfSQ28rpvlpEdkNmZLhfHY+e8BUisfxe97l27Ji
MwiOLg/EyJWY7W7sVUI6R+J+umdxA/HbXAmkCpyAjKDRQ0aaWFLgEFFxRZ3V2EefJhfGPJXOsXV0
qbyeJSB7fRwIVF5Hgw7K9KbI7SQbMvfBo6xJWXpWJGZdZ36QliSVE8jiGbUG1EcCymFovwhchywm
sNwyVznleEJbdgsSDFRr0hzHA4pDbBGgycdwwGI3Rm+ZSXPZednNTNLV6OJN408fXJfaICHoDEiS
SF3XjayM7weGFm/tjTDkYUrKeSO03wZJCxknz9eg3VdpxK79stMqat0oKCzf6CyZFc/nVvpTukmZ
s2ubmm0S134kWaMaUmSyL2Hdxza9E7gMJ5N8zsqGKBBSIKBNIck4YSDC5i2x+SdT6kg5wqyg3sFB
R/yQzmW2nsnQBDn76PYdln2USbfsh7DA/l1WPObMMrBD3Ki+QTdeNl8nrY1lxOf79JNrfK2SMVq7
PnBjVaYW1pduZZJ3iZrc5pSM0UnTNEZ6TX7cR7GvKpxxGbU6aCL6MOb5uCMQQNtmgLTYjJIx0PyG
NrI0QA2OveOxe0+hpgyTtBxWedRAJoJfm6IuRJrOQaPNGc8KvbJDsbEucdWQJyZE7Jbx0gUYrfQ9
p1tnXkdVmVeQhWw2hD1oWTwlVdDOxqys6SBHYiSnuEkDYdpEkWBCGinm5DpEfrKzwh823Tx6ko8A
U+c5a901+UkynkR+T9a4GU5iOgmAlY5rLy2PB/w2tZSGKYo4ZJPerk3hZ4HH5xs6WVDXFejFshhU
6qKgGvgHAsqX6vhicGiYl1MvMbtEI/2S5/W14+TSYHE8MZxDPQBrlOYOkXVqzhuYBYkffwwmH2TW
D6uSD/eR45Uhy6PTyM3SYGgAvK7yt1HqmMDWQKzVrCKmvTAvMqqqMYKoaXcTj9SgKVY9F1OYYT0q
AsVlotPL1Jrr3gAXEJvmgd/619wbL5Iqf5cNAq3QPGw5sxJQ342z8OQYt6Pss2Zj8n6nRbnDeXyS
evQ0LZ23jV+c21l/xvA9MlJl5ENVlOTOKi+jTZ6xNGg6WBtU6x3tGZP0Ptcxkz7L7xvQEor78zW8
yxSmjb9KoUSs2XAHhS/wdGbfznAUbMWy6LYe/NuRj0zizH83ACNmrW2hbDPBwKDqHgX4AV0UZxuD
E0e16Qmtmt1AUbIRHNa99op062cM+NK1jUrmrgumuA2gOsWbmUaymHW1EvB8sqSsX6U4zkHpmhWp
exLiCXNV5xSyHtnxsvNXXmPdsBm1Gsv+oo3rs7ouqUo1o+FQceCZXKjBByHi8Fxq6uIA3JtLlAlI
BE09yyFfFz0kHicpjZqKGcKqQOceTltl0/hzh6s4LIYBioohDZKmSwJ/6j/hQtzGHwgZCOj2RAc2
qj56HSichg2XqC565dciEPnUb0cMxUQxzK7yXJKreXRPYgT+SD/TQrYZ7eALISKKtL/Es2fCObnS
BnIGAWsCcvWMmarTjxDwp66O33tk3HDdnTdTvzH9CSFknWTmtLaV6mF5JFc4MlZaKMmLHOa7Dcba
WwPuCvjvikzngsuKmMCDEqMZQ7cjITNiU490c7r1Mh7LgrmraY62DXIuKqcP566/HFAQNewaj/Np
lfDTmHZfWBdyHV+ZLE2l8FgsGdLbeUhWtT3mLhg6zJbbkmd9wFhzWsfibZ4OKzEmQUMgr+Y2+eiO
9jbCqbI2c6UmYBI4UAtlKTaKO+K26jhZo2ib4vF8KKAcxhJWZejiSrmxCau5PREj/txWeSOhFLjs
yHhiYv/EpuyLAG3rzXlYjd3JyPPLosuOndIc90O/zSAdEtCEs2gv6kmoKboqfedj1ZHzzjQPoALP
qF+cxD6/YBF4T3WWv2dzfKqHU0H6LSYRVLjJ2nGdy6o8IZAH4XDADjhukmVJIfe58zn1h1q2VXTn
iXkzziDsyvokS+NtBYk/MGOzij3pud1Jn+dXlVud0LjqJejgm9z6H5CXXNoJva1B/87psCk9qDA9
209y4o4rGdTI+SSTeTgpi/jEgEjI6pMErX0sZhlZvs5JV8vBA3mEHY7kY/6rMSMycVwGqiN3ZO1G
K+sV3irSOQspAlJvskJ28DeQ1OkJioZ0Y8fsKj8Fyq+DyZ923nBF5gocCCjAfdseC+a/S2NEIPNY
KAwgbUmrdSSzEsKozp1bVzv3A4Z8ykrwDVqgvJnddw3ZxXbcJYNYOT3pg7rLd0OBg8qNieI4/lR6
+JhG+PMI4NvCh3oXd5CFp1Vi/BWu2ge/59vZFCd9661S+NYqiW57kX+ZXTBwfNwr14Eh02rKpUck
vSpQlsInR9cg1U7KtuUAC3rPshN3Ikk4In7KGgewAgUVRCxa56UIe0dfmsy/y6f6DBXOFgq3VcR4
L3vrfXJRsaWd2JpZ5Sx/N3pdmJusk75DQlK06ymZLxBHm8HTGFwBJ0ibDzGNoSpyh43DS6h9+nTj
eOQ0cx5m85EnVxlhYY/9D77gQ6iLPnBmW0IdwbjqtQYKcvk1LsGZ7MllImh0WuEqTHn3fmTxbmIX
eV/u4gQkv2YmOzZ0Pc45sC/P38+RUypiixomPYAiOg/yiKsE1VYRqLLcqVxzUslYFJc4c973TUD7
dTWVFzyPI9lYgjctGErac7+IjgEXV/RDbYQf5hU4uvDfhUGNAkZQHYELw8ePHVTDiDdQlZsxlW49
FGE8NblKBJRRtCg3HRL1Kp5Bf0KduMrSyVMZEFuDRCY56GtbsXUDscY4Dfqq6xWzM93OI9piEAdS
1L7i82MqINWZUyIAGOo5ZfQHVtHNCJIgsM1wVebdyiKwixo79Z+z6MayNlZY+JcN0a7kFZVFD/VJ
Y0CNga1j2lT54EcKYkNscBGk8J8wjXSUkcgqIFClielW2uvBHqgFON4xPBMZ8bsmF2dFB8VnRL+A
hXLi5jnYvU17VzNYZvEcy9gDNVla1ikx5l0IecwPurobg8ihbWCnIllF4wTf1MW3bG7AVtcWTCKY
fni1EoZmbaGKorxHWf05Bet2A5kj7OoJGAwo/sI4TRzoIr1JSXPBGNQAGXlbVhSqUBc87lxM9bZK
/Q9xMQ2nLmS6ikI1pGN63ti6OIFazysx1PJUZYk+Y5o8JnSt+q4cTim3PHAzGEqc43yT1E38OB1n
+ZidUZNz5ZgSnOUkCmjsT2po+1oWlGZBj9B0jioqNo073mvw5OK5Sld1A5m4pu0tGcBD7TUFK6kp
70zTkbWOSJDO1XEDYvui7GHxdsb9jGt9a/M+Uv0IJjBOxX1e0VWFgsHlhWI1cIbDoKjj4BMNJqrP
HA/Uc94NMsWga5u0uZ9c9LZpgLkixo5twbPAZX0sTdZmEmlPtRoWyJxDgWFSyCG0GSNpGIBK646F
RgOBFVGsWkuqICuIkFUUoTAtwoilp6DQvqT9YwmdzSyICzDyomiYgzSffKXLOg2IifIQ/GqYIyhr
MzAo1lXOtCyzASSQroPSgmkyZOD+j+4E5iMmJhTjzFTEQeSS/p3NEu/SgQAv5+rEm+Izx4/Kx2cf
pZ+5jgJjVRUMjCEHXJn1QCBHVGW/dlrHqKotGJQ7uUxaxFYmZjcx1eteRNPKlOUN9sFPdOG75on0
UmvvoWOlgWo6noHME9j4sLiRLZ5DWuq3di7MxnblJNu+NxJjN7QTWA0NSwLSQER2pgu9LL6r0sQN
CWtXooJCton8OdApgWJ9vGVZBj3jrAuLzu2U9ogSfWahPAfrg6VApZUXn/Ncr90yxStYXhCcE3hk
tG64ypxpUlA2UyhGpntRxD6oN7Y1OEJQiENVmPnZFqzlswQ2AMDwqDOoPJMa1JU2QZwGRdLdI8ZO
syo5HyoQmkNXbBlk393clcdNOWQAYlsFhkCJY+f6rPF6WFFg8YUd47uKJDueuudZBMKvqbOznLqV
Sn0Jh/UHNTSwqMH6WQNAGM2exJvcZtGKQUEonRYAGJ04WrWVuSDVcGbLXsV1BhsUwPBQyTpR0Cfu
DlyVoB7LD7rqjnGSBpMbu49aW2xKdBmdu5p3F7Br1kkDEwjbUeVblnMSmJLCbsns7SzN7uKO880g
1oU2k2TiUldNL4mrPzkZqBfdSR3lWvlVrYbZt8dUz8dRW1VK96wLWoP644q52SZzSHyOZnaFU6Sh
PGusBDMJbRtfX7bCGxQEjGziAizL5LOOijPrDNPOopOMF/wsTsGiFrD02wn2UsBYqBWaeEBFDw4Q
tmcOo60UtjchfpSqnKeBjjR7tF2J8lvQEKiu1l1XCOVrKI/rGCNFO9g56lkQteYa6QR2wqbpeASv
tARXVSb6FLV5pYhHQ6tRdsohe2Vuxk4mWHsVvJUndQWutw/mv5pBRlOndh+9s4smyXaNZwbotuJx
MKMoW7tFPSjYtUug0qvGderMiap6WKdd4lxSAmu1LzABgeuselFnivawmZpk9KZrRH+cz30HD3QT
E3DhwS0aN7lbb3r8fyk7s+W4ca1ZPxFOgCPIm3PBqSaVJMuSbPkGIU8ACZAEZxBP/2d1/7u3u/fQ
50Q4wuFJplggsFbml4t0zTnd4fJZXFLQfk7JnpFgD4vVfaJpovJWjD4UW3YMSQCjAIs4G6x+aM3s
44jyh8L67w6d3K01+KHm2GaUaJnV8CtoPKLjSZdHHa5dprd+yd0AhdQ69T2R9sXUt50cRaBiLs0b
nL92jExu0/E4NijFo9m8YUchkAxEWsZ1umbeIjM2Gfi8avDyRm3VHLLlui5t6UUwSXRdCHuejR2y
UIWf1RiYg3Nemjmms77daWab8SHt4T7Uk/yugpocZnRgY9v8GPyOn/l48gZF8JAzNHkhzA+3mzT3
BLlv2lHkMFfNYUvki2AGAuAaJNViaLnv4dMezyuO4zZFG+5XXN6as4YlMA2TL8qb0NxxLKV+lzTj
TN1Jyk0FSxKa73hdyDDnYdiiI0XHnrWdvNRuyA2khDzq5qwRXGfSg/0t1rDG84xbuSWlgdYlVvMZ
8CQsjQm6b4AmcpnpdG7G+Vs3QzVpIXJCuJleak6hyXiiz1xox2xZrVdIFFpwjOFTrvHQXgQcinbS
5d7NXhYlS5QFEq0A1mxOVIi1YNDdCAjz0fgBiUMoHcNbuun5dSTLcyIFWnreVvWC4knWISmC7uZW
4+k98oWfsepmSJJdjNNV5R3HbrAYWBJUT4c1RuWVtkRnaUy8Cp40vAOKXlVpnlT+Kj+OhJzj3ouv
1IQ/TC27fGABywAtnJu6+5iIKT4OfvJl1VBmk2jtSsNFGQ/jnKs9VhCV2NuEAnZL+udV84fIQ1e0
JS9+A5My3F/ScHnYO/XEZIqyrmr9bS1xC0q68hRWFDZ+0hOV6dTd86FITfwk2Nc9iVoYMOiQSV0/
KRSc7QD5BFYK9ovtMU3LekSlJ0kblTtzFet9HM5s+dZP7ETq/kUlySvpIJTDAX4x83pZnLp4en5a
2/7a9k2VpvI4TN3V93Up6vabidef/TR+373hDfJ0Nsfuow/VPhMEmlYYu6EYILmuwtNXEUAaNFFY
zKbnebMtohx8D40bugzUBHM2DNjNPVhoUofQDceaHgLdvDa8+6CoeLXOHGWiLtu4jzACtjibvKdm
GBSEYBvh1qc/GD5Xf0cPGsDSCDl6s3agh3W4h6z6cfF3emxj1ODWEh+nc6Cyfghcuc7xBqNlhB3f
GjSOsTrWbLkjyZCc8lR1PTSZrc+8JmYnGQAo8HXgl5KuNptqWT9Pg39YYbucg3ZNy4DBPG+hTD14
Hczenpgkr+0+XyaZZDGV8z2fUGnG+5gcQ7NC72KqLoWcPzeqie+YDp9pr9pji6MvH0NDqnmv03tB
4xy/VRDwMvfxNuTtPG/nDq7kYV72Z+3C6B4bxCGIm+60iLbLopTzqk5vDlyy2LJt3XRqlKmCjoYQ
alGKs6Dd75p6dIdIzjc3kMZXRl/WLGm9/RDv9hPbUSdNjIcF9NwnuESuoi7KIu7CYwwvA0XpVKUt
igsnx4Nd1ouuzZD1jD4piT5+Y9sTq+ul6KKRY1WOpWtims+TjqtlOUwcRiDke/hUG+SWPV1nwCto
ytE7WCyneglIZkby3rAYLm0g33wUR2xJRyjteHpm+IQStWViYpORMQyK1aJCDdoOKAKezEKj/s0t
QJfSD6dPIycren/Ie7USAEpGrSqRLJ9ThSLw5k15c9097n0FBan7uND6NEwBTmbK9cF6tLuk0rqs
tXWb4aGADY6TJGdLlB5iPhfwTtdRV3Hti2ch5k+p54tDs4Wq4Mn6oa+dgFhkn2HKQIaBgZB0qmrl
AlJH99Ex1vXdNtDumHTxfvEHm0DVNod1Eu1rL36Q2LrzUmsUGW44eFuHDncLgRGYbUUL7SDBprJc
oQ/kwxb66Ge1w3ZDu4wmy3BMdn2yY1uOOLFPifArxhdWRITlMpmjaiTmJCwfjjxFyTouwZPRptIT
m+82zEjJDJPAFgBwQU4HVRQzxkuh4OyNdnjgTetlw7S7+2DpbZYO3L/MDqdps3jtScTeIWgsFAIr
7hKxfW82+GnE0YPsD4vy2Q0R8jN42lBdRoizfbvZi+3NM52gRkWQ386aN3kaCxBUu4Zypie4v5IA
kpFNpd1JBQE5me414vZl4+lLsIQonrCpeyJIn4TxcHj7PMq3eIaiNS85RhGS64LaQTcTGhPWyEKg
Sj6quL6HjL0erOy63HPonRsBL8mM0lSR4/mgUUy0fnPxvVZcW8qiYwiX9a5ZmbsTKwgtpAIInEfl
zmuP078O7Z0RcVjGfIEsNcExZx2VGd3apNR0+9wu0B+bZnZA0h7trZz1pmksg2B/2UYYEHyYP/rB
j3hUCvdT9nk6ieY48UVnHdsLHZJXRRhs5BG6ouX7m2o1L/FcLVWziddYoEomrqZ3ekBP1uLYh157
TLHajt4nwpLXScTNEWovweMPhXrx69MqdAIQyoOEAdVnh/dMmsSvRjz+KPzjg5ERTp5hBWa0RY+R
6Ko6SslBCxVCRCk4X/1i95clj9sHbBAN/hounPCI5XSAPD1EKGBX3uVtPW+wpLwLG7oFaqq+pzHP
hnVmpaPxaV5wwsGiRmWR7BCUCWA92j+ygd7xrXu33lQGe3yycBn2kBz3hE3HPrkLUBECvprenbnx
BjJ4Fx5O5mElpTckZ+uj4L5Vhg1pPrHoU5wyqFTRnRXKngMTZmId2qoRqEDTG3biRxMtIia/+hIN
ZKfFgbbLS4iO0kAHD3rxmBDrSm/D8+pNH+iYlDED6mA2YDR6KtL6EHpyyffNHyodrc1Z4HCWnQng
B45dhQrhZWpMNju/zuIlWKD6JWmh4eLTnqQHuFPHdbEnzT432BmGWuAYwS3Eqil6R2UhG9meUnRQ
joD98+uozZt1hDmd7HCQ5ee0xeHlh3AlotkmhWoYZKw5Psh9O3AgbrmsyVLE/V5uI3SusM+Fqrdi
Jt4bqn6Tbzz4SXWXHARTD9JC4Ol2J04NGfYygu4CKa7zmoqHsSri2T+A2Nkr3mGF0hqynjNAw1aR
5pYSyF8RJDznIGA0O+xT1Sxnoe62fY8+crXfj/t2ROuFIqZ5AHgjirGnDwEFgoO5uWcVtNCpZ1WO
fHqETYRi0UQRTKn5QBSs9Cjdi92SrxoGBtAfXMCy3+0hp6jbkqEIve7nHERPaycAcoUA4QBOFNMu
7qRO52qZ1cGnQ3cKNOiVENuDjD95kZ5eJYVGqno8FNSGKCf8czxGBxY2KEQ7nRQyuZ9GXV81nN5i
pe5qV3i87TTz41CXJOV5nahTEGo/l0sa43Nl5DCG7FPKsAqiwLvGXUOySMroqGZ5VjUM47hLgKQY
0x6w/TxS0SeZQ+3nEgAoGuVEG/v+OR29rugho6I8nQYAT2NdLTUBBgNrJFm7S2v6M/6V6tGde4FC
Z76TDxIVRR6v9oyRQK/trW5dmhCdpFrf0xRV06LgzYHiy/xWfkpmGPl0TGH3kakGDrEOINgqb/Ie
iGTraQM5GGDXuwzQS1B4mPvFNmg6cm6VPlvVvCe6Aa7QoNEN+oDDY2te21TVRzZbLDNsAbQNaSWT
+J6nYB28FnKLH4440WPxjLrY5G0wwSSeAQIMs8vCWF4GX36nhtVgCPtD7b9qxq+e3GQGYysA/TA8
7St90NhRK3jT5wCyVK5SMpWMnvkS+8VM0zV3NEFVBdutwNL6PisYuejw33uuPo91EJUoFhcYCyiV
6ol5RRig0COpXzYOCFkKFzYd/b50KQ7x1OzjQfNAZxv6avAa9wZKIYAGaLkmhb3WQiHoqPgQt6w5
dKM/FfVcv3gDF5/qpHuiPpxiX+bLutmKzkF/SOPFQGDEx45OvIwstqZEdvziYrieUyAtqpvtTY2D
zKSmUY4PX6NDirZiR0WYrz2esl4RdZDpWrapyFXbuzvuY18JQMGhp7ygVJmzdvWXIt3WPNJmvUw8
bw2QNLPv1zlUa5XCsYh2TlGVQ+D2RHywW1pOOwVuA5tALXPhczxrxoNN3XMZlWEfw7BRHI+xw0mx
mei+ZYsuusA1OQ00rAzb3qOQNoWeKSTy5rN3A40nIFNxtBzdyq8ErHYGC/YhbY3N9xhFo+Gg6lRj
o8IL+/eO8D1vDnAXPK8v2zGB1YTtb4vJU8jWFehM8FE5EGOh9SQExTU+kra/eHKE+4edlpv4Etfy
beeDKSzfvmhX1/miAJlamUObr3NsBh9CcU8FrI3Oph/WGKWt3nzQahTo9hgIkG9pUxExHwx/7WQ7
3LEaCkmw6ge19DSvPZhrUExqFT6aOfnaq/AK9x1ggB8lRTyCwd0VcKimJQdY8+qwOw26bPChPwSl
9fvnERo7KKYOEinWUqYXCuRhF8/LztEYeyIECrPARfLGQ596j+Fi4TmIvb6E7dI8idh8MAHoYVGr
gybNnK0zMfc9nX24C5AlatF9iRgKiTpNAf0waAekyzxxXefmtJv9c+Qt7xPE/swm8gwJ7X0a9vDc
j/Uzfj61/WDfOvkzHYAxaM3egj5xWTAlWKrptKHEXZ4dqEcPyEOo/MNMrUHF7h9cF4NPxo0HnZmx
2ZBcDJCCVUALCF5YffiEVgB3mfWiQxfLKrEul7I7ju4GNI3kpx8o+G0oeHx9TQeNNepGnH7Jlz2i
QFr6gnn2+xxPWK0bOtEg+Yny9Y0nGgAd9O4oQPcnHfyw5Cyn9LgH5EmDXcFGwPt8aDZQPBu8qHGA
O6NhI7X8Y9dh/26IX4C/+E7WtgoFFC7a4Mm6tfWeCU9jO5SBTUEPr3zIoKm06AnSY+8jLtADlO7D
gJz3uvssQ7lmBIhPJJcXoh1wNa/RYCOkLHQ7xh80nEhibz4Hmx8cK5kMm2d48CmgaoE+2BmwDiAM
Ym+ei3avHXZ2VBntvOCJkrg3U+Kvh82PgTl3+sJV/FgvEKWFaHXFl/YadnMK1Ja8xHqolphgI9zX
wm3gQKF++MBaurxPfV3EFjshbpE3ApMJfDMhHgFkMBmwhYtouOuZ+JlQs6DhpJ8JoVUSoqC2/fSd
tHOl2Lbnk8e+uP6dmOg7o6jD2g6ezkbdMdgElF85Prbx+qUfo4eZgUFma/80hbfPN02q5kaI7EAE
Rt01JeTNudfhcWlf5pXiGJdZOgvwCrizWdSArJ325ZsYIwHGcHWHIfyhrcJdBruN38jkDW8OHcS/
dNhQYUao51u0Qapv8tv2FC3mZx3zex6b/eg7i/pALY9h3QenZGFAD4R5vSk+06aLVqpcDe64SXCv
fFUfJ0cMvLfgC8dX3NLgZUt8VdkGxkfaTXvWeTglVQfMIA3rMmQWtyyOTgp9BL5VFDmJTZ55M5bU
yatAV7/1IPI9U6OeDNhRowOi4Qkr1wCNczo38fi+9/B8nJ1PgQdeH3bjemw98YVsSEOAAYDRFXzl
yn5ZwQg0vaF5pIJLM4zfeT9N2YJbB/vHuzTaewFswA6J0S+S2L6MiD2DAairKYD7TXgM61Lv5zBy
n2ZPiWr16HEcaXSf2P0Ua4LmTtRPSbS8puCyCkVSaAVrbQ5qWg7jBlJx3ImqlIKLqkgd50u6P8zw
5gISB6AYIVErS8BB4GkfZPzB1z09MJUOx9EfWMalD74+BLloZGuLHg90PwEqBGNKj2KHpZf2U0Gn
5o353r2BVpOFbfw1nD20Hqb+ESZdtgZ1dJhaFF/JNqCHcM+1l8grGFFojSa8ruy4eeS57WFVc/pE
tlGWwdJUokEBYwRCNRPaVguRDRbhZZzMAJMXmtBKD8I3pxkU6L4COd8N0O15P/L23vbds52TbwaT
Gc8xFkuP349aER1hN97abXqZJ4jKfvBlQ56pWJb0E6GuqZAHwmEG3ymqyT0+ASDpgTugOh9gkuzv
LFwfW2u/pJCKwPCAB40iW0xRfCcIcGrZsnd/X88hYf6Z2qTJBpLaY73RrybsUUXuqajkHh1CkjZ3
M//iy8hVPHWf6r2GVKeGvPfEfqqFLBy5OihhG8eDmwQS3d7mztI0tOoI07mCDVTxcXjsI/anqUd/
inB961Ef4av976vG/vjl/33uW/z4Ldz+z9+8vansn7+6/uMVZ3/9W7d83R9/7Z/x91uq7Y90/F9S
cr+/7+w/ROj+6x/+v+brkDn7401n/5Kv+2My46/5OvyLH7/l626Tw7BObjNMkL/GMHj8yf/m6wK8
hwjj836bKZbQMEaI7h/5uvj/RJjpjxkRGPJG8a4ohOL+ka/zMXMP1ASmDYce5pFFwf9Pvu72hX5N
1/leCMI0ZPjPQo9FGHDz53TdKph1K4P+Bviy7NdU503SmwrYXZ81HQrMFN3MCdUNmOuo6UHybubs
sHEem7n+nBq4P6MvzTHoIJHJ1Pt9dtzvScV/k//zMOT0z9cXYYD+7W1aiBrip7+m//DOA8RzbILM
lEj1dYE4fiFPW+wCWHShLWGXz/IUIx/CGLyoQR+kr0UFgKEFtJBkv3yu/+5qkHj8l6vBNCYM50sx
EYji3v8pi8j6zYac1ARg5FdkJ78HkgUAtfQDXnsHPxYH94H3kFCJBqmHfXQCusPrDCoJ/MyXaejl
2cgOARWzhkXC/u7y/uXDRAWEsYEhxqXFFOnM2+X/EpVc+0WJlS4k43s5Rvt+cBOs24aKb4oD15ia
jpfK2xcQTp1ATSK/ggzJ4Pyc1jjdirD1j31To2bO/+a+3TKav2Q4fQ8XlvrIisLkwMX5WOm/XlgH
NHDvCMyvbfERqZvDwrfy6tHGQaJjp37R7MRSz+VYjl+dW+YyQZ2FTgj6KofwlLC6cLJXX/Q0HCYU
oTkX6+/vvPmPS83HkI+/XiQegoBhFAgehNi/fRO/3L0oGcd6C1DCze2C3TaNkZCAbYT7szUlwpVx
gOQG9eHlp+REOaKWu3lBz+s+t8J/dnM/njq8tBGcsMnrzlveklviVIOxOQIc+dhsZj/9zX295Wz/
es2hF8VBFGJzCZMI4epfr5n7EXW0iwWcP+Eq0gNhcRLKa+2IVXDI0+7Uh+RlWsSLjHR6gCQtyzls
HkbCwicEVoDwpaHEs6K+2831n6AQ38cN/QwNFYjCHI9Ypnwq4HCgr12ipZA1OKyg7uTZ1jCCOov+
3YTeCBWPq8InTX+cll0iIxXRD7b4gZCrjzTu5Iq2AVZkg06cJoLkDmVsusZ0PXi6Z4ULAv24WYBZ
qo3gODJ7XRh5xEYYn2C2JEcUeSbjCOGlEUEQamcmS0bHq31HmiFI6guPrHfB6juKdVGXnaBIXX2E
dWo1IaclIFUv1vgP++1Y1a5qDNjNQNQ33wwBXRQ8cBjb7hIQ1JkJFJgWQY5MrmS8N/ir5yWA5ut8
fYRUr06TcFvlDcuOyBXCQyTw72KI7EhJNJcxbeBghht6BWXgkCPLmCr66kEHLUiiBdRTqAme9rFe
4n3KxZaeRaTSQ5ImzdlPzNelDfTVC/cfCSSSg1bOgq+EIbMPcym0173KqL9T3PELWvSo+ptFdVsz
f3lYcWJhWE6EeYz/+hyMQLIkgjbwHJfc79bxTkdzeFhCdkY54A7cNh1ugvaLtbdQyrj93m/AwsCU
e5//+6X89sj95VIwCsnDQCR223LZX5b3iPnA81yvBPX+uJyAy2EvdUg7j8syVW2A4jEMYYDsNK7W
VLyjT760w1S2YZceoL69cyiGgBEm1NeUPfx2WsWtncsOQ1Tw2aL9ALpfARNkBZvIWOBxf1HItYBs
76CkDOMd7nvx37+p4N/dX7CkPqbpMooft33ol30mSXzWigTyn3TzCZpfiu8uBWMAwG/zvItmIFA7
G1QLolQVnuZXUncQ6dNeFh6AdXSXzi+aeoO/txt7v/dvycrEudVTXHkL+0k2X5RinUu5I+AMB/h5
cHCit03A2huiku7DhLSGXIuoCT7WCLgfUDX/PjzhP++m0a1y+MtnF7EUQiiOJOxQyV/3/F4uiSIw
6ILtU9yPwSFYAqjgibsyq5vMNWhpjHuDFCKP7IbHeAYosltbWW54ut8aL/oGFmB6CAli/zuh53mB
A+LAFz5gDSJgt4zHDc5Jbvutf8V+/m0ZyXQ2SQMtlwNC4dDF1BQ9ymldcoKGTKCVC23/9t30LTag
VVycjmBS2+RDhD9WfQ92lckPtQ+KYNwQKRVS/9wTBcN7CSrim/0au2M0uvnOSO0VCXisEaLzBNXt
yGrmlUsK8HGwkEYIPw/NctMdzRsag7RMeJ8erKoT1FlWHI1dv3q2Tg/afcR/pc79fgNQ98ieLEDC
TI+QUprdyHNIEVDyBag6f47vDMJZV7qP+6kx8WOzrt8arxNn1D6/MUI7lL0NBRySmtAM6+M2+NMF
duIzM+P4zNP1Km7o1dheaSfZ0Y/DJKud3dAeredG6k9czN65nSB17GJ0KKwew7lZsT6HpWyQsn+F
mMaKWEMdI1tUzK3vvyiUfwULUmSKwDuYZZ3KMQRAGQbgZXhvTdXWoHW5xqgFNXSVHDb+pjfMOlhv
GtjCjpCyysBLEV9Np3JmZj7tFr0++Qj9YX2YR/dV465XmqYPNUY1IPlVH7kz35JlgxrC4O45D5uR
MJ82LKYsVos9Os8cIyyvj9itXsD8PgDk9y4LD6/KzPh//bCugMKVjVhhkDEcmC0UeSgIpjtAwvVc
OTYBL7EHwuEceHzCaVWkrnkPDQAtMG1tsS3wUetoYDgHAqBe8jvKhunF9sFTj+MaoGUiLpYCTPPa
wT6OYuXn1H6YbjcNzO6n0FtBUk+qWvEV/ZH90JxOJ2Fm0J3jNF+9fnq03tbDynD9wTcOtxSa/OyD
a8e3Lspks6J0iuC+Ci1zzwO2T+n2I2jTk1QQdsgND/YdvQtCxnFwyzOey8u871WASjmD6SEQH95+
CuqXoJvwn7SszWJR/whgCoMzcjjHbAKZYiUCCbcEerFDlhrJY6iNGzqERtj+HK7Am/u53hGv8zFj
gjMMItBtC9mAjSc2EGjBDta/E+P4UeIbxq31ntZxANQnZHyMONTwJNiLNuLsMIzDTzXJ02iRwmn6
9QmM9ZzD+jwpjC54XDseZmmj55NPEF0H77T+iML7iMuHDtv7+3/fsL1/s2FHmG9DIzRIINZurxf5
dcMGQm9hd4NwEhgKka58y0V7S3329aOfiuAlxvc1svhZNTMv6h1+uMC4/DyR5u/ODhhkf91VGeZm
YPQKamkvDPD2gT9fy5Agu6QWJsGMU5BsI3JoR4JO6G6o4eMjZj+UiN+El6DH1It6iTHwoV2/03XN
BrCTmFnB9c90HfidCgS/G5Uxp9bXZxyjGhmkzgCOD7xDuqVwrAK8tvxOHFYarXcAS76bejfVDJMV
JY5BNRZwH7Gcbf9W26a+4LSBZrchQguNZcs6vaUXKpabIwR4l87w7upGiHyhbnnd9wlEghec/fXj
xNVyt9u5rlgH/XnbIKuEE8JicwPOoEbMNtXvcQD6Mh1xAXUISomratN4ZEI9ead4b2ANxa+27lxm
WgPNG+XpMPBCbmI57cP2NRiod+zAqaI8QGC0Ca9Wz2WA072qx5aXGGEA+r2V51QzcQnks3QTdijs
yIVO/dcJNlshecuKOpr900LoU6TrNAfPd507BOoaCSMy3f32EXTXh2EMrwjwirtu3K97h2UAnxJy
+oAL14iEwfXB7BaVXNduI0Wyh3BHlZpvAwq8E617CRPgHPiTOa31ZTVpfb+CgUI4H5EPS1skyZuH
FRvqqecTuUJvA8txC7sCWPQudT2JktS4nwCLMYoAaFl6t48BvBTXXSnI3gvbnHfZIE/Fvh7OkhgK
eCWBfxpguADQxOgcID98HlN7FglCjNaPBD7HrcUwtT90ksffi4Ffp/tg0PS/Wc7IdFEPnzUFNP6X
nsuuttsWJjD3Ig7fAb3VD6FbP48QlE+xf5sb8W3GqJDz2qjgwGuYBJp15E7vU18MyuHjam6dBHX8
rBsCMxy5HrC4DKqawAAG1093PuqBIxDc5IwFAy59hnsIXfHbhOE+Hhx5WKUkD5s4gec1sgM2lXsJ
Yv9+XJtL7ECzrgqNaN429AtQXHliCCsdw9m/rzFm4Ojb8R74yviBpJE7rP258yPvzg/ma7fnMGj5
GUFfcZbtD4i1N4LMGpwSFCC4NJH3wIcTSyQ/h5taLlLxDkmAuMvCjvgPTTMED5hUEyL2fd+MFBmH
Xfb3Hhv7e+ebr8CU760DPqWIHU4qGj7owL3Tye6Hm+rZNMBuWkRFM+1FExIoCEqAEK8MZvtonqJ8
Ag4QDQs6uAilD3bXWSUF4tknvjK/8ifMfAkHECwa21+hUrcea0/ofOuviLTtmJNwG/NgoMmLvcW8
C6pAmMGLcmO4wd1GJghTS9b7zbAnL+nRngW2q1qKcSCB2YrIpBxzZWJ+2hZVyMGLLibxl0sLGh41
3UVvcQs6ARAk5rV0f9M2B3hF4L+uu+g3neQ2XjuhyU12+qUGZ4OYd9VgPZlh4UBuT94SgVvwPk0+
IOJlYnns9m9yQgofNomFfS1UWcMahEDNXtH4uTyYwHYn6XKCHyLxcAxV4ACc9DXBFA/vGwtW3Dsi
bsY0MD2DNd5LgSwqcaXqZ9BeyFEBG0c+bR4eMZjpI/yO7x23HyQXL4j8SshGjwgNHhDG/jBtqwWN
Onn56FzZBPJTDGE2528Eqshp1gO6ggh51hRLn3qAZPmkD2THpyDsSPI97CujvbmyG/k+TYqWscOm
gUTPpmHmUdqRbG8oQfoUUVymZLVIRF9MHH3wfWRv6/2YTO3HDZh+AT3YvzGjEHMI4O7tuefpD3+f
wINNHGYTx9HYxNE3hrgbmJ0G05NqNOEhHLcAnkDrgq+BQbICtPVKcXs81MkDCQqKgh+WPYRF03+0
7VoSBE0yj3Ew47a+3Uv6fgu7lcsE253I+ZLACghY1UWIQQN6fWo22DHGIWhqjcSAJZiCakwgUAI7
lUH4NgF+njBb5BThPs5eYG+GV1P6ln7ZtYsOApOK6ED6cog+jlgcBTf7JenGJN/B6aENRdGBoRAd
SVTZRD1FgRMdlp3dD6w5Y16ZnyH+AHgPMVsUTHeeJFfwqDikDG5OPYg0gz9yoWQ8L0j75OuOsk4L
eFhQWbZuxSwpHPmwjshn7EBvCPoCTRvB9s1WFX2MX6mdYaBDg+kEcfzQT/59E/ZLyZv/4ei8liNV
lij6RURAFfa1adrKm5F5IaTRCO8Kz9efVefl3jhOI6mhTOZeK7moGEZ5BxNS7MmhqLAx0vtUGF8q
6a4xLOJIOjfEsUY2r11ICZHlDTzu7FOfbnuo8bUez1VfEBqsRj8iS/aRTN4zmMfF7rJvIxUP5epI
FtXsXxH82n3xyEPyQbi/3sXWASiiJAxcWLvBk69xTxu+quhE4oT5mUEHdj3LnUuTNJ+oIEs34OZQ
vpkyPeVV4+4ME2SiboC2RvfBH/IvGpy33cyPOgb84jZj+ufm06lYUoCahL9DLhngtQFH6kGZZBFw
dyl+Z0WPRNj1K+nR3ktuRc4/HVd8EAH52n2aJveJlX9hk3iGFllpCJML7fnYZc/jwG+eMIX3uGQ2
fwpHFowlvC/FQqB/iQ1cYPA3lJ1/ROvQ2FbXcRAtt3AaXN4s8p3V5FegCJsUwme61Tcb4GbolfFD
QXgpsap47/rXwsRMZyYWJpzeKQ5GTFqfUG6SeySVBbaGrtpS1k1jQ5GynbzZ+d4kX4cD9z5LPejM
AHK2vd9YE/cknUuQOVRmdfyxQYGE5obLrKsH0lXVdiib7JMYxSVds5f/X1c+wTTqPD/0Um6Wsevc
0J8jGObrVzmbfoMYdNtT/MYHUkyW7k+58ROA6gsvzx0PYRIBTohdbY/EJ8wEhJIPwyjVfdINX22z
QNgv/6imQQbQF99Rh/y7zTH8g5W1D83g/ziypsvupl6U+HxxWY37JifuOmi00Ck+jG7hY6meXKqr
YaeCL4OXMuDncTiphSQYCUU9OutowtGWOz81f4vWqFluy48q5Y9dsu2QFgOH9MLa1wkpvqnIo7gu
HmGFyDi0NMw7f4bd2/7145bsl9Ps0ylIZHNeChK4FLO+RM9v0RTNGx6B61Kpr4UC+S6Tb5bRf409
SSVO5RwYpx9SqgDyYr2rWa3Kpmg4lvJBU4Y/+pP9z2mPi2NMIb4VFsykeDZb6+LV6TPZhGcST3ZY
9qzy/oI0JQ8UEf/2x8yXp8rr/9SIjibfINWwcabl0nQjzOymq/lpTY/fer7loNGgnmDtf7oWIUkF
3rVrfeNRtN5pnVluIfaq/W3bGDy4JhQILgdXQBqisdFkWpbuRm6j9koBoLbJ6uRFXWKqO4wlkgtr
IrBb87qqlkMSSemmakY6BKzwBy9YHG716D7I7lOUzZojkNyjWzwYzUwDyagRmWzlc9sbD5ujxQcd
vIPh3BsjKKUyUwhZv/5Oc8BrQTV+vyovavzlb1uoE1dfyj0TbXoINt71vHswfPWrsN3E+AYiy57E
bk4utQ1kZaw8qbk3k0McXhQLPhHVFp0N8f1yEAtsp/ybBd6VqvNhcQm/Essq8Va9tWOg3SfIT1LA
GXgXshGr1GmRd4rich9TywnrDrCAONVubA5rABXnpjwzyiVs6YMSkwad8Z1hyvEXEILp0IqEkMrM
j5d6iYsRJt7TOGdX6JIs7O03Q/XxXonihyYwt/SMxTTewtkkestXQdSQJPPl///hzxJ9KaNt44jC
BwToy42XcVEZn9ILJ+m/LlEOMh984cRao4XCzY5T+t+pTWjxzOXNlspE371XcMztsFA9BhAYz8Fg
QTRiqtgNTfDbt/1lNuMXkim0hHJz5xisBSURmF09+HdWNd7Mm9ovTs+9Or33YvNDEQhlnQS/Mybn
oxgLaErUIZ4HIUX8781xvHdrpdxIc4D8DHA479JxzMevpkbSubgcAIO1n/dsXcCcDaccIP/ChLik
2V0j9invHdHxPFtJHfr+vlZI44Zh23aTnT/ZJZ9whpVO7u34j1+Zn2rhYbSSdOaLCLJCBJhWvHGF
337ZTr0HoqSaS0VoCvr3JiY6Ya7WpbRJ6XRbBYXCqtoOlNvGTr7hHPsM0jgjm5O8zyp5WQE+QixJ
RFN5sc2YAGBeLXxcqjnMltmelJtWJK2TY6Nsou6eUUXcJY5eUp3ieqVMDqo5br9uAUkxim0H8g5i
v8BAgYaGWJA6qLfuuhSziRWHlkUPxGfgP9rli6B3wRbWa91QvpWc0DgirDL4UW33YQbLcIjjh96n
2FhuKZdnJ7nPx4bTXODbRCKfqknFEVeJnxJbIDlUNlSbmCabzNWbeufIge+5gOBQtvraiGCGZdm8
GzbE3dCb6AMy/7UdKBrz+lEHnb/8GdnS5Dj1QUZORUKoAH3dZ+79mCXP/UCaqlnhcolu7RPQSpAo
rhEDZ7jGzZ+HuV/DavzXWu50NwXpj1hv4MT0+cE+mnjyULNyqI3RkuZQ7ghobjbEYXsrxc4Ye9ax
4iHF+lP6GFDOtn5OMyt4SwIDyQPKRghEZ8d19s9irbd1GXxBkOmYkOmTheDcE7TqPASU+DpRfs0B
pUJy5eFUkVgsJAbNlZ/Y14kskZfQW3xvXNFbgHpEWYLCQww1aB68ciR6vWk75+JaWJkstqksP48b
kI2X50+4tz48yR7qr8ZLXZlR2tUKCqMjKZx4WGcrAtxJ+5MYc4S5sXiyJrFEwfbX7rpf2WTmAcOR
ps0oYTq1w6uckAUdZYh3a95tdV+H84JGibOiu7b7ABftfh5Szi+tl5yXWZKUpIBz8DJWNBZ02voW
tFJjf1aOcUlNYdNgUn0YZyqDxCHOXycjGGtABcB6LDpy35g7uR44zqWXQx8lcymB/afjZFfm2dnZ
TtadpJe+Ync9JoUUO+k67aFffokyIQtp3YOiJrnn0jhE1fzZtmTK3ZUbpbFOh2qix0uRLd+P098u
SdP7ru2AKnw8YsojFr8U9b5zbSccqKl1qTrVdTddG1LT8+jPt+vyHbTkmOxaUF5UZOEsgXhi8fDf
es3ZKQhBckvdidWhkNRRG3Rt9R6jb8IE5zdhv60na5MAsAWR2lg8roZ8I7OL5UhbuihP3Vm5+Yeq
2sW1KiLWyUYhxxtIHKbva15dTEUxQvDQZWWQHkVW/K20lgMJMfYda9mN5t859pBsSVwkonFe6iX7
GXL4M7UFNzYok5P1N+3icmIH6eLkUx/nrf3hJnTfFoJwV6UweS0A5IYa3vkX611VFDbugJe4hDTp
qZaHLnKXsKFqThD2falig/u78wg3kuykMoi5eu3tkPT+mRpy6FWQd17wbIzBTDSTBaJzr2lKCmCc
e84j6zWzBJXEscInNw/4DpNh3OEJgclyMCIkrKKb2f/QuYm5LjZZRBYXpgm0IppcDEg1L/tLZXsq
TBrvc8mHNYRLTqohshyR3sabFTXdaO+dumKPgG73q57QovaH+Gt7Nrp5RQmDQTDvv3BqOruirj6V
WXAi0le4dFmO2VAh2SWiWTnWb55SzSyLrKPKxXI7rWeKWofYmi0KaN1vP6Qwn2ax9zlNmDxvVmkd
toAoGZeSN9RHe5pJw8Hzwc/qeO25mZ2HjnZyjEQB/Py9VKngCgixRBfwISGjc+AFqQ6TbX8OVTBw
n+TgslnW94jbdeetMFXolbB2UaMPzSx924ixmgt9cg2cqZEs89TpXgSLEdYKBDZr8m9ICDUuk3+q
tk3ysecfXZGfXKeAOx6f1049LY5ERwmIMDorzkTh0b8zF+MmT4gWFr7ktkmbKk3VK5dJN5vDhm4p
MYWlOpliOSddxn26GYCXsA1kZO3VPO7bkf236HEJsuNOEjdCT9z/kIzDHTUAa3V+lbdBUbTou5xZ
Xgt0ZVSQfOc4tctxnWYF9pyFBHcfC4vvA18bN3OeUvyb3C7AnzhnGsDlt+WWm+FkBfWlEon9pw2C
fyOPFiCsmthAgQpot6cke/1Mi9EoRG32vFPSOWLsdk80eDxu42LXLavStpJsn/lakBLc2jbZblWZ
VI7faJfxacvcu3MsUtDb/+WKpoFnQAc4LodlZS9NzaA6pkSFjLwgiW0ZEdR9t5diLrgqG6+J6IgV
ieCFVMoSxs76nRf9Q9Jvf8SUl8dBcojbUscn0KiwKAvvzuP4RYl7UPhkN144BDZjJdjb/T6OlBew
IlTPARASx/LQ1f9wIwheq+MkXTKKnG6z/F66nIGarLeu3TrcBS8WcaJIzEMRUghHtgOm2XXja9K4
hziRJP/XLZxKiIpGUeZMeWm7lqZwSp/mJCpEgWNBiCerrk21PWO15Em31q8C+3NvJnCzaVAgNa++
89LI9mkhzoZFNRJpESbIpebgkj11LV95sllDluKYy3HWIMLNIvPf0U4BjjpwBY98azA3WmrY3s4d
F3F7NRS5brb9CRRkRXzQJsnfLQ1WjsMkL1WbrFfpfU1en10KI/7suX2eY58clcEquzQ4oGc1PrJh
fsa6JFE4gHh2RUSX9ftI2fJlqP3vtsYTwGG5DrbPuY0fOdmTtxySi7JND4TmJc0kZGoDPr1NtOVK
l+2LoxYp+CD+qiWyEaeYd6XdFPCSoB3DeLTrjIqkh5PMkLdcql5rc53ZXxo66Cm/M44+Ipv0/y/p
cJ96ZGs3wY1UiquXGdkhcejFeLl12w/WI4Uz6L0lCHlM5K5MvQsLJO3phGogXqeglz+2JJZiLRua
ZZdsbObetaZxttvqvo2t74rG6TAkP0FD68MeHm2z5PhVRm3K9Qq50ez2yI8RRqQzyWvIE/56pVag
YNfWyJ/YEKEWpLE9UvMcD1WTfNGxW494Cc51bdwvlffQWoqQNrng0LCam7nJFGWYkHCSPmbvt5qP
elsiH19YZMX595y17r7Pk1uFX1vSXmKffhgW+1rNk30rhXOL7zBDeVSc26CAnDD8Pdj8bb14QThu
aE5idZRmfFcHBiZGf9v7Mn40UxB7zkMl3+cxH/Wq098rs55O7JIyf/b85a3O87NvrxmQ4jvPVykP
eKi5xXcEarq+e62tRec3UC6PTvnjB1ibnYyn12LNB/otD0VNT67vc3TR3hNr2HeHHhevTlxTPagK
k8LvpDi11+NPXs63XuWdkD9+UqkSd7ZdEMGevqlfm6egpjkD+bHtyxrbi6lBUyAHQFeOj21sokxZ
RB0G/Oq36sMnP7T2xsHfxr9cPOeDsKdPoTZFkzdpr80imyvsDxcZQ1yKlgzvJHVYyfxV+t82h/Ff
N7oo0zvJR6pcTGJt6DFDb8d28jmWnXfrjGCdrVTedYaapy+x3FST8TnrFJ/0tCRmGLqoEr0b5k3+
x3G3swdLvncl7y5hpV2d2MWRpud4dZR/boo3o0iyyImJuOPdhbXvD2PbfQlTYX5HN33oXEnFO46s
oCPeaEheSnT5SkCKiuzG6qiDLe74OoiCghh5P9Qrnkm/+46blnZ5wDbGQ5DsXaefI+JjRQgOu2Aj
muZdu4jHibTXFXsk+ryF7Qx7vzxVyVpg2xhPWsKhhYp1CCVhUL+yWlbwhWtUMNyKFZqPv0/eXSwH
u4M/5VJH/dd8pg7eGS7iIdVnTyJvcdZ6rzbqcjMN09mfgD6Jb1uxaPZZ651HZx6OCVUwDBP+jTP0
N9k2XLaKxQDuks52PnFhQQP2iBg2i8zEQMxKq0lVn4E2/yapwZ4KtIiT+8MjGbdPkvybU7Z5cWa1
oF7uTaTGC2+a5Vh3nt3dlZgzjrmZq0vjkvvZ+uUmL6lTcDH04LPtW35o/7ImhncRovtZ3Lw8DCAa
Ybkqlpm1pZSSNhQ62tE9YIn/dpAKhFidOb4eA2E+sVXcbCvNR3m0O999HO3sMUuJhjCCgquCret8
YDdw8q1Nb3Vot4tCsJ1nwfoU2O3Zs1iJEcTiHrSolMGU9dGK+0CSg73zCsrVeXKPs708GKbTHVIF
hmzWTf5p104etl75WigiVEPRvxs4K2H2pWHhyiSThTnnkPnObVbLs7N4f0cXmjyoqlBs+Xedmk/L
gD1Jl6fYRNSNVPHM6fnJajqyF8mVnMIuG+zm3zBBe3cRqvFPYh/w8isdO1qN8oYVMkI0soRjRPv+
UyTNj+FtPf2TNomoXttUaHt18ov8ijMAkmyG+k6HqBcdpsLMIb6LnbSi1NmkNr2SwT9OXuVe3C29
L9vuAibLlj9XCI99eMUBuNDuqJA5zXJXOtY/uY4fQcZJrSttFznWeqL0/oeRg9kdHrC3tnQ/2SCQ
/wTqvkIvFaqeV8yFcDIkdV3EniNuSI/KVx+YEeQme71hhevm/snK6VZg3I3UZNeR6m6R0RxjsEKr
KVgLXAonI8LLOnktccPbJsxF7NIP9/qdV9lPwnU4QZT8orqacR5dHNyY872fx7hfnNo45gAadkII
plYId5VnPLYT/vSp50/w1/Rvg0Zwkh1QhkkDo+59d4/dWZOC4E3GWP1iWnIOppF/oY+0TzU5SF6D
h9KtqyjDhqeN52+Fna4HZE/fPVFrzjLc9Dc91GchBhpywPpHx/bFFYa4BjV+y7roo96zyWKtHx08
1m4r2GU79vEJpx2JNnxCvUnxtvGo14JPqeDZGaabwb+09sQRmD9bMGWEg3zDkdB29rVVRX7dcxjw
Xjc9KwWDC33l184dnhs9SwXHO8FfPV9lnpm0YuiZK3TwaIUyhiXJmcfSAODznl6UntSyThHhGjyK
K6kwBqnI1aIz0HNETgbzNK94XMxx7M5OS6y41dNgMj0XxqmzIRo4cu4aO6de7We73kbZl0o0vK0w
XlcO7Wh2tJaqKaO5tuh5t+xrxdZG9kK5hNVb8AWrhOIIHv6cXY0pIFDb8Xa0WGSIXTE6Th1Wn8QY
fO3ecumFOTqfLIf8siqXGTlmMOMS6K9BWR/inkk444zaI+VVUOkcn6mL39updWtK8Y76rb2mBsK2
FoDEACQpe4iSRrMlmaZMcnCTovWqw2y2RsQafJ6s2xwwpdWECqgbMBTMCrzRW6VWqvbzp6Oplgy8
xdScS2fTzclBX5RmYCxNw2C+EJcxHS8scV8JvPuxz5wby5v3i+5VxJqqqcFrfDCbEdwmrvGhWSMp
eA8UyK3s+C6pOcpB16lmyA8T2M5isgEAf42a56HRal7p0p9czfo06XLygH9AH1AqgwMNWfki/NuK
v+9yXc0ayieptrKDEWXgRC1YUT3nyFGVvA4DyoJiOFr0nMgNUWOmanSgGZtGsO1P1NijZAxetu1k
b5w868W/usz+uDUAnAJAp0ETT7Nmnxxurtzl/jmainIq97vTnJT0trsiTj4Wpfa4VYn8a6aq1XRV
C2bVad7K1OQVzTvqZprG8jWXhbfEPCpQrRhkq9TsFoUuOgxQKASHci7g6z3XA9JdmvkCPC8OvebA
UBoeLU2GlZoRizUtFjhgY5of8wDJAoCyXpNllEVPo2bNHKAzoemzxHB3g+bRek2muSBqmWbVAqC1
VtNrBRjboHk2jEM7QxNuhOF+bJC3TLNvW0pfBhhuM+V3gBdr5wkzJPb5kWpuzqbstKvz/uyOuUPP
q/0qNGXHQaulp3euSLfRQjsJzePZiUsfo55fCt+4MUD2sMu/1P8zfAO+VFtzfRLAr9WkH+FHHzdo
esP7xZKjecDlfzIQRNAAFYwb95OMBEUIIMJF04QlDwu/mLBUHJqs5p8vqj9EGwc2LUjEASSRzZOm
cko3vYv9Oxds0QZf7PGpkZv3w1GTja0/npuqGMNSUlIVmn90ASGdpYyy5tcn43FMNSk5rONfV7OT
saYogSQsihC6pcOdc3tdisE+5UkkfRrcdmmbISqOsAbNHDSj6QNrjoRsQnvAEtwOnwEdOjIwaOAB
PGtNehox12SV+j9m8zWAgpaaCU3q4bACidIeo5tbiYOl5HugOVLKj78pYGmgCVPOQFQeNXXqCL/f
9eXZ0zxqqyGZhcawS4I5nOzWRYZGLUBzrB5AqwBsTQoTjy6oa5rAvJKfZd8Dg+XAdV3Aa3aDJmRT
FhA6FPQBB83P1rpu62mmdtZ0bfY/ZwtwS+uM1K1mcE0vIow93CdrSxXo/zi5+1hrbjfXBG9SwfKW
3fyac2DINOW7gfu2mvu1NAHcggLPKjiZHKJ3kO6UaDQv3AMOl5ogLgknepoppoK/J79y8IGNM00d
N+DHGxhypnnkBTB5a/RWhwfA10MJKk0vb2DMmWZ1/UvG1u/Ciu6KlJ4jN7+TXzkfoGK/JC3xDMAX
+dSWDO1TpRck/U+kAymBY5KcIAOUsz74r0EagK17TV0jOTvh3gwb3vYVLNubkpH+OSh9GgN02NxD
NcMtF47Vq+a6RwBvgJJX3rrjqMlvGmAIFJYCX8R7n/YvJh5VkCIb37PmxisA8liT5E36W2uynDlm
5xbUHODRvsSJ+Br65DJoGr1slq9OgpagtFy6241yjQ4M5Zpi5yC+7nPA9lIT7gz8YopUDza7PlVG
/0ZA7afhr8OyOvZ0p05uHjBGQjI8yGlIQaLlJq3s4k8ok+m0tO1HSRDgLLO22VUc4fTXsLOgOCaJ
cXTFdOMxsI3Swrdlz8ecsl+Pw5UISZPgYeTfT/Pip7Od+TDGKXtr/6wCJAQkpJSknea9IAEakPpc
e8s85lv24CypuTdMKuWptwLBe7JEhy6ZgWaVj4r5cyNVzhDSDfPUxq0l9SWRoqn/YRP7JjkGeZ/r
Gh7dBueTGNCuwig3AI9EjmCEgKOGwzy/Le5KnNviZjZuDKnQ0lnea6vtr5mkm2nQ842o2T/Twkdo
jedWTf0N8eQmy1EBmHYa0hI/Z8H2slbm37jekCtYeM682XzCm3dlqeK8h+gDJPo99/u/ti/qY9/c
EgZ+Q8H/WIyUi8zEQbco8HX0GGFTyW/C1i9cpdCi+GNBh51SF40IzBpjCt0r/9J/sqi6xLorwjW5
y0nvu2VFdYU+p7QJZ9AfOHOL5cqjYBsQGOK4x35VYA+I0k3xHs028X0Fds1gKEb64Ns3o5H04s6d
WsyWEskVlRA7SOjdb/I9TzfEQzQFEe7RwHT9R2/mHO0Ik5rlTPcwQF3vkm+i75ciSMadGEs+4tZe
xjCdupON5eu4Getf4h6DU5B3i9GwJRDLSKpPdo9epFz1UByfghQaroCoCXdd1pegtKLJWwXLNaVH
1Pcqosd9wbK/0OJrVqCBtbusVfGCl5RBFhtyfTt2HxNkis44UkDzZc+RRh43373x3ZnE7IzxekZx
UafbX7dqDvUCTu6RANpL3Hv7julO4ShnukRUOWdbavwK6fW2mIc+D0iDDeUHbATThhyYngE6RtbQ
TcRbac32bKcmmVoEb80p95np45Fz4wrNKVosPDnFK+oyzKGN9cn9yBgy9iuXF3Aey0tAtChaFH2j
rDb/VFmMl8Aq8AOyVneYRzCvDczlqYp7M5Z/WH+Pg0VcvKjXz1YGBXmsjdlN+7Tl8WQ9nx2ysMyp
wB9b+0+TbNZjTGKEmyl6N1z+BAtGqP9qpEiHGcV5GlOPe+7Go9X6dxzNBvoFZXDog+V2cTuABMWJ
bQ5eAcmwvGTdfhsUS+wfBLIkn5i4tFtL7kTkZb1r387+pcPv5SxMq5mob0xUR3Ythj0m8KBh8LTT
2LD0H0ZxvP+QpWNEbd0cmxLraOFXe1L+DGmTBAonJuHxouNRmNFwBliZqCDxL7dvNFeTo0JXnq50
x8vuj4VN9MBBruRAX1M3VMSpFEJD8qg89II8Ze2ylwwGBSibJJzq1vrYNdNdoIfSccmy9gtTHYhk
g8uLoQyTRVIpTtns4/bFrqgTonYe6ShyS4oHn7eJzzYZ63/SSN5m6f+rYq5E1kB7qsubl56wDALs
9sOlv4ABij60bxzcXL7bZeNGxaqiGWU8HXgzDhuf/FgFExJl9MHZszCsmOSaSt/HZlDy+0vsZouq
VOg03jAdnHoilejiXXOWOdaEGckX4rcg8KdM8A7GmAGZEFdwqmnuy3SsQvph6Fe89qkUDfUe3tp0
4sesyQ3u1BTfDXX37iUkNhLcdEiHSLBxDcwJfPBonum8MS2JgOxB0JXcWbKzIwAOvmvHy6J2lic1
U0kU9H0ZZJjv/18q/WzmvQ9yZucARqep82/O+9MkCzrrfY9ZcXuj1GKFY80USwpq81TrXRbZn9sW
bVQV3mFSVsT0CY06ufKysDw2ktYNFBtG00w6e5fRemY23wuuXzvTk5QbuPGzdHPyd7zuLMlncElD
Kh2PFC43EjspO++Vx5yDHsX5nUvQijQvUkdnaB6qrLgZUme9KmNClJ6QcZBksurG2BcV22qh6IyR
dzFOw8RknBhDuBJiO1JwI3qWDeW5RsvDeZYk9nAkMZ+GgSIbx83jQPM/vyEbjQTqSpghPuV1/+yO
OE1FSUBmhpitp5RqSZ+pe3Z5Cz8OtB4BFciikqu0U9b0tRP603KMDwJI2nSxUzPSnMu47N4Msqv8
/qleNKL/SS3xGfvVBDS6moiurxyw3XM9sggsOzejOQwmhw8raW7TJbd2OFM5EouehAlhgsgaxf0a
384xSEyWMstSmbi6RMagQo9MB0mF/gQ50e9rRlSUhLAqQ9r8V9xhKVe9C7nKqKz/tzVRSPHpSeW+
ounfKcyDRrNbbAqtgyXoehBVQ4TRs3E24D7EpPd+v6iLY5iPqi/UrR1AdqUJl0BBz59o+rsA4Gn8
UkWMFejP22bzLjufmzdTtjWpTLvt8tJlXDo8NNW73Fse7Amn30LUCcZr4BoiT+Tpn4QgzsB4hOro
9jif6oVjuE/9nkQ3diGWnrfK52K4WsNzMCf7QQXfmkoei8icCRwuppwR2TmhCjZm4sblgQFnTLmq
FfWgZroYRjBxRh4HONuA0xXC12QBxVyNE7EIm9PCy7wENyXrvxiNl43eozPOdCRqeSzyLGRW7skM
0F6BZ5ZcP7iTkMN16WLvioIEGkn316Iv3oaMwheQhYmMPiES5Nd3BnMEE8RwUOD9gYMu00m8uKQJ
f7aS8cdZUTo5uuDrMK6F4mXzgyTxMYkXlDFFF81Q+lhHEEIvsAv/H2+QZFAVgYkM87p74XHcItOk
lINKOWS7cglVqG+vXz/8+H5wuXcp5rvt6+2+Vkjwtoy+blNC3rVo87P0Bb7DYngnbYCSm0WaWhRU
MmNATcavFUCViyV/VcJxIH1bj3WTNFEZmFS6syXFrjNyholpRFdxhyd6rK6G0X4kKcF9l2srxXJO
gGyktKZKfgbKNfX8isftZHMCjZiX50HS2cOldVMG5WmL6oQKMgtkvc/O5CntcJXJ89pTCTK2V48B
ZAzOyb+Y61Ozo4sDVmwH6g41QGPJISoX9hWXKSckJvzH3iPOURkO7vUq46RbHZnYV+27ZGTYp2Iq
JNa1fwSt/ZDZAH+pw734BPRHwnq3ntHed4v3zjXvF5iRJA+Nv1CMOM2CBcV1hgeWAih4gNG9Vqn1
MqQEPxF/jlFZOY9+ltNmzftb0mIZHlCXORUYGh2xUHxyKNYK2R8DYuIaVURVB3t2zN3xKaMtdIKA
/WL0xY/n4nuqHZQ9TNZFFbrHqBJzQQDPsahDE47+4ptXl4Uc+o6rPYkI4RwQ4/2qdkxvyqz6dGPK
jx7JNnJjy/ZgBmWkrtQ+/HsmAz+kE5UzP4NnM/3iPV5JEk9VhcvA+JIxUochYC/LS92uLeqHNHec
Fzet74AkfjNBdcaxVqosPlugw7iAmvBzNBvzBQtRcEyYnzENKrvrMqawbGZ3Hjncokf7SXurCkex
DhEGQyoCWfs5d1JeqUZTfjX9+1oUzrVmCIWRL+7Jts8ga9jQXVqVk5ima9LXRwxF51JS7m1ypkxM
0Kh2oZ4ypyDFxGDrI+kYVhCJlAEVz72DMz1cvYL2FOTevRyH+5kA0h4S6XUAaqDjT8LK1AQrWYmI
VYv5o8p9+f8LCGe8ozYf7L3BXq+p4tugOYjBVs5nUxKQ2QY0GCnUWWRwuN382L0TGw9k2ROU8/Wg
ZIfubIUWcYaspEo9Mlyg51trOnbbfrHviqIXj0EszlM1IoGkCXlYxFocNvet8GzzWFhGBjJo6JQ/
WQ6fKltMSssF0cuWinusrgF5/XF1Gi8irbGfkLjdxC1Gk4Q7Uu0DYjJ4iG6SwjceN7AFnnxLVoFi
MFvJ0HFno4uoIrL+ObzEtu0ZnXdUjkBSqcc5enwpjtHs7ctKaZIRa/ZeZZybGZKcnqg3UxErnp3K
tKNybjv0Y5I4w4B5O0huBrkYTAI0CAVHpIBiRlkjZy+6O3yH/omhic8pVZSj2Dzv4KqMNByq3zMp
UVx1uDMNf1vDocMvi1OXDCJtTLq77EJBp2cA9AtBxloPVYTeT0xINgT6ZILJiLWZeRbaTbBlkuTV
wCIX1ynZ/wUVOZXJfVbS84NfQDFPLYGJKtk5thYTwzNWyMHgEL9RNo1aweE/3fLsGMcltRLbqg5M
zp6iNp9uGtMY6bJQzGt7l05Ca5yc2WWFaOYtYlZZ/ZIGRhhYD2qYebf74DMrLCDTPPkTMC/70cus
jwlZ5MHv2j8j9Podc5+o/vjeQ0F5nrji7Zyty3Ng4tTGrHdIOGL8sT3/+X/4vXP839LhKiro8iZU
5G9GIYAahX+eFsSBaGXZnROAmkFRUMqTn4L7792Gfpy9jsdlUK0bxTPR/NWK2c05zr5Dm59LS92t
C1woAVOO0Bt3jgLxIVuEyj+zsrrFgMiJfOv8q58QFwlkeyql5b7NvR55bsf/bAzwRs5N0pWPtiRW
YvZwxauyxH0g6n+VxoCpmhL/Z/bOnQJPyMTc31Pxd07MWn8aMtwqHRV8i5PBxdPRR/Yw6548k0Nq
Iw2idthuALqrP3xn5h21vqMQM6k4339XtGg5qe/o99HXIoZzbRoOgVMh//zH2Jnt1o1kWftVGnnP
+skggwwCXXWhM0/S0TzcELZT5jzPfPr+qKpuWJIh/6hEIZ2eeA7JiNh7r/WtrHWsxRALn5eMm8hh
pyEFGu+COMP9qM8pttSlaL16FaSqWdkpPHk6hvkh8/01ItWCzmAvmOdbd3ZvdYscLS0yMYjtZo9J
otfWmQro+rUqWpn5DQ6F7oET5L7A74bbwM6OPck+HGKBwBY0hdp7mEHWlU6aCemzy8QfLCLPmJwW
PXVXkTrukvKbtKhaLhzp5TchErg6IN2nFGGyKaNOewhSaLaAE6YIDYGnM3PED8OUjwaOtnV7W91O
MVV928xnIMdtVqhjrIOBSGGkEvyhzdYBJ0iZGtX6ZeOm4VWQozfpcjaHfo6nTu155gXVdukxlln5
k3ZDDER30vDvbfyBCBc3O8YOInCPPfYYCx6toKQSJuehW5FvjsJdE+lSmOWNM4nHqY4J7yqTdTeU
koM3bymMuvZsROjg+p8JTWzfbQ3y+F5VnJSHGjXf1KJ7dHrTIJEFBx5LV7ULR2ZJefZsurm5BwSy
SrpGPaWosgssnMxv03LtpdZrkQ3l2Wk6XH+Opa2GnhwJq5PDTRtxku4OvUvftEj06EwTxl9QTBuV
F+3pRg1bCSrF0+3oBiHI0XCbnqA22hEy6u5G0zrEVDKboWJiavdwDXwCzHB6tdskTFaW3esbRNJb
PR6Mowa5yGKsgqYjnVbeOH4rEbCf4KvkW1h1ktBPBvldpT+HVrHt5m6ilF18HeeOuBCBnh4d8jsp
LcJmrWI/3olqpAqDf7qhAOtWURR2J5dSrNAAYjMCoji1GFzVenfoFMrShsrHENq2513YCkTyFQBy
Qs8AmVZkEpizkp1Xb425ASGdr4pjYk/NqpJRu1b2AK3ETxCkG+RBiakIjsRk7QqgEFn30HdjePbT
7rI1+nSHFgadKsfnuja7R16GuBpg0DKZ6UMLMef8cEVhjfAq94zbWCOcsM/2UUNsH2/f1q7aaldb
zAak52rngQkgNKzRv3JbVpDMGp7NuLtKkDRQF8FTaDCqE36ueIlO6KTgcNOSPNCAfyHUgKcgTC2k
CbP1LH6Bwm8y7uZ5wrdC/9fNvzu6cR/2Fa9rmjxVYy33cABowdkn2yj7E6qRYUVKCd23BkU4S4t5
1mKS6wU7+QiA5TixZ2/lGALcb7pLun/xMVOA/ENX7EerdIi7RgDu0Ftsg7A6QEechbawELKU04dp
h7dxlIy7sjdQmw5ZdqUTNwYlhx7eePSJInimJcWYTcPBUYguuIV8WC3NsL+2LC3eO6UY9qlkymXW
9BtBT2sIAzBORR5Z3W7XccJoj92EjCEYev/UFpG7cVscrxy+L4iybuEkZBGxf4FH297VX8o4ZaJR
xsM58tQuw2b/kMXYKHEAzNserpquiO5TsxlXbywUKOGstQK8CQQDnE5j15xoOQSLNCiOAbOAC5uG
x0WGlZPoDA4IuZ1tJ3MqDlGqfgwcmpZ+gTlkcol/7F2ALlmCKQ2pPcQFmzLOdYofTYer0aMsqvU2
/tYTzcERC9sVubVdFn6vTaLt2sCzCKBhO4Ouy+ncjK6hPmFTpLbjVSK0w6+bB1znF+3g0LeLrLN0
6+ESTlG+KIIcJR6HdYe6tp3GiOGvguFu031VIy164F/dPr1vk1x7JYp5H1bRT9cVxGyjZKG/0fTP
2shj5iXklhMJ3NaPdZkMYJIYeWi69apjq2BKQtRaP6b+EnL7/FZwFB6JncjzW0fT5HVoD/RIBN8Q
M1K8SFAYAcuKxolXBhHJa0uhBncrOnNhdCetobuy+AR22V1x9+78ikaR0cCujUkHrg15WbGqX1iR
9h0l3HLEkPlisWFD3v/OlNu418b6e8BeizfsMcC+8DgM8V1XFu5eIkDDXdAyR3fUE8N6Ak3QFGV9
PT3187+NhUHp4Xnt3k+8YuPYk47Vj9+EpJXllGAtLKQtUhXqm27CvZv1Kr706+57CO+YgkaDJ0u7
82DlAbk+FSYXJxQviHB2iZbvh6Qfn0qI9jRwJ1pBUQyz4TYQLsp8Gde73GV8mxdbH9DtURd05Q0n
oknjR8226OQpp3F5PTF+O+oWGF8aNS2NRD9jYjg3Gm123LbzSTmZ1eaSc+A0/Ei0WCLaZHYK8Iem
hHT3hRYGu7TDshLupYX0wq07SCUc7kghcmqcIe0TxXiAKtbMybspi51hGU9QqQkmT+GQlHWdr1G8
Hany+dRpaqwF0LULxynovzOk0bKHUBY+vC8WGeYDOMGC5jHyJwNq+iXQpJG+bJ5SSVqU+0UZryZg
VjqtiVZTu6js3TntlLudwOwJ/JscEuddi6wJsVYG7CcbAQi404F39Vuq2c4+QjJN0p3GV0iyjtfd
Np6nr0uPN7Zpe5gnVvYyGZla4Y+tvBEaBoLbsUq1vQZGC7Wp4/At1MVlMm4sDizXZA/scsfyVlo0
5auMtsw2zGiw+pF+IuJqBFw9OkszrtC2GfJ7JojfgbaOvYPGp27k2MlDNSd9xHdaSc+c2hN9YPHk
gh/cBGzWeigNno5UrVPFkAuHLnrBYJ/F5g+eC+a5tP0jYY3Lps5WMg6cRd0+Kgt3KcEQdBm4koss
gCeh2uCn4iChV568tLu/BZCJRWQQeRNyBDuwDa+xKyNBNhWylyG/ayvD3qT2eE+5pq0lpq1lzwRl
MaY5Pl+ThvfYz4KXupwPU8ax9YOCLAPEmJSYXWVdmmM9bqec2FSTjOdMuGe2F9owqmo3fsPjNhiD
gzw+Lg9O/ezguLtUxAgReTPuQ+SI8yk4WhAbiaSBc1IcIEfS9RB1yUgUXjA+a314q8ZZbdEMzMho
pKYWso7Ut0n6I7OgYbPTq4lUkr7zVm9beuIwEG11cCikBEz6W8nEsRClwIPqeYh8B9rx1DFw0W06
ZYHB49rTHtmMaf29V+Al6G/ulZHfmR6oN70bPAaOik667j/ainIKDGZ6pzih0Mmb+S71KLxtmJr1
oS1qcaPnqDfaBodzgN6Bkpo1KmeKEo61dRxlRKsUg8BAtbAkpcwkriV+u21VqzM50fLbMuc14dUl
BMER9tKONF5p5FOkDPdrs/bFzajz3elDFp5DhFF43xZm1GaLihu/gMc23WrhiJ8wWNOG6hANXg76
aB2jAn0E0tTgEt3dDOoHnthPgbYKDHUFXmqW0TnVfSlNIh69+6CqLlmHXAvxdh1S5AdUMaCRNQSt
0rNpFkPNw+OB7BrLu0vZ5JqHIsmWFfJVgmnYNqN8NTZSW3oIuTZyqu1jncS7DgSQVnbmNdxiTnQj
WeiR86NDDSarF6aD498p7uqZVKFd4R+jRC6aTdd58EOCID0asdaty+qRUL3m5EF8BJ/lsdHYDPgT
ExVWHlf2TQ6L8WIUTbUXGMlGTIw3TowhVPD8HGFYuMZT1zTZWS8CUsMHo5rlmOcWgvVt79gsgvCW
liVdylMVHhRhVmU7oP2ezzHC3ltFb3xXPcMnjb8QrZ923czLR6Qb5SWQ8/rRQRy1jOQoz13Ag6I1
W2CC9Q2ps4yWdYFfPEj9s+aney1KnrI+yb6HnthXCTAcffCvjYymSSFdMuvhlc6FytdYl8/YPuTs
hkMOgxLUzMYbAe8Xugba0tBxMHBC409o/jDv9zOXw1KwAkJPPGMi402HrG7RInAosG94OaaEOUek
MextAFNu1bmP8MM5RaK7LITaVG0E7TUcSUblmXPmWIFegI5g/1o2nLyPBSKMVVPX7LRl2v/hE6lP
MDsHIZFtKgGHxnV15wNZFT2Oa0Q5bclRr24H4VxpIP5BaqNyITEiHhyap2zfBLJtcWpma5bqECz3
RenK6KYd9fLSdWn3ZisxRNbJiNCEeiFNhrClh1/XQ77LJvMeDYu5R2wHZUQbtI2fCnnld92Mm8wf
DQeQGzSA+qBZjN/JAkMJGlnZEVjkXu0aaebXNfl6+9TkOeggApDdm78oxJV7KhMmMCU4la5xadxm
LBSjfVWl+IdNJGfL1LH8Ewhxk4g0cDBlqn/vrGRAr4pENJF9vg25yj1x9Ye3X2qbL3Wi6h2BfDNn
fLqu4nG4ROrM1Dp37fOE30Qi4j+mPuorA1xlnXWrhmrkQDCtcXLqSa1Uo8jlHUiLkcyn1soiBJTQ
ol05OnQeW5TEXz+X5ic+LndROPhODV2aM/f4PfWloOcT0aIkKdQR58YkzM2fUYpYSI6ajyvCA/x6
FCrbgNBq1k3Aq58ZJiJvE/+4pUP5Yc/IO7T3yQgsxeCcyzoab1t8/5eej+cqBD5M4wzU3RRs7bx/
7jPrDg9XR6RhBWDfam9L1ozK7LMr22xQ/hMcpdWo84h3b6500W8SxsKnrz+48bvHVzmGULokqQIP
9vsPbtejFQE2m282HnmONvlmKsr2wo9Gkx2cZXYK6K1CeeUA2rt0viXl8R8uYmY5fQBC2kCReTgF
fGIWw/cXgV3TyDUBEJLS2lyDiwA7AZidfJLgucpCktMLGc78mB7vzRzi5HA4lgBis5T+EjytJeyG
TWXMCU4BGkAdZn/EDvv1Zf4WA2zrM3JU8kqxhr2/zNTO5US5TTtDVzREBm/YotY8RdTM9D85uQ46
Tjdmc1h67aDGvGovs9IgXoCDeAJ6U+PPno/7zqYN0QClTvmNIypud88wYRoNwdGy2+9fX/XvGHU2
yjDb5SYb8//eX7UtA4TapQkIuOhJD6e9tuWkeLLKYymQVgXI6BexjDUYLnSgjQDJvRdAC1GM2r6+
FOfTwyZNQM+6DvKc9AjX+PCwDUmmEX3azpOfhDb8gARAQzjfkWzFqkR040hnuG3C4sD7Y9Bt6osz
k1m5hfJsrh0ycDNms7d6rX4gK2juQnd4nBICczNRRbeIDG9qWRwLo/c2ecgDMTfcBebRHRmV2wjJ
M85qBuTxHDbelxxtwPqjDCDRo0W0UCkr2WaczgoOft+GAEkPaB4L9yOGuF5NPxHFG+vRolVm4KvC
ZrLTbbe6tBNnlbnNuebAi3ZCm6OkSa5sh26ZF221Jxl92NHZ5KAwIIwMmuSYI0RNG5A/BCz96EuH
7kycy2s8HnHJ7IcJXHzvIMlKzOGu0h11HNwA0ow5fisE07ivb8tnciAyQcXLj6DK5gGxPzwhaV/k
pkDaRTEP9sPEycKpoz6kHd4mp7THFW/nkX4CnSunxnGZ9ahT89Xb3CEhMDvF7rKcWpnjORIrlnM2
NEl1LVHVY2WzPOvZaYertyFVPDfAkCbmF6pvePJTWJpNhoGyLCD4deIwERBk9I2z7IjSObUxxAnT
0/5E2p1XlA8rjuIA4gpDYSPliXz/UpAVmfhA4/yF05Fu40cWGllfP+t+fV05wiIYTc8XNEjw57Ln
r1idaUMEdnyKUQvnrEHMuMhFH+aDRkT6aNi9+OyktzEScPpo2KhyCs0U7U0eUIqPFDf7aMgRVnUR
R5ghR3ndJNaql1nAVjnSX8n0R42jz3PZP3DaLv+00M/4x/ef2OLlMyyCAWzLMD4u9AplbFKGA9Xh
1DHtNACA+gV+AkR7HCqQj2rIBDGGwZbQTKp4UFakbvb1rTlyd75+4oyZhv/pYsTbZqs7YIA/LPhY
yHVRlT2SgdwPr0uF+IIWU4JIHXSYj6u6Zu4gxGUjwfkXHk5WKKAIzF8Jvmr/ECTw9sk/XoxNB9UB
7WwQJPABR0wrTIujnIshca+HWWLW2yqtbohZ3JtIvc5V+pqpottFdMVmGYW96ACbQpoYkwdfIKNp
p+fSCNwzSbz6IdSont4gAowbgoMbhHeaD4E96UAR9vXsOZvkcEZogJ5n9MUmRsTHnDQ3CFTw5mwb
rCOpp5+xcRknQYEp+snB0DBLiWwcwKKojKvGQtUNoYjA+/YetZ+3H9014tpb30Qync+5ZZii5q5f
tmrS5kAyK6SSHMjmhFZCq5KjqyfyGPce6KrM3cYBQ5fK6fQ/wp5/d6f5ahUrDOE0cj54/XLgb7UJ
PVYbsKFXAF3HOqJtwJu2fquaaSB4+4k2Y5AE1SoXg4050LoouqxZSDubbgHW0X/SPJ9vu92/RbUS
q1evGfWnDJhLb1+UOq+XXX/LMNNstMiG30EfJ4qZYX/90Ip5d/rwnFiGcpGDO/Nb9LbR/vJRXN3T
2rzVEXoGBGxl26ZpjSPzJ5IlmUdKBrXP0lvojZ5uGR+ohWY4WPaM7CG32Ru8dZHTR6N0a1ZuNb94
JjPVMgAFpKLx2jdr8dCxDGlNBhHDyFBBadXPIVHms/nHMuzTcVdac7oHelEXA7ShfzjJEB9pxIBN
NBSFbbocZ39PrCJ5SMz4mb0/Dl3/CkIc2T89wn8oKIxCu7vepuYPyTCga6fBUgoesqqin2douJqC
aMPo09pH8DCxt+Dx4kjnrhMKCtPN+qvYIXCu8XCqfX1bDPGbD2MLXShHEVRi6h+3L7vQorRvybYg
U01n9kUvyHO8BzqBHiHp6VkkjHmz3NHWeUg0VKhGBO/4fpqAVF7UiuE5Hv7GbDUZbfkiBL1BYsjZ
o2pBVnCKftnOkVzfZPFdxsQLeRATlayjkBqN9vxqm6SZJ179lBSzHaW30hkJme66WJeY6RgEEubp
Xw5NhcFokM12HLEp0B9npRH2vdQYsRvRVZIm9i2BxrygEgMk61S+xAaijlk5PXexdmRMUpymWrzg
0KhuMbrejmiHqt4tbx2PnFZOOJVuZZf2NGDLrxzJfISJ8GAhahsFzGZyFtRUH7FP5hs0CXN3U3/W
nN696LrwKJyKhqWkKai0nanV8SrXUfiUG+82iArCxuEV2ZrO+DIvnIUF09MB5FYBrdi4xAgtUIhD
2ckIp59mYUitjeEyfsudx30gwTmRnIrrwyondRnWgurIH8GIDhyRBTqnF4wzCHvnWVaTR7sm/JuY
D2JTm7y/4iy+nvsqniitF9tJ8dzEab/O6lkQHlTYQIiKP2ce7MrMr+SyC+jczNvp2Er9mbi7HJdl
ed/qjQRoAirP8aIjDo17JWHLD5IS++tHUn1CMUv2WLocii3XlvzzftGjq8rocmTRc/DzX6i6DZda
1coDCh2TOE6HKRkQiwtDXTf1tA0KkdwVk6b29C7GRVwiBC+VjhiAB5gMyhAwoL6zHL94dCA2Q+Gt
Lvo0LHb49ipo8w15j9Gi6d3xBcPsJjB0ccOsDlY4IbBMVq2NT9MM8EnqHkKSJDD7ENZQJi47xjD8
xLkTXYOHZnbXquaQalt8/N7OIhcSuS6+1a4HANVlF308lEfSC/Yod7RTAoH7Cq84bomxXce+nn23
zYoMCEPH+N4V50YFTKLJFD2Gc8NU61CXgv5hqlw+trlbnaSN19ZwqP6L0MfvZpk3tLv4vphDWkGt
PQ8lwATJJHFT9SwxU1xYexFmLr1tJ34ag+fJC1ZV0o0vtoHzBhsrQI+mmjOLXUxBcrpGKGocTXoM
X9/g3y451MscGpg8GLrzYVdj20LkKgQJBsUI8cGEcI7dzWWBIemknfm4Q+08l8C1eic4hF2iXY11
YWIN8+xVmsiSvpx01tWY75IOdDjjfXmmcJouIhNzSR9q0HkSZpwmmxmT8UPcv4pBMg5o9fYP+5r8
XJVZtqKedU3TkJYS88nxl32NKcTQpcTC0G3Cux410QndJYyF/AnZicvyH0FmCnu58CBaAcjnZZtq
JMZ14r0QtBhcyxp7iKPFKzdO6wMRh/kVnKRrpYldPd+dDnL2SpMJyc1wKMZmQsg/FP0Ggw5C+4Gi
tMqeu8b8LthLM2GMW3dWNHut86Thy9xlirVlmIehuLhuzC5dNKlUG7S1OTXGJO8CxMMlOrdF1gzm
luSbIxz+9Np2W6a6Su0Y6w+rvE761dfPgfH5RZe834KX3ZK2Y78tBL98dSGi0qxGYbOQ87yz7+tT
VMtnX5ugrXbg+CyxJ/p0jpmVJ0+G14DO6/7OaoeXWOPiU8Md/9CP/M3Rmkuiu0o555AX8jFcI+iC
rjc7/MSDGTxUY/cQ4Pq8qPqeoAAAxH4RFGSDz4ZYt4ecByV4oVzmb0OC/KhFh/v1V/S5syaRAxom
Khj6O5wBPxSXoCwkcaUJTRODjAQuuCY2M+sffPij8VPmgUjXPCQwfJp2MRE1mSro7XXERccgvraa
F/wgun5F7F68sTVGNFo43QyEBFwzSNpNMRAiwf5Xpkm08uGmLphwciTUTLIWGAdnob4kyh0C8sAR
Xnj0MZVGjzy7bkR1nQivPPVjf/uHT/2JIj1/amsOOOGtkgwa3r9Tja3j6lHUl5JEqrDsgUhKtXPt
sF03bqZz1EdEOtYB5t/JipdaliZXWHhu2paJZw96P4/ju2aUyWXiW0g9bEQg+CdBmFvoXaCFpDAp
XozAWnaqsR7anhAjBllzbmmwCazWQruN5/zt45nDU8fx6Q+bnPG5acdHtImXUrTa5tLp/UdEsI+w
PSmZ93rOi+6gvhjt/mqY4OWHMdXlOMmT5TE/lsgpgJwVr65J9tnb+62Rbot1mW2rctt21UEh0aKV
bOmYf30jxOdKk/fTcZhtoPoyjY+N3boqbd/taDmR1X5PB2JDFxv72Kwo9ZDgEYKOnCW8cgvexIwu
KWat4c5PogdjToiiYNpoeUe1H6Ec72MLilbPuKF1rqPccTYJZPIdiQhPbGj7r6/8Ny+yw7pCs8Gc
V2b5FvD1y9oC3WFyC5sXeZzIZ3fCCd9KGLibGnv8wkbfc5UG8qSmFMkJ2We89dbKNhkitfneDCrz
Dy+y8fmYzfUo3Z6DtRxu+ofmXRrSI2fASUyDWwHrZgdfx70FjYiR4vQmxyIF96LXMEEOFRLTXryE
DiEub2XaW4qVOxFt40DfmXtAf/i25k3qfXHmcHlCZwwqLF3Y8yb3y7dlaBYJt8oiDbD3jGOgD7jt
nHJBnNKzZ9o0GUcd/m5aVpwF3XzXrs3Svx91eff1dcjfXMecwaHoKdGg4AT4/jrsUY+YibCZmm35
7E3Ami/qoL8c+2o2VbrZRtRY6Ni+0mXYBdHatiJIsyVVWD/16Nd1w1zVsrnpDQeOIcUbWdSAd6cC
vU3MRGXSpLvBrk+HnqiYjY44jgOPM2WHgS0V3BjjL7OUFeGherpqy/5Rg8mzJgLN3FSJeSyUD2i8
dvBLp/W0nlLX3WWpdduJ+PpN0m30/mUWK6pSUxULzWvp0WbFnfKkTgXrNKvIq5l8exL6kAbAJ63x
QncezJivv0lj/qY+3FFFl9i0HaULzD4falS9lV4YIDWlqsiynXrwHFRZEkxuTbuUNmu+JLObAUy2
13vdWoB4PyNmQopZB97BQ7/+hxfgbQrx4YLonbmU/wyJeNI+vgB5aKteZwA1RB3zNEIOcsQmxMVD
nJ1JNo6IsX76Ma4LfV6z4zHfdkmVws8wqSKZ+73QZ7spQvtvv8z6HbWbfw0bZVVpVnyIqsReOtRl
BGElJCAgZcNuOlTbWLPPFWspRN290YyC4RFkJwcEJ7rkm0z26noEQkRShXY0FfvbqAHhDLUiW4B0
+GahG1ha+MWuU1tZC1N0/gYjcbrEBDv+oRZ3Pz/93CvhmozShPm5rxeFAx6GqkCqlUlnp02Wd2gM
Izzo0iAwOS1YMzhrzGVIejuNNgOc3mKbHtodPlvGXcFg7+ghXdQ4+vysdjdMhZNVOVWQSqGxuOKb
6hK0R0hwl82oftLFJBYlUd/NTIk9yVb6tQ575QLcm76sYixNeA9OXexEpIobwPLquR4PB3HSE0ec
4AsHldWcBqc+EGiYboMYyQqCcXQr+ohBSUEuD6tU3HQ2f2NEO/SqiaaHifYSJF/MmHip/iZAY9OK
9ow20177lbE0rbEgA2mE7G409iJomucY5T+J6jBjRQrkUSe6XjQPBQDNAhEddYZ2ES3gmezN0i4Q
sRdLofyHSUhrX9ICAmtEtF8Ibsq143AdBXLYJBwi4KGJxgJGo4Hr6tG4ClVuC6AmexE/+dN3JGDs
XTlMYjdz9eO//881/3Dbf1MOKd1xXZvsWdY9621R/GXxzS0EkIXo/UXn3+gBUx2V/W3m6Cg6A3M7
lGayJLTDlMM6xee5i8LsGOZjuGfMe6EA/MqwHQ/IdhFd5IQ4DLfEBmFHFN41Tt6NiTd499Y+VOkM
qxY1WHQV/+Gk8DlwRs4zEGGw5XKeAVPwfuWODCniUnocVAM339B76XZVUm+cQWSncKtPau946qYd
tRVA7OHS7chk6QVnVXnyQ2KWuEx3GdNOXwxT/kzeZnrMIvXjD6vib94w27CZk3K4dMm9/bDPBTWr
Yd3yuGD07pYgU+79ETkPaSByFaV+P+P+oBNNWQplUHqbjDdpKIgpaDJGgF9fzOcVWtlz542IYOnO
oSnvvzG7tJLRLVKfykJblC6GPGzGX/8VpvvpmOlIcq3ISLYMWzA3/FBqQ9TVe9vvgaFUMboUn0aA
B5iCg7B+P6MugCIdq6Q9OkOlPzbd9ACMD3jJMLwCFH/I3cR9Tp3gxyAKezMDWKkgS3pZPS/TDhBN
edFMAnIpxieYYemCoRABQhrazElrH0KRf7MnsMuORQ5kT1VuMcsF+wuZuACHAm0cy9SsCazdA5Io
/PQe+YJRD4k+6372yLtXqCE5ryHrzyyYsINros1r60vgERe1HQEO7EMSrYZVOY79zvRgGbYAPMhG
x0leMtuUrsFYtkSOLjBvoNG1F4DK75PwefR9YBHQgBdxBLSxca1HFTBqjPnPnj7j1VnCmgmPgsy1
b/N8P2eeedEi3bwAPVJwvIWSPkIbnyDIxghEGF/d+CgLL2wEQf2kX+HtwEscYFWGDw4GWW6rmr2m
NVDN4iT2ch2RKG0wTD33OpiNkQ+wSkPCWts0gBnhkaWV2e6q67R6SVLIHO76DSpWtKorCpnA7Z9a
yaCULhZWrsJd6aF9BwgcmgQhIOEc1lzX6SKuR3/dzEJP3y+OMI+OTh3epAatgtonKJXksCepgEPO
ohOEmA0hRgBlGoSCigldq5jaQYuoFmraOzEodnugSx0pUgxE+r0Q+nnWWseiVSS7RLiNLWfgUejg
nWv2fhLZOarUiCOw38rJ/qZX9DP9rrjqHYJuq+zB0svnUGN/GXpO4iYAOL/tw4WQ/L0CwCNEp+JK
ENwwIZKu6e8SbJItOKvd1oMBVkXAbhqMyzJNB6A/QbpGpDy0Dl+tPW7oqBdrsJUQbjgNDRaw+E6W
eItbLDw94ztQfoS45GlQbfDeAtqiU4r8qFFXeXQvqyLdpC1jVlwpq7QBYsWpkMGRm083lB3TjbJA
NY9JFO0pb8DmBHcZvYVtUQDwKDTdO5SC+zkUU7HGkp+T8e0NrIWC5TqMN5PfuQcQxNqlEEC7rT7f
FbabnnxvSk9ddB0Vwtnz0OuHJjfJBjBMJIx2zOPZDMjdsxBdfhLEGPKkEDtpCP/SDXjsY6t4igx2
6J52wbKVi1lh46JfYmO1uasos5McGkdhzVgQDjsDFFYUgD381Mi9KlAaXwWdc5vX2MO90YbINWC0
12MbN2ZSX7kWHvIQXsIqM63sEPrWnWn0wZUI0p/dmKqdStDs+U121ZDqhzklWMhRXMZtUGwizSa3
QwbZxjDwy4fw8ncQlmdwN/QvlwOW7dHXzdAaYMU8jYlOrYRrdY1r1V4ps/ubiRlEhowTLe10QWDj
a5d2cBBai5aVVdtqrfCfGxnzApLj7e5CDGN3yGDbG6WCRNciLjVC1Pb07W5qhYp9COyjEDOHMwB3
YKfipW+leSKP4l7rE7XPwgQKiE/qUhpY1Q4sT1MMO1Lg50eBUW/Tjc1W0au+gKngkzObvQx2xYAN
mAv4fIZ06eSF56zCmOmFpnG0ES/K1saWatGYSdOfdWuGuzDRioXymnNkItXFrI92157uoKRXhwxA
FNzdoXuO8rXDXpF43XguPBvSVyRhyCZNdAj7ZryI23K41pW/avDU35Kf0FZRcmJ3uCd8rz7X5XQz
EVfDitjstHyiL9rV5Qwk5xtUXnoKu+IZyRlbcSiTpaP7t1UTvUx5TsSf+WLOzknftgDeBcUyi2xu
WB/Bzw8rpnqdkeAfwCH0lhdYxMOpKJCzxagVhjLvVk6tyIcr88emNOpr4rsOY8Xjm9lBtIwGTD1M
mbJFO2TxLsyx9QK1oRjVJEaFnG1FJ6xiM41ogDobWClwtuARFvfKkZT1+mC627rAVtUVZAFldvSY
2am50kqHJ5qYgTDCyk/9GawygRVK6wHmZKVK78o5jnx24Xy9/36aec67r2lxpnOp+8lqf7/F940a
CRbuIvheJFzUqLcoApMeXGBlbCFaXtsh6ri3v/P/vUsIrv/13/z4R16MWFCD5sMP/3WXp/zz3/Pv
+b9f8/53/Gvzml9+S1/rL3/RKfxR5XX+s/n4q979yfzt/7m65bfm27sfrLImbMbr9rUab0j+SZq3
q/Bf8/lX/v/+5H+9vv0pd2Px+s+/fuRt1sx/mh/m2V//+and3//8y6FJ+H8ZifMf/5+fmz/lP/9a
TK8/gvDbx9/w+q1u/vmXof6hbJ1TkuMKejRUqX/9V//69jPiH6AUDM5PdJEM+hGcr7K8aoJ//iWN
f+hkUymm2YbNQFtyc+u8nX/KUv+QmFYM15D8Nikt56///dznf5fE/75hfA//+fGvYY4mQtD3xbwu
DFdxEY6iM21yep2Ptb9UCFM+cGmRAvEU0E1zkHQb+IcPPUCMRVOoXV+zx9kpHWJNj67z+pHMsYDO
HDiGwkRcS8RHfeFD3oRsZu38lEF5M3oPwkjJuMOaWgTpLaQ+UqKDkNSg5gZ7Grh2PXuKb6Tb/6C1
aOyNQbvmNyB+jXZO4zt0JkfOFkocWObLLcfZRZfPY0wN16epi7uqGpcGAXwL4C0m2efLXOnfWrqD
C9NicgFFPAxgRcOJoKldggzgCEhYjxledajWbjId7oxgnQsIe1tqXsIkFqPlNHnEyBfdlTPl5C5E
4T6jg4y/KL6ZWmS3sZMekpgem2NDbrUZteCObyiiyJ4k/hhafHhI51OAbJtDayb2ukl8wk9cdw6i
6SL0awHbpBtrbLHmE6zWJSzyPdOLn6Kc2n1bEOU8ozHc/yHpzJrjVNIt+ouIYB5eq6BGlWRrKlsv
hCwdMUMyJJnw6++i70N39InoY6tKkPkNe6+tYNaN+Q8V1p9J2PZRoSnfE5vBmiWKM7t5QmGvdr0X
3Qjg2ZczXOR0grnV2jvwFpArvAjyiIN3ZVHRsbdoOGvjTk7JSnbYeLBKfRkxLmFP3ngv6s9Qe6fU
hb79X14qLISWj+0DMF4+kpvhRBstNxO7uYRW0VlnttoX0BUwqFr5NlbZqe/0h+udl8j/5FEDX5BX
hwU40rVhT+iDeowjSHXJhIxRspg+NGn4F+Rnjja/8k9T5vxOFbw0oMyVQ5ZG97uurJeC5QR+AkCu
KWp4idKQgZP1XCrJpduNaPmQAAxRqUkhqMcDOGeYS8jcwGJQfOMW3mNGfALL1hymGat5UPChdfQb
qShC/Xox8KeVpzR6LMrlbRjtE7P+DAM7NOyqKy8wr4jf9KL5SoG9J8w1i1XjRkC0U6RZfQ59JxNE
iPFUupjk/DLcodef1D2zfWcXzYAx7PXDL9aLOVIIbyneYsr+QTB8YKMMfkMBVaUn2Rt5b3K1Z39F
LWF/u8iPbMG3Xc360SXowuv1LbO7xyjrJsS1as8WAkm9M99yf/xZkTCknntS4aEys/Ts2NQSQXHC
0g4jrxR/xOozg6vZWONa2TdEmCEvKQh+ImoiQhlE9QD+2agzcNZsfR33Y2nhn2Kq6pEew5gagTz1
/MesZnHY/AggCqIHCSitlyhHfJOw2Y1m6pY2sLD0Yc68BzmDGdRhcKiXMpFMupJu4WSoVl8fYElR
4cMxY28c3I1AWuDN/KdVDNdMiVvPcDPrRwIVEJjvxtYzUI6gp/IKDoCmn3jhqQkSxgUMXnODlMDQ
OGmb/A+juBpZCuz/G5PmAIoJAFXB40RO7w2q90ReGfmJ48JNWazWLXWn3wsW111+mYfAOkBogmoh
ooe2ndukCIS7Nx5I5jAeM/2QmcK6laW8QEAYT9hW2JbrJjFMIhQsuFTG6LykykWZXbxOnHkJ41Nx
7q3qr6IIcjNpwldjC7TI8AW/szyaQUs2iGRLbzitOCq7FZdykJdCjTOVZU5SJR7RGJpfm6UlDnY2
R2sw8MR79YW8g3JnD0DU02B5ghJfMDwnVMDcEk9QElp2e9oIASnTmsB1Plm1pUdEZkmp1yfe4jVm
YnJ2dKDZDjsR6GIrZECaIz9sfMWQzq3gV8v3Nepc9jPIa2hlEU98zVukkRFNL6m5Fkk0nyaqnmz7
pQRhSjaMW3+VzvKmU/VsBQU5TVlHtC5mAz74pC/u4zC49HDWL6wsj46jv0CboNehYsJ1VBqvkAp3
Yn5lLTw+WXM2/6rFBF3fq67ebD/qfCC2zpHfpMJ4dK54oJYFMCYlHfQdxoS7YaS0jDTn1DyrN9ax
MYohkWBpNpLeCemTa8itbtBAOXntqFh5300DPs4QG2Egn8rOf0xX/2GWljwN+fzbRtIxQM3h23Yf
qpKkzcDLn8zF+INB3WUjyMk7t/5KgnH9LdW8Aofq9xn79ENUugjJG331cYGVRASArhDTue8iiF61
S/6TQuXt8t/kvGLam4DGsF8P/yulwCNaAruzGzr39S/PBYQ6BDZPs52f4GKEJ2MUT5AkhriBMxDO
2KLGwElKH0xDWSG7D560hx0rHWHziSF9KzgTJcuDY4kt/zxteavSumh2/0lepHhZ1Qfin4NnbCad
keFJbuZkwRbCPeZETQQas+TUjcu+3UYI1dCRdgbEZx+k+hhE6485qk9DDjUOACuxmux5UO6TETbu
gQRppEN5mIg++GwiGObopI7uUour5ciHigDtk6RRLbL1aMzXsvbIZq3LY0FmRuTgRyWJoTR+GM9A
6KCX0IVqk7GzXnx/OpMahv8EH7ssJvB4bvjeGSANuhrfNg7pk+Xj8xKqPciGZ90gTzwn6d7tgNqq
zTmIyaYiMWA5+XamXgLhvXaAlsn4GToUaql7GjTn+LiiTkMae9okW85ksZ0JZ0a/6eReOZmPVqsm
lEFjc63WST2lHq9C6a0xs1DvE1tVAskv+Fx80OtWeaynVn7CtoeJXYHArMLXchl1wqgW0qGPSN0V
7db79sshnOG9ZWtrJoDZ4gaR+kk5/AyapihhpFHGUf+hccXsZeEaXH+wMOZS1WdhFudOteMD/r4t
53Sif4V0oFbAJG2XPqYmt89sGhBMFg543KKjVtZ5zdtP4pq6s8FKEVjsSDQXY7VMSALkCtjaq5of
FiuYMNEXnK7A7Pe5GG5Sl6goU48OaA4/hVPUJ6uacKhUvoxV7Xi8/gQrLmGPinw6mxm7rcJdLmtk
gqC2x2Qp+Ot6r+JiBx0Bdh6IbT7AJ8w7UHpcD7EHG4JTFhihC/2SIFHHo7M2n7Ed/Lg6qx9F5HwQ
36GPsw4q0IwNuiOdEfc9PaBcdg/IR21CO6vxMOSLcROZBzypL+/DDH4t71yo0Cs5buXqMXmkPpxT
f3lqW/OYeo11y4IImIubVGtVn5UFwywEZb0zc5xSeakPYmJxV0UYPEt0zP//VzQEaAXdFgmofXVy
J8t97tYeP3WPzyhVMMeDmqIjKCF0bNi85a1Ejub15qVuCHq3Z1U/u0ODILWFoI5tBjpa6ELBg+ps
VaD0olkR0QEq8+Cv64u/pCPtbw2E0uBtNZr0So6kOpF7lF2q/tvverhoSLsuXrs8dF7nHUEhnDtr
nS8m0OlL5XaPCE0eaFLa2whCYvMjkgwiiaNw1oPZc/+XaSlxTrP8VlUP5F3kPVGG+pPuYr1Fyrr1
eXupVrc9dQz1pmCBdu8wg5nFs5lWIHSM4Vz7fomlrO7ieEx79iOFlR+4bzMoDWP/ZBTZraia6dDV
xQhhHSr0sLqMEl09HEwXYoFpwv+q5ozvZEiWWUQxtoFPflDjJIfg7DVje1lN+78a014StQBeXbGM
19LN/R27sTbBtGQcU0t+jaqYYqjZVTyDaMJ2acRm1Vv7VbnDwyTMi91hcIYaPyRDb4DsmcrHdeli
khJiqYJLVXX/mdAY1+auog6CQjsRQzgiXrQGiaPY2euFOqsrjXeYlKRUrFsbodl6530Y67qUACaH
q+cvZ41ruPWBoSplfnQFToVy9uaDw1BXNxryZNOhds300R0iZ58xCN/NPtUS469MEOeypbxNcNOi
mtHGsnB6MIP1XBZ7Kd6dYGS9NXiUD4N/KFZ2Ek1HUsUCfGCq9XpAIDgtDLbtbQ8nDehEK31Mh+N8
x8HwnwSRasz9f9Sj9aHm8+UzOjDlVpfeJ8Bapz366YnSoCiw9KfqNkxAZYr6vRM9SIYIN6uFOLsf
yPjCmDKdOoNUxnJ0QLBKUlHdwYS0MpXLZ/1UmqA/mezQMjGVkZxOEAriDJxLHApTxwtIw13ZOmoz
bFGepuG/mgTMvfKW36lgHJPBAwYw9Z4OVk+c+fIWjcJNyI8mDUKTuYU4oEy6yj+TgfUrahkvG2CQ
7X22BaJutIp5YFxTCsS87a+FvswxIn8/CllitAM1VqzrE9aL/qiZn/NzVA/BDJ07yOeXleGx00eE
fgwgkv1JfwU9PhJyp+mHWvciJaD10LqaS/ralCrbmsirTC2MRQuAY+Dyhn3qPKrkYctk9rakZOBO
gCSsGGc6DYnVfTC3BU/sAhD1trjrNL0ujfMyYUt9NNDl0if+uG8uNWKMf8jdKUUkc07Io+lkt7Qq
F2ipY2Idm5JVlNuWbxIcJ6SewN31A7XnODAA5yfQqxfu+xblTw2Fbu8s0VHXqFeY+Osk6Ou93NJY
K+1/GpxgGdHH+8AHEaKU+1/6t5zfla4xyio+g6z6Zu/N7r6FEQVHaunP7moS3h78jWZj71gNazOV
vguz+ld71E3r1vrn/xU1/ztTKmFA/XuduNmDbCDFAokNhNroHOjxwtpicbx1Z2SFA+O4+b34HMUF
OxSnSw/D1H96hvsx1NXB69NjQYqBM/UH/EdAo1kSg3BbvsbF+cFCcBU5/96iZ24aE/mzPwpK2pm8
vWCjIld+d8wMfqh/jFlqbEKkkbILfQ/Dake890YaWX/PJdzbKlNPM4srUE+0oawrgBEoEQsYEHEX
RJcqjcQ51MHR8btfPelqO2dGxzunzpewBJAilqjKBykJd10R9GejJAKwsasoprAExkFYd0ena/sk
SssnjZC4YkZZG317mnMGEnCAXrNVEE9JREITfUa98RdLt+Y0qr5nDyNK0xe3fMOrMJl+APLwmhrh
iaXD4ziJ+SQDootnxSTbGI5WIY/emH2SfTQAA6v+aJQVBwc2UZ+SblmG89VYxecoQIHOwIB3nW2U
VzKTAc13bwSdfmcR5byTMYcv8n7ZZYbg43nday4IM8EXDsLYYDpSqHqPTgwOMbRQ3r8ZeNhAjrPR
IDwwEJETsEJGRc0Mpeh8EDjDSBxba9/14D55ZW4mMMt+AR+goRg+23zJyU/u0PTUYLwLhFkxmJbZ
Cj8rGD2n0GE/sFpHk1E5vFNZJw7xMngWUyTzv3QYScpWCAHbfmEi4iWnrWbJiMa1UAFHb/PeQbQ5
zl6JmiDofyogzyMDqAqbxWEQWy61w4uJzU5NHHVWkO4sKmvW1iwls6jfjd78zY5pvIzUrHtIHh8V
7I4jO51zOobByZeQcOXBTVeVGKmz7LuWKmBl05QSp4YXvf1rW/VT4LEBWLMN8t22m5gbMhGKDqd1
k6hAuPQ/knFnUveRjHOdZlS7ruOfFxMIus+mhpiyAqigS4gTB26ddPJCIrkoBEtse3kZ2InJHmED
P8xa6xdd+f8GU1qJVyLiDG1jb9bjX5yUzO/r69xm3w4JT6B1GXOwU0Pjz31i/SBQcw6ZZxJlpKI2
iUYuSxEO13ns3r2+qPY6WK6Mkp43DhGHEiRdj1+YO5Ywn6OA2IXemo9iRVaewQ/73/+DdJsSQqzC
IGj1sWnShWPikp7AM52mSa5g8Neb/tzWvEBsM95CyYRl5s6n2h7FhaL/1kMIPC/u+LyOq3yr5SbX
7LYgNtw0YAMndk/JCixo74y9usydvBYR6qbMpNuU5mgDlQif/KncEB3Zx+B6B1UO70FVfVWr/Yji
aS/mz7ouUJ/XuDZrR8y7qH2kouAE8WedgOt9w2cJNsKr6FXcjxzPL4FB5SPrv+bgpUi51s771xv2
P2RrKP4hURAU4e1r6+/Yf1R9d56zEvz4SIRvhD7M44DGYOatxwamRCoXgjZ1c2wRoAbQY6k2elZ0
zIj8Pvs1oU6iKIBGt9oziI6NLzyM3PGtZnU8QRPaTX5TvWeKbfUyF5A0NnNbnuuHnCQUBqsYh6Yi
2yKwiuMSktOo++0KdfOEDRUpYll68q3HMeQeC8ttDWcL52C45Z2DNma9lN1Wy/iFcjq/KjmGB92y
z15W/aML47oYmTo3lT7UCjySPXO2jWS3GgxvCAOHAr3W8NZ5Ln5pog1SJn6wjYoUWah4AXWdotsz
8jN1B+MU86vqnRGUJySUoBcMInDuGXOYkzHHfMal0iIziB5kDN147X2cGKK5jMaZJbURw5jI90Rb
k0PJOX9AFhUbwpn2kwfBZhmJQV0LfbTCIQaZQNKfUd9JkT1xg50AgFNZ6Tsq2zwOMgXXWEL5jtzu
OlX1Ke+p6nwIGofa86cdCnCh5vJXV2oOVv5g/mYuiGGqDwHjLldOy8PshXd3DcZYFmo9Vhl1kPQZ
a3KPEoWI89HswDq7472sBgiW7C9xsGDNH1pSf/zqSrf7WwCs2E9r+9H2S/5gmRlou+k/wE6T1XHL
1MQAB1P7aERAuUsasBrMd+hZSb955bntPzuVmbElKcTK5iBcMknqfrzLav4ZsbEBKqoeS6Y+6KqH
D68jVpcV4altRJBUGscRqZ9M/obmQHFe7X1sMqhVkUL0AZ972xvXGHE5YbalKUCHYeK3VS76R5Es
9MvGRsO5deGSeLRbVx3SYoz7yLAZ6ROHoizGWwHWXrMj3WctywPq4iGeC83lvIpfzLdfLKm5xgSO
xsoz7H0QaYJ+oOicMKpdgqWZ3+hGTplD/GVhk5imgvJno19k1fIsR0VZa5Y/PCJib48DkcWpOnD+
LAD0sxMrEBypJqtLwzEJ5AJXPXG9ncKFHPKcEVksSJSjx+y7WOq82BcYFdsUGfn//knn7odpdA95
KEjwQPEQFtLYj5XxvfrtrybgsswsJh/hOjMzbQ5oaG4hOb+7oPNOXtu+ajiTe7hddbJ4164fU7Lt
2Dx0dR23L0YrGbCH0B25HJ25eLf9A8nrRWw2k3FoqgVLUpBNxxBOCyHyMKxXu8JoWOB8JLmGPO36
ls2fQR9WcVtowrTKK29fl8DDN/ZDOc/7BpRjNe2NXn8CX61A2GbHIJXmCe8DzHJUuBot1q7gvQTe
VF8qRD7Y0LyTP+If3R4POpZGPE1Rz/PYNjfTbqpbKWHJWLIbSHxcSCbEJ7UwH4RQS5VSsp2O7IY8
c1kJtOE1gccV+p1iugnHmY+DtsEHpa8eZxQMZx5dN/tycqjmTAArCKCpfQyM+hV6umKASslg6vJ5
SmuOFdVuiG9yXMntjk6Gj2OwCbdt/+Re8gJgoRwzXn0GShM4ebKCunRn5P43k3J735NHN6Kjb2ci
j0q8cWeHxt63SNMYZ5JGi7I5DpVi2K4eqAeIdreYwcpuId/NSp/5hodDg7BzD/qYZO6IaG6re1Y9
yT90YR9k3baHsFRo+3U8pYZ1Cbx3eguwhP4TFx414uBfs2xB0ZdF1pGTG89OWN9btvi2choQL8VX
7Sp3Z+E63hPF8pTOUx7jOeMJnRmqW8xea5TFzGJGKLnHdWquzCUWtigwMiZHr7/t2nkh/epE0Ekw
YUGae9Gcq0h92H52j0Svk3y4WxHqGVZiPkcs/7Ytfi+Zfy8kI7ZawKJfgvBxLKhDfZM2g1qe8EKw
nyQ1o4mtoz1b9Jd6xJvQ2RQC/URihp1LUj1V9OzZwQl0gNihPCWUk7DSPCW7DuJzzXFDt5KHtFkI
i4JDFtKltcawxtbUP+f/TDdjKrMWM3NwZCwCGf3O9BaWIvY/Is5K1QYJRs9qp3qEIlsiel/mRIPj
ze3W9s1d5orx2XzALXi3irm/nueabLEKO2HWyDb21yE4hA8WiUjjxHRpHVlSwgJ7ngyDONSW+EiD
S2RVvjxgiEgkv3uuueJYtKw8tO28g5lxvA14i0OoXO5zV6fM1ky8E3bwrKbZpz2GW8ceAGptGeHw
Yw3YvEYTKyxT1fIKT685pP0CQ7xoP0wUQukaTpfCYvXUjeTHsH1pYscc3kI9vVqLTSRQTxZVLmDG
Ya9emEvZRw4SIu6V87jC3Y7pxHOdLJKcMsYzcZuxcGpoNphTkW873IWHPLYFkUqJdhFU6Lqzd2Y4
LwfFs6j85rMs3K/e71vG7rxueeB/hMICfkzqDR5cKrWeR2UQ7Kcmv3ViFXghPVLVxbMRyaRkkUTh
LrDc6j7RmfrFfP4hyOwb6rPr6JFs0qUpc9Dcy49DlCWtKD5gc9+q7t8qj1U/t4dmCO55Mz2aqxyO
kKU/1tz54ZNDV9f2CxY3ILTO/Lyw1Dwhj/7BW3m1U0ZWbfDHYX+ZpjiVtHyIHCZ8lVTP7VI+GNbC
TStxGMnhWvntucFcfUYPTiMcCZBYo3M3UzozFGD7bruutrltuyn22qBHlwYMde/3pgIqaqPUWSy8
3RardtcXR2skDslaEcEZqx8XVUa/RUAhGqxy50eHkvSyqz+AmRIYhhuJkDvcMPQOYZpoUm+uYFch
xgg8sJneR1fSQZnOvcAV7gqTymPF8eyk9Fu4ZB/5A3ZCC7yn1CPTsn53ywaXs1masSi8L2af7Qbp
9FhjPYxUov6a1vFCDFQaj1r+1JMxMACgKImC6s0Mevvcpi9tQQZv5f3XeBF4cLsAFLNr5hOw8HGv
tvCALRxYcfFRpg1cQUafPjlTVcV9iQCoKdw/c+daiW+NzG45NOboe5rVWZFgS+fofQ0TMbtFvv4B
5eZuyHQ6jTwMaAxKf7c65u/MxKQRBFEAKoRwSVSiE2GK/WfZpQwP6tftgmMoThBZ4bvukUMh7nfo
9/62bh8lgWTkWW4xIrl6IYF2OYJ3J+kmeGAkh8JBFBcOmC9gKwcrH6Kj7YfM/5vwOPoZZ167IIeC
JBlb6n2oiVmkRXwSefvblfLu+pTewu7V0e3Kci9H+1JnKZUQtl4U3hgTeBunkgSJLj/7eObDHKwu
a6AOG5f3orXVxLi/4qEjH8C3CkUCaAMHnNlCFdn3qq5/jBIq34qAtun+KJlv2i46qLFfbiNFVgd0
dkD7ubNNagzyCEJGBt9mW5lM8M8l+YVtwOy7//awzey9gU7TH+xHC3BZaWB0L9bmSwTTwxSNpDQF
4CQWL/D280IXRf4qWyw0QYmcTGTvqTzPRvqEh/Q93/a70gBmHq0J0TzeHufqV9sUfxwvw1XjMiVw
QUe3RO2YZ+TNem82OHNC2ur9pHHjBsVTYPnBjpHqZbAz9CBdvRMVYYDjcphEI5MI4xSRPxE+JASo
M3zjtBtZiJ+l2aDpHHsGNXGfk9U7aQVKnvGSLM7ZtFrkedh20rTBD8jofAvN5VfY1L+EdmPVCGLl
SIRlrImELuPQmUoScGzeQJdiVhOkqPPwK5D+RXts51QU5klFp584Jrt4mcn+aiGwr+ihdmjTWbp5
5jUArLFkFg2Jw+eYwUMNhCVwJ1bYIWgJfDiDe8sov1VA7Ie1+ugZ6+mP5tk5QPEiyTFqyB9zhURj
t35WwpwIImsJ2Qxo93ygjbGP1JI5yVZxhv1hBXncYgLkdD0QcsuavKJxJ1VzxbVLoJoX7DlZq6Rh
IpX4XuYeDVndR0Li4TaQ+KYJo5TtzL3D4ZPALGJw0UrCcuGhFyBzz9Q9kH9rdQwNl59MkMjlYDHc
1f8GUAc7DYN757ENZnpss3TwxDtROelewbF0OZn4/M5KhFz1QuyqJsC5g31J/BHBIVod7TD9ax/q
QNyXiTFQNFGEab59a5nsB505z6tpmUw7MDy0ZlYTCMTxTFoNg0V/iEUZvmAXdmONnoAlITUZ8RBx
6gNsj/KnaQzgR5NdN4w5D1YOaMmvcqJm0AXFJeEnMTDekdUMD+ViWbvOIq5rzTHNIorNdm6Qvvis
LLFotUga53tjtIyCNBOG4Vm5aoyJzKPcaaefQPRPrT8FTLZWyUhxPZVDM/IeldkDfjPwLDASNDPL
xmrPFnvqi29Yj5a23wuy2pEFpYfFmL/4zR5d1PnsrLfvLYuHWX6mNZOJOZGRAb/JJb0wIK9xLD96
y3okdsTG44LDiZV8vVu4Lht16digTUh9kki6f1jtPKMZaA+9tF5U+sqkDU5u9G3Z5+Dm58bZxHD+
wi8aV5R4b4X6XucgsSXJhzbdpN2zdu8nxETIv5okKO+EQy07N+R75MmgOBoIMtbOw+iwcLfZvO66
LYnBzY1j7wziAAj7F+LnmyFK6s8u4PHzv82RxWYXtejt5vQGLHhqt3ZK9vQo7lsfLX4sAxROvIT0
6Ql50JuNIG9jG8XUzhKwCzvHRY5mfRucjcgx2jsAsATuOnGiGtVOE7KP9WiC8/V7zkhLahoEchY/
+rCaD2U/sUJ33qY06wFrWLcqHP/rOYXjdQpoOYu+2+OH+41d7qdc/WNdBch90+lQztMrnZQ3Iov1
UAf4pdhPrGuwnj8GJqNNWwXOq4LeMfnAKlL7oUGBztxv/LTmwU88UHf+7DZXYZL21vglECM4KaY4
5MsK3obmGc0NieqwcmI3iEDMeYxUI01l2zlkNyMLpA+NxixedSCP7OPyuRaHgN3Vnjicj8rKvksn
eFeIqoi6u3tIeTL/G9ADmStEVea2cSnJQj97nXhzsvQLoYi+zmsZJZHjfhmO+4Jc8JJCcN7hj32u
Z1xnLmacJIO6teeh4zjhjPHsd2+Lx5sEQOZ8Qx2tbNZw2DQvVaS/macaR8N1bjUeAkCr4ffSEWqw
MopGqTPD5Z71pcwavMCZ/KcNpuKMmm/D9gvi8ANFPgNiD6W2d75T10e7QxQG3Y7iiUNoAOaRmOHU
nYyOolTMz9JA08G+nUwrCx122+BLmP3oomV5tQmRZQ1fUT4hNWS9dRw3WQbRZRz3XoZUjve7q1dv
Z2XjOewMcHUEQzurOmaDOhe8PbzJfhUv5bydhIwULXf6Vn+9EfXGkqfE6lgpAEKeql1AeSF66gyi
SQDCZCEz79YWzQ4sJ0dUjROt4sxXXLcY+ykZy2U5DiN9ozdPb2SGYH/0K2DuFUbIjFlh2rRGXBek
Dde8J8Ngs5QU47NdEjOf+xl0o0iinM8CYg42PMpcPKVudq0Fu7TI5q9qVAYYhyYsDdCXr7e6n/9o
m3UJkJJoh4iDuFCJkH3uSaAfGk5F4iVIJou+PBchYUUwV0MIOA27mkizbcy93/01ZwQg5joenaAr
DiKb9iaB1nsE4kzhNLC6Hlaqb/KF2Py5MZ21X3s7HK8k6B2ImS78/CR88YU1ms5kgolR+iinpoDj
NRrhHCtkXR35XWaHcqRJnfUR46pCGNDfqpKcraE79yXgr2Z8mefysaQSgElfQIfy4iaS/rnIKF8c
j4bJHfJvhDn3JrAf0aPnrLF8LOp2fePLH/aNiWQyjPB1TQS7tpF1JrcXf0/ktzGx7ynv40UXd4sA
E5ZqTAMC0NHpPB/CDjp7RzQlPRIBVPPwlpI+CbbpVAUM4xrdnXLuq4Ne8g24F5IxzN6fJ7tIgi5q
sChH/+pF3QrNlLC3UccX4s2bczySQYrTZe3+5JAD96ysz7iMElAeHcyaotvXSt8XdABntji+xX5K
8gv6PS0m3ohXsdxTlf9BAIF2gDmrpVG6eVN/NJoxYaeZP6jibxoG4iwWphFIykojegbLl+WbnkHy
3JUUe+eMJEMXczjj1SU4FJMBTFISflikRYJ8kJxGOyAVTt8Qo/8SJoaKBU0MehYKB+3Ka5myPekF
/TTuhwQVbXa16WEhcvevmBjzoyNH1FV5kAh305rIcJdNTYxKlwoL0DSkYmZCK1tdSDjpjiXwdlNO
l96QIRMyUuvrFlvRoog0bNP//Mp/pmWgpifnz+JkqlvvuV4R3yFAosjDfUGI0nlS3e8memOQxzof
Shdj6JqhtGc/MSmkmNNdv0ex999g51+DQjmLLGLnKybM1SQlBBAG62P5nYFSYtHBegi9w45ES0Jr
bFDCo2d/LJaiZXDvEJ1+6lq/w/Bt9oaUwz63kTBUkZVd0MO+rI5BE8637Q1ImbWL1jkj0HiyaMg6
AvPyxm1OqcVcm7wsN1fhLupAe9QtecWBb7DCHPyjXzg8brV9MJUFv9v32H+r9SImP9hbBbKPYa2R
/hZgz0V7tkk4fzAXQmS5pExSHZxArs8Uv+tzNDKVGmDJsTPB0BIsEsQ4vxMQoLssVfJge+qmpZOS
nFzzBxjgJtqODpdprY6NkfYSoNm5CMW/Zkh5S5DyKRWhM5vsPfMM5NwDmsnMgNESSiha4LL3xZ9I
jgREA+BMnfyuBNrUsan/Wv5wZcf4XrtoS9pq+RfMAWan+pit023genNQxS5aH7kOz4Q7UCxJQtPZ
NKZpIBmCRoAoNL1J4UdvU5n9ntuFrSZ4HT6U/w1ilhgcJ2ePHX70akZ52AhWegwwFYp1gY/uMkBZ
k64B6Ls8rNP04BIy6jJeSIldZjrUVEeyNG4clZoG6oyEGz02OxoO1DHH0dcCkCqapDToBomEZkCw
dv9wrOyXEUFz74avgZc9ry625FQPUcwt/0fjMn+Avn7o7WE6D5WzXUTbygOD0M77niA2JamAd5VX
GFVyw75HPR/LSNHAOoStimL8ZUvbPzqY13cVuXL0Nkin5PhlS3Xz0RshykN4UOEfs4tRHkbT5z2j
XKUvaGPHYiSe1TdV14wk8CkmQ0g71KvsDrGDFROrG5W7f/XIS2sEACEy348ra9CXae1+0tJJTyl+
qF0pDCdZ2XXuHbiuV+jpHSBawmImjix0YkfGRhfe+N/gx1gbNJw7Pdu1XBhMGUMP2lUZbKFV5W4h
luvIKJXu1q2D/6BRtEwGSWEkygzgtx6ALQ75fVLuhTPjSZoOeVT29J9bFx8pHKTDMBOMbs/nDBwC
HH8XySxdzpYqj2xivERnsF/rNUO2Gzsz4i79K8p5GquWid0S4QEwA6JCa94pvGVEOloMB/elj0S3
TeffWQ+aQJcNqVGyCI/YugbXIw1YhNySDZqB0UUUbaXmDcQzfFvGGaxawFY7XErHqNL5vV7QqLrl
9on+t0ytkeIVtLS6dqsTvMOXRnFDC1E9LwHFV7tMfDVZjntxZAY1XwpPIuZCrR+6Qch2dJulJou2
WHK4zxPhNIuD0jckGIKewCyTFITqaTHyD6YncTNAoYWzUpY4Ry382rsOQwA72OzszeBnsInl802P
02dWFM9GPZpnLGvJuu1OuhyEAKc1WK2cipV5NbOMpTpTm70IMMCnDHh7VBy3WWmCPw4FExv6paJX
zfT/UXdmO3Ij2Zb9oWaCo5H26mO4h8c8SXohFJKC82Ccya+/yxh1uzNVfTNxgUaj+6GASsXk7iTN
jp2z99oRAZOCE8sEUKSqk1sBk2iXyvgHvCNGX8ecVIgd7aZ93rm/7IUMVIimNBnz76bp0iQaOEol
89aDbLqzSuwGjt3at9AuD6EdyTM6sotymUBXDk7NxX9sSS2cbDmQcry8+gAHdsGQfSSSWr60WKWk
lvjY9rPSYJg8OsKf6ozX0EL5EEK9xzGZm+cwYeoCVZCNjkvCtLoh84RgqDhhrmbadySMtEhu7JwG
eU+FAdEP7fxpCuGOiEahRRzOiPbIJHCKZFfXGOJwSdxkmIznZHm1HRLOCloXAXJBS5DZR9lNqo9/
8ROvuM0r9wvVGWsUReCZaml8iDNE8jXMbMaO5AIDcjhyZt4jkv7Z1rl1NBgYRgtFeJy8oJgseWg9
Dr4ahImElIPSgrW2nM+x7x0H2442dUFHmfvlw8TLtwmU80jCS83p+Gc8svU4JRIZs+KIm1f1j9Yw
2dJwfhLGIi4xrEfQ03SsZ3aGsMeDuhhav2YNiD7hVHbOT6N0To3092OG1cTuymPVTYzoBHFGg/G1
S6mV++UkDUZ0rW6T4FW6au2SsEQfgnKIt3AvYmsXGUl76SZjb9tokEyig8GHH4WVuQxYEvJFKNOj
zvsy5onYL/JjImzmxkbjajZoObK4sI61ILz5FUP1WbHvRhPsGLiq78Ivn2IR/6x1e73oc7rtW0sH
ViyqfcXfQZcU7oMnv9VBUHzSif5Pe/T+f7LfBTjj/mv7HW5DJB9/sd/pH/i037niD9+hxpaei3rH
Nx1YWJ/2O9f8wwSwagU2UAkJCRJ8wb/sd67zhwfghnmdDYkAzA2euP+032lnnmcL33EAIriO7/13
7HeAXX9z3wnT96ByOA6UDhMO1m/QiGDkHoba0+xD11yMKztJwi9WiPKHMx46541cSnywlhhuQIbO
2vQdPdqECx2VdHwyQdEMGEEHutJjq+6BD50yMbN3wdzdLAiymeaivdF6H+ij7dFLsJQoG1B6Gjvd
ORiRQ0zKW64ZWNF0AFNxRGpI34fYlXzXlcDOlwyXf7MYtFJUPtDGi1qmhkl+ngAZ7OYmVufBGRiP
jmlyBTLE3FJsicPYhiO2ERfUArvENswIaOOTpruczMZBDYm6pgdLiT8CPbEJpN2ZHvuGX3X+R2zx
mKZOORN9nCgktA2WHd8cfiwIhfmKx2qf+3FGOIc0EJWASd4lY5DvmDAxVbH9jtInhyXWIdK3Z9k8
No6st74xEtWY5vJYOARs9SVh1YOMFanpyLwaKjMMwlPBLNVnsMdOtxcCWfZidF8qH2maskm9JKNV
IkNdpoNoF7IgsHTsnSSuj3XKx+Z1rneTkkC0YaQ43/WiJ1+8MlgDGwPzUp6Xx4F4wftqwCJWL+hE
cbf/kGmORcjMh1trpFQA2Emtbczk6HG+QsAS/ajJHNzBZXgjG+vOJST3hIYc9W6LiCgcOBIWDiMH
4noAtYMfIiceb2PiEbWTsL8f7EU4V709WSCiaJ0rjLWjJr+4WsuAd7LCR+L1gCxyEriPwk7MoxOg
lAg8NWgFwPIVvwVmO9S/7nM7tNNNN5fBvdfiEEB8M5k3RStmysTQZVRtJP49Yp4Kin8eW3sX1J/l
N2fFX0HX0WdfPV8yLIss6ANjQB2YliT12YN5bGuv+jpRzdEO5SgOzz0mi9Yqu/nRyCT/iOPlS4+Q
FlmvEXPCHQRuk0Hm6aF1POtbhQDvocoS766xwcLnQnH0mq2hwC5XVi4Zikjlfez2Z2eEZlAhj6QX
kcngxpyM4mrue1SnNaaCsVAxIKLOPCkNTJ1ViXeiKiLcdgOnj6QLm1sEDoyKQrN8ttEC4NcZKwSR
QXRJZ2e8Rta/HCVR0/GOOXt0y3Y33ZU9kasbJqn9VS0pYtvFcne56aScRHPUDllpeycP48cN0q/x
ogLhnFGUhE89qdhHIqTK86hhC4ODlcRaGo55hhdX804ifLqRhRJ3WWciF8mhdl9Kc2AH7EZn/OVk
pn9DrEl5HRm5uq8H8lLm2uGw0aRd/8UPs/zBEDHu0wWpOqE/SXAzoSLDHIC+YwkVrbY29JOPoI0m
ElUW4z4ghZIob7ghaqAI9aO8/4VUmYwcw4kfzCUF9tKWNWlBxsQYq/cHTk2YiXFeyD76YZG2/IJk
hXzPAU4nis2CjqTlDTN7PZ9yidiwroFNeF7/rfbj6EESTkhp7JUm4kIfHVNaTI/2FHjGprDRXu1o
x8f3Iw6ue3q5CG9C4TyAajUObZlCBUzj4pfpdaFPrw25Hr2XefySQlk7UvbPX3JRUavg4rTU2Y3G
9qfhiu4HWkHjCpio9Y0TGjeTo5KWQSriGYShhSg4Afd0DhqWaVyvzdgcRILXASdSMnyvwSagb12C
5nsi+mBhLDLW57jgxKPmsf5mF3a+B2ahfmb+5GwicpYAweATOEmZWo8gaoafeRp49yKUIc17B9aO
4kFB2lBVBBfl2Ef31VL1UKkFYt5dj6eZMVtrIAVOaeJDs7oRmaF25YCXVPLkXCvlqZMynPpmGGbK
U7+zpxCmROLfFVHsX0l3QEZNWVK8JLMXP4AnWR4Q4yUMQ1k7LuXC+R/S8xyc8PYpHo26o7PReUmL
4Cs/MaxWYOsi5myO77s2K7ohnvhTbk4/SNTOrqjG+HVqfOs7HDkyZSghr2TtciiaYEZfFUNuHsTg
F+e6Cggy9tU4nbie1Tl2Le8G/gfxLYsOKclIdN/4mVukG9Dt5tYwvZAejoGLlYNzRCZpMOzazmVJ
JRabUV8YyK5kukcJDS4iPCgxW4R2N+bjUgAEHaD031VTGb5MoFDIxUW486V13eEauYP4qPNlPjXV
Mr/ZY1BdpzEAGGUa1n2cDzBTVFBO7wYn0qdQZgun6LwniKNVkOfGzgQRmSN5PC+s+d94hhqUm1lO
eU0RDCdH3qvIpjFjqYlbPsGUgarauodOqiXvFXkBToLyhgaI9IFsuyIhtjpi5D6SG/GWetB/GLvE
F1yL4ZVLmPWTVQgsD7oX3xmR/9YLu8n3bVrJi4Qnf4ONw/+CgCbDWBrSKIHMyqlgwbKVKD/dW8pR
h7iI20fFLPtXZ6Ml5ZnwrsqggxIQ1n1vbVoCCM+B3XU0Qzhp0v1l/ota7pi4stovaYfpTIujwzGy
yHiuUXtsnSIV0BbRbJZu6z0CJnJgrSX2IUEhRdqFh8LGDMLwtjZESbpca7vNdmgGQlphKiXMpTPP
3XvcZQezW9LbXDY4J1vLiu7MyUtfE7RgP+NO1DZ2g4rB9jDaOI6L3vjosmC475rAv0RpgURybEzr
hqCGjFsAcfImdV1D7zgzElUQfdgFQ8r3m841o4ObT8GBXoG8zySZMVtU7DWOkMYaiRaWZXFBBOxc
3K4hFEPaUdGdwOiwlfZWwRGNBwUiWObXlCSlrcpjxu3JMR5HxftiNeiOlCfqO06+8bnq6Alz8+SW
e2WlnOXQmNVuhOZCosLu5o6mvoflBaQNHczkTpQTsk8T5zhcdhF94/llM20jhvSM4LPieuGzapk1
LnxO1lzNt4ZXjW9jGkfzto3Npd6EjfDUnrUCyLXRxA6p3iOcFCvosuoW9aXb47CFj3MMnYgWcw4q
3NmHNHcQyUL4W8mX0dNSv5fhB8/IDYp8bnl0tl70fRk4/ac5wa4+5uckUz/6CUsoncrQQ+zv5YSe
VLetjoltn5r6NQ1ehujJRwBMzF5XxNuSm6qezrP/q40fLTthjWMEUeW7zEH7O9wMqbhNmoe2fiLC
7EqK5kds99uR6p2d72SQmxKge+SXjObTjEww75k6GuqeZ+qEBf3N6dVL4fXXfmedUcg+02lmKpAf
57LZhtGCYeuHAmhdzhtrBD9lGuW3ymy/NK6iYuqe0e01Rzed5ckoMEQEcmcsGntsAWgPn8wkc65F
XdNr75wkvHR2/5RnIVNdheSLfgocBmSklkaIj80uLGf/JeuU+tXlyQE3xw4F5vSdm2fej7EPAMko
N7Jus3PXzuYlVMlyHGNwRCRWxMMh9Tpc0GXq6MNwBoC7zp8TuqzviduTjU2s6LHrkUzhckSoBSI8
CPt8B7zmp1OM9wzzQPTgRcSuUB9ab3rDIHFPQgmagTmXj30mGD+FXYHnt5nnw4J/Dc+ud5NXfvTQ
mZFFiDGQipjA861X5XJPrgrq+Np3D61fv0aqIqKgHljPDA9zf9LHV+HMHK/qjOExagETMWnLgOGz
1fhBvhfM3TcmyAROM4rkldJBxuTO711AExina8vfk9wLDIERTsTqJczFzVS5D1U8SbhW5WPtjmjI
KokYnny0De7sLxSr3zoklLus0pkky+0gDUnTeNkKE0cCTmC8Z1WCuU937bPEfTcGyoacrjJQpuDQ
SHb0JNGec0MgGccUAu8P6Wvl9G9LxFPNfK7VwXE48omFxqTLkLlxR4R3sL8ZLhHqvowZan3JhLEv
6i8wSsJNJZzq2Q+iGHPShJnK5+BQF/77wkZMCxbYKNEI4LLRYKIcRopnjkhtE2l+n5yKiCeFFKXv
Mrkh8KLfZgwIT6qAY+dhutwPii4GmDLvbpqU1jJkU/sRGL3/4OGRuTaCwbkRduhBO3IWrWqnfzxT
cD9OUZO9Y8YV2whD5PfWLeprL9cjiwER5xYdbHFJozp/yQzXupUNAhMYdmEvGFwApguZLpCLbFBH
Mj8mShAVBkoug4NBHzMCYrIjXsYKcbrfFOJKuIn+1Gxg+v0QsstLKwy3TZ9IDexJH2ubdzo6YXYC
cRy8A6AIb+pGdM8j8V+HoACekpXISk2zt5lOOAz+x3wG2tUXKfWm1fLT9lwjLulw+sdSBQgp2+XJ
YAJ/KCekgCfHXdyXCrrjc2vl5nXB4lFwyEhliw3PnQ7RAKjqVubO+KVZbCBpsjRsC2N2mS5Hm01T
v36yVSwSzWCH0+w6mXbUATcwTBtzbushjmnNdKxPFGP2l0T4Nk1fBn4MVpYCGU2HoabxfOPb4If+
L7OrhkOcFRx1GmEup6AmKBzpWlU+LYYsnB1t5fINNIV3tqohP+HuYy8ixvnKmluB2alXLfoRWfmI
iNCe3kzBwmNu28gEN6NbqYNvBOMhNWCNSTsYrhxomnsx58ACojg84KGKLpbFc1w6CfMXPWtKA6Z6
zly/tJgYmak2/UdAOxI7LaJEQ3XLL9OOaw6Liw0tp23MS+OZsFuqOKqvG+r1G8bezJODAbSWPvZs
5hHJCxl52R0ib+drCtdxV/Rz/sFpKrkwFV6uKFCyW6s303ukXPK6mMtMGw37+Qcg2PnijnOIKIHN
dYfPNQdoKse7tg/9vRpdoKVZ654XH+yh69vqvMzEanKemYdX1529X202+9ces5+Nw6dzEcyVdjGo
HqI6YR8pQ+HnihDWnGQ15qwDYbpr/bG9i9oxCxh4F1hmo6A3XkCniuch4xy5S8hsZoKEr/tj6KV5
Wwdt+xIWkwOmTDi4CcpQIaloK+dEVAfXYcR2uYMCRH56Mmfhg8cxod62E8adZGnaK1sBiNp7EZIi
ohYbyS3ro2TfL30fP1vZlDFEVinsxMgn+BqoaFg9ktGiWZO2efRHBbosqaCCZ/nwQoP2DrCBloUg
vkyr6oT11uYYwOQpwiuE8wtvSJ3VxnYSJvP+0G4imLlYrCjX69uqjIlQH3rn3qx4sK4dJ8ZS5VXN
TT7G1aHq/eWiz1pf+ypPadRjFXj+v4oi+38RMkbv77/ucu7brir/2uXUIY6fXU47+AMQK8AwF5eU
Z0kPXthnl9O2/ghMFleaycSIeJ7Ok/pPyJj8Q5CBEPiB5TtAvHVq1r+6nJ7/h2cJix8gT5Pfxpf+
G5CxNabkT3humq6OpQljNn/fE/L3oAk0XtEykCG+ixzbungi/bJk33CWvqVOgfNcdu1uTSysGyTu
lj0N21oiuFh5ucjBuCWXmArJu1RdS2q3wyBBoTcPGXdX2EkhYaF0CtK3P32+/xs22u+JyHSHbQd6
LOxhMp3oGv5GFV/iJTUypDG72p2n+4Jn7lgP/ZfU5Py+6CilCRoU5A40jyr41YrpxW2Ct3gpsLJA
XAQz690RdkFyms95KAd4gNIGQIQhtLG22NA26g6ucqd7V0Ak7BOcmUt+Cd3WYg6IcnpgyvRP7PY1
QOyvF4NLDeoCsVQgpHB+o/ZiC5VEz+HZWyPcS/doFUGyq4oFaGglmFTUONyRhdNHzcNLvEMdDJpD
X4UyzsB+I//duHlM+bmXyJAxf1UuVprYGrbBrLngWC2XPrkRSfs62KTi+e2tYsB/qR35rHnqe3Qs
l/VSB1nHSIRGIwdfstmJGDRE9bJe9jJ+yrJOwhYPnrGugAQLMdlgp0GHPTQnWoLbMA2a/RiirfG1
X6CYsH4okLKtQRo9YoIOrGp+tCbaG30/o/ty5BElHMZ/Ve+tzD/ZI2ID134zdUSCq0oHT5LH6rwg
ebOqG5CyT0XRvsgkeBGigTuHM2ivBtxN601pVMRuTp5sd+CotiO5AxuUalvRx8mND6bHxwDTO0O/
63LjaLdkQTUu5XBP3drIZ/1puKPxJUrQo6z3/P/80rUluvlAx4iweOgtYYIB7jPRs0eC5SfGab0c
9GLbXdBQ5aRHs8FWnwZg2irP6R7//kHw1+zvP98zps8J2CXDzXLgSP5bUO3odzRhemVC0TRfbZrR
W1tq9aa+6Ov94hntcJGhPLtwehNnCe5M6+vi+elxiMh0UeWHqKzj+q0KZz0S2eQJ/v5yAACPyWf0
vL1dY0ZPkZBQydk3sw9bqMbqFEzE4CCFMw5RVSNyaXCNuYMVHXy0pXisEBMGuQe6pAVnHPm0IfSv
9fTVVF23HLBxDFsxmvUV9dGm03eQX01csxIbYo4gaPJwK4leNNscrv9AFNfRdgZjz1s2r0wbY3wC
BbqMJlIFQs5SCYMR7BrRNjMlA5U0wcykGrxPMRz9hLgFup7+o6yle1KT9yuxSG6KKTs//zZjZ3TD
EsACfaVtPvPU0Q09Njg7+IZ6Oax32mSXv0gp+hp7PHENUJo5N/p9jn/l81ZJ00tQxtEej9WbHXZX
VLDtLq17pKpRtFnvztIbWhzBNSOaOr+tFonNPIOfm0JQNZ6X5nX4Xo6Cg0cbXFcNqvHI6l4Jfs2x
R6I/XT+2ub3IGefreitGoOA3uDXFbn1246obEKDTk6L+GvH3sRAU4fDEFOtbDI4CiZj/a70Mac+N
XLelPGLI2kzkdV4HmXxAE0LDK/aHo0ms8OcfTENk8SjQ9+28gIlBNgOK7Z0BR7QrErUc1suXRk10
4gy7M6QTMsCGB5E32ZU3WsQl5tjc5fBjzbD0S/61td+qyGFm25IA6in2lsBJT9Gy/HBaY78+VlMV
UuqNC2I9pQF8o6xJOWPB66BJ7zkYvCQoaXY2lspTaharPBVRI9cvsNN3wf9mjwdB4pu3sni/fp8F
Hv9gN4hM1VjtSJiWiITs+kRn+6XwcwzMnEuPLWZp9hZ4EDpBYlE/EhE9JwEaWh2VMnSEJK+/iNlh
tzf7Q57l1SGvjflgtjH6eMwCPcmj+1gjjHwGP9cNdT2h988i7c7rvQyuBVYUTPxZAtLgb8YTivPc
YaddH1+wtS1kbdb8TlzBWOlxfeJGwLFHR6wxKIkVZmhUgP1BRt42ccKLnwY/11uiq8CDWixo68/T
8A+O7zAZHZAT7M9mx4eCnWvHED/fyZ6/E4d8seo5SDK9bwSL8nqvtm2yX4L+/n99z3r3pg5Q4Chr
NEWOB369+EESVoR1I4kQp0x/vTby5UDawkORY1/pO5BLSZjfJyW7cNdKb4emmwO4jk+mfMXiEZMv
tJTh9Xrp1xf+ubbWING6hp6MSOTNuhghXnY+of3rn17fWa6/rRnncpsNmBMcKv9phPGs9dQPCZAc
nzSbM8TRx6XPkI+nMBZM2HOpgxa0r6EJr9++/mo/kwgKAZjxd+Xz4h2rDP8Kaz9SoJAA0Kj4ScL9
M/Yq/jnJnkQyNycSUPjUasHcViBMW//TZGkGlWaPaMDG4ei7x3UP5cx5G3kuiPMo2tfwSY4y73Fe
tcF7aOG+B/O0H6uXCK/yfn2mhYWSMBrLYx87E4KwqvL3Uf5e5sahRG6/n0t6bknDccBW8kB95PGU
J8dZmP2pKqrT6Ea6amuMbSGQrpMn4h4oZpBeC+jxNcQS/VRVJl1mQEvBhrsx90pxk0XX66Y9+cFu
mNB1ZXrJwJ916dPgXumlw5HD94yoT91ulOEbAxEeQ/0053324izzc1Jy1xZd3b4VyiSFBhAl985M
2rgH11X61qWoLzjtwnhmzlaxoqTtdamfRFs/qoHVEkeoX57VtKcuij4SgUBO16s9bUielfFVJC+p
qkNWBFTuqewO66cMpxyYiYN/JopoU035stVu74HlZLBahq3GAhE3MHF2tpipkPDv1gIQiy1u4EW9
lUYQHJl7p+QKin2W83gCHMPXZsBEW9+8wXRZe2TWi4SFJr1aLICDn7dn5TD3T0kqjSvWId5AOoTP
jGucjVBVgcj63HJ3RS0ba5mwTayFTosdYFOqCcEtlpbEdW9wRyMW831savZyX7QgaYJe3JYNd1rd
kwolytl+LMfkxnUXMN9sVY0TIVGyjav1yVg3LviHdA68fRyysem/Oy018w+9qQYKYXa7m2VoH3zB
YgAFIj2EwkLZQF1FkES/i/Jia/l4PJWabmuVIJubaV+Qq7Fj1V4O3z0TUGMbs7WFWfGOowjbmGyn
W2j0YE/Y4Lb9ANepUVga+uKp8IOEZmsy7nyBMnk2uOwdzaItbLMEGX9r3xPUxfOreDQ4hTBmQOEg
4lNf+xh2lPF5BqkFWGLgsEwHGGKfU+l0TMrF81rNV/MAY87i6dDxHn6LqzBVxSPiEus8ZtHOVD4N
GrWc17srRxVQpePeVG8EMoyMnA1ikYPpCureXk3zlZPCumno820a62NdngxXS2THCJDTxrdYkoaU
u1aaTKiaFqOaUzMwmKTpIUFPloORdQ/NgHextrlG+hoYz1CD1d50TuThBLsmIuI819vp4KAok+23
2GJHsUjHOk0JOjyeM7YJM53onRbPvd4EmYJhMAva9LplzSeGxbpYUBqsAqPYlNX4U4Pi0XTTR2hQ
b+sHUQnSMin7X9a9D0Uq8oeKKOPhvqxxj845H3Do9vHTqGY2MF3slpT4JTJM6MCs7+TZ4NmJTO8Q
xdOX2sZN2aurzPQmhBDymVu9PSJYVBuMiC6XD4Ep/vM9/FJ0kEHT70t9pPFb7ga4Yhv9M6zdHd4R
HYLLf0UpNX3PFMSLI2etwoTvPye6As0UkbxxDHVmLSQKB/R/Y3kgOvm5oQZqE6GR1KvF+hCu/y+O
GQICAY8/38w4ssPaEB8qubDUiubU6UNIkDo5fZoGmtro9Ady7UjYSM17n7nVNZ4VjjvrLkiLTx4T
33mJ2qdE3OQuayC+ixRhJfLOMlG3BFwmm7LxqcCD+aVwwPSEmR1v1j+z7p+jXmuk3torOBg5YcWe
75C7ltiQPNWREOb5sN5hXoZOBh0qYgH7qR3nWxU07wr/Gndos/eMcR+pMdtm7qPpIKVjVIeDabau
pniitB+bk2sp/JFJ8sFwfDtNuED0B2xzINk6aXJD8/hfp/n1IDb24mPM5Lxbb5R1KfHK/k05zWO7
sJvD3Ta4yad75f7EYa6xaLwHFTvfGaIcWkK2CF1itQozMsXWtcfSpRkT8etYL+r1j8jN253Q24Oz
ViLsxL2ryTN6k1gX/cbMr+sBlyCqZr5Vf7KAF5dDWBlAjcAbZLpCGv3la5DEYO30Wa+uOAApHBR+
757nJXhudVVRgi/Y/P2B698bJia0Ap1d6oB6wJb6G9t/UKyaommCzxpqvZHVFDxFDGx2k+G+xcBT
iY6G6UtYTLEHKrpjkkp1msT0KCMSxNz4q+ES4Z6a3sei7De4gvRUaeBj8SmvIrO5a/zgn3LYnN9i
h0zHFDbbMv0iF4+uE/ymZsPs4zKftICJ9u51XZTFXrNiYxww+sIfcBgCTDTzbeRcr/V8HfcPmeLp
43RcYtJul2OQoc8aLQoNz8RhZRg3NqY0poVjccVJaNNChY1TOAAjOMJdb7N4OF1+JDbSxYhq4ePk
QZDyJ6Ko+DjH/de1LF7i9h9iDW3dJ/nzmZj36pjw+UkQppdiu7/liErOKh4DD8gUuhmFqIN+Q8SZ
AL4N1X09AsuLDc6w+vVyRvg82nrkdqANMe7XeiczAWW1dUp3nQhiJpVUtVHTnMC4sQXg+1mvvGl1
J6rH7dChcItKcS10b+Pv7zhHv9p/ezcI7HzXlcIVuhf45xQAUVL1QsCA0VoCc/I+ereDMQqRErlf
tI3G6N7SLQaz9RFDV0NyWheO2gxOvWjRzc35XWKOLwWupM+nbH22cwOhl5DMrXP765zHu8AsZso9
3JJOjP6dicTGGwlttyRyW12hdvidd5ip1w+1N2eQhC6szB//8Hb1A/Tb2yV81HJsEruQfurohT+/
3TEYM+CaKtnji8CL6xNuUNw5s94miv66amkmNEm9r9LwtphJFa0RQMKNIldp3Q7XAk4vceulKJig
+D5AQC/pdMHC4ItQFCQ+/KcuDBYVIqMnPMQBn5dL+jUSLdu6wNB8hPQwtE822VZjYH/8/fv8PQWZ
zqsd+KZeS9DAEvRA+MSf3ychxk7e5pEP2YOex7pW2nny5GsOGevb2vXLg+HbYM4/DDDtvPL0eqQT
xTNGiZaEbNsNc6V/eFn/9vFbfPAWklyosDqM/bdnR+thOJhngrYheyhMpG4XD+zbM8UC8Q5A5e2B
ky4z7ck6zzJ7AuBLn3cmZc/Kjde/fzWOr/Nw/3I38HJs3zQ95MCSJ+C3tLQxQZwbIfve8Rn+7GUU
M3ExOADVurQPRxykCN76vTVhZspULFC4MgBXWFT2XijuaXjn2Eas2yUKabcwCr+CqAJWNptOoUui
T+zyg0N7s56Iwyz5hg6HlGdTXjg9U9Tp3YcDcdBoUoWu2gZlQt5c2MKOKTI9bBvBDBWGnqze09Yi
1AhpMEFUenBlw7a1HtfHFphhZO9ss9qaC/le629eV6WApk9QXJtNGMGT5mwcpZ7a8uswUXoAEV2O
p4kcDmKK4i26KLqJHCOgJRtEkX3Agnvkgb7+PIKj/qBOfF/Li0rvfpZNt60Jg6t2YgIdARgJIJXy
mL+tj3GTcHxQaJVp8wYa/tKx4OOKDZskPK/tcnPRKorgsn5Aa+/DBjQXVpRJpG1uyKgGba4MSFAD
9IxRw/xon+aGifyOcohWlO5BAKxYQl6JMbEW60otGqEgGQ1wg7k7jy7nLdW2r+v5cO1vlYN7Cx2R
qK6CdtOkW8nVmPyKMlT9rvfV8UBiZT5tfxQGiO0YudVFmKOzGLpjVgF2hP19iLr4JRLH0dXQI12Z
T5W1z3v3HS0nh06TzjeopPsmos1dBgdbzNnjyC8jlWCeYAnTgawWot90x8sWkFutHgTxgDzJO8e5
G0OrpcwJ9XuK6vmcOiMdzyY2ngtOIIO1PEc2ham+WpwDoKhwpXdiYMv08266b0EeHGfjZCQg3qqo
3+aDAeGvnXRcgyq0eoKTwb03s6VYQlJ86bT0NNlaNX0OvTXlcO6Z3cJrs4vG3BBr8LpucWJCMqeW
9Oe6E2SAnjnqqs+azkIitP9VNHQHW4ec6T5hP0fkQ4lqqgd8F89+gkjSKTK1mRaoWL4/P0b4Q8+W
1+OOxXGGDYutwWtOo0zYFrD98wRBk7VsrFe6wz8yEYBaEZ3WN9u1A1rqKT34M1GdXjAEF/fnWjeS
rL5GUK1ltV6zyT3KmN8OO4fWZ1rGj58jGN0xhnOrTiw0LuRVY8Jt5kFL2eTFcrTIv0QE5Z/WfU0Q
aFZzWth6uqxCu8WxWvcDjZbI4HGEDyOrwMYJjERfd4eyKTl1KIlPfaWeJFSaA1KqYRs1ab9fdJus
c43bFJMXAxBmQ0ZgmKca0/NclOF5jJszkneumpX9KtRiHMJotC4613cMsvkabDyXhh6GUVAx+G50
gyxjW83+fFgPtVaTEa42KSYjvHu9Wex8KPRrLy6q5vrQy10f9xy4IX3ZJtPlUfUcnLD3wDbhR/8y
bFtPsZ/N5YhdEq/vm6UY5y+r/wwQL474mvji9eCUUsdRedeH2pIvHKnRcdLdqFL5UFfg8f0yzA5t
Lb+u20Cfs0IUCZ3hTgYHD+UwCsO0OHUiwXPMBFwQtboh0ptf593bVZftLUrYtZHqNqPaNbieaL7L
c6n3b4Mj09bAVrXo158FPS0yfNAgTaQ8B7qESibaeFMkLubi38m0u3e98mPtfpr6/u2pPKKgMSmt
MQw5w2l96+vAKVFhidfBOwJNrE5VOHF85B4Ynca6bvv79n3AKJA27/Bhu30wJm9T1l2td+1asK5P
TDSz8Bic2zbCRhI3kk0QeMK6rOdTt06+OO6qKfHe+wVD1t/veda/b3mOaTr0BE2SPXzL1V//8f0x
KaOWzKr/QfzpNE4+3DDFaADIiUGahvvsesiQP6ds+rDKHo5HHChZq+JxN9l2f/iHlyF+T59yLNKa
2CBdwWhaJ9T+9XVI0qOafKGZ11gpvowML30Hgh3jeZWAQNDH3nWpjgBQ0eCRqK16T/faWRw4KAwR
WVSjZ8Hhh1Wm97X1u5fJIgcneDUCUV658U/DUOQRedm3ApD1Jme2Zr2Emb9vxy2mjq+hPmwbM2dD
bS0ED/koevuFQwjtgZtoVZqBJyC9edoQcn7b6VA/K42u8RXUt9FwlYAevI1oiwE/L6/RiW2S2bwa
ehqykzEiuPMS9Dnh/NJbJrdpie0jJZVxPaWu68ms23Wp4kAzsr+D+Obm1KNxOb7PficOlje/ToXz
EkRficNBDKrLpqHC41GV6eNklNEVdFS6jLww2lSvXe9QR1UO1orp/vPM4ZdHcJrOZtQzZQtxRzm5
dJwlz9xkdZClY/yGeTITwUqHhXL2mSRl+Tmy62cICqxYLlNOn9Efa97sQKF2EMZYpvmLZfqSkC5R
0r8e2VCO/AMbo0UmxDomIZdc7dngPmeFIsCL61/siZ7sevCuk+jZi9uveek+rCeedTmAP/yOE/q7
PmjTdvxlRFfr2163zXWEJ+OzjCYm1NjmAST7BFH6ny3Qta6NSEqpL5VJVbsWvvqw0qqGjVHXW2v5
bep58Qj2O5yj/cDqDnmPToj+a/9B3ZnsSK5k1/ZXHjRngTT2wJMG3rfRePQ5ITIzMtj3Pb9eyyxK
UF3poR401KAu6t6M8HSnk2Z2ztl77cS5JBYg9KQ5dHQZujG+U0diNc1SbxvYxjZpQBOOJY34trbu
1Pvr3fCXDU9YdZzkyK31wOH98+fmv0kTeGxc9BxY14DVmo74L4V2ULixrmEIwLrjctaRU01BNj0z
leqMIvoA04Xjq2r52/0Nry9Vm2yHCXlSI5f6Jvpq2UZu8KxuvQqMqG8Hze67z0TPzM3R59nycZNz
xA41VWUV6Je6rZpeMbT6/5Wg/49axZJFiiNMWrwWpri/LgWwgYresXP3e66HSqlaRYbzAOuBee4I
6yy1Gm2jepWEQu3Hia2GSI2HNMATrJro2ixeWpb7zT+/2sqE99f6wHJ0gPCsU1gCLfO/CEHcrCyG
KCVmPAzKF4thAwkQPJyeGhtWOwrn6a5jHAr4FEONPO0mCd3pVA6R+WaWkRWrKHOcqKZxzBmy7bMv
eXpTK63qSanRTuW2jyNs2O0sW5RqI1J9UcOGlO9hHGqZzF/++Wej0PlvxRh1MKUYrUlZ/QO0++t1
D7NwRlMNdrKdEdAGScPcoxzBwMCr8Y35S2AKPrj06XV/IyIiMrvYfXRaiMZpegI2lz+N04vjli9w
g3yUnVN3a8ht1kFlH3tbt87qH+E4YLwZNxwN212ZRD/y0gjuwXYbVTNjst7penWZgG2c9FMX9u4d
aIpiVTv+by0bdkT5ODCEmOgZ056g9XlrXRE4RjsuFVK6GQGQgYI0Rk+3C3LzNrBt8Z4DcmomH/zc
oEHD1cLl2FKgLAbJsKGZcpIf6XbTLH4u7StDSkZKExsGRutNBsjrWU+vvkECbwsq9NC5I8m0sm2o
d/7FYQwZYL+5lD1vwJcBCHqtfeJferScItyjzT43Ok9i6SbuJhg2jZhtfM11ckRZSwoqiGwSOybe
FaBR6gGd5Ngdw4uNhW401TCx+ycO/ftU106Nlh0aAXN+fMVYve9oKcX+LbaaUwz8YnYDFvTlPm3T
a0d3wdgEaBJSzkJxSNh7OO08q/9aWMWsqQdqQ/8timDggIBeJzo6YO05Cb37qN+6I7emOVg7VuYw
IU/IxATRQxpMOu5AYiAQY6xAaT0Wmqsx2gXZifac/v0qCrRLMZv3LcE/cY2FcLM0gsoR1mmSHOZs
PuXa7y5Hk1wwF2qzH16Nerpi8SbU7Z2J5C5yizemyWSEzC8mNASHcl3GGDy18HISqGqZ/jZ1iMFj
8HlGKLZVRahF6V6bs/jqbfNOn5AttNVDNE2Y/PGSNQfe6gqPRzpuarRFBTjeZLiasG6AXu4M1LZV
aq2uc3L1K1CIDYSN3rwLNBAOIdi8CaQ0lsbwdQAnMzrlsUB0tGBBH43hyx0rhnAX1wVAQDiUU8Ph
8cXBSgNEXnF8XEAeAKnkag6/+Bub0uf2LV4w7uZnrfQh1ob4M5Dv3OHouXizeTfjo4l6cEDgov1U
O3CJoy2uuk3gIXfnJQ1nvls6hgzAk7awqjnruP41rPMLAQ1nuvkMF51za46blBcva+uXXWcbVN4/
sx4devk5kN4FDeI4A+EYUv9h0SuOv4K5kz0+TRam1ZTIO9cYjpWQxOLgiix710XTvSO6Q+bbrwHN
bz3OzrytjzntbzafNgsyqJEPWUI0WG2/4hl711rCIxLvUI4ewE3SK8NyOBdTI5lWOG1ziBNpYG2x
M+4Q5h4m6FKIqe9qGr7okzHIjTvDAYbq9ejccTeOdnHATvGeBTU1dDCeGJRtRUSvyE45pBGweyhh
+6K5x3xT3+ZyhzLiYmfTrs38x1BAm/AeNG2+H8EbV+070hmEr+UthYA3ifRDt7RLQlpwQQkfIAZy
SVSeojuhtQ9Ea98HWvFhk5sVYrYdJsYIVl6cJrJAYAHdi4yhFDlZmBiYsz/GWJcA4RJtYOyxMpWx
DsPbvI+z9HEpo7fJCQicIXdCh0YIDE9ONi3vzEKC4lbnhEn4QAzgiRFk5LOZaI21DbuHmWzK9NFv
4h9pZfzywTiA5ehuY+WfJ/9CfuRWF8SVlE8lCHkT+9bwZkZ/jOjlXBT49noc2waT6Mza6E+x5zwW
4YbM85+89SkID5VJq+2lt17wn6wy96u0xk1BswOM+dKRw4Ua2jNBjNH3qS50PDcLcBHv2uH488WT
bq7d8i6Yb6L5rVcPejOhz7gLNR75Dr/cQDRWhIAEdE0wZ48pTh9pQnMCAqToNPk0BziqBHjlfFLr
RNc89VT/RZ/e1xP4ZN1HHbbvuuIc+GfRnFqylwPcF+Am0dLFqBNTsLNkb3fVPVkwDQ90pcG/AGJk
oSBLh19daN/cpTu3Vrjb4Awh2PLs8Q15xOWhOz9EFdon63Exf09af5iG5kb2zaEl+nvmzY1Wddas
7BTKiQOCJVDYF08ryWT8Ai9IH+yy1P7GGIxV3nT4YZqd535Y8Ao9kGqE4WxBAiCrSbc9ZGsz3gw2
LgAa6Ytw91nB0NjNpVkRxPJDFFypgA+1ATJPpJdk3usGR2YPrqaVH01Dx5SD2Xb5NVQwLQvyLWm3
mHhWGyhVXpOepmlf2+a2BHEMqx6Gro+Akc4auziJrsFU7qiJcDBm+5rhnWbIfDpcMVHHMRyrDSIi
i8Cho1voN2G/JXSkNeZF43DU43ATBF9lffblSgJlbSH3wPU+J9GtxckgMxhOG+hQRCkm5KmOUY3t
/O5N59jilKQKBZnxaiC/p+0Lq+TeGOnHIUBzln00v3XxdtDSrRlgaIl1Mn2+bErvSCxbe0HmaXhv
sc9hFFtIU7bPPW/RkKjpDoQcGnkpYbtZTCI1GqcTBT4SvO1sFC+hTniJjuTMx3/PpTvZw4J9etoi
rOIZo2GRrS29ORApHCEKq6Rx5L5MiQRI6z2uPAizYFS9dp+TKmYMH90CwEXI3CPoludAz+51U/yG
F3bRzerQzBabMwwTn+3FDNe5fw5KniPTTU699QCK+PeEH48heIfGoXBf4T5EK38y9NVE86j8tPQI
gkiBD0TweXr3jTyxFzftyUbGaSPSpyWmGdahUTSM5EFAeEelr90W0CciMO8I/rLwcjVPlhE+NDqw
odG3PksDCFcUzBzjuZlxZl0G3T2YmGkAOfWGCXflZXA+q6EAqgZUgTOqcNP1oMmWFOcaBzVZdWqL
t16GlQ50jQrBzrlr6VnNafnTHIxdMDsfjedsErwb3K5ALNL0MRzugUGePaY8eDoOzPAeIsti7JXt
sNxsctN/MPhV78N17W3KeubrxDGdkRldY1OG1gMsDuqHEBeRRgOWkJaX1OsupeAEglz0V915v+qg
PzlLGZOvOZyGcJbcfe8sMk46nJoWWkQ2EXuhcWMqCTwp0z8WFPTo5Di2DUXfP5LMYbAHjX5qc36E
A9QInbUlMX4RicYwKAxJ4y3IT4sjEyUVmCNH/4lcCtVKH5wmPwtOGLUYss6gCoquaC5j5w2sHWNx
rhzK0yjKZyyfRowSIqwPQgu0p8aDya6RU3iq6iZ8BjHR783MIx9E/qmTaeO9182nIZ/Ddq11gnZY
VrAX8YeBTY70UkwoC+W/YgLXz5U548lQP5zMf4jUGEiyMwFg5Ev67LgpG7A3ZSfyF8g3o6wkhwqL
CwbSepU652YOi9e58LMTDy/T8jHPX/Wx7w5eU02bMcBGFtgdJpDBdsg06uyt+pHGaPtthP13r16A
sImCBWJxD+O05K/AcIs1VB/jpP4URB7y7REllfpTH1TurEkT1lY4KSKi4M0vxTYda4ZkEJORXLRr
hNLjITE5UQQfczD/anXePbZSqT+uypho36fMyW9JvAgeB4IvZ/RMvTsf6FqPIX0RrJ5rnOxbYySQ
FgdT/RglMtwRgLozZBlb1gCixIaj1GF3xSM2mE8e3IEVon4GUfTU3xOkOPTV4zdYAAhZTiSDPJEh
UCMZYCWdRikv/JqTkaw3ziQrhr17S1v+eOy08n9GAxW9ojNKQuyu1oFiZhW4onkbw3ltEMEgXGl4
s8S/jGLcZY3Y2vjmN16fMxEz7gFqbLJx2sUl0etjFL74ZrvrYUwXjXcAJnqrW1Gu5mQhk+g+6IEg
a8yPCw0zZBKG+47YulnkPyJ9F/SLs5OSHZCGcKXINSIAIwDU4iL3XLsV0rWIOIWxNB59byS/o7hC
Rse8eBoE9FvXCT/cyEWK2SCEtsghJe0Uy7K33M1p8sGaA8ajeDRz+JcYD0DWwqGrEtaogpbm0uw6
xCGxxWpbltED+CShj/iBB3xMZeXIZGt0TAza+tGj3aj1yUmP3pwGetVARxx50fS71xkZmal/mbx7
4ZRnVxp4/Y7bolz2HcmBVossrBHtZqpcPL7QWWoGXBuO8J0AYlyWxa6ZvT8FxwMfsrMBjjrKbkDZ
r7qEKqb2K5wJvGLoHeFKj8LBs2Zu5tHGohytXL17suqHyP2seNGwsv4w24IvLZ2g7oGC96Uo8p1I
7ADcDmHYRNQhcKy3Lj48Icx1J1NjSFWZeCfLqx3R7dTrP6LpuNiEzK4KznYjkSLRzH5rWjzQoY2I
MolomLOhWX16N8bMPu0AXGZpVu8lG+EWgeIDuQyI/7YBdln6tISSOJxsAnKRVzBuxdLeFvx7poZO
b6qjFxfa8Fy1JyvpwSEmCfyqVxMswSkcgMsW5V3cC3C90TZPhX/VHNaIGnHVlRH6Q18/ms6SHO2Z
AN8OSfyFIkNNFRzhLPQBsk1dCedsaKRvLbnm7Tujk+wWZ6eBBTniuyuA32ck7ZYvgkpyg6DvhveX
9C2/czuWItDgAppQWs5ElyDqW6RXQnOWtyDOcRJ6UP2C0LS2Df70azgGp9lMqD+GJti4qdDv0Akq
+3HwUSO+OuaGFp5x7q5tTlTxHtQY5E7Trq9jn5Pp7GX8Ew06IQtapZ1AqdUbgM3UkPBWFhS++9Co
6gP0QTKm6+Bcg440sHFQszF8Q7Np7rtaN8+i99i3+zrZ0VwbDqQ1gJBdEG8MnmUDfHPfcrtMHnzC
D4lL6h480/+TRsa5J0APoSvn8yGOzQtUVWKGUutxNDgH9QMUQaXmHLLB3DdFeFbXtBe7BPhNlZvN
trcsQXN8mdGMWgx8adeuqm4RW9axx9LbTpWPoVspeZXFymv7A2FXxNHJP4hN7WfReo/FHHwaiMCZ
iyAHW0L9zxIWT5xN7E1EXNNHhWJ1O9NpKWmny+GUOZfY+73xRWn0VftajU9dCE6xxhS543Bpucxs
5E97qXOXZYG2DRwKRJNewvdvlDwMtTOZWwdqF4qYLN8kqf8xDhbHlKU9DlLYM/R2u/2dK5l3Kn3T
ZT5823v0mD5CGM0IiIclIGc05zFMh/PgmweYf81Rx6eL9NKHwMHf5CFZVkL3lsCILSPJ7oL0y5dD
ICvyD01cQ1fVgDuCGKwJOGGU5r0opYfq9MLBYKUVXrJR2kWfDtOK084e8AMO60gcWKsZ/snP63bB
H1GkxXkyrG/Fp5oOOtr0xwUQhA8ComjMy6m/XI2I1bD0PxuF6pOXuYx2YNyqZBrqlcVCTrlZQHDX
EWQmotCe9XC62p3NjSeF0J7P/ILySl1g5Ds5PWncCMxd9rFoHtmfkHd8j3vVj0QGUvbFQ/rnSe0r
4d2ceFLIDHjk167Ub0skC1ohks8YvmRJVWwqB/9rAO62ztvHQTbL1ZyxNPXDGEXNjsAJuw/j/TT9
7mSr3aB5/y2Z11ezXMJSwz6qzqZUOlYGihiB7Se1YO6hTn7UrJHzs+zPhyL8EHm7V+NfF/sOLi2d
Zl28bvyCh3BKTy46SpDFbUVKpv4Q5J7SB2qEd2wwW00sU6TXHlN5qHU5oIztu5qHggR8JevvnPh1
/j0hJcQXsSXek5Vw2jel/V+WGyHFy1X6xNRHVL1a0VRQ0hx9r9YnZVIMp/qJTgSwUibwI8TEIWH1
V1csNP1mP8Y1DAlUjWpCqLrtIYJwcyBiRMkW1fxSjT0AlcFTaylifH2rvCdqgK2haEarTXvQZRQP
3J0yrYLi7432q6bRolfySnW5ldA6cJdDmC9HR7PAQXi6g7DMh05Pq0HrWQMnFHgbx44Y7mRiXrWD
Ru3X55epF9PKkB43pTNXw6Rvs4K2fDmkTdLw0p4Hv/2WiBcNoChbo+1NeorUfyWVJbNafJ7b2jrK
LWpTgXNeg23ZlAHii4FlhELMWU0R/BdXjs7HUs5bPO6U0itGUq5GoBsMt5V/MpAz1YL03EFn/6y8
nBOEfNXONl/suGEFlN11OtHDWk7mlfKKmnhtmuVMVjctACkCUba6iWKptilho4ohSU/0n0F7mtwO
3kNUbYEIpeh9B4MWjrb/HpE5olpHYb0Z3tq4rTZqKKfmSIAiWAjy/UiWwUJylxemh7jJBTcM921D
jbFX38PUM89v4me1ODi+PNb19KkbjbtOLw5z1Hy2nbSkx/T0RHuvTA/NgL1QTqqqCXTLUhJgWYfk
3RI5nWFzgDbsH9TXk9GjwwmB2PF7EzYFwBUPBKl6tm1p3J7cdmeGtE995uZhGmrMUyDi2G312FSs
RaINxQ2IGKsMy/T3nF+NsNIJoxnJhXL66k/tZ7/k9lqKB0ofAUFvP3uxtK7Du0ukOiZ1AWWSyYcD
YkaRKtX8wSizfKSMj0EJAjLkbnLyT5wM4e55KjPc/2FpU/YmOAQkD5TNNsl6zsZG3BLKzvytY7FV
i7zVNPUqa90WerMc1dbs+0t0r149iPHV2UM6rBjcMakd6CCLZPgMS+tjDB14WKl/VcOUJJlv4Dhy
LkP5y4AHX+XVB+jhbeQ372R7sJkING+2kZyD1Hwyhzw66JbEBYTVRtMruBrIZr5V1TV8GrqzO/V8
qwdM5wR1FBw51T2kh5T08jgzkPO9Ax312hNO5RYm0wZh/ehD+PFxD2KQrwP4utqqOxwUa2TdQO7l
h5Q6Z7VMqNscxz6h2HgJdc+4U7qXCI31pnfJR+kyd2G7BY0Y19cgR6DQmRGHOLkpOdO95UD3k86x
IXMA6aH3XAG39HbkeJBfKL2XaZFb6GIcvD7cwogSl0MN5d6MQEczMCC3YKgvSu8uB/p7pogflTzI
px5WPeksmQbja3RfwMHRYmjs35bWudwJ/Y/Gi3eF44idxRO9stCY0VVmrBh5aQOTyJFhFaLc2JGD
BskMdzgQaTuWGS23dLL3ngHzX30Q9firh1DXcFKl4l6JO7SZ/Lz54IcEpKuVNB+ADlakzTK9WDbk
VklpNLd4A69wPUnfU2D+BIm0b7o0/lZ/m7DeN2G+Sx3Gd/pAorzH48b1/KUGdGpQrpYLteSp70Ug
fd+aTX1S33+ehp+aQXKROqgp5YdJgF0hPgpnJEJUnho7MrrvBBYZdCHunfogaiwrN0PHFscKzQZS
hviP49iXwooAOy3BSy81XDWt76kPy2vbgpmUa2cSRPguClp4uD7U8q82JD11DhXsYvWQRMJGcIC5
hKuNfdcziIcvmNmAOGHRlPt36mBa0h6ZqNzAu7/1mh7sLARlahlJU8BQLREsWsyoWQqbvxcpE/3F
SPjXagC8RgpBxQ2fc6gJUWfiWebNqZtTWamzAtoQMOPu1DcHdaRUmsGxCN9ju/9S24xadZLOf9SR
QHzvPrjEOyZYKUkIbFPfIh7P+J0kIW0u4oUX39klC3WuFKrEZvxesIqqXU19g0oT4GTRryKk5aj2
XvhgLPIOaaHD7T834y7wNnMbD/ukodvqNuNBORpMaW120h8Yt9Zugft46X1a8dLAKgVddmxdZkom
qnzEVW2xJEDdratcI10ZDls3E2bwhN+Ve4KGQGBVhMkJhNI+cLKPASfSPuc5ro25OKhrlVTk4qVT
cFQP+kAPjXUTiSFWJtBxkcVYvCA+WKkmlLaqmajbp7CHrybtEYBiwF7N/Yv6N6WAykq6b05j3xuR
HZxS6TUe497f6wmmqnCOd0Y1ugdc2xvP1M5jIm4zdme1tNlSDacsV2p3yWxYbuI+lTZW5b+HoK2t
UCJ+umAVt7qbY/fHfwASGbJ7tp646ju1Oy9NT6dYJ60Oq2vnstZYOXwcdQ5CVNty/teO6glDSVZt
xe++QgcUBvGrqSVHY0jormWgvgvTKtbqzlD+NdfABxVB6N2rTdfJmFjq7viQtNFWWT+lgGUZOO3E
bXJr0+jFKjfTktKikdIZk7x7jgQBqTEEqsVzcA9K61szqo4LHgqIBVns1PrbeMhe+KTBybaco21P
zy1kO44DvE0naN9mqm4By+coz385zFhecW+JWuyHBpGlVv42O7N7dMdA2nZYJUMPVW/hhXe4ybe+
gWx8FHHHTfCppBZKOq4uiDsEF5o19JnS92XsxwPgR6yustRAS3iJLcJlDSkeVEYmdaMp77vS6/kC
Q1TuhgtQ6iz4CBck+s2yh1jBbKvp/yiVWR9JU2GArtaEfr2vTf3BcemeJnbEqKBxLnPqXmuC4fdE
E+7bqrwQdREjbnA2rZQayY9sdhX2haH7dkp1HSfdsHafbTgCBL52a3W9Lb9/HVrnoPY0+ZAoP406
JRXhs7WUrGFGo+H4/qHuDFX1qIugDtqdrNrUk0Zayc0LHNId5IvIvY2uHp3pv0t8hB19OVX5rv4k
mOnCz1nKYKM2DuxQwbdFr5GdzgWI0XrSKVuaaaP7zql2uyedgOzE8GwlBSK4AX0JcCMNIudmtiWH
Iuj345hVGN2TltwQXp4lUYnUvlcwaVv1emtXEqRyhvh0qfuZxCx5phsaxuJCXqyci/V9sB8nYL89
GcdxMj+oOsBPLXs91oQSqidQreGJm8fbuvs+9rVxf9XaoEU8jU8NQMiFAu9CvOBdIM0nSmpiieQ1
sBlJOY40Hfd6jJKPJWI0nEe0SO8E817oA3yLvxg3vtcB4Qg2eeKeXm7U6tD1zS/1zYl8vGWTcTCN
2uU55SymnN/Sk+IvpYX02vyjzlVq2VHniKRz/I1TdHclhCVYld+CMWU2X+YWxgBhMsplp6TtNhZJ
tEbEMciVUmlAu0G6EvX6rOpadcOrDawowwcvrLaBrb/G/litQfDLXwKexeEjnIQMO/heEKCz9kFX
bF/qiUToRt4/aUW5Swd2n8LyDwYT3Ras10vc6m9j4H2pXQOfDjBZgzmGp+VbVbkrmWyg5w+BX/yA
8prQ4Oj8B8YgIXo8JSPV8xAi5nKNnY6ItK6C9PnVSIOsTvGovsc5dVBvY9Qa5jMnFW2tivxgcDlR
I8BT1y4ed33ZE+vEUtP3Gh4uckMZT2zVjSErmcpogpNIERVE8/sSzqwlGO8OPbjdQtZFglyFVZKl
Z/VRR817NrPk1YnaaK1XTM/U31UmJBD0tkMwnDTSTS0vo77podO/Gs2ndKZnrZZ+9Z9rP+TkCvnQ
KQ+2XAY1jQxybbDeteSsjXp9UiumPWU4QuM9/G+xIzgKDlyJXEKZOy0WTrlUqC9L/p9E1gJkOsDT
IY9tZObVWOFTPi3L93KhC7TbzDq+vYxqt4MGVtKHSL9oSF5R8xRH3TGIF5M7nzxKzj22fgkkHzJB
qCLTKvVpQ43U3gKJNcJi1t5gMos10pOLnlvGJRUJ+nfIn0HIlk2CV+mxXgblNO+04WmgfKKLWyTb
zh60nTVUz+FQ1efAM27eovd/d1pSUVK39O2qjNUghqOmWseVSlK9v8SuSCJqKFC8VAYxRO17UG1z
f6YZTp4lFY71J1zSjzoLjFtMWNjkD99VlO2Uj9OSnDLPgW8juSYjKiXKPNxgaWORmEEqMoFf885B
OMVYPjAlH5hcqCXvdtGyWqLuY+kyVA3OUjHl7jZ6hEpyChlseNVNmbMpFUagfjRX1ZflaMhljLai
UueWU/LNPpHrl+/dp5Z7Vfstdi7KfsVfwiM7knUD+PS5tuKXqBVfkW6f1TKuamZ3jiH3xEgL1PJR
ArzbutFyJguFh9LjU+BTDJkmag+NTZ9HS6tHEsNQkBc684CKfdKxOOdSDU01M3Z2XmsdoF1elQl7
jEnmH/4/t3qNCsPe5ka8jwZeOexp+eTMNdV5zPWGkwe9bWej4Zg4lx80M0cePhAd1blPtKm4NNRA
wBOD+05KvkhkOfjmgPWTAVVeF+0RaCexful7WwQkJWfIk0SKR6yAGbfpU0CU5tjQa476vQEqakf6
l0fGpn2y0RXIDKRs1+QswiMjU9MDmN+i1GXaCkNauO1DVtXBjsHxTxKc3B0QO7yTLrhdzmH5mPwK
AhjAOFQ/XLsh4F3kpwENTF/DSyGYutgRNIwd5kzJxXLnAd1lUnoflqiYtSjdR9BgSZdZ601CYE3Y
hfvE5PHSHLvfgHclx3xeL0k/IghwYb1hKJhrYklrpGJOkZ5EQw846wdm1lgwei0FnUnG5Mb0wrM3
J+AP4BjcvNBxj8nS/BnHOUAAANRhbONzBH45nVuwLr22tcmWWeKJIZZZakcYc2QbFvhoOngHAtjD
moZUTMjgZSgl2CetHtoccn8vKm+bEIw96t01IBSttANi4Cr7EdBVTuFPd2kqCIjqKDA2xswyGU13
XjRFB+NYN3W+mRft5JTc1UNkPvE8hO1XFxe/o4anZDAm62yO1gNk6Pcl0PXtMOJrV/+A2MHAumIV
FloJDnF8oMNEw7o3v5YZjWFaLRtTm+pj4Oq7vDXQ2aFUdXq3ZxjNV9vm+Au5MgXGSsiNcyj644Sg
NY8qIuw80N6W99TalYuhEvL5wnycLOO3us0vhU1ziCwD0n+E9l65IQgjm/ToBldU5Hr9D8+vf/oh
eP/GLZA3ZZz1FqTGkO/x6ieA11tfkJDIWIqpGy0HE93JWEYvxGLynlCG0GIWDynoypVpRgh8g5mT
JTAQF36gN1WYo2U9x/jpZwjilZE4asAZKFfR5k8YZz7xvG0yH0d4kzbnxovirY8qmVJkzFZem73W
Uz9QLySQlLtzlA/0C3ufcbNNbnm3T67dBD0koc7ekgmVHqJG/l4dm3JGsk+SodvxyzmyVw0roo8z
aBqzD4oNe09a96tGnxUq6bVpyncQn80Ond4O2R2NLv/JDD9dxBQXYq6QD3rT2R1b/7UXP/3a/LSJ
cttFYfwr1idxjbH3EA0U3b2iNF7OAdasFn4ZjCJaW+QSbjqP2huhOSIDCpeUcTtqo2M0Ub8trvD3
hRs99UwBoIwg4HcHrr4hdAizpg9RYn7tjcbddugdC4g1R6tK4Gdg+xwbQ2bdGcOVmN92BIyWJuQU
JBGKdpKSL25lvU/0cM7FgBexaxmRAOwD2hwkv/1MRkDknXdyzfG+X0aS9ThFIQih5BjLn3kF21HU
tPH0lMFyVH5BmM/wBvRHemPJeaohLA9wJlFvYu/S5NpGtQnUwCvgWaHVklVBmcNz5fnFepXql9L0
TOSc9pYuhti2dv8aEB2ybx14MzhttyBugotHj8iK3Po4utULrbi9aSG9dWwsMnkgHOyNUbjvvbG9
kjuw0VpzPjlu3qEJY3Kv0+04NV6BF4W7kMUNjUV6bmMyTiHLiV3uD6h4bC5E5YcVslwylEpZGbm1
9a2w/x+l6BAsc/cz/9P+37/AIhUI8XeJS4xAwu7fnkFglPk//ZH/TVE7uAn+QUC++dn9/D9/CuJA
Znkl/vVfnrISzs5fMZTqV/7OoRR/swnS8T1U5g4Ga4FS/ptDaTh/8yzUsDqsSZWcg8r8P9J24FBi
VLbIorXgB+AF/o+sHfdvmBwM3cULwDrO3vA/oVCa4OpQsv+jjl9YWPaxQVtUn54hFHbhH0xP1RK6
y9Bwo4mUzkATcIoMg3o/UdDeVYb+nOBM2/epQGBaNWs3z8Rd7oybEOV6BIzwzjRGbYddmgF3meYH
J7Oesb04l7Ef3psZNzmeUDod0+Ideo24qRqHHKo/wg+nuUPbVHmkTEHf4DxX3iOJIpZyMPwt3XX9
5C3mXu+6GJSr7A/WvgAxk0Xraoq9o4n+iVi7oTzu3HrxAMuNl4yZp8PQ/GxrHM/6zhlRy5jLFhk2
2i/Knm3m9BZED6xIeTo+ufrdgvUVOD9hL9VgFitzRmwSnPLZ/9PluFPTuqZHY9yydmRG08zMTL30
PC9kwenhaxoQUU89EfI87uPMCtais2lPhXiHyK7EcgVaRhi4J/nprU0Zg4TM3pQdq0njBdk1rupL
GNKPHMM5onRGuTdpxpPtBqs57T7CpP/M9PkrNEuUg/mWA9g18KNDURK9kpdXOoi3XuoAoulcS2nc
wPwh87zXMClfqtY9+m5PrwVTyByhgs3QKs1kXwOx3Q36/CBmapI4ICY7md5B+t2aDAkODhnEFvXv
qfNuwBMrKNZNzRE7Rl69hksHGyAYtoEhhi1VgcPWMBXpDT39vbCwcxEyMVavRJoC88+C+8ErnxsH
yFPofiQzzX2bAysBhBBD7KEg7ZTJuVNoP1KSuw9DXj1VcXyKicmgeIgIPEFYYpeGc601YusHCJhR
xuBunmJ0ggvjI0czgCNq1FYOZXXad/vcFhYpSNmMyA+rel44+6aGH+7zvY5I7A+iqAkjidHyRz2q
kKYP8p0L8onsgGcbW/Sr1VAioKDhXPkYh8ZTFtKiXzSLsyIqqQGhD0NCZEveSBpbm28tSHML9cU5
LWhvhaEPL2Ig8Hq2mP80CDOxJtgyla59yWocmEDp490Qjr8DcklOYY0xnG4mu4oPvbVHykLq0jx6
W+HRK2LqQw85rzYkKuVcKj4I1Kj1jFAqsOPz7GFvKAPYRnlLE4UYj1ijuDHSrN71U36xskzHgEYV
xDCRQ03p/SDLydsEGiFHvU6wAdm8O6ecmFoI5xbA4qak9nYh1O1VmaYvyOiqfZwTizJ54X3R9bz/
EGWZGcb5zs4ZquU6QVpITwjN+BO5zmNixtqeCvvTK0tMeElzX+QM1GaXLWsBlI6bptqbqfXeVhO6
7pHvtSapBvc3N0RkZfgRqmmXWMTUOfwIkD/AJxjxV7YTAhnT2c+trvqoE2rVbK5pYxkVSb5YMsOB
+iWTLM0YjVY0vYxL+jnQWJJErH5tezNPgjfiACewI06Dn55LSmEaQNqYhfNnbuWUTfwsIq/e8CgI
VhoUrQKRvkmAz64U7iELG7HHqpWuk/ytKTtGbM0ML+19AgZKY0kOyjK8TQjlDwZu9kPoUgw47a/e
1ftNn+TjyRfuT2NsJ0o+CEJxHO1RPpubzuXz9El0w3JEx1ZbIsRe9QTQyYxIdiDeuCDAa4+etop3
nZWN2y5KL6YoHoxl0Bk7DPfmMnnr2exoAeN0R7WEmsfvMECk1sHyg/Tqug54ADK0/eZaY/ngCwEd
Os9EliJugSD+REXRuQkndUwQa6STaIoJBeO+auq9g9WEDDNzHVs57UaPtLGACRFhzRkCJJ+8xKm+
I+gF4QyBYLGBqhEfZb6qmY+vNJaQxCu8f+fuPHqkx9Ir/VcG2rPn0l5yoU2QDG8yI+2XGyJNJb33
/PXzsNUYqNWABtqOIAitqur6MiLJe19zznOuhcqxP87nKCiu6fghkBx6tc7+HkedK2T6SL+qHeBm
otqKDJBkun1P5zi61a2d7iskHYiclN4LiKlwOyGOZZFWx4E/rEaNx0Sv34RZ4ME2+pMAvoE/9bjm
xPEX9yNWp31lpt/6YsC+452McW95Rdo+owPkmS4bqJj4cR6CRye8k9YL7EVwmutko9RyOCp289Y2
jZcwKplg2HptX8Qw9YhYG+PRXbL5apbFA0S+YBv2+OTlUjFsKdNgqzMvhGkAtwy95C7kV0WvSJXL
+ZmZonYbYO5JMLJOirQbwBTMoMF5WgTaLmNA1lwuzbWq0HVwqxK2pqbeoNTHmv85E71zKFF+bNM8
uUXCviTG+KPERLADmQzSqGElAxktrGyu3TC62WV+YCUNxI5NOBNpJnKikDtzUhF1ziZGHB3QDfEu
bkFgOjz9iIM/qrVt2ye7WsS3OAl6v7JRXRH1yS0M4jfvESurYdpzzZEZiqL3C9seBYVcmEMS9ZCE
w1qPC3804+8u632tbWavscgCm2Ei0B34bPAybA6ozoulyPYYvp9bFO8QW1rirUj6VjOS5jurWv1E
xl8Am4cNkyKLXthkjNl8LquoBG7/Lg0tRMkqCXlERRDGZLlBp5A+XA27QVcE6zNByLBVlF6Dm2Mo
ybo0oVFsAhlwlMzh1Wrt+tSMbwjP8UHYLxy1KMlq/qxscDLKEN5V/NvYrgSDp8UqGk/l8bVSTuM2
HhkvFBwHhmMzgYRGFVVN4sX5LF2HXAPAOqD2UkozLx1WQVG3/GpzxhDb56JFrJbitjFpsbyEsKcp
xvxgNLAmU6uF1dewsCQFbD4NNcEXbYyzAbCua6bo222Vhjkso8xb+yBbsHWfhPrcJO1PrAWkUeWr
nQfBEMFjzVUO0zMaNPJWG3hTTPpKl9DhrDZxcjs//WSXaDpAeiL8R/0tPgj/JIMmrdqHeKmPUUCC
fdtTorXVdx8zKyc5ftV8j1/FqCSuMqP/i3jzGzH9iNp0cAyo8y03WTlyh2JGCSUjlohlXVaJHXI3
282mlBdouYYNhCUl0/L9kpZIh+zSBpdVjXRIJXhDfF6kBV0VrFk6qUYMShq4KIxVzFtlInJiqQVG
YB4vhB2/ZQ6bqEWYtJA19qKoNZ/JwfAUtX+IiuQzVfhSX2cnT/hqZ2/RLH+ItWRfqd2HdJqf4e8p
WRIPx8BcAXUrS/mlVXd5nHxpMfKg0emiLdIz4DakPWB2EBL6NWLwTiN2RNERudThgifQotePxm+R
MTDnDjhNARyyPvHJtroulvEyIR9xFRLHWNAtYlPXa4r07DoO3os05o7SnU+tlCQiOHrpW/KxzgBk
Rtw3DrPLIk39Fs1Vo8diA9IHzyWVnt1+tbx+H5xA9JLRa+DcYWhuVP1jst8ya/1qb5S5CZnwWvRR
98+dcYnm7yq/mOatzB6+EuMryT7t6H1sHhbcJTrHRozflbhkbqSuoqBDEm7UnwNlTolfLtG+q/CV
uBQXzNOY/dQaPNybsHFZQp7bquTYD0iOGQROyIiLBY3ViCSVB4exRknYCfm4pFvKhyWydwqRWzgm
0TnfmwDUIHEfZaVfsqy5ghPay9E8ROmAIO5dIeS6Ua8JVFX+HSkBy4JpGbBGFH+kHkIq6RD4Mn9D
MT/MGnIGeBognrsaW2Py2c24X1RmE1qCiHhyBTZNS/3Qh90U7HCvJz0Hl/qhkNnhtI8OOU1aTN1V
ftniUjsDDqVbfR/1itp+euiRYA31TUDiZKHgMUPaduwsZf5SDLjs0NhmtCdOvl3E22BQgSIlspTo
zm9q25H/WYTppc8UF9q7C6d132jXsWnR2B8SEj7q9XrA7ZW/yN5G6W/4tnwvRnxZGH7QXNfVr1jI
l5xQLzjpFuUniSyg17noKW+yogej056gkjE6Y47eaoeiWw7xQlFBkRdZi2ez7VgHzQm7Kkt5iBPq
n/mpvpNeCBDkt6SLg1rTe8l3hUhWS/1uhA7FAPDMvj3DDYXlJ0Sl5iLX1+QWqHiHKJlhfH+oMPgM
IyfTS+D4OJ2p+nTW1JbXOBv+L1cXoxI3+LDQXN8zAswx4PQ70p2wnVatz5S0rEoX1Pdj8a7NPkvB
UfGd4BaqhPrt55hCjujjBbPLflA+1caLxBVulK0dmZDX7TY5jNYpNddB+WHgzG59O7e3ijzgzdyU
r0NGEXnBn8fNiVRyR/vB6Je86eleRrdxvujLSGzXc5kcc7Io+Z6M4og+oyE5ueDLJzX7QkHQWptu
OsXWaZje8k8eFixww4tZPXO0Ntk2yjBk7+oURdC+iryBm8GzHoP0SHjhWiqGHZ3sFnRzkZ77lk7P
YzpqLzeRHVF3JOy4tF3DNc2+tf7BgyyNvxKoklhBEPHMzJO8SLlh2FZ6skwP8Z36EYMVIVVaTWiR
j6+hse6LtqlMf0JhZqbn5lx/akcbcsxT9jDc8DI2fzhYY3PTcuF2LqILTEYcEqBBA/tkha5p7uvG
DeUWebMDk5eowRJdl8/JCzGJ4xrhUrBLNL4tz3jEXzHW7F1n15j8ybnIes8GTsqdleyt4oSsqqDG
NbdzgrLUn9Mj4oyEuESepBFGPkYTyVFF/1Iv+7z+HssfTBa3Mt4XNYrmzfAAFM94MTXEwDA6el9p
9kPrmwhoMRDCcdXOcjzlzpPIHDBbsB5DL9WAvx/r9ovl4Th6c/lTcWNzdtiPcfakY5NPi9+R39e8
/lRL+w53apNrR546dsUG8o1g2afZk6busnXbv+mYW/N6bfqPtmVuQG+05fnjFY26d54zvAwQc3Ff
TADpPSM/BcVDTlDBbGwVfpriNC4HSMM92ewLcjU3mZ7ya9tsSromjG5r1uhDO3q2CTuAhnCH3z/n
f4sd9F/nZn7H2CmsjX0MkfFR4CCIYpzrMSmnhC8aX6roj7xGvwNXbXQO+D9h4LOvsZGRcfd/BuHF
VD0bL4U42N1d+SY7x8n/IEaj+IOAzzBUf8ima/gKDK35xolf227CAyY9yXCXTWrEFNYPC58LOrP3
k3KcbcSkzP0/ec/xRtroCdujXtxgYS5kdzGGjw+I2qyJzQeEmQsxVdK+DekWyg1W0+K7y++2eWwS
fM23Rj3PA2RVoGFMOje03zV1zzujk/iXs6N8zanwm62gcCV7avbD5FCzu4HXqoGg8hTioDle+O3H
h7A9W8W1i735c9Z2K+IFJCwDXXa17H4fTUbc3Zb0LJLEyIXbUmQ4Jts6t7zy0fjdWu1WMX1V82oi
nSfqkrPVn8dyV1YnAGBuxWOvvDCtZ6hG4cp4FjOncPzZfEQiGqWIJHad/pDzsdc1/9HBz8Oe5JNf
XFqdEEPIbbkZ/fQeTmxfPeSJBbvPdh9QHpGFgJoG87jyVPETzwEW+ZTW7yJRHLEFzT3ZIijbEmVr
acdUPy6QzppXxz7wulvdWVMvNjw0qOq+Q54TS23Qhspd5ayO4jvPT51YLLNwrlOVTk+O/qppz7b0
pnj2GXof2ld0bIrm6ekZo4XgPoh2beFnMOHIwevP3BC8pMwhUnbpTLAJv0i95o+wrulHrW+z+TXN
CBvxiGsdWdmTQIDMBgnpU16Dmd0R2hrM/gKop2Ggp/j8QuRbWbJJ5UjlLMN6TMSNZ+719sT/lz3J
6DYk7OO2TNZa7pg48XJ1m4NrA309HlOKKwNyB7qBVZGdGXtejVk71aY3MAmAMGe5pLFwro0f2i8S
GtZIWueVwyXvbtHNUd2GoRYlr6sqLq8UlUQlPPoEk85WMnv/6TCkJU8NttDSx17HOClVNggWuzcg
eRsDwRihu/oeX3FnbxC9whlLYWuBZF4/u6LcsFtQFbXqgZt7bvH4/2C6SoZd2275enNiV+zNlls3
ekyih0ZsRbnL9d2IqMYodxy8c3boHlLtYOOuQ0Z6nU3PSV299nMfLRQiyY4yRXmrF78KbprYQ6hm
7ReFp8T4HVrCWI55hqtmS/xfqz4WkY/jjQqdYterwu/Y2PGawX10leLGL5otbxs8cfe03MsAyonX
RVvrwawAUiG7I+IhUZ64fBWuP3lygguW5rrlqz8kkack5/YtSc/lwt/fDs1h3Z+/BeIRgQUvod8v
h+Lg4NYur2tbaS0Xk/jKDpvSZphOfGzIt0I9KD0mSo7PnZ68zBzeMy2zO33zKlbspksHy+7WSq5g
zvTKn94s+0SiovrMdzE1xEu7MnlRZzaYOEbXD6SyGB++Slxma9IIY7RNn+45rUnLDPXnMj0EzLca
0E07LUCzsOf2HocXVdnG4cXIKTe3SCH4SH0DYmFHQQNKXMLGNngDYMFtoSE5+QWsCQOUNXZ815Fn
XXnoLyZ5IZG7ZZBjvKit+8XIT1/o+93smzsXmz+5ivwSOXoyTifmX7k7nbNnpjCcTrw3XLS8IVQI
qvqtW+wgx2s4XyrtThWL7e1JCc8m/4lZRJ/tCpPs1O3Uv1nh4auxaTbd4RaNgEEY/XVMuaP0lpWH
wbxZ9rky9vWHCJ/aaQMA0qpf4NWp7VPEH57eFv1FM6/walMOLyan/qwfbevEOIZy7VutL5PcW86V
8mrloyDMppQe97w48XCruAf+CjmJ8fpxoqqH/lJtjQ/KE4WXbA1ZOvPrZeMVnhrznCwnvduH+qWg
edQOAAFzunKGmtWJ5PLIIPWWeQ4jrfCMMFrlW84gaDwplcdgs4ZGU+zM+W2gNuqOs+Ln1pYBOww9
pOu4Aohq4BuVzn6ijQw46tcSqiEThAMvZy2OyYcJ3D4HCoVnlNQT/jHuE+TryOPMTfyZAKMAWq5u
VPXVdC46+0Ld5TnGRgtgoOPiP/YFALe9wQb/1RAXChLq2FXs0b5T2fJP8cPkd27oBkm7wM6Aupul
BvZ8hlnr77tS8dZsVvH8VXsl8nY6E5pLohH75W+KzgkWUR33FRUkcE3emVE9Ujo6jM0yZuJLKzDk
NxBucKgbN+Q2AQMnFB/Zc/H3isRu7/HnjAmt43d3Dw793Si8GF/QK7A5RGQu/CweD+tTVh6VoEi9
PN3ML2jNTvMRjAEzOu7EBK3oVX4vMZ8liDFGu5qJ+sjL4NbkrFs4aq+UjDQZ5Y7I4/UCmSo8jyel
YTEgJzrBu8oZsqg1Ja9DomR2QCpCKspIMnbt20Z5QCbsBjEhixtTwiHsYmqtRjtMiu3zjaHgaXvn
UWfeVahEacxtdimyiuP+QUvaQ0gi44YGsXfWuXC7HCrT8hXFeKH+ChdXPbS0wJisLmi4q3d9fAqW
Q7ogmdohcL5P01b9yd4LVKLoUi4C3s4r3ucl3VI8FfZOo6pFw5uuJ0au+BT4tOEaUWXvSXxP/gSI
qanRqYQpZov1ycTpTYXNNxLByST5N8oOeo+OgHcxoDPRsHKji/J0h7OGiC6vrbdTcxvqi/NEnAw/
kh34mebN1QMJCG6igc/QV9zpkxzeSuaN5qLtJQQgIgs0Iz5NwOvq/gXh8PZV17+dCef/Sk69stvf
r4zFubGwwZzmCvTzzZ7vC3ohJXhc2j8N6wlxSXiiIm8KbgqDFISINhFhUCFz5lBMr+pOOZZ2AEso
xfuCFsZkl0FqxQEXDiIfxIitMpzB518D3P8Gq3WUEy443tr2++kPCa4Uc8SdzupX71zHUT7XoNcI
dkS7Rhl5a7JzTaEBF4RCNdbVRzFE+G55fUTsPcVXgrfdzk6Pfb08T6gvpBqczOXkxL3PZJpM0eQc
1slNBQY4mP3ZnJq7nqEJw7fLYT2RtTkEOe4DF3UjtUC4La84mVGKhtNddMgVJ8dzpOwOoFvGFu0R
WpUES6ROXhZjnSZNK1+fZniLWv8bqC3EuOnekU6ETSm4Y9N9nTUmYaapkDf7p8sCuACzo5wF4kf2
YBeyYxqCtvm8SYAsNSnI5umywTxOnbXSby3AMfmlWsYUJBgVzahherQSrcJHl/xqlS63TqV8Wj8O
Zy102g77WkzbpBIXE08/FYjjoekfyr7dK0n00q3ekllNGhBhH6HBpZ4W4pTokr6w4pULOXHqDzi5
NEMzcg/gy4ea+SVj/rX8sfITmcCqor8kcYW+I1oQvaN32bJ28hnwmaeF4DAcsSDAyrlixxP/NRCm
sEnN5CVF+4WuJeIuIbXa0PInSwsfQqShSf2CTbOKdKIK+kvXv5t6/tD3k4tZSnc1JpPYILRd78gH
tWzVq6GJHXUiACLC7bc9IizXWJJVwcK2tYN3WuUWw0VAKa6w+nBjBLSfZEcEJBlTRKVYjM3Byvw6
eiB0xvHlEKM6hHbs5gSRRQ63tT0VYDu+x9xCs8Y3wZKs/43Kn6iJzcc2UmNPLywWukBNN236kulU
TN2aak1C/UY10/1SS1zNle7OqK67PgvZl47AQ1HODETvuulqXSwzcmyXzH5JKiaoNSJ4MONU15IK
VnUaYyfMeIe/QzTOXY4OzJtlprfOD4MhLaqu6M2JyOOdWB7RJ84znVaTU40Px15L3lRZcl4rRJQm
eTWuLO/U03Idqpchns0WIqPemwbbpea6OH8q3fzOOzGRZUhH5jdpcnZ05t4KizlSPRiBFsnoGoH+
oabmX1lRMLpi7M7SpvpYYoMrxAlBcZNEDkK039fV8KgbEbTbwGCYy9JVAcWDbw/QpPZlht0+T/C8
rTLWTapaSLNNSVAX8+wiQn9V9BgdBmbVdptvsyh9VfXyJbZsfwRIuGGWjm4UJShPQE8rhwulLh2m
fSVy6jRvACtwYzAsrYgqOtak0/HQ8jiP9uto0y04Da9Z3Zt/Rjs6BLr4EjHVxKzQVqLCSzsYTIqJ
WpQFz5awJ6JP7ETAfVBfwgdLyUifmVJqjYGdgcbENiLpayMScbJNUEtDjLQ06KZnMw2YDefzT9Zk
CZdpekRNqG1TVc4embQ/aQZrRU6Q0rQ22iLxQbhWol/Ne2YEha2gP8+6FxJHbOrFgE5GfZe2SQYG
C5itKv25m85532leCxBlO47T2Vw/u5yaD1IwfNkk3MWrPRQVL+AnOCS9+TTl+pbQesDLGN6wGpMf
39VgDKV2JTblt6/p3h3QFJNkq2yNBQx4ueap82Uhb+XCQJzAgQLwOXLNJf9olReNvAIOuV8rbg5q
RKyQKHEEQoMyqVvpwMJMZ9tAdsUcPk8NZXKT3DC9AAkIrYPK6tw3WlLaMFZuiKurttk4PNjZfJsG
hkypZNDLxR1n0t7rj2qcvSqFdSMlLNoF8Cig7fAjYS3xdSc5QHvIT506f81JvBvNPOKTias5hIxS
5vQq2+nXkNwcnQHdsW/vJkieRoLymNW4xueXv1sxgwJW+kB8XjvNN0g3pOSj1K9STpKIhf4mHRk1
8RZuAKfkHl7neiOlvdX7hyAzaj+K1jmQjE/GusXM5/ktIN9CqfP3gHB7r1kiSEollbVzKQPMZSaR
0N4w8QhZDVLlMYvPhZ0y3yERtUshTw9NuyY+UlhEaFE9yL3sPLdWwWYoAi5nyvXUVnHBiap5gcS5
6wQ5UVP6pIAmoLVnsKv3oKh00+ZUJY4rqbkDNWu8LYHFOHYsXpfOrI7hXLy2OAYnmzFNb5TbBCew
blihP84MjqQqrrbFQgNnIICRksm7mfiiXmibG+j+caQ9KY7y0VG8Yl4UASVBH+vHlJgkuHTGKzbD
26irf/CxfZoyJ4ql3aMFZjhp+INuurptJOdKsKnV3xqTCXAT6b5SkxJrT3ayy4s/uoRUXk3FR487
Abp6fxyT9qEpmFARfUPgY/USpebPpy2KD7WZ2VKpf4oILLuTOlyzVfoGdxrbEd5NUPeARCjUQOnT
bqU02xYZQGIezP30GMxIFVXy6imWnmNRZOcx7t65QhZf0cuvfHBeQq1Wjn1ziTp4f6LUGFzDtQDT
yLbZMNH42k50UFehupNLftlDgWAwlr4zf/SahF2iM8Q1ES/3Y955pp2jWgQwWarpAXDjFxpuc8/y
toyn0i/H5nsO4NzHxkAPnTyxh3wc5/Bbou302J+oXk3OUkPe3GbpJO54ffnOo8Fel9peHmX9QTXC
10ZNVSxkAdMgo4ComYI4R5/s5gNea40g7IibNFy4A2bbPDtm9T2NAXw0hE9azRwrD4cr2TP9ruD1
MXBDHCQ8miZu6gfyZx8WjaQFjT/U1DUFxCHdTk/iOM/vJmxnXG+luo/pk/LGHjb2gtS6l9N+WCM1
ghxpLxGPLKdCRjMPtRYIOnnrIyiUx0GHLNJUb5gS/kJSsYZXsbBAV2VnCIjrtHZrvZnchTWPpaL8
yTq2HnX2hHqGEUmKoGlw5Gc+GYaHvY2x3rxtzFJsbGK9tizdz5mQP6MZoELgk9TuIFkHkhyWepZq
4jYDbcmoS09wjQakF9rTs0NgC+sv7WuMVGg4ffEJYMXy25JBdTuPvr1gkG9bZrltTh4O6fTAcWLL
r4oZTtBQvGZS6HvNbJ6Negi3k1JeF6LIXaX+FkU6+Fzzo+vYxpvRGEQ4WaxKVCIIEIX3pzx3zjVX
GqL3RtmMYzGiehDy771rIWLHSxYJNCDiSlSwyhJmGtq/QZjdl3o6y8ZGdCIjnEEd7u2oPanSaDbp
0q+L3m5xh0juDCbNGYsX3Qw/suInt9w8m/JDWGNmgFei1PXka1mFMlB5lSkzS6EVC1ct13Zjmh05
TJa9S3Pur6TdJT2jv3Ai9SsrABzGa6IEpv8O/C+lEdrX7MvoLXii4BTCmGwCoWLcEfqnTd+rKWrs
Twvvrp6uOqmQYJkmG7fhWFQw2t8dtSaOYwp/Kh0MohUCFhWhQdIZwz5Foak5m7YaektKtaRjUgrs
/mFNNmEX8m7MmeqzGKWzNII3u7Ku9coSFQlqdufFLhi3Nl33ZT46fU8nQ3jzEpkK68ObLWdmpBpJ
8zisLEsk+G73ugkGaJi6P6lR8FMEOL4T1n8tcua9xDQ8V8yb9OZlmNozmaR/0ljeRitawQ4/Nd5t
DFplBiu9YBpbG0xKQnMAW17GW9QH2Frrd92mmlxSbXUWvlfmgJ6HpWnN+Bb9WcUYLpA+jn+AGEmI
LFujuzVkiBKqtmBaufiqkBQ0Y44KUb+URV+4umBUYBIsRpWI1zr6My7vajJUPv6TG4ckDpJTqeWP
4SxY8EmT/X8nWope/VCb6xVfiox4vdTN0VO6XYyHaqByTYsW1lLoMOJcluelmc7p5HQwpmiek9j4
mCxiYmJIWyKqTkWJJnvQof6VKYDHXn/Cv7zLF0tu2pxZfx/XT/PUvlS5PEYaLVtHAkiaa+3W8DMd
QoldlMI3lOrNnnJXQ1rFA5EvnCPzYxAK61DZvWcKlitNbZ9qPEUsWmZfKRkGVRMd9DjSTDhwqaxJ
3+lq4Q1JklyH1uGuiho/V1jDmKiycXY3Z3vERSqlAmjBsPa5ikAGEHrntc3Kd5HBDhlwwd7JYUuT
V+3JxCG1apukr8jlLytviyNYdtK6CYlUmuwTR67j6WONZyXAwDWYW6GS7xLkTYM2j+8apoOCRdeE
uTQpLfEewbkfovpmWRlthd5HjCGi/rQJEBrSn03JSeC9SIWUp7Qr7ka5HEylrXyDmBisCHirx2zt
wy+tujBhDYdPhIeVi4Z12kc93FB9VDqXSLkKohvLhzGV5zBiQIfC4MHok+JCrsvZdvJrGov26BQx
giwLOLZZmrsOFa5SR+Gx7lm12dY3QurwmI14yJPZPqnYq73IdJK9OQeUBMvy5OSjs51CCu6II92t
9MlFedvuB7123HAyumPZM2jTgKXdI4deK4licUSS1mcvYUU+pjEBmo7NJdtb9uAPcLT3IaOMcqyM
u2XAzEN2DGNy0L1CFspFD2dnazuMJbKY/sdsOVBsYe6Fjq6z1JBNJUuaISfWMAfKW0Ci24VF+E6m
43yr1ue75lhqSkivnNegANacYREkNFuaju+BPwK+doMdnnUkzaMO/+ys6MbC+BWnUZKq5Hu0xUT0
gPoxVlp6rdr6twumOwJNgh1HrqXEzIl2rIgOiLPSwqjDHkutCc1u18NKs9SeiRNYMoshsi0afxDt
fIClhqFdOIdCNgfOyvpkkWIS9rPpFjbaw0pWlDqZTPFV25/4W8lfIlR3G1doAcewdcskhtSgEoRl
AxM5S23YY9KhP1FyJoJjfUGZjQtCdOVBH9JPG1r5IVVz8MeQD4QSuYoY50NZBnAhF1aRaQP/q0xQ
YZDYDo20PUugZ2MyZody7ceGVYI7dzpC1vpDmRA+zMQyo0+cqUe0QN3nY+SVYyT8tMWEG7fORARK
ge9othHwZgRLEUQ9+VZsYK5mfJBL5wjPvfvEq7Krx2Bn9Yr1aZG0qxea8akjR8gbNGOtFQOUrJL8
VIW450LmfANRV6dhTVtp9J79NeOlLJ/ZIkNK1yUj3oF/wz5rcyLJFpu/FuvP8ySGp7iY9uj0qVoz
JC+8x79yZnveyl8NRfre6KA0jwmRj92XpThvTs6cMNPsGV21/jzU+veIjDYlX7gyhDyZU3jkjDSQ
VcdHvkT0BXVpb2p7fG4Kq9shwLrBfWdKRYKQ7Mb3hqhdvHLQJHNDAoYFQpxSq6A1wq/XgDYN0nmj
TqzzDH35tezCgVE5pcwbKZzKvvyNAlrEmUMPeM3BiJU3owVy2qAk9MMJY1rHz1tLg1QkDf3/4PT7
rhnDQ1wddWp/VydL17GoiZuUgVg8MWkojGNVsczLRvCeMaV7ZEliiPmBg2UZbwlsH5ql5ruN+HvA
yZhzJBMFflREbpr0ayMjCq8tQK6n7LQFI5Cw1Y6OwqQ5HBVnR6zFiQa5gbh7kkZMpE+eT/vOYUOS
TBCOAjVit0P4hAvjOPYgCbBCRyrcpcg32FpbTjncbBjwumCx2kBBiJ2A2UYR8Dia2VsbZHsAE4no
Ey/L16hy/IckN2cPC8wPwp7NN4tZBRIZ3Ptz6qkRN7fFXizo2mAfW5+mWL+0ksS4EvuPyHsYpCI7
tP5YQ0hTYD67TdDeCPWab9kuz9stZuqdIZmbzlms+BbDQ4QrmnRL6jSG/SDDK7yC5wx8dt3rd8dB
MakQNravleoQ2vDODEXy9CE9Sws03cQAHECR+pL14GKTEWvWOPfxLi6+ldsamWC2huDPQWdMLpEZ
NmhQRvgwYiQUt6vJ/u0QwATWtByL8K++DfNXLrOdSuLmRhbWqj0E12TSp2pZae6ziH0k0fJbUqp4
ZuX4iH/wuYiXEHrm8Mi/GpWwqmGRVNo37v3wuWdKHkiajB6sdhjs8AsAfM5YVmYTu1Fsigu7DFGc
hAiyXdVySHQiPjTzUDwBbcaGUDzISuFpR+CpyP7dabKU5XoY+YPBFg9Cw7BRjfZtjJiXp4gcaeMq
w1uSDpoSPMFN0Bgo/CskcBgHqA01RD4KYVNGyDgdCcmgR39iQpm9slE+o57HVAxVAKHJeOE4mKul
o9UQul9rFJM28JgdShAzby3kItwSQUzhYJJsacVx7w1yvCdRCKNFintV06h38XRSqhYqHIK6Ipta
AnhwyWMX2rf4OLtyhmhb5vdGBgbjR8Sr5JG9yVydd6wOxIsyCOtiRHxhBOwsO0vP5/PCFmCJc+we
CmJgIrraQ2azVYgcTC/ov4P/iCr6HxnC/j/zekn8Uf/773a28K/yX6xe27jIPouff/uH/+vw8+//
tv4X/vpsu3//N139GwAPAiXBx0lLsxxcW/8wejl/M4Wt6UITjm4K/qn/a/SS4m+QNMQaMQLVGYgd
f+sfVi/T+ZutmlK3CU1zmOqp1v/E6vUvUTJCsyTwF0a8UrVthg4Ywf6T0Svpwd0ndOx+3iQGxbtN
tBfOLDVdbwq2pJ1aYVYyOFdE/ZIgW2X+RQlYhyzioOWvydTrOkex9P9H8uVqgPsnCxoHmeXoQjd1
1dBUMif/+SfrpwyJ+kSyQyCSo9mN06MejbdceTBaxmKGI83TtMai691rbzrlh8qALgk6eVD4ECJy
AJXCjxvr6ZJVYbwvs+BXDiK4lPq6jZpYd40NoBHRt4hQWzj0mt5AxgnpQ6NhevhPD8TDfzjn/lfR
5w9lXHRrLth/jY6h+sJLhzcPf6cuxH/N8RwYb8RMWgR0T4aEfQhmY3FSzEB24qYK2AMrKn7GKtZO
y5oPo2jvndJrNHyDSWI4w/j//uf5l1gkfh6LIZJBphm/fChk//ztlkJAMBKd8OMendrIP4H4RG4W
56aF8DUmiS03JhXDtTPijSST6Y1FU/GkE28w5CDfymH6ivkV7ptkBuRW13wqg1Dl3FGPE6HLTMxF
ecC25Tl68WXDevH0wUQwadEMWQLVua0kk/vffyzJe/FPD836sTTDYM9j0Lrhkvznj5UHoVKLrpgZ
TLbHqbfWyfFOLevsdYoqUl601EvnCiXQ1IKF1K3hEGL3fUixzIZd7we94nzOCVvXtAyQ1M2xKvAg
1DAYLBDCTnEt8jpMj3mZvqglowaNMYK7GEX5Epr66FemmJFYzGNKE8fipgwL5U5aFqqNEk12Hi8H
RfTOrVT6bRUs4aVFrIvbJoIcspj6VfC1byy77DZmAq7y752lUqu/STeIr6xuw3NBljOKDlLfccaB
UwedrJbOrcZTcJORedSCND9qA62ArfEoi7DotzY54ydTVvuwMv8PYefVHLeSJtFfhAjYAuq1vTdk
074gRFGC966AX78HnIedvbsxOzHDkHhHV81uoFCVX+bJAVel/WGQm2BKG1tg88XKEOrbSKOCHy7/
iNKKyh+f8k5gnqSgXIj5eiayrdaSlvNb6spMUMWcYhGG//OnZ84du/8jdSo8Q7BWmsIypWPL+Sb6
t8Wozrl5mnQg7jXmfHAeAy4vpz2pJVv626n7keFRfLDdElryGJ2auLowSGpfspLvdGzZ9kUe3MtR
H64ONoiCAeWJoBrGw4EBOVIgLIs7lN7yg0GmsZA2Gmk5X6ak4U5GCOW5LoH3/Nx5/8+PNl94//6j
oZiYhimlbTg2a777j8qunBvKbsNQrvi/MVpOEUmKKUcmz4iXGxM9IBW+Rmh0nKK84ciIxNq3iNMn
Irr05FUYkSYNywa4f2/byMTasqhFJ37MXZk44y5R8fn/ecn/u+jaNnloAXa2pK174h+NyIFJ6KAr
PA9THP2hMiJlVlTqRhgKn5wjX0jGcxQ3PW1t0Q+6czw8a76OqDW3qWpuunICI3/KpjzeaJDpV2XK
ZDAuzDfykOJo5mo1JtMtLv2YE5RZnHEsUCJU40j/zz8IT8T//d57PN8sYRmOI//53rfWMBV1lcqV
KwZCQJ40Nm0c/bIm/bUlt7TVcbcMvYWpL83Nc8EALiDX9ML1sMlIxk306b6GLsM+UnPR9j+/uJ/O
sH9cGLwqrg4H0Jor/vkAFtrQamHP8K6fn6GB32/bIhYcQROM61Zxb6q6wZBlb2hojwA8ag852f4x
I+uIgSyT+w6dMMnDh6e66Oj5o7cylE9jKEWnF5J361Q24TmfXPukwtmQjymFqReRAjm65xbjcE/8
kMYbzdo3Rlcd4LoyIWQ+BPBHbtKgx5VcCcgbprUYW6wxHesZYkd0HwQSVBCE0PyAER8MHIZkW6Pj
f36H0EX/jyvRghVssSGwdZ5Z/+hdK5K0SWq94ydjT74RALiO3YBNuILZGq6aruChX2XFqXK9/F9f
8kI863Xh4dbNvUPSkmioAVr9/I4grnf4+dUQxF/W5MeYdqpLrAZQRqSWGM9N/cH3LjpRxXskios9
VPLodF1765ryzW2j8fDzrZJyv5vWi0/SYygprauznmKM6oRr3H4wZuRW1RaJDUOYMm2fqg7KM0FF
u7hkOqzR84dbzxPlxB7r7c9vDeFzku99wbSOtTsQ+lPrCWpxzLY/tglPn7gibdBYwVpmzZqLCrvA
GOqnwSbZw6IaXyJJa0s9Mce12V/skIfVsRg+82Yo/SVG+ItHIfcDRvjCoP9rK3UVkG/jTEH+pRyP
mjGOR2/uD/rXC/Xw9gd29qlJG8q0Mg0shpzLNKSsfd65nHBqZgo/n8VgFsW+DsfhUNocvuveoiZP
dw4VdnotSuyLZo4xA5DMXIRJjn6aadatV6CGYRS0D2suC0zT5EG8Evz90EYvVePjElR1+xQaMW6j
qbxPgVacnXR8D1o3eLQOAhC1cMZuwANC+MYNcEe438QPx09an9FJfl5aYhvF2oL9sgybodkndptz
uG7jK6EeoiSG/mS59pfmBKCRvCV78gxX48AMXcOvbzitRaAgid6YYzxXWuY8Syq8vKlY28UYvZpd
6a/MMiMH0eKvD7xSe+kpmRgagrvKplmt8fUnBZAPNyohMHd4xmsRPqODqyeKHJGnILLz6G7rqjhX
cRCd/LGeYxS29eaS+spEM3czhXisZzkwwkEqJU3vWeWvUlsGZ9qPcAllOKbZ1YSrbGDl0g0fnc5V
eKl7LbyPBU4YhR0E+T0HINSxCtQiB6NNGTmahsAqluqEL43sqvdBfkWjZt4DV3zpNjZ7oCh/I+iN
QmeQ5xqaaytSmgjmJQfGv1iDJjeOP1+qQUO54uZAsje3BrTAdSzVtq6D7By6L21r6ye3rxi3heiV
yZiH58oe7o5u6XvGXAQGqg5XqyWOEbCIDeSWVy8vPwaZHnU5tndMJmSf2L0n6TgT+9qDWRn1MazS
YgmdNsDmjbMt7dVy8GPj1HQs3nbYMH81MEOg6b6yHoNPbrzX0m/p14ptbfOz5fv5t3o/N0RAZG/d
Wn20T0yTqITItYVr96zUghFXjF6Gw5bIDg2xhWoTVGJaPPQIA5/LYPBgqcm9hTUIOCsjoB64hb0b
dYz4kw8+C+k8/jbIrSCmvPd6JrfSWHuQlu+hKMRupGqJB6lNUIsUOKA9dAEoK+4yyHCE/ODmcltb
j+MARNIIzYtW4FOO5l8NArj44DIVTHEgLByb5j8bfsC2n2/4cAwxsjXUyXuJdhpoyCHJFBZrwxC/
VR6qc8YEYGKBNTSUhN6X9Z22eMhrbEDhxuLq8plZREH0NxN4nTrlRfvI1INuD0NoumRc55ciYMKe
GYOzlkPorXWS3wDHVlKW0c4Wdb8PY8zLP8sBSLV3wcKL/R7JVhOUWkoftxBEuf6RDuRhSwq0TmN0
pfzYvlqj9ekODT1LE2t1bpVL6g18YMSy/CDXOYLsu4StoZ2r/mQmVUEWlER/6tE5mqIZj/VdDUG+
D9lmf9VN661od4ZXYU3AledDQgeS9NAwzb0r3aEOJiN/1ChP4Wak4CRNtiWetm/fg06hImU/aWG8
HaMSBR6J5xgEpX3M7Rb8MKVBuzJLPRTb/mGyGgOy8I8/X9IG0Kbd0m9oexG0uHKO7LSAEUmkZluy
ojxTlXwmFxcK9SgoA1lynqSiLPlMw1z/g/fvj+3iCGW32e9YwOtT08qtZ4HP+lk9oJgW54Tq9qWT
9qQKdZY7MFDbwZqs21TBYvq5/0q3B51dDmwve5vwJzgv51h5WrKaGvGMi7I5FVm0+1lcmgwStusW
cluLqlz3Kp8HwUa8KzzDWsE5DHa5eRzcqdjq/GczRBOSfsigxrUJI6XpXllZ89Yle4ooFnFDctjz
s2hFm82tTzWoW9b8QgM5HhsTACSGi36da5p7qAaUrUguUb6bkyZ/PPX4+1wNvLBR+H+08gXUOrvS
SO83qqJV4V+Htt6mcSns8VG22FhH1Rnr1I3XnciqtRVQ65ga/N3s8/LblGrebooYywhscenQ5jc5
vy0++Lmf4w8WhppUgPX4eYuQ+v4mUW3QERWn52lyN6MltOPP9RMJmuvBs9eMhGjy8R440TZc1dUT
8yXnubXnLtDVz31mDdQPQYcO9pxXdnER+qehSpCN5+uw8RjAoC1OhflVdwxFEjM1lz3TsCbIrQN7
XXR+DEzgG0LmPUbJFRoxsjTrMFiP/kRQkEYsiFyHOogOEADn8RDXh6BCxx7Lg4mBFbIbMHAE1wi6
gWRr0s7zGHwKvXbIxX6gmU2z90Tb2+pc1g8OqsuZ3+AoZ1GKaygowwy/JxBeXv8I1e8Qq9y24N/I
zVBv6NtbzbZdRrjUxyws74+4W9h0UC8ZxXspI9bEW3S50ucaXXMV6QintvrsPcjqbhV883AMicpS
HCBT8RBmjxzvROVGoxwrSEceRHGEM98Jvpoq/ki86VfCUQhU9qasvK3hs9UIzJFThoHXZ0VANJ5M
Y1MlFsOLMpxuTI4vtdKHde+38ZZNcbt0cr/cD9J3t9j8g5VwAVp6YNrmAORAze4EGo3n/F6B0dzk
Mn63m/RSUYaxBQCUL/1+3DpNgHo9J2OVN4Znu2cbXSepmpv22m3jroLUma7sqW9MGZF1g/Etx1FE
PGRLoWW6CgAkIumzu6PF3AhPTsgmv2w3itcTi3w7ZPlpRFdISj0BzWSRe2V2y3g11l+Vmb1ojfGK
SXjj0mcBkHyRl2IpTaltnQjmSEWxyYpPPQBoMJQXqguKTToJMj8dq1h4Y3+GF6xlmGykIOObJcF8
UDOthytG3MJMX5dNbzwEXFGPSZYj+tOg0w8FzF7HR0sF6hID8b406zvS4UsGpQGPe3QLHHWXJlFq
4ahXo2z7TSHH72rCT03XXr8xKcA1cCMcNKbHllR8QuPJmvJ1xDzhkbRWhvWWeq2AQsCrNVgDUz4Q
Cj4EI1gkIWWSs8+YwyWHHIao8XNc+GRx3ZefCwUSAlGFJkb+aXXKQ6vSYzZFBr9kYhZ4Fa1iARJR
fNO8YhfnBVZL/zg5f6UzPKRy7zUl5RRhpgbZTZv+sMi84nlaKdKEU78oZ9epj7ehwre8ZHiqI4yh
kGVo7majrnzsdkwhZZY4LvhqqKlDzttimd9SQrJhiSKXWMuvJJq+pkGdi7F7GnTzBeMuAb3aeegG
hfB+x+g2Mc5DRI6qUeMuxhwbNNaa3iTOle9OC2ZFFVSzO5Un7lrbaduKrqJlHxsz5qNotr1pkLup
6+hNS/S1cEpG5YSqYkpJk+kqxdUu/tKVjmviSyTOIeq0QxOGn6oiuYJ2cZYmXfdduWbnuIuYAdvV
n5FQgT7eQVc5mn2q5XiLB8p9zL/teBzoE5Lp1srz4wRgm1lG8iQsHvQeqXDV2B+8XQEuMKAHPoO4
zCzBjUT6cpqqc+fH2o4SoTd8fs66JrsWynTcg1ZH5J1PUqk60uxLEmMqvmUD9wS5y+pfg5fGPxEx
CvQ9HVErE/olrEliqpAPehRuDME+DpiSfTm3J6OP9zbJ5Cve8I3UMvWStbF2DCryfXqWDR+mP44L
CFw6WwrisFXf3qyweWAWxMvTUyERafCooHtmh7y2ZmY7fpaa52dXUaFZTmO34TB7V0395Gey3ZmZ
++q4Oa/DxrRpb7schKLjL3uHmxUfKtzSRf3OBG3lzLltcLw1ceNewUuQrJD9Cn9TRQXX89jx41I8
YBiAmRk64osyWhM6GsSpTRxAOQyzU+PxYDLD/MHGs4W5SdDKpwQIACdRH95EnhD5VkXanvpse+83
hPtGoETcP95BL8BC+A0eIOqLQY7sVD3d27rlATN2GbgbUCxCvkZ+cZF09q57J/3GcUsSvd1ZJqFv
1PqN4+78AgoO2H7EDICKkAYwgCJULuqKDVH7jRa0cchKDB1MazJ6nYJbSROLZz2M8kMfiFeRyZMi
fYoqkKy4bHqdlLrrXr3I/u4Ftqqq233FOBadKP/l++0m8DP8oExv73QHbpuUkZjUZ4Qy1AlD/kqy
2cVL/XIGRhfIJgfRhcNGgOz1WB/6Uj9qVjBtqVf+U3UcuaddWTiPPKn8M/N1KDSclhYNBuWQvEtc
P3PBEFrjQnaRdEdyZOiacBMK8OKTig+Bhy3BjvJTKhDEY9Ou7y3xcL2buNgCDouh0N1N670YaJ4G
hQIKUkoIni4xy27f9pF3wj0j4IPg6CgkrQSys4YtyZClm8J0m0YzuWpedk/j7AvohrkBrcWsFGLs
HX/nqdKL8Ah6Jz65VT8fAuViCM9NZz7Fvce+gFR8Rx2Te0bfmwAspOS9BOgri3F4mNAP39irlmtQ
Y40rAx0HKKUqMV5AXy4T4+AxOXGpp6MUcxPHLRP7YnAXlZHCEyhYtEcqDdeF1cU7U+VgfsKMj4bH
eqbpG4ekCgVt7H+5atcI2DE1fCBpn/oiepEu9cdjmm9xVo2b1LAazBS2geXVTI42ExPiI/angd4K
uY/FpWNuDbKEevv5JwfadmZ0v0w42zRBNL7mVBXvNT/40wjALLpKyhVg324zdNMZM53CpWw+1eHa
1JI3/W8//DUI+7O2B+orjckk4RLoHHA4uBOhHpO/4N971pl5P8aE1TX0llX2mnW/C8KTDFN8bk/C
W/SsAg5kpls4CXtA+o5yNz62ePZwwIEGaHqikpZe4LygO9aFUn9UDJhtP01e3cIxabhlTTinus4n
2tuz76JZTqP7a8ghDsBIreJKbaBODfp58s+xnLOWeMaK5joApCusfNeLIj3lsXV3VAgcuQw2/Woc
DW07vyxPWW/hiOz1ZpXEC1HF1SpCWruzFdjmCKBHfWTXP8SWt8ks+jCp6HnkFimjXqlvUSdfutdz
sGjVTplsIT06e5eYyen95Xas+NEvcfKO5wBKkb4sBzqYAuKRbJCEAVpZ7jN1H+eGhpBlr39p3ecq
fo3z7zh7t0KbyIeL5z1TQ3eLtfC1woi+HPOgO0xU6bz1Q3wGhb/tcEhdKmJPz0k5YJHDKNiy++KZ
nxyYvZ69WHQcN8GsNJ5uvlUhmWnt1JjpMZ8Uk5bgs27QNVsZvkSwijneU/NCT2kRZUeR+N0uzMmi
uPh+uTinXdPwgPCtdK1H2Z7yNDNr3Q26/mKYA99Eo2czKc/ENZyDhB1KtoYhgQ82wEOucBv7wjpG
PIZ4He02qsYF7q1lcMcsAK0Iq1vjwtWCyWjSXoQlSx7ysdpIM8dtj6HrRUQxbdxl535r4nfJXfnX
K6wHp0JOxuZbD5UEgIQ924SWPDgHplgwY/t9ETO+ounb5hX0f9xoA20ZylrEoM66kRmSNFkbzy05
RcuAhfE30Nj6E19l64IaQSnLAJqN4MpmcJP1gN9DXeL6ffBvvYWswpPLhJ1h4mA5EIKmV8UqHgG8
iup1yNapthnVOhpWbkBmHRiDji0EbwYnsJxYbND8tvoRIA+P6voP/am8Qnqsr6P3Th8xXcy/TLji
3WbuNqL3ugWWe+yCdzoe0U/luoEwJ7Y8BptXPz2SyOIOdOs3hAkKxaLiWBbMs54Hltx0IXi7paFd
sU+tXIKOUrL46xagEmXvXKPbdFmQPJICnnrHE3IdjN0yg0yHo1ZBbyntteFmYl2kQQPoi0hytk3c
ls+r4MQFPqgJDBbH5k47jrEdcff3ibRXRZyR0G2n71wnd1kTMwSCQ7gwwd2Dd+lP2s7vX5rRMeUl
+xaM5Z69DrPS0R6uipMKdUbwMrQ1s04YLqFaKk/eGqQoIU4znb6npgjYIurkZH5VPea6tmzP+KDs
TQhT7ZRJyzqo3nG2lgrt66SacQXAkYdu91z7dGhEkXTPkqnktqcWdx+y4FAw6xdPvs143bYjIj+l
d8RIUAHvKs9WZ+x1k21yGhwFugFQ+WXe0RjS6du86NeAnnk6vSuRUr6JKI3uY62NvttMEW2uBWzM
EqJH/cDpBsjljWntgle8RhcmFb6SxNRca5/1FHN1C41OEKoe1iYkQ/74gnt7l9jQvTEoVmF6ZLNC
VqNu4vuEDLcIq1rftXGYHVySjWqXwqCS6hQX++qJaLY5sSY0W5e4Dpf43MiGYaDi7A3VmvulJWc2
2S+s66AwcR6nnGY4ZhvVqdbR+HAGEM2IADB0KQf2kuO7Sj3jkOM0BdHRcRrIN6JylkDh13z2FFIl
51o2eyIXRyr8iLsgPWCeq6y8QCTg+RUQX+831pABvcCkiwd46J1zRPZhMJ8L39+Gnb0d8Z9RjH0I
QSV0PLXn95l5BLwME5w71x/ylOQR382fiSxX3sSlzx4szoJjrkh7UQ2XbSP0QJMUYZO/ZBTbmU+G
WZOi5A6AW4fLGtiKBy4j48Cfb816gKPIKYHyn7Lj+sRKm2tgIWPiARM3sXeinpfUODYt8qQNJnCV
39Fs12ZUniCSEQYoIWaMdQUowj7wpKLsJ162TLez6sx/o+wzGp8LMsp+iImVlMDQgaeZqy06WAts
KxmBMmrqGL8DFCPJtE5ce+kNpAXJ/vOIZUoB5KGgTDiMYOBHiIflqjTQGnZ+80kh5aLhcKQbOndp
s/VyHfraK3t3nkT2tiRLmXVXRfrykER5fc/mL03uUtl5hN1KFs8HHFcj1HYzsS8C41Z6ASrpL6QO
SbVogyPvlVnOLvDj6azJ2OCUNi4R3GCYQD3VHXDcNOpqtDnEJXBil5YC/pnJT5TioUjnYHldonFD
Ic0DLkKwvM2wox9oJRxtRYcpxRffTb4hirWd4G7kIRIufAKPY50C1TqxEcPZjw/V2nRcI2HwYUWP
pIrXdTgjCdgkAFZ28mxVcISzeby1eMogafJU0Ne4M4mV2+sOokn40eRPjozWnNyXuatWmXhQBruM
SWOzWC9LkxwTzsYm+2JRisSN68AlUUfb3UC1ghNpRA81atismox9OCXrMSP+xIs8z4/6jO3zpjPM
39rAdzRunKWlaDGF/qWtK1cD2yOy9lIRRT6aZcraye/SbjKYMvRecymcwZnbe0my2hVpzIi4kxCS
sYCL+e4jIb0GEZFeHEDr5j6o6z3j9foMTNHFlZsGnMJ4fCjXOosxCP4wnbqNIAYTEkFH3+8cwr/4
hRkc0RxEMTK1sb37TAnXhbt+W1ZbC89eXHcQrvJLb+mnvA4PHtpZ10SnAolSTS0StIfi3CcPv+Yw
UyjZrLLK5CTltiV3m1tem6p5EVRM3M2mBipvj5du7N4xbxiPXj6oPfEhIj7Xb06XX7WEkufJvrhB
e/S170GGG4sqHukClZLNUet8qu9+WxGnvTBfTzQYW6TNc9AglulhzTcws1AmTAoUtZ/1BhKNWOdg
dGr2ZWhUTHCuI4ywGBqf+aRBA6uADunDHa8JW3eWVOUfOMWsFVeAT1yXaV/a7qEYQH4G9FSihReL
7he0TM6sbEeplZGd2nYTPKEu2GmViq6N779WXUFCh8PMWlIQtqiwlh2RBQ7kWN49FwSD3ZPIcMl9
rczGYS/tjfeoI0bXaVRLpEFxFb2RXzO3KnAI4yn3bKLKP98rC5hh/EFgFCrfj6FvHxq/jS70yK8C
xqdHRTOTzpauuUnA3Gzu7frWFExna8VIFu32DX9IsBCtLJ+aqut2wrHZCnx7ledRMdEYaxny57SG
Nq4qrj9DBgbXnuHCq1mAvHLFC39pdmzK9FZ43G2ib6KrdCmLj8h3VIVvn7mGOzqaL7k3YUofQMB2
BcYv6MTkE8z0xYMvudASEoP+eJy6nATNoIJ1nwGCbky3g/tibBxP199V4b0E4S4KxT4IzQ9AmfbZ
JxyLrOMbZ58K9W1hkjIOa4J2jfaUZvS4G0GKOiu99hBKSpwY44pj7qV/By8ZIUrB/Pn5VTtNxrbT
tZu4GdHAqsSz364AYHV9pVapEByQEjgU7jp1Egfl1LGRL6+dHpdnG/mbGjp1zF1KMEQPFqk5O6hl
UG0wVuQQKpZVUvzK45wteORw0Ju/QDEG39b1Cxsq9IoMR34K9S4/IcFyICccMRJsXFPZFmJsgQ4e
tE17113t1lqp8abZbbfvtF3J3Oyp02oNmi1VpvZEoCMPM4PqRRldBxX/Cl2rZbBJL7jI0ciDLNCR
hepma4tTWOJs1FppHpizcO5VyUx96UBeNGy8ILd5E58EIHrbb9ZVOWDZV+UNYgOaahhCEK7M6d3t
LqnW8hPXDwJA1lklzh7m9HQtq7w4TYnEJmaoM8ZlKgejt9LI7qKLioUIvW7XWBxHKy9kat/ogvAA
qKqxwwBUQnfqO/Gr5bpf2FSeze9TcuBRU9wkDTtLG9z825RWt75djP3H0LZ/wnJKLmEcyFUFBfac
diGAb9SokzdLO0rYr4LHMVkK5xwY7lEM4y8oxyTETHpbRJsmB2FW3/iM/EOgkVP2IoXgN9detPGm
7kwL9QP8HcTFAi9luGmiVKxpQ/g7xD5s1DE9FtoMdPdM4C+DgUoU+dnh51f//cWK4AKkBRWvgp1M
5LvVFSmxd+oVosrGMeKcDiNoHoe8dOWd+yCmFjLwV8RBv0yiuBctsWku6XMoSXbH8WGy060mau0t
MDm5a+3OqeW082oGRih019Dg3NOA2y8UteSxxcYq1MQrIDoOiM3D8PVXtCJzXffK4nOWxqXvzG1K
amU9+XZ8cyezvZQu7z9TgttYfwWhx8LXuWRgRv+pSJN86zoeA5VULw8/vxJG7K7Sic6gH8NIJSzg
Y6pMVxR2g23BAZgOIFya0fBeBl01y72HnxYnx9ZxvHUGPAqSZWiKBSnPZTd+FinZGPysr6XmsHmS
K4AauJlWDZKR4GEfK6IAbbWZuDM2De2590JB5Of2Dvc8GoP3klmA7RH9Zz0cN2ejCoa9m4b7SbYl
HWrvDDDgHFkP18jlxqorcUabpKDFO2b89CfR97jihQBkZksgLXoHBY/WwRMuowD4piTkYXrlVkgK
pNy0P2An++MOwUDZIjXnXaWxmvB+eoUmGdADnfSS5NWoG/s45u4FL192z3yIgCHrFmfuwn9DQS5C
r4RP19DQxvOG1NjCGwQGi6csldkjq7tigbZKp71BYstoxJcde8yTSN1LSbINot7Ug8FXmWdtPBPj
RzBdh8CcJb4XGCifwc4waR9CiVpmFR8p8qPYw1mYXquCpgKgtH5k3DM97C5Um5jnoWDOFuayfoUq
/4SP927aKl2Bpp526QDAubKw4aiSQwidEOjeEdFcchfjsyRrfJn3nVGQHfgMb7EfpR8srdvO71Eh
6WKgvTnkVDHuPHYSmz7tlxVaHEDgS1G5xSVF9Vj3Uq+XtHKAZf75Jn+7s5e9dW0bZ1fW6e+xDy8p
wz4T0u/i5w//fGl0HBJN3rMVsrGNUGf4O6+z17zlpkUdWoJoNMLgnbbfz9KFNJ3Fj4yl37cyuLBY
C9Y2Gy1yCslm8iC5WLm7LjuNSKrvYHboq7cx8F5UGjhU3lUp+RqnpXIJiqCJrWnmGaWmDyc9ZHAH
KIH9f4SNcZUqdQmzaljGafBnBMveAKJwSv/ZZDdYmOm27qpg24vrwFSNP8qxvjXDg4qDP1pV76wE
MEWKZkChBXR17jc/Krcds39KsRzHoGNDQ/wTuW+g2JFjjxPLYHqJeBcauk8WyRpWNs04K42W4cpx
GfHJc0k50KaRJYiE5DeusGtWG/qLxYajnIGbfkHtA/vxmoiRUevbUkuclShDUPKKPmSlfttiPk9B
+AkqZ+2TQd8npdjbxBSp59bWnPup8CqWZTAzP2AvcCOQbS3gU+XOktNTsdDQeVOJG6F045PKMdvF
wwbmmF9qr5AhmHBlAEwtn4h0IhnE2yUiCW3A0coAWsBfb7xaIF2W8RRCw3c3Q8/IKM0umXRvJX0q
Dx45DGXJdNeMsE/CwdzSxwWLTZPPrGSD2TjjPtxdmxKGz8oxOQHgqNolXu9fy777UJzCrdT6m1GB
fZcgC1VvdauazKznrqsx0za1FtivNYAOs2ZqovExTszeOeIUsNwNPoLAePdHnUfSb5v5gLDeO9ns
cF6uGwvc9Eg1k31zk0fIWTZMz7r1piNuzNUMLoPwuHFRzRmIw/FTphMeHIYXtR/9aQs+Fz3VXiMT
GFGrx8ElufsV8mM0zE6E9rPLviicMXasw/TRhsf4Kqi8ZXjkixsLwVWmHtnRvD/EwF+WZk4iPWHy
c7BjF6ZipZ3GuUk5su0JxZHytKEB8ZV0vrHPMLXDvKmCt0y3AcUNk0OXGofnwsGPVZdlvgd9rj0Y
mN2QrN3+T95MH0g8cFLhSJbhZmS8CXlh4XscuyzuC/2WVU858fes/BqzETY8YfmYz97kH+SoZK/C
p4gv+u3yZoC2IJf2NDqSVvKfk+CU21guPpsAET+CauQbGpokFPewu/cMphJscA5PAQK0+P2ewjJF
m9HYGJdaNI8bWakIgZA4jyttXzjN2kxubuCsCPYjfxDFRRjhRhLpm8GhEgpXVV+kYXGI+tV41q73
BCUBuNVx6KT23kppx4p63b3VMZjfbOvaPHRkGCS/aq4pQndPkQqzM6YvDCAFkfBEWOGvwPf2vfDk
i0jpgpsSSJZxC4SvCLVPwwOHZeOXCEEqlQkuBmJyGqeR0Aet0uvLBEUnSBh03vzkzdsO/ZNWbb3g
QAJ7lTtc6KBiyG+Or3XqPuwYan2dtRZHFJ0CsOISW6m9ABVbO8EHBr99FfzNsb7VXresYgRj44sL
Vhu/JybVRbQYMiZ0aL1w+9c6D82s9jfUr9grUypjyeis3WMLwJ0YtO6WILNGOUDVPGn+g9Lv/G4i
+p61tmSqGseb6GgaDLc819/Qn/BMwu2lt/IUiayHID71zZc9QayooQqygYzKW4ALATSnF+87YZQH
yoQmJKNIffSj9yfEfHwr6UG+mgkjrJ/v06GD5ZnZNdTZZ22ozv08CKUHlConffho8cxs46rDSDD/
lpv/gGu0exi9sE61RWL85/v09rhwJlnwjVLSgByMN/o5ci5iRhI+xWzQG617Eqq72UXg8yW+dk1P
7g75+UWnxf0nI44GXPCIDlxfapkw5ID8G71yToYYsZdI8zZ+0ZbJS6GosQZgwsAHUBJh/I0S5LSt
cBkTU9Bj0ovtuPSCxyjYoQXvcnz1RuhhPgXGLMD8rzY4BXL5qPm0ni0FPgrb1gEho1/qJ8c9GwyK
y56q6IEZTfyG+WCpgz6u5MBen8NBOaydgp1hgaEQe5Y81UzkNMbFBkeQvkWacHuOebepkStVq40F
1Re0QoEG53z7IIJtWnIS2pbaEs5TiQDDkCxAFNIA/4zFrQj+WpZatcnnrMBT/bYOMKIajKOh5/oI
SRidli74xejPCMbMyLRlMcsyHcMJ8I5VpK8m5xrmwbKauDu0DvXn3LpfGLVW1RjQxAOrh//TsWaL
UZNUb99ZJWPjwmx/0WivDrqXx3aL2k6erEAvmTZ09bMFecpGcmhaE9n6Lz3Gi7h6b4tfHb0JAepv
MZwMEGmCU0sjrhiUNiPJ4Jkc4ndzRJ+uDZpDfNOjEflfj0Ai2QuD26nxy4WaMKC2W4tzO25Xrrh4
1bHIz/NGHhP06ICvmRst4AAVwwMHCwwkXgdZ9w5DunHXYKi07QfKLiPrArGN5CuZqgpFnTqoWYi1
K1i0zpOtykVnvzmCpORec7lOaSaTAb6S4Pm/2Dqz5kaVLov+ooyAZH7VPFiSZ5frhShXuZjHBBL4
9b3Q/bpvR0e/EJYs27KEkpPn7L22575G0Oi0QUekeeGVXDX8LhNrfASkfFaMcHzOelZNA1R9bf9E
b85b2ONnqPHvbCtgcAxOQZRjEOVfO5mVtXYRIOimZ6V8tq1duARl8k9macBkdPHVAxPM/oadu6kE
mH7OMgTaGy/4E/Ovi5GWy/J5YlCnf7n2Tyv6nbfbkWya8a3vGLOKq58fLRSe6l4m/PXYW/N7FH5R
H1pC1T6imF+59a+mPDl+vjNRHFGMroQxbyQFdet/pUZDsjevZv2nVTnWFKIWkB8I87vGM0rYCeyQ
t0GQnoRxX/IGxAUhS0h9qD1Wvs1ePx6RnRBwG3yF7g/fB4fDX7Fba9cqgM2KtF3OeCJwhP3dmn+z
kRGGU2yGvKISJ22Bvg9Fzj6FBFcZqDBgDxDYM1ti7fEXeJIJcBfiBTcYE1cJ8RztwhT2nwFL0M1k
gFeh0G10ShOegQr55h70WUgPpR+TQlUG19Lo1JuEHnfoPYgOXhL6n2H9zpTWQgz/7IQFyuxmYDMk
v+UcHGfGLq+4DPTrjD93bPQRHfz4JmdpbQu6DHid4+AjHE34Q372mPR2++rDa+qd9MtXdvQoYHWe
2pHhYu/2l9a2D8OciiOL8bWLg+zZyDKbca06G82YPadNYTwFwQZRM95qN6Sj25HejtypA42feN5e
Q3N8RkyYPCNYPMoIIAO782bb2HP8XM/SuAoj3ptJFT/fDwMVmNsxw4igI1xcldRnieuf0egYvJot
MFbNRfmbApga0w2/QKrlcF5jqlC4nAeTxs/BGaX/GPuy5q3r9JeKeMTgNrtEH9qqMk9OSaRrhx/U
69uEYZmDW0DbNRBmOFWS2UmbJM5bk4y3NJvCP52b3nTPicqUPt9H2nAv/x5qaGCXId7hhm3+uft+
z78PsCPW66oElPzvN7i2o3ahMU5H2LIBj3CYx/wQ6Xo+3e9KYT1w5izfIDmVvq7Mftwf1mNHoqf/
G3hexSAzMi6W5+iJlcj/MU5NeUi0nC/3b+B3Ny74Pb+aOCSIydQF0jdSQVHyksU2GnvX9tqd6cRE
zvZkEtXW72SMsrPp0OsK/JCmk6mRNrVu+ilcTcCfl3lrh/kNpvih/iQUBebiShoJi3aniAePh788
hU+nEd5HeRvG76IOv6MBACcXUDgTNzHNM0QtBatOdZ/dMO8RO8BWKGXyKbn667Z9tnv7C8RmuGAl
IcT6gpd3os8um6fCCp81YKkt/TR1SgVNiiFR9S1zaXsSmbcvXdqXWWjav5SrTp5rgjWK6TjPaVAd
jFJkeySB+ocMNJTT6qRI8n5Ph5rBS61uqMq9fSNm5jgoTAzyaX6l5FTFRkyFOCrrkgkcSjIzH8uI
PArLDBxaqd0hrtT3qPrhWQsaFwrv3yFS6fyAImJ+iCM66is1DtGhPvhSP4sCm6rhowMoJSydBtKE
ziSdMyuAPjHgFiGKFqoKVNi2rzPmw80+L8mkWB6Zzt4WC098IB43WdmSDv3sCOvqetu2GL4Me5M7
1sXuB3Ew69Ded7XyL/cDlik6GrJRa41k994Ouh9EmNCd8ecHeqVYqUKHZCO0Ec4h7DT4xqVthKer
8wkfAt+TkYWN/p/O0v2HAfzZ57C2HuYgZ62+/y5CbPR68MyawQ+Pq+IZ2WeZin1bCpcmApHXSMN8
Vo1k3IPnIi6Z3AxVPKIq5mSrCJyNMnG2q9Z88kzCCQu2t143PFb4JDaq6Mwts51qI2o0C6b/Z2x5
7eQQmms7To9TN/wtXQbjbeddhJM8ZamX73Btdltwc8WrL5aL/Vz+jZZb97ui7hkYOz1D61km+fjq
pvU3yVn+g9KkduuiGQ8YY2BxQrAilC+2Xtu8ivdBR/T2/aabobFtPUa895sJ5+VtCsxzXTsYh2pY
1zEd1Re/3cWAoUOl2/euHPyzdGj++8lcfE4A+VZOFcQn0+/OjlLtDV4o8L5aXwW4qtXEfrPzCpSH
CTxGIKEfUTELjCkreHnjeeoVOjPQ/egzBftVw7tYg+wYLdrFo1umyXaS2n6OzcFfd5gk3vqgQizh
6+GHSoF6xH0//3IrRMZlqbkgRd+pD58nnGg4Vbl18WwVTJRSuKFatxuO/iDJ8ODW/btY8hBGDD1n
XqDJHktyUsH+18/dv7z/MCf2ow1H9ni/69/D/XcJzxInhMy7//dHBzMotiRVEab+P3/4/sBWwi+K
8nhfkXXuezaZUChz1y7RxFtNRIaKGEY10sDkz4vH4F43t0XidZuVfW1Zu073W5XXL/oW6FXMIMxz
6tRPURy4j6QzJ97sPFWhmR+cmrZAbLXWs9v7jOabKT30nfNchmP+E+YLsEJWMlg7MZVsNRfwQvTF
cMrvOQ+Ca9wEHTIuPv6DoGABmXkyczpKztwp3OaZtauDn8oW06nvL+5IjMUcWS4jfRQaLPRocJv8
d2tT1DuG3HtyvvaLWdrsaLzVphK7ICMb3qTNKiRZoebS1KDJqfdzbCN8ijpUpJkFGy387abZogro
mgfVwCUJ5nrYtlj1Tr2g++JMTbRxaPXswGwAsI2sH2gpxS6OvQc0ur8x7IYESDFmKvvuTYYYa7HG
w6KkMrQIUEKERXKD2XVnohrrg2ybS5i17Q1wiroZM2laVWvDQG5p8Y+jcxvtqr5Usj2EyML2ESmZ
WIUUYnWJaqeufnQs0TsvwAvt1fuZyemnb6FjtLI0PqZ8oup2eMBpYD/YqlwYmCWqEnvkYpMoIteK
gFoifUwrPs39gDy/riKLjUbUUuw4xSUEAgHdKUG0uCgSdJduYtVRwXloW7mACaQ/RFDRcF97ic++
TnUUv63/2xrRhzhgXQPG2ieEVMGSx2UqkHx1EpxzSOrlkpwaN9XX5IqGpqTQ21Cr6lDmRDMNbDLK
HJ6PjF4alBEkbgd/ZWm9IvSFzjtSzyMTW5ULxryoh6NHbnAqpujQOI15Ui2/UIbDQ9wb+dXBldB0
vFldS6qItJJ9YsJJUYnBMLkzN72VNrgsESdgDJweVMmVMRVhuLnfdMeQNsDyjc7rKPj/vY1V19jo
F1mkoIINogUMe3jTAXIkKi21UzNaHTGkv5qOjBRW6SX+rnY2qSyDTbHg/fJaXOoJu2SrobDL3t4G
nqJ9iDtvBNn9NLLFvpoEJE710xDE4w2k2JV2qDgbM/hZijY5wPuj6846D94fLlyssVqlcaYvBCh/
jR24o2pgXDi6RJYinI5WwUQ/PlPjLhdO9miI9lfNMP9om3+RRDcPWR10F4mDsPfj6dQsCKKCxsUR
ZRpW2fJV2oRbWCBs1irHdqB7khG6qr/NgbW3VWE8pNog6IDrpWfFV0zmYLTan2HN9QuUXbHWg12d
obOuZTzSoUhuZCy9GEMA/zWJmM2W6WF0m5UZzeDvIS14/D8tgwGeLhtr28Gz4uoXSKQS6u9zHUpC
DXqsa6gUD3nYZLd2ZARnsVjtMiN8jGxs+LFQbJl9TC+NUjMSbm96SAmXYaPQwqsalLgGc0J8lIXY
OOzeE6rR1RSgOnC5xJEbvEg/ybzsWUL8kT1EC6W1cAY6SuCdtsiXBdtV3bXq/NnkmbluxJKKV5dk
2UP/pbykObtkHokRO0pLF93rvL9uWBgX5PEV03foQ9/M0AsmRXMEDqqMJH3AGShfHdt/oInlJ6Yn
wI6AUuVof6oeIZefQ06dcgXvKqogk7Ib8sMeFxwwoR6pFSISeqlJ/1BOpPw2lg/DGGI3+1TAwvRW
nAFfzlhWRExA0trNKI/7xpT7cSAWHKVVsC3NDL0Ru5KI5oxh2kh1F+RC0zjsm0mPw7MBrKWMjgh8
LtBNOakKsFAQGgkSU6RhNEH/MWhN7BureOy9FOBExpBlHefjsfs1DpNxUZP1TMVbfuRoaFZVoQiW
WG6W5g+v8oerSguTrZO1zSt1KWBKPsXJ5FwAPIG9BahWaeddty6dl6QS+6CUJ6ZsdONwZpKrlT5L
nJJrFUSfCIjwVvvTDysN6L2apreRA++4Eeud9N78enZAPeeXxu/5QMvxFonWxlhCL6NDJFdrTmYj
JeSDMvihiACRdBAtlhkuLfqEtCLScbmOFMUjSGC1Dkb/nVTMYM2g1d5qWgUFYPSOdhqIGP/osBfc
yG6kjWj1eww9OC9j9zWLvIKmg/6aovLNIeYj88tfQ9oyTqc5u0JDuM6TFsimDR/VyCLOnTj8YxV5
dbCXaXTuvyQh6VbefOydHm48sm707yEdlYo9cnkdE78/j5CEQXXuevGLREnzoawhF85QJ1Zlpq9T
6ZoYYcebqyz3sSQnwE8xWKU2XZBB03gZO6KwWBhGE5BVZ1xNXEgV3VJyj/Ga+wHpG/FNJ2a+1238
YrrzVwI8fx0Ffkuu3SpN5XTg83zoEjUe0bE9m+2flCICpAxtiqalHVbY7NH1gngZYwk5Av9j1Zhw
dnvSPypGF0A0Znp8o7lVdCxuZut/YJL3T1xRxpMS85sIImS4mI57LPWzEwx4Waer2RR4MBe2c9ka
P2LSoo9S/LSLibQweh1G9emWgQd+d3qVLU2DyaZflDSEHAB3+2vDvH20iMjJRzpBWUveVNGRZtMy
I4DjER6GPqOw8GY+O4F1kVPiPYmUBVWE56po5iN9AO8xSxv/sW7Gv37ShMdkuXW/f8YMXCCXaIfm
wQuI4CgsFua8oxnZpf851MtXLu62AU8JneK0gu2KUws50HKAOPafw/2++00Xjs1RmiR6FGNxUqnh
rSdtTusiUK8iMfvtKPNfQZ37TxbbkwDI6K0TKCosCJMQefqNP9TDOTP9dcTGj7a6Ng/wlxF7kn12
4JNtpIR9xUZ+lgXiUQYrfFmENR9zhp9I5RdXSAJYInSQhDs5rYhYM9F14ob4nh6gZi95kUuW35Mb
Rc/lCImjGPrq3Hp0ypROR6oOoS5VZ6rL/Su/Wa6tHaeib3U/MB6kH6z7B8vw8Fqn9HOQDYBtbJz0
3eRTY/N5shj+fhc8f4qA8GvAd9ORiwXV91yk+XyegpMs7fA05iRwr+73Yzie/3mEEej2BOqfgSNX
GFT22c01CQ9FiEVHNr/9e3cVNI+546vT/7kf/AnxdQLCxf2np9Ej+5eZi5318sNeRJtp+4HrcRlz
0h273+1iWN6HFhF3eWi6a1N08ZYdn3G6HwIR49IIDfCLNe8pjYL78X53tmSWFE1GT3EO4+u/h2Im
TQRm3MibH0AsHmCBGCuES9mxnfXL/YGhU/DWqRJeVms+zH3Lqru88H7eR+eiEZv7XfdD6jSwajIU
Yphb7JXv+upQc6GFCxqkxCTkY8C+QNT7CpLlwUEKgvLUfivSWjz0Ltfj0jPdH67OQniUc3Se6FP9
6L5w6Y4XK2BYGU2vYSjUO9UnkVci/JLZoM8IYap1GZnTh297wECdwIWYw034wRhcvMq7hgBH3jV2
oamckCFr6zL5CFL/eRRmObRVzHjq/tGXccbktpkR0wN5MmuMWJYG2B03dnzsJX7usYJnKlxGSxNg
wnSOzDccqBTmFNU2OwSyWtQtS6nvAjTdnwodyXp0C/xGg+e8xW5EWAv3z/R59kEAbSnDP/ZpVt02
Y2Dz6lUfBm6rBz9p//eh6yAlENGOniOF9Xn/rjkZ//2QqsL1Xlgg9yWbJbbK/PD914CZvtkdFocO
dWTf2R4tj8x/tABKb+Dv6E1GfflQQKPFkYxUPCzj/eQV05NeDiH9P5T02W5wnRkVewcJW+Mb8Vz1
5DrM8w0zOGqjfA78xV00DwAvO1j15CzTK6fdtnGySfFu2sPvSH0kTR/+SovxNuj81jdwZWYRIpPM
yY0sPpTbVueJOIRzRJzDrveN+olGCP1iB8VGOmI0AMvlXe8HNjHt3hc4lvx+4g1eDv9+t0LVbMyp
xkb+3z/wz1d9PGzikEXs328AcBuuQb7xAGU9swzEz3OXPzvC0w/9cotuR/vYAUu9f+/+qNTgqt0h
i6LlMnzYGbKlfOhfnBAwpSUwV7gmtK6gDzJcCuQMpDgYYfjWzREQ4+4uILofaH0pfKHjuBa1ZxyZ
a6+1t1MV2YOgxN/8pkovTkL15KVLrm4PI2EOnAf+62I7mrLbuzn1q09odZXRhRDDAE9rkHCQbSTc
TRsfiWspt9ooCCbzmPzMAeh3mBQOQ/VS73Q7Ey+hUTblScoIOxjeZ0MuGkYAaN4m1uScypyPLmJS
7zKkj6P4ZmNp7FFp5OQp6K+8s3629Bt2YhaMhBFlkM1ZuucAyYlDNPDUEWjimfEtKDP/pBVWyAbx
kj8SYedAR7hEKjrkUe6f7IxPWW2UTymFGSpMCnYGqie060+dAClRuQQlZu24DMPAloc2F7pMNqTE
GRmOsI7TodB0M3z2zyvIAskJV++nFYNtYUO/93OKtyGkr1p330z5s4Od3LKMaJKKLfq28T3SMHlz
176hnE1GU+4hCj4i7RqHmHrCXbYk9E9+GRMuxkkS9RMXkFm90tlKKzSfh5hxRd9kfxIVDa8+I6N0
Sergf8iJJO3kg4037FxiiZIxudXV9NV4KcGCQXtKh5fGsqqzK7GAdaZH+Zxn6z5VUKkLxFLK3w9K
1buq9mmtBalxMtOCpC/ySHjD9YH9mzad9wUwxs54KDQw0urvGCtG+bPJEKXpPgy2uokPCLUD0bPu
hpFEuBowX2oB6wXztQ6xy58h/tHcKMFG6NHOz2aEwqAHbMkFaJk+IGI5gZZc67E5ecrx91PPqhnp
uNuXLV2yoXhmcWhIfeDqTrq681bZ6thHzRcQmmqV13C5Qqpf5kmCYo1opc4iwqPMscG7GmEboRaZ
K0nY1QkKMFZIhHWY0CaCXAjtjXZhykIBRhJqsEdIHMLcjRwRoxYs6BWzib229TatcqaGfnKYcmRY
nRWeJ9cdDv2CbveC8QfajYxZuGXsalPjP8ymA32vegW9DGF0My1ZoTl7782IDspL9zWkkktl2IAr
sICkdDTITyexZaLrFBrKu5U8PWSLJjkopo9nlQJujT7IuaoYf0wPJQeI8tg+2hZhKCV29p0DGAuX
LE8Tp4t9nUh1mtHmrciLzwijKE8zlbkBvW5bL1e01KMbB5y4W3d9v0WR2Kx5Ls3B0vkDW7x8PQyG
2A2Eh44JVC9FbUKXKLNgYsWKK5IjyxJdavhUIuoF2dC8zf2Ek0rONi8ritmpo/XpXQq3NB7VlH21
OenpvUIfUiJX5bO2z0ZSvfMczxk7oUNsBd7FdQmFoTnmbGhyyKuXsTdzPEYbAjeaqJ35QWSB3pc9
dY2FflCkcENoZKEf7HIwu203XRUT8dSbBQtCEBzYfh1mTTxyEyvUjnTBHycfCWwrO5JhY5/9+2S+
1C6TZbYXIe3H9DEfWkT4mbQ2o22BBTIEkaHZ+BAMbAUSjfsY5eUjvHAHhS9hOr3JyoPUB3YQE2e0
G09jpX7bTfBZdTNUx7fCRBzv4ABZuTAi7OA1rnH/ZVlAMnnZfVQg2tdenBQXMux+6UT+sFVW7SXG
icvM4mqyR3r29OJVUijWyhamdUdQ0ZluSXFMDaLsHAXmy4jIb8ZgTA38ORnJT9xGb2xhk4u9HCpq
bTvlVTIdemmWBOlCDhXyocnBFIWhCV7OThZxd4wH3CYOMdZ+y2C/jLBnaH6jZ3YHO8eiWxEyd7Mh
DxidEZyCyLtGmSa5Z/L+OI3xncKeZLaXrJ0g+xBOUz36GrZHHI9XOX+MPoqjTsJBooP/HEQHLJj1
iUqSnb1fk3iE+PqgGtpgqhIV6tb5kWnsbxNGEE0h4yGZwD1MBt6Teo4e40liN3MVz7xX9CNCJY5x
8TV6D11sNtfIVfiLYQoF+nMwGySmAOUj4JRBW6b7CgeE01Yp9ocPT06gl+NoUZQhpqoihdMxRC4b
WHIXzwXc+M7/6cyTe6qnQ2kSV4eHiXE+LV3bcYZtupCEquY18zNk8ihCFbIwbZznAdFMv+hLTCI0
GjguvJ94FQxBz0FxvhowZQ5GVhH8zMwvYu61am0VswbWlxYaBFuXzlp3AbbgMm41lmVazwvzIskp
2cOWQWVB4DOOfvLpLAphQ+xHmqnXkOE3ieLhtcZDZZYPYxPK4+QgCCmjmLxMbcuzO/yOC6u+NIYy
10hPs43NxWyDfUmCy/YuZGxlpy6M5UEKWC1l3GznnjkXQUgfodsifZ6mz14TOpXH+F4HQDw4pGp0
+2DevJ7AZpEnf9AzDTub0psLREbkljWRcMvulCZVOi54gnjlTB1Abhdcrx//7SRhJFHaVjhOcAXH
Ap5e5qtVMiV/iyj1d3U0/mRnoI5Lz1ububVx3Z7xVC6eKqxR+77D8TQMwbCOgDptlJk8dY7x08bg
h3isfs2xhz8QcbNHp/I7McZf8DL2okLoCyZRblr87Cisj/nk6X08DDWbbroVnreFr1EdVU5P1ER9
vi1j09mrubLo+ZOXM5fo+uqR/ylAs8rYUfwSIrYOInGdj9rwXmonxctSCcAZg9kdbcOd98My2+5Q
Nu2KyA9vpuVhb1YexeBkTgfVze91mz2aSIOHyCY4VWes8123MCgdJMOoOuhAM+6nqbvp6lLuhpTI
LDKKMTA9NZ16cbXWxwM7bIANOnsNchNUmMf7zRVhDzQq2yJtMIzhd5Mj/4/oYrN5el0PKrLPXq5g
9plbuHfe1RH+H7+YiTPqgCk2jRaA9P33sEEDkNTCo89CGClNluehNPx1FX9mkx6uI25o2nMz2QeV
eaa683fo0TausGlVyfbVwAwEW2XCtTg9mkXa7jxd4N3GJumPH2SmkexEIgQp8P7BY/yzauX8S0fR
tArVx5wii3OzDMpFxes2OD8nHEo7lQbt2tYSr38mAfpoiyDK/nlmTMeAze3JUF8GstqyVk7Q/E0x
Ga1Mt/6uK5YBo0Ne3P6yLCbnyN3B/tf+QFuP0zC1uwdRpeQ4uzUiuST2jla7U6Z1KzM3vjJd/EKS
OG87KkEr6+OHMPWPchQUeoWPlUtQCN4PduTlj0FkfNcSEG/b0rCt6/dKjN+wNsTartJx5yu5lwlT
mgyX2aaXAlVplRxCh2XZKhKGGemAncF5T7Tin6EAQ11c7eboO3G7/jJagiLU4Bk6ZLCnSFrJvEaI
UwzinDNRgXq0hUfG4p3/scm1qGqTMiouf9mD/EUVkmxTDOqMxkp9HipmM33y6eh5uLXsMAzPjna2
sNU56JMH2OUm4jgqqiEiGiWvrnoa413WOsMrLU4mxdG080hn2ZYQMd6N3EF3rPq/MiWqurAvZdsM
FyFQ27Nf6FcoWSd3Ti6Y1ucNKqoUiwJZsEhFNmZe+KhRnN8plwf6YzB8fF47q6HtY47uYZY1NJqU
2MKkO0YBKEakoNPGiJRYiQb5p6jwHZYtr0jElhyX7SZUmHiCxnxug1huGcgfdBOF28WX21qpuIQe
l3cgaMyxGFy5yVdQmGQ4ssVeeQQqJkA1sUkptgks8SvPb164FsBRBNDNwLx6MUPbX40pyYlZxVyf
j3zFXgqNKltRg4mqD2SuBGujKhOzpyJs1myHAxtGhgcF/VjJutO6FLVKT+QJuMFHLYduV4mZLObK
OsY9xgqEPwBx468w0fPG7RpvEwiNWa2bumctA3/rkX4UFJLUktzuL01QoBkHGuaVHfP95cBY86cr
c2evU87UhT7B8m28ZBXS8HhmscrAxFXCb3ikYq0lCATXAf39bCzkunVg72H2wDe74P9sfwl59Wp/
71h49XrvGeK78XIHo6lh4cVlDpNbOyp3MXXU3tVElYcTXW87zv64M2BIL9DHKmLimy+q5krb5kl7
zfOUW9PmjlmUAO43Q6OtnY2qPLPc9RDgqItsN7kUJdafaTAhR6D07gNiYNyU2F8v5wqZ1Vb+HjW/
R3N0XiKfFKM7mQ24Ilwmi9od2wBRd4XlbhIj8J+inEbIsPAiTfa5+85D1ie1ukl42fkQ7+2FcuyW
DGlGJy6IFgbmCnTkxhWMGEdVxo+W3/+E1ncbeNlPmr35Ijq7Ey69jhAaC/PKzQ2r764NSOIO1UsT
kbyJoFa93B/lxPO4Q18UnktMv20g2E5mGeDjsabuEuntjn2bfHG9UwpdS55M5hHINkV7ub/ovKL+
JpAKAR+crmvQVALCEuS7MqZZXfbEXPWWsQ8SOC5hHT6xxmpmPRGRZxYKJk+ciSROIBcw8GmIz4rc
url2KnIvNJ9BPMBBoOR0b9WC7aRVs7YFjIjGCUlkljWxyshKk4g03GapQF3cqQ7/3ZqVk+0xZOtL
C6Req8YmvyK5RdqZT4qdZ1/nWJ+sNL2wW62OIVaJ1O7J3SiUR87uKIyDrj15dM0Qr0minHPOBe3B
sp0HuxWMo+BOEyYevptVPT/MqJX2ZC18tGk3nRLHpf2X2cOeVu/4D6NSB0mwx15IJ46r7sP9qzDG
/dG6dfE0dt42kt7wysPvJxFBoYtrjirufuhZKMoqXTULTl0q/zkrwdkHdB9W88BmtsZozwlMkEyT
kKwWEpLQd4JkEGqWJxOzEYMa13jBDILdzIyLTV2w+SzoxJ/nzjx5BqrTGdfpcW4DoE/YpnxWUyw7
z01gGe/2PB1HXJHdgt1MBE8tYkIwYUVY3YnskAqnndGhAilIlUw7hLsIsOMJ4m+ZBjeR9hAdswWw
RWz2brSx1pO9W2Bk5aqSjEV2iwyk1FH6+x+ep7Te29LXl/shyQITKezUHQ00RKZB+BfBEOkminzB
5Z2y2x+STxzZN2EJZGt8Bi/LrbFPIwTRzHandAIwipyxGVvnRU3+awB3+qqoE3FxOuca8xBD5nrT
97RKMMeObBAn1E8Cc4ddQIkxgOo/ouLfcCYg3yiETy+VH3esNPmqk3zr187ODFHKFCL1/nnH4yQO
2Aj529bgOhGkWXmN6tD4GiOydenpkP+oY3ASdvC3rvAFU5KHZ0EEQDKZTEhzhcizMeE9kjk47GZi
HOjIVMUGkJp/8DGLvFPx0CYdLeqTsrbITGrTaS+Mct4ntX7tlXGaspLnbaHcHDVR4Smz2wubgfaQ
GA2JO/1HzcT1G5TaOgzIVGxAw8SRQ1ZP5l8QUU1baYzUweD8nwa2eO/10NF79cvpej8Y1jSuCo/G
9RjANsqN5ErNSnE9Rc9cSaC3hrPFBTMg1uf+/EWUvxv2c8NohNoSgVZAAoYD/3UTd5hk0QjwLiri
fYs4zQ8jQRN2gi4PvTX5O4ywt6WeWEZagaKu7Q5uOYdPGlhTgQfZmQPzF+sGQ4HZmvbEXn33nSXe
aOoDAVpeL6jMOU1jzmEpX4Kk8p6ywTnEeXSUFlwGzGQN8m787EFsby3ye7eamf2Vuf7jcgU/dhFo
rC5AyyAk5vNQOJSv9XcT2LjLOY0f7y+3Vw3qcP+44xVm6Li0chyu5DXzoW0oGTsjjfDo9xd46VCP
1r7/Ngcv4dTHG1P76pnISmtlpagOV3S8gk2nhLf/59oWImCp1riyH9ldxwcUvDMOVdsjFF3au8zB
SVMz2GJv7TYHwbcPyI4Bl8CyWvc1quZsdvYBgV4UpSL9g+W52AFi2YxsxWfktK2f00vo1UzMU5i9
FkCOj5O22wcQueC6DGMzYG5Ck188Epmcv5dmS4L6cgUQUvPC3xdpbFjWSfv1jtQLeSU/wjkHLT62
0ZMkkTUOwQ5NeLDaTmxEogbCLvvgFijzm78ObZXXwaDJA3AhHCN3Qzyw+QrYgW5yaw1PWVWdIm1+
kGejn0SPKKQy9a9Rx/GpoLPQeR//QJLtpbaakzK46G5yzhhyAzzAyBMknZ0dcGPvse0QsaeiQFMp
GEwGrniDsF5vtGsfuMh8ZYirP+aJPjbWjbBdhFRgWJfVu5UIOMlFeKuYlHQLK33GzcpIndIZ93O7
ii2nopJrkuohS+fpty/Eqp9kijz5i3Dp6lb2aPz6MfIeQjWiru4XTlioHsj9ZFpuEdmcw4OCcwvt
Co1j4/OH0jdZwQvhxyZjl+AeOVQxw+aIbbXVq/HpvnbiC2LKkKagBS2BkWdmHLvkHpTLJVkmabcp
E2ebDYT6jglAqLh0dv+ca7LHdV3Y9k93ITPXvQXthnh1KmRmoLMzYRATgT6MpfzZJzrdwrwAb1v0
Jzx1FBkRTi5jtuxTbKH/qCcLP56gs5QmyR9eaOvDsE22Zw0EZ4g6NT2fo5BOfzCMEjN9ZoO1z5lc
YU4sZSifyjLCMyDb6mk4lEbeUvsX85ZUEJQGxENZc0ePwSI7Cs2OOJBbTUNfC6Qty1W6doBaKcXn
YrSNYaMt8CDeQEzf0ipy/eashn0+yu5GxkG6bpLEB11NpVTgl7m/WvelkIYo4SY2McPBsjKEJrmC
jNL6E5kW3zZRptt64VLQVxnQt87yd2QBa9WbO7uYt52zTgZE4skxvnY+KYzWgH/2/rJluMq2nnWg
pqlvvsHuu4+sbZkq8+DdV6rW7HYNE+tdI/Hm+AtTdqg9OMhORH6AHxyMtpwp0L+mjiSbIjU/73/V
lE6wt82cJvyyXCP67S+ykds85FNbm2Z7LPqMmNjJ/x119qvV+/2zO/AxSMKYGS9iZ6rxUd3wpi7Q
jPYqh//i7LyW61ayNP0qHXU9qE4kEq6jqy62d/QUjW4QsvDe4+nnA1g9LVEnpO6JilJIhxSFDSQy
1/rXb8ajLDJrrwYz/jzWkBzDLEaf2hf61m+T4nbMIByFojWv28571fDU/DzgSwyXQfR7ncWw6qsh
3WF4j7nM/PIMtEwIA9CSRqW/DvI+uY+LnIgGWFqZWVd3dccEUE+te0cfMdWckeEqQOzqZP6lhd97
jRv5Z0247bHAoAyQGwvwtsDZhFyYzYTB4SVW5CAKD99oo+PQ7ikWN9KepTmBM9wut4YRJQwskm6q
eRJP7FB7iBGynv2YUijylXZIZZQjZ6DgcmkFzpqZXwUl7qlDXd9k2F9jAsbFEicyyxquEDNsWnwd
12ZklMdUx/K0ivCxT+acmgl1L7oL3DITmx8RpzBc1ERAnC9xyuiyBHXsvN2Xuv0Jo0j7oTHZFGQW
zPNKLNitWmdjwS3mVOYB4Xp2qWDhEcQ6oUhiypIpTFagjhGNYFHrWtPKccrw0qSo9aSePpljPXxa
dgCGV8V5QPG7bUvejFEV3UZ0EKAbyfZfR4NDfCC2SY5tJdcFgdyU1OxdJKJCHzeM6YSREnuyhLFn
JK9DB7fCgqSAQD1BfZxl6SVsQvLdwhEmq9/fFrOIL0OdttGdgh/harg29WW2dWL0SEFeDVfR94bN
1Ipf7Wpsr90ws9dZbKYH7PYRSHOsrlykw/fKLK9cCAHGkOvXCv4XMaHzGYNR7QHcmljtfhvYtLXL
Ha8ClSPtR/te+H18gYth7aaM0Gm01NYV2CaCPTFn0YLPbIuqKo55NX4FtfHXud5V+2n4ijswXMaO
tAETi5/K0dytZ8O7YjpfIpTKkPL7hGb3HlF7sDtfmopc3mEIOzSdU/Aq8OiCaMCC6gmy9tx7gehs
l3dyuH27W1k3BJBaeSOMskUqg0kARKG3Fhbj2LPN5ouX+AHof6AmwO2kUNkBDwX/HDuKUmg+ewUb
7aamdN8u5zH6KX4IykpxaKGz8urRW5rQsptPgQCkDeZyXJgkyru1BnG0sJBYDu1qGFma5Lc/hKUJ
72o0uXYdHvW852H4XYnrsPG6q6qEU+7iBbBEEkyK1noqCoytMBVZYfPD5IVmQcn8BoTM3VQuolKN
79gaeh9gLz27dAnv4hd2cJM3c9yodofNa8T0q8OfJIT8gmoIWBWD20JL1UPkFh2io4pgnCBt10vD
2QXRjRO09cWvS2h6ELKOS5Oa1wbkVT986MebZa1nDqrdvi/w/YmGG1BS+7y0qJhSQwWz5MUtU/eG
N03fABJXJFhgzN/bGgfirBTT5jgbpqFqqzWIE1y0NDfEu26awX40eI3uVReaV4gB7iuht8fO0C9g
tcW6hXB3mnCAg7+o1efW9J9KP9sW5ojEO2vVxZHma24PrIi5hDIIK0KYrZ9xa6jOdbbOahRnPhnn
FRYjdD4iwO+0G05Z7dyamKmsVTIS62sEPK1Ou2C9GF7h7QeQAPkfvpyJ2EWiIQ0rXV1Dhu9gicba
kfAWNbbmJSCVc/OGEDAEs7FBu44a/SkcU0wRiZS9zpjvXlWe1ZyGV/CUnCPN1W6CSSGmMKYn2cFd
h8GBxa7VQjYr/QYZ6a1fIdh3UCX4idx0Dh4LMLy8cw9DFTZ5Mj/ZSKNZ5hOT63Db5L2zRTajIGL1
2xHbDrNKtNtEKh6LY7nrcDDr52Vrn5rmaUjT40QW8c0A0W+d6qhKiyk/NqZp3BctPlOWR9kzAeGc
hK99cXLxPIUi+Gw6jHyzFqMe2DWPcAPKBvqNhRf2jSjLDzRWw0WlXbn3CHfA1Q+YaIwwcdFF1x9l
TcBpjQp7JIP06q3AJdX1VeMdfc5KZ1qFcW1dgYFiHToWr+SV9tdT1dpQlAPo88YHu8PovxnT4Bah
ok0EPdhYO9n+bXlOL8vx0Ts45bxt/rE1eXtjHs05TZ1cLb+rW1SmZETrBy/o1K1W5c+tkOFLDYfU
HvqbWEHfdFEuVjmG+Vy0xr/rbMZ8IO+1wb++p9vf8R3kO094Wfl5eEZfeAAbyg8tPjvnIdCCM90P
AQ+wXDr9OExVeE8vED3FE11rKZ7s1DqE2L4R/dhMKwm66pMEtR5jfbj05gi9YfAH+GvNY+3oOLX0
5QOCFOYIaE1xs/D7JyAYJM5Vf4w8DGeWdSJ9ZOzNsLHKOCNMIcEIvPPUKo79L0srpcLqc5i9Lv8S
3CX9IVNsiX37EESTdNnihugKnvUecEnfkIbHxEBj4JD5OIOpLB2ugM2GNwCByS4mHCy2VVpQDutd
+b3UGcX5somux7BY2h4aD0fHgc8e8Hpk/3vooC5tk1gj2XqYuvu3jTmw1tJAWbwsLg1/0gTGfl+i
4Iffa/hHvaF6gNSUPiKdVhS4c1M0upNcU5L4V1n7gdnayu89ettE/xg0WJ+bQ/HVml/DGBLTnmQC
g5OWREM8MFZDQXw6FRYmXB1HdlAeB4K6b9LSfE58T3saHQqLgKcJ9yB2b2xKUfzjpP9lip4kMTxf
p4YtRDRxdk/0L23pFMSHZXMUveM9j0b2ZOVDclcElnaH4dhdnff1S1QyZkcC5u90pBYvoTNAJNNE
iJ1UT98IiWw+w+ElX0UYYY1Lgzb/kmNwMsLZOC5toJDkFyWZ0V9pwYiVk1s+OWhBlmNmivC7Vqqt
NAINiSF4i/twlHguMYxLicvcukkIf2xM8p1ZMxSigdwuoRdJU5mnfKgfpL/oH4SOxgvBXVeU5//+
pUhJLBAMus4wQW9gpUhwiiC+kFym72MrY3MeMZzFRHTjeAwul4OxGom7oxqvDimBmeuUWd434rsw
LBsr7MbrCYP/AO/EOfn8InIVMlgOqn3k8sjQwfQnKeb+qoZVm7shE30wLtonlZPsHMGKAJm2z3iD
uXujaU5dEBLgXJHxllFDbCeRMbYqECeEooj3mQKDyHOKf2+GVaPezIGn2tvEseS+c/lpFiy6lbSK
5hZ4K78RVcvlDX74MZtwJtM6eIiAzOw3RnMfVdVV1U/TDWbdGPMm6MZDWFInppnqkXPH27gGlOPW
NcFVKBmW1seamoOvJuxYxFgfLNxMAESQiuS+NRzqHslHkXTNuZ2cYDPLORHVDjhPZ+QlwIv7XBEm
ue4sYFLWWvyhTU7uEl+ElBPTnsjGRahQiG1wnvU7bToWeV+8nfBaBhW2sWqUolL/tiym2sIBLup4
/0zRVXdZF31JaFE3BiAcG4LxHHsBvkbcWk7WTWSI4GXEbCowxhf2s0NgVtHaj4X5YPjTY4INwQn4
rnqAQ+qdlsWXWthalUXyFEtT4q4OV0/XXHNfRdCsYAq3Uny1YpK2xzWCxuFqhgrfJhJoZvF5zP3g
WFdK33gdlXAYT821EdV3jpHHR93vbM54x79SDvY3GN26JrZpneGgxUdkgfGGUa/SqE6vFCm2bJD5
Vdjn/nF5DJUG4dsc9AsTNObSjkF1UPW4zYDaEd3q7UWfeusloq0IKdCAEB7xh7L3KCCCtUXYNlMS
JC3KFgeBLoRgyvS+nphThbm4863M+iqs6ro1sEppAOA21J1rOjV5GxNeeMxzityIPtcfYu2xYEi/
ygbIFXinXsWFc1saHRBjCAS2YKl4HAbZraqHYDtm3VdMrGYbzYYYpgBFFDSqHro10Wxp0t31OV07
5n8xNDMhP3iJF+34kKSRzD/DEeve8La11xkf6EG+xikoMhT4CbsNGnMRaiC7butfln7uDVkoP+Yk
ut1XJGfXs4xdS+V5AV0NCuAZ/LR7c9b6ZN8BNokM9gz3auzJD1gW2VIVLbsjsdrYm0m4W8t/i+0S
xCWx7qbSfh5mJF8lfnl0YuSSWADvaAaeGEY73ETDvgaGwx6jwiV8+aMMHaJnUiFmT8TXGD/C55am
FDXleIK6d0aAm91aRMfc6hz2y783OVjyhpEqN14m+ltLmCHUJAINMDYHZGtJ4bGiMbwPs+LWkgGi
wtTladUzK1fUG2GFzdYfu3wP+6JfERrxAlUeNdPIOb+80WZpXpUG2WHadK3rrfXV89I7xNcthz4g
cGGdC7sznkkCvUcCjNdtb3fMSLADi+IGHnuUlUdzjD7HTZ4edfxkrhsPjhOnxxHdKda2AvSDeMGN
bzbfBYjcvYPacFXHhk5CDUjU8giXf8vsiCzw6C4ugS26y/I7ZaGqe0M8LfjcyGXqm4T02n0mgX/L
TH/EW4XEZEo79iVGDst3mFDw4gTfDMen8w/Jf4N0hVI0bKa91sFHx7Q8vPZ5cfckAMCYmjc0K4k/
TfCwljipifiFso7J7oMi/GLDW5ozPeghZVYflktOGQAdeuskVDjt3l5Pf/bBr/BfLdIuXi/bO4ym
4mKMfnlOvBmPhoKpLmH+rbID51WgId4VEOUlkTJYC8W7PpLRqUuHh7QenhQl5dLGZMk4XXcazPJq
57clPagYjEvQ5RNtDL9PJfPS+DnBlvkKUtDn3oBz+lamFG6B36Yb9reZ4H2xmuwlllDZrZC+UYvw
JlzKV0S9LiWB3e2a5MHQCKcoZxuv5Y3LaIfRxQPTj9Vdx0DgPKrxC2nt9i0yJvs2TabwWCsd3+N4
+FSI5AqrFeYKOnEaLFUdhJNfTJTk13k70Pe6K9lZ8sPkiNu301458mLgJdPR7F7XmaruLFbKWjpE
aSyguUrgjvcclGHqnFuKHJAbvD0Ib7Vufh/lacxp4j+GnQpG3bphQVEybWnYzrt4ZmvQ2q4SmDU7
hcaAU7WXzsP00NQ+CFquZ2j5xB/XAQ46OimFVekF67RLtIc0hOdIk4z29L8mOGhnviwDIuhO9g1P
Mr+zXJJWGq96chWjDQ3p6y3JRqkwul0X1F+0qLA+9OMlUw5RrgShHPoOjT69L+NHBx8Xp/VRgQbc
lzAjHFIvcF4bKE7+lEc7Z/2+vwuuNAzQMepGYb6LOQ4LX2Wd5WLU7PXpIajGSx+2LucIQAMjY2SC
8wE7zBhubyMk8ikabScMr/HrLna/fyT6HPT9y8UYNhH0ygbIle+yVZ0wD9s4j+K3HXGJVTd9kwi0
FNfjPvDOS5XfwlTyAnUkKpCSYU4m//1lGL+mvVPwWdI0lFSW4qZwmV8+sbP6c5r6//HMYABxKuMt
CWTh3psnru0UDOs6JFOAhusCv2o8GhheWozMd3raHTSkpnhzzmzP+H5kiH6v6aEJ9v0146XZj8r1
UHPDRrGxG9wnBewNxKVWw2r3TE4lq2s+Uo9/auzB2jDzJ7/BtYnvAs7ai6j64oQE9MSoA21k/RtG
EBNzC3nLeObh9x/emR/4z88AexNdGLrpmLYr33/4NCf9JJ2MYGs6cIB9gMat1uEKZwn8A/O8+wZ5
dTXaWgzoA6GZKQ2f6WzZE5iW7pD5YQvSxCCBY3rrPMuR6Z41yLdJOt4UOZx4TX+s0+RFjkm6Q97L
nqYjIeCimMdpiGjfemNkgeF6GTmmE8KmTBl7Q+eeGH2u9h7uCLfDaWkrsVI9wuhOGBcAAQ82kTVp
59GmtdDwjG9J3c25wi3l0IBdeTwL1+HaK3ijgC6M/pHR9V6zZzpBCndX7BdENSnAKKKaDBHdrO+a
GeaYlEETxM0461O0BzKNd0sJ0fkaODB0HpSu6rvWVWc3WuXSMl8McglWfejtExQ7HAYJ7cwU75Me
RgEMjVUPNH22LQitULTZ4BcOhcpBs5VWh3961d8nFwuL91znInVLwARX84b4w7KGykmyKOfJxq9o
NyWRzCmeqC3Z7gl2WRd0USgsqLCgJWkvee35e7fQo30tdbzTNPfkGJq2M0Ys/H+/5NQvSw5IxjDh
J9rsQoaU87bww4W5dT7WowfVSA6GjadbjocL2M7FD9v70SBPHFbPZsEBM+iQbKaBvHJRc/RVjIFg
c1XAoTqSomavmZTaB9e0tD3QZ0I2mBk9wqP66gs+DWmW9NO4N5/6JrBXOPeSXm5a4UMr7L1v4uMG
WmlsosoGB9IUA2SN3DwSisotZeFrNvIyS0VBi7F+NdvmYBgVjOog8xITEOt7qZBP2f0fHpvxPjFc
WIaF/4xiUmpji2K8O6fGPM9a+jhY7PPGvGzHqBX8zUja0AX2zAOsiTX8teGxboiXxgz17EJ8uIYT
ulrANM9KHrzMFZeqEwGGluhqWSHykQNn6+DX+WIL/yQCi3BtzeQUnJtBJ3Ki60Cv/GuliA6syVmK
A3e3ZLAGNRI/z5WM4MlCOGN7TqoNrBVdT7zt75eG/cuJMH94tAKGZOXSrbzLfc+SjBFCbfLh56ti
JNRtdVSoARmmA+6sKDJXnuYHuzxwc6BKBlG+gcFApftizzH+gQqybVaIvDFumTsIAHtnhwgCxqgu
GB9DKN6auvcaSDhU+Rh1F6fUSDdbSjgT/UMk4unjLk7niEQGuaDH8pDqw8MCcigID8hCO9z0shIi
WT++4r55zr3Zdz8f82NWFK/RzO4ivVtsML2MdrMb7zXc4ptlEpXbGv42ifdCpB88yILAZ08Q8ENk
crUB5BQbpKPqWozD57RTN2JmVHgNBqhEsJf92VGxQ2/G8HVwy3BtsWVfZNY4T0GBiEA3LiZOUafJ
r+BKzpWGX+EvKPvu9PvHJOc1+POh4QhLzYelY7o2gpuf32CjEEpSxHBiYuoA/9jrT7bKjqJL0wdE
sdaqRdnxVM3U4HRwSMLDo7fPjYcBNtKpdaFM4F/fk11ITqdj4ZkgZQERM60vEgO966Z0qz9k3eu/
FD6WoZTuGrYrlKLWeHfIM0GPSrMtLQTrnNaDtPediMO9P8G8E6mqTo4Dv3GczG49Cts9FFK8WNhY
nFwDYPr39+8vL8ZUyH2VLqSy7XeFj7CjNtIq3dqUKcHQXTWPRhnw7qqKFMfJ6GwCkmq5Nrom2faj
Yx+aNHYJJQjiY16k6R+2nF/rMO4NB4Q5HxQ4fat3l2OOI6N8QZbi8tbJvg2vs7TAalGTgFlhvtFN
aRyxcuz3oZ3dCwE917aiu9/flWXf/2lVzZdh0emaFqeWYb27jLIFSncmhKz4nfEmqidhDgr0JIke
tOEhqPBQAazW4RxjFBnBYNsOWU0iRA4qJlrjpLsYnoQu8Zfw9V2cPkgb7ci/ftRzYLfU6r/guRf+
YWHJv1hYzNqoGkHl5hZjri5/OM0G/HuiMI5g5VTo1FjShDMqVbBfT/jnpASBdES5r/SonT7Uukai
46S96MylrvA0+kYSJ6ncUWxfAg1ljjQBg2uLqqSxcHF02S4wUPBPYe8f8MAcn39/y41f9lvpWtJy
hI7rAYxF8f6Wl6L1sYnx4XJjV2Ew3d3FDZOIkVnwEGOHYPZafinwchjH5rSULrYXbhAdNjd5hQ6e
AKN8z5Rwa3XMFBqZ1h8qhMdRPXxEnFysXFkO64R36y6HeiILMkMEFkprURHK5oPVfyf1IZEuFux6
ca5a8+MfPuEvVRCf0BQ6y4o6yHTeH6fEELaT8JGmv+3xUBSajY6N8a3Ecw2hZqQ6E0YrtNzerbpt
EhXlBn8KnKcbkrkSdOuaQ/zIwFjELkZ7sxyxc381S5PpEyLjYaGTTA2rjdBQYxOLhBjbmT/ohPLO
TBGuBF366BLPc7PwqOJYmw4mKOoezuqAl4wGbpQ2j7//5Mtb+9PrxCe3bde1jfn/HKw/L0wUuNhV
WBFdS2JjWO3RdoSRC+O4JraUOuCWtAnJYMdrt4LQAze/Y0J6kyEDpwOoL0ZEkuckYJ4vpGyu1z3R
nA9rn0HUKhUKCX/jbgFLoD/2GomKBjR7nQiozSjxRfXmyWvtj49OKh8ap/k8trZ2cDSGI3GAVQvR
IHEOoYhCMd1ZsH5gp1tkN3mMiCI3kgdrLpQTDga0ViR5a3i//v4O/frqSg4vk+XBOabUL6s/MNIh
j8KKABwXLZpwbFK/CCnfhQ1cOjsF38rQDmztMnzxqUVmT6Buh2gLJSH5snFdBTeVhpa4j6LbCbWE
Iz/kMtsyEy52UFOic6yF0blOuz+USX954RB2Od9JUJM83p8frdBrb0j1Ap1XYQOlDiEOWL6LS0cT
3fg5NkG4VX2V7gQJC0ceUopLXRLAjZn/KtVIWGA9fqilc59UKQjndKOlgbVHkCrnh/uQXA0y8/+A
v/xa9XOdHHVSZ0W4krPm52vWBmgxZIPFW7M+ySjFF717aZxarfAygVzrY+6XZBYUwLabHgodgl19
hBFsA8GjYfCG5NGqppdIhd495fy3QUpBqvSoXZXTRHvlfuuc3r9p5l+Ud8gHLFGGuVjGK3Aq0k2f
GM1FUKAdKuU512WGpgN/U/QiuYcjYE12uWMiQsYNmmiv8RKkNKaysi62NY/JaYudqowuf1iBv+xO
hqDUtXTLcQxkLu/rXcp5MzUmB8uqMMOIKY2NrUAyCwFFJ9TA8c5p87SU+MgqnZ0DYknGNByMGcFN
gqs+6W96cBoctrJpp/qB+AYp0qNVMH6PtG2rWcaRc5XnSrJMGmTfFqrmHz7EL4eIJZUwXVcHP/gL
/AT6rmEzrVCbWI0bs8S6Go7N56m2snORgO0ydcjuUzKIjp7ZYE4LeW1bYZETzMqBBLssyNPQXIZo
5r37BydNwsMUV9rOxGIDvFQ8krrz6fcXvSy3n3ZHLlpXksYYAYtyFlDoh2Ob5LzARlSpNh70rgXB
mbT8AM/6KWR4QvoiJlXFhKG5oyxUV9Z3VYhhNntaF7TRXgrdPg6H+eOG1/8fl+ZK8GLbMF1lvK8O
VS7soPEk2SqpAQGinMPtUWmuOxGCi4Qx7Ij5ZpJTYj+UmXc2Q3k1ueUGI17ns9/AC3ADLd21szdB
hxvDH3af5cj8+dbNlwZUJC2aNbFUtz/currBcqAlI2ij9PJ7PZTGCVJCQp4GM9ZWty59NIuXNMjo
Rm92RMCF5RaS/ktapg+W6alrSeOssymfQ0Q44E9MDSyy3oYoftImMtFQFOlnoh+AowhVNLVOEHjG
bB94hqGKFl1CT+XHBSEwI2me/3D/f0GKAU7AiSF5CcN1pD6/tD98PouwFicdZl1oD6ehm0nsnYaw
dOFtob4/RnExfvTxBlZdNMK4DdcQe4pXqxE7iI/iOE2M6+YRBTbAiSMuQ9f0dLDzmOD3lyp/BQuk
Ra+lbFawYMXMr+YPl+qDM43toORGCkhmC8gThMMnGTvtARb7Ni2L56UR1oYGm1In0ihToR8nZtI8
pLbAQ6weiU2fOQxJEnzMI//KseEALhTWVz9txgvISrPJlYv6M/Y+Sr0s7oWvdr//JEuZ/OOiAqYS
tpTSAfegjjbfHWkEr1jGOPrVVvb+ZjkNsgBDH6e6LOWHS4tk46LxVVXkh6cWuk2jywmcFVDccLY6
1cp8ZQhKtKvRaFs8xJ/+cIHvV8V8gSwGtDDKBb2S76AJDXdQr6kChiujO65F2XvHoAYOLiYN9XML
lXkwzEfM2coTyZ7xTchR5hNfpD2WDfbt3lh8JMzh41i3uxT94xUOFs4floOar+HHmygsYXG+Qr+j
1f0V8guFTGAttqCyZSlJaIR7kUC2sKoxxsOsx0dZI4UM2pGB2TluUssvvVCfloFnMebjsQrgM2FX
n1E6xIpLhUqf2KELZw3zca+Lz9Ooy2OZDGtj0NVNH0/ddukWfQgQG0zTQbcV7iCdU+GVBkCwyiyt
OgRRfY4jVPxa7e1nmx7q5FyuMHEkf7Qm5Ig58TLlVa64yuxMuwpRIFg9lzrlo7EFhXukZ3BvHR1y
TqCF4Z+2tbnX+fnmSZ4wgyEaUJtm6N1rP6Ykm5JyLDdNhG7McqBuYs1RXpZ7I4BFN7UtsIFo2vzW
ZHYDpbLocrrRHI8XEMu8H0hn87T4lNf6qfAy86xFpQGsaJwm0+pxBCEMNqSz9dGOYtfRnGSBZ8py
JE92DPBOeQRVl5526Bt9H7j2rdeapL1g/Mtwwr7/w5L+BYi1mIW5tAnKAcTBhurn3QNDaJ6sFs9y
Tzbs0f2SNsyxbeIA1mGLO6tPwAwB54Da9FjZQxQxxsfV4+xo1vVSWvzvr8flvjOf4n+6+X4367vB
xKUBstcbiwT1Mqds4DmIrSoIey6xT0p5RMrWFQX24BbHaQ7ENiLcu7yQm8rgV+x/f1F/gUpIkGqT
DdZybYCOd8uiD5JRN7qeZRE3RDGhvbiJBsIYwFJQFc9KoyjHwmFZu0WkLrGL4AgtLGaMvPOrWjbZ
0a/jcR9oBiHlYxZcGXG9kWFZnMtZAWe3SFGC6Q8b6l9ct2E40jFcbiQbgnyH0UV0JpVFD7OZKMHy
njzxsY0uUWYir3RwEsg8UkG8qMEKE47BKiMJWE6acRwFPn2MYidyYhHi11KDmUw2nOYTGx5hOpZN
8De9GjC5ggP9v77bXDWDI04AfvllSSI9akVTdFw13PntZGF8k7sWAfBDkxN6UU3HCJ003pT9dV37
+96qiwtV3H3vYCk1jsiu2wYvBdc3PpTWqQ46ayt1C8Zte7Xc7LBOmj9sHPLX1wjKBxPE+T2yqCbf
HcJZGuVlWAlzgwubcXTsnkvG85f/+EL4Vr7q6DDWda03G2ceIuQ2FbxwbfR1S3qYIJB5eNLDolzJ
Vo8OgFdrqCfmxSQjScPrFAGwu6uz8S7ASuAPwxhT/rLrMfac77mlTNzs3g+E49Aphjhx1Ab+unPx
8qm8Z0b/sIxC8Q2aUeBjNELgKiCSf8jtUbbrImGdID75FNQuAtj5Lzot6a8VERk4i1Ac2E6OsHca
UaSkeAHonPq0qd2T4VfOZYaVL5JiFf6EAwlE4h0Tho0ky5xoy4UuX0XeC4Jtd7eoI30/uvW86N7z
y/qQhqZzgRbqbKhtN/guaB9IEYVjDJcVdvnGn7wvttGQ52vL+uwl+jcHltZhGnldZdtxGoZOesHn
XP0J1f319NWVNbv5mQpQwXHndfJDMSbZJFRtkMwW6xZCrEknNizrjy25JMewg4Y501UnvNEY/TkQ
CnyIVge3xOYTH/7VoteKUKO2uMfrMh12QhLKoTep84cL/ZUKYTENRJ+LK9K8XN9TIXRoJ6LLR9wk
ltFW38BHmGYJIHXxoQeJEo52CNomfiF2IYHoODyTDljs/SAbDo26yax23DtNErySSHKwNb1+5IHp
V2HXmDBR+O9KBtq66eIIiUO9ywJC8wZVm5dwsD5pkeXCULE+xG1JSLtN2Hk4QGGrRgx6q2meFwxO
/OBr8pTRzQLHIw3P4tD60w4p5vPt3YnP9HEeRrpofDjzf35gGkIp2nxLsHGsGgjS92YUdACgRF0h
SlfrZRgUJcYLNc50j5vNm3LMYkaIyW4QXg9IBu1ZgK6ZmPhiUxJDDXXHG0jGGSPHZb6rI3mzXPxv
zUwYHyIapw2W0yersBIP/FBu6iErnguG8LivMoWMxyl5WmZ/lD6Lthr7ms+4kY/HDhnuGo6CAveZ
yhUcEUx64r48+qQ5PQ4FP89DcuPDAL6GAo3wfFFbgjpTyswaGctzsOx0E/Loo57ZPJYC5C0xNCt3
AICU2kH9ceoHG2NJQLnRE/ZWDVMIgA6nP84MOKUucWJFKr2jE4T1xYlqagOwpkYbXpGJID2Xytlj
tAIFX6Vin2Vlvh/7CdJvWTEpGvtL41i3E5HjGUNfYojCvSzjK4Okp2uNmfxuaJ34iF0dRtU2s9e+
2Y0FhjZVg7snsu2DXoKOF0HRrzG8E7NF/1UTYyJTlG1yKGeRvGZ79q7lvy9YbZa0tPOkYw2qFRcv
1m40R12XHTux4zfNvg7lWcniWVb6myLdKC2kQLNMtWLCunn7bel0GHXPTFmf2BIwKwN2j27jeVC0
R8vuXpG6EhFbxe7BJUrpmFXT5zd2m2mqknzXpCaRBh+evsDj1Yy7+CKV6x7MkHTkEFr4IwGb5iYB
Dxbxx2yE9u7GvmTXRRcpB1L4JqtNT209hnuj7Hf4UmXYUhoZtDc81BZcmalyvWrNMPzcVtOTTne3
8BWsPsCK3Z3qmxYrGScYEAeCIm0MFRbPQ+jhGwqzjOXwDHXK3dYE6OB2MugIa9r0sTUncRMyu8jr
ABlDKPVz0ODJ7SASPtlt03IYD09OA/tYll11Mg2caseWJn8iJRT/ljlHMv1m9flw30RNfA5nRkvi
3SuIEieScLcVjm4LGzTB23dl9p6x7mMyNiyc6tb6ID/0DbOC0Gh76FPyrZ2tPeNZ+GS+QHZ2L8vv
mq753iubxvv3JcnSeb7fJeaahEGJq2i23x3v6EwTh85N3xhYfvDeI3kxCp8wns5EqG0R5uLzAkst
0M7LF8cOtVjcO6+uWR1GgYZON+/fdtraLMEzUtM9jbD3FmTBt8Yv5K9i+G329aEo2EdEXDaPy9r1
PyjVIEzrLHUeYsshv3FUm1bgJZyNdrzDsoQuFAHbBYALmb6JP8QGyNHc4biLsUPtUQ9Fg/o8peMT
8QPmIyw5smy84aG1BmftNqN4zVzC0sxRPvnw+iyiqs5+1Y2w8ogbN+SIOF15GKd78pK01bgtbDjy
v7/F+vveGs6Do1zKVMVEG+eVdyfnbKMy6sVkb4psdI4a8ZtHfIuPMWt5jVwZS3RHsmiCkH2zxZt2
NK1byqtVFRf2yhVEv6zyKI92o0v2VoqJwMsAe/p/grj8xaVKhpMKrNN1F+z25zOj6TwmSjrsn+UU
MJKXrFYM5hEHE6Nn9i/3oxM4q8KxjLs09iRvmWuc+ghSHaplDVOelEAsJ9avQ692TgXG/dcOXcNy
Q//9y/Af/jfC+JLRz7P6n//Jn7/kBSFkBAG/++M/r8IvVV7n35v/nP/a//u2n//SP/ff8utP6bf6
t9/0CEaep++/5acfy7/+r6vbfGo+/fSHbQatbbxrv1Xj/be6TZrlEvgc83f+T7/4b9+Wn/I4Ft/+
8bcveYuyiZ/mh3n2t3996fgVsp4CNvr3H3/+v744f8Z//O3SElv1OW8r/5e/9O1T3fzjb9bfTQme
KwTcG2Au06DZ67/NXzH/bjO3YEd26U5tcBa+kjHhDPiS+Ls+r16bcZspaae5hjpv5y8p9+/Ux/ws
16bCoNRw/vZfF/fTQ/zvh/pvWZveEuzVQD0EhnhXsMCJobZklgdMJmb+5s+LbyzMwDeY2KLQashG
iOHwyKZito3h0lCW51DiEoXl+raLSaJMdeIfc/d5KKB6RhVR8mkR4nMadFtVTdqKkCfGvYb7RfOq
5wDzNEg/Uwo3mD0bnXO5Tl3v2usrZoc0N3muJZT0kVy7Mvnc2vUdbrwbEpWz9aQTP2qib2As9Ypx
Ap444qtfYL9UBd712JwrTvGgJBTY+b/MnUeP7FhyRn8RB/SX3NKkzzJZmWXehijzit5dev56nRxJ
CwmCAEkbzaIxQPdDd2axLuNGfHGOlf5WquRsx5ROshwBNMGP1phJ+DtfcHh8XjD6Ppqi54bevJ1M
bWDFkwTV0d06oeMgHSNfURiWWBEOYgwCpGmeEABBLCywN9b6o20uH65IH9LC3Yuh2mYGyIBqRMZm
H5TVrR7v/unYYqNfr5C1alH8MXR5FtAAgrRNpsDAuY7bwiux1xLH7egwKhd3sFAVw6d2FBdRTQzR
fCz1IWyqSnoRFu656RqvqcUPtrt78xfjlVgT3JO9+YVNVqcdoLq7XKm/holSyDFySNZy4mpr1Zc4
tyCD/xbpsKlVeXUX9SuBaLCV/bQHx/hszAqz1cGfWo3GPhdRNF2pibyTrtkKedGDpvRTDHPHAtmE
n/zeipJonhEH3MyOyVr20OZ40Vkjfy/uq5dl8kDwiyXwmErATH6FUL/imKU7RXkkj3LK0/YqrGLd
VNp07Wb7VS1j9vPXiMpXjHEYs0qe6XzQ+yr6Zhr6U66tPzKqHlNmuxI6dbrOuqfHoX3fpa7hwnu2
7XxKLYx+XFwPPiq0JhDias/Gj1LPkDhVnHF06N5IsH8u98CfK5qnIcZki91F+hY7ul4JWgriW9l5
jMDMCzPd3pNgxDe8+yizybNFWC+8gsXoOG2An0/iBltiBP4O/AA6iFc7Zrahf1D5ljQ8Yj4ZC84S
XU07lt4Kis6GcyX4zlVMv/m7XspqswJS1MhD7hJya0EUJRtp7uPJDZ0oPaTLMgWd1VwGZo64Yj2s
FzVvMhu46zpudZe8mAEoYUWLxg4bFZM0b+1MHthq5KuxwFEa2Xrysu+qWZ6FPu1St70ZTEU9OHhe
AbDdh73wag/1VSWzjhwlOrSTe2Jn71Ik46tusAePOiVQ5HVq2CFKQzP/ppzQAPGy4Ue+lCUiAyNc
2oKqsM9j1b056GFE2b66es+LddG8VFl2aRTHnhmV9zDZ+EZ5M4EaNUNTb186gC6syo7n3iRhl+Ro
W6Au51r3xUw19cSwbhrsq9b9Pztzik9Njk+RSultuO0H5RqZ8lPb4olXmZ61o+NlRf5tsMIXDi2X
CORpf2KNFYl+wO+UfpIaRrTqJVxq6EUGi7qLHcrf3hj/yYnyYGN9yTEFngc/boZorNx9JDHi1IjF
m5h1X7pdn3UOmbuYre+qQPBTujNTDj2V4SLuLaXVfTRz+S51oNFdnp8tNveP2tTt+zVFSTe2gd0v
7/FkFffFqFNtIp3uCITOc/GZaaBT1yx5S7oZ3Qb3oNCVw0deq4cUjg37YU1Wjvh91o2ltONuVLjq
jELdDIrCObKsp8XUDwn4GL6gNA5TxUKrMJln1pKSR42LxI71ufEu/5UQ/o8gXO3ALVgZT2aL3+Oi
4HEn+DjvpxXXQzKX73TM+XXwnFnTWLvFCpxMvz18U98Ff8ctrX3p1xlHEeaowkj3sokP7JciT2BJ
sp/nfXnnqctB4dY4M3Rne/5Blv1OI+BjyO4AUft5sLU9++IDvW6ss33zu/QzHQxwDs66NGEERTsd
nT+dan3kcfzFe+cUifS5nili+2m9dhZaJrCqvGrQ77KdZkA0WmG4GGqJAilqdqSsWfOVVP7Er5GN
dSz0N3B2LAC3ZL6q7ASomRshM43RAY4CJ7uFela5thuMaQPkir1wTRpbRYkfetFQcGnc5nMXcK7o
9jTguPSqT8RiQHK3GOEJDpMn4EDW1s8lm6+sSulen2qGPw+QAKqseE+tqQCahcuPu/mGEyjaONG4
tfN2Ce8nl2cabIPejYBRGkHn0vIS4UE93BF3OOmgdODL6AL6sfsI8kGztGvQr0CYaAhDsiZBaaVw
I9hMxJWBrlG/M6z0uTpA7J0ejFI4B8NAw1WqQMFKeIazU0ufVqSXdhWh33KCIl+ApGdrWg+wZB6J
uIIkVwnZG9lZqsMEzKI9DEbObjcRLLhqsGaeIyd9QoydHZKk+VBd+y1LWNklGRFvQQjChHF/eRU8
qHVHB76+RiWk+RTToz8XGi0qSJ++7n7GFWSgNMkfjUFmr3URHQmSPFlR9LNmznOf66ELLTpNYbpp
Q/Yet1zm9Jjdy/ulUhQR0bJmP5kzZII7VxNS+yySzLPuSlOWj7gcV2GswMmYLBisql1uop4xuKOg
SJofMSfSgIS6JVn4q4u89gDrKx77eziIZGptdRF9ZwAfgjYfWdJdPqneMaD17Ddmya8Vx+8N4Nls
tF9jxWBL2RjRh5eh7vb48rivz24J0dntPlyUDgAwxBBm9nQpBv1/UbP/14X2fyjf/29l/f/Lmp0L
9X9Ts4P3Gz6r9PM/luz8mX8t2XX7Hw6hVUpsinBLMB3695JdV//hMtgiJHXf+GL/gvbev5fs9r0u
ByNKBIQ1CWr5fyvYLeMf1OpEwdg+gUFBnf0/KdgN/vefKnYyx2QJVKp20yGt9Z/ToY6m9XqfQEDT
Ed36+WuWdJ9MZXKPjaYXXdCQomCIW+Gpdf65RM6WDdzM1xmD0GupOf8seSjN3VjEV9MEdcxJoyvk
z2oXtn4Vh8L+iyni3r3cSCAsaQOvyyjZeBCvDmmcu5hjMXOQ2uJ7rRwWesQDpusymR7KFFbX0DLr
FX6RiWfgJn6n0lGfTHQp5sVan4bqOLjzZdXlqTKqK1akHewARoUmbL5mOcViPLR5xtkuIor4j6Wa
trrNviBQ7fd27m969qyQN4Oh+dlO3YOU3TYrogN9fj9ruoBfMC8WFCWG8zhqgC0BEeaY5Xv3RzyS
Q9zEGVtpfHxMeVlygYJ56ZvhUC7qPgetJ5itWG384JowsEGEOmP9eq9CUE8VwrfX7lTiMGtZaosl
guKlCqYxDdniCxTT2QFlC4kYhmqXe3FRPrU6a3DxYdH656rPH8eVTAFEoSzFzTSq16SzoD3TmXwl
Pdr62TAhLoHk2EeU7I1xcsY2dJbmeXF5R1N5PgFqRAheQKss+oek2MIeD4bSjnEqFVRc0Irz7tLo
rPlq1oeewOQd6NziKiL+tG9GXkBNyt4DQpWKsGkfmVdRfJCcfGmG+96Oi+zJ9deezFqdRZRcNnhO
WMFaYdFt1DeWW4A+5AkoZOcLCE0WCL9NTXvMmMRPbYlQKdObwadYVUCbzJwW5WXI3iJzPdlOtqdE
e+kke/EttEo5XHu6T3BEfDF0X3VizuxXVKx510HHdhxHPCYNpzjOGXb1pH2SCX54mYVQbByxvqVW
9GBRVgPrzjUYFhJUiMPOaWyGCA3DrrEOapag/ZoC7pzHzPiUVrltC1a7hs+my/9k3MpYLi0PUlN2
imHk4MiAw9Jp02O5TWvrkGQXa1r8RoEjXWCgNOIHoakndAMel+ooGM3NOlph2VExrOxEQ5zqz31v
vWQTdwI9uo5yDEBJ+6B+CV6l/pq3WxPnvdUuL0t7Yl+BJXvK48Ziv1mH0s3b0G3io82FjttLhbkx
WpHjKRB1E+Pmds4Nis+hFbyJKkwkiT7c899PU3ps453ETYxM0N4DwyIcVT+keXEcWmeTFfIzsdp9
LbonkdSbjvZgYf9Y6f2GiR0nVaIH+nrvpT1CA3Vd58rbbcONcp+kFh12PYFliGDDZ9R2m2lgMKM2
9i4ZX2e51X0aGmI8GV0feR0/WRIAgbkgs2WPtbPm54iXbS6wV0oXe4O03rHC7YhU7hUR7xikojJO
/+jNa+dkUG0RvJBPbG28gY07b7NmBk36aq8K5epjruNcWZ9SqfxNyuV0Jw7VuhqwmhMq4IWmbOcU
ycXVdJjpJSgmIoMQoT96DWCcHf9NyLJ601hT7VBxyHSETGLfehtZHqWMdkcJj1wCAplD11iGnxTu
cCsRrLrRd2Vb0IHJEtUm/l1Tj6+uIT/Tok9pbNsPKGu/UYbioD+qisI0WTPDPEPUXjBsHQfrYx26
bcoEEScLe8oGKyHZMpDlT3h/A+KriyOy5CKEo/nSR6Bt2h8jwtOXd2euo6ifD5bU3rhRPLttdxGE
VoJKjLCkuMNiyTTxUa3cSLNa3ax585JnzW0ZistSrUQZiu04uUEtk0tuzPziljudq5DauztJCKYc
P02lBvKqBfRTfKGnz8YgAmMkkaQuryJKTkZNeCVio9jI/NmQ/pyObEW89gZeEtuGR0J1/FM5/BqQ
ImX0lZJbV9sx2aCUBS7yWVHbQVA6DO1XFf+4dEjimqQTvwjLtZquPUszEWIJrjH+UK8bkhzHVqvY
Uy+Z5bABrifPBGlIiLcuKkWVLdaY7YdKWsyZKl+3lkMh39kr8qvsz8jJBjOL8P/dzmV4MiGB2w7b
4Y5PJ6w8rd1hBmdqW82pn1U88wu7V431LoRyajGQiU4e5l5/kcSOthAU6Tq4X429/OaW8dDVvBhg
rjg+k9mtiDIuPzzKIqEVEIEZQVac4zIA5w9BsYwOVVK/lWrlaYu+mzjZXH1BpBEMZuO3C3Ecph7a
RAxRmBeDZYa4hDTAiD5fnY0R3e/As/wwnPpXaYq/sSjfUV39jWD2TjmQiT5vX2CsrJ6SFH802Rwk
8NPRuERp0XqFySqVpIlUM27tk/4TdvmXqztoMOIRMZTIvJTvGN/SHqAwjf7qw7jTA+vqqPbgyjJl
O+FVB2p7m4S2nRkisO58kY56jprudwCi5qjlcxdd8zSGk5yUNEOiZg7JevyyJ3pOabvXbfLNfKnh
8rotk+WrnD6aHpW4hX4j1jdmN/tTlMDNdkzOjuya22zkaRUau0CH+zHaDkZDeaizx1Usvp0iGlA7
5dOkQ9+DVihW0joRPnlGu5rANNR9VxY6Fzpxm9pRTmONEyCeQt2ckDUncVA3TJNEvPqx3IkZbYA5
Jp+lWoRNu1xaroBF129SW/8UGEJ1c3xb8ZbAxOEnotSvXIiOqpMdF8sE/1UGaDwQAVcbDlNrIwh0
gBj7IpkdeTW77qi9PcsCstWjYQy6XgAojO2dbc6Hfy4YNjbwk4XQP87GlzRNdk5VH2AestVRPErV
2I16+RiRgg4AP54QvIN8h9lNF/FI2vzN6SHpOM8Ba9N/Y8U5VEBus/19Cc1e9DM02aNdAhni9uhB
mp798W4EZo/kej/IBQ7nwWTx0WIcmFlsEiV/advtuYkFYhJ7c7rUUfSaznqgRiMG0QJLBY8xPlQa
WrV+1hTGtiULUXr5oQzNrY2MK36JP4mLr5dFc9pFHJNE6mCwUAbwSPPUU89SR9zz5Cb0g9Sv3BvT
NR8cGte/1FfdvctUD4o46BPf7P9qIEjZHa2WT5HTuFoRWywFPCQuxGyvP3aF9mg2JAySaOcqsLoh
Lr/OVrxJHOupaNa9EoeFe2uX/GYxmLIT/Si1dgNvlKdc2bo8TGh+gp4vY82vLb2JocxuLPqBrdWP
it4/N7xIOiXaRIV7xtR7SA9L/KL026FNd2R3Li3YOYXNniFe4gNSXj+tnxirfJhFRf0SxRubUkrI
8lE1kg96bsB6kx/GLvB4siYkWnrPTSlhP21cpcS5utZfje6Cls3gNNFWsHkNW4QdpqjbFjhpa6v5
w6+GkPmNScMXOfbCh4UR0IL2FXO9Mu9qw8hu9cAt6Q7wn8VbtFBDdVAOTjrf3Ka92b09X8a1PyQM
nEyjQtlDziw0wPVUGrXraixDCA/RaweFfHi6qUpaYqLBCUQudhUrhxw018J+KPmB4xJB3lSuW/rS
BVfZuAsSI1V2nRG9QUX2TY1GW63Ro3Hia0GPRjqC9G99gWPGQ1Ab24idg8rgqk7mcwCahDVmVihx
CebSkTHpbOqkfQaCEu2cfUcVgOXYoklIviLtlMNUjOtxXghWOONPliMkHrBwivZlwOkRdobKtC/F
qKpp28rCxAy0y0DHHgxKwoHGzVvTYa7GvHz9Jo+eNHgtzq2mowbPiNkCkupWgE3s/HZezgqQMfTP
7NS5xymKnxdWKx0UE5nx2/K6gTZAKo5x92rTtm/F3uLM8cibflvLxFCbjQofAizLPzOIW0gYc/fu
Jvmxf2emcAGBdoD0d0mpeXWZXIWToZMnzrpmm1V8j/QhRHRThvpQTHTuZ8xSuc7aLi80I4ggzPtz
HB3IQeETXalM2TyG8nlAsdFv88neYvIMnN7etMb4HhkEibhmKUeDf4SKLkzHFFbtyFpPQ1HKoova
t6yIVoYvx/4AlKRETdJ/mhnbDc5yqNJuG7MkUoJShijoN5GzIZ+zRVno9bO70d13rcfX5n7Pa3LK
53AF1RqaDqsnhJiVmS5I8pKaashSRqgwFaD9q2AniW9o5Xdr1XpLdFEXfHHtsBbPur3WG25vpzIa
34ekfoGku9Gc/CN/jpOa+FOUPzesenqZll1Nd3U8tJ/g8p3sKiS0yRgLLT1UIg6B2w8HlkcoUKLI
Olja11oBc0dJCITVIpb2qkOIzLJ+oF9jg5y/l/nwsLjk6kb7a6rEn51dwnlk4SjpdqlYWZrub+z9
73s3gYPMYppCzWdY1wEqjpzxFfWF3xv5I0ZIBjzNtshkWKi4VXJux0yx3BWNQmOdcjt+Ble97zT9
bM/2XtVwxHBYi5B3WW/zr6QaZpzwYMrXLvU19++CvQOdV/07jdnBaPMjHH5v1RnY042T5qkd0az1
ns5JqINrFmi8VOtNFvzQKGcH1n7dMmHMJj7vVceIj32xJ7R/FdL6ayt8YX/hOD8Ije79EL8stOcQ
BfjMyHaNRnFQjBtBsDJh04lmdJMkLzVDmUmTjP2WhxiEXOTIl4hPMEwpt9Q8cPSj4KFaKS2s/pVL
tAczjPW2HwJVW1RDp3a2npM5OdkWorK40MYgii1wwdhL25YCTEs5jscAXOS5UoYtfxcfpZj7XQZf
Osm/pvzFqBhE9KPyTAQE3AaMOEulFU+TeqhGvI/Vj7B6Xg0Tbl/7cTaMP2XjwhopD6KvrhCSj3LV
F8+q2w86vCcrYRwZa8dxrtVHpL08DSWgnXVped7wMVSp5Ie4jidQKki+oq1jGU96zs5hYhmPqtM/
qkMdMbn7aYrlZLfiSp+IhRqMeGmX7bt0Og+uGnb6zLgHJWU5Qnt37ujAkhBCn8S8DJCH8lnQBuEc
HaqN3RsNqTjjhoESuZj5nelrMCTNnm7+VdprYBKxoeIvQ1j8b2OjfpBCD9reDDQmrkglyFsbu7RL
ucC2m8KF42mvu7owX2xt3vdPS+muoRoRSx6Mo1ZQ1OKIIQ3zXtLtAH3LqQOEjylogOzjozOqnb6O
YFJVoOJNe2nLnlJCnouEQ4gg3nNNwPcuFT5Gbnq0JtZugKe5+Aj6HiEvqz5PgoKAhFxE4zrO36dE
v8bwju/x13Jr0ljXEqSHlUb0PUkP9AcY4HXRzR3NLS6KXZyomUfl5ROAX2ebQ9eBdyzLevFaR30a
HVvsIFADAi8CBqiD1ww0l8cNKznbLiOqLJP23pc/qG6hUaIduzr70ifxslBr6HkedoW7WzUu/mkB
bW+wFE8wYbFAuqhbIyYSk67Gg1iH3ZiSUqzcvzlCYXMtmk1e5lsCibe4/rHJo7FY6xFN2SVJxB9v
/mhg/ZrUguTdbdkSCrvEwS8Mjy9bQI6oEKKcbQ13o/+862gnm6mx7AFJ2K/Z6vAc0w1LTHhbhHr8
ytC+CITtU2LMTEQSTx0hAbGSemBc1c2wimfuZwi3hqvbSa6i+n6gN12D2D/nqvKpcWeiGOnlrpLP
eqJ7lhEmvQm/BFxsgvZtCbKMw8h87ztG7CX3nDSNkD16zH63LFuyCryh/A/thA9ZvDfRn0Z9q7Fl
wDSuXuZc37AwEpD99AdIfn7CCiDMXLzsnNaQjmAqGokM6jijK1myXmoONzlWrHeO3SW2uACCWwh7
qz1rhX6yuvZ5nDu5y3T7oKVKGuRcJ1Cu7Kcofzc691FGbwoVDpdx5ZYnk7thmHMqouh33rd0LJQh
4oSDixvW+Xox9OTbUYe/TlNS+2QmU+YsD9BXpUEDXlkRGZ0f4TBZWCJvTdbfnCVftTNOQ/PEubzr
l6fSgXCPLdzBMMO+RgBMHK0629sTA2XRPg2pzVm8fNK/DTU+3swTSTUrbtkSfxV15xt3w1Z6yB00
4fnGEMpjj91jGJNzbjlX0tEPZY4SJ1N/WDG2eI407VTgUoFhxFIFVh4wr7TnMov2ZNvvwKuFEh19
SsQ56Q3sXNbyKOUbP+KzQvehGMe7MHez5DXgPs8h5NFmxjZN9E1UO75uU/VXWHrtJbSsMwMepl7V
07qenXykjCAcn1Bbpt8553+WyEciKBxrJAe4YbLxPmSmp2ovdGsEuiFuBLEajlPzwMyUwdRlFist
SDABK6/CHBZqQVOjTlnXHRts3dlID+exVGacVuZfvZoP7kzte1freSWT1Yiesr7MB6Oj2dvEnOtQ
6NixXDf1bPxtHdaAJvii704ebdeM2ZWi7wX/SuK5ITFwn5vHC7nTCccWOV4KFwh2cb/LH9KV5yFM
7DMawcc+b55ENuGu5nZZZvu6M3YqtWKr+I1jBUpzGofbOLFnhFNwyFzKFcDL4dKFSy73rkA/443r
jhrMBwJOyd+EVb5jO8JDPB/08xS4LMw3I6GHlFzd0BHOjugoceIwsFqzFhBrspttA+ZKF06msplj
PKnS12LQGkDXu3slQuPKaF60esDfEN6HYY4KiqQK5fTa0pHgjbaFGcMlq/KXGSWFinMjuRX1lgdy
Z0XKMVZtYpGL16ndRpYTy1RPs8po1vDL6B1xMCIxbEboEBRL5WdHUsb9iojtZARV4sl5bMZj5DwB
iN1A/qXE+MLGvi/sCFkRFtkWmOvc6TfQoyhm2jPV+dqANh+XrQowKnNJAI536TFu1By2lc0QEC+C
w7KhNtwNlL9d1YVKeu0yZxdjXeKKEVQO4/bkpmrixWXGiboKLvBlMjoW/23AgdGhJEhe5O/tsJ9F
w5WP1C997PSU1V/m+qD0NyCKZ1pdu7R4Yodj266qjw3v2qs9k+XJm2wyFo5vmZzMOeJexupq8cH2
90Gf/5RysbdanB+pf8RdSuaP0jzXFT2dtboijLoIYTxNCtrT3DgRPgrYnJtDQ2NszJqPfogz8aDp
SOLqtvvQ7PTBbFU9wF2Uhs2Sf5uCV37c1ArOZh72Kr7WtK7B7NOuhqqxxA9Tjig6Jsty6FgAIkZF
vW9qPoTL1yUaPhnVB3a5uF4k7eJQSjZix/tlLyq/Jzvl7mNTfN8pGVG87MYyo7xyF/vENb03SZGb
NiRuZ95Kxh4rUyM29IKMrZ/KWi+st7OZiPF2/i7LxHPnMVwz9jzR/0TlpuH4IATt4R7dzOOH0p8d
8l6Nk2+thUqPUYkhdgaW4QS3QnNwy53i0ukpPS2lU+Cwhwe6CJqHdrb7i/Mntd4pI/YJN6GxgwiZ
No0nwPLeOwGsHm7XFUkHnaWseEYDvHU1IhYu4/oFIxquESw31j3apImNOi371M7oapaPFdz2WEct
jTme+RQ5rDh3QFBmUcbI+95JFHdJjsGasVTac5p2/SljY/dgKcarY3eXcZq4ZEjtuuaIVekdso+X
x0dKdpJyMfMrFsGpI3nENa2jmSfXjlkPWXuebAuYW+McQbu9itlmAY0eiReVDAHkODGm5srks7dH
Kqgln+X2UxP0NqwsOya9sWQaObfsyapIG61zTTZxCJyUfFWXWbT+FFpdUUUeRObLtb4NlqjCcU4X
oqP6ddKrr3GmUMbsIXbOAKIBumsRpO30tKT30jnnwCrj8uAoMTOyeSqe8cXOOvwVhV/rpYvENcrq
7ikyXpxI2VulsP42BioBt5AfYipeE9P6ZvUHopX2kDVGzDeW3S1G9dWAbPIkG37ams5X4lrt55xA
FweGcnKzf8btIoWNbc63QofMIXsqCyV6dmuDY1Evexw+6p+yq/tgnEbHd2jlH5KZtd1WnllAkAHI
1iUcbSJGRk1BvF4WmaG0YKGHyef4ZanjnkqaLE98V9zasUQMQyAUBSMR84+ohzBSsDUnEv1t6Fb8
AmsXyJENhJ79mai8k1uIC6aw6j0AWogHe0DbbTddTVVGfr53O4H3ImP4gqBYsDuALFY9tIRnZDk4
pGHmt0VLD9rKZm+Sutqpiw/5Gfo6Yrtc6cJ1/GZJOPFlZxJG638ipzp2KnhEtUIN3JdMIXvq9Ty5
paRJA1HRI51VKnrN5l2tT8bjgDVuMy3ohHr5QuZZng2bjjUb9+G85ilrxPF2FO6PajQUYk2Z422U
wHfs8VKalUWbEtcplKE/iViS+xaFzck9Xlf0dJtlub+xbczn5FYpjQTZPpniLoeQp/TUXkaLjAjd
4Gib2lGq9ZnvZ+E4iTUfmCtlbV9jZWXZPpi0VXITJ62f8ePuy323psrWgS1IcxCD+QwwncWT7kdb
eSm0E9s9mcw2s00uSUwbuo5WQGTtL7vDtqd1NWgZ61xynUXKCGRziORWVHxLzD05xZ5XnjWA7VyP
J9ZpxFItIFcqF7yAguKu4M81NC7ZKVI9h5Uh2vIMO6L475iV/Zlwh75x8I3D7/xN1lOaokIHXXos
7Xn0GslBAlQ57DUChOUkp41dxBc9WcY9guNG7cBN0i2j6uYWs7iSNhbLhE71k96LJakMQcdzHK6U
zYoqyx1QsWNlgYgx+671BvNujdEY4M6fcalO/qT3lDtmg/U0d0+zvTQ7my/ST4WIqA++lZULcrmy
3Gf46iI0z7HqiY+HtEY1TJumj0MXheKWBPievvgX1Kg/0sau4vbHssMSmrX6RQ73nimWizpBWpmh
0/FrfGKlS9PKYEhMHa/79VJWCC2LgmWc8lUaBMcQtM5bSC1+Yk3PpBu1sz5vrD9kkfjNH0kzQThf
N24VpNVAJ8pW+YROdF3JJZzsWNmuJmeFWGDNEcd8EUZD2GvihYDIz9mwxLYxqtlhU8d8mbNUo7d1
SukwEknlgceL85COrvG0sJsU0paEucj/9dCSubuUVSUo9BVo7Cgpj22z+MU03UPP5kYSY0ZWKOYQ
zvRCnaZwKbdoZMUV9liaY6xe8PYcVvIBxlo/UMZDl5vNibfYi+BzGPqo/BIYYSpMMDpKXkdXcGCh
A1dLjK9C03L/fgiwsVXv1ei7sPk5r8OA3KCa9ynxLHtoH8ZZRWynNft+tjGGZRhLhE6mSnUzmizs
eJd0CD1DYghoZREOqVEGrtFgmUUrou4bvtpHzR0yRiM3ZKA/oLYQNEv1s80mBjBRWm8M82/u0qgZ
WH5vzOHDLoaQfhuS2+syOBZIe0DK3LL3TmTuE7NzYNmtZjgRfCO9bSsgVKYHi8Pbz0bMlUahiOd4
WcUzHO7fBcQuDCgZe3qrc+GAvTVllX5uql1uCKIHnYvyJevMbcd2IDeCZXmMWn5dFxXkugnEHa1g
yIKgqukroPxWf5jLZgjpnVp89gGGjlGfKtu4trHbBHlj7VjSRElEJC50smne2NM4MT+HKG5BN5TD
MJ+a+19seLOn0Rh/G7u7RbNhb0ZVSXdwGLXNMluBynNxgRD6gKEy8+AyZ7jjZsWzBBob2aM1lpo/
KxrG8AY0bEn2EA1U3h2RZ7k06s1ik7sLg4m4w5ZG5gGLAxdgpo9hp+KsbMbW2iq2hBMYN36VOLeB
WpUOgoqCNRF8IZQZg8OZ5gIq4s1AXJBVyweWxAHdW70/mxbphnH+68ziMXGaUzbXDLJklYWKBG4C
F6smugvvRDgzc6nUqY9T+TiwALvPM5GF8czwx4BrwmAINYKeLoQj/ozESI61Un7O6d7pMV/QAmOe
SYovHg+NWiHPUeNmm8S0Hp3JHUEwntr7dgk3uG3VL/ul6FXK7JR6ekFdOwvc7wt0pVG1u03RKJ9r
bVQPmfZp19I45bm14WE5uq2OecdcHuyiZ4IE4mXio+yxspNJwWYTmP1w73VGOSrHB3gB6eNixY8g
3WhhCXIaVjwQ/EsGFVpYK8KWblBIdjaHIM5Lx02ueQL+KKqYVCeOyf2bXEmILm0Kc3YLiJ902tZI
jIvLfOusVdG+ZXsWoRTvKqO+H4Ir8JWSzreT8Ecm5mOlVRinOaPFBe6EZrnJ5mCeEYlRWUj1u/lN
bVD2qdlpIjMWjo3BjQZjm6BRpmYr5/ziaw1SocICH5z2MfuOlPMsNmbibDbuZsIRulv0l3Gek6c8
pzrhfJSHvjouysjVolzRDdLhmDFwLqMzvBSGfcoJm+6spn/V5j8JucRndXpzEzXfOx0ueVsODyXr
cpqbTNsCTxNXZxLvupUESqxYR6pMvxX1yRrdfsvn5qQdTFr/g7vcZ4xZUFj8AHpNlsfEnUbalevq
W+NMJkqB9jKAkQSdSuCUVG+wtGrpd2tkw7k7JQS8PGIpWHEcruUMYW+LY56zld8i4NadX0X6Valo
gJAyXQ9a3H/Ikg29GLbspiTXQZ+82ZtjTS+xULzxX8g7k+XGlTRLPxHSAMe8JThTFEVq1gamEfPk
GBzA09eH7LSqrGpra+t1L27kjcgrBQWCDvfzn/Od3KGsbnSIjSa0EofEu9mBuZukUmD3xsT6aPB9
SUEfqmr6exb6jKfbDFdBGXemxF9Cxwsafape3CXoFVafQKBfqyQhdSynS4/ikHlp8twl6s0u4pC4
KGNos+Zapw561IhBnqG5y9G9znzcm/NrPdoPJXFv2tX7dWPjtBdtmW61WNwgYLDIdsPWUwS6jJqp
kbOOq/hmJPQMZotpj5vbi6uVsB2Myz2Uuj7iF5rAVx0GbcbLlOQUSUeviJdBySGhNqTG24Bkf7BD
zNdR+E3wpOZaY//rX/PY+FNaYADDC+wqXzCRxW0pIEVNQVQap4HzAo98JurEop2D6F39lOcyyHi4
n1ELKC98Q+TGKARPcBWaVXVWBpsZ22OfIONxHVXzupnzbc95BrnNuPVphg0g4VXXuMSCDFHlFGv+
vJ6YSuNBKh36XdL4lOmPTlzX99BbJmoQTzSGp2svEt1GGytxjSd+YVngzJd9knFtTs0CvHPM9N43
QlbhkYBASf/FRRlIuVJTxWfmoClTEo59eqisrd9k4Z7XSGyzDKOA/FWxy6eaBKqLiz/sBc70iMGR
D7CQiH/2r3/7rz/jgDSeRgwoXLA7l5E2b2S7N6fG0FkUOY7R4jGdRoNnBZCXADGOGz8SCjC7mjZO
MhoHAyeO1uKv0gf9jJ2/DPREGnsm9sU4WpveMuSdb0+fBHgJTyV2esAhozNFOHd6mt50BtFtWb5p
85CxEYawZTb2eKC7BgJfhf/MNuo1ZgWTreyzD3y7mdlfA7a1hl4dBHhIexbWqqbEYhUObb42KuN5
TqcG5dr9WM74OyvBAulERCYiaGgFn+TJj4ZzsfB0xn6Yzvidu1UFpKkmpUsdbnm24m486kZz58fe
VZqjf9+rsglswcHBIqJ8NJxx44u0v9bOcNdSmcvDjqm2ihNv14mRGykkJQLz6xIxatI84zxkpnYe
OtAhNIyy5mQ7ufQ3yKE5wFSlILsqYUkZnrOLLjM1litvxhBnWV60pSTjMMtu7QgI6DXSK0l1gjdR
m/TM5qx0R9Utww7TnoJ56odjahHrzA2x9mx+2MgNB7pfUdW1hIIGTVAQynGg2wIl52houxZNZeW+
8fKPTGNHHU/S2Ytp70lFR3tIULaAr9F37l3d6fuxChd2+8G0oTAhmX2K/kf4uYZuqyt0mIatdhxe
s7myt2zt41WtYlpEYmUzFq9fNB02KvXBOC7pkKLzBHVlGJrmGqJNsN18CeHPw0ySL6DM+RLI+YED
Eg3ppf+grIUxb3xf6u1eb1r3pcj18kzMCRmmR5wuo+RWjtemjOjvSSPtTmg+7s4KN+dk32Cnsyj0
n8VkcScjexUoaojZeQYWDQZKkc5nW2hbp8A52VNcYxugl+iy07bakIfBHNZvs0p+nTReVwbnYuEz
PE1NzpXS/DZd1tpGJa/gpMgvaF9a67xQ0bZqZJidp0z7JoD1MPt1to/tiGhKZT9a7Hd02jzsrh+Z
bjFNQ5UJ/EYZjDO1v4bCK6ZY4BuylvhLt82zkJu8EwyNGsytYkqTlePQEsiSG2hrYrv9kUkncCyr
2MZdzNM12vvVmGz9GetrHEWfkdVsCdAaa0tC3CMnn5Gadp78vL7Tffg1KXbkVV+xYLYaO+G6w1CM
ESWZFRjnN0h9wYzlamjNA7vuNDLl2hppUrUQ79sSRxAReC0gavtpD2Id9q2/LkoMiCWuzFUaqmZT
yWW8w2mlXGrtbN4Gabnzhst40ihH3g6afjDJyOHOcK9pPN5waROawtRdY22Y5GXEk2sub4wzBy60
S0Xci3p3kv4lgRbBHZTrF4nO3ab9w2TFaLpzFeOIK944I3+35shjaFSvUav4vM3VT5wqkMIDR4+4
vBhJr1+cx5FOV+rWcFWb2LOpPgt30myxG604Xk3bmLhnAJhzjXSptmzkxp2IKWJ2DH2vNfUxCz1t
G1qcowcxGKsKsMo2dpwX0m392uqLtRdPKCzDDAxfsSqiLN1JQf6aJ/dFFcp79LvpmLV6Rfil+ixT
4+LmPsIVjUgHxdhv4PjjlJl1F0XjgxX5zLXIerlOdigz+c7bVGNBxOpER91mgu/Cx0ftm7x8LJfI
CvSxdoMNHG+NpDuNFjYN4RJHxbhM2agzYaVYVDLEKk+6ZRA3sRdUPtGYON5LYIJrP3apAe/ETkD2
X9WiroPcZhmOtepo9xh0G8lcA7A8LrAx3eY9uc2ewzdYzge6tBWKqPHSLsxH8Aqr1kp4WlXlhKY5
r/os/5VEgVZha890FWZr9PfxKNMvfVqCknH2MfD6GU6kQKLiKvC15BLhsay0J89fe26Lvj3kB8/L
jZ0nhOAOzr78Sdb7OqzQ/bz6XPHBxKNOnqcU4zo+xgmT/7xRWKALXlDYAUgBPrOiQJE24JJDEOYe
tY7zzt3VKrr51v2ENfXmmr2x4ox0xw9Hzd/SPEnIrDpnU/SSKRRbNsMgfNNsi+zCjTCFzT3WKAx1
6d2Q6u6DmhnrtKKhIY5CM5y4BnvlejyUFE1gq25g33TDRtA89siHYkVlHJHSweUWLPHmaZQSIKwk
mebvNFZtF4rPzupNzJ78MJdWw4A9vVK9Xe+0kkr5xCnibd8h/3bKGrB8NwfTEtNDKgNL5tmdZCKc
8bD6sZGaWq91grnP9gwUu9K9JPS76nHz3FU3mc6b0nmvNbbTjNfCSQOt/u7IRyNle8RaqtlRgBbc
uDV6dEav1qcMPw1e9Sy2qgUUwvlf8//CHGPVuHH94SH1Zra3x6xw1lTCM35QjAD/QnnzzDpQ1e9I
Ips2s50f/lZM9WIuhudXh9FvcIq3xzZKt3FhnZyW6NyQHQuj33gY6Rqgt9e+4vmfu9uWH3ygvyqu
cIpusRc4OLPz6akDZ64758I1wXZTQyDExcL3kbwLq9nYnC5xGW3CSHy41GY1i8s745Bk1c8tEV7O
RPeerT9Q0vISOYwdOjPBT2p/U8St4VL90kx5jLzhzcFFMKPG08j3U6b90Qsfhq66RD2TqBHGJWbe
IqseHR991Za/A42K8iXLv/WK5hMSWNaLHE4UmjOqMF9q12lWiul6XkYP0BO2fswcvCZvjfukodA5
xfaMI9lkSOa9Vn20z/pwiwfiIPXsTp+y9ZRFRNy9gBdJZUnca6t2AGgdvbkYYdoMvwwhPWlqW9/7
VUnzEOU9h65kVevGnvA4dZLdkczNuYsZeWq7QlXnJURhMctIRnv5vJCN84k24DpytA2+hPuW7eiY
Xsv2rXS/Zr3biB5PMtAzhiyCCmYkQ8MJH0krtqtOx87mUedXhQ9tXh8ta9jGjzn8+qyxl6G1jWI4
ZBi5k30/dbvZsNH8UucDMvaJtUccVaHdlzH5kNBjE9EDcMX8tR993FbtTOjXM66hYH7R6PAmY8f7
MXPBhbNorh+2bB50BtEdo0zSibNpXjphfDkNS8bkm/SuMmgxh1Mt9SWX+hli/Na6N5stFD1TnqBe
zqrOY20QXVlmJsU2x3dR8JmWztbu+a1jfYwlRmfRUuWGyjExTgZEUr5FWv6pyunBVHT5LdsSjsqi
zb+0Pj16Uw4J3qdAgw/WgOc1ca4DO9RITnvRxmPgJxiQEmuvNNdjUMqKs3RsYR/q2ayDGcE0ROwD
S8A6JB6rR/61a4iN5jMu7M5UgbTVoQ15SnvRccS0300VRO5+m+MCs4vpoQ3jD92fnj23XyN4ECiw
SQuDqolJS7ce2z3itdT0US/OdFqM0aGm9LSm+1fz2z+jwDBq7rFOon5illzcLbLZ+40FUp0vTdoT
PQ4bhwqxhoN+kFn7tmWN6YcO6LY4VVI7lEO5phZsVRFN0Krnwjmi3546wp9FHx1KSv8arPg8bLqH
hB1wMbgvZsk+1w+ztbTtu05ab9n0nZbhusnzgy0YL5prPzSeQqlOuoUxd9Les7FAFHTPGms9Z9A3
044h5oSxsaNq+w67Y1Dk1TqZhs2oaUDNMbt6OZWnIWPpMqC84GiBew+GbrjXeTrSfrpP6+qTkCQq
Tz0tT3Ij8Nrk7d+SfP8CXPw70ML4n8hNy4K7ZRsQ0zwT4qPzP+oHqjwVU11a85qp1LjP0+coJnHT
hJi1QC5kWfLeWbz5SL9+6JFa66lMdrNA+tzx+pSs//ly/sUl+W/Ajf/EofxPasr/jwnMhXLyfw5g
rvo8+pT/PX+5fMW/4pfeP5bKPsgmrm2AXIdY8r+AKUL8w0Qsp1WMDBIgFeO/0peW9Q9huI4Fe19A
cwVb/J/5S8v4B/XfuuMLywIJBFv9/yV/yatCilvYOAsMxuU7+boOP9teSD0wkomG/juQj8l0XwoC
PQFC9Ien+zecK93Kc7v/C8YdKvT/9lchQ+FTAw5sQ1N0nIUN+G/sv2ayp7pXiqD1MkPStmWvfqKE
gRFNT+SHa2oVx79+CT5yBvxVJc/cLCVXlBLA6vzmQZPpmV0dTbcx2DOjMF6jmVarEUB/k2BWpXVZ
IudpNdQT40K3yLzE/nL0ePyq0rk5bYO6TeOCimY6iviQ6Mp4a5OMMShVoRxmymOIQ6UZJFWa7ogB
X5qvY3Wd6R9aycr7ntG156XmotCfMlO/Tp19qjXjPm+n7uCYCGxFRswK+APRQGtb5yUMXA+fh8Np
chiNwDdzKyiZEdi15uwjg9VQ5JRE1BETGLJbuSvY2Pf0P9I/xnQ7mg6Nqd7KZiBDYLj0aWAdbewi
6HJsjbWzr/rsvdbtvyy0L63PIkox6baxw7fSo1mEUVkdOCP5kNFgnSXtgLig3/XpdKPO9hNT7VFp
pxaaPON6nz2sk9CnlD0n7qkW7g/epmFWX5QWmItVpFqRJWusKl5PeUFJ3/IVo5zOuTJeiuVFSZOc
WWIkH2Tyqtk2oMOQyYjRZIQuL/MkD7SffiqXMxKEcBQD/FRm/lHnPjNaLGGCDHye4m+ril/fYloY
avpDNyCjE9BiCju+keCJdlEyv0sOZlDTq285FCTtqBI2oV/Rr4Jk6EDXpxRid2ZrzEYmIzffAMym
vFNbaxml0G2scMTht+FpDmvAuPMdzgTUZRGr1cJXiVXLLNh7ADDqAmBUWMZ5DdQ1KSiIz5rfvcli
hmgxJFi3Cl9tBTacOj1iKCzJDOFesmb1h1/8MLeFswFBBGEM8yeyAaclhKFe676kJBpEteDKrEy1
dqXk75SAWBV/bJY4IqdJw4fD817hvMW2QgHD/NykKaoq9vWgm++dxGHzGkZYaRtE5N5lbNpyfm/8
+oirgum6sZwwk6NwMjdIZfbT6nq7erAKksAxvxUtIBzbfq4RlNe+wdgVpeyOd3EMstzFVWpfpgm2
Tw9acU3SXyf8lhzcnDZd5tlZ6zyCNnob/Oi55c0RXX7QdHoN0ylYjKh2bODAgmDE2UD/c6VH7qb9
s932cUxwQswTtm2mgs3KGFZWU0uQ/GPNYTA+WvwhjERegFU94tz5qUY+2FmJabjlX5iWh9wSu5qG
MrbHXcaTkHO5sl+6hghyq2XXpm8uLZhevGEd5MX2vhya09jkyblgS0yzNAQW24TvZBCIG0EftAg4
flfnOy2COkOwgQMygoFXHpW62cjfpmJjTVcKvJgBHoNUn3IiY9LJejpoE/tX5dYQafQ/w4On4mfF
Xl9oUFmK29oJw1+RjRa5YkrIItxqExV7XXKOsLrCIbJIEJBvD+E2+4WBm6D98gbjmeKVYEqV3PVu
eWXNu1ZIGiadAPCoCoGpdM4GEhrEhWrHvCgbA9f8GOrqg6lpsjLb+apU/jDgqJb+1fSt81SrXVMj
LUTaiDKRhONKOK3O2rYAfuxdFDG7G5NNSA0BaowW4y33v5kZmOQYOczYUfNoKLfbijTfOs3EXZr2
+FUIpNSFotvHkOOmxDvBZK23GL/Vp04Df+v6/T4sMSY5PeouovkZN1RROdqK9vGWnYso93N4BqNN
yQk2hvDDNvtjktsPKQyReLz2Y/PKIfiutoZnCgbXS+ONMhhK+XhWh/4U6pT3GpvW9Q7QUTcOoRtl
0kkR9g9Ug3wmbn3MfWs7CWtd6+G73egbglXke5wtE/6vpiuHdVrYe2NMT3oKn9LzX5uYNJxFsneB
9ZCAMDnYiGKJN9lUHduRzyScknVjJg/tk0mBbxZtrKa5ADC2WHrjU88UQXk88NLB3ZqOzMi+1ITC
86OWml+lpvR1DPPa1/Zmjzocp/55kuWlrRgldUTrmR5HHEyMiGB6snPCBFIMmTdzfoK6tqvw4Au9
4snZjfmqyfVvpAQI3IYWxC1oe/On1QANqUb78aCdrqbCuZBoHZr0XtPTPcBRsoemHbBQ31c6plOt
lj9i8AhS+R9F96lP+SnGZ+jhC8jGS1/iB/mnbmKXnx1pRVOLEBBHhiFh+QMHBqXHf2grOh6keGm0
8dYo+SaG+TWqgZfUAerf+9D55v6fDxI6RfEF1eJV3IedBy/ZRSvqk1eRoAzbrfpRYF8HvHCOK56l
6W1AJgwu/FdFEjPTbjPn7LI2vmDRXPOYFLd5TPz+In37rqy8a+wzbYz5B+FBL/IHDjPnlnARfihC
DoIyJyv/iZ1iPTflOXPCm5zvRZPft5Z/o2Jn4072C21qDw3oAOyhpO+3iZucnL9E1UfbSWlkTvx3
o+8eB3GfuniYKtQXt+reBJVIwyhFUNoIKtEpJlk0L6dETKsWg5vajT4b1/4Uts7brm9cc9y1XbOf
4nTbOgCiW/+pFM15ziK5wrXx0nvDTpvFZ0vHewoCCjqphdvWeCnnt6oUH9pY/lIzcKcX4/L0CfJO
3my5hBuT6a2QFqpenVEoj6SbZs9x6zx1au9L42b27QNEzidkj6vn3ldm9BQp/wvwOeSaDNE4y69u
STVXYx1CunYtDQCbXhpXHpc7ZnXbyHLvRFh/2yW4Pafyv4zGv/vxrQKPHQQni8xnmm4Tbf6gV/bs
CMJ4bAF5bqYbW04f5K5+YtLYuq3RoGuSQIEwF3rWVbAJGqbIW0cZKUjE/V3FkIqOv+ekRJJPWmBH
UXqI62Kfl8OeqM+2ap8q3Jx2pltrfRRAzWrnjEz95kcWcfD6OssBWw88gJkoXK6Vz1ERvYdQQpl/
lqfcqLdjVhJTd05J1J5dL760sc3p3XmV8bWIPobSXUnevmEKH30qPpPWq4PU2dt6/VZPLqaC8V1B
/Ergu63Z770x9N+5y3bEFPdV4u2dkRBgNOO9ZY3BZcSuT/YnSQLeI0zRqOdW4SIwcLWbHRJhQ5gm
w6YiSv2VMvEYEBlTdAPFEkY6zzCsG97ZEu47jjLi72qfGsbJwhCorPmlkhVfSRg+UhYsdUpZ+/42
9tO5so3NkCRHYM+BPkRHi06GwlRgCZgjArhnQJ5qT5HwzlEo1+kc8VRB4uXZfYO4xJTn0+rDg7DG
CyjDrfLMLdXBx+XjWeIILwvBdnwBTAwXF/khRzv3m2ojc+e5oC1DRuH9UI7vlKvuVK19c/jOePZY
D5aqdz2ZueWfjB2F5y/bkek8NfQqOvZOj1BUNXJUTF1r7MMNK60c36Z6J7iYwp6PZUZAD2vKIDAp
A4DRIwP4C1HjKXvABsCsfQioeXgyXPii9LmD71inLfabVDtEIJwrQ12107yYLI1vJm5bH4OhC/df
TPdVVG1CSBuC1cN8zwueZW519YZuZcXLHMZcex+W3hLAmu6lKTbU/b30NT9+OByVSQcyAN+kdXYw
Zy+I83vKGu8whAZuJO+FKg6JKDY1+Q+8J5UD0L/msGHfz2pBfmUbmjBw6GALsuMNXoajZAEMhX/o
9XObUTap2xvMmncWUQ4T/W75X+FMpL9KRiFq5dhim6FOJSyIQ6Wfi7lHmDIPqYfDRrrn5cWRqufy
dzSclwGR4ZXWFsflz6caXismjQK/dWI8eJV9kubwsrwLHjsGLaMUrOCJ2qh1jtG+sf29a/0sDIiW
0hePNEZYhSREcV0Ts4zzaquoLg4t9x60wAoZ40oydkG4BwKnkVPfJNl2zcl2FEzhJB2s7ky67CXX
tAduyW3DzoSudZ4E9Q6HzdEXknEouc+B8NSY/LA87X1iGv7GIMPsoOos36XN249JRX/cUqK2dlRg
M4IELIxpO4ZP5yxCXlgtbQJo9X795eJtwViAw9k552z3ZPPJNJH5+DQf9Dm8eRW+dGrl2OZtRDRc
VKxOSpeBBl1NctEFd1dbzut2Gct1yb3IIIdM3EjFxhwcwnUwIPg7Z8qSV8t77BOSGlpETsFxqo30
VQuhEhTYtc3nBRK+KQXvoJp3bc08lNvGHIstgcB1wy6UkEdlVdem7vbajLW184O8TO6kNHgghYcu
/HHH6mCb8alsFJvdFZNDOKFm4D10fD3WiG029XAyys00KuYIbhAyGemXU3Dl3YcT/mfsBH6vE/Ca
yIbYeDBy9P760MfYx/TxDmDehrPh2Y0MjEnJCyox4Iv6oI/WpRfOWWBDMixrW4LsMRy5sfCZ9+Z4
0kxkxpleYXS+uLN3UhcbW4t3PBkIVJtB22zrRjDzJHybtucKAnOuiSCfYDjywY/JpxjcOYXGJt7E
uJ28WEzGDcLCPlHa7p1YhY5Ui9dcMB8oxuTU2+XeoolGd7UHG1MDJKpdn/unLlZ3y/3s9sVG5xVS
N7ppq4iiM7o7E38zS3td5szNou1EW5FJKkYwIhPYDPzROxRCbumj4aGyjYZqn4XqnFHv4NXuzZuc
s8OCiS0C5yK19YzJ4t699GBxbH9N0c2Bidy1LEns5VDG4dazBspNkxRXL8kPA+GvspqOU57tSsCA
MKMOCEbbMCLg05sHR8r1ovEtsH2/driP7JUFeGSGyULab7OsZwZHXMVIvg2NrZEClpRfKZGDyWiP
GTnW5UKg1myxzu2FDrrF97alT15Z6flrXRnnaf5wgAqVzAlJPwbLt8JLjWmA4i4msctFNDOdEVqG
4h7tHbO+5eZLHuuMV8WmsRIgBd1xsXoKG06llZxRUq5mPb8RYuQoTP9E1j2HHSZaVbjPo5uTW/Lu
RavdOk3slor7Kvc2VZtCxWejKCxzOMS5z+ki4QOx+IVLeaK9/qMu/RvExBdCD9jUpupX+lMY2Ilx
Z/eUYinJNKV5qkgW0o4lhvU8LTvasGQulvqHqRw+/vn/ubBNAD0hG1fo9dn4xKcLc/Bs9gBlRdCo
LMFQoLUkdb1X26jA6SkTMt5fvYweqAlBHjIwAguTstqRGroVibFbqeYXPJZchZEzX+vfEGj+Zodh
cMksiHxF5ZGhNaheJSqoogCYerOaeaVyZ/vzS1nNUVAZ3c5oCCRBentNbY2sEkB1M3NImPiodtjT
xSab+D7jMCDyexiofZgruiz3eEl3um9+zBlw0b415pXUH3Ga/1na8pfPIQfJCRIoE5NfYwkqTAls
yd4S0Fj4aJIKYGnTo1sUszK1xl89Fb8zOh1UI61YjxVD58k1cR52n1JbT0hCaPUzLMRc8CANmY9H
QxRIReLaKomCOYNx7zLRqBwxsJbUM1bkuyJvNpHBQhZWU36xi+60vKeM6HiWmflvLHj/beXeDCf/
rVKNz+CMZpQ7xZ85aFsZ85PMkguVV/FBDuNf0/SXIeMNqTSSinXMl7Ne4LAY/Od+0C7sAdOVxeWN
4PpCBEne3GYOCcPxUlVnvliEWjGvBKkyP/xpuOgur8bKfjEEXhrTp/6wL1v83dAi45RYa/fZ+VxI
DX0FYSh8iiyAGxVrPF2AcCY77kYjIfN4T6V9Da1eRFsNL0AI5MzuBFpB9I1hVG6lXtzK9OKwYaKv
iZqhhqvdat1e17Nv6Nsd7r/kiKJbEqVzufKK1yInL9mNfbejKBbbhMYjJ/XWIyeEeuSs5/LDoRLC
i9JXs96/JAhmXCjYt8bMiczuazptVbx1JvKgtnqTCxuTWiBMMUw3gms4IWTIOm/JVEZ/KsKHqrOe
B25TXgfteWJgfWi77EVqdnkkYlTxCdpV5oSyMAAmo5x+adh03rSIWWZV+M1p7rV1Gn9OZlIziOEn
qHHowbqoT1rf7Ij3fnnJ/G22vPu+bHYqisxNujMkbg2V4TVzeNkRPp9lh/FUOZgmnOakh9omyU3y
GpjaEUMBX4V+vTWn5G+a67XZuVetYI/T+tbBcn0+CzbFODjqdth2wARU6U+TcGweIvsZOAM/MsGw
VROlG6Thr8nWsCzBk+A/neOwD0hjMhgttVvCHByVjq19xyXr2CetE3cbJ9DEXDjtSCeujlc/adbD
cv4l9EZsDpSTtm0b99bZ/D7XydHOPV+uInC7kZr2ZcwhEHgtFrpCYMF2mzdH1O7RuJQjWJ54VJRe
5LjMphqbBY1+PFM9+iSHko1Ug65WaNHhn29tG6pibevuARIZoM+m/qU26bcWw6WuAI0aNZehS6N3
OiSMgyk10N16Fp7aRm6deQJMPSJVRqk6Cpl+48l1C/Y5Y8RauqxKhajbLR+mX9OSLPokqjPbcO8L
gZbPyjyKAWN3DParzc9wp4mZeMchl/MlLFL3KPrxVtnpJ76iZjdPPEsjj37RcRD6asQ9T/kiVDfn
GsfWh20jukovO5l8jiMr4aiUNxXLpPXRd6wI1eR8pPhCsqa+p6CGLAUbrMDs8dEl5dnx67s6puWo
aCTz/78wrceVbgFlICD/SCKb7CoY4SDxhwsNiljovjsDT37fYFDEiSoSvllqs/Qpxg3l8ijxJb0p
k9VT6VfKj1rx7uoGC5GIuLksY7k9KnBUWofkOJcsLJ1L79nglLvCQ8vMOzL2Q/4dSVYoIxuYQ4+n
wdOP2lzngeiJIMTFb6/Xv6BIuBJ9XwXZvAHIg4BqSSAlHoDFCjR4YpX7qpNUiS+qIEN3ZA4eZB2n
orEns+97Fz0r7Hu3zc2d3ZnXaqaR3fO6W7WMTUDrSDVBxMl8a+2SW1655DtWflsd094HHc/egbTK
L42q1lrTiaH5A0uWGZGRhRNjd+nAw9/Zk1gZEcz5qx2SOVNjgz3iMjWGQyisS3fWMDwOuceKx8fH
mvX7Mc/OXaQubuXd7MzhmaHzsXMcfinM8cr7kW3nxHXY7UYvnO3Zd5S89yHBwdU0RvW9KA/UTcb4
GYURhM3wmqDtH6hMwXMS2C4YSb1gHK8yquSxuA/tlG0dCdJTy8avZew114vrLgU9L3E6kf9MSoCS
ziZ0LZRZk7NKxHOeAITc6kylWire3v1BPbVT/KZo9MaFMrF5ZaBOveyTH+lM8uMhORauzgbH1lrU
jPYzAya2TuWTYfHtXUUvweyMZ6+ZvzvBwzt0yt+2plagmczdZHGjOFWHIjG5r3PB/GcctHRbUxW1
qpC/sAPCidTwgUTwNw370CsW6eU2scbpYtNBzLGNG1mYvP1dp8NPqOP7XsuenAkWqgP2pfcFNA5i
UxuoA7soE5eRKea+SDFba192lZkbwxp9KFcQvmwbIIVKimqT93T16GqI1p1BuGLO073qnzSD8CEm
8Ferg9csZ+NNMzFkxaGD02+OQEAN/VtOqQo+/sq5j2T7FYpR2xmMTPc9sZuujvQ7LpFOHs19tSLz
kdLmcZ35RbKjKH5c+SaG2GSK3XUSIeoBifW22XCYEEcw9LRIqYqdMISgbGsnzXj1VYGDl8EcSABk
0doAhyWS/moMRb3WIBqYJVtNERsoIn7uECKA90asEeY5wxJtyn7yuCeoZmYk5vI3fR7Mh7J4cucx
Q3HS5LqEulSanJYqx7WOUv8mXtPfmYTXVsqa2MPHQJawthFy6OgxW8wqKoTXSrlVju11zdSVQD98
/aIr06uVxKdubK115C4Eahv7qNWrJ19z1J792GeRTWcrYUhA++LiWCragJPZy0h+mOOTHPaG3t3i
iWOyNhhoyWPJMTbhBE+xHrFlLqATqWtaVk0Qzx6WBZdYq8m5Y54TzgzOXg6oTWHlGjyQSMeNA7Yc
TMxEtBtuNErdMTo5sAKiB2FbF6ex3saM6BWIjDgwpPmkygpXF5slOesD+hUsisTdE15KToPF4Mzp
qiPLQJvOdzS6fETCpDGnN7ZqhmxGqQZvEUcxlT93A9rYVHeHIqeoy/NxApndZzrDhjB7RomWNm/D
ZLif8cBtIor1cPxx5MxH5iGyNF+kj23sisqe7IestvZjywND2DQPvcTIPUH0DFAhWd+iuTTWPXuO
FRwBkmWcFSpM88EQVcsnYROJ8Z190KSaDy1PHqZ6YCNXg4YwiFINVfds+8o4xMOzV43GJtP0V7OV
Q8DpkVUom9/80SBK11u7sFUJZ9ex2yjUVM0G/C+YDMWhjVnG/QztWQQ9Ma8gibs3kyTihn7Z4xCS
XSCG9B+kndeS5EaapV9lrO/RBuGAu6/t7EXoyIhIVSnrBpaqoLXG0++H4uw0WcMhd20v2E1WkZUh
AMcvzvlOBSxnifGpuCAa7Ohmheul1wyekpqOcQCNPtQxTRwhq9tMzHu6nmWXTVGK8Zvf49FJgOkV
BSbOS3IfekbgqKCwYyvOoN6UrD5Hu8NsvCl9WHKk2TqbGsL5yrcxsJjG+OLPaNQGA5KD6OILssR7
omgb9tfVqxl6zinjp63cnKvXKAPI7zRmcLD0JW7O6OHmM4PTVSJauosucTdW95l45HxmJbJrxSXI
xVQfGi98c/lkPZEkh0Jj7VRu9tbHrdpX9Xjh0RMeygzAi6Zi9TArc3w4RydDr2MG4WbAiLduIvtY
mnNxMhTjSVmw/5vsEAaU1R48Ob6UbsxkOODemeOWPUHAMqqkGigZo5pxtU1rNOC+/pqtlEdsgmOx
rd6DnogPVSx7rsA4OvYg1p1HteT1J7ukRmvM9pTaDRh3uvUx+2HF7Svb6WT5MrAf5jZ6dSvYsUOk
SW+L90lf6oGNzagtZ1tV8a0V9905OCaNAm3iT3gPKF3HYMkTZhzYloSE+4b73KoSZAEiuLozd44g
eybAtnL2atidpNYk+aWmt8OROELndAi1YecdJtQKdh4dtQjv60rggjKpEsKsvRvL+D2fEyS9WEOY
ZDv7Arn6Rs7OcOWrBXPqke7mMG+HjGwBOLU12+mc3CaN+YDYk+do+uYjY9hUBXauvJJiPfTRnn3o
vVHli5ci9TAkHOyIqYaQptiSPeps4spkRwlhKBfBlXQJsOC9AKn0p4yOpV1DP0TZWcpT5/VbyZMP
FEtDFQQgzCjR5MVuvvGdQFz8Ob4PpHOj5RStu6YlAGfQR7eSD2HI0HlIgAn62jhHZQHfT3AvqBE2
WyxKgM8mliQbPNKIbWi23Qbh3EeczCbgejKNdfHEY5RYVFjjZqUYSCwK/Ph5ai19hEggnyq8aXaQ
WdBoLUzIedLsgsWtSRj4vPOASPZdZhywWKNjS6qN5kxcJ9CdCa+sGN2QDMN87KKr/tQFFB+jqhPe
ubn1kHJyA7ogPvxrpdjTNQa8axLu8BGbtJWpLecDCoiz7438OCUXRkxQbWBPP1Q5cRduL1mVh+2N
D9XrUAUI5TMjYhVRjyf082vLWjKHJDtEFgpnK9zFerHejA2jdiwomxq65qbBYulk5mYAYK2ZYWxz
ZqwiNh9tXDwrnN79xqz5uyqsH0loCPbkobPLHUbw4Uw9tAoR4nf8aUnFI0vUySUcDcxNfrKtFQI/
3D+aST8bDeZJWCvjkShdlwd8a7qojwDr1AaeGJdNzt7G4YZkyEUBp3mij2oiVZe0PkPYOGzicFt7
GPLbNrjyfJ4V3OfLnMvfhBJAPN3zquxzcapqe9+j4YXLR/iJP96yVgNdizMll9HBN9pjPFYIS3uy
RFSrGVW0lHxjUr661ngLe/GBaSSCooZgSHLeEIV7+SocUArVM0gmSrgLOsE7HZC9npCBfbbtEn56
NbOWxOI5xut2qY6L2MSJ3xJ/Bh2o2xERgnmu9QzGsCVeHR9TWBi/+8ySc3gj5GLbn9jdeZbnmv6L
ip2mSzc0PWOxSezCZUxBRunIeDUSw8XVBVBt5zxYQX/tomoeROF8c8uF3hHsgqXvLXz2Flik5Xoq
L5E9w87UxoPt4bZPJtapYjcCgdQB2SVmmhzcOMdu3DxQNBNc813WHkfQfK3CmZdkJs8pKc9japdn
YRWEuQNZqXKMt2XZfUUBlqAsHt96pEa9gFQa4NUMMuhJmkCTtcOhCNSDNG9NUHk+3dc4NuB2uh+h
Y93Gs95Tmbvpi5SI7t3ORiSzxJrTy7yOVdmB8ARVIGWL1tGAk5UHIK98BDmialeexz2HamtTjSEr
/L6H+kCHkBJuxPh3+mZrih2rR2rWC/JQrCy/SrG5MPfgv8mL/KYMcEroIEFDRdWeFTLFDrrghmbG
CxCSb2V9SoLxmJmuRu9NmUU27a7phbnSKv4QXYOjYrJvoix56ObagCdowplIJXosJmurSIFIcpR7
ykWJ+UafzNyBUW0kat0hGwCjqq7HuLrpY4NqO3AJk4dIH1cVZg22OmGf1PvZiT4qe1j3JVWN5NPk
+GTCVNjIiJwI2ovQ9b7UDE0MfkYISOcoWokgq6lZQPn+OxC4l2BGs2XL/i6OYIabafsVqDLd6lA0
m3axRPsY5WZwZSQ3bKr+2ID23M7W9Gx2wLgssoaQ3HRQs4eT504AhjIqRZXeChJGNw6HTzUw+s08
WFFtKXeWiVQLYQfcEm4xhMWFLXi5ofUItHnP3IHggRS7LdCTr0aH/bFVITQ0rPVdsNUOAQJ9DY58
ChzIkmBcXcbRlIDOwS9gBbUNxdM86wNyPkTHdf5jsPVVoSpocfFLT9ADwQT4V6DYE1G4Uym8Mlhl
9QEN4CE0gmFX509lVLO9xImI6vY444PfDwWmV3OrXNb0AqkUNfNAfE2d+vu+Mqy1Z2SKCAl1nGaT
7YSWw6oezwORsXuf1Qa9f5owwFFy7UzGfVm12wSINV+/wrEwwVue2C2yOGaUGDrf8eb1G2xeT2kf
ntLWds+YAr4kSRabdPLdTYT/2Gmx12DyLZHye9/s6gvlZX7F4XlohupQxsM90WGcmiFhbUxFIdOB
xM0kkiGawk3K+byyEJltUxZdZRJ0W0JZH13h3TpWiiiv5oGc6PqYZy2AniDrCVkzH1v1PubQMwPL
NLcu21BP/ujikNYZJ986ncOj2boREBJomo41n1y2Yw6mj6720GEpKj5Z5ILRS6CWf/suTD0MNnWq
1kNF5k8QytXokrhb6o1QPI7YtPW7OnjNjPDVpAxMw1IQjG3hfxLK201Vu4vtN+aD07Ym9GTVprV1
mmL9Ug7oszXtOj+1fgW4t3aw0LEWJSTPc812HerXhP5075EptPH1SM4RvsucJ94Kmy4qOsf9wcL0
1nNZVqH1I2cLjo+THBmCbCu06O4YXYzEYgRk8aPmKALj0oSCO4YhD5OLZYYxUvvxHI9UcsCtxsNM
Il1gWr4GWg3BGCaT6PJbh+VU5dmfOuCSajqXfU95x/w3Wlm26eycisbDePVBkaExxBiU6/HBQwNI
u3pjMYpzAvUUB9GN2/hfIKVmu3gdDZRBgA6+GWQOrfA5N5Tc6lQ4xlrXFKFUHkwAAjI25XzPidQf
YSDs3ag/OvwhPuaEwJ23tTnxNKD3muW11C4VIhUnsH/O665YfIDOoQfrxsrOOGE/0NtccP8bE0R7
kZJLYvUA1/mVdoqvJrO6NrU/7tBP9atBsVsP9c+fNvXyI6u9cZOykOhIXsyD9sNVMWpIiEkzZUHr
2xfwBGx0NMEceOf4InkkOroEJdUh5gtYXmauYPtExhYmNg0vih/Jlbo1Ac+t4tx6yUn+MKrpvs8j
HtikZbFtAHPc8LVEzeigEkTewYphn8cjatMiMtY+peHKqdtneqISds9DEC88niAhoK6k6y8DxrOj
BrVsvZG+w9gt7k/T1PEEJ4J9bSf1PTQJpBMV7zaJHbS76MciP0b7WqgDEWGIEiy9mY2yB0Hg4y7N
nO1An7srGxPqPqWFFX1khguh2Jb3zCjO9B2MOi00YEP+zHEFiGT+QaEJHd/2rkFtsrJqtyPMzpUZ
sgPOt1Vj5JCC4G6o+ewEiKhIOqPHK31MbimI4BEvhrJQzkQBDucAJd/gzBzwqA65tE5tRccENczb
pj4nmZzIXgBtTpPA1DHGCE3IA2wzDgW0S+CAmDYx5DiYffpIofkt0fJ72CCgknH10noIQ72+Ipgv
2cxtCF485xHuU1/1FWWz0x2x3FEI9oW17gQKoqDBDmTF/gaKxtHKxkezNT5ili6rxG34jCFSBQlY
+tzlXYJL3LZTfsd0qN2YJU5rieY5+Kw95i9lKwxs7tFr4zL1mWZuXZrF/YiVmYZf4Uey5FYWWBR1
bDzBGLvL3KRnadq4bAimm8LDoNVNlGJ3Ez4RSkAMScA/wRwwEeha50c76xeAicTwDRyNijlhm4Om
dfALGQPqPnN2wON78tAPWK68sjvbJW6bzAfBkMf5p4AJwq4ILGYTnHD5D42TIoDKSkQTGhV6wvDE
Y9bL9MFYhQjLnVDc9QKWkkymN69PHhEYre0+2ZY1KOHFzuO284udoLQbMcO7JEuGBrWRP1tHv4MF
yIAv8+QlScdP17oY6bOX6e8gHx5rKOXo6j6nlJ0nQ6JndEwhinT0czGX0LrNnmXPuJG+aaQZmLN1
pd+HudpNmaM2utfeKm8HdlA/SiSmW7P0X2HebKoQXXYX39t1wT5oSRQZFIQEZKrBnOo1W+RrhQAk
sxqwQA6GPoPMAhMOSeapMy0hrNHKek6G4qXszZfBVBVaqHe3dO+ITF2VHjXGtPxiSWeLt/4pcBHx
sF8/+RWqM7vk7lBlRQwfg2FuY562ZuKgQK8/FZl9gBfufGSpYRmROrO8BuJ2TlOeXvWjj6wrbnYi
YqltMq6HJj8rJndthW6jtnqKUlbqiD9IvzA7Hnr0hFmRP7NtegjN6eTGLi0AhGLaVCrKMLw3Dcpw
DAkIWLxbkOtgelgLSsO+dCI/+iL4cBQ6neDTA3qz6sLkAWu7ycZ92mWR8y6nCjmkGTwNkNQw207X
0Tg+kweN495lxjNp+yjsPtw0Fkmtw623CGySnjeF3Y3evrK/eSa5RDiZMTEDE3GiZ7iALwBevNWR
B+I7ua1iPQVo2X0cq0Hev9oDjl/tsOgw5gUtqImMr6OnfHBP1dDPLCAkTonmPE0UDWF6ZeUa4u48
HVLXPPq8zZCMDkb6NCU0wlYJJYVc77Io34C9So3CPzJhhU/dbY4X3a6Gt7yjfmyW0KA8ouE8+S2a
UfavKFl6/3sbsC2smlNhsqFmimSrCAm68YGjkdo+RkXleeW79epSFJc1pq/UfgmChVBr0s0TUnHE
dAsc07soN7U3dYsPxIbij8rrHOrgGKXFfTYnp4GuRJsPApUhu6/LIGu6an/vWeWHIZp7gZhjZEAe
DndMZp+LnmUfvtA9jY81VTfCVed6YYDkw03Yxu8MiCpLIsmR3yqrvc6tfl8xWg8IuprjmEiepter
oWM6ZoVUoP0Pz++PgVxCTv2cg7+2v03IsQ0ru0FRQhGZey+sTa/RYN7JaDiDkr6OhiVzVsU00hA+
GMY/eZX31oOgWmTL0Ht4KgGl61z/AkGJewaU5vKbMd4Etlu0DgfKoydErOBwck76eMAE0ATpFtTP
YU6jr9kQ3+vIO/fRjy63rkniIsw25pKe3PnVSOJ9J5YlLw9M1tPXldsiG4+PUU3V2AwLMHp8K50k
A7PJWx7wS890+10THbOW5EGZGo9ZZB+K/ochposZtLssN/eteZl8irm5i5D/E69JOZV+y8jXmeVb
RFvCN010GIswoAvkixalRa3BxUhQQbx2rqoRzIIdZ+9hTUJchZFdlogex1YfHBBs1IcMqgK6GUoG
/ljnO4JaZMucG8rmil1asok0rBW6BOYhPp+XsH+wymIOYMZXBU+jVZlzESEV+e4zPMT6H74pN2C+
qtpPQmhOfmRdq/FJpiZdCyGT66kXx7xz7zV0Pz4vInaxHLF0G4v7Pt1bzi4L1Xc3DrayBoSWh/OX
0wp00mK+aqLseQq9T/If2TXM7KglQ+UZIgTzbJ6UUOhjUuDIOGL6VUzQJozxnc2IIpimwNOoqYGW
vgPUwEMKRWcAPNlP5Y3W1sNkl+9RnXC3MuQw2+CHL+KbTInXlj3QakH85R0WEYw7HELuBZT+rRN8
gxK5JhebrO0coGTeGT6+m/yG3KeXKa5KBpz9NrWMfgusnO2gXd1ndnVuA4srkiILpXqMWJJMFUPS
MFDsEtDkpT98IhnsjHlR5V7sKMLfMU+wlMv6phth+TQNeCHYzD9EROxQ9DRUyWeJKDcT8bdOzx+s
5XaDWTK18Ua62Paz5GmSlxnUPpOOeUZ6jnprWzgYmOyDYb1IxrjKmvcgFwDmeEehewiXIZJNmFBe
whA7qWy8+cUzgLhLQB6fl3rtCrUYPaGskBTZVK4xrHnVIQXGU7eSpA3RGkvEiMm+92oPtxv7ehgU
qH2e/VASy9vfOfyxqZAIcWT4kCPM9wGDsiNyPXElw/mhD52nNphJm30c0EQjv78old1nNTWlyuyv
th+f8LPgnzIwURWjvBsM6GogUKrgjF/Eg6U7PwTuuszmk3LH73CTMIQ1DIxRid6YdbutClKHhBm2
q5kuDsVska/KBqUeKIhhLajL8ig9oaG1mJ8YWn1qNrY49kuuHVbkUGXXpUckbDuxvOhScZGOStdF
0CS7QQggSBw7LrZvq2gfIgEgCkv5I3zFNyJutmAFFl1axvXtYXSno70WvZTYwTC2EvzUEdSDi4DX
7BbmxmUIBNW2+SSYnMVr2B3CZnwCAMSZg1yTnIH0cQgLAiza5U7F5eIZydkIYRYH1Tlrw52jGQcS
M8UjLpZcg3n8qUT+EFUxIGuJ8FPrNU0HH2VD2o07PzXNq46hWRbdA1Oo55LglXVRFN9FBtKUffTW
SNxbPGUveXBDUMsXY5vYbj4aSWJYLs8UUefGgfKtUGeT1HN2ev86AZSKg9wHTynkpu5SynWe71qC
NqbghOQ13zCYvpIMHlZFn8JjYE5Q+iju6c5BIM8+d+hL2pFD1LgMVUri84rwVULW2oCceeiWVIzR
B/Myun6x7fTO8QCbYFu7ypgPtfWwH3k4obG4qzCdr9tx4gOeobPEzfgoWnFOEaDspN08hR4iAZd9
Ep8yWI2BdtSaGrjvKjp6c/+5vLyxDEhqG78sULls8Toi5incuo7SA11R7YQdQ9Wm3NXVd1RIxUnY
PITqFnuLCWyIk7FC3T4bR5UR78fyGPHAEv8IJKzC3hAsLiUj7a8zE+2YSKFimwznjjErz95z8lOQ
ShKDRsU8xRsfA4X2XTnYARjZqp1JsN7eTR7zEajX2GULCh5rSJhc96BE14azDk3F/V136EHGG9sA
TVBEhIao+wBHH9iw8L7pi3cyqiX3DdOCnr6KxeemWro0LQgO4GZdYTaPWlSvAds0EdZvJFXf1oz7
Y6+7Q03r+jFQHJN9inmF3ig8jg15PCIcJBQKPmGngoUzaZIaLaNxt4FQ4zpEibWlfICnA+598N/H
HsMa0yNjE9rlEtZrzlvJDlFVbAoYQGtuG157SfVolsMp5sPVPWFpQeifNWAndB4e2anKPJe+4A7I
jXyH33GZh/GoKON7FEzkE6JmazBCAeMfvM08EPNnCXnnxLTEjjeebX1GBGiugQ6eepv60JzGacca
lCEBYxLMAwhhZPrDzTvmuMDBReK+eAVviCZcwetzdqEl7H2WZ2eP3xpR61DotD9CBzAkf80Wp/+s
WTUEhZnv1UR3SBuRL5qR2j6ngHvR7al7nisXehI6VABZSKhRPoze99SiOBSq7DY9lBSrFTuPtO9V
HiyFzQJtdJorh7AQEHCbzJ52qLVQE9uc8SAUjnU8XbP9uRoa80XQpYVuf0Yxa3bJ51Sybe7KkDC0
LEBBROdNr7RJ2KWPRC5DMOJbcEcn3Ho8DJKh/Mh8DCt28A6J9DPIbFAk8sNjZJ6W8QOp4moVhQhk
AvelHEFYslMvrBkEjTzHYb+zfWDg/Fh02u9FS+uWtTeYzFBHNcN2AFi5Gth8uKA/IEEOc5ex38xB
7U3iI8iZVJXpexFdocNLgcJQqtmp+dIG4rRUzbX9w5jDRyJmP3TARi1m74tedHmNtWF/RSVh4419
VzLAPrTxoxTsWZkwHSK3Z31Hpo1tor+ynQSHXNTeGEzX8SV0KzLUicsKmIaYjzET2KCcHsK4+bDJ
LgSjukkLxQTGwjVYhRhPq7ZlY2if59G5rVDcNVbxzi28DiE66MG8sD69CWRwZTTlNztbqqwavXw3
zpeRiRK0l7iE85nRhoVcDiTo0VWrfuPYwOhqVV2XAaFCRHp0FlkvSO7BVzFik+lutggma4vpOwaL
dzaR27aznqiOdsYsvmkGAnXL+KDk0ZpZuKe6l+X/a7u+5u4+NAVzw9lHqd0RxudDxpTzhLPSaV6G
Uq+g/Pqr2TK+BWxbkXwD9VtI2AFWwDVcCi4jBfTJn+6B+42o8etNxkjYCq6X9wCCA8z1c1LUL41E
FzSl3U0r+yehOIpcUrXIwfug8sRsmwq8cnVKqZINK8qOjiGse0+H8l5l3r1d8PCjtDPpf4NNYIAK
CsIbM1PQs5Hv8bhfScs9EC6FfM7kJK21sylm1KbL56y7EZpIhxt7aGBqQoR0JuscKfsBxc6jg2WV
0Pbrrqpv0hGqcO/Hd8s76j3SaIbw1IfzR2fPe999JJeG2D/jvYm9b6j+j0UGPa+/g8d07JXx2kwf
lVnftIZ4aRTbdrcSt0VInDuI8oZB/6qZFDImjQa781+Fhl7uCjzmvpfw+pJ7jyOT2Uf/HZzKfuqC
C1ji7yXq/NXErGayEL00DnlgHj1R0PEwUYV3icxy1zne3vHfpMRVUExnl52gWq7p0MifR8jGmjix
WXq3loUbPIZZOeurXneXgXbCp4zyzOaGfcuxbFOUe+x95HjNXt3CB5c0TDJDq34Y2Cm1DO/bkEQ9
DwxvFfGEXVr1yAmbrfAotmd8lSF1U1YZZ2tEl1L0zMwRKdxk/NVUCxWNNOxcsWFN6DMJc7Fvy9a6
Suf4uW+qPSR+fJKReRsNiJDYbNG3ZxcXkiC00wkBWx1XVAzlCyfacUzu52Zgzx2/Dqh3BF91Xwkm
PC7+sjuFPBKx0IMNymx0ycNAsg2Ll1BnY0DxAPJb5kT2VMVbScGeRlwjg51y/jv6YLNRhm3nYQFC
4YgD/Aeuq3czZ+9c1XW2md4jRCXrIOo/TFRGKQZ0nTLC8uGQ+wtNEejrJrKr54yxZec6TDclWnbg
++nO6LDGs2dn3gXnuHsi/85ibMlA2mqYMjqkBSCrfsgztzqV05XIc7xV2BZym7o6SkODKBHc647z
FdOg+5zTW4bf81qj+eqSAI9JshHGQhMcFdydEl6WQdpH6GAvABe5IuP7DqzlcpyAYhJwJwPQyCEY
m3UcXGUOkiSnS9k9efWegDQjC64iyKx8yy1CRzaf0nn3k5BBvWMczDZx1vHSBIQO298ogd2dxI+F
tg7/WGgk/0/Ulv1Xcf2GSvznf/VRlAj7iG78X//zY/wf//qn/x+0y/Jq/vNPghnzH69u89a+/eEf
tnlL9XPXfdXT/VfTpb+9huCrWP7N/9vf/Levn3/Kw1R+/fs/PoouR0N9T7RBkUNd+flbC97Eg2by
31NbNl959lYnv/4Hv0FbLPufIFtMraWUtm156v9AW9Q/TcnU0bSEojGRyrL/8W85fuvw3//hyn9K
18bnbVNleEK4JN03FE3Lb4l/uq6yLa1N7XlSAz/5+dHztv8A3fnXP/8eCqQWVMq/qC3egoux8Gi6
0Act8ECaH/R7lIojSGNDlmmSHj2Tn120JMyCYeKY9Nc6761DZcxvPO5RyvnWVTzQF9jWQx408lC3
qCGJsmFbWNw0bcuYkcIzH7LurHAs7oRMTl0OfTJl8bUbu+riRtjdPBYBAI51tgucYjp0FXA8u9rn
/XuoMZGD4edMRHWOFDkDrPbsePm8azCSMQVBYcrluO+n6MPJn7AdeFPe7GzFItTWoBZ6XZwSSsBV
03j2RjhBtCEFE3JcjVIrqtW0xug6E92LhxKC7pVr5TVBnZJKjgIOgf60q2TXf5HiHVO70sHG7Uui
2HkxGNWRY50tiG7aQu+apYA75rlrt30sPjC8DLfJfJvrJzuJHlLHN/dywUJgSWj300xEpRGDbhic
Y+Tg+LFTuz66I8b8jkW7bP1b00Su4tHCNa19+7uL8T++9N9/yYIL6XdfsjTh5Cj6DsdUmm7GlnCD
fv8lG0091dNsI+0mXCWoo/DYof5thdwHKeAPhcr8ui1Q/XXeKYNfefQSn74hCRZTMkKJQi5mwerE
GDLeDmzUVwFb2EM0Od9hZb1UDkjQuaUH7lNSnPPGv+/Kot3iMb8DasAUKkOy2Cbx2TPzH9hdBRZh
43sbdkQT+e6tN3M4Tl7jXWKlFhr+zkejVRAsGcn0WXsoq/76A5HmLx+IZYJCYtcoPHoF1xS/oLAo
0kj7M1lDyhzfDpmVZOEYtCvkh74rNfNlOf2X8uGa6jBzGZ8zsIFM3FOhqQ0MMaysCU83py3ZxMyY
CQnZwVNRaBaVbET70d62abesplgD5cztMpQNnQIh51jdMvdyk02n07MrsmqreKazx/j5P4LhPKLf
hBsk6dmfI9keCr11hw5dPc3GxhZTdl6UJKzL0IdFoHAGD0yNmInDSAQxg0ru0b63W4D5DTB3vtQ4
u51lCBc8iOcdcj/MTumwE5U4F9pMWOo4PlG01WeXOESj1Pj1h2gC0Yj0ABcWTj2ThAF/vGsCWR+D
MfVfvQVs5FV4af76i7GX4+Zfx5HknBQaQpnjaaWwPblwrH5/pQqyddIqZGg3I17eDTICklE9hM0w
I9kE895mjXUlxjQ8lQ71E5uFWLK/k26o90QdbmWu9SbQQ7cv0uAymMxqLcO/FcUCdsXPws6KSxvR
H0MMjuLtX79864+n6W8vn6GcciVKbQQAy3X3OzAVc1/fAgNcrX+emHZg48Bp0EqOOQUIzwgsT/5c
L5BrMouMebwerF1cUOm0IUOZyc9ukXEyMgB3PcWLhV4gRQ1akFBmf/zr1+ouN/0fP2rXRL5v4qt0
FWOg5dD43WuNG4fKpOsRVKQDd79JIErHdATGuUm7IZ8Gl3VU0DRI22nYHakO0q5e/VKO6EyLBz+s
6ANNMkuiMsNIAifSIN56ZwSE6dpA9cHigXrNVbx2XWp+N0xCLPExSqpsQ4xcMRGdPc7lK4lPMKko
vVnOCUr50lkZRtHvlbGn1OQiMDmeB1qrpE30vu/fGQl+DyrP25Hic28tBykKlG8kOc3YtBD3OOlw
Md2wPRtKPlE+Me62SXMzivwT6OzF6M1uT0Iue96yyVZ//alaPM1//VQdKZlyOqapBPqVP36qanbn
LvBB1E8jLwwXAtix2d5ObsK6wevqqyaEjIloD+coilQnYRzJ7v17umBIl9eqHG5SJefTrA0Et+5v
2D0qpj9/4Ft/8rU7ysRvwtFna2H98sCPBBQvMUm0astrq3x4pwPGDAhZGL0suUIMyZCjZLTqe9M6
DGFCupAnrrQGjql8OLRNrR+kyr/SLHotU+dvb6LlHv/lwpSO7S4HgLKULRb62+8uzH5oujKNyHRr
PfRrE1U/RlkaFbapfneXOKkDlofJt5eDJqGFxabBkoQ4bxKcHOPLN5HxyBGFoD1Mf/P12r8+SS2T
W5ttr3RA5mktfvl6MSL5TYb+Yo165MKrxLVF3N7WRE7G3t+lWgJsu/QFhWO+RIxI2NvH09bxWwfh
voWiavgJ/4mvTZsLnKg2Z9OEnt55MTjG7tQ7hHXYTIj/5rJc4Hu/fKbKBgxIuWhxeZq/PvBQ8jc+
23hGkDC4w0Yzg5f2ZdC6ogJDiVpi4EO1b5QHR3c/YI20+m8OR/tPrjwluOIs11Qe2L5fvtcqnYuy
JygBUfTDSKLNHgHgvEPS/oB/ASFDZ1+1HXRmMgEq4s9JkdwNvO51PDo1qxC4GzWCwk2chi8ybcdb
KQfQRlyMhc6sq0o2J0t0FTXqKV2ef60DfisUjGKTv3kn+r9+mpTLSnCB8ona7L3+eIXOlhyQZHCF
qhjfRq4TApEYFYhOXg9d8UG1efR8fqFqcUiJnJTxaebVu6Q7/Pz1PvExQATuLZ4LxmfuEn3D2VZ0
7qfBkYj7k6raLolYsHwqJ4XRkYjBEf5sDdFj4cxaPdJGg9XNWH609A8MDokw9Hz5URcR5XLBoYiB
/GwaYb3y2htGiQOVAQUKeApEpaxnUTzv5BiTMGhmjDmq+cGfmuAu9DEc/PQP1UX51eGeING8gQaf
YDTKzYefR4DnE/bdDJg3Vbg45CteH/4H+mKkKcaYEHtulzNjm/kJTSUuZNZ0jgjm3bQ81tMy2M1+
Pa16o7gDbTbvpEviQJjhljJsgyLL/Q6XwrqPrNl/bViRF6KKL0HEQz51+VZjv8d11rnV3mgZzvBl
1yMM1nLmzWqnZsSIzGwxkP7N7S/+5Iu3OQIc2+F4Upbzy+HJRx/HNiIzNncMsM3MKM6QioiH96xz
9oUv/b6SlbjOcvXuDiIEcktsM/Tk0SFSuWiadusyrPF7bwaRPz84iZ53iZzWfcvnBub4DnzrS7xc
LJnJ18iOfkVJNGyqyfy0+iRC3wPZS9Q8WVzmPBV6WijyDPlHb/K3ZGni8+GR2ZeyWimarkITjkhI
i4WdjdiuvzlU/mu14wklLZuTxZZAt375NDRK+UIXRbsmUHG8RqicbZmxXPtk+/y84MeByMB6CN5s
hVE1dcj98UbQgnLK3lXmxlvCYsAiN9RCS/0WZXJvAJkyikj+zVPP/ZNqx+PkRj2o8QHShP9y+GB2
EMIfE2asLcl7aLhZ9S4XjlYDhBdXvIWCaA3DP7DiT07xQFyHBpGWl6jHp7i7SYP87benuYiaVWpk
n016+NnFOU5HDT5fGCTV+zxZPNtGwexHTh84FVD+z2Aj2VAFu0bILdt+uQGMWSCp2hWG6a3KMfj2
8xacszLcD+b8Gbi0YAXy+xXJ306dixsjajEiey7E9HnrNS1WtKlBHzy+IUkr9xNqsFVsgjvMjX1A
w7CP44AdUEaaX2pg5loiepGr5/mGZCmI0VFCUQY8uVHDnQkGHAgOPyzPh6PVhdX25xWI7pN0xnAy
LkEi3mWHUN6w7ZthgBA2kZgWTOsRa9yZar3eGyCnTJEeW0tZZ9RfIJ6z4brMAX1qCWAmf49tAijI
xdn0CrF8QUIgYhwsDILTew2I2r1Km+JbYqARmr102DcBzKRKTbuEMqWwsAv8b8LOY7lyI9uiX4QI
eDPl9YaeLJI1QZSFSQAJ777+rUz2QC3pdQ1a0a0uqVj3ApnH7L22ZYvvaU6JhFGTZ7xw2bqVxtcS
GukFDS7JoPj9dp3wlh1ULHOTVL+tzsP5Wc/LlkH6U4plcD/l+TejED9sqluzHX1wTNmyRzZGfOWI
5hGd9RtF+Cshss1mxjJy9rK23cGheB3tpd85EjGeG1bD1gn6Y4Ja9pwa077JLDxrfZtcfHSq9Mfm
iwkiBmN5v+1iZcBQpVNlG+OhWg4tI38Y7/SXJJriL2PWgt7ZMdi7Z6Snj3aO8aaWVBgI2EpOVwPP
LosO931kmXywSXZDKM9HIVnA7XqFSZyVHr+yGIoujB2oj/YtZnmK5rrfJUvH9L0NIIvzyOujxagQ
/9URodXq8A5i97HpOanXDhn8kNpyU2Z5sx/y+GJNVIgwq+BmVR2x80w8InUhLap/Ypu/6a3WPeg3
uLVR6FshLziKHFan3ib0v8uUnwAzK0lUHTeLn/1MVGCIJRg6hWZ9REzDwtn1n8wC0kE5N7tK9QCi
ld+Hgh1HW7EiLgkujqL5IeqoRysPI5NvIn6kkOE3ZMu6SUyz24oWIXdTXSPiE04NCZj7doD5oF+l
cHVeqR1RcCMJuK/n7sfgB1+tGh0BuZvGaWnHHStW5sScVrgPfRR7A0xVr3de7dkmGzkztm3JD53x
dT7hnZD3TekcGkKehZ+UT54xNQ/5/ANk8pUekKbTZQUtPOIB8oiYEgRN3t4fVSwgnC8Ta4TrCMQl
VXQI1+ZOjIN1nJGrUydM0HdXpE9AGwA/EPKlT9LZ6pC2Wt6mt/vxYqTwIbsZoXROrpXjI8pb6H2W
ez3YCnCiEodAplqcEPYVtwSQEYr+fcmYNOAE5ikI0RURX8msTH2vqAjTq5EDHtaPZQAVHJsW3n1b
dIxDMAfAcTIc/PXpS5DZBqC3em/NNA5zn7CNzTp+v6VW1USybIfZowFkkML8BL2Nfl7KVL0qdUZS
F9KJIvaMbVLzZZvej8Q0cJmr22Ko8+iwxm9ZF4UEOSa3IrYfcLFB1h3IMosHnnlYxCxuqvUxWNef
w2LDQVa/gImUsXNmXBFJdIgJ6uOcA57jpLzoKH2JvXBWIiJcdJMZbl3MXUQ+xOfJGniqHfPo+SnS
WaK/TW69TTB23ykCeTIlv9I1LiBP9iD747MRtucBG+s5qgF96THMqICJuT1192UAicQtUdBBofUA
Y9CSkhGURCm2zW49mgvzHWPkhHZG9r81iJguLI+wGFh4ScvbjiS2LkNEgnSURYfAR0LtF2bLGsd5
dgbrzC9EydA+68lPoH5Aw+ACJgFzW49Re+eEjChN5H1q1kME0sYwsRTU0ubTtpevGODJl6pC/pLF
T6jDLuyigyM6dPy36XqG+oALxUzmbcQydY9s4FdYBU/ZxI8BUBh2NGvK3O8t4tvLNyLpv3aFu9PH
mewURrDgz6/ql2y1TolKkXR9kEvqhdZHwOfkg3i5NUUSHiT1ZkxhIuk3Gno4Q6du2ndEJG8rAlOQ
w5U/9CSoamW3nQNOMqyAOVnWXAwGGsvvOJD6w7wyu+W61IedPhzr0X8RNT6ZScAvUuUJqN/sUBQO
mdnVrWysJzmE3A2Cr8LyWAIX8d3suQIePgMafWIg1+Khqab2lFlYCFSnkWDvLujv9p2VJ4iHwh/Q
keMPU6Ss3uncen6N2fPA6ZMEMR25njHuSlmSCe420GsatCITpjMgMMGB133Ylmx8PJ+Hu3D4Mw7s
ZWefhD/9Vn5+wep11WfmCCDMrEGW6w+0N/FMYcGAbFagUOXN0Icz23/uH+spbiPkuAHb8IYG6iTI
aDVL9pItGWARS7huXkHaGN1lDot0iwXvq/6QdTFvqrZjzhNFipq/9hh91MWhO5J5YYNoTuJARKEK
kprZ/NvmMcTLjc45561LG6a5NW9VXnOFGj4dQt1xyjlsNE1lk8jB+qh44sTJh31QAOSYmYzgAiDV
B/5bEaH/LsLyWkAW5GwOHuyeWBGULZnnHouJz0x/lExYFg61pdz5U3Cc7BJpj5HtETgit6PgwrHS
ZZ/D5bFv4KgBxPlDXWmpvvm/+2rKSqYUlscShcWvmhf8ZVYhUJiA0CKCwogL+6X2rXe1VRYuz/vg
E8+bNMrZAOF3l5T4ios8/zDylKTLEMIX0slpFyTGn5r9f063feb97IYsRg7qx/vvHyrtnBikCjvm
kdHvxmJWdXJolvZJhmK2YyaNi9j6MoUCr3yQ7XIu3f3/bg3+ZU7i++iObMYljHQdvXb6y+fi1Inn
5aVLNvhIk54X8WUOlt9u4T5Oy7IrVoI/9O5EnwecE/NxHb/0Nc8pgmzU073xewiD00qQeuIOX3rY
EDfVOodn+FWAK/38KViHPwVk/HO4ww/tMhSLyAgPkOr/9+c2CNkvTcJxSqojjmh/QmC3YAanFIOu
NqE8UIJPU/6kqyMbyKMPHFhzCKQIm//9+f3LGNEPLYbgFjkKJhOnv7VWCBQQZi7TAFsVNS2XHJQc
fKE7VvbID0vAHV1tgosOq4fYiMsjb357bc36Wg7ZbRYM4jbMSMouu2WDkK3c4wSE6mnOT//759RD
4r89/6HrWrYXOXzLgf23tkpmvYvzLWUeFoBRX1tKkFY2+M+K7rMxt+PuwoPybCQ5kxxlFZjGkYLC
iLu92dbDAdi5gSbTtFhGcITPKUOSYKZaHBpnY4frsO8KpgP+6n+eel1DEm/sTU89DKAbt3Z/QNqF
l0/5jiZ3p0/fBoPlzSSsz8lJDfvAsQuSr2Mu3wptsTss5h5F6tkQ0kb4Hr6g7sBJNIZYILp4ODiZ
dw4K4EW00WvyTuorJLkldc7T6lxcWiTl4WX0PaokOWPni/aLvtnROMHATOnxw1BuMZ5TXlTpcfQ8
EhE4QWuLjArie28sqPaj6qT030aJQDSbffjfX86/HU6h57JhZpjqWU6kBq1/eQnjYcqqNOLL0Ts9
2ArjRh/hDoiLLb5msSbd/RSc5vJ77w0Xa+CYmhp6HCG6r3aePfzh51EPw98eFo4ki1absBDT/XsP
zq6tFAxV2aLNK4nOcoaf7IrTSqOyz0fEC61dsWse+uMA98Mn56rDoXDbB2RxS4aVrkXaAiHPfzjE
/2XpxFTUYarDa8+G9O/vfRP4zYzUbWI92rk7A9lVkkj3Rg4mydmxAblNEoeoelET7ewhicQ3CLY5
y5GiPKCfHTdO4rzKNuzVv4F82zc2unRJLTO3bEFL3yEKuSTjeilrCok/fKrBv4z0A8fBw+miCrAZ
x6hL6i/fs1/n1CUhUJZKml8smngcfus2mWAR1YAur/Qr82YMIxYqUY9khtRCb8n7uy/maA13QfbV
jEW2E6MnWRH2RzyY+X2P7VxXZYSwzATfkdNF4TqTy6W3PDkh2YCMECwuCcQon8FW058ywUpDb/sR
43l9Xe/0i43+zELrBobqoucW0Ecyfy22FaLQ7ZCTvEfJ9VnmGauxRQO++xwpDgweOVxPnVuGh6kX
55zMvY3TmZsZsN1paq3fMsaHUEqXnYA3/tIluTOW4zYZQIJCX3yoEhpzXb7UmGH2eTLBKVjv9Uy1
cu3LGmJpS8lCZ/VI/akajCyE6mN3yVNvv+oVFKbgu4xcDppifiL9saAFdelum/yKF+Q05cO0GxKS
n6cFEXZt39mZPPY0XRHBJfu8tz4iaX+UQUVsfUAmxedpkNNWdFaxQ9QMz4NOPoRdD4AArpT+APTl
ubIVnKmkYPwyc2wNC39x1L51rXWcMrjGeW/s0yC5DaidrxPCoBkQbJ4Sto2mra/pWMin3tV1GcMp
pdfHYsAqSlVrTkpyZADvneV1WTfxntlvt6kF5STc7247Rdk5W+0rlTho49pgFoOyFVX3Teks0xHV
Qfemf07Xg0GJincjiSXYY2ggNCtBshplSDyTecp2elJmNwYx6FPtosOFYRd4db0lpfur13jJ1vKK
GUnwTHba3K77pF0HkD7w4Bwr+Dq6NN8SsM9WJtkOUsKy52OcMNMSGVg3YotRqboInKfbFcFA3d1l
j4mXt6dZpq9m0MaXgotaluMZux7tEjJIwjDBEDpz8qh0tZsEH+YB4j6S9BHhqlYshMZMew8Bp7Fm
c9+zggWqglM7te5Agtgn0AvV85rWuxpw+uSaT7aTdM+kbO+bnl4fa+hRN7VWOtY3N1hIin3rMH/L
3LE8EFeEBLkNL567RNckWo+rnSvIlrgyWGl3aY/yGEgbpg24ytTPGKA4VLzRQJpR4fipTbSfgu3o
RlfDxlDOhKERdTRy4oD2sID6UmZlK/N4KAI955Isis+rduhn9C3IvRVWheUuN1JoeM+YfDilgEKV
vJD0lWz76/RU1jDvzGkSR/0M6NJeNUMVebUbarYAtlGD8K1DRqubfAPqeb+IepfhTcD6QaIsDp98
pz+MZKYQSIRY/iOoCEFa8bwXbfahH0908+8iyIuto4YxAa7ZccU7SBd+FG5OK6WqBLtq98VoRtzr
D1NhRtveBvqctc5BOBLWUu3uicy9GUu8MWxKWhjE7Dh6pe9hvHu0IFsd3J6ffHKNE36rCWP61uvq
7nGUZz62DnBmEG2yoVn3ax4/Mv6wkLNYB3QtIIKs9OgR4o33Bo+Zodoz2y/jcwNoMG0y6pcwZgYy
UibkhhcxmY1oZfOe2w4/AlPPvS574wfufAhy6p+XEtB34jU3rZluucorDEDZRc8AZB0ul6z93i1B
f/WqcOOq6sirOJajlvUYcw/3AMEV/TkLoqp60ONRPXLJSQXapHNfHle2R3Y+z9sR3pXe+iEfYS/h
E79CDYXAOMNmU/5GoguUKjCZ9lVLfMwZVgs8mSigYZF1Gcm5+vMfhIL4lfZL5Bnd1cjqdWcAX2Ki
G775NV5Yo7Oq/ZgOMV44k6nFSmqSujz0QdyoFdW0MnWqqu5VOqPNDE8Ctc4qcQPwvT2ly523uNU5
mYOXvEl+eKtCSPVq7GeTAiTw4jusN7gUAwQt6KBLFmP1PFMHhy/CDNQXokKymvYGC24no3MtzO9F
CehYdGlwXge6tBiMzXZS89Q6Hp5EEfn7ianoFm05vT2qWdOBrcGyZrtQQm7T2j/7dlYzvcc8EFXC
2tj9vVViAM8RbO+qtD1SWLYnd+qLZ4nASt8xtWXDanfie2ehp3YR+5G2mN4Rtp0J3mcR2h8dw9PP
Gy+dyR+LbIp7l+m6MCS3eMZtDbII47p8qHH7BQ8QBfusxc28+PPDEIBUiadXgYJ9U9qsenJcOBu9
OBRzfB5Lq75r6o/EN8ejfu7GmDmhHH9WBSC01B6dix+RIa37sZqT3J5wm/VqBpNnGPz4DPFlFBnQ
Q8w1eIuAJ+gyMtJiAGv6Mjm2/Byy6qO7Z1uxiUYiwiK6NzVzr/0VQTWsV1zmIKg8PJBdDXylsVt+
kzT7FiPpJYcp3uivwzD8TWc6zinIsLss73kBU9mGM7FJfNgDuXMOYHneoP37qXeqk7G8JE39mpc8
Yfp29sht3nQ+8NSqkc3Wi8h2B2b86mtENQ6nG5Nd8q0bpreYbqpNNZpndyob8J9FfWKAFuyc2oYw
63NpOkt3idr/vOggOX4vvg2WTk3SrIGaqUxRRtixs6A+2NaTwxiiiNvHIfo9VibPREKFsszRexPb
d93CyZpHCoVAACYkBzYZbViAinLVGokVzaMLS0ckC1lb8lXPxvUdrv9Y9RzQE3k4cDxQUbtSMt8r
cfZsc6NItrqCGue5PlU9HUXjd8be6hBJGn3yELNKPzhB4hPIG8KjgB3MmeSa8H6IKfANFcZrF1/5
jsfLGmAYldMunMdpn9FGAYsKLzlRX/DI5N1YWCR2OvG5oFLc51QQN/prS7OpPPYJzR9sgExNoWIP
elzYBzdB69fsl9A6iP7QqrEYJByo9Rgf9HkSRHxz+rSbHAGXU6EgMSpMMfWKLh0aFHtXfaZNBQlZ
YNvqmxxz/KE96rcsum+Rdx1kjvg8t4qPIHg1wDX+ACRGumq0WQH7FT7jWN016lZID8brCk/fOHFo
tj5ey8T85dngJ3BZ2ojg0IB/TtOX70vQMHiXDO4Wly9hxtR0MPlhsf4z5fAst906ZXzKK+6hNaow
4jHR1QtDs2Zs7zlo2gYJncmzuoViL35JK3RilZTQ5MbxfRzgLQQB8xqXtNx7/Yf2K+RAeYUtcok/
EE+kO1edIXpsLQk4mR2b1XELjVI/+LI+eoENmuFzDhmGROZRvh5hhCohF+8hAsJvMjV+ZBUm2q5k
hIn9j0g5Mjl245QCARmIbVhI5ZrvcTeQpqE0CKQlrntmjZj/QJE05jB9rk7lIggxfHd9+V2WwFII
e+OZUG0uyKf7BtDuNhktc0vvcrBhKKTRVSk58swcNumW5BMWHyWROBUQmoJUebaAxQPt4UxKCfII
9W/T25FMRg+ODWxAvw1lZxwCxAGwclxMaHH1q2cC3cvQOlZMwXfYy16mxTrbhfAO5MO/+MSOZ4wi
gVjymZE8AEFDQK/mKEkzOe3DErxnA0ZwQIy1149G1MqfQTamh/98i8z5zek1X8tsI9QmAWkqX4NR
vwj5G4tSgyOaacBsLb/JMrdPs8dFHpjTz0rle0XcLIeaVdum6utncsHuRJ9x8Bqgk8yVP2SYMCr3
pbnvxLFqep4rVaYLTDqgV+fjrBYUeqzx2cUEBnaVqbnLm3TXqYpmsjy8XDbWGzRbStSlKyeh1u3q
JK1F2O/1Px+tw6UPiXv1lR43CcbvjW99+xw0d4gzAg93Tz7i6HNnuBSlaFFDp+VRnz25iH56ZfcB
Cxp9cCCsbWsPv/Qr6Rj1dxyW5aaeYKW0g+8oJ/ShQ9NHa5fcxuV8psVGicCpcejDaTdaYl/2dffm
RIr4PNivC5U//Vr4Q4+KkQmKGyghe5cdo+FRhTUxx60+IZwhvDZMZM6cyfCy15xgX+4qkWJ3D40x
h7qGO7WJ4U/oQmPpBZLktT+kQfyiS8xM1Q66GIVVDvaBermE9T1slxDKpFRlRgeSN6lJJFpuPBW6
gr8Q5AqsslpK6B3iyzSQEDe200/dEvpBfR/DebrxujA+Qxtzt20HszVJqq3HdD1mNrAjAXtlnqdW
1DwyoVIvEcHzBH2MGazf7Vkptqchbt5zE1oAWAGqEBV97LOc1WLVrMQUTRRGbfXhVi9PsnpXzCjw
uqmj7ujSfQbSYCOQ7n4KKVv1qRUrSARqjUsyhSgVqn7e5L08tYG9H4hBPwD16bcpAd+b1YZnUA/D
Nh/t7h5sxQ+yqZiGTcZ2zrLuNPTDLiFWB/QyRIG4mZ6DOOlo+9FIzP7tUiIwwLLJV2bGz7ZVj6e5
jV6zgbGa59YHXrnpIitQDPwDxjQfMGr2F+A5uY32vGay2XBdATQKD0OKPIKIA7lH5YWKC1qo/hdb
JR1Rks3h1kJAt3XA/e51DTBkuFztluqWdLPXcEF9FYfDuq9yZddxJoY7IxDX3Mnf9TuyigyntWG9
6kKpNoYfWU4cSDge7YWhqdGrnqTK82MjymddNq1et9J+9/CgOUfAUdOMLeVdNY3300B/aKcZ90Bo
Pbk9ZKY1/FbgMTkYYWldk0MkkVXemBRbEGGw7DWGW6KD8wvkvwYYkNi4ygTVsuMZ7k0e9MGtWfOK
Lb6M2x3sQoUV4AKyxjXcjv5swKaDbdwMlA+LUdNIhvVjN3oh++a23sJRzC9ezxfdipcsBgLbNcix
jFQC7ZnZGffMuOyQZMBwgFPdLCiL8hYUlT5vczwO18Qbj2Jo55Pg8JNIKh/0xzzaPdVs6/9YpK+e
MXZ3XbtSofLH263O+KLrRlmXz6zgE2b8HUoRAKP7cRTnYnJfXPJN32QYYQ0ryl0DgGG/jPN4Ngyg
RU0jvb1uX2p74evk2N62AiN1UBWx6sktfiPUAFgdkM4yNz9AXDK2vixP4dAgLJIzu9xQZGT/YE2p
Wq4MukXg/f1ujSHDWWUKNDOsCHWIcmc3uMqXna5wRJj5fPFarK3FlD7lXnstanO49RcXtSQnEwmt
zSGXTXi/dN43b4S0ymDKvfUC/v8yTx+C1QIDlHGbisnuQDzQQYbhScr1ZwerHkCDuyF7EVSaaKwt
z669M4Lcv6T1fG7RvMVjMZ7X0r5KJmpH2K8WLW/2y28IF87hZ26bVZLwuFbX3KQv70/LQqq67VfZ
wRDNQ+NI/g7I7Sm2yZwNcVVjOocpNi73YeWRsOZgKy0EcCVkxYCF3VPEXm5ZlhdhNbgf0KueS3xv
/nTrWC2QhXDyjlUc0QmUPM9uR65lUsnp3oC9geEDNhvQqgtf8Ljt8eBgZ/J2zmoUF4UKmR1Cljxi
KQiXlc90/NN2tLivrJSH2AjrnPayf5xcAl6ilmj1NoqwOYpqgEnkc+V10ylYovYLFHtUkeCY7HgN
jx591xIU3hsLhBJiaCT697UB66QvRjs29zDuq30EqNntDRP9wjAfegf5lWUwl2fkeTSMRuyDuvqq
PUOoDXbDQramNRjAv2fGUC468oOZy2sv0/eY7e5jqQafYdm+BtajV7jJzl4nNvpxvz6bcFxRdl8F
Zf1tGvfla98gmgpAhBfCTI7lsLovKywBTNRQHtvsVPSF98ztm26zAqqwPwbfZqNPH0f4JHu29OEG
/VH2MFlbt0NcXEC8P7oph7EQHOw5Qx72K2N8qSLnR2Wv5ImNVX4ZYWHG6SjbzTTfJdFgXQQM5S5h
6ZrnTAchER+gwBkvhdWjyXH47de+eFhkRQRfJa/J2LWHooqhvoDBPtRMbm/mhLD6wF6aY85C9gaw
FPQaAZ/ZTXskXumTBLHMGne6zQcVTgDw82lCLhTkJ9h+2bW0onxr+izHOfWvNFIEg0njaFd9el/E
K3RTfANba3SN/dQBXHFFPhN025f4SRXNfOqQ9U+4S0sXAiP6jGyW/rV2aoWXtZfnxcMpSoRegJqr
PzKt6PY92OGzJ/uPoCtCMFcBYVKNtxzD0k43CX7qy+j718Ig4nZhaHS/1vG1HymXS3+wbmlLxi/T
mF6TrAgfcMamGYO5pZbRdZzgopZxBnWMQdBBCuo4NSSHJgOueUgjoC2tCM76L75s9uCdxmMh7ODc
uDYkZcGOK5vz7GKYZICMeVds+Qziy5oDoEEuWxxsKThMuuTKE+Qc9Ze1Qjw5FgkMKtF05ckxggnc
DOCIFVcACZHZvpJF+Uy+Mlv2ORiP5ap4ZIu9nnyDzXeY80K3AgojDetjvLrxRT87o9t8bW1C2prE
s/bwOH+CekK7a7IjZ7/o78sAKyxYyOku7PP5rhjScav1Jn4yjPuZZ4A0J+Mh7Ay5Wc1ovctzYBx2
HD+XeWi+1+xrIoHqJI9L625t04ep8ZPTiPeM3Z3STvCjpy74r3DovSPRPHA4JVP+LO8eGB699Avf
SZLk9hN51stif1tRChB4iD5kACp9bNp6QqYUxF8EovZNXj7nSOifO9ekM5ms/LD6PWcjmDxir8vy
ihwU/ikdClM6a9OYQLTmXMLDaOZjMkaE/84twVNxvZdECm0EGsh7ps4b5Y46MxffTRlF+WArHn0J
aYZo79s5MAmKj4tt67XGw2hmSJfaH8yIHdTsFvSKILv1pfFcSP8X3FR5u4yV/6gwmAgpb4MxXm/L
asyY9DTTzhtQEKwh70PjmpegEvaZcYC3l/R7DwlctqkDJVaxPbjq/yYrGs+2SMly85XiQYsdJhPJ
Z9h01q0nM+vWLl8GRCGX3PPL6wirYWtUsGhCmCDuTZomxCQspNWofuBKS71nu8vS1K/NQ8QI42I0
Lc0A6o7j2FKL54Agk2KaHyC1dL2bnIhViHc+UCQ2Z3eDgHoNC+NVDq17tdAE7FNcnYRVfQOin98X
Y2CjTi7HTarCfKwI8rrbNsEmGGLYvqbn8goG83U4WVPYPVEG9E9rLbYB+dbgg57nGT2LkSwnhBU+
mzjEsJ0sA6BF5DrgGRTAdGuiObOJYEgjUVou0glbLx4PNBjinqcau4OrBgok95XMge9Yisd3zogR
OxVyPjVrD/i8KR6suV+x4vmCkFo2p6MkaM8JUmSvq3yrRfa9VCSSCYU520rCCKIYk6RyqE4z7r4M
TnoL+g9YdMieYBZ3PdSAUdDkt6MsNwgj6QwT9Nu6mpqSGoTCcMGrEtES5HXZb6XF/LO0mIRmfrUt
Zn9m/U9FjEcHVZUPHabNmf5eK6Um90fKYV2dWkp1xCLwBZiOd+su/d0aMTVDfGQgEze/E3HhvE14
Ng2xyxrTfkp9SNRVFg47g5H8jpnfVZIVcge98CGgk+kGK//JzcxMgvhDhCqN0j7qiV1dL9/ccAyv
RbOGn6udgQN+00b3LkD+s6iYPCgd1V70wK/jtv5wXcjpeZmxoaNBlQtJhnZZfWNNmfpMn9sOhgQW
4k3ZRwgBoL9jncwp2bvqGBnmieugoX9jeqB728VUtgVmJ9hWmnfWVPjC8vI0ZkiwjBUhqFV60H/T
4zArGm8yJydGv1u9dFsN/wWqCzuEyOyOol4eJE7gTRU+OI9xbxlETf7ywmdHvuYyHO7zfqaoAoKz
gCF5Acqws8fpNHhOeU4Ltnk0deyGa0Zb/eIS9bH4SAZH4w05JVDJmNg118ueWKik90nIckm5u2qD
P1vhSaBQC48tbk6L1gD8QpwSS9L7pDLHHMEniN9ICQ4hZjxntiuyhOcdfcd8sM3pdg6rA4Qr87Ex
FUC0KOArjGZ4E8kkuRqgsNHs3zsR+ZpOJ+4bIuYPpjn+Equ1UmO4KNLZw7D12xSxaV1mVFnkvpGY
kNZjvmFE+F6GgjCFgaDBIc3mg2VUl4p0s6v+i2dwD1ozfcMoWLOh9tsPBlrSFlbFnYixPbaFeUl8
h4h516UOrb1frLX688D4hQCv5jzj/tkFPSpkyKj1WbFSQqsgE6aqUYfOqNCHmSy1slrWXWYQEJ8Y
k/FgUDoXr6Ivxc6OmuqTbvD/m+PMf0oUsCiZmE+tyHV4mZS97y+r9KaTNbgG4GNlDkbOhPezKGk8
m5+wYURtSOddW33wD+Twbd1vVCX4W4r8SY9AO9/lDKv6r0wG+00GS7aui+U2XtiHl2OWHAqHzZ+H
IpAgPfkmHKTa/AYfReKYW7+jUevXcN1WuQqmk/5bS6DjHa4f8KS83lzoTLG89veA32TzqfNP2qey
WN6KXD3Ralo3ZiVH5MIhEVUr0erdU2nYZ3CCTHk7JPMlSFdD6T8bZu+yeVVsxYOn54pKB2wbdBSu
+2Z5zqseulZUJoDc5EvaBr9Wi+S8Pp8GWJ6IVT2jR1Ki1Phu1hDhXq7X0CGcF88bvADRwfKf5V6G
DCdKC2jHVK2vxS+tP5/j3DgA7udCyh4aaQesRqYQKtJ8lA4ZuEoii2Pe2YOJ/cjIhNPiRO5PAgZ7
tPDCMKDOhPV7u4gnKJDlfYi2eJt6zrcGBxsnj/ipZ0ZNGsAWWMN9L+YPpyqrP0m1/H/62rgaTRfl
mBX9i9YttxnPmmhiAaYxBbSILwV0PgB2RAu7KGJpLO9aftVDJ5zbQBJuxFHyZBBgyrJiDU5JDLTJ
LSa0RGPKdzKOiPboT6gHqxerxU0DYL19cqCentYCpJSePcTt6O7XuX7Wtw+ZY9+KcPyogEZtMtcM
j5bVoeVOG+NGImwgIpzEk1AUv9vYYifvDv25sjpYZ0nMDBkIzKawkIhlIxEWMHrujeGdEhftKEwi
YobJaA1HxzgIWYFUSK2PFvrPmUHTtWA/B8eaIX/dsg0tLas46UGttkbQ+Nmjb7+iSx8766vlpslW
P8Y4UOkxKu9BdqDNlRlDBLXz+FGkt9hc4nPthBen9gCFNm53KAhswdCUfUnDAt0HHpulJR5wjVL+
tCuNBnKtATqDmCgI0gBZ1mgzeLac4ZDZ40ergqBoB6adj58NN/KK4SChYJzJIvEL9z6oOhbnbXFG
Iw1JWfEqgNUiMQZRvOxcGOMXLbDtQjhWxfKu/0fUru+OdH/pN5+o2JdB+UOUbBGNI2eFMcdbXbTG
6r1Fk42+qv1czCWCcZ0/uDdFrsZIvvzwmuhBLG16JM78aM3BKzWchXcI2pOA9Y+orEXQQS/ps/2p
6oFYY0qxUkmGM1ERLbKw51EzqZDv8iwkmUyONe8YHj+navjdgLZRgK+3MbeepsUmnye2fyQ5fist
vxmD+p0F3J7R3FnfkwboMGyNvPr0lMKrXian/1Qa2JVrHKF3/fTA2v3hBHb+oV31fSe0cYeifTQD
J/qbtdJP/T5NXRKhnbw9W04270tBFodVBaRSAivmEFzfHItc3lkkz7aiLao1JOuJ+FjkZnuQDmw2
JYbmW9uVY/szHZFnegqCHkbo/83kNBkghRkJadW99hVQuzI3LmFfeS7/Mnd90RKIPyi1/iEW9lkG
BRiekKdjhA3+psfryjLiskVnlhoe6c7rCQ7lCyYBd2NERXus1xijALvRxWG+a2TEjxP/Ji+FMXA9
AjnHBPQnD5/zD80rPxPAAsexI58j7O9C0yZlkZg5ybTJgvG2rtOFxn/OHjOR/4wJID+azle9i9Jr
Oj3e1OVmxthzg39JZexN+Fd8LC3WDweBeR60v2ciQeYArmIt2VyQL2BbEkqwWmTU9beiGs9ytVr2
NSgSi5a6uY2gtrIpr/8ggbT/Ydjkj+cEPE/Isx0/1Pf9X+5zAFCplXY9y+B6+SIaX27tdiJMaF6T
g1uPxE91Yt4QGq4HpHoVou/CoGw5DJOWMC01BBaJeIZAN2EIPmg/Vh8o/LaNqXtNf/zhMVHa3v+S
SfowSYBgKCgD0vK/a8obu5jzlrt3Y5qlf9PDMq/ZSYfA7bOki3YF3oJjG9vYYMmhPdamGlU48YuR
UKfka3v5w48DTuFffiDftmFaWBHPiX6G/vIhWkHfdTmrKqVutPHX9N6u4DQ4G7Z/5vUB8+f12QWt
ErRDz7JVXpL5XRMwtNwvRSaHg5dUm8RDgTKlKPPbavyiP3JmM7eFhTqiC96lVYHUway29ZDjgNtJ
d/kEfMJqiP3smAyc2tl4FEoV6MTfE5OWacjqi2jhpffVihooXM17gGsn4sV+5W3CbFQdifwnPuux
clCyN1ZcFF3E5VKhDTHqL31zXztNfD+Thdk5KEIqg94upgW6sdLSvVnGKdyyLwWagt23k+Kb8FLz
MoEGuhF2ZbwsUfDKig/T2BqPxwbM9VuVTh+ynPqz3jcMdmnu/o+6M2uOG8my9H/pd+RgcWxm0/0Q
iH3hJlIU9QKTKCX2fcevn8/BrCopUi12zdOMVUmmJSkwIgD36/ee8x2NXjm8GJae2Cx3sfkAXqh7
Gqvgm1m3OXOhuDhZbFq0SOzj8t5h0s9XXQ8qP7BKcWy+u0FqeIYx9J/0rvlIL5y9Kv1QOTUMpdC6
cET/c6QYr4XdngrXyCnLaVmoblKdaqbxJCHO5zHr83PlzgcsacrWnmKSC2Y7IPYYV0yFCLjomETK
kxgwD9L4RmOT1wBd+yIwd1OBIIZK51U0r7Xjppc6kPJBNYhPDg49YBFttpp1BU16Kxj1qPS1Bp1Q
EAkJsVzOsST8EQbc3GY1OhStD2+gt9+FKNhX/AYpVxA46zAShARVenRchqFzTvCR5C9XLUdUDNF6
60xvs2a1NjCHOAfKdC+su92og+cTAUcqPY6HjZSa0y+XerVCpx82MFs+WvggMjk05Mr0JGYgnpYZ
XRLkXqtFAD1Km1wX9/2bMwnHxgFpIHtNpjz2RvYCIBh0vPSyL9JqEhZ6Gm/FZWjFV+Kr6F8yaRs5
T9FxVM5C71lyWubJrn42mg3Y/xW6A0GVx1A0Z3y66sWblEVKwBYtWKf2IC/YtHEnGut+sJrnisW5
QwnqmYrbnvSPSVZpb3K4yMdvstzqy/F4qe9pHrq7OlcuSZ2/1hq2OosftYuUqGnBL5uRft/PYb8p
lUpypbmTpwAtD3ojz06rm2XBV2YifItoOLIebeMh1M+O3u8S1/S3i5ACuzOvxuhWdT3Pd4F6dHXs
WMxGX8zCsrB2dtWK1Lt27NVX4psQi+h3eJ3iG7Os7oKuU49aiKUqUsytyjDQIwOJJv48X+aEqi8f
LXMz1cZjRapMQuv9zqiLc92g6CnbRN9iuxTbrq72g0nQqIWJ+cB5ed93sGyI+M73xHIlG5Qni4g3
0gVw0ABJLhEnBIaKl1i4wGlQwuwqpUA/03Ufw5JejyH818y46YgS2dXgELdmQpu2dFOF/iMdI7ue
Do1sLurYDhmhKnQXCBaLwwfDLpgI+OOOmVt0ipXgSTLKajEcRIGIsR66Vz/KslM35xfw8odiUKJD
nF4o7XeiEuNdlohuk83BB4bew0F++lMjzpZRGQcNFwQ5n8sEAUDBszGH4W3BfCoo5UEDez4DuHD+
UBFvmhgYrZwmF1s9FjgmbVTajvCfa9SPtDTOVg1rJCp8htogjo82GppVrym7FIvumRgcYiiD4L43
jIroYWUrwCxkoYYpWpuGc6GFH9UZ66bmb2ifA9EqEYKITKO/3n1d6qnFg9ZLcZOBj/uBMoxJhHTK
LYt3Ww5f+86glcIgfZndVGX1fZ7LzwbB3asuz4NDXEbExVHGVb75qiqNhQjfdHb7fEZSyhziy1Kk
VnQa6Uaa6ykRxXHA8RJlklc8HyeN7ORlP/cjqdLJyE5c+Fejw7MSac4jWDw6TSVjJai3atYpuKNJ
vdRkste4U0lJ7QgFOoigPYRSqZc5KXjzqsdo2mMnHNF59MFT1+JX6YzOwuVFzHYYz5uknFnc5S71
T2nVsgU4g30fD0wue8EsruNpIBLMW04IfwlStH2tIFFs5KqEcMAYZM4LisLldSyHqq5lmqX6qAIc
l85AjJR76agtRRm9ZhKO83gT5g2fZ/VdycZm30u3ZybPGbFuQSFjBTzkRvHZr9RxrVnVTefG2pGD
xtp0eLJiCxjpMqHvyvEsRfVVnLT7Mv4GmZXceUIttSC4ZJPTHMn0ubRt3u9D1CsDBetO0Z3aa6r0
5EukS+Ai9Yadtmrdeh23iHqXtuciro5IWfbgZDL7BqcW993L0r6o3Oli4blZL2b7YOw+JDqlVhhw
FGukvXxBJcR6mN32LjWoamDVSmc4GnFElrcq365lVqEgIkdbzADHmQ/L2qjDYDpaorAvYBpXOdFS
txqiuFw2QCSXkX1W1hAgz94893pLNcLBmhoxf8kEkvFUoYsC7I5psyRdxYXwooJZxOxE3+aOnO92
LiVt3RGE68VfJzVxvVBHUBeN8wMha3uFp5wlH7gI0z5X5py2TbbWM+OE6dzdqXl/pypGdErj2kW1
gB5RJfxq8lPNw4lGFsDoA12wiVuSZmmRkoJNFOuhHTTM/C1jvU701b5BZGdgk2HE8qdUmtH5wFnd
gOsXAXFAnctwGzH/cs+YU4mwag6+txYNVPsx8fNyRz/gWybD3IyKwVVFdwo5U9jQqeyeQGWoIwHG
3UyAV4RCSNY6WYZByh2n6pQbr3U1Znfi3v0wq+TuVNL6yajyEdw85ALZolo2zrQi/8qIFYLWonhX
NmqNJGc+lVISWqBvX2dO9mxUxHb2Q3nMnFtAxR0I2vGWomQ4aprQoRRZ2U6b6mCb6yQAmy1iP3SO
K62M02Opazc5vbF1GTZ7WXCsF+Gc76TPTanlmxGJIgKsdl/lUbcq6V8VqlHdq0PxSurBQf6QrVUO
zYYDj7X5mvCjUpPxTvXzm5RtrZ4DHX0kawMYghfFL/PtoqyKaV+AIdlnA4iNcTigynZ344TgJGZg
uqr93CcYF3GKGau3Q+7MvJmbyGaNRLLxPS+n89Iiawt6yWFrcFQXRXwYgvhxGIPugACUFE1KqQEo
Pp3Rb12m6Ts6F6QnaY5sNm8QvI43U4noCWDVydJVejj0BA/wqybEanWxONKXNh0CGYvuv71dpFzN
oORkwVKUBWZ07Kf5cfm6jjvviDrKOAB6u0S+o+/D3N8vZWUYVOGqJUbem1P6/mkIi4B2NAAmoolk
eepuEFeE21pmwto2ptNCxPe+E1M5VPVGQIjcxmUYXVwOcDtydr8EE+lDVdcCCDJTstnNmN3dRpG5
CL0sPA40wJHP+Iq1l5jiWNxl2bx/czosatnlyCoyMrUsxDxklZCTp5j34RQWN4Q2bLJxirfYw9nL
webv4DLvFtnXKJl3Hfcs6VMsQoxupHQkGJFkwy0olL8okAlBPv2oKW/afbcEIjr71Y7kYWY5bOda
35EgJSF/Orivz2Nb7Je9DFPLjlAqFGAIekDY9TJOAoCo1KBPDnM5owErnGDTJLOgolBtq8BYmz16
5eXTyZFkRuHYvD26bccqEsfRZXmaWdKY1hYMwWa2IUa9UvpV1AmGI8rNAb7Ipk8Rw9iNdZgBdHvC
VLaLj7wOiQhROy3zAN1jCQw8bt52h+nqsvw9gcjzai7RGs8C1xZDNtmqDnbo//N1P/HswIY7dqxm
bWkau0UxG4n8PoRJdYcStDXdFuYAOWaJKT43oV4fsfVSCXAOTGPh2RHl5lJLIU+qBhw/SR9+oD22
avnWLwQtbcaOEZmYDBD+gT3q3oAbtytIG8obmygOmpgrS4Dx1vys4JxQbFG+hx9jl+FJTxJBHhKw
6Qv/sjxXS/+xV+sZfStfk9siuEA0DPa6LLJlWbZsF4urZsSywbGt2UP8k6gSYi4M5ZCOnbtXff3N
CjZOGGz6zB3Pdq16ZlWKG2sIsBZUTM0yUX2BmREdlZApKjPk+wQc59gFrKuR9k3MmXmnm0isCrt5
1hJWddtFowGU/FubIHLwxWnZ/QMxTOu8qx6i3urO9awwupVa8uWRqNgudhqp9RC+OKrRE7Qc964S
9nlhRWlZGqyE61/6KnhYpILOZD7XqUmekFRzoqiEwwrSzjCOC6BrpHV5BGfyYcBTcYjK8UZBBIKa
I/wSR+0+Vqdd3YzqTWIzJJEcUsK+WhJY4nQfu4zs5Z2/9H8EPaymSW5CJul81vEHMG7pKdHGLXZM
MnA6457h73NDDDL1KXrRwJ1I3dBSjohR/rBYjSxpe4rMCYyQCnC98vnMjJlEMiMBpKKCZvDKMpfe
AKc60pHIQarm7IrbHmvctqaB1urVeIO643G0ouDUmRzox6I/aErZbQlaGQ8LrSERPgyuJHxaTAyj
0Mqd39rEc4jaZSwzuB5qCxK/h8LY0ngmOrc2aYQseucuLPaza9yjESw4DIQD34GZekpJg7nxp01r
TEhoYuLD6fcwLySfcpWx9RDZm6OAwrm17ImhHiAaHWio5woiGJxNX3tYmPu6V3c9R/hzxREmYRwE
gwJusQEPWSPjex12Eskb9t/6ADqHRFos64pKtnmuilOQpAqnUR7wRnTGmt7AafKBfQBweFYA43v5
NF0WtslSY+YOp+4ITP6yb/X2fJdKUFMXMWKC+/s4iT6l9vdPC+gjqbHmjMXHSrJRuqn7EHX9uHH6
qFhnSknrLDK+ceR7ymreo1ZjKScjDeKULpIL5zsNoEP1UPoNB9VBf1sGrNFlykPpeZP5+JaSmG02
cTJrp5U86Pey7tuFATFCWZsWpy5iNGDxcKMqYBmIEdOM9nCbIj/1GlWzwMkFYm/5sossnS0aCqvt
HN0lPftRlHBQ15lbRCWOIPDLzFSa8dGNdWOXcw7qOrN+U8G3HdD4UD7leccRfDguj87SW8/jCuVU
9Fr4HB6nIj7hOCxuOF69g2z9VbPWAPliMWnSVfgKV/TJNK07d2xVdsO82WDypywJXzU5pknAOx4L
b5RYm2XzX7B6jH/lxo/nQ1Jbjch9ySRFKgMonMcfFVsJ9ljX9+jz1BX5LCEuKf0lytgb1aC3NiF8
VFr+KWesOSFvTfcZh5j1XUom01mo7zqZF3zedecTpCJgJEfTBR7xn6evok0tbTD1Ee6W/QknIgaV
dD6og/MYa5zagJnqW02lQ+7MS4RsQsSnKi6LZEKGz6+hDRyV3KoZviXiqDjUPXat4HGPk8Momu2I
mPGeGBrCKzoQtHVIDgDyjdY+Wj3qyqk1D1MI57CKgsNSQzjWeJ+xQclrQNHJnLNanyKTVE2DHtFa
HnYCDgZ6lT3Qe9QObZaf2DSLDUFtLA6ceFQUFOsusRTg2tbNLDpEMvjKTalMUPuMcu4utX26DVOc
bxRFjT0Enqs0a7pd1ZOn0wZddUpyYw/rCYNQweJegOOCatlnJ3gp53xEbkEDjz3I6pL7sVGIELdl
LiUAEJiCx6qxHknT3etYMPZuQJh7Y3REDUiHjoMA1vTRKrvdZ0MyDUkUGIl2mbSV2jf+eQQGGt3i
Kybl6YE0qCeErPW6dLEdBElx1sMh2Riy2jEoe0pdz4jHwD7b1wj8mNL0WHgjwk+d6RIOkYUktDBv
cIyirUJ3te8c8ys+bRwAsl5N4xLnOmgpDbkSgVxtvJ60DiJtPLLriZ1ulAViyNzfkpU97GLWSrvM
iNHpKbgD4dOhT5tNMRhvjcFI4iLbCQJDItZVMX5CxpO8M/zVfzE+sTEEMV8QBrefc33HZixDEX3T
N+APreeMFtscbkalo9AXPllBxMbYEm+YSBB9KCX4y6vVEFE1snVaoOddqXYD4KzTzvHY71KVLNao
Vv1VG7vfUo4Ka2A91eb3jX1Dk/Omnx83hykDxwUJPQB6csUNYP/POe0DT1vQaqHdWRt/6qmp3emm
wVCWNk71IRNUN53COZANZPQ4TW/nAgUofDbufQBa3GjKqa7bwEvH4Jsyp9DATIzGDpM2bIw4FFOE
e+DjbfxH1YMfx/Y+tA/LfMBpQHJ3TmThYAAxZYiRHOyGR2k+RiU6kCqCh6aWmO/evAtW+lmZOd1y
ekBabKm3reSFIfyTZRe+7jQe2WuV/UQoylmIz7pS3jlB9kkfiFHRq+Ap1p3PToP0cAFUdi0rQUox
tOZe3yWlq3llA0KvBTX0p0WhinNQ+4CB9iLZbpWLmZacuC25ZUs5XuaWAEAU3AVU+Dg1QRqJyUpp
kX8sLIa3UzPg/LC+M2Clgzt9wXCb0y8DTp08x9XAseewGN+WpkgAm5Isd30lu9DbtnRDBOL3ljvu
lyFvLHleRvmc8iRvzDq3ccIfdZcqSJL16JbiLZW8qjnHBYbM9e2IMFbJkS4ffis55opb1OMDDgkp
9AgiDQF/XGeroTWoRiS+dWlBllIFJumOjcvyk8cDvYOSfKe5Vb4Zg2ET/x3apH99LwL7JQ78Q5+i
EaJAHG9mjg0axum35nqiA5id0N8Ks34OE+igS11tSomYXdGqShJ6qJKoMKDXXYkyelgm6DGZexUd
JU8byOyDVIEwYqA/y7iRo8mCHsyfaE5Fx9RxkBdE0YbpRYgyyJhO7cxAm+bU1git+w78/X45wDbG
VtcLHKnyy/PSz7eoxeuwH+9CNkAVZKuvMruQMpiEDL7NnMo5kf7ZiYd6h7aD7bYIj8tXV3ZFx6nu
H8PymLf8CzB2V1OrWgdyIElcHbwZl8GOERSNldDPCDMgBbmNIo3zAcR/sr8gtkCVJB0IdTA7rzRG
lzV2LUal9wZDFdAh6UMw095a0iuAUhieZWQgDUq8Nc1ZsxN3ywN0WRIrYno9lB8zOM8akRDL/VsA
QCzFAbaGf+PtMUSYEJC6as6lQ3WFJiCJ8RWo3biuXLAki0Owbo0QFqD/EsxM1dEdo+pTbRxvfo0z
sNbCGyLlCHxwH6GF/AWy9yWMbWxNxRMBptKl+rcEicdsUVsl71Fi0wxAZvF2UF1ugqXFSUbduC5T
GXsrcaYqDe5CRFLgKf9Bn66NGZBsIDtmQiWacvDbG79lKfWtvF0lins3BgQp6/bQ7xsje6hm1NFz
7j+pAUfDJsV20lj+JWjRlzHLwYffF2QuNl+VcUJ46dgYD+OJhr6D/dzr6QrdzSH9PqNSlUe7b76F
9ZicGrwkSy3gqrhqO2g0N2HQvETuFL1V7SWZp+qo6Q+5mT/B+iRxDTvk2pJaz9rAcWu23L1hWiP1
6+l1BirGQoKpbufMKnZhXLRru4J/nPXtJcjDQzHW5gf8rtsyls3HkthCh+nhe9yYBQvz8/LvGqQo
CdM0hKma6hXuai71ASYv92sLTAW3K+3bZBLajaZmFXGh7ci5wm22mZxylPH8OcT28WjRaIPzNhyH
ikNVENG4Mtn1A+xojxq0TqUB7jhnGXFac6yeEkO82sq44fxeHBuU1TylyIRzsYccBWMi4fDgishf
m5hr1s6Ak0AhS2OvWB0Kxtx8UpTPAVGta5oJNgKzMN7mtFl2pR3I6NWbngyG21anXElm+9gWnFrs
ydH2EZHky4OfhEJAJLFrrww6sYkzpjCyM7L8pZD636BP6mPZZQ/DgGg3lPe9YTyVg5K+OchwjR5T
he5nEyqx5FmmuyEunsXMMW3pEdgZXiYl5ds1FE+LrM8LPAWlR76W8XON+cC0ed4sOpUyNf1NjZLQ
LoJpt6wng4RtLE38TpfxUu5tw1HYiyMZZzMyJWhs0vwo7yuwlJhhGtJ2k3q9tFmGyfY5eKbrDAGX
P0c3ukkvc1nfjbzJCIh055VedE8uoXYn23/ttKcqYfMgc89AX7fqIUKgYYK0e5vLok5IlfGiyygA
FZbkUKMQjzd1Mz+PQV95Wk0YnaMEW/JMlgJyYStCWe9Okwjvl/HjMkFVyn7Y6EpygLb2tcSr6uUV
SaMQKZl0+enFnOjqd0zLAdOyFE1d0ng6saNYh1p0w8wnAxMzP5IcgpC7XSBqnr2OqezSogsG/LpO
Nxx0lvob3yrnVRH66a5Wi+0cmnfMf2k9RjR+aewj5IgGEkWkqxYFHK1YwzhXqkFIqPQgN2P/bawj
5DWB9mZBnfXR8oy5lvrokG8moh3hJ9U3qh0mET6ilcHoCF7LtvMwGntftwNklTnQ49JKzkuV9m8F
bv0PsrR2/5NMrkv0Su+n+LO9Tu76fzBwC3ThD+WsDPT6K41LRo/9538wsP/yPf0xcGv5grfELcP8
w3KETjwDbS6wjIKVbfjetP/5H4b4QyeZxSWQyzJMOGTU83K0Q66WYfyB4tsgb8umjWRZ8ov+itzS
3T8QBVu6TKbRLDKz9H8nckuoV3U3Bbeqgj3h/5bmEhx7Bc0rA3KfwazVXsA8W6zL2k/+pOWWPMSW
on4aSOJlYtW6IxQPJya0PksIOhG+HX+h/0Eup1Z1eMeR1nd3dSp1QrWj3USK6L+64dQf9BLvptm0
AVPRbDTWbDPRFg6Na1NcB9q+MK3myDrlmmSGtsUpaCgJNilT75c5tJJiHc6+wP2ascKTS9s2eDcK
BQFAD191H/MYvXScKKKN67b9OjcMH3xMDvHGrbRkl2DQ2w+UmXcFgvd1n3QZG3pZvsBBybY5YyTG
KlP7Jcr9ymIQG4Z44ZiHMQFDP9CTgnQWLV2XXTHELPllNpqvyH6KkP9WUcmydlymDA2xvQjTTbts
LjibaH6Xc9F1O2UqNMJmJx2/lUXB+L1sOr/wOsMoie9jJngHF9QvDqQz5BoHHdUAO2Ax7aYNrNnF
XY/UtvHishMqLSFhRLvIsIL0oFVIHVibONphI5zwKkSNB+Q78vS+7O7rBNzmCgiBxIU05Y3NaLeU
p7f8kz47/svAYJ2NhxIAN4dqFRt3Um3eXFTZd02rkfzdNjnAMt9pkm9u6eO2ieq0OTeWAX2Zj47F
0sBwChRprkiJz0yO+5mjGsxbpoQgbo1o5YesK6LbTkk5wcVheENtrxFVPdjPqW60WzvoQQyouvvI
OQBmhzlO33tATNxJrs3IqQB6FigppGpzYTv7xPqg4tBfqErdM72i+gEFVA7dSEzxI8SYEsc67+Ua
orp4GaMeznMgviNZUR9w4GcE+EzWttGVmUlt0zIOcPSGZh5QrWFultJLb88KtJgPqhu9YNjkpJBr
7kbp1O57WfjfaO0WF/Y58943wvCxEhqzBqP1qdNTYu39Otz5eexoZD5Ak4ebQeoW5qsV0UIlgyc8
uqVmfOMhJI8AqciKTQHqVd9hNhTtRxewOSZen+FIDZG+NqJuXQ82KJc6fI57mzisnOBpnEBNB1XA
akISqH3IjoZvUEd0NOcRA6WocJOWApznAEFzXxXH3klJlIxN95AwdfTiPIRE0KFUZQCmMNU3nJWv
G6DzqvlZMPdcl/NMz8Z0voZByeM6KSCmJnAbyszQMZ5f8y5KeKRmY9XSbboXwsYqbSJoarRTXLqP
PIaIVlX9JTYbxp0dtPmJzxVOAJuqpfdQ+E2UNnnCv6vAFG3HCHkyed1eq2kwCwIHynoQfNUb5Xvd
2SPPY0S+x4TWv4IE/DhLtnwcRU+YV8eNJC7v+waTddeF47pxsdy2Apcidif73LqkdRdtpaO0jUFH
ZBDppgzwQd0bwkMiF10csjmJmaqqB0P1y5OZkuDD06ABbqgUr1UbsMJGy1g8sm71yiyYpkz1c6e6
w20RR3IPjz6FEYCfVOLxezvD0jTlKv2rpqZTiTnBjugUekj05g3mZ4rHYChf41pi9ipIC7j3R26M
rlJYIo283iQIPVAM2S8T2BsGcL64CX2w6z6Osr0+B/MrHgyWqahAaIOMYdsHYLoZ/P45Tza8LiHi
y5ir/Trrggz1sWltwU+06JeLaWM03SueEoJOg1ABgjCVdFespMOHZqWXznBCOOzcI0eSIfxvTqn4
KICRH0qMh/msj6TCrLIAsQTJqc2mS9XxQDH85DbE26dpYu9HnBndKiMUl+rbrLzSVrsNjX4HyJH5
50zo/QbnP550VPT3RJN8yLLBMFdNP9XMMxXS2G4CyiFAIUPKhEGHM6PpofWc9Zx+9MENTiY2by/D
GrdJDBmkZpfRUxSAr9GTlLEvhFlqzqk6MMvl03YgEKQNOpyhHvgHlCz6XMZOfuZEoYFd8+PwftbR
kaAa8VM4To3g0dlSK4r51ehJTQA6bRYPXRAgRWt0qObfIz4OzG72ndazlxF7Hh6tzCHxQWth6BgT
THQdqWIz6eS6WWMCP75UL8gYtLWuRyYvXSTT4wB+BL9aiEdAZEprrkZNZrNhF3CPaavrSB0d69Xl
wuWqBBhLK1YD+HqLDocOX260/JwF83jszUiNH6oyny7VpOgm4svcnJTNSNEcHhNdZSKwYmoRFdim
EiP26sEBqc7zQS5NbEbuQ1ZhRdkXemiGH0EjCFYnXerWBlLiVNvy1HZy9LVVVri1QjFjfANqycDM
gk5InK4Zv9fJvIbFyqKE6kZHdk/n3hLX0GgEdaD2E6w33Ghr9Ut925+Ci/I9OWPI3uSbfOfr72j9
r7xWXNGwJBwaMK1jMte4KoMy5Kma0htQI92m2aBoIZjZneaVyhPwroj551Yn18LLhakLKjacVH71
82ShRqVl2gOVu9jZn4z1uE9PxaG7Vdb+Ox1h7aojLK9kk6Rq2QjOTZtpzc9XkinusaHQSfcvnOC3
OIwP3dpfBR6767p77xD/9/fQtImgArTNPMjWxdV76I8Ci4ANOVPsjG25dnbBSdvbm/nYH/sNvK79
cHLee4XyFfzQN1he4Y/XvLIxqIObx/hwRs/5jBuLHWCV3PtrgGP1elpT7K3fS++5jlX82xWvTCGd
lpp6HNB97rfaNjo1u2GjrSuv8PKvtD23jNr30UHzcGDtUGz/cK64e3tdP4WnvvNqrxyBZF7MTVDz
atXMuCSYlers4++voF15Xv728mTO0g/6esgNIun95UMc13Abds6BEIRDemzeeeKWcL/rjw4BuYkd
gqOOMK9eTB/Xeox4ZfSazbTRoAmW22wHp/MuR1nH2+eRV/HO7XIVErW8uB8vefXiAtOe2wT8pDcd
o722F7w0a1vu3ntp+pW55vo61tUkRmdPqIuW6wweQYYr8g0Hj5rcX+ubgYGpV3nZDkeuZ3h0SFAs
pbtinbIdMn9Z/V89lhwVXVtzbNt01KsXPRvMfya1lu+ztrW8aDN8ybfJzv1sezibvAzUh9e98+H+
ain44ZrLXfbDXZRk6tih5uCaQHGlUpJ21CobrO07d+vfH3+Ly5gco22HO+k6MZp+cjB1PnzKZmNs
Ka1JSfqaeK+grVDubFC5gMh955J/PzD/fMmrQRUdsjkNWOi4pAkVt6ZW4wOO14r3qtybnwESGx4z
iGlfvfOean9/U3++8tX6SnhNC9h4uXL0oG+KHcqv5lO/Uc/1Dk3/s9ih9jr8/uW+d82r9dUxM1dP
BNeM7E+u85x0m6h750P85Rtq6yYhoIaGmODq/hRNjJJQqpNddY2GsG9WMoEoufz+hfz9keTNYx/U
HMsmLu96g087sx10latkyvNof6jad3b1X71RumbrGlGchOcuq90Pd3xjqJWtSv9q2g6rWrm3MIak
4Tu3wHsXubr3OPZWZi7fqpDMRqVA3mtanlJ9/v1b9YuywbKwWJm6zgcCEvfqEymBDTRA72Zv2rWf
6gP5xWxupK2th0N8dDa/v9qvPn5TGJaBYdk0HfvqNWmzgv4sMGaAlhiw7emEtf4ZyjL7ufH4+0tp
srL6ecvhvPPDteT7+8OHpPptTQCYDjdox+zplOyM3UhlQntl/e7T+qul6cdrXT05c9BHQqu4FtxO
6GqrnPKrXc3e+JEkMI9konf2tl9+aj9e8Kow0eyq1lohX9z9tNE3wdHcmDus+V6yfn8nfe9Tu9q8
nYB5clNysXyWrCPx1Nrp58Adj7Bd33lh8m67/tAsOC0OTkQW++u42CmDupPq8I6aTXbT7fo93PZz
u7PfWemukwvYtC2Litymt2rYVOhXd33WTyMVLKrJet2vdS/0qp2DQfAQb4OduUMQMLPKds/4AN8x
hl5rH/66sqD/6mroNpa8yB9uSxTxk4VHjvHizu1wLHghLZx14TnroNlwqPRf9XWy9TcOCWrvvLm/
WhbZPf956avPUa8D0KYNl86Uu0p5tYf3Hrn3LnD1rrZEgAZZxQWogLY9BaWXfuj32j0JMBD2V+Ic
bt4t0f9ew8pP8p8v6rr88rUycat0eT91j/LrYssnYaOe3lu7fvnMkbeEOdwxHJrUV8/cKCqbWF0g
VPkZ+OCquyibxKO8XENoP4bvbGG/qJg5U/9wtasPK06QgnVZLpev/hx69lfRb6w1fvqDD8qSGfLK
fpv4/LcQkl98eq5KcJNhqBiWKbF+XjDzoS5HhUmoR0bhquy+mCDzfr8mv3eFq2Uy85EYDzNXCGii
JS6Dz0+/v8Cv3rWfXsPVZ9TTvmSyCy+o36qeukk2YvBQAq+VHRGpT+bLXwX3vzUl+2+nW7zzr0U5
1VEQtv91W37PP7T19+/t5Uv5/8UcjCftf/3X/367ff4+B3v9nn7Jv/08COMr3gZhimYwubLJX2PO
T+uD//1jEqbo4g/86brumiyBLooT45+jMMv6wxTM4QEV2BQJuuyW/DUKs/gHVc1QXRocKtFUrKv/
+N7+Oks3V7//8Wy9CDr/tc9IoadN3wLWDmUI07rrez0WaehGZkPaRVk696FwLu4kkrNT08AI0UO6
ZvdQlsm31CJABzB1flPPOlEcjljRLprPQz44qzZN7bOpZshIkkpaoRmeZ2W9ntXU3P7w5v6iGXDV
JeMbJkEYTgLeQM10dBouPz+crpVg7BxFguDWGI4mkYvehNMTkPpHADcAV2g7Y1rA+ed36yGiEWy7
1g04d8D9sSn2tqa8U8vJz+mHvVp+SzojRpciXrbSVPvqWQMR4iZD3yAX6zWBmbkViMwPlaPdmnN+
O1lx/6L09sEIzVWUBf2TYtVoPCbnY9dAVI6du5mmrKF3L67VnRiRTRsMV4R0h+mpyRC46RM2HhSZ
X37/Vl5JJ+X3bfMNM4Nl41hmq1dvJW17YjQbZY2hA2Jfnd8igUUJOUbVCyz+zWClj4JY0o2FRwdi
zZCCz8OuoUHVtUiPYFiW0f5Pu0eGt8Du9D97yz1bUCHzQZlPQ918mqJheufMIYCRXL/husZOxxsN
nsHivb9aoOOucssMD/G65fZlqGca53/9FOQCNmtvHf71R6AACWKXP1kwErFZy19WxuyjoEgjRIv/
+AeUEa8vxyh3pWP4XaecPU9ZbIynsgymt18tf7b8FuUjE9cQS8Hynyx/0aXrAf/PbYWH8K4s6vpW
Qw9NCuydjIKl2OCPjRQMTtAXX/Fkv7S+OsMNDtT7dmjAcYnsvlGIlUmNHjIj+j/PqOvmZGaWu824
2e/dJG88dy6iz7lWweXsdiCGtE/THLRrVx+1GxFlhAZR3+yIRfykRcQHJU6r74aRlnWeEz9C9uE/
fq9qcXMvRu3Pqs20PSzd7qYB50OBS3JSE5RwLkcZ9IA99jjWSnluYu4Q0SYEgeJVPS9/Frhg7KPK
wvIbYs4l5uK8/Iq5f38uRj876j3fnJobOTEmwj2OraVjn9VGBhk68ZdxNgCqb3UYhLoO/IafdJhw
NrGmqZW9/Wlf58DIU+e5ahinlRlGKy2D5bSKJdVz+clUFJJQfSVYzXicTiIR2g8/9aYSnILptmEk
eMscPSC3FX9jVKGKVOP6s6o/RqGmfIJjMeyNti+2yx9rRYwAp6+eJxUEamx8x/HLkX1u84+zZqvb
IO0ZO6hW/lHBGAMpOp52s/ytq9c4eppekgYt7c6vjXMaMLupwabtkkhpPgSs75eyifEL/h+izmvJ
bWRbol9UEfDmlQY0INkku6WW9IKQGRW8L7ivvwvUjTgvjJk5c0YSG2ZX7syVbf/++kdFwVIdp4ui
Sol/Qx9bYocuzQ1dgXtuXqZnZJQTmFdgAaRtvNO/f1YU9hvyzFr8Oj3j9SMFRkvDC56A1/+hzSkS
rtJFnthBfmmtXF2GlRc7waK8FtP47+/6HKaIOUek1DWm8UwusG+iugqh0tg7Eus7R/IL20r1d+p8
rCswVTrsLPsWgQzfFqwj96+/lVrPM3f9H2AwjZe4bXbCb5K9SGW+ddeUai6XugZ6wF/KURyMCOZy
mouOBFliLGxwRiAWFTttss4VVOTVPfWyUEWR4MtpMZEqt+XWi2NxHlILkrvdxOc84QSdOqE2JLCn
W12+GUp2B2tuSFXK3JbbqGnNnVHVQefjB+166ioWVi8h8SIyP55FRl3Zz4KFO7G37qETMGBNXdLY
SvcyPxQWlj7ceDyB8A3ZA10n/euoJ+7NzCznJgkKnbyi+t0TBQSJWMo9qVH5xS5jHNIxNlPKv7xQ
HKFVWWFhI6YljrC3jqXKcE4Njsyvv9Rns+OLiouA1bBxLYb8aQmKr6e6uhWVanZdkWWHRo+joHQH
iAesUjfW6M4nUN770da/CJDTRODn7zOr8cHJMYd7GFcjhtlLW2v0rxjcAqzG0lvLG38bs5q7veoS
eum5YR0Nb0VJfi11vX2Kr/DewyEARuSQ84p8+92vHeOtKd19nlnlzVuIHGlYbNkieeN1lglLUJTf
QprPegTJPhkEPDuB/quZCaVg+nCNa+uS2f4z5V77mrlZyTNguCGLFPeUJyqO+3O23DvDJjGtx9uU
Wq8dto5NtFAMFcW+scl1B6YJlWNGx0q5x5obp+RiEzB01I4N+9kYLp7QaxKTVNMuej0dcr34bSbW
f1Waa2czqS8mmXUiBN1b6zYWYUHK4FPsbNixDXWvgKNqvWWeoqGgIAizy15LKix1y/TbB/5xb8aa
XjmnOxpd4bYbpx9OMSD8IwtMFpDD5I6hreidiNNkJpVHxWUlnPJBtQW9zIX1oa0f3ARbLtV8a/g8
CHVfRZ/wIXf0hdgfLU+kJqewZIrXpHI6f9Xm7LMRbkLTuM+uMF4vD7guZwwwAYUr3bUGSXr1Mlq/
SRZPe2EZv5qZZrDaa33Qcj7e+XT4ZeFDuDmOeefWSD5eHzC4jiC0ifXOF6g0UZ1cDbawV+hD+bVZ
Rvx6nWF9NvO0fKSec/ambG/r3fieT9M1lwrswTTbW0bGJowWG5ZGkhhHMYunWNqDXlrzwxn/8fij
0tcuFnSrmPf7uKm1np93TNa0Ujn6tbr6aaPfotX9WFmTdy1SJ9+7ZFQ2IhrsY7Wm1fRROwo3/oXo
BJWzo7d4pWknaTv+Xr3SrallFyzg31sHIBllmHo4JMTci+VeYWcgxDZtmp74RMxae8NqssLaNM9U
VCt4CdAAr2OKMRt77LJEdmgABtuBDKXGoNPiW7d+zDV5FrOmS0tYM7kzlx7UGBN+oolTgyc6SE2L
sJCvUTfo5vMxcjpFpg8nzUzZVyTbQEzKffjkVTg8T5HYY65OuWQT2O75Tqx/pmH28a4vWAhIYcwX
WvR+s4v7HucU9MxOabFzF8s+igaLLKNDa4XJgOGku9qq7RNxBurNcD49PVv9moyaeH+NRx/mQgPe
g7m1DSvvXatz54rL9Scc8ApqDziayjBRL3rVHYtSWTutyEfwr+reK/rVLTNL9yix6c40JzqYEnXR
m+VrRKiWd3vtHpYxovJjGPVnxDChIEFmsZ5cB8/eJdY8j5uMiTlcIde1I9xQ6f3D1vty62d0fabD
bF2qxfuL2aO/R9PFphBSJfO32HVJtXp4hIFttoGko5rRfOOSbNkJfZ7DDG7yZpniKmAVI89g8xlr
y3lT0AO+n+PB3RUNsTWt6X/7CT6RuP0EdHcDoOBT+UZkg+PWxal/a/QebGNJdDS2eva5VXuJS4M7
q25dPHey3GtaeaSROtoVWBO2vVdZl54boiwiHkFcZn4DZBKKnnHpLfsrMFcBz7n80lgdFsAIihC4
HENGWCd0uWwF+es9qvZmMd3kkVNg2RMX2VUePBOSD37gddTEanFLYHSQgTvlHyAJvbOKjWo769I6
LJ7ZXf0p+isbvzhMnatCFeufpZO4gT2rZ1IzV9RYyzmclGFMqHojPUnfpO3ITQ4MmxQUsemdKgVz
UWmzWXJx8MHxXLsXm24fNb9GPMFiqH/M2BVDM6183MMWJOuimrFTESX3UnCZfuSf53gaNrHeGfQn
Ln/hVGZhC9AkrCt3JuA7+DtmTJO3OBUF2BJOMgZhp3f1s3nds7EXQC1Vpx4/Bol2GhD09SYYZGns
ubxtva5DkQhe4XPz2wHPyasaA/viAGsm60Z2wDiX6xCphrAcmVyLFPp/PcTheqwlkO8zP9Zcf9WV
cHp/JuYBxIWHIlS6yLu0wj1lk5MdX2NFv84WCd3leW5rl6hRSNpjlBA+TR5M4d5t4lgNvEJ4b3Kh
a77Mfk5x/Ms7kECw3+qRFCH9i0RiSBee61h1e6uR3nbQSKEM+twdcb19zG0z84KNLrk/QGfoZBNi
PMygMRVYF9Znpe5kAKArnpXeuOgh/YbU6rU5BctCFdf/fRCjJ8E1QcufZu1ky6EOND1KoFjUMLsQ
CQO7d8yNM3ADZb65HGVWUBvUxjSuiPFnN4/OJY7tD9M3kqOpEaamNvw+iVI82m7v0wXzLGeYgqVh
OIdxXLBzEeuOKnx9o4x/eNVEh+gavp0KQ4OUF6H90517H13rB9SKY+PWQAnX5y+VLRjpaW5LAr+Y
r9Ja2ksCqgyCwUV7kY+pQcX/Tcthbr5hbgrxWciPNrN3DdG9r5ZIfnf4lA4efPadO7vYZqzuW+2L
Zp/ORPcgyAGSrPmjcDh1iB1UQqMFA/zDewWFZUr1+FFZKvQMLvyk77qDEu33uqVjj2eGnqv2psei
OBEC+Xy9jgo1mNepKdxNPzXmmUjim9Ym/nVsyAlhqKQLreOlkhDxBdH/RU6lc1fWp4X388v/32Os
Ax+kkVKyag6VSsOQ3PLOJ14Fjmpul26fl+V56V3jXBTfjdGWhxjEsSnt0E8Axso0s26uL1Hn82bF
uVEfLVz5Q80FnRk+iLmYNwU/evqExpguRWrvuGR6U41HuyKzoMeWDDStqJ6NXn+bDemFWvRcyHIx
fVrlZciadE++f82rUYJmzxd3/M+xuuWHnfrn1JCXRdna9wgHYNB3WXdsegFsocRBh94Q3xMoE7ul
LrrPzul/V8KvfrteNoVgTtWlizIF4tyad8bE6OJnaTxteGdUV9zDTWNvFn8i4jTkp1dnj9s3n8I2
8NXI1rtEUXyunGk4ZTQbNW4yHzLPHlArqKva+GIlFKwHQTE5cWh7zl/P6+rzBAtwMy5exw0zrm5v
uzm6S+efEgMmcUR9ER1RTuyJr8A+6+20AqQaOik8vpC7DbdpE1fgf6rYYUtHfwA/EufQu44HTax/
58yboN/kH3Bxt43bFjyQM2+jOLvvjWrJL16Uhwxj7VZliUcpfO9euwWOYamNYOZJQW8loJPtYvNM
lu2MElGujaUtAtLsKfursC1SE65zl23pXCHTJdshUpw5vZz63bzU9wQ7kYZMaZD1qn8SBC0/pN3e
5CS77VQl06XTPBwtuSDrZ5l3CltsstV2DQeuoxGIBqHyleA3CuAKjVXunaKA/OTaOfGgM48l/dnh
RDrGUGDGBtse1SvRYxRutC/KsTpVQxNfYKbvko6YHgbRZVdVDijpomuA5LbZxfzx79KXRuHci960
9qUJtwinaPyG41c/N1I3T+A87KOefekKW9+rKv+rWqs6ve5FWoR83sP2dlra7uynyfP1BKzocNsl
FVwNx1gUyXQgNrT2FnsZe19pINA3i3C7sPckCG7TvS5JRLsV1ptAa415n8/ej8oYzukYmdeo08yr
KeLzIEp588sR/lSn4Bf5/bVTWvQmuCzo6tiQQnLuQ19r56b+Q+zbe0TkbEdH/W3jtn4aEgxBO7Vy
27SyJgI12TRSVupszAD6IvBDIs2m0+zUE5AJVCCta7J9s86DQsGlHDIvfH3ocWIHQNzxnFft/ExJ
28LgTLygwKcYJD0FidqU9WFuOlqQZrSxvoScli83orQVU+hHXkpcyILqly0lWe3Oaqf8Ss90cTU1
ceWyeE9yCVVF6tk7LY8oCcXYBu1abVNlWrWzMh7PxWIu+8kcuR6N1L1mAK8TTJUhRRjiKruJBlSc
4PHOEaQHaaJdA5dz+XVo3oU+Qihck/NkAyQ/KMLBnR9FB0Ds7w554lNdLtcX5K7odHHXCTgFRUPT
iN7/NoSt/dJhJ5V2Vj6orH9UEzErXYp0D8Oufm9A89W9dLauqIqjZ5bxRw8rKHOXInwNBCxYat4C
PFVySIQQUq72+uefW0IBMo0teg91MMuS+tj1ZWUhi50Bn92NAVR2ZP6ZotzjoD/V382mOCez2V40
AqleOvRh28/5paqdz7nufo5V7vLfdu1dBCUIQ601EI0DOxMJYm9rrS2Mj2JXutq0H71sDtul+Wg7
pzlRGkb1BKDhTawp73x/3S1LmnUbEG/VScuIVNbEIqjycfdjRN7k9agkMfVft2b484IDS2Z94LUv
PnBEbnsfWplgkvx3Z9Zt2EiyztFHptsbpyyma2aDNdYspz/k1mQ8RoKcuuBJzDidnGuvMh9TbW5J
P2NLyEn12fGZGk5Us6za8hJ2+C+DNPBFzQPGZX6wqJ3CFUto3egZxOfyp0Lq4v1vVUdZC+sdv/N4
JkYRzLa6a8lFNEZ6dYSZYtcdyoMPpzZQPRFAM0OC9odKC+cvfaMlh2EHJxXUmxHPYZrkdFvGaCUK
lx6/N8HJxO3epO+Uey/KyGqUBl+m73vR1osS/VtmF5TwVmjSfXobtDYPy1mqS52Q6k9891rVsKLK
mbzi0schjbNBrqftNYm1ItSMYodkQVhbVsbdbb++3v09NUNLgjsYO01QNn5E5YD4j0GZg2R0b0e0
lKVjbBYaSbjFGbm3BWZ4BC6AxwUIYc6mnGez99dw5zjxuKVvTd9O+N5ZIFF9MvW33m2dU9GSQ5du
J8LRB6nmjbguRV7OgYbePDCsg0FOROQ8RnDNVGtEyc1etGNmZL8z6CR3Z/bDqlJT0OgE1l1ooLBj
YNBjEt/C/vIAFIoQbf1HJFywbprItpaIpqOha78Ls/5eJWhfdIL15zSFZ1zVFiNgJIN6nOYPt2Qd
YZf5FiCrdkib7uzVI54Siog2zlIMH/5AgLRIhstoalybvN0SOydSQQBm1wDRJ4TCqzCTQ6A8oHtZ
FQcoeMOt1TyMPQls1HwoJ2ZbztynzFYXcghgx+KqOXBind9eH3bSzzRrfPJ90WKlKsKrejxfjPWA
/DolqyVCe1VYtfmCBm466m8oZltOi5/JvaCJOTRFYZyc0g6abnSPpSdJY8YwplMD3aGhVc+KM7bb
1eJTfAjlLmjETEOvRR66iI0Z2KxnvWU03W6MfDHOkaLklFz9/VUdqApJmQeO9APKzJYxz7wV7aDf
6AEYjzN7q7rWqhPPdu8kdeaDxJXN4d9w5zlfXFrsiQ9QY0BeR95XMkWCk/8qUD7jXG+efjbsqrZM
ntVUfO0qWgNez62Z0m7cKZQZcrVzVbsyNOP8q55ayQFVTl4Uc363qXLf3jm+dRCd+fm/oUlLQP6R
N/3dM0YwxM7jJ4Sud3O45aUyHspKfCLhgEOkrquTNBV8BZoPtjr9jefM8stzU7UomWr/OrBANN8o
Sw73LFVu2CS/S1u/c6627i5o7yBeIWITpfG3iuuytQ+SEr8/UFA/RR09QG13F+KiKc9p10ZAsLRL
MXJ4MbsR0sEqATvuWAT0PhABNlrnUlh2B4ALRKNNFKMn1fPMnZZ0CMqYILGFiHAkPKyp9ItiIEX5
ItEbNAYqepy8m0VXb0d/FLvOsW2QuNGeVUN17jU32mqlhSWm7vIQuv3NigA2dLS9njPKkw+OOdN7
bqrsIGmv3nGRjNuZFcyZzsKcmly75E2/RW8X18Wq6sNi0KcaITfQs/SAO6KBPoBvWvKyU1r/bhLs
OJTybxl1T8EpJuC/ooNHj4sYlUQPMtNZDrOVmqEMEm2Xuqn3vjjK2Gs5IkiSd+3Vzc+9quvPOo5+
8fv0VvDdBZvDECxeRkoRruqGDetbOrXa13ax7dAe0Rj9soeUCJjIorT7EMkMxIIpfxZ5ZJ81qf1Y
aJa/NmI5xeXHojXdxR/VxU0i66IE/Hg/tXpor2hk2aQ9ioXQ0CLA7BpTdDTcFsLVQkRc6jEXUZJF
QV7eX7MGde0lOla03F0FQHAcp32WV9rO0Lz0uRZ7xhZ9V8Iq/3tCpS44aQpvI9S6B6MXgpjUz5ly
tEPpiK/uYjqnGsoej3Hwp3QgbVpS7AeoPcvByb1fbVLca9q6JHiBU6k4dimKIYBq6w3DNWR6NGjK
HOQys/FxunA0q2FHPpTIfGa5Www2/XFht53AMtmmbNUPiUVHltUrcRi2RBuH80xvoFYjreW0cZp5
uryZyyQ2g/DSs1P1aCTD2qyWFPGtV9WbOVuB1FvrocuRylIagCBgwmvz3B0BoUPceFxmxsLrEkTm
wRybCrxbRBnmbIMSSydtR/e3tk/mibcvDyR4PsSnGMpPUFgpex8J2cFUfTZEymA6epdu/qkM9TEZ
JuS+dlZU/WkqMPKkPcbEzaeWMGtiQoKgyuWb5sPtTRN4KmxrqhA2jNqPGeqXLmaP0oqM05/MYbBj
FHNpCosNTlsMV/bhv7aS3aZDqQC7Ei1BPCBpjmY5IOIwEiZ1u+zrQvUg49gdjpzQQ/LlTyy33kmH
usXXnP3EFgRMaHCzPdohFPHS0QHT5iBsCxftM/WfmbNWuVDhvqltA1paim1szH3rMvWztotXVR/y
pg0Ae6aljKAjSMkpffMz1PDSlnkwwaqgVNTdpEPqPbxUD2uqM4u+/WIvhGFcn4I3CGhVmOjluP9X
Ez/03a1v2CHKVI+20M5SrtgF0Q1OMgyEwjgMDT23E8n6+1T9myin6qZT37iZa72lajM5kRVctlmr
64+6AcLQQBZMZ1JxzP2XQrUsfpNLx6l3IczCE801NsMsP0UitV0tB6CTLuppkp3svIdQYsBCdIbv
o84BLSujR89Y/G6ZA08Ez/swpq+VqOtL0RTeds3aGyVdFyQuq53yKYRAC5rOfv1FQXHcw9vQAscZ
k0OGv+Mt7ax3kdr/aWZun5dIgfeWJneadIOplsjUUmfSGXt/l5X+FLgVc1Be0xqVM4Ri8i/HU+J0
+olExJ8aPs9F9pSjukV6TuPmP20y/xuq+GHUSX6uSu/Zc0g8tLJf6OI1drqiAFH6rRkCwDwM1VyH
Pj5Z+vvAjS4HTR9ufp1/bZCwOKkk41mbymXHFzqeJy3TTuJm9SBEtFI/DwMs01iM8lk6C4R8Okhb
R4dxUEJTTLzo4KLlvlQHXbGDsxzBU9oewwoI1Kk1SNcNFvz2kXoEV075AS8HZpcW7q1orZMhHILU
DXwlqzVdpH/taLAEIxdOBcw+KvIf7TQqiIuUvph9Vm3cfKz3jTnLR6tMA+YioGPksP6pUo6eaV/t
F1OfLpPFJETZuKT96Cd9gGinVfuoUYM3HdL93ujz4liwRz/rtGluKJ9Mj4MHSq6IhvkuFuCQjr0M
x7qkgslvqOpp28IgmAtXHNBE9aNyyyiUg3hErkQmp33sxqlk3JbWtNAYlmfXfi2zrecuTHvEWKcx
hlWn2pmSHsUlmtoj60xkCw2FbxjeSjaJYCtnkGG81YXlS7Z/iiOXkcHHTWXDISVzH4l3Hi3lvuEn
og8+llZo953YO7aL06B2CAfW/Fbz8jvVqsW1SfBoUNrCLnSpLto4J2+GUb65Zm08x8z/W9vW2qCc
DDzzc8kznVVbVhtDCJ+AeseKPHunAVonXjpcK6f/NnWxf6H59tPHyrhzXB6Dqc4TUMCuKytYm2lL
VCwtIuhZ1X8ka9mFF/0qAXfW6TWLxB5njn8nj3RyEOI77Zx+wWj/huimf3daOv8gjVL+WfoXQNTj
hW/f3VPIMh5gaBLblNGnnesMngsZoGWwG6qHoaPYdssgAudrryMEFivmby5gT4pxfOcXaXY9VYR7
tzO088JKlXB5RRS+ywLT5dhfxEz2RKU2rxMgtRAmoPY6PtRlwp8A+Nqlyrc+DNID1XKwp7SEcjwd
6n80QTPVUrmwFaCPsJUjeJP4nRKd+nvsVO2BrmtIcmllQr93ONxmqnsm5OsgWV5kXr8nSSrcjVGn
TxMv2DnxGnFcxo7i05ywacYq1+po8i1hPr3OTG06V9tX3/ZkGPZmHAf7lsza17Koyi9LoQcWpBmQ
qNXwASjo0bqFeWztJd1mnDDvr6kln+xgBCEdAhvAa25kFNRqRI8Xq8NpYWZXRLvugbOCGKzhngrb
jN5XkMmcPVJpfaq2HW9Z73t0geXdW0xJZt0XYm8MRnyL4QzyhgeGEse+cxoit75EE9HM2BJPyyia
ixoqI5CJ9ci7RqPaeva3kw78SXJoO5hKmvwg4stYTf5brMMUW5iHD2xPrbck+z5IwK+koX+RqUt3
i9F358KggipLqAhVT1sb2kfWnxy7rs9ZnlDRKBwD+0MecURyv9lIcvetXbd2OEimGJedHKuaqr/7
dPYV9Ue//jpebJsAf3zeuRHcMyQkdbUsMVOd6QEvXMr8zYwqKthj1umz8pazP1G0k7sw5u2IxwwS
eesm7yV8r3M91dnGYL5cNoMRbTRVFW95svaI1ExG+NjSfV3V9rHtGp2aRQS5qIaanw/zD4TJi6g+
HXMoTlEq79Y8LEcNZ7c3jzC+4x+jrOYfNARtGlP/Y1QJ1c4iNq46z06S6v4Z+DJni3gW1xFtf+PH
kF/y1LO/+s0A9o+Sy4Ut7QESZ/ZlEBw2G6mmA18Mpd+rJUfxY9oDGtKCqtcQGLIu2y49fpje6ae3
Yir2rBJinoqUx1CVfJ1syGd+BHWNt7yzmeqIgHmWpuHSoppz2i20zNjVbU3WElJ42xjqpo3ubuoi
6zr5MVLxkh4XS6RP0UPPa/FwBlmtpZe4s8szVct/By0bn8r0jwkVloCYDSBIrv/bw2H1LgEgAXeb
9hbtp2aZ+R9iYeWwxvjOrgXU0NTm8ffhJcjRKUaIoxcGmgtGKuFUat8MSbd5rZc6zSVCPGqojro4
lTrIdVk788kaUHGyRmSBTe1nYKABbtxFo4laYMO3FFU2AkjliR3teKIjF0i+W5X8frJ64697/X54
eMlHPeneWXPVnzma9ffSB1HQZcNzbS54E5bDWpM6VbY3jgBCJWEzF8PNmfAO6mhRm6iah9DLDdwp
k+9C6lzcbqOzpbpNmoYeAAge5MkmaqGHurz/mKgBo0WT034vda78JNdOtZow8JvzvYnYU5ZjTlP7
OvTxcMk2oyowJ7Ehus05ZQwvh9j4UFPrn03apneNW+kgNmv0JZ1DfTIo45B7yE32WgeT+1wgArbv
ARduG3gIT0Gr6J8Y2ty5vVY6XV+KQCUscXurPxdR3rzhTME2paAiJ4b3J3bxs3Qctou16hZWId0h
r1Urhr2/0yr2LusHRsbsmI7V9XVxLf+cS9O61DCgJLUw8/SYVbS1voWbKlnfWKL+3iyJeXKofrxR
RfRlmnxKQkhUnDt0RGgbrAoms78CAeZgweK8OvVEsHezxe7RMVX8DnSruPkKhcJdsHJOhu2dPbee
qZ6BdQd1vb24lkVIu0P8dbuBJQcAygb+c4J7ZcvCUFyrCGw6FQ/QBqZxeM+6DjMMU0qZ+qyOAP+6
huvtXrKlXfKPWrM45noLb2OVP8RI/ynXCGQ2I7dvs4/FzaliFB3ekLfcBmPd4zgEHDpdIMEgPAFn
BYTjcRbgINsJzdtmhkpgw43OlVPIqU8TLews/ZeZ9+BhQRqKqCpPRQy7Kx47f+sp6+yLLA1gSOXH
yfcuYyO6jbQ6ENS0sAU1ZWybSdNjNJSY9k9Xvi+2KgINSeWQJxqz6uzCCbW/jKWg7miImsDvjT8S
YWPcyJIGpVVPBjoHRyvT6OTwXLF1Ta3YLaM53wpnIHeaSKpA0ubudZN1Qsjojj0P022uRv/cFd3F
s9LlCnfjo2bzm8vGChFk1nV6wckGvrTIoke96MMFQTzMeZiEI3Dq0CONt41otLx2c5ZvVEEqnBLH
Eq9kUKQqGFPzoU/e54hz45NWNnl2sG+w7nd4iHgxJcCp0QZWOkEN8YCIzC6Wy6Ivn0apUaJTxYLJ
QuV3Vhc95LTJOsCNY+VIa1ZImw8dwR1zS6fSwwg7f29nPuEev+n5ruQ35XBQcns73VPxFZgOQXHL
Pr/Q7/aEuYRlf3XSXWpmGwcbS/0ppjJlJqAvIG3eNUgYz5Fq0gWhNMCYZu0jN5eBweMIGpP0+CmE
FjGsYz+7y9FvWPDavTHuXteiv3beAqfmTbUO2GCJatjliXHu+/EwCp2awnWZxYas2Dc+37POLx7E
E4azUrTNwXDYvy/WbTD1u6KZ+hItTN8AxzI8Sc6Ot62N3sM7oXGu7vrOkJEN4mCBn6y7eQj7j8IE
6BIHUTZGMMf8DIVl+jcna7/i8tb+HT9NpTQW1txALc6Pf78lH5H/2Bgju7IjF358qboB7q6LxxqQ
ocPCvNvTp52z4UccTna1J6sQ7AsA0PVPZNvoRoWK0Wfgh1S6fntpsC8uMGsdB/vKQhnBerWlOUaI
tH5QNTDtnW+vI2AHEP7iDNl40SPQ8H7LKtGV9ecUTXcYpPF97lYDOAtLJjj7vS+ZPSRLTmPFWhoj
ovIktCeMevOW6Ht/VYqtlPUsYJsViq1zUhqAPQqlPxRHyJQN3z6lPnNXWhUYHZqett5qfmgZEw5m
wutn7tF1s77f1Vrzt+VygvCuWJ3X0gjyCkZP5cwXsBAYTtLsXiNlvw0xdTIVs2AQqT/MFPL2+mCv
4e1twRe0hbHpHubSA4Ce182lpbDadAhR5/Y7g1dgd7N/HysdoGgz7LMUG9HLJuHYESSEUgo4Wxod
F7jzDpoocTGvK9WU6zmUGtARWkAYsNZxwHHxZaT5wL1Rr3Y/PItOFj8m4DxOhBCn0yF9SnjP/kBW
xsZHbtetozvlvH/sjlm99+AbNkitNEtFzY1KIb4ga/hp50PBJty0z1gJoxAyFKx/dk8HkVyWrCzv
1FZ8itg0rky+7mbymt8RXl1owFW8mzWFLsLjf2trNX6lphkQpekFXqiS8GIoQ6PHscHm6z/nhasf
zAWRjGqOkH+9PHRu+XvR2LtN6wfViYxylcJnmR3y1laYazT/ZOtFsmENQeg/TqOjirXpblR4m71s
zDbTA4BYFCI0TdtSGGKbCdc6shXUbirhbnxpTgboypPQSz9IGxNYW/1HojTuPSwX+1jpzoXORloF
oqZeHa89dNfqvTNAilHmOf1RpR5T2ROhnc09e4eCSO4m0axxx/lDhsv6kaxeL9HUT50jJgb8RUPR
SuRngU7gDeUNf96448jEEcNTc9Aju568fFwe9LMvEDl4jVje52zN1JlA+wm+5Z1rX2soWqV0rlbL
w8FYP5RJFRn29/gjlYN37IGYHRqD9Lypc5+/PkTmYsQGrCnXNrS4oolDyHI8voyLCdLoxrJG/4Rz
pA0A9iB/rBUaSQurJmtYpOSDh9/Z1paUAYVv0CP9ZSQtBuxyxh9oVQ/TQyGr4/fYZjRPxB6brXWz
HRUfe1UO8OLajS4ksV3Uiy1w2ji0WkWSVzf9gzm3/VEgjRwqIJ1f6aA9q8UtDlJj2Q46FW3Hq76w
PZsOs24fzZkISZ03xo+8z6CqedFxcuri6AreMSAt3U81f2K0+yWaxMaRY1gP32T9qrUKtHg8zNe8
x7k8TzW/r5RDMq/5L52JQ6NkJbNnA+0cBss4GBi7sPTZ1mNFXiEZTwe7ELQXGZa7L6ZyPi8rT0+v
qedmV8pqvqHeC3R6fs9shs+sxDU6jWV2mNDPj0Cn1geRX15IBCCX+AugJdsZr4NuP/6PufNYkhy7
0vS7zB60C+ACF1jMxrX2CA+RYgNLCa01nr4/IKpnyGQ3Ob0bo9EtIrOq0tMDuDjnl62fvCSTrx8b
rTXWHMU5tauGhrCFisCcNqi76PVV7cHmTMq621ZKi4zeDEctp+e4qioEYZ1j7CZp+qfwqy3N/BiB
462S8pUpU9+j5Yn3bZia6LXQMrRTpY7Y6ybuWX1aKUN4tOORJBZUQXi2RvlFcnm+AekGu5H4B+EJ
6xx4Q3yZrDjZDiNh1u0Q9T8KzOiXjtOduAY+3kJ1v8id/dqTZraB5hrY/eLhyiSxiaIGkKO1tsve
XbqaR9TSOJyS2vpW0A9DDqe0v0wk0IFdlqisLO/JcLN9ZSXfVMZIqdu5duxD4w7bOT5oCFuNeZYf
6pbn8Jzr9UKs3e9JU+aLRIiEkkD+TuM38lKbSx733jY37JcGlijqZnQpcoy7e00Sm94eVrjd0sKX
BLaHp+eXUxMxKsSWC8i902s+cosy2eSxPaD3oSlHVMI84qgOt5yVREFr9qszUZxncXGgJW+SE06a
jhL1QJGDVVlI0cfvkAcTggqNY2VAsaG7g3MwIiSOszaZVoZDx+RgxGV+0wJnXxP0hyRvyI4R6Ufr
eBjIZ/NgD6sBPoNn+LCD8RRIBT3KC/3paTDkcLeRL62RBKs9u8+wLejkemgI2cii7gLWDQPx7pe2
nNWbtJXdG1fTnsO8fTVTy6BnW2n0cGRqnxOmwqJNTG02vgVWWXGpEuE+BQUAq+M94+t6i6dY35hG
nm5cEgoffQrCws70OjBNnAPDXKX16G3dwBM34qKM9SLBIeC7vgVBJt9gCq1zFjKJEr944//sPE7/
5vXDLKrTaHOZhetjUxFWxuSdjg35lGzs9OAtWke77i/2ayfz9EKeVnXpGshDf4imzZLMbZLct/XD
Lj8uB7+uOJqhsi9tgCRncGjzcNxpb+YEjgNuIjlwEook+QwJNJwv1HrCOwI7e/JtaaxaH8hd9MLb
pT5ehxy++/yxezkcGXE4WSsYTG8TxRo/00GXd7dHhsCfQci1kvYhzLq7R2jYJSXCj1DLyiaVLum3
UtAr5FNH+bRswmFcrsBU3vgJ5ee0MQ6V7AmLayKxG1uewt2EQ2KKZ3A2bt27TTJ+SsnnqcpwSSQR
gHsSaMOqitmVCAa7Li9I9tTOLmiUUV6uDyuTuMAzojNkNkN/KlmOJuke+i4o7+gLgnWduF/ppdEe
Wey/ZuPUn8gTqQ+aw1nQN2jRAmG8oSNv1oZdfhPgJBQROtordLw4uikNoZIY0SiRTrpNm4EoP2su
KKy/E1AZP2RN1bnbZmKjJkVZKdfcqZpfMt8hpTqYimNakEtc+v7Lx+M3vS8C5MThWvgASXWIK81v
O+rCEYeppI0B9xmsfW2i7rdGENxbQlsvjI2Y/JtJ9cIpc0r9jJr8GDbNnEnmU1XmM2k3SWediCtu
6dPYBr67l7MmrUEhtqyVfR7vwxBJum866WH5KiNx+ZD1wtm2hYFQZijBU7K2+OQxze/iuCnBT5lr
p+7oVm51ce3wfRRkVH/ElCcawUwWWEpFJdq1mV9IpDHOM+xW+M2v0UedYY4tooL/8+LbJtnbvhnu
VEg/84IzVKQwlR9fLt8jlehXlhk+j1qR0BUIYRTqfnWPMbMUTjbe7KbYsMXNPXb1V5sqolgPv/V2
Jc9GQWiSKsE1TLtk8/f6TwWtar3XFjDp8Mn5FJ8/Nra4o0UnLfhrUSVl0N4EL2FWqKKNTtknctzV
qWtMuFmHOt6uarGwulYac1gj0tAsdn1OLbVRfTEcnCTorr5LZnRfNjEMSQzhZ6JsCdvkLdHr7CmJ
dHrGoST+8rwwJnAouK/oUezS9mhGoOXF6MxzNL/gxKmxBPYWOdNVdFiCpl3Gk+M4i1FD6Zg7xHg/
dQ1wwvX8reEZLMFB/aWIgM0DqM2ViYlCZMUljJhnFlXFDI8Jiq3Onavv3DFo3xguyOc2hs+4n1ZR
Wr3SxjpcyHDMnsYwrambRcxG0AsmpFtBD8ETKR/6UxfpG2tEwFw7hmKEGiJKGZzotnylxSRY2T21
x057VaYqnwMvHq/SpsVi9Ll1QWoUP2t0spp1ak0FFeHkPHFpDhZUa02XWtN0vJ68WH7P80cYKBs4
ZgppxadB6daRm5SH7ByJzcJ0YyXXuIEtwCcStOGg/bVpBtU16+s3n4VvjAasph0wuIYgRPOb+DuR
8FfYvSUs86nFwXwOzfZHS0rwOTQKyHlPv3cTMbhhp7s7rr/g1iZlQLWqoqDSf3Qt5bgJmMVLn/jh
udfIax0iO+Vphua9nj2xNQHG60LQEGfOp6hJ15tfufGmdVAEBvP0Kic7PaWac6OEw7/GKfjuh3ZN
ZDipSPCiUqJ3i+8K8sJJC/9Q4JhbhzOOZ7rB98qkAzhMUevHXUb+rWiRzdcPTD/BUQ+DcpVbJlqC
YV/HufUcwpIdnQgagEpe94DudjhgInafEmk06xHBzWas8mNJBRVFVVZ2QeZN6adhvIRO9KwRovSs
x1iuF4y18SJxGpI55TOLWR+0ytuqwCRYcAZBJyfon1AXc0sQ4FpVcJxa/WiyID31qSDLpGzrHfGK
BJvM64neOQwLEr0BIKM1FzH4l8DkomDauCrf5/kyMCIwdR0WMY8FYLKyy9RH92ojxbG76dqn/q8R
ewwrt5M+wT9r24+HmuVC8NSJh6EPbPXFL+5E4pDrb5g0hgmHOxqJWUjkxRPG4O0wO76SsjVf6opI
9xHvhG135qUx0fGSeotK9y3GibLXY+qWpNM52EPPZldpZzgQ/SJKTng8Xwel2Mq76KKPFIZAPpHz
D72L32SkJtSO7zFs6IGF6XuRGDDgLgV6apgtXTSfmBvpMKJKq3+toxrW/8zCULDOg6ws9q7CcQ6e
r3HMAdhtIlrf9gPmRv419t8SCBh6aNbUdC/YqlBSh8N1qgpMkbG/i2BlzxGihHMnC5+z33XXqag8
dx3bRnNu2fuwU+onHzMipHxZv/tJ6p/rmnzjDiWBLJuxhkVFjIF2tF+5ZdFcHdo8r978UhWom624
hzvvo46u9MZC9lwXpOBKchitXJ2WF2P+KtYnTG8DLNPKysM3RUfUqWgpV6f7ajNafnMIgvFXDpBJ
BkMIq+qGvIk5ewEP4zg3LnwOU0s9KZnYW4Y8l906AALN/VdZG/mJtZcVBcHb1l4u1RlrdtKEaGjC
ngNApU0TzIMffdyrxJHThgBzsUMIrV2biHpvczL2pRUW21FXb1bZp5hixQugNIkuCiUPVw51DSPj
hHasU7qUpJ4GiPFAcF1f6dRdcdy4Yz8dmpAkaDlS4ClCc5uXRQ0fXmuIONn4Zt2I62VvTUScmuVP
4hk88eIbzWFxX+INnVYxJPu6nyBJuAL4x9tc+5oIAwedMWEF4FSjranERfSUzC0DXfHUTMFhqpPx
HMxDqV2tCeS21mlOJa9GF4gghP0INFkecKuP56FEaYp/82EF1UPr4fgWrWlWNfYR8UP/qMz+QNzk
Wcekgg5RWw2oBHcfZ1HwI5dW84Q94Uc9FcEZUI4QLdlRhhJgOU/C+otXaM8G/Oh7LNQ3HjzqxsZ5
rxEXr7NCHLtQiQf4QLoKJxwvLd69HlETh0Qz7hIGuGs44Wvm+TEdUzr3GG4AFUHUfwyVsQu0+hiU
tbZHASS3OI/iQy69h+Jc07FbGWQJ/zAHser2nWg9nNC0dy1ysgV3a+ii2TtW3kKYWZ8Jm0yRI7Sc
F5jctwAjGEzRsB78PueJbmFHXKb/5acWx121id1a7ptoHB/jQLtY4GLisCnoQBDwmgw5Fs82fkKK
jDUuH/yNZdCX5nHkrbnrpi+2xWFn69o7H0W+W66dqTkLgtmBfCkHcyABhir7jWa32DWmQl9aAuZN
dneZQu3g5N10Btn7EZpJfiiskRE7rr3b2Mls3fbITURSUxo6UebSKioePVo7/Dp1nls03gMzZg8E
zbJNjepg5sFLSyA4cRawYG4OldRV1SPv85+Rh8a7GZBa0XpBaHn3SoVMj6INEM7S7Rb5BDujbG1r
1ZDB/TTOJ/CHKgih+Y8kMxFp5gYsulBg3IH6rbd1Qh/WUK27vu93AUZeTC7FF4iF7Lh0pUojDnbZ
EGT7EcPv2mzleBJ9/F3TEloyg6BBxOb2Ty32VUeyBknU7KsmltrFrHD/yazl1O2px53mTvK6zZGN
ETu/cU20UXYM/pUmmFBLh4d72XmrNlqrUnFjV3a9MiQ1PkWQNBc1cmdrA4ajGCJr73e9dqhncWBV
RBpDRBacRAEphe/RAcJ5jS3fuMGKfI7R4SYo3vbMuYgH58yFJX1h8nlAoEG8+ZPePrE7r5YHeJXH
KCq1VGCkLvB/2rhisUlcTT0eVjUik81ARsbG8g9Vcsp6I3tgfLboZq6DUzmfuK3Tn6PUGbCMYBxy
hzC6jk9U4kFBaGF0du0oPAxhf3aKDvMs+e9bkqLxSddsjwlSirUxl6tBoSmY75hqybBiKm3Sdiui
rFsvHNzyYghyJEzVz/zor7Iv5MMdXfOR1fGb1HbwhjZUftM9aOC7C50HQpjF8eHD1GTVMfeSJl8t
i+o3xCkdELRHn48FVC4rQ3tNvbCmx3Mrp7zf9akMoc5VtDMZ2y7xUvMmRn8fjuSR1Il4F/S07XvV
YT0DFb9pimLdMddenCKsTwt6Kgwt22jmkK9D/VcbJltIsf6zhth3Y3rVqqhmyoRDYuvjbwScaYSx
j3VxEzNfpddMJGyOVxdZLLKj7rlLNIxDKD7E3vPEt6x77jEc3TPbTu99atly1UFs8rjYRi3K2zbt
5ckq84g0Vyi3bRHLZqUBmV2Xl9x2//pKt7hZsfRfkqYR+Ov5GdaJjqqE73Sr6XZDivgmkm1zBpMC
G6Yy6kUj6/7WVvkXLCI81n4aTYYoVPJvkKLJfWbggrNH44IQeKfl+A4ch7G9TeiNErXCPNk79aPQ
arHSq5+0Z/hXgu6La1QgT2dBWRm11zzot802gySFhFsYD+V8wJi4GUeKzRbcVUzCuCsovrECJWji
qNzknZ1/SnmmTjnuIIyIjPu2jRI3Rc5/WV4Agf/6CpQMIxE3kpxx3mU2DuHQiXBXaKZZyI/oQ96s
IidPcEx+LkyNZTQ/UzOVu4Wf7WaSNjRsZEMR/BnA4HNAGM/R7Ctsr/MqMSW1vabNJN+3JTWR1ciK
6qjke2GXn2PNaE5yzu4Ix5iuYe7Cw2zfvxsah4IM+nbfu9fl770owZYXp1I6Tyne29ToNxfxn58a
6TaZwSqrwZBr0Q9Li0CwI19ffXKj6uBJ0GIzb+S5tzBA0K2IoJwzcVDdLR97c5cTXLL+ODYVb4fI
EL++1z0Uo09YTTPymbuNeqrb5EcAQbNNdAshkV0wBxSEhgAE3xLPiDY1Plnmvpl5TeVj0WSiR/zP
E7lzKXfgiriQ+FkcMG1BRKX2pfWVOhSi+DaXNtXl4D0Lw7m47Ns7SlijY6oIP3JrsbdiJGH4yHhg
Ai+4hCTuIG+hbNrwoRwqGXT9CxZ3KGzyCagMbPeV9H94dRRsbfQ/pBga5UvFXLf1IXYJeIhQsWla
zSANF/Xx16eXbo/oCEVF0/xIoQYKJlnTm/oXUpUQIeiuesbNH598p6h2f4kHZjJfdEeMV2+LddGR
DCq+M7Y7u8kk1nRmy9F2y13h54y+3Xhc/LaEURzG3qUuMuLwrcfgbCfa8zjTQ1pYtKgcUe/aydwq
QZHxjmiPGIKAboZZAsUB4uXsWlE8j/AdG2OGAMcQ54XuXljamV23YpYzBUs9v3QjnWFZcQpxBSBx
8Z4xW3YX002uKPfwYqHfXJWS6omJSpGN2aeKp1+4c/TEfp3yJNtz2eBbmc3QGJf0Q4pGbF6ZBwas
ihqxW9MH16L8vvwTzpwkg650JaiYO1aEMCeDw3HOWzqaEEunzs1RBtUdWLhU99HRbstNTd0dxrvY
Mg/RpEMvD8m0z5qvlmbGp7gxfCpgB0mQSqcREeH0d88c/nrhYsm2fUMHnU/4gxIlsSaJO64k48mW
nBb3srjJ41gBQC7f8wBc56FkZywK7xPGvi9dWpbvwkBcBiKxt1BW4oSS9q2dA2X6+aV1XjyjSj8i
KxokCvOuGaD9V1sdD9R5UYWY4p3AsHVC/THEav+mFdY7b8g5cPYAx/IfOC9fKYXuxchjemJmWnV5
UYu7PEGtLpzs5DTJrN3CHXfpObfKKDT2wHX2aXkRgYnAxBwfBNcBeM9ecXLqvvXt3N2pMTivdF32
uyzCQDdbJvU6WaejaDYVojqkCzDg3ei9NugaL6NbRieFKf3jO1DNXVRIYAwiPd6sbq6Jpu37oOrM
2GUY3tZeLcyr6C11lLZ+MjTggt52f9ruhLMhbrNDJM2vEMrmJ08zynVcE4iFuPHXQomWWXMrnXo8
Nnrqb1WWZAi0oUpj+xkTGwYmICC7hRVINCKTLNO5W27jbu1pRPbTy2aHpDvZUE/lb+0s+hIUhOXh
SIN+9nx3p8vkNvDTu7TeUVbY00K3dDZaCVdhcWbsQzT3a/BwbOqRp0MwJIBKoe1vtDR7iVrkpUaQ
fFez6toTOXwrJ1xN6WDMtUqLa/kaCgib5TTIy4bLWzTtqo21OedMljMQ0z+W3+W/p98WurQdHRLQ
ZF4TLtFNWOUQ73KkbBR83rYrHPA9yN9rH+jpztIxpvjW1D/TRPdqIfgpIllcY7MMtk4dIkqolXHP
40vvfMfbjcVTWZ/xod3FgEIypkf4a3vgjsTuQdEpqqXh2MXcME5glhsx3BN0wFc7JjisECIhdaey
T4uCCuEH8/YM1RMioUBwGB/sJMChZdnGxpofVY7YSwvLyaBafr84+rQ+YpEbvUNlT+ADcoBvEx1V
I2Miro4Os1ljKaDWCQBe+Vvfsz8nADM0IOOqxr44S9ztiAwHPblbqENOfu08GhtIw3PtbiVN0R4W
iWo9jF9VW7snpx9I+41N46BR/SXrdDzGPcVOVVZZu8gCHG4t52sJG9w3Vv0+piwPHhz0ofAKFOC0
UQKT+kdlFAj8Z+sSErRwV8T8DFJa9MaVStPZ6tlepjl1q3GGYNMOcUfuCLRt0qEZcP285/5BPgXn
Rv6aqf8QlqzOgErtjkJae6/lxS8wWXejBDddFHrxntCnr+BH5krVPDURnPTbCV0l4RDrntLNrZtj
iKonhnuPSKBymDaDku+1S7Gi3SBmrg9VnyskkQNt9fPL8q0ZM/cNEpTYwcd1dEnQIGco0p+JSdCf
q0q2W4WcLtIsAdLguy8uEAtTnHVpe+uugtB9jo3Gfc7Z9FyPNcl1E4/SR818Tp0CPbKJ5CKcHLKc
cxbsmi0fvRWJ88tVZNGRitMlVvsE6T9GoDQ50NXs7saJvKa9ysxk33YM/WIyyYOYTW9jxk+IQsXs
MOj0K8ZDVq/C2fWNMu/TMEJolWgOVmIczqp1u7VVtbtxPhuqdHLwmqC9NNh+VyKldaoutOTiXaKM
ntpVpEp/Z87a6kUu1+g5lZtxelr08oWSCBgR/oTSDuGMRz60VlDBg5Vt8BkyA9tF6k//+bJKIiqO
1mBIYF6NfODYTTZxSOAWrFZ0EUN1wQizsYti/Czy6FUIyzzjrlmLAgEyEkekFSTqeRTM+fpAQ+ds
NtTqMd25BbR3axb7MVI65Vxu9ex5KccSprqwecC+rnGZug+SgrZhiXkpeFrs9UUtxh36xy8+Gnws
AryA2s6H8jw2pj09cFV4p9BTPDQDn4EpK/K2hMCEjYBn79CjdtNBWguUXjzDe+OcAUCtF+W2T2j9
Wo26cfuYaMDKPgetmF0xEudDtG985Xymjmg7xJzbxO9cE+8XFAMskDdhWxTBayYkxfJjfzaQcwDD
OOQyDaRtqRL3ECfAuY3N/o6OJQZYzT0YIZVcOjcY7loeHSsLynORivL50vMb+Hu6l26N7hirMsV5
vQzfrkU+isoKkuNmB3mgjds8r/ST7HzFapgZzxI+vOhNChhUb0DXaziCoFB2ljLlwQs5ETnn6J2/
dokVHQufTmddD+zXIb7bU46vz0jrN6GJ5jhAhKJBneo3B5XwyUKtuCJ6uXrTi+yrEjz1zMKqFvn7
2nR0YsVGHtlxHVzilPIFhPrIwOtq47uIHSRG883gAlxaVl9ucf3q67arswNxa8SgIi4CeYEudEnG
84W4NE62Nmu8V3Qr5YwUAklmnCge4OGTW/nBPklc6K6hsVCcRg+k1SReFYEJ/2q3O9Y0OMY6PXRu
YZ1T5jNkEIaN9iMobkZZ4qKln/qJnq9j5RvmrEHW9swIoKzYP4k+ouQpSUmblGKdNNyOotHIETBy
XD4J8dJcCE8DN8PzYBNDSn5ku10QBgyMaAmNEjtAHh6iGr6lVvN5GHvERAO3jjARSIztb7BMmE1S
9M3lIVf6GctGdnT1GFzCCeXaRqG9GeazYnnh/fkXBlaA8CLQmLemywg/as42gQwqhkVvW8+ncupE
NS48pwBxnHou80Z626yl1NWArPVTbAhNYa9sjMDngM6pU+9+yiGKb8tLUIsvJChgEuVGPpt9SDQz
EaHxaNnXbk5bMCL23zJkazVINwNEAH0UKQ+2JMtnWYE+Vk/g8bc8rUra4qEpnIBgWce15gMOdnXq
EfwB+nc37+tkOfmzFFZ75GG/IiDmq+E5+s4xUDeYdjxcIva3i+5GxN8FOYFOZqTfzeJ5SCWjNIm1
7wBEmzypP5MMBqyOB9hfGW2GFqWc84+88A1xSAs10rarwTd/+WPRMgKlOdYXXghCjCMGrWXaW15M
TQyHauhYmJEqzfEE5UKK2xF3bFmne7fI0uehT+6TVeUXna+el18KadE1jFl+YPjvRRY3+0XbXRJe
dvY1Rt0u9Y//l7rgkjgVLgqsZIw+ERWhk4HIvR7W0X4ZnsUcpDG4CDhN4nocA1UgkiJqMxER4dAf
Hq5J0X0Sf+9UcvCCQv8Sm+ZPryl+U0h5awvdv9YDQjxErOPnhDgQnIXMLFp/RfKXbJJWMQWOqGS0
coBu8dN8bZFT9TmtY2jZRuwDhv8NU0N01wex983KfCTCNB+YoNyNxkAKlDO4xPKBBVL9dxaZPccQ
weFkM1JqlVN1NEoR75spHTZCBO2hD7EwcIG4L1i4+2fTGtfFx3ep+xJLPNRmiitbVPO3cWEiDeau
Xf6FKXOdWz8W1+U3Ax3mJxXltygpPSIBUc+6aYBqvMmdOTJsmJONppSYnMS4T3HzbSj0rkPsAHH0
15eeQ8qZCyK5/GLkjeneCIsvXuw5pyjHQqCCzD2RCdGsSjcWex0H0b6kTI88ifzQK9ZmR2BH62HV
VrY5hQQYBOYBrF/2fXzT0KjemlpVBtsm04SmKtKGIiEAeP/ztz2hf7bakO6jySmhE4IkuWUhu1Qu
ENAt/4Xl1/zQHsUqnuPzUsdoNzzUyrnhztng3BpQwpY5kVLoMi/L98tLlBR3M5DtIRbF93EJpAuN
Cpi3OqBOk4+WcQ4oimy/5arv5824nV8qx/lMYoWPbK5JDijrr8tGYhUua4k3/fXysaUkevORo/0/
ymt/JQAjT/+MYP+HsPb/t0j3/677+P/DVmOX+oD/Psx9Tyz9j19/n+U+//MfUe50ENsULpG7jkjF
sSxJzPdHp7Hu/s1EcWeCWzq6cpROWvtfncZS/5uylBSOLg2QXkcSV17n7VJ3LP9G2aClqAEzqQPT
rf9ZkPufLS9U/DgWNR6mpFNe/6cuP9y+OuFANkhQCV8d2mCSlomlmrgpz63xOzekdVIWm6/0EWeU
00l9XY/ZK6NQvYKYcxG5Jc3WN4N7qaMDrDSURUk2FIegMPC0f1I0bd7+7sP9r8Lc/6zqm980H6Yt
yciz5g/iHxPIs0TUHDp4hlPTLLhB+ruZIbP0ocik/6uuNHNb+EjpTad/8h0XfR0zwAFj1OHfvJH/
6tOjIMkVjsXnZ1jzG/27MhJTlL6LSFpbRfFEq5QPBllYAmdZQ8EwyWYHVdq/XdCeteZi3sgyrPeW
O/3+12+DLoC/C5JXxvxxoPOwCTWTJMEZf+Sae4HX1+S5zBbqscRsUyDo0a7oL4m/SX25/td/GrE7
f/x5BmE11BKQpE9NIkb4Pz7+zjN9LzZKtizdbG9zfG7nyW9aV90rDXmPTgkWuQ2+/RoJTMutP343
RORdprpJz6POBWCLU9r3nwK1aYM8Onusl72k0HbxN+OvpuszGcmm6QuimKL6Z05qYVHr+MEJdjvY
6YSgYhpRSIaPTpTJsULafx4K913g7DplZekf4iiGpo2i8EWU9crEIE58gL4btfrmJ96u78p2R+xa
uNNJTbhk8ZVYifScU6xavKTpROdoo+igNZnZnMC7WIn73rREZSd6+sT+z4OQcKEsxCXHvB4SCG/X
PAh9a1t73e8W89HJqB8R195T2Tf7PjD8q8emuzeyfj8ONIQLnDnrWgUvTaRlvK+JLmi0QCeNPIVi
6q+RNKxrRSu4lxjNsbeGAzkuCSrDtD8kCbtDX9V72xunWypH3GNlDMMvTNDNoQeaCa89XvatXLXa
EJxrIjMHtruVbkFoOgbCrMH2X+Muf00kwJEM9pYsv06VkWLssj55OM7dpE6+Fh0cpN2DORFfmm1G
YpZXrk9wCP4F8LPSIaK2LeOjMEp5lWo8NyaJLuhSpo2qo+xuDcUT/viQB78kha1oD4ND4iqx2tPR
VM3bYGsYDyoyjnIt2OljI04osfuV2VnpDTC6XceCMIv6k16M7XvREpNHis7OLNzxpVEZauK801eB
WzlbZIOvOXrA29AVxjnXjDOLXsRgpPd7Uo3nYB8v3JkIAg+WsoK9pJgSGk/rd10Gb6/5/ufU6Eb+
fOu3h6ns5LiwIAoS+dCTUtox9266eRFetmHZa5+l3r6PulOehIkERddQU2GdLLZ0mbv/pklvKXbL
0WdBw/z83/9LGfM957iGTvOXg6Ze/+OkyTNlpGER+WuJJUYm0bE1mu4spbceu26vYNbOpuOTZae+
hkUOLpHm3q1LjOceS0Y7pf0rem204m745L0W2AzZule49wXaY4FEMUzwML2KumZ8cTRzJuHEgbD1
K4LC8Nw6/66P4x+7GOa/D324lNjZNpW1nGB/tD4KMcIcQXeuQV2yjWSWu2oPNZLb2Zb48psa3MII
Ldx+HUo/cqEULL1GEtw2L+LTvz7R5D+/GUPXBdo4YTn8z/6jHAQoJAl1RuOVwGO0VuSQrYbGSY9j
iyRqRMe4lrEuL3hJJCJkZ6SVXICKaFZLHm6+i6n86Y2dracFWb4V7EJkBNvK5L5GCRxErf6jMLtk
7beh++TTSKchqPR6Nu68I2VgioS5C1Ee9RoKqK60i5cKf+GlSaN0xW5nvtW0XoGqiN/KrBEpm733
yfBTiS0jsPc4drxPWVF/Sae8epIOH+G//njwYvzTgc+PS7k8CaRB4defPyyu5wE8kqU20mkwi4Rx
xEVXzxXwAuBIlavGIx9UIS59qxzrRzg48S83QtxErAzPhYb25cZilS7L8TgxN0CoE6ldYiWXdupt
dET6r+GoPpHGTFFMow0PeDWUJt70guIHVNa2DkWTIYxUQ/YoPf5Eh0w6FE36+OJ4T+24bcZfBZVo
dxIP1DMZEP2NjFgUDnwXe803a86KRa9DQ3dgc/7Mnyrhv/pK9807MevdxWoRcRG5Csnld8amB4pC
sBjYL2xRoAwRNXGgrlyLlfPNDIrnTJrTL5/MxqinCsBQITtneq+YWA6sxNm+MNR4wUYbHiPh9yQ7
ErNT2m3BrQY6PwnC+GElbEQ4WnFNhc4LoPmWo1nsRCd/5xE7gwNjT1CVke1w7BkIHhFxhO2UrEI3
cZ7ZhbD7ziJIXTsEA7B3AZfzhPknWk/g3W5GrpNdhNWVnNOz5qU6OmVZXg0Ox02Nlm6N3VodSo1i
npLahILM/tTw2l0xfzz6ELjbKZTtrk4N461p5bOWSfvFnWCwgbvBPzmdYcq4yEv99UWL0AAlqWYB
Clb2QzVZvkKbjrCvob49q2dbe1i9YJB3SBsh8nEh0mwHe2uC3T6co1HgtKqrQQ30s4FQOjd9/Q2f
ilCY1JXZ1Gdj/irs63/XZ+fMx+c/Hq9Spy5M2TqNzLYuGd//fpBL7J5QaC31EDFZr0EZHOoyw3AQ
u8Uh98sYY70ETMpQAhQWakPh85Nya/c6ucavnrTgbY79addE1iWqpuJsBwUPyzRkAiaNwcQtFFcn
eN4XgmWnT6bTPnJqZlHw2tpzGtZPBubZz9SKZQfR1zxvvekUhk2yUzGSVNl52qayQns7pgNCqvmF
GoedU6FBVuBgQ100hNeit0zaDM46dXwaRNYcaNNPcxysVRcm2aMLrHqTpY1P/vWXup2h8aZDnsoM
svvIUsg7kv7C4n2MxATZmK5JtaOQaND6s14ZPUkSzruKeLjYiVsfM0dPr4he0x2lP1yMDgq6fEys
TTIizI7AXY6+j+SsHNv2awcwLyhifvfMzES16VQfv26RFB/Wuo0U2S5OAVTfv5tW/xyODS4Xc15v
EIArXbp/PDjjrk2VwY8dtQZ4BR6YT3ZrX7E4cQyBCGw9olceqY+2pVa+8VSNghr73pNHehlkVVl7
+R98neeO48i6ZZ+IAL35K8r79Fn5h6iqzKJnMMigffq7qAbmYoDBAAdCqrtPGYkMfmbvtSu4heaU
koQQIPj9/5+t9H/LpfV/XXqWrZsBThJHd/8fhysiL7wzqJhXg5luVG/7Z8yMiJgAKjWUSdRss0E0
slWCnDIxwrV2/KGyCiqmmt+k1+7jSljHx0vDMApvNAY0qU+3xzTgMQjAHAvgUjw7rZCbsYoSWIGc
wGmAqYaA3vLiFsWWhWGx8n3q4gA70ZuJCWq3bDEScZu6skb67RBLHJvyHcWLHcYC79oCOI1g8+xq
0sC2dgVpxWwq601mhzhihxyxLGxWauDhZgKTzRJIOI93j5fGAabvdBRwEacpXBff2Gd1ob9GCSU6
mrBoLeD+bGEWyDCVY3nOHJcxSOSpNXPW8rla+GTm2B0NW7D4qzjVOrf6QGT/hRzEhaoCCYWpCQGA
ejtsR6e3nkyK55DgqeCjGv2/QAnG79RN2HJq1kdiOeOpzo06LMzR+nBJ66GsbKmxzPapwWqCM0lO
4TDoxVvl/dF6hzl/u1FeDSuNZJZNHgTRwe0i9+RqZnZMpfh24L+xZouYIqVRRcwtVBc2fPNz15bG
zkgpo12MMJtExuQlSANDNgoqJmbOjTnQLl0MIX2SIL1fftLFB4O6hjgGN10EMXjp2RTwaXT+nvkB
8nGrxfDLwDzsGX/+x2yI3O4iaJ7iKmWjpRCrxC2WFb8F3lNYpD4maXqRQwIZ3EMwkYzlv15AaKxB
EtPjm8dFnAh10ctP+mTN2wFy5d5DyHRpa+bXyeB5l6I0kpNR4aaXrG55eLLhHbPfrWCHymXff+S1
/VeLOpZb9XuCP33TlYjfIxW5rBVRKaqmME+Pn2qbjc1c6upDuwbRGN/4Cgbomz5fg2o/kmx0zhMF
CwpFaT7bHkyxhZczifTWTqo6ZWjXIHnUp1ZrrHEFjhfjTSlQU1fNz+x76jK0KF0hXhSb2PaxHA7x
3wT4xSyt7zSWX/AvVdzvJqAfqwHYE4P3xNylWtmzSpuBy6Oj8Mc7VQ7dXWjH7CaY2LxQ/1c3qoi1
VU2skyfxBx+WyRZ8bu51pgO89loQWMu/MN27zQ5zTFzQCs0yr1WCLJ20tjdxibQbM0JFuATUk4bF
E1KBIgL4G2DkCSMjTY9FlY7rtpkntiiFt49hCAL9j4wXDAoo0+VsbQyrjzbSn/XdUIpyC6U/4gMo
lg1+U6Gci51s2zfVojsfnNBupvim0dwpMDs/C/NV6kP0GvWQb2aTFCBUDs0Gbl7HLYCeRVlXxkko
u5Y3kOTYBrDQDBPH8K59ClNjIJDk4SEfKJKvOYRAPImBF7a2HWMbLwFYLgwVXfOmY6dwhejC3WPj
QHsejf2xb0DDz2oyDhqEoxAPFgLepAWXOMaIJswgXkcRV6adeeCFTfVUxVa+TwD0cWR3e70GadEw
aKBPr1A0iZScAdco/k17Ohx/MxJqeKjL6RNYg3ehK1oNOkIaTD0s9Br5a8tfF0Flhf+NPeFp/D8v
BbTPlSrA3yFJuKUMf56trFI326recUKVv13OF4w3XcT6vE/WTWaRyeBzywVwArhKxIttkCFPkc5B
K9Ekb2RkBswXFMIf4X3pqWNSOE8YxXMkGykuYPyXVSjZpV5INUtD08pZvkMCW3kuhSWUemeJj3FW
JrISuDqYgIBrSCvd+7n37/Ed1A7TiYDvGDhCGT91UbnPaVtG1qV6rU1h3Mh4Mw7mP1+Amm5jFCat
+f6QDT4EhGBGAubbHTKpIYY+VE3OTpKXstIGz74Wefk9Fa539f0c/Tyn+KbmWzjYdTfQZXvjM6Ye
2AjV+D4Ek7P2jFKieajbz4BHcjr5zxkhSiz7a+vDr8RL0XacC7b1YWV8zRZrvUOerOO4n8PeHIB9
SQ+nKdC01vFSKm5kcK3mvMZWfI3rKVr3rSHfkgAwlZ+IjWh1/NIPterygk25WjX1hx715kc0Nxfa
ng0SyPmE3rneCUhOmBzsv4D6q9+66G4eT+TbsPT94FPFWnOD0FBBf06LTG40jIAbtYDarADIvV/n
TzwLcAsAsWkBue28oNTWXLevwh2IU60NdfBSl1kSijJDGM0LysPLA8ziWk2yIo6P4MklqITHRn0a
MU1v50CVu4Rs5YkozvvkJpfc8JP1LOf5XM4aUa208bumLn4q1roFkABY9gw/0WNjWRnyD9aXDYfw
WGTnmKCigxrVp5vO5Fn1Fh4RPJU4JmA6AWuppJM8RXEdURYB8sr47JBAL+iFBuCSZcbxvnSEcVFT
526tjh19yvzOB8DOBhk3rVF5xSXN/SNV13DwKo8Dql5kIgBXI4fdm+m71XOVKRIwMu9qshTZ9NB4
N0bRq61yYEgE9Tv8jfoLS9bT2CiFCWfSjp7SCD8R48ZqUcIEWJ44HQJ3J4zUeipc7UDWFUPfhhwE
LUJZAo7iZVoe066jkfL3kcSe/zu31JuZypr+EHiyy/1SYOA/4bhtEZJzUudi2rapggrTNPqZOeOw
ShACA+/1mW41zYrY6+k+28T1ODJeIwfztyj4qyMpiA6AcVg4IklIOxLespqqDb4J9vuN3bxb9W+s
Ylin+i5DbBy4Tzpqr5WLhrcDV0S8M7iUtJn9a4KELBy5L/80PVL8uOWoHOaBeULF0KbKkjc3Mu7K
6zHyFUO2LaZFvz6ipy3cWWO4KMmijNRrmmKDxjcHiTF34KIYbY5Uh5BH8osZSNiQHjxWviMG6yOO
0uzkttO2y1t5jiW8tb6xtVtrP3ENmp8Ma4A1edQTUaDdA2vSbnb97FlE06AD3BGlsPLQ3m1qIh3M
GcCSwM/2RXN4MFRKQPgUuduY0FBYcfE3iAyEvi24oKaj49LnKbuJLMCYxTlwSYx4fPH84SLJ8MQV
gn6OzoX1ZeNEaEdEsWVCMsNfVv7VxrRMz+hn+7FKxktZfQ/QUAXSWLzJnQ632ZjhtRkK4T1MumOP
eOKmtNwKMxuhhIMDiE6APtVJSlZ7VLwfLoQsr/7wGblc59yFE98dB+x4yQbsdb9rRx3dcuD+uLUh
roUIuBwalA2dcfrfFw/oyl5xQGVwwTbSYJJW691bnLjVWdiNFooS4lBkVN+5MUaUTlVB1qb8KtFx
hGkC1pwcScwvTIOljSASqn65G/6Lw7Gsu6/5RzstfPqx3LzJ8auZNPOaLPQsRIF/R0gPW2/IEa+4
xl4ljn20uK7Cuu7QwaJiYv8dP2E18g+Lx04rm3bvtNq/yM6ne1Tm3wbC4HWppc0R2Uqz7ypUiMg5
UtxadfmqA6GIYG31Z1kj5y/Gzt2V0i/PfhqT7AhzbJVAprkqB5yCYF90URq5MGY24Q9utxU5H2dv
rrKnEodW1vz4INjx5ZjoLFLmxncm/GKn92g9ePzi9+11Uhf66isxaMM1Rl/LfEOuGcNEe2Dq8d6z
83pNyt99wr23KkxS4LxZqefeAHi/fJjDkLhHxyMsglSPG8s41tjQzVTglH8T2YEqngWKkImb12+a
e9eM6C4a9zItJj/LNj790VCbURk9YXnK2hJng7Bcs+B7eTOjjZT1A8jezGQArodG9j3PU7pFJUNk
WGeXEIFKgQtmBshwAq45XxMZVeE8ip45FB+D98+cZHCDFCLCXMwEly1bY4uQcsOdxN61lPssmG1h
8PxW2LCwXZTbbKHXZiSNrOh+eZZ4ifs76yl2WyAZADZSYehrq4YrjU+CDKPYbeAN8bIsXyKjVGe7
FcHJJTWpHbv2BihN3HoSdATpXq390sl6fnfmw1SY+MMlpYzEunM0NMs4tstPLZjXld6QFDizmu9Y
9N/rxK3/e0lkBvk1UTfZY50lgQA4qOFq27kvibLs7/UIwAgBanewRnQ2rZd/BsP7HJPxsnIdsY1d
RghdEdeb0baQnudNvpcBv2HnMlpP3aj6tnANpzJ+aySCcRPX7FOaAVESrezXVT8HG89g0pBB5F7L
0SjoTapiC3QT+ntrvOTLDGbW7V8oEHLygH0M9ypJLkHVca3ydJDZaJ2lzNSms+f+nUL8i5RYH03y
XLkf5dRiOBsRTzzeDg7iHVDAzlX10idGIX6NPeTrKjbAtkmz44/cDFBUi98B9qrWLZs3WCiEI9Pi
YSRVzVY8FEImJPEjYc/PD5FZ4LnFbbo9kH9pgSt1SsofL+vQUGvyb1mk/9okok/J8+TUBx5aYQp/
TNZ+OI5iuAgmC+6q0akPbWEfuatNChndugU2hsaspl+lfwPBnCbW88AshASmynk1TO03AfebCbVT
2OmoKiIP8TN+s3r9kO37Kvk2MZru0c238MHtauvMKEJQ0uDCrJt3GWXjnS/25hlm816yd7rIkYbw
8S9Z7gQeMZ3x6Ogf9iRfCummH2UW7/HrIu2IdH/BjxIjPY35ynWRITlTz9S7Tf72ba5f8ZTTJGdY
VdmXnJtZM25s0JIjGStqTSLJ9GmRg7MC7AzzofYwOWQEZZd5ceS3hGawBI+Ri8Tx3wTW7kFxLZK5
3WduV4ZkWPW43ad4k4Lr/FQY7wI7eVbkHp0Zfie4wkfvG98r9G7hTNu0y17tRfYCsSPdtsDAwmxx
3fZW798dgU7YrfnvtQldc1818gbMf9X7vRf2SRwd4GMynJX/siw6JW5mEjqunKeoRxsq9IwGLckt
AtV5aVXU7z0/OQwLl4VkghNRsCfSV1mY6e1nwjYRFwIDAKfX0QZ34xwOTBUJ/+0lq3icM71TiNvA
uPCxxGLMUuPuyvKzCc+k1DTmFoUGbjBjbpfXbRoGXtJDFYW+0RAlUuTdgdTI7N1s4HpAsLZCwyFK
G51S+So1mCpO037UWdSdpe7rK5qAfmicnyzf+HmX/jBNxrZBLvOLRmrltopzOnpc34GuoFMSIj3l
qLbq6MeLfO3W2075DO2tT0sAOnlN79shI3Bt9cSRDw/M5np9UtUARAiOPxFIurWaImaU+vLiWwNN
TQ+C14UUszIRwn1WMUQE2/9iqZDcSN/Kdq2c602bkovdkwl8JHsc1I4kn08vjGfcofNHqUrq70bO
51gXFDWuXuwaR1GVRY17axdCHK1hsocc9GbMjb3rWQvG69JKeYJ0jn0KHIBHmQYkW5+DgEg+P90U
S42d9OpFM6OLNcGgcJaXMa8rSsHCfjOkN3363HgMOObqDpxcIpkyp680y76dGs0lv8QKfXR3bhIN
kWsKj0Cfo6OcfF508U9HQruzIOMNjdjiiZMX5cwbBnx9iFPI2HkLNc7FLL4hG+W7ZBy1i4Q+PEVa
SldS1AcTyvAVaUi3OB67K4OJee0MdgGnNqN5jdX4OgXiWevtV8S09h1GRPfa5ig4S23+kAP9oYBI
PSsrPfNUz854pOhBKpgSBJ2m7aIOS3giU499DYTcnx3NKzepr//iEzBeyJpNugDSjeJG/l/bG0Te
UFY6aO+g3Hds0t/toTk1DJj/5ctAPvFJO9LMt3H8ZtL5xyPUbWdo4LZWzgI8ZYMqrszs+ayCJ3eB
mQ4VxRjrrAYKF2j3zDDMnY4yf01MZgw72Jo+6xTLogqiV0JS+sVykDVFf4mt3+0gy7/RZM8rpc/p
HU/dg/yHDqjAx+sepA/yLurjHbLu7r1BF4PukW3LUFbeDYG7d4ORnsFOHZ+XC7rh9v9UDgrZNmpp
k5zi2rgD+0SZ/36EdMkYzSxogZz74YsQCOdtjPNtIg3npHnMjvhggVQxxEQh8loXg3fP0PuEGkEl
K3A/5GUXGLUYsGGcG4d5k1ZwAYqscA71tFjlY5+JpOTxJsT98U4MONartl0vmqbN5Mz+R8J/uoIm
REDRgIEkyQVuzVYzLsjnxg9+qTxNMZ6AkIhk1G6TlOkT/Lds9eCtMlcwdny6zstYmdUJH0QNRqJb
lEVIeBONkJAIMAJ5fxWXjgHD3lBQIfCnu72mhUZlOxe7LD4Tk60MYEqcbqm0y3BqGKjgO+suZtmD
aq8ncUy7aQ+a16cYnVUoWgysAxtd/N/C2hSWEx+WT4+MUBBWy0eoJv83meP5qzZU6iNChP/IA3/g
FR8vRAfxKIgH90gNE+ajED+mD7XEakT5ZvpjsU3s5G/ARnJfmbPYj4P/tzSAvQxJ53/6UqBO1bT8
6LVWu/JdwpfI4btWBu4WQAwO4e05pz8Ipw/M+rBseTxcOq0YPyxLrHjiAlf/irphurbocTDLjvZJ
5zeEWTJcHVYcOEHX7BE6iBauHx/LIC0u4Psw/03Ui3AV6v7DM1gDskxShEDwUwYp9dSBXuU05wKy
TCIs+vw+V7DCBmI64LYlVzLwqHBHaMo1/qk1Db68jISknxlv4Ko1rHcFGMfXU/3Zhap+YQmNWZyk
EkxQvrcrTSpYU4e2+xCwW6xdWK3Odx232yvmMIr8gY4NCdoLX+C70dv6ex9RGxJ0HGOy/66aHOJi
k1jXuQiOUx5EiFB88W6NLGSIEemWByxuJZkTQIdNu4v8b0o67dVBhbSkoAOFyIh3cLyKiYVpwa2m
V+SK8BB6jN0tX4hWRhZOGvcg8L1Pvyz9beNaXGKD037o86cKaJBVj/9wVNGT1GOcsIT5YHTUnoI4
/gM/PznCqotumOrfS3ug2s+Yh63qCalAmwUXoiSgbgwJTIvAi3ZqIrovyNjsxvx1kqAfDtPc8Y+G
/kMzu/c+zfQF8tK/pnm+ice+CWtO4M8G0901ilL9FZ4d6rtOjqfHWyOFTdg0JQQrr3qCPqlfHACD
WzT40w7XcJguc9nHC9Gqezclk40vBvTk1Jb2qo3TZFNwNez92Z4oWJuvgonZziYm8S2OmPx0luAx
LuXOEU5Lp7LMnAMyiTsflJIbi/4+lG11ZgFHgaxDYMFhLUC1B/s2c6bnwUz2qGZAMM5l/mvue3Zw
kwGQjdgH4pCIiM7Iaiik7d/xFTiHfmQgldnYv/hz7FqaUjhtooTkG9QLeiLYI/i/KBY7m7iv5UlR
o0QihuicEdpgU34MOYMXFrDTvWUmujKN6ZXAd/OF6mbjUIrOg92ci2aqd17OVv+BWZWQx0i6iY/W
MINXzrRrmXb5eXRMRNe4GvMBkvY0fD3eBHL4mMd+P/cW5ILlRbPJQK+lLglUKC/CT4tfdmK/Eyh0
R8d7qgl0BKPMEHScNnXm+28RRKrVNCQWl1uDgws2WL/P4BguyRlscDUtOBZTm+4jahgBBvw9Hiwr
NGsk9AM1wmVwtU+iEW6psNJvII+3aWy/HAuDhcicf4KhxJlOCYrPHEfvlv/PnzQuG23ssJySvboy
yO/ZOYbtPiN3MlgdmePRJe07VGT5HaSNPwftufNCL+Su234atoF4C6C6PuNpb17mxiGTtCNAM299
+aLnNnwYXZD0NVTbahgw7S7ehwcG5QFrSfnngEtwKy5ShNYlUGIYs3zlLBIFXzBUdb3n3M3a2xTD
ux4l/70QFoHRmR8BYAU0olS00Gqb+ZRYFdmjZaCvwKiXFDJIFrxGsZQU7ZFYBhYH0A9pKcTHPOfB
JrW4ULo0Nc5q8VI1uufsq1qij1ArRT1BGdwcI5eOqy3ReVvyq8/m8ux23pe03eTFWQqGxvUpWTsz
x2mTB3D8mSFKP3aPjxdH5cVaLQb6x/+jj7gYhQoHaCwIeLw9lpv43ALdWvPg+ZTGJHdqLGjxSFY7
dvFSbecfzBSLq1cg+KFVdFYPj3QnPPOief+NsYvA2GtuQfyopeDG6LrkasjcQ8muLQvxIIT0/3VI
mVE/pbl1YC00/9GqnD4IQuGtspz0HM+zuZYs6kkMVyOjOfxYyOkEY5XA2nrdD1P7iZBTwq/DvJ52
TlUdug4sAhliF0PzshOuprtFNsem63R3r5V+96vTSUQdUioci+TOJsBiV1EeEQ+i39n6z2dZ6hcr
SWOykZAMtxGAjwTW3mMD3UPkOBoeE3PpvVhLdkmz2H1n+uKzFhscYyYCUVsITkBloLafKIOa1F4H
uflaaob3O3C9U9T6XNc4SKjO5K+yQ0RVcVc2XBhHheWr2FPUqpBghPlIgEuw0cE3AmobYub8DXWu
hlyfAeRW0Hkc675u2S1IAq6MmqC1asZ/yyz9pnL6PI1QxHXbGXdUoNDadBXt+9x58x6L5EAyTp6k
f+Qz+lGCMNkRzFms1/vOcT7trB32RP3il4lKjk19qsMoqnoe4kJc3agncRXLQDl5L49Hh0/vTbC8
szbopY44yBj3yYnFLfrrfTYSNFEygr1OtvFqxKo7PN5FjfmRcdSf48FmEkfc0ed/P03uqwEZ6I4H
E3qTUvmOXKaIeFy5A9CTcdjXyXcHXsfw1XhkK4N9D2j5nTO7C/uJvbfVVrtu2VEl1fnhTHh4FMg0
6A/YZs4de/N3g1Spc5BDLtU8Vo+ytNjme8gLbcWmL8i4J/K83bRWbmwGJviMouo/TTcNRyeyxV0a
ZPYy3rQ8R5wToBB1LZz3KLDec0Kh9q2JBkjyuZLi7g2Be+2hpd4q6uNbnXvuqXDSI6bpZk1MqH4q
ihTfYa4X74Uj9dWMz/WXOaQoJdOJanhuMR5CLBn5a24Dd55vld1V0NWN52qwzXshm+gtq5+piZxN
DZxml1lZeqWkV7t2GAtYhrwVMcImBTVtZ0yz8cLx9G+sEOkFRjKvO9/WNn6X9b8IpF5PUTH/kTNZ
F1Re1dVqpU2cTAso2CRxo8tjWsrOqe4RTweYymZyxZV+azpyIYZMskFz1d3zpnFnKkIUcgHQshnN
aD3EkXV+vABSss8poT5kksvf+diB0qotGlc6pl0/GtkHlljEwSmDwMdbOQKhAWWaaf2LSvPyr68b
H0OgA/yNiUgnWRF4g5zV11BXFFpLSlwGTM6Lxl8s36NjKUV18ZEpuHM7Pancnp5sBrF49kIjCNor
lm044AW45wLJ0ppDUq08b87PwfKC5ZGIhkbDMD/P0UXVFzdjzTvE3QHSH+8eL3VD5dtk3LDKk/eA
8Uyh52kokn64RgX+ReivO3+ySKabHLlR0jCfp2K2wsijVxQVmTZzpRtfeize5Bx0N8OM/rqLhSxD
77F4VAnl7OpXO/fOka7k7fGuqyvEFFpGnInt44o13ZWnTBhY0JcR4qFz+y9Bw15iNIpYfRKDlBz7
IUXwZgIhjD0CWXB4Ex/jEwUfdmocd8I102e77LLnSM2nwapP3lC+qapnXssM/danbN6gvkRbiy3m
cdBpEYSuE0ZOVKVs6+mlCmYyHFmOrmx67gMyBv+FzZ61TxV+uiVHGpy2dTZms3+xZtQFduX+zKo3
9n2qaWyXC06u3BCshFXxrhVYcBG3dH/YMh2EUrioxoJtIjVYPlXJ5fHT40UsPEY6lbceTwSxTP1W
HxLQUkXM41Z/9jUQi6sqFmC/kviny/MX4FTus2/Y6X8+9iCr+1OFcISMwJK7nHcPf3sRefpa5L0f
wiCrnhN6zD0xCt6KNMxLbGas8LVKfx4nCCNa59SvhZcOYQT0Z1dVMLADzxueIz6VtDSNc5wMw3PP
7efO+aWSlUZ4e88ThoRgr69/PK8kuUob1xR1/pn5HCI9PbafcneO9rPPIGBWx9HshmsSk/bQWxKK
eV3GN5Ei7WtbmK8LAGbgK7yYrpsyoJuJvpgn7Vyhu9zWYBPCOKoht5YsLbYsxb4jgE5Ei/gJaSaF
PDHSZ6eiNMFoLhu3nacgN9Zzd7aXlzY2deCYyCejxt6WvUgPrvBJTCAnLTSaEsfrbImGk8GGOmQX
zvYB9y+M6BUdAuaygZPObpiiDMn42Si/Pz6uLPbzJJvwB54SbjM8gdCiHz/Sri2kBS+AaNNaXN5E
ObpcrPupzKNL6WnmrhJ8x49fhWF5t3Ne5OkBQlEGw6TQEqMFWw4wyhywER9sNu0D6JoNLuPpPVf2
q4+l5BiDXAjBQOcXx2S82vYLXZbqgBylXVL7zspoe5Z6ixAbzlflHwcn2EuW/3kXb3q0Nava6Z8D
noiIgUNN7VhCMELID3mVPOdjeYsxXPjw8ZY03j6IViVKNTkZO33OYQZ51xw3g5i8Td98tGA+5zNr
+fuoa39K1BVZqdPa9c7ZaD9zFjLTVLHPUgckHH1gHV3ICYtWZZWmIqzFtCm9/hNtzpF41r5IbkaP
GGv6shnwVrVzKGyNDICT728G9xPrKHR8/Z9vGJs8P9ZdcFUzpksDw7WrfvgrrlPbvvpE6xGXqj6F
8WUp884KkAMn2RjML6eKgF7xyyZBpIaWgO8BGplce8OxTIdjl+VMJv6At2z2eT1vDZCKHSnalIJA
o/HLRO8Oalo2kROfRGJsZPwidh41GsBv8ByCtCMqznwIe+b//ey9tPJPS7INBg3GAv6qCqBp9H+d
ZjqCVzbKnW9w/JaAM2c0fEAE9QC/qhnc/e+BYIh8Zkr2NqdvuvEL98K+LY5GcCDtONRLbYdMLkxh
h+ghEa5H3/5b/S4hm4n60gEMAJUBA+boq6/cUpCViYHn6+cxvWmy9q/eADfYWO4z9Ia1B6Y37dQ6
qF9mE3iQRq+KSNViXa2c+hJrJfEQ804NGhVrGS5VA/7zo2e4K7Br5B2hJSCII1FstgtGwB2qN70W
m0l6+9mQWx4cYcrxr/L85KRmmBN7tWCVkipU0UdkmGyCUG+2NPHwJDn3+KtbgiCMBAou+DhUj6SE
lSzqGGtGebbJgOZn9SvhoEw+qpgmJTpQ6vhGe5mZM69mFyBRhmk9SwB+uWjtxuKAgkkL3C821RD8
qrXVw75nLvZb7/2NnG3akAhAO+O5zMWZ7gK9JBMU8M9PHJVkTmJOGrcVd6mGB7ajIHR6/80kMH6q
83upmRs/AyQKK7kfeOTnP1DfobE1VyZvWzM1acuIcXLMIbQO3fQH/MXOCOLbXMUXQxJnr2e7PI3f
Jp1NS3yJZ6Licag0nPhOvi+hO4eSvjLuW1LLUJyn8TbmExVT9svlmTbOP6jEXnU/IRDIem46EHLB
BD2OB4sYX4sAaCDfxmY2/4C+Zo3CX2jJNh26K1qddTradwhE8DHbfONAjOae7XINTEQqti0P9kqD
KNFoYFARqSILGKyMVHFyzATJ7IZTPPk9SU8e7iyQd3TgjHQxCU3JsRYQEaOUdBkaNNWGUyReRrc+
pBCNS/Q6WZSvcgZ0eXyRCYkwaNvcJEdMmh1beCl9jyMxEJjEq1U5cmIhEj/ijtjpLCCYeM7vMbt0
1iunskrI9hjkv3QhwmWB9VXVJONG4yVN43Omzcc2CfYeTKTcmZ9s1OSeS0pRxxFZBfGOTea+LpMD
4WisRvZs9Y74TLZGUyHAmt5ZGmMOVM7erf11ph35n+b+rovXPhh2ZAvdjTXVwSqNynCMo7CNSXJz
kn+ijZBdOfex9JDQFXxkBGZazgWNIY50o3thXhFrxaZJqe2NkXmTarex4x0Lq3ytZyQfCbJRbi30
wqtCwyUqs2QV86tSj32ksIs7EgZdaOQTJJV55uIqiMuUDDhb/JOzXrxEhfHZxxANWWXp5Kvpcw8t
3fsudMJnxl+j85tA8z/DXACk57Y0Z86W3v0XQ2zpy2HdadqJW/DGijNM6x+GRajSSMmQNba9j2nW
7FUAtKxrxN/c+sp7mH7E1vVdfUtTX6PQCk4oULe2GX8x3Qhjy+VkAjcY5km77TMpCNaMWHYxryNz
LuGyTautETD6hk3vmc2mrpo/AUPafU90wYBUwuvIbRAmU16WLy0aHDlBPDJbcGnVxRKoczR/40UN
MCEwYa25tszyz8AJhPZ718ZJ2Fv4ayFJJkxxOItzQ35OEZ0bnYJdZ2d87PuANbVWz/dYyLORVW9N
1d9LpHbc/ufUcO5Woq+BgG61EXd9NTLT8q6lp/8UtrfLs5eYRAUVJbeUmJM5ykMnCk55P+07y3zP
82bnEm4+jTdUiAD5/pHTs/NG1qetvxtdZ2eQKRTic1110KFgdAKpcoy7zU0kjfowi+pfw58Yuf8C
PHiJy+FfPdobTiG8u132B7eyWGPUYaxYmUcrDp5nA+Fqkpbsa9eRJbmJoajY0aFhBAhPfC0soMGt
Yhut/eq8glOR9UAHmS3N4pXfEK79E5clE5g/8glS67ubppRTnF9GCjRAHSPQVFnKAKAEcFYmSKRd
zmkN7RbAPFmnf+3EOs+yDZPkWsZuCL8b5XXxGlgerKn8UOVyl+naWZgRa+mGoSo55aLhfLJy98jh
++QFBUYZJPMmpOe4/6EXPE7AlGvNf+/15jdawVywt4i2eqT9y432XNfNxvHiLRk1T2rI1s487gtr
3Oq2s5nAo7Q+cKLZ148B0dXV9O2YQMuif5OFMaovdmkZXHKY0KlytoMnb24SvNSkuQn0kooAkDEq
SS1+NmpzH6HuXRV9iXKBKKgSjo303vQJE7cgdY6hBwlRHknihZadTQwkQ4Qud/KeRy1G2jduQB9R
xHZl/z+EnddypMq6dZ+ICBJIzG15q1KVVHI3hEwLbxIPT/8PtCJO/OfqXGztVrdWt1QF5GfmHJOF
wPgEkuS9tywXb491UZFJegwJMh1+3TjL92nR0gOVxrCDnEmeY30M2tJed2TYiYxN24qQrZAJJUxn
vt1saUML9st+WySsN2JnYSURMhykt+UXDD/CUAAS4TXAYmXIaVNKGJx+pTay1/dS+nNTB6+S3XwQ
O4Rmfdl0723ig/v3DqVxj8x+4WM6rSBMq8x5Dak/c+6gihOlbF9yg9ImIMV5Tn5X4caT+qauK3wM
KWvp7mLnwW1AQdM6xS7RnCuCYUTSEUreegPfdFkxEp5ZsFqSfzQzP8fQ4t8K0osbe7u+xCuVnHVZ
LcDqPfhhcWi6W+pGt9ppj0GC9ifgwMNbj8QKSsQcFXTW2+AJGqsDig41BFgywun/kZOLUp8p2SLz
EqaYaDasWP8dnPIeTITat1U57mvkKqup6j/7jneZUF7Jfs1BV9bisrhFbk4uhsEwi2CVkAoJSEkK
TAlkpiZXOssFBIQmRWjIShrvxYLlYngGJ3nMJtLEfPWTYANYktF5SbToWg6FxMkN8RM1QkuGBkwe
5FYjY99c+Iukbkg61UG59fwCZc9PYRVPGaptojeJfB60vRsO5dpUJe0IkaShxzcypvQSEWtvy6ln
R/evXbkPTqv/or0qsI8K4AXkayeozHzdOIoGEUOhv7VecPer/E0f3Ke0gOPWIdziehk0HlANdvzV
MCLTKuQlTh0Cuop4wJOdn1xki8uiVBHqeOb0TUE6QfKDljxYvtSMv2bN14+wE4KfosOM91tFAqfO
WLN5zEbmvxWIfl1mCpU3jWdohEvuWtCbzdJ2NRZ6Ndad1NnmGI3Y8gvGmeQzI5G2QCH2eJWyam2j
NzUKs8ezBUJTVfxuVX05GRp3LSQnzyQCRyf7UksDey09bx/YzS9hCZRMFQWQNQTxgVXcYPSbUpAx
bwr4m1Nfvdnp3ekIbsbYywOP86gPCWNweh2qbdeycXVfvSDREAzCIxHVifT5eBWZZr1sqL6QcJCD
6/rs4YheMeNxWOPhjBdrBRnYyzPK+dGzlyGrjlXiE1yeJi/zKplcNLFiI/xOjmOwRRz/lvKPlfP3
YJBqJHs6ZdnH/yKCibBiwHyMTk2K5ajO44+c8cvCyfeDQ6U7TvJTH6u9qVeXv0VchMiunCQRQ2yN
RPRRm1a+QspMB9ELAETjGWo1YkA7otKw43BF9FBFxOnCyKW5nLTmq0Cb71s/9nB0m+ie+MHl779g
Y0wep3a0guxQ2NlnG/Q3wqxORWzRGTKqiwKXZ5c2Sx0Emp2oct80v9rUbM8WTBMuSpe/ZZu885jb
temwR7hBieXLI44Xh5lst63M/m0wgpGZrXh2sPjwx6PLwsq6AyZDQmak5iIUFqWbZu8K4F8+RdLS
Ymi31BPxnRvB8zyvW9hCWBt414u2qX5UL6E1IQDfpyimImkeXTFejfxZH+ZMnEit68L9Ju0rI7H2
0dD019QZMBtjuyBaFYlQkx2cFusObvlsIViL2mgMeh1oX1SCQe2wunftTXUlRAJPpks8fuxYz3GL
FTKquLFL5iWKOS/E+L0FSG2wx1ct751lOkBJrvTwLP1irkTSlS98RiUo/zI9/wfos6YJH34L+6s0
RLnopWxXldn8ONbGZvZWsv6A+HhPI/a7LHU+EsTOKAUQ9erEJGks/nhImTB1HOayzUNcoEnwtCw4
pBfHZqnZpjF3WkycExFqBQIQBCIEqFkTHgvEWWSvPBRmfmX5BJvbtD4CwgOGEj5yN7BYlBqBQWjm
u4RC2ecBkDHHX2o9tZ7Zt59x8U9Py37BCYzBFVfwQuG9Y32Cu348FJlUBEkbz66p9UtN1MNSC4rV
KCCawxJw2B+sem6xjucAeKV0w9SFRlxyrOemuYgN9Vp6FG+mTxgM5qKtn46fmZR39ua4h7pv6pBh
OX1V7ILpeojzwlf/pev/iMNjWw7ccONDRl7oMF4JICF8Msd6oyxadVV8urn90uBdht3Rkb5HZYHs
k8jAybyQnseF8OxU9Tq9RhL7nbJ4xIgw48H4XMThexe1L5517WpOTDt7S5IAfUjXYQGWMeVUnkH4
qBEkNZTYkf7oEMtAeau22RS/qkYctIg5O3NlPOOs5yvo240yHOaI5qWc/9eZydIYMrnIcca3IRth
Pf+U0EGXsRnWawBkrMpgwTPZQnIZFo+tD2+yyC+CgS6hCJwlVnLFtRyG/UPvOsRfp8dpQOCKCECT
w8eAt7L32nMTugdfV3tJBLfmWI8S9KcI0l2k5a+ergok+/1eAD1jqLqN+0+jwQtDOgGe7XPYzuYS
G75rA5p4Eq43TxZAA2K2lar9iLLonBssQ6rug6dkv87a5Jb7ZKTaFiIljxa2899DzzEYkGHibRzJ
tUvATxm6O1tZj0lOvkirWW8Vz75m/O5d7V22477vrmWmnYcSd0dsP4WZ9pWgKdPkvTMYQMD99DEJ
9HYHi4t1vI/6ehiYeKrqEhgV/gZqCHO4R0J/jt3pZPjTDT/VKcSYuBh0rhE35q0mwwRGokmIKopi
LaZRzUsL1NbAZ9zuNYf6QNvdwxkhoII5WKlzGjNVtyPrhqvlK0nlLXFR2GLH7xd9le5zAnZWkPbH
pYq+7YjNfDC1/aocmhe7qC+6B2bdtYs3UUyvXXhuMvuWUSXiu9BMrhWHRPD5J1I5GTR1FPxYIse+
GwpsZL29BQiEZUloTyJlgQwghpFp/Ubbg6rMNCUFR7DS/XTfFBGRiJ3PWql60DNxj+r2bf5/KtwX
TbXMlJieSfvJ9opN24oX7FqkWIVfg9l95HmMrM5MNo6GhqTvSXMEQtZBXvWy9Ffj3K+ygkeeT0ZB
Tovx9zMEGVbNorkGiCmBFRrWcO47zih/fp1pkp6CStsTr3Zxe/3cmPF+DAY6j+yromDQB/ORRKtT
1TTrKqRSSURPEGLhEoWCB9ZUnJ0MyYqof9ay4tvkncVbL33g9k2CoZxD68mKmotpJoBs5mvalV1K
w9UeGoIaOBmtpTRocEx956pr1Gj+0sz0fywgDl6V7zSkN24Q3+yIQNgpZIw0/c43eU3hlepvkOjQ
NXS4pvOI7ir96rvg3Lviu4ujZFU0Cv1US5+IUEDV24GWi8KpX0OhYWCdNZeS6y1S+ZdoKbn89Aon
ZtM2DLPEdCp8KL3E5BbVWzSJFoAigQxlHD4ri4uwtr7n75Fgph8v8j9zP96nffntEFJoDzQjg1Fp
izEjGy+dIuby7UqE7rLNAvLZyxDxK7UrD+Lkx3XWkYQJwdtl+cNbbdkH3tAHXLd7MOz5Mmp9SitC
BDpTX3GLb1F0H6YJoEcwj+WsWizK3NxMzLksPeGNn9Oa28D6qK1maZbYZTqjlQyxvLOcL2nHS6jU
DRTiyXlwXdbM3SIgQntLWniEW8Egu0NKejd5GZLqV+Amw1VrvBkDuzMYYtvKMTe1VrI6scxhCTHi
DfUCg8C8fQP29ztITA8Cf/CyqboVJu9xg5xqWFLrHTvEs+zoToY9nIzYx89ryqsJwW/Z6UQ9N4r3
JzX8aNHZzYUcgluHu6Zs0b5pOYQT5fPKl65+0hPiy3iqAEsp3ZPfgctJdMZrZY/NoaGULZD4OEQa
eop3Ie9BZVUEZUYz3xikgbYaO1oOMmW+KmvI1swCImHn6yKHJDnAVlxPBEEtLTW1DEzRuZF47SzJ
vauxojvBPtnT4Hhrr/T6jVkcYTGD6DAIaEseie35NILOXxJuM66CD1zk1sK35KLSJAKCHt1DP+OO
Mx3cCiWK66RfQaZdi5ZHEZnONyRtIBctxtYX4kq6VVMTIFNN0Ip5jfHiPoD0fOyJ3FvGUjHqsp6T
FAJ1G/XuptanGa1BezUO3b11LGPRFwK6Kivmozm7IKRm74si8w9tprvbIOseCEckjkVxmDgC9oCC
6V0y71t62R5rAw1SStCqwzoQ+WETbSVCYl0nN7pWH2Sc4kzoqA+8kn9Jy7T9MAMuB7IaeGT3jE4+
poJMQA+gfKvxNWLcgUsx1qqhqLNC5+oKX1/qk5GT9SqOpTUAbRhxPQ0d6nKGnYNhR8uMdBPyTKEH
FziuA+Z6ujc8SI9ltsmWw+NrE7v+9AcaN4XQlhIr851/wn1jxc839wIfRltC3Y+WWmZtMzOv8VYS
9+xY2Ydd+y/ocLHwBoS40aBvRzI0GSUAVq7KCvVeSMgb+oO2obMqibch11wvb0yujHVbj/+aHGBY
yO5ZZ9rLy5ouu9LtF6lQJ6kIzkRk9IvW7aDyfBclioQrPBuL3ObcrQmyHHoU9IBCFkYZ/eoQlgOV
382R3HkjoBe3SKn3p4fYN7Rto42HGpL4joiDlwDqymJIDl1L4ZOHNF1aXd7QlSJrw2WmuBBBDPX3
amatdkVH2TIDFqir8Tba28RI9oFB46VJGM9kiNQ5npwQmkvIKhVxOCVVnuvrtsB11OX+zrPInJfp
a49gH9q0eLXZH1vwDbwg0lbmCGimgB3AehCVizXQpVhtDxaWpojcQokXwBnsfV76J6ZCZ4FOu5zI
1Xu0u6jmnEo+G388GDqRD2a4yXT2+WZN/ta49k33pGbrD/+46OYpAnM32c5yV7sJOU4YKulVs7E5
Ec2ER6UiAJhxQncJu7peyIRkAhRorEkOQ+9UaMGw9cxxY7Gw37DVf7lR80t5+O5F8Rd+gqXEpBhF
rC0i1mPdSEJqrv84/GxLP0gPbYvYL59KzPWM2nQDjxFQ8IXTQrWRmD575B+QAR4VqtNlMy1nwdnq
708jARLdkmqB8TJo2IBVAQv2rOKHqAN7ZcPWmvT+YAcRbiwEmdN8OOUA4otc3NGOfukFiSJBZO7t
Kv50Az1mAPeeptVOqPzka9Na16pnBGVbizqxG+qzMk2QptMreWavVqVWEd0jXlZ6c9ptdMzDU0XS
3wrcOkC4+JAxROQ26D8ceMo+rgGDKFmOHmy3RQjlny39sgOtChYIyRFtgxdg1rWfsjyyF9JZ4Qkl
N1LhTi64VURdPRkT2entBJzIlTlTk/6xrreAJie+PN0XXfKU5NndMhAnavML2JODQVMpYRQQYpNE
n+kk2AKj6cRpGV+nPL02jfHiW9POlepxEqUGfPlUJjoXsAF3nUERTUC8sHv+SqE3L6P9bXStt6ga
57kuQwQ5KfsWy9OgVJhHn3vOBy7oM1Nta2Ib8+hCuA3HajCeyULS6/QJcl/Ij5be6r49qMY/MixC
ufDiJbDfU7w2MnJeZP9RTtHFtAu0meq5zPOTEWDhLtuN1oPXFz30JsfpPi2z/YDtQ+8XM4qpNG89
ukyLNDea2DY2j7U+sCinqIXrQRACB59yH6kiuMebEB9vugo7dZnmqMgg1gkZ2QFTFissbg2kEarj
yKeIJWeQ2nehfVgphV6Bt4QROcH2w1UF3Nl2KanDBv89hmK8EFezTzlyCYinbs1gNL/nFrP4OIKC
FXTcbdHIHJyLe16xqWgh0cey22M6V/u3uOAxnQ8nBSvjoAiDwarzK4guatzxGxwNPm/nOa5Zz7HO
QR3bmjsnRGdtjXGEScX5hLB1j7uOx+H8bkpB4nqlkheAbexUeAAsXJ5wDLl7XDxO+Yw7+6Ntg2Zf
RihxfCh9gOWmdeyvIaO6awyeJL9m7q4u47OkBN8I192SSXg0TCZKU0OPBKd4UqeU2z8GUbUAgjes
wFEwA9m4gf8waNqhdxJmz454qwo80AaryfAjqesLZXCyQFDGxRy5B6NnhcfJzdFobw2Z3e0YXWAf
PwKVIXC6fHzNc428QQFiuyrJF8sd+rAAh6LXdG+JblVrozGTRVypbBOM0weK5+csz2oW+cZ35rJC
BInKu07IjOwLigqXHPkSWFNvhURQVi+AYNC14do7ApmG/cxEk/tuO+WEc9sBvGKSL8jihHliTMPC
Nu1vbKpri7GX8PKdh+WoMHWkAeOnchnSEhyy6GYLbWOWj2Y0rVQC+ToMjXtswSLmRXljWPXJDTvH
Rao1Xl+CY7R9Qbrs3hLda2vH8W4IK5wBtlqhsjkGvVuxD0Sk33QsWURM0l3COBHLOqE2Jj7u3Hif
fPdVWSc7ZCMtCMVaZorgsDbFaBdTPpSHehwf3ZL0OM8DzdeFVwx78wTZf56qjTeJX1n2OC4k71o2
ldsKxrbTuq9GfglqLqEeijKDIO4NlC6HonPPqUP+d5ebIA3RmWSKR4QmO55xEUtfMz1rabQhC349
QUqid62vhAEcA8kx5KxGBO8L3XS2vXtPgwSGpousoin1TwNBU5SUVBZB/6tah3QyWv1A7++u0Z77
vl46Hf+K9IJ0IRw9WRj2iacqY6/KJNnIxeNSCfWG84S63+iuXWaTFIkQofSD16FNb54RHRFjHaeY
qitsk4UwcvyuULmWDtcMklGGjMF5LA2ayJgRSmak3x3BqexVPH74BztAiwkMwGjGJ2eynaWnHqoy
vPZuhiuwflF4vZaYpriuiwRxjc0Y02s+YNd8kC2gkD8v8FLZfcUrUPFgbBwd35+D3vsFRP7Ks70T
VfgpiJPd1ITFskrlMSLPHqcnk3L8Rf4BZC4ntk9d8ffXiPR1TMQzrgRqdrs4T4Hx27KzWIZj9sFs
AxBT/zBWZkt5j8cm6tWL75pHVHl2jkuXZHRehUzcnEAgemXg0SdH+HAw4xhmU3E2p5CB4CKyAviJ
0cGRhGy2VJVdgqkgFRryPLJWiuA1LGp30RGNm/b4ndQrC8HLWGlfaN7oSlAlea8dzvTQ827IrD77
2vku0RNNnvUTvEcGzbQ2MndTOu5T04CYN2ztLnkTaE/BMXIdOAYY4aH+ijjgEYxHpFv15H1Hkb+E
12TsMnIfqKSQrQSrOH5NFFdmZHjPgV1SUjVbWXO+lgarJ2G1P13uvijbpOCJDJ1a0t6kHXrQBHtG
W9dfHmt6rbVWtaWubTf8YyFy1gHEAPLZaSQ28D2WLKfVThrDLU6qnJOGJsAanSOZiQVlVIBtlT9j
oabRheESQ7OjELikMkmXdvGeU/0PnuJsHXGDk5cQ4lRx7ZrXIVYcMlq5TQc65pA5ktW4hOjpW8y2
8QJwYbouRBsdKpbZPR3VTg/KJ1ulJnV5miEJgk/VR5zW7hivjM6oF0pnPIjAcMX3fsvzAqVgVd7M
tHjwA581MqCduHNIjki1FWPYeiWSvFr6X56DMismAn0NmDSkCC7OZeIBpwjkLGyxH0gVQVHocCLX
QY7HdCS6aipO0is/hrLHUqhTrU+i2DMfZV/rQsP12AxndWWsx4SHatIEP3aLPtuHzQd6/rFV5NKW
AdpCvPespaWLKa6mjE+Tm665ADeUOVvliW69cY3xsDDoYLjvIlIomo+u44gtEg4mw6KcLRqzYD3k
fCnHOkdka1fEMywCzVZbo9O/MU7PT5kuoZqEQAJsNx+iVdMxUQRsRoEorIMeRS8S7CNbZWPOYOZ6
09BjE6BgL+lhd5ne/+PJD1EjuArhgRrK2FnQLgZTSq6bxk47YOKFiyaeaL76iZsfABEa4Fac2crs
eEgUGD8WZsD2Gp1NSSnsqwsxNtrGDpxsMTMHN3pt1+cGdvCiRUq1EXG7JSKWVNWmTVbZAMEsUA99
5r01kQhXaMLrSHprIYsGZqA7rSrgcSmWwX1tLoliRwYiwufIs5J1nOurXPKq+xp8/TpRKK1d4TEq
H3zUB1O9LhiieTnsBYotDYKHwzyRqReqn4psWJkdOVw2oUyfNAjIW6HPtp2p1a619GHXiYhpE1Yt
q3wmXn08RorQnCk30nWi5lzn2O53rcO1EDlFRddnfSVd361d0yppBpNwbYWspnU/PrH4K9z+SgHv
rc1A/lT5lK/zLsAfEgpyOq1x19TcBhhToBq3c8SYVaKwSyf6GzeAKFddclGyHSaomuAoXvN4OpRu
pj1wuJekEo4w0+bezh8vVs56OWapc6AeKNeyAS9sIEJzsui5sxhgIIOXK0A2YhWQZ7PIRMdqVYAq
M7Q9pRVBtEyYnLrJX5EqtoxWoUR1oYXwryE1txtJPAjfB6Tmh0QA/KXeXsZOGax9b5qO6K+ZYiTE
Z02e+RmahVhKa3yP0iJbMHca1qE+Ym0Zi6OtrRpRhds8bbmEA0lCiWXGcLHC9I5Djg2HmZB+4yct
6ScgKpAm+vG6KWEoAfSgjyCwmQZMrx7tTE6LUhgmEdtlvtdqiK+KZeHdVdOmc4wHbUqzX55MG7g6
1ifxLJByc9Wf/Tz5jqqW0VHIVxtGwUDbID+Jdav536fIfTJ8QRAGgVOdM6Elt1Q9WkE1vgWKmAST
pJRfBYT09B/RNFFv+PU1fL7PltDRinManzoVZnu4r4yUk8Jdl04THS3GrUgOImjYfqFeDCe7Em4o
lhV/11KUSrv8fUBHn+7DBPoY9tsF8nD7zuqoXMPHqs6svxnSKcmlUEyHHF7vqZss+WjgQwY2lbzp
8fSh1ZN9cuIUOWEqhiWOX/P092GKHTLGKLJz33oayXFxoK+gM1PTaz3RJ/a5kz9rjBts5baf3iNC
7eq7ngtG6TfYft2JHCuHWHMGav96R1x8fBPXtvf2oHXHBzLNxTqv3yjIEOh3tnHXKsff/X1KZJna
gu7ledhO1l4XHDKGCaCdSr1xNrGs1W60U8F4VJ71MVH7wi6Hc+en8TJv2vKUjz14NsvboxpCt4q9
5b1JjuR1bZy5LWBXHS+kpbunwgX/6XAcMDKkCu+FSRwfTJ2FVGZ3RHssebrl77UCXQOQpH0Qk0Wk
ptTOQY4JrhiG5CzqfoYxBnPcqKufvcIHj2D6byGRZ+9JkuqrMu7KVRbRI9ehGzyX/vCkpjr/HHWE
8p2LKcmoiulBh0Z9YGpK6PYUukfcEgheY4tSEWPHp6k5j1acqWtaTs/CtqEWtJzWeBgEB1c1xGsJ
mXNTGMhuBi1EajfADikMxhAtySTMvp0NoqriEntxt/W0GPKZy4jcU5l3aWd+ISsT7Ktkc+9JMfW2
IMRuhdXU6OUIqUpK0mGTykRnhnx9jXOgYCE+JBD+A+u71Yrsgbj09KH/n18FWe3tKTr++33TTKd9
bvOIdIohPZIR7axN0q9fe2aaiWjiH4/tcNcskRW4xwQkzJrH+gyXqdrdZCMvAYOb3ohbJ9peNbC5
/SkCvhFaW89ut6NNxlQMlmaMQyKWOxg8JKehFkkRsc280R6Yzl2EHGsDa/IsNF5JkmLayvaa7jNa
VnXWPGJaKffc9TpimGflN8WjVZcMnPqxugbx8xA4Dv9SBNy44IcpveKqV8BGLTmgNS1KvqZGFwGS
dq3RRZ2zhimtNzBrtUyffXZPuvlskxqihzip+fMiBBZP5vHSH4Zx49T0lD0ImUCLDzEHzVF6nyoc
AHQ3Mnr2mRJaSFDYVvX5ym+J3MTzTgYiz3R78DcetCXmRYKw4ypch5XebgY9dc54gKOlKSZ8bnO6
TQ4DQv2XaZPY9r8wSI84EMedY2b9iztApSpHawR5PPUvUmrvoGFh3I1dtIdSVq1c+oH7SNASl0fz
6vXE1ipEzVs38bNXBJR2YiFn1AdracpKLlQMmyWxPBwmhrcrPfP6l5hkpAUxqR3dR+1147JiGYEl
YYSR0QfrmN86djWIQ9L+8se408it8dniEIO3YicUHAzFer1Pm31jqnjz9/Ykw3dmDuGjEWWPdeHX
D0aqEW8Q2PqTyUNjpVVJ8Rj258BBkgYCTeH7gOc0UpTu2NzPWVlWmW97zUAqPrx4GJ+e8pY1SoA3
eTdYTFIcLRlWDPAxDfb+pSbpcOPnmof+zgXd0Kf1ug0kuqtWy65G1R8HFM+0Izk7Qd85WxxHQ3QP
4MfdRrRKYJWNT+oi7S4ivj9HVHvCf7TtYKUubw/tjD9+qHIFJpNosf8xgOo2l5l03WMdzt7M0njS
HeQsU13vADzhHW1tezswpN+bHspDtGNi9Ht8v+iNPCDSuzGY7h6e8+1fPiJzg25TJdTfJbaM1DW9
pSR3YrLq6Gxb+ZvfJeaTHBMsZhpOV98zspNyy/w0DJupJCCqA8DbXIw7bWGdnibbHLaB1nmH3LU8
XOjEtPuqHx6lX+KpsG1YfbTIiCJXlV/zbJnb2ApB1rXHvIH8Y8zZUOUrI1AISJEChQPnmvSMtdQZ
NfhsqZHUjMVDoown9PXJ9s/0VOaodSyPmdXs9+0ap76EoLgKw2CYhpkpNMdq2xGMgdFWzK5SVpnN
RE5cYXEJFCmhDl5QbiV+Zraq9uNM9tzYouPFbZgBeB4zKM0MY46e8mDYkzzBVXForhW76NmNZLfJ
JS9iZ0fwKc1fS/lppdUeCl8FhLRigIESWd859jxNy1ALdaojji1OinU/MxYMmrGl7Qjv8PcpKiYi
54LuKmU5nJxMdedcL8ITA8glIk+f5KXXsZPjOSjV/Kr5+gl7Trohew71g9tHK6NBAqPlLG+sMexx
FPMO4/TttmnYdkdcEmugPuFLUUCQyQKYOW1kBi/GoP1yIfKNzjKJIEj7E1gufTMy27v6SB7BG43i
haCgvRoJWB9QcFepkzwN0aXXC5DfqYM8kymmOmV2l28hgdI11GDgQOxD8ASLeBN+GpzZXT/VAZeV
QVbsiZlKv08pdBArmswxuoStoIo2rjR5EvVgXifLDDZemyZLsuqYOOZt9qK35DOHfbMxK8lYSVTD
AWu4tmFjffFnUxejOnPDuvT3j7HUqpqw13inyzB5dUl10IZpPDvFqhVagC9kCDc83E5ROWOn1cD3
R5dUtP4dzLxzg1csy8B76nWOsMwojVtnj5cSGB1HFNPstoBK5nobndSRVadju1Q110RcAM6rmk+j
coqLZja7KeTl6qavQAcpaLv48rvRtPdRGxDDjcs7HN2IAVvt7CyIwY+Zuwf4eiSgsntQcHNpRTXr
AE7slpbUQ1pPayk7xuFp0vTPuWeCToo+p1qvXxFUovNsAbBl5IM+FDZKsWg4FtiOEbykzbZrGClY
w4afyzz/sWnwERPaBl+MmaSF705E4fnvVxEBxxBu8HaU0b2xovyoMwxZISnJPqj/XxkonUY2fc1o
weGTCsEbOXQrHrVBYmmsJLQpOQxQPJ7avHa40lOGsuityf2Gve+aDyqtKo6H0YN1A/k5GKyGiDrX
eBgskN4k3CJDIafgKeShPrUVGwgJjqphSLuwiRS52fWIYyVvQQjVGYG0qcAIEfvZJxkWp8wn6rmg
G22glzhBTorPrI6JQpS4/THWyGj26HLd+QPS3xRKRGdjAOFTsCLEqUyTtUX9AgU0LT7/e57OD9Um
KIZ9zhOZtEN4bxJ35Lp1XPsJ9waUCDN6yaQmWU6YO4sl3soereAwenEM/NB9aM2kOBVFg9gEIQpT
WgVYZ5ayeMU/P/Hk1pw6d+V2NRBVQYxMlKnnnGk9pH+T0heqAfLgPjn9fRCWj3l7dFkk23l3Kv2R
URlLz/epZGdVtcJ8ECXyKFw172Mr9fcRGd3SQcObViVc3/jvQIzltkfY95iGDtlCbl+/gRd8icY4
/rTccGtXyXZWPN1ceAYk5yALh/r69PfZNLsjh6h4/vsMBjXQ+PpeVlW/qKpa0UrnGXvKkm1jmKvn
Ns55GDv4xUJmMlensVkSzogpzZtrpiAV58wKow0VVIKaLnPRZpXHzuqMe8V02WJyevJCezr3caKf
VWq7S9QUzYqxEunEQ5o8y1B/bCPX+kfAz4pGFvPn1bO18TNuGa8y1tkgusGPqwafvWxV8SLMH3Ik
EccB4T6Wqgp5OBHkf78Cd0mREA3Aa/l94kAK892GaveLck+zjF/MO98sQP1Hji3/4Ieuf85F8wpA
T59JUf556MOGxW4h12DR4gswA2c/9fXzOH/mIgRYeFbdbXUR11c9mX4YAxYv0hhnp0Ro72InSl7T
EpQRoBP1YDXhHcglzacGsX3QLOfNHZM7ZTV2LmQpkaVr11HoLA1iNIuZZ/FtsA/wIaxlWu0f3TBt
b2HffclZ1BxZRELTUOvHvw/J/CvNmiVCSKfXptfAXJ5YVThGLXcy1817lWrRapx0ufvj7WtxSfYg
AvddGhPLNA5q70PcZHPocQNlmdzhExGnvwZCNOyXklKRL+5Nlc0x7aSLZtTjk9nJ4TaCD9EbHI01
MaZIRZtrkjbJLnbjeKv7AsnhUHzmEpHoCLHj6kbytWcZuBCDtN6HkfzhJoJ64hfioAyzW5FpJN8H
kSNI69urGIV86LgOWGm43TxwazeYOYKLV4/BOba7pc4u8PL3IXPp/+3YY+TZaf8SxyMWLBftFWqd
WjWuuHAFnihUxwddJUz3SJD50ll06ylzuiSB/vhXmuaNA/yByBVtgmWl6cYBHUk20/+Z9Gfju9NW
+/8j1IFIv/8V6YB4zLF1IlJ1KfnozHlD/18snN3nXdomFTWrL5rdWGbdozdfBu3Q3Do9bW5a67db
LXL3QWp8/D/Ozmw3cmPbtl9EgGQEg+Srsu8z1ZVUL0S5bLPve379GUwf3OOSjBJwsWMnSt7GrlQm
GVyx1pxjwmff2nXS7cIsiw+M02/JfNAL/cBgIMbX9n8/5nrecYAv/syKvV268kfRl+7SUqM6yCp2
L6nD7BNusbUbMqb7jVvEGEH8+HT/k966FN+hxS0qym6vTSTSe1l0dDn7PVJg/qx4qG6IyHCXEC6A
GBrts4e+/hA2mXP1bJhiAZTFRaq9xOgpU3ZvLat7j3DdQ9OE4qVDg7YymeYZ7BCnLCrEMhkiZ/n7
j/djoocUBJXbhqTalFA/9DmU71+fbl9NXhBZwAygDTpbS7Z71zX+piGgYfvA0fj7v838GA7FX2cL
nahB6mPlOPqHcKgW6zAHCGLQMvwkP+HXP1hO3PzMSyxMIeT7x7F3g00gm+9FgwDZEjAvx25VlYX/
jamE71wnxrr7ojTELpTJzyJO0Cj4ibuLLBJ2TLe0bsU0xHOl8UWwlfqYTyiFbTuWraDAmMLW1YeU
rT5Ke5vRQLdwG+PY8+HsOTkHRLFdKYoB7ySu4HTP9yW0NZ8dmMmi+DbmeXsameFNUEgX6SCrRQq5
AEdBpa2lsowVp3IPkct1THTr3VNluSwINFqVSYALTnbxToLk84Mh3NhB+bdeMwuxEAkv+kYzF6mn
0UGtefbkSk40Ekgki8r6oE2FS7xd7aLIEkdp2t6rEtUqycl1T+n9Cho0K6rItdt7PQ1XfJZtOdfJ
BRTnAssrZwTdWqe17jE2iU7SsNZmEOin0BwLkmrhvFY5fk3dTQhLKDuM+QbW+d9fLSizP937tJCZ
iDuWFLpuqA9hjLEB6ogsWmR+yjgLXmg9+S6tkjZcD7j0cKZSoraw8C4mkLit3ozUJ1iT0sypUQJm
SzpP5aNNmtbGK0pmjQmjwa7kTFqXbHzFMHbXBrQ5ahAEl34yfavsaHrIiBFYthkDFrC5ak9p25zo
tDnPvhHRYUZNqgAOY57OL23TZDurqsINykL3pa6LJ3BV7c8E/aRJcyw+11NkvKGCDjFclskfJiI6
E7RKZ81dBK/WTuNIm8EJzDk1mVn1HJDn4jRbGXCHr1gAL2bjiwfaLhyra09/jAzLuJBoaxTVMnBq
WIO5fgC8DMnV9LW9MxXavhOjDxWHdmLfO4y+NMfdK63Vd2kf9rgJ0nlARl7XKqzFtIT4UD3ivauW
EwYJQVYvKPO0OSeNiQomNFA1YGpN8qup18fACYsXo/WMx6ZSC9p9zq4T6IUwXVyY2YUvotTKnWkG
CR28Pf2cYUNmDvVPIPotpBC56n3GE66mFzz3MQH67BlPoRiQUuiBJHuAPyFPai88iZ0HDhFbzXGy
Azi15vD7K0x+jKqSSghpGIqNT3cteU8K/Nf2VwhhtAjOIUin+jNsYuN+4FvVcL04YODYbftqKwDh
Ygwk8DAGafvQcERbRW3pLVrh2+dcs04hzLpwTN/8CSG4M/0ApTGOpXcI7XQ7YF8nvFxbwsxhDkEw
TNbo3mUgmSTVZXvUwm/C8NwrDnvRli4fmD5b5SFpBTI0v9cRwAp7DxXnTbOgeXeOS/MFUjzjYz9Y
/f7zsOY9LP9XMiKfxxySS8ShDnjd0T/ccDp5PdCHUSu6JRBQX7rjXus7PErS1ha937+5BjIVL2h7
LKvg7QRawjNS2YOC3Xy0+ai3pdH29M27b0Hij2jsdHlGwhstdQKswBCafzX4ByBRAsYYllbA12zV
Y/Hcqb0u1CuGDg3LPE+eUDdeoiWtTGMNBkwD9Xr1JrBKhD3fIp2bnVBospkCO/mBSRGqVEy8Qhnb
j374jlFO7TzXDbHkGtE5lsF+0GX2d2S0zlJj5PVFiO597//4uQlhslfprs3H9qFI4aAaGZ4X51hQ
mMmzP9U4mP38e1nPCVjzEcDqU2+XGPrBZJ8/cdDa5z96AO8x6pnIWSioJfQhneyFG/avPHqPKGLN
wHpFTmEu+m6dtRkUhcZwHuiZ4om1PXdR2I65dEgL2qseJ02tjxMfmOUhHsHW7LbvVlWjw87JbRo7
sswM3iCF9PdQzVEUGMeSkKNE1bDNgTxajUaHjb8DTOXROWA6JwiAD11z4xnOPIRSf+SRaI+GmSyF
ZCKo6yp75chx1WKjuHrCOLd5dsQ4VD+2XXguOLovfn99Gh/zvahT2OZNw9VRVgE4mYvFf92vMUJH
XfZ+sZB62B2Hzg53VYxfuondQ1aG2OdkkDK7Bi0KiPeQ+2N/bBv7R5JHsNxDu7oZSRUuvDxm3ohd
AnJ3r7aoh7/Mefyvd0pA2lywAomluPr1nTIjYNyBVRSXQDAAvwloSwWL1I2MZ88ufvTMRo5tGdkr
ehtihRt3VxFDc3En/Ullql3lfZfQzom+YzxlmtOmTIpLT3xR/n0qrvk8HdNk/3OEpUs1h1X+6/P0
UqxqXlPni3ACqaRbhALFZCQv/ZoszQAnxKJI8XF98S3OVd6vdwudNst0qDf5r2F+2GWKrJHVCC+D
v6vceFMecC6l+QEJpZWE58CQlWuzSwpYLIDgsmk0d3Kw3qFZgXutNZPeBabNL97U561PwrRyXYt3
JHVbfijvuiivKnMErBGpZtfaZXuKgebvfJpDq5FYkW1gtMOuSKIG+avc9WP78sU7+FQcK7ZfVxmW
ZQrHIdL11y+jaXQYmfQnF0mE5dGFfI2tzYPowV8lkVRtcmnR+oy7HQ0UHpvB8I3z5rZTxL2QLia+
uNms+Wv48DW5XBe6o2zbNRz7w83mtChizCQkTyVoT4Hqyk0WtxE+rcR+TyrA+EhhdnoWpifaoM+w
C41vYGChl0fSOsXaZO8BuX5TaZfsOMMYtCLiYK1IlVEMyw+wGQLmeS4EYKs22lVjhN516F4NK+hj
ztpC7Cj4YN0xCLW8x8bKtL+d8tTUMnglvu1tMgfwFXOCDQcwDaZylByHvn0r5hbn/cW1wb6kyiLl
Gp7hY+XU7iqagmtC5+AsiNF6yPQhfJsEkketbvvDveV+f9HC5i/ppN62F7V//OJ7/nzTKYOShucs
xyFOQR8ufysWIc4mhAp+1mdz1uRKDKJ+dRAF7QC6T0sc2N2DWRbuMSft3BuH9Mmcx8pOkNEkeeMM
EUivBOTmGCenjf/4/fsTn29PZSjHdGBuCcfmsfbrdahlBSSriSNBibvg5Nj5bdLrdhUMJfzYoWUg
0WT+sgqdP+latWtnDvbu6wqJyBw8NBRWt1IttYmTdt4l92fTPeX7/QUaNYrfUc+39x+b/DUEmShM
5PtEd/uPvvNepYLn0QB9DvaauwsLOnWpnMKzrdsHihPnTPfwi0vd+HQMVkqYBtHvwuCY53ysAxXH
JZ0+RMgwK92zQUQX5ZXuqYfkHF1HfFlbz89JNq+9MzSsHTFK9UHM/9pgTD8w8L5haeFMOyS3L76L
zwUqFZluK4VaUuLk/5ClCoIBagHu80XLNOGkabULNB0dsiDdhrvTXGmBHI7cktPOBWi1LGl5Ntm7
nsIKIrykOAbTOB3bXhdn1DQZUMxQLirlyBMoI+s0j+3phNneOqPST7MOqNE0fI/ablopLKC0UULr
cahtrKtAiZfgQGDH2GR/NYP9RTH+Hw93ZVmCCkpYgsy4j+miZSVlzZQlXNimWhCBR6O6MdGlmbZ2
Qea9HtrKfQxKaJ/oHA9DoAUAZd7iVCzbsKiPxKyJcz80eCNShC4IWEhnNULn8vuvxPz8ldgEiOsU
Yzbvlmrv19sjDRAscVXO8fEYSagdqMersXmdPOZUKXka/pibNwYsxi2JUg7+eby02ZQeqth7ojii
R5TnUPyd2KKnBeNGjtOuhUQL2pgXiwMZTVyJesMlfuX3b/4ebf7rns4NzWlHsK+bVFMf9h4t1AgC
r0fE73StQc0iCW/b4blxbXnE4PQnhiPwLggak4roPE78xikLS0K6I1ydv38v4vNNx4GA+S5PO6nz
TP/4QcYydg3ZAG+qTilS6Yc8ccfX3kf/4FpWD+Qbi6OWJ/vaMZJL5zv2AW7rq+659Fij0DzGpWPd
3NYAImL7fwLM0XYqq+a86WBamUYCTK5sj/e8OX3iHspN9Q7D9ph2HOgCuwvfklYn405AEYlLazim
qXoHImuf2qKCOYtOcK2Tg7j2k5oR0f/Hr8+TlWvemS0M+ofaC99ZnJRVmiwq0/lrmiz7RFSxt+XA
bEB3kRo8RLdYVwAgbm5uSpJFh+6boZiqeK0VbvIiYKJfFXMSOHrKLnCeNGtkIG+9E+eUnGJaI4ta
C0FKzT+S1mvvw1i0j8pA3jjpqX1MHavaVglqSL82C3sFe33F0T6Qxg+bzIt+1I8SLXmOWFd+0Qm0
P9fHlMbzafNezlP2/HoXjbydACZ8tvBawJFTcYlL23/DRpUcRQpC3+HptvEsSFl8dcPCLPI3MEzN
SZ9yNCZ1QsJVQJ5CM0Thm9vV6IGs5BTM7bJkdPEQgOq2NGyKMUGQWEHCLb/scJCNN8FEDNuXPkcs
VhdEnJkLNtkVKSQA/D1hoo71idZKDfeW4URYWnZhn2vNL/aEZ/hgo1r9Saa4coG3Dmu/t9h0Gyc7
+7KhxwEqQCd9Q6t98Yq/6Z2o8edOeCTG4FN7KPO6RhtpVLfQLoqtg9qub+vZ/VY/Cz22dzFks7XZ
xtZ+hJhg54F4L4SnNipuyW4Z05SzWMAwksngKgriemelMwZ3RWT9tOIDDMB8uB0ull69uqHTQX8w
pidDK+QSL7/a/P4S/q+tUNk8vOkcC5rucq4k/nV8aMeYAEZTh7VLRKVVeOqWddWfeoahL0Nws4mt
azqZxaaOhhhbKBEGcjBvkNTEi8OArs2qPZZV73GAnQ+h2b0mBBUdcge5Xo8D6/4TDcfp4ffv+z8q
HBtvqOvgkBWm/amyBauJGb+FiigAH1f4EMRQLtqx9lexXoBl5KvYZoArd0Zu7YIAykNdM82pgdEu
dE25h/lHe/4e4877y3N6pBzNSKJXZZJxjtlvEY0tgiaTPIZOb+yNJ/CJMcqg5uNqbzCzHgzfia/M
gPs5YnbAHmB+F2EyMaWorX0lca78/pe2PjVT5zJelzpPV5Mj372//a8vi9HRmMoQzKerE47dw244
hCQCP3Sj365qogJ3jM+ik+PROnH64DZ0EotuZT8y2dGX94iZYk48hdQTwo6Hp05carRwelKbQ85s
h8xFo5A32JoX4J7DldLz+DRZWDgbfIr2yoyraNcPxh8yMGv6R35NhNICCgB578G2HlJGIODw9lzL
5a7suhKlqV1vxtEjb6HSTSoSCDpuQEWp9ICoLqe7udaiIBXxTXRbZDL6N41eEt02/FuIOtsvrvf7
0/HD09MxYVk60jKpj8WHE5HV1RBrnCxbqCgUPEFIVtCNFG5uUAfXMKNp2NMKANrew9/R4vYJ0U9E
DnyXPU7tZD6MfjFuXa0Lb72JbclAHczZJMY6V0U2TSDyF9Yjuctrmff5wTRjpAJdF704VRWtdced
Dl0HlMQtjdyAX2YE69xn+Hw/xmDkdFe9l5mwgl1naXgYvO/t5aqU+Ra15I/7T31kugSceuUitefM
jUo3tgQ84N+aG0c+VK6vbrb/qJdcm/6qdJUASmt+2CQiF50jM3EIBvWtRJP70uYNzgwTccL9xywv
tlbot9fS7dnVNcdaaeBzd6pI1UrRit9mHbi2BM7+d2zKstLxZufAP5JdYvfq7Ftxf/GnAx1jyARM
4Onl5tc+HH28JNUqjwClIfAfdv5Ebkuk20h8xBe/pPH57E5xbjpMhyxbOvLjma7zlMqKWKDvKOS0
CeKk36lQvY1W/s7F8c/9YcvxMcy7YSmBBR185Q17z4ZAg597+qKW/jxoUzCgXcwMVKrYAj82JAct
L0P2J84AWrKhmsqfjCgIL3LCHl8HCK0iUW3lMOqHIC3fC0ucOnaFN60djt7UvrXteKzUIHkqu3Jp
dSWRraZE8EDjkLHlSH4uged1/xdEIef7FxvVfEH8epc5hqIw4IO0FMeeDzWqIsgOz+SIx76F2Y0y
y1kDhn8cyx4wbpAE55Hk5HNGYvM/L5Zf9WBPi3IxgIXCmUC0aQBSwb6YQlTf+E27fYkoDKYRP4bC
wmw4uYAiD40vge8T071WUWY/T+BhC+B4T3pCys3gaeVZacZ75TXWY0OgzEPpVsnFvVlIkb9Ryedr
ZZoGDpapWdYNtzuiZtJa/RQvi/tMBkF/DvNs3CTatzLp8p0P5X0Ri1pRWxXtosicBqSopm4xqbp+
2BBOz7j9i01LfS6zGaLZ86fJ9WDjBv31IT1YqioGZGPogkEOg+CY0abanv6HdpVgLFZ6YMtFlEmg
7BUOKba1+nDPKqkhhW68EU9ua0ucoHoZbMcI1PvcjNCmJryK6Zpo4KQ1owvZi9T/5mKGiUqPqdUd
yMSq/4nKRDZMqaWRNJhTSx/+72UUWU8M6K1lFPAg0rR/byImdaWNJ6XpQ+eliTiLYuF5t0MoTWTM
/WDUQv9BdMlj2YOZJn8DYzuioQgk3wGmeLlIkCFtNOECxOp8lz6wcxrQ7Uex3az0qhWr2HSwXBdB
tuYYaZ4gfbMrUL3VIVPFsXyawM8SeQvM4YudQvzHTsEg2VSIpwSdvo8jFkfLPLQcbIfObKocRYRD
rTW7swiHbtXZo3lDewSJYNUqXHOgYIq2Lw9aQciDxtcFqsmYtt6I22SKgSM3PdFptrEy5QCKk3xZ
PMeufuTvTZdBVdTrfDSDmw0lxKqm6FKbbIUom/0ngh6gSKKKrnMbZsQEFRVM6le9rs89xLmHZPEf
x2KD/Fghxg1hiCm+BhTHbnJTTv1HlDr2eznrR4LYtfdpEc5uz3jHZQbZEqn3vnLaem+Lh6Fu0ViL
NiAdp7VXv99l1OfHEk9xlzfHUwlqqvXhAELfHo4RuVOLso82QYfTq2604dEiQvmgdTD2IP893v+R
bxdQRUNFvlFSU1mE/kkrlEG2dyIuum9eBnAIxKyEV8ORfxdIq2AfJ2odM8B7MJhtP1Q8vPZlYUOi
jbxTGTfGg5g099LpRn4aMOovgimdftBU3ZNYl7yavaZvGwL9Hjwn/UFY73AT84sdq+/QPgMiNvrX
WA9+oknNLhZpAEQeMhpKvCUJXqQiFTVaysx5qUhx2JN/UK0CZeTbrO8qNKWOf8rDxntIan2TFPl8
fm7b70xCwzOUsV0RKSRs/kUz/C+O/LQZPu3trqFsS/JJIOpRH69+bsKeZzTgnnqsui0OKM5jVTBq
pwqelB+aJyd2s2OKEcAhhGQlJ23c2UMOVl2GvfWgc5g15bXteoDOZSm2w7TEJAaVLuvU2iDK709R
Gj/YsAeqeMwhU+Gj0XQqE0ZSWzz18dKdwAwNeiteMoXjKWhd/U/Rk90N5H/htjoNA4XIyWACsFCz
kSAFqbZxGpmuEhN3QNGVxqYuU6znw1A81nx89ANxN/lwRMjf2BqTx7g4nohozCSEqAa6/JGx+5wb
099qZK74H2ycG7pXL0Xr/ixdqrmoqOSt95gJl+Ko+2D8HtpuviNCiEJxABRlCvWR0yiyJ6/LvVNO
1hDC2T9UGiuQ15b16GJRZHI8wfoet7nV6nReiSBmjAuvpkVfckpmPwfgQPuBbG9au23kbnLmtIg+
rdk0Yy5CJ5LYaHV4XrClcBlW4aqG83hlDNSvU2Km9jEM3RS1HMRSXlSgg/7VmUcbdcOMCov7q9Nm
b2PjGScMuyHDy7rdpOziC0Uf8ULeKxrN3OT/rDL3Fix9Nq8mAlYeJbNNCXkLoB44jlO8DBMj27dT
DC2z1st1V4zWZsACsZGpEZ7NrNxysblHMb+Ec0T7ILkURJKN+7CyuudM2yodX8EAIvOZCckfdkvP
S7bbtqXi6f/fS60bb7/fXv6jAHNN/mPNT10dVf+HqlePKzOqO8WxMhUn0sdhhTSJTQzLQHJqTRiW
FbXDK2K7Z7JkgSaPaHi0svw7p866SYJmllMNZcuyspfQF3tEGcUfAFyI4sVCa3mvjQm/fT51yUJ+
UTHc52+/FmDMQxgG0pyTnI/tD+898obZJlDUi5QZ7NrRuGiKahbJUCks24it26CUmIOKu8eoG0aK
9jrA1pa56KEUThIeQC35h8uMQBZm/naC4RHZfTj/SfN7jZ3HSLZmYSanMhtgmXc2MqdhZISdPv7+
izD+ozR3bVrKlOYcfz+P1VDdWgbdWL6JIBxPjhiNnRcwBMZbECwG18l2VSarG80WHRoIHELMsbsO
xco5HY1968b2TXRldB6YGy6ICZmYNcWBQ61C8OrMCqrcH23cPAZBN53RhE/PKuF45SjioPl/vuhR
IA5kr4hDDAPqoUHkh4WHH5VX/AXWJDuotFSrQAvbzRTkf9tYsK+Vfq50iItlkWGOGvyjN5rpNZoq
dnhEUUhhMQU4hvkHB+b1pGnq3Rpe+zYbtlZZO2uhqQgyRLfJ9KjehmZMkl9frxoJCIepZnohDlJg
erOhieLGg0PV02KF3lRugdy0K9OpUYIjXNzVgYkHEe1BjhyUhKiwu2aTI2Db+xqVo5EuRekaT/ZS
b7vxyZj/XHZZgwIkPxbplPCURAZCQGe8J/okexpK4ADEXaEn09I5wEKuiCfpvmWzoYkBxCFGR75y
KyhAuSY5y+Z/Bgyiz4RsjccEz/4iDbMZUO5Wq4lYviWtRfNA4+864UHfICMaMEIYpCKJafgBLf6h
6y3EAWOgkYHRM9HQghZMoB29yBqo5++vtrsA4Zdbx0abwBnQ1k2OvI7z8dYJyzwpTehQ0qy6XZ/B
pxjEtxIm+jKJM7/cYE/sN6NbJlvDjkfGN13yZsyoq8bEPJkPdIBjEAkPuQUgus/69EeM9lFHvfTT
r6xDgvDwb82B3BMVoK9wS7EpHurCHwkBHpDFss8uAQu02zoPXywM7O+Iu4YHRnPWmTxv82bFxdVO
z/BFpr3O6BglyPzHoGymvUw8BddFp0VlRSR31TTlXfqvG1BQxSZLFcHbqhzYeRP9Upf1REiP534X
1uzMnCwQ92SBTFz0e6f3xD7HxpU96KQ1fVG8uZ96WXzMNBWY2iEymQepv55pAvBnUWvzwM7b/IV+
cbrW7K5eWXS9aLJk/dFoSEDM8+6t1auOSfUwHe8vQR5gyQpunXkdzGtdza9tde38q25cWC5BVcal
P5dyX/sX2zi7xtnHdHmtFcwINrEAIoEFR62c8QF7d6OCH1qgwW8CgrOymqr6G4PhwUtdbDxBrGiv
a/LKv/2jK1uk01nRL6OSKda8lPEogifZzMu8L9t6itNnVjc+h+mzr/3vmqoXz3uu5ctQvZTyJUte
Wbl8ScdXVpS8VhreBkhk3zLtlQVR40Gr0q4nIgmGoQvp4eYG+YYoK/d7mqJuxNj2pmQSrLHmNM/t
l20fU/907rQ5ZCCYRS1rmugqPjTLDMukCRGjbTcUAsk9qeB46SBK9ulhcPeCD0keeG1AU4dHD3MZ
OVP1sdaOpHNZB+IGq+JUT/Ma3JPKzvTYWdI5e9m5y5AaXhwHI9GFNWEUdS+Feynza0VZPV2H+5qm
q+PNqyhvnsfXAI/v1vBn4+Yzl1glfCbPCo4LVLf0uW5SuTNj/6jhrYK8rMqdX9jBxc9jNPCWscnN
nUZDbq/PsLu91u1tUuc9WIlc8/MKCCdx915yYDnJIUbJTUiEPKiScPGj7x0LfV6CcIrsZGQnUFgj
JCsMlcmZBUzXTM6tOtebXhzc+FKq89hd7PhSqEvfXTICJ9UlTq6sMLlG/TW35xX019S+xva1SW8s
Ndyq9CaHeZFv15grc7gl7k0fbip/jNxbY3TmwSWuI24FPdZZgspuQzieA3Y/1qKOWCSLDcnW/Q1E
l/hmaigy/LbqNzgsyCt9tLJHcV9G9sjybMhlj4594ypD6YeZVNo3Gd+Sfl56/L8rs67/rMS6uiEp
M1f7/ho0FxFetfoiBYlgFxyPaXiJm3McXsLmzPIbTsfnVp6a9sRr0Z7qeF4YchBQqf4o7yuBSeYe
aA+y4uoQVocgPDAkzvp9n+2Tfu8SDRR9IQv/rJJBD4VqwKD5x1HS/ehPSH3YYVUgkXWaQf4U5LGz
6hq9Xw2YOJ7Gsa3OXu3y6yTWExN0YshmzV/Vty3BE5JgeHoqBoqLw/0f3V8IABInKQ7haLmkwNvI
xaFekGDXTbfAdeqz1rbr0kCkHYywERPIMQBE8vF7UFcLZcTOt6higMGdGa7vRqT5n9spKPqxcdSW
Q2/4z7+vU1gHqt77KC/XMeDiB2kX3eX+kmHTu4Sd9DeNWauHMX+bqDTPlSiTKwYwPDDxTyXL5Fs7
1NWuTr8QPnyun+chOxoxJVAzC+Y0H3b4msxfxN75wpqs5yiOXARD01rOOLSw5+iqj2BhpqrE/5Sd
g6yrOcOTczKSwjWkw5OprBfHsuIbdrfQ4oAr4nYli9aCdQzXawBQfEGXR2px/sWzyZj3tV9LANNE
DG6gImHg8emI69AJztt0gPLTBu2mmSqekpX5kmBfWUmJjSNOC3UlowV4suu/WqjRwXDQ27S7tKHR
0xH4O8dq2yY+riau9uWcJPD7OsX8/ABlBERbBsADLgPn4zAosqeREwWwo2YEIZwrDC6W7/jbVoeb
A5fGPo8tXThq5FWvZxHoknxcxDNbGjaJRlLhm1Wm1aY3WgltpiNvoU+PkYs63Ry9d8A1lyafvpq/
fJbpcFHQOEM3yCQBHfQHxQCzJX+qK5EuIr3y8KKBD3QschFqkRC/B29zweC131nNIauhualy3Fil
RAea2uMxc7RthYgfy01LzHLPc/H3H+pnAQtvj8JEIqFGQf1pCDBhhyZgEm5b0HrFC/BvorX6KqJl
4PUrWQvkyBz9Tp4i0hCT2NnsmCxGtcl40Rm/62EL7NGjp5dLxXgXVMbWtRy6nYP5xQnvcxOSd+rO
qgse23cR5oe7KyX1aqjgewbjvMWWKJDdGmWeHVsVzjRZJQ+OPaXrymhM5GgESOGpwsPfwSKdzHn/
RqYwD5+MZVN0+N4CIlkrd7RPhjTnMYwDQqTtUCgEqaGvUmQ5Zz8lcDvWrRH6jvbAIct5pYXDiNrw
jCclI7HsRsZcpha6RGFY2doOOKJ88RX9x3UvkPwjN2RgLTkV/vqL62lB5xQd3YI+dndo88gh6rKh
8ao/pKH4GSEWXmNLxt/TrSyP39ZJwGf9/k2o/9ghBJsaFRAqos9CpwQZl5MY6QzUCNa6SWgNhPpt
Y1Vzakrh72F70pLmiEnfkGw/LKFrlDTRC1kQPwPihv+ENLGviR851jrcyZ4TLh1hqKdmI//IyVy5
IeorL3Pj5IEbST8MPnKlsUr7J7DaKLybJftnsSokba+gHo+4mYuz67cEKaZ428e5XdIULZkSUJLj
BOdDUOLbgNe8c5xGv4pEuM9aWUQPAuE7LunIe7ZtBi+1cPPd/X+VehOtWu8hajJEW7ZHeiLG8C17
Y7T1yRNZeoOwL1OgHX29KF9t7DJGGuhzwgw9utB4RBtz6nVIi6OelluEJO6jKtWIPJfEut9/IRg+
Pu/ZFrMamBB0Pmz5sU0NjbZtaTgVoM8Qo0y+e3Ik+r/7nwrZ3pSgbJ1X0iEP3JExyBqaebXJbmp2
nbsd3C3XTrM2iRRv5tWLjettRjEvaieYqeQ1cGzBTlOQtmeg4oC7YNxGGs5kvb0PxeGfpfsHIfbW
fcWE3HV7VIms0NsJY16WsSOUZ2ywuW1nda2xZXnN1m+3jkdzmFD4zSA2kyCEaaPqjaw3hDbm9oYE
xQkpDAf5cIvf1Rq24c+sA/hIitKO1QQ7z9pNw64K944FgnSvyr0s992053iYOvOKWe0hSA4h6Urt
ofePiTiwEMr+s8rpKIp55dMxnY62c4zJBYVKkp5Y4EkiaHhffIX3euDDU9dBocmTl41tnh/+emNn
dVQUIxRaFJv1cHGBv5xLYx+gOsMahqMqYpRyo1OOeS13/q47sY5bcOeBF8ZHfKf5PlIJOV1+Ez5F
3p8yKNMT/dT0dP+TliTjwTdtHuRevFd5+K7h3XlS5IAtA7vRH6fREsuSTJZtSUVxK464F7MH5Ivf
8MqV1zy3y+tYu+U2COkI20lfXn1f3vQRlLd058RQp1UEt9U/o6iYLk2o6VcEEMGD7RbyHSNbsiyy
BLVQynlqCqfBWdL7kA8NvyyoLQiFsdzaWfNigq094cO2T5Hd2CBipFqnlQvHAQEivD3rR6QwmZpY
DJaCNPKHu3LDwNb7wJG9uRFJ/jeB2u41SisUi3OzOsdyh/U0sxCZA4uuOzPbyluik3eN9TLTNrVH
oJtqYhsmoVuDaIC3UIemWGOChFvW4d2NRZdfjVR7bSaV/gyd4idqX+hhpsdH8lXpqH8aMuAxZezN
o8ZysDXcRZD/UroA0NJkmhpE75DBp2/8iPi6rcEmUm4RXNThriFBCAhQuHPGeXnjrrB3mNidaI/V
eqj3U73PvH1t7AGyl9mh6w91xqkVL+QyiY5Tf8DpyypIOIuOnXl06nmV/mkyj6yiPLX+vCoE6/fV
lWxm8xrvS8yQ+ZPtncz7q+sRmXRKizPQLc19MMCfFOdIO7Hq4hwa6BHPfXEutBOruq9GO7E6jm6K
YKFVzb9zX71xYo3E+QUnxJsyOKngJKr5NZFH7/7KjIPlGnBlqkLd/oex81qS28q27a906B194M2J
0/1QCZeuDMuwyBeERFHw3m58/R0AKbXI6iBvxBQiy7CUVYkE9l5rrjEtcro/CCuTD63T1w8lwV+E
T4vskYhP9QYQn3q/Gs37RoPjda6oZTaXMb44zcXiwXoxMBk7F970kn1xdqnlVd61zNs7fpo3DTP7
tU29eV3yW95fWziQeS3N65DfZjPYStKEr1V+m5rX2ASrsukB66JtXM1dUna75V3OB2W6qsZ1na7L
LmFcNYtb9nUsvmqxLqgtruQwDNYFi7SKS7relNQXEZ3RHJ0LZVPUne3ubKUE0kJDOGlsGtkr7irr
0wr0XzrmzBtrR2M8EniUvsengvYlaLhyzWXKbwwbCKHcrbVA1wJsSz+7RW0bnm8vcJqscJuzmHpg
zf69RX2R18nI1JGdnGlJLmPbRwqb8iUjlmpXAteAoDYGtbYZvE0kzMTlpiUK1ohYgKDWgmTexJC1
xJx1GuSQ1ORN5uB3lS9aXyP51jU1X9d8SFxf1Bcgh8h8hk8WkMJumUGbhga2nSYkirgC7mjg3wrT
BFPmpqT5Kix0CB/5YBzN5MQcXqVnjj+vEhBZtYVNUSlH1ChHiNf5cEyHY+yECRG9/Dq4csG+DGGj
hII7ahHOUYBEFBTc2bQg5hepN0VJABIO9bJvDD4ZJ1DwUoKhfWTwi/BraT5jc1809gFauRfyG60K
PQl7dp5gUCf2T/csLOj+ywvHWtPQ2W1ZuCS/81+0ijnpEgF0xMBQgT4IWCVkaYMFjV0ID0hr3RhP
p+KmM81Ml9iBmEtpDD/TG0tvBizde6L0qG8iRfeW3tP0TcYui4WZ7uWSV+6qieYFZLaL1KuRa4Pk
WRC1JfhMHsl4qDO8wWAZ7k3GpoUPB/IHKFx4M+0NzNOAodmtVl6CjQ/sHEm3JBprLmKdjpb+q6bU
RVDcHP2gOodWpocDBPqgwI7aFUN0jzfRD5Ia187dQd7U7WokUgHdKPcqMmhzRtw2ra03U0Bhm04C
xeyRZ0MRCwnbA0rb8EmowrbX71Lof6QYSLzN/2B7iAoMSnfFtseMPdJ2kRaOe3CAOOXBLyUZEamZ
N2GCyTyReQ5Js45bY3kSbqm7UFg0gbXHLWo3Jbcvc7OIJQM5vIcS0s6W6nIAVF8IxoMPjFlHoU2I
BEGGvK6xuxau3rpgwnHsZrDeFReAEZBZFS6c5eqxRzILWnfRnRG9V73k+M576gQeMbb03TThsWEq
eAUFfyIvNsjS2cSM+zbmzkvGy21sandVq9cbYMu90fD6YdOwkhnqQWFVdgm6bUz2pt5gu2nqgeWJ
tU0K6YKLO/e0rNyhcqeKoQoXUwiUWVvHmXjo5O24+b/EdqwsfBAkGrsOy/WcaFE3mzb1stsSqmZs
qiW+xGnpWrmHBC/ovB1npHrd7I37ceF1VHkmEB55Vpu6XZSvUl50ili2B2QJZXwnKC3C1lPfVDxd
8RzLUybPAvM2ebLCCoopVm9uNo271syzHRekJBboSncL3dWFS7L5MLgdAdCs33hdeXUjpswOypHq
B8PEo3xwpp9UB3YL4HcXcN3B+mMazFZT0VK/XaE2oilK8Lm41CKVKV5dTh6ZDU8eo07zpnkuQzIO
EgxntuwxeMLypFe0V8l6iLFhRBGrr0JbH2gO1oEtF8cZ61yQTzHLVEhiWNOTu/8cCuYhDpb16liv
+fhajvyY1zV+bcdXJX7VdpEBBv50J6C+l4r3pv4yru+17sXWN0X6i8Xj6Bkl4tk5FclDJp774rkQ
z0BsLf0J9T2Ng6ckfsriJ3t9ZAjQqB6tXbb1Lpk3ZfM7TX/o83eG/lBrpOMAOm7qkszl1LQfcyER
lVFHnzMzrZ7JPQw7/Hv3WFSwRo1DdiiYY37341vpf6nYYryije4w/KpT+/quiiRPPWDNaKt4Vdad
3jDKtR9EQd5MXWD1qWcMzotQX+TGJFFzMJRz22YfOocLNCEvmjuzQpIV0JI9qU0ky+TZqwD84tok
lB2LFJ8KNPNO1RTfiGCcZ/WWHliX8sNYrCzFnPxcGov8sH+q58MbC+Ykqa6JQzPBJtdEwtFl2an9
KJbFuBnYBRdR9kLCunEmNOzvh1Rxqy3MfW2Vm0mdWYeScMugRHzqBsl+skdyU4up4xoCNc0FKxsa
fVM+d7i7f3KCW2/LGvRMmOalBY9rgLbctyf4YqpRLncrJ3hrc5/bTJq11YsjgZ9ocY6lclwd1ieb
WLd8UQz112HWaRNLF8S6JSq2I+sWpNvueMviRZq+rlxwAaaWz8oF6eTi7CsXFi9Zvq1fWLcky9d1
yxT5rFuGXV/WLSxdajbAaTguodZsixZUGGGGmmO8L12i+OuiZZt/g8CaVsKHNQityUou+6GWMMBG
Xjtir7OFdDcCArv++Cy13pYkNGqJm0mQASmHMZlv/5o50doDaMiGTCwQJAUl1UuPdfci7PsJRyCo
u0a8pt2KcdeagpgwFsjN9nreD2NX0AbJ8vnQwmcLOzudmRPCZ9YXqv7roCqHBuinq6/1GFi0eGh6
MszI++H3pNiwWH99av9813XRoQac7O1fIKjwj0UVhIlkqd87Fcz9kXwPm8Dqc8XLxmyywKn/6gBk
PpTZ8uLE2ae6NzJvzUT0OM4qCRrpSrfBmO1TDOWFFrR5P6lYYPJMrp7VStLP47Tl8XZV9SxjBb3a
n8ye+ljdOvlHMot/jUZRflqG6DJRh3/ucBbsxI2mwtMlOasVOqmKzXdQn5VebR+cvur+MORWvsl1
HAK5Aascg13vNUPZPP34pYOe9HbJh+UEz63MK8gW9LvXTqbIKBFm3xxmRW0oR+sUyiy1vmMoYqy9
lRaA47Ymaz+PpXxHsv2uciFL1WNIGXW05a9py/Sgv87+gvVK2zTNvuP4ds5AUGA5Poleeo5DN9C6
wBabCjPIds1JOO6SDFbIIaLRRLz2PIdGHWq7+jnEFMhA5VqH9RwudTiRvz1vx3QOhzqM51CPwwbj
YM3QZVjUvFUCwDLzrsQI1CVQGgHDEpoTnHR87n1xZ/D0ukADaNoFjgjULijNwBBBbgbprikJh11d
Etr1piYJpzlkCmSYqQcwk6fWIQPFzRyKehOFlYL54npTxrfwS8ShNIVaHDpTqMQh2K8F81scTvH2
IDYCFOmbVqyAbQCFxgAa79ZMsWdBkQXg7lFuE+i8SRBkVPnz6M+JPybsJX7SFnqLCKGsaHLvl03H
UlTne9JWUVhFNbUqoOYBG7Zc5oQIZOXwqNC/qqDShqQD2I+mlUkYb9b0kR4DSRJzWoYG1tJT1mK/
yVWiazrqtx8hBJ57E5BJMpB6JqxVuUviDw6ZQmAhxW0jpuFCeSe+Jiu3o6Z2kld5nnmBEkIp20EZ
DpEC5m6SIT5AvTTvbKzXp7YfqIs5U/4c28Wn7b+JStqBLpJ1h9mYuKeKHfMoO6BiJ/2kGg3RuRSW
mlLuz7L5q7IBr4vBJiYj5kKwJoLYGBFrH2JD+p1hg+E3OqX3cyl9SjJjfVfn/Ft9bPJ7wKvSz+Z0
35b64Sg43I7oz2LJ2Xsgf6sCWcSjFPYo8+fMzSkcDZGcBnxWoADTRwP6rJwIv+2c9X0dpw1VHsAO
RClPWMPTnPwirEWtZmohLiHxUic9DF4DQtZkRKzkk+lq5BLpcoMW/aR89XZEF3SupjOpxX4fyv3u
Z/vb8054MRsmRDCo6RZoPRHrh6Wk2ylpbXsCEwjbZcmOWWpO77ByOYFSP1MP1B9IgZR+wrV5O+CH
bdvBvK0yTMRt/XsAl5Ivq57PuQTjkHmMImnqq9mkn/AD2L5RaBUh2VBqU2dow6wgyRQAeBmkgnmM
AgD11pPOtC3Le8wJXLHWG4itKky03jxmppGy9VqdD0OhP9id0/xkBIbl3JurMIQ5rsKyDhxXfVMS
HuKq6KtFiw/zGsntIYaviXFUEq4ttwpzmiPwzXqzQsy6SsmHw6ix70xM4pb3L9QGzr20BCdBtKCv
TJZ5WietBadVO25WlRXk1pgCwzbOpm0HDGX93Ziuv5NjYvhtbw1nbaZYvj8alfm1nvshMAcyn2oz
e49FVhzHmsDxpsGYCrvx3NZTdB70CQBIlM2+Se40pf7CAe1Kve5mf1jJZX+SLR/LdGk/1rWz1EHc
SLJHD8MgA6kxLgQWV7RGc2ohPYjn/XNCZI3LuFDirhuGeKlNpizohXl20im3mR0BZhUmaUeJlty3
ILcPcTeRxIG7+n7/3KjWzh3juVL/5ycyagZYECwCMeyBHFn2upHNlVbh93RHyvWQYTmYTX7DkpZU
l3XxssxqHuSSRGZZJkAxq3vubGN/2zHRfU40pb2HW0703UKQeeFI/jAoY6hH9fCkaKQBTrXNdI3x
Oa2opRQryPcuzZdwdmTrhglOza3ERAnLUCb4nzD0NW1D8A5BrA012Q/w462ChFMuYqcFs44Rr/pj
GWnsxzPaXIWJiT+XiPrbqJGk3ZGUN6oqbE2HtYnZZ6/mPFvuolJEHunqgw3lNplb8lNvd/F9pUnq
i+78qhtm+VzCo47TSAtzvU9OM8ir0/6ISvzXR03ZOlx9p/bLTIxVAnVoh8Y+Ns06e1XPiOCgDtMZ
/sJ4HgG/nEug5GTDrE5AlMgN3L/sY8EsiT85gziuOasrCHDvmba7lknGTG00aXQS+wjMkC7yEykh
MrRl6MeEMXe/yQ6Nz17YtyLNMOmU1XBrsyDZP2pFubp2C1bKLKSBJp2iM3tiDAqORn26STqM3BJc
kiEWT5aMk4L5svvBYZLVNFcCgcy+pqvN9qlm+zlp9XwC0zef2PF+faSOy3yqHE5i9q7ccPltH6ah
WR/sUfkk6b1+wlotHr58vugZjq+dy/7R/nlBvclOB2JM9BUfFvvdwSnEfco4zElRuY8Lk0EI7mwP
jmWBPFdousdaG53yeCKqcZVXEgwKCL036fbZdP9sQlBPoeDY2ie6LVIRAoHvlS4MpJUvh35a/UqK
QZjVRo8xiyYc42q4ajUpAlVEwVjm0kZfdCEKupmsJYCSd9dOZX91ZLZB9SyHzjDz+6jv10jnD2eq
w4YJt05te9w/GOU/gFcYR1mMuhLG+rb8nxWixwvxoRVJ+SxVsc+N3H7tGItrm3Q+lhI9a3aUWdw6
Z4aisulm/9QKOOCyH8b0YzvbEJpbfUrcnSI+b3D5nh5gtSV5zQTVOGPz9WBvH9oOCTdtrs/BuKzt
eWjr38eNuMqZWXk9oZSeuU3nzJ1NHE3Z3u3Ub/o6ajClrY61hKztWIJabWK/vhnMRsGLA1TdTrT4
OGAwuKEP1dzLREanRTfdspL+bAEPfNdqxIsDuewvOZlgJwgHjzQpesBeFsOwFciurJcA8mpsjMvE
rAKH/2G4quSu6aS5XZ0qSynMKdt5LmviBmtWTONKoUqpxYw8tuN6zgkaO62k/wEjEfgPMzoZ26P9
gMWaVa3QVipl1ntbSquQIFHjakudcdUrVTtV9fRsK8N6lgyLQVs2cQfmjNaztQdQ2mtNhripvjRl
+b41MZ8ng5pTPo3YgjU6dtIlOWt1353kYaoPOoAbF4YcIaRDRM1rsElOIR2CtUstg4JK5YoJFK3F
mtW23jgUpKiPjHQ1RsxQB7C5ASA+fm8YRlQrLLdexEkrCWuLiOG5nZqpvpX0PL61aDgrB0LOx1Vq
vISqkx85PVbTeWqOmUU/lOkZK0yASd5MuuIQutp9PYzkfN1g1wBwb6yHxY677U6RDGFdlp/07b2Q
EUR/M9RNFZII3N/FRkmuNCsLOigJ/o44+81a9M/McegfJt0cSWkQyUubHqOGV0PYlqCpVqxfDlIZ
ddLBKO2DxXvgGMdNRqxss6U/5/Dw1ro7Q6qMVqO4xRc+Gq6uVZwUB+Mmy5dfnTRJiKjsk/uYArqT
SsapMeboHYaMi9KD1VWkyfAhLS23ywaiF2JdXHskc9le5WNktXDW7WU+SLle+WCmWldYtaCGG2nX
PCuPSjkKipvTZ0diM6Y3GfjczWGBeeSdosX0HTM9OtUxw0hAd7wlY74nHwlCU/Q4fYT5TjNpm3ao
kj56xHbzm5xn1m9GXAENjokunhxy/baAE92e7IsK+dNtF+LWlkT+2AxO/Xvf6aS3W8lrEU2jF5lM
ShaGdlBxePACE3xRlhJDQX8dGjLozlljyBTqM9MzYu3TaurNo77o2lHRSOGqCRUJmGi1z2MqWZzU
6rtFwQ5bpxYOWyZ7Qtab8U3eZyL8yW75bbeWAFLZAsOgsl9+470ghcq0h5FUpgSr1m3SqSF/UtmV
YU/aaU1jZDxrkPsO/FuSUx3GB4DyVMS5AjJQxLXNso+Eoo6HdnIe6179KDMP/pN18O4e+LZ267AQ
hpNnaho1me/tcivglMjCfnZglUyBXypuTaPiZIswZrN3e170LDnPsLhCk7N+OqsqMZCYaBxj6e+A
4HmCcsFBm9jLrwzgegm1XDcvSM5LSQ8C5JiUbqO8i5eAyBQZFj2L/rKsiT9KF513SvY7DDTYCtp8
A0wy9eRB/912IjCt01bHbzPaGKqK0XuG+1GYlyRXGMhxmN1urYRCfSMOOL/XcGUCgiJDWgdwbbLA
NpnxEr0aMGggPKUJ1JQGmJVUr4lT0Ds2OAOBbsPN8sy+fVai5VPRCDnEKqCd9Aim+SwqKLYzkAMG
1R5/fGaobxfwPEOTC65mYqpjDf9tCaxW1sHmrlGyL4MCF1nFR6i2KZOBsVvRIjC0Dhe/1r4fp6rh
wrD2t7znnCDRKrpERRG/louj3PheZ2b4o+HWHhMzsQIZGOR96YhnRWdI1ogVsuqZL0tux6JNbpui
tX5iTjHf9G5tCkEMXzPNblIi1b9rASpVAd89t6pDsyj6E+mbq/ZH6hjlY6YRW2VVaX5tUul+rD+x
7Mwv+0FV2EYTJ66E5mxP9+3wR75UTCH1xnVZFPKTmAmNKNV3wiiOzqy61paXBOaH0TfmFaw6ld1C
G4hKWkE2g3TdJ4hiVflAjJr8RJ2Z7QSjxr+J8T6xuYwoBZlIK3T5x6wk0YXKH86IYviDSZDZ76dG
8RqRqLdlT/yOJn9hS2itzYJ65u5eWmn6BOk0qGvx2Jf5ZZCm+pSo6fJC8LfH1Iv1XM75B8mQ7tM+
np72mbwp+oOsy/4ntRZFMb7f+tkyQweWpQO1xOf8ptdix3osEYV4UDoP7rWlbXJ2pbC46Qt3m8rO
F7o/Sb6s+4vkizJYJV8jiHQgE3GTxcYhD0tI/TgavNUO8jyEmVTmIbO8SMWi2YVUGwnsTnpGekLN
Cu0V73VoZkfLCmNWe1YYZUfJClFih2l+zOyQG/riFjarirCyw4Y4Z5kqbTjKIetD3mHI6iGshk4f
Misk9aHlBGMROk4g7VLVIImCadrE3NO4a0oC5Ky+avq4pVE/+ECsROwPNHIBv3lTK8gLXWQHEurw
nMR5eVn7xq2noN1V1QGCl93ys0y/348mtNTVb/JxuUlSg2hZW+9/F6FFZNxP3vLGm7sBzkyIFSa3
BCrfiv4dFavWYiHFwgE62V51+aqBOZQ3We0Vc4zTXiN5s8WADIuVK86YfFcz3fS9XwIr68g9vzbd
tcUEU5wwtSXXobtO3VXgh0muS7cZYySY6Mk10S/jeMkwezLzO14Ej4tNBSBJFiNEQIkzzDHRfJXc
AO05YwVE2bRZAZEoT1/cgCxTTPobuyFwpj9XHDECKqSkb4bAvtw0liGGQCna3IDDDMEraCxCb4PK
4sIbymlYtKG9hOYSrsamOTkuDS3Jo7oc5V1Oe7KMo8WxPRntqbGZjsUJespx4+3KxjOicVHgL7hI
w3mKL0N8MZtNXXyBCNisl2qXbV/gDZnbMmPTUl5V+zLhyymvQ3ntymuLKae81vO1Kq/57KUkwczX
dL4WJekS1wQvH8GS09WerlJxdVgdAwvmzZDql57lyKUu5idbuygJExuXbrzE+nYcSKHncbFJsXja
F806z+Js8JcWZ6azMI1OfzohsUEi/JCYIbFBEl6MHzKOjjghv5ghZ7ZfZKf9aYZc/3RC/t0M+ZcT
sp8DrfhqhsQJWcKj2p2QOZXV9i8n5BczJE5IhSi85qsZ0vxvZshuPTGzjBMSSSSSaJsfEick7qhs
90NijWrjb8yQK64p+2LsSlcQb1fFvqCRP7sI5N96/ur8ySEslfvwuJowzfnj99hOKfpmMcNbzKKy
6FBnxPD6PXgOzHk5wIRrDm2Z5EQJWepjVTrJTbI01pkIl+wW93Xr9XnScO1ZSFhUGVoet5B34Ff6
HVZwjYDIhiAjjVoe+WkLrKeluKscjASQTmKfCqnBGVcXfm+Yzp1IyMMa6rhj3IUrcuyQb83Us362
pAVDBRmXV4eKe5NHGOHWePJlCSiQPNW1a5ZS8rJaDkRCZkF/sq6jo/bmRkGqwMYvIxScAR57+/rf
iq0YFLs2G3qCTib3iwR9GdOtYm9li/Ias3/ovGjxpM7rGaUXeJo3Wbnv7KKIPMMyF+wD/Ej3aRVa
kk/ZCkUwAYgGrKjVBGkVVGMAWwwJJejoACiBuitzgmUMCkYJlaByApubza7OCYwxiNlMOwEoq1wN
SjVgr7v55z27Yt4lAHCA4jpIkoA1XZYEjF8XSdCa/sq1HyLC6qfDJrz8yq429tkBxLJXMHJMP0D2
amZ7d0X0h21oiJtK4gn7TewZEJnbhkQVjJ3TdgS0jYh1RbXjwaaGPTVl/oAoWpI+2/hN5j+BDCB9
TmOTpPqK44scaFcw58GYB0sXTLuGjgpJ0HXBLDaNIuj3I7MbihFkXbAaQSmCxQhysT1I/1QsGO4g
uC3Q2k1KG4gsWNsAnAcCVDzZPhpswtZ8ofgz3fjRr2tfG30t2QQ/q7U8lCleghovGj2p3pS9JyF2
cDDCberIIh5cArUhNvStq0wubXe0mpsgjqOo8zLAf8T+Co/INDRF3rJr6CBI+qA3ls53dJ80EEn3
E2MTszRxTPc2SKogjYOMk2VXOwZVFQBOGHd1VcD84czaXAnEGDhKsFSBpAQrp4Ea6GNAbqi9S6g0
TW+sKkDOLomMbv4XnCG7KhP7nd+YJOH52M5vs9ifWSGUfjb41JUaaJeml5pezlkybkp3MQhk2S5H
iXY8FjC2w4Lo4U3L5OrypoJ4cdPtIE7uIt8r7bxU86TZI2micLwx81Gf0bze1M6+pJJ56Tuqrzq+
pfqy4y+cJI4/cZ5wSnTByLnB2ULGGpeHAEg+6UNcKesu0I2gE1/ViACBWpqNoOD04cQRm5JdEtuq
NnCWQCVTvA1kuoFZINpg4hzJGDEPRpsADp8rrc1gne2bI4NmflVDYiT1ZJOc+PAxkTR62C3ixnPY
d3OaZJuIWcH+jaR+E6WCn1yx31gIMbQzCKdbXKQ0thDfOSsyUS5SJ5jiAwl7soCMXJokJmddXghL
MF1zaPPL/umU9viXR1hJl/6GeZd3q1qPB7tnRW/M8Uvbt9F1UsmPLEiVfdW3IfTBTGklGJJ+SCQL
c4lddceFl1poFoTRQrzLOv28LnFyu6daGckYU91wK1hMpz5OKC73g31jmNIHO1fH+9HJqket2Gju
689a628BMrZibfBsGnt0dlglfnvBdrooLjLJIsdbTVIA8gq3WC2aA9Mwn9Pto/1TKqxLKFMo109J
cp6mU62f7HIT8bWpepy2aOCjNRzNYpPlhNUYxmpIIyaH0WdsskgeTo4WHfzm2JhHX2MllpI2v8le
T+Z6Wu0T5ee5OKOxOE/jWdY2OfGlbS9WfKnbTaNzKdtL72wqqmu6XLPq2kNSbvx4uUbzVTI35cVt
uiumrDXdRvmtnXcJ4eaWBHtsUUHCUtxxYd1JzTmKz3GyqdBP43Sap5NVnpySLddxZCYZPmnqasXR
Ho7sD02HuIxNNeyTdhN1HNvYZPLrJUdp2VSbRyU9leaxpEOxaynOhG5P/IL2aR7PCoubkdLbpobZ
4ZbS7kVfL3J7yoD1XMoKkM8FJcsVpdVV2nJqf7JL+C8GCxuOGeQk7th0rN5gsRVRzVFTkD5PjQsX
4iTlLFJK/S6JZsmd6kZ7XHqpZrgVugJLoBcT3/Rqp+t9BJLzXU2EiBYTbF6oTR9QORxAUMLlnCHt
ewuTpXdjrJ4qw+qfqF8OT73EpUvrh1tzrbhipRiKGSUNa2ut39tt4Wej/nno0pfadOIn2Iwd2SNb
rSgaKJukn+tymn6r8CsKE3LHwojUBmegthu3ym950R8NnYvaMKvtfQOE77BOncQcT1vepNJSubmh
d0+8TU3W3fNLbQ3PBEjQXlOpEVP6ZM4xaU3gbNpwuxpVc0ir1fjVjurbRHsBneFsiZ7jqS3iB9We
rcBS2ROOlWbci1Ka3U5J3+dVZ12ZocR63THh20j4Laz6LKA3MNwwyy9dop5Af5vkA5ZAmUTNYF+T
mB9ViWmhWGh3Qp6U85jIy/1+yFqCChsqXZ6tRwRa5KAHx646J0LIj32rvOfvM5/EVNLwTA289L1y
wT3xuJhChhrRg401bf1G4dKFna7brLRjedJmQBbxmHaP3R+TAP5rgwG63w+SiKOTdsjmdj2Mkb6e
KZDp7xvzzApYf62HqDkJY7ExdsbpR1o67+WmLG6HZLkDydlwSZ1lT6UkQgo8FAl56h5sSo4PcUQF
LcpbgCRJNCYH7pIqmU/qXFe3ZWTWTHAwytjotflK/eqzImnVp6UWJ0J7YjDNxtWxmar48c3gv+yQ
Kb1sDFcZfJzK+OC3V8DBmiSzNHpiE2KhPqQDPploZbDcBuD5WsnKp3WF69VImcGgkSQ/ZiweCzDI
HuEWEvMRTpDaSQyw7AEpJa5MQtAnCinn/xyG7UOGpOnaM/keaFH6WNSK9VHJGQquJVKsh3l0HmiH
fJ4b+xobz07xEokXq3jJ4vfJrnZ4r5kAqzf1M9HZQVm/5vWrnH0Q2QdNeZ2WD8OubvnA3azgIjn3
9a011d1jbzj3P/67ATl/s9ZnmY/lk5lngIhQt7/9w80tcbmGYOxykqW7zkwmX8irGUyGMn+wYbeS
iQ1fOZ8UGKNLAaDBogaqTKcxu+8aGx5PR4S4otceJGWoZIMCL0gAcU/S5DfN7uP7JovVQ4zJ7K4f
LVIcKxjPnQxD0TCsi6lqywdj1kyoO+pN0/L3SCy84oRHDu9iS/rogI5hxcHONVPLgXBV43PElOxh
NWGbSoQn5Up/q5sDtymtYV1Zd1poRKXyriujx3XItPejKsJSquRPiv2bLVtgiu1VkHHNYahbcSkL
0yJbXS2PmUJel8jTZ/zEybMTPwxpWbDDIsdbzbODuXTVnTNihq4IWD1M5gimwjDnq5wu5YUu+0FX
y89Eey5PfZm2gZFza6RfVIe6LcX3Cu/DGyiL+MJ0RrTBy561sVk/1Xr9cRogTlLWH1jlJVTaxr4P
um222E2m5jBK+FUPWVER7wYPfmzERzOda4YXKKQtuLox0u5rkP1gKmp2k894JH92qnx/poBxYHiM
WRv6EqRPbuXFv+0K+eFjMzvdeNDNpQ1FJL3o0/xHsgLBJNR+vOKIqInYC3LHnA/NiDHjx0/gLf2A
lghrPZ4CJyv3uu+2pTE5k70C5uGgpRGzCbFxGqyWwcGhjwBxMHJQGRTzs4ZlacuVy7ZmNx3ZI0NE
at1Zjd2JMG08JrZnjx/KgTnHAreJzjJ7jj/BxSzhYorm3biW4Y+f+ZvyHU+aS5LF8gzHlfW9yy3B
kTkpTP4fWKRiVTOBCKVldDPassEWW/sdt4K4SiOD1fv/938+Lf8bf67vv5Qv+n//Hx9/qhvRpXEy
fPfhv59qhhHL/9v+zV/f8+2/+Pc1/dTVff3H8MPvCj7Xt7+Wn/vvv+mbn8z//euzc38dfv3mA68a
0kE8jJ8hRH7ux2LYnwW/x/ad/79f/Mfn/ac8iebzv375BAJ72H5aDDD2l69fOv7+r1+UDULwP3//
+V+/uP0C//rlOPxaiDff//nXfuCf2v80WDlhULVZQun4VH/5x/x5+4r5T5MeBaPQdF6owBIN+ss/
qrobkn/9olv/BDVFu44uxuai3xKj+nrcvqQZ/9QZoJYBM2yFJUyBv/z5vL55/f7zev6DaPP7GlxX
vz2bb9+DwCHxzW71e12GA8J8+7fvwdoo23XgbOOc1kjsNj4IteYaGM8sm+PVvJmq8tJZ2pMu+1ZF
eF5T9lzBTJNaif7elueDOs6PHTDmdY4/9y2JmX/7Q359wj96glCnmOqyCV+lvUBy0/cz4xm4REdO
cRfYJhfKTFczJnDtJsxkpTjxQCVvQmIVIzG2NEX9KamzT31VjI9pWwoaq3nrW4TEuWUk9BMGAN7Z
/JAjy58/fvxMd9jz3wt+MuYnZ+N9UPfjtft+Aq2Qt1cQzsgNucfNhzq2PuDMXJgc5dqbdON4zOLu
QTTS6tYAYrClwHXsBRdifbYL345rNVTAPFIR0wkcaKsH2GShPgPw3q/QHTZhtfkQ9Yv6YJlG/27Q
mqe40Yzz/yPsvJYbR7Zt+0WISHjkK2hEI1EU5esFURbeuwS+/gygdty9q/tG9wtDrOpq0QCZudaa
c0y994Zkk+RtfNfJ6Vttxn6UUZ20dWQ4uPbiYouarH/02g/CyZwXRS9u74r0AVS2dw56R9vXZphH
2xz7HDEw9i4uDNhnQ1aeiIr5pXVef7WzISfKyXNKHy3Q+KwlPey6bCYSQjZPXZ/0/zZe4vKnVTmF
ZbHcchz5ucg9E8AHd46BvHD5+//ZHmbNqPRubCZke9rj2MOQSNFHbmWpKQTFyHbjgEDaOjh2U6Hf
Q6J8maIiOSS6TnRF4ky4ePqPf/6OV1Xon68J1wUAa8+B8L/cOn++pjptQDAXE7DA2lLXsdEUXf75
rVJzdxk7oZEGviXf1LkNafVrJidxs+66OWfhsuck888vx/jL3ctHhGDUQzpKcUbezF8Z3k0Rtwj4
E/gSHaHZbhehSHMQNI46ZY3oSk5+1nxlPCkGPx7hylVWztBNFdZRBXX1aXgUFCa8RKiB9rG0xac3
jvLDQi7oD8xJwaw7pMYJfeOFeQaPNOG8ZaTRsR84oOnoZcnnaDN68iSP/vN7+/981DTQUStwU6H5
wuny50eNJNNIawiyfltXb5aHCrDSYVcPUfitnEmiNNVwKJCIYJ76ao0MBkaD1lZhdu4mL+1m+88v
56+uGy7FJa9uSdEBYMGC9OerkRN1SEmAmj/IvAj8aACnyj16nVKRX6GGXKUiV+yff+dfF2dcPi5b
ADr25Q4AdfSXGmQa5iRhsSl9tyxeNTtlMTHrcFMQGcFUeepnvkWrO0ZxzDAHEPpzPzdynxsmlr6M
lJcwJ+dCuk+1pX8YehQcI31O/KXo+5dVerVF/+99wStlksjhmr2JvpFcPr7/uVeLSY8L5vylD6Hh
nXOVTiNFNx90ffhsCz0mlb3S2rs1iMAiqEmFMrg5xA6ekr7/1ATU2qK1xjPpDe9ekPLf21k64y/l
jmpz89Qv2iqRNzcm6IolvsV2BblNVepNKtFebLJsfGI7y/fJ4kj2z1+DY/31ywciIzD6Le5iIrX/
JiyIR+brqdlVxDWl8qgZ7t3Ymc0161oNsF4w+vXkvgS5UTzTDgnvPS0It6KofoopN56Wv1NVXD6H
haGdSwCoGEFjbMJRRU+z6eqrCKZtX8MoJHjzZw9W4t4dZhcgUDAzOyf1PB68p95GiyG18iOQZXEA
PPqFTOn2ZfDcuzlVsPCEekWpgz/rvlEeIj53koc1ctMxZqyNUtin2sU2iAz3EkyZe2gDgy69MbJv
2gzcI1F/rjtX6oRqm6cPqMPK+xI5qV9bKZ5NuhkvhJnpjJ9es7GlvjOjB3SnAoAOlUVD4riPNHP2
W9JrD1VLr8xzRnamqgStZuDZ+427n/DLaYXcZ8IJfVlL812Ieoc0M6Zeo0pj1Zwfk6A6Kn1JCigT
uWUlKC9VLyhbjeneopuDJGcQ+3lqaRMnqsFZphaIQhQ+hEVPdmQzSl/wy4/giQK/ozHCzn3URi98
qIyb1DvzoRcsiHGVVvuyyZItCUDWEVFStOvBJIHopqvuxaLcr8I+tVyB9jxupEfWUGe4gz8Hjrif
whzJq25p1alrNONgaeT1zl0wnqvJ+NAcMzgbeaSdZeGIfY0glP4w7MT1gUAaudMCDjSqLqJtItWW
yGHxk0MZbbEfYRp+KY0OVIQUHprkoMFjUY+dHxjuZqi94s1oemrgUBw9gxWAMsd8iIJAcLPhue2s
nyUy+s/eA7GPYYwuqeAAJUrtTP44QorlJ+xmm7Toy6cu+WxHMCQtot7d7wXGhhS0kUuDpphc8Pl4
y/zRNgAY1vpH6BFvQQzY/NQtbbVWJ1AurQrj1MXSPLr0s+ADTPVGm7IfzQL+9aD+AFe5G5cLneAt
4LhacwgC84ipcvi0LE4tpuw0PxRtzXR9oOMcT9+q0nR+5MxJs1R7WG8Ez/bCWxseorJMz63I5jvF
JdzplQccdzkIWW7sPmqhu7BvR/tQDiQcI5PcGiosYLB5+c5OxD4KgytRp07qs1yNp7QM7HM6cqrw
unKZNTCXqmFuO4Vn3LsYTfcFiOOjgZ7nIL1g3nBYZVVbznDrP62xqT1pHjp0PYycY524zllzqrdY
Dsl9X9nOvqwDXJFi/ggjJtqN1g13CkAus8E4PM213e9MGdr8Z+5nJSaQ3xxSwzG9z5eHKTJT5lqJ
A9+SgVVn2c/r7xad49znxqJtb7r4TssIOqJv0vi9yeApSNVPEPHVZ+oRAD6bLkB4pg6v7Cndhhha
Z7f+q0IHeZuYpXMaZfczpn+5DUKmczEQn21ZasL36O3hE+XEQMOs8NvZtZ4HZKK5PuKNsx0CiFyU
lo0xM5QE3LPR85gVBU8giVwYgswe3Opg5qQ/PKIZkr6ZDvZ5fQdh3z/LtgeL4Y0POaE9PrnJ7rVP
Fwq3HURvBewg/Au62plG/z2Z3QiNcdPepWwrD1U9n/vCBmtqFMWmt1K5CcPMOwYWNv8KSKOvRU+m
WxHkVuTfwtK23mWFvjuMj1bbTNcecf89Kt1hO0SNH7Uy2tXlPJ6ItruA2csuc1mIfRJ02NdjkdxC
cPBoTGkta+N8MHMVnBcP0yH4HmbKgeRUQdtymH7QMCCWQ/uSDPC6lO7i9R8T9ZhOCxVSmHC5lLd3
SboCLhYw51eo5dOQFtn6U5tH45s9DR96fMyEOz+sSnlrAorwe3v0itY5dHQvdhG6NmRD+fDihuh5
TDN9rUhtvnH3fbo2ST41WuU7M9aZSLsGxl0MZkCpIge7GiaYZnlwdYZpTSyqTYClYj9QI/uGy8Zk
qm+xbanF92I94+beWYOFeXrmXlmJRivbqFs3+DSEXZVrCGcMhucF4e1aRiRQlSj5YMYRNgpVgLAn
k8hIq/Eo4vRXnc/VKUwmUiRjQPOiZO6bht0t1YY3wEMGSS6jgXM1Z31BjXizaps2V499PnDTb0HL
Ut4186a0q2I/mAU0lH6EDlE10bOuuTuh1KlNy+HFUczoSfuabaZueaDvI8ucvsTao+rHS1D216bN
uckNVFiuJejowLQ+l0aESnSpeSJNb+/Xiks6Ye/HIUkBsTte28za6QndQkPgWA+H1DsMnYdSrU8/
01y7jIyDLKSHAI+HmE6xeVlb3hE76tZF6rzvydC7t+zzJPRgV82y2sqAUbqs8J8HI2hLXGtqK9FQ
7pMTN0R/je1ius4cnPYe4a6Jh5DB0b14W9tFdKriNmMOH5xCtzNvuCq0bRaCbZiSEmsBLU5SaA6R
qzZ2OkDjWh5G01abgpYVaEEEDbOR49eWVXSvmxVhIkl5nj2VPGQiS307jdEg2KCFTsXiGaiWB1sQ
7eG5iti80WtvNhR69LOAoPa51kTbFmfMa54gvMvN4DFJOk52stbvUitXm6GX4WtKqp3Ewp4Uk89l
SDwCPP9HXhuUGWwqzzozjQYL6oBHSC8N+W3k8LTxlo+oVY65c5YxbbTMYxtivEIzms91mMNBAKS3
wh/sEUTYTPjDsUycfpOPWrevvPxhtKuefsc8vnh1UPl5kzFh0gGlxJPZ3IsIYWEqjKPCUMTczWuQ
ddnfo6LJLx0Im9nsred2ZDxbjVPzNGvha12g+68kneKqc8ddmutIGh0we0HRW+1+IsjOz2rFKc/u
/MRMSR5b/rfEeOgbgIjd3cgw7dTa/IsqD2reXmxs8MHkCNIDxGaJV75zQ+8dsKe3IBYvsu7yxyao
dL8022W1ScIn6IpcB4n56qWjvsuqm1IOdFbSuIgKznHdUA0MWW9vjDDksD5W43UkJoHkLmfe9lUP
TFDV81vONCKJqRQf9WCYfwyAe3yCLTnbcOANoeTmON+25fLWcb/epqXhMVgZ24AXcPyBqOwlsngM
5uEFEydMmyQKD7aU7dUwAT1ne40208VxWvY7ZgW7KujAoJAjqdMxuSeBfdxT7dLQpAN4m9tA4/4b
47vEmj+8pP6BfQrHACL1iO4rwoLBYXJeoPUe6qzdNSm37hqeNGdAfLo8flWq/zCVvJGiV7y0y27U
RhFtGHLO5XTDjxqe4xgYhiEIibCtgOFuyNf1z3XEOjT/o0hyqJCwSS5xODbqduPPIkk69C9MvaCE
jhluzx5So56cEaq8aJtp6ovZqvocaR4WJXApgwfQfXUQrQ9h5u462wqf2r75tn7gEfA34m7QzBko
ODB1/EuzY6ku/3y5LvFgAN4cOBP234hKBpOcjIhCg1IO9A6EkPDBmOMAiaXbkmwTXKzBGS6pV4W7
kliJfxkkmYvE4I9fDyNyaW8AX3V1gcr4z0+L4GRrQIvW+LGec95NHeUnHAlUSR656wxnorNvtRGY
27gLh1eVSj/DmvS+HBwwZoYIpod88tdzGavQYse0SJHIEW3KzkIApoGAtcCuncZq+DHGbQ44Gscs
aaZwOFtBvqsr2Xfw/0QtemUvkta/dbj+9glL0NI0OG1pkqDyt4BMD0OCJBW6w/fbeZuxiqN9LEOs
4jqD9EoIsuOiOqP698JzEsv24i7CmbuoRGku8ekNLiFVveeg2hsmCLIIAC/CbcpLkMTe3T9fvfrf
vw9J8bs4pulMG38bloyaSlQO+sJfT5SzYqfcTBqNJU+OJcAF0ih+h7q7bQ3TSpMbWwTJv9iNl574
X64KRjV8ap7Nr2FwRzf9fxsNaGIoJiw8bbhpdb8Ho45fson8eEi8p8bL2K/XzQHLMxItOtvbwGxQ
8eKvj/Bh/JgnhiID3fJ/+3iWX/zn5YqJgvATaDfQjTHD//nCyJYwNKIbyFmiU3bf5fp9afTk1Y6o
HkP8SAQYfe8hFuw0fAgYXxPr2HcpBkIXjqNwzfJfPima+H95RcYSPa0zgcXivvjc/3oDRWXhtIHO
qpa0nl8iXV97DHJjTF21tVUwnmq9b+9CqxWfHbBIId3hue3z/lhIZoNQKPMypAEnquTUGVl20qK2
n31p94dZaduRuJGnIoGDKOELZ5ndNz7gE5/unHyLigx+aUkuDXiSqxOUP+PWSU+18lAmYN/uSJN4
XFvgzpchVOUlKUnnSNcTAhKpQ+11EHli3bkQwJsc1tt4LbS8QUN0Y3Mvz2H07Xdz6feZOPb0+C6O
tebJ7fC7p8Mt62jLlmR0UmuevaLjrcSx9ZKilV07Dc3cZcg1PsTud3d7LqLOJ5JHfwlHAcunGzmo
LiWe0u1vjZoG37Q78zUu0iuhG+0xWCJ4Am/I4Hvuhd5aF2N5KA2q6v/UokNkHjm0IRKg0thVqqOB
3SicPE3roi6JncCvsNB+t4pfLVXZz5EgUsLn8PgxPoyJ1Eu7x8Fj7XOkOGZzXx6nxM7f+dAt6q84
Fd1tfStCg1HrBQhIIDIh6aSmiCPb3pLDWJ29TlY3ExdIFqBKiQiNORYkfvvYueubyARt/sGG2YDX
bZ9ZerDPVfJZUxb97Ex9I1KXNGxSbTdWYpQ75SGnbmRzg2Y+fbWmhMKFqeh7QCY8XvZcvTDTJbtI
Fd3TRG6NoiY2ad8D2kMLFE6YZg2lp3tEAdGmX66hSWGVDpczue4VL1NO68OcIZZCsX5uub8NDv6c
GPpmly2HIBJJ3E3pjvcEuHQPVuudzSyqz25463NNXd0ug0MZiY4Zj2zuu64HSYZ5fWPqJc4tDgBp
6uYvDIJ+XzauJvZrVvLSB7+vnazyhYNRMYnkl7SMOZHp32WlV9yulrhX5Zj7c26Op2b1jPHlHS2D
YLRg5jZ2pvFoNQmxzC3h0zR7GjlgSJvsxSFWcqlEJirMTucmoaG9serme4367nUo5vDy/551ORa8
OWmrjSalvLYTQ/pxUO6b1/bcGAvWbNITaJD8EqEZOETHsuNCnZ7SlkiEMSt/OhpGuDSIkfQr87ZW
7iNF7ymyZo6ctInRDfXavhGZtbes8is5sQVS20QjQ3lQO5LQxmNU4zCfe3t+bHKdJMh1cZ1LD4mq
MN9T0yrwky58TC28zzn5kDA3ZtyAer7cn/omsxfWYREM73ZFslBqNdcgIZt5TIwfOXO/5yijcq46
EH3UDXfZmt0wINUl6+tHndgvFP7WJUx4EGX87oS2usft6k/6JG6BNrTHQe+ZWulNuIu1Kr6f0wxX
BZdAM6boXGXD7khSGu6Irj2D7UVrrFPlkceMuiYgjUdZvbifLffzP1dC7faIu2DxlRHbLGQoLM2p
d66W7zaIfDRb9n0px/4oNPHQETN6ZdfJmQGM5kZP4NkAzkddbAAYWB3cUQj3RXMEyiprfFJ9SAzh
8tA2dfkQUi4zKsyMo3Dy+NkpUNk5w7OaAGxGVqIwQLKTazk4a7OtbITt4a+8dwkzqTTjqEMGofjE
b0hl7s2MX9Zt2elYJkbl3TmDtuj7Exj4y6snRO4lqcuc4FWeFd4lDUiiXPbMYDgm2BTuQKKqNw9D
ZTVbBsQ+Svx5DNodE6/wONOnOw3umO1nh96r51wyE/NOpAl939hNe1rL49yl09p70BWWZlgaIZK2
CrO+As9x/B7/4/rLW8/T7iTftl+bJgxrgR2sTIjh4PBSR96TsBPrRHDtyM3TJYcKkiG0vv4qUmtm
2QpsvwC064m42XRdjsiY4dpWTg5q5WxCxGGlF6sF32KG9teVTJV0AUFMs/t1dt2I1BLs6yu6eYU4
m7rm7A2R8GcABs5ZMAdnCPH6LlHor7OgKo+R1RSHzibFw6RHsjXaEBQvjnkAjv10yDJlbxuhRci8
Y5iHwktuBUA26IrLYWQ9qS/dnDgztWvSmfMd46Xqs3JZ0+amd3ypVHFGKkaMu+JOqDuAEoQZLvMB
81no5ingEHgHjKM4Yd48Tz24l8KiVzMpaCZ4zBDSQ7bWhvSroL+9U9DyyJtM3/BiGzuCHoF1uDBZ
6tDJtgVT1TMt98f1kBSNiX6Ijdo4tEQzWsY8k/EC6spij92j2POeEBQlfliP302q9acy1DtsnhTa
VpaZm8ALxJNBC3A/ZAhvJTG0m7XCJLNtwVW6IDuBG2kTpm27hBe1djbI2+u3ctk5ZdV/GM44+65d
NVukVcP7ID5Ckq9UG7VEpuffPK6in5l6mYbhpchV91VLZtLffpBCITaiLpqdti4SZs0A3IqL9rOb
Jg4j4J6uDXhgu3DSjV0JBmGzcjYmKKMPpzdv0yGpVXAzqnwxlccYDKfaeVxfVc/7PutJ6kdhlu6b
UGvuOdyW58SoeMuj+O5iHj61yCTPEA63eKHpxvRokocYB5WLvIpy3d21ThM+T52NrVYO82cBvBGx
og4u6cmazAFpfTZsMBd7W9dD2w1fq7fj+BvhaQfBvfI0sRGzTVRtTf4k+5iRDR1GKrjmyfAJJSB+
F2Z7XBShhILo+lmzQhc+i0NzysaVnCfWcNJLC/5LPX6dWQpprOrRnVHYArEbbfKVe1Lr7dM60LGK
6Jh5MWyqYTiIsUwnAh5B13QNVl8duVOejtavbEgfOiLFNyHjxn1eBSGUfTVvxmwskd7l5aV1cO7H
hgj7I7cDatIgax/BUdE/4CS8p5/mbOMQqsRap4Si3ExRz3CTw6pP6EL0OGVe81h01plv+G4c0f7G
ZRjdj9yYfhuSAGY6U3rrA/musnT4nPIU/gFN4RfDJajMLNWrLeiPkSsQPZcEsD/Vzp2m/Qp1kbFL
cyBlWAqGpjKJUBPg2PQurhYohPlKvpfrFGSvTW71mVWt4ecFwZhd6+FqxSZOl22KrkUA7k82JUlB
rHfHIYf/Bq5rzPCFz8toLC+VAteV2ft0WUz65aX1Eh6Rnr1ryspOvT0i2ybetnG18sWwWzKuxvoz
pwG9zt90E6qtMy+6V732NqEcxmMBLGLapm5o3qUA8PeWSD9nDg17Tmmx3zUupo3lVFP1XFmir/8l
YNgCWP/3aoJKwmJKRvGFg+svzQvDytPG0jvhD8gKQUAYFhEOo8UBK22to7b2uIamn/HLYDB0dIg2
3mQeWcmmMyJ8u/+m0RR/m/tZ+aM7Fpsmz63LGClxP7qoVS1tM7V5+LUT4JCtja50suSGBipEUQG6
CR1nH04k93i5iI+0xont8Jxuuz7NjOE/f0FBr3MS7976eiZDtddzgNiBcW/1NYwjQCuPbs5RNAYT
wtQBaGfZZi+Vcr3DWEfFy1jL5CCijQbwyjc5Qz0gNnYfaOtOO+UC15UOEypqnvqC1Xy4GnlV+iMW
/WeABF9it/8Z2Oki9eCEamVm/WROkVj0PYRHduXDfx/iPEFlNeGRGZYWlykxf3e91LqjRMdRHK1+
cr/LUU82iOX3ZtqliN0tqM+uZ73WPSjTFANOOMAHXqs6W/PkQUxkHKVzrCtfV9AcmvS4dm0K3lEc
sn7Pch4O5OJ4oBB6/YWIFg+f7HTVo9JkA+EilCPQ4Wagi1Y4+dc8bYPL+qCZUfsQayPYXqJQREbv
6r8fD1Osr149Nod1BbDr6L7meH7MJ2Sjg5y+2F6C12FpPToA4cyoJMGval9klKqrRf78dxvRr+8a
QflUDrY6G0VCBkBfhSx/Vn5YW3lMpej0q4c8b+IzPLifEzyT6xQl39ORLaq3jOzRJejl91iIfjjQ
e+6dEGN8mZfRJrTr3z2CWQnnEiX9Uwl8ZDfKKt9ylzX3gdss6Xkke5r3Q2ZpX9phQX5naQDKeMz8
oO5e3MSVb4UdfyByr46iZDjMSJM+qhxyquxAbZwETkKj3IeI+F8Oo0BnBX2fo5bHM+jVlhnVOv/8
EZIL/ru7l6f9hPNpEttWJ3Yioif7AEpKocvFUB6VJGDIpIJX3UicKr24WydlVNRbx9KiDYROpviR
MF4Lu4TZkgQ9+Nfqm1JdiktlbB8XCJMvC5JJLK3dJUOfPtF9nyf6u9pgTO8VNkkJPHen14OiDq83
hZ7b3weWSN+W/zkbT1L0vwuqaLRwYdmWYHfK3PgxWX5HnA3aiQXxgZzQn9LJxnfhxMeiTI+/Z8np
OI/Pled8zLFCzBXpv1b0lxM26ClEftAEQZR+IVxx1yk5ntNQECO1/MSQSzvMLeRo+rohuu/cOw8T
qnLW7PQiFzc/yd2YNWfYiITu7G2ts585zVYblU4smmVjP00x8aB217xmXTyxvWF5tLXgOdUC7V2o
4MNNtWcZ5fOXxjbPKkaxHYypfopjKugmFQeSm4qX0qLUnTllPAatKK7aZOPcbF5npFM/BePtoZgI
9IYos9G62PupO9rGqMieKKGdKdXKF63ZSjffirlp593YhVAwtYS5Df1FhrZJdOsTKLJ2AkB7guCL
CJQ+NYq9nWZDJDca8kqlKXU8IiBCU88aN6MX6Fx0JA3hLqDWDmQMi39w6PxD3WyhWe7QC9KyW2gb
WT+YCIgOqwojH0zOjCC2DpbVOqeyA9lrW/HAbcgunjX7rPiWAT7ne5g+0pzgysIZ35J0UYc2I2wK
jpTX3sPBuLbTe3dJQsgZJIEr4WZLp6ucbXWlLdHdSRmctTj5CgytuzmiaO/nwr41KYbddmFT9kLz
qDRnfIC/N9u2bjs2NYqklnsMsgA/xYbxUGP/+H2iMFVtXEoTlDCQ+DkN5a6b8ujaz254zdTMWMHI
GXgtT2MTPXlVFsNRT8seXcREB5UwTmu5TgTWHz/MLbKCJ2+gxpXRgUNrfZ3w1RCjNR2jxu1eStP+
NtVw9ByvDZ4EvHewbDV8GHPBuFfNsSmQypYt0gtBKyJg3mxLBX5CJpe471FtNulH6XQkwodjzMyj
N0ED5/pbN5IwEFfvRlTvjRTafpME3iXKY+h3DF5fAubhVZW8rpv7+uBNjLhr94EXET0MLvSbKCS6
UItzRkaGfKegwaa/HuAckwT4oEH5ABAJQyvyvhQwTV8zVVd6VO86NwazScWOVX6AH2+NC8xEN2sf
IlVzMoaMw6ssNjGcvzulqXYha5cbNvJiv6pxwvLZaLUK/4axGdGc3+BoJqeIqJxOKu+UcXLzJytS
NDLC8KZP701gWGgfxnBreIhynARuQhwA3ceCsfNUOtJLUvD90zl71CNtq7eDeaLiICrAKbnVPSxZ
zmwzHGyzYFM1ZXpzNd3dlWGdbksGf35oT9plCDNwchayMsT7xoW+WXdvQU8kd5PxrtfNXzm/+80g
28/GcdidHe+XKu0U8j/4iQSpC5FapfNDN0ybbc/td/i+yhdEbpCNAVxU8QebcLHVqc1OK5jcso29
lTBDIDKPBGqOYipcpcBTAIHRC7e9FeXXehz6TUIBqqnefQpIpP40aHvsQmBsBCpuI5F43BOdfRrI
t1vnPn0+mbs4cXgrARQhTfde04p4lCLViHrP22+tPqP3MByN9A1aRf646HGtVPwysrg+deD/5IJq
YlfqHj1EJ7Uk9kUz+rek4KPp4rbcQKo0HnMbSptQrC0bAQl1O2agQ7HpMXxHuLz/XZ9njO0oqtut
NQJiH+xRniYjeh7WO3jkPLOACGMCC+LmrszT+WH9CYUNt2DT2WdQZmeHiu1d5e2+7rH1u22Q7Bn2
SBi6TgBkwrbrvXJN84qO564ywuEBv5FzkfNMRyk0LpNMP4zloM2hbD66RfRuFsFTlRhOyxbR7AAL
Jk/x8g24WkegqrRfh7HTtrW0k9v60ALHMy2hX9dn0GoxYcXtR73krpd6E+3GKekozJmibKbRxtO+
Pi+Scn5sjf5LOTYkeMj2nc0gIO9JdJIRMQJ56uZH9Era4/pTXQfaVpG4zWC1ie6CmcIBz5T9PHoc
C8ZczudGNfbzlBH1XozaRzkU4SYnlSrw4cFOpOpU3A7xRizv1giL8hbKxVHPXs99xJBBdSFMe2db
VSNskaXSWh/WHZmMzo1eskMx4Fz/SR0ga1JqukEgyq/GlCEqKq8jrLz7tDeCJzcI3KteP/cElx5C
JRHRLatLQ9oUzeuIUDa2rYMIAfjCgCxPRtDn/voJQgrM7+BWTAg2CYYgZ6DLqErgovtq0qabW87p
RddCADmLWK6zHX/OCD5qnR7Jwzzgam9nj3xWPdiYrSv2YRPbT67s7Cdl0I51lbSogHR5TAeM84g1
/LwkjEbFBKkDXrYu0Ib3bZbI3Shq4kB6LX0wO1KV5Jx8MCJqnzrl2hvb4UQq3MJ+NnsAkoHHKjYP
FbU5AN1l6r8+RABGEkhpu3Q2I/pJoOJaw9wM0q2fRkuQfhra1sPwrutl9aZ7wbbuihEqYHbnrJjG
pSC0gXuy+8zysbak91hLYpZxnW+MFuDwquWxl202pfXKMa+L96Hs9fP6YFRlczCN6eRkM95udSnb
xV8dzhVy+6CTlD1LX6k3aJnEr2hZu5PticR3qpplIO0KC6p5xYJQ2BfL1abD77b10ukcOre7j379
l3Pq1JqH9MH+BjjYOTe6bZ3z3vMrgwyFQc8OoXYz4gknoy4ZFY32eX1oE+OrPXoVq6WRT6eyzmh5
cgZcrz0zR1ZhTFoCBMxjJVkYK8i7o53e2tYh6dlDK82ub7kXGwd3IE7FTJ1NnHTTZdbj6bL+5FWC
TJIShF4NEmVdDNYH3aExx9yk3Oru8DXxovqB+MvxMrT9p+zm7Llms+J4093clOWldtPHrCHVEeLJ
aQrjH791lgC+tAVqqK7oXfIddsR523Ylw97WnfapUdHUaCAnNgWZNWqQ4y5pw+GF2X10xhSGMab4
itHA+liOVpseE8DGZFJFXAX9H8NLgB40ASt4oT7MTnjAGsiac7WcSCgzJ+JM8JfxBMx0iCjMgsal
4J2r4T3QdLEpvdk4rU+RPJ3DtqGpXNGJxNGibnyV52QZcs9hqtFlmdOtWSN1DwerP9dZ915E2fQy
RIECamRWd66dm28YNe47kY17/H6cPza1jrTVb1JW3TSMfjpj8gq43P0iB+bIXWwmZ4ktbt1Hz+TT
K79emiPLtspTNBLr07SPgHDVdBVNzrtW3Lufskn1hU8G8xgE+9M8Dt+Czol3ObUewUFpca2aPIIS
YuEgXp56pvkcW3b1UAuEX1NPMaxzHn4ZkpCratBnkhYK9IRmFO3yRThjJPGZ9u58sZfmTlVbxV3K
FGtI+nYTxJN1U8BubqgFPrRJFffrH7VzaBOzswBo+xy05vJeGnuszxnpmL+flp5do8vWoAcWBMzH
NmWw1aFPmjWU2DMKpkjAYMklXdsmpzZDJ1YatuebDMRfgq5znthcCVPlWZzP6QsNcKkmSNzEk0Ry
5s6gm/QYFvF3ydgeOQUXaFsF/Wmcjcs8QTNtDedHkjs7p4t/anox3ByPgXVetwGhus1pWgJsapEc
WuCCuZp+TmmT0H1ZunSxPjobybGDdbGDdCNYF9aFO5zZfgoWG7j17OzrlhnXtn3Poab4PcjM5sG+
VwkanWW57uP/4+m8luNGtiX6RYiAK5hXmLb0lEiJLwhS0sAXbBXM19/VPBH3RXFmzsh1A2VyZ67c
fg3N0KfdUrgnJL3t1wqUdhP9+LDktM6sbX7vcQEHFEhGt/XWmfYYqtO7cRu5yNc3VDJX1o6B0Kkc
gLU0GzvGTNj+V56vj81m1CdrWQDAe3UIsMrmDx7W06cn9N3QSipvJgUotgiY7Nhj/H2QQegbnzl5
y8dW87lOEtxvsM3AwUDiEmTg1iqaOaVCqvVbxIr//8FhqBH31qdQs8EGjqTH+3vcLZNWlkYtd2sI
7HIVpfHs+fyiVuUevr3GOccxdrZDuUjr944+lRSevwCQnbwf7gLPg86YkUfrVhopI+I1/X/wcX+A
I55e7Xp68lSBjVL3xTNwXn0CPu2QVSudp6FcX0YmzOlU7fX/3oDm9hpMuYLBxgBHObSAD46+36GU
PHlF6z7h2izwZ/tAcov27LLH/upWnq59OP9vLy3Jv9XZ1t2rhatQNG3ZENvO9GcGHYurrDBpnbYQ
JwyrWM9Z/v5NLvkGmaxFQBVUNwzR5jXWXbsx5gHx8WvlmhyNpWyexHckOJsf59t83isberJvxYU9
/HESa89F289H3xjGqxgMrpc3g1CzUbm2sShX8YCeOVdedpUW7huOUM75ezjgY9pIHJsgyi57At5w
9MiAyWgQa/jvfp42Nwn0OBygSfp3pvnoL3b1Yow6bpWlf3D2Nl+KkdKMPLDvvxfmDTxAvMimPTkY
/MgvmXffh9V+kjABl+AZ8ZGeI7ts793bXYvPi8lrV0XEy8InHkWVeKS0r/9TKswpqJ+X2+qzsh+d
O7jbt4siCc/xNC7oz1vVXvPWh6SwDfdc3bNnO7fkk7MsEQQRiWphlP+Lmzs+OcWsn5/bDoYnH+f4
2VTluVPMvEsFzla6Gq5pr56dnR2dvC4Z8NaJUQPdpwbcequG+r7SofPk2NNBaEi6mHl/SRUsV2Pd
CfbQMv8s7RwIQjbR+ks+Kbz9e+0hPDBAgjbCP33/q2qrdxzGzNzZthSW5JXb72q5L3P4CICBSbuL
Yp03A2gKtnycyXn8bdz/Pj+VHvkLq5J4/MH22KN0fi4m561uc4z4f5f2m/z+PYxxAWo/3JbFiMMn
y5S/98nebua7b4vfe9UxkLHq8UHkoB7kPnb3Lf7FdMdsDvcKtVVVZA0y1G9eM4rRlHfIiBIBw7bu
1mFgBix54jQl6QwCBxHzU3Sy6DppG06l35b5QlN8Ui3VRzY543nbvDKegUKfB/SuOGsQXgSI/8T1
yj+ba1QvmTRA8pXyacakeVnHYaFBE7skKvCBT/ZT0gtEg3izJ98C/dz3j9/eR8McvWiBVYC3kcMw
CbLtwcT6zG7U5heOPQQhPPXM7ei/omaOkmHiPNp2/2evLesxL5qv0UCY8Xur+HLlxnyNvZHZ+5vk
7BnLDNSMrEkUyob3wxIj20mJxItyF+7RUGwGFVaHzEN4+eyU1g8SN1nc6vzSig3NXHxpbxMUNlkv
7lKi7BXMd2ZKSCCM3qEQHbIt07AuC+QfqyPbaa5HpfGIy3yvkqArfmGGrEMXtK5Lizb+yt0xK5IG
MD1R8J9Ch68SDd5j1e6nMbW7xT+13O5jLXqR7sZepmFIxsZlp8iWcHvV21Jw/iMqIOxeHndKQtIy
m/m1W9BjdUPYoUSRKpqFYiv7hoBvuKSVn0XPABzX+fPojTtpIN+LNs3MwzaZ/3eF/ZsjKcYZiNmi
GK+30D2Y8JfgPLdznc6z8Yt5Bj6HwD6VZCEpqKmZ3qgSK3o4JyZXd482TgbMeewYVKUNnCnXhRrI
0ZkvmS27dCmry9SMaIqy+Wv1nK/2+udoIg6Dlu1SjDcwO60/xTJgf7Xtk1jF7aEcsrTup5pRiEoV
9Y6D2a9PyE2xvc8/GbX+Glf5UdI1YFRGStHHRM7SQj7Uf6bsnwzX56xUf3JngUw9SxBgskx4cij6
mh49M+sOWQN+J1OhPM/7LWeQQcrmAv2vgAXm8R3CsT+N2N/QSUCplEHUNL+g0WZwShFI8rLyseXX
ApGVlPFubP/Vhttfw8y3E0R7JG0oFWo016tnvOyVTyjUItMjB1mzzgbQJ8DOx1PY0D9T1nnk5uol
sH117xfcBPENdfE6MmRZt7Zkq4dDMwlg/8wqlsgfyp83nf3Oo6MnUUwJoP7JwPGu0igYvgQ4PfoQ
nVeH5hbt5YjIv+wtPUcpwkaWekOIRqhZZczFBtqKt8Op7TO+pDVow8RximddUo20mgAxgj8SsleC
bcfj1N3RWco5bN+1n5SM/31zbCN45PR+g22+4bwtIrU8QONUgRobjc8KLC2+OG7nmf/ZeXRWorfZ
cTBwQVQcuJZp+xtOHm2Rs2vRv8HmslKhAay2mpPKxQPu5/UxL82bSTPwL9/s0fA6ziGukt2vz7m/
/mwaSRmbxym2Y2vAS9GHhEiknYVY3cpj3i53xm5ZR1qy/2V1Fm0NeiMZiji3BeKmsZMhyFzS4GzG
nnDhiVILsDZRaMjiwGPT0QSm1VMm1Dkobq7xljyfJq7mFxSFM0cME7NidJwbuGdQv15JtDR3UMaO
s6EGjk5MZmxCRmrv6qgMpRlbHGWSGQ+8J5rYq/v72l6SbZYYzbepPg9SsHRirbAG43Xr+7slLM90
V12mnOUJNgstkHvzAlUfroDJymAP463cpjwZrno0qd6+OO0ZPwoiOrHVihz9NHvkF4DaBX87i1ZG
0E2sQWZ7azPlE1s8dztYKFO7Kf6KoABWiwEzAi1CL6znIDF62olNr65SwwBHmvmvnACHqDD7PxS1
4MtcMLPY3vhkqbfMtIq4qDGczJDIMQ1+BCbgOwcsiWqtCl9/xtdpMEmxmqcdn2HoRqFPEas1bBGJ
nL/hEOwHN3iRPQBQdy9A0y4ioSad1sh7Z1LDVfUihhYTb7IYzu3qEE1ruZFr18TTD1kIxfgVJg0O
u6p62yYskTp3mzMNMOVhZMSRqtF/xxnvPwq+8x0Dy6JEfcc3Lo9eX/3Xr7pJfa/E6TysB05l4TkM
iMpWgx5SXCVESKujSxlc1FMZAj4GgE7tvBZZh1RlyYebcyJhoq/iUExVPKvSSbBvOETIvxB97vcG
0KNfeHhMc5VfQdVEbAz9yQhwz4uMM6gsAO9uvK57+FIUCHYmRKrSHO8J+A4R4ucja5Z5dPmCbHu3
InNf/tqELrizTTTnrfa/hqF0UtU4MztDUkiNsQ9Ruo/WwpoPeVe2kZetXjoPXwC7utvdBxVPEUPt
mLtGbrANkbWFTbyAr0+4mrbMRWSLTXc5mg0qV8c0CPImKdEe4nxkawb/Wa51FFrUnQzuCIIwW8pj
Fgw5Wh9qbC7plvP7+aGZeQkyV7KUdgeAjTvTA8+ggZelT6bbMlmHZkD5pBp9DKSf6Ewwj6aitex0
krWYl3DQBHFb0sVNyG3I/zMmvAHZxrE9Z0FKhsUeD07PPLzIKFJr9tQdQi/Kq19myW482taRHVBF
Gz6113Kcb/G8R9/xfgmRv2Gj7h/DoAUywYPDeTmxCsgX3oppsPhtMviNmAV+OQao6Snn+OqK+lzk
nniu9KdmsUrGbvxsrSaPWoo9CjKKaV/qP3IBBbQ5K3usuo09rP1HmSNnVGGZikC+tJsyuOItGsW6
jJYJt1CGzXUt6RzwxunN94nP0ApZrdnj3tAT6zXMlF1vtxNP4i9Ggi+Tap5lWrl/Hc0BgzNylhT7
fLWckilXzSbLRtJEDgDco8qNf2IMSHRm1gPuRHnIDShSPfxwMTaRzN/4a19d21wPfcXVZUcURbVT
O1e4RVJo2QylnSytooXX+u3xiuIHs9ihsQDYAyMTzhwEPVcBOEQrvlrGCISGRZQ5RRsPA/vbNqGE
UH90bgFixHNVfWHJwu1rlHdrFn5i58G1B8OoCsPxMtTTXatZUKcmx7nyKUoOcYHnj1zW/wT++M6T
/8p0HwosnhKMpTfU4GK6T2MzJ3bJOa0lnodDkDQpFXULJ6xjwE0SXZJtFFuUoxd6JLPyyQu0jrO+
H+I5b2XKKN6J5ObwVcKzesAhjyVo+NHvOaKQIdMVWJ1VL1cHi/wPKacOgjufwxZ8YnFKISQnjjn/
LeaCp5pbjDHCRhPhK7FYP8ZiZ1zW3nOjWpZ3ltfYnMTrOoJuzLxVKS8upmaGj9lWkVFx3BdBj57f
7UnVrvWdIRlSztVN2PYZVvb9Odj8v3rsfpvLqtOsZ0I80lFtm3gml0DZ8Ns7P5rlfEfEO9sQ+bLQ
e58VG7m7tUsShOpeVwsepsF4F/rNdjs4u475jGndilxeezzVwEY5FBQdZwjSjm8AFcCqllR66YG8
J2wS7qm0t8BKLX5ZbLhl1V22jbOWS0Sa03tq19VLr5s5aoTJqJ5gWp9R+K6MEVXVbPoHYzuXk4W1
rgMR6WWsi5z9inIgL2F3bJlzgP10g1bPyPT2Irjs5m3p8oxP4bML03iaG/vIlPjjpgk12fKn94Mo
Iz+6apDnORdFrn4VkfuFs7hpEHUbspoJ1zJAFs9DLjtNna5N9acx8WB2FmxKRuaHZTG9hHmXHVVe
8ew6QMyV/cBIgpZveaO/Zg5CPv1n3JggGy6a1Hfvf2aS1tLKZDEV28DJiH7uUo7Po52/NdIbzjaN
g31q6GTQjZWak2RnXeeEzMRp1vodrFh1RAbn6EUJ8DYRqsZy0MNSGV+30G4OJamdcmT7dsOC+jfn
9rAE3sVbbifqJpyunIEN12J4ItnVq5xrPd/UFrfmQIiecmy3mn9sUptHy7dOxCKMAxZjP1p5HHBA
nMZ9vVHicFcXI/21ZlWfvfko9vLvLDb/NFg+BFuK4QubRjbckJxwatM7DfNMXU2tkq1iKeh2D9SL
lXZlyAmpumoJmt7PeO2hDLEHP0zY2VEvxCGcbRiWcusSiG9XJgkIn3WZtAIhajRVrCR9lOuNmZnN
f2kKeTEh3h2aziYGOy5nJxt+ARJACHOICvg2nUIhHaQ7AXC/mi4BENkE4Db1lv5djc8Ki/44v86C
xdQBPBm3zvzRhNJ4WZmhlXAzPP9LtlP42/QxMYGiKyMlZu4us4qzdhRHt8n92BY0pQYeCB0fTa1k
/JJnmceQAPLyUlp2QrmxEa1yXaJJmvWxNq7eXFH45ZRhLA3sWgJVfKbDkYay1Mm8OSpXizYqMyvS
Bg+evUkUZixKbquPdGhx0A7DlKaR4uCpjFqXYLqormyiAMZYDLTmqfOxmQyLdylDCpywGrZJRwxN
r+954dZR2FIn2bKyFuBG0ranmWiyh2iowvFYhv84aBXHdvWfkPyjmZJmisgpzKzKFlZGYD1NLMrH
gEk6arCR9kJf+Ljvi9pfYqGy52DFgdiMZgJpRSTFTAU6G0eQLQX0qR2D0JCQOwEboJy/fYB2sQV4
3xl5xSsWJsS1Cj2x4KAOpSkS+TgdtE3cdx+Fx6kj0Hwr57o238amPBEpkFElayeePfgDusfnGNEU
LBJMgHVSWnVcunjNF9K/yVyPH05BwImB6KNLYAs2txwuroV7A/neDngfcdDmw0S75dIfuKjgsKkQ
/AjipxMuY2ObSzr/VKxnLqoqaJkY8j/I/a2fhUhmCwUHHrvXtAw4urObQfdaF+uBb3A/6W3ApxD+
FJz8zqPTJoufffmTOveweFImxiJe8ELfPJuMfJoO42ZjUNkd8I8BesJ1ZiqIL+Ovhh2aoIDT4KCO
NuC/4+jZCWycPO4ojLJrwjPk+Dek3/tpyq9Du82pabjyCdbiYJAzm9yC2+Zc5yxpAAhyUzp38yQl
nST9v26Wzx1hINYHhie+/I23rzr25f67Y23hM/Mir/JuZma+Nntiz8hzHtnxxRD2npRc59gKWQNd
c0P6pPbDF9z3ARumZAkPju+eFPbg+1mvtOuB4IrL1oLpurCkX/EfBidPGRtxFQrZR6to4mml/2v4
rG0LuPKMNMsCQZnz6D2U+7zEcy+Xa77rQ2UurzTYw/gttzdnF1s6Gs+WUXxsvvPsS70jQhb1IZuq
MfZ2PiN6GEGluzZWaxY1O8DzNbh/anDUz73h/cTe51yNXb+a46/SJXDtY7hi4InFY9SM0I3sEHAO
S4ayYItVYYRJi+ZOs+0izJmCJcFlYL89rMpoH4Q0UUS34aKsyqfJ3SxSkKBoZNX7iNk35eRbHJuV
W9uALeQwuhwEXbM4AWF7aNZiIZTL7dfPbcAH33iBUhwtm69SNYxBFxBjrTk94YnD8NV2XSTs+pIV
2k/DdtqZaa8fo+xeQ/7k8JdxOmms0KMQIqKrq2y3ND918TRR8abm+YcJXeCBXPGJaWWJva/4WfZY
MIRLC6+0KOokwgaaxUlV7xwGGD1bP6wxvquXDjU6HZavHUss8HnipK2U12lQp0Wp/dGueKNDwVnY
HV8Y/5B+C6ZIYDqONF3gPFLLz3LsvdQ31jldLTJ14GYS02rZWHzndq7F9UCGNUE1xyveOrT6flZ9
7d/BurRkRodOtp4nHP0x1vQhRQt42AvTSmiku3jKxmklp8T0+vxSuiUGr32Llmr43avpzR2bw9bY
vB1tpQ7BND76eQcNOdvOrKn9cSrVr0wXsKqN+otBbn5BY3YiJ8dmqRcX2xz9B7tQ5avyPYDeJoyx
0Cyi3Qf98FsBUrwoV/8RTfVPUYCEIKC4MKwqyhpy6+X0I5SdSBsMz2nYmP+axX5B5pUJt7mVu5SP
x7v68nSrDi1dfvGxcdGTdsz/yQx8bMyLPR4WlIzdrfRFqPpnV6EIdU1HMUCNzl+NwI/p0eIVwFZl
ls2RpoyZYsDttFkqZ6W3xWmWIaWqS6xuspXn6/Vg50KQ7ZhFTBgEKaHCueDCay6EUyc2Z0LXVfu9
2aqTEwgnUiFaeEbvZ8QFlHGPqapk7P2OQoRtZPKI0DP06jjqvTvbs/0LW51C/4EWajl/Sl0aJ6d8
3fyaaREN7dj7/lJLyM8ReJZcdJJyJnDu2S+Aku57H8P/sLdWvM079s8t3B62kdjOgzPxxSqcLABG
+Y5EaaNSU78VOcvXSh/XzGQNQitphNng+Ccx1RI3g9BErD7ymu00M9yNRmt+zrBHcHwOElE19KaX
Dz15gKvpy097bO58YN+YeK17pcV/U9HUuB7qR0/Rn7rbkSxQ42TWZBF4GuQ6JnHQGT5A1Q4TLkTu
lHrkfltQb3fyuXQU9UDp35wdkN4oeNqZaIpS3gl4v4v+0cuSCOli9CedMV8TrcDH3u2/vbEq7kWL
4cNSDQcK3k9YAmQV0z6oHBYODGRqNP5tjv2mC4oNuH+T8iKhGPQMeC3iCJHD74695p47ZIaRmGeE
x/qjyMZT3vDmtzjNu3NlI+4Ng6EuFPYizEbMhdCGgrm5o/DuU5m9eVGB/ESMMQE3oBZLaxufC/mA
pe6nCE3n1I3Vh+10sGHU+kXfaRuj//IWTOpNScO7C6qjw2tYwY9J5aqoFpT7NZxmG99J8Y7SaANq
BI2SlbAORuT5I8C7/4qNXl7GsIO11tfMxI2gar/nezSuvjnod6MZT2bvZvFiaJl6bsnrQv6ORfIF
n5URGyr/XMzFPdkyp9WO/TWWIDSY7pkI2nKG2mg+10Jnh6kGax5uzUcJZcOGCqE3bi7aIfJz46JX
Ps/iIK2nSskmnQap6CqY7o25eFRG98fFlM89jlNkIPAIttvfJTMJFrZsoRsjrffCn6vHIZIMY3J7
tI+ZINbar9US10RiEyX0YQTP74xan1sH7xgBy9fGb7eDsTjvkDs3kCXLyrYTq5pbLhcdRBK1vI/G
9NtoZB05u6MJbiEBLk37mlMFDFd6vZfWpZ/g7OyCIAgtDNxynL/TDgaNvOkzzPfTPjplso4hyAiH
xlABTACyH6dTzBYeicJWpaOUUFfM8l075ZX2QX0S9PalfmVYrHE3tbvW5VNQulHh40iamY5fs1E8
zL4y+dSU5j4/1mg+w409MOZcfi1Fp2b2WVSZjoFREY/LjPKy7t7L0lXGgY5C4Ds9IZrK2l/srnwa
W0phbLd6roPldSa6EKvtbdOqfyV3eug29ZskQ3eHp/TNI0G1Wtn9KrP7dlxfczDQkTdkr4w3uPjZ
nzClcSYKztv6c5gK9KnMknfql7ZMLvOkSJui5DYwU1ozBdsa+eVU33V6wMup6yoBAcP2ym2X9Xr7
N2RWYtqVc6dwZ4t1/LDCDe184j9sK0Bu2sr+yrGcrkvFJxXu0FjqkakBFav0UTVZ/b8f+IijmZFP
mm/ZflRt/qcLqtuZr/jrkEE/umUxYXUKaXIJfKwOnJHlwAxyvF3nGGUuglq4fuKbr9tj7XDnxwoI
FPZrdPDujYJN3sIImplPnm3KWHb2R6X+rYgANCuZ1v2kNjZTvxARFuOv1dH/lS0XHmfDdCr/bjnt
ytaC8Nm43q8q5MJdW0O0OFwfdON8yMKhVK7LztbAmEnIHFURHbbfOAXW1bEzJutITtHmbYKbh2Uj
LRe3ONmYLUgsVSm2VipDdu/HqG1c0LR6RLk0E50jAef0/DiKbpHOoaqubzhK7YRwTVwB0b4gIfKS
Li77HH4aIyESbwfcizFlB6cau1C/z246jc6/mWlDaDlfK1dL6pinlAN886jQSBlXaM74e071mYnU
hRmIK5cDft9bUOlXNozREVGwCkzo8o2e3DfXYFGrhnf4oMSfbE2eXrc/M2Nnwzdo8XVAoyddYHG5
79XFN6t/c5E1l7aTn9zs3gJKy85YZoEe6OllCoPhOCJkl6blxs4aoE+6CEP6c3M1sQlWdNGsP5cN
j5L9rxDzXz5zK/Er5PCqzIePHi+zvWYZly0qFUnK0T1TiefGlYlR0MikIGlAD2ekBLVzCvKUP+iH
8BleOCJ8D1muxvJ23caiZRv/VSsenLm/kNxRrAO3kYI3UTHBcDHoEZmFzb1YDVuqVx48k0uYiRpY
COUefI8zEktlA+WrHtx7R3AscBviljviEL0/DKK3GU7c/FFKupxwByKBCKBj2cr9muMdYL28Cg7M
f9lpgACBJUnhm3bJJDq2Dp0xTKR6uq7oS94Gu0zKiXbpAJFE0xIRhYX7uoe6uQTW+q6Cokzzurug
pzXJ0MJ1HzTquU/NYEa9xchw64rUk2jMWqllWTjlpqNpLv09JC6mYyrZC9zUfoODbJj2MdYWa40o
mp8l3bQFuKQLZovIMxtmb6sEESQIZGXFaecSH5ucd+2Vhu+ygtEQ6gDPwA6bjVjG2Rh56qeODcko
EQlCmt9TDEQ+3Zbdg+UgFXAmWuOZ7sCanE/q6C/boRsCB11L4smqk7xDhPf6jZuQVbwMnk2Rl50d
9EByYebIWJqtxa1+OrpdK+Larpn8i/e+WIDp4fN2qGuGa2ydmXuQm9hvSVTvVY5uF4ugOcO1gvoX
Q/aDjp+LfwpPfLj8zrhdhKZ/ayT2Xu2iC7FiWIiqHD6mjHg2w4L+a+CKv5W/ZnNc0iHYRqa4PIg5
y4mpOZxqGgcpAtno0sESV7hsAFASoozy7D4jUp8J9Hk/4FyqOpT1ZbeASizdxuWLwyeQEH47VgMm
aTqqmcvFYI2QBeaCXzHgxjZtzjPKCE47L+firN5b7JOdyOqXsWtOi5ip3BozTj703q8IAFzkQ45q
wLBY0qgKaz76naeyyuzfuXCouLlpgzcZxRs3kh0LNetTFThMSIlf9baJoNfdQ/AhEgEPNgn8muq6
YEh8OGAJn/s5kEZJzFKXcbG3d3oSdswkPFIj5NCZq1RMX4vFnBCFsG7iAK5LunX8Sr7PZ0CARLDe
iReDrG84sscG64P0cqxBJkL5jLOlrOgEK+f1T5s16ylsVR+7HdP8yX3HeIFn01f1PeINpA2n4yVr
hy6eGcy1Mzr54tFHHQr5pyKBbg6BCcWAJisXT6sq+fKD29QIh4C8x0eeDM428F/XEtWOLD8X6Zz/
UzzTNf2+3PzJbvC820ZHCO6IO+o5zN3s2aOhEPvCfu/Vwd1Eg1Rniu7qCeMGBBv+a8Jlj0kn80L5
e3ttIdq0OS21GBE+c0Cn9IR6jKCIBZOKRHrW5X4VefZi2qD5LIBl6zYYnP/9EjUou6ESLQ4QfQb5
lCZSbfoX5ppdhHM82sNanRdoLqJAQxvzADPzLt3Ib79WeAFpBu2di5A5Qdcto9bI0DWJnLRY3Y8U
xSjBORnexEjWEl7NrKmvVFnP7MLnKRLjDww4V8vLKWnbwYQBPPRPHYgwnpvgsqnpBmrZorDqnvuh
8BKKM9jdZvvDs4mQVy+BMowDRxxxYJWLRg0BVzlmsq79frhZ4IIt+Ml+3J2JSUFgGBzGdCG95KwI
zswh2MrFei7L+qi37R9XuSbaPZ5abieGMa13odyuxHi9dNBbSuEIlyItprRlD55JRdGOYz2EUz8c
ai1/OIN37zjB/jAuIKfycKljNMhzWxUg0Y2tjTmYgBtC98hn50UVA6SMXtQHnAFzLPzr4BZbhMMw
9aTjXsgu8iqsdZYGy3py9fJlqhYjZt91eJi8RyRHzptoBkm7WknKPHu/2xm07XXrHDgG452AqDJ7
lXPafzbS/FhIBL1mt4jIWn9RHd0+Aj57GOs/a7M8IVXou95DQgJyT0hqbYjYIOpgvrl0gLMPg/Bd
NPPiVwX2honhb+p1aJKvp405So++YXv/MVATCB7FoyvW7OjNTg6txvppVOGtkf3ecrIeB6dpJPia
n3OCP2VVjle3RSttTOtNL2YcbKBW5Kz/qXJqD1hDDDYJ/lLTb7gzOFIc/NR6/JA1k56JNXr3eITL
hkt6CL455106DTdXo7c7GBYQq9XUpfaw/ZgC0+MuwbmkltwDKKaKC0IMditw4+gJKZEAV56LDtbg
/iPLC+C8IBXhzxazCe62R5EMiOy4OfIMjr3DQhCeHajk+pyTIGj+uTL0Y5xcH0bXzUm202QIxooL
cf6D5CzO8qZx2fFJi5s6JeU1AslfhCcOOfbUoGDQYPl0AomSwEAWXBi8HZqbeX9j0DEXy7PVGeQD
TQfjSB76F6d7GUHE+POx9jGh4b34CGttRME+uGQXzURqnOmmY92cwNVdxYkq8JyDs/7X1Oi/tno1
85GBMI/zOoxcqkwnf649E/3hsTGo5UOKuzMxvkRWaPRJiSH20E4vfSA31L+yjKzMuxBlzg6EJqJM
WfLUWeJAJsU7uXtOY7nrJk5rIgA4Wypue7enWn1HC/car56RdhV4bh8+P37CBZoMTVdtaht+nRSr
H3VcepmcYfHQXzAObwHZuUvDjVwLB84jKbglh0e/lZeymcHUMEEO9N4c/AtEnuk6CPPNQmaEbJlj
8eE0qMmO3ZFkews9TkYsIYcwJM8/WujNo+6e11nfL6ONnZ3jQ48IhQW4uG+zgi43bu3wG5Ax1sdZ
Akw1biESBP0hclffOBna+qDp3ipfF8T3nJ+M8o2m37UWsFkuKxOnrGY19EOO5nhZzf7FydujJknK
gjeG17Wbnyxr5nrq9DNRav83x+kB98ndUJPZ8JoaPgKI4vsBa2s0bvrB6JW45K5LMtub73uybwe/
erKNJ4viv2ttorM5U3ByODtFe2/kXBiprP+2N4q13/g1gvDwzbnozAWr1kjZFCFfEWHJwOUXQqC4
BfsgBfF14IrDmtSI15UHzll3UL0FKLJO5PPjN45L1pq9q2H2iYIXDmT2oSB7V99wDIQYgwsQ5l5n
8L1T4NA1RGkbfdgKd1nlY+VsGfYjuvz49oVakqULkpB7BH+OL6UIrwVO+jjHIc4AH0nv+z/jdFhf
cQEH0Xe++6Zd3XjLc7XwGO5T9Yu7H0XIa/YTexIAWvCuE+EpRMHe+cmnyMmsrFJCVRXrM4Vw3Rjc
Ti76awUx5BrB0eSc+8y+NT3jwbYR2Qr2y9Ya4+8PwhELkuuOFRDrK5xIDOs1tmaPCqa6DNIdg9R5
xPH6c5LE7PbejVYBtaLLiFnmBXSDAivvTwAq3Ad280Vr+RIqkGa2oePv39kSHSmLcdJ3WVcF7Bw1
sUxdyB86/MTNzMFz7abjN3WAc3OZADwRacFPodgOkpdkPDOEzvtInS9eR5vIdUXLyfc35pXdeoHI
/yTWZbv7tqTCKnHjb5TcggWCEg8nP5B1bIElzQjf+HwfgUm4j8TZxySDykJUaCtxOlr4KbVd2bE9
iD//w6+17uz+8Dgy36RcTjqc5kkWEy5DLFWgVUKfrNiApQxU7S1F8/2D3BF5itk5Wmp82pmlvK7h
cVoZOi+VNE5Qt88mJSQv3a1biqIKZpgGsWBP+lQR84uoBotA6PhvYiWzmONDcozm6HPG0Ujs6Tc5
xt9gGi3dCqsdYNH331aLPYNp0vHb/B9zZ7YbOZZl2V9p5HMxwOFyAjrrwebZTGYyTS9EyF3OeR4u
ya/vRVNUZkYUUN2FBhr9EAqX5JLTaOTluefsvbbeYz4cuuiOmRNSWBAjMn3we9UOIyYoDvy4PKip
SRNzEdH+2lBPfWU5NQRMDx5lOYGnvkKuhe+Y0UF2ybOsC4mJlXzeAgffKrYx+XHzGDzAakxzVfnM
GvkualXdmj0iKmQg7nOdbavJZtcCz35ko6REuyzj1vcokECx06QpZkVqD4in46Om1v1CYH7Yi9wG
TzuQ1Bw2rI8SPZzS5ebPPjFwutHfbUFZDSlPpQSj8ELTsq+JALIvJl8jBhy4EeMQoRElERKw+Dqo
i/CEShH1aQCP3xqT+CqFsxoiDc7RaN+0h4myTstzxmd1hSo39zKIPvo4t1Wz+mw9esSoFYKnTOsN
ZFa8dZHFuKUPm/Gtj6j4UnnJgq64D9CpOEm9f4yzN9rC8ignYH6iZx4y2PbSS/tdNQQ7mLYv0nn7
zRCptfRQeMNwiUrK7Gr0Md2kwx67e/1UCYrFBz1JCyzSQr0cZW2S+iuRIbZi6bH26fhT4evLAbck
Bl2uLiQcNxsSwCII3PxFJ9ja87r8outxDlc+5YHUdDZkGSKukwqfKho7xtiicDaK4iOZnSbdutkY
OEblcIHFzzgDX/0DDxN2yKmsIDpqSdRp8/RBZOHpG+6Rq1UHncnCPAQ/tqga9Xe6TeluCIye8JXi
/gCs20MI8jExxKnyypFnl31RzIx1wNCS/UDqrJfRvBmGAPkjyYYYwyQB1Qjd6Ya/V23P/jFq4dLA
ApIoE2ch2LFVkgBixge3i21iHXLXTVZCAwjti6CaC9+NdmZGSdywAF8M5sWTB/pxUpEmLIsiIn0b
6B/T4gAlhZOdqgDGgUG/eZ5zA26cQXYblLgp2+RJKSjS4VDTqwomWJcPKUsz7LOczLqgyYOVZ+B2
lraiL9UkYKM9vSVeUGNYj+nK8/fwhjC4PSlK4K5IeONPEaBAqzhmOMVXbeUxSR4kIbKmNnuweins
3FkmZXZVospeZTW6vH/+tK+qn+AO7HPVMvZg85xsSD77Han5Nsb2HvZTfjFdSFL8NHDwwMBPfGEV
u+X+gasup7iJLKRhk2bbUDVf8qBZPfBclUBh/yDS9WmKMqIZp3UjuPWZXs1cKDiPBRFDJeiLLFlZ
dYJ0gDC7KZaCTXLu0LPC4Cl7/xullqfLMu3Uw+Nhm4fih9kGHSSPSB6a6UOr4oGCxq1tovrMaOTA
Q3pa3//jQ+q823qunguZXyW9BOolviUs70chQQo9PhuNKKN4l+2q3bAjGN4Mz6lwWzfIEQouAnMQ
xlXJ6mXZVN1H1lDjIiY0jn6ehgc0DHyjo6FhIlqj7nlpNCQITj+8mfre6gJ3m9mtNx/9NHpLWptR
raWws6gsjabEFNGSdD86zzHeQ7s8dOpbX3rhF0QbdBwaLepvalCdm/DUvC9fDTBbkLKOyC5/URQY
4khR3unxdnaJq6bs/ZUWowIQSA0fDJkGgcBMo7NuWGU74R31uzloL3GaGscqfHkstJ7nJpDU6je7
itQ5a4p77guPg8j8CzRF86qDsZAxkeFGwENflsTotpTlDdRvYfi8uIneqWjeh8QCssPx6G0ykH7L
Bzqh8+Wln0xuUTQU20Gxg3s2uNcBCPtpKLXw3oYaXTY7Aug+fdOY/HAmT/SmLynVRxbuxlSivYPa
/Jj3cUHvDVf/WANvVjpwo4Wnoai1iU1pkqpfy0jGT3XBYlwLOroDT7ptNJjXbzZaJCEA+P6EV0nW
SESgcXu0CMKyO4cVVnlFQ28w5W6QWbr/fuCXTueibGdYhdFPaTiU3iAvEH/795uDXypnU8x7PY+B
TCSZjWsbNGSdtfeIpiMqt17Z9wGOFbS/9cEXsCTD+PhYTxQ/66HR2QLHCghChSpklnKjbB6A9nFw
xy19CjYOLSNGOy7DT3AGTzYr1qHENDhTm8rZqmpcLqW0oaNgO1/6edUfy+TXo8JJea6xfYX7pMvG
XsWJFu+/n+95bA+X3CleOmG69G9ZjQKBMRDBR7k0Iu1akL5zcvRIXCNmr6NVEEWiioGy1Ndp1rTk
NldMaxrDw8sw2PQeB2/LRVnNW9dL5iEGkwXD452KourceDlz8Ql4zizJefo+BESFCnqfrtgYtl+8
DogDJ7EdWJea3FslmjJVULnurEC8eIqXrLWQuSPaAJh4cIUKlPYbt66iDY9YGk/AjDiX0w8RtXIh
OSZji54/WQpGtDQmkpptVYiPGC1Vlf4Q0Aiaus2f/Uo9IgG06AFZfEYBP1dwxj+T4oxNKhLY3Ir6
EFlZecb1xp6B24G1ZHjD4w2HbXpNNq6qtlPYrGF3X9Et0A5FbpF1qVaHBzemJaT72yj3jSQz9Eid
Cemn80SiYmbCz/jGLOnsFUTTBOJHzUiA22r5gPzGTISMxhBPnV+ALUjNLTKfU5QExfyBkdG6SFz8
LkD1itIPrfsvgCLcHfxBmsEa1zSYiso8Pw5Fo8lerDt8ayyrnrIMWoy5tJNQn9Xq8N4GzG7Tuj7j
wjFvrrxDOliPSRT87id5N4+FRn8ytNxVrDJPgV+zfmBS2y5MV21sXPKWWFR7ih3Q8EeWGLCBoUaT
Xf6PLQv2mQ4DaM7c3O7t7QNg/Fj1zYBaufTtrYYSCS9lCIqnhHkMLhDAY005+di3FZ2uzxFLIByf
dmqIqfxlnYT5egqOwPwQ/lJB+uXo/1d9SkmLxs/Y4EJG2T6B9ztPim0kO/xQtoX8sGz6ZWcxjO4e
3AEtSrYyhqKI5ixc1sKN2JdQIluT1xjSAAONsv+sVUQtWazPCU0iCifzoJx8/1HBGUL/pVpoeWm+
GA6hMG4UmhsUDuZL5wTMXfXsI6vt+JCBsGI1aokxzixjoU0ITBPD0t4Lyx+9wPv0oE0OFToWdWjg
/+aOfRvqxl1U1S9yGWPYgQkfCp0xIYjaOa1HyRCnQ0uL0W/lpCLaKp73bEIcOlesPeWUFoMclb/a
0XfJpep+p1BxfijREYOEGL0j2xSrgQoRuRaVjvRQEj22BIVjq1siR5SxQWIqe+2aeYJOalx+FuWg
MIaHy2GC05xVPHIea+Vj1WT1LLJWZyS8B6NG8rlmkv4moUw5OY2Dx1ElWrBH1OsvmgJQtmnDSpJk
wRLhrm9Uzf/V0TZeJUPKcPWR7CMPCFHSjYuch7Be6xAWTficNgcq+uKtESn1T2WFzwBB7O91R3AB
TD/ZTFaPcPTrlZO7Ys5ta68qp852hZJxO1nGTYBDKRtyseyg+oEr86CpzMpDjNxn6Tm/MJ3pNOKs
Xxmkwkttda9jKNoVFEZaA57wnnNiPrvAWo8IWeYoo9tz3iibHoweAHAmocyOcHomIdxrnw1ZGnhI
tVtQclMBrzTEkTwWFV91eFqYzYJbdzz5+sggkZVM2lzdXTCss5KiarAwPZsBHd8ss7YdApmDcPsP
n8C7vW2Ozp41MoYAw8wrYY29FaxnXjrK51pnk+ok4oVlK/oZJu2TSFMHbYi/Y7I2LAq6+puh0KqT
w2U7iytGZ33e2ovH034actNmGw6PYx6aW+b0xUWrSnrTGnXBI+XEgH2/HRt1+3iYmU1J2ohQuY1J
LdOJaZkySB5fHUr/nbSYDryjKzkhtrMM/eqaa1LnXXbcnZnIJ5Hom3KKtSoL/amWCiYAq9uF+oRE
GA8gS9ol6tP0efCGEVAEFVTC9s+cDO8Qjgwmix0AEIiLVw06644bBl3U2FKjG+SumGpXPf3zG3Hi
mRsS1WhLlsHFm1oKQ+L9Qi5mrjBc/6C9aqwqmZvktGswKU2cunM7dZwdW8rfO+Q2jMZZuxQjJqqq
8FD7TVVFkDk7KwS7IDX7yciiG364Bt6M70xmMZaT2goW5NIyBsPYSgO5q+aZmmyDviZTrk28Y+si
LyqduLg0PiNZnYdGM++L2ljg/nxDWwliGsv23DTKXyMChG2CNpDnlu+wkwsWjziU1FWY/pJVtR0j
rJE8H/21STzAscg6yhymGVgSIKUXXoBcrl+peT9slJKIt4nVdg6q9PyNJDaFu2qDmJA1QLDTBjqu
aA3C+UHJNEWtQtsJJrcCG2tQV0xVIjKUyvJuxUNEE46OiKJFO04MNIoWL+vjS4PX3k3oNHMz1cjn
stkh1274UXbZOkmT15YR50mpzY/Yoi9YRKz7mXZDGyjvZgcgLm8nouhjIaFlfUobusJqblrPcaQe
wwCuf5OZUMBTmW7/jRJW92WPBNPSbo53DXpmTifL/BwdmjXzGMldiYtsrZcVD59L7J1c564pd1t/
qYyXWjyjUJlVOqnpOO+Fgaiamkc3lAXrLSky812mbQgJNkCsNOsm2zjNoq1LPOsfQ/1Ut09To/ff
VD3IbFpNJpWFOOcmLncl2WmEStDn9V9636TvMS5KKq4eH2NIvgLi7fIXlKFwDLcIazY0uz9UdxLM
VmQA1AOwzdKZBQZtDknIUmnUL2RNMgcNMA8iTr/Ujbih21zizuLJE+k32bufhW4tsxyu0JgXyjz2
zUtdNAcdkAg9fI5CRJsEr6ifd6DxbDOdMbn8gULpXg+8SHfKQ3Iyc2vY0QTaEeh1Y3kN2mbmqjzy
I6+6samEfcTUGHd04+bPNY4LcGQx/pGGpsuwVLBqI3eWXoyrPSCnCFKq5jDZLA0mWCO5CCLVlr6G
qB3lpmKopIw5vH2kiG6y6n+Tpar/NZxCV01DUzWGo0KzNO2vsbVZVRZu00clXe18IWl3nYbpQ+xc
4ppyvxRDwfCKD7ZW8MGy//j08TWfLPmZ6iKDqdDBH+ne7gy/BHKgZAmJDoaK9cg0jafvDwXVbS7Z
9vxtCtT+I9v78p2k8Zeo8b98+n+VPP7/Yai462oCbMTjPHwHsE/B5X8KFt+Tot7l/5os/o8f+k4X
17XfCMkxXFe3tAnaq/Lr5NeULq6rv6lCM1TXIGrIccUUV/0f6eLGb7rFtWA7pmoIDaH3P9LFxffv
43uqQ9YZea7/rXRxW/w1hERzbEs3NJcQH1IS0dr8ORYFD4MjUiFwEKTOl2HZ7iGt6lM7qMW91Z+w
7BPJkkrJpPsIm6PaYQYZnnwnpgFKC3cmmDgwIV31DWWgylxloZb1sXK4raPeKFYhCcjruho/U2El
L7Y4RGqcLmhcbkv7JHUEB7gGsJpaH2mqHzuNNpRel/kKDkY7gzsCZZ9WGYZ/RIua+moiJjhE0vW3
9FLfOEEQKTtk1mrJX9elQaZdBe65nuZGbChPjw8x02JKoXhdB8qw6g2lwik7pvd6SeHYMYS8qODp
0W8o7CVc/UkdUXC7RKUv9ACLBQr0di1QLFjRZoT5tacBcRNaEJw1hx2B0ubnJqFUjvJ3vUMGbbUT
5MMKmesT9jDtDUvbxlJqN8s8oWLuK0oxPIj72DH3et4RNqp1VC8VgBvVHrdOaNLC6tylxhxp68vI
52g9+5jI5Yhjr+lkuPUbz0b5hhZ8wMrFEEp88WhewuFD0dapxsxzWms5GvFbTQeIvhGWAdQ2eJXs
hgmLxpBOKrnFntCDy57gbSbEfRlasmI0rgAkavdKm6zyrnipW4ueMS1IdtibMKy0eVW6pxGRwQAb
YxvhMwLrNDdMzPGDhmWRBbxfUixCV52kIk4CPwGXAuV9VrRzVVUZblfokyKEv0vK8vloMGgMU6Na
eylbYrbYC8GAZaYKgipHr53RVLsZ9Q2AOGKcmH6vpjUfEGLwZ7BwG5GB/iZ5GnLvyWjFWxaDE44a
EBR9iVyLLLZW7ry6M2eKLYA6ZOoyFyVzw4DucwU/iGeVXKSO/W74hVyTIYGXKC5HtkLzwZZPTXgt
FaQFvrdxc8zj/bgodLgCRrJI0n4VG+V6ktKYnXKo8X4PobsN2QMyrvpATHaLw3QXhdm2zvOLkhzZ
tZ4p2M4usS94huEU0OAe1HXuOZvcTnZl3p2cylmPbbaDtsIIUJyZdS2S5FkFwJU+jWa2YwtMzkgO
/I62pzIsABSu7YYk3OQQMPz3dB7LNWzSzwphjA/lSpf+srXeiBDeA1uY0f/cDKWxNOwHMPAwEf+r
ZqpNcia0wZUx2NFpyrM6Rmsr19j2xK9mny1NTJoJ6SBOJlceMV49/RwYFSea8SuPtDYdt5gjgdN4
YhGP+h5dJTxjb9clchujCUogXODUvasImMzcPfmxvu8zcjBojxV1j+rX2eKrx5kSrgW5rA2vydLb
GRPUlVcWZICiZpfLvDdXGFIXRO4ggHFmTjps3Ljcu0O3BE4g26knPmxSv1i1rXrpZIBvyp1pdYG2
kyBN4K5W9QLhDVvvFPKASLQd5qERnEpNHpywf5q+nurmWVPCp4FETWyjK0d/Rz65wiW11FuDFDsx
m/6f1gUEuHwX1eBKLH57EP6O2HZWNB4u/HSGrnMhbHoAAIg7d8Eob+bo6qJkbMndRBWCJZeyzu2w
ga6UcxEy8+vJ+XQJQ/ZAUgxbQ2dbzjtNQsNKBvlmNZ2OyCMPkJBo1yiWcWxerF2RFBs3RBGl8mYM
wanxfmd+s4tstBD8Y7lPTKQ1Fz2SvjraRvGHCQV3cLV9PJpv01FidruN5E3RnFuhr0JjYCyFGi4z
hIGl+2WqLGlI4N0+pSG/LUeDQbS7Q0qwNT47AUdjjHd2lr7Grn0je5KgRn9ZUkmJXDJNARmvdy+h
xMKrkMxq9wukym0a0dnmiJp0m6f9sk9BeqOgEql1UDAWNwrzAJRN9ggdHEd9ANmU+TvPFvdxmtDq
zOvxmFndckxDlj536+PwHuH2xcI6lOM24VuNET7RZn+fLuXpnBskgsjiYotrD7LZlPgesRpmq1Il
bDm4aZ67NhwS+yLjHGvFORP2pqqdU5Gnx4Cx5CjOQni7keRafze4wX7IuYpqcRg7smbC+Mm0dfZj
wMwmDFYAP2j4zDPWP5hBrbIG/HnymY8i6tgCJIVWMCzSOll0jce2h9AUi+VPoeGVLr0EgUEkV+yx
l00/rFtdOfLfPKddt2NHiULEPZYsFtzLddihL9OXljOuvcko6Y+vQ28spoV4+hy5DxIoC5+2seRC
ILs4WeTcj/4oVlmeHHmgrgad7W0/p+ImWxReL9/WYjG3CsmtT2UZE1zSoHr35M3vOTGEuXYxNgbr
UCcWoDqA2266NTHmF/Vc79TJ27IDHb6Oy/6H48RzrQ5PptTPgea/GAiW3LhAFB1U1xr9hMfdIBVM
DxGaQ3sbQKUgyRdGentnxrvzYuvg1jbCxQHYcLjs8h5eVo1TC0i/wTodOzsxIvfzzE9CYyC8WO5R
Ua0DEwmCOZJtUryWlTqXg7J0/fTi5fWhrvtnNUfxAqHZUfeEu5YctRN/KmUwL5riXbF70CE4cl5l
LnaxEy1j75rFgi5C8ARD4NKkxbsP6JBxMLOI8FqPCHeYOmPB53AgrxAoB2Z3RHqo9t2LmjvXQAXe
i00K98dh1KAB4qqeUi5BErriyJ9sl7dTVZbOqCyFxlsX/FQaFllnZvUOO7Ji2as/kVHPyxxhNsut
IK1rWNY41J2aGqgN0F0ohDyteh1aYMdbkqgb+g6LaAjXJIPAnUFIHennapRbyWw+jjiPmIQ7R5mn
jKL8vNijs1vEAX5eCg9UKHpCw49BewSIg/0v1mMLaaqBbYCs7TlGyC2Kl43baEe7ZCFKIHqa0bpq
nW2tGSt8fS7KdV/SKxzglg6w1ZpZy0vKHbIr9TsnZTadAR0eYpaC4bf7TZeCMeqejKJfVOyN4knU
7CTTFmwaHk0yFYJLGTi77rwvm8fXAyvCLetvU8+dKwNiwbXT97PpKtDqrzYrkLQ5CP/BPnHlOAfP
/Vm0grkSS4ypTbfm3KRBN1ju13QwiQNs2rcXzvsA70bcZJBtyn441gpZp14LTVtJFzG84+ozSNJL
bERPQ4kTq3TrZzPhd+LoJfrrBubqjrzliRCXg40nj1x7ncUAYu46TEbUU/W8t/GlfU3Xd0p6XdoV
57ENXj3zoqTFWgpl2UXDk92G19itr5FjfgbV2urik1cMO4O5ETNz+AfpDtHAoQMVP9pbGwRvEfer
EmzvEKFcCVUYWSVyf3vju8wYDItKHBq++ZVG6QIbimbwjKdTa6n+3UNRkOHDIPPilE/B7Fp0yIYX
8qVYyFGPYwrR9GFbU5S0o1wi5r+ZaOmIYD40GAzMUdCRXEVnBESp+aqReF1i+WjkTwU3R0QR2Kr7
glpEI1jdj8xDkNNSralr6APMkxNP2ZiIQsi+ZwN3Gu5/nyG+Uo7HPDHJEo4XGQjECMAEdyN+sX5X
EniCvwPxHgvEpGiXab9F5H0AOrB242xJ+MnG4QYCDqO7MHCsZBbgHiawZzJvODAky36LXn/jlMmb
YtkbO2P5HGgPa/7Vo5eQa8jHnLWBYDjWazpn3bNm4dDiPA+Ke82ScyO7c2bYX1bVvwwi+xzC4tnS
qcuY2PSR9rPP3somh5zNlRgU6VExK+hQAlUS/Yre8l+K0F6HSKW9qP5RuxATTSoMGT2VY7ylHTN3
CVBQ8+Dg4XMVmdyqo/ushJyEiSHJWmooMCpHZT1ABLFTnoyGuWq7/qi4VKkmpTRQjhIXc5+Bw1Cu
3QDDJzVXmue/2PRIZrL2L3hNIWLXzK2yTytaGnp51YX1bvrB3cnvsHrIQlsJS1m0to2/pWrvteVs
YFgNLKFEZt/gt+IrR0M3PQiZ8Ny9Ra9z/iRZ8K13rxp+orfey9p6h3z9Gov4bYBfWsj6BpLoZCKC
TvQnu8nejJwIN/MjFN0hLP1rMKo/ffkcWPrOciW3gvdiYnvR0+xTkP7aaNoydPEzxW17m77Ry/bO
7qPIYspPoGz91UuGe+aeI3jcephc1Ch9A4t/K9Pi2OBakGwY6hSko0NEIFNVmV400Z5gQ13pO98G
uz9n+q8hV+7D2h4Bn76S5/4hy/izxXpeRObEUzt2KrdM7D9PT67pOKdX4arIyRVzNx0WtoGd5X91
7CxAyT2XkXyi4r1CgWdcla6nH0PZcp9+LB68ezNJw5X6SLDkCtDMukrEe+LGF5+LyOssdLvjqyGb
KxXzW5FUNyeC6UlqV4UoMS/l1ivbU1U3d7tv7iFz/VaMVKwhlzlsVdncuji55Ib2yejn5noXPehB
gganSQKWt899OL7CKjj1BRCtxHmnH4/ifDPo8jX1vJtOGVF5JGxZPxp2gHGXY4DvlkFjz0zzLbGw
NaTaOiNW1DZpotvJpyvqi5ssS195Kivzna3zLauVe+ovdaO9TBeFSLx75Djv09uIyP8ZKggMk5Jd
zGUQ4cXUbQ6uf5oOwbSVe6cnx6L6PRbeBhrlrWutE3fzXXfaK+SpJ5gNuwBN+/Q9eto8VWuM4N3V
SdOLXflXY+DCKvSzn8grABSE2j/oTx5lQ8qPKW+BZb2Tlf4xkhoGbMd/8azkTXYU+GF46Iz+VRHy
3tfanncWkvra89BHeDWxEgqFoHNLDALoW+0VycHRVwD7I5bTwfdx4MRh3qLSO9LXf5leFCmZu0r7
CAr/IB0wTRH+Qv8latKdDNsbToGCHLEideF/8fsrF5AzcSB0RXkjpzd5pJNcOfKicWX32I6l/QOW
z3H6p2BrnOBmX8bQfy165S6y9qS5r0HHfS+bk63yYFF9gHrpJW/8aypNpBf+rMq+L5vS8W6NVZ9E
rzw5lbwqvIIeL8spOflAEafjUe1ym2H+YVv1Pv1VDOLop5S7iunTahAN1sG1IAJE1UlDruVhiFcW
ft7E6kf8jNWuD5FMa9nRyu5ufWHr4DgN0oXz9MK0imUSHSMQ5+Gs/sBfeOchQdqhXyQ7epkv0jvH
zVsO7o27zJMLOj236Q3oA/+e0Pi1m6uG8DpGKpT4bO80jrGzT62mPNmJe9PbehUEHJdhnWzWrT4Y
XmPuSCWyDkFCqZ2REOmrF5xqxxFRa6y+ptygUuVqYAWtxKlHIhM33hPosbukMii1+uY49oFrE/Qj
xRUX33RFqaV/qszmJZLBdbqjWuFd3KOW5ZiYYqrBHcphaXk3V+WGSZKL3snX6egH5hiYd2npaOfp
+8Ho3PxUe2W8DezhkhS8T2QSqrW5cBr5Cvnk1cUyCu3uFAfunebzZWiamyMm3rO9TI3+JozquY25
xpTh1TGapdtjLZj8nFrM1EDFYVpjFxISBTviAe7SkSyiQe2ukQdnMVX3imiuza8qIbeqCN4amuXe
pRFyUQTE3eTxpxvWH7JR19PTweg/NcyvGb9Cp/WikTsUESpbs1/1E2cGGHM/OupFKZv7dEyBbb+L
mK0onRnHZo6je3hemvt0ZbcMnQx32E33Kp5OHBL6jjE3r1MyH+CRCQUlzxUGhdYp092Dw3ggIXuF
SzviEjf6+ILu9VI24IYrgylwi658uga01+nsBra84IN+K/L23rjVh5CSplH8+JymDSgnRuHM3F7D
qkJqiHEhfhtp7PDQy3mEe0e1X+vKzzoqlya1eZixwbb9kxPnlzAH1eYOxY+K8ifR9L2NDHxW5sWZ
xumGlLONQVMRKbhXMRKiQO0bsWg60oZYUSfV9uMOiAN0frQ84w6DMQYC/SWPuaypB6eLhtDldcqe
N2ZAGpvuM3w95kbD3vReK7oQTXsCLvSRtjwWfHU9/b91JoBtvIhTBSejgcOQ5dsmOFOkyyzbSSSX
MVIDx7C3fZ4v8TNvQ1NulDFZTEsnwsAl4sXCgsiFeKr71aYp8z1YxjARGsWE9FLtQ3EeDIakapPt
FNwsM4stThq6u1LjsJGtNZTAed+c0BnMFKxKvCv0RPwTfLLlkAkYewrakGwTdtaqI+zRjSh7seyN
3bZV9XNG92z6ddx+8C7FYsLpam1eUXqiNFDWfaBepJrtwuLNyOhAWIuuxy/lFWtB28kq3gPx3Kts
6yEec57LErhXsMfiuNYIrzXAbdDGm5u0G6ez1ai8Lcm4a0BWpTbRZBrTyeeRoMORWZ9HKHUek16M
3TipmwMDfng07vP0k6xTEDQ2/PsFtp7JFxiVNX5JbFsDuzO2UwMzvRqdvdTLReEjEk/EEovxJhtK
Cs/TdE6Qn6xVmW+sHLWI6S1rO9vFNXxaUGgxSQq9WyBnP6gJiynQN1P5haHt4ufJF3NqHFFaulZI
vZirdfeqdD1B6Gn4kdgWoYf2IYq7HYGsNKVaFTFwWn7qERqbiACDpBWzEP4Cyin1Nex7GGnFMZzE
llyLNPIZzxaFOqsif8pVttG2lxr7O4R0kcifTc/90jCuLo26thZ0/NAKmE9mEZWbKHKZEfq32oMS
R4yrh5FgQcWzNn2EKx4qYQiYDBfNGN6jQe5wLc8EU/1qQy9cZEtEkNE8TtHDF4Jt7pA7C9kmxE4V
8meuow8ZVf2T/HlkLeEHCo6bX0c4aZaIXI/MjKGeQ5tzLTHvDO2kFvapQRI/LxKlncGd3sQje2mF
cRy/Fd6oMH4mdfTLZ4vg91uBwHdvXoIISQcqAwugXrEUAylGXqq+2mP7VnbxK9JVjNPoJ60yPUoX
9DfyiiiGz1ZoKSnPYH59G/g+Y336qmAgRrh3uJ2as0QIhHKHpNZCetgjWKMRzYneUVala2eQSKw9
yfV4YggvG3TFWQQaZ6MxVIeYJPh4RL5iFdcYdPKX4jx+M8fsFuJfxjeA29Iz6GgEU7x5gQA1mPia
uE0HrxJ4sKQ/L6IkXckI0ZurkN5Z0YFPFUKMOn9EYu0ArQAwMCNq4JeU/gY0XLFIaShgzyAPSfDu
YZZbVlbzO174O5CEtfAQDCPHRZxytyQgXfw/04O3n8eGNWXX2894Cey5orsdXVp3YQW5M0fcAzJx
uOkWQF6Y+CcNoC8gBzKYSlA5ZkhpRiT5LBXJT65Ka5YMHq7pEmIMzj+SWn5VGiqHvnZm5Xum4SQJ
BKAWw1F2bdfCUUsxAfW0/2qJnLuLjwTLIVrxgE/9vx2TMof8kRdDFeLV+Pf1V376Pf2qH1Paf375
z58ypP1jiDtNL//0CZ3bsBme2q9quH7VbdL8+//855zz//Sbf8xDn4fi6+9/+5G3WTP9Nj/Ms38d
i1rOfzVG3VZfye/Zz7/+wPcIVbF+YyjE5JSBJwR6BqL8ru8ZKoErv+FedhmfOpbFnHUaX/4xRDXN
3wxHmJatW0zVdaIy/zFENbXf+KuoPlRdE44wbPO/NURlhMtWe/DzbPvz738zhQUf0QXYPP0bqBGE
+ucRKthsRwcaAxPaUbIb6ORLH6BwG/u43fiFYe4xqODyDcuMzklZzBwL4wd5il9+SggtLuqdtAda
/UzcmLKRolEbxH36LoE0NKv/5bz+MaX/H+h2LnmYNfXf/+Zq/+lgbduwdKGZvHIXrfyfD9ZJUhU5
YYx/vo/PaTpWyy5IdmrNLLJTU3cNGYDuZNRfZJDY3AGDs3DIDcC4cHnILzsYRXbI868RH4/X1U5y
IlvF8Kho+mb0rYtfoPPM+T9qQFxRzEkUTyOzqQ/EwiVDfWYbOJeBvKhZbyJmMJbM17SFLyHwt9bG
iXDoFLp2dg0WcfzsxQoKy69aB24Q6kyp6IjjDtYlAjfwvBsnN9kLRCmKfiUGvSxBQwWVMSuto469
fKs5ib8PsT/MhVa9+mXWzbWG1EJm9u7VrDCQjirJX1B/sHcOABwD46lTLGPr80tSOE0nmHslEYZr
tyShvh6kdcBN5M+SsQTuBzQl8cglGlqHBcUszH01muZ+WulRrASwgwaUGD7+KgkmOC92k9FJicX/
4uxMlus2tm37Qw8RKBJAZnfXBcnNQhIpdRBUQSTquvz6OwC6cex74zjidRxhS5Y2N5CZK9eac0z/
G4kJP8wxufQtBqq4m/1LlSzq4kDv/vtD/4e8ZHlDiZ01PeVayEwcy0VPUP56fwZmwSti/b961Ji5
Eh661TcWxCHw7l1VkIxFkNB1/YcNFAVLoXlhyyuv7Im3IUduXQ0wrSRN1VMQmLBuk/rN1CE8en6U
bK70eTDnWzQyN5iBTVC1B3dLItF///jL+v7HAuPje4zefQvXnLlqGP7j41dSa6aJZK9GltOcizSf
H3w3jigW0V3TcyEQTRynOGGw3D81TayOGt3awTe8hyIrHfp73QY9EdahzqDxUMDpLeie/398Sr5n
E5GE6TJ6/EcAc49ae7LJOaQXzc0X70JIDb4JvAGjK+Em59F8nyPHJvR4C72lw7ZZuyRRegj7quRB
N4SEpmH7RfjDAz7m7OoAtDz9y2f8X1sVBmR2ymXhmyaio398Rogv9DYNcO5yghIsm+7d7bLgUKMR
umt9mzLK4vsaWZJGkWCoM6oUIMZdGsPPWb/KKcG+LDUeuDiFGVY92aDlcNPX+//+SRf1y9+fOSNW
TzA24Ik7knLl76+sj7ORKNUx30rhf6ye0gDsmEUvIB1w2Xa7fOrfehGniw+GZdgkH8U0SnYRk1Th
qT9EVgPRoi/QOkqPyrP+wHw6s92mhLhsnLaDybkk6fIQBoDmBMOrbosXKt5Q/sLr8CtBUxv3eZRz
/9Ay/EJBfTRhjRyXqMsNzg8MgynZ16vVCA8WkTAkBee0g+ZRiieVDO5jxt3HJdPV6oKLJT/c0O+e
YTstdEN8KBpB3ibFmJD8Jcf6PJ7/j33e+nscOEt++f5Y7eiR1HJm/mPJY5BPZgcp41ZMeXVMpeVd
QWGBK1rOInNga2N++LVTlPRlWsG3pBZNPIm1K8xOptuRaWANai8ODf2Bh//+cK3/4zVE58aJabu2
MAkN/vvDhYgtGoZlxTYvzfYEKM/cdJzUCGWKO5n3HDnj+MvTSNp1/UKf/DI1FSCCvqZRoMWZypR7
G+LEyKiw0jlVtuu9xLj1cVr8mzJv+Sh/O9zhZqLAslg0FlIt8Y8VMzbGFDtjwNHdhL+Hhu/s011h
M35gfYxvbZMBTbRTdYzb3vzZBLQXR4gCexx+DrXqSH2/wFUTyf243uosdy55bcJMndPXEJXtv5zw
1vKJ/vGJXd9y4V/6thBozP7+5SJvMgIXx+qWSF195AxmzKxBpjbWrc9B8veLlc02bWb8XHVn4UsC
FRJ6bUgN/+3g+bu6bHkLpSVQlfmmQmRmLeq3/zx4PH8UIX0GOhdL6EXFhfo2A4w9G5P6tv5by+39
inqbO/g0PbQ2iQ4GYAE3aRGvLqsvc9MPsqmCXcwFhp5EGu1nEzGHOdXlQQVGdw3lcA6BJ+w6Dw7S
UBknLjP6X75Vtpz/vaIIcOcEtW3FzqScZcf6j1PIDVUjvRhRdFcW4aGtdX4nU/cyCfNsa6dFtk+4
S4S5mQ3EJgzHRN3llinpO8x+lh3GwZSbAq/dg3CqQcO46KvNroSrQuOSgDqvEsUlnepr3nXVJQ4T
ogit8nEoydgAvihLZV/7ovfOpapQtix1V9pyzsEsnQ5GErbnZqk8yL/46sqEmVksfoUILOIh9b8P
ab8UUxgQvfeG4CZ2Mjxkegx/2nRmUIT5Z6H6Z1Jc5Q03JSbmgkBooX/1M2Ynm5naYdLdnahwzAwQ
os5R0kaA8Nhym4A7djqQJ+Cq2D4YYAERu/n3gcwOayXm+Ub5vVD597gvNPAlUoCTJnqpRr/ZkmFN
kiMIZh926eoin4wuepD+tk8i+96ALMw44D5kbZIb0JY7eLLj3hqcgfSDBCk1BerABP0hDpqbz654
tIroVTOBRwxjvZphaaCjj0PqacP8/IIiUmpqCR4pURaCIKiQpinuzEaPDOpyhuyrMzRP3qMJzLhR
GjfBdM3HBnpy6RkcVYakXhJW4SvsM36jz/M80nwbQ+Z2if6aMbjKLLqBqYB6tz5i6RXAIQm8p9BB
Ll3kP9dHNQw4shRGaR7xMJXoHVI1AYJhnCWM8ZE5NXHrA/4Zmuz8vR6Y8XgG9xbY3TUYzb3nLp5o
nnkWBXfrfjPalBFJUH1xyFHqN6iK+0MLXfBoKB+9x5zQ9coVARV2ffKX6BVoyfFWWvzxWs/WpsXQ
S1uRpxpX04vZWv0ubbNv0UJWrCJsY4IOBNMIRY/Ad166ebzzEXc1Y0AyZ3bsOhT2aAkBASNn2eAl
Unsojh5zIbjPLrFUMooeghDcddLAqaiXjKzQlda2gHiyrZqm3JZjdVYkwhzKjIGXhTqrc5wFYjny
MJruOI4FF5KyCd+Gj4qm99ZkZRyH5fKCF2mD2wKBqVEQ9zsEV1EhM6gBiQH7RTeUy6k8ZnUsaNwM
MB0CpCph9cvvhQMixbiYXsRNwLV+rVVk3Gd79jZofQ1Y2TAf2s1wqKDlHSaj5MPM8qfVeGQhLTt9
ENTFi2fKg64sF/wR1fyyuKcEZVbgHhmu3hN1CTLHtq1TlNL8pufkXl2GzCTDtPogCyc7rVdIQxsn
O6R1OUja5ShSzsls3eoUUQy6ht89HvyNV3RwSnTs0b5hCUwOMjoUfq3IvhZljYCpkc9WPPk3kF6L
ey2ea+Z5y7cP9mg3l4COZkjyx8apgxdZFe/J3D8UHoC70ofgpRA+sxxrWpc1wlV/cE/h7DugWBlD
dQ4LHmTpzs6zL05pfbPiKPo878o5/6IGU+xhtZLtUWSs8JxcINy7h7gBjdiQeT1IQFsWyqox3OOZ
f8X+8sHd4S5eCMzhCGzekHuEq+NWBlDY3TKkCm20B9CdC7Yxev2hVCEehImNLxH2N3tEjZueXR1n
h0QjMVqW6cFxCfBw62TYBeipNzpRBJ8NLoTXX1VkYvuN4iWjVezDgHZYWxDdRfFL6ql77RbiTqch
W5cT2lOSGKs8c54nVGAhLdNHhsR0+DpJTzHgXdY1TTPV4kZLs5/r17/uZHNAs7qorGe/DJjFuMFj
l5HONwb9sEkDr+AzLLRe24uH+0+L71qYxSkGo+Ul8lRwp0r0hZ+L2Srm7AFoxC7yeIHd0Dzk+ghs
H//Q8qbRfFPPuE7W3bli3StaAETjxj9WcyPJUfguuRs1YfbQLbHho4pgJxeJOJOBI0z6bU7jG8Qf
pB8+YpDYRt7hcr/d+R6HN5fI7lz4Lcgsp9r44O+8IKrPkKHyS1VNHYI7iLXuTC46t5ub4hDcptJJ
D7ORG+R0sESiWE2nGjn8lkQXmD7c99eFBPL7pB3GDZ3QR78efQZ2BuSvbZNO7jUaMIJ6FiZJcu0w
biz/G5cPspz6wj82Vj/vJYmBoPXItmdf6VKBhjr9gKOxF8mQHLlLrefvemJ65UiK49Lcm1S2EzPD
4UjS8SC2IzJaxjIaD2HDTxeMcXAYpFvsKhmBMp/nvx4DOb8qLvsrqJ5pF/Kab7lR7aMlgli2dfaS
Tb9iTPzwMOJvkTt/SZh/XVxQonTclL0NG0tccdcee8+4Q//on8DAcCuNJDcrxM3XYNDNHvU/VH4y
ZeYUbbgsGJd26hZH33ARqft+RLRUuQEiiTdBRtN2reot8F4bQre8LXDd4mCgYvdrbCBWUAQXrgNo
hHMa0xiHeX5pOz42kXjHCW1SNCGXU/E83jMsF2eroEmjHPUrMsvhgIJha0f1wdNzsHecyd+te20o
onA7t3mPdIa0B3ei/ZsG46GdzOEvsMv6qBiR7zJtFQdo0wEPboljYE8M+1xglmVjB3iKV6ccsr1o
MjTCyxIC2Hsa9YgcD4oQXFl+Um8Uu7HET9bMM+VMUlIGdUccZTEiAB7yUEUwzurwPjZ1tDPA62fF
MVX2uxGb7otXpx9OBl4R40uSm4zTlsbAekNf3wiXBVzXaXrHN0Qxo5pz7JnJRSJ8iguHi4pHYmqb
+XiTnG46d54tt3lU/wJKkyOwwRE/d1F/jsvpLQXMt53lfEMK6pHyxfu2NgGKCVhtTdBxUgSUhuVY
MMWxjomUcNU7sKOmgYM0ot8FKMb8TqhGT/hDgrh/JE+9G9vnIGkQJyLc5lxfWtwEGwp256Mrz0MU
x1tGh/Z+PSfLFCZyjzwjHVHq5o19J5hAaBkP5zKJ9ctcjcymgK7kmXBgcYQ/zKEbYcwmr13KXpI2
VNeJlw9bbdOL1O385AaWPoCoUtueaE7YhbsxJs4rm92ZbIGiRQIYEtvd1eehjZ0DMUNy09l5cnOt
LSgnf3KdM98+mWKe9209sg3r3VaD2tLcPcx0FzhQAZLDO4M/E87RwZoI1l1rjXX5JhLSg4imkx2P
I2MB6/nziu80w84153RTIjEkEc02sRNHeM3I5HOIXIZouFTPHqu8B6Z+MADQHLitVFCVh/oGsubq
QZ526GTh0jS5ocliV8BT/TwudYCOUoZjz6xEGfef+3Y1648C6TW5vf4C0PZ7FJxTsl83YlOJ4KiG
VXQjd1wonPOyp67XQ1erD0f3Bio2QM9x3BPvsrRYVTyi9rXwqiqGgchbnwh98XNulWsx5lnydUF1
hLnqrq6bcmlwcjAg+b7pI43jracVEQyPaw3IgK3G90Dg0Ho4uaji0cJYxxlxoVNCR2Ugid2tvgKw
Dsgdul8/Yo/Bm+sVvGJzIvMt+kiK4moHPpqzhkyHsm2q8zgA5aPOauJAHVRsER9pifOQJ+2XYXqy
6Yc+AMrfwM4gU4aNZG3NrK97UXcukV7hnjsrnaRB3w3QDn1yQw8AE+qHfI7ug+XIaLvwBgXBvze/
roUNlC6iJezit6lmkwZk9OjTbzy7XQVwbvQmXvpJHcIMfVlahMxnm/q+L+dvhsTVgiYcb2J/CUna
TmKRHnLeh20r3AmgG+Po3CK/fH0AMC42VQ/kyDITZ5dZpB7hkEXiGJen9RUc6orTaiqOTWCCFc4r
GtU0n5nO04u2PA2buXBZBDAntj0P5Tw0esZ859z7tH+CJi3urUr/Kme5hMiHpKD1tIw2PoF3b2KG
mBCFX6a+vmIlDb6OQXRvTeKLGIMfRujrQ0Frinlbgas/7HvxXKu+P9kwJSgiQbrTogtMp7z3s/rW
uhMrKeSRDTTqQT+oeC9k6+9bXDa+98OuqFi7Mg9vrvxSQY+HBQ2iy5vopVbVh5uQkpQzjwEzjTnE
6dsN0m+90Y0mhYj4WsusfxWAIRdOx5nbT4OuXctDztgD+JV/cLq+PtQRaZYN0gN8Jei997E5FlvH
+t61Ho3+gqgmCAfW1UDu7sa4Q6MKekzs5OUuJCEs4ea4Xf+X1II0mnjzC7JzVLqYUM3AoEYzx9ex
DZsd/q63YrbEdnBEvJ9RV9ghpSP0Nsfs/xA4AuplXBYaEjOw1hZgto3p/nQrykqSNgjHm9U2ssH0
Jx6AYM8DRT061asOcn3pSxRQBIruw9J3jlR7xGohVJINk9A4Rj/4pyAQJJ8IuyOHbmNEXrV1T34K
KFpSf4ZRRaieDSi3Ig3RnDAgZQ1eA7MIf9iu+SHGvrkSTEDTFf8Aa0Ltpgj5Q20t57PjcgIGEeJ6
i/lqV8QH4XtXj/cLsSvBkzUq8DYEHSjCu8w2nLsp9eiNck0vLdJzCxdt1VDVYj/PEGqseDu0yTON
i4+4gHvnTE0PqT8L9oYXwQVDfq9CCTzMCxjRWO/wdTt0GVRWWBEuc6m+63haYBgRZMLaPQ1OzVuH
vrdMHIdkCwpWZ+igxcGuXZLuOi7quSTKQMTN98QcwMXmxlaOithWFX33evObv4x2uFoFFC30/M+k
kvpHW9DZKbRzKoNEcVBy5299KBQA67Y1kQxkCx1Nm8CMuUL8lQ4/yfoUde9QZOLo8gXvaJ9048lp
CGHkl+HXB3j5zaunfQuXha6gbKEIHYsPbrukN1Ch13F+89LW3bdm9EcDtCuGFHpSUqIoNyN4cJki
rCqlvUHCFqElPA5r+kHu2jJZx4IAtXfreHG4wz08Zkc+MFYOuUgo77H75fRtjmMY52fasVzmw9eB
n2WKGQAUmGu4nOUbt+WiIZ5nWD+im8AllZdogLvRHL26xoMZbTMKhw3KG3ifQXJFSBjEd5ZlmHf0
ll88lT9PwKJndglyNT+AnbBpd8HIXN598VUAYwy4Ifx68gaS7hxX7T7x9W94jt7JpUlkAxlErekq
rDo0DWpT/Rxc8bVC2731e/laWsbRDOO9m353XehwZN28gwj4FgLA33oyOMN5QCKWLIwV5yuZqMSA
zBgrpP2oOJRw9T1RYALwC39OSgxHLGKXqku2rVlOOyxX1aEBXQRZ2jzMUjfbLoB+XHSSD5W730Yr
Tg4U+L3PtQkW9S3Q5QdH9y3JQtK3MtfjFG7g9vrRH9HxrDKEFDUE2kQXTxrZJvYxRdDciAJE9cHO
S0z3tbabb/jCD7XLz1ikIkACgMJnaFMHRi1N+Wjxi7sU97ldvdsusG5GBsh2uAtkedluMZVizqBG
ZTOnKtNCfiPWkTR5f5cATz97vDlxII9EEN/VQfIhVJxs5th6IT7lwB58biuvvy8m+bvzHHIAW25m
ss8/wsRWm8lJerKyYM61Nm5S3uaATEibHqNpvDBtu8TpXF+hWE/btmy8rV3XD4Njn+cw9U7pQDVT
+gR8u7k1HI0GmGDm71rRIK1K3pyKhGa3gGxUK3xZMWVCViDsGwEuiS4lmUB4pxL5fD5a5YbRh5F8
1MtWBu+NY8ArtqrtwPMlPi1ZLq+UKOTOY7ohRyXdTON6VYTTHQWyvGTDJaYTsQla2KgObIGgCb4y
kR/3LcECSUYKYdFi2dH9dM2D2KEoLXmAc/nmdaI7Ub5/2PaLbVekmmce2DpSG/z6RzHYFxV55XZO
qrPZBMxxuCtvSfKbDq0Yj3ky9ETKAGJBQHtLbGDbNvts58u3qNcmw9Zoj0RtCzv53ICjot4gnLsG
FU8heVG+Tnf+5NzTZ0b9ToRs203Dnsk49hfYIHNRPcqOHb+F+rP1Jxj29siBX7f+VjR0AXwn/xB9
e8vloS3p1ZABhqHF2tV7HuIuyjrjlI7Jhj16IE4Fe76SZBCWdA0bpz9zBwfHVozQegCJ8NWQeoU7
GClYVZF74LrH3u3YBiF2hSpA3dT3P2MTi3YIAqsfmNxk7TN97IfSaU9ug1PCS7hyJ/gQRNjDs43q
NxLaz0loFxe/jfKTudjCyqfcwZhn5fmHD/i9mMr3KS6/1G30EasMIqe224u9ZNGix4Cja5PBGpoW
R1Hqlvta/KGzGT0VvutvYTD4ZAUMhNfBP+kS1GmEcZcOQc5J7L1nkh1tKOxnM8JXK9sP1AU/2kFl
296q263pMbITMwxwhZkHZWh7HbpquowIg6Mgvgb6ZqqAhFuD8wnY2r4x0h9zi2kBfR6m0GDstt7Y
HnOrG3csAZ8Kwu62rhewfdg2J/F0TUhNgbxKZpY1cNkmgo2zMtzFwv3WuFg6YLtTSGXupZLw1w32
aFswL5/CFpqjGWxJzvkwiNbhBscFOZzxck9/hvnNMCt5dpFhTvgD0QHs3cE1WKOU7uQBIEfS6bWj
OQBJkPtVCt0NmsPk9XcZUeob2hj3hqCs8XIbFLghmKy63xh5QC0JKzbQdr4TMiD0M1+yyQjWnLF+
7QlYSinZiL7x4IGOgb21DOKdhwEoLgm0iFXVjO3de+rFzetPdd7/BJP+J7TF05T3Ni4y+drNS4SF
6AlPv+Ye+1sRdUtye+acbECoUYjeuw7NgyyR03rKY3JI6lImN8mtKJzyQRmDhWE61XuPyIUNkdco
sp4LK5hZEjQiDIP0E0n/cR9bbrpzb5rTn/kxUdv0xkhZq4fN5Goi+iLV4PyR1GGVZ15KXf+GEwNq
fjIes6ocr3A5n3wdZcehTr8mg/EMShpuSSU+lsyzDbD8K8Yh8G7+/E7ZdAtiO92PsnoV8NS3WYy9
cuqLP7VPspEsTHM/EImeLynrHcmNtpG6x7j3Ldohg3dOtU/0cG2+xx35N4Zf3cslWMXd1UtselzQ
HsmS6p3MhsAi/jZoffbu0NyZYbJvnfewxFfYSkK+ZkIm6AwT6Zy0sjkxvDxZzvBrruwXoVvKGcA9
TkgTAMowmxX7tR823/qGNp9+iUdiIynANjIqd9z/6w1/UrHR2hIbBxsCFTqGPJBIJnkV3BOEMnck
Mu+nhJI1IBTg0nnZjZRZct9ZCBgLvmsdncsKOaXW4ZOnHpnJfLX0WF6KiKK4BPbr23O9kYixN07V
0BvFt81MwKuPlhycXdXX/pe5dN0LqVhi0yz/yqDUeNCyelp/kdGyemnjO6epmh6BUH72UywB6++s
Yc8QAAe4JbMR9VcUNo/N8o86wVihClGf4l45j46axeOA/hQPG5DQcRjPdpr6APM0Gv/iMEQRpWKM
sKqYcs6h5ardQ42PIgW22HfQSFY4IiCzszkP5ObN8uAli04kCAgopV+4nUcCNeHWHvF+RnEozvZU
vmk/BzsXcxlovLDaxynpGTrAoRiX3hYrDbPGSR6TrBxuQefCyc8JUZQOEsp4zIkhwRAI7C2jKnlU
/QBtO52Gg1gQzbkjD5+qAib0R9u8+gFb0jTONZTsUZE/W1RHhKHRLmmI82bPkSPHUjIjP5oqgZ3c
xujUL5fRZFbkbPKfPtVO2XsEXupIiZtwhZmJbq2c4WDNVMQO45iELzH1CE/hS0SnLEA0Mu8Dhe4l
wMKyP23d1l85mFbt2XL9J+2eUiZIq4MqUTDJDBroYM3f+5ifmtYct7R3rlEuiSH0g+aUWBFZjNek
x5yPLnw8SoC9vYVVSzW/QdzZ1E5++zCPIRW8ngBeEK4EPGgGatdHdyc7ku7ZGzSN5z74M9sOJ0ZX
N/uwpRAvOrZHkZCHpeFqbXwjyC7w0LhfZERbRiQ+PNrYnTam9hryxp7r1JVH0pdBb7btV4q3qK8M
dNy2jewmvuXpFH2T4ysXAiZgIpoZZMUwbovfdcqlX6X1myEhjzot7/baViq524Pz/JZEXn0vJnDf
5EZdwtn+WiateiA5ozp6Kv6DV2vcGSkOCeV3/mUeX2VAv3rtmsgG1hSOFJNWORMaHUAPyXV3v/bh
Jy+0aLxq/M1LQ2jt+uQRahQ/iEcE/xW8xczKdrFhPhQNxoLQBQOisWesHUYra3iF7cBCGA0EnLsD
ylgrO5VWOPIphvLztQ01d4dBJCdrMOJDXpb7ye7e4k7VX9rEf+Ae6d/PHOIUoxH19EElp2LKnF2q
wuZoVAzbZqfkSAg+FK31KyR3GTLnDsK9rsPpvq8IiZIGxv7ea9sDrirrLrW5/4dw0CnJ9aUMR2gV
vMwM5sbHxG7fosT6EngSrfk8zadIyA9a30AZyNZbB3Wlw1ghRTNQ2XlMPoLDObm0QGXP8nQmyht0
er9RNTnnmsocpQ4jcZIMGBwQOEujygc7QZc67Tq9K5qRt1i/yAR5ertgL6wO671r0sZYf2rq5k0l
mQoOEwHvBa6GfatmYkTLhkWI3q90Zce3N5OzxN/jxvHMbyAgp4rSia4D3YxtnIMmwY5/9ylUBJZM
510DLBC4FNY3oRwwDkGbuiCT37dR90wRqU4rmE3xfVwMbC3lYDHMGgFNO25jH+jFjjvM5ZTYzWTt
JRsu+dTQoqICR26cJdTzwC5QT+Q8ArIvSRansgGzCIiaOa9j1svpPTDb6lAPqJIre1xjKkr8Py3u
IO2b/V3qZjRPvVzQ81tecSB8JNnKnVCwvcJEHepgunOTeTxIs30FR1syTdDcLbT5JJg1w4Czp60o
q8cWFeLVxBglWkYt86DOrTI0SWDkAc49oeSbPvGel7aorev4DE+vP3W2ifm1cT7qVsqjN3bTKWr5
QXQQH8q61HfIVb+DKfBxrk30w96i2bZvk026TtO5w6f+hj5UtSla4oOypYcdhCTXqqJ0gTAIEiIL
6+Rher0UBlQxrkunYCrKA7CsiNN8SB/dyOsfShidZszuq5L4EIvN2vtjogsWfuZAn1OUaIEg5NfG
I7WcBv4Pzaj2WtiFvoDOvKsrlGYJkqp28ATbeX5xF32l35BYXzOGT1uYPtMQX9vobEiZXbna83oo
eQuiAqKKzm7djG3CJeawdzKXqA/vxR5olsqq/t14pBJVnnGTTv17fWm6MS+2dVh9pXf/GvbZNzVA
YvpcCbWSx6A0qn1dk29e6vIiOvyTUY2ErnrI9UuTqoVZGLyK2i0v3bKHGCFGJQfB7WmkCbCtHPHq
AMnfuMZUHay8LQ+tQ9o60XMU9OKvnjgAMoQf5ahJ4uWw9QTcNFcwvSwkOTut+9Nmrr34w09mkDVn
8mT3aSLIJCeJCZoA4263T91NmPn3Lgl9m7oMfhYJS25taucJ4gd8euHNKecnHMDvgKHww1hRd8kD
6E/rQ6Jpah2dAfy7xSgkX6aVYo6/WG2/GAvr304TnSKZEq3D6Fso68WLuurswG4+kPFjA1CTPglV
dvgYtcVvaV1WqcI0p4gIEPrcSQ2Fr5+HE15asZlC409MIvdplvYTOpOJ/C0ziAY0I5mxCQeaA2Fd
joe05Zic4DXerz9KKCSAKyqY0Ey4k0kl93ZV2UCdY7LsaQaf3Lp9S1lrT5Yr91OV1/u8Q3oMse4s
HYb5/STuRyw/5H/I9yL3nta3AP2We42T7M0u3C8D9XwlEsQWCRnjPQTdpL0ULtjWKqh+ZbXwtn2M
W4qUP0gZqCdNx/zS8oT4NvscKa9AagNIogsQYAyg77eRNgnuC/8UBQlnxrRxfJl8bfvgLneQi1Sy
hQdgEhmiLuse1EYRhpVgBtZB2DokCS6mdjT+mYfko/Q0MFbUYxTdjJ010gyyKW1gf0sFtx5oWdnW
e6ZD55T8g7UoKRqjPuMXijddgVPdXpj4mY2WU2YYj1XLVEyyb5iL8KqO8OGp6SMcgvC7yVJadZ5r
obRu8+txUXbVhyVl/0j21payatsXMnjKBCmgzsiqAYq5a7rOvSY1piSV05vNmnbvYaLcWDPWI/KS
KO/hXe0BhGD2Kou3EQciRTVMSV+ofenq751HZgvfb9zCvih73GOLcAunj3PSXXgWpRyYCWdP63Y1
L1IW7eS7vCXFlNFHR/ODqX5Obm/I6GTTu4SGDXb8up4jnwJ6lFHGDyuKjAukke8zAgUKOgJW1u/R
d2VJj30Qt1zZ39VET81U3WnIDLIJa/KPg1rd0dsPL7ExATrMC5M8Zf076nByRZ19xyYDZEImDx1Q
DOkZZxDQXwx7QL0gbHSRSemhFKk6Y2+GnWIKKMrva33qtwFjqJodF+8PM2YqMxH007coYcddlbur
as81jWetyFAa6coAlZvGWxcvylva9V3Di9XnlKDcnWPaEcRF/EiN4M86n+yWoX051L/HiCx7UCIZ
uKC7sOyIrPS9x97iO/hUDVFQFFadX70mp7Vuw1dqexxWTm5g1TPDBxXq5pAaRMNwu0fQu4gVOGPC
o1+qWzG82lPjoB2z8QPU1Y4duaR4Zvqft2lxRabNCHDREbddu9C5Fxp4AmRmfQgdhIP9oMTXIUQA
GQNYG0p4TqHXHNdfX47A4ldTkuiTd4TDr8/VozQ51H4QkYlQAlp2Uv1gD9ckhkYCpDgfC9go0Mu5
sen9OspPO8qcOPJuxCVdALaiOYc+dHDm+Lb+iSFiqGNu82J1Ad2ZiCEPSY3Ys3CenLxm0ofM4CaO
fmIskox7kzZ22ioF9SYnwUKg0hlvJP2m9MEYp+MwE4OJiuMBnflXJ0zVKSyMR9Fl9o5sQMo7VHFk
venj+qC9MW7vfAKS9s6y0Y0aEFc1FVvLdnwaWfU5Kex+DyvboMhEA8mLsN6y1tKbZ5OwmRbvrixg
XLeY3hNdobAklSapsJhQCbfIP9RbUWQvHZ6Lh9xHhlY1Y4r1tiVWcKSpb7JMY7aDXepWkJDGuD6U
bgElyxG7iq9xtW7MFaWnxgfmpZWPwRnXfBrzJnItKw9DBu0sxINY0/jbrU+vcKBlx1kwAxUhuXtV
J4v5ZQ0WyfmgnayjcwAuhiTRima6S/7uWkbioG7omJCJZzwkvb5EZF6aUcuYZrna5YZbIZRBtVjO
zHKK+fcqvh9Qeu4LEd3huF+qT4lhyBRdcFi/VStNydQb+5uPujQx8Hf6KOzkLMxtnWRILCwxXVyI
7Fx5rRNSiqeG0/Nil+Vr3ItD1FY/dDTeW4S7fh65LG+94163pPvUYGJEBlVxWsdVP6raw4a8rBPF
XdGoxr+UM3FKE9edGORSeAE2G15UIozPK062CCNiwyEvOxxu6y047PIjtk64JJW6o4+jbjJ+Iluy
gFNY0rBVjdo19EbXFTkRtTqQAFc4bnC/npjZmdwU77ju5mFcQ3IpVXPJahmR/55dBRAnb1Q5+VHc
TkcOMDqMATohkg62Tlq8D8CwYOQuQlrikp2kva4713qOTKXnHs2CKTU1LX8xQB3PJOk60LOCF/ZO
39g5d9UwcUbQY3ei8ETETIRIqBsO63awinPZviB9mXCcoCJWvftLhuW+N7ozNBwfg3fQnjoxMVgo
YI/QDxeoNJqBLPfhbZ6bjoMml1yaj+M0FmcHKxueHAbhGojPMQ4pQnIASkCsiSQ2oxDtZxi+ukTW
HA3Jzbj2EOPyrjvHodcPsVM9rW+yWRYnu+BT0cZ6juay+rxqhUaxMf2aWJT6+jnYNujBdzaxzYsf
an0IgmErfeu9Knz7ioaKsPmk4s7OEkNFCBqvBohey9Q7GuCFJj8oz32vn/2qf8gIBdkHDbNIEHs/
LKi7h1UFixTbfg4DuQcXyUDB0ajjUkXAXP5Qtn7wubempmHs29J+WrcXUs3a7SR9AwMsox8dp6z5
HClpXfwwmy4nocd07rP0f6g7j+XKkWzL/kvPUQYtpldrahGcwCLISGg44HDIr38LYNnLzKruetaT
NusJk2RkMHhxAffj5+y9drqpZoGLk4svb1b12gkGd6c1/W0ZxeKkW8yFSqsHunW0OlrVs+I8nytm
bz61L0+qS8bZurXp9HketH4XMz9lLdrEej5tilnMRkjyAX2EuRqS4RW0GNbmlkIzVWTGLefjsey/
clEjmHTo80mDZlzkjvs8G4o/6Ms75+Uz0krumUOySAaUv2FT/gaMuiLNOjgyDCNp1vwl5lfT+NVL
nKrx5iK2WwlOPJSO3qZVzc/lEXPnonveV0iUWie99bNiBbpKwVh4sfD5aNzO+j01McJh6AOHMsVp
0aWCaCRvCla9n41nwsfXHmvBicbxuyxiolKi3+hzmf0O/FS7EJcC6fLGkkA3BIczzSA1uIskjnB/
VwnjM9JIZ5It051lx5/oJ6wGH6NfMtIQ1Xrcz4RhXIfQk2drgPOvGx1Igcp5QG77nPUWI9yBUKkC
GQxyXQQ+SoKgydJPhjD5TdQy3ImCDJeU1l8ZVC+SJ3bXSxEwijc2mWudbKVBR/SN9KBzRF1FlvGZ
uikNI3TQVHwEIeaFn3MGxpnoaqlz68MA8ZWNlXOm7qNGaqI+3zYuNCqC4ek5z/LvWZH5vWjAcj8U
zSDXbmi82zkjG9p57sYEpcSRNDbAvKGeWlafeGAuVegGWUuTYsbI7Y/MJ5xlccOqp9m66WTGMhFY
dHZmXdbsw5oFmv4gd03HGCLOsv7QQVavXbHJZw1zpKDNY+z2N539WQxhcKeZimYMilTVGpDOEcJV
A8Az+rYuCRKcz76Pi0L+s9CoguTLqTX7XqQfSEAG4A9ZdXDKL3i6HnVbnK8bEdFKKcjBmhr1MKrp
h2ZpbNYBHSnTM9eOBfceToUt8N0vdZlmNlAyGWMms4IgcEumSUbxmMdKX7eWsne1nX8EPY6NSYek
azprRbr7tW3hQGYFL6sl5rlHBUonvdqrwpXb1ugv1jD6p6keQdqK+EpJkq1R6ok6frJP+Gn8Y2Fk
pFJZEh1bn+4aJOTnAq6vmHp4JCbd1pkUWw+crySx4/WYPYwx9qfcI4XQCZHnd91+MvtHkwX51hS8
CCM5Lm+elpJ8ZkiEM3Qfm71IFadmpKlmWHOSZq46ZpNaW1SLp/RUgdfcBNgBWYRYWFldL6B5W7c9
trET3eP1dJ1rWU01CGRqOD/VQJNaqAocD/qHBlL1W+67aP6RUyE87AY9ODoENp0EQwm4Y9sysb7o
PJpbyRbKiZURCzMr5IAjiFGkehCIsxYNk6eQFJnjSecy7lNB4m+IuubkJkTP4IE81Z5fXsxA4Mih
wlFgYfRQ6XdczorJnFnvTGQcK4b2+Do6/yMJrDkjgC2W22/TksR4bQWbtj9Ep3CKrwpm2UprVARL
uDyGQPNJaoTH489KtmXrkaVsTg5nceC9Go6o+bQcOz8HmhrXmmb0riELeAx6VNllkW6WvxPQtTjK
CIHwctcM7UGfkFDWhffx3SBrwq+Z5ZEgVDov5bDyuxPyTPD4El0FVI4QbQ+IQCdmWEs28hecK4SC
xXGREJZ+1J/zbkqI0AkfMtA3+0p3h0NuhO85aWpRikAoMMNfhl7hoiNve/ScP1I/sc7LaXOYIClW
wrsvtHon9RaPRYqAOgqiO/Vql1YNOIsCxGrIPsl1IlENhX7TC8v0lHsVJh6aleUr5toPpBIePC46
JwPURloozSFp6CoM1W9NnPuyS9DAZ7BSaTPaPrJ4z7aRZ6JL2wG2d2h2BM6Gd1+WY3sakDMLDQRo
TGbi9/0qCybCVnrtm5AOamR+tfPGTjjrO7ExNeCR2ty0bbonajw9i8x8wPzDKQLB07IWJSrc6F4E
jiWo6nVn2v4+p/qibA3RE64WMfdSqUKGCw95Gr00NskIjpndlgsdg3/DK9L9CDIv5YZP6kvfRmuC
PHgwieQ4Q5fE2xEmT6J271y6pL7NOMXRkAjNfciEOOs9E6Onxdqb4BwKFIdZdPv7pXWtg+uus/Lo
C0U/l/yz9VLPlQnKXxSxNAaXfhIhfEhIcddDWaCPnE/nyGFea4DuWCoAVQN5spyRyT3RhicrZ0ig
N8wS8opVlZjwjWanmDiM8ThPSqwKdYSDi/tIGmD7fb5fXm6m9NPAfHCGuuiHQCekuh2yDQaD4RAF
XXGl7fdaa5AqB2oQ1J9kLEshdlNhpbeyqV6mnLl82B5sft0TSqG3eJhLes5QW0WA8p1pfblFZ54A
C332+ZShy2JMERq/ULPV32954aUp+SEkRtBKLi+l3q9Shn0bjW7ctm1/mgVy+aW8y1oDRYRBwh4a
StiXdhBdnUicxj4oLy5eXaLQ4gv2Qp/ZR4VYZdLvwubRIcT+ZM49QYR4H4mBGY56uhPKOnS+LNfL
2QSv4lr4jgbyGsFVJhlIza3oEF0k0bXID4gCEewra9GnP5bFRc3rK61f4M9ahBB6PmpAL1mCDfkv
No7nop8EizoPS1NgVl7s+GbiOccsI36YvMVTlX67MRp0gitdlsGGYWW50XNn3AYW6g5Xsxjhh5fl
AiAoSG7LZ7LT0exmnHcIA7pzk9y/Ryf/FLRediLZ8uIR7XR2o9E9L3UAJwIBy5LuB+lyEQaMrjih
2D1nWYYwfNly687aLBUokseNYYKb7vV22kSJKy4TDC8Tr9dewxPD3JlnJPCmJ9mCHjCggHsmreO0
znbLzGTZYkNdh1KGJ59hSuqs5aC+eCQBQhXFTNruLsJHShRzVTnDoaJXlDRBhean8hIASbQHSCc/
isaBheBggzbRemNrJh9jsd+WMeDPpQxE+nCB4xXuh0m/WIpEy6VF16D8caYPMQQbDw/gD9HDZ04B
pjM+Sw8Qbpo1A99UGVAUUtCWGW2A9dAa+dF3ht9+RGDw7NgsA91ah8PkPVSztN1gj0xJ3D2Xgm0k
7KfxPNjWvspBF0/TNGzCgJQOJO+bpbxPwio+WB6zugSO+dIr6KRj3GF/u2fqH0Cfmu/E0GR0SmRZ
qxOx1WlpsutihDR1Nxq7wW7FGVVCcps4tiEZQVE2kA0PxMn6vdRYWq2X+xY28brSJXhoT2W7GaK4
tBHjoE/WzlSNdzzcq4gO3feJplbtK0PE5sCo4QNBScXkxqGPiJ9+6zCfQ7BN5DryAWNltkqHPeec
IyXRXQkERSbSzI7X47b7xdfhiuiTPqf5knU5neKGmeCEnsbqEk5a+jTSf+/pxU3NqQ5d2AJMXhKI
XEuDoms1dT9E3V01KHMzKS3ZGoNmrH3Nbs/eRCG+eP/GoJ1jCmqQb4FzRtGYbKZY/Vj20oK+2KFP
k45cYuYOSQmA3YwTpE30rcBT3XyqKGdS5ktQ7A1yNFuPDQtc+w+WMGu7/IlX/EFeNxinvAE2jQEt
aVLt5JPwGpGDGvW6Tzv4wUoh9373VYaabzAPMYPo0IQZwyFjwAdCA6FMIu+cJHr6aEc9wW3z/KUp
5GugsS63Tf8rMjR8dIrVPkJIjqC6mHFFWr6xe1efgcH2UTYGDUlKrZ025M9xU34xknRWSh8PnqMf
Vc8bI4a+pNRC8Z6KNwzi5BQQNn8p419VJPfS46lh39WfhCz0p4izX0FDS6+gG7VBRNHV6MMtdINn
R7f6U6YozoSOUIGpClCUgHZxb2GTo0SXFxKxfy7OgarhHZj5IrVJjP3yrQhrNrL1Wj9LnSi+mFY6
w1SW4Lmi6GCiKuzeiNmwEI+Vf4sDj4PdrEnvMMudUqfmDNaMH00/PSdhflVu8OFSrBKPkXTECefv
g0/ADMHNDgVk+9FHQh0J+Ot3c0geDdbTxIVYuYVL0sXEyc8cLBqCGjzbRnfzvaoGmFc1AVT9VAGl
cxkgmpH0L2L+vZ3CIqeW1kvp75mapJydxnwD9aY/J8rwEA2nJFWlwV3xy/J1scqIDExsZhuW3eza
1g3PJK3JsT1WWsKDkSGLIJyLcXBfvMd2JXa4Zf4IAzmQrKEjlOItsv2zmZIs5AZR+QfOF+dAv9i/
YBra9FH1JMmq3dceTHPT854svaiPDN6vy75aN5V3znX/nqlUdKWNAKXBk4qnP2Bo5pqHZgKgbCTO
43LTlf1YbnkX3gpmthfpxebJCYxq41YN8SGOkcwc6w2LuIVBKFxls+g9zukv5Hm4z73xhrCXV1zo
J2sEnmdQyW3tyJi2kunMg3MldYxaYcjeEG5+IgAhKBGNfhX548kr4N5PrZZwHuT0GWtblGmYcoyq
WVV6SxO3Z+Vb1jXA7CmZDWRiL6dwo0bla5XTT5Ku6WjOx1PHZcQ3zGhCsBo1FQh+ATutTj6qX6fU
rRc7Nz7ysXpKcU+Q/24lW9pWwSpMe7GPrNxALGxiJG3yV2MwL4ZTM3SqzU89JsZJmWrgp1S7RnPb
e+bS5oPsTGaURrm1e+8j0vzTws9IK/tcSlohEyssCmv0jLZI5crorO48Te5JNEivorEsWVSxumt6
geFp1L21iUKBJwEV/vzkYCFjapMykQJbMRFMdZdOxqehepSMGeIGCVlUixzWI5e2VcyUe6lESrJY
V157EMR6HE09+MycESGv3T+BJ7ds1NpLASrj5s2vPXlqbWB7LjIP/p58yCzRX2xmuIC7dslY5JRP
ZggkpWV/M5TXnDkgPXRj0+/dsgCIlgMBLKyYBiBGiYM3ISo3MHuD8GOC5vSKqLbBVdumLOQlHcPH
5GjPdZf0ivrEboWrPCa3ivYq8mTThwv+EwWS2ONbsbapZpxdn1llpiB5zNOwBcRU5tVLFWI/JQeT
xOzYbDiksjSFqUe3JyNmmtfNkBHxWPGcB/5wnFo4CzZSAs/vk+2YOriuuob3rVP8pn4vD1qUoWBM
7GiLyhejAwnOTMHsDp5lRa644/1cRoGWlf6GMKudMqd7WQYCWs9j2BpNdWHV3AjFg6fj7d5YWolI
wDWPuVeEN8I2cXQ0Wrs1iGOJQpy8ePQEz2H0y/YacZgs2eEVo2lXJsS+ERr/R5/zazFNWBGeGO3G
0jLwAe9MiFinAPrgvnImOAgWS39dF0Q7mB6JLyWgYPZn8ISzAKvauXV4t+Sxp8zy5+1MWkDY5+mg
lTA4Lcbc2uEludCcxVM0m5JZKdE7MGU12EgOVVYIqtW+PCmU2wysUa+q9D1I83yfEuOJUPFz+WsF
PNTQ6HVympktZU14Ky0ITV1kGvwSXQeR0dR/AY2IV0oxf65L7hR89kPscpy3Zfva43xYJ3n5FI5M
a9Ews3CQx2TnOvGis09/eUGDSX3uhna9hji60SuCvp0WW3Y2NgCKHfvmtpm57dXkrlGCngUa/itc
Pqbqg0EAQr4hmkf1V+ytvCF15UBThYHOMOQq7d5exy3zuQJs4z7WB/ya8+6Mya19ADXpl+2pSXiD
HdFbZ8aG59ES8VOtaZfQoocjCxpydtuq+9HhpcvQA+fhPIYN3BJpzoDWtGM64w4NjTRkmtIaeSQR
G/z63udQWGP6r/uO2QDyCohv3/tROTXdfph/JHt3yzy/hTHA2KtH+rMdwim4m0Zjbc2KJ5un1soi
yWi0SA8axJcNRKRpu4AgfP1hIW8AS3GPCFbpWo3KhkCRpht3QLFJAnWOGHHl1RjRSNagCghkdtQz
7F2k3Lcw29P6gOWicMVbhTSo9EL9kbftW/HRDenJsPWKtB/1LDsfOwebFp5k65T7jKvGd+mr8c7X
5eNSKYf07SlqA8yAWlTts7D3di1Yvm08oVrK4j8AuHXIxC2xFTgmdnNK7KB92GYCBAtbEyNOplf/
aw5/+z/Thv6dOYOa08TQAVePO3Jhp/yFjQLQoh8kG/zabLB0NAWY4aqW1rUoe4HPheol8Hy62ya9
yl6RjSVHGKdePxln8c24+n8WRMeL/hOl+P8RYRFsxF/etH9Lqnvqf3/9/huScfkL34hF0/6HAWBR
1w3DCVx3CZz7Jiwaxj+wmnP/6XAPDDOYKYr/BCy6wT90ZhN/UhUBLrJUECjHj/H4z/8VVXEBK/2J
MQIYaAKI8h3LdZBCuEEw43j+cksRhSwQiBC0pSK9xCgPDyUY8vaCZPRa6vdtHJefReUwTQZBduM7
ZI8Fm7a24ifUS+Ujh8cJQ/DK8AWz4nzeEFMJksSg3F2kuB0dYnLQc6KFp+gaN2iAoo5JrRtpxiFS
gX1IKqijGvf2pgRS1PfW0fQ6kMGEc6/GlEZKqjDfRh5byDil64Y/fGVYHGcE4XTwOw5xXHdPf3nX
/jdgL+vvYDSuiwszC36jOV9rrMT/AkYbIpPhV2DJjfSNkPKIc6Eyx+6o3Nhc0+PAgBWwR9ZWVMR0
/mChAH7hD5Nm68twA+Nv1fSVhYDfszlSebRoFnlI5jA07NmQVmbXJoQW+SG9LMOfeEEB/SDp5edq
mLpXp82jQ6jj49LtLywDBqVy0R6mkUbSVKjhynRP+x8WGPfv8CVetcMGCgTU8K35NnVn0NRf7gYM
EcEwqBoJZGlwzYXQqgPibpotUTve7NjXXif6dcWQ22tlm+WejnrzWHlNvSPxKyqYFZFx4z6MFNfr
oaudfTTY+GqFH62iaho+oPFG6HSYUMaGT4ZIXcTXsMeAYnvFQHEuyIOaQrz2cH2BNZfjxUZaQMya
YV0sR1kvU8z4Z/kS2R6aZu9Nb92zrUzvas4fMkOviUDPqjXGPVTPWSoeBUMUDogOKWiCw3eozOlZ
1qF8YNvHTMBXYdfpz1rhbc0srx+CMNGfu2bmWitpoB3nS2KS6PBOAwqlAYMWoETrrTcl79pkTdfl
y+Ytt+v/iSVo/X3Nn29E13A9i3xdbkPP1f/lLWmabOhsQ2s2umSW2bPnc+lKeZmaxqJSCOqNDEr8
wLEm2MMRNjsYkte4Y53XyKvqXYKOZJe4fnE/+WF4FHHeTquqQ8jqwGDOsuS0tA7wtuUPUaYd0TRL
BBMqvDlm6AApLJun3gbGY2SY/kocXic7LQH6SrzPXYGY/j8/eea/3YMA1WYuWDBbIXn1/0KtSyvd
q6yyISZ76LNN6uTWxbPyFtlfWqycNKyPnDBJ2Bj9j8Ybjlnn+y+1YdH5zZLHvGdWy7tBVEus1KXp
UMTIRJqKUT9fLx8S8EOHvnT9tzowfpfxaDwmSWOeNLuutmZFGtJ/fkXLb/y3Ndb1bJZ823TZtX1j
WWv+8lSVEs6e7diShi4hktDob4xmTVyclbcfLc5GYRun66LMw7Vtk9vEXXrXdbS/Jzs8//mhYjKU
Vpp2rn1h7yubnoOj5Wu/SZgAR/S2ABHFnLGb7tEH2EcYYQTYxIjWRtC1OMvt8SpUMl0dmdyYQMtD
PrWPdjxO+zykGtUIu9m7XfWe8ehfS8+OrgGV9bI0CdVbt6rCvO+m/keAMWDjMwg5cLLlWB2F18LB
ShmMRnksNSleEbuCayB9uoXLcx0TJ7n4fYvjaKi1twrg2KRZDb3U4c0A0/qfLzcwalapv19v35tD
Wy0PLiNb5L+s3Vo15F4Zo+KvNTrAgkPOVh96yMFTh724SXwCfUoxPCaDf669znrLWeiOdUHeUtta
IORtI98qkYs9yvn8IkIJtmoY9OEYFe3bOHX6xbCj5AkVDIbqKTfopuio3TXzmSiTF1R83tmF5QXM
RzpPPYooG7z9YrXxAmQXPfTcg4FuXmNSlpwyo6FRJKvxQNSW9RJk6MfIopSzepHWuDE4T0YMUoRW
V0RfbqVzGEWN45OvSt50sg3YXR5EPpCc6gbHxMm9o4604VCg0cbWg01Pz9U5AyryVPYN3ifxlU5N
hq3RNk8+0SXHwck/uzGH0T63ZAzHxS9oQT6wUm1NWCW9+flDN1HNcxOj9yZ0qf3AdobIug3QV/XR
L5TewVPd4wSCbIFLO6vY0pC5MMlBe43mxn63yPypk9R66WcUn4uKaI+TryVTz512auowbhtetl12
18IiiSbiTLFVimCtKuBQRUKZ/ENrmqe46DFQL83PxCEWKpXOS5t66tgHg42UzP9qVKzNh/niFtQE
9rnxe1g14dZMo36txeX4z+FvVebdNSk6eUG8QWbaU9Oi08Iez6gAbPSqbTuSUMYigh3juD+Y6QrA
aWzeqSB4u4h7kFs2VNZIVe49m4nrZzx4bc4gtA3QSOXZ9JC3dHFER8zbmATyUbjVu0Cg8ZFOVbmJ
KugEUebaz7Lqz/X8/dL1kC65WJkGpivtPiaFC0eygaLFZdzoW331atsRG5nuSKgHEYPI3h/Gd9d5
G9yqX9uN2x40q24eM9LLrX7EmhCLW1G7wfqfj7PR0lCnaxvWof4xJZ4glpNcHSnOupqw3XX19IZN
8MHI+bdd4Ln06yFipeXMJUvxQJ/YV22567Pu3qw7+2XqYlzAzFWfk7jx0FdMOyezqiMqlehGszuf
x+X9TwspaaCnauaRJRy8cqQAGX0Nc66vli/N6T6MMPegI7Veyv/+H9rSau8cfXyePI8sxwYqbjU/
uW1pHmUOQGGE8mwDdGHxL5K1u5DmCCnOcCkC3lap/5TKjC6kaXUULfqdTwzUrafqCElvSfJ3mCx4
gxMrvVO2tqepEGLHDFm29EbtGmq80fayc+WNnP7ITl2VfWbv6xLcnGGNDJGqyUDoWjanYDSL+0Qj
e7RZGsSDnn4uB31tsqKru+PpVFDYDsujNgSAjH3GwbtlBUGxSejkONz7MZTWuTHfzs8ciFi5lqyY
DJ5oTy3/R4w6B3Bb1srf2thieBww2CztHGrD8LZ81iYgdtyEiYSJA/s/r7I4mf/ObOX44fqWYwWm
4xqm4Tn2v2zUbahaT4tNBEzL1Y6RAl3MXgYI8VgY6nTqnvPJra/IOcbuZZL1eI+MtQzB66C7Ghw4
D0q963U6V5fZH4FV4MeqtyZO6yuSq/KeqNWnKEEpu9N7xDzZvEsNYx2eFXHf51QAe6enoiWZfUNZ
0vEMcyCgT/1Aq4fw1Mo+jZTbB6Sc5AQrzWF4WL5I1ahkF5n5WqH/v5v6t+9fJasj3udWW0+D7z3l
NdHafUffTRpBvZsG1l+89wqhRue+T6iV+snsfsVJd18H6qsMCcAbnax6NIl9wf+zG7w0uxlpXz7b
IVp6EjayS+dg859UtGHcYr2YlsDgaZi3xrWQYcgeyc2EliQMgJYFBdcppNkMDTHauLP4p0inyzBE
9S4NsAAJvcwP3+ugSnWf204TR3x08Qp/V83OF6CLr4V6LOpihm/UKT39nqzAgggqfzSPiY/rRc9b
5q5de1mu98LvKyfcNl2Tf43sVddvjYw3EtQxgxuIFZ8+nI5WUIBTaDtVwt7pqIq2ou3ih6jDi1AY
mDeJcx8w3kfqzvbAAkBggqg2FHe+Fn5aXlS90UnRDswrHirGKYDkfPFAjsRwWLbjtCjfslEUG6w4
NizEJtx0yjRv0oKZUALrOLreuE4DPTnUpp0+4ZD5jKE03zfu9GWRhnIs6LqxKOZYF3MtQAe23EVG
ZL0vz1kH/4COp3PrOMaO4QCwcL5taLfzwSR58/tlkwiSrHWzH7GV6NkbznwIznNdBFwONUEqkAMx
PejO389y76H+jZCQ4YPhH5Zy/Fhmm2Vv9/wBGrtlCLPob1PCaGCXGLey7DgpE51BQMis1sit+Kdw
4InBdJE+dhbs/Vl0pT/oPMkpwron8WKQ/WnfnPmDrA1ySpd1bKyAPeQmBcX8oCwfXA5ITF/nVU7U
nSANCtc/JlESI8cGeJ6ZksyYtPEh0gmpSX3Y8wKsKpIggks6xoUpyo4DOg21pcykICwImoIsfGdg
wtlGpop/uJbcxelUfGKA3kgC/3AGq8fvDyYujZZGb5u04a1QiE4mjEs3E1o1M7xp7drC/iNyrJtK
2dQmWA/MmYnnc8Xe84hQcnv/vNzEAyXvhWkEmCo6vq35GDumB7nKMUDlGeQVxwpAhafuG8WgxrF/
64Yqf9b1VzN57rUyvA7CzS/cqs1HFCfxjjZrvvWGuiR8vpfoTjQzAcvTNb+QxW603sa/NDJByJA3
3AJBRK4ZCW7/PgroO9A15iSI6wZ/UMX7evPDPKC93nCjANuBQ1fUP/xAMh78vvZ91BzN2WUmi3E4
ZM0kZ4scUE2zfMUA34H1q54XhWzhuWKrWVBrikMWMGSircogvnR8C2NqkmxIYPUOC6hdjslLOsqv
rgDch+djCjZVnjImHNrmrohVD1GrRFSOMslD+fJIWTbgcCMRqPQDcXBqk+zPPKt/5J33MHnlY1t0
h9gT42uXBafOSZJfmtZ+sp1xeG+zbez6/S+tI95WeM0vJuIkJ5UfA2rzY1YjJIAHKO9Kx9GOBU10
TMeGzwWwGw0qRNlX4wPekG47VurBmM0r34+YkzbjvTNXOcAEfpY10420eV/2jqnxAgKhbSTAy1bS
c9lTL4pQNPlAlBB2PC3raJFxzig8rBw90ttlqTS610kfhiNsSf+hIa8V2FBs3eqWO3AAFHnqecqR
zGGhmwvJFrHVhWlGvNdczBpSs9f01+sfkBKucIn1pwmA4oHR2XPadQZsNc9+jcKSSt3bo1UyZz2r
fGi7Z9iDP22oAl/jgG3HgIRWjMF0bpipgDmdBhxWdf9o+c69Z4vgPRDK2cUcCvcoCnzCOc2rS3NX
Fm6xqoSfHK2h9nbkTNR3HQCiad41wsihtR979jVGKXpHPkxB+Wunz4On4/FOcvNSO632qun6ATC5
3E+u0+HdFQhiXfkjCEgJz4KRUOGQcHUb0UZi8wSZc2+lqDs0HBMecuBTj1zW9qLM35gBo/sRgQjI
j89MYTfXlG29iTkDOGe5WMeV5q3dtnQfvy9n72XIFgYknoWq7gx7eqboesISXL1pWYOVKeA44sUT
IdtGS2Wl0PPt/YkiVBSWOFYNYVsFC4Affvoke5E5RTptEZMBV6KriHx2Swkv60MXFxdx3QM1O8WX
l7qvaCNBAYwSoEiUPAfIg5VvA1qIxopUJoBPK2HTwUksLd0MVlKeA+kWr5aWgZV09B/DJMxVUncM
xAsjul+OKlZk3Y2ifXf6UsToKQCmBLECPm72zZ0dhDhyUvVbSu+jMUBjkpGV3EcTz92fn/Wl46LP
9X5T+g9Xk+HzThp5d47j5A9kOOWz5vJ4Ro6ByyTVnk1Mn1cj1ljl55vEhGsBC7ZzT6aRGO/ZC8QK
50k02f1Eg3EbOU14AvJPuwZ54spDdHN2WsXZd+lMainjV0NzbUggYi6TG39daU7qcSYoSlBuxSeV
ln9eeKaFzvEGKjonz7mGFP9dSBoFqSC41+Ld924YvQob1Ti1sPDj7G35bJpA7kKcOPhdRe2STIBl
mfacEd+X2+8dbV406wqQzwOpX9axr1HCRRMBXLsxRdAx5L679bNYvmBU/BqEhS1jXimq0HtQKq1i
ElDBSFS9RnS702y1wCGrprLltqkbciH9zr6lEw9vWmACgkNTbYLk1QKSTvg4GrZYBcFhnE+I0O3g
6GgKL7gP6sUa320XHGTtvgkTNDNyRLJ6kvHcMjFet6jci9L3EdW1Jz1S003FTvOk86Bqk9xUunPJ
LQNYb5/6xnn5IJIH6eASzaLYuKA3tqBazZzwpkTVE9dBdnFJMbtkY2WurGF4RGu6cz1eTOFpJcuU
Lm60MN1TEWqPBd3ya2bRzUggsf4UUTQz5sLHYgRCLIHmrjoz0V79tGRQFnb2vZsaQFYzij30jd6t
q5nnDmRdnexaykfDJQkz2jajnr8I2ItoCNQBgLqiHPajY1xbxbMC93qouuJXqBMmX9tpfMKI5r2T
bGM2qXEZJ76tpC3Prg6nJkdn/Fo1d8tpKNMAFtQ4BAbhFA8TZrnVUjR2pl5yiqXJoezuB1TI9Kpo
5m2aHLJqlXNQYacgndEBTCgLmyF2l901s2C9DibyontEaoygr8sHFDhWV68qheQcH7bLw8Pk2uCA
JB0sXUuNh0VA3VxbO3OVC1a/tuCdQBTMoAGVM1qSzfdgc3RwCrlzLELquL/k0PMbgp2/iSkobpPe
0IWgYXYVAhcv4N0UrSIME+hGn1OPTG6SiK+R4OJkXKq+wkMV6fZ1BwiSYanqGYEvDY26Ci/S6K8U
vS9umAZ3dSWc17p6Ifune/EJhntsAwfx+riTMotukRs1DwggV/YUXWqNraaeu0kctKNz22mSF6LZ
yPrj+vr9qFeZ0RK87JbPsgVM1hrPNs6zZ9xs97pCBSakdp9kqHkoVMyzrRHUSqgktbEv+wMHs+Qi
DK3dhNLx7hI9QMxvGZyucj9aN3VMx8n3XMKHAmVfRzB5y57nu84LyOPuvHxlD8FwydCyJlXV0nH1
R1KUJQTRlJ9+rVzjfWmIRRW/uDO/KjHEd1HikRPT6/m3FJZGU9KvZkHsd0MqqF9tWI9PWTOfLQK3
eWx6lzE9gpu1C0Zwt9xdcXNo/eoymoz2dSuenqqIkrccpv6oBWp6AjhHWYycD74MX+YCXXY70+AN
egElRLXiEGmob39EVaPt+liLzyDYwQUun+bLp4OLzrPHEXZoXRLP68B6S+K8PMYk7w4DwpjlbcZn
LvaIEreGMN25gxMTYZzHGgzbonT3zAQJN3SYta9HREmw372fyvOIs4yLYy/GwNh5mY/NYymbZOuU
W46P0YmAPYeCs+EkMEv+usZ+dR2FZ8FSzltvDEx+yekNZgEylnpvrdecUDJBboCh1YCQUsC62cB7
CA7l0QcVsAq1TNxCI22Y5jB6iWU+EvzNyA1Wt3+wO2d41PGSPmQAXAdOLwUWZJAnYJT2GRgW6Cgp
apWgbF+UZ1Urp7eSrxaVYdn0iHPjsr3UtU3+a919+JA7YDAQRthbsfNEgbRu/ouuM1uOE9i27RcR
QdLzWn1f6i35hZBtmb5vMuHrzwDtfX3ujbgvBFAlWa4CMnOtOceUZbj5/hyqjN+ddeJYFEyHHFbz
P0oVvOqtzI6V9J91zayITe2I0Wrta8aDc6/ctIEVaeArtdMvArnHh+9JgFnPuJPcv/qt89lmw/jT
wNa5RtAIqsCyEHpVvUfqL4GashAfJBD5mGEMdWCIRFOT5+bVC1PgoDYXLCp21leR9iv0o3sbatUL
9W3A4aG6jw5F4W2W9zBehcOX6ccs7yhHPzPRrDYx4ocXZ6B8Xs+KVezI4c7z0mRLJQxBZTnjR5GX
8yqHBExuhDMBIdTIRVnZsefy4EdBIDNKAq7i0dhMZnlaku1ag4BM+HIGqbdcXx1TGpfc1L8jbTh+
o35PExMyXJQztwooxwDn21YqGDfeFMibSXnFrS3yNQNGG+hKwL4bWW7zZRG6vGU+TGfsu1HEwTaY
OxCOlwXEZDneMQqLY9dqwzF2gxAPmFZ+gjUYvG761Mb8hbCuz5AKn1dlwdyw9VZM0os3NyUYPgek
hg26xYDe2yaRcQAtepCi17hwxR5A8GctkKrbs0Bo2etH0svDSYcPKcfmcfmAO0SGuwTsJ8A3rOwB
wubLsild7xDENVDBOjoJiUV3TeqlYiW4L5yooP5FNbHxUKyOFsK1RW/nGNDSvxcUhaVonrkr1aTj
lWSvDu+Iq2HIRoQ3tAa1mpGLbJ21iidG96DTniKmr1XINH3KzAl9RvwD6ubHU/mUt+2rcuvkY5m8
jJOr3uuWNAHbjN5SqryXHKvtuvV17Z012NZxSMk08F9CY2sOxB0xrQ6K+DIZRNsprXR3XtFEV7eD
KbRsUoTHARDme5wOP3HTBV8MuQBSgunhuzOA6Bnwn5RbOYT6b5VlBV1ms3mjMUQ7255vMn/sVnk4
lWcqXFxCy64huyd1SMyR6D9YML9cF88sk036tWrYQN9JZyNZdlZt0u8K1DmHagIM/V1RDsMwpdf7
iEu2otqlHhOC5CBeZI/IF6OTjld2zXdDHK5LBe/sz5vxexqYwip3i3CtwYl5MIwkO7d2I7dd0qOK
5YtbMfglpzms9vvxgTeFqnS6laxzJjSyKIvCt+IH0evqoZ+0beW10zWy0/FBl9Gf7yVJKMw3f7la
cEZebKMfYOdRn+/GmbGGaNcwGCBKId7cQk675cnhGp9+GWrv6HiLw3IagrYD0wwAKegt2z+biOdi
eApflsjPkXDlRyadnNjjck6sxVlXa/ZaZ6S7mVZvnRFODgePYuQxDwVEehnXT1nD6AccNfwjtKfY
83aiJ53+XwFHRZ6+zWtk0ZF03WuMWHATtXqyWQ7FWF6SGcfn2yTnrgbIbxgsRwgu2B6pajdnidV3
0dnCWHr+rirKier0Sk+yQ1nbgOdZxxDsA7CMWnZhBN4mx1CygyQXXMEbuvNElR4phvocFWA8T169
EApdJaYN4j8dTzlVRlo+2TXpu2e6zwR9u1FJQ4fS9dI4yocEe/3SRTOjiByWrNaueWqTfjzXH1pC
FdcNi13ZPoYNKjTPDofvvS6F9mvSurtAm2Xeb73mENefvDjaG6pQbwCIdNgCzm8VUASmBigOS+Ny
2Ti4tGhf2flGw1AHlqGEzDtXUk3CKVETiHffGLWncEueQX4dDBaXGBiqH1Vevybz15rwfcTS6SBE
M+ZWnUAtMI+aI1bDrkmfncH7YAbFFFU1/VNUQ+oExfVSWuX/tacUNlUd00fQ4pYWehEiS8jN8Dzw
KS3nNIgHal5UFr18MGEmHCly3smGye7GcEOS2j/2Jmb27zKmPbpnfADlLTYw64xw+bZFAO0yG5Gg
TGZQHdxwAu89Lz6wXgnCFvTfrt+KNRXG/KUuMCFMjTTOkZ6Ap3NhiliW1WH9o6e1CG3zWV733cby
JMFOYw4ei8nasQ6tlslzoT3KEJFgGDnV3pxk8EhjPbl+P0wrQrHjedEnmFpvFtH6stFnBkY2Osxc
m7m25xcPYm77WLm8ETMQ3DEata9JbDymIN9nS4K5HI19Ol2+L13PegYdDqAjotYA3QKYabFdHuao
VvIN7Z/H5ZRLYN/JRgq+WurafmY9BWOTndzumuR2Tr4dsgae7IiL1BjExxzLlG6b+46Am4el1Jr6
AQ4ACxZXGPj2sz/SnGi6iIT1gKDSJvhvJ22Ze4xN1FBPaMTFaNFlmrPXJITAZaftiRmv82WlLxBU
eZLyTdy9zLS3wySoNs2di9ZwwHEqJJp5n3wJXFg3x5HasYDjsamGUHyUVflReYV5puLy3oYFKCC/
d9ZS+M1nZ4EpSgv1GmZmfcxoJ+9KYp0jJ8dc2FTHOvPTH0z6NoaRQszJE/2Aqj0DPuOrHbrPw1Ko
RURZXkGT3g3Wk9tBdnj7HLCqxFa3FztvyddZGhJxC85l8qgdA7yY7X1LOe77iVj42rgfswCN/hxz
GXYetsCa5/TyFbiRVWz7UbSbetI9wsa0y/dglWgWF27Fqanx7rmjtc+epD7KPZ8fhoCiwugh+kpS
O7qUsWYjoJb2m+040cHuRbQ1CGB4FpNHHSn2b9lc4fdiHMlzkAeUbabTnRqarQnmmblRGTxWc38N
Reln3Clvv9iqKVNHdwo6q9nKaI5gXkNqLoOtUX1NqF6OhqXIaiDLZ+ldAAbYQTmYngmaorW4dPm+
PwnDG4vDcuEycwcDLbtTYSGg15lmPy5yZjsKFcYm/Uj/c3zXw7Y9eIS+bSNibs6aW1UbF6bBkdob
qinfVw+aBXWlKPvsynpP38PhsC8zHS21IbEns1IDG/JwdONxIgeIZHRH65hia5hrjSphHjN2X6jD
nT8agU+ZpV7aiOqbQztfRkQSLdrb3MJahJuv3i/6v1omXwS6ucembxwQgZF/lAh21gO14Yutq2pT
+QySPHI+6KK6II87Y/VPIZDjpC8qz78klfEZSINnWMElCW8ftA6BMY/IpnbWlF+0wgq/5h3VduJH
GJbPS37DsnGrobwue+pD1LDakvjUlG37OHrpUwRgCOSD3nJdlIFxdPrhmDeOjTUd7u589eV18iXd
ZtotR37l/6ccRvtf7fCwCib3p+XSj4JSshaSEKplZe9sqBYbVzbBORiq38ie3kncQajSyecAIQfN
65KuX6FtkQRc/nP5RxFC+lk4QWhpRgaxQ1agzvo31JS7y+GAAePle4Kv2+8oRgSbtBDB1ZJFsv+3
B8GfEmWKU6Cu3pbV+7KJc0RLNNzvubDIIPOiahu1ibFC0Jk9m5I7swuGV7ucnG1GDMFTMnV/C6aC
L7kNXox2+9budPX9TPPJKiRgem31eATquRybyfpKMQkSnWZdwy5y1pYSMOYtzfthV7RcMDiER01y
6rvlgDT5Nc5bkMKOQNve6G9lEUETnOUvY2ZAQYqtQ0EVljpi0rI4nate05DzBMQKVtbG+JOHmQvV
5iM04CZntvU3ITWFQS+njwzo+7lPwl05S0UHes9rQ9hIRUvtJI2yAXKe1+ZGjAP8f+QiFHZVeYP/
bO6SQGobnA7IU2o6kVWEOCHOuvbqjq3LzKHPT5FlYiSNybRtemO/zE4WRUuUjvWmqxGe+Cj9NgK1
37XyH50SXVitS8gGrfuMjaA/ePNFqc0ZI142WXtLSKyNhshODhHE2xbq0XM11K/2fAdS367vpRIn
qeN/nUZ5DWZhQD7Dao1gRtgGRnAY7abcKx54K6vI1bXSRENwI8ETnBJnW6WUFWu//fILMTdVfVID
8kE9FW1k7AJkLGdYuqwHl2JBKbuvkmSLc6ji6rjsTaKe97qYlCfz3cqjlK5eTBwkbpOoBFxZ9oE4
4gtsNgm681PXyEs4u/m6cqhzrGGINq36oxytL4LO4GM6fxyYzyC8vNNgmAzxS83ruyzWkttXBLm6
TDVQQJXU5mNmMLn16+pu7NEo0tMcqjE6B/kIOFkP3QML0IIiutdvKq/GtqZ8Ss8iaa65iSFM9vZX
NXXNta0Biq4IA2KhOBeEs8Ai42lWYBVeVa9dMrT3SwOXOpOiIMwDHoIIsqS5E2lNIAM1OWrrtLff
l5JnnzGsWbPVYZ4xLLVoEIHjdYmwaqR/c+yJWeoie1kqCp2TN5uaRf/aLlpz5xHQcvITrz6OQgHq
IuFxFcFOfR/UGDGHHJpV2HvnRrfim5VSLJwf/yLCwB3SRF0tfZxS/pFen7+IeZrDgT/E+Ysxd2E4
sGjOH2THIm2pAioeE9i+0YZwCZzQ+hurZZCR5qTOy2FFBAFItAle37zSTflvw/AnStH+43XBJWV9
e7G9vDzXYb4F1DG9ThOK2lhNGMNBaX/AAUY4ZE79iuHT3DWRMuBoagVJq8xGYUgXmyYasOsRIrj/
vq3rofVOFh71YE1zHsLbUG7jRSBEa6U9fYtClvlR1kzvSfC3mqsdi9+nmSxFEgkxO0EPMzSMQSjo
0DOvXT6QlhrmIPT99NWWXFKgF9xtEnUwuIbQPnSCzr5ySROw4sR6sBpZ3MOuDS9GZWQskNvsuuzp
8+H3nt/omyiLBrIwQ0UjJ9p4VqJ/9r1OUAIpHluYO9neSpthk1BMXg9UhnJXgNqYF4u5E0O4HOvT
9/pxxKDtolTiW1TVhwSO2xgBcAjLS8Jt11DVWqQ35VBdZV0W4OXDv1HKIr1Uj3gsFdI7SDQapphn
ZBwK9CwqFXPcfF8jiD3QRE8kGIxucl+qpYZN+BLItXVau+oUIQhYhZY5/ixadQicqP+RORNMxSE4
RHE6nkQNtNWXAsVJkjFBN43nsr+Ho02Sznxp2Hrx9z/z9MGLHimG/2LhXLGMpz24MvXmsfJzc8/P
4aSZ8se2mKxnlBmr5UIdEuYBZU5LOTXfxoBQpd7UBeBT5WzSuM4vGE9JOrK05En1zP0Eyp7tclh5
DlGGWHaurMyBmhZBf7QspfapgJFb0iRZ0ehuqXhM3na5y/3zstgEps2UMiuKJ7uKMuTWhXNiIqKu
hcaCDRcOFU8N67fW+081oGB4xHixY3qriF+LdmckCl7qckjVGnFx8tqTrmC0XfOaGRrWvnmapeJR
24v5ipLztRVBH9kE1Zhvx45qkxv7qLts034mieRYGaM8aXl67TKD4cjF5y1LLhvMae8Iq5nqFGp8
iONe45mRNnsnG4uHguTCvVbx6XxrLEu+6WWEo/1GMm6f8U/Rx1mlOHagTjTT2RYumUh8ZKtcq+hv
RlG7EkBMeOjwOPGirt6UXu2t8TvHyH+H+mcoJXyHcay+95Zz369K5pllZZFrC3j2sQfgyPUhxBGT
I3w6kDePjod/ONkWBuiesv8hbTj7WpmUN5ColPqmWtxp0oW7ohfijjrb3Sxxw98dXKNKV908FufV
DFHlpoJg2muPyjDXS2JjTDvsRZuyywgRbpkUZEBRbB8Q1TKC4PJqVohTnJttd8+RPtYvPLxxUqF4
7FaTC86qdCz/kFqvi/rtu9oLupZ7rjSpfsGsOjiNmM7CSf6mKn6IFUgJxAnFqR1Yk4W5H4mVE3vV
NUyfl3mD0xK5MBHtpex4n9m0owsLnaJGtkssMgGUm/iSEhXOy4wz24daQmIqQq+nqmdSg5XbRbdN
EaSWvwS+uQ0uQJ5RpYmLGohWbQzdTjj+j06S6NQ6zkQAFl+ohapU58LhQT2gBAkEVhGBntSA5O6i
bdErSDVO9VjRutponYM4uzyMsA+3PGboZ+flM/QZ6uExvE70wc8+QJUVWtNw7RTwrE0RbTA3Tqsg
F9MKpfuviKS1DjS15sKIbpH0XiHVzSV9Uqni5ND6EWUN0lO11jdO/H8IXZtWZcNSgsE/2oXkrWxE
2GoUmqNxE/m5h522AxFbF7SDK0o8ipA2syabr8Oa6tPgb0uMtsL+bcD92g147KsOFKBRwSYgR21C
NDVRXtdW1SxMDwmd3pVNPfD5X82k5//W9n9FRngoK1/7zbMX+c24izRWn9l8JUHp4w8DNNeRUY+i
nvBNxxXboI8vtma1Z4FIC0QEfEk5DXenjyERI2qoCnk2I/hEBtoZ4pXtT2+qPq2IQlToavsozf4E
w3SbiljfKkSTPLjOGLlWqZ6Ee8vmE2l09whlJtgmTtdf9fCrtctdRE4oUcUSwGzxgzVuvnPzUm77
Gg1cbw2zEJs6SIxmHoU5tiDDhIkMrzi3UBtapv4FQ/RtCJCqjZ5zUrbxRZcpf6D6b8OFZKPBV6NP
rBEQPvnHSZnRRenp3VSYJ4Nw+kW/ML6RlH1vRhhmLNymfJhmDsqwKvrhQlFannpLY/JIFPXOMiNY
cc2n6NStJrgEjmT7NQTUfjqz+ysLlwRZbyCox6KSpwtfbYdUPikCfNMRZJ8NFndNjFKznmyeB/Fg
/1QluNc0dcgNop2ktT9UGKIfK41Ps2FQCXX/gKgx39ptCfxI+9ErcRiKNt5GVsVSUIBF72BC6Cbo
a37Dy+ggu9RLRPCBt7M7Jc4q1ddjGeeUCiTg8OhDFojTAGxmT6XKNrgiXDpyA5MZ3XtraqmtYYN4
ZKxNhLto3p+QyLybguee4caVbWidd2mlvURQFZos9DdCH377cheMOfJzt9j7LtUygiLFdpTpi4+i
YX90KakfUY8+I2BwHxNWYjLZ9FVh7JSNRpPnFWE5FZ2/PgGUWwLm52fhX4RWtzUIhK2b9KHrpjeu
kPEQI25aGyYi7iL0gnvva7yzJ50Pd9a0TwfRHQNIPVtGtJ64S/c5ZOHPGpkgjk5pnwF1VB7UpFnq
GHA3DZRTmrStuYLpbu8rN0ITkcAZJomhPEqH547sN/EwVFyLLgAW02G9a8Bg7Q3YX265HYJ0P+b6
J4XA39Iq99QY55DW5iXUaeKq2vypi/RRYq/eTAFJbCTxgbadgKi2RfQ0kmS4KVNcxBWYpdiu22MZ
qp+GWwHFIRI2l1pL5rk6DXmZrmUu51RTtyOWJP0r4pABz+33yoc07XX8n0TFfINGRL4tKjIuydjT
Ny7VZ275+I/Xcy1kNjlzmUALG5JhSMacuzEGgsfMiKmbpoxtG9YYw3RrU0b1FpAeXJogMg5xmKUn
P3JhuTDSSYuuos3ds2l0vu84N8l2HH5jWTPOtMb5r9pCrBEcG0ejuKC2PFH9CG6GS4y116Q3MiT3
2YBW0XO8ExSKk9agNE4y1mrwGlckaU23MqKX0fs9+SAIexZh7DaS1bW1iFSKfJofjROYe4FqQCAb
PLSlfkMfKNaRxS3mmGD7TKfE5ZPwB2thjhIPk6RpOg/uystm65vxwlgQbHBTDVsyCYHPx6RV0ati
9DyIwUU4BM5ZgCo8MFU1doOB7AJW9NeoAW9xozDeeKBXV8n4I0tgQpNlgJAHOhnywZ1HmoAUdUFc
8kdJc53Si9qAXKxvo3uJ8186zMuj2begIZwWZM9owLGfwgc6RdaW1F5j1ZTGRfGX8o+Uv9NSPHgt
AgwyMHtib/z4AF6PKDLQtjui9CpI8Ic+CZ76md+Cixb2ePRe9o26tRa8NFeUD1lV/NCyZF1YVfQK
J+OrrIM/IcuZjfIIRq19/8SdtCEfPL+XkQ4OevS7g6epD53U0I3DfACX/8kvo2KLQK075jLdZRa+
REzV9kHHjg/lp98bdpXi2SRotGrHI5Tg+Ap2Kr5acfs66fFPEkCHj4xSaK+H+8Zu9adUzy7oxPJj
P4NVy4Yert0m5dpDibwyWtN5mvU05rwysduUhX9svEdu+OmRs3RlcLLXadH9yFLfu8YzwcX2X2aw
q1MhwCyELh/r16qb5Nau/Y+xbH8XTfBoxCymsWKB3GV4lzmagnCCJayo+gB5QiTTNmLbFa68dI4P
/axvzqUgWki1YFNEEj2EyPUPYjK4j1iUDJEXPLRGV+4nD45O2hTaAzgOQG3MiVcBEiFPZsEB4pa2
67DKhS2EVLfjU6JQWO3DFA+vFTB096G9AVgtSZ+yp8ukST51lIwnLwWpRacY62Ftb1wH4k1s+rS2
6MJjEsrPmSLeSrP2JWwfMl6Z5LeZhC49pr8KBwOyW8AX6R7wC5l7Ra48k2cm67AtX0uQxqjzmMwa
RXGN2xhRqguXq82D8qqTmpHVp6bDtTLo2s4PekphMrs4plcfBnfAuNSzEmGGB34q5rKxXB5FtH7m
EeGmQZlg7owVIUbM6YTe0Rx79GaZna4EdYddUxkMViYyAh0N8sNgpdYWowfkTqe0b17CTF0IL9oS
epVs6doQnq237t0ZeZJPWoxxtkNKFUyCNbXxgEecyZDHIr7bBhtRZKAQQHlvcgYv1Jyyog6ejgc6
5a9NZuo7omQImpHDe99nzcWJJ1BOZnCesjA/pdp+iHWylSTqs9AGK15I82qqinQV5Tob6fo7Yc71
6gSLVDeFu4k/D0WnroE3N3rKo54N8bjH9WM+ubKrdyV1/lVvMqm1jfS3b2nEdY0pZOUKITRG8pLS
XP2LBccxNHr7NSKtY62QZu1l/lTO6NhIoiOZcO+gKydDCP0MIBxvzao/pXFj6LeBeLeV3QgNntSQ
nYuQqGDaOsM2dzrvzLRlnZqFdSrwba17JmCbPiHmLfGIbSJmc4Oq7YdJj2WTaarFYNb8dVnqBUC9
iJrJpLDfSKEcCoRPA7xLI8lR1ybkoFVevGGxRAW39fYgWrL1kLQ71YP4JdPYPboGXVHTLM9R9ayx
mj01bnKsRmTj3ngoYc/bXIRniu4GiTx0SFKHKAu/JlBoDq6nH/KHuIoIaVUgnrxZnY0maTMZgELE
SK4uS5JPl8jTQ0zRLAKkdZADJBwALnpa2JvYLWKCtlycSpQUyPUYrI0d3xnA00NYd19Aau9oj6x1
aTJhJal0G9jyozOc+OQHSGbobYdru5sxQhS8gOfU4VmzSM4y8h6acsNKuSLTb9trwqZj1FDA89Wp
STRmSyI7wGiDGj4O6AUy70Q/6+C0WXr1yQheDTVLJtVaezIsPL7L6D51JCS7JPWsAgfhS+GcoeFg
EkfPs8I/ke9obf+MVPern8e3wq30/ah9yeShjWv3amYJtnmZdpcwcFnoIm7gmSGL8a3KyENCz1js
kcFwh0+AwIOqoLiIHIv8JUetFMCpTYn5Zts00dHl8lzFg5EdQr7ybZV6zoYW97hxMzx5AmRtqHVY
RH37ksNaBRU74JmMU+h9dZlcLdt+7cq8u1PN70t7HdaufmwjpdYtAx8SkKY6LRthdrtpqupjmhHB
iSWQjm/PUs0VyG4szfRXKKjLXT70z3Yaclfnww+aPWTHGYyfHizYU6xV3FPLrpkBK0nmR9a/w2WP
DKIyWy27/+u4XM6y8q6IOpdf34eUN9JTF3v6C0V27SVF+FmnDBrRfJTXxTv3YnJbXksyljeaXlon
j/yp17SnWOC0JEgtr1ZcarSBB7XNzHF4yoIaOZXR75yW1lpVtyuumoBb0FsDDSp3fTeMm8SLbgKp
y7UT9b400wleaNqdJuyKse1B4HnBIKD/UFELUKAsrbcezpIRti8OfshbKRAuD1FO1nPcPVqYeK9D
4qL8xuEQxXF2N8moWhP312xLIsFPOSGJDOYbOUcBeFTYt6TlJuQBhHijKK6+Nw4h0mW+MwuQpLbX
OdylImPwKO/+OIiHJNPDg4iin1Xf/W6y9mq7CYKIuOpnkcZbzXThUnt6/6SxmrNRTrR1X19Mr7hN
WhA9Lpt+1I17Fnwh0Rm3NCqp3Nl5vCeqIkE3Ivifm0LFYIG9W90Pw01WSUCbwsaCYMU+wANf+2Fo
zi+wuaEVGq/0zcQLZRXNKd/6cGTFmejDczEREOb0/oqCWLlnCaw/BhFhS/gGolWhk4cwUjg9TgWZ
FkrSNrIUvJ3CoHw9oVDmtsxvP7rKkCfyc24RNZa9rELrKvrM37WWz9JPy2fHUmEgex2vI1WIozAn
e1y5vieuywtt0OtnU/rr5ejfxo2VcV3epin6XagvCWqdz/17y7K3nAsGvFYEeontv1eXF/RRA6hj
IProqHOe/p9fsByKRvC8Jofo+9fNf9j/+tEOgvtWZajK//3svz9+OVdoJh4eMTW75TcwdVIHY6wf
+1CvilXjhc4pqmJ2Q6tyTssxbICOhOz5pcDkJEHYFDOCESH2fG554/ICidbRtuogYdK7LgEDE7o6
NNRyXJI6Qx3TBs0J769IJfEJs9QSD0REqW06Fwqfou/nz90YgtgG7s/jxrvoxlyDreyhvn7v5pZl
INVM3a3jdzW8K23cDrb8GTCto3H6381QyeJK5nlwsK326vWTtZG+W6xFVI2IAuqwgTJHXl6ANDqg
xAnfuwywFzS9uBndqSoQ1qMgq3+NVYtgGgkDw0f0qtn9V+UJ8PBJ8xvkLzRkUMaPYLENZB9tfZeG
Y+50NYhrGkElbPoiudhDmh7r0tVP0oP3qxt9dUw7cMQhAreDhY31mog5uFGSxlZQOjh2c2Wy6ngE
KqSf/lysdAph3omMhCvv5Kex0f6SEjLcm3kzDZA7Xdi2WEo4dOj838m+lXca3Am5hiUJHFCjIyQB
3FJsiINWt+UwUtqT4ymxSSjBrwwUDjdlFe3N+j97MvotO1iVFoXfIaujW5y1GdWcVo9uTtO/Zxkz
gMjEpo42juBlqH34vYOXuQSWGNRzFCZqrQrdXSSRVoBDcB+4bW/ZVCHsqQTWLoUNqfWCZxCCJ9YE
PkVeNrbPons0hCTu/r/n2tb6KyOQxInR+Y9jn/yE4Fyca9D0xMI8pbb0n7SoOsJ7CWCE0y6rq3i8
L5tJc2laoLjZO2XDzC+H8kEqV3lfNtBeqrvdA+p3u2fQr+2HZSB9tEP0XVpX5y/Mf0/LebTN047a
37jPvaz7sKZs6+hp8JrFg3PGbGiuArL95Fj6vzUXXIRNmXxI8h1Y910/xvkrd/A+dJHO1SBH9jnO
lMhDsUcyLWnuRF68pkZG1Y7q2UrkNZa4wM13Gni6a1C9VG4ZXqQLcBcw7Kcw/eTZQ0dPqkx1MBMm
iyTJA/MP3Dlce0wKUjmNDs+wZhHwpcUfGaaVHez6jggGNlpBA5eV8atfZeC+k6l8zCOzOziyNw+F
3zkPejxBgJtt7TXL/7EIf5MeBJqvLN/7Zix2GtKdU09KwGPckMEklRH+dlEiK5q6b2h+wr1ytOgY
gcx4RlwXff8OL59e9STOXhXVfnohMj3Ug2u8dG71vvwjpED/0a3aOyeRjsRFutO5aj2NCeq8m5pG
tMv9/JhVxDG3LiBQEqoEXLqheCSwuXyM2y5feU15t6xs2kGZaZ8IHWifRKDvdLyQ9+UUpcLqrPfy
z3Kk9e1E3wS8JxgCCnl0tk8ONcWXFOvnViRuhqF4Ghi/CWzz7Ix8234oWfy49s/K+ACnQCACsRd3
gn+fgigUz0GjPieNjn2RhvaD45vaZQhLlm6xVX7mfX8LFYt5mO4OiDd8MMooYMhaIv30Zb5y6iz/
qCyzn7v+5AMbvv8eC7Wa2uSDTt4AOQCunzT8+MlonfqQskg+xFpXHhrhMleEZbEKAjv+Xbb6OR7d
P/2Yahcao/AmNNjOkYAEZ3fn3nb7Z5b1mOlZ8u3qwXuiJFM/x3rZEzio+tVyWNVG/Rw42Q6CFPP9
zLzlaUbCQhA4G8D95o7avf8MNZqVMMBPpDHilzXZROQihTok3vhJ69S8abb5p8N3stEqHQQMH+2t
qSbaax0GD9P3X+dv2ewtUq7c+r1Xwx84jVQlw+EVSwxt5NyWJCeb27FscBcgYnyACbLOKKpv+Hae
ZT2VD/W8PlEJwNd+PlzOuWVZPpAw/1pzB55Qi5QPyykndwnXSYgGXg7//YACouOoPDgvP76cR4vP
BR0yuvUd3bHV8kpYRTu3ocWy/DxNUoeJ3ZBuhw704rLRc1s/jfPm3+GyVyGKZC7//3vZrwLMhYba
LW9uljcvv2b5ieXksrFy93MauuKcozDVszi6xOBUSCUQirDJJLC3GlDih2Xjj1l7bJmlk1mQau3W
qbfa0BF9ImjbUp+yTqGuxpPlMvAWyNQeXW4xCZj3Drpq5k4G4qNpIK7bumZwe4bF2koTbzeapC2G
cFhfTR+yp606Ykvt2mWRm6MxC0nvO9HgnxvO2XXZqFD8Z285FKD7z3BzKIa3MczQ5D8b8gNwpCzH
KnOis1uJ+oix/WdXJsVKV3n5kpvYxGkYLwcuoZsvuYUbo4/t/iLfCeVQh6ktzSd8WOadRBjECp7x
tGy8vuEDYHa8nRwfz61rjTsz4dnbBRK1tNc2D645ZlcyfU1q8VX3OVUZxrSwf+1rrT6qzsUeOJ8X
EKXa4jOdgEY1SLWPqeytV5f0BZRE/ht8/IPj5zRnmhS0fVgG6DJNhEqNgFjbjhcKIc5vP+Wf9nJT
A6szp5dBOztg1PCffAvB+vKW+Rf1sfTfG4+OecNDmuYnleAxHZqrBoRn9k2072NW3JiNhF9uON61
RsbvoYtYKLIJaIgdcEqubontQJbzW+OZP5a3NvzqTvrhT5/G8wZdkLr1LsMtw8e4q3WGpT7pPNan
zAOKjqD6kJt1m3uYe8ibSnF3u/WDg7zqQcHWI+LBfBp9ynbYenkhNyhHdEgglncs7w17eQA/5TKH
/FmnkXnBfe9cEeQ2ONbmXfA2pAgrWkDUDs5654O7KEx9HYdIs8skC/v/Ye3MeiLH1qz9V47q3kee
B6nPdxHzTAABZHJjQUJ63J63p1/fj011V2Udddd30SrJCgKoJDzs4X3XehZ1J94Mc7sFvT+95Pw3
p3Y7v7bwSq3ItFCWFEJXNvsjgv7a6lJ76UfFJvM9pJXCZl7/sESxd6Gh4OHBoV+EEeD/OFsnpUp9
PeveZFiP4aKFgAuIIH1uG3Gk1qiccoKhvg7j9OX8Htu2badR0gni2GsRxTh//rmvX9OtpwAn1q4b
RMs+36UMl7QB0pwGUe58COwoODF8B6dxMKwduWR0F2j15cn4LRgJ4+4bIzopKpXL+/kbXedqK1O0
xNFNP5dZxVPGSL/Fr0MxqyL9BI0iZOgM1/0QuDmDP4z7bQFwvTXubOepYyy/JrWmXIuoVK6i7Lex
pfTnP94X+cTA4CSpw9hsqyE+4Mao73U1FPfuIxqVcWNagMcTvTLOY4n+0XBy7R1dDRuSqnl1LJv+
uttZB4RX5b3bEXA3/4STFjxnkfskhs7cxmF/zQbTWnU4a59aW0MkXTfvcUtI4NDlHXkJuXGk6OhM
lcHmHdKbQs95ShOJEHhRa9CI6jSITMjKqNppLpq7DqnmMzMUHSOhTWaoUq48XOX3ZoVttlTsjVdE
2g23hNj4JbGK+eQl7M0iOShcWSxrfNeIcI3q9St7+0dCKfJvWTtYxEoiOESvk33D9I/bK/TkpbEr
/U4rpL7Iyz66D9nHbCjp0T0o1G6fddxubL9ZU9dJRZ5Sr23ZmoR0GDW56tGePko0Pssw7qtn6Oik
sHgUu8ugGWAaWxfyiZSfbmPR3Y7LjyAU5LOVTX1KKhcRPcmeZIHE3dVhkbJhj4NCWBEKBWHRnKPe
ZLpTaFjRoSamxWLu5M47JC42jZrrdiGeJaG84TY38v4obgImegvH4RyFhhcsppzmPIgCGJXVrSui
EV1aLXBeUioJ1arGogG6Jy7ETSE4hBAOQmGRLqqveqKd67rVbloX2ZxT2mbz+zLujxgfs2Xjq90Z
EcHWrW3jChGjuSEPdBd+mWYH1e6amzMCGsbb0axNdg4UCQk8ZaLy1goL5a1szfHFpWK3AK3ZThy/
FOjaUvFS9UWvC+ucBy357Yo/bjGVSFK9rK2vB2DCWwq5slXrq6fTaUxLIAKakShncN9rH0XPMlPj
/F1ViqPo/PE5aRtzOzYNK1dTyGfWDySf8AN9jMJGImy+s9I6OtPYCvnz1Ow9obGFRk6cKHR2TJxO
tdHGlEDrKM536A5Y/ejyu59TrNaChMwIPoIRjPeN0Ib7JHbsS6l6qz/ewv3DfWDnd/MPzO/HgdUd
ENGwL+R35oNT9yRWoZhZNj39mpDLisxKSZITkr67bkjDezkdYG9Yd5n2+sc7cW4H95nqrxykNpf5
fZtUz2OtE5qURobcBGPRvmgoWheDYxPtje7/paqn6lBj3mhEO9e05hGZ3m5wYe8NtypW8y/FnuiQ
BRTZfv4lmqbPQo71tavs4smoicyyc3eFBmfAeZBjseynjQqgGAmc2TeXkOWxQky7GuSKn5bDYrTC
yLphWu1fB3kte9t6Q3bPLZxQrsU4MzwIK/g5v9+FVoWGXw3vo0QQyITMaVVPv1BWyhI1tPEN6xfx
jrEG59try2duooPlVtab4tj46mrDOBAPivTXL6wnEEkCJ1YUnJvQM59aD+KR3ubl2YJs+0Rl4adW
Ce3rm0U74SXzdTVgjHOkqW9oukfbZvoSHdfN1qL6zLIu2sASAZDmhf3aqxuCT6Gf2KrEPz5M8GgP
I3b12jnQvgoNlr2Sh2zctfRHCuNj8p87MQBqKDuhiN9FZ7yGuaTF1VAy1rGQTsPuqtGGd9MnxKgy
RhUWW7yOLdVAB1yfRxFmRyq+5KqkR4I0M+JuJDU9EjpxSxAKbzbnoW70nU4/DNKtOZIVIXZg3u3d
6Fjtvm2p7pulh4lKOfbWGB7mr1qjDMjAjLuVj379EmgcVCaCpeEN8XoiqB1asigfJgyPTlKSACi9
Sk1NWbaFBl5GZN+ZadlPoym/+N6tyEKPRzPOT67ov4kB5GKBQr/xTTpKSf8YNM3akcM7S2GLfN0l
wPwLts9iUZLdskqNbu1ZBmQcRWysvHx17XjctBR7lpEClJ0h8kVLgvsgVOJNOFAln9gWr5bdYh7B
NKa5fnbIEnFo7cBeOXqsPEGuOEZdqr/pEkus3ZGkaPlEHMkgpRkkHpwIXWJthlsjjbJtWus3J+sf
IDYuzSZ8suP+bCriiOzgFA31TQmVJUEO76Ot/sTViY9fHY/+qL5jzDg7dVKcPeRfqc2pd7Wk3k3d
bNLH0mOlq7BZIhLXVFg0g2/uOlkgzWsRaAiVS97kyLXcOKad3VGZ4OOC3xC7MqfN2cW0llT4qAtS
wYh876vVgPgUO6mfLnMFBWWuXICIeOsBdweNvwxygwhWDTuEShI+K2ts37o3QM3ARruEvX50Ld9d
qAqlGNCT7spVvHBJ7AS1b1aCsIdISKrwmiAJGZmsg2YxIJU65La1whJo034tqoUUFnHBebSsJWFg
LpiBVTJ0n5XXDWc2yz9gw+/1xmq33ZQSwPRHmripriOru8XQBp8SQtqzB58+wMFXmDIcFfhC3+QZ
ehS33VLee6GLp58Dh6JBzIeBRZhu0TyM20qn2pmuhgDjjRMbINES45ajeVzEPJBTXKu10F1yInrC
kPclCI5F+CZz2z9oA4seXfW1tVX+6DJJZLsRdcucWI/SEk+N79oo3ngqwPeuK0KaBjsr0FDqLtk7
3YlNExm7eTjwf+73XgqMgvopUIaHMDMQUQVWTIOWvblGTtVB7+IHcj2XhuoP+z4jqbUI6COB5Vox
18g2pJ+gqic17FpiBWg4MNBsUcMceq+5uXpKWmSoj1sK4I9JFnsEb0hmrKQl5sOzf7LYyhaZ3X6K
6SOjVCcxN6lWrBxINknhEXjf6jL+aVrKTg3jZ1ynBD5UdNqKSNnQ7bSR3ZXuOk0fHY18aKFmN1ct
w11YYjvTzXRdOKS7dIXYuGX8YpTJO3UdpMZtTHlsTRAAAQxLdqs/ArJka2RgmUaegKn24SIdu1Pb
rYjzWpsGuFvcMRlGS5AFkSeemesaUgrtjCzQbq8W/h6a8CIMlW3TRJ/q2KEYabsntRvJl6XRvwbN
qm48R68Ord8fBbv/5Zg4ZMMM0cYtan+ZJc2Fzs2qV8JHb8pzakvj7JFUsega9TsTOyOYfh3IAIby
hRyjsFEKioJWYyzJZBr9i0nZ3GyXROoc0C/gc/BVnH3qqonM94atyjIVzVMUxcugT3qUB2m4rCmy
MdAfR1kUJNNr+lIfgh9KUtxPH3JIozfbPwO7ZBc0EOnbkakR6dkul8OrppvDFh/iqZAxsdhunGAc
zDAI6oBTTSvSYYCd4lqgdqsWY2dT5o9Q/hENsqAv0ix9xeYGjwnkCiWj1UF1u5eqGz98ObKmLeB/
Y8mzO++nq6nA1jSoGYFOrFpt8pA63N3JqL0xsKIE1M1wrwR9tm1L7ainabUiwpiFDgb/s2NeOksM
i52R83cMoXdryDyxMYSjPcwem0tqAhLM6bLrblpNlYsfpUExKLGhwrWMwWz6puXCHhDUzkBti0Fq
ncLcCmrx5jqIifvGhDeVpVP6tHgrEFDdIqO5WK7+4ufDfe0U5zGV9IBKJSSki+CXAW0pin4eKjPZ
FVpO+78Nn82OkYXafrwgF+yBzOaPXvFOHfmvcZq+2J6+axvCxrISRwdaauIpF3qRJQBfFB8zsL8o
jO8GUMFFBmhlIYYaGYSJ0MWw2+VY2p/KSKy0EtE+wim8TDr/WDZpv8Jw9l1BJKE3yT5MBpBb8mRj
gybIMVoUc1iT2FM0PKWjuBtpFxONszUbeR2oCi5BuSyprqwiOwnJ+FEwscEEDTFup8Gpd/JzmPT3
ttm0DzxzLf04FWC2+IB0GW+5gQLUJUsRDY8xQg3EtWrE5tzmrTALVqZtHJxxZNyG91oqfr8ZMzhv
RZRuavKr0W5Prn8fy2KtomCrPlBhUA/10F0ONamanbx0wnp2JPtsFME8pKDvjUn20PhvLLePrr1F
DMmFeYCgtQyr4eDrI1EeiJbHvoWyjN5TRn1KSW5Y6ll8k9JEbpSzVzGV8r3Ta3yndngLq/box9Bf
vGTfq2y3gO0EybWc2kJF9+kIUoyV8k0bH4LSvLMwQlhRtxORvlUIVq2qt1GvCSSJP61C3Klt+Jai
4k1bL9zUCdDj4BMRvIdbo+T5Nv1nhRIZYuY9f1qHtLeCrJsfK42xFzhEsEWaH+UrdQCgoxjIkeuB
vTbXAY1Ii9FlUEIH6B1KDi9A6EyIkViMBvr1tCNOZBQ+p4+YBMo/SJCsPsMoTqUjUvsRt4xcj1XC
fCNVfVEzCy4qbFuqWizw9H+CrQDNYquECHmxCaoAoK5SfW8TlvaeUvwszHTltGO/VAkFWXrqNi9L
hBfUldYFQc0tNbU9eNYV0b/ZrnboJqWM8qarvNdji5qNOMdEBGilKfukcbvKqAUfIb6xkG/FsDQh
Ld3ZKjmFXia9F98Uz2Fd1T+TriQ6O5evX8ZS6QxXWjUhnuJ0OfSVv+QS7jgXyoa/jWR2F7GNIqCa
GZODzBSCaCwsvjhe2Wa20IwC16V/NLlVso5NeWSiSFNM13kKpleZrqiH2csiFINcSX1r26bxc8ya
nY4A6o011iKsc5qNqo++dlCOStzb3zsdvRAV2IGrmX7qk2/JKLFykl01sH9w30nOreD5UTJ3aUdY
SnceCl3d1zXcCj3JrvOhC9qlrj38jpAoLHlHkM9wKIaRjOzeqXcaipXnwAXYBD/5LW9biJRPXk0S
TDhYznv/Mw5i8cNXyEdPwfK9Fqb/bdBcYxUbNlayiabVBuLhC5CkRwVKwwSudCLanE8FL212E3zZ
h2E3EMKoZM/x2A2vsWWdvwC+VTtUJ0vL2q3ZUyw27bE/g5fMN3WVu9w2irgqoILPc56mUPs1Cpfh
m8sYvUhxJIAh7WJvlYH429qVA7a6pnqsadL+KEw2eV777JYOixmQUH8cqvZ+NEDH2KmTHzMbblw7
fA/pNk29fYx0Ra9yKQeCIr8sEi5STmK+CcrU6R3ONIiiAeszULJufGsTyXr4nrH4dFNtfAsa4K0t
nclVIcfgvqGNjYlGKmdAb2/etJnt48J4wfbE5AGgDFtodCeKCmMt7OdNXXg/ZmOtKT56vItKzX4P
8OhwoiVs33pJvtFYQuTPu9q6IUiqN8R6WcyKCOtjJzIX7oQst3SUV5YqVoObRVCRWOZeDQskDXDx
esO6Dq5OnTvnqulvJFOIp8oav3VBNlz7csQlUst9ZAz1M04IKJkuhdkuGg+qXxVHw+qURYpnpQls
oJYTBCFVvbOVURtoXO8ublI6H6jS9jLOHhI+zGn+oQo96QJf1CqfmDOmcPVDobYb1Sku1UQTYjlB
iJtp19thiJGgcp+WluNc6zBW7yUZxMh8DWSHcx5EX6Ijak2PbgSggRFlzKaH/rBTq2TALYJn0Mgr
pm4VwR4g+9c6w9j7ZZsDPURiboibZ/o72qi3tpQdoOp1VXcGW/xcq7l6yKyaDAsXL/fMmfU7/RWL
rbxqXlFBhwU7YZ/nPCvwm3SfYsk/a7HLjAbzAU6zhYGhUped34TvY61tHRqblv8wc8XqMDIeMfax
mOfBp7BEJ4B6nEGcGTHNEY5f/kI2MxmDSjjdej/zkfpOxZ9s5sr4EagPQ2w+Z7Lp3mnnPyut+Q1v
XvUAbsFeQi0g7r014YNmSdFDOnLVXVMW3b1O+SquW7lOcoHUar4HksBEXqkgucnSvrnzaf7PZjTP
/8yMIr19+SnbT+oX6ADYu5cTKE2WjG5BFu7TxlbO5DtSwBPShdxKNIjqxg/zgTZwuJea85nChFc7
pXscalsHrFw0lMWi/JIjmWN10hzawSm+j6Fno7VMS4yoCtDV2XgrEk85m4H1hljOJ/aX4rPd/NTz
wUVCYRWIKNRkLTvl5JSOdZIEUuOOEuUJ9WFHTMDt60QEnTBxOmXWo0hZTdDzjLaKGJdDMwX/TqAM
lPhfUaHkBpJDNZ+bCnk1vEJBc2RwAC7GHecUG2pwKOAZ0dgYHkeN5qjB7vgYu/A9nNZ4IbdA7JrR
W6tdPzxaFeQLv6T1odtvojDpw02pLmU1Um7LRwii5CpmflzcD00XctXlt8y2+wfkEOGCpcvwbJCJ
UxMeiV0tGzYYCsQNSJBxwLp3gT7l3vqCAHKQEMneRgW19qPAo7CqwjuaqBgz+bbNscRICcu1iTD1
SLtVduGQa6ev2WHAkOjnpAfWidGsy6aHt11T3Vw4emae1PllbzsdVfSSSJTpYYVgSZXrVSuVdqt7
zjIL+mCXEXt/VJQdgBfvWhCDscRrIzZZ+mNMSpdNZmz320ByD4xAMuFE229FLf2lZ1X6pXbR63QQ
N9dl19nPirQe2hxWa8gdJpuoeXAZNnHLXrzWm8x16ADmUwk5T+K9ZwpWtSilSZxXj90kbXPRmSuh
6R5kXhN3zqp0KTGZX8rSf/lCBwdCJA94bGMUqTAshzQxV3xwdelM0TnNGNk7XcsgbREMCkS1g5Sk
5s1GGDsVJ1K+bN0hWecwdb9sdy48MKMvw3ulHmwwES4ld+lgMBWQI1SIjpTD6KXBNdNV0/k2aij3
6vC9ox65dN0Wi1U67GmqB8+t2iP5TpfF6CsvINdM3KiYrKkqQY2FwnIrNBaDoWhRWIcJkz7TS0Dh
BRawSX19fvhtel/byb9/QV2BxP8bToqn2NW2LnzMg9Xb/aagr7EDZEgHf5DyBndRWysxoZrBjPSO
ffDSQYQAqdJy7ospw9g0CWWTQY+/262JEVJ867nVmUygP2AHmCdZNzBvxt7lPtrNRO8/DuBsrK0a
229hjLI9Mwyi3DKAtuADoHWS7SQW/ztJ3/y3wBuLzCVQDKppI5Fw5gSgP8XDhH2Moje15MquNnox
frS6xtVvbTQxsCw2Io+VF6uhQSQ8ROFhZccvMt4rehk+p0ixtGE4mgYVAZbcxXCsp2IF67Fm5Z9m
nb2Upf6luG8n2b2RN0xaQTYp9xQXV2iNVgYJJY1p3z+HRdO8BONFU5ziOVFt/c438P4Muv0ckHOF
Wf2sjsbdnC0o9fR72Nfvo0DzX9hOv/CoNj4ljhWcZbn938+Srv31NGkOjXOHoHF3+k/7a4qOx/OZ
DLqjLC2foNhBoTA14EiZTf4q5tgjsoAPJlKcC/2g4FwpRwwbGuVMQjgBMMUV2fDUq4RHvA4yHw22
PiokiETQFzq/enOTaquaNzllm80Hw6KKV+m2so+rOHocoBef6mH4/sdPqLnfL1qtCg4dYSYsUtpT
0nr6yXEYSmrfLF57Xw0Wtl48DKgwLp7pr0eRqBclIx2lSUcyCazPmYLlJ7q5q/xiXIMzLL9rjniu
tAGzrmFkd3pN9lI/ve/6TrYagTofSqU+GPEk1H4QUZpSGlLLC4Pqxm21dmOrvU6zC4Ob41OjK3Qo
9dMhMXsFx6TcREnTTp3DVWBFxyJvCSpgANygWyoOXTIJbOkRLstaBG+eQqoyiooPtx8/4CBXT5ZX
wMCxZHS0YzW7aNihVio8me+JHuwBE/ofopMvVh92z0EEGyMZnQ7jWrrxU0u/FjQIJaaNAxan6BKo
AUaovrxIN7pDpbYWZpB/YvF/laAbG9P2diB8UYRPpLeQSBsZsFxt64wNyGCLT1wylmnlGHfUcec4
KPWNCbLTEjlXT2Geuel0R7V/QZXWqK1485nO1mSj13vPxhAP8YsP4Ys36foRbJTHLBIpaC4SYk38
WV+H+T3bC8ERYF290Hl/+BL0G1WMVkvjXyaERLfT6Fl0SJID047OreeLo0OrggGKjJA2JK+WMnjz
0Ru3xqIOjJL4o+vZY3mW+yx71V4VtZ5S1a9DttyxtiW2Qd6PkE+W1EjobmRYdSV47rYdqDq0PbAY
b7ReekegRfeH98SLCWpIpbhXzACy0OjaO0+L8mOU98dEKgo9ldTa9aba3kbdeY4TW773DjWGUhH2
/RCV6qGXCupF4v+mZX61An/A7ZxYoMR8Ku3ElV/Itc72fW5oO6tvI4xgzOhwNawHIzeapT3mJrTr
UqEOFBB4IR2qjHUqQdVSrwPssaKI0d7hrtJ3Rf3ZQRc+YlgOj8V0UOCLcGaml6pp8HL+PsT98Gh4
3c95TPm/zrD8n9Ipf4mwPEc/4A/lP5v/mP75P6Itf/2y/n/z18FnPiVH/vLFmqz0ZriXn9Xw8Eno
dfNfwaDTT/7/fvMfn/P/Bfre579++0GIRjP93wIo8L/9/q39x79+Q0r4p8H33zIsL3nVvQ3/9gtf
GZaGRhwl6Wyup2mOaWi2+ds/vjIszX86ukVsMdkrOhmWqkaS3e8Zlo72T41fUD1X1XUTZAG/VOey
Cf/1m+X800N47Timo3m64erub//1wX+PaeSc/Y8JqS5hnH+K/iK/0iLuS1NZztqapakm/9AvAYaF
8JqwoH3lqg0BXcKvID2EGTk6sXKMHe1dSZkbdH+kTs1mQBnz8WhGA4Cc1vlWGU1xJOEnP+pMg0vH
6PVdWWfehRX/ogEmcfWm1TVZQ3CEIjiSAWulxr2zS1fcFaVRbXOKm8fcJ9SrR+M4WXXFGdEkggBG
hVNQJtdw6Jol+znxg8Lkost95TU3wh9mFQQ7FTvoEZ2hv9ac9CfhT/khdZzdaNDqS/pOv+mT8UJx
CZFr8uLe9pPHtCdVwmybcD+iKAGrau2zvDXfui57JTm9uaMUNCUmiA47f4SvOkMsfGwLeBVuDkFC
8zPYJVBzj7nqvQ+JAUqEjMY1uWqsKUs/YP2eh5f5lT5E2bRhl19rVL30iQVoq8PYTorDdiAPBJYk
iKa/yeK0pry2P/Lc5ovqcSlVHUyprXL7/XpRjdpzBhS5nDed8N2ycmFCDGZKHlVnrjuMQyvdLk2C
2VCGjJqJYTqs2+OMYUryYZsQaHftJvJwljb44tO2XaoNC6A4pYRYTWkJYWsYbHYHQZOLjEvpdt9d
d+jv5m/W6HrpfyJcwz2lhCOkFQUhHiotZ+FNPEijX6ah+i0Vn2WDH0Q2rEQpPqprDek0bAbbX1bQ
aiArSIogJO5t3RgJRTcR7mNHoeDh9c43S2hHHDL8qOHcob6I2tG95Abb4CFujNeMeLQZNpo7461A
xfc3CyxjCpL85Sy7rm55jmWiPVI1U5sSUf+0DE2VctDCXAxA8xdzhkgQkqUI+274HRKYjh96CzNO
NNbByuioepEyIjYZcU2W8KUd088ukUVi9JwZGIGvXLiF9FcAQkNcdT4qGxD8ye91tZ7NLaYLc5PW
KGDSKZ5OOOEbeY7PXoBSYghHDOwONJb5EA1udeVxtoe/CT01fs2x4vbigztojk3ECBo+kSmB808f
nLvDMBy2M6vYrj7n5aQV648Cz9mpTCWFE0tttg7l+KNV3YARNVqSbmyIZZvclqSIJ7SkUTAhii4q
sdFDoLfQ4bp13AWb2PC7k4xCNrqNvGMuBl7TyXhTwFF6pq5zb/ri3iuCrT7nSxhtUP3NddUYQX+9
sCADGHtVy3amwZk+5a+fz2EFiQG20FfCa1/hL3G2dboZhO0UNc6JzKzu+6qK78bABeNA59dxIDDR
BqxPYeky1dvj3cw2twcbnRTO7aM21SPmL8cUf2UGKedQTKWqGuIjkDuYDKNpXWd4FqusC4ZqpFu+
7a8iYmQ2I6J5PanNw4hgfR5KQ43EJLNqRuzhAZedyvF+/m1XjRCviTR+NpBvtCYVgMSf8hKJ7CTT
UI33bluY20hUN2B1BAbTXdl9lc4FmSHrmavk+tohhtDNEEjLOJpodSq7Xt2DVTwv5uFtDUuAoZjy
TNDwc55Rpcit3xYAloy3YqzE2a20+JSTK0N04TtdRtg4iNTWumuzk9ehkUhvfOirwMC0bp6gCaqP
pkBnzhakmIB280GRAav2qUozbMzMlk+d53JHuWwHpjCVDV4N59x4Ax5nyzKPvaCfRN3ADOvlPLhU
QRisg7AgPCumeD5dB8r0zt6lQL1sPIasvKsutKDkkdCLn1QoG3C8OQ/hdJ3B/9BUr5K1X1ThY1Bm
ZzeNnGXRyuycadR6UvlAOjVzThF366pWRjJlPYEXVFeuWODUDZ5y/SR7R9/LwA33OVERfxOXCmL/
325YVsyM87ZGq9ox1L8Ey6mj6vXtMGFjlMxiKxnmS2qU9TFG6fWSuh4oP0JNXEhwXxeauA51Qy+s
PwNPL1c4r7XjfBjh5B1pkevrisLBjmSYZ4kg/pSKKAYAl5lPvbEAkNlHMBanLQUoahyIm5nX6Ls+
lcqQhiu2Oc85eq3iUlpL8bFjIfWPpF+6U0e5vmt/FGkNh1WxjT3oDVBvo4eHvkNP3QTZgtijEtoG
X+ZpQ4ZoSEsF2qVckebn78exI6ogCmLvMN8gPopSnhQSpBwxKqciLQkc8ECDFzNAuc0rWslBfZfn
rbbCldetgP9YK+l0cLMqNjS0skO3yElSmRI4K+Dri/na5x5qJUtWpBrrORRmvTDijcNfdKX3upLT
VmneL9F4DbBvwIjtNQOXfh8895WCxC8pnG0eVeFzbmuXoPU28BWXCTdXMul2Dzh+CBsYA21RyMxc
mkONFXywkR3G1iXkr0JLYey8MEhuxEzfBSQ6rIuJ1fdVCyqaLDhq1eDffCucSLUPPG+LEgUjLh54
E7LKvR219XU7sMjxTfVvVhnmv81/9IV0y9AcUEEG5Ye/LB0tymh00dWRqpaEN5I1zmE+WP/9av7S
JJEPf0Au/I3fm1e/9bvtPFLpgUEXhWrMhtuXT6GmN3tGCOYuoQq1ne/DWPmdzkit/K6m2UpPmwXD
14M9kknAkvBrcAj9TH1oBV4kAiXc9debuW4Uu5aQpslo7WwqOGqWKVhN+izWas18yoKDMJD/hqr+
FKZcPVJbXqaW6d9Mmfpfn1CPs6FznlTdU11Ts/8SSq3yWQeqnxVQulBZTKnnp6qushU4tmGTey4j
RofTbeidYR9RkXr0RcXKTZXa1hrCdCtwlKpaS4BwD7g6cg0IPwO+skFFlSgScS8Jly5biMQeIllc
JIZ++dOW5vedwz8yKa55lDU1+wzz15Rg4qXZj6CK9Ci9sSehjPDrtOiGdp9ZHhSvOCIUd64uIPZW
107f0IyyrfIcoBiieQcX2NK/21li7QTELtx+LrrNCAG+jpiudWWK+NqIV18LUz/Hh9DVKBGUvrH2
bVGucClnFXIw//OruxMrmfqomW5CNcHUHlE2Otti4OEY1fxO1XPvKkxxSignwbHsiaMLgeCTMNWz
Tp9wnsXdEAZ4qZCZk3eZiAW6M8KoGsc6BAYQ23l21gK20MroX2fs3/SVWXveVR/3fdgmV0sB88n9
+RC3nnGdD1rhfMQZRq7YMTs8d7Qb5rmHSLwrI5B77vPW3spplOuNmMb39PHnMzIfQiyXImJ2ciVB
WHMsi7S/ZRbOMs2mETyfYXr8DiRjm4JZ5R47o/xWshC4t+EmbXNBbcIDKPI4Jq9JHqLA94GqTAdh
0Yf3YXdvUZVqD35NLqOsorvUG+5dzyPY3ZWWQjOCXjuMQhBIRLxc68x8RykUb0gBR+6QG97CFOpw
AKXAIGPlj56bFo+GCSkX+UBwnN/TapIACFsYF/N3ZUCvP8rgzaDEpZ9VVvDBYs8+qEWsLOQcMRlN
YStIk74HAXEFc8tOTRDUfrWdtVCTGykK5g23WutJVd7NSGx7pNAWd5d58GjLSN4h1bioHsY6J6tX
iZfV+076BhFZeBDmRvVXDZ/i9HhXInxddYYVXWVrZDtvRMhc6BXq7fG+mm6HsEvau5ltGAm8BsXA
psR1lGQFgT+8ehGk8/mAjelQliPktEFUWI4SWkm9qO8J50HTa+jA0phUQj9hsLHwSsw31+iGb5Wi
nLtYeA8ssWJEKvmpmvDAtbT0TeDR7i2kIY8KBvxlaavw2EidueKFnFdkjeNmy5wg9zXmJftoc+qP
7X+/mt9rnFbZhJH28vXN2jj02HJWqu6zlZ12mmyL5B7QNdeHXd9Dav2Y09RoAKeHvI1/pCG2Z7Ae
i1Lw1Bb2u+sjacKcGNzhfqsNtiRxe7ACFu0joTUrMirEhlmr4VrKdoN0PF8FHUFRhQ+spzJtGMfG
S5G1bIyf87GlJMkDeY3d4DGOQxoLiW9/EGyJWneh+daHQwturxr2e5eF/TlyIdFYrZAHYTH3f83m
Xhq+FQVUp3jSRMiMmHBH7T4lNb+lziKP4Mzshs147YaFcR+l+XXmhjv+FGrtOiMo47a9VFnSXfxg
OHjIbQ+2bfHW9D6WTwtgYxMfG7sDnTpm2mqgK0IHS7822NH2TqCQYGaBVJ2jATrS2VAGWnjW4d3s
v2adukB7Obeah1YGm1ZDI5fWlnUrwDemvkLqRlN5K7RBNWAJT64cp72fcbzsqgQVBo+0URB6h0RD
LDb3w+ZXmRvqBx0MHFr5KV6qsRv25TNcfhwVneQo1qmjOvZrRkTyXiuRBk9uoNwX+Q9jWuIFnvz9
oBf6eJBwpMYJjTn/rSzwNDwG0xhQgUcoo5Pq1OBYkjvEz+JjepGzCKbT20FzjGH7s0L25brPCRLo
G9kQCJDfs7wi2wD1Awk1nQHmE4vRHH/QkNvN4nBVRap+8qNuPLpp+Z+Undlu20i0tZ+IAKcqkrea
R1t27Ew3RJJOc55nPv3/sZTzd+IcJDhAQ5Dc3U5EUVW79l7rW9Uu0PoCoBo81QmZGKtmbV4STR7j
2dEvgYbGDTN2fHBjAUYCkuzsQCZL3KZa2Xo2nwZvkMflr+ZniMXQSoWP/z2EgrpIahDz1M/6BFVQ
Vlys0WoOErLIlqJu+pgGhEfyUUCPNSomfERV9RXyhUmO/rqTHdzUT4NFldOnUXKaAgHYtq4MQl0N
/ybcr3H0KRhQdhfV3L2/P5MAO6YkI9t+9rdThX3bA4MHv3ee16oUVQ+dM+9Ls1iZaZMfVSUrLatZ
38tbxVhWtaaYU+swAMy8CcFVsgrkoyG8/9nC9JP3Cxpsdp1F/MyBSDrJzZH9vDLDzH7ATXay5wga
Kb7wx4QFl/o6DtHhlU+EqNrPuFzvQ0+TnkpWA9JcgnBl6fln9Ywc1wUdZ5MWOQwDu/aiD8potXis
T+cGFQoaWSRNBVmdm2q01w7u1XeM35ydA6B2Y0cG+7iPm4SVtCZ+ukRAKibPea2sLrh0YRutg0H2
26YrPZCWNbqlBlpIiPRsl4/MpdXdn1nDu9YBPnfVtYAheW5AI6/tp9Hi17kB/JIorvuTXQwvKgPc
JKT+fL+OXqd1wJAnA11hb2/RMxg3FJnp3hvc8DDp5ROBT6iVKnEloenFXm5f9ZAR2TEFTX8xlx/1
PWdpoEOo+D0CCeNh+KHBEt3IrzFj5wok34FgzOluBqW6xvTx6KjkKK+lwkDSCa2i+GozB0ekpJc4
fQUWmk2SSkhJ6nxRO7Cl/NbtfUiXugeHhpapgZhrl5bNAMtiCTkuAnHRtGCpoN2zmFvzteyqf8Mv
NlP7gz0VQFu7wPDZfKEoRqXxbkjs4iRbVPlC7+snKyAcwI1younz4lpMNeTFxKvJ6wkJhWWAcQH+
FZ+NEUZqgK62J8J2JoddPTi69aKUM2WIgdZZjvA2PJAVhwt0GsnnyIuCTyhQoTrFGaMfQ5eH2Evy
JyuqP2pG2z5jbJLnjBRN9rJI/0uV/VuFSktKNxzOwcKVUrfEm8YNc7wR/2lF1MfQfiPRAo85NRw5
5A5fEGpVzB1WS9MMyouO3G3oTZzKkQ91jt92sicfk7GrFysVnODURv0kwwzgh0m0Q5Flz3UBKkCK
QgKRmrGXuVVNihbKLLuEi6tCb1KAmhuaPyvMJ80Ho5F79ZV1qzA7eNQZ62QcWaq03D2JMkdqzXdn
jX10PsHDlsdhsrcl+Ai7KSnyxqqgYZpzBFbalcobilUW+/PWaa1/iGe1bn+u8X+dGNPY4/qZLh8W
LQRTouv/tcI3UTAz1nIQoxnEt8w+H+2UC2ppnIPrzPv25z/ttz6b+uM83TNtj3m+ab05UMh5MBGz
4w26B8p3afEtmko0GIktdr5lz1jNHvNJky+OFz3NiQw2flyne47TWBI3buXTCCDm8Bz3cXlBAPUd
mll8qHN3wOrivsxDM91fmUF3FC4l6hRa421ethrsOCQAVU63/vO7cn47FpN/ylU0uHyoL9Bt/3oR
g6JxPTrROCVSozgwWsEmMvev0C60ZxFA6IsQdVsmW6Qq7OKazMXeAfat42/BQ/oC1MN/0qS/cmZ8
NppBo7E1vKtf2xu6pu0pq1vUVcsz9WDXvrHvuzhbu3lDOIE/Z1f1UGIavz+LpIliGEH9SxDv4zQ8
xqlTXkRb2EfaEtBtx6y6GZh9yYkPMf70cFVnL3IPEwCnNZYe795CaXXyndtlsIq0cdeaXgPrJ8Tq
xkKgVgMNyB09vaBvypPXu7FLpCRH7GbA4jX7e8OLviBfm4q9W9cVJKZF0NaPhrkaZ/LcBRKVtekM
gDYE/M+0WfxCZkGirNtgEXAn7RFnwpOV0dECKlj+RVfiLg2LXxr6wgB7rNsm8zUT3cSbTy7JpY3Q
rmzX92ODpMW+ZoqfXPww7u9lfWXX0yoUaEsE1pib3UwovUh4bmecptloP0VLCmky79mnPfuolgQG
CMOhqA1ye1w015MfxMSCMbs3Z6u7Co0ou5kaKkzr4D17R7YOEpsW0vIsNgNcJzCFdliqw3c2ALxR
b47zEPm3wXU46pS6tzc51rZ4t/aip57oU8M7cHipdmHnR7smJvN4YstMWlN/lBniSEd/Jpv44NPT
WRT0IP9MTgj+c5TAc23c8CsYMz6d0SRse4H0L+KkCWDcOm/pKC/R3XQ7FvJdjzCm6P0z38HLnHKC
d7Ew9lpXX3xf+8rwaDwmqK5W6lSlDVl3HoKMbbtlGBTnhFvVsX2s6V3TnMRY2mgbbD6fF/PRQzkk
7l+2B9P8XzoYktEFq7mkjcFY6NevJvrVXHOKnOCTxP6m+vgSfu5Gkr+y40rSXTE4FINQj29kAj+q
g9xkLGrANqO8wmKY37vvaObcA3/KRalFVUM+iQp7n4EzWal8LaLccuauL+r0J9I1LTCokblTiad+
Eb6xzUf7wpkWB5slyfpbthEcfmIbe+KDURjj1fIQBWEMO+dpFZHR25RrFR0nMfxsstEl34lFbJUx
6rs63CctIF/Kd6xik1tNuy6EaDpp83Pje95an7ynviGZMc1q4eI8oxnslJwioIqy9CyhGm0SRtc8
vWIsndeVZreXOYC66KNqjJlEBaGbfgsRfM5jiRtN/dULgdV82bPuRaLqfoxNVWJB+jeIQ+/9PDrl
+t6v1CiO10Hf1adpEOFJ08JdyVmG7kN2a5a8EIcp1pZxyvv7MQraCPqe5fZCbOOfnbh1ds0igrDR
xW/jKH40kEc/BV1+g3tmfajT8sGhs28z2Y2Co6qxp5RKkNbLc8TX6dmCmvVfLGSVsSqpXvLyu9Sv
0CINxK2sIeLUCOHd8h/pCtyiFjBsrbd0uY9H/PY6ESmwFB39qjMdXrXSeOE0mG5dF5DmXUuuO/lq
FEjpJkUaMJgfLZMHxqJykxvZiQxgpjT3is4LzpVJzNKE15LTnxk+alNfnI3ovdLl0jC3toPtsNeF
BEmv/4vVSBfKqOEAtVriktIO35yJ45FUDVKgpV1FEH+mgdCacYhQIWcA2zlwY/P6qg8m05G++whg
Ml4J5Gq3kh7NLsGdvCftnj54IoIXpDkEinAP9UwL3GqFbLV5dKKLn7jzQx1RGRQD007VnbEl+KiU
9GFROo/pku6U1/F4jDQ0yktDBDpDs4rigan+EIc4cB1nZ83YMyRgpr0orfl03w/UTRQQC0+4ls8Q
TK+GfxC8wonRBFHXixzXCuJkP0+MB5jhRCo72ZEMfDRNQgUxKmSBOUQjixp3yxmj3SrBrKED5CtQ
2+EZTfFPizzcNFP9AQA8C9DyDSDK8z3+EWTI6AFfBa9U2Ma9PMmNNic6h5gh9aAjuTsHNXvZn+sH
e1mEft6FaLMyttdd1GKuZ7lv6wfb7Kawtkd/IzOj3XRWUeycSY/vTUotj368VBfVMenzpwkgVbAd
2jg4u3SsvviuUzZ3lAfJRjxVvA+yiiOK+2w6ddjMSgRpJQa4rjq39cwOpKWYoJeXlGUkt7aVtgnk
V3xv4Aj8ft0XDq7RYPrcjfM5wwDwOJEcW441Gt4+fe1LwKOWY4GQaWAcmnVKSrRP2jGciQzHeunj
vnBpZGN0JEV5hmD458sm3142LpbhSep/dm7PFEro8tNQGjOPAOYz9z+aiGHZReBrZ3011Xb/rB60
ETdkDZb3oF52cTPfcvP9MB/VhFMFJLHv4P/322uXjFhXGyCZC7BOPQxebe9ZVrONbWnVpRh1nea7
421B1svr/YEG+YqUrHwzMqt6up/xSmL57id8sBrZuk6qbmc0rbfF2Tic0TCnqwRLIbwPwt9Tfao/
J3p1LSKyimA6P9RL8phBhaXP2Xs537Ipp7+cL+8PaPgeWIr9SAMO28tyfBv5Sp5NWTobrTbrDSYy
lldGaCs51+VBnY8jQZ+QrfcyJU1zaYtkvIkO7xAuyD9/KOKtukgga/IshulimRKhQf11w7W11Emr
RiQs1yh8tKTm6JJU5J07GzWObOgNnel8fyXjcDxPTIIBfYcfcxJYH0wmDTBKHv8bBQ8WkUt95l7c
0gv24MWMlW0M4aN6CIH4c08yomPmjdxxrrIz36TsXM4Yu1fqKdl3UPuXXtld7Swtswcm2/bbiVVU
3d4lEBKAh35H/WoE27oAC6B1xLOBAWdr1bdimTc3y7y5AwJ3Cc2KfspsP6DMjGhWTw7nf7c+//lC
2r9JEgyTFg9rOYItXKfOm5NtawMF18HYEq+D4aRnl64QP1295VnUdN9TI6BWWH6k/qXwaiLeBjtc
/bdgqWfIYmmYCZ+2C5/7Jvd9Oi6tC6HefzAWE4N6EBmtbx3Qbscw6yTzTLtanDb3jQEs3xDFVRPl
rvF9HFt9TkiQyD2GBIMmjm5H72FqDSRBfiC2VUNmGjqSI71L/Smd8PFL5uNPSZnbG9bT7Bl7+7wZ
HAykQyj7jTED6vk/XjsGVwwp0azotkdn4O2CGrYI4VM7AmYC9msdFTUtvZmMIcy6tJk9rRF7aI3f
8IfAPZjt6tS6yzsx03yfE64b10W56VPXOFmQEU5BzR6UsC47zitHyupKeUWvJB201xEtwjlJXOcT
1TiMKTOiiY2HiNuDVIsCN1TYt9txiq1j0wYADbOQxkppkPmWSOeYlER+EtRE3t5yggXJTk/bcMUB
Fn16A1OODtZe9SDRtLjy4Up27cVE1n1/GaWx+bet6O1d51lY5hxdMAukn/LbhDd2q7GTMMXW9wlO
4wVrtbMnU069sezx941+4j+JtQ6CQ0se3nKB1aVVD5YPmcXx4R6rrNNBEtxAT+ORBlxwnUe6gkIL
vX2bwBuKiHctBbbgewVoze2zGgVU5F9kTHCv6IEeyRu0YfJaIP69CGnZrO1df3I3SS+T97qvi7Nb
DuJsuMkT7ODqUxsy7BWpV66HmV4Dzkz7qZNmy1iSnuPyapJG9vjnmw43/G/bOFNeS3eE7tgMfN9q
8LSwYGLTd+E2a+rpRDOqfU5Hj5m2NG9dV36vIBRRmhPamlkg8cOKBJrZzupzY+jJ0XX6+qwHzDnd
Ul4jawkbEE1vrcYich/m5eGMNca5P7WzWd/eh2ciFu/HMPL3pqDDXS3VUpjD6S2LT3oWDA/tGFQ3
n+h3dhvCJTPzaZ7maZ3E9CqqhVFpDpa9tzKCVbvY1PaWaJBzkLl1k9gi4CRO2drrTA0X+lihyira
54IMjSMIF0TRsvhW1JZ9tGvXeCSFb+/5eEDUTeJrJZT2MbePIi7FE2bgf2G9l5sREb0k0Y2dbIjc
VS1Fe6OUHZ+G4ew2guZOmz6rMUVjztlDUhQnx12So2mlPsQAoTGNcorsp87feXNjb7zCSF/vXcop
vIZVqeGqJnpR7SMREXa2wQDtLryAMc8y4FflJ8t9GFjw17Fo/Z3aJdWDa7jN1tfjZ/xw5g5cV3eK
daKzIDwSPxTX3qroSoqiiXdfBKRU6l0YvUNKni9XN2T8S/yPccg8+jtJLPITCQ8EIBF1WZfe+BG6
+hh55afCjPL3Wt4GsEZea/rhWnP2Gyd9VCeApkyKvyyKv2v4LMswFtGQCfPc8uw3rb4AfJ90Osj3
c0xvKBQdKnfJZyuDbJ+azIL7gkKmjar9wnpE1+Ugv/LT5tGzoce3XvtUm3q3idte/5qw1p80pnSk
Hab5xfCL5upnpv2QNNkDCpQTa5N1kVNP5d17Ei/HLlrmka7XXtjF3WMFMOUvbbjfhc0s9MKyLZcS
Wv7+/QtaL9CGsuw3Dbqws5k4/cHvDfOAWe5b000vI7C1qzqdZ+/tGN6cMfbiaXZMUkulfgsT016n
o36i0oPdoM/BkZDXctd7RQN4hgFxhyZ13TqcUzzHGZ6DkKEAg6NV5PcumDlexZObHXsdybMVvo8H
37qCFLWv6pkIKoyxCbvDgEXjMsxXHfHzijaYuYOo0qB2IYYkCVnYxsFGq0x2Ma0KQoCcKwz37EwI
KDtGWDznQXnGCmjemm78Itxo2A5Moa+Wq83HgIlsXxM6NKbYnZpiOE7LV3lsJb3+3jiryQUHHjq+
XvvFg1Pw7LSfex3U9Tg32kNQ2N9ybtuzp49BuU6mDCh9Ep3oECaPXam/V79OWGBtp4qQW48FburN
6qYXVfr+z0uqZb3djoSJ5WERG9mcjhx28l+ryQap0Oi2obsNs2Yvl6ajMOgbCL2IN2rX0eyeaiNE
mTa5KLns/qladlLW1mCt55mOzYvspL7x26cCitc2wbDXQV4rcCLvR7uYSTqxJ6q7B3W6osNXAjRc
aJix5M3hNjaoXh/4sn6vqhhOZwUfUXT9D1mdqqT0CbO9XUG6Ro7FwNi07V1JBsRjXYvnCIMAVPCl
7WnF449PGnE967Lh7zviwjamXWV7X/j2qXYOfe2UB779eNPG8lvbSPt0b6ZIVF52BQeDMznRJQmJ
MRZIJ8SY9dFQCYGx5LCLXuAxb+3sicak8+NktKRJfSxLwH9E4libuyXXCMjxRKREcRnIf5uhyr7p
TLEB9YMBomcZFdZrGRvpjm9cuMngr1B19HQ6o8w85Et+VBZI7HOA13PXv2hlflUWMFBVyTZFyb2o
PydGf9twiAVxQojnVNss17Mnp4pmiH7I9grtrNAKZZ5168x2yWZHI6u0IfdAdWMS18zuA8z4w0T3
QiN6g6I3aCSTREz618DTUWdmGGwqDxIjvJd1QaNiZxjAPJysHeiTRBCruNaHwu3zE4Eu6C3mUd/o
mWne1IMVQPh2CUf670ehGYPE6y0A+21o3f8zNx77nV3FOjQqsFNp039nmxivbmUbu3DMR6zqxOOB
G1o5bhju7LKcPnbAduvC8l+EmJuDJryOXwHTGJrNO4M4qHXUpSR9OlvVBwnFNB9DA7hHi5z3pW0L
ts6rGgwrgYvJqfjH2C8wh4SInADvgYSBvLRp0e/1m7qeFrI/gkhvBHlnNiQAoS+xt+SreafFfop8
Y9ibGhWYjK1i41qwnqDdkw0yJLS2Iuc2lkRjkWYSH6qB7phfRN+dbATrMKF7mhf/Rd5aJx8E5iWC
A7MDrM18eHT+zQOSK6yx4SZYRst+IZtDb8eXKJXRebY/w+jObyroeWqnL6qOG8Kw26u+n3qwpjo5
IKe9GWJ40gdaSl1Lzp5GO3CfRyk6pWyEbhJnCPxZOIOv4DZeGY5HX6kwVwi8p0+uM1y1nNTRoJgl
tlgzu6k/Vz2YOm92LgLQ1oummMAT7Yiw5qjSiogzyB4YPNmwSkqwIf1QfZJp2Gz0oALP2kMwd8zA
fiwkoUTJa9XK5ookMoYIbc752aKAUpw+x+y+C/7vNaMw68hg8lTgqxEcnKBpJh159mVTnQJzLC8Q
b4JjqC2FjNT2cJbS1+Ud9b6DKNALvuhBEn2t4/4Krn44cWW/soHIXRkMyUUD0bzqheftM6PJb/pM
4ggo8G4tCN4u7DG+Zpk1X/I0NKGrmOEJnKO/bE+pPOWOHVwZraByV2rrXLTNTmkuHHSspyUNrbft
8AMqO5csVLz3jOpeRglUezOKcDcJUqgMnVq3aWv/AKMmAuXVd8fMQx53MIZyC4aPCXbT4j8JBwun
PuqAtWHr/vonO24pvkZ8YRDPlvDWTbLgxyJ7Ia5guFizv8uJ/XoPG3fc6vNzlgOM+2/6ft/Neu8Y
Y/g/Ufx8NJDXb+3Yci+xKZ9pyeAqzDtyW7K6OVQWxMK/7FFqxPxL984UlB0SkSR6TxPR5697FMaN
ohiR/Gx/jAyc4HOv2pi0zFb066tdZZWga+3BwGUae/pZh9lWcQAlqG6JJh+07tTJnOlQQpokKc6o
JFJSKyUmJlcvP4wjhoNhHrvTrHW7/85ZamSgGaLep60HLwT/qxVMuKYy8lNKV36Ih4gcrSHeo6/D
M6un7TOX1nq6b0cB4cAfxDxbOwlf6ECJXXziyJLpfvDJmrF13jWZnOy5T9sfRwK9b2Fyud4Fp/Gr
TBufPi7akZEEwDNbXbG1qvRoMdds3eBsDQnbjYxPXZ+Ls5LAgvkrzuh+VzCLkEVwvq62XQIMBQeG
86AeZgvxyFAW5FegC0IjOsekmBExPBP+cXX0L+q+bZao7dQJXrXOf9TSrDkXQxe+JHFz87X58/2z
mDHovQZjBp+3PKSttlYx0xSQr0Ya6w9u6bA4LEED2tz2r9Kyo72T+AvDuR2StTcSzuATdXPfMOkJ
1+vRgB4+xeV86UcLPYybfR4Z45NI7ZET4bfGxZ6Mfm1nhr5h2g/Qa+kyj/HLVPvDgxjsfywxaYe5
rsydp9HjHTm/rrpm1L4WBERnZHE8iElAXJTdF4tD1ZOdzDPAZWfGiyKNQ2dIbPpGYcOUyQa6q762
Gwt4zIMlf4xRjNSc3i21+T3EOuwMnPDCWDV5Zx7bwQC/I0j+RNz7qEYx94rO87aVawCpM8HBKZmJ
Kve1sST6NeUQbrfFlrNzuqe9e4sQ0dATAvNQDsN0ug+DKq/x6UHOxoWjzj9mPGYvaVAUIC88MEJZ
Oz/wl/wIcyaFxzqkZ/UH+FGfH5wMd70cx+RcprhIKhQZbdmML6kdkMlXYnlKbBwAbmOd3Sh+X2WB
9ZAuMu7l6qpXfAgfYVnaZ0raGVDdnBw7VlAo8wymtThDBhlHxHvZ3qLeij47BXLbxcgmB83fTSZp
udVic2M0aa+noHrfZNO8LR0iS9acMc+5D8zf7vSL0uhEOT+WdUUsG1yjY6ULd0NdqX9CofKxAd3z
lNCRbITZXoxuaK72LQO+vi5mQWiyQg8hi/znPlHruvlTnvX9V8gcnYyir3AmGcHaFYomWJ/buz6o
rOUEfg2rV2HU1EAloin10rWLeN3jO9zXnLtQ8Mp/kjH84Bhz995ySrmdOGYA5FmmSe7oXKalHa8n
rgWTiOzve5mWLJHuANOQYp+LJqjOWvc/z9TPnJg8pd7ogBRbGbpVGUFHwsPe7Cqku8/3fyNyB7rr
UhFkc2ge7p1wuzWwKSQ9YEfyhQ2SRSLPuf7XUm3gc/xYOeNIOycuGR1LLWrSS28j/N2+cE9akayE
qn1zRVhywuSintUVejAtIei20U2xNbu52VtOUH7wub6r2LIQPPO4ztXe6+TJ9X4hWiGeS4izW4eN
f2UAiR86iezT+hz4qX/uwvpkidLxz1M3VJyUuMuSSEPmIwp9r7wDTIs9zmmhvndNrb2ZpJP7Kzqm
C2cJSoGfjfeKxi4riWbYzb+53JIi67Ot0k0oQwPFZb6/b74zIYfrdrCC89Dlz/RhxmuVdbQaTfvk
oT15gCsZsCJO6BOSeZ0Nhn40Jwz+d6eNmLghK3JiV5x2MZosa701tJ9VbS3d0t0ENmnRSoFaDONH
VUr+eSdUDYQ3G6FlM8ii2hA0wd4ai5Nx6oqoh1ma+rLQV71XPYkAQzwRD9aHxOuO0BmMLWQVVNlV
mL+QJ48XbYjP+Vw3F/tKwtaHoRd8AWb/oyPiakeB0R6XV64x5CQIEEs66ymnEziH1HYpvEmXdYEo
JuKVgenGwLpKkqfHDpeqGbVwmcZ3Ifb6r/OUPlshG/KC5tF6tz0NBcHHaS39S+AFNR2m4unP1+P3
UQgzKcemm+q41Hi4u38tDJhkNiaY2n5LaYfsspPefX8OSmPbOfQpNQN0vK3r2slGebLz4qTf0mVi
N4EKsTOcKn2M8gDMxPKMFZDdCMghXjVeqp8ZZdBtlXC00oitUhujC/cMnW59zqx/ExZjAC9hcg3h
dGziMTI2tAr7bWBU7Ur1nP1WcJRT59MhAsbVQvvc9B5RmXUBjOL+Jc6Am68HC8Vm1nCMiLQg36Jq
FNtMI4u2NgpyUYsA7zEK7aossvtJ5s+XU90+v95e0jBx1ejIOKiz3t5eKTGibuy7A99Zcm6IGAv7
Y5twZbvO8xg3yK+4wWgFQ804th0Ci3ogutor0LPSwzyGOY1nXdgDHrcowlcxfRclfjAncjEECrGW
dGC3XkKewApBfncYSvlumKhFUhm3L5Ls8gRRoce7Tp2hPzsRQNPF6GGkgc0xCmrSym995kMO5wvo
RDpz6UicwMchWY1Hdy/12UazMZbmYzZlJEzHAwmYwvlLo88QvzWiTUnhpNMwMWzcWu7SVflpMCqF
UUgNgMUiskXIG2v8sVn3JUjdaGto0n5UD7qTikcGqx+Ngb5DpH8Ke6MIN0YCnlv3o3duWqA7apav
rJu1T7HXRSsTopGVh/mn2CXlA5lTeGykg5O77J5Co33HqC/6muTg65i/HO7af9+Wuygvmevnbf6c
2wOgqH4+KFtgzcD/LLXiialRufYtp3kyU89FtuDZxGDOxrWKjfDB1OanQTYkOFQu/tNlB7OTcd3J
SX8uMiad2AJONlCYm22WYtNnaPzVQxMK+6SF5mdfVNMxa8pxrVV6i0attfYW0xYlE/DAB6zGaQAL
q3nfBr0eHsyhLm91GVerQP5zX6GjkSG51XfPNYebAovvLuCMfSoowqq4IeUnPY5u7V0aERibudTm
5gGvZQJqlM6HKh2CRF8GlBVBvXl9nNqIm8DzRhxMPgNyHRfq/5/HJRkXWp3KCvp/l7ELiuv93oya
4UPbJuXG02W3g4uUvLp4PV2fQ4KvRR5TJDM7Q81Mzq6Hlgs7O8mZ7GbH+3F3iZu5X8IAUVbUavJi
RCUsrBku7ajBfm8zq3pX9XpykLWsDmXoJofcys0NMsUJGrC2RCGQXzx07PdZ6WNn9Ni3N7jZo402
7OHilT/t8KQnrZPSMB94r2Kddia4oaVVoRPDXHTxM2tNuqpRlRDACohWC1pjlw+MNdlrPoY4Zdwa
qZNLyUCniI1Yvazs8p8/ry/KzPZmfSG8D10qlA2b786bgetUTVM/9Yi9Hb1DY+Qwa5NO/gmUob6z
FzMFar1824PrIiePl6EDYmy0UkLeS3c54JVSwj4aaIot/tTZASphBJ32kJOGuwocK350SQheFwa0
XVEWN9bSco2aFGU06fCHcRH6D0xI6EGF7GYl+N0sOlpZvhY1tWjb++l+juZXL6nlVZlRmpqT/t1B
OQpgSei4PlptNR40f5vr/GJ1e/daMWw014Q+4djNzSvnq6rvB4cQOjF1Z3BMNZ6W7L0axw1A34Ne
t15xCxPZoBnuJRk194NxinqOUyYST1B4E+HdqVwjtyg/QY8jmFODyz318601Saz882fjLGfonz8b
D6gF/9gL1AqxjBq9/bSizZ7Zz01mgYkHnHJSEC8F9VLPMP7oG/yHYq0Efm66wZ/t3WBY4PAdw3pT
Ly48WlL9fg7LdqVMeYSnDoRpEwcqDeiQmhyn/WxjwVUvGe23q6qsNGaYuMgRdeFE0dzM4Its/ht1
VXPWUr7DjsTGWw189bhO3l5twOZc4qK36Cnd6+Vir1rIg2ad67EGplfJV8GmscLZ5jyFRI6s7ACK
lsqVUw9J8OV+NPA44ZCexv3RxntH13MfX1X0wTDG6oBUx5j1RN8rwY5WfAuTWd/XQqt2SqiU01mE
kJkbcm0krC3NovSBC1XxLYKhol6qZ1PzF035b117D8MtSm9KH5tFyHKW/emnT6vLbGI8Orslf8MC
PIg0ARX2v3pkd7uyJP4mSuLgXODxWOLe/JWXY2K1xon1a0o0ZHZ1u+rccfpIxyDbal7hHtRLE0Nv
yIl+K1pQz1hWr6Ed7dTFVTaVGtq3G/zPNDgowuJljtNox7DiMueeu0asRNZFMu3MumpvYSxxV8uG
KW2go8+m9/+X2xaozpv7VqDeYBZkLaou3fttJ24nhiLUY+jWoEZAvQFxoEajapyuN9G8RX6q4+KZ
4LV4ll9tGDnk6/tnp+QbQYaxLmK9hXDOETSUTZ7s6gj/ZhLZzkV26B7DOdjXuYgplfP1MuPD4mCT
qpnpZ0Wc0Dwx7/HLoDqop2gDclluiFnFuR6F1VYNQ91ids+mPgP68psPiVucsKRf1Ewkndp3VUAk
htFbRAOnPXdwZ9/U4bMbvO4y++LsiHmlqqHGoNnfVbjg7GWmZU0yJfF+hPe1JAgF9PgwnmrWkaWK
HA5EUAc/JJHFJNPhWHLHrtXpqEFSruRCunPhB/FjSZAiJUBFAI1gYrU81CMz4dT/UEkr2dPVEO9q
OyxOWkPMBxyLbg7lKwXNcG4g5q3CIIvYu2huOx65AtMSwKW1AO2Rh3sbUEnAMx3fLPedrJ41n3N3
16bJC5mHYACYl32RaXIkFeM0Ju1Bd2b7BVkJVFfSMZ4H+jcb9Sx3zd2flz73rbkARQHlriTEEk0V
aJ83XyaH7a7ONMYb9y4Uyd8AVBfKg288lZMdv0fDLaBsm/E2jLT6CSkLxyqP+YHthsN+tGrjrlme
M73gb8noX/1MJrSz1LUXKbstupaezmxR09CDdVDWVXIuYsv7auq1iw4QXh4HWQ0wZ9YdMi3GmDZk
2UVLSHYTDVliVsfu1WbNoxz1fY7F60KTigqom86Dm/z8oM2YWtqudI4ax5YjXt3J2PThRzyf3DD3
VnRkf5NZ9r1e2BHt8qDhKKflnjxOuJz0RVkb18nqfnBxkdXvs6Qb3gHpWAV1e+btR2eDmdWe5Kmt
G5GKG3em/+RM2MPRMbR8pk13RX98VkoHxJQld0xmHOq6PbZWkOEqtOpbM0+keBA8S1wUB6bCwceT
zu2TnpPY27Yk//750/5dr478hjsOCJiwODW+JSx4gfRneH645yZsB2m0SuxSdFu2mXf9lNbnLvUT
YrlyNBVG5z2iZf8303zrEteiJ4+M4Q8xbT3B1IiW8CE+5DP9Vr3vInJaIHZdWz3fcEvJrRPBMbHK
L5kRah9DY7oaJKGvlAp2Ep69LTrz81/e21JA/byJcxSx4aIhaltaIKYyB/20LTiYBMMEvu9WIS3I
ZkWAsOixJrglAGNw7H6fo2cUVfa/AtT7iJ03jMu9UMao2Bouwh1vFgcuOqjPHHxoxDbWQVbJQNqx
M55aOX+dwCRfKHEhs2DZJL+ANJI/vw33rewU4IDHd5JhoCeoI9w3Ogrb5CRplITK/j/Czmy5bWTL
ol+ECCRmvBKcJ02UZPsFIXnADCTm4et7AXR33evqqHphWaTKlkggM885e6+tGW2xq10Alx4rj8Wq
N43oF7EpOZARozFDcGZnZnfhvS+7cOdKAp9dEafHZWxMs8rCCa27NzhoXl8m8pl93b3Fvv3FkqpP
OCev5eF49ZNxl6ri4EZT862mieKNZUGmoN0mK9loibc4nkkO3AcI1zfFVFHvzeOgfkDR95eQI1ZI
qPBrR93cJThFaVgvaBrPztiFx8RI2t9nltDyw2sySpa+ugVNOBuEyW1vVkkQPzm52p7uN969mWZ0
xD7GE4NxMqS1i20DwHKFknmmNE++iLpDHsf9rvdV/LHWEQrvD9Eb7kl3inMwTwPN6Kr7j+jjor1W
qCdMtOrWxAT8FUCPOc+PGNO+Zi+LwRETQfc4wnpdx/TaFrGMEGG+k0YBEEANfv3zp23/qWdlK7FV
jpz27CLBKPfH8puYg2yKnminu0Yedqb6QGM7X8UDdUFNRC/z+f998BttjZLmQ4reJ8vbsG+CCUlV
rbV4TRSO/cXAGkpYis5pLm9GcpfV16HTu6OqIP/pDegLy8fTxXT6yfDN99LJR8QIDuH0Nsk7lhzH
a897Sqx3ReUcuhc8XiSWOsp1uU+W/b4U9Rp+hjhoIbHIhC8N9trPuL2DKLEPmiRFWkn2BurShy7p
erTaNTF3eYreQKumLURUuBhRqx0rQMzzF3HruKQmS2PWOF+CNHHPi023h8VKbHBKrlUPM6jJ7PN9
tlQ4QMtUVVRs59p3jTM01AAn8irNN/DW1FnyL6wS8f/clhy12CNZPVF+0ir670Ono3cNw0FLbu8X
ZcxJdxuq33WpFju3xLAiWuvJTfX4XiUEAxMYGwXQGrttzU4qHeOgV7a6lbqAnk7NsFlWJ6cEpZVM
Jc1fbHzbRcJQOkiN7/9OqfTQd+zW4bKtIrybPh5b9K6LomdxT4yIKgqVyMLClVe11saLbJQ9nr0V
3Y+VGnEtlagWtwtZ6K9mwfIn6dfkZtguDzjp04mKnxHMwPbscGAkh7unigitu05LdYrqmmsfzugT
At7LAY1z3d0S8gsAR9AP7yp32uJR1NZ3lMusLComtJWZjKjen+9Ds4D88Evu2O0jSgPCFEy6pm42
pfPN1jwPNp+lmkL4aof5oLGMk5HxFful1iQxrmSoeUEuOlzaac7TxHZUoJF4vOMczIkOw+LUQQMP
8g8+jlIPzMBV53eFQ/+C01tPcIxVIM9b5i3LmxGZ2UVgvs9gbz/5Clc86tH3UmQ7SyT+hbaBb8QM
x0q5MQpEiH5fK7shH+nt9EsgRC1+3o8X1leiwqwLqHKukd7Qfnf/qxi88b3v31SRtwhRq1kxQg7k
/dejZTocmMD/SseqhFb2iyYkdopRU/cI2IMLog/dM21Ffg3HuuakO0GA9eMRyr5+P4UpitQ2kzAH
SpUx8kKXCwvJPr7v5WGRySzns96W3eYeu2FTbh0lFnAifoGRm4z9yYgpALMsozt4zoTX98QJZeSy
DEFsXxe+A+mWqsdc2dlGh3KPnZ+ldDJBTUBg+BjdvCHSDcdhFfcZsXM9tJBS+QhLoH33qUE3DWva
G/OnXyibQeJpCxhbbMYo2ZH5V5xpP2o7MdXtSvs34uBy0PnPw4Jta6QLgFs0dNSKmv5HN8bJKnxY
QGM2ndRNY1+2KGpnQ2RnvAJUw+pQ5taxph8M96yVr31ahB6+ffs9hxvljnT2JNFR8fxADrGAe/Gc
aQiHyyjG9cOZ0yP7cLlkYxT8J46wqEltaySX+jyAJzmpTgfspQuZOWCP13ftPFKBo8QqWtnR742y
DbQamRiQDUXizFmlAQ2/QSW6gaoCKko6avvlTDUHL+gkGa2lxEJbO6N1HeG5O+vYJyuqUf0Toglu
tOUVP2MAGLicK4xoemvANO+cHMX2vpp0dE1K/TObpRuLB2z5E8ByABCpbTHCbT//eQcUfxM4zB+F
jg8Z+jpYcaHOW+R/nNtIonMKVQPLnfSOtnJJtrr6nRlenfnB1oOHPLe0w/J8qMfRNU0g4dsBfBgw
AwkSnBSJ4ES4gm76yX6hAiI+IykuC/dBQOJRqOblellsq9Fly7ASdnfitwJWvEDdjIl48gfiM61s
dL4t1WNtfLuP9EDNACTJBDaogqEdHVtzq2b9r65Rs5PDSn7VA8Y8bpKu1QR4X9hVzptGaMrssGnF
mMH27l3qUuW0dKsnGESOOdpXKzQ3NeOWdaLoyFWnUdndHZRsyxiTv3RVG0B2833QFbI4GhyTwi7d
u03biT3ZD+tJJ5Ov+9GZ/Xh2IZjpbdrBheZ2v/dhs+ZrPkkXevRc+0vT+rm8iBuJwJpZObU8xEOe
3T3FbTYm585Ua8jRzdyzTTCyzIhCsiVRGisDYAYN0kKIKGexPJZWZm2dyC82ow/UIzeEtcUeRbwY
5Q08yrlva/d0Fyhj3I1o/PoYCIP+VJ2VoFo0dhU9iTnlol+aMiaItbQIg0soOzJKYxCl4wYoIJE8
YxOsSoSL+yIu+o0o+m1dq2TXzqwKEfvV9r7quk63d6WId2E5+i95B1ACAeuuq/A6OBa8K3eQ8mvK
6nRelNuKS1QehN6WqpXRPW568eV+vKgnjXn7MA7kiQflw4ga9xiXNQFMs19NG9BA8TvOXj/7GaVb
ipAXozYZC2JFSpvyPS0Gr6powVFkFfw4wqQtVPVbxpU/2oVXpQKZ+he/mraYjf9rTXMsx7BZ0DTV
sVm+/ljT2i71QQE24zb0u/WiJMl0I/f8YgoPeah/AShiHfx0gjyYov9WCPbLpfIbT+ZTigoTebE5
0yKYmpN3pHOjMQezPrRffpaswS4Yv6ZCXCq1iL5NXKKrqUtOZuHGB+yp5ksgYKOEnW2cyeL0r3Gm
Y8tGh7NbvlTqEkm7hRnfmYf4RhP0x/u1Shd12I/LhFwWJtd9ZbpMf7IY2GFK4uXcuW4nfrY7KqgO
nWE34SndFm2rrbIaYaofBOLZlA15YyJXT4Ku4UkP401TNuGpC5YkisSC7aWvQywyTBIPbR3Vj0Kv
uZzVbmfVDITlzO8x+v5TpEnzqLoVc+UJGts8eFQHk4mFqd6sKetu9HdiMnAmnRmh1d7KFhErHP72
Gs6J11MCsQ6CGH2MdrcgIZUOi2pScmxd+mFdAibtr6OHmpOjPZOslMRilZkbErSeg+OMhX6UFVZv
QmHyfTZABdOm0XkETE0EmkFi87xS00EIL8ufMFnKLf6UkY0IseL9xmhAHyxmYTqYNe1pFRHxQG/F
FskLoLGYFGLjF3lmJdYCIs7orhWbia2Ok7yCbrnSHlGzbGINpGzo5tbFjz4IoJe3nBK/tQfCXxP4
5Evei4wbb8xJHVlK0C6gjmqrgjC+bjJ5GzkELJL/SKJWuX/2Vke3hLRaZ9sNrr1aXlbJhvj9s5sW
II7Wbx+FQmlCPxgIUpw/gmc7x5HImMzJ4vfZg1gaBztizltXhxw7Gv0Mc5xpkI5LdHl3BDlIa3i6
CNdVA5pMWrDbL7ZzctiYQPtQ9XsiSZG5NgbplW38I2bxpKrcpC3JfsgQkw2bRLzq7MDYxwQSHe+H
WiDgzpnWRPwzMOSnJiXJn5cgc4HnZIHUzot7ZECp4c9N/sVwrQmjWnfl2N3914xtukPaRwfoDbso
aC9LE4otnVybiilobZ4WBW5KdNRZyuSCUQLF0Cy7MaPqYDbqzhhD7tpY7x6RaDW7uMPByVL6+4H2
GlyOiXxHhtYQgbiKa6+dvfJljXMzRr/oL9IhUk2fVMhEcNijQ4Zv+mSGPVwG8obuy54xaA/YDtJj
Mjd5s7Awzv98JvgbdgdCMjY0sJAUW5ZNzMV/HwkE1V7hi5hiyeztw0Kfu6sFh4kAtVpiZLgj6eLR
XMeGD512WdZG5eyKEXnRZPgnDfbMiTOWmkEnXJ6pScg6BclB5Tz4ohphsEYYtW0Nl7cE++XC/E2U
lu+BKBKzuoAaDJuRJMjlsOaoZXygw7evB6dH1dr3ybWQar5C8ix3ahvPcdN0+XsUBu99pVfn0DLb
y9K3Zk60EpkIsOMb7aePmD8X8I2I6uUckJf9vxnt/gRTzEIG08KmQr1Gh+FPi6JCNp+tU4X8NtrB
ESDZtIXG5081m9GH2eR0T+eHiM4lXF+OiehUuhWc3eMUVdEx5MS4SskveUAdg+5HmPpGF5xB+slF
hlcDboe1qK5b0+D6brL0qjg1aSEj7Sh/uCRWTGsVSOsl1N3DXIQxCbDUV7eCFxbzCQOxKZjVOApY
SWjPMJymNxt+yZUM1Cv9+PAzh0oHIWTEcEfIo16bRFqCOtksOXFm8E4aU/CIaSb+F2XN37yxtN1Q
1HEJcu2ptGf+qPWjKZzwgmXNWk8mIpPCdHii4/lqzmp7x9QJEgZjEgJbkyJ5xyO6b6XePVl5+lxZ
3JprLTsZHVz7pp1epKJFaGXK1Cu16utyidGCxHjYSefkksXRzsPqNDJuGEvafYBia+Gd1HETHckf
3uiE1e3vq1TPpHW1YNpJ/kbApYBGm/G9UOm6oonfmzZgM5PTu1v5lzINX5YD3MABYHUvc8g1FlvF
YKr7zzes+NvlhokGtjkHAJRZzLj/kIS4WYzkLQJGvJR2pt0T9NmqxbWTNpjtNPffmp64Sp/16mFS
h35TquCrgqEez1Wm2mgCIuRtjaN78KTKPclBzBzqUlyEm3cbR9//88+r/Tn1cPl5ifwSBtgzhDd/
/rxVjHNxGihRs5zVOWoonwAikbyjXJcvhj6zHqqxAR+XA4FqynGj1g7txoiYYEaGaIkzfVe4fnKY
zNA/Lg+OqqfHELnvstmaEYFefjdaGyXKrW06RjHGdF/8y1uv/dlBnH8VlxMfk0la+8afd7rr69LG
YkOufKI/2RB6VuV8itE77cNMggcnkkffn+WfkqDWRKj9ayBY+ZfYTpxyGBCzzwnzwbptKanihNi0
uMFTt5SKiiUuTIT+bQ7xN+0aPmBa9C41wfxzM4z47wU+KRUTQ1I9JzlKRoRzNwehmMq+fAjsUD6g
KMy3da7Lh96UKMvi6rXnzaPRmfUhpDcX3neCwnZw5dpZBte5ZqqwQukZRUF37OebSprVsCZPI95C
jsIsQP7JXgXo8QVe0R6jxLSJ4U6QjGOCzbYj4zzND0LCa4cqg3VcR6SazUm+8zxoGtKURdt4QXyM
wNHHYlp27r0bcy8bwkYweCTx2wtUnSWSdOY87V9EEvJtKqi85Uz2z1ey+PutNw885vEvyVyufS+v
/6N8Rqniqkkb+0Cox/409UYFdpO8pXpmTcXyrVNAtDQGycjIlGHaziiWuCcmnlNxcV1Mb0g8Ik8v
XWXF0PzpvobF7sVehHBm9E1fKIAkY9hnzkkrq/WfJRj2/Z3mwsl55zP9IUITpUOeGgM5f2HCKb+r
9wOgYSSCkdquRsG8abIQrmkjyGo1NckZ/j/0cQ/gH1PCHJzGiGPpM+vIpWCeoYJO9elmDawd+szV
rvvhFtkJAQl6hRFK7ftdqRNQvpybl96fCmZog+wz2zIsiJFRtJSlxDudE4B3O1ePAF0b/u0O61GS
7gYfvuBkHCT7vrE5pHZp7t21iXk/UJDMP+bQIE1pu1HfRfOXxgA48b4uV1bzI59BTVNFcbFcLen8
ZSL0BwCX1iFMrfoVOfp6kdDUImg4sKGtXQxCmMbWVq4qGgQwZzzKhHI1MNTD0gxaRtGdbhbrpW4Q
dot7C6AsYEyBlZBE623YEdY85W+Ls631C327dAjvZ0Pk/PqhA9jo+gb5DjVQ853ww8/ITt/biVDN
ZUIS6+//fFku+PH/rEXduaemWzZxJkBGzT/dwLbblOSEEz0/o1dRPh5d8SOvwlTxyq6zvVKtgw0W
t5q0BlSpQwaoYIiU/f1GotW99rsoeNSt4eeiu+s0UjwNpyazUo2ZT/ntSybyHPFHXjw0/XhwgUV4
nWqYu0AqxkuWNA89w8xDOLMDtE5ufneSW0a5VSuD35+cHDnAzAK65YFEcxf4lC2Ay8dfl5k/AQ3F
mW3kvYuJgdERhNPmHjgrzg9z/PBuzIcfpFBUm1BrTqItGzydeRNvfLs3PHhC0zWdhuka6frOmqGZ
ZMw/V07jeL8zj1utvSwHaTOADGK1pAP882cxL6jz0PC/Pg5O0hb9ThOEmf13yaaWjVafoM7x7vd/
xwQRuk9AihIR54IsrJWmTdF7aMX7jESQq1aGtMbnBaJL3ddY9xyziXhXS9pfToSguEQKHvaWsl/0
JrGbDt5dKc6d9FU4wX5ZXbLG/ZRmHj8ZBoy/eqol0cTULX6RJIfajH+qg9/sE3Td274tvufsFA9+
nnzXC1SZBDdwEAjjJ7PqrlOkhp92ZoT00pMjTqabzYWzXgg7zbpm2r1lYQuftKJVvCHU5DtzdXJN
LUo6s5pjJHCXkvakZGTF14F9Ksz0BCTMfTRKRFoIcul4dx+JrZqvkMv7x85Wb60dPAlSUV+lUWqr
OMybY+rbNCoxZRNcaD4sgjDTof6AaJdvMEe+LpoWXMWJ51Tw3/D4LaQGCMDGA+slEDU+eqtI5Jls
KOfZSIN3TNDyBd7DY1C2SKKjAr3KDLgqegS1EEG9FCDjptKb/JaZQjmVkuwsH2K41xbk2zEeHL8p
BsIL12YHt3zCnkUZOsdc02hwua1DSh880HXL8qwOGJ8M8oPWyRz3M9hKiNwBgH0+W1wD3rhHFCFi
I5Ww3DkJ6Qd6Z2vr1g3MG8I7cxWRFv/Nt5yXSbPqX3rxgOdUjJX9KfjNvBTp73zrlnukKjUsUviN
7mLSGzXnkXKYuVaaPy6S/dxA60xzA/OZxmirkKHEHgQ6fl8mCIbpqm/IxNOJqrHVh4HuMUaKcFXa
AChklA1nc6KeHozv5cSFvwoNkLWzSVrlUzgXbMP7qWmx5tTYOzgzWNK+ChwkaGzV+ijmHX35kjf5
lCopTqf5LV+eIq57bTdKdHTtsiSMsL4BFJq+2UjbiQfMIcfVdunFwh5XxjCKPdsth655elXFDpnS
qfPTnQvQpeZcHuBLfsDWPvUaW+JC80tSbqDCxnSZi+RiRw2/tT0P+Ei4u4MhLWmwh9HLQUtFM+2v
h0QJb5Sn9dp34MPfBbKA25yzS87l7wSECj7UfQPIY4ctwujHjZHWFgUqXO2cBttGNn38bI/uKU56
+R4plrYhE8d5oPZ5UEIMUEuIsCPIePS73t8GNRGvS8qXInUvym39wShQfrozdsVsKsLZDRljlzaV
Tyap7G6L6j/WqreJ+e7TMqlznQG5oZ/75ySdIo97iBiEwnpYQIJDpj+6jX9i2kzTpXTDl1BBFK23
hYZKJnrxOcW8i6EHS2z9TrCy1Cp4WKTeiBJIqbCLcS/KWEHRHJbbSJjZo5HX8Z4TOKrqHghIPdbJ
QzBEMM8n40XByftmle3DkjdUZjrDw3HSaQ01wyPeD+tq2pwMmqkEORwHROC2snjLVAlmOSm/xmVL
UDkxoIQDgGwP6dX/RjCmyRjucDHF53iYUPTTKAHw+0NJYv3FhylAfyXEbDIeJsdsv1NT/sBCZH8B
Fxh4iBiVE87djNNWrOzSAckeoVHJcyLL4DS6zW1hZP7V5EgBABOu0IJD6drkSXwFQlf9RkwiAKW9
wUFqOZ01ExjJ5U8JrUvTJnoO9sO4tTUui6yLB39rJiUCp6Dvrlphhig8ydDBRv2t0mMBC4E5bxuU
TCGbXnnzebGvbfeYTy4yQ1ES8l6R5F765cvdHRjXjn5AEn4aZy78mCLsijqrod2qRKfGyb4WcdIe
yzbRV73etK+91nzXKxeQbuQHv91jBGGAdr+AZ+jPo9OuXBJsGIjRagxkvc2DvL8pBtckPEiF8Gm1
XxtVEvzA71Lum8yZsIukZEbMONE2DoRXGyYhBiQTbRciM5cAYecqFuGlaki4dYxeyI1eZd96Q/E9
lUbghTNe+zA00FmlnR3tqbZvqox+DaMDJWZo5WbhWedW3G87iK3eEuftd36+muWyZ5/qNwGNREpM
vG0C5VXcHV3IM7932HhOSV6yuEqTjLBBc5CbBdeYg+Je6WH2oWqqNlFFDpAT6z+NJMEil7NwBYUK
nGBuAUB2DvaLQYbyR7J1K6+W40D8nTOqUz2NjwrUTU0346cMoYRkdH+64x7QpX9nSsYUff57ej6i
E8ZG1ANuE1zVYIrWru8crFqzCJ/t3oeYoPG58TIxYXmKECZYC5S8pdt2VNI+OAZ99n636oBfp3VG
93kZyqWMseB+a0ZA5zvJvk/UBKrvopUz3Jc7LVEpzhl+27ye+gvE4+Zaae5zh752+ecjmr9KqTFk
WeCp4D6uy+KT6GOA8c7wliWmD8WvnEEUciFacpQZfOwMSoUHX+DNV1vjFru/TGUCLjSjPJSIaWoD
19lz5Bie6asUsHHxLs5Law6syzce+p5cAWCY2xIBbOjoiZcWt9xqnJPjBF42ybNaaMMWOdR3Ki5I
0hrxzZjw9z5eKRvB3EFo4UrElb0xGLeupTMPXCsqMGolWtrY3etfbcJ0fVKqr31aroiRNZiVqCgV
nIbM2mT6iRJ+VU4GNkwTXlejakyXEqhJNSMXFb5qmoQEbw35uXRhAtfCFpsxm0v+nk7dqEM00Pw0
QxYgCN4sRbge8Eivg64gFgo1Z2ReIOXvZNvHe9qJJArVIeSGPgh2pbB6TwTFKUYW0ERMVE1DOfiW
7emG/zZ1Zb+C0u+ulB9VQuufYincDuTCYwz7SLPiIe+zn0qL2bD6CKzgMY+Y6rfD3iXlRZHGA7b7
Uik/LJhwqux/SjunOZE8Cjs4ufYOdeqhJSnPJfyvtcKb4Yzmpp+azykBeJZNHLS0Jr1l+eT5uUiR
jeKVyMvhoohsndU4b1jfjqnLK+WzhVXVtXbEWJyVgAajj0ZKNXFkSW2Vt4BLi8FmO+ivgwDIaldE
/FSpsRqsHz7VvNe4PrbUORfCmWYgQ5GidQAco6bjdrTpYOX4Eo3aPBJ6GqztAQ68Y+gAqQ28L1mu
voSZl7VGsNFwre6ws/8Yau0AhwRF5WR2z2k6PQkatdIKz1TzX5W8JOMh2MUQHTF2dVCVaOgmzcTq
2z6GpOMpg/o2dMXDQAwF0SwHt3PJcZT03IoS4kZ7jpLxpjfJIVDF0Ursr6Ne0hPh9/d9/Azj3Kfj
4AYz1/0Jb9VjrYLF3bI3xTq5aVXOX9Wk3wxVmT9NsuVlnUCO4R3zJw1LsleFdMLL0th3ff4+8GuO
inu21fLHRCyNi5B3hSldhUAfvpWiKLeGkewnLMuePtYBoyKbj4VIGDVte9BHkmCi8Qni8nusN9cy
DpybGWYfFcP69djgDXdpda+YIKMj6Z7oD2xA7BMiqu1rUJNqka/7WXtuIUWv9CnA80At4aDblynS
iMxIzvJRN+SL7RM00bKdTKF7M4quWh0Gk2wCx7jG1GeXrKHNp6dphZMUJivklV2jGSEwfTmLBsSH
Q0BbY/TlOtT8dkW3OvBgVrLc9u6vrrU85vRcfb146nLtBymA7yn4R/NZQymMCJZjtCSahrYCqgOG
sjAPFSQNWI3rOQdLXvou01Yd3Q34F+Q2aapMNiKCtlkHzTlUlHFXKOq3blHwuTD1cZGzmgFBkVc6
IdxK8o2Qyac2j79rwtSwVhMxH4+nRIFGzaJACy0shlXJmWVou1dZB6lnatZnHKvE4qgnWuPlKgab
h7uxz2BnTBhc4pY3NJMZrBf5YBstn/9IgY9C9BH+0XPgal9JlktWU2xefBH4XArhS1SjWfXba50S
foJOO9qqie3lFsKg3h9Ovq3hrHMHdeuG5I6LfqIx1PWvIIVVnG3Rz4joaoHeVEj/gJjj0GCJwZmb
NKg15JsVjwSGmKRHBYmFykEgPMaCKsdzP6jhqjJLjb5tfA5p5M3XQgXS3g6v2bjJEfXLClCEViaf
dhm/dzLbClhQnsAHtUmL+DFJx3DfWvKmJxFhGcOL4NfdjO1sNY8UEligIyuqzi8cEo1pKvuqjH+Z
ofsFIgShccQeM/Rfuwgz16mBr9oC5lOgF4YR8KtBp+YFoAzQeJTuzo3lC/+ddslUhPM49TYRtpSa
EP0ZR3pTCD8HI+85M9MSM/62dFJnnXJi4RSBlsUHojVpjefjQiYYsTg6hcAtqvvMvx132Abpi0rf
K9Sq8NjwvaqZjizotoNIaTx34AwJuMUgqY/l1TSdDdMMIlN02IZlKF+LqdgUWd4jMsNR7ZrfNSPR
NmZEDCOCMOUovpcVLLDGtOODL0zbaynjV7qPY9wo6e3rlXlTVJfjOAXUvvDTda4cVQIjdwidsChi
DCj8PuMCjvTLpEfv1oiclxNovu+sqN21pRjWMD3CY3VLzPQGCC9/tZTxFoesLBACI7Bn/ION2e3Y
+FGuJ99rtx8v6dj/dC1u0oYAJi8SfGMHnN5gLMalklub3rTWI5KgIzRAxsFNN3kM1VqckVgQKVW8
OMbp4YQUC7aFJIR3vVg5WoSMVkRIWHOfPUcvPc1NRv59iTqOXyYjSXqN9YMRsIsaFGzURolhyhrl
L0iTGblEKZ2kFh03H9Wckm2vCr8zjiOfykqNiz2NMJuYFOG5uD/mqp2+s9og6+pSokNaCRCW6F/E
NBCtYFIQbKnuEJ+kJ/z5a1ck9T6zQHfNYfFOncgL40nSVtTPkJRcUo0Kj1bRL9MMvk+u4o1Ge+tL
9WwqGUT0gUoufB1Tm+iH4TmrtRshzyx+RrgDjAHBQcue8QSlzGRRI/aGfqA6G724T7UPjXGro8XK
a2+xCINDO2qOnx9rZlWeZRHAPeXmt2hssk1IlvNWS4KnejCCd3T79EIIDHctpvVWUX7L+GG2ZBV/
0o7eVPz4iHEMucqw2VnayOwiPGPD/gwbONzJ8NL6NM46Och1PnbccMMXysbiXOYh7zzyd4RsV04V
9nrMSF6SAhSXIRQPmULLhE9SCedf+il3nruui4+VMGJaIuHgGfw2V21+SCAjrSeVu4LV0b240gmP
XRmiI+KriRFPF0f9oQ1je69y2QaU37BWOI1YOYBAv+8gwPGeujYLEPXOBulLflCiKD0B2B4zqEGO
XV9y34LLzlJPzqG6RmALZ1uKzy5yynVrpzvRgytvWpiKbWh9a8z0s3F7QHoSpWFob4mC0cri+xQn
AZCIPlkZ7pwCqMyUBkRlQ6Lux6Df91kerfEL7w03J7HKpBYSmRltacnWlyqsb8uYEzNItMtzRdvq
89RzmuSGNDwv9KX5SuknLkYTUpfpsfXaNmN5qRx0JMurlVnTDwjQHlukPb8mJNVS7en6MXCsARd8
ZX5Ymn8M/K58U+ib7tFSAPoj6fRLVcE/HCzzg8kbyxpAvbM7qeHTwLlnVc0v5GbwK0+z8dlI8EZH
Rp5sluen9pF+4IB7AbOXhcGTIdjw0yEg6NT7SkOPzDI8M2Wyk1q0aXUCadkQfXdOnC4ckHUc8ph7
vIIAqh+tsn6DANO9N5HMD4mLSi+cZPduOBUMU3aXQzG/mtXlS9Ur9iMaI+NW1wTazE9PNt4kzWbP
Wv4nwq1agk04248IMEhM68Onbsqqa6wqazw34RPMgfBpeX6KPxRtogX6f88A/HhwmjY5u5qf0Blw
BMuAzMjHw6m4CvVgeloerCb9hc5lOKI6+v2UppUPNpPs8/0b5ucjJmjOlNrXv55SSBmKmuKk4CDk
FNx+JXVM9wjnLfbalDYHS7UrfvyRCAjQ11T3gomXmn9qFvo3AE3RpXOc/GGMZ+ghi9dnbgfnlAnz
m9rAU0u7xsCt5U9vgrj15RuUoU28JpMbTU+US1aqKrkh+PS6Tq0fw06ZPEUL7G+Fa+4g+re7schU
qgDAhG0/mZcJS/A7qSEw0zLE2TWix9pgsuym6rtdD+2OJo8LEkgdACSJaD+YPujpqZFbqpiG+pFY
FTPPHGCKSXNza0t/DNR01/pqf+EKJ45DH0+h66rfWA11+n2VdUQTIW6aiyF0fl4r6DBM8ZCe8l5k
N7dRHvira4r0hEhAv868QUbT1ymubnURRDSh3W2MCCJYRdPITR4kH8HYGStDOg3M5SLZYIuAN+T0
HemmHTpFTvn9bGfUFfo2MWskbYysuWDTU7bEjbhXx0wJNm/jHmUWcjOQJdUhoeF6NnIY/HE2lT/q
2FpNmq780hr7WqraeG5UMpf8nk5Lk/oVvRuQE6lo3Bezstq1KJGtSsDDO9sl7iCqFNqSaisPJWKX
Q1+Y9jkNh2FbCCd6MpVBW7VWpT0ModteA70tV9Aa8i9Div+26EZzVzSy+NKK8sXU6m9V2+6l3Yrb
pALMT8sxORr1/J42OWmvlZ1tl1ejzNkajFBoT6DJDd2uXTtd6L6wxQ9ewCT7zVQRZk0k8O3rcXI9
HxfVzmrpmrel3I594b9T3ZV281nVpT0vofop4iz5iNIUoeD8AogjgpuF+Uq9Zq7zYHrU8BrvOtE5
r11SPfK6+EyUvlspZVQ9VTSpjzR0hk1emc23XDBwnL+DZpjtJXDCLz3ECwLcpmmbvPlBkz2No1WT
T4Y8yqDRBUCQ0g+ocKIFwVMRESSqMNK+ZBOmq1ooj3XS+ETEFG/GYOkPzXaMsyqkpozlfjKqm9Zn
7nhtzSDdShhtCLgcZZeZLFWYCs/QkhSOCo7gN+FLXw2JR+wbnewG9Aa7PJm+LC/keDjHUSfclSST
szI/GI2pnJaHhouuXuWOM58ts26tjE24Z57+2s8u1tzOfz8os58V1egcSCCS5KgjHF++ZXG7/vV9
y3Ntk50gx2dvFd4YUvImyPH+R42lBLs7ImNtNOh2R4RB5QWzIVctD2ANtB+Nnj93uVp+OlPxQ3HM
6jrC7F8n/riuDKlwkqDNwVXb/Q9b57XctrJt0S9CFXJ4JcGcRAUrvKAk2UaOjdDA198BeJ/rXafO
C0yAFCWTQKN7rTnHPA87FnwAsObHcWn33Mfmh1WShd0qCUfigAvIS8tBwzCoK9Oy7hOH9KJBtUHW
VNBrlodNGhnnyPywariEUUe2UunUD0421A9uOzs69eZ3PR+aPAvdZpUaj6OrR6flFctrQVqmO0wt
0Ro8klJtypZlKRSia5+07ooTSfdLFIzbDkvDseKOepWlKPxKa6IPosb2OpOVX0Zpv1I1HX5QVqH3
kdOlzFTgOmavk2NEiOeb4k235aUwTa5FlbVvU8d5bsdWc6E77/iGAVOht6gW5tiZ3greOuWG9C0J
41gJzfMeWW8QL9uSJi5kEj5XIV2y5SWk550zJzZeiQZ3N/QF6ZHnvXobq0as5zdCaRr8gLZ8UoVj
vvRkSB1S4GrbNnGKz+qMMKr9zKwo3gYg/A9ioJrbR8UFpnn7KYvCWBuTSxaQgu/VEioiBNCitE34
VAiEHdeO2cpNiut6M4qSD3jedBSCU1rpN2xWxmNcO3IffgZq3J+DkZOmEEr5TG26fG6NtY4N/WnZ
kQLPE5EnH26l1YcRCAMu3CTGVFjiZFkeLhsUavEJB8fKkja9mVDLiNxg07rBP4+WXVN4O7Pw0mNW
2fowR9dxXzPoYyQI6laDWfQvLCK8dRnW7lYp0mINkdtgjqGAh2MK/c5lU67C0TVuyrzWgZdzp6sg
V5TtiE6heHJUtZIl7NBmD069YaHKBdLSTgVYkIlDKIT2sGyGJLBY4EqozV6qBysEFdG5qKmb9TBg
Tcv7nHJLPS4bOqdUfOaNYUnMYMvB1nHl1mrDp78vWR4tr1t+AufQf1687P/X08vusumoI24qndjJ
Hgb1A8vn+hK28bYUQfkQDDLxWMfihqtD6AH5fHB5pvZIXtKs7rzsLceXn8crMa5sPY5IV+ftEkKj
H+yOolUWNy/Lob8/kCVQmeoWXPJyTDHkEzmTcGndhg9cbR6mksJzHhkbFZboAVcaZLKwf8ljiv+9
7H92qVO/mZ2JnQ7+tuF5L1ULXbZi5oMyfLyGtWr4IPBGAmuMn00vQBm4I6LndEYXWvU6rs2vYWoy
RvZAP2VpFjzJQRjbcpjDmaCxPmVmzy1dwCpgKeO1cfNU13r9xOqjo1wmaXnMu/EUPHpYnbZVM5vS
gqJ/sgUMiYAmKN5azU9NfCFNp5zJu/k5hPpJD8rk26MJuiosFOjELpd7ATAKzEHc7E1RJY/VBNV/
YP38gqfzPYYW4sgmeDMByO7aIOh2cTnl7zIuMF6l2WeLdHgDYDYk501l3Zbr0UtQDleVrvSno2MB
AGvKYg/a9INSTDV/5vQJkF17SoX+2DYj89WWOKg2/dCS2v6IA63cpjZAv6qEhqKMSv9sySjfqgYq
uiURYKqt4NhgVZx9eKrfZNw8+9n/pGbTT5Tu1WnZS1XyxS3K7otQZDlEDuC0FWV9q3sqBlTLyvsw
2sWdNGlt6w6NsY5me2Xh5Qc1pgwdGzCR2jKam4HzQ+psIKjMGjul5/7sxiL87pzqraHH/ZyxZtqP
muPscAFmL3gSX5YXuDPBMx7K8mnkOjng8Qx3Y6VoP9zcu0iph99JY4sVZSP3HuoAfPtmJP0NbOsb
roD98h52WnN6W1sIk/W6ySz7YRQ6bAoD+YMyBOUdDGK2FlmSvjg1BDR8A6dlE+kGvow2ey+kJBFA
zouZhhofPq1MgXZoYWFz6tnqq8MgFfH4wn0tffIyAY+LhAqtGInF1Z8J0xjm67Pg8h+7gxHNw37K
bUnIWnkZo4GzIQnjn13hwb+diIJ3kRZEmr4D656/DCXOUI8SWUo2D/Uo1o2G9018ArcpAf1CmPYJ
v1nAlCEHPje175GNQDZDr7WNPUO8p5pynBCbPbdulV1Ke+LcnY+zIn3yUCNg4KpuOeT5PxsZxvYq
zkZvi4WCqN1W6YBCtuNt2RDnhwocnuOGe+xBgIt5TLBZPdblg2AeAGMk++hry7sPjkEKT+78TvXW
uy8bGuTDFhlu4v89RnruEVbJM/ADOkClTZvflt0hIJOMlG0WeDpKBSctnK1Hp1/RCUCKWo8zqlKe
KUzsGtUEemqY9ZpV6bi3mu6tmTOeoozgcFBlzAOMPL30Lav+PvrmliEop47iujzS5kfEooUrAASa
H0rlMXRaefXaRF4DWhbXZTfuu4ZyRfmaYYNfEas63Cx6AjeRu/3NBsPrj32f8X2wuxyTjfKbgCvC
EihpWQVatAVU4UhhXQhzPAqrJk/KaOwDnVVzzWkIHV1xu0tJEDR+08ab0SbVIZzIaB8xN2Gg4p6v
OENyVruOHha4UUrVETj6inWqoicGM70puVdFafmD2X57aZhfm1H+ypIkfqE4xhqoaNHAT/WXBgt8
jQm8ajrtWgXWEzNtl3cvp4Bav2UiSAybDRHsc3SAR1OIaCrTz2SHnCtT9jBKiktXDf/eNPX00cM8
rDWNUFfFrB2QnXgKxRgiFMwMq778eThOgXsm6b3qVJ6Ayf0E8ts68cefRK7wbfWWfFTTgcAn1f2t
TGWRQ+cjUqLrm2lXRGZJGY+I9pYCX1uXNIUoApGMzUaB03WEhDusTJrt/vLEcqxlIcqnPD+9vLAN
VVwiy35gZOjKKD3cEeHIfRUW+kUnBpk+pCE576V+WY7ZGNT/eTQfGzLhAS8wjQ32QZPxZT749zUl
azm10dTj3zf48y7zy2CzyqOW04z5+6PLs8smHYlT83pAW//1s3/fgMbtsApk3IF35q/6X6/TyW1r
AuwUf35qfpmK34F8FFAah6Ic//xf0GQNJEmwxLNq4W1NUZuXFsn/jtnNzQqV4ZjTLiGpRRmMkxMg
tgpZ+u41I7A3hewGUgjM9tDoFPNpY6G+nuz0KENBPJQogRtlZNFNM/WyZKwJFAcuS9r8YFHlRCX1
zdlFWNV3yF9fnae89maMlCHJ4J3JKgm2Tdf3V4d0HFOT8XEKtEDD4AGzS7fyeMfFMLKItsZNHvzq
YVjcVBIO7svGxJXZ1l19tmuL5k7kj3pIbpxRF+dI9340rto9ek47EMvZYjwfvi2ZfChYDPe4NbWH
tCGpzMQUreWGfXI6c9hJiF+YHc+MdfFb11XuUc/NxHfHtN6Y3hTPylCfmAGkFNI6ClE2G0Y7Y63p
IrvNlMamwnZatr3D7+vvTVPXa+CmOrPwzr7mRfccTGAPO838kU0931PTaq9O8pKA3Ee5jjgpbY8V
pogDC/udLkZyuzRKpKY6+u0UllvUW2tHIp9C1S1WDhFNugkxPg/qdW6M/aM9glmvM+okqe4qzw6x
sLusM4Xv1VWILr00j+hqbNbKPFs1JYCZuniL570mhdibeeFmea6LXeR5OPKoI8gyWwlj+qUbBs78
ZVdftikj73HZ/GsfCgeD/fxMD2ft+HfXdhJnAp3PM4Epc9+A+7nuvTZ6BKscPVaETVJsEQ9AQKPH
bMrkmeXtn+eWVwGCm1yrvwbo3f5swkDv/KCLgOb8/7HlEZksw7lohn8d9zpMwc6yUQKyT0q9oQXx
n3eKZZgzM7PQ0up0CoMqrO9hj/IkHgoNTLhKVN+rAS59s5x5fV3HpB0Bdc3lDY1S8BmJ18kw+287
pXw+GY7lW5LmNjjnckMNhBYmJC2octVjTFX0MMrkl+HA3CRM/h5AYr0nMsSNZWfbgEnWKhTjeKe1
N1K37KIdmIB0lQ/jTrhVAbOJaxIKFhheo3cJF4zdS1URVtE1+akui9uEafjsxA3C2kTiWzDIC3LK
ss385aA6qv88bWcJnDwliizizQKYQvzI383yNoCqEoCgz2rZbsCmE83AHW9HCG68c6toekdwwHrU
oZZhgytrwshF58HxJKHpqwTwpAwzRoEIFeicYIaaQu0lJ6lih2uLe1iJTVHP0lVY0/3Vh7FfqVWG
kbenMeEV9XR0aPKR9vLQ6YW+GTUq2WWoja+SYtxqageDJlQxIh7ewfd3fugOzpGRSGyinXgVuEh7
hy0Bn/G8G+PJB6bXDye+xS8t1cXWCxTxQ5EUH1sMkm0hL+JLGqp8wzgWnqwBPFbuaPZbaxskqaE9
OcMWMl9mATWu+XZPxaTaIc719oGXyFWJwyail+WK/VA6KEzSfjapImkvWo0GxLzJ63CDlTI8BY3y
zyF30GCuF2fPyit1NUzQe+ppeGpRfRw6LM5IvzyvoPdvJHKdsbZGoMFr/m6yOm026QwgqKxaOzqB
Cp3TW7Yq7nrG9/nwsuBcNpbGFDMNYAt6Rtjgmx7CnZF2+muo4yGOY8xmpp40r3S4lsMkAzJnAO2+
8IxjW7G3kF/RU814YySa6U2bocYW3VLaEOLhv44XuQkv4d8vT1GcUC5tjkWSTSd0udNpeeSNUcsK
KEPrNOanAPjun+NDYsgTaJsqVr4oR2JzMMJfpEZ+wYVDbZOnP+wepmpUucYmSZKAG0ey190ueRXZ
8JYIaCRuNbUXxsGW7Bk++OWRapeSurKkpLCYOWVLJHcY0pgzlGOrx7gIOxIOMB2Syz4w8JvMj6jx
YSqtY5dObOhxLCojdMt8c0mkZictV8n0Xh5OiX0FTJYzXOxHph6UNkvAQGAbcegxkvdVf1JtBjGG
+oNQZnaBbWc3nYhmZvHufdCzzyDWOlJ6BfFXJHirrkl3n7L4MbfzLRM67RBHoTz3aiXPy6NlI+fd
P8fKgfi3ALo0Zh2KQtjYvDNr+3825EB55wxCAq3UbFv39TnLCQSbPYZ24MBYrPFCY1A6lLX8ncx7
y/EiB/enKcTDJNxaR3j55GhfVGfyNl0HErKsy2DPzJfAjJzOgIo5/wjVHhyVXBkk/T4UVfd78e1L
kw/ZaCbvECfjcz3m7gkz0jtTQROoBWv9Tywd6SGx9DdoJ9nZslpIDfrI6eT1hxx1fa0q6qHJ4l1a
IjmmhH4scUUdKzN4BUCMwck1tE0sXHrPg13in+xowHstVBlMMhpS9tVsXi9MmpVNU6DziCHcKHDk
D5HzM9HCp6hR5SFXqPQl+rh39FWZxMJPIi1eW53+NfTJ05C4YBIJpSaC62AIvM5mpZ45L4jD1q+5
y70tv+LkmCU9nIq92iDJIX11O9lYNEkFfJiM6VZrykx7llclJ1a2CTx9Pdq6hmTvq2QeSNrYvS2I
xwYpVSZwnwY4mkT7Rb6eMkEoXKLCGuHL8nmowM9PtiiZ6YS/0qZsD0kCZtkSnVi1IVwSvOarDqTk
KnGLT6+p/REV/sj1lIROvooi+1kNpbPpwmHXgSXwM52oonzwDtHAXVshj2YdMiEeU2rPA00UV7o/
MqsUazXPH8DEgW6Phb024iT2BbMjyCpE5gBJPk8J1nTPTbglBt4Jai8lPg0nBzWKW10S9ufFxUUk
hrXSyx9E+AxbHZpKXlB8TfK48O0KikRa0XpvAIzFdrgmj+KxRKfss+H/aBlHKXs4pGNob/A/WT+K
9MVV5xo4Ku4LdvHuLsMOg6i5SQ0YlC4GoWupvbmiLV4ruo7M1PKU1j677Wg8tmjjL9FPL3b1A9ok
4l3MA8aGJwkJBirPJq697jUReB1pe67zHFFk7qiSfrF6sbwiPFQtsx1ibu2JgoEsdKbKTdjuw8gh
I04wdYXo1ZG9vvEmgdlZdXUaCyhcM0ozYwGY3XNgt+XEBzf4kdbZYELLL5C64sF8zOLurCZU//sm
99uaZb1LgHfXihcjLOt1nUqIoSm9ADpeaFlpRZywSK9HwnryWGTHOjJ/OiHJNUzJ8d7UoILQKu9w
+Otp94sS+EECkQqleinK4LdKk2ZV0v7ftbbcCI2qDqzNNemw6SaGHoycL9XWiKWlKhC+wxGvcQYM
1CwGVN9ViQxfNcfnVhoNIfHVysRXaTOZXfHRFH4CNo9J8PCjiTwFQ1ayHyNDuSYGlTdrNYdc1A6G
ViHwWrjckGMFdpHZKwny4vDeuJ6yNZAPwgLnjtQZ/d5oW9phLomQyBrKR/6O2HsqR89eV3U/+n3M
eshx0YQlYq+HU3MbbZighGZJ2gwHrffw4JnRE2Uyer/mtoyQwmD2Oo0KXUiAydkqMduPjvmdIZOr
PdnWSYHIPiDaOxeFBUBqQJdSoQgMLChvZD7D71MCn4ngM8vfa2CNON6Hrjt3aj0eg9hbi7JgBU6Q
6xnrClTmxDuQuPhJFDO2NTlD2xE5JjErfdLLCIwLumKbqU6/s0ztq6C5cvEG/kMTIT7bFJ/dMzPb
WEXG5W0FjZ5VVAvl5EzalehAeYtpAwbZyuuoprZKVt6zpCludAHXurQ2BY2IW0bs6EprMGoHdNmK
qvUooXSW77bM8JpWn0gmTj5pF7YXq5ZiayqzMy8aX1qbqo6RJ5MvnwxOi1mwOZ7jvJzOMomAm/zd
Xx71U6r4KWXXP08MCvrl1khqyOyt5jexSqzaJA6aEe9E00x4+sjhbYW20hDeXgOGirNLhpJNqeuo
dDYWKc/caZRwDjliAXS3q1ymUCYU2qF6qD2P6JSrzo1XjPG4IE2KDyb60cw5BKlKe557/WbkZkTS
fI01isYqtPBtGXtzg8ZGrIRxQThbtx+8owm4bnEUFI37DXGOs5rw9FVQpWsbeaOfVYHCGBAEYORG
RBjDXB9LiWctGygxAdE8TZEUYNua5sHTM8MPgsb0FVBVhOFlDyUiJ+QUQlwnbbo1cWOtQox95KIo
5ll3CSxQQsq8DTj/mDFQtb34neF9Z0wNNh6NS92o33qV64M+FcL0jk4ZOu6dGbV7gA7VJeudW0wQ
C0YtZFki50quZ0pK4GjNLUjEZeRV+3TWduRZDFAIT2XFuD9RB193ioBsjjdLE5nHEBky+KKMzEyy
BXH74rmz3gTaQbQ1XYlXGJlPRwfhT61GTn2/aWrWCLXa1mcLU8FZV4NvTFPoJIyQtVpkPkdWJne0
klCAcjelr2czmDCGpMi3FeZBEyKgNj+SF38lzlnf9ejRc6X41qCSbwlOBaIUogOlTo7QFz9gaIzH
0vuoaDVuqVDwkWW4o2uWS8dOqX4GQe6wJvFaulued52s4lenDZeRwv6daj0izpnB0pEa4ueBzD7a
1np06zHZW53LV2M0xiODWrMuAi3bR5BS7wbrttCzH2KruptRA9Us0BXoMsh4MJlSb1fJmhgFacrz
nt0M9a2VsYNkhKugCaFP94pAFx45qJfqKVw7DgytNmQ5lEW7Wh9vXZkZl2XTNL1xUZqqWneal2+w
Dv3zhE2rjZ7A/MLRrLaBwyx3efHfn10eGTWF1MSABf+/fjQCtoJwvShxtFsG1lgk43/edHkvp9ev
tQ1sZfnhf/1Krn79GLu2L+rwV1wUw4YJwyYkP+mTPOB0pSPQeGs9aDYCv/rsonfXUh/MRwyO8UaL
zPxB7/V2200q9ZUQGJzqyVmWJV6QxMuTqq6A++LnGZ3XIXZcxrucms6oroKCXh8+iSt6ICYfWtTc
Ii6D1lSjY23mYC+yLH/PC+hZFhrEk14nFLCw0Ypsq1nR9DSqGdWZdrCOdaWecMF5t2pQ9WeatCpC
2UY5LruV7Xk+Dshot+zWtkLAQoOrDe2A3Kuz4DPEPHq2m/wX/fnhmSq8/mjluzJ6HFM3ex7mTWWn
v12h9OflkDDUdgNWINs6VnivQT7mtsgp8fW/4S8dOkJE1lkdZquq/QmCl5YaEbO+GxeEsLWD6itd
+yDqwTkCa1gbZaPdlUQ5ZfCBNwASs5Vdi/whucB/LXzXi+WOWEn3HoXA2utCmXOlsEhFwGumrPgK
B2wIaVL1u7JnctY3O/JKN2GtfwxaU7JO57IZWvOaVe02c4DSqhWdmzCvdnBgNEK8XGF/utgFV7YT
/nAC5pSkmCFnDGhPo5WsK5JUc8d6h/ywjhp3b+hRd8vCdnixQgTLDk1M9P3RLnOm/dSl5L+Ug+7X
FeaBZmDqHzDpfSVH9MFUZtqkjgy9vBRm/kin6JZ3zU5ONevmfp90tZ/gUCrT6dhq0astgg9NYwak
lcqhLLEpi+GaKhuor2iYx1SsGrwhALe2uHofkgZyj6XeAfC+1F750ISPE8VTAQJ7PWVkiTgxKeml
uLlhdtf1Y8flDMzsN6StA1/fV8cEOW+MZlV6jCXCZmVIADUVoGwwMDc8YNvdqpVyzBrc6NOjVkw+
3aiDE/h4hgHkSdxnI83xNEApFfV3lCPMByjVt3yJk35WHlG8otjDe5LmJGiKITsbI0sD9RLnUIpK
t9onuv1ZQ74iK+KpBFyyoq2EGLe3d3VSbA1Xu5K48FBTkfSy6SNsg/P0nQ8VqwXr3TIebVns7VhH
5F7aXHIaCyttbUp0RE4LvdRuVnnvfavTBbn6oc70F6TGr10MnAZzy7bMEc912XtomQ9aL4+0t3+Y
DJjz4gSRzzmO575dvSVyZlNjq3UV8UD+jy3ga3mPQ7sKu+JcKc7ddrwHR1cO1FJmOj71SQs+lXfo
q7GkjizpwtntDZ+HK6t7AQfeG+RTbFKiUEe8eQFT+Rp2iPIwMPSb6o66NN5IZ8K5kB2HuHoZmHMF
TbA5AV74BVr3yEV+hPmwAZ1/UxO6VBG5RDifaFTH+VvJxBlx1VOf1Uy5elb6rsatZlAPpDAjEVGs
j9qktWAS94FWDIxcze2FduUsfY4olzm1+sMpaBm3czFw/ryoAolVxmW1KlXzJ4bnWu0+i5xQz7pA
9GYz+tBY3igFCwTZoshnmju0gC6zWHyOqnfItXhjMQMcYgAfs0h1LW3UWsxsEsbE1BbHCqttzro9
zLQdQ+km8fSHgcARyxkP4IqLVZviPgmDo/sxSPtAE0Cxp8fJy7+EKX8AajiggluncGvlaF4wLG4q
WuBhR+uLnGO+TN+zuh3y3W082nQmTPo+jQ9QYZ+POJgHFeauvKsO1fUhomRiYOPunrmJEAIXwHn9
oEM7rYXKqjXWgdqm097tk6+gNjapWV4dwbNOZSFYofCK5YnhfPLLyN40XXbjMv/OOwaujHZaHNGq
Sy6ZGt8dThfHJgWuI0Eq9N56CUM+ZvlalA/7Tl1ZRnOQRn/uavOgacq+1JOz415YPR2soS3XTooW
aGw/Czs3Tpr+s1I+LJSC+0pjbGx6zdd1Rd1o362ufdVuytoJb+WUbVGIPlqWqFfOiOmy70+enb3T
rUBkaYQI96OLtNVn5tlbWwN4KpKEFTKK/1iR71OHt0tHa0TR+A3hEeyPvvhCjn6obC7aukF76dAb
NxBEE4s4Cw0xga4c64ejo9QIo4KzYHru3PILZZiGRwXOH199+z5a47HBElZ65cn6xka0DavhqnFj
wvmVZxFOCq5LqbQoj85lIWkpKL7Zgj7S0+FtrCc0oeXOKLwrPpoHqwLvxUoPyUmy02VMcgn6gXw6
huE2H6arHZgxVrKULyI6Fq11VmvcCE7ITQLsQQzMpJfPJC2z8qRbObjf0RS9GmFynTwqr/J3wUwJ
hN66bV6RVXSnIgx/6UGwTWUKGVALQUbLqwV7rCl4uY02gvOtpbTR1x0Ggfpisnx1FQ0jf76ZrlWP
KtxGJYE8mLBdLhWLAoWVtlioQ/ek9cMnSxaEJlq7aaeg9NsoeTBL5TgYxOIBT57vNmoavGlK67s5
1hhH/TGaOI4cKnd2BqeRe8vOplsb6ik2OKV56wXkRecZudZdlZq3rY1b2ltfBvnIVg8sAVbGqopS
fB/Ne5kF98RmCoGIY2MIkGgeov9JR8dk5uIDyNe1QhGHrz/b6HikFe52UHRWFA4OBcFyk/FpBtZP
e2iwUwrnsaTgokmUd2obv+mZHElygchStBSuTOtBmsM7YgCqhZTOIl08jqb2ZhVnFsHuCkt3iPsk
3xsTZ1NPUSSm2e2U6dW0rQeEEZuyGE4I17Cvt/CqqPTqJYVBkfZfyQ62wq5hZsu8qvpQ3PTtTooC
CUmKxrIL+aHTq6YvTG5crpt9pvg7qZVdsaf+aIri9xTEDy7IyhWLDGYChv1iNtici05b1cJsVg48
hyK+xipdw551YlN6m0ZKbQ97zR+JNd5ZmbtjmRL4Xqtf9cIEzmql1BrTX0UkXlQHbJ8RUalhQoWT
5qrGRoyTYtrZtvqpViHAIX2D2nAdY5exmIyHdCuCdGUruh8y/2zfLdKwLBSKxkAhJUUaDWFh7OuN
RhR7P/RrDAkGUNwgrchqVjdCRjsRi22X0GzFGJU64SaJ0y3SYTPbprxtwhtNsJSMJvIjkW06Pd2m
TXJIrcDPTUri41pEqPk1muGkXwna7qnl0PGAvCRyVOAtUpZiR7U6nQq/M7nBispH/Uewu+Zj4d0Z
JjmgWbvvHGMjCLgUKXEA+g6t61Yrg13kfBWsnWI00DayaFkOB70gSNWA0ha/8LvPKbAZGj5bVRnJ
WwrvjIzHEU7OSPZRONi7QDN2IK8YMfWtGMatdBHbxs62SsotKWabikQtnduZcH2jHDdpKQ/QkPcZ
zt2eMkaeaPeO364Z5jZCH4CTzc9m93qj7IWFfEcQswDLnNtHgDadovAhTHva/BR3WvIIuIOXhrMZ
Uha8Mt7TS9iopYlgNN6E1bWnCxIMyaFVva2ctEMwFxrwDoS4N1jmbTPY+cgN0FuoaMD5Amk3hrwD
ET4a+V6FPWxjPT5U0MsGu0Ii1u80p/XNZNwqsb0uYIlEBVRpTvCRQlRD1cCpb6R47WQNzt1RN9ib
tiPaC4u1MjlUvhAORWFn25D+Khu5B5+xbXQEFdBwSsJJlcCFrLWurGnOadiY5JYllFic5BrnYjMB
Sil1G5Wxs1c6IlITnX8xJkNxLZBIUZ7G0DxtTJUFWAYKPIyZq8ebXgzoPdQnF6rT/HzpKP6jEpc+
7HusOYdMwfCcjX6lZJc0cA4s4Hal7eCtnp7Dzp+t3JpxUltjP5twZ9VU789/jxMle5qKZN6PftSZ
u7QqDyZQk7RFmE+GSEhUIAv0Y+9khAzEEAvXhaHvW3CxZV+yYhCn0MzPaW+eyirez8hTaOzfJWsr
jZM3UsddZ1k7O5M+c8Y5aG2EBC7cTaqofhxGV0GtFroDAcLq3oVPWyuHvHd81fpO09FPK3JKFeuY
ktYgY/fA9esP6l4ozXHOC0j5dFzJtM5dpcZPOWtasm5bMOssB9tPMeqS8PUqSnHG3RzWHxLGcsH3
ZqjaJp+UDRJ0HFMKsRIW36nX7GbDBjXyyRJ86R0+b1i/dP/nDS7KvVJmNLp6dLNzylLS5tFhCYp3
8yjc0eP6mNNd4E1U6gZSjHOxTViHLT3US4skz0XqtMrLADFx4lwaa3wcRP9O0wiHzQxqWoDpy6bR
rO0C4WiVKTpnOEVEnlZvw7BvOqr8GWr/hRfc0qk5TRY6j67KHJDacMAjHFX4AwpKq1qtsNYdm7uJ
RW0VB412bAyQTLI46fknuj1MZSU85H4M0qOVTV+YC8cPivXKzY280tdUIAhEBuI3oQZwyCOFhU47
fJVAMZJQwprzrtGcc5DMmyUuHq8J1ldY0+8Q1mvGe089qwAGzmYfvtZDZbxYlLURKru+pockdJvd
P/iphQe87JpIGeeJ4ncrFGBUc+5epo3Pljk1tK0ytdja7YVWKKEey6ewhBVTfZ1AzHs/cxoc51Da
KeeQF6N7YljD0JCfzThSjzC4PW4XHRWZPNox2ZRbhVHKX7A0xAdFewaozUIjLooiPIJ0YAJexsWa
0QeCvAa9YKH0OnBKKO3P6UoIlrjlmA/B/J9dcuwo8K+Fk5FdOFN9RKSmaFWDdMcS/FYprG9wI3Q7
zIgmQwVN/ICS/Z/3ynQgvblXr1niYzxoZcDcgQ2OY3TYPc14huoMkA0BcORXKMQk/GdTDN2IpTiT
6Ws2sIgv23wxZ6dPYQ5DZuz2bUhAnWn02XyzEzSrISv6StC560yJmKwEmbgtBLhC5a7/5w8ae6bi
UXsMtPFXlFfWNcF42S8Yb2o20aElWnIBii8RDcujZdPWLRYcW0h4EI5G4aEn/ox44YPuNd3tzwcj
G/eX5by4HZk2o6kkzGTYmHdW9f1Fz8I9NJLgtGzkWAenwok/ZQxLudVm+lE8P6tfVYp5V8tGfLJs
WpNhgt7LcdmrZwFTVdhXE8/pfoHiLuSYCl0n3L7ws8302vDvf8gX0ai9155Tcr+GKa1NqkIzLDVZ
O/GbmuWX/v2T/uy7nZoSVCbD7fLM8jfJwLnD0IypZ9DmeehHZh1hJVy4qe14xVD7q3edZj8Oxtwp
VVHLg3dFIempysZGjnhd8GF1nT02MuoPy54dmt9RXQ84+lqJYdCo/WZmYvWm+dLw4ezjePTOvV3/
zEmu3i17y8bSiPjyl4dYymtfLZt1545YA5LKeB3Nnog5qe9cK+zvpn4fGqlfPYtWKzCi/oxKnwWF
XtU4LUM445Txl+P87Qc1wCooKVtrYzLeor5Bgoq+ffl8l0+ac5NVrI4QEXcDNl5bb7ZjQC4XfncT
BdG8GcyQHkWbWCi9kMHgGg5aP6p1gwwgXAvLph6wKuioS/3/4+q8lttWtq77RKhCaoRbBjGLFCVL
tm9QlrY2gEbO4en/geY5n/86NyyStmVJBLpXrzXnmJkklMUwLNaAoKIXns2t3DgAXmBe1YJyponv
RRK+JXn0prURjETT3Pf0wnfIb/FflgvTZ1l86gTxldvThyMhmhsVhP1++doodPpD4PcMfvxxT4sh
/lETuM7i0dweWaCJmGusO7SHOn45N6ai8smG/EWAGT98HKCl9+RnvHzSsxGTL8Ua+4xhe1cWRnbP
Z0QDZR9quBvIVLIC8gy8Duz40ss1R2lfmN5YF1sf/1kc+PTNhreoxYjqUKrvuwGOQG26NJZLdVX+
cNLAfGJARAsfnt3UWMOu1LqgPVjsFIuPigzd6D2IbA/hu7wbZn/sjHk6xlbGZV/lGfp56R+DPrnG
HNgPYjH8WsvDUIUcs2VlzitBmsSGZBssp0tl4+s5rIIC1/c4859YSYRNfQlZaenZnofMZtqPmAiS
9slUmbL5GllONO4Mn5RjolfWSOrc04OQ5ZgpET91x5mjzumr6UPw1nTgDJh8jIiJY9hvC566m3pn
38bZh49AWV94eJbJGLa3ZfpuRd4zHabameMLNunqknORXxpsV6ekRZrSFHpxoedibWwaqqvML89V
BC4P4Le+W3R057J7SuLWpLWC5NSNuFVtq27pEZljtMVv4GOvSDM+cuR/R6fSvOWMX301m85C/+Aq
BpCXIPj3avvfagKfQkKNvMo2BD1Vz+417UZ+9Ixf207P7fxUNqX/o/MWbCg5ZC5HpNCCw2+6lr5v
EUBuBh9YFFHwyabuUwutqePtdMNo1/mIVxX8uf6Jd+PGr0vSe0MZrCW3GMLhHDZX325eQl10RyRb
PVIiG73c8jJni76YtMhcKiC9vE3D6B6W71iW22iqI8Ro8A/MyqYvaclXthvUdk2rFcycGnfnbQqz
cA/kSnqXeNnxLc2i4U1thiLaw+uetuExgcozgLo4gQ7eWByPls4WV0nq/fHc4ntq/GanPo8uTYt9
Dy+L1qaMDiAWu71s+AhM5C1NgDJZfYqRUTOEWZpTk/w0hpY6fvlyoQSGaJVRf+FqJDyQTKKjqeP2
QPCQnh8fFlTb/FgFYXmYg+FpHJJjmHjBQag0GkLg+u0EFGLljMvseq6QO2PyPalnjd8yFmTgaJr9
sNIbTdNXdZJVx6K1joqWqR7KZUwXZvGH3S1Xth/7O7NvXwskZjj3cxqglee8xFlgrUTWtfsc4VfA
XAbGXz4dXJ0poipX7NTHjclII6UYXCuEqtEbNiPVaeemrkRbRgiEUTkJhkkglaXrfEtciljawGkJ
JohLjTA4gXe0hxBM2HQPSuNjGmt51UuS1LwJFn9oERHdhhN5ZWG/V8Arr3CN3zp90GeQxRWxL270
VLZ0kkioPHadibrKJXUESy8KRs+E/RMF8b21qSuZUaDfxl03J3uCHRC/Zjf1oGKTFsnCco36ZvyV
GgZaAsK9d1g/p+cqJctCLcKPBVUHS7s2UvQiaj0dgfVp5oCsbqinx/U8CD8jJ8/H820O/wlRAE74
rbU4prRGty7+8oAAMT+7vdbfBoJRdmppeHDYSgdhGWoT6zZlMT9OATekMgv7pt7Lssk8JCFDS6+6
KewBsHVCl9VTrSRj0CC0vamTZ6MWFghTLEtZmjp333aBFMQiP9YE1t2DAHEAa9yNEGIaTV6V7o00
M59DrFP4aX3rI5w6kg3DnxU3x2sPSCIjbvopTZH6C+Y9204C50josm5mZHw7Y0pIyC66gwrLSphL
76ELT/4nmrDwVc+H+MWRBfLDADeoB6Cmy1qLeGQy2S+AAp3TNKAxWSgN7kCLEvEAeb1S8y/qPR/I
4GWUqbUvIvGmyreohsZhAUcbABXsJcsIeRHTs/rY6jhFi+7QFuRYX9THLGmCZ8ey3GfsegsrNfLM
n5mnExq5lDAhiB49kCSq0KK66pSVT7asEWfb/RBtxZw3WMAZUPSEff73zZoOjwlfOAEAolYusbxT
a8TfCowdLyrBHQ6xsxER0ixGgkhX0iLcPCrvJUZ6DDzj5DpvaglSD13s+OuxYgAWTwbAOIgJh9Yx
3WOtGRFBpDXNOJdGipvVSEfwbL7V4gtHT7vt50WdsYTwQPTTL32SrFXiKsTYZGXNg70VizHqoP4b
9SdAcjPkjMfOxJa1qqDjsdFWwdGIGb2NJYE/vqa/6mVfnMxY2je3Nb6jmBHCfrCXLAuOGDc0xDj0
4dsvfDZKG3CMXtDsRGveYfIGO3tCUK/ii+A0dQeOGo63GTKpMz8s7AN9oRdVfMQCK1Uv+nkbVeIY
4ov7nRRax/RryF8yGh5P80REhr4EDCPPZSqxLF/tMNRPIdogPH9Vh2wJPs88IeTx/HDaOElabTIK
IFpPVfrejTiHq7Jwb6ZAa2aOfs4+2TnATuCxeMEGJm0Es0V8xlNUPLeMFg7YRK8IgeNntTzYZfSl
PryopvXbRnb4RCHqkwTzs04KBp8OxXCbtiem8u/AbDhBhNVNmJp9M4kKnwGpLCzTiZa8SFWk2PIN
52ZqnCqAISAC6cM5Q06Xq39XlD1XGqfJHFI8XHF9yvXgzVp+28B91yWXrROHxs2Zy8+Q0+bZ0f30
yYpQ7nJxQMxZ9jX1ULQkWrSNjB8BOCQtv5AJ0+3sisgamD5PZmHcXImT9vH5jDUC6cypX5IS2pMw
IlivWkdERgwQz2zRjuYuUTZEya6oytP3osMxNFTzTPZU/147gXyDXc9f18e1OWAjyJNig5tEewmj
r2j5Vklsy46RLE84IPRne061jREZ5JzOlKYWmfcqOWF0C5xVRngp+kYy7hDee5gMLyhY5nskxSYL
/fgPi0ZX6K/qEEzmmEeXJ9PJG0WjiNpo+u3oRkpjLs5PTQfD3rKTjWsP6Xtok/hVvFPdGr8sDFSY
VJiUafXedxJBL9+rz6NT/9Atv3ieAS/ucYR9WFX2YcU+QRCV9aEhwFxJORM1EDJTb5Z6Um20XmWw
e1rNS7ysbWqBw41Rb1u6CWsDDeklJJ93Pw4jTW/NTDcZpTBIz+yp5tzbGNwFZIRHGzTkR7Y8MWAU
6X/P6BD2pmHIK3hXlH6kS6pXeVdHRwvrbQqD4NmTLa0y4d5Gv3XZ4gIs/EWgf2aRjftjyM4Nde9r
+9anIwEnWZXf3FKukxZSjfk6dmEB+q8qLj0U78c/bDIXruuyLGZOBNDB5KOooll/DioikFOvR6MH
+WETmtovTe+hloQ/I93gAzfw5WTgePYR8v+DUwbGIfKcnJ82CuB68WDkTOXyKQ1L0AIuqv0gec1y
Ie6oZ5x7U2RgnUawEfmyf6FoPQYe8XIwdr6KKo5/eH7i3UpJJODyShrDUtVRorEJMtuLxDt4zmVY
Ln6pV7lXWtBAvWatXgoDkn5V0mvz7Rz3C6KjkAjP/2+l1THCY1QeDyqOza/nzw60V2p9p1F3LzpU
R2P5ZS/8a+oOGDoMU879DL2GoyvWMMzc+3ICbEyfjj4+VXM0YSNTYUEz4yACYA9VPJhICzu5YVjc
PYUi0u4+d6uqd9qw/u1PvnVvAGNsfWZsW/UyNfMG7ilTPoBO/i72s49U925VVk0X7gvxNs7+p5yS
+tIlZbSdIE/vnNrjw8NJcZpQC+/tVpI21ofWUfTTG5KSjKk1JyO8rwtGKGYAHqbnJh6brRPm2GXm
vtjV/Y96TMsz+IITPJl6lyztoEl8sSSw96Q4nrJQS59j9BX9qPXPteHvhciMPbs3Qz9B813E0Vsg
RfaSpNZPMZQBSl43POiaO314EXMnj6lzYE71WiztyMBuzTM9MnCrWr+3pWWu5mBCDScm/pHc12a7
ZSaDTj/aDUOfko/VfPMNey8YKLNdFSXFNhZIXtUCHrqm/smE1oVL7UCHpiuMFFgH3Z2aWXVgcabJ
OGXJecYmtLNki1q5KZcMHLN4Mum/7TNTK+hPNw1qEVSzAIHjI4thBSgii4+UQiMtg6sUJEpKH1tq
h2LHqWPrA70xbtSlUOy9mLySBh0wY5fvouz3adP2tznJABp3zFM4VrnrWkurgzlIJjup9dxF0cma
qbHVdWE4YIlVOhWQ2209C3EyaGcjdI7uYfQtHWnuCj3Idya/PPx74GkgVMfrzBT/NsVUnMo5r/dz
oIuTmU/vdmulLzmYmCcDOg/4Hfs0hn1P7UbVE5psDwE4yS7IULdY9otVugl6KOh2sWX/obCoz8Q3
NGf1THMkEQG1bq5dsrE3kvjMnb/YyhHd4ofWr/zb2eDUR+5duY7KeX6227OtfUDZ23pzaV5UIey4
PRY8+s7mcmizluOoNyYSEjD9IN3N5x+NSXn2WDpswS81hD7H7CT88OgirPLQZJaW6d+qYek01b7D
30s/uWLe2LbedaDCaQeELoHDR9IIbTeMcCHqYZabMgYENEqt6OnHNt4RC0+X+tUH0FbrCJ/rZrXA
zRX2fVgg4Zlh1qjaR48AJ1yeHhKi5wGQ+rbXs2CdiwY0TdGRhthG3XrgXNM8DeYSrbe0diyC5J/m
TkiUlIM8aV0uOW4zWaQzilKYZXdMSF3gHvnuJv9LkeCtBshYplNIzi45a8F74dlw8XVX7mpsaDGo
761OYC+QwTE6ITT5z0O89Kjokn/mOYEsJrS3W45fBS9Cn8COpD6IM3rYOQOjjahQ2aramEMM/YYS
FD4s+n0y4GL0SRRnBtKzw7XpPY4c0MEg9tV+O2b1P0j1+6s1GmikGzvYdSGEd1F3aKtr2AWSGIV1
RohhtyElKdr4DKPWZm7V1xQ0CIMMYkM9/4wAlX3OLKVstl6BciH2rIYKhgW7bop+H3bjudXEmREC
ZbfV38PKfasRjcPH8849/stow/FYIOd09nb1ldgukEy/wBPKqmkghyctZMw4y+qOgEPQmyNIj5do
GJnT1f0Ltd+H6hk4+G739tC/eoiBBj7dm1V6wz0xtd1M0NI7RXyzadOBM6tP/Kt6wCjrQR4kpNnx
rJ2dSuNN0J062kv5VufFnmT5YlvNmDcMM341qdkPVYsLFZtS+7gHuHpY23XLWauvaCUk0XqT+f1o
F5hj8TONe+roMR8B+845QEVkNmbrDO95Fd1KBrtHs0hgQVLmbQOpM8koY7yFc3FK3fRP7y6Ayypb
JpldcIhFAzTLrO+ybeNbWGN+Wo6gJUGV+5YOw0obati0HnbgStOYojocxAMtjI/0G4wXo9V5r6wv
xMXpR1hza1Xo9YXXHhwo//VYi1e8vSg2Y2s1dvn0ZNbNp5+TH1Bjv2h6YkIl4AoGqOVwaSyP9pBr
iz20TsYNWb1lNhL8BmL5GVH5GAYjEj8sPjhsfqdstatpnq3jFI/WcyhJfGnj5pgY0ttWNicDGG+I
c5dyd666M61i60cVaM6zTF9QHHcrove0WzrTr6k1hLhGiZUnLyewiERbPzvEz3qO+NGqDBg/zV+N
zEw2kdvHPxOXQzbAQO/otTh9JxCgkVsW60czKcrQgguPZpVZExwdEL+511MZHnyfeXbUd4uLA1fG
PBhfDFezN0PTiksXCm9HmslwEDkikYTA7UiP8htQHKQiMa7p1sA1bbOvBqj2PKP4beZZfH/8nwjx
tnrhw0GF73uKYE1cqb+THwsq0Szyi6qUjSQFFznmyaZPN/GIeEHTsXKq002R1+1Ws3SP6Q29TDfW
UONxLNuol01nX5Mu+cfJAHV6ruZc2rlpX5BS/usfqo3WtwUVdtq+m4r8DaEIe4P9AVgaFMLyBBQ0
gRPzuU0s7WIUlj8jj2As1EYO5DlOjOGnu5zJ1e0QZlUKf2FpzFlFjs0i8d0feab/xg7r/IP+BUqU
8N7cqRFPyCYnIvJoZauHGgw2TEl3WD3SgTowuB9zrhMODbLinqXjoQupzkQw/FRXpxElTJmI9d6p
NTtpm5rSdiofL+GO0qcswWOTGAvDHsMOv503SwZbu8OknnjDB19Tkj5b0+9nvTxGsfxDNkW7JuzC
eIqWsznxT/6Vwr9dCV8UO3ibc/Ns2zFnatIR/Dy61JxJr5UV00Fzxn9kaYoT0tDoNfHLgewyGLaa
do+7qP6CHXbX+qH+mngykIu7bmIAJ3lJTjd0X8aeTvvkOwTK5eO8skRr/WBwi17O0XlPa0fATcPG
6DiXIclS7QrRcvKb8d2vvWE2ToZNf0I941dIakucf1asAnRAUIT8nRkPSV5iwYIApFdi3Ewiw/Jf
E9ERhQrtF90moRWMWkDK1wlKrDzBIbu04FT3TY6oclaNPY/YXshrLWFDwDRtnL0G5vU0tXoO5l7Q
fJ7onBdEBhGhlW1r7KiIXLWKhtdwV9lIpahaBh1pvZdTicXSINuLVFvrZAdjtp+wC0BSZzbrcHxX
t2ZZ1vmiVfHx0Yn+DDMKHhlb8HAuIYMbjnNqLBPrmm6Q1vXfq0sNSuaGIq70YlCRRcDiZKdc5rDG
1/jA4k1cloSRxnL8HhxWHnV6plb0Vpytql2XGPmTjsVnE/mvALWsr/gNwZL4x8MsFZNiIEzp7LxE
2K8OfI+TWbZwo5cMGCjExRMqch+PG2Zu7BpIVdUMDhzTwZDlN9bP+k3XjTWzJO9FvWK7mYE2AMdT
Lwlpj54AWOlbRHA98G2aP8CImhesI2IvHNrSoZA92Ts2MdGx31kAqUhI/b+9TT1jxo4dQC2II0HU
qjOlelRUlO25G8rHW+r9BBHVuu168hgczT39fXCSEoV8U31QVkf8wLxSf9jpf8T8SxUueh6CR/c1
iVPIDo7qhIo/Oj7VKEHVURUkHh5Z6vSNCYX5nAfkYyZ9kr+WRU8zngvBPlhG3K/VyOvvQ5w0mzQC
/C906jUovKtON+OfZQXyoNExpSetaV/HxhT4F+IvvH4GqesCVBTxUEHrkcuqYTDkZLJ81kCbI9ge
kbmNHP2agHP80AevOQBQ3CDXntBNe9Cu2rG+yWhsr318+/uOensesEoVIxsjnf1+Y8XM0WqDIwcT
EUTNlrD3ztDpT3bp23sfbdYmES2ICBdBgIWPZwPnB8pjISHKdYORXY0XZqkN3wvldr08q90quzqv
SW67F9JqsfEV5ibHeIziBeUxTTL7EmnAbaTjzL8Lh/o4FE1wtDSiENXWoBQS5M0kbAlpVtG/cdtq
b3Dy3vuxW7/gkM6fxiyUGy41RCwybHdz6tEX6ULqhigAq7Rc1nUR2RsncqwnuoTitbG5Zio7/PR/
qFvFJorEeGIlD9GpkzGv5Vnx4olyXQiI6GrHbD0mvIULXo6YEXyZg7xog9++GFpRvacLwIM+2NjQ
CbCFJV5LQTcPSA+QL0cXDOKLsWR82HtnMyEOmKOQd/77Mi6hxxIXYKxhLxGqo27xlqyag1IdVPzU
RxhSz6DM6nMjx/KMyH8eyMCWICQL4mFongx86FGUGvRTu+aqDm6uP/Z/3EKnlG/959HqcIYvi023
LD6dgxq2b0rGZ4EDcrVy8KqKwmWEKeQdDxcE0Zbku+WVUwXgPMOTWqoa9SWWh5QWIF42OJPqDyYm
J5hn9eh7tFie6C20m7bIJV8WmO0mxxTJqs2d3nsBhneRYx/z2nfP7DJmJ9i26sK6wwSmESRn9OBL
pPLYAIl15u6cCJo+qct0bqZrRWnBwNLoOeY3TSefC2aXuDvxBsMGouwCNBFdzSDjyBc1ULDRff5t
g6fx/Ktof1U2v8F6aSTrU/kbldJ4SqVoL0EX0IZLkJLRHCBbq9YpJKb2PYxoJYX9sxyL7E03dYQQ
MaRyTntw/4VxjWNd3iuUIn42vXRySveEPzH+jk1UbRy7LoXbyKMROtXWDxvzapv9RzRIHC9ZX166
LHl1XGtGA3iXyyCHPmJ1za+Io31+ZHoAKLxPD83UUiYVcK9JpfzVmoi5REvmU6RWUWFVf1wc73Vk
OnRnyUQcJfJ4y2xwmpfFj6WdWLjh+MZ4sF9PjfGJQgS9iFqoRiRCI6J1Ypu4d6NL1b1SX8FqnO2D
7IPvZArixwkzIEwHiB2q/JDNRSm+Qon6GMKOfZnbHvBbwjhBmzxMZExDcwf5gtfKeGfPVci3Yr/+
p+BibpY1C6Jj+Wtst+1TXjM9B8FJ8Kda8HPDTV5GOZcHs6AhE6RFerAXhoHqWZeYrMlqTeK1es9c
fuRpZuw5GMJ7Uh18LcNQFmkTNXRl0NBnia1bR9/JunuE0amDJ7V+hm2q1La+jjhuQO9/N0KaEuBY
IHa4oN0rM/tMCw1CfkezK0An2i9povMcQjPM4nZrL6emuYnMk3qWpt3MtIoo5IrpyrmnbRFb7b4l
epE0AREb+x5pdJ6W12CZz6geC3/TYwovCaWCBhowKzeT56woX9V1ZwJmX4Xh0K3SJfqLg+WeO2Hg
hMWrIOqI9iiBoCoRSBh4xS6J53fdrYtn3Wpw9xRliZg8ScGRJQw0DMYWEgzsKlB6Fhc7pnpWWviF
A8vfkRzi4C4t7b2X61SNvXguKne+o0kA8ThdIBuTD2rH5UeNv/8psEkRBg8HOMHNJwL5kGuoh9gx
DOh2s7X5+16EE9m1p42aUhC97bLE6jM8eSPQSRZPGTA1s0aHI6glQWyE5Ko/UC/9gCYJNZFS8PmQ
i1kH8HD04oijE/bQ8uAxSno8Uy8dK/sFQsHf/X0/iJxkLWct3U0tJnYcy8GO6u5ILR4cbYBSJ7jP
nAJIJ7iQb12uJ5H8Ju23fVZ31vJKEJh3cq3uMXWaFiWWU/qs+BoAW22MErjwc3jBDhXuoUG+tZPI
o00QIViecafEPbp8h0HZmTFNdVLLdkPEzNoARYgXZlkDe3P4wS1V7kOGqEgv+R93Azb7JyU8JAnb
hGzsGtW2yu36ZTSOTRCTL7lkNgUJ0+ewSRAguuHVHYkY4fOMp7R7xxRQnrzc26vTh+u92rIvid8T
r1CHrZNw0/DmtF10RvJsr8rS7qEJBRL/GoFlpYXwoKk7GDVJ8k8vQSgDuBEwYGE8L2OQOMSiArxj
OHS01U+lgf81gm2+mkQ17KFl5nQgecgL3zj2tNMzb7yrZQQQzV2ieY7hdV68KmDyF1qEb6LnDZ9c
FehbezERQiZq1pLTS0tXrX2LEz8ma5yiNZzAKEjfWKtYVM3HB1NyXUwoUi+l1e/CqPTAOF9Cs/bf
VC6Unej/qqztlqSUQ1D3iLXtvN1Lx052woy9e+sOdnKZbUrZcSzLi2lrJZgLw/09luEH1Oeruoi1
1r8iGUpW43AJooRI8Dw3D3LGBDqErv6L7+od/c4/dezhcPdDBIpcG38fUukM+C9sotUiGsldPP2c
4vRbfZROVdBXTe1mr8eBc9WEnsL8q7wj6G+xpnEwnZjB4EbcgKAoXvKiXjhEBl7KoSMKjbqGyI7q
0wzm/E8/vNEdND4xyXN4TpyEHpGcn0UWAaHlOPZMtkqwV/eWbmEd8BqSsNRLsVTukMVepsAEIkMi
yso2hug6ZiRwrnpSZE4pW3al1e4ugiW+gpDFjpmW/yxPGhATN1aTeOV2SbVvRnIDyBZaouGJ3ivi
+NDoofbtfXm2RO8yaN/LewLlzcqxRfyKlnmfsEe82IA0l4DuJdaAlIag5gZUH2VnEdMgbftfKrwc
XMt3CCZold+CiN74Oo1HShLQBpvCib5IDRa/gjxnjwMRADmj3z3iwxqRXSvHwL3c8pv2yo75kZc8
xVUCD8bCUWVErPkDVyY4YwxR2nAxg0WCFA6wBJnUHNHxxUA9Rho2WYSSXivEUQ5udyz9CvcSYBnf
5JushCQVvKreA7NFpICXlFlIcmm4766iDALG4tY360K3jwsXi9cyBkxNw8USHnE7kV/MScp7xkyn
b4SW5PceF2O36A3U5qr6GiUEo60BfoiPX6sPsz28aGT+dI/TDESnKpX678C0tGujWVfNSPyt6dXM
5DiZpcXU/ymzKTfph7T5nyETS+aPLoo764P5qMJdoBFnwxFkyAX/hKV8D3GmHCOLHiElWPuCDDFf
bv75DxlJ+SqzGb3FcfBvhIn5NRiXGYXDlqxkPJwrlEB6xgd30bURC15D9tmE2o+Wt/VReP60HRxY
dSpOnnoZDwi7jy2KNckSzltA1/v2OC6peGCPOXOIBGqyV/BJnd0cMpr1IsvakgnGIlQECI4KGIut
gV02LBkhaYbpX7t5LX2OVhVr2Grw+umjb8NyB2kVb3w7mmu1DZGoKpnl//dBbVIuMjI9ai5aRYtW
66LhydBgh61ML/RPjyUcxlD8EAbDE8Y3N4HRT6rwMo0xWXEhyTKqXQFAzL14FlaSpXmhpmaIQX/7
SSl2D5WxkxUHXwMCbERgWZgAJjsnjiM0C/Y//dS1x4yE05UPGK9kHEPeiB2Lp6CgqKFp3d3gDmE1
ZVD2/LicQRjEuzlB2ZRLT7zXA1o7V4+mvTr0ZKz6q6LDpp2TolGQRvuOAyNZRzHx8olGTg4SXBKC
yMUyloqjaoG5Oai9l8xbTqRQnDZ5RUaz9JruwLHBWfmeDjE797F0hi+PYwLfEvl6dPxv6FvCW/RH
rayyTsojDRUEiChMbsMcBZsUkhaxPbN7RL7GwqehFHB6/Gi1UnRVGXDnOcc5p/u07F1HNHd8pN41
IHHDQjPV27T5GIPOpNuWzAg8ACMwlKT1gxSEW8RpF36ES7JJNiz4KRd0HBIvOk7q48DobO8KQkoe
UvC+6reaXrRP9dzod7n8uMy1sxp9MnNQ4tHNalN5OE+xZ5xEWyVnHQIWwNZgLwzrq52jCkveiLeb
DkB/1iPOaHcvSm5lbNSETUSYYknKscrCO8upSy9B3OqcwZPyd0xiRurlZJFGw2/1Yy5G/isJOk9J
W03rx2fLOMQuZ2TWUU8reOnvthNnb68krSKIvZ9+a2c/pZ7vXZu8qCro9M3jN/RQf9t+Cn7M0zAq
2h0yP41e1Kh0OWZer9UwyVwmSurZ/7z0W75zAkt/A4gE9eMJia3CtPKtmuGlEflJrk236q9CWltC
csmaPIT9UF1Gjo3k+ZkV8A5P4zLgM9XiSFxNh1jnpeB3EuLIen/C6pIH5TYDurERS+a8uzyUsvto
qgp7uEW4NX6F/MiQZk0bEZ8APo5HifY/G/JYAqrYdq1eP7lG2u36PBaHx2/ksUuMDbXE8nukVnjp
RJ2e8KJfNG1M3sIpvgO7nj6GofzKmAb7Uf9aLCOJaggWdy5hMzYWPCUPAqvu3oIZ/zKkGtKCF8kQ
ed8hRtL0lxJ4/HV/MMVOdhVxbLns6ke1OC8OrcFyEA5ZNyUp1pGfwO/BhDP4abcuZ2GjNb6rA7D0
q70rYGfAnrgmYO6vdiv8dU6EAWOI6sUMpDyTv0csclwWxNEAbGhsLCqq7DMsEmsB3gOMUt4YzcSQ
XHr1p5lUBRjUjsmc7TebYk5mirHO5fLSPJQV9WGY02zXCxxcrgeGODWRGS8DKNNBYOpYVK+ysDRc
b0B0QBMTDlbYdyjJ7fPU0RtoqN1yIuJkkmEU1hMgu4uP5tGqL0NvK/S+fuEu8s+TaMiMKP9oZZDd
A1sX52Fhkw/Mc//TO4trhkBdOYNAqWIicFm71kqjbWeBu2Ndsg7jyMc2u7l4xdbhb7LUGp7WmjeS
4TyK7EuSjV2DLm2LRn+2cJSDlAvpmGl11W5UXxJ2wTZgV2JYjeh7pRqT/XzxUAckF7qMqKYqH53+
kHJ8X5SfDOLWdMq3ec/+a1Tlvags81I56S9ibcpfzNFQ9Dio/5oG/WiSUry6Xnvn+Kv/9ucLWvdF
tgX4Vu2jjuyaO4tckg5fRYBvN8y78iMbG+5qI/f3SW4Ep8fKhWDxZ5zMN0ej9KLdAVbK1E5tB1Ma
+AHKtDHbjRSaztEayA7hnKpsPH2PGWeczGzdJ6zgT43FhN0udJPIVDwDDG7/dbXu4ot2eiFxlFC/
KfoRDZNxRN+eXHJt8X0YNajNpcVe9Y7N+WL8Zecj/nO/oA2XoVtezRDN0acJkNlO0mwHLFFrZ7mp
NWecdjPdFUzTvEya7AwYGRc6eJrziGF+bTOrZLDMNNIBtXnTAwgCRHbzNZeTR7fsqT/deiYW1fVg
3FQEZXZz/MWMEoDI/70Fquk0wNdE5VZn5IMEA/2rishUcrcOj/NHBElI9kyBUxfKspopyBkNApO2
3Ka1XvY+gjgGwA0EkhzMHsa/Uqu9cxPF//os8G9zQKZaDY64QO3+ViTpkZIhPKq7Xw4LNaQnUsCo
3bcGbfHxcYMg6kFpz7ELDOBxLlL3TTVEYFIQzBa/DhFrpUGyC5F2Dd1zocPAH+NhN7d2fNNcPbg+
ptajLcVeWSRmaj4ghrZNEI/OXDLXwydHq+WjPeAtPYL/aRRwDHl59Csjy/UOyBCu9jwEL+qBv+/u
KkKgwAwP2NPUXK3nul8pSx/3TrzKAN8c/exfNUhuerbnGnt41XO9DHl7BALPdGkc6m21LJ9JbLxG
epHsPSlzuKPNBJ50Oqhyw8aTAGcXJWYgicnJfdaBnGN2ShUFXm6oH1uyaumrB660ivxoikJVbghS
zrgpmbQ9OtujNtz6EGoXlmQxLEYEHZU6Dv1xq2x3656jH+OX7pNw6HedxOfZTvpzOmYN+aPDDrLi
6iH9cXJ24h6P/lQSggnF4J0pHV6nZXaIV80CSFYw2VkmPuHstqtGx/OFC+xnHjn9ZaiQ3WoFqcN2
o1GCANYGODBOI7LxONrqy2emHpqEWpNeOmSc5XoPNCu+AaeN6IQxtQIQxdgpsOQqXU6eRq+VZy04
sES5R4yg7lE9Uw++Mf7npeFrMMmXP1XvlQWBvm7Z+Ju8jlIs7zCsj49elduD9rX1nJSs5cZCRoa5
O8fTTDync5RldJpLG7/HwLxTtgh2rMk1do3hScjZKKweMyCRpUjrXQPKjtS/8B4+DglamlbPedqe
1dqWuhvEcCSnmCSj5i3lXx9AH4wTdMuPp63kUNHCmtn0kbYXHSChvw/QaTig61hTrKyv2F5c/Imc
REbL+w2Pn+UgNOLfCEy6Q9OmRPsGwtjA1RmLXe4ehPnmm/30yeooQ8lO8P+4erPltpGt6/aJEIG+
uWVPkVQvy9INwrZcib7vn/4fmfD+dOJcFIOkXVUSCWSuXGvOMenIceQySIkL9PRQel1y80gm2VG8
zr+tcee20y/B1npSiorvsdbiIQ2JA+T+YQe4WQ+4r9FqDe8tkRoLurXnlrLzpYlyAmaT4LTWny45
Q5jmB3FTmlirbF9KwZ6eSk9eDoBhPWAQdITrQIpoA+Fp+7qHuzGa/VNjjvjjdE40QYkiNqRZuFkG
KzlWwOzVSHaw+Ub6lNSupUxozdKz3i+mKS6xjXlLPZvky5l26ikKrJN6H+9/SFwnmz8Z5ZZxRCk1
0gSB/lKVZntVJXyZ08N2i3a31rZJudSE6mCM59/w8OAF/7MEy/a2kZ+1fNhXfp4i5aSfpkTdhc3A
IVmw9/HtULtDZwVDgsY5Kd3P9e7IAuyk5CSom0vdZoltkeGcxYxK+MhPFOk0t+nkbIt0tK5UyLc8
dhumpBOdOHL8nJub/DSQcGDeRjss4MH6AKK/z2AmKMgsdIZzPDd/MTfMB2WyxeoA2EEWD4NVJls1
f69iJ3iIyfNgmG2mW71yXiDMxzhq0Zqq2JIO2s6VnPl7ely9AHgDdhtxqnbSOTbv0wF5kEkOOKY9
ziB0i8iRA9ekenaun/3GblWdbeYgR+KdmKGqSUvrEVxohdNmysb5J2vye+Az0cy0hSy4jBQbfcjd
3eJF/NaGVEet+wD66RdVaqptB28oRTcFiWuRvKsmjGreGM7OQLhGMzJWh4XuNkbzVMXmD4zk6bld
avM8ThjWhGiLB9WSQShWU73PNwuc3Kdlo7LSCj96GZgiHpLGGUAgSG1HPmF09drhNQ8Awwc2p8Ch
rR+FQ1Ql3017C/2IhJy0hqGUeuUeRVC7dbShJMIcMCeBsAj0sJxA1ev9af6ZkM8pv5kNyzOjwt4n
OLONCPc0hnObDfOnMKM/QRLkV6tI17bxd2fY6Qaaam5YE8WKZ4sD9wL7+xVh2KmehugGwwrZPxPc
bTMV1TsQT8CVuH6OkwepF0cUqi7dxgcCn8lvF9LU04T9vvTPQqurx9Se4GMXePKDpltQ++C3+nf8
pRFw0HRjOC4OGjiqDyaDfrMp8qR7LXJzZyRGdYfPI38sM47naw035wtfIqPNwgrqozvb1S5s018l
gbdwALX80XYtvrW4o1D0NfKFW6pxD7TAswNPgoKEVoW6keykrHeTVRCThgHitctbAtIZzIDxoIUh
6vGrtsBBqF5gpbs/64RTEAqBpTigG9xq0AuurYGMV5j9cHBclB7qZdkZNmKoZNPFlPZqKLtkpfck
8+jVORydD2ZJ07hX+/ySwnFmaIpugZO7QVBEJnWyXZRPO1ZdiGNIRwiPGA5d3UNyqB0SqVuRXG2p
58vttj8ZCyO9nSF2SlQ31k6PX6C0ru08IQyQzfHYrIgCKj61QCtPtVx1YAx6NyUEjuRypPUwEPF3
/lLvB1d4Qw2MW3SDLpYB6frnLJBtC9+5s3KUSeoDJUmsxaPcnGzkOP8q7Fm8mAI0dpTh56yjWbvN
cYcQqSMt9OZ5kweXqeXkAG9/X5GsdlXzczVOr8u523qcNcBsMqpsfaDTSBmHs1nZGBCdzAHTZYDk
kj+6Gg+qlTT12ne98F7dKG6vet5HDDdKjObB1B1K152ey1mvyBUT1cfkWP+ere9NdnSITNMBtLvM
l4KiyksCHGYIRpgofXLTix3QS+8yTohnhC5+roXdVBatzH6bdhFbxZUshGEfR8wfWjmW8MloOSYs
dtsJ8ifdNn+hpxLk1lZ1LPxBLBQ1kUCFF76TE5W9DWjyPTv3f+JaAcDigEEem9a6OaT+bYw6Fy9S
Dg1NrvoFzyd6YEyi/xD4htFCmkgcp/rVTxM86hVQGBqMly5gTAcoexOWhHsFEkgwRE14x/d31GjS
3zSaEIAxOhAtFaLF/3uoYv/fS4E+54Dkwdzp9JUJUSMSafBg4KkNxejDaU/DsNgG2M/2dQopC7/5
4p08gVZSGWZ8QJwsAh643cZ9xi/b5PqLmlskAtM96pFdb0CGlZmJt7bsPX1Hj1uGkdsYvaw+ellM
EWxWU3xroqGcZppriQWgNvdfEP6OdF1jCqo8wNY4Nl5/g1o+eYl11DJS17JikKMAGH7HGo/QdpZC
s7EOgpXbUTbNC4Z7wtaqmkO2ZA5w9kif8wmxERKHYBnBctLaUg+tNA/PpotdQLpx6dfWuHE7sV9b
Q9Swd2DNKYSnxMGxYiGzVS99p51PP6wYpaaSqyNJ29Q2qI71LOFFY3P0ObbyLY3lpe6Lz6B2b2oL
HobgN+Jx59xxLMLamR74XNEVTtGI2oCYI1UYqXpIPfNy9vVx8oeN1Xabzvzw6ex/BrSy9rPWO+de
z8lziUELkrjSHLhp6PUEQNgWfI4IdiGezOO72nDVhexFXr4nQybepIRIMtM07V+Vz6E0WZ5Gy7xw
2shfq3nxro6X/3GbLroxE4/2te/AjLS6AQB0tmV0JAiJHFiUSomyCQmjbVBIOQyS5X1eVO1vTfNp
WclXjV+jiM+S/tCD8sTOH3Jwke5x1rJ9WTlnpXxgXhL/sGhWbYUGt7v10VVygrgsJMSsnaGMV9ht
TVh+pxUWQgfQJbuDNB+/IYlFtl1T1/fvu/6v6hGqh9IRt4TENTSFVX4u9bi6JMPSgMgYfqmiMXCt
9lKNzp+Qm3C7lqCsvwypcaZsCWR272n/70lGlD5SUYKt4AZTz74fTOziJCNhbdKK2XrsoIdtyQT0
D7EUBrcGA3scuBPNrv+Vlc7SmW/Wwil4+m8Mi/lJgxtzin2d1KW2eNeHAXYo5+Or5QCAWXKjvHSx
9zY2g3mX5US3hyanG6S/H5iOOGXqxlcU0RGPW8YUFkFkZ4/o+GdBtJvmQufEvk0KRx3TggPCsBHp
whcipy1CpwWrXDuuB2KNaYH+PMxl+egH9la9yuk0XUPDrE5q3XEL2uB2DVAJX/I9H/hxqSvzrJpQ
k9X8owWol/3dem0YaNyUXbQmYGHXzXSgpplbeT8EfbYTvoNxNI5qMpi16oNwB3sXsDOeh5xIYhFg
3ln3GdTwP77P+kT8lPUmtuuvAanZsbEwpOWm+FtLZ6t6iJJJv1MDSKz2SJMgaCaN9jZlQ3ToTWCw
nTPtR6P1n3REwXRFquyfcLnUtY0WuMFHZce0euIq/Bg9/WyULTi8Nr420OLf+unXOr3TESGUi9v9
1wIf1wPa1lpVaTcieZArG7P70MY/VCEHaTw6eWQyberRDXDsp6fGRrBa07qCYQHLLc+3qnPH6kmD
SoZqc0YPRtbmXidJsMgFKIWEXSzvs70+oqGUBBNHnjIUSWWZ4AYuNtiDLkVrKOwUSYK622p/bxvB
R5yOFZze0dhPUzMdR7RnNxHmwY2oaSaV4J682qwx3DTikiEE4VCOHkWY+XhWbg0WTTJOLBoPFiVI
MOY/m7Gy3ry6OmvCdN9jz7uK0HK+sDNfi7Ynl8n0doNImt2Uv0Od3tn4yG66/JkiD8SKk/oMneTL
VB+k5mmnhpJB1yHlw1559bWlgzuRzWf6707tlm+NxYSvHftHk0QyfGOuvzZluhTVUWzQVUO2CkXn
f/Np1R1XQyp6wvso0s/EclWgxA0wAlpQHdczhGtypcWkq59q07RQv0lbNkeejTK5Em9hkrzCJ5tH
COP/DSZoW+CfS4vHwQ6afeSQtble8mW5HFGOwvGRIrTYsYp7t2EuPQfELMr2L3swv26JaWlsHiAI
gtIhDu4+06vu5ElFcX4RlgdfWQqL3VRjB40xyoRSHeKQLU9qyUxHOxt9cw+MlJKzMdHfDjXzm8WC
wBoFQO5IWKoHjsPQDSYAxbbZuFej6e4M2k8nJVf+Vi+ntU5fxrdjNkkrEXzWob9bPxptHBFZewmZ
8tHYX4KqMw5rGeTOYFKYSmWn0pEBSdNc4KILOu2FUqbd/n9muSRnk8ZHkwVdsbiYk2E/qIfamVF8
GzDb1csBb1fuutV1ViQSqjzyNBLvPVwq7M4d4tFTYT9WumkfvxsS6lmFRW5jzGjKVKdXzQx0TkD1
xP9PyTEnzjb7teLTXD3Zfv+9LIV1EXr5WV0rUcqP3hpEwDRgdNoQ2bdtpelrrbm7LqbGbNnkod3R
HNfpxL2rZ2k3NHgKCTAapSF81g2Ujp5lPaoHawDVmhVh6PyMjUzstMzNmB5W7/jUQd3YRhJdh7iL
rmNq/5eBxDJ2faY3Fx1fwzag3noiw9J6VWMPv0afw1Jyqf2sPJROYV6STkY00I+jVWK+O1HUvaVp
zJFlis3XtJ1ee6lBpA017FMxcowhhD7a+howvrIV9cWvo8Df5qkPgdxHeGtU4ln6we8Z/+WvSfFc
tKDXCzMcfo4WStEZ8tb6TL1Hp3bYjPK99Zme7kYDfDFs14T02Os6RUXUStQmHTIO0UnIMcQcCL6P
w1szOPaG3DIyzDXRX9vJf20h/Zw7MzIgjf/PaaueOQS1UlYClDVJXxJRP7y0hKM+OnG9vnKtot5y
UppnZC7sdYg/UvCkqnPYtNjGZxMJjjoC1R33DSOUcKeuU3suKTvl37mWxlRoGTJ17T5IanCYHQoh
hON/9c4rfrSoqjkj9TPT0PmvUdRwt6SFvA9hcnQLlX09YHyE55HQClqqXZUu70uAnh2BXPWsR8gj
ooSYUo9uB1NXlNJMhcWhmVC3eZZgfiaXCK+1Pjt1ebDrg4tbIBVv4k60OBGo2hpSCKyWgaCSACYC
wZLax1vLLu4K0P2QeZcyP2G8w0rLFmwDyDlbdu56KxYFyxdsFMv82Y1Oxexc0rkhUfIXZ8oZlqST
6U/W3fqxiJ5JARXwfMhr2IRGV5uHRdi1v0kc27lvqj/4gWImMW38WMlnbUCwhJtvHGGYBzXCmYHE
bKQO7moZobXrEgQX/9XNgPzRqYlPlQdb9I6E0SiplLHAuk684Zjl5Me2MUj+b6pco00efguchuRt
MvUQ50HmDDdzkl4KZKs0jnt+qnb5zdyVjlITTT9TohGiKTmvK8BKZjBxkFPUDh2x07C+4h4AJlO+
N7aweVdWnXY/TIZzTD1/zzYpeVsoZdVDnuAXaeG4n+3mZ1ty4rNls8sXLvnB6ohIncPJJKoI4S7n
T8nha4gk3Gazn+/M/5s0RGlUbpc08o5VbWKMrR0bcnc9Mbnp3yLL+NASb3p0R/eLNWzDH08vHAsZ
zkWEwrREtwhNTC+6WOw7wimeK/oWl8EbntQwtpZ5UupZWh+ZDeCMwm4++Doiv0i7qFl1PDvRNiGt
aO1mkMN6KpPRgYcCjGksWgqOcYGnntZQw5gZS3WWafXdTb0KyBZEGy1VTJg+re0YFAVsMI/yVZ74
is4nvELMB+ayj+PsVR+xLVyykwhOcmzWSaV5FsYAE4mYuTRPSS9RwxbfC4KraflXYDDlp6vbZPMI
0NO1bYJbp795FhKO6erNu+lio14pi4n2qTp3LT19sFbaVhXa5uwkj2VPv2Hs74s+ar8qs73XGbD9
NHwEun6yVZPKSk+rU81Uj32WfvCUGNMulGr9xIvtjVFYt9oStGZsO6kA0Zrtg5X7p8l3OPKJ5GtV
noDhgjmQtHer3D6o//Skb95PzTnWtOj6zVoDizNeuYWCY7BML9S5LdF8hKqXTslwqTXw2ZlCUJxC
qpkNj7xx3vp+PzWvcxzUB5pF094xibjVaJvvfCSUX1Wnp2cmvOPJSLL3Uizuc0zS0N7sM6Rf1A8h
txulbWuG/gc9V7i7Q+x/4ONF/tVQns7JS5uOy9HogOuaDLeBzPjnckFxYCT6hWE+qPl+6p5VJziB
A8b8aRsz37ktPiiB2KP41Vy+hCqjNvQMCY/3ph9FBPlGIlF6oxqY58IBxeAgcJ91y8vAl/wYGe6e
0IblJQp5q5IiILFgPgcM1LDdNvFVsJ6f/n/PxokUgbGSpLEu0hk34qnqMaNfkoiw4syl0dbqg3eV
JXpbu/1/THuPtBJJgcNqeLAnD08lKL933UR6U+OB+DMG/sFKYu3TK5IZIg5XczDTT+5LDlVzD5jF
NVz7bsTKtEHpVD/0ju5s67EkfV2NlRfdxogolTqdQQcoClPnpFoG0eS9Vqj3toPZ9OfFccebB0hu
7PzfVkFfj/vOFkG4S2FmX6IGDm2l4cCrQxT2ev6DpIWf7ejd+8P0R50f+pJ867yYpZyQoheRhWRw
NwxXuf3usxke+f8tW73LxUVaRb31DZIxuiSsXtpmaLeJhn5dQ66uBn/4I/Lz6P12sNUSWWLad6Km
C+yZhQP807XAzYCiUMPLnF2egcsFA/mzT8G1SlKgZDlotrvhqEUwp6qg0ndiHOsPm5qFocSb7mfN
RS2ZaJQSYtX8YR/9Cjx03KqJn4JQ2VcRYlh8RsxKbO1GGHyYbmeaA4ch6eqdhYD/2bCtDt16abwV
c49UHOkx/LhKmKSHJ5P9YDc0rYvBSTfpmGE6oP+MQYMmVpO9cEk4Z7zB7eO8I2EmAN4AzjrD7c+8
NDgCC1+5jULAVeBO/dnMqYVJO8aaxLaKzG74MVqL9ej3FjSNMsW+w7+zVr2kzJFSyK+mXvZ+Pdwh
ObtodhxihHc/1PKp2haWTEmq6+MC5BsDHrTOsOacYNlmdeiIHNzYtntO54ogCiOgByjbf6qgdTxO
hz3NJDUvyw3jawpK59CH/r1SEMfl/BOjh/cUxXhzJVxhmDvOH9G8zufdqUVkk3dvfSpkfzs21s9+
aIx/RWg8wDcW+fReXtV1AUj9ofK9Yudhy341teY5EsPfNHEkRJJajGKoA/OQ/6EV3E+fSz6CBP4v
H8ND5/Yea3l530QkBNHh2QRtCo6hN2pI8HJR7QP3ZTTLJ0fVYRAWiFGK5KoP+yUuwnumszGeAguj
TOylx8zWTv7L4qUaYPap/ZrqEUtLZzCzLVMrBRmlvTlD/xpnZnj2ux4YmJPAzFZ1hp1ypuasEV44
keHfS4ybejD6NqQLnBEemorlq+K/d7MzbzxHvfia+9khwY7jtyXm/A/oc6fJiTuImaAYODKAkQoE
yH5enBrL/IuYqb//fl+9xNz7VmgpMBEpnVIPdrr8mEtbW98K3c7aVh35VGIsMhKti+xgi44u+ag5
8REYAKp/Op6RVwJxp+BQI7boF7H3d3ns08tSlR9VvXO1U4dGKWRGUf60SAA7yn7b6DodKHNbcuV4
NoKDOFN8YrbGfEYgBhqZphtwtcaQKYr+t5mnXDalIU7mPP9cz71q0y5tq9wJMb+Xplf/JuNRFT1G
ZRMfscww0OWhvo2Aa7gtQC+yQ8wDl1+3mvS/D29J4oWHti1u9TJVF7fwLhjUz0MPBNLQaBLBC2CK
NmhEL44s81ju6HE0dVbugip6Rt3f3HTZeLfRbBkpjZPBFxbLjEk+QOF+den0wd6BXSaAratuOt2J
l5tBrgsUZjRwsqghqv2Sosnjq5fa9wBwUxr81zJ+k1Od7jmAfIIiPTpZfqLJkJnkVavjRz1qJmxt
LdIBXZuvA6mdG1VxDAPaW1BxdKh6ql78YfmZcVu5pdttHArT0HduQPtpqak99FlzjomXz1ekWDsX
bsI9CpIfnDQRywoZlMnhF+EUto4TpLZ6q7uUxX3rfNj1OMplnkgJT6d9rhyM+mh296WOib0zSA9n
YXtBIM5YrMrpUkqsgo/1ecPx/idqUYz4w8NM9hNxZGBkweH5ewJ0ppdyCNbBGkaFc0JA5xnvebyD
audKRUsJXQSl7GJrGK5nJiJOIO4HWodnq27YW0fPOOErF6dV7kvT6tTP5OqpLSpeOAUaQFlPGSxd
mKlp9twXy5PVmxj9Mkx9SWE+mHTHL4yK8aU4JIqlhvu7jc0YBx07lxrEjaFuXjo7u4yNvV8VTWNF
B2eInem+MBp3F7qoYyviOVSBFzf+tnan7keYZXdmVHnHYKzmnSrQOX9uRwsLOtfXl29Mt6Kwli/a
vuXvVlj/dQzeLmqKgaTDuqsmt9xoRINt2nj8E/SScWNWTzXt+psSHIZgm5FTdNNjYpDkrgYAUwGY
yEAwubMt2KpRV55CLj5lfvExftzBJoDeYbkjeO7EOgj5rNC5h5VkPENju+0DLzhNThY/FS6dLHlo
Qtn9qlhJDeOLwimyC3g5Z6OnsU2wk5Od48auTlnlEfvTEKW6NmgoM7alYROAU+r5Qe25c4JiGw+P
DSFA6CxIibvTW7ynfoxwQOTAMgmvfmTvifBn68Od8mOhckRnFkORt33vCMc4+j0k+oLqfWyPcziw
+Htm/5c14cGrSsRiUVHscw0S5/cigPQU2cuyhLsSM8/eJxnjFFuQ4rEkzJ8zvTfbwXOENsPcp1yt
tyJoqo0z0PLmOk3O+mB1mxBx28nEXsRMSWJwR8TlNcUztXnEqQLAkJLPla5oL6sQdkYz33eEj9E8
sp9bjiCcELvPZWZN2Ooh0vMGwv+Rq5UzjRbR+EC5c81kAGBEbtzVrTMmGBNZXfKVFcKqcj3S7TET
PZZWG/2eu8HfYCXr7oJyua3OdJF/ArrAT0um0T9pdpOaD3lDFuHkzXdmSgicpQRT2jjVL1pimajx
mv5xReuq3oWBqLzBy3y0hrynqW9kL9i5n8rCIHupMV96u6MYktaJEchyInk2nFd07tyS30W9lA/q
WQ+mah9raOyiwkiftMLyN/wGyVfe/TbbOrqweSCoqBo6OVmYXr2mb7BvSEUX8Tg/HPTC+9jSxfrx
WoXYrp9uHYTTvQjv64HxRFJWI+BwhCrGMKFWLJO3ItLBZUC8McSApkSOIxRxEs0hxacgi0ga9puI
8XNcTd6qhWQWXN4NRfdTfZeGUcswaISPG4/7/yTYnfE8cKZa/MUddwmCby43nNDsi9v1PRs9YoMU
5cEFoqEA8dmZNmt4GKoqeh0zK9/MYfKXjLz4deh1us86wv19LaLP9fhHhG+45791ssvUwH/EjHgQ
I44edbrS3CvWFhCbI7E83sCdvk30+lh1pO21jhleaMMUr0BXiVYPsSAWcXKNejLMTKy7DFPq+UIM
wwN6qoUpFDjsf67qnojWpQqsO9oVeIxt2vt+l/7TEadGemzlbFPgVNs5xH9tVbts7ZlB5wIAwhjZ
xEPYayLfdE3SETTIg5bk4RUR38mVWjP11pIsX0ARDKRZ6YPazpi2Jo/qVQZJdh27ofIZ17lmJQSD
ZxmBoYwedck0tMjmktsA66DT001N2lB/VuMk3RV/rUiLT01YuvdZLkwMX/yiuTu8BB5ic3P44adW
cK+0sSwJwUM2jO9VhdsWk2+wWfVsdI+ca6tdw7BaVkH1v5Z8sPSXErUEPcol+9NVxpHRV3bTprC/
DoPzPJGu8teGkhN2wyt3ODKJeviAXFQclxFCV5QWR62Z2BT4djfmaKZPc+XOZGm5J7W9qocxTlDU
VLg+0/LX3BnNRpURCI5QXSo9dcJVpkSpeoYdnrxdf9w2Hdo7JXfgO2R+Sum3iWIDiphscqoH9SUa
Bj3ASjdq8uLwUw+xAXBGcRSyHk2cAuqqB3MKsKMn5cdopzBXpbTGQ0RBqMVMQYD5QtNzrE5JDPdf
i+PDVNAdUoZdKHXknKijuKcn9Y4eXZzOd+ukjRYxcTHIrEuIQKsQJOoyvMOA5jlVSfS2xJKrB494
KyjmtAOHqvtPSNJPEiUaCW3zfAgk6adcuj+RtXNKp8XZgXjfAWi899gLQa750d6v6QjlHTgPmIn8
oE3gXWOH7LmuKjjKizT+vbTLW30UaZv9Kvv2D0OI6tcSVvd98FdpS8Yuzi52HkvQYGBcE09wntEC
TMSrwKeai52FR+UitNy5aW9KoqAelKSFwFPErR7RdyV43V0yC/+JZj1WY3K+sYSxt6OKfiGqcmGn
mLndy+BSTllMyrV+JVvF/lFn4s/oigcr9rurThv7HC/Tl5Kbq/NaRFzaxkTLcFaikdYqXUw1/bBr
YNUr/RKChfCYAFXaxJ5IfguCZpH0SogNnLE6Qxrh9LvUJcnS0pbrmKTWoxj0BSNO/gelonMpRX5T
ro4lf1YN5JSxnh6+s7jOx7az9avhsStWVl6sfUwjJKkmdeiJq/5AgGYG+UARbqhUQVGx9raQfnaq
2rfSSj+WR9r584tpeuDQYu+5z4dTXwXi2aiN8G7soxwaUhnvrWBuuLiIAMlHTnFiHn8h9gczo9W/
plRckrEGrSAn9uXsGMRBUuGroqmgW7tBRd8hniIuatWVmZX/rOYyto3xBkIQw1mn2hiova+iXzK8
4FKR0+KsKFLbvlZ0So5+UuNUUYMUoXcXsxvo8YLJICMqi0/FWLtbWkYGcWWTczct5JFhdgA2kLNs
1TPCexR0MghoTp4Whmw4vVvv3MqgjTrA3L5RT4UMmskHm05OTjzRRs+T32ws9HqILWpCUoVYGrQf
tt1zdB/pLaqXsc8n7BGl6MpanIoB7fhV/YIInb6ycE72A2qv1XpnS7rc2hElu3rYjQ4xV54+P4Sh
LX+jKAkJQwY6pmqLzABOPddo+6CQ+blxFVoLAtKMrAMa3nSv6tGOqNQQdNEmoL1+UpdjOdFsWf8v
i9cYe5+8XNmhTrQ0fDIWJNCu6/7JyZB4irSlldaNYEfSXrAf2nThc7fQ+9XVw5yVWGXs5RQj/jq1
gV6C9SPwSpgozoIBF6F68NHFrs++3/Pkn6YjpowKktTu+w/AV53Iabx001ziFXCfR6UdiDPqAPlS
rcdAMS2CaF0WR6zz90D7Sh8/OUt941u/BqvQng24UZvC0Bk2OvkjZCkQoDm1iuY61KoT/uOSpNVr
kegIMeL6bZHnV8RKusSPItSXLw0OC42fNHRz65mOMqE70EO3oidNwVyqP5Tj40HkbfoDpVwKFDEF
OlCaGoMtkOLzYTy5c1N/pVLjYqCj2aDfPECKc34WJvxE1dTx+rw5LBkilWq2UdRSWZyirlveMty0
f4auo5USBlhbMTolkdE+L0PMUBk0+p2JMn4bmYzVAzIQMGS5KCIprm71dKc6hcCpzWuZuz9UOzNs
268y9DyZRsX0rBrCx9JnKxsaThb21HjnfM4JMaJ/F/kCyMPiTI+QIeu7Nk6zjWZBoacV85TmfLzg
b85GZ24Yqg0fjg4yO5ybAeUsgDu1glAwWtcQrdBTD09x0/Sdz0GaMahamrqSUVWWRs/fM55qZMsZ
tXQ6CDedbk6E4mcw01XQJBNUHnQopHY39ciWg+m49N5b7Wv9cbX94XG/DQh4H0a7umRVE76oB/A6
z0iPo3v1SoMlAG4SEFIXJNpLDW7ln6rTTZJ+Y3Se91RhfdeyoPrI8dj8uxdLsKEtcV0125QY0T5y
6WjkJcl9p2EAmfiguAyAebsMb9/nVINs7Ai1znvvoPTg37iFpkOIuYrHwCp8JuC9Xk2CgFtbn/+t
Sjkpr996BvWMTkBdBlfHIWZFTyDXiz5uXloDxl4zI8pparN+SQKsyFWgveq+7T/nsCSlHq6uyXC0
MdGsbWEEn+1hoDrdEUAmibKdcVzi5LS0ZvApNLCIHLeLTWU2I8BP6ehs4ng5NDWaBOIKsVfrtYeR
WzdOeVH0nJjCgoF2ER2DPpjufRqUqL9j6izpFVsKGbVFDlZmj92yibkXN1bTZsciQnCbUxsjEJJ2
I1p3I1qLaN6Ahq4ekLJQUwI3VsDjyWMK3Lc4vlCalsV2/mNXzfychdMzwTUvq5CtJw24qsdnAA5E
pI2MqElkfnZpdD1pHb2rtTef2h0p06HTXXRR/DA1n86K4xXbfETv5uXC3kecF59gIwtIZBohrH6X
k6HF/+8aec0vZ26Ko3qlBzodnDyjA6teDwQn7npomVt6dPNV/bGNrdyRsvj56i2ec4yZbSZ5fqpi
+zQsZyIiwUsbgekflrBJd6ps7lttFxXOAbQ3XC1zFrsIvOw5DYh6mq0Hb2DswYk3qy89njd1OlbT
7u8H9d4IHQE0d/Os3i/lpKCtFu3ObDl3ZT0jltof0n1rMwnYRL2LrT+Adrq+zpPxz9Sm/4UFaW1r
RcRP+ep6vXkXlW5zV9R1dCXZg/NMX9k4xK1411r9D5Y788Vx088G/9kmxzZ3VYJ8y0JZn/yPOOhE
dLHcBYCttMSajv9VmgsJ3QwxdlFoQdilSHxdi9Oh4ipdQveouznAb1zZd1ZotfcZ5pAdUKKIeCa9
J2NROLsFWesl7jOCd1OyUNfGh9AaDuxm6m7Yyv/0wfAx11m6d6wwAFjb3QuivF68JfaPo07GACHA
d8Iw3HeCPM6JnVu3ERzLt5FF1+BKT/nzKLM8FkZ6/FPdM3LEh6JqijDByupjmHKk0TPQQJGaBnIM
pSsShNFNsbW1s4qQLt97Z8vUVqbgtz4H8THbRL/kyBjkXeP1pK3YAr6r69Vf0OAof2xtMbcKWLT+
nQ6kIWayaj/WILEZKFjvlhfhsxDeofMt6yGrr1AfNjDcE4pjktW6zWBV/XV9qsOk3Bhn4XPiWhUA
ppuHfK9y0qvjBlfz1nDQvDvaMSBiaSB6lhYcAp9OjgpJCaDpndo0dteXrsxMgWWL4xur7t7Lk4+s
Qxt5tCDxnBQ0EkErPXWV4+LU1ouvzdp1gtbwDP/hd6OMDzLVHDvD2ZuG7SpCJSdhId4XER5jBtRP
BLpVh0TnPMRolSqlm6KtMpmZlsAzpJ4mlbbrCfe6nwfQ4+DNgZgqcXH4uTasmoYoEZg/D+E0ANCx
RfmMtK28p2d4Vq8W+VYiuNpEWF5KZ/gbsQd3Ni0/ebKrvCrb1MZk8uO4TCsrslDyIXKgbOHXINRE
PYQ+1nFirJz993v0pFPSKfCGDL5T7noEYqeWHsF+PYfVgqni6CDVrA3QU2X6qRx9Y52529YD310g
FLoV+YKjAUnxW4H4I3Gjx8l4WHdRdCLH1Eyn+2XqmbrXeXafJgDn+ZjujLnzD8Wy5HcOar+zReKz
8tEiiyCfEcA8tBO5Ns+JFh8JyGZSagf+Q2AhwIwCwYUp/axFBn8kcEL7zl4clmm9pQkg9a6R0Jad
kxIAx5XxZYdkkairCOnPJetbd1+GEzm00jNslDKD28163M4pst/CDO5MgwOa3QQtma2pvpd4VFpj
Brok+axc7GuSV8Y+q6Bm0Js2HxH/giUE1riZmc1+xEX+mHvTUd1XZTybKJGluk4POSkg82C7hAuT
aOOr5eb6UyzoPXEpL0b6SSClt4tmFwy99aUE1Yi4Dn2NCa+yhAUfTRIWJnv8f5Sd2XLcWHZFf6VC
z0Yb4wXgcPcDEjkPnEVSLwiSkjDPM77eC0i5u0rqqLIfxGCSIpmZAC7OPWfvtW8jE8vJAuS2bYy6
kXRKapzP12uUg9E6S6XvEUN9FCNZ2OWQkpxNL7YzwvA9GhpUoPGGXIobv4uICVrk+VWCqSzrL4NV
2WcG+fkFUO0F8Gd+K9HwXv/rM6lvENDrEKyushZbZU5rtyUh4IUmbwdBtugi6ipVdLzXBSpJ5gx6
ERgnqzXhXNqaOIzsmm4NdGlMZIz7yM6bW1rCza0HKGSfsNY5JsXeougwgXft0NuY6yxvhmuxR0MT
jPBkh8S8yET0GsZX8HHccfrWu221/FGKSoMNfTrucnl6AWxQbkqEWiToZv7a8lhSJAUIxWIK8+oU
YZwNOaVIs42f4Igns+9iT9Gz34fSHcbmdBsU8njRFGjDWAjeTWyvDgJnTlacGvglWc46LMxjcCuX
8VduVAgVjNF4BLner2j+JjC0JeOxd7Q3kWdPy1DekK1my1rpbZuyZqWEL75LmSJtrh0eZOjMbhJ7
B29zeFVC/aEWRRGTq4o+pQxpDKJ/j7OJPCVlkNZQDocj0Gq4PlN9k/pfaMZU22WiYKsP+MWgo6ns
O5b2rkliTKN3TNWqTjtX1CvkuHJ5HlXkAOWPrY1v+t8zK01vcox+olcIOMTghWda78OrScTiErUr
f5O2tnFuQCPcFTq0SRjAn6/LSeiTcDLbKJaTui8RDTC0KnelRUAhilWNHw/6I7El6SqeMwx6tldk
KY/3hSYxK5knkAqT8UPDe0iYDLtxhhDJ1hZ1jB/Gbo5hXyJv6Exa6ROMJk6AaNtDe0QHSqxyMAfa
s7EKJPKg2+rWD6VXa1bcZAzGNubkF7s4StlZ91N3XLZg5XsBhmxlzysx647xIMXIVpRKt8k9Kcly
nlTmlaKtVmqCYabOpxazb4Ln2Gr6+syouYZSlNE60PbLg+XL7AaVTdkB+TPnvscyslcUCfktNuHl
S6FW3g0TBqeB9Ih940GJEMYxy2BPigLlbD8rAP/1QQVU5jB6S7e6Pst5oFbsl5ZdChZsU5e9tvIJ
lXCQhpFf5hXeDWVZewqadMNYXCGbVDVcwyMxVJ4bYPGcP9GAU0W4Ckqgmwg5JRFrc1Ub6woiqNH6
Iouw313v1uT2YM71boxAhnTIPtld/joxOWgNlqtqaRFJBqq3BWOQqQT7lM2owALNH/O27H3eXxKb
F1/oD2NEFfkrRUw65b4PxNUmYpQ9Bg6tTpPF/2JpdDAQOGBUzOzGY5azzC4nF62tmSyMsJHYpHHF
Kp3c6YN1T7dCepxrS0pSp5gZNsSJFvRTee1SNxQ3y2flhPBI77dNrFRXb89i8Gkgd8DWLl+u2FeK
8oiivxhf1BhNGS2PDYhB5daHcOHwk+NHgBHz2qfnoJRD8FBMrbQhCdPBGj5JGtcvM50H3+8op4cT
5ofhrvEVD2v1xDmfz6HZxCEtb5ltkXm3wDiYSZPpCBcFzmfnb4fZC2riadmzKlAujV7qzLyJg0zx
3iW1dLlWGwPtxQGfRdcQ9LmI8ZYPCnz6DTws3DC1LA6tpIACGEXwWlYFYoDS/iEyT+ugukkTeXTl
zDPXtIr3aIZh9LXAD4ADJGxdJAJP5i+Zdtgyb5iHcdKgdbd5ysWBAjfcgxyCPkKbvQhITqaPdV46
74EB/OB6eoWSGGdQceZOgyxIYYViQKsKzIJNa/tMqrMm1fcU+dVBiO77tRemSLq9SU7QamQH5Cmc
V6+NvhlZpTpNY+kXXJD6RfMKYtsGYhEXk6OpJ++x0kToPnuPrX//rkAGvs+ISPEdrDgjEln6x1lJ
FoMSTjBucgT3SosfablNalL3wxDMCA3+lWb/4E95HbcXIFCrpXtLMCrVGNLa7cKEG4Wwac9lOb1Y
VmzwwSFCsy7bLrNy6i2glssVI1E3XX9DPMc9dSVDGwuPMnsX1bpVJPCLi3pn4d/CeHwK5u69TA7K
lZ2SVkgDB4uQtaobH0vNnAmJsUUq3LJPmDW646Shilqm+iNt+0s0Ub71EIDz3LpZ5ieiQnIaiggh
xDxTCc3uPmPzdVQaS92Wtq46fDl0I8r1eBOR8btKbeVRKw3v3Ght+ki4IuBxu7/v4KXhNmGGv8i4
JrZZpAZNt3XUUFzW6bDz5DG6+LF+vyyHqoWrgi4JuJu5xmklmcxS8nZdjw36mdTAlmvujtrP3ASF
UI4JDp0jXQLMKsu7h0dpp84xSjabBhYIBQpqoR4tqSwcJIPVHG3HpD/v34aaQHgul9ulRVwDBsaV
CYCmlNbxYORYDaryECoddTXxDAQkdaACrVq7H/ykR/rVnc0Ap6+nq5iq+xQDy1VlaufDDVEBkq+Y
t6qHcKIl1P0QRjm08C65yCb8nkrVJmbQQ+5K0ncJ4RcxcMb7dcVooCTNRz3eNG3hn9hv7kZf9/e9
wSBsSdEgULy7KrjiWaXCO6xf45c96aNltv9UVeYZ2XN751uT/FTanz36SPvr8Sfq29te27pdn+yW
dVcB1HkkGjlwK9MU7rL2LgHfXdEfl0aQwLfqdP1rribBxg5FfZhkHw4JuL6VRNP/HvIRKJQ0M93l
oT2Qzs7IvOS9jABYz8dy2TbCJRm3KUXROVkV+Gdf0QuH+wINztrwtPRBniYwOrZKgIdhucugASPw
HgU1duMig9sEGX4lZmd2NenDfmGcKZMMyCeuHttBQNUYGOKFVvU8lYp2HqmCkIJeDHQgW0jKg7M8
XD5IOvC9CDGEmozj3gR3tQ1Ka9yA4QWhUY6pkxdK9FWwHfTHpn+VST9iinGTjcRID3Oh2s0fTBEN
B7XonsO5gJ2ywDt1+DeMfxqmFv+UbobMKhE1hkWW3DG8eFvafcrUzOB2+0STUOwyuTd3IWPCTZaT
+12NOEtCc7o3tYL7DFiSxWEkCvMmVNjjTjbb4KW3LusD0Z3Lfa+J6XGKEe5nU3KXgPLh+K/0WW3h
iEAO5/wVWH8oK5/TAVxZCTl7o4YI8gkF9XWhX3L6GZuajvWsZC5WYSWdcvrjX9s2fxgCG8hYEUL/
14m4SVU4VCGeg9DLiksT+LS0NEucbFX17iFg3pMclX4oU/4cutdZPqExODLzVxvp/B3KPe2ihmJ0
ijn3bZKNbgUm50vkj6W7TOktCft8o/n3Tc2JlyjTG6bCwh0Ci6DWIVHd6y1ZVUJvvUwm446EijZE
1zXPKe1RG26gxzoVSTyrcnbUkQ+e7pvloT88awFd4nFenxIAyFhgW2nr6xHMa7vaL9bfGJ+vU6b2
dJGmYk0G8mua4xIlLejLhPI5bMJ7ue1uANaoyPwoPARj2zmEyj+nNdNGErfrzRKs0GkxqeR+CmzK
JpiGWYlyDNqo2Jl6fuyEr+71Eh/sTP0qEyBPpLKoB2OcHCF07XscVXeLRhZOCFzLzLT3mSlAeSWq
fIMxm5w5bKQxa+1uiXrJKoDnTZDJG+TFiqMRiOooi3aA5PZim5s+mYhFye1+nNZV3YlNH2ruUieX
Og1qkOUG6iU6ZeBwn2xoG46Q0pLpTktl4iPBAlgFV8w3RrLyYlr/Bl836GKKSqnu+hqSTm1EEHTA
Z7tkXTV7jUo9imO0ISnN4Nyg1W5L6Z2tSaR2aRajXzkgpdEk606dtdVD1xH7Pj8cPS8mAIxih9ZD
Ve2rKM9dIxQI5K3HKkzoIipo8ubkVqm10E0UXsDAxAzeBYEehQcMuG3omC9uYYMooVWO9392gmq6
l9+TA4p23gdwqRDC9pxQTO9kj/4RQjD/WQRUkjOj06/hjmYjmVmDAFMKNzbaxbqBnwdipLTq8lbh
PsWeuQib/Xz251HM1GfUlEsiVYTV+RjjI7+3N5CUm80oFV97Rb94HclH8DSwAnmQLx3FJBsmMzEl
pN1A6dVCaaseqrqx3Ous8QpcxGGVIOcesgMIm3Gjm8W91Oshz2iK6D0HzSoeyfsQPGFXxxiy7sph
4ipENWITKutebzemkhVPVuWdMoN5kUgmqBQzsBWzeeDoUyy9Bmm+iSbdfAQuNOy9ARFcq3MOKJZK
zG40tyGjh6o1tT3+rW0963st3QNlmWuBW8rsD2jgkA+FqOcc4N09+H76suCGhoz/UZkZWaizLKQc
DboBAwsZy9BJriCIdBQdVxpyYjbxJrNtEjKFjHyvf/IMfZ61teUNlpP0Swz+YhnRBno0bhaSocxA
DJgZsnxhF7Ti1RB3iVK0K1vw+2cuDlY3ZyILxc6gky3z6bqsukOa6PMGZqgOeVdEm6yc6O3nKRJe
dNICudct7ezkxC7rbSEuoRvVHRFW1KKZ1hMn2b8HUbqdpsg6V4Bijl3OKTTKfXuvlzCPoAF6uzok
r7JLfM9ZrjIj8LVVY4SFI+fiGV+g+Eopt5ek6Y1JPWoLAsr3ValZ62wGSEtx7BrVdC4MmbAga1D3
ASLlVWmm3zq9U58Qn2BXqZiIdj4xcqJKKB5ngXqascRjyP9yVTJ2LRspsiNu6mY4X4eeaETbtTfY
bp16wSELx3aFmGKzrJ5por6bU3DJ+9p4hKmWbRuAze7yMGp7sLbgh5zGYv5iRxbvx4wlWUae+Dd9
4OY6mzkjjLbqwAAxr3wdGEzQHGkokg5Eouudr6XHrJeQksyPwqLJecGkVIKu01R5jhecMS6W119E
biL8so2HUfPlu8WWFkvsdsNoSj8kpN8dQA+S389LJC243enM7BxbOZeGlbT10/JZPejTbTCxdunm
2DpS1kirUHxE2uRvhRgLUrLmmf2YkfC+FLLM1JfoqgaEzw54G+FvqO3XalyTpqyrNFJqs1/7cWPu
bCWaHhDI3mtBP1x6NcGjkuoHk+H4uZAthcJonuUNOO5315hm5hth7nC2ongjNc9VB4jyHqfKNqCP
00cBYVLziYt8sqDFRgCsZGBEmOcsWU0wnN+18REtAU5v1TiZsn3jY2y59aOpZMKmwew2oIssZ2lE
1sWavfxTSZ7AIUnQCJNDXJ9NWXvkmmRs0vTvJPwp90WA1h+5rCAuGQwAfMeQYzBUsvwE4qBdL9oF
+CX+Rmuy3g3zwjp71M8QkLroaJKvFdUMwpf7QiF5B2MC+ur3mKhNAsdWWaLdavDQX1rzKAc93Alg
KgcvLN/TmZLYo7Y0ugNzuQ4K38Uye/a5mqpydk+Sa9Km3Vwli1VVc2Pson1cQ8aeP/HlnLHJ2N9S
x+lU0DoJiq15iQd4201pX3Jcha4UDBTbBSO+I047BgxsCJx6oRZJVknLchrcPCGzZ3EhQR9rAN9Y
J4Ckc+wxXqVFI1hWzBiW/p+kpOlBF3LgmJI8PSl1QiikdJbbG0t0+aGky3HJR6T3QDJWkZr1T8tn
KM6QyAwAiWJFCU99NdxddTJSJKenLA0w2MhWdCNJ2dZvtI71NYtv5jmPPM0kn9EU5SbBBLTqpBRV
ZeFWRtZ/WHlA8Ic3s9DrgQvOGu6iCfOSp/liRZsu3obl6D0AB1hfR5UeivOuO8el0r6ylEpbxjgJ
7F/rwiqLqrvPih3kDcaWvr9fSthaplHkca/fhqN9BPurMjFkTKVlNAYpHCXK2gqHQE/Y++JDHYCb
Ur+oV2YYVOyHTm1m/bNyq8YU8HMenAwxE52K3TVs2wH8FS1Jpq0ZPtA4jNd6jqmqbYoHYry17xK9
L/5lRKglDJilWL+VSBl3VEsvXovATNYW7OL90uTn5gPJxICAYzaUorpR3gkiht10mcywBAxsef1b
T/ifh5kOBiW5WlXgYXuwMvtakEEklariFEioFoTZOEeIabqo0Q6obj1Wnlt0GfL21ry/Viw5YDmJ
nJAYKfLZsl7biF/ZVWMIp5Ku5NQCZuCGGjphyu7KxDn4MFJHUtJNb3SGDDxFJHrMTdeTZ5uhU0vp
eChny/9cExzkenwzCoF7jnSLpTXQN2Z9k9RseLpahzo/V8JWlGcXGMUuRDB60UaoHiVzKhBkosaO
SGDkWpweGqFXNxkjMZcg3GlddnTQ8uLVMNAupaqiu2HTJLdG/YhRE6xHWY+4wRhK2Gr1JDF221Yk
4cRWhwS8y07mKHuHgBQ0R9WtijMDyPhi2MispL4+jKb7iEyT2yu6IvPtdetFCItqZd3O8Pt5WQi6
nCJ2tF7D0aoR1Sq9K3Wpj967OtKZkM5J1jb3uYmSTnT+Cf+JvO2m8SstFTnBMjBPha6mibngi5ss
PQyx5t30VXWwtBWzpjR2EHjWbaO+lWH5uZ0JWGXXH2tDMR9Kr0CtLHb9WDCMn8f0iZJsPRyFq1rr
ylNsVcWRiam1Id5AXjfQeJAnDPXJa/tm1c12VAUuNLguVxmz6FkRymeb8dNHO9hIOMAHZolxCucu
jj9/sEYSG6VMdfMADW1h1fpNFfBXp9j/ApVIbK+rHWb7Zlv2kAtoQyQzhTG6pwBI21repegT8JTT
3DXTUHvSPbofKMZP3UzfMwsajcuZZ2rPk5ndeVZSQj6f+xiYLemopwUEg9kh5leycQhN6RIrT7Qx
zNsFNNHLWFTqlHpokKp6SzcROd0yJpdTqNddtiKjJd7GsyYl+mbiFN8MHZbg658QIZFaw5TRQp0T
hbtMb3exV70sgLGOhjA01mxYF71WItLsgJKJAunbzKgrw0CGq6Tt0AdWdxJs2rVU1CMaIKC7V15V
niBTL5Mj1vp251cASWy9ekaOjqQO4z3IzZZOQ9lz09L1eFcb9me/Tb8ttjNF1UhmsHKDBpRNi99H
RBqo96VHtLIpoVBnUtUCFUUHZxmkaXhFnJ0TxXpWJfG+qCur1NqUqP9KxHD7kkkIrWbDvlnWCdSy
jYtCLWWyktE+RjPCWpo9ajpJ1FHJcHrePE6IM65cxUT4Bf02eFGNhPsC/chihe37OXIuRVBUNc0b
rD6S/0i7v+KOUJ0wcsDCmmoDU8h5Czp/UKRgJbgWP3u66SRnv1bMN1PiDtrGFTJAPO2OiiNVcxKf
hUtW4cGWgTa+VI3yPPHsMgkjmrLBRTOdr61o07D8e06R9AfjnHm5NWNy9HcZuSmbmdmQqtbmyifi
8KxWJZNcrT3JobItcfo0SBPVkDFXba8CqsVhfFGMQXM+/faf//jv//wY/sv/loPvG32Qaf/4bx5/
5MWIAy5ofnr4j0eypvJ0+Zl//p8//sQ/zuFHldf59+bn/zX/oX/+EL/4xx9235q3PzxYw3gD0tx+
Q/zzrW6TZvkDPMX5f/5fv/nbt+W3PI7Ft79/+kDU18y/zQ/z7NOPb+2//v2TrS9vwfUdmH/9j+9d
3lJ+bPutSt+y8ecf+PZWN3//pBh/kzUbQ7tpAyMgyuHTb/23+RvG35D+CdUmPUuWdYX9wqffSD9p
Ar7FzwjEvpalALQzOKs//QYVaP6Wbv5NNQ3TMufxl8LPG5/+92X/4cj860j9lrUwF8Osqf/+SeWv
F9cDOL8sU1ZQ0VmKrvO8OHcMjedQfLzdh5nP/1b+YzLJRNKaKVxhKdnYXqIGm06YuiMVqJfryQIc
opHhlbRjcWYiNIHKmwPUZ1C1r8h7LdU2ZaTWTCQTQaSqBzpjpp0QUo8Ywy7U9fLQDGkjtFX/dbm4
p5IauulxixCFuf/dG//jBf7+BWnqry+I6prER8MwhND0+fu/e0FmX8eR5JMSlRXm2zJwsWdmv1HY
LmK1F5wZIHNoJRxHVapdgmlAR/t5j/yRll5nzvYkJMRhY58oR7pHOc9R45Y1iMcMzFQCLLAgIMtt
ps5cwZpHr+3j9hG6bJ3KjxTAQCDyjSL8HnprXkLyYnjdAbr785dp/voyqbSxHauqruAuMOU/vsyc
k4WsmTxf2UVPMmpRSmiy8/QrDSXKwRCPJ4CnVeXX0jFMWV6NcsTRPZc9rWdWN02XQBelrEQYslMK
m6zYGTXMknyKjOnGKvCHtCnrH8bFyr1aQoIhS/eLvNHwPHuFY39Py0dyF0s7IFLCc4Xq+Tddaki7
mPySI0JxwynJ+Vu6jE0kWlejRtv1AwAikWWX+hKZdGY7qL/CSaRoRzcD5y567mOdwNHsq3iHWcvA
PqwLChc7dIjf8l/omolNgmJuszwkLDIheDUxLkGYWZBDYPckTIZVDWt9rInnNpRB7arkR+25HC/S
GNK+bwBFUxmRk01M5vVDqNTbPz9QqvXL+aipgmxFzVZNYcvaTweqmfs+hYBYPLBL2VQaQQ9oWPjz
YZfsLHC6bYJSOI3UcyUomNG9T0eZBrkD4UfbBePwlo4zmVTNGVyPLaO/Doib7JXauavFWYqkmjAD
zgH4E/bKT/Jwn6mEoI0WEDcrrJWjybhsYyZW4v7FS1N+fWmc10xEdWHomlB/utRw1TG3l0hvS2QN
rOgiwKIeufQho44l0c6k/b29+lCWlHc/ZQ6gBChQpLopGERgeAaxWNrr3EbeoHKxCEt9ScfAu8i9
oZ0GtU5IPR1Pf/7UlX/z1E1VsaB+cWiIHp+P2u9WiU7OE6xYxCsUdupK5SD2nR4ln+lYa07W4xhs
KMxtA/kRcnX/yBwdJ30Qr/78abBW/7z6aiYLvG6ruqxohvnT6lsP/dC0ckTqfIWprUmwE+pj0hyV
Xn+KsMaz71BTZAN8NspZua1hSgVhgdrcMh9sA7l+h8vQ0u3D8tlgBNT989d8tJuu0gEpWOABSoX5
txMI5Noa7gdDs+qvXsq/e0d1IbihGPi0NG1+qb97R+tMoJIqGDq2UjGuwV92x0a7r5NQOSwP2vmi
Xj6b8rzaURkgxC9JPfzXBwyixhEX8Rx2MweRzYVgAopY6qtjpheWk9XxX6yj/+5E4Irnvkdzl+dt
/HQiFG1D/zvWCPzrNDeTfEj7sIkZLA/x2u8wciegX9JKsfepJ+lboX+Xpfgv7lnKvAb88SasUR2o
80LOOYA4+4/v3axoFYkG1pRAGfK7S//DsDCGEInHFHO29tg+Ogvc0bg96BKYAfvDPz8TlV+XKV2W
DU2lRmGVgi35x6fQjSFVblzN+YuJcQwU4P9LOGFIGoaSyN7Ryut3EeFhHG0J6DoE2U7r73RQo0BK
iwfkTsNZGB7BZ36HHjuPR8Ii2/j8F8/z17dKl00yPA1TUPoIcz4Nf3eaZVoNPbtAPBFILWe4pJnn
SlEndM7zOcJGvDQxr+hNi4c3JV9XCQ5//gyWd+KPB4vzhD9tGLpMifbzgk6aU0wjmFHnVO0Qi4aM
5rBl6PJnJqHlK6mV6goBUOlgZXtC1gHAb5SAUxi0OGfPjgn8bANVJr+SPhqr5prXVPISSBxb26yy
zmQYmJwbcS/XlbnWTVvfq0bdbAxjg7UmfzERQOGqZ7O43NBTtrou049nlQmEQ562flErpt0hspv1
sgyj/q2Pf/42KFSgP52zJnYDTdiIoxWqrZ+WrsZTBmpOP1+h0SPk8i0D4LHxCwa4A2IU1J0VtGg8
bq4+0uduUbgxXIiOAEscC3LbSkvr9BDDanCHWiMhDK1XfeySqvqLpV799YwxqZIsWVUUWbPolfzx
jIkJSM4bD+OXRaYdEaEqdWkvX4LaJCHHbM42KdN7o00ObVfXa9IuHxe+kKKM9HOr5GB2Su6oKUjv
pdsrQ1uMw8Hc05AB1BcG9l9UDP/mjZU1hXJBpio39Z+fL+50PUDq8KOya0o53Ap6YCesOQhSIvul
bwTQQKZdSdV9//Ojav56UGWWQopVbki6Nm87fn91oQHX8d2180Ft7R9zv0mTcM3M4hKeMlc9RrW/
WHzUX+8dpsIlrbOb4G6sGz/dOxr6lc1Q8GcDU5Xf+zkxG6FjqbbiKUJkt8mN4B68d30XSU0LxkGu
4ePh5OhmHqZc0ThQU2gn5Ce/F6KM8dpW6U0b1xJqGa9B2zBMzoAo8f/9ZpmqrqsM8E3r16WoVKDB
ZZ5IOZVhA/vAdBhFAXVpSsOt1DTYLe35P/+bv1YMAkUS9wp7Xq7p3s1H8HfrX2vCAwfbTG+yhKcc
K69t2TaHWB3u7MB3CR82icYgwAMTLrMWP3b1MEX4A1Nds5hL0wC8beToYawJGY/hTrPndKfUe2FE
PusWpG1LknIVAUaNPbrVSHv/4vQWnEs/n2UCAgoyY5r8Ohel+dNZFnF4GoSn2G516sbR0u9gIxZb
KyQgYYq431uBt/LwMSaAuM+dFLuLGrDboLWoXX8qUanoYMSwpOsGuA2whLEzeba/7orAcmmrn4LA
EISWp9MmzJLbooEvbgirdAlMzDaKP0cjs401Onuj5Yp9pq7edwownlqXvhkFrTTYmZIg/mTK42Ns
A+fFtnJf03BjiSE+xzKYA+zzSDoA9CZ+DZE0dim1Watkvq6m7nMlpesym5pja6hMAeU62HLjcDQp
uqReWENGeumExzPOdXUNSNpy+2LSViXD+17HBJLA/a7t/imr0Hyh6vpWF9oG5BtNIWpuV/bNct1I
7XfRU5WYUXaTzDE8ZFDatnTsC+mUlU8WFsCHO7ZyxRptU7ZmYW5WfU2wl+UT0IAvdq+pZINY7Mzd
xH7zyQV1KDeE28nCOMgeQSo6ceY5TCOn7sWLGibSGkMf6jQTh2+U7UnDhLHpD0eYprcDk8OHbJVg
odGiOzLGaUNhsXQltX7WZNKw21HU67iSNsEAkyQPb/PIVFehgk5E8Uqy4ulebWtiJBjbDit0VLXo
QVgxcnOSymu3XsboqlfllhhIwt39omi5BabsGkGfSvbwHKXj+xAM4EpTTLmASHsOLYuX+VaN2nrW
rayHGLnE2E0HK6DzD0dT2yCqsuPyiOP1MiQxIRTd4AgNH++IvnU9ZtJH3A9Y9BGY+Uoynq2cyOhy
fK8zNXQlZYlPAKnZRk47R52wu3OaNMYdFmHYJJy0oSs5AwsYUKTtelC9YF8P4Q2YT4F1gMqcmpBm
C2WNU1cYRQuYTZVMNFOZcV4HwTEMyQswq5c40GaBkP21FWV6MxQN7rq0iLec/60bWYAwMGxVvnJo
vRhssq19sxOcgaOdODBwj+0RpMScqzne5VWnnH2bX9Bkwx2s7Nzxu/I9KAzHGLweldk3YWCrB3+c
rDBuYlAaOMWZzz+Xfmbg70TnQeDeSuXcY8Bn0Lx20bQ2iFWNesPYYu6FGvNmtd5hfVj5eiecQGMr
Tzruhx/x3mMpIYaA6SL+LyGcCB7Qhka9dACovGpav1rrmGWdMGkJMxgQ8vtD9pGO5Y64hMYplFTd
Il84FCpXucq+ZCOR7odNuJu2wAV1NCckujBj1ddNk/a7sL3rq/CIESB27ZEZYrs26kDdlTXt/EmZ
toUZP7TpJAORTjU32acqbSopLsS2HeA7EfUCXdbqdiFwIFcu+txNAi3EGwq1jWl+jpkudyal/wq0
XXFaBy4NPCA2/w7QfaSgnGmDGnxOALg5hLFUgPyN9MBiP7pA6dDHRYjsox5oW9VJ60ooMylWZpqH
8A4uFX4OhVFGGhDIKKX9Y6B/eI1dOpX4Sq9QIU9CfixZkfDFW4EDa1PsrNgjj1LxVl3CkfHy6iFm
gdniEJH31vQqK4MAgpi9w0xyie3w14atD8Aa1FVUeePK0mtvTbH5GGRjcIyjxhWhInOOKvHaG/eM
Gr1TJJUbm1YOk2ENB7RcJytVj4o1PWksgLJHpLjSfLXpQBQpaLU6owcviFC1idMKk0c134eB/5pq
HrE9nYnRlShwK5Nlt5KAZc78i1BP3Igt7zqy+9INqxFonJ589mLiK4NCe6lgA3GhGWw3OmyYVrjL
8+ajmVcKwsuIh2n28cAYVILP71KFGOuQZI6xiDonLHrEQY34YtRtugn66UsQfA+iuFzBVx5XZY3q
JE678BaV0W1a9SSByiVTFszEDpnlr5Zd7uCE6LeigN0UJdxAFvNnFaj7Qp2iA5v7wWmMqOW+EN7X
Ci7rzLJBehsvTTSaNxxf1kHm3PC7O8c04he5z5RN1M/mOXHHDJD5MZEviPh1p8JJ6LQWk56+k58n
dU6iURJ2DwBjoFiDPU7uJRGAmQjQTUxSjAKigvUmJ1/SefZj0c4sg5vgkSLvW2pa9d1QG6fGq5jG
hMrG7MApo02CFoorasXIcs7qYNiUZ4QhKvSA2FHYPtHLpuqKySdnYNBTrI/q5NZ68twZiCuHbYo7
3NUTpv6BWe8r4C9dS3SdbiNMDmf0dmXED4h4SE4pQTVHWAnWaevDEKl6h/Fii0LuC/52Jt91R5fw
hC8bx6qqVoeaGMm1jy3dyG50gQVBb5Ovul1od/T3aCoC9xjHEG4/p0aJZJk7OibhVjZekfhg11DD
PWq1E76taqMZ/oVbJRwHMuQb3V8Zvf8SKBVpVLnWrzM9uDH07JyK3jjZpvXGLsBwW+Y2bjn0h6Sq
xak2ZOIo/JQ8NJRWKs+rYmCmqNWpSKXnwPIe2WzvC3ri/Ddzo9lQkWNb38UD7J2wAnOn96sm7iVX
0wbyJ0Jq3rzTd1lRhHs6hmclMdKNMLPMjcEOxa2Xb5WKHuqUm1uUNx9ZlYJ5oF4bNLQGaWiSSJhH
z81IKEdl8XXWijcll29UxR7WQVdvA0iOU5W9ZfrYQZCV4BWXaNDnOJaiceHGreO67teI7qtNmiqk
CuAVd1WyjhRzYCwZ5FAJklHd6iXCYV2oH2NbTU4/2OoqHU1zp9Iq5kJWn4y063Y6l9IpROPnmPM5
Ko/qLm/zN1X6DqvcWqU11JRk7LR1LyWWO1RJTe/XuqdAPU8KeZaAEVb6MAWOPT/LpDXSO4nEIE07
EeylvXLHI1WlA/4blbAzINg7Oiwfn1KQxJUUmGvGz9LpI/u5PwAUTjfsPszjYx+l2XvV5Q8ZG06H
yRkCv9aky1wSO+4f8iJ5yTTlIY4JpIN25GOxGlb+pO2qDoOEGn0LdXVnJNKbXz8NMtbxQNsxpGZ5
Gy2QIba+ThPfWhms2o5q3JIp7jZBZXAPSA23pE28Zq6McwT+naySDxxhTpCGleGb3r0iy6ODCm4c
BVkFwP+oQuzgVi3jR4Sh3rpUsg4MHF6Z2rLB1Q43dhDnJN6r406t9Iqq1/9oNBK4tCjd+T6pCXhE
nNGCQuIPX6I+1daiLs6a3792VavQW0r2DGxRcebUppXhr4aOY/o/XJ3XbuNI23WvqADmcCoqy1HO
fUK0QzPHYhXD1f+Lnhf4gP9ghLYxM21LZPEJe68th3FvZB5150Aa7fKmnPk4ttg9zGn4p5zlM8xT
Ml+pNjHjEeX4N66KgjzWsYANQ7AN6rSdsseHesWpiZZQEMTTYWdU3GkpskXjCJ2JcBoMTJXbAn1Z
Pcx0ic8W2utCTfaltb1kO+M8GhdMCeUHuUFUV7Vdb8SY39qTdagMX936Mv5w11uCAPo7DtP6UGTA
C1o3seiLkIqrKtlJMo3qMAmuRdC8kM3anWrqDssyHsZ8CbYKzXvfB/XFaBfqJIiOFNpjmx05ZAU2
XHu+mhYTgDnDhT43D6QfhKfcQkW5OG589h2qT8zCuWlvq9kengQWFpkJifjSZdvr5CH8FfFRFJNx
T9SfpyqDKnMpCRny4k3BYVIxhYQkVv2DFRVNZcXdkR6b7i4nEW6buhriEw7AJ6g6h2Zo9/0DQ1+8
NplIdhiT9yP/TAYZGr5YnkfH+ZxMcW/nLaLJ/tIN6hTbaG/lWFHfccybEphTF3lG/iM5rQ2J49Sl
raEetMg7K3sU+BbsI3M80pU8OEGLLuPZzbHieg64fZkdauDkXo4prjL/MBNbK7S/oenggH21tf84
F9Q+uj5ZFlMSBENU8La4zoRB2h7bDKMvtxhuFxiFy13rWlCy0QGBzCpOce1hWrSyx466Shm1eZbx
8EZTguiu2AtaKdblioJjjM/aDpeLrsxzHeb0ayFQFiwkOBDlnz7vbK6j2d8XNuE4VDGIJEu3tEEE
edXWlrl4lvV4QT/FVRUHgBPjVUHJT0q8R3IKuacB829HVRhR4CLkmmPU9H2892brmlomLJmDUWcP
SA9RJbFdawbjO23sx0YS7lYEAZ5Hcn+PgEW3iokdz+gPlq0O2Cm0xtpNXwD+WB66UycB/qs6nwgN
58co3E/DwDuAtc8Gg2RPUSMmyN31LZ1PjYEz7Nbd92PlZje5kWkEFahziBUqi/iFO6PcINT9yPzg
01HutrCsd4d3FkXpNq2EJFMmf/HA9o1igLWZPZCyvGH+jZqlxoCHjSNJ3ugt5777o7CJkEz9OAxE
t6L+3gYDXtAigAdHY5SdCtI8FkJjy9B5qwrrtmvBT9YWMZJO5yY7xz77fWfezjE5i4tjnhCn0Mqq
IqoMeuLalJKn5X2W+Tz8SrGS5yAeLiCRgKxgsK8staFQQJNjxavLFsq4Eq+STYy7z5Y+OSltPMe1
c27MkQBX0O0b2KH/6iyecfCB3bVCvQmq/BCgImvtCgc/up4gbW8qurszz9y9Y0nrDqYkHbpIvC2S
28hrQK7oMGSxWv7tpPgwF/To1eD8YHHcVTbXDudc3DhvRZh++YL3lef13eyj86QeQaaJtLaLaQVE
AV5iIipaCcFgMcwOlf1k+ZY80oI/2UV+UlXVRHhDko3CYxetwS9Yjts2qhcKnUoapzTLrrMc/mb6
lke3p8cmcuI4OaFT/YPFmzFQnnckzQAXxS1S9Jj4RPpH4Bc4ppaHxsSOSYksBsXip4cn6l27ClxG
SalP4pND8AFdJ28ezHXo1HEqWcol6Z5sPx/3mGkC3s+uQcFAKbH8p5md8tHL2D7MuBE2HaCgyOWQ
qeYi28TFlL45Dr67Clzafh3F7Ly4BvlQ4u5STht1M/xwTk2DTgkq0+JvbAWHYwaRsmKIuPFi/Vh4
FsLTovCjsc5qCr+FZ1GwFBu8UgEC2pijKF5n5kI/oG5PscASPpQtl/iU+Y4825oMMql3vs3jMQ0D
KxKWXtMPzoKpLfvi7E9nDT9xT7WEWv5ejeiC+/Stn3qqODzegH15CR04N6Rz/TRFtxPXhWHpAcVd
vumYaqjANchJynCNE982kJiDY8dvNlOpHvErr8wUqJ3D6tQA6gbxmlLJLC8G4XZR0XIZiTrxVrxB
fASV+a80++mceh5hWbQLs0z93ZQ6H07OFnhB+dSV8WvHZJvgAZ40Y9GQCVbeOiYXigcMYEsNdxwM
zEVKl2ofrMnD8Sz3fjWGJ1vhUgeqN2FJztscWsdkYoNXFglumXxwCGNNhG8S+D4Xm0xYb1kBaJvg
KHurRjHvCKaAxgxbZw3GKWxBt5EPp74SuCj89IaV4ruY+nBrOBmhS25yDToneO5wk8YuS7Wq/5zR
fMK4I3k2xme+gwUN/svn4TYhPFI9yTOFOHXrDKkGOZlWFfOMQJEdxZRl7FdKP9nVWb5H2nSVtbHt
ONnP5egwl1jbzrD/DhOGfcqP/9g2sPTSwoNUet+1JD1urPm1VJ48dnnyWk5BFhnOepjBocKPBmcC
ZOEfESsOIvM0ewS3T4JjIH5Nl+FWIWoLtA9wkqkSJkUcZMVrW3cXmE58OoqP0E7fApPNZOp2N+Mf
Fsq0vwAcDqkAb98X6Sb1TEmR3VrRxCHlh029leSR50H7yczglAxYix2iAAlyBgM1i9Ck+BDFDgVd
HNlYD1NQw/sM3AyfLbDZhkMRAAXJ5w1jcjQPNHqtqqhOkdOUxYtEMEpir75x2/o0d2vvAG13i89s
b1aCROlxOU8e0vVlhAVWgIHad/QcoeEfoMOiCptasUsdaK4YtgMck0QDrqwzV1RHY7bBD1CRajyo
myXh2i/cvoPDM20MW6zQx6cyNJNzBuiR7SkufcOg4Jv08jr66T9Erm/MRw6Da/0JrRFJXwiWxoYs
SasmIpajuPyz6rtM9CHASBf544xkFhUy00fGocTiNsr54UwFlDzzoaHWse4NOtZyJnbNdi1aHlSk
Y/NY1+xruTzC0MBQsiiHwtG9Whm/Cdk9pzrWyBUdZFDxDwgWbGpl7W9ci5QeJOZRaoG5nwMKnYQq
x2BuATZ2xcpO6Ep6P9lh5N9yszMPcBR7Uh+W4KSuo9mBxTK7Z3xV9ZlWL7noudz1LYr8gnx6nO3q
Auw+3zLCLiKztBlBZOLegxNoAeHSZVXt8jjbjQqCdz6IZefOFDBwOEIuNS5MGAenBtv8ZpQVWj7G
PCK8kgq37ebmKgK/hTb0gSE8vUlqufOGDrtHFXNAoIhczJnYX/EWFm9e96zm1QOzOI8++X2wwQh5
cJtTNU5kccVYw3t8ZvDPtv1knzK75DtJ/05PmUeeThs2BT32BSwfY0q1ng63Syw+7TWesB8R1g7G
GBlj3iPpjoktTPx+X08N4TuQRWR6ZCbe0Y8PLxjeQNqP8uw3uuJY0Hu/hu7XWQbzk86KQv0WOqFx
7nOmhUmzbX0mf7kyThVKUYTT8aE0PNC8DnqGIM5vWccUUZNyT5W+dTe0wxvZQN+Wa+nIs4XL1WF7
J7JStu40ZjdkJfOupHeiIqw89iIRom/KlxfACLehRVB4GdvL3dLIDjnllEKoN/eogu+kb6LTBdbP
tM4LCVxBsdB47Vc9z+kx2BR7H01w1Hpk7mH90x2GIaOD4dg59Q0SZwz8zHVRkCKccVkW1Dojk3mR
B1OrG88iQgWP24w/dVPzAeFsWu6RTjORDMXXQK3QVQjylqrBuK5WR7ReC6aO+KAyJE296vS7cRuX
MQ/ehDUKgP+VtsCl0hJPRC1zEX1xPywlgU8jBxFNOQv+0NjYuUNKu1RXUTDqIbMJhXlJ6w3+jyUS
K8fVx2BQKWzge0w4bvQLs6xxA+hnPhiG6W/0av9J+au6engU2E5pIlo6iaokX71wjEjccytSJ82M
17l+A7TbWH3yaudI8tSyz7lavhs+AXTM87zpAia1Gek6G8edTmQqHZpxefabFWCmh5MT408sNVeF
lcTQqa2cFo6+YBjiHH7fXyuuF2aCZszthBlGw+Ouax7AOIu3YgYNqWzmrVOrr0k77w3kvUddTMEO
jBg0Ew2IIk5HblnodUXJNJHcvvKQewMBZ2zcEeDIW8YWzcE3xk8RyuSQpVioLa6p2Xe6aGocsTO9
4JvGitPawZ5UYurIw+mb7W/1NAMwS4B2R7LNeQQ4HE194VqvHlNfoHLjUJKlsOZYMM0NcMS2V9XB
se1B2/dEabiD/8VDhEmCTueLbyXf4di/QGF1TxmUfZSBG2ZpFVulHy/wGUs2b05AXZzGr7LPv6UQ
f+x5lDgf42bvycs8ES+b8GvwRqJ6cgZ32acBchiecx1HM603nH208S4A1Nhk0JXMlHCwuDRLRpVA
umxIWHS1U13MJY0ma/J2CED+1h1dgpXcTh5X3KjINs0a59meY+7fubpT5hqM2sJhc64evUjUcqXq
4XnJ9T5Ni/DMqXYQWfoPUfe17NbVdE0bGMSWycZD/vTCvJVx0u1HYb9kxJN0SNLbmg+otLoReIja
ximg//nO7yuQUNjPIgJX9eqh3iVe+8aNRD1Q/iRrwzZZIJGrhAffCnzGablqcval2+In8FlZ9OGM
Tb93XsBSUmUClWh5VA86hlhf/yzAFaIY/+DMNCJu83UYat8uqnhobdgecLEPIHDR0+QMHXubcd/Q
uDftNO2NPglvHF2HW7PjR6+nNz10LBAxdsMdRx9WcatEtiKuS/u7fh6+S9G+VjH8nDBPnr0Jjx68
zNMUfvsdYYtT/Mxo5wlNRrOPR/MaK+ddxZzMLe8B08bzzHXr8nnlM8k2eQ1SdsYRbkx/wKDZkWfi
VRuxRWm9IzmUn3z6W7MoNrE22qEwmK4OB4zwX8480A8zu28D53Ww3DsrXrwzi4wTmCayTBqEjkVO
0Gae3GR9BVtsLVX7hTfZGzgwKnlPxtu/wOaQaoQpt/E4XF14KCvftMr129Bzf3sIY4AKPacBsEm8
z4r0eTy5y2wypAlomfxcRkDM5bYC4rTlbAm3rEr7CAxKsg3h4k8eo84gvQ+9zo34VHO2EuOeEBqx
MVzpgBkMnlrc0qkbjju4j0DdzbLcZoD1Njol6npM7KsxD9bNyPOsJWWUirg2dm4l3+KDJdM/0hTj
wckG6r9Cj1i/09VPVT11E8QJ6P64lun1zKmII89tX22SF3HD4oosyfzedMIfN8Wn1YcURS2HjZiR
yJRqOtAqzptshRJ1Oct8lE9cn57au+Fk7mJmVxQ0/UNtyXo32Cuzw6vemLg6B8tPGI4Sfr0zacCj
GE8XM2Ngc8x24MlhDWrb/TKwZBEwczJG4nnDpTcIfe97wsfWxvCyQvRM22Bw+dcWdlittvhbeeCS
ZrrhcOsYhuh3F3oX0mnhbg0BtWFhe+C247iRbXVhFkSpSDBH6dMcLwnbUtZyJ2+wLm3FnoogZn6U
EbJLAifOQZ3CurEgpzuEHW52pMbagXPmQ/+aZXlCyd2AKKcVUvk2TSBcuPawc8s4J6OXYfEwIr0o
6we20URgVYA1iHr7NzqEp5Zlx3/lHa0mPCmMn7s+ZWqVb2dJO6voaTfWuRpHaKN65D8bSfGgf3Ad
4W/ahoAAS2JuLgQ0J9Dv7MO2c5mfwfCw+LWLe46DbUHUeGQQo857x1UpkQb4CiGG0xxz/FduEh56
V7w5cvhymTYzJAgXVpziPaEtqYLgFafPfVDHCmmRsa+wTuyQQVJRWaFJsgO2wbJV7ItIVto0/nCT
8rjNBD4k+spLBm+HYeK8CanwI97TxWtzIJTqCzTVAsg8GudvEzYPnjoah2lyWbjR2vak+rHLvrVK
aJGjUVZRt3RA3dVrnNuXoM/+5aH15s8zszireQUFP55gpJiRwBs8Tma17Rb3aYxJjPHJQFtzbCMM
P0R2CGD+6yWk/BPC7dsJTEFkecaZmy7DqJJzuzSl3Ce5fGME/Wj31v3EbBwYGHaZhGg+DuPIwCK7
6SbqhCoOd4xBw0MggTBPzZfn5mcEAdzqpBITBBcxeJoPmPeeNIVnDdIXHUaBr032H3+NQEQzXd8h
KKpmY7RrZLSRP2dN/Dh73d+sByOTr34cDx8H6iMs8MKxHlndkRCTBvRN9YSLMy2cbZou7+5c0So1
wZeuacbdROMSDL87PJOuKd96SWRGmTnvLafIzho4k2LseZiTtjltdGI+lmW/pu+Om5zUafCER+ri
JCvfYOG156D519P7R0v3bFQL0sG8fjE0ALkscG8M03s2Q/GO+uzcaivc9C4Hcy0ZsOvJo/yspse5
kVh/DBINFKM6XU4AMYqN7p51SXXCjhftfIFZgbczahinFw4UcIK14qTKNnOCeTTQ/Ta25pSRDT6w
QP0MMwkYQx5erZypmQ3Jw1Qaqn41HJaEO3wU1VNu9T9BkhhbNgS73ncOac3QQUqj2xP8SEPJuBcZ
2TGUXn9IJtdjIJnziIauHS7Loz9rrtq68EBd/XULq9rBVrqYJabgsKA+xbr70RTDo45BUEg+q72I
nePYBCWBsL+tDcldTTxz7DjkrPbOuopDNDD3T6Zx7YryD3iq4yDrF2yHW7oOm+OYhDD00hFxMyQV
ZNQefcNUZ91JbZTph6e20q8+OwFGRRUG1XrkOKQdmPB9b/JAn/DBZM+NYRwMrKFph6dPsnIyze6v
1zJIbAgX3Lhuj8Ebn2/dmPMGe+eXlX5rVh3HgjVnUjlRqtqn3NO7NkfmUdEIxHQAwrz2sX/MmfVS
aXiUfXCtBhK8NG2eO/PUUCL7LmpLb5gq8Fgo4NygHn9Y5GMLFbX0/FsXKCY6OFQ9oLsdQCT0AIdU
EYyUGt1ODd5xMdiVzBRcdUy0QyvpGJlbhaSikW/s17sSukTn/1Em/VkPBcb191XcfwUhk6oWmNdW
FvMN8phpS9cJPi5nnl2K+QX/KJlOLA47Hd6oeGh5UqN5dUSFC9y/2EnzlEv2+SFDh80AocJlXHJ0
vOxcORntQmuX+4atbW63iKH6Q27zozVaD5EsUPbw97U1cXrg2AqQeCg5uledeaR0Cx5nRgSsJt+6
fr7RifbPsv3OHNKGqLDYXbivVIUpoA9jjtLZPU2qZMDQGgFyOn7mgjggNyYy3uSk2WZao+TAiFgg
49838M09ZzI2TKT3Ahk+b/K9hKaw8RRTO7mmhYBxTkrOsTJPX5SnxZlncLHtMceA7wdxzhxBghme
BfeZy2SkLQN0/cGzlX3JwryaY0OQWTNwyRF0mzaTfWB7/JOmMZHW3vg+kBnHb1XuJP3k3qvzv9eq
Au6nffvazkSRxLiay1q+a0O9LGOODOIV2WZThTQRGr+N2BtLuSZDk9OkWtphFd9YMTMz/Mh+HzjH
MpypcWxoDJ30N2kwe7ssNOg41Z/KbolpYjuz6YbhMyFzY48sjMv129eMhPrBd+4W2p1M5jdeOp4p
xGGsWoO7S4nTKHLjbxIWpAYL82csDJbzozWR25P8G0S74H1BEOeENYcYj9N8nomWmpp3aEA/hkIV
4w+gj7oajWLZ/2PW4+ny2hn5GdQVjmUiGKPQ8PZNgEhhWfkG5Kx0G0PVHwqzrWPqvQcCcqc61gdF
ye3oOrCLzBdSKbZeZ6uL15ZwF1FUmHCCcG4hwVN06hYxF+SqE/kXz8M7YBlv3skYpEEinCes0WWU
NYD/XPWq8vK9Kygf2Bs8EwsNFqRGeDxhg2Mew8SW8iL1/OTg5h+2P5f7AHS2PyEpyZjoMWN4JUGa
pQ+H95bYPVbwvYhkTrBc7ZrkYdeMFRo28RRbJaw6qzz2dvbl1g8/DepNlXfAm1ykcMrO37Rdzg9q
h0Z4usSDOW3C1M+3OuzeQAGUnGd1uRVehZ4QIYEFhJOqnfgQ2qj1FvnXZu07KVSI0XNFEglTer9Y
DkWnn0hiBJFka72SZiUeVfAbrnw0pnY/V+sBJopyGzTqB888+0cEPScZ2Acjk5yQSMm2JA1+4MO+
gHe7IQrMvZ2yytomuf+hbABJqp3PRuAezOk7aByCT9L4s1scdajJ2N4ai32XgLqCkklui5DU9bqv
ruCuqP7mrxC7DzN1PjjNUHIKbGprPex9avhoSjsHGGzcbxsvHKIJsAGLyOnTTON14zH/HQ3Pixbk
lRFjtT3PzRlMBPUVdpedyKV+mPVjY/QDHm0/3uDC+MIm/GqUnxlRm5HtacWJNyNhwH4+m+ylKhKb
whzJQGMinQIcna0bPAZx2YWAwvKAIwelfGcfZpcPNXcBB7BA93ah3Z6S0PoU5lCcJTxu2Du18aDt
9LExzdfACFKyusb6aXKXZ0UGHCsww0G1OZ4r2QvSLPAmpGN+b4auZBKMQifJWfNUlTx3PRPbKbbv
VTo+FUZ+sOtFfBjp8NiU6WFxCTS3l4JNF26n2E27u6XoMcnz/NZu+BHEpCgaWYssj6Zm35tUej15
7eCH9xWUxxMMQNa4Icpi12dGGriKzZQm3ceoa0bglXc/ObZPMsCjKZiNgjkn0avt5GvDB4vtUN4s
5PGiVy4eZZPsWVhfQEw5lzSUfUTOLfXr8iY6RmZGOkNvmpFoxR5z2XhafnzK8iknIaApbvSQUq8H
THWDzD4bbo6ox/dv62UUUZMhwSAa51pOeRg1iJ1nxTRfz0l/WnzZIpoj9oTBjcfDWzOocqb7yZ//
lMq8naw1Hzdf3uQYdjcBq/xoTPLTkFmfvb9sSaKwjl4gCFdiwmrnpQ0uJfnrGtjkfIRtEUZ7sFe7
vhewMbMKOWB90y2Q9TlA04tTfGnNAd/55b2PT4czOIcZYmFh7xn4Wg8oP+MdA8LTYhdASe8nSuKz
GWTD2W01TNQguEfBv85cgYrlLjNOl9+QGBl/jO9NkaMD74I1Dz3dNkupbutpuEXpjd7FqTawQQ5N
OjcI7utuMzlHWehbIwB3opbu6I7+I2hEqj4CWM9G3+/NYbnvRW9csrlSG5+JPHVlfAZj4MNpZq/e
drtfjrJnkqeI2jF8yuM/01wM5+pYgRMzsuS5G8KrzSNp0wwh81XWHr2CTL4kqAVm96EGS9Raw8lE
fzXn833gwMWN5XzAk9edQsHcbCjct4rhP8SCBs2dKItjF65rB559VaB2VQuLwbQ6VCp+nf4rwKx6
6p2xJcR9LAmXcaJU02P1bwyzZEteFn4PdCcbpyIQoh66h37qrKMpsn3toybNxg5dCqXVtnLo+FJm
tC38NfZlCJMho39h1z+ruUofmnQC9o0j+KhgffPO/gS9eQ16Z5PFi4TdCFhV2QDeAseyz79f2jzj
o6lCKg4FXlysxEDs3SR81AXu0JaI6AfH9yAdG+lhlK35oNaX/75vw4nw1Xzp7QC3i6Ndls4g//Mm
PyZLUzMahojrdmH6FA4gVyvPyg6d77v/gwr7Kxu5bWh9zHQO9+76pT8BmxWa6R8HkLC41UDwB2Fx
y7lt3/2+DD7DosBJGHuzCLpp1Uv9S+pPUnk/ZRkgtMVur2jQW2fEKzEFyQUw5/KKFe1vY5H8+/tV
iXhPx1XyOA5G9IsyLeIRhlLn3GXMSp6DEXYva1UoHKsVhZz5+pS7t1bthBS1vQtBZWmelMPCgi+S
NeSh6grg99m2xld6tUlmvRotOWKJ29wB0igJPG2mKK2kc4BN4SFWXfNvnqqebeiYzZt0gJaOOaj+
YAz+rMcONGUbh3sFYZc5uJNGFsf/iec+4+1flztytXwPYhNWXtdOF7nuNH9fihE4ON9z4TFZYIJU
f2OsaXTz+vL75e9LpRzCbhdWXoZiNpjXEXCP8BwOeJk3v+axriNLtvXjr1/SrfXheW7xqFZEh0uU
wyEfsX1ZHzNgwmVglIqe/31qHcF51anzmBbZe2ZQOQaDRqch04eZynHH7y33njuWF3huhEWk7edY
O8XdL3dMmv2nWr/y5yXcTl6oo9/sqNlPXyv2ChDWghg5OekP6LXXVKnfl05K51KW6g117reBiu15
hi9DSe3ZhKll9XZg9fdQtqM8eNJ4iZOFWM0AuR0GsGbvMBRYhxavTZCgMcNEF02T7uZNvxsXWMY1
A4V7pgfOvXPvr6EEmOVIS6hZU/WdYV8wTdkXL+3ty+Sp7yC1GSHDHjn5Vveczen/mLhS5VEdqvBS
9acBCNJ2mFMwQCxHr/+luBXNuZ5aZtRGOVwnGePqISi4igcXa5RwPoCw/SLhMAkKWHXm/75dUN/5
KMZcYTz2Zmk9ZDPDqBD0CkFiyN2WkHsKfdawwvS5YDBiRIKh40vQkEwjCnd4bYsU8UKBXGYhEn3x
k5uuror3MD4HGLRORtOVr3lb9yeNceYqluyCSXBksC1YqPhTeyq9cf9LKhJ+DLFX2RMrwpbqkSUp
zwSkNGhCx6hI5Zvp1uE/5rT9iIFpNCoeAaavL2tZsME8tDAm8sb7ovN+GFY429CRYHfNWqAk4E6j
3oIKx3ILRMuTT0TDfdMS6bRyNgVyoG7z+8f/425S9WJ6yIvwMMVvIgUHRZefvlhTgM3biIHdm/W+
Gka9KwPcy+PY2zA379N0/HY6K7kEelI7Xw4VDPXhyzDY9RSS6hDMgG3dzOq5Cj21elQo5f2h21t9
M5+d0c1vrGk4QGV5kDxRH4rJsw/8/+TRUaN6Qhm4BhERWwTq9ffl/4J26mb8bgxsB56Eru4XXfaJ
NwtdKWfrtbIJqNGQRinO7eShZILIdvzviH7m2wjJgzAZ6zx5yBIPnmnoA47YnGwnzmHLDyqIjEig
e6N09jXm753Ikruk1+4Vt2fygIL/Z0K8cjemQ7hLQkITEPBdfMkJTXiPRz/hE38ZVgcx079lk0bx
2hjx4fdw+AU7LSMfIqv3/Rpo4RoM2H9h7b7bF5GeQnkGF4C+NO9fQb0hYgop6Jsmy95jI832AH1G
kPQ6e/ez4MMl/W3vSov2rZ3lBZwXObvrn9Iu28d4Ah4S2v3/MiP8dDggt3f2oY/2UM5QRIqAPaIa
RgO9ok2E4fpi+84bwZUMYdav8BFxOyfpNufo++9fwMWwHALxJWObTSpP7TvRHn4pW7+8LS8TwTEu
nJ+2q8+iar6qNlWsrbPsZUinlYGgr71Ipo01+PIisOBvgz6fqA4YDI2tYX8azkqhLc1vN0FAX2cF
IvbOmR4cUnfu9MxmxgibP24699uwnPSuy51/pRWW21SzUIzcCXVHPKw4Hr/3Irxg6W3fwoMfWdrt
Jc93Zrn2XWto47ZeX4AVstn8/doBPLjHomf/92VYqXrPXtNDlIHvXS9tykq7Ls/aXU1XfnvFlJaj
wSH+UBAsF9V9gGJnpXZMK/TNQgi9CeyQ9dtqStazlV1+/xVNvMtN5qFSeVxGCJfMTt+awJKfTUAS
gHnJWQLceraCG+d05tH2RRmFfuxtbIRGO+DUCeF/gC/RTKCn6Pdhi46ZbHZrqMujjZzmmPXhimuw
i40vH8a0nC8MyseBsckob/774zhpEr4nG09kiv5MFeZr5c/mcUnltDXJ5YzM2BQ7aHuM20vXfC1F
wEnLuVnYlFg1WKtQEu8lyGuOa3aHZGmXbzL02RWVrI4zN99R73lPM2OaO9R/t2HctwfOaydKrEI9
kHZ9Hg2eCHoYj6V2m13RiHRnGx9G3qu7h4Eb487jmbMN2v4zHywBX4sIri4IyG0Y8cy5rrGwIFIn
P5xe7bCrjwXhLzvTKl8QhIhRPOQCzloNpJpRrELtR8O5s2ts2iG334NS5quQLvPdgQ327CskMjLt
zhUr/dGkJG5G68fBEwzX3zYuqOGNS8m6Q5pOdafFVJFSSmUCjvhkTejtPOGZh4ZgODCfvFiivug0
mw45RwzLnRj4sc7fTVCka4BjyPSWuT/1o3mpWwbrBrtKkTq7EutTxNH00+OsISQ3u8/dggeI694v
dsf22RKXVhvBRpZlvOsN1OkWRJLHOagPtjHeUq9OB9sbdzna5NvCd/joOOds1LmjMmGiFwMEt8D8
KBN3jITho8NjzetPaBHHbIjJhNHtLR4B4s6n1j0GSyvJlIaW75Zz8ZyO6yitNN27WqGzFWJ6qxmN
fNaO9d8f1u+IhiFolmDVwNhn7hc0gEfUXeFzmU5XtSbvhKtWcljGEjgKzjxfB8lGVpb1Enr8Dl1B
fKDR7yFvuW373ma1eZF008A8CZuYiPvU2EUJg0eJ/ksy7nP/TSWMBugCplvqW/IJs16tODFAEeZ6
E8NRf/pFpjoA7l0proX0Xx1sY3SQ/pPtZRUDG3YRldm1D9j0PmTO7DPTyfPgWcN9O+CD4yp8+n3B
rfJIBKFzgdcUoC9MEGT/f8XjbwX5+z0kkz6Cg59Om+0jbk7ciFlRfRU6OHpFBrSzH4e9PdG3em72
mq7K4tDkXeYhEt9kg+nb+9QCOuGtDYDmuLgrDKLCzYaPtQ6BUawvv+g3sNuRre3xfpp7b587NEHh
3LkPAgLPLmysi2n66aWffSjEXt4TeYuWoFuq4fjLqTRFrW45/1wMDOfUGG5GpWE6s0e7S5PUvA3R
6PzyvvNFHtOej2XHzkUeS1nDSUSA/qczzZNXFuFLJfPlVKvss3abWyvnKWxobd5bgWB5Db8xy0lo
wwMbHuZpYf1VW8au9BQIuyDjCeh3cP7XyrIFSnqfwxLgZhuh6ClmgB76+AcgD8NdMMp4k5hUghWy
o9NgMGq11DzQCGHymfuWEiwz0v9H2HntyM2sWfaJCETQ8zYzmT7LO9UNUSWp6D2DQfLpe1GNmWl0
Az0XR5A7P0pZZMRn9l77O+f5G2ViH0sD5Wxfixp6HvHdTtvuhd3O53+/krk6B6LIb3P7zIjGe8iU
GUHXM54nxNtmSl6VIRcWiU4mH7oyicMgB/nbrr/893sgYKu9HldT8rzytoqmlReVDfyUduWrMUm9
tlloXf/9ULtufdZ8BUnit9d+uDeSluIONcZlVoNE9eRItKz+dAkaFrAEQNo7P1LWCc0Qz34TTf2m
UXP1zsfDPryeP9OM0CanKKpTNGqWoS7LZO2u7jC3BkhcD95L5uprzUSP4EvTRE8xMlspkAoB/opv
qciB3forlJdAPuxAOv1VdbgrhKwQa4ryMEjtE4ro9s+NgBePzdXcOQ0CIaP2y2va2OcJzx07Sf86
LC5JXIwHk33aT5hpKl3eL/0lwjn5ZrVYu9eEud7C3BU37nxKnMl+dJvgNcW2CnlgCTAzK/fuvQwC
RBPSYfH4LyeKmfHdPKTY1ZVLcEMeeX9RJFZ7ZcXmBUPbB0IkJBvFmO0RsdGujinDL3LONjP8x1Ov
sIp3foGTVVqmuy+dOzIzl7924bD9nuL0jk+FiDKvFUcssA/VP3BgG1VkRMoqrNFl7BO38C4tDhNG
NQE83PXDtwa29WD21X3ORoqcyOzJ1kp91U10J+e8+XTkyEXu+/bTZBcgR4hauFYRo4nId0xyFRCw
JEMjiOkq0O7oQN3/+xl0nvE+CZYXbGj6XLeMO8lZgAmwpqf0i6mvZfcRpTkpQYwAjw6RMP8wz/9m
Af9+f9TCgZrs4nmegTRbNXImUbOX5hkCl4zKp+ox6v2fPzI0IGwBMgVnu2eSseJuo/WEMVa45L+f
Wak1HiAxvPX/N5f838+WsZkv/+X3ckjuo4Le85+/l6KOaoIWcuk6q/j3pf37St11TZIkiG3+/YFK
KQalnLOLbiNglcv4KS3OqRyDFcuePD3E7pJcom6Yr8rtWPHj5kEBNRMdHU2P5dLu6lYl9yTONyRz
fNXt0D7GJn8+WQ4fpVFu//1FJ9EOT7AJx8Uz87MPhG5rJQ8ti/prvf6QVh6iuP/36xIFYOAW9wZm
+C/pe3gX2q5/HAKmm9PYNyhzUWAtyRKC4/sjpP2SpNhvR67RfWrqk2/bv9DJYNa30ab4QnjbzMYa
b2V7HmdO6QAqeWsSHM/w4ASh9DmbHp04flRmMr70xvRJAAG3RYRKsN3HXGg3zwk+WLcTsDmFQ+PZ
t8DN4gNQI39rmzsCHpdtY+fGsSwm+TKbI743FshtaaOMmwqSDpr6Sn+zlmIZbRnxaSep+eR9u/7U
1QQ3ir7jGA8DgnK3I6wqHr5hKOunKlPOFm/LSZiFH25LA0E1yh0Ce9kAXODNwxv1EUOLdImuFlyx
azDB+kVMDvmPXyGkOmK4fYs8pCbwQ5ydTilctW7OeRc/ND1W8UYmxs5k7pe0iiR4jHWlSPeqRVQp
JigMnZfALW78+9ZdgMjUxibwlnffYR1IQmJuZt2ZMduPJVho28UwbchZeGvKQnLmT2SFKzSUwPR3
RHC2LP67iZbC3Q/2FGDA8awdCKXtwDxui/EVyDZanG5PdYMUPcFbbrDQzopzkaQ1IzDMXElVPyhZ
XpKeKWVpln3YmO2xivNvT/UPJS5pwg7uY6t9T3EIP4q+vA3BePOd1tuOLjMrrjD8EEZ9ahk+ABJA
q6TILp9x7CNLH1FtCf2q1hWK3SMDMqmjdn2hm2u2OGe2p8smRiC4Nutb0c76hcbxIYast07PmKgL
/WzX7FE6mWLmMQB2Hyeqj3i6OhkqJiyoPtk33FgOlFSzK4Zw6Wzkfaqwbnn63tXlW7v4zCUE6rRW
OGGfiiuBbOSFtix2K7Y3jJMuzKHvVYRfoJa+Pvsl1zkuGeiOs00wSbo+ndYmSoj7jdyhPNLFiLCt
5d/WObgOUrKpHyxCs6vT0lastOFdhZ5oHnoCUhcjHm5AaH/XffplYG/cqlhXR+JsbRrw2EewPKXb
vnO/pyzFrDB2XTjOGlx8kpm7PN2jAG5pbMrf8RJcVJOi6EcXiRoywtaQIAsoc57GxfTB2f+44/yX
C56Rgen8bb7a0v+YmJLhhWL23s3urRA63eURMirMr9xG9oJZq81oiV2+SvErjqFn4BR4UCxM0M6X
n6A/ZxSeOpzkQpEfdxP5PFV0QrASGq360yrRPLI85T84zxeUH1vKJB8zADmmbbsQZsoTVBnZ2WiJ
C1cF6s1qdC4drz9q29gBt6DnciSNPcG7rViXyBaSZi5nNOOIQlan8quvzccpF9VhTttfYwWA3ZJA
R+whUjs0uuCJ1Z54Ov8OdiK7R+Xi6TKDvdmI38HASIPVMP2VLqBq5uMR6325X+I8VJ28S/hGhgax
LFsfqAhuC3gKyum/8hYcITJ2NC/Le2fWh75cvY9vY+UUR3SGASKjxg4DVT072ulPJCTckV8DUWVs
pl1vsyL3claBzFN3TWFzLo7P0oysraGJXIimD3tQJNyXB93Vp7Evuf6HUqIBGbvNlGFMjdAQkDfK
nMbXZGAiWX6MT/aQlIfUyDh0x2kBlpb8kC+SnJFMVTvVYxiGSxyOiSD9WSDvoGkLGdBZ+1gDIVYD
tt7CekmmxWA/6u7NukNBk5gqdKcR86ugyU+dfWMHt3E0Du4Em14MOmUwFD20sKdX14+D7I2NCd3q
3ey/GBFV8TOkDRzrQY/zL3ibtSo3cYXXy9fu1g3UZyBoz/rgYrv2cCSybiNrduC82VziqTGgE3XX
uL/lLInTKjTSAinhTkwe5cfUVQJgQIJCaUbh7QTOhQCJL0QzpF/79mNjNVsC1gN2TQMuBJOdHa6S
NbvHh/xnpARkQCoesAUo5FfzZCKTstrsWJig8VmGZ6vKCwEgvuUM2QDHGCcG1aWbgqwteSA8ehJe
EnIDgzkeLsPg3GYgrjdTjZDNZRib6m0MLOaBBv9auwETAV89Iv5gJz1n2puVWcF3SnE8riP9sWY3
VPQWTm/NJtctBjpkFndbjgs8HtQTaCvxyikUSm6cn5Oxaa8s7z6IUr/MVWSAKm++fHYxbcVZt96J
u5wRt4HblD12FyPx0zTPv8o8e8wTfGhq8YmiWr4H22WB0/j1zmvUd6RRXpdzdWFrfph1/2z56dk2
4nI3Ona7n4czTlMUpTOTZxghwSXo1Eteeh/1nIASHV+avk2QujgoiQqPNdHQPPrLmrxtsI0ay+an
iIqQfNsozOVoctDtWoOQv7zDaMFIiCx4iAMsi6np5nU5QptTp979oL0R92Qr9n6+6igyF6iDKeWD
gzx2Y2NUWVLN0jSb9p5j4mKws0NQS3ywHMs09wa3Ek7POKYZqNrQbCOI4umf2UKJY+DoGImLeZKe
yQYe20e9CH7lPpScvHDzpXUJoBgjEcHUjy9zPzszQjgK5iqgx+kQtZYDK1UbRT3y/M4KG5fMoQQN
bey/pgZV6cTsjNckmk5VzDeFcqyf2JbWifHZFZSTWYAz2M6tv6nD3OmOsL3oll0odd2tSEg3iaDe
cv099YRanGEQI3ZxQuBhiMBgtQoGMiwC0JunxLAiCE5UmMr2lNc65l2UDMYLED6Gfq+dtnvvzeql
UPZzogzW2SOA38qw8IzG90kpF26y+aIqFMxOxg7dn4dbZZfNjXrUwccY9CcDO5WBbRGt7ros/bbI
eEZvhZIz5qKn5K+/G7E0j63EoDdkI8yPmEw2XTHILKoyHNf+2IoG+AquHw4SfbxjTt9BKp/yYbgb
HYL8Ymv6JPv9pvLAOpLL9+k+m2DRHrwpQPXgwjKiJ+XmkY8LcvOd1zqP5CxuJpLoWMuCqGBw1Sw5
4Rw8U32Xhhajs20ROaujHntlosQDbJZj8zW4nXHPZYz70oEFkCwbNnq0BU3nHlCdo3x7AOlq7pAt
c1JEb82gL3Pr2Wc40e2WaJHfvEp/xvwj94cuLAwAx7EGoADz+q5AxIlVbptFhKrMhDRtBfkvYVl3
bK1z0t4IyJZom3e2rwRvIdEQFsNQrYMfszLeyx7vf2cDxJ/saMU+sQ4aHUa0eB2DnTIVdpq+v6Yq
VbvOVSNmOXI0OQ0uBVqmhmRGzxZs33WMnt0g0ntW1rkezMNSiWftcEy5UeSvMCAvTDHF4+enXrP8
Du+N3Fo5sjKU2dbBQJgXuBOKZAhjKNKqfZ1X9qWxsy9pcH2C7VlmWhRbfAwmmIvMvo+y5A1HdAbZ
njNN2P0u6fMjRz9CMjKpQDxhlnEwepFzVQbgJGv/zBBTYgzUpNrHZKPMbooSKjnPAffqgDFiS/P7
u1l8pBcdG+bUN7+QC0oypdS9mBMPAxYIQRcCeKFDP2MXaQi0wdP4pAveTLckpZbqyIddkAavgbPl
pmoojhEFJl9j4SBlzsY3HRXHqiQYq6jHT78fth0035iVzpb2quULQXMelfYJ6U+5YRQLcbqIfjXq
F6TI1TjJv9lbIiYio3mpevhEHSmxjoG4E2wa4WFNbR3KcYlOY7o8o39BdJcGH5lv/AzVQjBX6oOf
gXodZQg+msz/Nbs5LVf55EbJqqJNMX/lxamzivsx6H8Y7r4mnJ6YESMinS5dUxvX1gU9UTS/gGUf
R2c5BmMAv8NRcls2VB5iehqbZdgT+XAuUoKs1EwOowv1GgtAiX0PoUiOHshL3K8UleGuiBIGH+Or
WsCTNrHVoUlgtqFiwr8XRKxx02GB6QoYx3P9VVgYODV2fw0DpUkgaL+S2HGpZoSJs3H2q5PR+vJg
e7WJT6R+nz352OIZGdFWXoYl/4C9RziCySIzmJduY7YO30pSEny6BOim0bIzPxeb16Z3ESX7Od+j
xL/1Y3XfGi5WFrd5pYbZR8bA5s3zeW35zoXV9Ao5S6+8vi90AuaTnY7fsYGDV3jIKFOLA5wT8lSM
bgcwIep3Yq2JTaexHr3K/+X3JcrE/j4tiStvyyE6kEbGDqMQn+70RzBXzqT7nknsr1bgf3c1qYZN
9I9t9aJbtWpl4xdf6uGE25DlgcYStrjrq9CT1EOLapTWyRfzMwCFDbDbh4i7ljwRVId6IGXSjZ8d
HMTIuQAJyhwRNZ1KMyBRJCg422lLO/uaornwoJ7YMTrXbuwOquAFXGb8DkhP8RRmOEkGjEtjnCDd
HrwfufjnWRXPqiH2xe+dO/LPL5KpIhboGEwckG/AO+7VvfB57RXbpk3GJQcCg+7QcKjxA5S+Zq2w
ztf2fpQ0MSqv2zB2iKCUzbPh47DDXsb2HUVfx2yWyk3AJ5BImEwLakmdIsFiduhmo975hNjjw3ku
A6gjBvGyUIAuWFd2fPd/pQH8mUllX4ZqD1EMXdDDkMZi4ZWlYOiVNHRjioK6Wb7pcIdNFC38/7vi
7DLoVbuYb8jWR6dPeotw0i894DvJUyJtuk/id/uNZ/SIUov8N4Qff9NAnGva5C4YrrzcB0/Vv0yF
c4st6kPqF18BuTEbOaCWVct+6RC5s6v4Lqf2HOfq2tvEYkw9yUtYOjeW2T4vBrmuRo12XI7vMW6U
zZxFP+kyHfOEs8k3eVjwGUMX33he864D+xaZFOyJtDkop6saSeSydb+ezb+9JA3H5roYz6JjVGSa
FUU9ovIpf2p0cC2s6LyMwDodVb/0jvdW9oh9lonSdf2q22J4dQEilIyT0t+Mx12kSSbUJ6N+a8jP
2bb2q6EGPIc14xJT6IMMxp5Nx3gAHcLKKCbul752mNh/+Gb1lMyz3nE/nKGEh619CqiTYr67O4GI
4TgPy5skO3ovuCfx7lnl48y+jjc/JJen3MzrAQIZJqNUIMu0ExXsPjQMDc56mHYw2NbgH3Sqr0aC
85MR2iYYTHjenNhXBdbSquAaeoIqbW6ZTJarJ6zA2nmzjWHYUNp22yFuGDx7zQNZOlC7WvVFdPU7
U4F2H9WTYOdq/XG9FxT7AAcU3yWMFzJcT4sK9hjo8LjbKrxzq42qQqWb2P2Rceo9eqI/q94mhiix
rywHNB6x9BGJ3iH1hol4AiNjN7lvi1Iv6DsApnnVC7lx1yKJ7uOW+8gT31by48V9tlMdw/OkTO5y
1sBASD7YXhM7nRE2p65wLF4tYWwWPblb0+N1wnC0zmeC30aHiTPr8Lt1uIvh1posKH3oc+zkPOny
2Mv00cIDxGxBH/xZfNvu8DLhdljoTTJmxoZdPyUx7JQ8SVDtVhA2RFd++0YfHHXlmJyE8ttIWc3k
bJx3zsy/NND2H8YwDeljuIiirNuoksbRY0/DoxTwMdSa+4YKtDKekopLEI1OHVq0AxspF1DeKWbE
cVsORopGOPowBQ6FuMMw03hOGCG3vqduPBfVeBtb+2iUpF4Uwcn3mJ03+lfZiXsTmeQOuSQZq9GD
peYdk6UXO8AZl8IRoV2uwsYZsTq6BrWhhANo+uRDjaBDtr3LktKtkGoNlrn/Y8JiDH0LKkxboFxW
s9MeKDPNBfmJJ7u71AUp5sXqOBdU79SQa1pWE2zl/LkiZiyX2bQ7oWSkeHxZ4uoPRhWGo9mI+Yw8
asDnOxJvFBcNpQKH7l9ncb5kMbzQ1MFi0NkObuk16noMxgZOHpfmD69uByGEp57wOq75ktdMgFua
+8i5K2iKiPAD3x820uLT9wxmZt4Bd16At+OhEMbPUj3lECwP2kZc7OuUeepAl9cY2WOGhGAmaFb1
7rhpndne9ZX14DXVb5YFzc4Zk+cY+WIMmJxDKA2HJSHh1Y+tUw9nJeu9dyLYPhv0ezMLzV3pmTc5
s2wmkqnQtxTLrtaAhOArBWFXg77xkSmJCT1wih0bxBxEyLmJqHiSlz5w7K2oeBFrYh7LxX0yTScJ
OwWlIfHTNwKJ88tQOw1x1fBBhfaYJrb3aRCNGysuZ/KdeCAL4jx0hKNjBkBStcZvNqAN//mjkTjH
KhiSW+uUfEsi7uM00jtoemxs5mJr6yicFt45CoYTobnskwzyHPNcvYuyjq+oqUBYUb1AGpQr78eZ
THvTsirvPOPBRXlwRma9oil7TnGVBlsreEuZSIXgTKpNvfJ62uBX0iG7pXFglD05f1HxLxuP23XH
275HYUT0n2j2RtP0RGIz7FwCjOUj2ySAE5K/2gVftkAdkdYPsNfJMvRQTAO3hWiJfS/kjIeXg+i0
iMoUDhp3PT6soynHY4sLaZt7ESZrcV1886kCmrCJ3eCQoKngy/Y0miJrXOMINhV0BggSFM1IADn6
XN++Ob1+Ly0KeVWieccMgik7ZxYwp4y2Wj/4g+gJLEzbXehGq3NZzy8M/ojOqs0r6N1fTTXfOjQG
jZzHh7ozzlreWt6dovfJ51oEbLv1de1VMJ2FskJHKu4blbzF4hzZw6ueePq7gnDOYblLzPLNScCk
Db3XIUcmul7nqX/D4zNuJM6kkOLrrR60gEM77x13+Yhtk8kCsaejcp48GaPtI/1iLEGB+mI8L4a4
GH53VxmjswkE++NspuUSTKlTjSVjpsSesTYT0JM8lK74jkZ6ao6rM68AWlBb3aSqn0xh1tdyjI/0
5uWGEcC9bLMvx2rZjJGKBxbnEXtCs361A4POc45UIRyCWPCwegTEuQTTk3OEudn47ipqm8APESMF
XLjpZuokYCxYps78qj1/OOFHIAmZNxEazK43KfJUEXNQu5m9c5Rzc3EXANesmSO7L92rkVWrn8ef
gFeXV6FQAhlq5FGLp7ALHLa7E8hzUpNX01dxzIphv/6v6/O7rPXNW45Jn3DMHO0xMhXM7eYj4jCi
l/Ppk5gEh/3jHgRYWCX2RCnJu206LConhpaMTDhPc6cI9dAxcjEgd7U9zQlhn/RuB/S0D85i/FRZ
HdYmSE8umwz/nbcuEZJL6f8aKoO43B7kFyifjWnE0EE9FPZWEtxQw5OzbfCdZiS6N118EsKtsHyW
gk/OF9XjYo/JVvj+QgWLn7tJGEZ4cUvTrdCzY6iw9iP5StEy3M34pJxKNKDF+vcatnwYpau0iIzi
wbuY0xTGHf9IIbAgZNJYzm1voS81D743xI++T7vYppRYGXf9FzLG+ylWNLnjIzjq7pRY/sVYq17A
6Mt+xGK+MQb9EExpES69fcSLpO5SHq2sZbI+DpC8Y5GcpC1/ZiJfhXTG7WQQUtqI5kpYPUMiF5pw
wKTBJCC6jv+4vRvBwAOZYvO+7+qh+0YOwnAuY4G1XGzbd84KK7UfVw8ysN5XoDQBT7bk1rFsb9oO
dwkRU1uHHw7LII9jn7/1fiw+qABjPBjRQ+ea6o42Xl+rgMq86PI3lrrilvuTfw5WgJCtny2n+So1
9s+p+wOpxkEaQOyKw7SHfR4LgziJr7b6MAtpXO2kvQGMdg9Zn7BVaBoObzMPRc4RHMy4MLwFy1ie
Ip3J4K7PH/XI8ibpiWfKUPbuZMOWvbLqW/UkhiE/kVO7G9jp0NmCHUI1uxym2axDQVAX58o2iQne
6SegDFA8L3XR/bWqscJWopOVpYRjEqJf6IvgJYV10rcld5BtdEfh45xAVRIGmsputO3nJrUPqe0F
+3ZKDwFjx2aunfsCUscz7xbg2P6jM1AyFwxMZWiilAzqvxPHvikYXThSsgnU9AfKUAgjia7cqYg1
chs7bEJBDYDc/c5V+9aMwc0av71G3PWYneO5LT9c0G20Y5r+1a5H9tzt8mXFTBbsdA9Sad6awzgx
DhnPJgzhS+68JYObnZ24dmEN52zy8JdNGRMR8K4FDlFAHjOMqBlrzMCoyW9kmPZdOM0cI2KOvZ1M
kkcny57BkLuHzkXoOWGIKAYGmqTHcg903bur+2THx0ndmTcXo121rc2lzxL7WcdwEVZnjS2ykJCz
H+JmTy5NXWgu157t0KE2vfu6C+50zEBYjrN1SUd7OQE0YT4M2gbqQgyqbOhepsGm/hzy7KDvg8Wq
TmNd/9KFCKXU5h0WZnMn/qEuHWq7ETwLRqUdxxUoWDxNh6bHWRKX7UMeqPoNSuVnvJMW4EzaIASw
DJnjZuFmUK+JF2Az5Imiz/52Y7hTw9pcJxyViSRNxzWTmwRwvh08vTXP5GHRXMwgwlxMHAM7flR4
6X3qUDg4nYy3XN5/c9f7jNrsIZd1tZ9ZRsBRbV8kkzdEDsUW7gFRx+zYqAFoeywTvEsQGlTszGWm
MwsSt3vxohUqMGNTgAAAXaZHkj/vnGG2ca0DtjBMYu3t7sUt/vqttu+ZqylklulScA8iALxp4T8g
nL06Vtru++pPIwJn36tVSsNRUlLmYeTjNHPqmm1K0TAHjh4yPXxOsXytHJcRJK1vkXtXAz9aDNC0
7dmXTjGjauohEJHsKDgbd07/iWQFhzhq/J3W4x8FzCc0y+INoe0E9ofXyxzz14UUKCh526jA5Tk1
xbGtNXGvIxVzPBfHQRX3meuLsGtWqRWyEhDPKudAscipz1J0K1THzV5U2UmDlyqdPsId4740Wu3Y
73/SiPyOFSXs0rvDXpik2/Yt6JsJ3oTF3sIbnLupT8FJTO/2qm/s2+B35NZ/7VVs4dnQaztmIKIT
I6Md2BTUPz/10j2PS4UxnfFKU8CfhoeTQgj8QaePVVD5y0ZyO3rC2NdsHF3bfiAyrRZEaDo2Jbrf
fJZoq7aQnBpemrlsvtDJ/0ayuu9mUKSCf6zopL8hWRqNpOG/TLb8VY7GH9na5zRwhts4HaomfvK8
6cjfvjfoOnZVlMFAM9MpRKd7a+C/89Q4BtwIFhexNF5AzgTbxZj2fodJRY9kuTVij0XnigYFozML
LjTuJaMwiMwjSgSywH9KvY59BqQCvvUTjdafUbx28OZGlh97twPtnfSBvas0Zu/OkH+CHAGt8NHm
t9Yy7YpF6FOGGCD4m5VP+BI+c6voGe9cas2S1i/m7NhiFGSKBApsojmwqfEm4d4A346IXdtuOUOy
EKx5yOGo8o+ocBk1cWRvAOT8TAYSXqvU+RZJ+4uXig+b1QuCB/veLTIub7bkWQLKFFtKQn7EPB1A
wmzqeIt+5j6x8m3b/NTeES52updd/pu8RlbKrUJKsXhdGAxOywKQBtuHos9wPNnOvQUUPacHVoBC
DNdGX1HNryIXlxEN88Jg/pAEWNJMoCwx8m5Edekfll4X7KFY5A1hbLXh/27JpwKgic8sJrBeU2qC
fXmWcDqaCfpQp9aRru3ts1JTnybvnes/FYW3X2Y/OZlDc1+hMBn5e1svYksaAyxw65Y3MEs+ufcn
HkJiETJ6dGiAmsMgA4zmB29AhEk2TjjBZSejfRTYD7KlyDC78WIGhDD4aXu/YBXZpxohXIC13jWa
nRgTjl8SaazC+xLOI6rWc+lN73OKnK/GerFJWa2wN287ENloPw6J1+7iOAM66EKlQE4NjDKH9Lcu
wpS3euNISzT97ILlmCT7H47TkXVw6Aw8A5nS1iGxsZpWKXCtvqCxt3A/q2TZORpydUQjBI1/1cGN
3z3g2gqHDNd49JlXeCw8NMImCUPnMd7R/gfhMPAluiNWmMj6KURMFkA7vxmKD7FFOg5g6DWQE/7W
uqvYAdX8B/35OOj8wSsoG0cUJ5OekSTGLG1RdO9ibCnXeSqOnjo2MsjZDVibvsnBK+VKhHR6MXII
+QsNKRbCdBh2eUGoVUIUz6WO7AcXpVCqcQUNlvUnaphw4ee9WTIyjnrBf2Z5pdh5c6UfGWMNZNv7
rr65mfknZ4+r4vjI1GbaeEwgT7MFuZD9zjmIpbO1vMShL6j5N8nnKCN0vUEx2/C1V5JwdEdZn5bd
Ps5Km2GFp/RhIfYPZsYpqazlXCyOCO0Z6hzu60GKlyaKFeV6ovfz1H61cV8eU+SFbstzTln9bUXz
FecJWv2+umdl256XtP4KABnjTq8OfhL8xTb/sYA7zTLr9yys+ejNsJQkz4Eec58VwLKT7vzYmSPo
MEYEdevkRHeXp+iuF4X/aOrlojsnvjlYu0KMrsWuawp1aRrnCT50/2SvkJ/Z67gOl5ExuXbXlhlx
AUXntXYCWD/Stve+rMxQSFFdupqsNQPjYFVxkuA9KA+1YzuHiTKlKY3tEqNhWcDB7Ztk9cpTPB2m
Fsd34Otlp/vR2TWmEdBP9xfHrLzDiIs5NHjcN5axVkz2eUXaketgXgD5ApvA7LgdUjT5g2gOQPWD
DcLj6k73+AD7M59bsDUMkz9nFralqENib43HsnSeOfXZwLPjcOxOnCrUyxvfldDzwHnlEXuqukrP
rUULJhB8bWwYoCoxPzu+yHAUDHENmcqLNNBZmUvu3DVomaO0GXcLdSPfk7sk76OLm+ZvWT+dszJn
4FSChAXsQLRG+lKQZx5OWfkNyYwc8PGQz+VTimTdT4xjUDCLUM5U3/stdKUg2WqXVxvGFE7qQM97
IGtggSdm2JUN38WdfvrCvmUdnO0R2WAXVekhiopHXYOwE7wHO5n6f2XcXLWdWDCpi5Nj1V81ePCt
z6Qadx7Lbw/1gznI315kapBZOeOQYZ/KxkMaPprhpDzwjU384+fVc7GwJevWpbpFqeNMwVuQpN+R
QxSOJVHXBRNvRSUy8n1UitKF84b4BoBlGd9NiOvsxDkac0NioKRXMdDXYCQ8ElgAbGrMHA4Kcest
jjaKbZAunWAo7RLqhAPzquP5WdspLqHkK4jR7C55CVMzCRMCkw4eBTxBdu4uQnU7uBIx/uy7Z53j
Gu/ldBN1e4GUiDoHfapiZfy/h4DZ/yMijohGz8MruQYREgK2hjr/lxAwpjKj8W9RXlFNvQQ8x7Md
LF8zSusNtvgL2d/Fncjc4MKuqgvl4n5RJozHmZf/kTbkeWhk/TEYKJVy02cpvcqsSL652PBluE0w
oxgD43ujEbzl6bPTGeIJLK3LmdzVN0vYAKmIEsHsXyEjLRkbz7n9UMXMa6saYhD0ljcns2o2OUiz
GwSMm6Sa7g1bVdtayPbIRqu/b7zwP7Nh0wFTVGwSjr2x5/xRRyji2mD2bhHeyPB///Cs/5Fx5wlq
Xg/Et2XarvXfA6ItHmzUOAbaObt112AdL4xqFZx7n2U9qB9w/wJiztLt5qZH8tBYwb5CSkuBOZ+7
HESJxUIPLVy8z42EToysvK3ZpseuywnMiCEaidQ+ZQ3hHNnE0NTqEaptVd00uxZg0qOjWgzTcjoE
pW1frLogBFh77FXLOHjxZ2OHptd/bNXU7n0A2f+f/DUZ/I/Ib48BihCWaa5Blq79354eNIsgWiyk
uqR54aipXflQR8klG4zk3WHtzbwwZq9XspNvsMx8dEXyV/cT4qCUdl0UacvoqqJNMgAjh6ipZ86m
ar7LQbfgAopxVSkHbSqzw38R0gt8MZSq54TImSNG+f4xcfnB7MG/2TWIkZx0myuVxZfVVd99pz+A
Mq9gwN7cTZ1u8e6yyVFm9qoDiaZvIMetHNxdIHp1WOZavgyGdPerPDGM0bBvbIvL1WrM+rnI4me6
dpo/hjxXKxEApTj6Nqn3H4yd147saJpdX6VR9+yh/0lhqi/CkAxv0ucNkZbeez69Fmt6JHULEASU
wUGakxlB/vzM3muXwR62VUoPA4xfgqh4NoeVqAjpUJYv7AZYZmWcyjtE/0uCDSaeMmlg3oGnyVog
R5PfyhfmyfNu7A2KkSIf1hV98hLN3LN9gBw4dwEz6pLiL7PUT7i/9sVA5mqTiXDyw2mfEf7gVQrZ
zYY22iiBg/dCD3/Vvrec0YKW1aSI7IKF8J6r5Jf/FciaJnoCcbkH9SJJCrY7RTnXMrVYDaEJvsri
V/L+im+sNACpkyCCwO+6COC/dR19YD4gD4pzaLDAAeb6OREJNjnmwqAPYeDgN1COf/1nzE3lmNny
fUpF+MYPB6K841TVhie/Kc3NkMIC+itgvSp6/1C0H0TynFUUUB6hX5HLGsf+ALZKST4hVy1r5Ahz
46glN+c2EKr82YEuWeuVOGnEtJ7ZAqGHV5sLG3JrM4TGHjmdcVDKGUW22eTXsFfR+HT6pygGQWHP
LmZaFnqM1b+1aVTctpfHTQ+d7DbXXxBTj1yfGaEF+XxS1aDc2hViAXCCoN6KKrxlvfwSFVEC2wW8
UbiIFuqldGa/B90SUubJMtG9ySMLzEarH5O5WqCTZcMcEvo42JDqTeYISeLxXC1e6HlCCp1IhCgy
clmpoaw+mQ3M+QnN9WYOYS4a2tzsIJrl16YHGl3iKN7UIpZpcnsD5T6GQV8fWK0EQ4IfoEqcvw6/
//ga/0fwU1z/K6a2+cd/8uevopxq6qT23/74j8ci45//XL7mf33Ov37FP07RVw1e8Lf9f36W+1Oc
P7Kf5t8/6V++M3/7P3+6zUf78S9/WFIq2unW/dTT/afp0vavn4LfY/nM/98P/u3nr+/yOJU/f/7x
VXR5u3y3ICryP/75od33n38oNpGj//F/fv9/fnD5Bf78gxfuI//+v77g56Np//xD1f+u6MbyuDVM
hsXWEoo6/CwfUfiICqbCNqkxdYX16B9/4xnVhn/+Yeh/tzTTNmxLIy5AKBZ5yk3RLR/S7b+jWJcV
QIKMcDWDr/rvH+xf3sD//Yb+Le+yK2G6bfPnH0IxtH+L09Shg1gKjaZBJaCjCv7XakAAaw1M8A/r
yMfUNbaHBNgs0/RDrTygP83WusSimQDefBCOr2L6ZlmvJOFWgMtXgnjd1d9t3G00LdnhYlhLBot+
JKpgdTyT0VGfvsXmKRhvabSLKP7jRdiAwIj5Cql/Xp5om2l+F8qHLp19s8drDsge6JJOWFCXUqpS
lVQtW3z8kTTobB4/slfQMaxGYYcT5TDoX5VJ4nEGjgsdST9heWCVkzTHhOQG/gYt2kjg9/uFCpa9
j6hsyBN2rPJeVi8wbu/vWfDI3bCyxpNqP0QYU9uDNmFHtmFzKWKN9TlvzjTkMCNXauMydFgD2VqZ
qNjt+iSVN6PwhE2DKDbCMFa+9J6nIMApShJkyVDucjHB3Hwt+aZqd+nNu60DZ9hE5QdHF9Wm43de
i/avMFDOYwpEPOPb5MbAOOvCUy25FYEjKNKqdNfIb4k4xICwlPpezjZqNiS3aDVUfd8rv6Lx2pxM
snL86WviSSXtzj5mr4enEHvB1NETNVDEDXZkREvwbKJiyXGzxhCyAl9GSb02FN40EgHllkGkzu+I
LZXskZe8FiCE3lgAroW2o0maBp/zEDdQc1DFqVfp8vWXKPuygQI3PeA6ELh0yHMx42QcUG3tInYb
BvymkMW4bC+6Eht/oFg3iF1h5kB7AKyH+Ck10RnK6hZYKmfvLaPLKa1xI5pNzfwoxlEbabRhPKzT
EP+UBZkMT+gDA1VE1RapbAy1GjIuJnOdd5iHMlYqPufxwyT8dZrN6Jz7k90xJkNJMajIzfy7jcGm
Iy6DNQDsjGNO+03LHe8UG8GP9WiDL9GeNN249mF3m7ULlK11CMhaDnmpustYH624v84B0TslOalk
VczVpdQ4tfXkmBFDQgWM1WHelXXx3TOGXE72I4bn2L+F0YZ6EKKR1Lqa9U5+V4Yiu0d5U+N1SLlF
hjgCq2nflbjdjjLTZNVyMa0y+niyEi4aJJExOyt5Zhkywm1np1AQriUjRM4JMmART+eIBFizYZwE
O4l6swyvGnMkBQdYZ46M0WWm9jSXwYfQXHLiGnfy+1NLZIb1vKQh6WVGROkYejhP5uJ5NsW2OuYl
kqI3i0SgENckORFcvNyv5PaxMjikkYK14KOefzX1qUr5jtN1qEmIaxKnqhQUkij664wJKToxCKUN
arVQa1BZoaOct7ntRSzSmrJiJDM8Du231pjog0avj14s6jh9TF0RJm4h6hdJR6iJDLyX9yEbDWm8
RPkHNeVRrh67xrXwika0njMh9X0zvMfJvi2/wvlTIFJT8X4RjpZH9meq3eYpvfeLaBUmis8lVfJ6
m8UT6QVspsl1HPUDHqUFT7lPUOsx+e3y2imBtYaG6gFPjLlEWbhKl0k5ASuxeAvqhZXhRtlvz0kE
EXrU6r08JiALVEeD7JOUn43Q1mEP1Y9MlpFprKHY+6B/GnQWOyHJqOotlityYy6ZGTrjrGznDgAw
9Dad4yKoK7efNZw8wpFZ/+tJvYsQIczSoVYDDOXRwDA9ajy/nj/jrNt04nUOTfx0zWCtxhZprLaF
pV9t4x5ZTsuCedsKG4GWYnK7tEnnqOCTUWkxaG1IFF4Nvo45mRAJzU6CDTiP/ayIEwTs7Kwb5uPA
eg8SqQYDrZiuNDfMMJRorfdWv57nb31OaQMmkzbGkOpTsZekNVNbS31lYv7VR0QHGJIFCWYUe6xj
z6og5CsOUHqE5kEYQbqHbXJgB/qUGUnt5oLsIrNOUX9Q7ct9tpukh4l1M8IDu0fsE2xyNXbUHotA
yihkozcazQcdujLiTpRh1DI4NVZFxgSxNJJxlxAFujXt6AEM042oSe4PjWFC05u4INKVrWYltp3w
TVTw7jUZmIZRRHhZZdvjaCeArUtKZKP4qfQZWQoBhoG98EN9gMoVqosUERg4+r4idwpwAbx9qnI0
Iea40m9qilw/ZO6EdJfOl+DRdmKtlCkEHUW/6Ks6W6cglY10g/tY3lUmSWzbqeUVrIidK+DRwQCH
cVnhmkLM7DbGS+u/jYqmYpgm0mZIESkQzFLoie/hdfyetqIGaDGH8XWeRrSbE2kWbT/swlhe4/iu
vtSovQ2T/hnqgX6zDZ7gdSJ1blcTzzuIsdt3pfwzkiPIXoyD0Z/OxLw4bduIrQgDV68dvCLluavE
L4dbtUTLWUydUYel4XCnLRT3rk7PmM/YGtsl0b5td1EQ2Llag3ktndxIZZ9Ntl2Prdl39GjutvVo
PyVjTqIPfD10pZ/qlI1b1OO8sT3Gop5NU5s9QnPHMsiVURPr6XNHt9lz46tPs8xmz6ise1i/tmPM
HYCPSY0Q04w4STetCCdv4iQxBp2bQw9fEARvMlaam36eW7ePe+tJ6nO2iCz/VbAwO6Foe/ju3SGO
oFMPlvocCBGe4kj4HuMeDsD2q8qCbq8yHWdVzjJAyeN9N5DJzSpKSepnFnHpKayUl8EALSrZPjWD
QrRIU1fesK0WfbUfgMcPVYDRA4sm12Jew8PwDPgaI/EcG+eYrq5lq15lFEj2mH0YlUmWq1V8G7j2
tiDNObS4Rkc4rbVB9HkeFkdNY2xuphMs+AQqg5zpxEwkhmfmtGqRxuMlwjvfcE3tsJ4+6AC73biW
LVcGswbguUZA2qz8uEQ+08h4mSy6MBQhOgl+LXF25eCNfkPw2sjzmE+bNjKLtqNPtpIp4Lqiv62h
ctY5a7uZRXeJuv9c88k8US0MV/hW0QrSESpVsee3i51YfNuz+kDPwz4uztq12bdHQ9IQvdvD0QZJ
f8JzxVKmdbJoekxi+4MNy1nVe1eqtSspuRv4eXgbkKirHvFflt9vBkrBshhXAM9WqlpQCx3w/cX1
MUe4rQZMiy3WJuM6BR5KaYmRk8YQlbyT9iG7ZjzJ7cdcbgflYHaXBn0HqlVcHxxo+AGDorroiw/3
PVS+zOKgKT+aTQanW1M0pPwGYfNgZQ9SJBw6iktNwFIsLlmwQ8Vky1Blkl8zPidtec76jPsk3MLm
9kvUfua1V/YtKaJliZGu2JdBzm7/wSeeaMhzT0ZZ1Cr6x0Sa0BiM+14zPJWtbZL73oQZLbMPwPTf
cSJ+SEgMiY4drARaPMxcqXWUnn3tX2HqL3X0NmH5z3j3YBvX86GR0ADw/iJRPCTVnRJaDPUL2m9w
ELMjme9lNW5981wpzb5ZqfWVdcmj2RLTwtUvZ3utIuqzf2v6+h7GlyWvtfE9M80c6hxYX8hVMFYD
D2fCtWV4je48hIYjOya26GYIj2LQwBHvlflegNsdsHfpqLx0+WAqxaMOZHpl2PZ1CgqCqWQ262dj
srdN9WaX2Qam0zo2/I1tuLNkQ6WcVn0/nWMo0JFybDLJm7mxqX0Kl0nTJBuvPQGEI+VEljtAq5Du
KYc+3++otUfL00sk4yNBDdxDuT1vav8EJGGdzRdfLZFBzUwudmr4GY6C65U9M3JP+ooRRzf8aLQ7
OANuclJuO/avPs652vwiPF3rxu3Ie5WOpOxmJ4vI73n8TpoFCEDDNeuIVH8w48JWpkmq0+3IU8wU
w8bUwaFs4/oQBB997eDklEtymCk701MPrB/j/ElYbmK+NG6t1JQ2tzm8dwMksO5JYv6TKwan3LOP
oWdZi9gzKWE86vxsuWGUHcFqG0v1wZaAp2+RdPbnpk7OKEyjTGwTYXkN5jWOJwbLYjGe8fKWuuvr
ApxFPD93PSimpcMgQblJgbRDbxhLaytwlU/hNRp0FHH8FCqxG6G5bccIhdYmUna9Cd4KlK9xVYpr
Cb9Nkq5ycLf0az+A3CegPLT3kIaPdvSmwqqRo9qRNUamGpIx+AHjgruF9JAQ3Dp8m4BihLnO6puF
XISwPxao76TWb1Rez1IMDihrqt5kbc+5ozEAmiR/HcgwtZLpwSzPvT7uNehuaii8HDFkjE4FyO5W
YsVY6irYdcLguhdLKlxtPGjSQYQxeLSAuuuVpxcKZMR95jXJ6dCQZVk7HXeDFCOIlrW9rJ64GWMs
JAk+xYrBa5bFXpS9TvkZcfWOfqcQt6hDloM6zA7eEa/sKqaCpf/Rwael2+zNi1azW1IhByriCbcc
ptjKIY97V6khONHF6AAkIH016v5J13k2QPEpJpKfB1Ab0kpTw0tedruS9iLR9nWuO518CioawiUE
aHY7ci19ywN3/qiKx5HKR0PhZWN70ljKdbEnSUvTYMP+03ddu5/K/LHBzsKEFTEv3WgOqEZE27Eu
H1pJf/R9xY3mz7Eyziod/OjYKVMF4Ez5eBD8qJryDG7I00NMNG3DRSTarWJ6CSMJEug243jIZIwg
/X1Cq9BLXzOx1DAVuKuh7yB/R3tTeWPdbXJGEH7EKrd041g4tZlWJE6GgA8yvAnZdcTRSa4l0qlL
nr0NFoDEoNxJ3ANVoF6yIf4sFu6/EmCDDcTCWTyMO43DS4kvgfpQWTO+xs4VgIlnf2NgwCjlp3Kc
dhIJpJNhHNVdbdZIyua9ENIB5eraZhOZ0sNnuAnnqnjgWHCkqnnIgdzKDKOzBgv7lD7LIWZSs76V
PJg1fDVsUzZB8jwxURghGCjFpgrKNTRA8WhgcCtVQjAjMDjTBAoyDg4kv1w6sKtLoKZZun4CfhYj
flmoNyEfFbt05clHiggsLBL6ewbaR+gXck9OgrNRCaAOSqKlZ5xOfbTsauptrNsu8fYgENaRYTyN
BlieDHtJykwI6dDKzLTvEYS96HiLm2cVp60RVEgkpO/JkkhtQaSRW7dIzDcQ4Oh8iq1kvcXyLbDr
rVF8j+ZjM7/WsbaPLbTv8pPp/6ZM0xM2IaZic240KMB6ZD4Rm6KuuPWRflCm36o3HBU9u0+XgOTu
q4z1rUVEXdlie+nC2jEFhSxhG9ZIEjo7XYDgJxwIq54EQxalTmOgecBiJkOsD9A3RkuaEwgO0b9a
E6AgbLIDlx6amzmP11jUVBJs5V7sTNvcaPo9Iv6QwSy4k1U6nyUappaao9dSBrbYHuTNs6JPt0TN
HSV/i20AM5TKRlRS+/6M9ssEzC2Q8Xjrvy2ToxxMpjY4GUz/ZtyZ4z5AQNXqqNKSiZcKRZGGbZzG
nSS3yU0sylWwJxG73NwH6R4eJd14U0L7jLcKtXhwC5cnGVvWSLvLFfvPBg6/4S0BCAZWIlC+a9TC
DjTVZTS1M/KT/FtTYkeYQAbKjCBDrN4Cv3myUtSywOVrJEZG7RVQp2TUu1KBDd7kLlarPYK2dS/G
YyFYhiO0tJuzBCmHA1BHCPSDvvO1iDwG//ukWHjS5VGGGxrTjZX+oSErPC/Dmz9dCcDigOVw1S6l
kR2KXH0oBnrFqwbJt5QObQxBnUwnJMylfI989CTA5/r60w67R51wGG2YNi3g8cb+7UIvKH2M2tNn
XxhcEf6G5DuYcP4qkjNHUtWHqHriOVrHL7792YnPsD0L+zFTBzyxE3IVZZ9husG3wnjNrDaK9DpX
4UvE1KaeC54180arRi/QCoe10YbkKjxEm0rZDzlkmYgwpweYDJiiLMUxef1hUtj+cZGLXArk3zma
ozxgPJqtYdXt6+mBPU62aoZ8g9nWJahzpYjEKyNiUkLsXsZZobkT3eDpNSsvllFaH58i3ORmoe41
RzforxSgmsCvOTzUalWG0XPPsCryr1mnrm5zUbspJKqyfGxT6xSXFbijBFb5g6werLAjeOfVjhD3
kDDTdINTas1ORN2Ju2GlTd+BTcmmK27JzTnX/Ms5qFrAH1iQL0FbDQdL4Dso9qi8HCJHsFkwUKYm
NNGnJzeS61j18OSX7a+k09AWhusCDsxkJM4svyikXKbD9FWFv2kibaFf01Zu2/qANWrVNb2TFod8
6OH3on4YH5voR5Yh/SOY8Ue05KzeF3XI2IMPVFVWx9cR2zTBjyuZ0L+o0RF4vQlj2oQ2MwCO1YkJ
Y4tau5ouSVB7ZNLym7DfZCYxTfHtDpZyF2HwDCYySkp6IDAlwELIAez2wIx4lS+ss9EDGdgWQtLB
6LzD4obb4G5i79JpSbPMPwdoHL7adia8TBYHiAKOPTiMQejNZQx9rMKsal2QKbwlHHTVTMZW1hxm
Q9Ssza7n0ztyUPHZlXbkBPTKNhOAjiVkZNR7cghRdoGbcJfUgAbPJ6Y2PParWRy0aBdk4WmBVVjd
ZUCOiBcAkqTR2xu8iD2xYiDMEcwQzMP4R8foZeinKQE3BVOF2BeuxIM9JIiea69Hyzaw061QR4ZM
Ia1vC7b6hIyhzwcm0JWrZ0gylyoKTsT40oSzF+PalHrV6ZjwxkRDSza+lm5TynjUuUs7Sd3WbUe5
+DZzLdfTV1LbrI5xFqgfAPW4N3DNmJknKk81N4JnNVnhmaulEkikF6DXWpdSQkGg42UYy9Mwywzh
2IsOAPAw7kftaYwv0fQhop78qWC1DH1hHWAf47zhVIctTvWd0LXvc32Gu+opxmnA3x9M+6HFnpmS
FfhqjOjVzGFTBChkLq25A1bHJBij61htka9tuud4mNZRz9XfHjNKjKo4gN9R04mXjkewhcO94uTc
W1TSZet7pf6cNxffaD0VR1ubP5bGe9ljp+Fnk6NzKjFiCmr2I/hhspM5I8UytgGGflqnLv3So+d5
mHZCG/Bm+gQFcRM03Ztm3wIAc1oA9ZR1hpW4BNGsYvAzKllYJLPL56ooCQLezfLkjWweO0aKbM+g
G0i7DAYK9R1pBZP50BsLo8ELxpSnzaGS3hV8vTqnf7lvTSrx+KsmLimJg2+t/Untx4Y2qsvwrk5u
qnyEuGXrT+Bx7pBQCCnaVmesZvWaJ4+vpj2v2zbyquhQhXs5MJ2oKXaJFqwVxFCxJB0nX902TUiX
jgG23DScPUTIbE3roR3gGdZ4T7U+4rrLNsFsELuEOx6tHW6Cwjyk848C30RD9TYpH6LeaQRbBQiV
O5LM2LhWau/Cvnlqix5wP9RapX0vqEWXca+kOxnTz3l+QF+z7RD65uIr5xjXSEiTVMYAMlnQSX5C
Tre8+SvFSB4iYeAkAfnO2gxxfEjdFZjIoNqM9ADHDrFRFCdzYoCzNbPEUZWSNcUM1WezYIEtFL7B
uCqJ4s3meJPF34A7oJblh1Y6ldUjriEO3m4zBhGvz7tEfAJaOc0qHQZDEyVqP11Rabu+XGP3AA9e
coaJ6gU5Fp17Q5zYCLS0POHRXWc225vsMlnT0wLB9jFQaOgaRRB7DBg7e63b5R5bGLYlwlSVtzAc
qdMewuSEXhYnbPTcci0hUN2k+a1UrjlOzfGzrwqiXEpmJtOmwoymsJ2pg8NCspHa37LcToRbrBjy
HJcQtUy9+dhL0WdvTbLlsKdulel17uEIbAzhKa9+9yWwn/bj1jRytw+eikJ/SF/n+tJwZo0y2TNk
zCb01IksX8uyXytVy7h33g/6i9mSg5l0KCGsezB/DBk3V2GhfGqOyASQlKA1VNotY9ypl3nFezDL
2eMclqihkL5ZU/02yvNzit0QWuWCiiFYFKMww6DAZnk/vc0F0aGEbkw8ahENAsUwtsX4OdMu6jGc
pIutbiYF54iKeFYptj56fdJ1tJgtlJm+DQzmRIgBUuuPVoDYuG8eABsfqNL3VqUwoTJlR22HjZqe
LRHvA+DZeRLtWuMotQfMm889NT9SfB4uL+SssLghhArxOdNGXv2ah3awHUXOnFt6NGi9Y2k/IX/L
sU/QVW7yLH7S2cQtLh9i48kUJT1MHdw8v8bJo1UW28ZmVIeQEQnyOgGbNvo+xY71GOaLs474NhmW
NGNvRLJea6LQBlcNpmUQ1gle8dEwb3NLB0zWpEXzJ9e+EwZkVFuPpu1vAWKk1UsXm09TPX51YOTt
M2LONWRFgP6ontQtA9ZN3+/L9jBngjF1DmbgSUTlNmmf7ENbhkTUlI5aXVUZhbl56CvEkzipgPUW
6iVSQhgK2pOP3QTvQchdSUHHMLj/TdCWNUnuAs5z475/8fnb4e/chjpzBHswuWvJwtI2PaLksvpu
mnhbW82hpveZa9AWYLWs6ChyyD466+Tl+L/EPE8qg7CqjpSp6Ujk684wEMLiAVR1ZtkVd1fvMtzc
8T7Mk9Oju1NB9YKU8gLljQeh139xEpjNPeiO8uxG/WXEtgTex1nE40r/zZNYCi9J9CxqYiwsZ65e
4vRmxdcJdX97zeDpVuZquJdguMJdazvNk6LvSGhRfYTwbkzyHU7uKiPViPmH+VGl81eSKc4IhVyE
utOoJN610Pt7g57IjDZTxyw8Bx9fGjzffzJF35tR5RFJ6Exd/BJXJB5SO7G5Y6QrboMFJbveZuYD
UWAHacjcJXaX872dSd5edATldI8QEFRN/GFP6sqoCqdlJ6MT7yQUZdtLKpDF86yaZE5grZgXbTaS
MTbxVV/uEooN9oZ7mYVDxRNWxSecjUTlWA85F0aA8hwRUqSz1OUBj/fVTatmg0bVa8Z0p/lv0vxr
golJEdFrNM6NGr5mPcybBsdmxVIUWAm1VeKbZNEGTNzG7VAsbJiOod51tKSPQDxIdn7X1ZveHnVU
SAkr7qZg8mmqTHNfrIbJQUoM9uyYmnoXnbQBsUXQwKeqeB3T+jbH3+n/yNMr1fw2gxKtkVUfKO8y
nP2m+1CH/sRZoLNMLsn5SJJzG1/ANjHYAfjAhQeRBqOxshYNflZBG1sO72XyYUbkTqadq5Dt29s4
UtPWFZ+tSmjhtNiq33odCa216DEwsFa3yHoChwjzboWrmwgAo8CBTjj5oB6id+EXl6igYJHhp7Xn
IvssjLccFlKbhT9SxcMy86920CNz/zSkvd0ZkNmeQyGf2sJ3W65tSf0Z7HM4Ky9U38hLCLEmilAQ
a2T1lQfmg9kXI82R7TeQhkZHHBxSTkiuzAOdfepihH3OxVOQ/ebkqNT+JWMclmjTJSbSd+IpqSdo
6HCjEM9Cb34vzGnjy6S1N7t6DNdKlq1rqPgyhKJZ/7IghluD7ULeeSyQ01u6vbM14cnd0eqfpjhg
dMAshdpusF/M7NfIeQ32VmQ5MTPgJnVICl8bPF0JslqCI8jwIZ4ZdQe1NmqVrR7iwnE0TgCOSN4W
2rkBRbLZnQokh6VQcHyY3pCeRVkA9zdjLyReSe3GndAxVRDv2UnhQ0MmTzpc+1b6UslzqES3n2VI
U2brtmW6n8tipchM+1i0thlhb2hJW+FIefrY1/GPCOFq0thnEyEM80/au2H1FouRvrq/yM1iYfhR
62Zl0RtYrIxaIqukqKaUejYsttwJzjB/hZYV92F10mz/ZVJhTeuor4sDX3gok5SVDL/FSzc/Lg0D
K/m3Fo2dmiD8VwnEy8m7lGgFi5Cu/pcyysvU8imzNSeuVv696xjl+TpEOftbmWECIV2t2wYl0r4B
/D+UzVNCSrhAfBB3L2kiuxD4f4SkNWvLfihKlkxwRSxFv0S+fCkGD9YeIe+4oxgSrLKmcluYXPKU
HRm8HxRDusfqtGsgMAaEvwbkUrTMBIoSp3/nys1wLkS3G8KL9l0w9B3k9EOw8uBlMcn/qanAVeVB
C7oDioBj1dW/Y+6kmEgJsHZLS9+FzeyUxuAGVngogFWxJA7C8hTituE4C8hPKhXB4H/x1w/mDmgc
chbkk4sKXYVUgsF2hKoiOGkM8HlRJ1ZKwzY2IxWw4JRS6vbBGrsvAGubQ2LWuwFoYhnfZ+Tpdpoz
yatugsfapDGSHz7JG2S3qRwGBoTsFu6QQqM1REFE7is4tZTk3R29yLZWM1emlNC0FnAX9BGG1LDO
XhHy7mMeWhihHwVEVKSRkPbkDxYCm8wXCG2VXYl2iO0kVILbMBCKHpXXVqmPQqDLkpUdFnQ6ijcg
6AzxzYAoDTwYkjpu06nwSsA4zD63QUTDnRLImZi3vuscoY5XCeUGCEqpXyG6RhQGTZN8m7faCqh7
B+AwT0qqM3dDn9UN2yj4DjuqEy5+Uu1w1avbSj9k7BVzST8qKr7GTEKA8lRTbEaxtgtWFUdAh7SY
LbOPcY+bafoZ5+9OknZUTCQ1+86cI/ZRdXhIfY5PcJl7t3sykHYNJZkUHihLQLQ858udFy52YFKT
xa+FfCkvRreeZmKG/XWeAH3EXlggDkqFIGBYfUbkt9GQeUMi5/a0xVXpe3CX1KDuQGviF+07Elsv
jFEht6xasR43gwffia3em9XybFqCPIJA8vqcpKbCGZlZkDx2YVEycHHkAzqmyp2aW9sCAJ9IRuZ1
10l1qmmuG6YtSC18UyBAyrYlUdI++nppWcIF0jOH5qZIrqay7J0HJ6nPhj4fDFRnKC8OvCBnxefi
njYJ9qQ0ggHuew1Jmf6AhT4KtoYaeAog+qbB38qInnkIQcUo3lpC1KAcQJHBfWjuSzW/kN61qT8t
LsgOZeCyKmLSjiyoeM2LZ2lQL9AyebgzVogwR+GjH9Bv2cK65/TmfsKkmc4wN4lnvFXktnewTkQ9
gzGUeN0JyIVG2BQ5A4Q31PjRTCEKQDvCbDVwScGPz9UDS4ZnQfFb94LZHGkUBkL9/rFs831NMJuq
cxeDx/YgIt+lRHtDgw7GKDfdhhlMJmNZBZ2ptYlbddJ5nKiKyIHtk9mTIzJfqZVWQyBvG+i++gLZ
V+nCmV9UKpbMmbFGNZwja1ppmFolyMidBWOTLjIm3ceiEidue/C/I3i3GU1ZmgRP6MXXlZhRv5Sb
a2XnOLOwLLbzPp5J9tU3YKkwf2uvfrxDL7ye9Bdd+ikZpIwoGO0ck/zkkuy4GioYma4GOUMJLy3P
T38CnmAjolMfpVHxphIwmRHdygByQYfTG08TNOrC31UBWfesvVV0dG12UnoNl0wM45K4X7RxegAf
4H3Od5ncO1XH/7MeZd5naT+oseSVhgH8KGSzf57le1De1fFjyBkK6aAy6Tt08tV5ZQcFwZfW3CAw
/oiMQQpPBkrZduQmyT+KUKPLNx7CbDiE0gKvjE9FJG0HrXQnANA9S3WNAKepbz4hC7wphJYqgwJP
pWABY3og5zYKlaCwXUk6jcVAO4BQhMOsnNvb2FG7mJz6oGCZ9CjHAfSIjW8dKZ/9MyBtrxmtF3ge
UEh0J6hMt24COFuN77PPsUBOToZ1qMmTEwvqRKvPHKiGQWxVhvNIUdfz2KJR6f3XVFcI7u1X2Rlx
KFdDABxpyWCdqwcS0U/GSBj2tNAQ5MMiZ7SIRMZd2MtfPfPautzPc/rRjLiISzgq66Rc5t01TxpH
p1Ir4FD1CaHY0mzoLwx3r6bRRYcklAN3Jsd7MEf5ebD17yCRoZ2HbzAgihcLYkgxi+fcrrAGkoHm
gSlleotpX4/NyfXridloDiwSIVVwNyRbBCuVwpebmBphhdOofMBiwM+Eq0MM5KVBZNJa470bdFBc
4DJOCm92Njf1hjwNeITsipkqpG+5lTqiiK+EVEA5qMH2sfFZzWXAPG5mejeylnIRaqQpp4GftEsm
qaDFar+tTvIpGi377kdIk2wbEWsMAAuM/CfenHAfd50P+gtGgxWJXx7DpmcsNl+EWDDvFSzcy2wV
RgPznZqA6LR8Cbl/k4Y5oDHJWxUpgh1rK5Nycg7BVyjzvvWfpaMSMv7Tv231jJ2YhfVr8D+5OrOl
uIE22z6RIlKzdFvzBFXMmJsMjI3mOVPT0/cS7nP+7r6pAGxsqFIpM/e399r5w1hR3YdjabFfWBTj
eHLa5h1KMrPTYtmh4+HhH8QJCRYpvQasl2F0sHzwexEl3k4KJ2VBHKTHTr6pcdx5cX0U7GepXi4F
VwzKH5N8pvH22SR1RpWGPBfRkD87RGy0NYhXmOb9tXidHBabluBfMwJLdlLmVcr/Ig7jEM9zhrec
kAS18yWto2T+B6PE1hLfBqvmbKhpilvuCJU6JZoSi1DZe0JwJQPNUe8MMokYhxn2VsOSPsjaTZ+S
5pcZ453RLjxy/ZyCR7JsazyoNttLZupe3u4i+6nBktyYS3IfbXzE+WjhSjJvMb1KJ7MZf6cIUtS0
t+hpYz+uMawZzyblGBVZnjmpfeYYmeCwV8IS8q6diXeBfOrziPNliu4TRrc2nWCq/5rR3IpUMO/H
7VyiBLH+hehrcp62AfgKMd4tGyvEwjWdO+HUrz14zm3PVBBwumQj5HNfsHuWb0dsfZeVjPIZxFim
4xuzp9cLcBFdy73zYkeUFilWZgdX32OH1hVGvxt8DgGvVup+GkWOyJMCSMQfITaBs8noB6k4A1Gu
YHjsDSOwpZrvplhuMbNXcHoKYzx0yWl0P4pSQcDRR+l+9XiyDVev6/DFTHHYe6vR9RnfhYTdWfjJ
nDoHizt86tHuuEP6XI/NPi/nnQkPb0jqTT6gkzHnMxDMA+e9dD9Th9mTAk4DgOG5qN8CRKNedMfF
xzpXJ0LMjO8e6CYF/cash/7qKmQTi9sl6TlIynXRHGyLX0fArPUv3LdrhnY03W0y8TGICaXxrUK0
tTOBCIl9RT4DQGNi896XSLssjp2HagCvboTeUjpQinjWOqbnSXm26m+OEAabg2Ti7j5gOjBXrUfZ
LRFcPzu2oMLByi/Sc9mdamw4U0IIjyB8/oTiNHEGVheRnJEwXHn10OpFNu1iKJ+jsx846fvuR28+
1n4Hid1dxUSbGG1X8za2gQnKnuMnpbESqoUF5qzeL3xxg9XRQXqO/yCLwri74Hfght+u0Waz5E+c
Voh0GuMLk+QPqMUbt7rK5n4ZIBkMOLAfN81nVRA8YHpBQL+mY9OGXmMaPXMv7AhwO0aeGsiAEuXU
02vDfw+RcHXyXvPUjC5/h1cFWA6Cy073ySbAZLs4Mf2JXcTbjCjtmvd1l54rm0KiPsG2jYJYv6fd
sSmytZKnlKAHIhSIhqj/a8lbfZPMbXsWu8G6GwER4WDupnFtEKlwYa9B3OKMXs+PhsK7HVMG3p59
+WxhFvG535e0WI75c5H2p4wjelw/TcPWab/mBhu9dWviP01y6jA54TPKhrsp/Ct7tNWoXhVOyTRp
G7DC2oO7Yk6xc3HZTgcP82SJ0fhv2LXLDBgSEERYTuaGq3Ze+O3l3F1mRM7RBf76l1Q00jksO34L
jvA0/KUOATznRYx7yXKm4+4k020sz0n6Ui51GxxDM2uX1N84QUn3cmw6VA7GGkAvOASBqct8hKy7
ZmpbIbnFcj9Dw4gc4zhyK9HiwWi2S5ltYl5tjiwdpecY09p3MwJWl39F7Ga1CgC3vY4D+d5dMO1p
Nd8ul84C7IQnvwKLuPHqz5EkSEvH1iLHnYAzgNY3V/j7JrotLVCR3yy0oBX6XcTdksg7xxOuhrSj
opetnbmui6OdPc/e347mrPyDaD87PKJqG+B8+E+9wgG5+mLXGEkghYuD30MX82fAWsgFXTLWt6B6
9CfRHcyOU0nb9F/TUEebyjK9ozm5+dEPEpM+3WbV+IAeO05CO5eeW6IxqbFpF/ecoaqHjEEfIstf
Er+/vJnMrDsRds21K59C9zpwSPLNxHmFNrmpB7R2q4nG9dBMf2K3CF47cKUbGTXvrWZMmVQVAwEt
kGqYmlcBCrJf7McxuGe07b5o9WGVqQ/awCo2w4g0FcD89cro0cm/gAfmDNC4VRkOLFjbA4Galf03
WNQ3L2f1xB7GK0iFOc6ixHvqZBvsY+2BOet+mQxWf9PCTNcaJwWHcRYHSziNluaGb8TC3MbWEO0K
sdYDrplrZDbXSb8I3vYOP4hN/N2XD2bCmwH7RMj/w7gC4dZiIh0QiRK/qbc4lOVjmV10OGH3ZMAU
fAfp3he3qcqeaWPaeOV8aq1vqdA0B3hdA9yMQzs8N8YlyP8ASX5IeHrxRPts5l+zAaurR/BJb7WN
EIeVZiCL6Gu18pzHDiNJREwpBlZlZlR4v4a9cx+GHwa5HQO8DoPFZXG08wEd2YE3O1xah98mLk7Z
iP0EH/dwqwQkLYuDrErEr7y17ueC+bmiPj6bJV0NLoCXCAivvQCogo56BM9cUcto/kFu3TuuXqD0
EBrj+dYk3TE22PIUfsr66IHEiSqym9Sr13tW/jdlbLq8Ga6utimpnHlxos47pJSX7tkpR+SWSDtm
90nP/Q4fEYufOSzdt95Trth6gY3fVAulx6rr8RiC+sT/zXnFalz8C+A4B9jQt9xIL5IxZz1xc+a9
AA8XrXHX2NM6J7+8y6foNaj76s7SbUyHZTDQrpBfAlsjXTAaf5R0WtHOnuTKJxfXDdCxcGzNBZ5S
8N3OylDetS3QyotmqOic9PAVnmBTjJthiK31Yjvuxqm+y2fs59ijD3GT/Sbtay0bYnPPnu4Y+t3M
KwXJzXgGbRAH2bWNCiBunMq2qUGJ8Vh8QF6MOGT+nlwxIr9mBH/deU/zJ+PsLP+LhLP4cbBl8rZl
oMIPxLNByMd8rYCTcg3d+OXgtNLlhuCf7FrJ+t62mGcI8AIaNKoTdelQMXk6OXRP0OxTcy8Bv0Ao
RZBI4kMd0umbNHGwDltKiefOCNdRCoUMCCaSE3LykvwyVL2cThbuk6BDmhN1t/UzaDlJnD8RxKDw
B6MFtERscFgTqoKlvzWrX6VKjyQDT5HDygdr5zaNnn3xvYU6VYPjSMODLiFHVnS7JygbpY9Heo6Y
TLP2mQl2hxFYRd3L5PzzudNAFXbM7GkaM6aDy0OWGx2n9eXDny/+POSuP51Sa4Bt8PPhzxdVQ0lR
Z/fXsAnDE4ePwV3/fDhht4GZbhJhpFe+pds+YidTMdPsRClOenkYfTn/e/j52n8+/fnT//O1nz9V
wC7/x7fV5RyfgvZU2VyCIG6VD9NFYmYxuxT0PtXOZPXULTQj0goJGz4wQ3YFrk2k//2hKHy83aFo
1TFo5FrPUX3GeVid//2Bye1VkFaA2XQy6oFsnCv0dPr30MN4Soceb7BFTIeSIf/081H9/z/692ni
1kcbR56R9hROZf/vwbbNbG0FkcHZ0qFpC8sVwqx7ZqI277FGy3JSZ4tWj38Pbsqsz14e/s/XJMH5
o1GA8/NTn6UWfuPPR5zjkaGIj6899AyHc81qUiUEYLYI1b5N9a9B2qZaUUaiLnohutUVxXmVVacH
BNBbrF3nHFCWCo/XTlxmr4NzNlL7f30O52U+x2//+Qs/3/XzV3XJu4RejnILVtagwMH/7wc91+0Z
Pg6DJinS88/DENqchP7zuc1zwHxUIxw45BfouxafymqtswsefqcCv8HQSkno3AdvtVL4GTiXWM6D
URbmvYzRP4y0ve9tfzubaffg2Co5Mbb9sMgF4RJbejzKMNgPigOIC/Djjm6q/E5b4QkYJA5lMjpb
8GqA6wGVwmy3PjHouLuONktqQUCiJCiY558HAp5UP/UG1gddN+cxKaC7QRdgiYTFuzWgZLf2OZq7
38DQFe5ozDJ4JToJ9qmOopdIOg1DuKw/w4JiSoTvpF3qAmXbGtsYhXGVJmT8RN2fgZD19w04kbn3
BCWt87EoB2wF3VgdPZ89WojRtPYmksgZcpwZd7uqtPeQYTGMiQbIYURhTYpSmUqnOibDsxcHxmuE
37vsOVVYtNPsLYsTG15zSVdvgtE3NfY982V41uHONKBG2TisnTLhbGZztlKGBaSOdJ8QYljNMWUW
FqdeaGEMF4JJ7VQjlllG8liGyGbdrHI6dxt2Y0V3q+5mHwij7od4m7io9ImJpzHIkcmatrvGcD2W
/xrGHeEHKVzad8kiDAkFixOxwUkymXJV/+wZxFmwpvz8xYkK6y2gpZ66WtwudqW8vZujtfYhis5E
KCngPLPtm6RhyFepHcUjmF2g86xrtKaHAeMWu/niVwsfZ2vqgtbPgi0ozSTeofBKcSsNNqdwbIo9
+Z/5RjFdRMoW6hkI+F8inIcHjySkj6cts7rpYOFNi+f0u8ojbNU0idyqWtz1c22/8VpY24rCiqVD
UyGM1tGeLS3lXp7CMpZnz1k1dlg5F6+pjL5LMblnWD+hLICc49VpQEHdpVSYYsAeX92izf51dSbk
Y2Bct7dIZY9TUND1g0JUJ4bPLEH7j8paaiERjmqe7Hi0vAcnbLwHCj9AYku72P3na026qNKWi5NK
j/qqOzpEgLLe+pn5Pbn3ap8ijdx+HroCCkPGf2nZoJdK14+v9P1dpLWkRitOrF3J09SZkdgXddhe
xsTOdqZqkbUdFZ0L04jOSOSQqexuZBiPYuOzEKr4ktM3dGGHLey7PvMcBtNJuJxSkdSsKdq7oV/f
4Zyp75qIXQS8mHCr8xZVhY32rlMjdQNLJW+jgpIElNvuvUVS69qmupOywc3rawwxQJ1YquGr11qP
Fzb8ydFO8zu1XI0/1eLUZlZcEwFeRWWrZu1puoEydLMo1OaZ2CRB1NFiPlsad70yuwsd9KhDWkDw
d3iwtGBMCP2WMg+PJeWcm4l/i02mphKz36HDoh4SKHzI8lisa2h1259/qymsYOOCVVRNj2RUOu2D
ZSj/VrqkkwyxGbQjjmryx3efsxOTVJ+3y4vbBZhSKYAHRjquvFT7N99zu8fMl28AkH0mU4x7+D9E
oJK1a8TGOWmgE8c6sP4VjqY6MbEVM+alLG/UMcC/7rFrqTjCJxXcRyRfzwIe0TlbeK9EauV2EqKn
Fajp70czevAi8ty81M6mmGJ5T+FOsLXYEW4Cszc3Bs6dQ2BB0Gpz7yECJ14raJ8Asiriqp710g0D
ZMbgKHruzXjRaeYM2kdbEzQNISZWNCQcxmGAW92kOf6i6bnHin/JXcSPFMJ2PBfzZx3Uz4NFCFym
ojkbSZE+hy0BGyQTXvbshb1SAcfIno/g83oQqThRGqO4qxmg3uC0dH70HISJRTRrbImkFu5eN7jn
fm5S0kU0L+oUK0NsPXoNfGMVDByBsf1psoRkDf12Gs4NpWJnPfrD2XWS7JjTRyRNnENuS5AQ+F5s
rvqOiyuIsxk5mBlYHynnlGFIMNPk3/Xlk+IxrEGfUB5xYA5jfKeMSwfslm9J8AGOsql/DXMqrraL
bbPsn4RkBiwUQ3+v8a9NPBl3PxdUmCGHiYpWKzeJkgPb8+PQh9mZ5avbNrXvvSd46RfjVH3ouHFd
W9M09mUArnsczBzCUBxdvaeoMo1rxM1qZyagWs264dPlawF7i4NlEX0IJXKx6bF89rbtL+g/H4IO
IKE4mcW/d/TUO3dBZc1HpTHRj9X9zxtuHhhjgoLEl9srgiBGd6kNNnZRH8ZYCEKkHmdh3phw0g4t
Fyeg8IQ8kOhfZZpZVw4w1hVAAbuBcoEbN97ey53kXkmV4C9N0n8fdcpFyaW01kb230ajZFrq8rAJ
jezNnjpAcL5lbwLXs44ZqIAobq31qAQpwJ6Q+jj276OOQM0mmNkCVLTMBglCeiZZJizZ/ajgDUV1
sLdTi7II7jE3iiK/u9hP916QS4poHnuRyt1UU2IZmzB66S2UkspZz06KDTBbhB+f7hdhgE/Gi3xg
BHazGXPiIoTlmEnY104kGYBSZADfnLAUnKJzs+DZbU+/p/Wu98v4W1gNDp86sV/6ImBBQdGFy7t2
lUwP5LXTU+5iVu4yl7AWS3/YYUiQ2HP3vtPvpmK4jpazCcvuiHmXjc7k3ohEPTZ6PnSxXA+mZe4s
wamvVuHjnETPUKuP437AKn1K5IfjFuGTa3pYkdocvmCzDRN8mtpu8TQWsTx5Uq/jiQxa6SSCu8p8
ndt212d2hlhG4UTeuw9FVR/moOTkh3drcA6lSx9BGU/VrmCEBbufA8ZIq9hIo9uc6zuxmEmagKCO
wZ7fG+S15Jn27cUs0oOyDKxNkjrU6wTB1ak5k4sgUaehnwjQXSc7Y4VrxLEYM+7D7Q0xGLCJIocO
XADOHFMyP7/qni6ppa3GdKNzPVfJOtMlozI6WFsDES7f1pyMvaAUeIO7dJ210SewantdNvgIvFJS
h2lZBwMyda3n332UHoVAkRTG3Fy0PbyZEe6z2pzvzGb4CHxOW6qjXU86+NepP6GTFzJrqpzm2AhG
gw6W22wk/Ja67mOZeCEjpsFYF75/J3jXbM3Es05T5fjLRAmxIbuEYfBkWNEmHOe/VoL0jtaA2SvW
0To1qmRn5G+TB6kEs0K7FqJzzhHUakH4oOMe+WBXw33ndN0lcsz7qAzb1yHvsW4U/OpT/RAutZLc
79xrpJDz5rJChcc5dsoxmrJaK7xpBWzbBDiAl1i7DioAOmN8jAFMUt2CWutLL95ol24JC2zLlLWX
0I2be4mCjjEDpqepEVyoiAyi9qFNc+MXGLq9FainPLauddsuRNvuZBD6I4ltzRsw0Py4Q3plu9Ye
SJcbRw3dtQSbvVEFWInBnZ/HfCiffLKMF3Ztr9qOH362fz+bPmmq7GQE1m+aWLCfDFQq0Y2xZwAx
4hKy93oJGghf5vvJnBLcAnjS3UTjSK1Y9oKUAVZR3QHuPTGmUuuUmhXL6/WOcSsUzvy3UM2rFwMe
kDSalBxQt2P/INOuvwWhvU2sujrofJx4fUJCNZxCe+HBe5mmTwFzd+eL8TcWAXL/XqjWfQ3Gc4ib
RawmnVYDGBqWbmLVa3bwRGwCx7UP3fRlTq0CaVQ88oRT4bKwx5xwCLYdL2zrpPjCiRHunc6HI+a4
ZzH+mQPY4/V0UrZV7wlu/zJFRH9vVbt3QrvE0aezToel2SDaiIbi6mCy9tNY8XxbDsHYof1rwGLY
TKmR0KeA6TF+mCHprRKcqORFmn6TI1qB4emfRj+b91Tl7qdU3wgKW6vcLN7jyfo2HYo+8rS2N4WF
uFUIjPcplnAJNrWZmc1p3MUBd9xNqEx85Fx+ZyggNiNmZadvHYeIrUqbZlOivP8Jp1vZ5V+VlR+0
T56rNHlRjQIoauGa7Za61Iq0emussZBDH2vFZg5qe2UgJsbwiLyxKde+l31YPh3gTvorZKi6H3SH
JUA3d2EBcR6BGA+C5vDfGc91BqhZpfm7dvVrDK8+nlBrKdB56maT+XK3RS0VVa7eRWv9NYshvyjC
3qHFMijYeMIVgeXu1vnebcDQTYATtAkaxJHbOMvbrWrcnUuf89bGnaJ8miJ0+St2GaJTJ77Emhhc
B2jy5Ci5AULfWCcUhk0qfbTYlrbVd+Qbcl+moBeFCWYgjP7aWfGeTIAoKECERDMVh1g7EZXxUHmm
IPp2Bmtc9xkxeMcw/1ZejMw8jJ+mb7yUFC0tRFPGmOxkIMtf7BaIUzg491AW2BZU1R+ne3e8YcRa
3vxuQjbvcmIFN8z2Y6IZDwict/V0hSsMX1FtsyPue4E7AxFM5nR9WMFFMSKmsJXCsBCyhzHL3Wj2
99TDHedmVT0bHid0LZi/lN07Bx6iOjQSaN9+BLEhNw9umX5SxELSN8pR+LnBS294j+IldKj9v1E1
2vsoR2lKSZ8JTpHwQMxHM/nKIu9Z+d6e2vDXKWOo1HSFjbLAkNBsGKY4R8fPso3yeuMEYfjFyHzG
liplB1N9ujrGmV9hexsD97pEi0xp7VxnpDpFtg+p5SLVpc0+SbqlHhmVNVzQEV05MUExxa6tCdIP
evm5oGj6NXGbIMd9MMb2qzMjjHnuSA3PV5sV/ilcxr5zzVyW434AzCAX7dbpmteU3egWGsa+KqOz
HMcN4E4q37kzJDZOQoAzCbDtVckA2AVWumNPxZzZQ871J2J4Fhl9MyPe2A3NBvPoUzr65wjjYB/M
UBGkQnvrwwuqM8HeSQACnV7qpSi+hfK3Tgf+w8Cb4T1MKbYUzi25bL+cxc1pfSoTUGPRLEh1TD0+
0sBII7sJiD2p+dEKmbyPvXqeWDoBv3iHIBaQ07W/r7htefT14GHAi8Ro2ymLW+b5dxWW2JJDv0hv
OoD4Q78wCZmSU1tRR3/yljeJ9muiG+LSkAIAz5GfoM1haJf+QZqPcGnEuqeNKQfBSEMOCMzyaWhx
bBjlWpu+OJjxnygevwpUpxUNjDzHuDjLEss5tzk8rGbzSWsqe7ka9mIxnUoh9iktz88JntFBLkht
mDdJOeQUyhasLqxKoHr6VwUm7xijLvE2ZjgrCjwcsMXi7TSBOwGfckb7stdZk27GLH9xyvaAUfVD
iMdB1U91CXTTs1tnHWh7ja98eWJwJtJhf+or7j9SOgfRxP1Oy6piStA+OGn8K8hCyp1YpFYUtJ7z
dii2RfI5lZm3tW3gLO5E+09CYoFWYtzNgNbYj7Z7P80P7KrQgVm/W2owdmrkSWp8Zy/oIxMCzhIF
L38rP3uCfk5sqVB7ofuMk2uYH4vQIQroPdY17pEg7f4mclrpJU1IZAyPYo1WmBI3dW3Twyb3MPAW
kGVLNiNrvvJ08nato6FDyCemLGTDxrsMXXyjNZOUZgBWmfcPKZGHQ7s8f70P48YcOYjGYXoSIXFW
03uOA/eSKQOfw6i/m6KVG8/sYaaUX9mS+qNWBhAyAWIaap03y1JLUWhJWXJt/dEqv2GdUwiLsO2m
mMZ0SphXFT0Gdk3ZRkydhBF5b/yQ9Frp9D2f4gJkEp6byZnvAPuhlwUmqiFvgP1cmxu/JcBK6vdM
K0s0Ls3D9P8mdH/iCHW9Dafodb3s8ID4NDhYYE8l5mSuNdiIyYPsBTp7Wlc+PpyqEmgjWBJqI8cZ
M+D1zMieQhF568N63DI64EJuG//Ion7Ma7s9GxmzK7gHc5lfai6nwPaGQzbqS8hNysIQ55T+uymB
ldv9WUfh9+QxkAOJiMsNetRkOU8obYAOY5uVO/uYZ93uo0Ld563/lvnUhfTlPq1+g5u/47360fwg
etAmS1I2BJoKLjPoykFk3eWpvkzRcCul1Wxj9ntMNl22i4R5+M3JHvsMUVwcVKRlNMifBhpYt9TT
+wNooJrVFYACbPgJeaQ3y6the19DV3/2U7AKmJDu7BIDdeVc/TQC/l8cKzcgBNO+TYxXeQG9z9Tn
JbdmSsNGLagdYH9NMUNZsifI7fsBmsw8mPsMaYJDYBet+c0RRDzKDbXTP89d/YLHp9iUHdv/2GzE
KpwDdepY1dmYfeA9A9oROUAPkI3OgRohRAuYTvz0RRreCvrBqoEU2xCAlc0s/xHDMEYSnBYrI5ne
QqLOLjf6XF0Hy371In5/k62xBNu7mjXAQQo1d5xTJlzMBnarpeUGKiSND6QmDCqsRC3++Bd3brkD
g6HfpFBedQ5HZzPnDr1CVv7Wjgzj4cFsK79+KTkr1mlcH7IcjC/t4js/TxBybUJnWXeeDev3TGAM
Ji59OwlY4D5m8z87ETfqZdf7SCsg9wI/Z2JiNZixQemu07HJ116Q5ltALDGuu4zTETDEyYEdBjbs
MA/hoxmTKPAMf14PHa16WYeiW6kOhhmg+abDGNeiWmdop2vL45u7Pjw0tgTYYnCk06kFCiR4K8yH
wadYD6mBcq0QxHnUvgULxcfq5WvX6Q/dYDHwFOprXu0yWx3M3H7q7HF+0Hm29Lry3ZMqMMc7437s
FKXOqzT3rPs2yc5SjriM1RRvmMNc68iU63EQmEna/MscbO6mQbQdgvyNNYMLOQpNjJkjF2PrnZEo
m60Teler0Xd29+pmtglZj8KgdMAXHxS7qE8+iHqx7TerR4ngsJWpf6cXt2+VjO0O2umTqsAkhbmN
1VOiilNLcOkAKEpMMPswsvCmFeZHOjOSt33rWFDhvALhfORNyG0ltdYy9v7UMeRnF9YKuxBu1qqL
9lECsrJGscoDwsvSa0mYSYNn2O1JOLhtzUaNtTqY80fmdsSAQqJRRl4960pyIrDRI2e4wRjWvgpk
QfaUkE6Yfzw3o3WtbORqQVDZmTNzN6Ojo/LV+4B+nZVI1USiqW/33GF3NHKGOwMHotCE+IGmm6Te
h+yuK4u7LmTy6XUUXaYjeys62IsVlYHugZKGVR6xssetJlwANMpMSP5Mdryzs1IcZIMsr5mozo7+
TCvKmPOHhnQcwGJ2jcomwRhZ6blIxh1nv2wzRJ+lkJhe6d+oLOTXagZjR2l8cgglXWI+A8kSvjKx
ZcYfYwGjQlKiXUSvOW6FbJmuy1I/FCzSlHbUBR44eGMM2M+FpEi865fiqDh/LgNObRhSsSkR6wbU
6M/9OTYJoEgfDqPwypvKjD+iqA1yI/64joL6YTaqixrMD42Mtq5kMq3S0Lz9fAYpkMbbHB5pxExh
4zNKWXXJkB8ibpnSFooyRoxb3UTYMcphY3seT7QcdpYHmafOGYnbglaTbgBBC9euw1HfJPE36Ems
blYwL+RHutbm/kVb9YnNXXnwqIXbpC7xNqvG0xQnjt7Rbv0kRHnTCXamSOBXm9J0NxPHpBEWKmBv
BsdoWa4SwSunIzJSpTPsql7dm0l/whN57I1svCXT+N1wMmVfYK99y2fN7MgOSIk7u/bH85QRGXPV
EG5s6LSYIrEEJSxMy+UBuwXG/rRwdiq2e3auPhKtxp0BHaClcWetsp5e4/Ktl06xtY2t4oTA25Su
DE0crrbY1w8OoEonx+yRYuYJ5R2jIsYPQbJ4tElAcFvs1V8hotcC4tOlm8uPvM4m9k3qIRi97Oy1
5UUGDVY7iINJ1hZ3TMneGlFR8R3HEIQMql2QUtm/4NBpqYBzPJ6NtDDe2GpOlzKAd07V+M6huIJp
Cm+5yp7OlIWkNzaVY446PI3SZDdWjvu6Lw5so8+GgvhgzEKsZ0/FG/4xG3Mf6VD3oMz4UCEHdTBi
eO+DZJqTcZ8m/MPwuTep7S/FgnrTJ9gs68KhtyrkMotVEW3RWLhECtqefKSZ2N14Gk6HOy115QAS
Wg10UJLGKvzBwcs3YY1v7A6fifiqeV/Gwoi57fJ7iLJ9kqphhSvprDEx+MXUJNwonYQ3QkQ8wujE
Kk+pRU10oBjagGVu3M1GNBynBM7QPH5PTDxXoPKDncf84SxM45anbnSHzxZITkoxdWLvssROAD+Q
H28iaEHkO5pu2gytwx67gRbIcA3nWJ/sNXGPjmTMJnHwoIdxPF5qk4ufP3uMB5xHsDgyWLf86AO2
yZJtlY3po62XGwZunawu+P6UsGET3TgSJgfHa569yrSZicV7Z+TWrCf/nqLzW5FjaHEY94Hx4Ki6
NPnoKF26faijaj7q9EM0yoXjOW7COQywF1i/p8r97Uh+j66E6DLECzHRzba2Y36MbvbYlS75zlK/
tB6J8rmEElsDscA/xJ0bRYQWH/AW4WcQSFyG1r2XZV/4718N6e36KqX5DMPnaAXXQdJ3H40kQ6ey
5C0ncC90zXCaLNiJZo8hq9TPuab5sVIMCjGr76Zu1i+j04FzrqYjmZk7LPsY+nWltlk5e2tVYu9F
eV5lpmQlATe4syTsEq77dRp5axfT/OCjsScRsfquouJkOVz1hBa2+RzhWNf9Pmc0SIVaWnAEbhdz
0vI3AjKWWfRo9oKlFSeov0i2QXtmXDWuCA5yV8+wTVoK2pMyv+s2wedK21KRxJe5IWMAgPOLuALG
UvitQv9iBrHBpgDtWGhzO2Te7ykfnzD0kI1sdk2HpdWannLm+BvfeAiNU2cjkeYSsbek/hmrTE1n
fELdZJvDyuv6nqpa6Z4j9umlTJxTzA0FZ5YiNYAVm9ZtaCp0N030BTLXgw3JZIbq4F+FQDTtJ2Vw
C6L3dQjY7BvusLX2yUAjqmwySkIw5Iu0TPehSD/Qi2tIEHBsldv/oeEBwDehPjF0xR4KuFz1EDTG
Ag5bUWK2b4gUYSfnV0LJx//eJNW3n8sQhrec9/6QvTaYkAcqytdRCTgJP842oZ00VECFhiBE6FU3
ijyB57lMBr0KkcVAuvZqko0WL7wRmofBDGC4YYnjBbMEL0nmZcRYMw4YuA8/E+IinEFveeyjObXO
VZTWW0+vNI5ii6fCD9sVVusIBXnetp3pkZcqKyyuhA4mnJXsu8yKHWRGTSeYRE+6bPVqgoS9iz4k
SQvHMa4xK8IkYwRLLD42/+R59dLAEistIz1rC7QASR9ehaLDITKePdyMK8cZf+V0Ke58J3v3nKY9
Ol30KRKSlQYnYU2fj4CF06q6P1iuuJeTf6ja9tm0kKQZHQJQiO40x11CRjQWttEIECv4ZRfhZ5W5
oG3rqwjSZx3jgqYxoQShRJ0i0IHOBr01QOtgrMRU3mVZ5f3PW0OQIiJcycBz2PUeVXiKQkF8nCkG
BtQggR2mzgyCuwB7Ax8kIijko6PIL/eDwa6PI3bIlJigWs/9rrXhJozX2aMdkvHag5GRxMpwCpuO
89qqJuBF9fN1nP825N8883Ab+SYBAlRKIIGkf1vKPLnPkliJ8WRFfXVWk/2deP2X6jEcxvVIwVtV
75go4ooO9x3ETc9wPpgAfkail1x2kM6BGRc+ttjov9g7j93IlbXLPhEvyCCDZEzTMH0q5c2EkEoS
vfd8tp71i/ViHaD/A/xAN3reg1u3SnVKJk2Y/e29NvGY3Oco2lRUt3dHzSzUAT/PnR3U5WlqObbl
Zn+v9cT4Wg2ZNvjBBHKKRyhzKoi+iDC9zCLSyCFp2Nmdd9xk3DSn6pCxcqCtWlhzmbLUpELW/Ugr
W9S/qPd+sH5sW7Av9S6nKwSRdLQ/fY7w6x5/TzKD4iVdYeJf9HeJPofrMmc0NGCbJvY1elbDG7es
ezQqh/a+cPy7bj1n2UJgP6S8CfyeoPlsBhc8PR5PhNxhPiByp08sYCQefqFmwC3sRmaMmfkY+wyS
MqR9x0VYN6RLlrT+GFPy8oPUjY0BmcXmR2gMqoKYhAMks8Ccyd9cTeam9Y21bLpTyvWRYhj/qXNd
49R2+xHe4bERpQcKKjzIdvwT1HbMUE05CC/5Wjlh/4irHpfYkJxTVuZJxfWuGoy7pFNE8ErcmTXe
3KUx5aiBLmvbx65uG5aTYGNZUjEmWUMBX8UYiHCy3NCSDpRCANKrIH93erPkQ2HWRenwrGqyg602
vKSoP/DY1J1l6/eJBXen9t0vVmW0YHPGGDOxeTVah2EpGLWNX27ahpfN7EMZKJGRODoSoLsDkDpR
naObm7irWAkauPa51vl0Jc7tnmMHuoCgm89U+Vde8gnC9KViXspAE4tWFNXrjmpjcODVHnpiAro8
OUY9Ic8ELYzOUYwTffXTIhIPg/EzaHDVclZRfgTm1g37CfXP5UbUvMbHGdoEERN75lImI3tb1Ujy
NVHJgSn6Iu4ZFTC+EcWqGCfPTcFkNj1HCtjqW6Z059Jlhe3si8bPuDJrRWQuGHcyKyhKpYl9Izhp
RT3G+Txqwe8N+kdmj8D6QWBYmMZylJ0BPQUAHF0t8eju6hmcTsEFY5vH2sswsWjNNhwM4jeQH9Dc
XKwWRQvia5iz13nexUnx0w7OUQR8tVSauwmUFV8I+TWwlm5bRlnazKSs9Q+5pk5GRPgrxZytAt0+
6MF0n4/wRgxMOysHcGmh56+cPfTt6JJAwtGRYbVv+zlkNu8yUpRM35vnNqoea+xEwCsAOdFPtZs7
85H71a4zDSDwVbbwI/IT1w1EFVNuNW4/yBokoUZMVzBWzv48P7HSNNTt0B0Qs6I3ka0z5FkuxglJ
BGGn3qSxClDyfOg5hK8t34VfCwdnZYniPh1OzgRW247u9JgwRz+/FeH7qImD1eOSEzq35Dynwaux
zEuEasoBC4R/TpxFUr2gmYxgxojpO3N6TzHr4X1DI9by4ijJyjDJohBcjeMlLN51dsi1xcSJfb96
E6g7pU1OsIinlyjt2vXYsbIMVgGnnyJnUPrx+M13caaK8W4JAQ9jcwbC/Vy1AWyneptEqt/PuUYS
FE07tQA2z8Hw7tRqWmF5m3KHXBZibek7BVhb/Varuz5UQIOi5iV04YqqxzwcvhLo+l5J6yGnlZLK
v5VT2leRhm8cOqnWE7Wx7aw3VlADT+Rwm1vtpoEOxeyC7FxRxGSenFHusbB3GAFtQjaKyfyQx9+l
QdoZn0WwyAhaNXqhwVV7NrEcGQodSQjoqQ4gP0M3PxmZbbQwYiIa5XtzYbMmXyOa667JC85ZAwm4
PkQxzdUiMQ37qKtM4Fo7Lk1QsoTt7iopwfm2IIpnkc8be5k0ttqLkZaK9AxKUNAU4UErn9N0BE0O
tVdwZOIQBWXEZCjDFGen1zCe45mVRHcsNECjPRnMF6ee7JQ5BOl6qsazCtIHCvJ+s/lUkklRvMgj
lMl1HSoXGBBkdXtAoQ2Rdzhhk+2r7GafZurcGG13Ilq6XNQBLqLin1zXetVn3uJJTodWbP/RLFB+
SlZXWq5IaATdU0it277s8xcM8ESbfNaYGbV1VWf+RrfRTBzkSAYAAzMohynNAJsaPtqnlTBfwn/w
5QYcm6Q7PqVIR5tw6GPYBSjy0kDV55iVbDoHri1Pdl3dGEpgJHCt74wuLHdUrofGQ8aiJvHcAF0I
Z2szV/LTDsgmEsEVBFi5LDGEmhJECZMoVJQDRxqrBOS/m7L2znxcY8leDXtNm35Cs36NQ7njYvMw
0hxSCp9srHXjnd3jrUIhDV3gbSE9uw7xQdfvNgx0eoyrvPMMsQ8kbyQHsSQHah5Emb1Kc1/bUVfi
wj41N2PW38xEVDetI+dohfUhY8ZpZ1SnpUF/Nao22lYFF+Fh8A+uLP+MjAi0iZFVHDqYgjtCj2l/
VxDM4vI+gg/ItQ3nF35SIzEOuoXeA5nmwOlxIxSKs9OIP7jpbB4k1gMqDLbNzDQdmKK2KfL4Tzhq
93mRPsZW/zr72AbQhP8UitL3loNZ2co9vos/ca2SA1b2bUrWTph1uyFM1OyVTQX5CMSrDD9pBXLg
zeRnCUaVDJ3vYoUkuW4Qc4SaP62ylvRKUwGaVlj5GWRdAn2mk87SnjHlfIXQKrfB0L9RhcsMIHzW
Ad+uu4x0hkGVF0KBxORB7yMI6BZJYEBum0d6+uY0BfaHfTYpk1c/4YheY66lfcl4F/WEIpR/sL87
znc+1s9mzVFd86ksiZtbqXXHNuECUoz5R+zCW8yMd3eME96SDPiTmubMSkYPvfla6Ol+rqLkjCl/
3flbgwj0OiHQ1Tag87XhszeN97xu76zEemkMDpJ9ZB6xWkMKLTYjEVTu7Z9Eph+NGrdP0wswonQ8
mwWeWYNZgmN3XCQN/cqYoN8INJdtxAOrd1aBsSK/q9lytTF/mVpZHp2B36ANHQ17uIsq/N9dABd/
lhSNS+LjAUAlonwQMo0xeex0l1kq0ubYPvsK6dR28B6rNHmrCror4rLiIObRZydD8t+l19WwcYi3
kCybFqYEZOA+jc52hIOdDBALZD1ChYBD4sk7lx5RXtlcnEUlgE1axZuyED6m6TWQoDhFEZ4AwuR8
Pavaiu5mOzQcdQwRJDHrTewDinENg5v8FBDL7ZYdFPFrCEm2N2JL2/YLrSlwcyNEo+wNy2Pl9Tpf
CVUE9zrOUd4/ls1f0+32S+/lVWWqWolsuvZYwDZRHSPiGl8YGrOTUARdamR3Xp6wOkzphQmxdz+3
7/QofXEe0QTVHqwpBGTK0Huqo9xiuCvH9jandum5HMlN9juOlzPRf00ezIyxbhXfDfVyuJmCp95M
KL7rzauE02QLQthuxx6vh/jkZFQfjCr+NYpk3zQvaVJ+OGEbQtnqqHzkW8qGjaWc99Jkuamwam7S
sF2E45In2FR7Xxi//sAISFT1xhhitK0MClKAVxxjnWd38hEA/UvZwWECE73JbS5XeaVt+6j7sJMM
QWUYz22b5l7etWIztxiSna0Rg8BwXelulGG+lYa26TiqbTAZPsc6Kq2g/mmjlZhdu36CADfg3sL+
SezGyUlXZ98xU/pN5DrCs3AwJYsVz8imb6pQOHi041MXzTx2iAgrLJynVMh5AbqSWF7QYA5IsUkv
jRW0edt4jlx8cEjb+sZ0UJ/FxMASbMLSHaQdWjjo2BC2BOu+AqqkIt95l9SMo7ugJfTui45Uvytt
Ro8F9Kwjuee8sMs1joYaLkrzUhaKFmlCaVpASa2z0B1SHM6kYnEnTwpCq1Y9ywpqCVHOjl7frIv9
Yxayb+uxxq5kS2flchjxTVyrfsTkt226fWyKr2CYULZMuIMVoVtAHA7Yc3SD8T6Khv0QtwhgC8Vr
iqyKhHj5UZUOTwilgiuRyJ9gsD9ml66cwo4Y73F9Do2MLUIm50vBQH6dtmwChSn/TOo9BnshCNNs
wGotATLxBK43Xo84hDYmHv7NqOm4Y5wlsCUgx2U0HrVMBEfwaBsKHQj9hcSx3DB87SzH3rBdHtj1
po0ZaIe5Vg+aicZLAEPV1g7OhLYK4uRcLr1mzDaI0qfuM5o+HseWzs7O0FDBh4qCEs4KNAsCQgRo
ysCO42Tl/Iwg4enroavHIFrHSJw51fOY5hxhYrj/DdBOlMBW3rfmtyy6X8kT4fWZ7W6M5E/pIujT
WrROcVJEPl5HLobdWvUwuyjcsno7ZVHKiZ8Vusce4nOuxVPpGiOXJct2SbkxUGhyqp8C3BL4sE2v
xQe21oJc8yaT4aUp9J1eNAaUCec295XYGQF0hWI21203ri0zu8ngzRmaC2iUkw1QL66eNf8XYfFm
iuyRC2wEcwJt2U7lNpbxcyeZ8dVl9EOm5E1QmwQvsaNuwTCor9cAIKh+9qaQeVAUlWKva+Yz1WSF
nZ2cghxLGZasr6Kks4GXc9IuvNPqI+9YtSf8Wb2Ne84xgFvhSJ+DzyrAQtnQlczALXzOu2bfLQuK
m520uvsOxAT/mge9iOHR4N1ZyW+31D6N0nS8Pop/ZSzKXS90jGNWAh5j5s7N1nHJ6s6+InIeJLnA
I8ZRQsi+zvnfQnyubAKtSCQXBmcs0grLeOoDzw7fLam9jdwgPLsvXrB7PjZKb0mIPSijqb1ZdL9i
JAtaJbRyWDlWlJIXW7qAOfCDYP+xD67jtAcGKDPPE198fBhx/mQGfQLwGhlcBeZ4QIP5xtq0zYMv
li8w4gsGZ0lPfs5L19/gLBvzw5J2CePpdTZSjDzvrTUwFIWUpZeHCHKSldm7MMDUVaoTxgjMi0F5
5JzPt1McO8KW5FrAkAIlttZ0CMxdclMsJB0+xgymtLks8MQ+Z39fd8m+V9l7xakgGoPTNCfvxsyS
pI1e4b7Xgmv54EPBMMOvRGMf+lPl9qmM7qt3WQY3w3gNzA/ecceBXTCFAQSfkcmgOmKpuXIw2sRl
/WUDk2hodhxeCcxS4Nf1z6ofL4zpNxT+YqjgW4Sb3A35W1XxKHRcB2RTn0A5JBSkZrgO2GQ4neq7
scU9bGzNXHnqjtnIVkqQEqlxz8Hjo+6trevffKRMFVj3ElJJbnJgWFwJ9sgIovNPfgrOOMoeSXCP
TvcbmIxBe2VOq4EGH3qBD3Yc7zuxNBiDceCg2vHIcCN9L3Bdc4xfmZ3Yhc74FDTJMU/wcVa3TvTf
wng2qDtiNVnlVMHGCW9PqKOW/TDpAXeUaRVq7rXLr9PEFej/t7FiG2un/0sbqzDl/6mN9el//o+a
29HPv/tY//6Tn8+lddWy/uOC9JGO5eiERQzBJ/unj1XI/9gOu7RybWW67CP/1cdqif8YupSmYxmW
lLrj0gfb/NPHako+n60LXdlSOrbhiP+XPla5tGf/07u7FM06wjIx9CmLgm3Mra5hLm2t/+pmL2sM
yQ6JhXXNiICMjblyJkK9qW8XIOAjvd1GZVJ+NphZOQuo0gFtY2mYxWgwtHz6XUi+9I8WANM7IXTK
YZ6L6MrMpD5HZTweuaLhRKkZJh31hJOLoSdfYrQsL8u67qhaQjpa+F27eHsZJJE7wWVHn8XoM43O
ui0OHUI6c41dijaVG1e06YLlJFrrzOg8s1fjLmRj/PuXC1uOqs16WxbV76BUAaKAYW3VZiBio5jJ
s+j3k0Kk7YlkqqDWLxy5hKfFvukFuv6V41n41wvh9s/D+O+2WzQl/b89vpTcuko3bAObiG5TrPvv
xzfpGtHmGDIY4jAvtpeDdZY0/rUWgmgWJpct6APExG74imgZvBpLBCvsh68W229b2emjYFvc1EMU
3koS9DtRZe4pRHlmsGigejZJmp1ncf77DykftZ6q4CLq3HwmFOeWWXsCKp5jE47MVyscb/lcV/fl
RNUCLVCLZa0Sh7//9u8fsyVrAlAXnhXVTHPOjbYYl9/pPA3k204pNmWaT6qnpHwZ7Ax5E/Pc3rCC
6NEqk+wQAKgxqZW9kx46EHUhefmaWRgzwsAfqJPJ8k0jjOKg5l7fc6hhzsQc/MWcwgiUQkpVxNTZ
z0W2HZMkPBNa8rolvcSozSXC1MDFzi07ZR6Q2B4JtTXpg/itjQEKFHL5tK2K3iLaa0XnbkJJmNDH
8svZgSd3V1R1wSjWWqg27JNzOfSvEvl7PZgigmjKHwt/vKu7Ybw3Q6x8lgkgqi917VLJGUoRNMyP
XoEecTmVkm4I9xCXgdZz2N0F+e7vD8sNXFxjm/pJtz3hgw15XhfoZtOEx7y3eJ3jq8ccNRF3Drrw
Pbao2aNt2oZBGYTvmt7t8zAGWS4npjye6HWT1I03yKkhKVYSukH52TAp3DezHK4WoMAbnlG2O8u6
ZJ3idjT2Z9PIzK0xS0HidJaNp8Oapj4lqoETOPrx71M5W3a7cfQCdSDQfsgMcZ2pDpDkxn3ktM6F
Ll+HuMT4KLi6QKslKf/3l1nvOUnYTEow6V+tMIYAu4Q60dLkeeg8yZz2yv1qOLdNis2DdMXQUiRf
+I12AQfvQ7SqLMIUjOhGDccEItkhjJRDsg5pKVrOc9MYWw+WRbE81fR3f/+kUXd3GF2LFHTYNDsL
O8JGHwB4oB1iE1Jj+S67gaMBWZZLzS0w0NT77Bb11cShfjd2zmM/aem11x1yf1ExcCH4Yy5ptoL7
YF2a5aXhRBAPdXXpDHqcuSjjE61nGmAHZTNM66xzEMrvXq9NGKvp6zxk+sXsur2AnnGurP4xQ9F+
5OR26NP6W5SKYnajttdpPcs7lOMHF2mvGm3nxnTTwKEw9R+B4z5KNCBGoBV80aJ9EIZyD7MNeG76
QR58k5UKH625hX/sOjYUE/XcM2l9iSmw8mRhRqd6EOEOb+LjUJnho6hLDgnDg18D/1kAIu7yS4B2
e7KiGFMOodwSi/4KcGCCzbqHRu1iwKrLwrnZ4wxcWtqaB7BdrRpr3NMyNh9tq3AugiTkdgApvwZg
5F/LuDau8BLL5Q9RpXup0PtLTWzp1gEixs9b5tu/n5CalGRDm6rj1Swg6zQMp4OeGwH1EkthNqMX
yrrgH0Ov+3DJV9z6tCMrlSMaaLXh3tho1K1FzybcNGJV/N8fg1asSPDihv/7n5g5E5qRjsoT/vBs
I0yy+Io2wietr6qDj7aMPdnJnpTBj4qNgL4T/hIxJtwVDUCbImL6HQxYtmemg//87p+PcWOkRtbU
r5JbNwyT5rc1o0uaOM67VrQGLvUKY9jfFVk16ENaDWl2HET3noGXHWx32KlaTF4VxeazhHN+iNGd
Nxp1Mig6dfmQJJKB2txlu1YGYl0EBvY1lst1YLuvoV3OW80J9L1Me5aQ0QJbZvtKu/39hSPtu+u3
zGYi29x2mkAT1x7awL1ODtxSZT1rrYKe41bPfXNStoNfuJzfmsK9j63ogsMNpyf+eoOitDSk9EhQ
XTjtwuqlMnLMGtpOAWmbHT7U2LsZyMFUzCi3+r6HcRIx2XYEneFacqzSD4ZFALzS10ItOUE0aHgC
+A3qfTcKTwX4/U0bvbk+agIDlSKXV3uMQr3lUwmD7nKLhWVwYPjCc8UbE5u0FJX2NoE+qAucqNSq
C80AWersbCk8kZrsWBJrFyt8MR2xGBz0ITvUUXbvE+TpEQyyyEfNpSi61dQ9nlBQdmpDXq4d5B3L
KTM/+rjAOTudf9CldeGc85BiQUkZOYY9uGALMzCR0LHyyshhv5wuHPRWC5lxxF4BGXpLMr9vLNC6
xElCUId0svj4DhKyvWZPJgakdQfYqE/VaXkQlwdidjTE7mKNALan8OTUOUTaaG9CFiycrWjfO8WP
N77Jecai8qKbGiM8jdGLD80nY1Zb7EJKOxKMfHgVueBUF6I0Xopfs6682ed+bgxnSwtpATQIW1m7
COFsmMl3EYVsl2pALNmlBCNmBodyMr0O2gTGfyxZ1p2vkcGgo0uvEkzMBt7j4tLMI88DGhl1sIOf
HwI/9rgOwTMdzj45+wiHnzalL3XhXvu4oqkPUQxFOKIiKaiYJlIYouikaioChjeBjSAYiQphTUUm
tM3w5MLV6PzvFNQroX4vy6Mz2Nc1KALCn/UereF+yXNQicGat8Gk5U09XNNlNDnMu0IIzzAq8p/z
rgqcez1oti02hXIC4+ko9yPkq+m8tlDm2DcskJ8YdwXFvdVSpk1vQ+Yyb4+ujeI1yRzK5ILLrr4J
HDByOnJUOJzMoL8TLujKMti6Cx+qdx8wnADl8lJ+sM9Q0C1GhZWNOZjmTICg5VcWcLAOUXeWr6kw
z3bw3hNyFPTT7s2Shspowwvst02bj8j1D1MTnsui3rCfb33kp3CvO9qfaiATzXXbFQAvZX3US/J/
UttG/FShcL2MUsookC9x0FyWzxI91XO86/1uK8sHCFE8yjyUzrLqBfddQ++YkleU2X1Lp1oTW0Cr
GOAmGupRT4UOWPBAe+zL76pxEahqr6rgH8Jyq3GzL6/nqJkuNIW9QIg4+dF8S0V85DvfYBznjLsN
2oyZPUhLtlF/aHZ9Ye+Wj4NouiRuca5icchswo+FfglVDScVLyhv6K4cVpaegU2bqK51V2Jsj8v/
N7p7jqC36s5yUblkuUuFTgi1ZTz6mM/zgrIBC0QAT+XyHDfyqoNNK21ILO50BAyxPMl+lB76rGQD
pHiZMldMpvvENu+qSP795gby1nA/j/QdrIaS8TJrYaamK4mabfMW4hMzOam6LiZJJwM413GL19+n
AY+Yly+Vr2K6oiAChicT1HmT8WdZz9ITu9u9RWS1ntWhF9lZ4vcUvLp4XldaIp84tGHQH3iHJDcD
IgLpHG80S48IwU1K5vKJejPlfDTH+DSXHDXfaiIa1Zxclmeh1eS9EfAZbXplyWD4xnRRCqGmzt96
RjXL/+TAPyusmxbSBkZp5R822t2Qj+9N4F9pXKaO0372q2KbGTqACIg0UGtYJJDKxa6G/qXNvHGC
5ji6pkdq1RPEoiULZpB/olzw+NsPo3QjxBD/Gi7p196/dLH2VDAvYmBQRhQaDzv4vhtd8w9pbK0Z
CBxLySPVTZd4HMBgUmczmhDD8bXXtGaM1vwi9f6QGMbJFMNezOY+yOW77O1LxiQRnIpg+utmMDw4
1iCZ5/ornDZEoir6mDtrM816yjLvbodpelbmc5Mk977fn1Ls+Gjr8Wlw6KYYoQ6alru3TXEF0ks+
v+Oxst/iGtFuTLpzFIzvLa9fWy/f8mmPSI25vtSOTuM+Nl10HnLsgsGH2WCOUq8tTlvXDe/svLrU
Fagkg1p1ZkiTyk8EAAhcZsF7puXPuqZtIhx1K73ud1Ir+dfWZ2EEb1igLkk3M/JKiEdjz8Ti9kTR
Eytiv0/9ZB84tMJBHrUnwTzAdZ7LMN3mEzU4i8m9DhyHICCjWEfc90W0qWjHWYKrP5z1z346fCu7
/4DIvO2nHsWTY10jeBdq80cUe6bOowx6h4c/uf/BdnSudBt5LcAJ5Zd/uBlR6Gh65UTPezbfY3sO
8QXPp5yoJZF7dpd7kYBAS0w6pgfH/hpG/7EZr6NV3geR9mR1zc2vjYcOJ0BjP1FZwBwe7l+ZeHmN
+t/r/Ztdk94eq/Kh9hmWjPRvOfM5mPKfMhcfxfxGN+uLXrYga+v6o+2Ccx3qiz9xR9TqxXTciuRZ
ccHX+9TadNPQf5tE5Z5r9g674taQ+n4qzM/CCT5Nnr58LHYmU5QAUwK2DHjmW4cXFaqmeeqd6k3n
RbhKiB4P4hpW9eMYqXfbpuuh0vJj9A3D6FSX0svLRXbc4GW95YX5kuS83y31IIb4qhXXRrgP5gTa
RqUbCnm/AbUfu9r/1aH0K43NFfz0AukYh/IYsR4WHM8aJc+x6jikGMdRf5IE7WJj+sKzc1cF6kGy
/g1AqQSMWt6d0D2eOeNuLLxnymi/F/DcKjNeFA73FRZz+sOvFKK9YluVLYcHhsOjwXNNoQr2l4B2
JhGPlEiWb5XbP/CaeWmL8t3QOI/j8a6K9Hsey6ulMabp2oae9s+/yME+5zaNiHnHNWIfleSE4pPw
P+jb+uiUfaSQ8ntoNIR5f74mxiTXFdT5uoqIEIVXMl1Rad2hEjMVr7TvlvPDyvpuzRQwc0K/IIBF
vLn6n6LG7+jTirgaCrUhALtLzflJw0xA29i59VnMDEycgbnj4DgaR6oHQA3X+R2Op4vVgVqOlLYH
41tog05xrfkVOQRLkbUpteXF2jteQIyC01jCDI5WJEH1N52ud3jqWWm5gO3KxdGs4BwDFlrSDNGK
Fh1tO7fYVTkSrHTM9Y21p9uSt796pTp+r7PEAObbw/TvN2DZvjJS38zpqP+aQdW47xPNLVKYbK7F
MTGcT6UB6bLgo7Q4dDhu0VB/AIiiANrPfXcqWPV7YyLz2iL44zfv2+fAMs79WL3aQQ+ObTel5o2U
ywIAIcwEbDflLH3Jqp7kR4Z7vysEhv76Eo0u6CZwHJ2B+wz5j94X1e/GsaRhnKVz1jHfAQcet1WG
g8cBqDdafMipMLbCaGLS6UDCDapHdvacuBdl18No/wHJBBcmpn0g4WAyCEGcytzlIyGsrCSCPtq8
0ULsi1MA0JVvGteCeRGlc1/nu2KKb3M93sNi5tiedB9j/mj11N26xl2hu3szo87DH2hXmrs/czKf
6LU8IHHcLyH7kcs7oXkYhL3x3BvNl5vxRvAXEODiuXG6E6BJdpkHMZXMuzRKZ5FjLng86W7gyaqI
7xta/NssbZ1+kn/4CVsKt30LXJWVIvywVrQahUCacy/gTvNKPEmYrx3Ec2OBZzFOCAPhMT31KtAx
OeC2jFLMonvpmXdTJnkGNbUrM+e1CihN0UIvJBVWiGdmLHgtYDUncmtg42UT0qFqRSkAG0sSY+HG
4w+cSjkWr4Sme+UQHSzzGRznllL6w1x+pUO9MZNoq2L2osTZZmG/mzjQG2QLGnt8THE+jILlB/X0
rYsmWvC4VunNyWj8fOeUYtwnBW3zUZbjZfG3rQq3kGs4WQ3WXY8YA1zcYFYzPUJA6c8tNCCwWAgC
WuBNk/PQMzc2ZMN9JD7bTI59Yv+CvsfhTFCVUW8on93RwEC5tJrQOjCT0NcZ7wXmA8oa2yypTy24
M/zMq1z7MdCKO8Rdj7LMXZipi9NTpWmSVvN/LfZ9BuguNDCtAp7Z43epmATpBgWxI92G+bAvdVhF
E5A1J/CKkqpoDoCzr/3mpe/VSXHh3KnXn4XmvozE+JvMP1ZF84PBa6v3ABxVSi92wD5mH/PaEStU
Yi+KoSbky+1L186xW+ysLjmMls0sMn5ywsEjpEkH6kUba+rIzXNZRn80m8IfzaCGDIhnCJozS5jW
RcGd4myqm+2x7MKdn+o7GUVe5Kcv5X0TfQ1luhl/nLo/hjQ4t5BCpCr3rUMzJgvNO0HO/UD2r5OS
Qob5Mln+YXBtboYwrWnCwMDDvqigxNk0nOnH3AaJFUmkvsEJvuwspHwIUlfRtL/gzh6mDI676b7m
fcKfaUSi7daUBqmYkUW7gIkLDUGgOzCmlbsE0DRGj/2oq52q3N+kvNjLbuTTSEqlaKO/JPG4V6V7
Io8HXEAsfrA7q6Uoz3woO3snGKZEhryaJOfqWUcPLjwr1DexIW+xrTE7E0Rc2pt0kudiKs4okjfX
bbkg8YbTyYHorIzMZLkKvcHZj7roEI5U5tAyr2OA6LsYMcdd13Hy1TfkOrDL9DNmYRc0JY1saZle
GpgiNhGLNGfVNkoKbArxqglI/AkHaFWew9Tt98ZcfPXLdbLH7WHVXuPjLWbIytxnOoc2dsk4SAtM
KI2XSuxggW7km8QHYckwldSpVzfqFEcukZCuvDNxtae8ZVLzAzYFxjXWTgIzaB4vcjFdBvouYC2b
5HeDOykMpruu8k8zWdPCwnnZ2788izzI1In0c3rI6/xrkJ/OSFkfMVvH+nYpYmxAPVQ9eX/p0xg6
vfVDzIA5RBSV5kqkFuAaJPtAI5ODZEZUa8KWQKv6a9GoTdBxTR4VgsXiobeBrwd4v2abxG32pFnO
saIfa6wNRCzTX1xiW6MnntY9qjAC727KS4m7VtUElzRJ/Zd5G/isDuIy71SaM1C9gaIVAHwl0H5x
6xTXgfTJtz9zQbnRkY4K6kStfTDT6jnI/kXGC5aQEfGgjuawXyyURUbHFOCReanjiCGKaNa4sYzm
GMv53tbbDUbOfaTNx6j1T206XObU36IXflQ9xRPENX59HZMtx96TNStya/PLPMZEJ5Aa2aKPKXY9
AjQrt1BH7DwcpUkJyJSLbYVLgdgBKTSq+s5JSgqaM66PdS1EPB1sZuZx/djiso9cCaQg2hZwh6wp
PDZ6sI/w6Rh+TSuRsXN6/6jL9N5asNElJWM9ZQWkOGEJwRakMr2MTYpnm42sXSw+hYJdiDukppck
3qoWfjhHm1uCGuAYzdXIqGOh1pv5Gf7Fr5Fi6oRQ8TUfn7Ll2Oao6bPClJ905sNMOxgy9tMw/1Rc
lRe6xFDgQiFCgODKJb85ZBXqbhobawZxe2FRBCh3Q9XsOnGe6nGHafUpaCPqC8rPfPDPMtSuDEd2
/fRlQeoXFB/Y2qrT5oeanklVllegIsypfzo6EUiSbx2gOCklWWPJRRe1x+rdZ9lZmIPMfYab3uwH
z1gXMfTiudR/wGmco15g1KSo1Nf4UQng1bOFIc7dOr32afXc/Wgd3wC8Ode9+sBKQKnLwWiNfZ5q
Vw1LtukwvOwtVHZdVZemvmtm9zAQRMOahtHbfUyQAyMmRVsFhKvB991jGQn1aZfrwSGmY6AjQhLF
xc52T1AfAQatlSG8EEVAImiW1EkAzI/EGprOiYvFOmABMgcSHEru/xdh57XjOpZs2y8iQG9eRSOb
8lKaFyItvff8+jtYT20u+gDVid7YVSlKItdaETHnmETluUYHYQbOnpe21lng0ZKQqNNpIk0ZSLDe
7ah2N2qD7HMQzgTFAYJheKaVL7JRYMxBYCSgbyTV3VySDYiRJKRwlDvH6K6od5Po0MQN2HnQ+IQ8
hhF5PGFzMNoPKMoxyveWsVsxv2SS5hrfSfGjd5QehF4NFwp4AnRp8IpgfSRQj1vc8Bsxfxekuxg/
xOSz560bP75snWcLFwBbQU8aw0DikQXjIpaytbnVEZIukSdiS6sRBVjNTApNo2h8DrNxw6Lq6nCO
GHfTisMAhkhHV8HZrMvgFofY9sYYCONDj/aN/8zwCea58dJz3pKlnt7fzIx2kx3YFzP0TUD5dya2
lhD7IWLWFhu0kiduaLwxrtzLmFWUFskwplW5lc9B/tHizK22lr+PVfVY97NjtL9DRnS9lgMSwOIp
GluLvE8t+YtiXHiQkAzTTbT9iPfS0JStKuo0tD603nfmUjjSzZUNHcVY+wbUyg2JmqmhLtFBwipX
yzvT2EgQ5nVWkXRG0CUAGVEO1GKcADLsSKLwZZbz2ZwPtN66+jWfaFaBEhQV7ZjMuPZw5KVMFGPi
8iJS1RNd94a8WZticoITfgnTeItEYEUcgUBnSMPA2MrtNc4o8vB3kvJLvhItuwkwC9h1eHyTLTc9
ZZa5tPzUtR5MBySUE/1smktk7MiB1y9pukOvWRvcoeioKrH0gkHg3k6Uc6G4iVRJhzAIpYPSWBsG
0QDUOtm/hMuPmr63rHUXPQbtnc2l5eQYOg81ZwYOpnWQcitOBglxY3sV0nrXkTLbkSzIMZV2Jskx
yWGsk3AvmziydHLsLWnQXxIGK8TkFq1TjTUJVsQduUVCRduowtHKLfFgMClhLAIXVFDyLbAg/7cZ
lAOtzldLCKYNSEX1KKohQAej+WNsOe0FaZqo1YNp/88fa0XEgZI1KImXv/3nR2Vp+M61V72WAEAN
WnY2IDb31RdTPHjIo+xUqmWe/vkRDSFOqgSaQC7V2h4gF0LeQHpNJUIUNCp8PMwHnm+AT1EkHSxV
Jn4YZmZI8eOHdtz44lWqIvp+JXFrZj+J17LWr0Dlqk0U5WwJlTx9NDMiinnm3tBK0o5LCEUv6cSm
oRUmeKoSzXEGzeJotb52g+C9DyAXvxv9Y5zozwlG2a80atza1luWKYnB+ui31PJNcxIkjCLCGNVf
VvKDNm2gn4jitJpN3TWNLNj98/9y2rrrgBAaDhrMArCZMuMWyoMZy9m9bC3dTiYMOu2wOP5EU36U
JVbNTrubwSLbrvN6HwGzzsUxehOwUf9fMov/j8jC0hXJFDXFEk1N/neRRZUDUU57A2ePjyCxUyL2
XM1CsBzDelBxEaBCHf+C0he/aAqRRZMclAVujG+2LtZIixkwyukZgy+HItieLnYJid5tKN9xxVne
/3G5xn9drqWg3mHtlyXm1cqiyfkXzU0izK0SiCRXVQohYM4w28FQzkehFTkfTAHQ0Sk/a0MEzLpb
Rtt6XZ4ShdF46pPxps8t1fpUJqzz3hQn8yWf0oDkQrX6IeKSf2EhnCJOcAbVyEjcRJ8e5rF1+ufH
HLe/mfT43+9I+m8VkaUiSdKROAGuRFX07+8oyAEsFAs+mardPDTIAU51w2UWBbmES8CkUgic/42C
XispVztBQ9uLQP+RZCShi4auXfli7QIo0Flp8fz8H9e3qJj+XeXEk6UZhiZblqpL/1z/v3zifWBp
vSDXBA7zZdP7JZk1V/i0lXhAy5TM9D8iib65oQrmIYQRBONq/Q9O/J8fQe+7//uKZARc/35F/6jB
VFWTFM3ErLPcI/9yRRIyvc5a+qMgUQa3k8he6nJMfprcz6QlbRjsdXdIgQF1HgZFXG1BKGLACDDD
VvFQbrGI1gpQAT0ZXzSGu3VHE0OzKvGpVVDvAE8Y1/99zf/5JWtcqMU6zhHP0kTL+I9LlsumycRE
w0EaXBirg8qZbfPrf7+GbKn/JZnSqJx0HivTMnSEdNp/SNKKYhTqwMpRhzJXjpkhg60aLnl66ttN
rXB7EQhAPJ72mqB2p9MkIf0l/INjOGrzcqdhn9a/F2sAcGzTzVW3q47tP1EeZMFpAT7R3wBFUdBj
ed3AECevBjhqjJsVdErh6tJGjf4k5WRUpdtq1bZFuozE75X8PcXG2Ar6STOuLHMoUT/y6MsEKYtD
LeUwb2Dpz6l0zWJE5wroY+hXec8rtOqF8ImdJhNmhiZWCD6iUN53PoxE9W1Vg6QfK9Ht+wCdGPqI
4h3qcRH+EQu160z6RA7T/kUKfs9DasPkoY8byfpKxUObHKIrmLLcgl/O+59JI2obzjLjK+bHxV5f
PjjxlMFL4fe70Uq/00a+keKLlkfYW3X9iI3sIc3HWtgF3bUpJWDyvtMaTIotnPVSTjQiHUtJeNGj
9qCbAQl7VBOtgOq7SiQnF/G2mLWtIey2m6xGjY4GKK44hFQqY4vQFvA6q/IlIY1PbZfJpLIVi8Qh
aI2BqxYR3UBMO3HC1NaTl8McG8Zd101fTZEOYKOImZIfkVJtxumJ5Z5QE96uzpRSTFSQZfi4woQj
3Rvr02HgN9YNUcbEPnN/Gg9dfHdScOhKCKGBTjPJqoAUBAx8o9g4LRPnvkk2IdaLWc8vSNr9G7s1
yOj4lsUllPj2lvmvgj+dSTDZzaqxnkIbaNlSdGR8VulIflHRWlCfS9qDyV0bziLeJXnQHQxp9MDu
GU1OdbHvIoMQ0MCVJRDAaJNYsHRJDA8/tf5owYRMK4w0zxiVsqBsPBT5tl8ippazHURAp8fkZy02
KeuuBxrt6B3xEljcCL3EYmuGWwN9BY/MUo7yGSFD2BZ+QI/rfVToadd0qKu7LH80yU83Ta5CFtMS
CA7LDnuU13CNnlz/+TE0rPglxSLcXSQZsEhirZVwiVa8T/Qw63tW00cn/5DyRRnOJY4zrDIrpB6c
AC6kFggN49KAqE3kDougIsbNoL9O9V8oQ69JaYGM58AooAYHK2+YPhe7b5m/jWW98uBYYA2jN0wz
YQlJLcrVjEyJ3AwGtIn6FhQ/QXAxcD6J2SYJ/sLENtWbrO0tiVYzDV7lqVbnRMlXBGC4ClkitCZB
w1QQ1AhrBnc19PTVjAUJYIC2V11cR1sD7WBJ23OenjKeSi1yx2bLqozfgBuGMqEj45dgCsRBYAQK
xAziY+QaDGPJ/KvsIPkVcFmH4V6Xtkx+2G6L5kNQ5T035mrEqdJU7wLWysr4JvrRh7OFxRIEtW58
NvFaKncZGMVG3ZnVz5gcjPmcR42dxDfm3g4R3sb0KtfHCRv7xEJTkpsoL3uWsZ14STo6dbWWSMKV
0djstdBB7rEZk/epAibFpai0dAT1LxR0L7WQ6VuZ69g9J4cZgws73ZKVqKg9xgGB9MFfqwodgbw7
v/zokOuqQrHREafzQFoH1JRkoTId5LgNuqmROnwsmFToLIXoz9L8TQr2OplePsqFChhtEb9mkWor
DHCm8me5R5pgU0u2Ijij9ah0LxpLG2AOOkvR8TV1FeKi7vqrmv1V1FITajH5zxqOA7lsOfy/+uyh
jOPJs9RzRaEe+98kozbgQosrXluJ5lpYvTJoWC1dRx+Jay+fOlhUphx7VveA2UOMo8g6U9hJ37li
+dQY71c+WFKwasO16D7agScKYIaC/SKKn4bO+LF40sfGnFvCYTafJU+tABBFmTlIfCUIxnj6gPyD
AkS6cpDnNykHJSy/zsmJ3Fzg6/l8brrfIr4teZ86cIgImy6EqEG8OxGmE500wEJyq/Smy+8a2wvY
QWs44G89E3Idu7oaba1iBgn2G/SHIXjpa+5KfDELCyIx7KD6HkUMLOmrYXBcNEZnnFngyBvkxOB3
v5QH9aywUr9GTPvkat9yJ0IyaVg9kmQna0wPx7fkKzhp/UtMjjkL1ztRmaTjpsyAGdn09NnC35zA
oIGMoBaNWN1Nh76t9ro6XmfI2vgyJHMXikdC/SwRmfCxjTaEIqDUDPWDzghChR6FU4+9z3LIF9uF
5sVqXtPwqxofVvNG+APNLB3OXBTgJqPMUUHsiJC5k41BQTxd4Xztx+xSZw+vw5eZAoHwlR1pOklP
FxWfPrYZvfwx8pMmrGWcklXTMo7VbN3woOQaOGQxVSsygeIawS8+REQ2MpFvNrVuOl3JcdG0sIOX
/Y9ZncMhBJ2HzA2vkkiDNlUObQGEYARCBOhliVYkhGVFSwsapMOJCaw9YqufEKiFUFV2SZfdNxtS
nXU35Y4yiTebLc7FWxQOhKPmiBtsZKSXHsw5bUD115esWyTk0o5Z8tVQyg/BHL3SrHJPNcSbKmh8
5RJ+xAQHTyA/o1bbq1wY5wl9SNzWYDOeaK8M6PB1GgMIIAPsqT2TFRuBpd7fgXHpCRgnCDAl01US
A1YUob2VLngXDmTcSVML9H9VH5ALlNVHHUtXsT2P0q+OjRVrmCq811K3W+JDkKJO4OlqWTxBj0D9
4BAu5oomEiFHmTVn0uItHugSFo+R0JIElhobj1YmgCMSDoN+CZpgJxNKV2S/MpwutbJOMc0sOYAn
HdCbGwnTrlTAJ2D6IXImSNjoEUhBt6kX2jedO1Kd1kzrPaccYxBuk+SFdYuQEJXe7D9T4arMpgDP
X3KJXl7h78Ez/W7dG6zS2tXkz+gOmajAdlv1HR6v2ck+k6MsbfC/RXTXZtHy5OpcJe45hGhRSw9i
gjlZXKboksaWOxDr5fcO/oEKGlcxkQ2YvoEZUeAh1IbgDHgeW71mw8xhqr2I8/sEOA12uW86IPWP
XoQMtvH88tnp+2oQ1oA3VgKre9adB6SPBQEbPDYbyidIusFfn351SYU/X+RwCMxYSVe8MoYh2Anq
Xm49gaETCrZqk5YfykwUFvTNnrZDy2Rk3SMjqIWVwpwyfqmDnRTsmuGXgdf8034n6SrF4im8RgSE
EMtdaDtdjLeT/D6BQYmFD0rSCZ8xRLk067Gs4x0nlS5jzJct7St/zYLIFD1xzcxZiCmhxQnJdxvO
o3O3Ul7LfJOL9E//rHrvFeBoyRvnMK1wyK6T/qRmwdvEdE/t3xPa/CEkSrnplrH31hqSH9bStGQ/
ANoM+hvz729LQCtCgeIPuQWpfDwHSoffmCKoqXggAK8JgieOJ5GVow+IFN8GmWqH/idMQw57D4Z+
3F/krLg1mltfpg2kb1r1DTHCamXFlz6sNwlAG2bX98Fiu8NfqVQ3PZ+cOn9as3DPm6sozxeMGpuI
b2PSbwZU8tWQRCA4INayq/f49/wJAymxrCjAVoTR2CkuVsO3dphJHN48bdiOxBFawSMkEO2QWsTL
a09RexWYswkh6YHyhflRaQP8Y/jQAnURatfPfIVZDWDVEFPj4lbGvKfG+wA0WuugNsbeojf3ubJx
ujA08szi1FlrudiWOhiwtxFV7RRHP2qg/Zqx4rKjbcH9009YLZEJxkBoJbLgNuwctohsLL4i8MqK
lJsr4SR8Zb1ImzXel2VxC7XhRkqdI1xF9WgKf6lG9/pa97/tV/FIPqrf8EY6Y2j6L2pS7sb6ddQx
8ex5UadmMW8Z2mLUAbJR2iqq2JRA2VZhSK2RQAYwKjfWSbY3+1On0tVoNwYzfvI/6HmW2wAiEm3I
yk7z9KtXh4BZ+D5gwiCkYwVChv22zI37EE4Mccb8rFK9RqHKKkjhLXWM7VggIclhVoavYdc6F4of
w7WgoxWxeDBDhC2C5fiqBkGWVSxSVkwis2ALgrwY8QOvO0ZfufGt44o9dNcCWDivWWFCYrt2qsfK
2stPGdxIsRZ09CiThajzwERyo5MkEHFiZhWkKtAE1seP+jQcp2cH4aa4EiOwYprk9Gw67exl8Q/a
FhDL0FvgquoYDtECa6EXcQD0D1XixeySzV+w1rfZS7KLEzAkL1q/4mSI2LXDuFVdgsKyLfEoMZNN
Odu/xpbpKpIT/shEkw4ZN+3E2CHd+8+qPtb1O7FioZ2te1s+ySlM8x33zkURe5fZ0lG7RdZ5Km4j
0KQ48lBA2lY3JKhHIRumu07eEa3GJqRr0qnBfLCA5UHE3dGOM61fx+aX3KA6gmrRko6NyUlq34T4
YbxNzx4ktpy7vkViE1S9YtW1BofMawhaRkEFEhNgRsg7B8luUm9mgJyQMNIZ2miemD9Sml+kcP6o
GN8Jo3YwzYlNZgB7JNi1gQdbyaRDkJe7AuVdMYTEWXfBvmWkYjS9sWLKeTbyyU0rAa/thC7L2ub9
dOsGFneDaSJtZ7y9pL5RTAaD56eAkttrJG7EeFNH68j0+vhYTN/QF/nQZFY95kOq6yyfYAWkei1b
N4yohElgC3qLlHtS/fgQtlsHP5xvHOfmlNXUNTtUpoQFpWTrCZAU17FOrMCKoHSgvjFvJz3MzaaH
WpZsJ+kkU1NWezKRqVAFg6PcPjcfUvNWocYsTwy8xsBNip2mH4gBSIqjED2kepN1V3Xejinlm2uS
Aw7oJbmZ40eKpLjf5cb4EjebeTr7iEzNNXtJnF/jl4nOyAhswi3TQ96vVWZBwTqbtoOyJ5S6p4Ty
1+rssqszTZzEl3q6KTFN5xf04UW5Rx+Px2yRIo3wQldlsZ1ltyUCFoeKcA6yG89VOOw69pMUTSu3
P04fmxFbDEJaPOGcq5OHSXlOtIS/G3pkq15rfqbtGqimJjl9s8sQxQHopPrYIOPKUgaXniJw4XQt
XrgQzI5cuGZtMSbJ+j7JboTh4UzOu12i3GmGKOE1KvaatTZnVyfCxkQ1s5aW6Lxdu5CuPT4wISDP
e9Vhe2wutGNCxZF018OTLql/VX8t/a9WfNXFU5BtqtbjtJ6KAEK/82onoUVn0c08+kHB0YDNhW8R
uO6iMHwBZVIBsCq8EUR46oT5Wp/wHzjrSlgR16IWh9H0NIOCnQLMiWfHm6rPCpLR2LxKTHzb6bv0
3/nD4sCQiGzrUXbuo+LTKEhrdRsOED8sAWEOjo5EZGQjOzbtZQccGVY6g8WBYd9nl2m8L8WyVa25
ND/YYCLgxazZWY0/jlJzunREXG85zZtNILjMGOt35bV5oLz2hY1SvTJr6qu1h9R6pkOF3CK60pty
loXDpm4BzROUBxQecrzXhU0h7a1yrcaO1+FoHjdadUpKbgjwFy9BexDMR4AkOFf/jORDnU+j+uQW
8OX3xtjzJWbxlu906A5JeQa/YnS7oj9UiFBm0jwdeiSCegUWxU0nShtRXlf8rskwqVqQUWD0X5EH
TtZ0/U5LhNeHR8R/xlh64gyj7UREPuMplA88WDWuP7ttabr8ShvSxnqkKwgZSOie1vgbGLNIIAbi
LYdkqCOj8an432XHGGbdN28Dh+IlRZFJziruhlUEYN4jljab7im5vqNtfcmffFT420VMk9oZhbBk
rFk3KLOLvtpoXma5CMVrxRUxa0C8aiADbBTrEZIujXGc3CgbMQrfBkvrNJ0gICiki5NbIR3l/gAC
gx7GjP2lWlvYAWSbz9rhM2G23lvrKHyxVhO/9W7VG6RmdDaqX1lzpLuaoUc84a0jXzaNHI/s604j
rJlEExubiIDmcbrCRfJ9xBFMQKmOVuIlM97lwml/nRLaI6Xq7PYUnqadHBOi+djgbKilprQskTg8
NfPU5xziN1W+L1IHUGFTLl8uM33UOhE6M7JITHwfTghOkCVE3Jq4TnK3mOwacCFT2RAFhcfKhBIl
y8niPGg1M8iT1K9l2mGmS/8E3p2f3DjOhAPQAtoq1HYr64ueJF8EsTu0IOfQZd2OR1q03K94/0nF
Zapa2e2PqK5YjhEU4MHnMyPOmn6a1a5lUlGsl1HwYrgZlsO7Rv+GhY7WAjEiClgkYJIOtzesukSl
34EM1mUotrSTERdTrAlu2jizbLOTopyjptU4e2EyQs69wt/DYN2PWQ1s/qF5GssUrNek+aIHxZ2P
A4LVEWXBKF0L8URXRfhuKFESFpUVQ/vwbTpqX2gxkGD2eB9olBJhALpIJi4dBxPEJzudViXsttlL
cGsWq/BLQuZTOGbvAiMOGftd+UbYJQZp3bXecn7mri+xWakOBTiyGcfjcLMYrkx0NtobRRV0HWHA
8bRFTJjSgO7XXbrcvgQA13+cScH7aJUXmx5r/Mgux8xccZrAI1VnpgzIDkN1SAa30M4wA8PuXJc7
MUabf2DiWr/6733wVRT2Cip0RPTyTieR4av/HvXzILll4ARIc2VOWj3f58XREWvxhEVnqdsUe/w7
w65lUQaYDmnWqzhekSUEnMcgGx65oVub+rluCIdrRPwRsRFnxxoJrDuIUmPXKgURirBB3pQGsarf
NJHFiaH2aJL9qtU632ubzBsAi7mJGocfQzSZRxWRs99ExzT2BShN5ARQE+NXeAkBH1d44qbpI572
ZNdsimTXt7uaX5yIGLk6BsNxDvAEnLA6bgnvW7Xjtv0AYyZDMmZpjs9hvyEQVMw3wrCbo2c1X1My
oZEFwhifLqJ6SJPYWXIosTP2t2BwkDQGfr82I3nk5KOUm7wPzRtqp8L2m6tJcobon2dSQbLfwTzG
1uciuCpqfe0gXC2JOl4EpkdRo1jaWIKbY9Qq8Mq+K4Gtb2g6fg7+ThIvfuVkW21tqzfNTUgRQ2g7
2fTOGSlX9/JSB0j7roaAJdyJjUOnvSTqxmlfRKM8DqrwiRWH7GYpLB3RLD0Fso7siBeF2WHLIgsz
m8Q9H+PitsMqXXv5OvIy/uZ1boi825jRFkn6oGGFP5ClIaseT34loq7YTIbNRNCAPMdsB4brTdo6
lSdfaR+lb8hKYYoa5+LU/1o/yCKSZ/vdroOT/6mdWirOm3zl8Gd+oEObv+db/AjJ67oqP9wFsCzV
D7rGSDJhAM3CBkmwftX3tvHCpWxKDAp84DfthwtSj/ge44f2M1z8D303n0wEmgbDJ74CBguU2ECs
gBIiK7J1pAq+o4BGM1ynHxCXOkLn6G8InFGVF2csLj8dLTsUBhZCV3cJfaTgBU1Lh0726tKjYYA3
DpZxSu0hfA16dg8l7SKY2aFTUzK8kXUNI2VCaAgNCCMmKUK0E4Pxb0bH0Af0fXzYugPLdD2kLBC4
bYf6OLRHu02fCTlXSZqujYJjPrzaBID4YNlF/zSvdda43bDw3SOH/G0mA5QtsjfnGP1drTU3TZKt
w7OhPLU5h3+iFU6YiByhGVe4SWw86W26nYCCLvaPC2JGH34K48MU0he04RjqcVY0wlmq8aup7Yem
/DqII+ykQpx0UpQ9eSmR+K2xFdUL2/xakQjAs6F0zbMyhavUke2hmHYKu2hcQOUy4yl6i01LcECu
0tCGiEjr0iUr9iIXFfKrkfYtATZ7i3LTFPQHxkZ7Jv5LwzcgRI3rl6OTx/tK2KuI2sC4Sc706Qi3
+ZwhR1pN2E/b9wyxHWze2JXnzexxSEo5v+iuWroTGLY34y/4xpiuMgqVi9c5O4XhVSvvHEwKfACC
pysf7ZQ/snHaVv0TU4S310C+VqHkVHw+yRsEdLvEpFtaf5W6rsv+qOQtW2l2wLoZNf5JUvx7JJYX
XUCe2ZAGaIa7KtduIWcLUa3B7eFnAqorBRoRSpX0qxr6bzLNu1hsWVtH86cZlt1+JAYjU6r7rAJ7
wpwkCRnYH4vpqf/dmNKltLCmUb6Lo1HtIvbvOuyDl7AZh5UUWorXm+C8xJa9hth3htkqXVNkARaq
KjuaZHte0tUCJN370KAQmh+JfhcDelpSv3TsP0vxtQVGj0DCliEDL1C/qDzGUkwE38jWO6wh7m7Q
Qx2bTNvXCqpn3Pv4bt6JuPmI/RDdu7U1RoCNNAV8Rjdycx2Z/4BAZ8wgyb+6KdwhyF+R5iHhqx9K
578XTX1LaoQa01yx8u7TiTIsFrbZQINn1MZNriAQtuY1vnttAKsSG8nIsKVwsJrwnW/nUXy32GTl
WEUeL4AIQXX2wbShBqE7L6aOtqNmnx3S9Ri7BV8ebEC3orescoldwrYxsaBsyX5nwvmHTmql0zmc
6em1KOR8enB53NlVKTFq/Vz+ikwHsHm0/MTZG6Qllgm3Y4ROzTWsF5/e8QykjQ73LpZIdp7IAFI5
Ttbfco7RghMP+pVVy0EOtQWNWXJdGBRMqA4C4845sC1zJt/YeYjI2C+nWEB98k0tXmX9PvomnQui
hxZJpSPkHPTq1vzJIP4O9dU0bk36B+IeTQaEN+OLfAD0bya/PGa2Q/IQHUeaw+O5GT5NehgaiRP+
QFwOur3AwJkjlcwrSWgKLE5DCEFWNWRhDYAGEByZp0DsrpE1PthPZfgYI+5dgtOMh8mbQPPDPbdT
5UpZZ3m8JR2clfcXR5YsUYorqwHkdZ/3xg6YMm3zXnCYW3DXtROMYtAsuYmtiR1AIcHD1wbXAD6M
uI3ZvvZVE2agxSuJ/xkt5tXAshiSsk4G+W8lvSfzlqMLuBVFWkloVbst52CaXDH7YrOe2g0ni13Q
vw01RpSR6BzOMTFgsC56mY3iICoGmxFd+E78IgrNYmvuhqd+ZZswcluermx8qlQcdcrUU4eTSU/x
dgrcAFV8D3Rk1eTz9ZxziVVlSM/Ysrm0PajCg4R1ydwZRfO3JHzIyY+BAWs65lW3b/OPWj14ooSL
iEcbuPGhmz46/c3n8CdfrPoyTng9Qcz5R3X6UKWLaR5xToBxK9AKpMRdBJ9q8ZMOcBCMr67Fcv85
Gg+DJsTcMLPJzzyp2XSK2O9ReKvjaZg2erqWfpLO04dD154zkgLaCOcyGof+IiqnMLtW07bL9ji1
cUZArMkwpxE4w2naC9VnkO3ESD5ZNQDstUPZT/uloWEhqiZ3KPuwib3sx5IOLBBIo93cp15aqhbz
hJHCYvClH+R6r2XXHJhph07ktVNOMcxJ/a5oX+gNRDYJcfoACaBVd91gwaNZ/5LQJgyXq0huU3MN
5m1evdX+RsdYZAXPhDG9+WnVTFA/Ea/QD0pZJwLxJM4nsfiVtO+m+Mk5e03Hjq6d8NkEb4H5lhrf
wByXSoCi1OTYx2lNjV5z5dunMa/JPwO9+4b8sqonGIXn1omLU8TnEcCvEYJH0j1j89lgoQvp5+rJ
25h9xuET070wHuN6q7T+u5Gbm5EFTBsLpxxICiSSlTlAmp8C6d2Yjoy0mvYwo68ZQZpODy196PUx
MM+ZAVbWv6TysWX4MvoJbLly5Yh47YDmNfNGIuklrzkD59Km1b5M/a4O3xyRM7piJ4xUItQ5Odz6
JT11m4QaVxL/0gAga/Y54KkoCJ4OqNtN5SNoIMNPSOCN4GlKnN0RrzRAsnN02iKNtUh4LZmPJ+wO
0a4awAtRtU4naT73+fgp9p81kok08W1ffJHbwySt6ZvpGoucIP/GBPaUw6smMn75jNv3PAQtuJTu
MvklHRdR4CFJ9HI/LNNtpXEUstYyYbRlfNIJJLlV3ATo5S2NKZxOxRkqa1IxtsQg090UxWOTVuGR
g540dfVqP6gkNNfkf9nTUeFJEGiiVP38OcQ7ZQze64qeJevZg2hT11R344Ap6lxJ1IZh4YAjsVEe
Uq/ob+Ly2bTZPSvyg1jXgdc1yBvRop19ocVjbZKXkqmGv5YTiYTsSGZ3MMAyCBbigHkwL1T6zVJt
FhX+b3n6baVUo50kc34HZDB9qySYmj1jVmJKzV5e6QzNaAX37YJzZYhVmD4Dh57vbtJAOK+74lz5
r6pwYA0Qsz3Q1ty65v4mV89+dFeSr6j3lJHM9qMW8LBzzwQ3tuYkvwTVJhTXRvNMzGtKQGU9XBPW
UZCIQ9dt5UpdgBTHqCyNsx+KAZLxblvQC/HHw5gD72c40VVEkyykR8KG1KKyCZF1zIr1MOXGQKSC
43HbsJyVvqK6U0u7VvbZwvqERnhgyHso1VuhpY2Yvs1hGb0FCd9QxxzPZvKISY4ODXtqRkcUe1Qe
EMGXBE4BlZ5SPifguqNgRN6PRdXTRQrIx2Dtc2GroHci6HWJKQaFzMi9GhmfCpoKSnjZJMeUPoCW
i5Ujdc1VQIZAx8b6wMg7qx+I0iwIKuFHtrBCNfI5UxgcEyJlI2s2KEgSzk2BoDGaEp5qfQ2SGW1R
fffT5AGItEivsmwRXAfeVvbrvZB3m0kuSR3zj+LH2HH4HhFz4WBENk7ApVPgPF2BnEfk4ZXiX9Rz
3MEgqT+GS9NT9zbKzjfED4tYIjQgycrUm/eIl9Yy7dil0UaGEwmJxFZQqpbZ8KO0+JGUF6U+IZ1c
C15EVsNWU2W0+sa30rJQUDAcagm/ELtYKnMy/wf5uwq08ovShYYUmqWmDz5DE+aEqUpnWSFdigZG
1//oPHlySFETCkRY4l0gSDWhqeFTssWP3qzPPpGv0D6VWX8vfFaAslPJKunuJbSPeoZ5DsJun/cX
xXj2xjNojrF5ytPuqI64rnP9pcVcb2rihcnkqQepDWp/CGRmkvq6HZuOAUXAeRjPntjj/tEJAWDv
x9Mvr8U5baG3y9tI7bYwkt1lrq92BdIjDkZR86JXLI6tLP9GTfFlNsE276p91fiM5sXqYoKeFKoY
bkK0V/lSE6FBIyGQ+TN4fVqcOHQeg7qze4N8lzC2HSNxZAwtGZ0ZOjaKaO14K2QFfuOJBfXKA55p
DbKgrlnlLSHAlbLAprJzXYSIgAaaH70FXKjlv/1/HJ3XbtvqEoWfiAB7uZUoUr1axbohXGL23vn0
++MGTnCSncSxyL/MrFnFCj/qks2Zj0hK+GN1wQFbWRipszbIDRHq/C1WxdPQ1xmhSZMsHPqKW1Vn
RAjiueRM8YGNEKNMGHXDQqkGaZ9jp+BbqRPyA79EF0KNRQcuCjpJC/wZMawNLi14gIl60yOJOp48
mneLWabZ3PVSt0OjdHuxP5d1d8OadMuaNeGIoBJLyldzhx1/ssp2re0dhcEpMQduhU7XYsy5E0d6
800BxEHTEdT9ws7br57WaCCAlX5OqQcnavBTCGOmfxCaJAw5QDmk9RRWd1jiwzKl/Ze5cLCVQykZ
jJ8CVnZ2+afHHv4CYIAJyTE0o7Anhdl6p45eXYbNWCitRERuGBqLH7oOrsuPuvzOfCQNEXMMbbri
unBVhIscWFRMHndyWCX48kCYqgpbog+PKV1F+oARrUdDBVrjNSYF1yR+A/MIxSGS/xR2eUFXg+nQ
IoASYLEPKASR23XGtzRXJWFnp1ljWz1e54h4JviIWmfZM8cwjU5NjdaUDe2Pb18uVxPUi6LZSIr4
kYWaG4xcSUSvfntp78QR1WOgw68eAZ7UiZXaDtq/mU8nh+pPDZ9qxG5NCvofJOzAHDb+0leh0dBf
5bsRkiRfev7v3LqErRMIpLKs1WWMtLIehXteRt9DIt597kidRWTUF7Wi+9NVOh1ZaX6LehXNIRYC
k2uLVTLyeHBbWI4cSgE7rZ3iS0D2bGGl5xxxAmTEu1Br2soKrWPhgZOMZLKGOyS4ZyI3d3oMlFY6
nneW83MxPHvKKUX5qx9p/6VjN6cojzJ5dsYPmB3nqvzX1g79R0ga7bib8JbVpqcqu8zlBIly9V0m
a6teO2L+JzTbYTqqxUORH5R+DP+eSoSxUaNsZU5Lv9ZtgVM2+Rv798RvmIiEYych8EzshbuaBVcq
jfOQNS+P2jYhvjjOo+8iindC/pFZDUwP4ndFBWer+DlVWJFEMIdCaKG2bBQg4SlrvbIC0/FrftZO
p6JeR7ny0uMAZRZyVICoFhvFuIY+AqovZ0his48hq7aoYVXyf5eGWjsZMtJmNuWqQwAcanKju81W
ZYwcOZwQkwZMYKGYqXCxmYD7IoH301KuYDwMNBON5N2C/mYowUPk0JSIkCb/mOYdaNUcTl1p3TV6
3yiqv6q5JYftphcVNkLYRhum7j0waJMXiu49MVJ+61W4TuA+D7eodVMsPUzqDJkzOOW1zkfWVK/m
vUQ5kJZMhXI+q4rWtzRwruuthezJhyyESMuPBrOhXrY2Mr8fkF8UC2eIwS5Itq769mhiLjXdxu7a
gAxCZIA3wYSAZwEEEYy7opFX2MPQcksHVa4c/HkukgJTZ9IPBHD9tLRdc0egc36S4vyRjQpi8GVg
rLMJTAqjYq//H4cIY+yP/uqVeY222TTt5V1yKEn1ZbjNC872zDf21g6HtQOlb99L823605S5QH2V
PknmfNQYUBI4+Kr5zdCwfuVKOdazn1lpfSvwO72wPPkZ6mqNkWksfw0mPBY5AhFunKrsn6kHDSwD
EC4JJmQS71VwpPOgctFpzROLqcU+CjYG0kUJX8OJ495UkbVylcCS9n5hP6w0aCEd03FstvnSKpcj
FHkdUKWV9lUPAysOYSOG+PXn/dtQfur0HyIlLP+xkeCvAxS4M+rgezB4K5hqICEMTHLC0EO8BaWa
uA7BWoV97naMiiyuT58QOtH4sLqckEoLu8x1niB4piVKuBpwm10EVvCAQv07tvyzlEHnmlOFl24S
LJ/mPRN+C5Or0A50oKrIP4Sy5yBndTOSyoKuwROeRRWvCQXDXe5fx6naivhCENvQiydlGnYVd40+
fWazxPungrlaaD9NtYmVemUoVAp+zyARPTcYhQT1C/+YQwfGO9AbtsRjSLFr9p7TY3UmJv/0/Dk2
HAZEzARE1AD1qecwOIVcggVUAqkBaeX778rDRHfyLlITqpqA/30zIP4zX1AY4mQ7t0mM9C0JNAnR
75L/W+L5LekIjo9TfkmpfQS4JZtB2oUNvt8PKQdrIFtI7wGj/a1ChJ2AVPhgMhOLLtQgwG/eVkXQ
qZId4WUdEjAAnGBmrcNOjGGdztHwNFOANWL2F0CeLuVLg+IpgHwAtLGCmsD4DBCfM48UmAkrSRiF
PJxhK0VuEe8UCDwT10yQEcsgvtDPGeSTjl76yvC+xXiXKy8k8SvCqjVUP0MGBgBG+afmbXMsJGRw
aBSHNvzUovqYZJv+X5cOg/YY61/eMFfNJe2vqrSBemVMToVQED+Z2imN3Yg3RnmY6Sd2kSPAvGF9
ZYBGCHuvMrAv0RkucQlWJHVBmMdkw1UbeSl0ytaSJ7LSetvC18h0NWp4JiIlPAAQfeWFhbxQuzFt
CR8tu0vZXSA/IOUREiK84N329THO1qoI12s9QYXrkJISukLlRbtld+NZzY5dsqxeDDn61C1gjc91
QEWj3mLM4lFTzWVTo/6U9V7HSNE6cJ9MzPmrcJ/j6T+bvF1IFOLlDJwle+1DMh7zP54KzDYGAze+
xp6L4bArDmjsVlibLFWI11b0PYYfVr9Vr0MYn0krOeuV+SfkzFQS5oi6yodFkHU2iuivbIaVZjw0
63eoP2skw2kvZquhMSamVj8Rgw0s+7BAQdpbDOO/GAEMB4xXg7ZjwNeLawIg+dCiSRGgbALUME06
LMSvuLzpZAmbuAotpUlZ25NRbcn03DgmE3YP1xUBEqSY5sxLQDuIBJTZHRqkwcGy3hok5a6BpHIY
CiwTuN5ECR3rtWncptyIwxUjsr1Vn0KaetXbCfpetexfQWff2kQJNrEzipgXYKeIY2nxkwCGlkBZ
6PRBsHT1JZWvUH3lPFwoHJzUYvpTt5BcwR+NID4XMEE8QDtLoMDqnK5cmKjfsYcfKowJm2NWmdV1
lGHA5F32Gg2MH3rxpyVYgrIWUqjQQ5Zpj1AUsvrDj7/F6KcgRtyUdulofete95fI1dqXNMcc86U2
xy2oqwqfJJO61pjAxTvpVJoDebIea/5b5UocYmFhG3AwRQlPBipvleI3LFiFVYoqyvjEbJWhtd/v
8jT9aGTpkNQR6tfExANLg1rEkiEIJWW8F/pyvi10opCjECBL9KpDiU/wUh+7fxJjpr69jpb/0jQg
ZS93i75j0lIFJCVUT78ygWadLLrmxk6wmBDzE04frsDkL1UdPwvtPGXuI3IW18iwVTuqIMWFb0EM
Fl1yjfsfTzkEyrW3ziWHo6/gHkC4psKY0O9drFhXLQUGs6f/C+EEIJ70BLJal8qYwTZt3l7ECEIP
5GXdwfuIin/orL/8YaDRmrOo8IUluKl4eOI21RExwzNl8GQBmVNkTZ2yC/L2iEJz2w4CWMCVxE6X
HHcn53skyHEVjNZdyEWOG2NF+blTcDa1NHojS8ICl4mOzT2pGSZ5Gul5iP1zLvGRa5UmTdqqhRuQ
27Awxm45tKuenAYjxE9Akn4VgTKgC5imUBvZYx7oW63Q9b1VIIlLyZNUzcSGfhjj2cKu82fKhiDD
iTOVlkESmymHlm/gwqSKgOcJ0pEIWTdUhmhTiLuS8UaXhm6mtfs846vhRq2GlPtMuSG7YOc3C8VQ
hoSYRxGjGg3Ri5DwrT4OG8lnLs3J0jMp7XvEInkPNwWtEAeWTIoXqHTA+RVFyXZO7ATjkRi4aNA/
dRrmGTm3uCNhnQIRdc/CSA/zw0tAsEHTbRPldU/zzCU39joAMDVDzNE1YvJjzIztBkApoJwhdHAr
igyqOYJN1kLvF5s4czvlrx8IiCkYb2UGIDIwYU9L1KgC317qjhjuTaQ+yL54873hqppYDXoUCCkG
hiHFTAGJK9Mm6t2aHIunNluAimRvFfR2dVE8sh6DA0M6tRIRH6O2lrGwIXByZ4dC/kj59HWHVEcR
3L4zlh0+l6LRrrxGcXSqpSrFG5WYSW40P/trieBiZhFLn/20MYKrL0H5MOO9l1bvgEalKHCOi4Vj
5gFyy6sumi6K3t1LzAsUSA6mdcTMem9V7davo0+S+NZc0giOl8YAjQYKk9p1O6OGv4c7oEjxY8oi
3I9hkVJxqdZtoAjTrWNePpLxqeSnunxQZ0kB7EthWfbGImLjxpvwikpRnt7WdEyVS8wqMaeTJtsx
LowWtPJDxOslQEOBJLFVJRcUY0S1+gvBkX3HXEzvNp3pkNtRHxhZf2aeO1bW0ldc/39KoGI3G+En
albcr3FZ79Rmb8weDDgR08nAwcA+O/oSxZMnHXLTLqZb8AsvmyPbXAFnrXqsPh4maYZ8jyifltza
+hOd4lKC/XW2KOyw7wHx0ldE8i2i5VyolQtjAXPF5D2Ux/aLz4EVpu2hUFxS5xjTjSlWjpvcxQvb
fT1BayH5KoRY0AvxCZNqan1s4NwgVJ962u6MIj+3Mk1AyLJTBwGFP8K34RZkw7pXK2xMun49GeMe
s84/rUydKKkixxvGnZcphOMORC6jJtrWBjemaeEUISXD1UqSVyzgSC2WW3zPZwGIyE7BJTNUm9St
PA3kGQmtRmTuQupJDY459hxBC7+tKd9FUQz1dugjaDwUpHjECLLsCsBczKV0t9Qjat0exyQPD91l
p2GmqFRBQUkwU3kzlLBWTTGLDH8kx61Lr3PucdNuGn0/yMcacUHSo8vKuSQG7y/O+nahr6r6BLy5
FBvsK8EH27JcG4DIyJaAgyDn9cNBpX7EuXvZiGdDPCrNRifUVDjW5TmdSYEcBCRas4ad2HfgFSzQ
sJF8FFa7kjKB+sGEr+xhJjcnJ4VbO8LoF09sjEbEbRRMG5ERf+dfZTI7ESzbgtI9vOZqjul+hNEy
MFD2Cd8pNUaInoZJEfVv8yVp39IkbgsR1VqfHIQE86lYuxoJIgSO/wOkDr0ANkm7X2hkOQK3nsEv
DRkNCFy/2ZOyOYcMOqfuOWCeF8NqjWFlCk36UHTzkGnVSoVFkVb08vg1WeHdvBjGZprOJcY25jck
zHU6rlNk5ISgcdc+0rmZROpAxW2H86MQdXwg6IuY/i2wrAGeBgAUcd3yOLrSGkpw09khcLwkwjdt
DrWGLSNRryvPzS1zAesQba6or1vV26syEWhs0BgGiYZIa/SOeSF+jWL7FEreal3FXz4LhccGA0ha
YtD1gwsyBLkGrxH1o1ABi1VMgZVxbRZBu8D7iTl6zMw5VgEDZwZElMJiilZlVx0yRJsxBspQUgFY
wxHl2kJ6wlmMeQNg7egHMaplWhJuButqWFcsejsB9qAdBKvupSir+i++sho9/TxKL7W/+uIKd6uh
cU3kRZVyTSvH++LIGoQ1yFBRXOUEWiniU+62DSgGNRPjAaCbiaxHXML5X+gIz65DMolg2y7rYxee
YyiHLeS7n7a9y/nRL448G4QqJC5YCn20ZhfNs9M2+nCRgTLIoljVrGYLDzLulhjC0rAyMxuVrdqD
aLtR+emTpWaaKGYseeEU0rnxvnL/IPLnwOTqN1Sipnz76oG5lOk9IYVxG6GZ/PBTHMLvAoaiJHJw
2d4mhaTgQVqH8jaNb5Am5nGI8i7RMhcQ2397eYv2O0vfELb93I3jZ4xXeQUl7VpPmJTDk7VWLeFw
UMwykLXwU4eSaHgfgvAJuxBWQBTs6gFm3b/Rl3eaOtlEdqAiWKDUBXbKaY3Rp1Uf2l7bdd9K6Z3i
CtzW6a/Fpzd88bCG6sUkyS5wjYnKS1KvQ2ktabC3f7L6FlWrSnTkaYV+IZ4OkReeC1raTsdYcu4K
1j06AGZ+bgMYFQgHxH+SNeETf/LHq06EANOX4IUnKoDEzH/aNtzwEmBLjp8Twarg/9Mez3X8vm4Q
fLRmEb0cPnXF6Q21lWQWZpbYHvkUffJFNuyqWcUpHYQTFSjJ6730bC917rYBeHa7ECsn9lZl4QIs
4qUnQ5CzU8yfsek7OwJ9L2IOJAvoa5oNF5U90Gfh1eTtQvTPnKxQdiAAVOGigIjTkBptp/yixZUX
GpHnKiQ6c26ilOD4Y/6Fgp6ueyQdF/M0j3Pur845TF0pe+k4DRUS2P1qUNY9WjTxNyPDvP4u4Rp6
wDrcv14qXQbbE2tE8DvK4k9d889ZKj01fS1lCqLvcjkhk58htCZ6T+OrMoNVG1ZrWYYeWq581Eim
QUDFYdRHW1UI8/WsHVJBV5c8xywfqQKB8QOTBgDXKXKcWRPwyXUMEXumCpHdJd10GsF5WOYBrFop
Y2T9XiFB1MvfUtoU428dKq6ib4nZsRNszSKKXV9800gtJjLsYv2c1YnjTPoJMn+XfXTQR8cPcpzh
6WrGCSgUKE360ZnKN2Dyvj/Ro5jJp1ICddcBE4qmYUr8J0EsGQLbbL9H6AaNhNtY+egRJSgj85oo
cMXUwqq8gVWNq/SMPonE0yGCC2JwWHkRcVhbDONr4wUVKkUblDoZ3Oaoc5Vwoi/BtGBOacHEZQ3l
j4DDOrQ4C9bNeCwJagiWtmjYhfqX6+DmpMwX1BlKo4EI7FroEsS64FFSuaVW2QmPi+IU31htQTms
1FvjM03dMlrruYw3Q8EIkkIkZwCJli6ZW/q27r7RlU+bso7dsB/+Eo8PO67nbHMBS8V/hbbMus8B
11ZIPDQkIkaGAM0/uDtf+xg3IGaKdzDpk4rS4BgPnCXEbkDFxOZNDYlxHOL4HCjdeWJIKIlnMzgo
8T2l8Gu5oJVhIEPi14ARQRNesM+tewUM0+9oWwZY558t7Zk4bjRgzV4+EQAFXkGocL/tYIemn/64
gs9gVnvElka/pVEB+Rf5ypIC++UD3MiUN5rJvOwoDyduSFV0Q2kbJgBj0p/FEjSjNWlzarrrRzQ5
kPzWwCJDdhL6m6q90gAMWV11lQ35CKQ/nzaJ5KQBngwEzP0m6l9R4MZUnIrZOJF2T1HJENceFpWH
pM5W2T4kJOpI5TOpXw2/irRf2gaZUhhtjjXiMbDufccoNiZpBVW69Itd2UGVd7salpo7GmfgNe5l
E7mWv1T869ywKnzm/j0EdyF4M+cHhpCTg6baxT/YgJxvSb405TWtZo57aLbJIjqrfaSfYVgE1ikM
nyFXHPoLrUp+y843XA69UiAE6hiVB9FbjekffD1sqizqKoYZAvv1lagPXF+hmIzKpZqODKKBBA4e
MI53QG7LsAHceUaypRUs10HYRDWl/VPLDzLD0O4W6pcUT84WgtOPIO9bPBkm9uJGfCsYB/YYd26L
wZV4Ad6K7wfEG54PZCfNW0cdJhL7R5TtLcEd1UMZ3cjwWGKD0DEBicq3wjXfcAnhEt7i3/IlFayC
31jbVsPLH04Gel6URp2JRvjQx1uiMUzmtshiqT0a/2FUG471juqZhoVehpJuoZLhw6FuE06JRwUr
wEZOhLw+Ehl0uyLsVsofaSuO1yG7Dsm3XjwJEF6lLUYCa1QQlb5WuS3Gcw//DF9UHh35Aj6uLa7W
b00LIgvfbXdLTFfpb2l3h9uJJ8el7BxPc9tyFXW4ebm+Z49NcaDtiDGX3ejEAjVcyBs9P6bZv0j/
zrDVlTeyvM6Kg2WcLIWGl74JiuuqoOEm7sLa0TaWpdsF6xpltt4ckiKoYPzDYSjQ01lm/Y0XrxM/
gCQxbFXkJZ5x3Ut6wQtqIWP/4ZwX+CvmGQamGcqSKaqKUdOXD5771RGXIdk9RLsnWVSz228Wf4MD
q9mmjl+QCLr4iBNcSKhtfqGn9QPHMy61hm0sFleWwJon+eTYxByiNeVHXn5H3sHr3gMlqS5uGcIq
6rkiSaB1KbHtJnfgNTbpqfWeEFEL86srN2z8VtnI2EtKjlmfRe2t9BcLsffbh78oUGTtk/wOTwCt
B4rmE6xbJLaosyfZQIxuPdDywmBi9AVAWU92QMtUaUUFcBIe8ip8R7DJguJlEHudteyXSuWKo0kj
ZLPnYuiNbt13upsXyKVCKjyro1EPV2ZRrkvWBJPLgUFkmq8l9iutJJ5dOIz1C7Pq1zXSEDRttHoA
72PNmCQh7X4Zyv6XTOTKKtP0hlis+pXhV0dZ70HUEwDkRtOSdr7VXNoozXd5qOFpQGAPkioZWBgd
e6+1w+wN4MMI7W+Nip9n47N4zE95mDjqrsgrl/K4UrURd35y6HpsL0tydQgPwNVrWdG6TCYqNyCd
IoSFP0brmnlMhPAPVNJqxa0WYNAeIGGt08Cdv1xXSYw78B40xiUvH2XyOpL9T80Ccc0mHI1aj3RQ
EXZponQzM7DE/YX2gUgGbnAct8o8XBmkxKstekrGhcXeG/4VkuGUOkP7uuUqxYwi7qVNo/FC9iJ6
u/1IU4KHpwz3MyTCOR5hedUvCQwXcZYfQqkHPEy5DICVqCmnBWPgRrmK4sWf1gJTaCPBIb2BjuER
GQCDlmCjRPtWuHYwLKB/I6czgdODk03IMd2TvxRuctxAS6kCrXkqWG8owIA4P1vY83FssuSN5hTH
AKgWwvJvcdBttf7JJvwlpjMey9AMRSrq9jMIfuMUOnpzzOFpdXm7yNnzvbnLVAG2WHPqI9QzsWMI
Ckwit4EbZ5r4+UHrb9OVBBlMy/aN7BBlv4iml0/9MKTwkw+h+tbb31Aj5jpapSFdZDup4Lm8ZOMf
lu5aDOOQwTbif+hyh1F7W9ytGjGIBPLRhGAPQI71QFrbiFahK6KraXl7vZONXWYFhM5Okwat5tUX
Zs+md0VW/t2bLMad4dnAOFc4MFnRGtbtffC/BRaOeaAO9YMN9OKDjmemLCHJo4lCM2VcdQHeUg4p
rH37AdMqaGVmDV+sZgR0UyDt5RlAxQLF2dC6qDNxhMw0+D07eVxTCDBtGqON5rtS++pAjimiqWW8
YhF2xmLEy1pjljaZhyG50ldBv2di5A8TESCHee012afeAdtK/4g6srPwUesXXJGVaFjSick12jHp
Xz99Mh5lRHcQeO4pWLFyq1OqPS6MVLwbwj9RBdzLDepKdsJD+xjhf80s8IL9L4iI55J+A7y3ixvJ
JetjPZhkKAVYyzYrtKW65NKu9OFBAFrj5rEAEXhNQXlKSBVJZojgxJk49fqSbGyCTypnXoymwLVv
0jOdAvMzHrYqLz/4FWH+8usRsyQDEwYBvi9/bWawhC2Uz9o2enHVlP2HgWmFQy07mGvUkVlRQ6c/
IagzBQLcZ4EraTmLRth6xRmsQE+fRXOzJH+tBZ9e827VRcv7g/yDYgyPukmjAcHIXb9OwdUsHQVa
EYW+QJY0ZRemNY2s00yTJ0wK+XVQftPip+BpGvlhGo88gVZ3Uk5H6Idmua+ED6m5oJxNs5uILVlG
56+uc/+fpZ3M/MvEvAdvJpOIgJQcluSMeQRW7q1SgDXse0y+QXAXvAmai5ZLCDcEeT1/HzWYbAhi
mhfPYXyJ0hfgetUy94L5luJioP/0TOKV/ENjMiYNzRIvpOMUnNV6Nt9gQSV/efYYYqdinOF7BGoE
JALGT6zuF0XgSh/EkWZ7JBs+vkjWgeGQ3txniKgL7vynKrChHMDdH7608YnVCtXqlIpUOpiONAcY
szD+MOk4t+23xghTeiFYlD1Cu2kBv2QU5Avlh2ItoICp+JHjZ+yjJ/hf2D8KyBTXNFQejNFjezHw
cEVc/9Dxy8VzBPFDo9D8MP9kC01OeSkv7cN/kF5Rb/1j9EGxI/22EMtQ6iSY9m8iCBpEH/yl63SL
rpi9BCVM12Y4zXvTgNrxtnA6G972Fnpp0KyKvR1shJP8V5FJpSxBcvu/eu5zNsZMh0LtvimV7fAx
wKuGpg+xFnXs0qfAXRcfLfAiRu2w5S/iiN6Wdh1nKIaxeKmA7ywAKE8QtfY2SOy6sotNsi/scUn/
C6YUr3mxLV2u+ujdeJ2c20MHTW6ZPsov9N9P/4+4KnyHCOZEwBFfJ0c9VNU6x2NNwf7CtXD9MxwB
Sv8hvWGN30kOwaBYgWKEHK9aektEQxQRwHah4LJLefhWshaKnazukRAU1rK7YhD7jslxstmrhu/m
JljDg2TMDK/5/iJ/I4ZgyqQ7BAY5w4mbVikO02sunw1MDPCjwGUUIb/DaxI5XaT0NLOwGE6AoOWO
/xPSXGOJxUhwZf0tkeKkCCi7Wek1QCXrgcJccXbb2yD/EPoXRuI85s8g3KXtIwgxEd1q3UeP3FPx
ccGIvpOs99ckw9laIVWLA4ATj1L+h8EgV1y8c+qHdKNVY4AaGnYIAuxFN3awKt6tYUtTOn2FP/Ut
w4/PWNTeGfZukd219MTYzVJXFsvTs9XO5giQIJUbqwLMztAheCwBKpjUUN0FhFs2blVtkEmRgcF4
vnhNnO6BQ7QRskRQWf7u9FPG64p+WvwzFifMjFys487Rx5gfC3sSXMCf/o9JPcict+324yrkO0cu
HWTXONs0gyv84ktHh9KgsQ43PtxRyqRxRtxQtHzi7rpMj4ysflHS1g9WrrU3V4BCJICU0YYWSRlu
ug/BYWONDiJuVIGQaHQi1Ti/VGxtGB0vMAJ2oHLQhSM45vOH+RmxqAAVqgLbrF41xNq52HSp+Ap/
E8LOlDD+21AqxQUmPysavRoDYGkX9YdI2o2Yishbat3ZvK09NN0BMnTVfnraW823lr9ulCMtyXiN
n8Vb/qbB95/JSzn1F/XKiAwMFdUmabLpwrbOTPEa84ZP0LJsjIITAlJIJRjwtVfym+fROfmKkVuH
64SCluqgbAhJHMjaCmmwl8k/n8YEwBVTS4qGow+ZCdHyMt/ZM0vhW/sdL+C0MvMFGHtuvcu/62/h
09uBqjSLeylgHkOYAkdiIIzLMZOyVaC3h8qAo1SS3gBHgEJuPHMXjOP/7kQkjk3Kzv/tjuzQ1R92
O5hn2yoYlKXziYxMhz/O3fP/T4QyQ/wewFudaNynCa+VUA/vcKoUxP36l8k8Y+816U/OPaaFg7gZ
9CBYjsDfUDyxXFNZ+lHk73wBKLhPypvBRo39It/3o3bMZxyEVA3esqhCwlEeaVWdZepQjPnaPwGC
CwShjCXMm07n9LNEgfQhB+3F0mefh6GJXaGnMscy+lp+lKoiOb7ChFXCjiMuffoABZMLn/GLFdbq
sZSEX+jJGxJFtgK4XiA92uyRN96iYMwiQBLPakxcpgbPggzuy9uWGbnU35UafmkQO0zk0spfV5pL
8yDB9pzqtV9Oqyp959W50B4NPjzmMbVuGdeK1D/AtSrjh2gPglyU6Vhn/+I2hgS/VzzQQgpT1YFX
KAFueN4xMXEWeYz5ufNOZvVIjHU1zluiEdlbPaBODXK7VoMb2MWIR0Wh0YDtWwOCPEBjamFYvTHI
tBiQvzdXphJafB+b64gXg5OgFuTLC0+d8aY3D26o4ePmpwBSa80U6h5IW3IjTpgCba/hlCbz+ohN
5KXRh1CNTT6uGMw7MogGAwEJevmoQKmKXd0xfDWQFh3gUnFEIosR5t7HfFozOZLuS2uyVUaZXxfn
bjhjHAsEDqvFxKK/I7hjhxyaEdKe+GFI8XNOBvYCCEX0ezHtyek0dW4DSMZYT5Zoh9UQ9Qpwk/Ux
tTr1GOACORbwfJetJi3KeE4Lgxga3JiBhvG/DkiN3yN8xamXrSXcIwnXG3yLPiVpVnjr2gVvjh4z
lPwTmBwVfU8QxPDOzSMMFV3HmGsHyFWbT8XYhySmXHVitJKLFp2t6aVLK38QumWfYaxyB/F8dFQv
rXWbXWdSwulcMin+KJorpjO5m7VQcjBIcZrh2QYUE9KnENz5p5SeLXBHkEPSVbaAdgR1rq0cjsjx
nXKkNtYdfEtJ3rhPDsxf+qVoOmP7N6o7/jb8VDN4QrJhWYNHQVgS/UOE/JK/jDIfkAQoMIveeGuU
6UYIj5qwoZ8aS9KPnTLZVpjBIkMZV4V38vs7pnWe95Rg9TKXh68AY/2RjuGu7bAghUbVmi8Til5I
Vq/mf3t4BGn9zgRGIwrRV9ZNu8Co5xg1J7l7+OT7atJN4MzvZPwzEpo/2wC6A/uMYLPOHMAeO1l2
Dg7sDb1NdfHlD3k8UCuojBa7u46CWjA3nbCFzlbMdFT8DLDawS5IOsbofaT4zSdF9aZGt64+Gek+
FvZw5TMJTsUunj4QSpINpApg+Uu81mGToQsjj2tTB4dcueDP19UXclnFfgMg3B47iaNB25AFBKei
6s6x8Bg25Ls2AarHVc9HGR0b6CblUOPTopXLYCN5K43+uM7+kv4pWk9Pu3BRcZ2hLtyV1b7FGEPA
rxUXGrArzDFI5Aiiaw3EGq6yH9yC6mLZmS7g9MocEFnzfm5WC3yIIJfDhEZyiUcHhLkIjhXJebKN
gBoHH8bpNSaSE0zxo5cewmnPE1oiSKdksdTvGgVfthlz7EqPhbwZSnDhRXSYAdStDCOAOz3DtH2V
Flt4IB687UnD08GdaaFy0xK5fOLPzDkNyi8d1dBtzfC3R94zrMPus/V/M2FHTEGnnyb9jdMFbqjY
nMDeBTl2QrhFWO/GnzVK+O0MVmPPEe8Z/aSYmgw3thh6sEJY+IizrVtD1BU9ElMK2hz/i8UeiGc4
lJaxNntsF3c8OXEC73PK6UPtSB/Z4VYiFJ/gNWwLqg7QO1lYkYFrwIVaWICKX21yFtSNlVzico/W
lmGaI4lHoFuEwqor+Lh/ECn9N1WXWjoY2irD87HYQbLRpa09K01gjZMuic8dxZo+nYLqYLq+ePAM
u+5si2gIKp022Q2Y4SLPUp1I3wt4AxJSJdn6OH8iPz/j0yHLn3yEST6z3yrhK082RgM9pF1GmCAh
qOGQSHFJ6ZuzSoYwms4tcivOErXel90d/LYeKRtoxE9Bu1ZMkPN9gwCMVqjMj4mxAWuvw09LJMZi
i0hezpBTbYGjkmgPFX05ESphgdbeOOjD+NZSVAA6pN4LH5BMBo/AIG1p/sfReS05bmRB9IsQAW9e
aUDv2WSzXxBsM/AeBff1OlDEGu1qNGqRQNU1mSdNRHHLadJe0w2vuXJ5Fr1oixSLd86TT5i6QoB+
+MnhCJgzIsEp5BYBU8eIVBL9t0NEVlhrBClyvG4+NdzLrHf1f1CexLAkOXmuZ0tjcAecvrm585gz
aBCLYbhwuCJqTqapxEiHJhCzh/LBzo5T00d0NuJgYzmCgvM/Y2vnh3N4Zj00HW9lKxs9nEArznf3
psWhVSxRNbzgKaUE3dpLaFky/gScmahT/XiN9sZAkSVzTvN3QryZuJST2i91HdDbNndlpHvVzinX
CmK3wLma9dkwl16yohRNHOpwF/0U93AfUoSvEEkE5jKL94TWdOZMDlCxsOA4CIo/eaGgjknozBAJ
QfkgoCyU5r791f9FsNMNYqD8t400IiTzaD4auFAQ5e0XXDuoGTyL1CdQ7HMsUvN6/B1t9PFqsfPi
ND8UiY9wwGLnlw9vvfl22aMxfEbf42zT/AzqkQxG7PLNDL2/+eHLl9DzFoHUr7dBQOAn8IkdF1Jd
/JjsFEPaJqPBkMTdy4/P9HsokBqt2TEwmggqLYSs1uKyNxQYQnO5fteodbulga6HfzWMiVjJLilq
Q/vqtd4MP1lxtwDT0j/Jh+aWcG95qzp52iQfjs8Qz1m4svYO7Yw5XmUIRorEiqZn5Kg4GHrrkO1O
gJl7X5v3mDZCb+eUCf5QMQBAkbDTmltuHm30cwXffc8cVETaxkANjy22YLAZUlKP4SaCGNo5DuOX
f27zm2uHQrlWw+/Y/QbNUVPfkf3yowTM8FfPGrrQgAEl7HV+FBmP6pevpEuZ9bCsnCx/36Nzi1QP
gbyAb0vbSzOJqpSfobPII8qcdZojfaXv6GOoshnOcHqBTNDcBbArhrekXh0YVcFL4WlPsi8cWGi5
HCijjIVUkAJlP/cmYBaNY8XuQmJ6NCHOKwRDAYh3NF5LXfEXsq4vKInnaGpn1BgQdNvMqhdy8ego
AEX7Hglp64r4IaN1q8ZJp8MghYErW64S6SYboaYMuBT3GVFckkUyFB7IsnwQkaGF8rxyGNPczf5d
d1f47dkwYWgWdY0/CgYlS1NjvHnSuZCPVfNZc0UzEkNIns3R3HKu8HkgUcEURQ4vrjamZfKZgoz/
VJy1yRCxNC4UsHb5tqrnOMCSHv5sEJp5r+96Ku8nd27aG1ASV3zHnPM19PFa+VSaWzX8S9MflZNw
UsmoDqnAjHRerT5uNW1dB1y4gTZPiPww2IXX+ARsk5g6V2tm6HcVjcSXx8hLofrFtkPpITV/PR2v
B6uLR6eNTgI6Z4oKvmDConp/XeIcFAGdi3v4t0GEVdBPmw6xaae8oSY1n7J/ywq4QHjpyhHgGMQk
rb7q/iPAOoWz3S8OaBd/UAX2LqwOz/uJtaNs/0m09wGhF2AdK/1EpoiWfsqYTcOQybP98vIvpf8h
LxaB+RevKEaGf72KUd54JnUzd9iUQXkZvCuccRmmRYOTdixvQ/AzbaN4XkD4zwrdmUuRs3Vj1bmW
aE4EH2f/C0C4vJosl3T8ghmP/IAIOlJ/Ov3WoQhr67sGEUthX14gqwisFaQOuaZK7o491NDGPKXJ
OpEOmno2yU5MftogWKQYwpMGJjiyQGAVhdsYGC0cghuZu9j22oulWYSKm7JJ1mhHB59eDv8nbm5M
RagB8CqBYOFbsGCSVNht9U0Vk3kK5QPmaLQfKY7H9u3XG8tw0eUVlO6h99do+Tz1CNWzeZRKbNgK
Qp1wJVV7FeaT1gG/M48ykmDVb9d6FLulBI63IYG9Kuddo6249VgyZ6BRM1QKXnBxY+TS0AajfZrt
BucWwarPP7MEArUP22g/DptcHCz4xExIBpwbMQ0ZX8gE1R37x9Ax4kt4NM7TMxHSZAdNv6jAAANS
GMps0aofCqcHz7kkf481IWUGUhZ0307/ALXtURBryyH/Vqpo0agP4PRJs7Hp281nNiCKHT/D2mBp
c7BiOB8yX1+R8nj8DdqthUQDe6TJ1i3u+NCjsWfiHHEDJjwO8imbpJx0Zl2lnaz4X21+lOpNtyqU
yunBhF2kOxPLZ0AwFrObA0yHZhCuluvF5KWR9IfsVDYHUMiszZuFwUtSp99CQliY+S5mkFb/iZj4
CipfxeAlxl0kDWvF/FdxlFkOJDIU0QQbLzMHl0L0b/S+PQ6xIH6bsAy8+Dew3mQ2bOTBZh4Im0v+
NdMfZsDStMDC/KymSxCy2ykTDtHTIKbg6V05ILFk1YV0kks6RPPnLzLmePy/yToyf4ZJq9c61yI4
CyKAh6uWvarsFTLWGV+Wt40w0cdEA1/qHjXLK0ndnByO8SvC4oQ2hKCJyjto7MAA14mzCNalfqcl
4Phpu1tnuj2KA+1Sp7iffkHaZhxpQX+urGuYbVXvNlYHTT76YHxhECndDXlJikpHunzxX5XP77lN
LaZcm/7Xs/ny4TBSE+5UmHSWvysIdByyp8Rky1vA+TkZzbJCKEti4lwDRs+6z2v2HjNjDwYMAvu9
Vc9pbhg8Z1MgrnE1mNrXFgkiH33LMGwNpxNikMwq2aRThHnLJHuXm2vZQtrwyLMTKaB1+HBT6Wqr
twRPUmksSjgrNI5rpj8jhGPlCkhSI5IFN4GzkFl3I8fTvJUMOKhdVYyYyTlT7XM5RXZjh19aPbRI
19EmQUopr7zmDy3jDFoBHxCVsSKYQyyl4FEbK1+nIT6Axi6TjU9JMMD71cs/Ea5JfLCNY5i7g7mu
5A8yQseEqpZAebByiKaNBZ5xE+62ssT6LJDOYS1UtoZ9WDjObz7ICHdmqU7ByR7H5PTjqcTXMirf
OGZ4V7F7n0LmY8aqT5FDXHxlYaB0doiwxykfuDrwfr5cQWdoXcruFVJhe7W99QyxkZWLiqmhlNVF
BDZUapnxMnMWqMFsZT2Ufx5NULepAK1zkdrpc9rUqWKf8DMU7BFl+cvogBY17LYUfkF0zkt61+ao
Br/mwFNifNnZd5Z+KhqGFh/zXbxCx11y+A+SPwtOTlqepawmEZIk4MqY5VKDl/p79If5DEVX0j8K
ePstFMAwseaWj7jSHuaap0Cm40ZoYIsaAK8Fkrr+r7EOvaOhRsdyPuJYOHR4yBoTciKMNC955Txa
PsIQ9RaRz1pN2YybgMWYYVe07j/F+NcBgG4NE8ny27F4cyc9P0P1tJgkySz8bb4INDUkRPGwaOPN
dhDv2mfumgzHQHhhclZ4l45zq6wfUW8AM6EkRUeSA/AzG4imW0FczE+NPcxh62yPGR0b4G+GnVjO
MtIdjepeZ2e8EnMRYDEIN6a8UoIPSwR4CtnWYlMJTEiGXG8jGeb9zNTuA5uqCAF+of8q7IwF4uCi
PiCJUnRwGYK/D5QHX96jWMypyqQT24he4e0An4SKmkS/cB6jUzTo9gxprkiQEpgJloh7yGmduIuI
tGyEEJgt+RExNgec8w5tbQCurc+ZTZLnMpCCLsRKRi2IDRvt5xWB27SmhW9Bze9t4IetBrVmPfxX
iRvcUREwvyh5shmIwRgjoIykwy00v7iCwDxxqsijiYlOpXqxWXxMiShCouskuqFkCxZ/pw2SQBwd
VxF/G95LjBfRv+r6qwy3qbpT+0suXeMCCx2rGy63CDadPFFU6Vrrd0Bb2pqwHZBKpgQKyNBgKmsE
872xChyiRjgPM52+FopY+ht/WIzq7GWAJFlfNey52mLVY8ei6Cv2jPc058WKNfZ/LTBEOGmdh0Mb
7++t9N7Lrl64MZi6aDLV+XVRLTzmJlJF754o9irC/pgC00EORervbkR2sjYyVg/1InAArLp2swXP
MiNZ02J3uvTtfUnqKsPfAtxMV5OcK1Yl4jCZ+QU1ONViEM90SrGUOqznYq3x/pgySS4kOWQb31tr
UYcb3o1t8H6zrtibYMEpMLWb709t6FMBDRGdFH2TA07Xxp8C7e9QMYtAxo7GdLHQEVsUNCBq5KEm
/a1lOHMRdguDV0IjiAGKf4I8d8k1S7wrKw2L1SYWD6u1vgy+Aa+j3/fnMRjyHNetWWfXsvyUCwCQ
dbmVg+mqxHToURzV6OSkHVF+s7yi6M+uTovo6NzXzzr8lcRUZfIPPGDTZo3QfzsOjgyyOCqwQ596
/oFJin6Fy5sFSolJ1gQG0zyz9jdMKB2RetjOtSLhBVMDK02ENd3FJFzGcFQ2jtiP7K3SriKxbpx1
zK1AkSd/z/Jxm9UHadjV40sjShGZLbkj0+FQoWHnD0diYAiclaCP8jrR+BAVoV9bQIZUMwIsRESX
k9B9KIyfjeTLTLdF9UoJTyFMSXE2TPlbwi+Tzdgdi2JtK1Pu0WswaEy3SodYb2/7mzpkKM1VU31N
x2ubHuyIgFKE39FPyurE6X+Ery9aDkg9Pg7NSQNn3+wCRWf3OZ0Mmh/e8dDPYga4MRKFujaY7XtL
gYWFERHHcq39pMVHWzyLMWGxipIBsG4LtJdgNKS+gtlKNmOdnp8ju3gM55y1qtZ95cNn6JsLeYrU
rOQBwHjzPTop6j6czb619lp01nz0OuzY+MLyPnYbwNl62J90ifNr/BLla57g1zIYAqrJ3MB1ati3
WIKXawOHh3XMO6hKIFwxxuAvhx4yG9EV+fuEqtXBD1vSPnbEWbEE8whIzVHU/gvKdmlGPy2Eony4
B5KYdcB3O51V384y31ayx5I3oGYfoKY2qDe9HlkmU6v8NwBS5uOQowsqnuAqGJGjAGMU1Iu/EgzN
QC/VhCc7eszqdOvg3iRRHhXHrzbcMmRSSvxRgRIOdXOj1eEWITEDooJNpJfejI4SmBI86R6iFKRu
lYyqPtLiLWuMRLjebXwR1Fp8p/8/+YRxtiaihBBVlC0+ovAq9NeY4RB2vqQEaexUmZ7l/sAxq5SH
jBeM9Z8UoabFnRrJZ+bWhBNQpMnDGzKh1Ozs5Lc5VeStYXxmcoxhvICEB2iKAvhLwc0UWR8ZdqRo
NblhaZzh//KRai/bi+Zy/rAZMfqXqQKUgxssnkVv0D8jY+F1MCkNy3Nd/PUoenRzp8ovJWRD/NUl
P2OWg7jbZ/YVIQpzCD/HLLsluj2qD3RHNR2t+WGg+h7TKXr6qY3fJINk+RdSqZ0mtqHD/qjdCuUE
9XgCK8XyJdD/fBwckpZPerJZ/miTloo0QK5/CLxxZmAqkeKvFJ+B+Q0WR7F4hBaYNRdt7/YIiQhD
lg9d97ZQ40wDq03HYazdcgMOKq9bRtm6J2lrzhZmwgdkTCC9gsH7ka09AfZoFcBwD5Yxc7NxJ2c3
RKeZ/qiJSDOIv1z5uM/HM4ZXSrlgJlUbztI8ubXc19Xg0JHffYFx5cC4VHR3jd0DxABpKXdXZBJd
+A+VelAsZ4G/Z+Dg1Y8E15YAQosis1RMnIvMbkC22ls3t8E4B59kBxYKsvzuDZKAaBIOpFZibODf
neSU6fuIwEDv2Il3CJguHb74rOcmE01B6l+dPYgBd1UduzA5SHbDlrPmsOVPl1B9a1Y2guohR3ih
sUYavOfIadLgnqSQHrPlgGE4ZaySDc/CBGGHvIgclib5qpyP2v60pPIo1yPMbeRK1FUKc08iDX1S
4HxC4NYg7ePiAgpCEy5NAOyqIGBIzaBWSPuaegKPB9iRZJFDfMj2deq7IcdGjt9PKy4t8SkMKtP2
rSB+53NHtsvCyVMuLU4/0rCdrZG5+Caw7Zp4DWL/E2cBeSaqvEPUhLvJndoEB+JYtXepYmqxh2LS
3sxwqba7jicGNZGVnuVu2/3kOB/9lPHUMfF4X7aVsfH0G197rmwCzO/p9ygtsuYyjEtXrfcSlPwA
B6uKlcLC4sfvppeAZCMwzM32f9EDwsKOu5r7D506sdcKQcdY2nTlzkSdN8VY1tYx1y/MAtLp2i3W
3FWZ8a+TYXHYn2F1Zhc1fT2DtVOA/WrN3cqpfFPGWhlJOem33H7xMO5k70i95pu7zmNEspVLPqm9
qR/+1/8NG/YEIrkVvEayBIxKAqcmVriMrJPVqStoobcIp7PVwTNU/5kQB72JJFJT5BPDqYMC9y1v
0ZbyHFi9030WwVXSH4567XyepEidy2IBUg4EvnQQ6DPxf7tpHi813cHa7S1T4IweTcZ3UgDQtpWz
batuUcEBbD104Nm867Qlds7K/gUwsh3x2Yf3AoMLwojE/iAhBgzVNdDPI7IMU307CbXSVr4I72yr
uPZhC43OVfX4SrawKUxmSsSZsS8XEAmDs8Louwl+1ODpFMy1gnqnSvuovCdevKoAMkpEVJYY35f4
YxxWxxbLyGBssKS8JRpyfh9d+Uy0pd6dNJvmKnm0KInoFUwZruFw4xQ1ATeG5cqa5qgtirt/qonG
5rspn536WWREB54c9O2qfysRf2Wu0Z3NhrAHZWmHwPQS31UHf+GAd9aJ7ZLNmyt8ZaMKguJZoIXi
pypRRHLApuOFFAfUxatkjGab6YKBCLOICBTEqWBRjikYVMbmknTpQmHOI2MMzreiIrzkYrGPw9VI
AMDUCB8XhB8qgNq8X0GOo7QMYLrM8iA8REQNNK6DEVcRQODXvgoVUDLmhhBHK7ZnvXK04MOMaL2C
qloyTlolTrASCccNV3037/4Ky4JeAqsvrd20oC82N134Z7NL74CwpfVDZlRTVPeGr7u4d/FTz+KF
ae0i2V4qHo7jbkWcIeNP/Tc107kGCcnPaEtRg02d/qxEGFNBag/p7jRBFh56NghRFRdyVxOdQy5k
jVasM4a73EYbNJ0EE0neyRQ8THn/kWovjQqqyKP7JBXsW2M9aSaQL2i+MS+cN8LHSeI+KROKPtij
aYurh+nPy+047FlBJj5PEbOqOsN5uC1wQgRM4N++tomRGgSYbgdBdmB+wXmtIDi+4OOT+5cZEdYG
vFNawiOETsfDfkA5SA/XERnCF7fsmFdL0VVGy2kf1HGLsS42cX1ROocXTOga1TOKuWSZyaDwv6pi
zc9u+d+kYY2jW1fzVvmp1YOE9DvEQx9v8Sbayrbwtkq5LgZYlixtsFiU4sOWYaFSboF93rfziEy0
MCD1iIfCpR7PDazZTyVdG/2pV1aDs5mjcyrZBHMkgz9gp8aeQ9K12aZgZGM4r6Yg8XQRtNvKh7WC
2efdfxbeIYxA9jL3lxHq4p2hCW6RxeT8/OSXOABReIvEv9J7qN3dFPAv7HplpL+KsW0KYCprQ98J
Un9lg+gKZjSozPCYfJjoy9BepNGj1XH/lzdJ+lRwqgXHnolBZz8CSDfAeBl5cUh22mfnb+Jo5XZB
TtTs90hopcqufiRFpTCJf3rWgb1QU1wRBQ2XhjKdKlMBNT5BcrP+n9Oe0xF9CRrWIGEmtiNO0pVo
CgduLy/uQKRpOgsaniDU3ZFyGGjqQbfkvOnqqsESbABq9yGwWQG6Za6G3PgJkWVHX75zaEvYguGH
R/ScpL7y/FXVV4cgmtrbNhWuCAbu9k2L/0nGBRIDaWEbPfPI7dNWOVw4YQK8muyERGIx5Gr/mV4C
hv8RIJdJyu80+8D2/dT4llL/bRTPFKmzQ3nts3FlntzExowjfEi0TU4maUJ+H8oWPnwnOxfq2jCI
cmB4PJC6Odx7Zy2Ge0py3XhV22VgHAxnl4BzZ6cTucwOmesIvZmXiKSGp8DZPqJotR9m8jZgCDly
sm6Yv3chUUX77qXV5x66QvFQ81NKRVWslHCTVpdKXBVYPKU2Exzdyk0LnlJ/inR3oKzS22UnAYzJ
3YpFoo3wfQgeY3ifoua8/ENO3y3O/Ka6qdY+Y1s78/WjjzEz6/+sjr2JYNYEDa7d5lgqe/lZ9d5y
FpFP6ZGlTO5EedFZnwYt0iVmdz0nbVdc83BSMw2AgthEhyjujDO/qG2ZWbFZ5qc4q9GTUgvsA1J6
EoNQDrMyPVKC+vEWk2kUUZffmUWhQmBw1+Mu6G8Sb1y5m4zNmOQlcgU+DOMv9okYZkP0sLyLl8HE
uUXeu+XOM1UUBC12MkFYQPfU62u7V+pNx04AuTCgSTNxWJ9uQ//ZsDfN4mvWMnJJfwLlm4fe0D4q
ZDiBBUx4K4JnwMJ5aE+efyN3VmMcYMdP/LFgRQqL/C4gNs20Qa+bbxXdvrMS4NBM1TXMbZXFSGr+
yeqTtaYrBubZK53RGW7G3jj05ZM4RyU7Q8QmGkU1z3QVtr3vnZdfffnSP6K442g3DMhL3EkOptLj
m1tWRdNqQ2Gkp+ZXh8Tskm08A7EBDFhkkWRSIWfZs9LFiJkDcBbkCNjnzKAJcvP8Bpdh1hPOIFuo
VGGuZmqwUPxHWYenxuDF0jfwLIL+N3ChDUF8OXnxMZfXyJXodyZxc6FjNqSjW9bIoGI8L9WCLhHx
zpY9Ps42DAz0SlWz5eYDQ8VGEKBQCBdi2d5ZESJyIAwgfrAoQJ4Gb5bvFyNw0n92/3oYB+ea1WSL
NpXnpjaOsBrRjsTjR5YdQmeHLzpjywdb3sefvqOLTfN9yiY/R1qkPe3sST+j5oCGDyo0cw6cdF1r
Kxbl09F68kHuBVwS45dFlIqChyIyENbpMwe0r3D2HrveMuV1cpZtc2niD5mZRGKezOjcRTuefnec
UJnzAm6mwadjcvd9JfKVWV0fXfIeJNUx97d+sCaiTdL3k98d3CHW0dlBKtZdt0ySi7D3lFfAtedT
kkMwN4EVJbu648P9Mzhw/Tn1uZ8sA8TJmHgy7CcpG8ElGbgDI2h15+inzLmkwEIp4DjwteKkDbtu
3HbJUh4IB1jEAZTaBXhQUoU1TIBYRpB3IaoIGLQ5nyqpzLnzaUAhNFNcW7ClCjwDG0KOUPigUvba
NxMDF1kl00GR41lcCXVTs1esS/iNs7RbD85DolUZmPDXxs21ym0ePFUANkbBVYep8qb5eHD5mupF
mj4XKE40itpsRTnyqxQnR9cWYfoM1LOGBisoU+AnPI3NshRvBVE3pBofl6UPhcVW7r32JyfYfIj1
PVnmSmHKC1ARS8JtsPepzqBvukv9PR87CfIxn7dmXpPq0DFDR+xOyCMfD0HArHR6qLPtvRr2LVs+
u0fqHe+YRxXGyapupbOncQSwF2FNo8Yn4ii3PlMSbZOfvj0qDvvbkWB2jq9ubTLu0089u706Wowc
BBhak+0IC0vOz9VPF90myV4Y42jb1QMTJ7JqlmZ4IG+hyXB8fCjJ3ahXVk/BXp2rjuTKxh3LVzgU
rqjOfYDmCdgZak7+Xegbuj+zI3/BeXFVMOWpphUlD6/G3UMAqaUuXXQYcDpqnlojpemnk/emv5bR
nyahJfPWenOqxcv3rr1KkA62CZ61usHJxXAweFTxRcG3KJVPIQ4pknhlgJW21NrfHtmgY70kH1vt
tkxPIbRrFeRzFGoLDYeTw4FPlTPwUVkFYZDeKy7fcLmI7fsx25ds4BLd0K4DCLTIhNI4eKfSEJVw
zw0g0VX5/0C+sqTUwFd/+eOXzlZz/PCDZ6Qc3YE9moFzJFY3aT2iDsWf0urA2w45RpzmklbnhpdF
0fdVfS9pF8oMhvZB5UaKf0o2MZZ+sNvNYJ6nnVKNs8PueaRvdXPqQ2xYpBGrCh+igRN6hYxILs+Y
7T16iyHZKsjclGdGPkHn52SAU5sb5azsDuFXxpNuI7KDDWF8CJYrciRcw/g1AyZSC1ZHS7bbs0A/
NeUtlg1QLpvKOSrcIGAgmfQlTL1yniP+6gpIacPFY/t3xUFOvXKs62iz7WHkWxnASZD6Mj/ziO+K
pzwniwzDE7AKub3mxe9EwAvAbGGVyp8KpvY8HF26HaRhCuarkIM/fY7Ko2hvDapqZTPZ9tfOKYc7
EiNDIMoxnzSnULg8jvcifUX6VfjADp9ZsCqxKuXt1KAaGpIfdzGGO83cw76hHdSTYqNEjNjVV63h
bWG4Zv1KuGvVOVWSHZ7z7N2Y23TYwiTpVPPYG2+9B31CLjQrkviXjEC0CwTYJOq/gEeS9nva0uTY
T3tCP6fj9toTBNZozKAGtD+Uy5abZIeA1Q1rUyHvYuVgm8OazSIgDWzsSEIhuHJmOd7FDm5l8V3G
C7v6KhhmxsG6R63RZRZPBXqHQ05IKc2BKRY0sIPM9KZDsGiS5kwqrWuKS6xAtJRm5bCl/FfM08AC
WydIMLzm6mrKK1UxHSh31cRWwLSrcdRzzLKdvsLA1Gf70E5oFZG/MfhRyLUTR6PcOpFAFX9qiKYi
kl27JNWFcUZOuyyMF/QmDP4h6zn8RZj+VOZWbMKrfY7wWvc+M+fgF49CeSgEPclnREYJ91os0Gwj
AFghJtHsrW8smvFqtS4zfaZqsPSocJRsk8SXGOqrsWpMSCrIILSPaJJ4RPlCDlczuV97KB4Mvpod
11AoM4t2RenW43YwZTKkwd92/2A/WtbdrOVZgVUhan9ZPRf6qcKBOF7rPybMNL8BWmBtL/cfjc6v
YZxr6X9WJi+L9lMdYf48h7SbqyHIPAkbKiO14bsJXGPyT1E7NSxwJg26ZJEDku1VcW8hh2OmYP1K
r0knpIfHrDkP6RvlF9neNx03C09Q2zi7AidoW4Zu0ATHZDgZLCSraUep3DILZ/omINoBaFDpv4dp
QKl/egB4pQwn+TVoQMdh/3ZWLdNpaOreg38sTidXwl5nyPMCXw83BwLDcu6pEIk4ny7YCcfuzDoO
iJffsbpwYwFeTnS8OQylRT/PugCjSeDWysaygi34GN0/JCqHRvYs/K9B+6zKdZzTMQDJcoigY/ML
NoLDCxkfGURP9DFFhkUb6xQCtZaNW48rwuZ4kwj/Y4Rhx6DlqFV0zJrSZAGYITsQ6N9qi6mazzZE
BuhlM97HicPaUqkAz6gulVELbE3hHasZpOkppvzlKO8itkZAgwjX8lcsssgtDDW30b7TAAM4aqQw
2Unj77RTDsQtv9AcLEqHS1pFHG1Vu8ohryu8aoU1E8h+RgYO6AcxEdE4gwwjacByzfw75/pGBEbk
8l4O0BK3WzOw9jpyzZDR7ggXtdHpjEhgynWyjQ9TeDjk1jRgQ4PTpKJRiqMa5SmyUesyOojtgmyd
sMRKzGUp/XUtxYrEUGTp19qhirJLZf7xIAvp3CJMSpizsq/yi386k5d2smbl7Ao3PhkQaflIfEHC
ByscVSybapPFJ2J33UB91/3d8l6IyWJ6OYJAG2vSjrohxhJWIfwUkrZpS/DtzcKsTtNPGtMnaZU0
lxr+mOS64H9g/0bjH0BVqN+qYxS5SklUFj10Xk58IYE7RxmelfUv1S+V8c9iO636J93oZuV1gd5W
GVzwzEF2ghem9Jg3lgV+EKAszEdcpgw0Ph5T/ErgKiXfMALJzBr1Esd8cAzylQXGUE12nRCGLyk1
PUsY1O7IY4ab4mEKtby3jh0lAnuhJN4uqgNEt5M+1NmEvHJAhdFKG0zDLXvd2IfC36tko9V/BsVV
Ud8670HEFOEDDCyigbNShQ9jzrOphtLRopkBtSY73sYmQY9tNMFx/YjAWwCeYnqPY2YvF38evXvc
4zPCvMiu3JPnnea5JS5Nk4e4VhkEQPXhTpYG9N/DjyGwwcfIhsrpjUHLReM9DK8wgQHIYT2dZqRE
sUBCFXZKjWcwbWTkn7wCE94uuC9aea8S1Mrl4cB8IZBTKh6KGVwcqP/7ktyqBUxLprJgKw0CTfuB
Li0Zg5DMZxRhsrGqt3LPgRz6ZKGV5PCqrpvkYJzIKqhdls8veeQJnQcd9LMOBRqEsQy0UCa9NQBT
6TmoXmNbAr/8ycw/Fiz+4CwzskZG+dpaBBxSHHcGroe9v+0ROsZ8xmW7AZ21tAKmN9k6SA+lwnzd
+AhKBGcxcGGB2R4icqsMG5sDouC3K9uXlirITl5FSwEFjD49ip6ftzgORrK34YP0q4wgeR5nOERt
s7OMDcHAcb/BmmEIptFbrkjRg95we2VZEQvnhICVU3XdVk85tBB71ctKnG0f3ReiB2YkWnyvKj59
5lUb1RbDwS7tlYQw2iMIMsZwmiWsvNCG4lmTtbMsY1Zbt5ZrDXDhvzUOxUlaA/Jd03dS60AQIEoE
XDOda3OWxm9bHIp1ga1LlTZdMAkKJkDyUUsuqaW6NRW0YQHbGe9BfJqS20w+vMF/RsE3a0KtOzcO
Q0qAmlBN/JdF2Vzw7vrCm2ccuhWLlKo+IkMwknjO3xNVQQKZa1Js9s0SI1XJZ1cedWJeST7jPZ02
laO1DS3uiWrBST3wP09J+zmJiJNWXaYKl5/3ZIFWlr9i0g3vOwF8QDrU+qsaH/14xWK1SfJNW2xw
sE/fJ+ZLenLlC8DymlypSDBRWFJTi4TIlTkO04KRRhKcR4G3Vbu3KKxaFRvhsjVOjD+DsV+b6mFC
TIBCiUlS/GOi6gnZrTmM9XaNRfiVBITRe2th44FuvLktuwNO8ImwGq2GCaa0l+OVVj2F06+TagUo
rk42dsRC3Vky4rAdwjHMLaYQu71MchcUa4Clo3HCxBim8VKwIfjvTr23ghMftvWdVo1NUkcvVGw0
BQBJciaGJnCQwhEAXB2S5jMdQ34otCe3xMFdFy4sc1NMwddFs820B+Rp5P+i3XsWrBAgGT3eDNiT
DkMkgiBo7FjVMeCwmdsWB4RJin5I8a8J4saNEz4aaF2EUQfdil+UZ5C5xitqFDlluN+BAL8g7rXw
Z6JNiZp/BKbXxSHxnpV8SBTW9ryRwDIAo3PetPCKDgJDtB/tEBeoLFgi3rUy4smBKn3gy/DoGzSJ
gaeuuRG+uH7isA2/iElpqQmB6HFT2MmWa6wgQcbFByy2pA6b9U/XfffaHhykQ32CYwvxdkWkJUk1
5LLHD6/YN8q3Pqnv+nWtrIuQQozicwAzWJDcRoKGhrLiWBVLXmsjX7uGSjXzrsSOLiqqIFjcLGln
9qtYc/k04x3mTq9jRpCtq75fdB2ZUcNnLuieyTfQA2MZIiPoc2IPXY2EGPGsWrSD3wnUHb+n7Psc
1N8i3oY4KcN9wTtM2nZXZwvLulKEC8LNk3WFpdaLNFcrxv9oOq/m1LE0iv4iVSkeSa8gRDJgY7Cx
X1ROVzkcZenXz1JXzcN0dU/dgAGd84W91/Zxvmg5U8xVgRDDpvepHEShDzmdcw2ULkvwHmdOiuUn
yWcf9sdqmdO5hXEQ1TUT20XCnHGjKNTtNtMWYlnN7HnRgckJ/btDSD19Jpy5+NSVZ7ghKyNeUFtP
nhI5q0o5zL2zhnH6QDbDt0ei6mTKhKInxRMROmQ5AOh3kkP/IduV6bxIZoccxEH3r3jKy8AvC/6H
SCwS2xmHwihg8jHuofvpUCTfhpE94cg6OEZrxLayjF7L4VuTSJjqmFUoZISO+Zi56/QLRjKqJc8B
vtXjF1Pr4Szo9oRB6c18TS7kqCz1O+tTBuHG0tRNF2LaVMf3ConUFH60IKUWpx/3LIupAZEAMlqX
38fkey5vCZaogWSKeU4Zu/DXcrvUaKXy7z6qaZOAFZSMqjnuuLbJi33P2wXvNoCgfWs17IduiSwk
/Ip5RyjvcCVgHiAqGtzeavlLVR2eZhXGhP4yhoDz0qMa+M1q1KWGvYWfjx4a8gFenmba1e7FaMzL
PJ6VkpOG5bwWlQeR2Ce4U07w5ATdbaxMXiCGFJJ5mFw5f9lHpddvAOtJ2OrI17AJazMhv6SmeCok
nhbpqfZ6yP6W3BggT9J84MpswIuqiyQhWnlaxS51H2L8rtxDsyxQML0T9zYiLVS5pncTbrXm6HbY
XMiW3i0WefA/FGcsolxJbAYwCQzVxQGPvtmznow54nczqGVuQ7Dsyavof4boXFo4CS2bCRo6+Dbz
OqQ+Sc83LtxrFZP/cq0Nu36eoKqeiV0e8bJu4thvK7ae0JT4glLNGzfllmJxXwGh+ubNYBfodH7J
cg2PZcc9dbdw+SotX1yfVOQKtA709oQZ9Xmmsh5YRCl/Nb77DtTiseIJYcrJhfztDexj0591Gx1S
xevnbcVRkWA/TQ1tMxLynsSzDjrmTtBXKt9FjXsF0VsFlzuk4DNsayvEi5sgz+Xgk3wNx/69BRiC
ZpjKagoLelFznVSQBuMvFQPuiJxzGaonxKOAofLEJOk40dTp22IeT3DQlSQ+lEcdmI4GPTbTCEC3
qxenWOASoDIcg4CZkmnl5A0M/eeWIVGU7fpU3cig2aVTsWPfXwTCt2tiwTJw5xKdR0+AC0jATVSq
4OiWAUmyggQmkle3OAXOI6Ap5Y9NEHeRugTYsDxT7zrFs9VRQXmV/Ewr/rYE5XryLrh8BIprJ2Az
lICrmc2WNUPD9E1F9Bz8mN2vCY++g79UdeO7Cm8uTISvUVfoL3H8IEKyeqibW0Y3N+74Q2BCewWS
MJ+Ls5KelfvKt9Gs0b+t82FfXYBiKt9dhr3ba3bilCG5W4VfJBsY/vAZu8Ryr3ij0HNCE1tFTwYn
5IFV2KvDfgDFBptfPFJ4Cn8irNLEY6rX7oq+UYfHtU0Ym9Iic5KsmX4Mno67sDiwBHJgwFCTI/Pz
7V8eWePo8Gae6x9ueoWSeKO+MftkHU+R42lMNtbgg5xD+db+YgsJj862/RgJ8lnh2Q0oU7kMAaBx
ka4XCTqk1oOwN/GnD9pt2nNwdIJh1poc0hELwwaAtuPnG1YIAvO4p36VG/0bexOgFIhAbL9X/sA+
3c9+gLakL5DcG37/S156zSfDU3OTclc8y3KNkoj5zIZZmvHT77NLo/g60ViID62NGa799snAJnqI
NORkfrk6YXLQN2a6Ug8FgCe//9fv6sbDUUsUtKe8xXdSBbm4yys22fmhvo31vuH0pBukdaMIebA6
kBievt1yZ97JFygiZAH/qh0/7It9bqs1uzm3Xym0fzwD3iq8o8nRmQF5uUKqjsdCWx23lGDaNwQc
/ioTOYR5EPm36Wy456jKZm0DZoZvRyyOaX2G2ZUedTQ1SEG5KamI0l+t9+OOlDvOTuzNOumEWyp1
AuJt5gBYX5rkJOVTjLeoxnCF1NVrhl1iQPzaBuPW50Uk4qSp10Lsb5n2yuYns7e9ABxHJARZLaCb
xIFOFzEuupyNJUeIGdl6gNcPx8JXycCW4fLRUnAAJ+vxP7hsQo3UJO0PJFsfc7fg40KDLmDMWNHG
Iu+mJgKpt/RnMwca020yMo0nBWZQerfiLyVqyUpqePami9tAx4NuJak/Qw63Z6cGXqaPAFZAWfFZ
OeD9vjUTMyYOIJN4VvZyDf4owTtkGscuP/s9BpaYNwjfE5jic0IwbID2DenY8q8M5xsWC2aA7PmS
mbT7uNKTgp5+cVSN6S6Jnuriljza4ZzhLAJFUM/XtjyAnRnjy1x/sGfLavQQNNszvY5ePLMyyDMb
aS9zn1dw1Ix6OIcJecRt56QQAdiAMUCW1itmX0wtbotlhdO1/+Nty/LHZHl1+jEPDJkohVSeg6A0
AHqyFEHEVkK5NyLldcATjVuAV1MygshRj481iQWlN418ithu6t0oXb+P9VdyCr3l4DKHzyk9NFTQ
E96JIFafrKBnBRX8Fuh33N66CalMXt4OPskdeoIFtVr6jMcyGOWzZbMpqu0soA/VmuoRSuknwXAz
bHlCGo0BfiGycbYxBEWf2Yt/uBeJLpkEsaB7DEiGtZmKzWLjYfXEVonzGHHYIjJ12h/VOfIQt8we
kIMGH1rw0Tevqo4GBI3dK+uVHgqvfswzHmvxNRLa4ZxM3txQvaXESDgHSU2ZXHvnVA6XlEpwyt9y
e51JBmTd0c1PubEd0r8w+6XfZoLbE8ENckuew44JgfOshv9qZbr7JevykI+H0fjU3DEDonCG+73O
ZyJB2dNFPrzAeYcEY6VK3IqozdOXAnzBAEYek8oinEljFWkmV9gmHey1UI2zW7niEtrjXgfkpsyW
AJfpUJUBZRhghO/D1JAMRgpoaBPM015uQYWyyWd612cL6bvhE6QWy5eE6kqpEXq5QCosDJRxZR0x
WHiDOLq0TOORs4XB/FNhnxmJdspxRNuha+bWsF6dJHhA8NxVmbgZScexxRKgZQLijUrJaBRDASMj
FAYio/6IwPYyo+RzRHjkyEFi/80wfIabttsWjNjQ/7n/gKX1LygqJ3FZz8QBqmuHRMiNihz16AnH
L6mS0TJPJ+Onfmh0cCdeLDVr/J2/wWbCyl0/QmVNr4uF5hP+WrPxRs0XaNEwfeP8+MVV3v6Ia/VJ
wMx4quA0dZsCwy6jE7ln5aq/MasbdKBR1NxrPr8+uCJdwPjcLPHjK6XcYkEMGAH8he/ye218IchJ
AWH/iNIbBdXZSj8aS8+0hoKpiLWE+04/SfWB5dSnUMZbmL/KwEPmiNIeY8YRdFK1DeUW2x7HDCs3
f6YgeYNSkk0H55PKxY5+NTyMuAMp25Kt6H3yfpCX1IyQrBMObolqqLtMdDoCopCrWqfaWBearxe/
PNvAzWnIqExnQSv1rY1rkfs9Tg7B9pNKw4+tywRckjN6sD/IJ6Ge2zNXRTq8AzRBXGw7HXS5TYZN
GTC04Nbozm6GNMtL7PXUox7cOTNwBb+bPYkYKFh4ImVNShBSnjyU8gPuW5fYW1WPcJZz8ZjPvfLr
2tS6uB6te2hgIEcQ3QGUaBChZgEFQS1vZMexlQLNZdXbrM2PctEIdW4BHxfWCcE5dfjsdwH1BSUj
BEEl7KGKKqQFM3TNXbgEIVLWZcvJEVFgHH+d1WknBd8pFqkaGrQJ2YltE8NdAQRlvcZYjh9fOYOq
CT+ZkjkgMxR+GZnlcZI8zwYqLow50mV+qTPD5/pyxHvVjKwuFb7Z9Er52zSeNHrShc1XNd1db7iZ
Kq+JSQR3NgEKODGgKTgbPYG5DNleHMF3im1VzxBZinknup7HifaDLzxkPXa8n1WHlIoikQwbGAvZ
taCASRWoebBuFY70aa/FwEGItEnLe8X3TF8Wu2jE1OjfGH8bLrw8Jr9tSuBF/4Mrp0V5YTWvJu1m
EcujmpSbHIuREdzgb4CLeUrwuKU2Ko/KMTZkLMPyezM106/5HvYtib4sZdSgfArSiiC+CUDDTNO/
7JFuiTFvADRdejWHsoTFG+NnaCDLq8+pilNEzf1rYfEZjjC+AiyZLQNgrcMMsBylbBmzQw9UdqL2
5nJsekRaVGIVXTaPeMISPyQAvp4ED8PXBGvcJWaqq79rLqcBQcBMZIsKjNaEw96nzprVDbXGn0l5
Z028m7cQHr9jAncFZ/dRQM2YPLqQdZkgdG6r6H3bzcW+i3ToxSjBcDirQNbxZGu52ITQFWPTPqi1
xfM9XcrFm0M9HQbzS8SPVA/Zjqmgx4zzObIwUNTAhyI+vIRJQBWedIwEDqkWFfAzzYL4z0yOaNnB
fK+ca+X8xEzavKLGiJilR3fisUCb2oXYJqraZ1CMXNoguLbA2olm4OHiZqhA5IUIl0pWDdlosn7D
wj5gbE6oL5PwIKN0w1N9FHG8sRY/r46EOGISbiPFtw7jSFGHH8CmZnCU84xf2WVC3mGyBOSFjqff
aCVPe6ZsRVphOiw1bN9b0zOqn9L416gI8UftZjTnmo2cHv5zYqIN8AobTKYmTsTY/ZtjGzbw0pgA
LuleY7sH//GR4csUvFAm6zTqmyFzHyEAjsT4ihh3ViHzVrKiZfwgj4Rg9i++ZUH9mxqcVfkSaEBp
9eaDikwdzvaENcTSthSvrPVz8k7j4dTw5PUi9BW8gMwwVk5D2KAzEKJh93u5VHaoBFQtWOtz5imy
YWt2rDEHKpnju9othkXbF4+IlVb5LQt7rYz/TH70hpuA0yfmHo/meW1SoJOLREf3UXR/ioXbnU1N
kWhkFyyYSIckIoSe1t4gt8KGM1PiclUk0A907ei5ShEdTTaW5cygRGGZacOAyW1iAvm6DenJGp8M
bOMzGFyWGvsJJHazLPUWv73q16WHJfVCNWE38hrGx748mA6wtIAtMFLGDQPsXc+qvW54T8eZXpkU
H/tnwsJQOtbK5ssboY+aWGOPPbqlgXpex4Y+h5FnxHSYTek3XOQxpYTTpycNmYpuL6bnLyI1NjDm
Su6nrEYCoqW2edRjdU92u/mm01wOHGVOSjuh9lhCtL+Qwp3QFT8CATC0+pNtvRixssRABwxmqCfc
Yd5FJcsptl70aNUXzlJp2ccWtQXmhJgU5trGseGgzW3BwKqle7W0xFqjC8DBabM8qxIaR0KX+YDY
c5m+2jxUBlcifsb5N0aXrt93xTVRtwmZrWu7jYHDIN0W6UtgWh+NCaYkq8W2a/Ee28NfbRloh4sR
o4XePU8LMwGyvxdN6rlMXGvltoVf1JYGHWz2swRFICG3MHJpDCdL/ipRvmdpwjRukM3ayJGnzoGW
eq6ipF6rke8xmjQ8cuhwEfEtQu1aDBNTBE6xNutuKQvQrZC4dWeIIMAceLMu9rXv8c5atvoVdwYi
LDNDGnYZm9Q+5PLRjFXPHINQd1dpjgYJcKwbgd461FgphXHUJsWhnIJXfYy+ilDedQtfTlBpADaU
nZa6fIOiDSmyDPV79y9SxHYqi4lesIIqw2JZzZZnGVFTa2ZeNjN7JOPPJ9N226b97yztbJNFeNF0
Z/wdw4oFS8oiH/2MPkL2JjJAqynvG3dwwRmG+HErG0kKq3mh+S6g8xHkqQuUhcxTwTidRygZzhKn
vUIxiXKkb1+dmaoqw6iCPJNoRxArLjs61vuZ/ckSasvfaBiXoD+Rvh1WZDAQEeJ8ZTOFX4eXBpla
mJvrIM52QK8Gg4blBwH+WJ+A2DbJK7lybAYwEG7FgCXuE2kV/RAhMJANOBXQ1UXVxULsZ2QoxpLT
OD27OuDAiFgc7Z+pbluWxzq0iSoPtqlaIdaGthvnNmk61BOl+4Jy8VyPPnROI/2uF/XPUPlLAKKn
Js8Kc692V6AGcblPVA0TbAo3zD0tN4p+X1o6xtgcy5H1NRTsxB2E5ydLMe6Si79A60XqEFdCpX6q
ZYZGqxZ+3jvoTHrlmzEZLuKGBB7iHGq4ODu8W0gNY6f5bXfWmZVSpTNnI1GVKe4en1w57DXOiRKF
rDTfk/ShJK9wMTC3yJUPisOSUIqRZTM6EuIRVTdiiydxA6WZzEAdyAitKDxGMhrJMt83RMDMHLZq
c00YUdlJtKsx9G9CdOWOUwL9CY2TimMqKEtssw2k/Ds2wjh6yPhPJs+jOAz0xBKPh/3g1tglWbRb
XFFpj1Ymqj2l2tfje4K2cEQk3utPA8NTo30Qy7AioaYWL4t/Mox3Gh7Tfu3jrn/Nx0sxP6fVD+Pg
xmBmhJ1bJYlSh258qokQDP9Y1QpruNRIzVibiKMzamj22k87Nf5NQ/3hlirq5Wknkt9shiPCn0C6
zE32jAbCHZK8gNvQ6Ttv5g5vhzezvI5LYb4IhhPcshHtVRm4Vyy5wDDEaW5isjg7iDiawkZUHef0
KpQflV+22IYYufOzp4eZ91CfEy6xHvw84R67CE0XiHVMFmRHIvAHumdhmifs2a46rxlPqHYjo/VG
YCASeK31Qll3Tsg+z15TGL7tMgM0mShGyr1lxCyx58H6c2FpoHNX1B+sbJkGbYfk9pkDcVgmeSY+
LDQ37RUzfAEEfJz+RelNJwg1f03nGBuZ5en6rWYHQAQ8/gjlUuPqJxk7/0myj969h9rN1GsP2GZg
wcGadrM8ZDYCFybA4YwRp1fOcnmPlF02/Ir607S47J+VJczKgTVnrBNfSrbSyQ+sFUps+yC3dfOe
dDjYlW+yVTdzpK4wmAdEFOm/JnDd7qOA10ksfM9RoiJ3NRG7kTWMzpsUZT8jF8aoXzv2+Q7TTXDA
Ij3GLOtF3xeA1jQoAiRyEEWEeherytTdhtIHD7PF89tkTIX32Fykah+Q+LfOLUjOCg0lCyo14SMO
mATwgeqZ9AtVQVgIVQ1wFUprNEoxGausUTCNKggo4q8S35GK76EVO6bFc/np4KWEZSjZDB6cYJ8T
1EIQaM3m19PDjYJfx/U0NOH5CRKJjxPbRtmQM87G9BnOe0B0JBikyY5/UfBhILa2p3AjSh/6ojT8
JRcs81k0w+ZCrd0GB1fuZf5Po31CTJk9SKIa85NNGFF6ZP03hb5M9ym3f71LyDYZ2bMY9vcME6F9
Cptr2P96QbHrRPwahIdh+GAIL+SzQdVm8eQBDR59zEoMr/GbKrxX44tGQGH5EdV78rLMY8UntSxh
NGbtMddYxbd0rvcOfDwF6qJ7N5FsFfyMPR5EsmhLY8/5PYE413CZGMQOcI8wE87QwXdcpiBb1REc
PD95jkK+Oqcaj84x4u3Wqzdb/2uaq77MmjcF9Y/+XxiA8mIo4WXlA3xjG8HyBvh9WR6WLhOdFv3J
HOBB38lpH9q3abxOhHkkVvPdHWtsEpj8YqCXITcd2UpgWhUo52H3OzjlixbrT3JACSWtZ5NGCreZ
M+67hCgA3evVa4haQE3eIsFumIoSeMEGeeYcfvEqDfcUSG2nThjHR3zZd0w9t+peOxunOxa4A4z8
bOEY7zpvUO8qgBaBmpqwF6aj6sFqT0p3swxoUfvWJXyVYw19e/QnAWxnfPqOwOUCBSp0wO5zCc5o
+7Myfon5u5Rr6SKsjtelSleN0qna2lTr6ISDSQUlsNSPdGry0DLnYdhGJHwForlter5RXIivQcFR
1jFsMQjayanR4vdWdiyltw1hdnmdTatCpCqoX8kiLmPVMCP1RjbR6yCl4pACcXBtMuwXq50dzH4U
aQNJ02btK5lFmai12wxn+KBzFTLvV7MZyT1sPlf5XqhbcJMYtiYISwjw5gjfDQnZfzNYvVLboZ/W
k/mvTPtXbup7NFjvlTHxrkTNdct+HlNH+RICe6QkhwJQro2z6a6if/keqTfSrnf1SZCuUa+Lcqe8
0x9a70wAx9fw3uceJbEBMJy/fVz7TJIHbYubIah9PCNK6mOHczXKfL9nUkb653/rB6Zywt0AL+IR
IPOdDS2v+QDsBwOBATSKFfHoYYZFw0zYGFkRRULwn8cCCBZnVK2Wogx2FIo+BEoeuvMo8TINiccq
fDf82Wb2gm3jWLl7dDHVPVgA9BtMIhR8Da/VWdU+KWzqn6fUG5JdMcO7W15cwUvklFj6Gi//J78S
yKrVJoVpj+VjH8DAmzYTskNiishwWI2/Pvv5kDDEu9n6rbPNa/0owQOs0XGxeUL0BU4leWqY7ZrP
hrMy3pWzAFUo1tjAWYxxoBGACDBfzQgTWen3TvfnW/fCJkX+YcwGK1FL1AurhFUEX9IVU2aXubrX
/1Q3SxIguQZ/wV7yjxe0tB4Bve9S8mQXI0E4uPZH9h68ad06PajPxidxbPxyluPqx4D6RgM6ssrA
OEMbxS64RuSJIaOn+cZP0W+B82B0kYf6W1NhNKywYfFWUdrQmie4lHIPE8v4zmmG5A8g7jpPt2BI
DHc1gQ6EnIcuGI4aX4tpmV/QwKINWLe9z5RXmovYygHyE+7s+bpwWp1Nhe4bkkvl8dvcZam4QsO1
VGtMhVGXseqD5Gm/I6S0Zl+80b1aBCt+xScTe+ovq8xWbrDw2DTjKQ8l+yuWQ9x2YDvTF4kCs/MZ
2sqD+KCwYcWQf2GI38cRixqGokvwZDqull096A7yspur/UgebFFAU3wsj8VNfpoMhDGT09AnIFzx
I4B7pcQgmgp9nU1pxkfGuJ8J7W/5ySegdf9Q5y9BijF2uS2lNoWzxP6CVuMDUXz0SP+M9/AOdrJ9
zYmcXFWo4jgBlsqWjCUvPiRiQ7MC5Rd2lkTq3qMlWJcuZQ0jlYUp0NCHQR/HqResGQGThbJ8AIJm
N/nhcmGfED1AOKA9hr0F43U98JfD7kcvvtEQMvKpQWliDqrh/uV7hCSELPq1xUSS7yjxFg8kCmwN
W+u/au13PDIrYMlU/bJ35YG/ciPsXXOL87CsfJpuW9uwUx8SMMGrZf625icnDYQ83uX/B7vG8+vy
VNEEdh55GKS5OtDkEeASoayTQbtRzF3FiD/dILdRKx8VQ43y3fjymcaE5Wah/IltZO55daSgbyD3
hggzSn1n0L2QOWeviXCb+s3cPbNXaPoN5uPtYq0Z13it+Z7N8znQEXA/a/kDJgCaQJNsKT4Y7oHe
2LfGLiyeUnqndvzBY/DPrzMAz4y9uY5n43vID0n7Gtf30p3gm7DSe5tx5zh5e1MJ1V3P8OsQWaKI
mcLk0Fj12fjP9z1pAFmR9E1m5E2VyZvc8qVhffTchJnfI7DrWTXZLiwq9oZj8I1CsYPapeG+8Ysi
gCd1wFqgyIvTflsEGRrEuc4x1CEIQ/VOW9I0GyYIyFu6cG9gfhTtR6fhZ49uYQ8Wv0IujPGr2ifh
s12BM8Yfim5EUjO28yvZNsx2Fg7VJg2eouFfjDxsbPephiKQEZ41ETbZ1sxAtp1tU4Ih/89KxKaj
ETH+7xknaol8DtiDGmGLhKDJmm2nUjZYLRD5ye/7jidywHYGtoDM6kOK37xsBw+2QIxGsaMdyyqm
JtG5iC8aQRdw9XXmQLH7JgRPItOAnLHRxLGvaq/YzByaQMywVWN9VztwjCbKBObbjb1vmCa206dq
/ODMZCiuIEFk2eC0t6HGKYemawihg6VXres91SyxyGb9b1sQ9BmM3SMamU2EerXL+/4ja9Dh6h1K
GSve5szSU4VRgznvaqeix6cEcHkeTODGvK7F/T8pyYtRY7OLXeMrnRCKGITcNUr+FPXRxY4NJpgR
4JmemMMpLF/UQZwlsk1RIopvMnWxHXJ7GZ/99OtQguRJvTZmEGJ1tKswAqQV10zZ4tdJhObVbQNz
YkBx0kRPipG/2HJsKO4GTEMgLuqhhccgmTIUyc4RCe6gAOZxnkDejQb4OlVymYfgUpduR3ooiKBk
ct/LvOKa1aHF5CxfUmoYlJMM+ALs8O1AmBXQY9tg+JRJ5SBdk8WV1UETC1M8sS51pkwT9WKKHH+F
JnWaN4hvllN8GGhUKLL2mcpxnmNB6rMJTTgr685iM41zM98nCRaDoa7DD2ekmkQQMIoghdQqYAGo
SC2gj0c27VGhqvl+DPFW1Tnfhu4WCp6/rkUWhjXjTcoYDKjRfgdh9VfE6bGR1qNTs+HQpsyrEi3f
z/jrC32Ce6E6Ox2Jez0QQqaJU2caO8PNvhL5bkwBkxdlmV2RDeJIVrMhyj2GAsMqWUICCp0vtq1f
hGZ+siARfm1UeAtxMie1w1sU0f3RxoebUABxlrH6LIOIIiiA85HN2Sva6MHSdg5JIa7Dxefy6Eq3
kZtUUS/Ezwbg5UBZVwybFavHB8jCSi/KdWHzesJMeXCpy0Y12I9TdphBwgM8vuMf+AzJ2XPV92z5
heXyJ5ZMJbNASzYucyyERNN3kBQ/QRl8JpNonkROVloMhQPL5FQPFTIvKr4GVuranseLNsW/YHAh
KHUSJVbobl0dwYkjtIaHA2k29JtkaD8szf0ORvGclLt0yUdgeuhSefGUVUP125FIirFEhkaPujh7
16elZWhohwIWfpn54miCYq4bnt2GOkMvUVJM4XI5w751uDjKtqVvxPjCHclJhjSsS6clZO3Wtqjm
lr1MFaOAbXFxqyG6i9paYtOG6iwadSQwGSOfY7OKwktxNVTCrZkLMLUoNUakpugIuIQ4oukk9boh
11VQQf0J2DlFe9WCeN1myu+oW/Q8AiBICF8wzPjTugBjl+GyDC+qn6Bxia8w0DG6CggEt731msqE
r2brZTJwMIpYkKsTbROUqsOMUjSsl4VXCddxyH7a0V6HU/vop/yhN8F7qJtvd5m7f1k21GfVtC9a
4z5iu2A1O1MBDWnPLj7wp8o52ayLiMJDuMjIb5eUwS9pJp+FRJVLDqnZ0djqhN8JhAyqrAqWpzBL
4+KRWxWJc6ytCi3i94rxEBbzS9wdytHeDqzBamb46hBKL11+3FwQYmLG5rFNqfonNrOJAtq/sl+F
WR+Cfj0KKsguV0ffKg+hWdNWa5Q6NT1Ymbm/AWBx26kO0b+g0PXNbEI/kFSoeWGBcbEYrCMnsOOn
HOvrCk1/MEIOiFtQBYXD3tOxSt+qSmpCgPpB7Px0Lp6PvcZ6isMPRZvjNv+UMggpKMcZ5jIhFAYc
DaeUEEEcuc268lTQcKoxKjawlrN+j0z5NHbhV0KEW2/SlzpIj4AzI4MU8mHUtISca5/uVHiV0f+T
Pfrl8EktOD+q7A9AZ67Qu9cavlPdwCyU5JlvahTeoZhfxpAJ19DScRvd16jrbJergtxWgqZiAIVh
PJRrVBPWPmWcjuRxXD2bsUdaL6Vt98tAfOem9dcw7AIzeYsrvYP+gK5ImA2a51CFVI+WIFIRRqY5
Anl8ituM1ZLWcjk11qN3w9DjdCJQh3UZzrsJkMaCYYterTYAnmFJykE2mJaKPyfAmFRoJJFaUG6a
lhJXbSJm6cqhmrR/MSWq0Focg4k4Vzl7U8UEkxibnFEDFzm5ijAyTBKhaQkcRVtTm5gEXDjI/aJ3
1QLBXPYwGBQAlEbOlLxuCHOezezBpwPRN5gAQHFtqsM9SeaPTM5XZxj+aaRi5UP+1EUmcg4OPbPm
yg217MPNy+olCNB4zqYNwWOevYGa39bHe5IrfidYXWYmfYsdGtZJWBzhLg8QN1ywYFRxeJg6I0Es
X07ujCvNQqUkOSpHFjSeqqL6G8P86BY4bFJ1tl6X/zLdnjaqKsdDU5g1zNCQiT5qgGnmArcNzNlV
AzZMCcRvhN9L6Y18XanBsA3dbkn95B/w6MpkMC5h1WxLu9Nuw1Bnl05tX/vYGjVyhaPm4vSTenU0
9F0ZTtC1a7m7XsTjh9Wkb13olP9i67eW2tbO+Ur1pRO8FJy02zY21bWCan9qNfeUKLmzdKQCDh6H
BuvD//9D9OapSjnKdTdnoW+WgAat7Lt3F7Zy64bfjbMQxC9SpflzLS245hFeucGSyVcPhVaO0fRO
kPRJa5h8CsnC0lZVlIRlpbkHPY7v0u0vlC/lUZqucylqAod5ltl42IKvpjYb+7ClneozEkSi0cCh
RU2lVzG2D3YmbZFCzDT08CVUBUKKvgLYWIXTUkc/j7nLZZwDuwjdOnsROX6teCbb0yr6b50xV1O5
wb1qsNNNViWQKihM9MphJrQbGZQW0WosL2BWhAaEle3AJr0nrjs90A4gDiPlTZuvccoVbDnD+BxP
GklmnSGOyKLMc9zqDCGnLMRyY0Xs7QOSlqiJ2ano9ybo7WsW239Bbce7VsDaLvqWaUTbq9+ZEMFV
iTBTM89FNEgF9vLfZ0dI1HNRBQbTUftvaicoSGZuMO6mAUvaUd/OOXe5jC33YsW3simA442pmr/M
xajcNQdIdy70TZvmYCRQoRwJ2bpE5lw/VePUoFTCIDa0mvI2c0Cxka2LJ9sooarHDlEZhJqqjZzW
XR2OG6Ui9WcQJaPebskYqJQ+2zqyItUqwwTdBQE5N2lxGOf8xsA/eyvrdFxi1GlPIyU/T+WNJ8o+
JXZrn9psZkhN61T3XINVMIeIl/iHrS77zjTNfM2uyzN1HIM0jk1UCuq3g8I+QG5ycKuYZbZKBiwv
O/XFxHa6QRg5DWZNTDgbKQevlkFFOKpAyap12MX1qxHQDlfm9b//aB1yz9PG/sXoSBr0hFTRGRjb
JG9DNkwPMSTrxtGsoxP1fMRCDxq/4YI/NExR//t4QEXpDD/LPt1NiaN6FU/ZUzZ96r3Q71bXvhmN
sclVNkGqS7J9F8lrvlWkpNqMkpYLg5RtvRJohuJQI8BmDM6FxVfKqotDo2BMTjsKJKcPRpf0ZmjT
ZWIdp4a3mwhRQxHJRa+H5BLWZYtlbfnOGWNTbrQhP+b4go25c0FNdFfhlv/QJXBFBjmibzlO0Xue
qs9seqeXIrYZqSiuc1/seP3YatTWyvm/TzXWemTsSnzrlY70oK53fGVms90gWnqqJ3Q8bbGn9Piq
pmK+zy3BACnSs7AY3UfpflO+9veuGI+DZSWbqB+D44Bsr6+jbGNChGeWbDG9Wr4oEfMKbdLych0x
xwmb/zF1XstxI2m3fSJEJDKRMLdkecdi0Um6QUjqaXjv8fRnAZz459wwWt1qiawqZH5m77VR+JfS
vNaINbJGent/5oWJKw8FgQNVPSz7P+1QZX+dUH8FnkR3NsYYUrF6EtdMdTM0L1NIXaJHeqG+dOYD
wh1vb4k453MfiPoyWumXN+K/aHI5PNPK2Dv8NcUjZgg2pO27K63yrZJYM63QHe95b9EUi4qNvRNn
ZGOk3szRg25a2eM9a5nWYwVpr5i45MYxuvQgU8ZBalAOajiTpB1LXuqx1m/T8jdM9chmwZIAaRqW
EcuXliLr0Gjjy3RkQ5ZVy5Z7+SdfTrcmCXImjgHSZQVIrZDkQcyjC5SOr5vKZZQ81GF1SameXI6c
w5C7EMD6jBIWSUzqaWqRaXwPVFVtPeSpu9hAudA1HCGBJV4X3mGaK4x9y5dWk8zVKzbsEQbAF9vg
b6sGj+Ab2m81hOWHMSblVqt630GMvkzCJKYXjZ1j50StJ9F8rG2+uQHVx1sVwp0ZVP6fwf9XcBI+
WN2mZxfFx1OicEM3qv6Nc/7ZyzSs8C5UN3eeGkAL9XvllmCz7Mb4mXoBq15nvPdT/TueVI0KlNDw
2AmYNsaacXSo53zXFIgN0rAsQC347bOenfxgyJ7OymHsVJu1PtYRQTyzT+pEVZfxnVtQvPL9f8pu
Mlm9d9G+pAV+pbsgCW7IFS1qJPdK0uQb2poOKTHgDO1S1KJRRIRi2lJwJeSO2bH5MoNUfU0yqnaz
jaqDW4OLUTGq3i7zAzIuRH/F3eKf6wrxomPa8W7wWuful0WzNyjjn/q5InNnCjMCIucM51WtYLe2
RJfGAf6pzMn82/ol6bB3qQ5Bc1aT87c+C2nJqHmmPNWef15/l2E18G0Yw1QSFOZsMgc1ldE81i/4
WiQ7kcWFy5g9FPIjrhY9hdBEyqJjM7riU9cUb4ETFsfYDlkORQnbS0HlJi0U8FbQmfAiY0RsMQCP
STe0rSGhF/Zc7rTLN9fLscFDOL7FpTtdtMxPIq+G16RmsFkV7cPPVXE0Q1Q/SetxnXdoRLtyC9Gg
IdMxCo+BSs0/wkYKFUSfynYOgfY0qrukO9h9PB4Du7tXLQFNnVf/NucMPVd3BKvsH9UIvCGI/mO4
MjiWosTLiHrkHnop1peZnzNz3B9Tf3UjswZ6pa3vL+6Yv6q0hTomImtPS/hzcJie2+Sy/2xwNknT
mP7ME8mXWuvn2unVl1oAcHNRDpes9urPHoIpIKRetNlJS1w0zvIlGLKPMHJh8A61d3KABpzWfxKt
8PDdlOlh8qFRBx26RWaD31/yscaQmqThv64n55srzpjADqYnfqmxw1UK/pEnNjLOS8YIwkabXBC+
1NNgX5i8MfYflrFEOgO8/L9DhRKYDLHUphPO+4UoY8AYHE1x+r5MXOhSAPIOmT+jdXL9Oj47QcLa
JmCIBW6BxiyWvTpL31JnGJvqvP4ySONoX8uU2UheXvTyRaRRyuwuQlAZZt2ABse59mWB42lp+Hyh
XSznTGm027uXGD0hYfICX5gNUBhNoDHuBwsbG+y0tJiJZBHleMErMRJs4WGpcQIX+UzdYTIm/qDn
uN4a0DIdWzOpzw3n1YJRvvyC+U77CPu+OVRBHz+X1ngsPae9rMVnJWYbdR66JR7nZRyfERS5lMJF
z4tbto/IdAjAYvzk+A0gt7kA0jCCjugKO/4q3BS1AXXynsl5W6IXtAXkszLAd7b+0gC8feyb7KVs
+SZhUlJTLO8aPeX//+X73+G+s9sK3fok4M8MYBqbMT3MM8Y6a2jnp7VsmukPrhxuVK+sfDqQGNCu
YdRkCvofElH5oRh/8S2Rdu/lzVFzLX8U47C4GPS5MLp7gCZt32al/elkajynJFddAgenRQ8xU6Qe
P3I6QWZOcLz1XXRyu4AquBiYVsdRDnXQj/7hfy+fEhe9aeYILpik4WCaQmD/kGyfjBSo/qj6Q1vV
zUvignxOrfAWh4TukaAiToVGAOi1j2qeIOv6smaNXdd3WaUWeHoAx/zC5ySgKDJ+VXnRHGbR8RlE
vvazcJLLXJW7uPUzbD+5+og0Eay2dF8RwDKJD9nl9BrqTNi6BC/lC21Kzd6hNFwM2xKbqlDp+CZs
FoSOHQMVC7CR6XiwXoYU10jQvtheyh3mplz5CiZfm9jde2R3eyN35X3okFWYfV3uv08es+dTh/Wn
DcNrEgjj2ana6NBnJhstg2mKrmrj6g+mcTWcwT9Oaf23behSPOqI925iAG+ZbnqR2pCYEzXnkKDe
SMLgZEXgh/2Tk0zx61pxFgp0JZMdE5cQ7fPIO7fe2I5SzS7tR1z5pbuA6/mRdtLsH0yCWKb4Gd35
YqHSEw4FyRxwO1c+cnfRBMHB1PocJQWawTolohH1Z5w65iWfFYDB1CKZbyBXrVx+yb03Xb1Zffg1
eTRdB08pXZjR2s4GMohsbxMmfQajoNPIugXEj9bKMqDKIBvISWDbac4J1giL5Z0YvbSAJTr+sRuW
rO20wB6Wil+1swCxnP4jcxW8iBp59frGx6L9mwv9Iq3GOIsopMa2kWcNi4Yc65oJZzRJKvz3dsFL
ME6LeW/9gXU74XBajtb+/85X6asfvfDRllSU+IUCijoHzeIVcYGwhOY5MoNbVwFEWusBZyH0OMzJ
N20UmRc3nfCRe+w27V7EpP3V9bAzouguyo6AEPsQTU0BMIJepKryf1HzBQeD2osZSWLtgyDLePdC
s7jkzbidCmAf+Vz/+79asEsUBWHbfcYeUOecyeDFN2m6UlmpjdVKrK+dw1a1oJjwZ8snqFxkW88G
2iPbnozUEGhSVAe01HRY+4aP82m0XHejcRE4icaKa6U7V7cYNWJ2DqHVQ3kEkYuRSXT7KJlf6DG7
u5liQigy3oYQ8QDJlJqIZWmcwin8BasU+WgW1a9xld68kTCqiAt4043wv7PFndmMN8vk4RvztP2l
2KL3WPupsc13bOXpa4xRZQGK+l6NmbyrIcbX5NLP0zazfJvgDTMgYUiz2QQT3DFzeQXO9juk+XT9
qgbh32IETb0BYhe6VNML1EcJPpqaKvL2hUmIh2Yci2+bcBZmYzoyqTMK32aenUmeiMKaxrtBwR1n
mgc9oiJ5UmbO+NNSRD9JqtR1bGGyPHIL85o5CrUo656j5S6U9yaUZyuxzHPXSrxHZZUQKz+L5fan
Zwjbj9kPX3SCr+D7/2Iq8WNM8vzeVPy3mSOVR62r7PxQ4cnF6cS3bboIaoNOWzdGlM+JiQByYHT5
/N3elR36vvWBn3EvnBgDHaOGE1Rbkb35/tg3atyoqdenBAn3d0MNj4TmM86O653S8sJsi4U1aD0F
I16eUkbDvY5Qg8mo/xFnjebCAnk3hSZUafnapC7JJkwGacVHtMVpO5K6AjTcXhr/UCQwt9gk0XgR
GhLkk3PsuB4dy9I3L2zCu4PUoTP89DZOTnEzjUBbB1Sf5Ql2/3i1DZKWvkvcek6+oqD++H6cARfA
qmmIke1Li7w66Xyg5CZFkav6+1o3QRGPsej3hjSITE2dDFyBY+1MZmZExtbNibHJBa16cWg6Ct21
LR/7jzmFkTj2r9xo9WtEN3I1J/9kNYStTZn1k6S6EDzswDNSN/qaatScaQ8uIbB4xoOoPjrDzF7G
xOcYQCmQyxXkyp5AU2IV0p6Pklskp4HnjWW3r260hIITuZGnIJqtL50zNPamY5mnGeBOw7yYXYR3
CtYngBVEfMgPkOPwPzNTYOhMd9y3aXtemwsj8y/f95LtU9JjRtyOVd89phLh6fp7G2v8mvqYgYU9
uK8Di8j1Xl6/eD3KYzWBS/dS5/N/NYicLPY/s8ZI2lriEvicHr4L/fb7dJ8LhMJ9Hk6E8HEShbb5
Iwy7/s1Ok/v3WyeH/Vq1/q9+nS3RbfWoi/qi2eCOVicu3fKHr1/qwaZ3XaIpbTsZL2i4qOpcBJZz
WFa79d+BxlGHMErvCefyC5OPehu3bGrXUYTqXIyPDB0WdRTfnCfYk1sjOwI1VfKYOdQfRumIvRVF
uAS64qXOo+xVFkHyCFoEuPTKbtrnn8KmvAyztgUf21NM22yKGRCBxxRfeYWi3Oly3HiGctujM7Gw
AWUFBRHixZSRtToGwfm7yI4rcKUTH9laG+9GMdsnUVTpJ4e++5yNAdnNlWRXUmt58AN2rM1s/fR7
geM9r3wBdCJLjnbSsXit2mtcsWBIp1pdshL1hMfqaJuY1SMMuj8p27aXQWLwaGwz+9U04HBqtm3Z
RMp0IapjrL2Fo+P9yjFasAKlF1oHjBSJJCkiqTtXRXNZO/sOFc9a5LBVGbaEmAR7EzPAYWa288zH
lPMySwwGNgGVt637W8UQeK8LgyjP5ZdCqrvu4+kW6K5H16YgL0eNIoBDZ8cgb7z9WGDOdZXS59aI
X4yIyUkVFN41d035sEX1Vkp3YFNM8c74J2WWLYZbA6s84mC7BEP+iCBkPUKgyfUcqksh+oBY6AbA
yrIpaCossNEiabGs0HmKqtGGIUKRX88tE6BNUZFX0YY2WxOAacRQlb/XTziV6whWQAO0SxF9ZYuZ
aXlwwv4/QWlYb0YZoGrWkYtQ10Nd2bEC3KzX+Wx3gKRi7EdF6aEUWbzBVubb2/VzKbX3L6tvbMRF
7R9qjQe0IEL0Rfr22YaFBfy5Rnzuoj12rMaEB5erizEB0rMqj62fpXtCDSmLcj0Hx/V5tqYaKeYS
DRqmaXrUoGrmOMhPMf7zSzihkSld6qACW8yxQ/vqWWV4/p5Km85U7woTb7NOR1bxVvgrLlX6KQPU
SbpG5C89tD7r1NVHfCenYMmScZdUMdQ/nDzeiWUFyWGK/TolH0yyQHbPzKDHH5r68TmX+B3bQG/V
1Fk3Iyj+ymqquAp4aYCnvcy5rvaoiuu9ST9+viVW790YxtAsBHcl9PSw8BuwCl9cSayon0uNucta
D9F8mJOtMcCDZ0Q93nXzNzRUfmgnE8WpgcStxmZJmB8y37aaXjImXvjqLBpeU1gu0fAyIbIg+0Uz
nz1cQ/xMktHY6cypTzPI9dgJ/avd6mNQqew9b1B0+d0bW9VHroha4UmF5YfV/iECDz5zaPTXsO6H
G9vgB5aOibiw5e/KfNEibBbuvkx8zNdiRB6WorbNBp/CcI6zGNAaEuh5Geh0y3xn/SdXItWKpX0P
RsTZtMq4a3qJ4yWopdoWI2Kx2SV/gjacpQPzae5djjhHZQeR5N5mGDHdNEt71cYj+QKMSZD1VktB
aCwF4dzyIxFoMw6wocUyl2JWMTytv1GnTnpPI01UkPHL6WuemYHRUIDX7L8XWF3yQAwVUw6rCImb
9m2Mloj2y+eoq6A/aGaWVsnOriTpPKrCF4aoaIGzaLpbwoFnVLTcmsyZscUKAoRdC5W0J+jypdj2
qtJY0ug6ZOHigvt+0/LC3ckJaVQoPHmJpnoZ2L1boWxetCbRUQZpv6mMa0gp82/qFn/8lsKCgtPd
j11GJrTlYT1qSKFqhvzoCRsuM9/eU9AXbBwZjm4Hy6vxR/Uc1IJsRhFW53JITIBSVXgbLJ6amKNH
trSvTr6TJONe59TFkDB5yQYIm37zsW+xcXuaXOcfF+8P9ZWAEcRDvBdO2J7YiEH4CSpyfz1Sp9cC
I/an7KLy/76wovXFf6yFAxDm5rnnXKGTQTDLprE7Gn3zaQzZ/MeIs/pRFQq1xdIQZW4sTo23K3q9
rJE1WqJFNmJYuQc+wAcpT6ZCNQ3jzavGY8/4AJI56Scu45kNlXgBQ63Tn2lCMV979IGOVZIJzhR/
a/ukq7Jh6fduycDBqQH8FH1cPabIf+tHEuiikX2FS2h3nvY1I27M3l6VHfDUj3dc9uWt8/P+bdBq
b4/SPJjLrYeIuTs2jj7FDm86AzR1L4eORZCk6lfdsNHRSvT/6OvK2+dATMiAAyWPiuAp64roiDew
Yj0rCdgAU17kUfTi4F8vi9ql12SmUzvEbXNB+kc3+M3R227XP6rpEJE5ETGTUy3iGz8IdtDil5x7
pl0Jf3HOjX2KpHLvTVT25Ho5P5j0ph81mxVDx/GmCwe6BWiAlK7o513kkOsqZHRQsoRF2B2MmBgL
Ubugzi0Ct3ApGYGhz1Uqi9tkE1CRg+VVfdY+rS+p4qPHRtz+t6pNk96dhVhGdB7dGew58mObq9cC
mWI7hE8ui8szwMefpsHk263EeCGFgvNU0RuXxIjnpc28jPQ0lWd4/a30JEIkiGaOrS+Iu/mjmzpi
KQbr7GvLfjFt75EjjiN9uZG33IbNuX5PRd5CpHTpAOg81NVJsbfMS7OqFoD/WDjgO1RtXhTJw55O
5zNZCmhcG0iQRrJtIuSimmr3q4XWSNalPqWqsQ5GafNjFfVIajvZk5ULjGXTZVbz7DlGC6tT5k8q
yYJDDIvkEA6Lw3jZmQatSvZtQKMoG6e6p/P3dGydiTm+Hg5ieEvs/jF1YUdwKKPT8/JLE6fVXCjs
feOIWqtbeJ912UHXhKdhl1wreug+K8bZi4DEO6I84142wXRNGWyTjM/0qWpQznpS+MfKYM6ytDbD
ACCtn/sCfT+paTzS8iOvWnb+vT5znSliG6RxtCRe6k6yxhNMMvEjBBwm9BNKiVtpROQsLluKkmIf
a2zRAMhHUz8wqkeF4F97H8E4MY4WJOYBsRs8M7tQ1qFYbroREKpgs3TuVSDP2nYaHNrgopN2Qg3b
zeaB+7t7aaguPqXDwdZqROl2F4Y3G6/sSFm90QKmZ5IWnDNohc34n7LS2HrISNtT+xREezfpnuAp
7q7GJe4E4ejerGcGBCHycMtPslNeG6c+drN7v8hUcsP6a8yKllLMX6400kOO5ZNDwSeWywUFM7rJ
A+872bIuv8lcIjHjNrtPiTwMSZn+qDq9rx07wEFofGD0RF7uEtI7zO2Fc4NJevgHTAIDBWpNygfk
fD4xOHGBv6syT8Cy2vMEjHgTWKg2p1Y9nMJ393kGDnwGnJvk5a/INV58JmQMzOK33HTDPw5hF5YY
NlYyE5LAwhCl+T+LPGVfa594NGN8w+slTo4qH16Gql4UH7YbQdP27ObgAPffjLkuDxGhiGRUonhf
dgiBI8UfHz0GXji/Yg5GTWxUwyEJEXtD+mJlvBymVTGGB3tZZbTZeMozT1BmAEEJK02for1g74WF
gTGeeC/Vn3OLnrtlAlePPD/+o1n2m01hcocKSaA4b860vE1xLP4Nl73c+qWS7cEikaRK6upnhGoS
BDtel9m0mGXJ0eLdlwoLBnhZmxLN1Ra3QceCeRrNX6lrMPII6umHnkJgv65TPa8fq7LMxQ21BNNQ
ftSpct4NnvcbUqvTrJEEuVkFzQLr7Fkty1GSnYcTRTFrO+fW62zT9t3AHK4/9b0bXkRf/rTnENjV
UDpbJRiMtm1lb/GwNde1uOthQt87Ir8sUMNvBRjpw0jlsYumyrquV4pFpugucHx0E6X8zUu0rZAJ
dNVovpk2Eu2BHha1r0HSPJ7xbTMnhN4Acb/U9ugjw0ggmyOiZr3VEK+gEBfVaT/96j1yp5qY7qMx
nENX5OapFfYdhlp4VQPysvUFKBrTecsmLnc3GHc+87cfaOYL3bw4DoaatdOzkBhdvLRu2ZxS38jh
0/JVebCzqD3J0WXsS11tECi+yZANPLdG25z8BiOfLraD9JpfgWaXySEDXi9V7jXIhm6vUc1rw2fS
t1Z6Uzg+W4yhNvkys2cuThrMMh9Ioxq8xLKjN9P/DHxjNU801tz1RRmGgaO1Lqbh1MnwVczhfhBS
wMXziZGOivP3kGLGD+OOBkRzpmLCCpufgxd8iulvXcc/zdEG87T0Dhzl/ilLiVBjOIVcZJ70Xhn/
DAJ6+kje7uxS/OTM/mmOnXqvWghfZVq+DmkC+QXBAduVEHX5oiCIxzk4A2ZlgrsIA42oSd6tfP4K
Dcyj6Cdq/P0Dbf8g6W/Ww7W7enjFUVoC6fIr9eXNjCT4hC6EyIZ179n0HIH282CkfvYbER+i0J5h
ul38LpNoy2TWefKq6qUe8/JrUYeYjmdd1/evhpTrKOKFZ3vUe2t+CK/hdOSCpj3kCOkMsXOd2b83
iek8mADyx7ZDsS801nJUYfN5YFq6T2ZwLpVXgqeo8Ss1aQTsdEY8a4UIPdeXUJjU74yeGWqmfsUs
FOsUwlQA2hwahpXAePFQEygnG9lKkKeVTjP00G727k6QsRoqoKP0rYQd5xbbyfHLYxoasHsBQe7X
ujpxA6AiEy4nQ/n5yZ7/BoZKvhu9pKo2kyWN99ACFip7091XTv/IqsJ9CSObtNsMskz8p87d4epV
mM/nGs0YAx+qNHTRUGSnbBcEEe73zm3OYUlNVjDFuVdIyXphhu9SUtEhGrqGurAOCLhQ8aeCdLaK
88W1iDeoUW0+YNaPlybo/0AbHp4hqs7nuI+NsxLHTslhxzJL4O3gRVmmgMbYpndy4vibscVZ3SZa
Lti+ox0vwiHdR4vmY8CtNHfx+Me1f1AUue+TE/Am+Pol8tk9CWHUh3LoeV+ZI5ALCpcuLxxsR8vz
jjiDUDNCYXydEDAUoDvQnbu3Z6h63SCmne9mJmrQd9mljI8TmeC7Bd/AEMC13U1B0w2OlYKX8Q+m
i7WJDVzMybZZeC+5YxIMrphbBXy6g8xjZbEo10Mgk+ehZhTG1JZFvxkQX6CD+jOKi/lgDCT2oFg7
j1Pln6Ow28dWceqRDlmHRcLYSD7j/Tx7L2IshkuXDLtuWVDooK23gYki3qvM9lAYyd1K8ASuT4tV
9vfBHMazJO12JwYBIM/CbBDG465hFJ09fwUZ9mfdpuNrYKctUjmA0WklTuVQ/DGHIH2JoEouob7r
J7ojkPWsc3a8NRzpAhXHwSmWV60ZICIvVRVDkIXS0x6rMBjeuyYLNnXT/3I4ATZ5Mn7mERTRSRrZ
Jm3jBcpq16f1o7xeZIFMy11PB7FeFglTwHQdTuGp/EwN9+c8D7whCpXYZ8oqeClaRI/aln0CkTvL
XVm48XxRcjqb5ex9lmRcIh3b1RNepWWTuQ7ImC5+rcPG2Qv1JtM5ZnI/xiQdmuWWgRAnbm+iLiWG
55DjNtgmSW8/lyEH7boUyhPETe6Yyf0YezH5DQZ/cMjIuumgENktnH1DDjTSmeRjXEy/PMY3eO12
a+tiTGXx3FbUneuRTsfivFiO82gdgqQMd3qORX1z0L8cQf3UF3JT4KywMajgnmnQSR/0iwj5loaq
aflQekM3nte3u1Ey3cC/02/GP3GqkezmsMFNm1kD/P+dIxr/IG28U2lMkgqlL/2ZBxG2la6xSSOP
2Avd/jJJWNu4Y2pvfNl5Z6F+qdkmNdrH1ZUyqjh5E4YqS+I1040goY11xwbvdYJkbJlHCFg/Xowy
fiJg85Igt65SB6R9Fh2KRfZneB7NtRMR86GA3E0MAllp9PnZKNr6qQtteuTc+25TtevIO+MMDDgB
xTdmZ5+ICcdAkHhg8WvANkCyzPx4FFC63TK5l1HNd+MU7ZHncnq2dPDG9VctRUR0bvX8e1AAiefC
KF+nMQxuqkB2/T32yLsaXLAxVG/TUOS7EI3Vp2LuH5slW8UwjC5WH1+/FzSJhWPUIMstFu54Cn3T
h0fhMjXWqrrxkavemtpcVqz44ZZ3yhTR8IKEiDjBoG0uvT/9WwzENkyY8B/eKD50Nouv2TbYxCNG
77tFyJj6vzWFXT/a/bXsXX2NErIKBhMFjKHNW0oCwNC/d6g7f8w9ESgjYq2nVfzCO/HugcXjL9fM
kUb4VdI0P9yOkQMrN8x7Huq+ONIZbBqPdBZV3jxYv8kkmLQtNzAbvr2XxsPL0GQTetjRf2d4gIJ9
ILGZbiNbJ3/axAsfdd53McFe0bsmN4Gg6G3geSCQsPwxWGiZcAtQbDhyKYVV3T4yMMIyweAW5+jL
u8bQIA28GOeyAv3PtH2XWFiL08lpT0WJJX+9MlEYApl1QgAZQkDQIxTEB8sZqS86qY7LIsEyr5Ew
REE5H4Z2BMbuep+RMfxAyLxFFUAW0ji7Z3/9XVVRWVxyFDgEJryF7vARBEAHIHrotzhKn8GtsD7q
Umy7TjMex9z4qfqefTkFCOISfqARVdwhb3CgsgfHCWEjXq/IYirmqgIXL8TRHWO2e0xXUHEnL2WD
IT6dnbcSo049jtNjMqtLkJCXqTvUW2U7qN1aBedkmpdIQ4m5YyozF7/DIDzJwALzEGUAXju3P1HD
pDSwRwPN9LR8qlsYCEAUqkVw1cTyJoLGPlYWky/bQfKx3mptat+MIbhFrGjhD2cIppe6qg5C9iyD
2i4bjZe8oYBGjuxtDOPf1CY4KfLmBiTaAEHL9k99il5HCetPUen0mLcoplUsgh9l1jGiAK1maO+z
ssL55IN8AfBMFMkqnIRTHG9oKv9J3YXOxTT4PVfGvwNLXruRNlQ9GNCvjZyLr6IzklPYNB+1hz0y
maX66koX3f7Y4jQUCuTMUqauZcN6PhoeC+W5CLOtDl3jM2kUk3wZ7r8fblVA02D6f8VTgp/VF0B+
ls1OpSj+vADCI/dtcnAtJH5rq0PQGOaszDWR0/PzpRIAHCJNz42wm2WwZfPOSTaTTwjl2vqZMvtd
8zMccxRCOY+nmSTTRoxR9dNDL/t0ZWBTPBCVI0rSWF2/y4YiNcgsjQf5iM32WNfYwaGfTSeeyt3s
jtYlpzLbrR+2unaI7OjRic3kaA0mnCgoRi9tkcSIariHZDDMu3nZjheR/c/66tg14+UUyczDGpZo
Tk0RuOpjGe2U35MgG7EtGnsiddbzuolJeP2eeBdexOJCt+oDFXvzFJPVyMjFvDWB4RyR4/UMGPFN
4clbehZUdhlu6ogZlDt4O1FBLbBlmlzGMbcOEo7eC3LgaQvNKjon5b02Qv1IQrboTuveTNnCfnT+
1rkkymmEwJzV4EkGGzdw5Lkbd7LJmMza14i1w2HdxCJYO9bVq2eMdzBv0686qj7hTl2ouMqfsizR
ZiYa2XaV0anBlKl14n/gOWS9T0g880OcWIPTnZopz6kxixpoKWsHj+zSbNbZDx/PmAjSS+uhwql6
B5sEXspd2ZXTL4zydY+A2k8Yf8T4A/fD3BuvQcz4EvBZ02ljWyrfZetJesicAfbszNq6D3WPX6+s
WEVRRQWv5btHWPYZXKT11Nser2m1OGLKNxVM2V/VYY1F2LJYowmT4iCNT+tHYYZjf7YVq3lzHtOX
kXEBAQXRpWogP31/3oc5NE5MJElZ8LN+ZzND+u9VjdIze555Wys4cBj61tKB+ztDDqPQAJWslGub
mgjxDpsHSHvXGXDGSQQdsuqo9LFYgD5dlyIMH4tjGItNG/bYcIX9w57T5FF6On6QnfG6zNCzKSrg
L1b+sXVDXofcJING9V8BRMcpC+9+/GoEWfTSzTj60gSKe2S1h7ks1bOrkNN4Tti/4RBpWEDhUEtN
au71U/59vLEARsGMZIZL5B0zdn83wvE4JFb82kT1VhEU+LJ+iVBUtg5pkg2j8W1mjOGuRY+7G+e2
O7lOWRyHgmQVD/cRosnpsvYZReUf8sKormzL6LnERJWeBdbRqtkb9k0ffphk65kIXHolC2ZWVGxa
km9fVC2TiykvNhHx9nv8jkrWIIQrgXl+shAQ9Ea/7w2051ED5FU4FTvKYTGeZGGSfYV5cfe6MCH3
s9lFJqr5MorVR1KCvPHHFHUhKNsAq+oXLoJsU1lscDLPfY08FjzrRMnyPHa2AYojlFk0BjDEVOCL
48TNzJ8IkjbvsXxSJBrnBUxbROF73psflkPieR4hiXlGTJpNH3UfyHvg6jueELFK9xEh3Uif2CRm
ox4jkosDq9f40Cqf8Sca8ZLN15YmoN2EjeE+grQlNsMbkHhhqnwKXcAck8UEp1Nh/gwoxftsgLR0
SwRb45QftueaV10oBZA0cpzTkIyvJhSjWw0oszXMAL1PCH5KMubzPHjMNdtkJjR/pmjEQgNXYp1x
44yCZ5ZDT5+sFrjSwKQojDznGkaqvP63bXMceZoa99PzhuCr0eW4oZvkWm1IjZvmGfBv29Bq4qg6
ZhzetBMIiGuP9RsZGHFFAmtVnc3EvBZKkHEmMXOS+nQYZlCSmigdwNcerOwMqOayRYjpphIHL5eW
8AscWFoM9vt3TkyYbp3Q/UUs+WzIaJiwe1O08dA+89BRWY5h2m2sTE6X72dvlREd2pSNgNeV4Wva
I8jM6QefGc/PUAuWrIpSiMcY++Ep7/KvJJ/Do1/Ff/hpwjekRO1TH5uwS2yn/HSYN29HY0TX3lML
iK4lcVXGWE3cSb/ZzT1dKr6SVKGT4RJkN9TRwyWfZLlrdC+sC2KD5tUJs3prZNE/Lo7VBzc/20El
0j2QQu7VvPDPbWRPG7BV7Gk0gQhmn810Dw0A+6aaz8gLYe7M4Y8wnrO/llf8CSKLl8JelNyT6Ali
abL63FX/j7EzW27c2rLtrzjy+eIU+qaifB7YNyJFqpdeEMpMCdjo270BfP0dkF1Vts8t141wMExR
YpJo115rzjFT+ybp9KOhCErA1Nd89xn15nH2aaW192yjOnGKxP3wRv1pnjiQJuen+1xU1wyaeLQ4
obWXrKvYUAVK85XRcCfAaU0EO8i5pTHPBLHWpMR4TbM2VDY0ZTuUqXpmBQ9hTQiUVTG5nNrUPSLc
qvdDk/nPUqUIlu0oftN7LT8EBoBp2Rug/WU/65VsA+ajKE/00ZNVrjPA5zxIyAltHvwZqSib3Fjb
gymhrRvxxrWJ5Gkgb4ct1K4eAsINSR+6FOg1YkWb4beD2Pc8sLxGjjcoko8W0/OjVeGDIK4VD3BX
n4QM5W3WCthdhTb9Xno0GhLRr5Edvie6pCTLbfGzQpii00Qkkyh3vYketNdN8WIqn1ZUlqenQIrp
GYoqbU4qZ5bnKzm7P1TU37hd5TA2xxqSpkzLEO3c6x72kBIh6YMf6MWhsel3dTKyEbCU3rmIcKTM
z2SeFzdFihuBpanzVKIiXbk2U8axVAJQDJqgEGO57Xva75/eje2bcl6qmwIxp2WwY1IWLIW410Xv
39sERIqYNVHRwPtz0uEUk0EqTDwdVsykObLo81t9X+7ymNCvpgg1mJKcEF/Lp4RwY0wwJaCZXES3
g24OJ8nki9DnvLn5rQkRZu/pl5ywczwyOoLsaPe5tSuTpj9a/lYfe7Vu5+4j12fgUFH/W3sb9CEY
Chg17UB5K/udsHr91rGDp4kR6lPs+epo4D3AwzzcNlrfP6SojRaqrKfnKA1AMPC70C5ZOw6RhuKz
RXwTRAWSzdbaMM03XlNBO7bP9Zsx6l6nWYeoLAMZIIDFw+C18gEHy3uHPHPtZS1mfKfXngYFTJuB
+50kRwGZPfaqpjOv3Omhr5cZ0/W8FVcNWGOIC4vjvG+AtZXmOuRNpdsPqHbyffolHzACAZy3gbBh
ekFyG+QNnpcke2l/0m8bThmCjN/6MNaUYWvJS+dEc4B8h67U9gYDuVWq8CDG6I03wez+iz2nhKoi
uSOljQlpMYruuDF8pxzDyN/Ww8XF95WlGZlUbD5n7sIlZvqppzg7SqGM1ZCNd1+DyqkTwTnLyldG
L+pGUx7DcoKLcweYpBxBaobS3WeIdff40KFqTTuaBNmTXTE9b2Qut18t5ImECNnrTAKzFIhUN8it
l3nDsixTQJRDUf5QkFjCJs6fwr59IQlgWjjSTC+Jr4kT5jd3uSwGx/4egdMpuL3B2ifCw6+t+kRe
BQHhTXuJ9RZd7vws00m6tIbsYI9mveaimHGTBiOnlfp9OJTGI3Kgbtsxz8sCI9/kAqJ2TOzXyPiZ
rNjhkbSm98Cc6VAoVVr5KPWxhqaOX3xOX3Km+CnhLjk0a5cLoBTw6B+ljRiyIfgOJfMVPSjdVPWQ
M+uK1CErHhn21ShmZmeMvVLTHZor4aOzPgOjHUIGzbeOBgZmNzifo3aP+njtovWmx9xN3bKtEB6n
UM5AXdFLGmriP7rT4H8s09ukeTzqDY2zoXZOUfFhejjO+LA1UbSVdO5smkZrujI0LyTwhwawW5f7
QNI8nDGuig8VX4PLK8UleMqcagkay65krAqvJN4kjrZrbFQ2TlO65yk35d7o+nsjoTOhbB+tReM9
1wE8gqYgeGpiOY9zmLumV1igy5W2BHOy/PbLv/3zP/7tx/Dv0Ud5KTNALkX7z//g+Y+yGhuANt1f
nv7zJH6wtis/u68/+69f+/Mf/fOhzPnvb3/lf3yj+eP81/vyz//+8Vbv3fufnqyLTnTjtf9oxruP
ts+6r8/AF5l/8//3xV8+vt7lYaw+fv32AyR0N79bJMri2+8v7X/++s0IrK8t9duGmt//9xfP7zl/
d+ESA3Eh+5c/+UC79+s3zf2H4Zv4sVzX9Wxft93g2y/q4+sly/iH6RkWIGXHMm2MKd9+KXi3+Ndv
tvkPJqLu/IprBr5v+t9+aUu4ML9+s/R/6BaaI15xbDPAAPDtP7/7n3bif+/UX4o+v5T4aVu+DP9G
9du+nr+b41oGHw/RgEk/M3Axh/P6j/c7UUTzb/8fWogZ2lhCBqIgEfu++onSguv4ZN+2ZueuMzt4
8CmP117fnn+DGJS9g6Q63cq2eoCwArPdLdEQtpAlXTDvf9iWv3/eP34+2/nr58NsQhEfuA43YdM0
2Bd/+nzElhUx3WEGLm66ifqk2YBIAfx27Ho8J4WEIx4HPmGX3JYdQqSuTUSuoaOJa4XJ6eBRTDL0
LB/nJJrGwNnp1r07Kw0fUt8sljqz41un2E8Rae8TzqjaL8azS/OSBjbN5QSmSt7YCHqgnWygG9or
PIP9IarFO8uM4VxYWfRUZ8k1slymCHM0eGkZ75Fb20i5poj1iGWdG9K4cBncAb3K/7dNNG+CP+1C
2zdsi+wt1/Ac2zDcP28i+nml55glLXl2NjTp1D9+PWRu5x/hLuE1UGAHXHq9S4yo2bPuRu7aQX+w
dTH+LktYNMc0STCCGPToxzkgO0VAMkCeCoTQrtWgvbQOaPi0N8MrbuLbqVfZAzTI8yxP3bZD5C1U
VYWnuCiI5/SBSTVME24M0dFHi7de3vjPik+BchUDcpIp73mSBFX3sTiMDKFWEUKVlRahexgdMj3+
/iDy5i3wly1kBpjaXTswHRRp80nwh4O8HkcmPLGFrxqU6DD0+GSZCUSxUndJZoVnSYDU1DvERIaw
95E2xfCN9M6F2VgkVEwqOQYWq0PpnKvBTje4QxKyI4folDXu7WjaKdJNVB9xbr5lCQyErx913D5W
gQQKidBFvzKmSCF7kzY51YF+Je9Hv2IyBratdNjMQcXd15bpNWBNZyYEuYxZewETUV0bXBws1apj
NVhwI+cHx6h+f+qGFVhBA4nVLIlgSGWdSZoQNJYbFCCz95ix7EkLoWmlhIBsOpy6DFbSNydzPOiV
abRkizEFmP2MIx5X6Yt2L+dnXz8S8ayA6UVyiEGOWyrtj1oxdseuqoujD3YCXelyTCP7XMH1uQnn
tIa/330mV8g/7z7XZNTN+NhAsOx57l8OcC0N2ozTFy4jullwS2Z2BlhyYbMQTNFj+470EtmP7ieP
ygJD0fp19pC3+qamOllTIUWbZp43ZYqI0q7z8fmhabbFeMa8ktxULEOwtI8cuOdMyvqpGnXQU6UL
fseMAWMCRkaywvy5shFA/P2X8+1/+XKWGXBjsHCgzF/xLxc4OSUppJpEgX9S30HB4aCYjSihPYp9
BBc7Bo4osS3dxyp8tcfiCc0YNa4b/sC/Wx90LYyvXz+aJBOnwO0Rf84/+3rIXU+tXDBuK0ix24zF
9lPYMg6VCN1WfpgmT1pbuhstEEQ19vbSls5w9/XgSSwhmpRnlTMA6EvpHqAPJIuvF+OGStXyYrTX
M2OLBFTXDdpLHk36BemEhgIZLM3X068Hr0k8ooX86CjrUTuHisDU0LXcdzdwELf48SN2WVhjVrtq
MuAg4B/Eqz+mBEup+qobfXkxEK8MM0nRdrVkjREZjaKJwS9HCZhPRfmYzQz2NrJMWtu6uzeyGec/
i5wni5C8hrvVRvf6O7cw7VuGMdFT5JqH3onKa5/U0VMVl2tkYs6dsquff7+Lnf/HLnYt2zU5fNm/
nju//ofLjx/QGNDDqV8yHcOCSIccLn76UI7lwMLgJSo855VkJK0FO8T12jv89mB1uBJ94q9NJ8Mu
11RHWSQTFGkyNLmtXb+Myl8PX75lK7NZJzb4ZTsf1AQaJvB8ARGUiWff5HLWWHndUTRDuzaEVe9B
HWCcmW6rHoFz77rZyqIcOep2F+4ir3+KskG+xKP/naWP/TMt911DRnxVFqfISeDq1hVg21Y/xNpe
SzCtp1lgMyjVp/AQW/V/Pni1u/r7zWkY/1ITuJ7pOp7jI8z0OWcojv64PQfNMHEhoMRVrL9cuz8k
ufIAtqtYHnInBNpDDHm3jy1UJ4Xj3GXzg288tKalXxPp4aT0ayDZnn/874dagUBBxb6ZZ0f0KVxK
hlRtSwiGz06NF9rP1bgvmnIh9Ng5jFkpt1w8D5K5cmmN68gpk4sflNNdbsAqRumiMTybvJNhVzel
bdrXJu1rnBQ+OFPLfg4MThEtwMMPsUBnwvNzdD13Rwk1IO2jCfel53VM2pkwNgmFcXzGw6AFDGOM
SF9orl8Wp77HzUW+CmoglpdMnEm7KIf8yYyHo2a0IO5UjIGYvpGoDYy18wM5uM4x0+I3ZwgYis60
jy+HZzsxw7LMndZl4WUcbXFtxmk7Gp1+cqA6+u1o7AKMQxdvfqhb2PwoH9PzUE5ANlE43ObxIOHs
V/0VfSodP3J0z3ajyX0YJcB1+yZ77wxWXSC6FxV6jpuS8cwRLgZkr6wo35QYXpgUN3dDVBWnONDJ
SAnt4q2CgJKbKEraeKRjPj+U07jVsSkc8mZivBF6zlGNlnNSifbD18vix98fdda/nMQeznrYVR5q
bJNh419OYg8gdzH2Ho7sZjU4smI6PFUITEJ9kbDDT05vFseMRuiyM3XCkHMyUKYo3UsIOUeWxe0u
74pPBt1AeOMy6Hap8J7DWZ8DKuVnKgJtG2v2tRivJbCrGVyTbtrK0O7sEaRa15pbIcbg5ushr2NS
pgUYJyN25WNlWUy8aXj9/Vfm6P/r6sCj8Kby4uqFijtgpfLnM60OOtX79kj05nyvh5f09ZCxDE9i
xnXKtI1TNPivbeYwEqS9zkzGzwnKot50ZCqeHKUXN1oYKGT8g3jysQ4fFOmEDBZ41Q1dUqdsksJb
RZzFEMbhllBiZxLQhSojeyTMHMtTO6vrojs5gxM0+rT8Syg/v5629DgJy40JC5O68znYln3C5AVN
q/MvTeWDOCxae01Nvy3CDjIfrSRDDmpfTfVTIoG6JBFmXVETkMpQK4rrtzI979uY3jBhIQstZVqb
Bm/0hPJFDWrI6V5HK3ihvUvW+0en+Z/FbBSv0nI5aHMMXjq+wZt9NC2CNQBFoPae1ASKcnyvlSCg
xyq3yI6RtVsZnhrX3gZlZC5FRoAC3QPqTuXf+ns3JCC6K3CxF+Js1NoaEMQlaeRrgioMnPo7XZht
UPvQih3aoiUQyzlci2u4lRtok/xzA+5364Ta+1TUV6EmsmaLWJy0PMBjTW851pgMVmV6P0dk9RIv
SuSET4lIXhrtwXXrezl69j6x8Xg0RffWNTmNX1c9o4ViddVnS9K2ioUxaLeJj/uv1wlstnNwdrbW
MxHdiFZtTTndu4zVE+0xBk6JyQSI/lhdU6+raAzSp5pFK1QDK27G5ZomGADNoaQ51NR4AY0QhEfx
zPCbcFpdTHMQDDMop4Z7Y0/ZDklkuiREy19akrEhcsPaQJmQMtia4j5Za7WzCxJkrAhV6o1VRT8g
CGua5/+sXazKY59sTBHT8e7ycB/dhQGRxHamDWcGUs0ic3p9bZS3rHm4OiHV9RL/sTCHNcrpdW8z
lPL7AlUOOeuDJvqt0WQKkCdYT7PXtR1QEhjrYssE7cYO0UUUDvSRnqRuBQOR9fTSyDwJ3Bo6eOhh
gKsIgNOq9Mg389aE/pSL0ITTWPcgn0A2bBmh3OqV8RlrlX6UADKh8APC1qbirun1h0Tb9hJLjA9p
yTWrFWAJtiXCC7NyDnGQIf4CeOpXQOHZnmiTarIuEpTtzmgaZzOdnqaGvI0WydAy7fk5N0R4SFz1
do7ZlgtsKWubxe5ODiRoE+miieIp6Pz3vAzQ0u2IPT25FvinrqPNNwxN8wC7+TNroGw5dnw70DYY
GYGRHMjurF33FMXEg1ZmrF3IoKid4nvLGBBoFRJPLiEYYhZ0ce3dOCWbvidIDAAXg50LLoeS2bW5
7ZAs4mDLcF2nT5quv2u24l4UPWcEc4+xDoVQLtIHEWNHzTr0A33p3XYEwQ6Gj3bhGfUSp2EVvE44
CYMcgv2UylU136ist2Tof8QezpcWaaeadabI/uXwkfa0ZedcUzWAjNJK6V1zetINHNyR7EiExyQW
1JzMo1PemWnw7qY4JBpVB4RBWBBVIvxfkeZHyJttufGEZpykPnwWc5SpPhQjsbrJro0IPW0CboQW
0BUG67p50FG/LA0r/VmlsX1QRWOvp7weCBMjtFmNaAzQahE8KnfCTr63KivQ5g9HEqM2fkgjfsIv
vENPOqeRFm8WWvZdUmVPU+VeGN0cFNamdaMIv6450wrfMpl6QbOYDS6QajbAlj7g96uM7FOJnW8d
Foh/HfduBMqz6RwESCPyhx1EdilQcNbKPFQF6vlrTpgF2r7JZ4gavvXM4hEaT8tSueaG4u8JuIR2
CmYgyeA5O1eSP8x9X6AmXLTokg+hX7+EHg4nWjBndvhnkvG52kqA9zTRCdIlLjutv6qBsGbXqRdk
zGxBwMmT545c082KnUBwvNOjI5Detq+d5uBmW+mNDORT3ib3wpdId7t9MtabnMwTZJR6xfwPdaSA
jtCGCYxphBW8GbhNq/roxSkw7sTofqLDijZCFNj4GhroRo1UzAjzU1NNRO+G4zO6I8p8k/5+FTJP
bF1Vr7GLkUmgkbcrRWfB8Qt/Glb+4fsie8nTENFPhEgZddulsLCaFo+aVt81Jt6rKD03bX8VHZNi
66EoTYD4lbj3OvtGOXJTgSPdS3NqiRHKPrq2EXjvBrXS3CG6BdlKtmdrf4SZS+JIi7kq8O97X407
4ihps1eZuCs8+t2O0217czhCjkGhniDdysaO3GRr4qjc4Atlw1nGneZT7mEOJd9lXOq14d/W9oNh
18UqkWhnCS27JtDM9kTK2VqKP7GlZZ2lBKhCQivy0lvTANK3pgbaTfw0fRJi44wLogIav7fr+qbs
Qxe/OrknQZOQkTesqppszZL/ySTp19Wgf48rv7ntQqjTHOUP3GyfajnMiZWedQKvdnJUDBpSB19p
evhlMd4TtpF+VHEsNwEDHZWhPvJsZ1wlggWYPg6PYKWgVFrlrG3xFyS5PVrKvIbWfYI0FEVf+4SA
Mlkr31tVTjudemyn7OpwHWtFvyQ9dalAQa3qLMKoCefQsXtrGcPYSdDdLDTK4mOrITpUkBSxpX/X
CWNpEjImUepwf8DGJkV/I+l0LJqGxPh8kB5ZWjSwgI5ipIzDDWBLpsBJYq2UTPHfxoOzK5fg/deT
zMdTz+p5Capa7RD6wmCzVbx3BuOkO6TtDsUDePStwTEWug3MfWSQRF00t+Wg+ctRJN+Tyb00CRaU
ALnVOneVM+Nyj8E8/A7y9yyH1RYls+N2MI9d6k+/PRhjz62Jm1+VexlwrGYiFI6BZ9Jj1avu6UIW
xyiFyAMXOD+yrnAW0LU+PZ3bOgH0rg2A12tIuuhifBOu7/WLQnORCtDAWxEOxzWPgAvAR+G7KdEe
OLBsaQEHiBIsWCHZ+OJlVrOBpZbuRDg89p16A0Y8dy3yvSznJS6xjmuhETPeJGm9EcxrmDMA6aNQ
DIxu2UCLgbzBJrcOjZeBUY0V9cNPQSNiYTkd4EYUURCDEvzRfaUfmnICX1GTqYxkXgZkg3TzjY8Z
remJDmCMts75yAtZzSaEZEKurgNHsblmNkywV3UainVeyGKZprhaW/hv1APps/ViT6m3s1t0eibk
iBpg0trVTJRm6LiDsFKXKnGWAWlkVUumce9g/XXK+DUa2zO8BjrRWPlklaMJEquxIWrX5fiDoz8P
Nj2TekjxC6OaxTWEPwY64CkwSGnb/xSRu9PQaNFYfsD1/pB2w7DyAusxGNUyHAjoyHp/rVzt0+wQ
zMd2SNQIom4F1Q2Mhlynop478DCbOqyXkCQXIjqgnIX7NnQ/wsG/iam7lii3Xwbdb/bjdOh6mgcR
K5qsJWYkHqdZGQ2WZlUFeBOTrkbLanWbrO5HdvuCtgcfiRHJGrPByqi0tRYm9K+aRG0NoKyJnU3L
WmDxbKfO3qQVS30P/G/dTcRhfPo5x4OWL2z7CChSHAlnFUdMBjvVO95+bEnTVGW5qaF8Qf4kPIby
qcIqvKYDjj0exBS2Eoj5O2xg2npCYbtoLMi9RUH8ihEwnpxIvNFLLC2wjuqZfbSoDf4U5m5C4Ixz
y/KVKrWgOBq7yzRwDKIwGKCrehstTUCbTfWzCCVKCrL3REiCm4B011vjymkDAbjBUpRJ022qmc+k
qpRt3+wcwhvKgv2GxHnrawmxAzqtgj6RB5e71LrV3S2nBvzFHGiBrdVv8GOZqFYU8haCMdyI9pwS
tU80wiKMlKNdC23iIvT4R1xZd1lZkfHUuTDoKxxMBvYQVuADBC8KWjMiBw0WwGaytHYzJSwTQIb8
tOIyRUbALDM9dq5UN2FinSeDXJEEUsbKHGrzNLlUAwUBPi63BlZBzEilXrN8WxV8SMr4EsUD5/HC
NnLUlpCqVuk0oFIqpoOF4nfwI7UvdUFYXBwsSS2mLnTEsR6n9xw1y8JA1kDA6boNCMrAe9+t4apw
za9Z25Aue3D1Crupbr+Os65NBjdB7l5B7IS0ZjDIlBXT47wXCNkd2d0QBLofZftYgY3VRjFtUpAN
y6qB3W0Lov9S/c3QVHbQGOkufFG/ASMQtKgVsfQY6xZ5YN+G46tXMkauNVK2p5jYW9YFrjG9Z7oO
ZcokaQnNjzAHccwSbkVmxfnWxecmgn3sIu1YDXh8llFO3l4enciQ/SlGEk8QqUGTi6N1NeA1rRNy
PFQunnIUa7ZzmzpWdIm64dHmolINRY6ihL/yPbpo4XUYkMrp8R3hWQ5u4TspKrXQULBsczdFCgfY
c+GlgbpzCm0vA1rtMx3IMN/NiPG0Q3AzUAqEaKR46DPWi+vLrjGAkrph1zEaFytjqJcgkTROIOeK
svaVChxKsf0WMvTBk+AwsLd3qSRcSKvtWzk8+yPL++kl7L2EpXiiMWKEVQLAmX7CiEomNm/SVDNI
JHcf+7y6RI45/cwijPUuNL1OMy9xx8co4uhUVY08jCHBfvpJN9FI5aY27nGgO3y5gawPcxLNqi1c
by+7cOvmWDfBAqy5zT21lf3OGSZWfTCLxPVmXDp63q6gkL1nUUlprsh1IZyIcJIWTdMm68ODk4WU
mvgDCwOhTByRTNMTqFRliBR4AyABBp+wiymEOQ8skpciZ/qZRNVLZIFF9lR/0yeEfOnEVYeuYaxg
9NznPaARTVd7P8weUmZmMelNdoojxDdJWooR7K3CaHoeS+theKBnVa5MbsgHDdeBYN61nHCOYIER
7CD4GwUcEqN2zkx3SckMuVxNff4RUZKSp+JEIZR2JX+U9lDsyxarj9Lh3hfd2bz4PZEAdJDbDYON
iTFMz0WSkele05hCdNLaamWMIzYp6XmAXKE/eqknDHQ+jCI7HZZByTWvSVBg9cJe1ZIlVhn5XCYs
JNkm8d1CNu6uk94NRc19WDKDGU25bpUnEXs5n4bJdZGBjQPnTKnwPpzO8ajRHhjJWq9URgpNg/zf
MJLbtFE/JREWzJDTQzD48TKV3FOCxjhSW3fczT5bfBU16Kpj44tNJxsszQNKNXRgMtRfAfkeNaDK
9Dy4FEWdntCcQGoWBehkKyfA0gBxR8VwhHM6AlqmrUxxSoAsYliy3mGQvkNeZNBAJFzgcZ4F1lJO
zKIZdoQbBPRcleyLO9ja0nbYSW5fLvkKm650yXb1gT6DiiLIykjQ3mWPntUR5BVXxATWmHGzGN9X
moI8FFQMYyXIUZs4HDW95a51oQ5mhmV7zgqyE5FRZrGBFuDMv8g/J9O7BohC1xsbZeavjX3wvNxb
jyEo7FAL18KPqM2iAbmx++jAnYEHTIdaLy0w4b7NR+3LTRUU93nYwKzvydwTvM9U0v52FUJCvGKL
Rlkokgmq5TjRbkRowLNr6CrWaA9utHobaBUelzol8jBqjxUDN6TsE8ImioG1Ysrsac4mFljdC3Gw
oXOh5tNXTkqLoGIUhX8z/xyopaX7ornZMSWlNEwFITowZ/3sRaVFSj0SXbrQSTZOY3xkZnBJpoaj
bUT9B36LmrpuF2GevbXasAlyNTtH0HED/n+L49tOVZLwGshxba22wWiT/q4/pTYCsClCICQz62bo
7HSlC4pRYxISWB6xdQZSbWcKvzO9IRGwiOObOg5XgeHc99kkLncVyK1D1Vd3lWhPmlmkxyHqTtn3
IibybAg42aDfkWWyjN22W7hN4m/cXF8W0UMJjUYjboS8t5xEnpyeBk+KdxHU+6LvdpVtYlRCYL4w
yvZQ1S3hXXl+O6X2sClwvFsOq9mvZ+nABLn1iFyA+2haxOgiGCeGzYCJVxjmU9FE1moeHZkQCdZl
JJ6qxkIHHScPkUe6XIXAhMWJHBfkAndrQilwsdDy7saNK82PAUvNQYXTVqXhcrTDGuQqEhPpw3yh
SLaQMsOK2pUIjdHGwaE0Ka3dbrAWQ8Mfle9C0Rbic9XLbDBA9OcAOwGpgNl+t2ImwJWF59ac0a91
hBYQCiQyH9wXaS6XbcF0MKGygTv0iKv7ucS4SujgGG3zKrmLSJShKal/tDkho4NNdI85mR4d4mKj
Jr1e0f5+BHZFg1e6t6nlbANJqAsLc5gXm6694vAaj00KM7WLcxAdaNV06b5uRVu+pHr03fULBMVa
dum9weNwj8dlHppXoLyfmalTeSfRS0geaJLlF6PDQxWotF6YSoa7PHIJV2t/psZnjc+aCpqLiGU+
+R6JynB+24UmuUQQPcHhPa5tnaVQVYt103f5FVb1FrtRuCOdsY8OOvTRvdMiXZHAfdIB94qcmrds
JiLd6LpND98mSN7Mm1VuFGx55JrL2H4s8hpcZu/FhFC4/tkGqkksictKaNRxHB9qpot+ebEZhMD/
34KMvTcEAr9BZCeUeG9hk9Af6LX1GEx0dHz3PuzgOTtM30Msb9xIuUrF6ZOnkmyvWRWNQDB9Kban
hTfUt9psNC8Gukk0Dxy6v9Je6+VwzA1qQR3vHddjShyDyC+3at8TpetHCObcdDpn6w4GoeQ0ijzG
C16Pn3rqss1k+/a6CQmhKICzLAZloRKgO2GR8M4nphtgpGctCUs0nJlgnVVHO0/UP8qspUXc1nJJ
TRwZ99bUkJTZGPsmSzZtjQety7KGcjbdYbGyFqWJCzGqpw/dL3pgt8GORgBpncpu9onhuIuc8Aq+
2/AuYrkHWT2RpwFLCLRpZpq7fuy4Ttrpc2bGy15m0b0OJloNU7IXtoNLW69fCW4Z9t291dj1CfMt
/bKla+PW8BUh6X0wnmPDuASG2S84Ej/qlRuwM1K9Z0aTUOSg2PpgiIHBkbwaTi9uF2TrmZnfbgMA
0l0ubOoaIOaCf5jB/DRbEHL/djQIfQzFPW4PilAOICfkyqk6TsCsQTrUIMb2i6DcTQU6+ByjmiHF
0Wx8a18PziuoIvINmYvuHCzWftt853agLVx0RNi0tCUAwRsMd8GWYeFnp00fFT1AiNj9u2FQI+cC
34/WXkb0Moc2zXdZQK00+wlwCDEvh3KJ/mGOClGkcMIoe/EgVUdlcpoCZW7jaT+RHkfKwAnd3ROt
a1ocAFLIZKKR2njvg8dqWQSY+o2sNJcD449DQPuyG1PaAEHUbiOTuzHGjg2Ao2Rdx0aySUNtU4a6
d2uS7mAaDq07jFUMLO5DzFLVnAoWDvldZlyTSGUXT+wbj1LIE7lYeE1UoKICIdN+pK3DtstoZbEh
t9Jvr10Cyz0NOpOFs/aYa8KEHgBi2+rrTyYQ0SKMs1XkDFCg/SnHqu195kB9Gt+4dVKftNgGh3Pr
Ui4z2kT3U8cx+Zo+pFUS36j5nin4w3VIvdKHTnbyKvHDT0d726ch/Zt5saK1gAYCqk7VoMHrLONB
+bXxYCTl1qRiJkRgYLzks0aPNLtEu6KPF68fD4VbRHfcPro903qOATsO1nASSQMDb3R2KFzgx08T
hNYJe3JVsowZgyMCku6MI421WVTeCBJXwKmreJsqVljaU6Gqz2hG78Na7W64cPcLwIZkiVG5bTw7
+HDi5GjO+KIkB8jbo+sZjCq+VHVW0KesKNtpqq8jS37XVHks3LHYm7GgXUe0wbnIDRIiq677kQxg
iEEr6VahbyNmo5suYNLZOPQERFY0q8bX1UnVfX43xyJ/WVmrcpt3qI0ZFK4liFJ6YIXLWDopk5XJ
zwvj1m06se8iV4IrSNWt37nNrvOpWfvkvc8755IkTXInrIkRvRO/+K2GeWV+SLDBwktk0W4FwR5+
ZHYOKZjvWB8ge7BDwDZlyERaOC09IJDBhYiHbWhU41X5lXXpyelMjFc4ge6B8CpxTadq9rNRRg4d
nP/5RZXl9kHTWqYxUsJXrRPGppWtXeh14QPtUxcJdNytNNW2Gy9I27tgfmggbWWols6Ad5u7oBzx
1pfqJe9yA7W4bh1Ebvr3ofcjqlgzMySvFh23sxvD0TAbWXZNePNac1XP7CEsTqY3nPTJlPd59jj6
VX3Hmlrdx7rVrEaIY9uvpwRckbtpEyw6Bt5P0NOsL/UVGN3iIXPs5sFOy880KP4vd2e23DiSZdsv
QhngmByvnGeKGkLDC0wRCmEGHPPw9b3AsFu3Mtu62uq1X5AiMyRRJAA/fs7ea+sn6MVYVqBComPM
vM39fwZNyV07mJ5HM37Uy9B7xXTe0JCGIudNnflsQ11nhKHD16AE1WNz2NYmebVaZOVPIuAjZC/C
XTkgPMsVrQbBVrMuGZF9OlHXzlsxEHkFjQ/jpnQyoCMwFHTym1YOoRkwiKNgPXOIpyCuGaC7n2Zn
OR8gZ/E4VHJXJZa85RZDjqFzvnx21POiY3HRfA5p+BEAGH6pzMhAG+DeEOobKwPvDPopaHJtVefb
uX96Cgm/OlizVi8rxUnFGekrlWi/q0o8u5qjP0pCGiL6F13Qv88AFZMp8cky6ZRbGk7uWD6HAZwU
XMhohzBxEP1wgaokLw1D1yWveNz2zZoOUPVSNUH5lLBTMoxzG40dthvMop1/0V07ZTnIeoIvvGBp
lCI4NtRNTq4Hpwjl2Cq1n2Vsgkgq2CAD9dw5mvvoaUlxsaEMMTDrQyImE3HW0m6PPy/a86b4eBGy
5kdm43fFc8O5FUTrzmEsZRUEV/vQNGzKrYNuk0Uf2d8qJh1YxYX2mMTV89hr4mBWMqHplg/rxlTh
ifbKrY8jsfL1ORs7GgS5OZLg0hhJHGNy4qbKtECClcPpip0FQKNy25eafRudNL/SgN4MZeM94V57
zBPlHjvYWXaXgzSnifQHwiLa4NSaWbnOxuaxGu+DFMHYQxYlyUiZfYCVta5CO0VAmi0DkKHHjKT0
dS66bmNGWohK08pRKk8f3H/9HQky2r6NYuD6hA0Hmpc9GkQq7qBWd6vCeTPr3tnbCom0ajBoEwp6
QST6FlMuXMAWkvqIa3w7sefHnFM+JA0ClaAKv/vakJf7IR+cnVtm2g52vLP25W/wcyymMRP30v2Z
0EawU1glNhkEuDqEdYpYizyoT5fEI5wTisJhdCJ7XXnOzmPBI6ochJR0OFGV5rorw3f2ZhDg1owX
yF+gXGn5sGet89DiaicVooIZMQ/t/IY+6DTEaqVZGLenjoA1V3OTpYHpmt77LOX1h3qTcx3vo8zd
Bqo0f2W5uVJjt8iMmnxRYxxPzAcRQcRD8mRDqjLMWB7vhyJCJ60Fr1WX5TcX3+xjLgJtJaFqIWTZ
QF63YDSShiSK+gNDmFiKLP4CLeLB+xidm0RRiXtsbuzAY8pqtznlhNYPU43UEWSbk4C38jxaMaXS
gH/NXidHR9fl2k240lMG/HdahvCaL+9qTL3Cce6vrT6l4iIKgLan0zJcdVM0LDj8wjFzNzHRAXsn
r56y7Hce5Dtwy+NVJA558r32pZVo1TVIyH9wmUmyV5EIT6lNmJWw47MOMll1pv1jbHL7VMpaXmLo
OUY5qvMURi9mw4SvTwLjljQOo7jJgDlryoCKNTCg3CmQyV2ccccjoUhrTRogSHdRRqgbUpjpBo7J
euzkcKwKTezFvEG5w+Nz1wLbjzJRpu3aEZ1NBkngn1Qucnp4xNUSUtevEu5QEDjG8TYN1j6clHsJ
hrrfFHXanOLYpu5M+008Pw/MqUIHsbDqxHpICwaJXm1O9Oah06rI5RYVtyAcxpLQdDaVL4Gae+ux
RUpUbrnHoRIGo5mOAUVtaTs5+tOP1NK3WiiiT0xsRn82gOiT/kxEsKG7GJNSjYuyHRN82Gl+vB9S
sDyHJsfEXvcIYL0W5b+Mf0r/BVOlSyy3y7ic+7m1TkvTf8wj36PioNFkeMmmywLvGW+191yU74Ip
29Wa5ONkcIvHmkjs9qAsNM9oGUeykA6xGVzYzbM3JDz4RhAJ8/wgNY0bfTHtbOgAl1rDPJArajLS
r35MTLm3oeQzN0EfrLOI8Ni0zLOT1LNdiLxnOZKOlwVGfoRwDDInbREhWlZx9ZNWXe02VtfAyHai
fg7h7R/rxEc/qwevfWOPFy7SW4cZ5FuyES1r4EmY0thb2kD4/1nnFL29Z4p+XxM8qQSu0/aQM1Jf
OX5mrxwKrIMCEXZg3LLlp0GHc2afcSXVi9vr5KRrXgsBNLOWpUhjpp7o/Sxd6bAdmLMxvRjAyFCk
VG6sNo7mHNyGbiPXFVEpZTlsIoKctlnqjmsyFuoN3xDArqrdZdw07rPT+VtEDRlyGzv+EUwb3amd
g1k4v1Nv3GYDHm4jBO7HTg5MzuBm7FG0YpW2+riqXCdjyJZ2ZzIjnU4+eQwb4eDZT6ZHP6oKos80
TOkCBuS8lT6iF2yUljKCHUDYp8xwsMpSIC2rN+AV9ka5rfHs5+Rms6WgBztFMBjJsG5wTSyiDgyw
pdPLXia+tw4CWkd3J7+bYk72fch2E+6TDb18Jg0GijivjJmLkE7hQolR4uoN5IROTWjurCzodr4a
CBHtYHEhe2PWXzUA1XkkgLIv0F7KbU2QAgQ2/xMQeIv8DJy56GHO9uFUbBEH4hg1DPUIX049Wt0X
2tD8CtkjP6ch25t6sk+BUBwYM4GAVAGKEsgHAqHRg0xkQ6qc/RCQCKi7lXHx/LR/7uNnEeri5f4g
N5+Up4lrGohnm/r4DL8Ut0I8ee+jq/ZsYjpadlG6re3Sv9X2mN3+vQKSGQ8Cx391jri26VrCpEcg
bYFVa7Ym/It0u0xC8Ak+AqII4QvqmVq/ObEDRcyMhrUVq4bMVcwQZHkQQNsGGb58ss39cNwT3ylX
pq+3G5aUYpGUuU1Xdeppo6FZCc0fWRykNCUMFziwQFlYKJvOS+HTXqzMIw3pWbCxQXfvStT2btKc
2Z8UD2qIr3iWSAqbD/AhoJ4OyGnuD/X4p4oY1GfC7Y5+IFd1V9e7opPOEVFOSNxcGB091zL3Yx6X
h6z+sDuWq5bUj57XD3/Oipu3DC9Xc0etzoew5twmtX7AMyqpgznJ0o1p0tkE5IVe2clf0q6Zcylt
1DJFh7DVd0hzqIxFRvQR7etkN1FyLCYH/SqbZsJwcup5fo71brreTnPVPILTj0j4jAVoNLmFEtC8
5kOXLYokzS8KbglNOZKVoQgVjy0d4hXIfHdzP/PM6EG6jXYug+FN+EP8g5EM/o0hDQ6N+TogrIEE
y0FaFGM4a8SmOBbQ6y+F35SnJAxXjasVT6qBR/zvz5//Jhp2HVTXlus6QgrbEY7xt9OHNEsiAub+
yOAyTayigqG0Wax/dhBg30FSwJFChrNqdf5NHDf9IfO4uQlBl0phs+EDizduMih8EbF9DqWqiKeO
oofRrcjcxJm9SKzKv2omlKM2HdiaIJwIfQRwynjzsBSu8ob1q86I4wC4vfGNgtZ0yYTcMMwHEB5y
/+//ZGv+k/5yxeBIhHxhoNUwPNv6+5+sl7JvVNkQbdMWHV1UB6O0N67MbrZhG7a1yQdEjrVge234
Qj+5gPFAvkXXhrX5GukI3wq9ag4RejgF9vZ1iApc76WerO7MHNK/GHl0l6xNEMQDAqCE5vsgQ13C
6pMMpY8pV83FEBVzyLJGRloMV5PC8TW0yCMAivAqE/1gZIwy8KD4RyNDwcnUKj7SE3hlR5Q9/fu3
5O/2JVfqQrgSEA3vCja9vzl8AiVEGHecy5rZJQsaSb+dTPuODOp8+NU06A3UAZ0d0I83jeh/OQXv
/qG/fB78dlPyQSDvNg1T/9spCJS97gmtYHkbrc9Uiz4Gx9p3WeytyikOF4mhHQQj1bRaM4SFyG8N
n1Yqm2XXtPXuP38jaFAI3TE8yVUh/no1cBvUSHdi4uyL/GuoKyr7aA/Hw2bQ1h6dkNR515raXQEP
6P6b/yPz8v8xW7KYrbwYuP8HW/KT+oz+YmO+//s/nmTrH6YwJFnWs+v3r5ZkQ/4D7cX8pM1iZwiD
0+X/eZLNf7gu4Bj8S/N/sOP+05Ms3H84uqUjyCLbVMct6PwnnmRLyPmS+MtJa1qm4VpcMfOVwwn8
1zMFA14dJWn3HZVglg2BLSDqiSm6S/5z77OF8v5EvcTuJX8RzP/ufpmosXHiILpSWKQuic2uZYWQ
8Fft+CPUlCzfg78bluEYFqQ66Nc4t+KN1wKzC60nU1I1lwQcOS3J0RH95LYacHV0UfliGHNegma+
tvQyWfoHcoXRra2SKNU/2XMt6qrP39NO04h8BUTdEL5T4blGZ2Er+J/kAUJmAZrQsnx2JVYl5i3J
M20jYz1Zv4aqHAkuso1rUFzApxAr22Q/Ekl8dIO66VoGdMD7VPUrRmPRger9sTL15HQnoWUK9LLU
D7JoEPj0Ln0NWu3rxo3Zgd6hhq3fmMir3mHXJ7cuMSdq1Rk/WAT+1x3VeufBhlH/S2/dfs/oh8Er
WCRaR1BNdIv2T+O58T53cUh1NbpYrTA69g5dvLVs3cQrBclC5sWXH6p2f3/JKuYWH1YDViIpd7qZ
KazlDdDFBJFxoEVXNWkMKFiLURj6/iIaW28fcMtPNrGyyH10XY2lcAQONn+l5gMtBh+dUt3QAKpk
vJo0TSy4wetrJWfLNiLBCxkc4wXjLhDOIFsSzEc8TNnS3cCPQG/qDWFpuo2zydy2JLmAaTibTaaT
MjON5kPge/bTGLXNcmjLZmebbfiUaf1wzmzvIY0bY1u3inPKMoJqd6eI3g/IQ20Ie9Yh7W96Tkv8
nkUg477Z4oXV1kKizc+cEyWCtY2U/dZH7xaKj7HKfjXGINm7zi/T9Fo24hYget0pTro1ehvk/YCn
fS9cwtdzMGIRmyIi3Gk2iBiYvYlAERhJ9lucJaaXy+ufv0Z6WbhPjTp/aCqXfUmJ9MGp2QWRTuXv
wEZou8Sf/OP9gIrQ2Px5CTgP6FEg/jrEA9GlY9m12CH34Ko3GpxjAEeYl5FkGT8HkewLhi7XcLDO
CZaPA/xofZfYBvm8AvLxHUtGRx7HwwwnllZJGHAUjwdOJ/rhHjOsIu+NB7s8p2NofVW12y2a4YjM
Mn5xEKRusxqbQN+BPL8zlvKtwnu/0AHzH+8dFM+FLPSHMQUnIVxDKeAPNL5svYxOgQlYpKqd9vDn
HUGWi/3eq25TUbqbCrQwLMrkvbdT+YMVHyF/J3/R1pCXP4+s2NjJHgGYZhTaChZpcM7pMy/dyHih
zz2DjWYjXc1cc02IK+1jUUUr3Z70p77vXSB4fx5489NAqKOVlrXGCT6hLD2mJ4X93BrojgqIgw/c
qtW7bJ2PocmLGxLwb2TVTJvmR0xxSB2KExxgnUW+jwQ2UA9tfb0fPOU+uNX4hOlUP+RI7m5s3788
hLvLTFlQAiO3uqUUtotppYHa2tGAzB+KmtY+QF/gmZUXb4eJkvD+LzXNh0cUBONKJGVx6XwHxpwF
oMVtfsv8OwzsOqDeDC9h2fUfY08vsHYMH5gE162TDuapN9QrH1G69QhyWemOKn4SDICJ/WcaFvbK
LZmdFA6aqDsbUWvcrzAGFhMpJA7GHBaLM+DLyQysmHcUq1UehWZ5F2yLxXFMdZsWk92/ouvFRBw+
OJFBbO1sjk6C/pthOggi+qXHIk28dWdM7hWyqlwHs3JLYBTGAcV4QfUIr+7vZtN50almfVi6QxXu
GXGhmAzzB7evLrxrE9m3JEDjIHrSAmevFYNxqGq9oElC+Bd3Ieep8NO3IUkSWrejdh5zqZ1JvvCn
BZLCjMmcs5stNqw0mH/TfnxrJ1RPURR7OzsE8DSpaTxOuX5UTVAd0qT5/pONZEvud/e7dw+oY2cN
425GYz60ZZg/RzEQ8SrBcIKuEBpYtLHm8hZpAtIGU693wrZWxjwFux+EQzCFR36cjgzcuYx10IdL
E9v+oUClxQ1kb6WqvsYzO7UauKe69Lc37UxLStRsQEpgRnfBUFxIlmBkjhxi2WPVecoqBRC46YDZ
4LV2G5QV91fPWAl8JCGnQNQT5Myp2Zd70Nq3fKb1yYJhssyr8Nx4sP46Ok33k0/mYFG5JRtB/ZPA
hVc6bupgeZoN8NWqkBJXNZd1iKAW0pqXas2j2etHmVQmd0ZujRj2i+wjTvOzYxXWd9tUK8/5lbka
9iwREf5Su+MGlSa6MIu+oClJ3yp7Zb4oWfEHSX3ZxlH1wIST+6tU4xu9omcUfQhz07Y/h1hTyRgA
+2Ry8VouxJ87UNQ2k5ERZ/A+qFuhG+3lDu4aulRb4ESu6Ni6vAPFMNyQJLcLOh3E8swHxt/paTTH
Lawh88cQRp+wwMs33eqOyvVCVCNDfGCYYByTGclyZ7EFUznCLNbpsI8TwpIYge3sDAKSvgkFpO86
se1LNsXgQte9a4avNpujY+YT1KBJHB5EOnUkDSp/5fYewKEpz3e+k5XvsD7E3Kf5BRo1+/zLF0EQ
DHy6otp6toapbCS6ssInTVpItoznm304HyCkDeCRYSKP5MI4IYMFcE3tqRrwKDAf6D9D56MtwIj2
jCc8GH4EjAFmFOTwbqO0j/dmBc4pd7EzUriGFHBogPDJlO+2x29Cass81tf25UyYNFIG2IMz7ket
ElsB+uHxfpifiona3WuqunlVjgUncN4kAAFVlMyYou65zbruuZIOK6bvXXw/of2W0oLIdaLFEWQ+
IR1vrkOGWQtFaHQg0oYZRaimhxEDaAeX6FHk1ifXluccgqmo94XIjR31qUfNY+k7q8XdmFBSbGq/
F8su861V2Lvu2Ys6CzOceg5EEa7u97twDsUNk2B7vzMjb2bN3k91e47DLH/V6K+TKymmmyfGaDsn
rkl6+aFH+mjU1Ec4ddWn3+bIeUxCWSbaSydf1Fgri3pH0YQxZzKnh0jXPqYZLtsRn/dVMU/UTSTs
Zj9k58TOnXPRMJaluFGv0ojfO4sLwobGthnwQ73HA3xIqWyohwm4+Uz9JqDBfI1o1G6N3ge+65TW
q2Gi4sj9Pj3WpPIWTiXXehDOFqHaeFRNvCJrIHkwI0yfUYtqZBh7qmXGapBHwTxOfWucQ43MwFhd
yMuxf0iCBxflLPw1K7+B24DX0yLk4NOne4U9a9ej4f4cBowMgYVLuBfVxsLwNzSp8dXxdNF24Y3U
O0wuU5UcOpKnaApl9S3yS3/bBFiX0ACYkcf8iS9IcB7Plq/khgf2/dkO4dq8nLityOjfTw5WDtda
GnlMVJSqGJzAwTtx4mOHzmuCQPBxnNnXFoekqM3tAAdoU8rhPUWyxYrgIEnMkTXclwqtcxwGjzgP
faFRObUNqoAYEGXdQecEdyz2qYfCmWbGuIPxOG3vYQODV7rre/iNNZKf4zqQaroexUlCc3A3erI9
NzajuaKe4pvLirDCT1VghGHJKDGoHRu6q8uG7s0hJBT0XjTfD2OTuAt3rDDy2906bVAjtfg2WQw8
fWM3uXUBYqU2jSG58RRBQ4xIXzOVG/2v+Yuhjes3B/1XZZk//DB29oCG6hnlViyjSq/BtOUNRUec
nBo2WgnEk6+pbr4h1DTPWFuwYoS4bpBtOGcpVLZN//nV/MH2k0RcOz////8FrCKrknJfmUb7GFq4
hgpaSxeKPtr0OkpFbpY0ZUewlgbZadjc2919fRKiY/yJe2Dhgl1dFSpU/qIl74CSgRgOg9jBoCYm
yQ6Lw586oeyC4oM6Y5Fo5fir9uLln7LSnjx7hWjjRYs7xIDzLjQe8m9jmlNnQpNKwSUnr4yn7pm9
TPcscF3pTioeLLwqjSO00/2jJGoWeX9Oth/3/T5qQoYCHJqOkV01H/7lucYh/inJ3kJlVEuLU/HQ
a0QAO2VxnuZ9ZGQ5p642CGIfmbnbAx+oI7Licj/IIA7Xet8uwhQo7X39+rOIzbVIlKHzpEGjM64A
fzfCtyfV0zfPfq2b53IqrPP9YcgFtgajutCFJ7aesqhPcHc/M9X6hcMcZRm/dUPAwUdhsMutVDMX
QUm0Re6XvXoW2+ygNH7qsnaZJvgk4YTRFedUva5DnM/3/L4xjaerLaodZWjbRLPUdcwes4AcxDne
+P7IZdYh69Al3pM2qt22RDYNJE1U2Xiqxtop1yi41uPM4U87RZaLBnagq+iGD8Ut8Tssy5KI4Vn7
dkkGe/2n8po/w7xq/jx17yZkmV9s0c87iBcY5ZitGTwGQfbRDc0HHxx8xiaqnnwTpIPjimZp0fp+
mgynepJNu4xbEIiUQcWjjnmbCWGpbQYv8Qie4WU0bsreyzWe75Of1tBXWP1w/qHwwRnX14RSaNlj
OCtYR0rQ5eQN6t0lu+ha1pOz6QMT17erHckO9jd3intmmntfE85T52Us1nZSBA9akaZrPP844fWp
qy6MC5d6I+xfPsmSCy9xm5c8Z7gVaN+x541vXTnh/vToiyAjwmmQ/yiIJTu2RstpXTch2UCdCtdh
lOVvllZcLF2sSCl1VxZx22gXqKBNdO8kCBn95l5zhyVZfEHLpD4n5mKLGkY/EK/yewyCdAtPON+M
Rm29SlLXR8Sg17hr5KEafODxkxhXjHSHTTAMM8C/ZxdUhx7pln2ZbluzbEnUBb0b1Dec/92cFsDN
0FGrDFKtGh9zp/t0RExUBJPPzKBQ9WjF6yrNl9J4InHsqQ6MF50ooUVDGb2wv91gWMGdoF8cP2Vx
/KJs/2eAxtl06nQ1TeUJU0dKaDvbfat+DKyFXQvMloyTYxr0K6kT9BpWj9B8zIXTEwCj1rGWXJoI
Navs9HBttetQlYe60bdjFdNeIgA8MnE7ZJP8iMlv8SAN6IX9KCtdW5Icu/D96hlNkjhq/nTy3bRE
Uk/AoEuj9B5uK3UMkihzSLIiUk9DLLjIeWeOXoe0H23Ye+qwqOTTNzsJawV9JFxWxvjTzxyxympE
IggwZoA6u9mGUWPbhAIYbBed0/IXGghMhOAuRmv8IPbSPDn6RD58fGpD2soTmRwCcV8u61U62gLZ
2VQvVEKaVT+Imzm4l4jeNLccf1ypdpNntKOQ2i01c+ivnoprgg0c8hacKN8hZbo4MRZuhgzWjvDe
dBe1CoyPbzzSVuHs8J3XMIXQaRt1s3fzXnuqreQjYphEY2/6EUgMy+joN9iMgkMrtYDgG/xuvs5g
UhnXTtM/azvr955yCObqgr0/9qwSRdyeZaBtkzLYJnURnjwWlFNJu20oDbXvuQAVEe6rLIHeQnNs
bf1KNSJi4zrixbLaNdguTee5RlpzbIVYF66evwxOvZ5a7+ZltfdVF9d00kiGHJ1rDj0duKecTpqw
UXe120GLLZCuNFIq2Nix0UpwfsMtZd6/iht8z71BNK210nCDwDJC8pB3IP9aNewtm90lRWC2MmV/
6LwSb37h4ehNEf2ToHFLI2ASMk9QiWT2hrDTxyKhT5kxM16V1d4mAW0lNIQE5SBevSyzQSNO9saq
UlyLnlUsiURAwzpm3rlZ2F6koB8SazIpkzBwrFP8Jahj6F1Rhpj5TRuHb/YY39AHovXkEY8kFEw7
afUSokO8MPp2w6hYHSHkHssYhVLkr80A0r/J/ISptWInMhYXJkOHTiHXSH32tMrfUg5Htzk1M/fy
va7jeq1pPRAKWIFgT3C5lE1vbSvVUeFAbj6PBll/fB5lpqaDNHhHppY0BPhxu9QlHErYPNUO0bL2
tB4t/ljsO7/a6tL9JuqyXUaxEW9dhsZrMYRvSjbf4sWfioeKKdWjHGNinyhIeokNOqHdgWguds0f
bV/hv6vAMnMrPwxAoR0H02nt0uoTurmrYfVBojt6DXFGOn4+E6UFre2QfjKpA0OkrXwvqp9wDX4U
YZjuvRoNicv/e62qYAfzhIiVQpzbTl0Ji3xgzvKlK3ujldllHJt+aSYYQ/I8w8EXAZ9lKH+Yggp/
BICxFU03WsgurSwz6/D69OSdpqfE9O091LWt6QhMCAFE+hhBYiC7XyxRJGL34moP9ZPsI+OYk09o
hW6zy92PqNHZQU6Qth+jYjwQt6Z9ZH3N+4vwewgrzAw1Lm88mS7Anv6Njn0K+SJHB+5i07IRh3tM
kw2ISaVVWhSVRcIPP9STQKY2vXlp84KV53t+DwgxTl5HMX6XuhnC9nOT7Zg212DUvk0yic+52UOV
orF17jCC2Gw96INoUUHQXpp7FwIhK9yC+YpmZ7qnG7s3i7Lis7fEdjJ7FnW4aY/Ww1gzWYgiFW5V
A4rCG+2rTMhw7wupbS1VhQtpFAg9p9FeDtNV1sI7DGH9VCk1bULvR2gIMIzsEzI3XA6G+5y02Vfc
Wdhi4noBQEaSnWFUq1SlKER7hE8D3hAEUSxNdUS5WOhkn4nXcBpfq0ZGKzdHGG1CIAMR8D21llxW
BV3ppkT+QMxjv26TFjp92SEOH8kaSvuUgWmvdlPm46boCXFygiP9wIh0vvwhNbVLPPrGdhjgWspo
rVO4InADuzd15WoqJ7XpS12SBq8+kAvW7FQRr8c1zVxfIEdP2Z32MK2LohzfxqxbhBYiNdMjEBhU
fbvIwuohS+ORVAPr1PXOFRxOezDsvagQ7YnWgLZfVzjRSgzPWpV80a/HYxabyYZ0Kkom01EPUd5d
qHV/Zkz+qdCsRe1dEZvheNJIJS/rLjjqdj9sJr9Ts3oVfzoQnUlP6XdXRMWEhQXNMpnbIi4i1L7D
elZq187F0a7gWKbihR/3mqPmBlcVUtoPg4FoXzcXZBzT86dyXooGRs5o4+6I3Pwnt5TPOU6eqgvQ
92i2qBGA+jWy+z1Z5e/e5WQn4AjDe+xyDjdbUYvio5y8EwqcNZTx5HpNK9jbOQKKNCm7BQrs25Qy
asiqmlNffjBlw3MWWb+DIXeIgTCylXLQyEikD2Mk3h0WMXo7teBb0XBqmXyNC49AVfVSqsL+oavm
t0lvbFPhszKtqr1i2bYIn09/l4iZyah909Ea7rlIXhyjLA5oqtnMOGW9pLCWS5/5VuJkJBEDYTJb
XHl4DeEs5MRkWV0NyWJKjI3XbHwHspVLeBAiEJsYBZrkpvjt2MavVgAYRJljrZMxemHCfmgqTAzo
xkhhq7v3sMD4lQW4FERfnUe2f0i0wK9j7i/9dFyNbfLBrelLugE2bid5rAGMrKfFiLkJjJY7bKqx
NVdG1E4vdQBpSDm3PnfZ8GQgRwIHfqvfAUfKlmFsLIqGxM4We8LBlqidWDPoYLYq2mtocjSv6B6j
8DfKUnYOZEA7Q7OOsDFOvnzvQjoHapg571GeUsThAJxKn+B4J9xPeHD3OUt/13Tplj3a1Uh6by8j
scFf3m7pKjDSJ9aaGnjsN7wq/8Fy660FImzLsGvlhQ6VHXHtL71JGlyMIA5x0w5UEQM0IoxqiARL
F0jUCJvtw3KwM0SB+St2kZirBIB5tvF7iMdWHcPnYKa4MPQmXbRZ+eFQeKK26uOVi/oTe6qOrBIb
wUYNxLQlhr612gIzsEtaYkvT2wIwCl3sOjKsWmZdA0THK9o1c176RaZ3mncQdoGAsvaltp/a34lb
EYAaFqTttfYphN+7wNjfL6NEnRxVnsg93BOwU3DfCM6x4/80YxqYaYAvTY/SQ2jjAFICAXmQdTun
pi3D9ESdfZv5Dp5z4hMJ9SgMhdPWGosFVpBPd2ZY4qrgBK3TU2egtbfJhUhVFq7TCkUutJ3mgNKb
tKDKe0dF1V35NE9eVQJgQNBvR/YWh0x5cAYfQGyR7T098faw55OlXzz4QYfSUi+upj2UF1DdK81P
TS5tb8QdjNcnj79kjE46GtRGQSylVVBVrKhxCj1jxMPN0uFr8pcI9GTd5rTYUkoe14d3M2jNTQsl
vczMKZZxXSUrv/IE32ej9CHugGmn1y5UTxOi6ce3uVbK6jklHSEN28TygWj04uh6Y7OYhIGZAOW7
w2e5LQNv7QmackqOmDMMa++yp666Ue6C5GfoTNWG6QEd28Rfgdu/6BYjLG2wsaTn0JdbJ343J5fY
soYrli1iZgazpBk4mI9N62AJj25/Fh8EXoCFFCk0AbzCvAg93k6wL1ej81rp5ncKwD/BwEz8EYgR
P76EMJVaQsctRb5V0xmMH+0SeA6lop5Oe6NSrxoFElCH2FrtSW77DscB13fdcS+UCLKEXX8ZY1mv
o8yPDjqoK9PTRwLgAVCQiyWOJPoOp15g8ic9clFNUI/vB7JF+iNug92ECWRfaNnr/WkIYdY+mbqX
qPPMB7MC5W37kj1Iztz3/lwht45yUqx1NgWDpiNoQ5M+zFFCy1HE7plZP/XKFLJv5ZHSQyIXExy/
2hx6cj9g6H7XC4tUDVSP20KShxq0lv6YOVZ9cErIPveHrhimB5MRF7i7hymV4tUBgLmmf0EHS8d5
GEgs7okMnQX2fQbqecT0OWNPRZUJDIt9dqY6+nQadxwLejDjhR7M7T10NAQYe8zmCU+nhuQEYKTd
KwNcWThnPik7NngoN20MocGww3qJcU8Rm1yYa3/OxayIDDoqlJp/fpzXoCpIBhKqxmnoXt1x0QQx
A2cjtNA1IA4kBztbePhSl/egdSPoXNzYA8u0/xvlfU4+BN0ACAEfIhtBSXkkLjP/I+kG3OI77W6N
TY/Zn806W+eBFbznffSYZF4HuNwp2H0Q0UV78+ZUlXmCwZk8yqnhfuX2MLcJuhwf0qp9/y/CzmM5
ciZLs68yNnuYQbg7gMVsQktqMkluYEwFrTWevo8He1F/11jXJiqZfxYzGQE43O/97jnV1Mhnf4nq
Jzv4o+MZqnPj+2qcm8fQOBDYtHY804OdO1b1RzPPR1m6/T6Mbo2ffmFr57SHabbDBzbVW/yqMeBF
rbwTkEgqzmu3l6j3zprLdgOzAgJjrtZxwS7OHfCwMP85ClAHmS1eg64HwOEFOsOxihHLHb/Lpsxl
87hqmf9xO/ea6BfPGLJzHVaHemJuxF5MWrypFM/IYB6HkQHegYGKy6w7YH4o1oC3knUyxjiT9VV4
+xaMPps7a+AMFHJB3o1lCOsNK996HNjTSUYv6ERJeTa9AUfQLKEhB+xZgp3tg7Qr27A+317ScGGc
g+oVtMM6silMUwrYCErUl8khEQEUvohXFlEGqi400DH6FYfczYO7AonF3VyDRqs5fDG5TrZg1oJg
Q/W/mV0Zdx7lCQLy2QXHqnNnqUUwmbDPscZRJ5UTR4kWi1TiAq+9fcfbi0HZE2Zaw0artrKApiGw
VN/IUy6ZBAPxJslteRWd3e9KlcNfq7xsE3lWgxezW9bf373zObnK1tqVaWA9h0FAbcB0F8E4GdeR
0i7j27/XN+EwfVeXMgEN5Pa+m/p9b3e9HteJRHUuzZa9uc6FwGzZK9ecTreJBg46PLqyYDfORa39
mYoEQKFL0yk/t13FW3gL8TyPzzVG98of6/vAt4ZVAjZ9183F1OI7ga+Zj+MvP6HLPZuKuzVs/bOY
qAmDKx5OdZP9CvumOkhdz51yXS6uZ7UrZNs89kFImq6Q1zYLnNX3j47rG0sh5/5zZar3292QdjLe
dnTT16HfW2cnFRarJb+qomne9T5oK6N1o2sqft3+FsGJ+hq6x0KnjGodOuJQk0LtbZ6+V8vONC/5
jKHyJiS+vYSMVCSlRZxyhlufA6bYBSF50KkPy2vbUKj+/lWCVQye7vb2Gdwul9sHUZKZYCRIzRbA
Bc5xjKSsilRfjjoE7w8ew95433a3u7CTTPlWdBPs+ybK/6q6EneefmF8MQAgluCb85xHRJ/jAYpN
f6Y7RnXbdn54o2Ba2OnFNQeIZ5ty2tMhiBmFzF0aeqlxZb/OXIlDYWmJlbGnkDu/F01x8Zjnfx5a
pAUMlSlyD4CFMg1DITmzv10cVPPo7p8Sji991iqMuhQCOzo6mKAgtnSmOlgVcwlFku9ZqYqvwvVa
zpJkpEmm5CiJ53RHtA1zrGEcvgu3bEcv3UiP5rbscqBLT9//wWuAUhpRvpd52KGrzsgwCTi0fike
Wh40KNuxVzGhTyjO595MYTGWeX9hoh+IZZ2YBysv7K3HBYnvOGcwauDyrYi7wRFEB1B3MKd73f6P
i95ft9JYd11b7Q0Re6/ELp6IR+S/qqXcfi9yKBTeR0twDHPM6djechbfD5NW1OHJqn0GRIQteNQw
+ORL0mYNETX4u88kzbsDA/jtzjKt8mgiPV53AzSj4VZ5nnXxe5LVvPGEih7LIxTX/mrMM2tjHc/3
txzaLQtVDZPYoLHeDCNpsZv49BYiqFwzYPKG5Zlu5J/QmYwf37e8NxXAzJPfNw+2qQr6bgHHlO8u
jw/giLEpetyO7mkNjvPAWMAFY/cxyVLjh32LkKmo+E2SfSddM3ti+I0uBV+FI1vzZJBEb2i8vQYh
00rKL9mtLxOl9OkqmVfZZUUBn0xam0EM9uuomCTXT0tiLLvb/63Kk2lvThQGZ51guT0xR/2rGh/z
GgRYx2DWGG/E5NifPjjQhSn47zcd8gpFd71E3G4Y/L7zyjPqHopRhM1TP11uLwu53M3Q89hQ8YC7
sjar/WJF1utk509hWg2/AJw/MYZ1YOy7oDcmcIV26S7vAC7cvv/i5wZnTqCsVjum+0CU4/fGbG4p
gncwipidR3HQ0tUAEg/+NkEk04jmbXQjVEs0C3Vtn9z2gwI99MdpGz6FxnqmfPn9I0ehGg92P399
r2WWnI88LEG86aZNl0E96QWtWBE44CWq7KOMh8cFw9kvjs1givrp9ZYqYurTq07YOfJfTUyqwEsp
GvGJDPORpcw/ji0Ok7EM/lqMnL5J12CjwnjvUTZ4p4qBU4DnD7AnRvS65FPIcHYMKK38Nod44g3z
yXI4HE+1Eb/EzrjvODhvLe+ENtO99F2xrIKseTZsi7gaZDVGz8BV7jpRROhZrwkPpcRAg945zcmw
Eo7cE0c2Fn8WYDkSdApr5sa4vGINjUtc/2jlEJD7yPFPnRjLfZCSiKnDxWDOXZKilF5xn45M95V5
sOy82jT3rXmk0l7+vLWT+jEYNjLEiBWXnK3agDEUymnVwcP5/tw4sGSNhgnfrCp2U+PsRp23kmP1
lcbKuTjW8GxnTEtLc2ge0zkCDC2MZpcb3XvdZeOhoHZNZ+o9Hzto/VwyB5AB8XsWjc8z1Re4DNzV
qVLv6azSc+Gpj1ujW1hedXWGmf56GX+VQszvzKdAPEqCr1unTrFH3wyVxymCOtLD2IxMeSuKDHHt
1ncFUFpG1R36DaEl7waiBk1LSJVZbAv740qW8r8zdBaNSEpZUO/zmeEZsiU9V9LRAbYZls109TDQ
kyI0MR1LNfL59D+VEUIBgVJ+bGrH21aOyHjRgvkgxFd32xKARJgYpgH42tVRSzAEmJrr330vlhER
XwQ6VCSoouldallgM72tbx6QzN1YDeVd8JN/tYX2MxrA9jAzytgiKSc6PfuEitXVBxi6IRM7bQ03
Cu9VKX5ZVD5+UDMRx2b0DJ79/qk3lHOMbfMNb9iTtfTJbyMPXyskCW95UTCc5EHKMi1wnWhKDmYC
pOT7PhR21zyY84+Ayeh3ZlvY/tGMxXFhrMbZPrqD0AWwUexubW9WE5zkbl5tx9EyCFNkd7fG3+0l
1u8j3/7UBCD/rDJ7UF0PyKkLWPPj+TUCZPhlkr1Z9YYpVjMhhx3Fx+JJ9eNLu5jVh1Vldy2Tuxtv
pBpv6R7w1Kf0zFMJuSmOn0WAwx6jWbinFrmcwfa1a4STCJzHj9tRg/Bz/4D7w3zwwiUHxxZZlxRY
7yU3zF/jLWqH3mrfzSHsELJiV7uz3WvNwPNa9SCB5r4fTpPbZ9t+ui8azsJOQIOdnfJE1UXnIsNk
WLWANwImBN05+BuGDqkGw7MfegDio5mHjKJ0dEaI3gQm7rjIjd5aAceM4zU1Yb9/dHS7yqVH3zYG
87HZ8Ic2u4Gk+m4IK44igTShITI17WYPMnxizILCrAaFe+ODpfrleYLaZhikpAGRlMxI37cZSysh
mt1IwW6btwAsQsovSVy2+1YzTTxamaOmnJiad8KMcbzJFKy+MfC/SEZjMvXVOc8z76BoiRrVtYgo
C3RAMn14KsJIr0VsAq6Z3tl/mLvU869cac4+1DSWXHNZyNexGqryIMAJnfzoIYthuEyYUDlbTV/M
iQabSNh/YET+rTX5xUyCSziFG4Ok3TrSdBg6Bz/VAhJlcN1D0kJWjyPvo2f7epzi9GyDfy/Ii64I
y1aHwhm2UehSkeyqcN1VfcvkGTkPGmebGHANFKYTu+f7GaDNQBbR1ISbpflqNfGG6PTe0gwcGEQE
kqk8w8HMEUNT97aGP+CrPBLyi1ozeTZs6y0/2x9PM3ZCy3rogO64I2d/KYxhP2oiT0hWDj5P+yxs
ezpqpWMt4TeJAS24V43HfpDGU2UAFW7jH7lMjIuskGwUXXhP9BmE58LgN43OoP/KJ0rtGuHBTnNs
jg1pe0rdnl6mqYJUy58wAytoavoQ5aoDvRc4JZpMVEXxbk5N65i59TrJnef5wII+rKGrBUfDaX81
QxIeEs07CjT5aACBVGoWkqN7+hXRrRFKEmlPdgWanDS5htiSI8p2RK25rxXgQu6CebQ3PRKGvSBg
MlCvOQ/99LXU5jrWlCbqA+0aSA4ZBG8+Nw2StsTjA04qyn6so1QbiTUnmv00MSC8DRzQdUuT8dEw
DKGpQcnCWxTVJROg9WWO/GcFJ2NdgJfiVERmKVo+O4Ab04hCArzIsw2SymHjO7n1w2zuqWNpalXV
0WgMM7KYPl2MO84c0SHXnKtQvII28dd5y99Veg1JZYeWApSW63s1cAElaf9JaCVYtwwlrPyGuTVD
eccCb/G4tjwc3LKK6aCJ/JFjOrB8pjoHPfoe+ZSkYXWlY0pqRpF9X2L5Fs+M8AQ6rUCbtYP0lUH8
olERkDwHAmZ24MBiuGA+fLAJThgUAfLW7vCXRPRjV9A4DMOeZjd0MR7xrD1F8rOW9fsZVtlHwn+J
vLhcOW7ib+0ins99+yjktmthtFdNsUugmc1QzXKNN4PM8DosAM9MohjWwnrn1+lCxRIsGqqDPyM7
JgZisifpynA/gg9ej3n/o5PitceehAaKx4YGrk2hqg+kTJkx5+zWezBlNZ5tWRxizxDbPMhtlHfo
tljjynKAukUa7zaUXyO0tzSjsuvVnrVKNQqugAnHHZAeAosBwlUCLW9DJZgihpehqwjBFxbWvmsa
A06C/LMAXLc1eo5FZ4lA0YkF2YEvY2dbkk6gRZ69+NQGt6JK33oupG2tw30yczZc0W+iYnlKy9zl
D5rcD8LdExy7S6EIbg0ZTDs3IkjfmMBJ9VfEse9rjdWDCkFOijm+WoDcc2V/YKtxLOb2yzTp9RUM
ndKwZK4FZKnzsrQvKqSBVdTejsp0p5O1JTP46shcng92c53+HMPuyohcegZZABi/eSo1JpAdLshA
2tjPFQzBCnTNhe1Ms2Kq9afJNG6igYPzyDAjsQYY6h3FycYTF6fgBO2h5oDYbL9Fs9z0yzSSQ/Po
DaD4C6N7o00/aU1zsWvwYXMjIGafBF9ZOjUcMYGSGC8alwg3UcBPrJow3fl+/MD1nW7dqnyPIo5H
RLVOHmP1fcHp7kPTzWvIjFw7M0w+baBgekZqfONSZCfu14fSyhU6vHvwasM25kC2oiu60GXqzqgw
ACpoMCStLH5TXBaNjOR5oEAa49TQOEkY+MPam+D2xdTyZg2dpOH3wY+VbzINpCz94nkOzJIQnJbM
+C44QHtaUbw3zqp4I6Lpbuuc25K54J2qmcwuks7dFhGGjfyj7QlwQsdkbvNp0rhMx6aQ00LQRPtD
vVoA1XQDulvdXUJ6dqUIxiIiQRxfOxIAFDZxTooK7lbQrmoN7FQa3cmN9EoSIWErFD4hqLZ5Rpp4
E1giFErKsm7HdW0txtqlqO5CB618ynWEwPp1tZBDaY1N7hPgo5H56IbZ1zSYX87YWJtAXGQNusQk
cnx0fePUmdtS40kND1ApfH5wey1x11hjTAMNNG0gmyaDphHD7yEUuG9hn9agKarpBkMd6ZL+7SS9
0AkiBX/UI4kOQDWApMohs12n8fLbrcL0vi0bHqVIYCwNYO38mAm64K60w5dUgmiNYbWa9qGD3NqO
SO5mcObIsnKyYPZzO7gXHWhDcy1o/5IjKUJQsJWGwo7Ex52GToengbEO5FhXI2QrAGqGeFg0WrbT
kFlmnrleOkYaAgi07FUdLhOgtLbG05IRBVqlkbUWQ88AbI3B3BUQbQuNtm3H4ZfQsFshtiK3d46d
/Ek9LWegfr5m7b/DhvdReAPgOj/fzAYB2yIusMp1yZFjgMHmCbpL9zRH4BvM8UeXMx1ocgdvcCFT
Mx/5E2KhbJG8FIB5jrnbEjyxn+n3gPWF0kpnrVypsScOBM7OmPN3huF+56Cq1y7hsF5jgiknMUnA
KWWNjoLMBVCbkhOyznrlDj0dy/X2OdzhTgOIQRezrWfEGjLxNOSnjlwGYniQxUnBzagxxiF4iY1t
W1+lzN9Q/FTbmZBXk/h7T07uMceZs/E7aOdlNK8IUbfOfCTbHO3m+qomeeBzJkBSBReywgt7WOth
aUHOVfGwGdti+R1wZCEB+poqh0W6vZQJ8juwGqi6SRatFBSjnaHz3cVbG5A3S9IfYSPuPc0EoYp+
UPCgDQ2GZiruc4AU3UKMtiBHu5FjrCtZrfs+2gwZ4ORaY6YLGMEHz2XsEX01TDJCdgueU3hLxygx
v1jYkaKPr2hwGQ6YxidVcg7kqpnBjjMQONJ6XFl57jwxr5bOxqM1BbST8Z2Cx8ZZgNmjy7cO5Gyj
nV5b1YYPnnLuGZLuJhm9MVaD1s32IKJ75Hro+u9mqJ1JW/7u7cuYWAt1V/5zXMM/wlo7r8ViXBmG
81iR5I5FKT6bML9b2N+5hoDXyfTl2ohUXeAZcQ0oXEEM9+cPNHswImHzjTiR1jmxwD2ESlibbPxM
DR5vIJDTueg3MGLXSQicPNCYcpAH27aoX5HYHz0JyDzrWdGo7IoNeUPFu0lRxoN8nkFAn+hR40D7
cEzQ6KFmpGtYurxh0zVAvfFBqce22lZlew088hnKGL/sPIK6rjAYVB50cqKODvMsRwYa753QmE/p
PDyOJt1V8tVsRSlvrAK9FOUCzHtNF96sHyqNf5cpIPgR4slKwgKGG25fY42Lny3A8SW4tarIx0tD
x5eH0hIl6WZyy99YddS2QEUGkp2icwrGJR+ANJIQnGDQu+XagVsPP7PlbaOTGMK0n2DbBxpyb2rc
fazB92N5rASRukXGfKaM265GA+NZOZSfvlVDVNAIfbOWe5YsZm4FU4YCTJZnh8gkREWXX+eiF+Ou
4EhzmGvSn/aPqZq4tMdxJTS+P9Yg/0wj/WPY/gOM/ygYLvFS/8DJaW1dLAC91gHMusZD5+7Bmb0z
/D+f+Itz701VslPDTAjV/Tv5A/Ri3jTmpOB3R0x2IWfDAbYQdy5MtEepDxcNts148B9bJGfUVSHc
gdTccgMAjUhpaZBqshFj72ranWHE7S84sPmTis6GfhnZJ3XsVCUU8d/xAs6ot9C+IBQ4ExcRcPhm
1uycmD2xGeKAWBgUyYV1lAekirwNe0u2njOugI6VTzscSkHgI0brUGq/Q9XD05leCQ0dOa/FK4OW
cauNENNyGk0MEb4NjUs7I7DzAH4cf1naJhGRUO+wS+QLnXLGIy8eQ36Ks8BgYaLAmorwwzW2QS1C
5hp9zYjejhN3qofIQiG0MB172sxd/CJRXQQoLygxHjIUGJzAsDOEx7r3z5N2ZNgjtgyD7r9DEiJG
oxEqePtoNRZOzD2ajTriD+CfZtClJrkUvPMg0N6IhmKDUZ2sUqwnFQwPc1exE57wmWijB9fzntJV
tiltTx2at54zjgeVndYQNpBMe0FqYsnbIrBYjahz0vbtFUMi48+kp9lvL7NaOVWwxSKO6rZw4KAa
z67FHPE8RYhSjQeDM+ZqsULzhA+ayccW2oStTSbKYj/rfiG/QzuqXSdgmTynZLFP1HujbShgdfS/
dUV3BuSvX+1mh1F4Tg7IdgpWwjDOjrkK8RV73Sdm3VfQ4bq+Nza7ASFLUHXvbgyiibGUhVE/jC3G
12Djb1kKGmbuWouZN8lss4IPTH1X1CZ3xQBNzdUmmMAhS40ZhuDkX5uNA/VwrDF6LT5P2iTTVM+R
Ppx3DKLXdrg8WGgWL6OJe017aHqtpbm9VEhqCBwRq8htex3kX4H22HB6hACK2SbQjpshKrxDivaG
WY+foYNcIUOI02gzTm5muA14AqTNtIe//uJZ3pMvlivlVqw62q9jadNO5+HcmbV9hz3NtlgP2skz
DNh5Zu3pKbWxx0XdU8Y4fIyIAiOGVbaf2vDD+Q/XT9tS7Wx/+doCVGsfUGsPB3L7vwa9l25QBgU+
7qBYW4RCX+tL8ArZ2jBUoRoatHOIfufaalvmybWPqENMRKVzuQ6oioTDqVQiL4q1xcjHZjSLxxa5
kTt7LmTd/Jeb4j1a5ul1gPC7GjoIV0LmIL45llid6pm+iP44N4OSTXKUtMIjraqMaqpPndR1rjRe
MEWgYIq1i6mFZAv5qr0v/Olnqn1NXqltZiic6ItOnlfs+j42t8KS1BCskoQP3qdQG6AYM8IFFf+2
ILp12hGVa1uUKg4pT4Zt2ZKrcYBCXyMg59owNaOairVzytT2KdW8tF3t3fvOxFOIE43fDKAerSeL
Bjqhgl1OQzcFubv2tNuq0parzp7OMgi5NrkrGPsHvQp+a2VbgvNy9ZJODf1W7c3q6BcC8U+RMuDU
ykhRsoXDsyUQbvXavFXeHFzIuBRSLh85V1NNMew/6yXqdkU3PhrJHc3ymo1q/eSn2WvSPqAfzh+q
ns+Uq2RrWEX6Lg1KS8Jld50zieHP8Rr0V0MoMEP3ErC28Oi26J4jEUYR+sOY22Unc8DbA2NPdHgW
gupYyWLML7sIUZmMnrsY8l/+R9hyQyi1Zo7CQ7gWNa9LmJn6LuURnKhszWZwx267Owat985INk8U
oqErFex6a2xOibnvErC1c2f1JI2KLwcmI/t+v79WdrlvtYMtdAFh4Dx+5JwS12gM2ppvU1hs/wJZ
/F0yJrjxN1zsoXwHfUEANTRICfKHF4qhfi8OflcyNTeG1lvFwXWHI2RZd8jjGiRyhrNwg2qvXEHt
PHgexsI+jQ6tb2ddy3k+TFGk1qpmvfT7pyAAP9/IothaSV3veCIwnfQnVtulsRjEhj67Auphb3tB
3Gtg1h6bVrntj9lprtRDXGVvriPrA0jZz6yPFjg+zHumYdxjcQxZsIYzgDmS4Gj3YuhopOGLTbnQ
dtVmvlk7+gbWu22pvX0mAr9Fm/yKkcldu+d+oCPaPDEHGqIkTw7LhAMw1zbAHi2givEDptoUaAQ4
A9FVC/Y7HOHg3fkYEHALWkgGJ3pzbE2oqGr/YKZNhIaNkzA7BdpQOGhXYUYKKNH2wn76Y1TWKdJW
Q9PAbxi6H/HU/2qdT2zH6yHGLoMcheenux8r/6PTnsToddTWxKlj7jz37ycejJqZSHDhLelH2tu4
BWm+gQv/4S7z3VI4XxkUk077GVuaXJ7jwNJjxq5E4Qie5kordKWI/PZ+ylF5oTow56QSsT82FIQI
Q/6cimertYMHsoe64EvUo4LpCctIy4udI03s6L6yvXMgxV+ux/olKjuUp9pBmTjLlbaqNlNGrvxq
ZPqWNOtmXKatox2W8Oa3Gf8ahhr64lCNmC4rZTdUVqkdmg1nSt7aNw5vFqPWqDC1K1O0BOOwpDMQ
PomHzmZWyHackyqK5dhP/kpJxv2Qb3YDFs7W3ddIOZcpe2INrpnUUdHOd0LzTJvx70Rg1HaJCzS0
wA1t+YxQ3q7G1lDbxIk5PRfQYoEwMqOhH+jLsB9I49fsZXGhQ0GXWoiEU1QgF+Xwu7eVvbKIWR/K
epFI4jDg+NLt9tHMj8Om9thpX2mGuDRHYNoGtvvKLEBAiHITBUxaYzrNA+5aHQa9s5me24UPkQFr
2q6Us8N1nezqZjkmU+sxx4Lw2P/ZtpyCPfpZqyZwDkVd8mzJXS6Kwd7VgnG/Bq61nJE+SkYhZNbi
aw2T+eCqGdFGHMyUa/g4jTr7QWRzz/HFWMUJuVbht2zNYXHRSgKP6lMI9J1ubxrUGA3ksTES2Sxi
L9Fnr+bMz41ktk6GvUCNzhjd2kFCa89lppkFjPKDRhkjKgqD4kokvMtATv+DFL9OLtef0PTB/cyu
OEpVP9fGC2yGd0MEb6AhmASRrIMocrMaIqJRg1vX9lw67zE8AIy6pH0eBYrdAuUVRBnvznaw7yJp
zzaFNvIy2cYwu7b0urWzb6v4a+C9MtyWFHT2EBXB1qqjO097fiXCX/dYIf+ttAU40j5gT5uBZyX2
o4Mr2LC9ZE19dl+zkVq73fDVh7DtZTkyUqNtwyPa4RD98EjImGuU3+k4irUoirs/Tc7ZfnIQF9fN
B1PSucPev1jUJxnhredTgmh42h4K5Ach7wrhvBVqr9/Kh/oiy+qFYdo3ukGULijZclFO2ILGfdDO
gnObxydXEZe4jYe6FKGKxBfH28QojyGDalg/RYc0cd9aSgWUAYMkPUSjOlmd257DJsA/ekMSGTyD
8zJKtznTwkxmzHTgbi8N3QifsbYDjwRO5+OszrXsjTfK51dW+eSRWBwnAxLjZElMxoVx4NwoC07k
SxCaWGY4NT5LmfC4mNI7RzqSh8ZoAo4OHC406qflyPYijER67IbaW98wlLcvsWXpukhqPIeJXOF6
ZGSiNfKrVZrTuc1FunOlHbJmcyk15L2PdCS59UiV504lPsvFQSFrW8OVHnC4TwLG8ha7fVo61nJV
VJSQvMDeSCbCqby45C1RnekmE4qKfn6c2vgnsbr4AatFs4ba7F6mwKRj74GmbuaTB9Lh/rt1LKoE
4PASn2OHx0qyjPNnb3d3rVPsUhddaSSYNtHrVn1rVneSvzGtYrI8zcxko27E43F5A8tEzHuJ7p2I
MRXWo2rLWgYPBkJdXMhdS46vzob5sxSgaZ04oQ8fg5Krl5wvnfQvtb385bY3LavWBmIVeRwl5HAw
oU5uVL4IAoGUjVT+yw5oB5ghbT6/uNa9J4/6TeLqbo43QFJ0ApMHNE+PlxdBveH5x7S9/pVRLhd3
ain25vEHE6vjiZYTgeF0uQ+wlH8GBLw2avwrVS4vkhTqMeqnHAdF6F5dMHNbahDDxq7JtC5ewppU
Yqk7fkNX2M+aG+XQDLIiP76v9QDWkHCyXQzwk/PATdEQRMPWxn5QJN4Mzf006E47xXI5JP3V8gCi
Cx037S0uZbcizvP9vQ1Ok9QSkRvYn/0wqwcfY8wpiDqLyi4/wL9A3x6+kWn/p+jzhzIuuvb//V9b
/X9IalJIKZUwbctV2vD+rwDTUsCgcPw/li9YIWd1KiOLtm2BhzkR6jgs2UcCrKuyI+clIbKzlcSp
gIuEbEu+Uze3tFHOLDyjh9Ml8Wifua2THLEeRI/c6asZUsrGw6/K3nbrqcLdxL3M/wNX0v43riRn
Lt92lEQwY7oeiLl//CCeGng4lwtZuVoBJGjQxub1U4RfswJZt6WEVR91XB+A5IsHTF1jwP5Okm3z
HAN9YUPIIZPAQyHZHgcDm3wIBTzWlH1vxMZ5ikLjP6AX3X+DxypIqtL0TF+QNXDN/0GxGxlnDqM6
LlYy09FbkYt8n9Z5sW8z6vkpI0AfTWcfvdlwmChPw2MBZ/taji110qWymbGlXLMvVTURmcyCU+hS
7yik9dy6ySnXkRgif6QhPfvsj15Iq4iXqorgKoc13rAAq3PEHBVTA1RFIVOuUpeaAGyJZoMhTKE0
T58jdAtbX6iUCQSSKCKh92L6oIY6YV5a/XL7lcKJ7QC5gL2DZGQCHYZKnt1F25XTfg6AWxVsnBfq
0w90VJmK8FyBUX4hvyBc773oR35lRPe1azQ/9BoUtVX53LVAOLOYvKZKGCoyM5yYDILfpREi6mli
L1tV5MGghnMn2m9UtY0zgZ3kaVB294AEhIFTp/kP94z/b/eM53oOF5tw+B8B7vCflxo7xoiqlwFT
hEd8XNbHrlrC57lTzTWu5nsGLVZ2ZKh8bxtVvHYajjiVSZPtBpADEyGfQy+gno2giGHbaj9qalMn
0S0Tl8Wmo7/sVcV0YKVhDmb3VPdZejQig8EY6qFPdYxyNHFtby+8hkeDsEbcstR965bxunqKnttm
eVazm2I4liRbF86vOqKJBqw6Oj5NvNgH7K5UQfOOcNBtuZ7dadioxcrOAgTOik5lfJZChGCJfSq+
XpufCWUc0sx03zyQdIfGy7hs84G5oCgzqOpmMJBgnAzR99eydi5JjUpxZuztuVFxfVgG78eU+4+3
HOrthXjxI/g1UjsicLdBzlYzmKP+tTTIujvKnF67xnoIaodj+5ST2hA2NZk5SBmQLmh2IC+CTJQs
chMVsvqkm7OpCl/+8nRKD0lnslYDY2iDMngkMJnO0ETmXxEc/mRLnR7++/fKUF3/95VV/duC5GsS
pvTB3dL1hlvxz6vEiBQHIgtIDbOp/q4lYw2RUbU7Q1LlHURkHrqF0E7ompQZxta/+k7aPzszi9HM
FeasiLiBaBwqpm89An9ujMvDcF4HNOWPvTFH94t8dxmNfKoTinJhELP7ajj2JNaj2XZ49oSR/UUT
+NevFgxe3Eqy5yg7NXREqmU0jhhr220VkbG+wViWliTnaDn7JB6y7Rhm873HKFHceOXz7aXse5Ah
pJ9e7Io9yzxNGCKo3GLe0glOvRZMIJov6ZLkx1Faf+Isbj/wPJLQhtccAviDwQC/vUjM7I047oy5
2RT7//2NFxoT+w84qM/y75sSlCyPNN77f77xjjP3kskqHGGez7SJqiqNBi7zg+tszXz8TMx0gaUX
oZgFxX5BCAJCo2i/GpE2d41JoishYEeAq6RtQ9aCGqcbXlvpPoRpMj0lCbIDkXOuFVrzoamBrKvu
yQ2mj1v4+vYS9BTVYyv86c02U0Nq8O1XSEAIlRtzbbb9tA6gQ1LIyBvSSITNRjEuF4tTLvtg6jFR
eRc6Zr75398by/yfbw6YUkl/wYO+bAsFZvefb04Lma4K6hRGhhtFe2MOzQMgGrbbUXW4Eac85gUV
R25Kfe5aFqbzymfbpjxzvvcnlVWvA2rvz7kTj0QUZHNe+im4OO74Q6qQ5goIKOt8IwT2nfrDAcqC
Wtqe7NxqX43C7E4TQ0qQzsJj0gbz1kpLOPHhmO9KooxUj+N3Jp8iSE92v6HEmF/t0aN+Lsr8Gveo
EZqFerg/+9GxjbQkpsBbYLA/eePc4W8gDm0mMx2vOBdRpta+eqTvSJqGd5RV1EZ1Mq568v/s64Zg
2aDfiTc3QlkmoVMyKkBsuwBLlFYWlc/BMtd6k+CA77qPFwa706wed5b+8vZ7Hn2fg4FYz9VjF2Gd
wIKVatn2nY+2YxI/TaG2nFbLcDVZ+CxCUBFBPVnzuVYGk3ZeNJ7mhGOh7JR4aZzmLq5wlYje/SSL
8hcPQvVoGpxqypQo8A1SajAATzebMrhaHpikTJ8qPQdF9vE3cMb4fPsqrFBv/Ierx9FPtn+9tbho
WMgk2yxbmsI2zX9ePbBAF2ROdbpiglHsb3jTWk+Ekdlc1vy7PTpK7nguZU9bQ5Rd8ZUO4ldYRp+D
lM0j7Z4AEkMH4SxHy+10ZCV5cEz7pjH784TM9bQA3zxUHQMHViceR9WlKLzq8BLVTk4HRqepe6+k
q/Zx+x2XVf4sc2hUty9x0zf3uC3Mn37ab8YU30MrqvEST5Z18rgS984sW713oQ9jMVTtKeWDaOiO
fRQVv9pRPYnKveOJvaCkI0U6mC7PtcSHwlgjCvaDAXSvAYkxBaFObexEE6r6GQsKXRFVtDcmoctV
bC73zFkEFzH4L99zMCgDL98X3Yj9aO0DJQDCV6TzZvwv8s5juXF0zbav0tFznIA3g54QIAl6J4qU
JgiZTHjv8fS9oOyOrlMR95wHuIPKSGWqUhIJ/PjM3msz4t6KWZndRF36DFoj+Jyg9oTjsGZhOD5Z
1WRLpZZ0lx2fk9QGm1dCUORlwl/YQduIrOBHAItDTaB3U2JYTaCasRYUzOOfJ3SYo+YsDak8WShF
Z1tejyLMHktwKz9X/s/x39dtvaNhmrEtw5k9RW1PSauufj7sZuwwQo2LYpLNNSt9lfkX0clhBB6U
rLB4BVVsauSbnkCzjg6W1vzV0iQ2eeNwxklMX6/XAsHltJ11qdtjIoxgrxKniwZeUdKW7YbH/CNi
qO2gS/TW0DI5OttIrNfs30hArPvpLUmGk6706m+YW7bEM+7fVOWSOl/E/3yRqwbPZlW0DGpVXftb
eTf5A6kspUQXEMUxrMEycSJuqdcBkCeBbaP/DbQGg3NrwCMHFckuvcarLZcXWZdOgyxF93YEVy/n
p0KM3GwKgJCwpGX07OvKOs7RaTSwF4BBAyFhoYs4UoPOysZiCpZGIsq7hrCOchKxBxpGB0UmDKk0
WVZEcq2dO81o70WeL+qZyJdIlnZoei47BXVQlL0UrGavxkBEx3zLNMHQnP90C5Ul2H7Y45gWFXXb
lkpw0yWkn0NWbaW+6QiQDaN0n70ZTRAcfn754XBqDVUSt5TI1Awvg2gRidoWj5GZ+io1uIZUwy8e
caO/6BZ2sECF19chzCARjfT4rmfh/GMS4vsqHE0RsJ/MSvmfX3pfMyiBYuXPn/nSECOVR3qnwa/b
srVJHLFUrEONZBWVjjnnMxfB4sdMYCU1yqqqg8OjsXOdMcBGg898zDrjKIQj+yLwYexjL3/GE9LY
HVLhg8zG0dUI60XRL3unKtWJPzHLAAIGeohckpK1CaISzkE0A08RnRrZLWx7EfySkq97qm1qWRYa
9bzy5kCuthTr6hVICVm+jXyXFcM/VjoCuLj64/xEOvc0hyHZeR5sNHEU30JQcsdu1nuGowT1NOut
1jXTmN5M54mFnprdnlauW0+epLXM8L5D4Y7G7oggXPg33H0ZMvtfrnhDFnWZnaSuzke7qAKs+edj
PeiJv1JjD2URDpBE1lwjRnWQT9eAZw5hDWy4mA0z3cQiO5gbSc0jt/HPisL20wteA5TTETy1kZAg
o2+VF49MDss3l38elRJ6K6mGzjBgMQVTAB6voOZsmeFu9CZb/euH1E9cwv/dvvww3LW6xvNJsXSN
F2v+Yf8y0ZjYqjJGqqOFFQpIRtGePNSCxdiPDUQuOC79GQYWKuUEqaJdqz1REz9Nk1iUiBrrfkum
U4LDgA6bSAk0CT9QQ3y64WYCbovEcHx0BNAuEmI0SF76xq3A9jkq3/98pt41wgbhdgFIsV0lkldB
ICFnr2EUvfxxG4wDd07LoySc5U5hKO2VMkES9mNrNFA77ipNWmuiFe3rEAJv4aHikkMYkj7bzhcm
KsayGWJy24ZbMrLMiTKuHKHRbthZ+oP0A9Uuk9+4NvFz9WkOZoAoQ4dbndJhnLaoaPKj0K87kouw
N8OukHynlq34MNZoA+g3m2XWa/IyUBmLN953EHsshou+cwVL20ygv+0hKpSHBYrORs2dbfuUrI25
Ponuvub17mCyWf2BpJeJ+AV2zdphHgqhnMbnH6NcJTMxjypfc38+LOCn/ZsL2/znTt3AI6UokmlK
LIgVdFDKXA3/5VrQAh02vt5855bFI23qkW7JP69NQS4YnDO8LYXoC+dopkN5pnwwsFlfVWTGdtR1
FMnz7S+MTHFn6lpmDMjAW4wagyJ45PviblACYNp926xL5oGrKKOUwKTg2UlUdWji1XEBs6M7j+0s
UmUrJVFcbSj3wOt4rbLNYzSFP5cE4rH/s+FVWeKvuxHfgmyqxdss1NM44+Re7JfcYNNWtlIm2vwh
JH+ArqKhI5SQ5XI2Ie0RU2e0+oqTFUO9Toa0vkQTMOV4KuEc/xim9eKks1qGX1oChQ57QDsRiYp9
cvHG0SYcTCTyg1kNWv1xT2D7S4/7ZSt0OTvP+Xd+r6uOTrb7dTJ55GR7Wa9N8E4+5Bd/2jVz4FAI
6yORfgek1lLWRQzjUXlZ3keYVC//+p5X/jlC5ed9NkWKUgOwsqSZ5t/qUlBrRqLlyfcgv/aK0f3p
ZGi+C4dnaueGSVCd0onGoo2DV0MOXJCP47tEYhbi0POfS6IP8ZZETUftODKWIsKSmE+lfCs9xgRp
UuGRIVXqDWnk2TIuVWokH+hvvibdjG/kT8bbYtCUJYwM2+eQ+iS5cLBjhc6Izq6wu8wRJsU//Pxi
zg9YoOP/+lWgAfvbOc5oCzS+pCAslmDmGX+bgTLyC2mNmV/2VYpqTqJyjDp5+iA1cuw9/z3LxGmV
RsljrHhvMIOpK0PGAQsnunBRS+awCyhdRAVVGPkz5UeZEeYnHRSzrt60gKdTkqhASYPiWQQ8kMc0
HM8/v5goQbdqMAHm8p5SmmMK5DdiTf3d6P5z/mD63z+l2quxTD/6rIrR1YC5wj1ZkqFJQRLO9Ymu
Ci8s5/IjqJKUDd2EaIt54Wry/TV3lMkKDw5yhpwStQ8wrSBqUSxCFc4/xhSBCR7I6uDr1kKd1zhN
Fz7bQYsxfhRffZm1J0Mh69PK4j3BWM9uIhYk4f09qKHQrpOGJzumUTKEZqt0SMgmmXbKtyJPQE7I
qwxQUzKLj3IX+636KD0FUp6OY6mqKij3Xqvdu0AF/BdBRcdh6sr6g4HDdzWbUAulKXiGEKHehxVM
JdSF207BHMJNbhX2z5ysaxR1/XPbq2Mju4TaFxsW/38+ScMPvvXb2RQWZedm/B88MvESCJfgdrrS
gHhk6L1fQ5O6dYIjtarAbeCKrnfK/Avdeb3DgaP1Yrxj9Cq7fzoU2cuNdUrk8T3UU8eLSBWNZr+t
X8X99cfTOQ0aEXHK0Qvj7NBVvncgRYQ55BxQ+effiAfjJKZRBRP/UaB1f6CXOSAXFFYITIslFI3g
E+JFYdUMmccSRZSfUYC1LzLz2nsaBFjrW9MtVLzKlpJ15yLXSW/motsWut5uZLVnz0L/kosTYZct
UXdCZbxk+ZhfFCVpVjn7eTfN5Vs65sJFawzERmVzmHdU0H9jaysoIpubQWmOuYEkcZraZgmKVHW0
ET4rlJ/EaarWQPsd5luCZSgIdcOHsYmBV9AE8VBkpfgKnqJ3tc5IvvQMCfnPZswTv1rgmjAS48ZN
y8mVFW08eNPoHf0e/qeq+co6q9Vpq4rCYvK7/Kvh2MKYML6q1MfHGraZi9xlnfkj5qPSUh4JLPNl
WZfsNXWIGSNdhTQ8xtGrICxSfyidEIEkZAJVKtVvUknJqcqAg/iKCs8xX6Ev/fSn6AgGt9nXmtis
Yzy7K6/1e7fWosbtRhHdT1lvfD0eDn0Im6aRkqsC4Q88l3GtVKN3foCtkZaO2z+0Y9UUORjM/pB5
4tWPQut/aMeyltjYSfOX3IM3GffJ0u+t6bVmss84Gq6hRMOEo8VLBphhAAhvYqc2l59D8P/rJKd5
zPL/TnK65ulHFn7853/8ymDLj5tvtnzz//Eny0m2/mGIBhs8SaOPoKXlmdH/qpv5k/4h6ywFGE9b
bKG0uXjK8qoJ/us/VZO/YkrFUoqINmAK/BVZcD9/pfyDx6xsUlSRvmgpTFf/N2Pq/KcKr//28V/X
j1Q35jyO/Wu9DstB1ShQKNpVvkfpb3PyoAYe6XVQx0GU107dmvQWCvZGEeRkWaYQQqCIQsawPQsH
IpXlzix1bixAFcoILNj0ZSJ18A7UZlwCtA/QqSK3hk/yJjOvWvXC2C8wvtVA71R9gZkHPLU/PYC+
Gq+hiYglGx51Cc5SwoO4TGNXVRnZsU5SDAkdVqaJy8n/GmUNt9OQIBOSk60FmdOe8tl1MNVLfTZL
lTF621YKDj40GtsCrr6Esf0iQ2Eiv7miykODjZX2lMrJlQGDeiA8xiHLXHQG2n0BoqDTpT1CRB2B
Mu/NLrUoMim0x1ghraaqUQfGeY1LONx68KVgDci3MVCIwQkMlX4KYTQ2cWo+fWVUuOkJY7r6SrRm
w6PZJTE/dmvEzFa8mzVIj6SGYuQNOFf9wbSw53USuyoM8r6BpAldxkIHe7m1RPxYSqStjZRPmGJW
DZaZfFLdNJdCyFH2WBEiqugqZeGmzUEE9zq9xIB/U8Gv1QV6tZSTFiP/CmWO7Rl1vEdSjEEwlERU
a1ut6CSnrc0HGxJ/lerhMkktUIO6B+HQG/eiCRe/3wZEmO+R7ZylkPwqDi4sItkRss6nFHLxJCgj
Vii0bxAjRLth9cWmuntr5N8s6/NNoLSXOCfzMkSuGWo7uSFkpmok1dZ7OE0ThB3JGKdVXX5yfkPT
lpJpaVm/iA/JeVQWSCqNt6FQSIKR8QMqWrtn+o+N0USrOxbisxx4foQAkLJRLeyq8+pVI5vEBgwK
h2uv2j1xB46cdksMOQqWhy5YNJyzK1BzkaoG7PlmuAOhquzYPnzVZOCDe9BtkP3FdfwBCbt2iW+m
CScbwvSM2Bbbb7mNAcyrzdyxkb4N4Rjgwl4oJPS2KomaIL5XjQLsxAtlOBjAdBE6N2+9BzGXVdy1
Rw9KNjZdUdIZ8EbEZxsawaoLOySisqGgEoOIEjSOPzCMb0XEEGB6nQCQozMlCa8TFL5E1ctZ17z1
8cQtUEUA9xozpyvAjrSoCVr8f0vIR2gkGij8wQCrSQpifH0tXXntpSsIj2igkfaJRHNAxSvQKAoB
rkkAVWPbPeUWmLXXUuP05ack+Nk6Es0EoWjy0RFbEwtwGS1iDIGHqmtzkHRGLxOpHrVkV0bHyVAp
D7GeacTGPZ4CmWzmhgkashJgB8uhQGXNlvk89NhkiicD6TdMBdxQ+Snz0GxLI1QY2Mt2G+ID1hMW
cZdsUEJHeEnIjbeTZwmnbwcXZNHGhepivw9dP70gJB4ZIr/ywAM9mtVLFHNgsumbl6rVH6nRxVXl
Iz3LBWlfmR9woZp1Og/NQrXd1CwwMN4m97qw0KlPmCSKaRNjORQkBZU4KdmQpHjDMc830JZxKlgD
4Ksw2ojRDGEzNYiUvHBDxtYCg/RLL7BTTvSQ87JUn5KmnqbePyMgA8AvDN2qQOGHi5Azb+hUuyoH
28oNHI4dq26l092R8DKDWS+TL+3Ln9ALgFcubc3vL31HXgtO51WBbdmGTsr7BQVugTnZXA1Kd5Wg
67lJh4yzScTXUObekVSSyxRwHAuA9Qf8zB+FygKZYdQLGO3B6RviYYMAIDlM4p2GKuwyYr1utYkI
cLNuHKFtHbCI4UoYhXTVm9DAfHR7RQi3rlPHJYHphKMbYbsvxa8MMcYWXTfdRmgR2aVVjkbeOd7u
l2nqlHPWJs9EoUtoMaFKZvCtV4WBCSRobY9wjBZtN1etRJxJxvAKQ95C7NLCQefZXupCko8Bvq6q
Jv0GRIe1VMNyuGDojUH8gC5jX8gxT2NEQ4aKtTZXgY+PiT2f4ZhKmiID5gWMrDRc5wYBW6Mhgr4w
HhGYoX1d+OK+EYyLaGiY/+VBWAtl/alVuX6MTW+wi659TpMf2b6nQ29DDYjYSnoqTayujSB/eCTS
7bv2BV5N5NJPOWYj+ki8scd3Id9ToxFmI/UB8WuY7F0duJZtClZ9iGF0OV1WMMiRsvbsM/lAL7QT
K//+M12Gz0fciFCsPeQSaI6rYhXHPorhVFY3CPL2TcqjR/Fjcz+m04uIfeQgTUSqV561QBZjHJWy
esTK6DMORj3Y59ON3XfnWvTMPL8eYhb520QK8OkMwVE3Q1Kvk4tUsZRNCK512S2ETgioEtAXyn2v
Fs5UwZNgKoew09VVMKlvfei/42kqtlEYWGuf8BlgcPUU13eFDCwRfOGx1UQnEY/EHBcfqvKCAYqx
HOreVTC7v+sCoMOAfM1W+ipwI2zkJfZsVenSuzqleyxnUafEC1BLbUIeXsJgZdC/SFUKgwUlikt4
SrUSqqHZsP01Fh6o6WvDfQ5ngfD5ph1nqKu2qsg/u4oybXgu68M7M51FO/hLv5y6Dx+fLyK5MD7I
4EIWilT2a6s20d/Bk33mlXbpY1ODQDdnRubWscv86JEFS4DP7TILw2zP9Dc6BMpYOvQQViJNH0zT
K38qnzX9Brhczy0CgssbxrrnUgwOBUzK01Aw5K4bLXF/PqzxHjqJYAj2z/KimXFtcAcip8ujwOkL
sCUIJgtkXhxaVudbu74f/TVP/TerwcLGaqnf//xOBSnJDp+3T6wkb9l6vFboHNV1lvn4NozPH6FM
3IiATsVkCfSwegnlarAzIRBXjY5hRolgJBvYPreWYrGKVvhQALW4rErzQ0b+nPcy1I9J4NLwclA0
BAOoByNF8syMm9jMuepK36grvUspb+s6ZM9L1NmErGkzzHWX4B8JIMtdjQzgBXBgbdVMvqvnAvlb
rZU7Vj4rh4VIXiQAEAuUuwuRMg9tq7WWse/vdMV6lBV6mMZA/+9tINZKW/IxuVRRNw2ZQ0jbKhOS
e8qptQgVPXBKmbmz3GToP4pFEVn9Qja0J4Ofk+ejJtHU7q3Un4zzzzKsC0aPSL1D25v9YGqNdyvW
9Bd4bDoqspm8ZSIZj06W9j4IJbvvcplJ2R7NjsNgZ6FMTox/fAKDOzHHlDjNDUqzQo4XkQJN14+x
kkBMFliDs75uHEPJUaQrOS93g7coM8tHkEHNYHf+S6xjcRXR+Vqp3GCh8QLmJfFKAqmdfQRYf2f5
Gb5AmHtyt+/KeAunYUsht/d8wy6Q66RFfCRMjfbZXMNOcDXOdpbCLgrpdSU820B3a8tasVFbDzHx
UIUGYrcEs87Qh0n2wRCajncNMOgQ8ZPp3ZlbEVZbgsVipNdfpHlmrVuK4Sn40ktSwNFcacg5KgD1
Y5NAjWZpj3MlBZEclJ8lu/pQ75zCOvcjcLUQoDqOO33IHVYZTtgrzrRNgfJIAnZYzWRMJcGckJdo
wHlxGtXxLctuwtxR9cEV+AmllO9LkRacRw6rksUcbAguxAHKtNBbQubSOYYkAgAeWtgl5IYQtq7+
0oavSMI4CeEI+wVVvs7p6S/SFqxHeNbTjyTCrUM9VkVcgT2uyQF7PD6pFKdHh5PCkrtDgq47lwYk
c9Aqs/R9kC+pRb/hmRH1mdiuJb05NQx213V+N0CwUdjGrpjfx2zPAGFhTPTuirzstBYAsLzwx3Na
o0nY+xqi93hewfNK9kQRyiRmVBZIC+NIQO8C3oXjGdarPkTvcaRcoiQUliJzQaDtC/KYJtKc0txJ
y5j6vETYrVlb3kQ8qthuAeMsxa+SL1GJwVFty00rfzfMpzX1mZH9EqOz0OR20w8kiLLJ0QXMcxVk
HXgLLdrDmhtznKqF4XfOQG0zAUUrpXXQ5mtd6+16IBu0A/5QNaa8SIcdqS6eq2CsbuaK2+dBScs4
bCWaBsFqBFtqWdqlQJW0qO5c/OEiXr2eGdAIfAzAN33guDcabSkEj6q1brI6XYxKakGNj3baUEmU
5iF8AXlz0owa5rme+g7n6wZ0z30CbLdQkdcuylq+BTSKVh8DCNTGazIVn5YXAHGIQR9Mc/aNYKYk
m8srCROpE0wDa8TI71H1oxhhyd5nWCMKNbkITXoV8I6Q01G+6iMFV0t1DKohBYRuB5bYLLoai7MA
JYxIh6URt6dEhNmP53Ns5Y9Iq1iMTE9EMT7PE+ReSrBsS/lZDQv8X7o+nwgYOMcap+MIE0qQk/ei
FJ+ykCJlWVi+wI+IkmOIyGaUGxPBWR6281c+pdhks0JmrudTv6MudecdEvlRBtqY9DfNHhcbt2E0
NPIadumXVxF1m2c+kbD6Wp8vM2MecJoWj6+Gl8dqwHLiGbj7oTXtLBibTUoUzAD+MyiFj2mUBly3
pURnJi4jSUk3qoC90PASDhOSdaE1UqGNsD9qQdlaxeDEUuEGjSZcxtgKXBmVKtZ0XSTNie9RlwPQ
peTauCF13lnnhJe7M2ujxQAQz1ErL54BIhnULFTIJfL4wahRmMU2O945VUDHpBu2TD/0+Kr7lWM0
A/xxT73EYXxJDY6Z0shXGQjQlZfJNBwJfODCEigR2QVLKG6SBmJASeqorp6knvj0VEuFVYSqBS8r
+azUIaNDbhRdsQbysiy3Q56dAm7KJnpCQ7UzAxcItjHS3QWdLbuIavZhpUxcCEA2sdkWASKYjRwh
kwaxEnI3SB9Bc0QfavZrHjATf28Vt4GevLdiDOKhXain2L/lxXUwtpWerYSY1jX8VZcfw/jtDxfE
qlV7Hgc8/88u25T3fLh45l5CKYmeX9dvNSL6wX+vpt8ywQlqQzZmyji38h0qQZDSO59updArG1+6
g9II0/VbpG9F9D/NB9LFriZXi4lMnr9E7UgX7LZEweCcia9a+p6zrs7YuAvHleyzA3gEgLQFx0qe
UBkZT9DzZ1xTjS102FO8K8ZmvF2MG+jKbdGgkf8VoGsI6EJ97qcsf/HjR+rdWkmFj+MtlL7+8K1n
ZB603DXD19j77Qlfc8JWLz96ZjcGzoCBpw+3yqL04fGty2mpjKsEXGY9fHp82YzXOy8f2rAV+ksR
LQtSedUlyVaaiQPxqWaPxLgeBn8nqHaIV1nbKB7RbZm1yJADFf3rXKYE0Urbtzo6EjcwXCNAbA4S
sYfHPC01UOANvK3+msQpdOgnHMBFxz4DXyhQkpUorRL1UAucoTzT3cjbTdFLiFUuRUHXq4uVWGB2
7NF4KB+pn9jkx9hW/7sTCfWE7WltBh3hQo21lZmR91Eq21ZZ8XgfynWnbWtiY00f3xL446pY+yjg
Khl4vbUQ2rOxSlrmL2tZ3rbju99+VHXJwwsPnHQxrWNcvs5yGEBsFBU7Pzyow4fZIkf/DuVTk0IN
Ax0BqQXikd7YaNGyDNoYHr2BToIIx6n/aDQCqKxPuFt4eGMbpdmSKU50HxgqzTfzG+GU4PoWRMey
ygzRaVw01c2ojJiLIF561eK3xN97yacXnlNqpBzjW1F+EqidZWtP2eMun+RnwUXbkapbbEC4SojG
fIDE9aeY7vF+qvER66TkXTy29BLf8qRuxswGH8HpyLhIEc5+rW0KGO7AEgZ5K4DpzlZ1z8G1KGQg
E7sBG3285vzUAcaThXkgAx1GXUvvMBlPPX6PKHvVde7/0hjziMJveLjsq86tsoPXmfg7S/2W1O9I
aOZ+FgQlK1C4Nk7SrULB9fqt0X2n8VEmud1vzQtGR6eqbnE7whAnNiE4cVT0IOr63zrRMl5vUiaf
av9Ga47K1K4GYA3GxaRQ8VRho9Yertv3TtnIzUnQt/iQuIDMYwpVq9A+ROK05IhTSFwkg2kXoGbY
b4C1myKmlGigaqIYwFZobbnyc3wq3Z3PSf2TNJxZMkN648luodxq89c23PDI9npGkTzJtJB9Fj8j
4VEYFLhixWPvv1gpEN4rX0O0joaxSYR3g8ghgTJPYoRgZl9yeSPiKUwvOSX7YJ6N/Ford6VRYRcB
HMfsUMIziDu3LB6WRVyS6+c08CsjfZG915rcguGXBatKBgqzrPHNSk4znr3ggaMjU68/bWDr6Mnv
2kJxx+TirHWXqtgP1j43TpbwSqhB2hGoepGwlLab2bms2BamzZnoeklqylTvnpSHrN4KzK13hn4n
/C9OXL5eny4lxdE8t1J64jUo5/VtMT39+EJ4kpce+whz6rHPduAQFgVyvzLlCNuL/Zvu85gD9sk/
AY+h2I1yuWi0NcGjwIZgSPIqcwCGU7bgS5tIz4Z5GWVivFL3knewKv7fjTYe4XwJuN/UayULKxO6
FREkmBzb8pzqu4KXT5UuOWTqhQbHDFwZGvjikBbnGEJGu+QHFNtrUrumBPnNZTOZpUi6zkL41rDi
iL6icnYfXFTlPBaXh8ZsyOccJpbWszP5o/Df2u7CQTOmp8RE9/hMw900XgmjrQv8fpu+WeHm7bGt
Bne932N84rJ4DdNfhn8drRtnTJpuU/kgBegZLmoBCEmxEd/9HK++RZEHIpCxE9EKNxCNt4xXuy6/
S381H8iWE5CuWogPs/2UdPaoxS992sCzVzD8COONfEEqUk87pjm9zxrxGLONWMWQTY4kph7wXQ17
is0YHeX4M5M+GHjx3VvVDfaPdlTjc5q+jh0gcEigBTu9E1CpxRAS00FaXjb+6kG9+ic1u6XSRkZ9
rNP/EGXF2NJAFkHge/iWkotL7DhGT+LkeWZE4ZuZr1ROhzWeOzFfF+FVCfeScrXkeqEI72F3ryia
hYjJ9/Bo423q46/8Koc73LokXGfxqSayA+IFw6VFryGXCThuesUtxu9Yd8QMkNZLmD6aACQmF06D
vMorj9wjjOFzGPU1toKVNZxShocAXaFrHngoK/2K68dhzAv7joHjjlddi/dKtSnCu0SPn1kfbXOd
aidEoB1sjenK84tXplFBFt14V1Cd2rLkopw2u4Pk7TALp+FXL1HzMLezxs+mGMitJSCsfx3Luzlc
4v5kUo3zI/EWgC8fu1sCcoPwJB6Kqb9Vx62XbMb+M+WRw/WbP3n2RVjvJ514e7oxdxQemvJL8teQ
1gY8QNXSIFhTgt38W6NjlZpjE7+wiyYd+DntqvrWWq8Iu3JAmgVLU28kK/HETeenrmK6HlDm8aMz
3UQGrw3LdNVOn3DjBuErMU+GdVD1HV9UqAhzX3CFa+OXROPf7EBOeODLhdPMiOUQjQT+0VvirZmo
UbHLyZHrlYALHXgM05AZ/iNtxe7OcZpYn1N8jzRsfdzcxjrT1412wB3PvIM/6EjvXFBT9SFJNTxe
4+xGvaGIn/2wTfBGcEGIaxOheozZoksbpwzvYMR8R500SknUwncZBmsy0PrTRvqM/c2jb3CrIytg
l8LVQGGtKgzRDpW66ZUb6RKEn7UkcutLiQR54rmWVOA2mYBWdIrBsvB5vF8G0ESjOyP+5se15W4T
w3AYlqL5oVcC66yb4e1pzWOCaiicIa0Y7/EA5YZvCyBbm351wr0H3igVF3jLGZlWOfOLOnW09NoP
S0wuiAE5BnvxUA4pTSdy2I+Ot8WnW5u1NE7UncH+QGgSV0a5bfRlXa/6/p4Ojl5/iYnboDkXl7pv
swRhnDaOl75YibMXKPylGYekF2wN8KXocBUr3kuC3gTqnwKXfR1W1CE8EAWA2/XvKSD6dN1wQck0
hgHnGupZ0le1pVI/u+jOURxny5FdYuUdWsPhlpV7R5XWTEawT+T+pvUGt6V+Y4jWHnBIwVQJyemc
Npj4TPPIbtGo3YpLXLzWKbaaLiAM3SEghYFzusCEJq2z8mA1rBb1J+mSvnwIhHWin4zk4veb2ofK
skxhynslBpBDOxyG+K2CkRqorti5oB0Z2yPgPUfKPVol8FjGnbg111G1GRMO+luhfabhQwd0mZ/F
yYWrnotLxdzmw4ZvRM/XowGn8zpRKUAe7W4FTWG+zUkqMbuXVkDrcGT9sGjoQSaGVVH01sfnqL7l
MpjTO50Z1sNdB5YtdBQEodwHKsXxVTGA/u6kdB8Hq5C9pJxussbJ2k2kMF6IFklPkBwdfT+dhuGR
Jje5/dCUr6B4b9gKxqDCgEdoBXu5MyEpwHsS2ZF/K9Mt0l/FnG2VyPgm+g0BV2WAp77o5XkIATbf
vQLT/z6Hi0wq9yJQ9jplTbQ3m2s4nTr1VwQuxmfcsh27pS7dVOk7ipAoH0gUcb1ojfTbMTEZLEra
C2cMDs3eA8SlvBXCdor2nnhIQuJ81hX5Qj24RZjoKic1giVLJBXNHlKAspsu30FWX8oscRVa71ep
sMkhbGb04yutmwy/N9siDl5kIZNpgX/WX8AUDF6BdC565TFpoU3TZKvik/wrPsNh2MN6cKNHm2A6
htYxpz0Lpa3POtZ6NBFpXOTo2ZF2MonjYznipNLTIlzVeg7pvh6oeNwkuaSqxK38ZXBChsJrkz+R
+FG3vkNQ4DoX4T5lpzJ6+gIOcvqU+Dfy8UI8w9AnbpNZhVfag+Uq+gle2GL0R97GHmoOyb78XP4+
VOinUF2tkn4tt3uPufD03hq8RpyemXVXRBirB4BAQrGZ669aWZPsS6vCXH86tTA5Rp7r+IcdEBZt
ioeW/cRKb1b1cKB0124juxAJN1UH0IlGSsYEVi7xngFfeYAsCKUCoTS4ASJ0RkKS6ASq6IUXPO1f
ZJ/bcFcIjmxPC7U8Fj2dcfFr9sHqMYeYdJblFzk45OoLoH/fWKnq1ld3MfiEF41nfCo+uSXr5AhO
ZOHrRzF9tfQYCOs2aW6m/ztlwZNFGjrTN5IzF1GP5QPTFCuzmqQNObEHkoXbiPlRfo2DAGTMKc62
rNv9HaPd0QbQLr81gWe/a+F9pDWW1z6M13wpNLvS3CcWXTo/lsKzowJh7FERw1GTpyfnPxPs9WcO
eG+J3czO4/ky4ZFtg0MM1G9Px62XELIpb6eSOC23AkCSH3izVLK8RmcKXoSMRWvHY+ZXK0DJtQHF
VycUi4sSdOwSzlXrqHaeUBMnS87f0f6sGYh2K5b+s1oNEfKWHNYF9WZi3SGhcyGy9uQ/r/ylp6/U
I3l+LbSDCH9FeC6Yi7N0P8yDa4BHVyO1oEJR8I3fNKoAey9pTwke/BZ5CAx5tUz6bG91zG31c27u
eYoO5tvUwMT8b5bOYzdy7ArDT0SAOWwZipWjYm0IhRZzznx6fxx4YWAwbrulKvLec/54LkRCJ3eC
R7Q0lKqYXmta2GwCKphPN6In1j80Ua3EhqMiPU6Hr6EnaykDjAfi7Kb3Ijhp00OrPrXOI8PAXrev
5Jr3n+Ewe7nw28YEJKzRw/MRIm99dBry241DZoDwydd1A6I+kCZZO7Y+sHg55WjYabchmMyq90ry
KWZXc/To5qDoOjbxAeDFLdnpW5XIdZJlsuRuFE+5Pg/uNwFhjeaxIU8fdeBpgm9ge52OUvkqA6y0
n5Rr0V0tHAk3igKfEZpJtFJ3i/mySKuAs9F8ajST8SzoF8zedivtekqew1vIjFGRCc9foAXWnueK
TMgx2nb6Xh5uVfeXtH+K8RCBlAfkMsSz2gYxolVxWKL3Mn6Txt+Zr6LlBsY4T2lMSqS7jLLebyY+
iq0kvZnL5wIAxhThShqIcf4pGDurvoXZe8VzUJJ5ZMkuhaPafwM09CBQGMp3TfhYcTEM904Zll40
S5tmIUBifuHtkAK/S1EaKrz1vCIrE/WbgUdbwV6qXrplw8sTMcQY14z6vzh6zMa7YO1K+xvbQD6T
WPqixW9xdkrJZlBPnG+Z8ha1NyN/Vg3b/kHTt2bNzrM1zc95TXjs3YbzUwoANYDp5IdJzHAg3kRt
U1jbRf6eM6zTnHkq6I1MDRjyPHsKLkSWk9u/5cgquEfjnC7abuQousLsEomsSA57QyW/GuqTXq4t
Hyn1VlW115g4iHRdbF6qmDB+cvIUTFHZO+DarL1Iy7Gp9qTSaQRqdZAXA/3upUtiF4gk76v0A3Yy
bahOb1FE0byDuByPBvL2hLhjSHzGSk567UVpTiMV4WnFTyu7HBCKsKn/xGTf9DskYnLtG9n3QGc8
eTfqRCcN7iw4ASURbXl4Teg8VuenxqVSnRV0xBQBoHjAW4Uwf25IIwKChqgzaH4ZN7V8CWTf0P61
yqeYP4rmlCWvJV7VjvuR1JCfJv3ugozwtAv7o86r0Dia7E5HAELxNam3jKWCtW3nWxHcRoS40Uc2
H0J9EyVfFAPYlAdL44agzlOQna3gJdYgmmxZ/ljfewvSkaPqxKLd/um6m86OpXthcCCSDTnakbpT
NMNJ6Gey5GYQOjDXcpL7DSW61AqocCZuE7hFsWVXWYwNHYFBeTP111I8hP7aEX6vodrbp5IYbpSp
lMOB4Nv8XjyD1r40DnV00jAG58Zgh8pnQY4SalA3Vw/qTGTVGtlA3O16iGcA57PboPwfTwBOUESH
gnMkLd55sOm+4BclEM/aDhklHg8rfRq9rdeHVrn8vYnmZ8LVoqyYaHelEGpqtmQE2HkNNA/0lZID
/FbPygYToCNgHI2XZ2Z8axRS5tJNt65dDcg4PMbAS9hkdzydLTEFE/k08Au57AbTTQ3/9YjARkKK
KBCQev4SXtSRaspOuRh8nLF9jTSGamp+uAJl5pTGvE/LY9ksrlr/jI7oGKi6vWFDnNpoMyGpAiiq
6spUZK89uw20iizhwIEJm5TfUgGA2OWVr6jHNYeE9PHqNWMKC+rA6QwBHEb3JhuMF1Ih9ky3ZUdu
EyQsDGup4osOeZZ87x75PPWN5u7EQcDTnVDWggegIhpesvXlhlpAbOwI+rGfGYo2nXSt5kcoeqP3
XYvbwGKqqED2+wYZHLs/odVUwCbbUdFtCFGnKa49e7/4LYxvQ37KVhCAYD99fJFKIgF4Th24YleN
6LUYNG5pFL0RWvzpGeMrGStoh+Sdti+3kS/rr5OygVBniaoj189SiybaxblnHFrp1K4XOlHicvCu
WZdabT2zTI5lvm+/huZU9R98VPoAjq/uZXy8lnnPqg9L3cKJkd/A2+HEXbdR+n8d7XP5/KFGFFjS
wOnTy+4OIms1ydiHUf1dhEffEFnwpaVePP8LSRUal191I9tLf8+tb7x/RtPw59k1HL6xmfTWbXdQ
d/qQuTKfqAV+zbbtacGO5FXMcMDWxBp26p80PdLxFR8zP96OGWuWb3wMdeZZRPWzpg/bNb1DkL4E
Hokiq52uetDukqde4db+vNikbmwSNpBmu0wbxPxle+yTHV+ZEd/D+tzKJzH8gAQY4y1oa1ftC4lI
/EPIbjA0B7Wgrriza7bVbYAKnhfQ4WIUuU3CdDclAU4VpAv0SyrzYyKfNICoJpt1Fs4qCWNx9xqt
Kas0x9Nd5LRA0nV+JeEc9YadEuEhCKRyAjKTseh0jOn68Fp7qt8n+8inl4UaaH9E9uKP1k2ZX1SL
2OWmp/DkLgJeZPGvnAP/jX7aHkH3KvmMLBYEZOlXeden+kVdouxz3yuOudhm6UY2P/AEZ5oc1IQd
fBsIR1P7sHqiy+u35EWtrtH8vp4+Q/oqlwfVHwlu8GPjI+MUn1Iy5oeUJ6BGFPtC0wJmglvlqqBV
Pn0kNJL48SbwlnmvB5hQRe4Q41OfLorhDy1juWaSeQJEGFBubLCn07/mQGs3F4tU1mqXpmDs93J6
UYW/QHkEwZsyHxV9r/dIJf/mjlyvHz1+KnROBCMwynuW/QU6lOH5H4XQ1hXIAQAOUy47JTNGOIFR
fRI3Qq4gKrp/yEDtyImRA/vQGfzkpSf7BGNYICxRLnsVoeUF1WttQb+Yz6wvqJdRRHNnTyya+8WF
cY9PvUeqe3UV4ecITxfPArCQhocGXKcYPdJSIUEnVuUi+Anbf4So1OJlVm4EqHgtj0rN7Y5jEWbr
qunfWOzhDA8AHM5Iajb8ZsvCi7rFBR4FunMsN6y2+WcpnOb5XaWcnPTtxly7Wf4aChiIteiLj6a4
a9PH0lyCbmMiQ1CkXxmxk1BvgYQLDvak27XqS93ye5Y3EZlgBO0jCfJBMBqfk5HsZ3d2IjSlAAFH
tbxyI7toF+3pYjIi7yK/IuatF1UKF0mftRjpi1NcbvvgMJWnbBVokGubhKvD5GH2b8Sa+mHtEYSy
GX+tf5OnEVLLeQkEm0Al9B9F5gaopei6KK6D8iMKtb10JEgWVzn3OEX7L2zBqDNJjZNJlWsIp2xl
twUgW4Rvqf/ojDsTb8MyEnnispInIBp3QXCJ15bMN3zhjkKQDtXSxKTbHUEuFM441O2hkupdXhCq
KuqWGOSXrPDLq86gIgI5lSTdjCtgnJJI2W6F4F+sncJ4hzCeJ0JCdtof0PzauXG1UDHzpA4Pjlq6
7l3Jupi8tMEWagak/ZoUd6InHZNiR9XD8YivUcweFSx8CxmnfkIBIb2ZwiPnGGlzRukpnFX4TYUj
CQf2YLOvdKdC2VFwGbkWLYcboVtrNwq2CLqDua0SdxKIGxUf9BXaKspcNGd+tCNEHjzFb/UTqQIR
K5Pyozbfq9JMRLXU99xGEmDoRBUQjKfJsRO+6wWzDD+4BHoyrtgvnF9EaF61zs957xpY6Dt23ZCr
RkBXmKAtUZpmXxeLJ4s9i89LLj1bGuhBGtFhbCXjO1P/BeM9rY4V+WblszLEjTqdiRsK4mNNF9WI
Jui+AiYizX4d+UJyQlx1/drkHznVxX2xaQirZlnK33vjtzd+qgEjvDvIJ1SOTomVzcWkn7l8iqA4
ruCRWo3i3qWUIe2YNAwOU+IUkQ7/qNFb3t/u70NyU3EkpL7kkhRI2QlLnp7uM4XrTRPtkVGaWoXS
fHQKqRLGlqUnv3ErmMB7ZPraOHRsRYmdCcIiF34o97RRZ3HgUuQx8CVoPd92BOvJvySeAKxHNR10
0fQ1utBGyBE4f3snXr8hww1wNBNhV3XeDJ0iwXNX0qOIwdb3Glx7s1WlU5if4TsAqweWBf5Sh7Rh
8h/3MgCPyshvdB/x3SDGcgT+wI1KoQARnYCOi5fGN4Phgn4jV8bAEDPtibFvdRuZq3BN2jnmKpEu
2TUE7Fz8yMB3yit3DjYKJMhR/qyZESO0jwY6+uybhFM+3jhxuQ58yfoEKYA4x3D+I07xcaLbZC7u
QncF+XLicNc9iD/nDFqvSfM2zdTMY+mgV9GRpF+9e0t8Tt+OvA9ccshabNUCMNpU+LpD7bsO7/xh
pq3guxYOS3eRrLciZ2eSOTTEQ0BvSFs96kAFV+Gap6oI9EHcVI2fIQxJRgaS2BvEflN1jV0qH5nx
z2hBA8VrxxYea5t8dEGM828AZzt50riF+MI2eDUayrfHbRBfWgTb1qL5JcL6ZonYingi+KEa/qOD
o88zv5qqctmT1/1KJaWKSZFW6NE69TgzqxsHS95rPAeuafrR30hXRYEP2Ff1GjWO4ow+0NqK80T/
/n/ByG9ogpKd7mfj478LFbKx2FrCT8VzVk4/SqVSZrY3C2JmdiEPcf8Xqc/Qhuq4sKLjCuUvoh7q
lNsXC5lUE35JxitSSDRrYchxYy/lNqQ0IRnpYO4LYstrTxaeWrI3LIffhw1seFj0qMQZF0B8j6kb
Xi7Uf0E8f+TZP3BswkX6HTw5tL4ACnFRhpt0JWojAP1Cn2ihIsFsl9MqpvGphuUfW+wE0bBeKHRo
kjlLTu7W4m3IiIRILLsKfwxR537d5dsMgWuA6MYTajRu/8xwCzNKnS0xQMSj3NaniSyShKFroEwk
t5/zf1wdyhrajwc3wR0PUiZgoBcoicjwAnXfBjR45ISeZe5XiSaGRnsy4Nw2kxuCtBKmOrxJXXWJ
U8um4NiZ6Luq3lG32Ep0FhhRDK5BipkofvZSEXZoG3HN6BWoKS4bxOmuYLD+gkYuVB2FH718i+dn
Xf7K2Ff66amLLw02JRB9w9WbM1NbUNxjeNIBUcAKvun0JK0102LxRSN616I8jo/6tOnyv0H6nFEc
5yGVrBVjuvjX8ggQxO309TNkhQHOksUPlV9PWw4oWJEnKnzCCPgB7Qh6ckSyhUcwmWx4137n+l1e
nfUkhDnVfB6rNx234hodVFe/WJTI+sVjqw6nEfUJ33VNgoKIOsRV88/KPMe+So/ky7Q1dwFOx+JD
jvdLpyPpbWm5gMLTkEjdV4sxq1CJBwYYnggz+KpbOV1WRFiOkaty52jhmzwQeRH9DPkXrdWojSpX
yHI7K1/4pDiRV8SN6iNjH88nWXuhR0upLtn8WP+vLeFpgjAUyIEmM+UhRCQb3S3a8EjpYTZHUmVn
+p0tQZ3YXl1ZOaCO1KUPFXodijQN/6b48xumVt9JG6R5LBu5vOcC2FH4jel5/ZH3FrXzootEuFEC
T+GIQmFQds8mAKCDOiJVLx69Rd5S7GeteMfaCz2lmwIEi/5lnFivRvHGLmDnxDpixNimfp76iNrh
pRiJdwLtOVhSkDQjW/XFfbEboeOxyfKrRMYmh+Qooq8eVeOzhaFexI4Sm98ehZgRPRc28ZlchDp4
Xz4gD9v0XeL7xWiEQDuLWHAOArVFYUnuMqn5OQ3o5aXsWqdpz8P0PbNOz/66Hyn8pB6XYXRq3AkZ
KExUAWcJtTDPHhBRTiAOjo7phzRSZ12EskoAyQVf1q/r1a0N5yfyOBWGPB2/0+YtLK+teGH5VtPf
SGDkSMgoubPrS9Hn1DwyJEsrfNHndzhJisRsbEB2R+3LPFubDK391vBG2Lo9OxxcNnW7KZd4y5HA
3VoPIirXH60Z3PVnAWBFvyYBW/aXda6vV9SWDlS4gPBEYh5p2ybZ4PdQpmE5tiVO5uEVhq1Zjpj9
UMAK22/gSo2JgDdxpOZCHhtWyQIQFVRWRHPm0WmumAhefaE9SxUn+k01Kc6cEMN3X7SnOLJi8zP6
vIkS4HOkvcLFi+Zhrhg083MjvNQzlZrxZ0AhPbFOyqmbaZi/mO2HKF5F4VKw/BXq3sj2vYuC2boM
DpnE1Y2Qx2BRnDXiEogHNpe8Dp+wIw/+Y8WavMWNYUlz3Ea4mybU4/KfnD8acRN81sIdZZTB5zzN
97TLOS5fFGND4MkC5QDcEZuHuj7r4k6FdirVwkVyL9Pfo4jMIQsRQo/1fCQTdd3tIsu2XCw7pJut
eZ9uNvtG2XtYQcHeDpSe0k0mp1s8KwxCdXVP6S4tUFvw3kkT8M+7oV9i7WEgWU1TvPLxm0JDaKzY
BpDklawaKlb8OXQgiNYZCt3ZlD5TVCrutKnjHU3b3fQhxefQNb16cXucZU68GZSNZR5D6VuIfjv5
ERusN/TwPgWMctSngSiYyIiCtUbKTkKgvfozQsDDERHqtvksYc2BMFzN2pR+T+8LmvbiYmgHgnTA
uFcOA7vE+pShxQLz8LKKt2RXgpRUByE7NoNv5JsUBjltftkCeeITi8c9/sElFkVk518kDRFcwhDq
DOXd1HwqiNy0AP4QGbNdrLOWuu8KuoVpFVbfRwgm8yVKXpLp2E33ksY1nWQ/euDBXBEdHRbqpGGH
78Wy0eVbwr8n1gHleuzE6TZV2dipoW+3PUU/m9njZ0Fv33p823ye5m6iWuu7AsqesJK/McWjuLE1
yVkHYZzpyFMQr81kT5YM8LPs6GZOWSE4D+cDfKywgZXGVsJXMGFJM9ennrpsBPL21BFfrzlhc2i1
g8UBouGa+sJXhhF33+eo6QRgDXO0zQZ94maSQLeXP5LY4P5j606yFG5QnQ0HeUT1GOMzP2KyGbbJ
9K+9ES/DkK46bNtp+UcBGnqOdPJo4pqNGQiRl7neL7ArbGNQTOisHosOFTqeDCB9KT8xMWA19OPC
4GlAxArBRZxU78HFJEdJeAb196x/UibBqkNpRCDbXQvYhojmLWXiq6IWWwZUsMEWuYAOYcK0Rekw
8/jO2rRVa5rah1+DMj/9yOGK9YYXd9gS30wJFfOJrfuzV00Pa2YDKM56TB/KuZQ+125gaGuFzWNh
SuwBWIVLJJO6n22i/IhpTJFfU5ah5a4MvwknjFbt15VPzw4TQMSIBlOJkbYT7pS0QMx8/4jsovTZ
KKBu1mlNsAn1zI3xa03Deyj5DRPhI5xWt5ldxiTuwcrV4obl0tOTQ8sQAUW37hXVwvzDQJKlbjfA
Z4ufUrvPy6vVfKwDV/XLEdfFn4nBkm2y+xW88isMP7mcwtAatDLZDQ0OLUx5mCAsqzFC8Oqx3qEm
Etsnid5OZPjfcepzD9F352naDglPh89t2lM550hr5lhwTQRICxruZCw832rwD4EELkoDGvOMEny9
wFfI2vk2YElEupL+Q9DaY6N/kzLDk/+ppJDjO+iucbjzGPSZPz+L/tHmZxFp6ljeE7RXGRr+loMT
YspRCMujDNeNoqPstECt95U4Ms21YxWU+VoaiA9ZP4wO9dW3PDskL8j6qsTJzWPd135L6c46msXV
BvmLiBDCChR0SyDd6zHXvtYytBoo5+p/dnmZJW1rmb+xuI+KW9A9Z9j2AiH/+p5YVDuTi1rT/pD9
ELAI+Yvc+EHBPdFxNnUGLvwH+gFF8cLK0+Jr4WCXXdxRfp0GNBMwa+txuoAAde0qDGFjn7sn3Wnx
RJvLfiW8y4ASlwhIFvVUBa/K785rg4rOm0B94BCifj9Wf3XJV+WK0U41rhPqHo2faXzp0Y9Yb7yw
bUFh7rZW7nH1AkqFDcgQOMCodRiuxfQic/RF3aupfn3NQNWRo6pv2LGdUPnrN3RzJSQ3KufQ/qlZ
UtsIInpsqbV0Ss1tb/Rk80uIEuifCjn6GvbPDimJToXYKj6nB8HJiAKpgh9o/GW4NvmJxsSs/SuK
3z5QGW6R2/ffJpUZTLfMb8RYO91XwRm8U3gr3mMk95hD/0mQUDQVeIYJusLrwOMlfHDm1LPd9NtE
OSe0sHX/knE/EsKIZfXIrMDd+qvoUKC3Zr39DkN9mcTHyv7HW7Em2UsDNRxvEJiiVTs6hSLEU3tj
g8hQ26ecJCr/vcdDxTu0ijUAmapduO31Dy38yiEG1xRcKwZQwP0LheII6bM2ClfRQWwUTxj2nHmq
fjb7Aoz7smobppZHdXyzJC82qW7dDRB53CrLgCmJv583YpP7BlqhTcwyAVYa12srJVQFIKMCnrNl
OAX0kZqDZq1h7E9T+lsK9jEfDQcBKidUaCAuufPTqf607bYjASXLMcVrPWbnIVoHkCJGFUmnxS4V
/JQjSXcxirP2148OP1t+W1kXekMcnvG+h/d5RxVQV+caj2A9UEa81YxdG78DqI3kM6bqBjEVb7NJ
BCFg/XrIJxbnD7J7hRAcBaC8oNnXFUgnWnZduqeGqpX/ZV3Av6LECzitK66xeMhQa+mfMNGUaB2Y
2uJbU9LVRIVUX0PPI+EPiYMblxsf2pQca4/bdN6uqE3Qv4kRCg1pJUw2iBXo7FQi7EyQCSF2QRRO
3EKhcbRKCDVO5/cUie5IGDjcnssa0A4sTwG6RQi71el35lJekHEJzUsGesIqRqXp7A7ztkFKI98o
59R7ZFNMH0xd6+yHunz0hPAIHbqe+uhdm9xECPURD/dqORjpsRVZ7hgO5/NQndCvuMDKIuwucJOQ
fZMwgWvr3Ri83tzgyNK1CgngA+0wwL+MTSjrP/Q/uWBP3nUk0sA3Lq7ONUCHFK7xYpsgATfwOIsT
mZndvfEWZ6xOJo31FNrxiHH1YW7SjL/VJSGcU5mfn22jhQcvqNGZqX6SzWsmf0fmjUdykndkNvgm
1JhKxgfROaAY74ZHZMd4jFkMRcjR9Laep1xcA2KF8S+qdjLHFIve4Ao8SaJ9kiCHW7iZSvkVrC+z
ebOsLbtfyf+k2HZS7Gjd14DEHvg4YuPVyn/9hqCPgPOeztoVofUDYERsAUNgcrybWNV+8F/6sIus
J9SEOzjZV11cn/sK8oYhbk5t+UMmfEN/Ug9sqTxXyL5PXnT+1mBAPX7n6CdXBOFsCT49gn1iVFgZ
CPEeNdkml4dNKqOaDVfwZTEcELjiLFooNsHXtGKnabR8lHiDkPYQ3ijXv3CMnMGGttP5fyyADMWJ
eG8CfULj1ULMFfkJg3p2SOJ/oXWTpdn+Ip1CufbWlqjeoD0FP+wX/Q9VR2nJ2GvydwDmLZx12OmD
tAdGjW0wYmZddJsNQx4T45hSH0PUAqY9QO7/YD+wFHatrt+zwtkEEqzLaouS1Kpe2vLf/NbINENt
RshLngXJ02NXWk4aWv/2o0G1Kb8ZDjtedgfFaAJ0R1/5aS6/CjfaaJSRI4zFmjmlNw0BefBjWcQJ
Q4bCieHy4NT+Zwo7RmWZrylZWwkEk+0YQlRgrWc+Sw8J8nYGZuYC87+xShOviNUuDU+YIOxl5L0D
T8WrqTRXszvN19RH1anuWr/0gVG49rG6nJgZAglrfORA8Az1wPf2Rg4CYRJPfjdxOAUKeouNBl5Y
EmHBsh19Rf13Jz3/Q6et1w7RGukidoBmDrMID3cdX2maoq/SOpJrwfl1oz4WU/BZEk4T7db3qbrU
CF6ZmRgStOwyBcCSDUrH7IW7KAUayqXAiUCACc+xGyVbAW8Bm9sq6RpRnUjaKX/GhE26+C4AMJDO
EEThoiftNjR30Q25YvzgbztMAe2BcHbaJnAT/FoU3lufc7JnV87i+yhta+G8Akr8Ew199jpykmMl
sVYD/dEEDZDTnJhuMCsf5+7eFZ9lcSi3IiIHP/onx1C/nDlfprIdAhQ3yU/cn4XiFYyj1jbz1xx/
aIyp9Wc5vY5swCtTveo64/ELqQbHjYI4DTC/fqebwKFxa001HGpHdU3r97/dH0Q+Ff5ij8gUHQqL
hw+FOkMV2HfrLZsBDgUbOUTF68zLL9xS8SZUp5m4dUhCBGrU8XwK2lPOJ6j12Y5MKmzD30R7Cnn5
sMbfsoci3Aje0Kwc8yj8rZNhHv+K3aX9x7ALpdazgxfJ6wAQJYyPnnt60e5ohlWCVOiNic+KfBGH
Q5x/Em+Cmmby1ehMMa+I+3kJ2N3iK+wB90DWEfBxGZXPlTxpC84Ixm7dcEnVYDDKd5iUHTM90bX4
h0q6+ww3Glp9ZBnqKeVyoymNICEuL0RDvbWWUwHvsuKtArvF/GrFF7YZQyOKwx9BnNAE0n9kERHG
1TG8zdGvLK2acPw177V6tmjdZviZitsqAkNuNAz7Obqt/Q2d8EUcd1aLdpe/kruKeBkfz7C8EXvm
qCRPq2A1tXFsh/dW2OvJ3crO2aIBjfLmjXfgRRwCUMJbVdisRwAjowVr09T+9F1SKFLv2wlI4lhH
f8J4ndp3BXUf1RrpNVy4+bbVsElKxpJjNntwQ7mFnGCYnQJBXA+F5NG4CXgntcd4RG4TbMLusohM
uEfDvPf6I47+4uRthErokXcBX/KINBosGCuuyp+DWz7nKiZLj1eIXzysf4fOg7HnwPhqESj2Oadz
fV0Eh/dNSG66chXEVxVqz0Acvypus/ZBpzwAwHnl5NZlyEpfWxSNqXILJVL3tsa8qT0uEljyRwqx
wkbdVbgO9GumPLqZISL9jodfut2X6AoLgNaJtW3C/KY1Euzwny5sh/YgIXoG560dOd1Z5ee6povt
PTAevx+TrrmBB1yhPRuq3oP+H1o2wr7lGzbGST7mXO+J8JVOXxRHpa+xwrjtfFf6z0ohGWA4C7SX
USAPaAgOBhxdbYs9YQexdVBWqYVH0kmJFqc5FNlHU733mCzL14GvRpFer1VEZb3pjWDsMrN2/9dr
xvqcS6RLkeDI3rluT37LLNMdgZiaTbKLEWujaeVwCkOebtOzwn8ET2ygtxt00SiTMRRibun+It5r
lQGks17ZnaaIEfwb14zRA2lLCC1Wo3z1tAgTMLPerrHYzjKJ1DerhrnnLFjB5hFB+L5rr1V6aotN
Ue6jDdMpF8Dkg23oqTdjnyN2+T+MhPZYvA4rQY5uc0VWSMzFGoOfH2VSN+7psXNXmYbD59U+RDl1
l+ZL1L2+dWGj1StxmVNMfTKzTYbLPQcE34cTOcIceRh1VuqnrxnowAZldx0xoApRJFP9vc5sKgUH
0Rb8SGueZjMxSvxKLLfGN6088Bg/CgHhWF6JqSwIo6KIUOCExxG2RGduL1LH6wglDchbrKCK2db6
92x8K4AFclo5snAZeGe06g3YlcsROW3tMPvWr+tyPcCNTMUzHKlD4VAR+AO6zte4VqmpR5jdtcnu
2qkM6gQw24a6UeudlFjOgEEijjErtH9sCEhRbKnOXTov+GQmoFSilXTCI99NdSC95bB88/uvsIPF
hcKuLcYjzwFHaMNaYWsX2boSYdL3v6X4OjQfhbCvum1EcgUwJvI++FGdZAbKRGlbZv6eipMevkAf
OBI0T8/R0FS8VJA4YgP2jjijwaUoiG9zcNWLf2HDuJMeNYFUdqwrSGrwFm5EnWWEzHgex0fIPTFw
U7aDP3NZJC4BLNMtT37XHdjgFDRJ25AghgN+56z/nYCNUskdxqfAdAnjLCk7BNshTbE0DvqYwkHW
g8t/CovlGjOWEjRjgk8jRhKVzxZ8J3iBSi3IiJpZ8EXPKCPH5IhOis4LOogZIsKIzHUME+CEfLPF
1PbZgtq7QX8iSxzLH0PXb9gpXTJx6A9vWiLg/hsDrGaXBH4PcRzqj0Q8rpLCKqX6HFYwby+Bco/m
S5g/NctJln0qCAzLHE4OZDUyUifyGpLwbMwRdMchXFpJDlcXR/vfT6OjWGlJIREXpnOwxX5av5Yq
vXXzHWSMHH4Y9VuvPGL738D0j4sa2RC40abeRjt6O7PqtQ4OqXVGqclHTx4Oxt90GlagYZVyL4FA
+eKHEb3E6k8nvyzI9lQHsCDutjqh4T8Zm52LkCXH7uLqBIBQDwoZXaEMHe+GclQGP0ozdOKaWxPj
1ShH1P5o5LHvdAZ0GdetEvsZS1MM8NoiqcVyAmFUhJ0vSwumQTSvHOP7unrjq4gsbm3Ol2Zy8hpZ
7AycM71RrxDyRUM/UDjyxwDDKgjkPwL0Sf3d4hYdm8voIjiJ3NSA7HNHaDy8WexSkANbwqeHf2P1
GrN+mLpT5S+JgTxcuyFOxvvrUlIIMcL5xFTdiDR9sCt7rNmkTQBigbQhMmRwH+FlleekftBh5Qyd
4o31izm/6wQ7ijGJLP/yiIrtDdIDVyl/565GmMfTSiuxwIgtpsAD9jthK7Vcbrqo2a7Pl8kqGlfl
zjSXHc+a28tnubxBiUD4M2jtzE+UFeuBFtR8so+RtUleLhUhH9HKzUQVbuLqIx0u6/kaoPwjztH5
J6CnULOvQPpHZ4gjU37Ztyc+PVBeVHxHvdlqMEJRdEEE1TmTUkEFD6jtBy8zDJpw70qDn3O6G+VO
MW8YExqsDqFK1uKdPkmbGXYyHkhwSRfj6E/2RCYRyfYxd1xdeLjdzCLpccX/Le+/T65QtrzjHt1S
4DGoSZozPkDYZ64+YA74ghUXpIoSnl32l40xX4WNiKPLy41POfuDndeTd+IEQuT6onozycAuj0KG
gopoWSsELfQCro8ql7y5rekbYkZATlmJrwFZ73OxGfAQIq5UhV/V+ovL15BIBG5+Plcl2RD8Rh3F
PkVzI/WcmeMjZUPFTLxIb+vUqMTPzGFkaa+/aMtKqu2QQqXTvYHJXgVdGSWyFIsgECGanYz+iixq
brcap54qE6JDOkxteYSk2z9CgCGbh8JCzzWcZpzXaYFjn+imAtVyhml6oW4GnRAnC1xrQ6S+s85g
RbodL5wwmJqC5e0zslX0XvZXhHKNS9StuL1JAAPsN12LE742LZd6cE6AzNlNq7W7Wft0PSP8lFDt
phOpgCXGBzYa+UUN9rzlwhdPW8Rwbk2/GbiLBeAVAeSaVftDsTVhTMQL8dZH5CytthFCtRr2ECSj
n0LKGZ9tp+q8gAQMxBSH4zsKbsHhMoJ6XA0rUMbjdiUOuvi7M1aHqZm/teGaT2QBZWCN4VVvaZJt
VzERwjjskL4eFP5g3NSCdEP8aUbg/BD0htpmJSz125R+TCtZwlm7wrcN/pjsOPMtltMXzzqvLmCH
foCp0WH1Gq7wLFovV6WGu/gqvkMDTK/747LiIYq9NpkZ7WVHQaWSYt6kEMwemFDl9kOn4tkPd638
TguWv2inFcioMz/wuXXh91aRkESmT48iI+VKtASELVxdpknVGD8Ed31BFByYabAJmiedqtjg0FyS
uNNg3Lr2IToX8y/tCGhQ/kIgx/TNSK58aS6BflS2g99Bcr02wXlwAu6BL1X7Bra3ZbBHyDUXybLM
p2BZriQtXjzy4/D9kX+Iv2+7HhoR0lKILIaNTvnHP+G5wwsG76kYezM+TBpQ5QgqJj9n5ZoL/bY0
DBQPrU+kPtK4Qxshz7kCG7rsxY5kcpRGqBPd1KGxaaf8j6Tz2pHcyILoFxGgN6/lvTdd/UJ0taH3
nl+vkyNgBay0q5meKjLzmogTOcp5Ho7WTmFnY8wu7vpXaxKTUE3N4Jli9uOTkdnpx+Kk4PV85A43
e4ZIiNaMGQcUV35Sh0FvdSandJplW3ESlBYkpHmM1MUe3mrHJxFhi7c+01LiBkaxpL+l6OQYp1A/
SMkul/+s7KYJnBHrTu8jKn760oMpw7PrE3twqujraT4hlBQbI7qlCe7fJdEqlMwMqAOZdpTPMUGL
HvEKM8rhfb8X+b4ozg0hfPzCh3FcjygIYkUMvYioJfiYDF9OEmfaaBRZ3I78FsI1pXC0xFiCt+na
XXrxdfQvgHxChMr11m3PsSaGq/Bkfeja7JmUAsADsh7iaDdWgyGIG6DyyXhHopiP0axjP1awEwgP
kpFCFiknXhXPLavgoByWNnHYgvdloMg3OS74I7gSvITOoa+gtody1bPjrynmZYqrbPptiyk5dxvx
pZy+4YIt2IDWFkEXYXMNK0RuvKmCxAREEkXYy3Iz2IGI9mJrLpRco5POkdWWZFMPgUIv8oAKZ5Qf
rvISURDliUW9nl9wzFjOK4otfn/I6SGNR+tPNHnqsPusFx7dpZu2mM+Gqc2Cye2euAkZHDOR+6ST
hWbFhJGK8Yh/uMDmzM/sYW4OWAOr6s0wpX8ab2NkJHcoUdxmLOkitZ04O60hkZKOhTbILLaiE3IJ
kO5IC0HtOQVdauxNpG3seCp1lYe7SF4b0gLSL0h0YwWv17TpfpGG8kzq5FUjBY1X6Ro3h7oDPCia
I0zGA6gUxJ21v7Daeu0EF52wFrtmk76K+RE7Lk5cs+y65534WWSOfIo7u2UCiiq+zWPMvbPWftHu
CetBxrcs6mHVp1GUXhIJlQlZrt6tkq7gp7qH7R5waHYBiMxh2jnovQnpdky0/mo+1+JmhnZ3bjEJ
YsTvGpRfWB5msrfWi69G+svDG+PwNDu1aDk8BuUGUkGFTSwjg3lX710LYfmhi79Um4oT/GfFzAa7
plBVkT88KYdfalO+RvpdFrvmV57ScGl7iTj4tuJqbwNGLAVuv4vL9xF/+iFKGSax7aKxdnH7lxdX
FbUHfCyeLViffT47cXkDaUK9DtiRUostrDnLkHxISwcvJCofvn28QdRpwEtWqptPE759EBS6TcJg
hmP0izBnY/Lu0j9M70wSfkp+paG9W8NVfB2l+eiCfc4eJlo65VJXsZlt0mEXMfTVhP6UXaMp29OI
47QE9hu2XIjZs4ScJHFHYYxEDpgGC+0Jb0Icp4pEcMjBgeMCOps58iM18IEcGpdNp4cnHq51gVku
X8M0zZV3oFFWOFtJ/irb70Zj+piWSJQg9lYWt2lOghASUhSRnv9twxPjmkSaco3FdVxv1eLiqnsi
1VyEBC7AL7GSFVD8jr6CyA9QWDlvxy+DVi+/MMjQuenjueYcoMAi2xKsR2Mifw/2F53klCsncRn4
fZuE26hfcPRnRvnU2BwAyGEsOexaJ4BUwCAI8aoYe3r5n/hOA+kJe3LaY/MAPISJes3xzBdR9xuZ
8SeOioRm3ljpwSIpmN9+2NJH7vyZ+pZTIZOeLroKK5fJkX/yyUh1jQmHCUV7ysKDmfPNE2OA05Ut
fzQPFyEgBlYyGtp5lDmBt9estWW8s/pLp3bJ/csoMXAAhzNjwMVcXEKU2EBXHS8KnYY2MNwM0T6G
Nzvd8Z+IMVCIHrGlYrC1pxpqvLfpRJtBlLJ85jAzy14p1Tqi/2UuY40H4lJoYiKU8j9BgnIcRQf1
Q2zvYwRncb1lywD5J2XoGEotgpFwWsv8I+o1tb0KGRMHfKBzoO21+mYZfwEbB78+s2RxPbBgSAnt
U9DtfPfsVXesaAy85y5tjpkTjkRl6LsvmHdCkcJkkcUEV0GUfbkEq5t7rTmVDIKSnwim6bCqSsrK
2p5pVTBNlF9icea2+4NAcxrTboZBjjIHyE8oRgLInY0jeknR8baVio0Kc1+KNJPklO6kgs4qpE+t
0ial9dEbr3Es18QRIakc56mNPiS+gfDGEDBjZJ4U+NdR8tFRoAlPjUvlqxgOql1cMquGb5+DyPF5
GaLRYbn2mwd/jnFTy5vs3p2/YTHM2LFQRNYTNkudGP857pZavcRBxrExubQgYd8MOIpN6DFZdAhb
tfcCg0GIz5zFmsCHGT+tOjO1DS6JkF56ops7FtWS+yHU61b70MaLajyFn4+4Kz7Zb6xZomGnHw6T
T8l/+8OjG7BqbSVE27wcPJQq6uCKUMGAozrFeu9cgwpn0r7vz9ZAVFHXTe9s64K/Co1o9YiDc1oG
cDO+9ATY04TMlf4KLhwxCKa+FXhr9w81I3RS8IomS7PhltZXufxksEAdthg1hmFLoiQnmfwRcDkP
d2Nb2+eCK1pDtYcHEeU6F7N0rC+q/PSrHzva+ekcje6u65bksjA59ObmTCqvvnPmV5FBWxT6BLHJ
REUAgK/RCM6wt2c2zhK3Y21ecjWtFXVDVGmBRhcqFnYN7rOpwl39BWPbP8jdwYWRYrEJZBGOQGJh
dx8Vnk0uKnEvMy1AorWQ010cw93lPAPw6f2oVs/wHGMe70ZvngEJepOTjgBW2pICgkbaxez1lt2D
nB/ynHeHwbpE2t3H6NyZntbsWmw6sH48lMxYXCb/jzg5dwwSuxJbx3gfirU0rFr1lmBmC8uJQWBB
NRshvF6omWbVC50XwE1gXtnSmQuVx6hcBkyVjNnVmpx7tZ05LPtTg7XwnkBxzM169J2rb4tmokD6
yO+awh7D5q+CsAnnIAjlcJdUa5RMbb4NpQNw7EmJmVYhOQetOqelQRwDYkDxvWuBM9X0hRGs3fRV
Nc5kcLyVxRRLCH5rl6+K6EjggJRdGcgB4TVHzCA9xcwKt8PEZvWguwfxSXjqK7G22Qhgkq3/sM+C
clZ1r8qEv0npZTlb19zx9Q7+Ce8DWuUSpVqI1rtmL2FLIOyiuYbcQsoPUjRv+oeFugVG+yRyX3dW
1+l5mOVTJVoX+TFVabaO4g8QBk9NRpA2Y9Gr3FmJAQ9ms8GRgbDF6r/7VcD4iGYeaeyJcfI0gtRY
SKcKzwbqeAXoOBE5vs1+YZJqs2g8x2xzTszgNI872+EBSb4kA3BiNZWTV6JfiOmdGNCjPP07rQ5a
fh31Tx8Jm4omrrlTUKEFkT7AvQXdjEIoqBc6L3ixr2fyVBoZkBCUoIHWdMA3G7zoMhLdUfnNtUuN
rz+cp0yTXYxIUXxTGOBW+cZuTmyu7qB2J4bxruR9ip+43g2kJdE7DMVDReso7lqVhzHVUNgaSNcZ
Vbfs1tEmoIzjMC2Qeof52sqOBprwYEkwBUUDS2awgGxv/G2YzOr4msjMaqdfjh0CJ+IkH0pKb7p3
99MJ9xJvLmNbtHYzcAd+sdH1qxCuyMGH+GydDvNReauDLyfBH8jIrgQ7M4Poys3+OeRvxdo0gG/i
d6mu+mEdBPeheybVh5T+hvU7NbiF2DcM5dridgpd5A5H1FS4j7Z18cyYT5PH8K9bVFSI3fuugFtM
fczdnhUnyIde+WPjaU3r28gsieZ90FMWOG9POWYFqeqEVCmfkf5q0TbJzVvOtgwcuMDT4FWa7r5F
KuJvZObxoS7i19Cs/hb2fAwwkS4s4IjkP4nu/1RlR6m722Rf2QAHsnOcrOwJzUp+jPS/RjanNlbC
bxN5392aG3N4fmL56/o/XX9G7ElCOlinTevcCowtJD4wXfniOSsKJMnW0g3oG/kYqo0YDhnoJEjs
oMnSfHKsabx52lENFM8QZflAPmW6MXOx8W6Hp3gRsX4MzDExMCvQqOhAdIa31jvkgZCUR8GmtdV/
+GZG+dCgqPFsVHsqHomFUogbbKtmey1ZhiOBZI9cump4GyLqY+QYbJcWCnBEY57sDOMjS1/xuLe0
PYbCMvpIOMJy+4zqBvbqkopBV5emhcDo1Narvj/lFsoFZxHldyIQUpQQtOUVzO3/rVgsSDjsk3gj
5v81x5NuLETiS0T6yLypP+0M8KT1KWSQKEkbc4FYqiO4BKSTdMR7QFi0SsXk7EJyQjvAQ6+q5LET
OlGxi+T4mo8G7QptRBXWKzX76c13jrY5Yvg2z+ZJc+ozIlK2vbkSTr7wU8N9jNsXlK67FOLkyN/3
7VJql07LohGKBsri3DvVSKCofr6tj2jraVvh6Fdq7g2hu1vb8spTV50+SculJr+Jx3DqUwAJG9UO
gN2FbJNAcs/YqyAsn5ToXxiVh+rql1q/xqQkDmn2eFb7m3lXuPuM3AKZDQ53Q5BdbQtBKtuKalE9
rGodMmLzFql6sYwjTo34nYEgkZmIM4AqvH+TTcf+X3fAHFI+wrhFp/kY1CWJk3FDz7Boys8E+S1Y
7v7AorZVNyQQsOFYI9BFysDeaZpTmt5J/JnqxUrTKES2ffNLCYeQlMkuP2yQXuIQ2W/HwOIeZlw0
3FWmFyyYNcHIOATJN9eDn9wsyD/SP+ZK1O3YtqKpCpn3KkvyeP2bR+oXD7HJctjqcWm+BqYZFoxr
pTwjnkrkVSoLnKoU7ZwFTUxt7S0QjWFr04qPU937K9uDEAdAhECuzef073o6ihlYSNou2QvC0zQC
5zWwvSUvo2MSheUay+e4T+pLmt9cA8DVd10KgNWBLDSaLzSvOuydt52fNKTV0sYiP8g/MNRMojUO
Gz+ALnasdeIgOf45hDAm4eLNl/KXTEAQ8g1HEB+A/xALwQTwBg0g7n9yd2tTiRPIUDJFkrl2apY+
PVwPttNUdikqlX0ZQCQSMxFef7SK+Gj5PBejeezBC6E8zc111u4sH9Db3aEqgDKQU8U5KlcBy37t
kPFgu4hQNgz4c/R7DbMxncGZaGfiXl8G2aWJMtyR8WysnqDE3OQtHuiCRI9YY7A1h5Zox6emghLn
p4z4CebF58Y4TbBYywGTSLXzCsYQJ838cKo3L/3Ux6zErpsDskYcqimfZYMpYNk0fx4ma4olZzbW
KJZROuC6FdvU1LuSKzfxnVOvrIeFvnA87PIZ2qF67lmP32+Z/z+dYdz96EKrUdrzsvtx2YGhkpy1
KOc6eds5G+jTIUlOCaJq56ez/sTPYMK0cAtvWlXnKmPMOHcpEW/FDM1j9i36zgZoWHsLmVVK6hcc
ZTnf4U+HRaQOsHIcXjltOejnXrqPwJwt7THEG887o1G05b2mCSc1IxFvG4iUi6XubZjb9cq9bh6x
86wcxKfXTD547joP9hbDw2kJQm6Ngm1SZz8R1/dYXQp9rmu/VvqXauAZyOxZ1PVnWNyd+K06N3ni
z73mTGLDdFho0yh7yWwVhM7RRNdg9SnVVoZp9dk0ew14TbC1QtrSBe46N723zAaU0vz3GGk8GiAX
yM48aQZGjHXnA9WcIVqeAX7hlMXKMnrzhpkUM3+/3ujUBFq9NL5ZucKsQWMIDUgYxs05L4L1zQiI
aS6qHPICzL1l36rkEnffBFZm6k8XqOu6utSlxkoZHBAhPLr1FXe7MT1UbGpjbr2RFUGu3OSrif4h
Wf+7OtmMeVdBvkrMp4HeUATzse1qD0DOtPJqEzlN+1A6+QLgDZAsxsiiT1Gbbx3DxvAU7Je6W1Yt
+fBnGRBYtpMZgTLMsmcG1o/QY6bHWemmAr5sUHzxUiZL7uuQuOhhN1bobWMIx7xSzM1kMFgHjgCT
GgxhRXDxjT8OBZgplr4iwsb1fjkNENT9jog0eoa6FCoudkj9t6VmHpkediweI/UFbYBIbB5FKrtu
G0WbZlxjLpgGf3GFiOjZuqy0vvtqrbCswwffzXPkefoz5hfWT0PwlpKtymHRgRjsry0TlEKmmgW1
oCO7ddIfyT3lxqIakSOx/NoJr6uKaadYtxL3tcWZffgno5JuTI+maQF7c9HEW9Vb29JDNciJWWLV
WEe4vgzUHA0vUHwG8qc1KOYFlPY8BseMETBNgmB44DMVToBOBta3I0cr3QUDUNEl8sg5xIm0fXZY
3SsCq5UdqLgy31v5uZnAJESLAB4mv6nVha1/juXcQm8+C5MFdyg6qbo79OFx4H6RGwJyqB1ZVEO7
+2ioGLPiVlUfA/V8dbHKi8MlqpGwiWiWIV2ERkcMqgrpYqh38oGs5hD45TTpX63OgTV+s+YX0O4a
tQzyfLutcMJtoLeba8bfXfsiYWGKSyFl1MdgAncgLaFWnJ2rO+AvWIUIhPv2bLl/tr4f0UfnHeI+
TizZ7yd+flSrRa4hTqDuWunh1mlOTr+DrTmweIffzjQzap+Rx3lXHWwaeZWMiTY4mkzr87RGPvTU
tLWUbRL9IBzYY7lU58kc27PQLHgHCa1DKEQF9BfRIkmX0NGFb0brnxZj1ggExRRJDLmuM1jH3XY0
V465MtOTUuxDpFrSyaSDyxGbPwzjUxkuibROna0Bv6tiQKpUC8kvoEHZADbQ/GEJrA+UhNPU/FQ4
BSz3JfZl4HpRp1rpR9AdgXRMtGQ/FpsIU0mMdofWe95pZ/vr3wc4XLHUzsn/C9297Fy79gvSC1eM
5O6RVqcK8j6kzOlStEx6dBV+5pAXR8bKWblPxfkKkLpUYJF5JTgZu4Vl4NHbev6PIM6VkAGyTYoH
0tE+vEpeoud2NhV5sy7sc8ea5vMmOfrVJa+EW8jcNFg5BvWpu9+V/YtsZlYjCLSQe4tTRa+PrEHs
kLZ2Ro0MvQqMrdYzTcexrABEJIXJRXG86TUW5ZeaF8bcJfYjf/Yx9FQLxxD9hQxij2/bh6Xjk0fS
IGBxeSx7HVoGhpOUv7VIFd/4/U9nF0yncdDQs2IxY6lSwuQUFupkW9mHsUcePqMqjXiq3CXaH1xJ
/N4aFQLbjUC9espWp+G2jZNJuJXQ8yGUgY7Lz5sRwZwT7DRtzY1ibhIGDinjsYa5Wd6RTwaO0Fx4
yTrD7WbvxDFaOXNlwXrmox6eIu+X9qi/wYqMJZD2BmsljTXAOHA87qlfEuZvaP3jEmT9mUXDlPNF
tnY5aQ8zlMet9XJFow4BivXT3IGGLMOV3WoXNXik+IMsbHdsGYMT1L4hOOTNorIfaGiQ3fM6Yml1
hosS3KBLExbN6sE95OqXCGvhBGooVWAJNAxLgT8l/VlqDnL0QK8685kzg5mKtshKA/NUTf0FlnED
g7kxHdyVV8+Y1PmLemXrB5+2e6Xb8zA6UrMnIDcaxMYyShhxS7TQNR08dFwRegM8EYcr4mjD9pEI
g318sTTTApAOVGP2Exk6d1QTn3TjGWe8ShZy4OgYxzeEFDB9VRCgLlACa+eLxUXEGh4qFUUyMOF/
eiGfVzo6NPWCiRVdXhJjJlh47qPXgPIehmYFBipC0dSVK2uvZ3trdqc/tCfjPAPAyK4EswzxOcs2
Yha8AaqhUaxnm9a/2UjeJWfWuaQqfSIyDKcMJIOz6OXRlKkMZgl4NhiVP2qkD96KpV3e70SVjxNV
4m3jjefhHNsNMe1gankYNZh68NMMa/X4JCoQrqPcIc4+xe0yE4QtqETOPU4Wwv2XX7qMXdGaW+P9
yycxOjcmQ7w6ILPh2v4D9iHXBWrLItJCPpPJILXnfn+Ct4CV1TPsaYrFPwNsL9v63ORmNLSaKIMJ
dfSEVnIBN4/mmWeydYidW7XRmZXJU4MPTvOMiBFehGc8M94Qf/yOQoL1hM8ByiduOHeW9fvB38Ql
3bMYyUJSao+VhfhhqfWAkWCHEFUDeh5vPe5qpVnyx4ZI0yXPIdzb8RYJugvmwF7ZCJ3MC86RaVWz
cdt5aOQhgifaJgBAbBBSeWCRwTxeVg9hxaSXnUgG0iPNISnzB2BCHKPy7yjuh1mNHEaMJ5GodNFy
TD5SgHdOtQ2GjTAgK8VcmJlVe5tX50DbcMjkDuJOEDY8ruW9wp+rbxOKdJn4yoJ2YeNY9GmoBwY6
K1b7HFVqeyaLIx8uWRNOR49dpABTsIyQDM4LRPP/S6MVSiK+vR7CKCD1fC49cCm35XK8QYr0UJmm
/bXUwZV4+6B+986yFY5Z9o/eO00WSn40kw3hMFgk8ZsiUb+N+UwMXtxkJlHjq/sofnYsNQEVqMpS
ITeTZo9e0QBFJcT8g3JrjA/hxQo/M1Tf9ngW3ZwVHKQZod3t3kNm5REK8vCK9aisbPfeP1KGrtJR
cq9lsbWcnWwswxCbM3DMekBwcYmFmttnBhM+H4AF2Pz32nfgnEwWzZH1Cpf+EtLhGPwUEkdbZk57
6S+G6ZetigacI8LgKse951xSeat3ZAfSxYHbPcjD2pFnMlCIQWj9lH1Tv/d8DDV1aVWewB5mw7kg
y6fXj2G8l5HY6ifEL3FRT5gEiOs31Na8vEXxST4NX3XEwsAjhErgxXye1m4ufJVZ9ZUQO6hS9HNq
gkPLEBgw7S0oDL1sWdPACv2kdKwQekhX8QdsIAkk8nKwnx5RpgHWSzVBwgIVMVohQG9KtI3DyogW
kvrQGQUQgiIGL8XOQkpGI2Thc/TX5MlNappAlGdtwF3WPnUfIrx7DLOlBse1d7BAYNtTkLsBGGSe
2MbcUPbRnEHKy55SFE1tDlEGkwJcICZJ3OcJdspgWLIa4yplgrNsghW5wVp5xt7c09Hb5RsOn1DC
29dR1Cota1LjInTMvfMtWuxuXcDvqD71ppun2DXfvCXuuW22bbJXtLuwDTOx9aKt2W9UHfzzjNyV
sf7Vi4/GfHuoHTLEtkoFgZnRh1EsBn1umB8Dy1TQd766FG1bYFyEe0kvZpK3L50D6+1lhfKYtQ6Y
AlEnK/a5Uz4Y3ltoAzxofCyBOUKLR2YsuvS36O4URPGVSjes4Z4KXW8Q/NXKJXAfye8YHt8kEXcL
dJvp+Ju1tDVCzroNCW9I1yGfl0wcFWM3rdnkybRycIHJLKs3gKkgQjKJyOzTyKXNGpCozfZBd8zM
zkyOsEYiAJpoduT0SEbJIuYh7auL7O6h+wlNF4w16mj+tQDxyoIJLFkcPGp8FaKU01Resb2gQzGG
zjHLGCjaWSk/U+lVOzcczAaDB/Wa+q8KaKt5Q2fQiBs4wFmOPnqj26Q83OVo3YjRgImatj7HxSZF
OgO2WKeqHt5ZhQjVmbFf8n478lYsUI7oeYQ0HEQcRY/F/0TMaB9y5LCjhqLFfhyelhccRL0hR28W
/rA/UK12a4b8czIeBmZazS7RlgUTZpWi87vyN3qOVBZtV7xi++MYe+CSk7rYCL8i22sx0abFN88l
CA4lBFqsPbRyXTeCm2zEizbhByJj5K+c2dBn1XXsfZkCP+LtKdb5D8R2oyE/cp0D5uzYyt5TRWA1
WQRYt1oFqnuzPJUdGss47mOPIXKYZVOVjtyEIdw5AsCFimsRrWkVXFSLNPTBSdYOas3rlkL53NlA
IBhd+MZeGKaj6lM85tGcf73o5jQ/sJHVjCUGyEXmx+URjLsYbmrBhYACuthaOzlAcDOqAA2BAyQr
sVkItV+1viQdjQ4rbERL/nqW74L0YFhHjItExd49tnLUM9O2oOWS8PxaNCvQr8vgIWmH2kWb2LFW
/9TjZeqxnAowQhF4DaJB0pEiMZFTdoPJzoWhV5H+tHCQ1B0jOS24+8Yli1amuimka5WhrdgYKF0g
R9obO0Hoo82ZK+NW5Myowm3e/g7Uv0l4iFuU4CntqPVVRhzSxbonJoi0MtFhacpXmaRgZF4xV59F
iFbLwhTalh4M2EvcR2kWX6rCrpM47DV6MNYuHc7IcFuaIKXykg9xlnXerTTsQyWFf01ZfJJcwl3l
pfrMkJTTOArXEbViksp/mu6c/GR8JDIAqlIB0sA8Xw3Rj/nStuYiLvM1cc8HxVoNevbuxs+ONEmb
L1fryeXypIMJS37MzGeVgEfz26XNPMcvvG0G4z5Mkn1JJRnIDStV5Y5efNrg4gcT011slKRgV5EW
4n9LI3I3MFkW0C/ccdf5KpcpNpBCXzksU5qWB66MODSHBa31Av3/VA20/d7vm0MrNwfLUZZebl86
NZFZuDScv/McbaDmS+hmMIS20cXvx6Wk6OBGnaUcUW5K/VFlF4kkw84cyETWoq3NRU+fJVibHWdN
Kdc/th6yarDOliN2O/QSMfnnCN8cdGNDkq2tAL8okD9k5j5TJzO/FCqk2AEWndkDX+znYQZNxhqW
2YjOhexZ10Z6BVrS9cplPrIBZhVVq28OY6ntVkpC5qA2bDpZ2sd+usvbgOCwcRUjE2wQPige9yZb
hCHpyF5zeKmQ/qjJosm1ZUPPWQB4DXR64yw6jYl9bx2sHq1pnPKx2/thvjQ8wL7oka1YmfWFiM3J
aehGtIYxwkdpbwYbPeGJoMJK8L3RgjnJR4z7pPf6g4cpCNrmzoAhIEfFvLZgisJ9FGuMLFTOlQOG
jYwy4okXEa9R4Be7jkeDwgSAnkqmZbEMMwvjGVgi0PZwixetDUiL9cWokFwvREAlWTQKN6WC59tu
d4r+JcnvEaBKLs6eH8UCYGMRQVDB06pYejIxdakodC7AiEqJpS1Ix5f7I8qSGNmKwV6/P4U+03JW
SyFqQ9+gTUIZGNksyg3WflAb2VvozI318ODEHzl91eDQORO00R+kGv0DwZCjCZ0GtFaN0dlgoGqy
Jh5GdGI1zOckmoUNHU4P3pW1ep7oU5VsChtc2MCdrVJuOF8O2qWCdDAFKWGHQEH8PjodVu68XIr9
Jm/mfqRMDAxXnMCeTG9MpxmMC3fcDvGrGKsFP+icmM15bCCvGyl02x+9ZqbEmCQ82tbODbYprg+G
qVTKM6RJWsVunfPDwq/Qi27Uv/nGylLIAGNzSWw9FeFnO14oupPokePxbcggCyxEdswmkKEFUjfz
/GRZke5g84nEeD1iMgAmLoMyV7ZDPHYWQoRhrQNw85J5hbZTZxAiJfKdiWLDsSg+3lFwbYhCkGDg
W6irLZ2PDe28+OECGto443zQni0ZRp2QX/IL5ialSkgfKiQtMWmDLMZINBk8JO/YPQZqqgbe3oD9
muu6zWZeJ83VAL2t2y9SJHgjXgErXeU+68eK8RpNJcLsHIlCMFCVgAZS0bOnCsBUTJQJEKhWVGo8
SiVyLfQCEATQPLR85nq60oB65W6000tlnpQD3QYNHIPBeWFey5w9WPCbAT42mWGoPOGC7mXUyWxk
nZuJCEiHPrriA+RwB19YDpegpjOmE1Esxm7ITDOSMxykDjnadQuKnQXB2KdeRn9V/+nJl42VWNAp
KpV5MMtKUbGyv1fiZ9mCnNW2MLxukOsrOmGAQJSI6bcUMClmRK50XGJMtPOK0tBCB9YP1dwDt1d/
1cnWAoDWM++q2M3J3NoZP6sGiESTrVXXyhM7rFFWhFPMWLiaMt6UukRF+9kqb9+DJZrwMZ87mxRT
WslqrvbYQkbCATp1G5cftYkrjDVCV78799n2B8e/x84x1x6Zuq+CD6V4Aa2wy7sU73n4NdpLpadK
MWhYGPMjTchV6sEKzAD9R01L0PP3Wb9oKp0rAwlF726c1mU99aN3YIC73wbRmpigipmIHD5i7pnc
4gHCT3lO+VKS6NQXbPTVr9Rm9hAr9zwE7wpzBKvFLISk4KaYDTJCCZBtZFDEe/lbUC1YZhrmXoEo
NVjAjgdu0XuaI+oL+O7eY3eyzM8ENXQ8unNh/nD0AF3J24Co8uert6ZRIFswc/MZxkJMqnE5BsFX
UDG1JxKKaIP0r2sQT5qoHZRXhdEgBxyi/CrRn81UKv9MkYGGNHM3OXnjUuAKIB3yLEVHpYTp9QpQ
VQsTnnoJQrDrmPeUMptFKmC2ZLIecYQWX61+N/sbn0SHF4SVMWi5SCKQK5imxqaXz15+SwjSBX4U
bomAVUxyhHgD2XqTeJStB8ZDsr9M2MxGJyU6thC1Jo36ISu0/9LCZyEY8x0Bv7Do4zQcakW1NNCz
Ddo0CdypzSagpgr1C/jRMiEiUg5HDAOpzGeBo7JmW2DYH/wjhH5Yn8yvhFOmz6ha7KXGQ/9Pih2j
9cNkrnFjN7a/0Dxzm9LvGlY+8xnFuZBso7hirwQxsv90W4EGjCc1e2CVoQJNIYJhQhFZaPOXN5BE
4GarPitWUTkT+SE0IhYbd2QVR0ZVUkSYykEnho02I1mR9wY1GsTyxEroH7o9OTcDEspukW3wOY7J
AjazqNjVO/+mlM2L4WSGOy+4SOD10LQ3Wxn3Iq4ePVtnDty+e1z+jOBeJbCfDWMKQ7mJhzzJP0ts
KR4/cub0/CWRrAtBhH04EbIBU6eYLjdMxlWIOghdhUr3FMug9AMU6vpdC4uZ1p50N1toykXS7xLp
kpr6VtybmbwV78WqfDTTf0dP5eMENynbkULl6J7q/is3Xml5aCwP/pFB0Abt4a/GCZKdg5Sotz/V
P+gkkorXMk1+ZeuuWu+q36ruMQc+Y21ThDCKxnTxNy7zxaA+omgnheuCz7fy5lpgL0wNTYTy1zL8
dp+wzoDClu6WzzKwd0wTWNuxjKm3srMjigfffWVvS+yWybUQ12zwpdP3DdpNyV9Jgsj2jz+zM+wy
/cobMowfGddsOnx3CPmS4hPQbxxdURiOcDHlg25XBHSTlqyurf5eUQckpB9Wmr63WaQw868VTsSX
zPUT4mwvnZPcMKPau8XFbL7TYlX0NgZf+pYAEx+h8enItc9mqsjvqm/xxtzT7DkM4KC6q1FfRIWg
yGhxFxn2TeWURsnM9HeqcmmNa80MJYZbfGlN0s029kL1DmF7USneh21Y0MsdSEjn3y3sdQfaYjz5
zEdc9arZrzJXpgZ3ahwdMbSxT3RkdoHHktOrvA7+d5J8KcmKnWajXxL03TTrxnhU6zUOPE3dyqSF
KOHWlQdMtcuieQYyYsddHJ3sbGO5F5/BG1S7zt2WrCrbQ14s9Ar4wqYxLlqDyFK+j+atQ7+gpAco
6CUto60wvKmOGYYdPnhXedbppsr3sfIKxoPcX3UOgia488goHAP4nwvnV3WMnTIiZuPGFH8cjV60
St8ta10rujE0AcMeeH9S+2Asrwz7IGRxOsnBIlCSedrOZFmHeZEliofhkNlll91y5Ua8EALYoxli
QcJ3OJ4ksJBiaXEz7XXNMEjfxXh9w0XusK4wduy2h+YjYSPf4fihsxV6V+rGaOkaR/5LGZ1k52Yy
irUNRpQpJzrShPhklHfLPPglzKGzX2wTHxX/uh+RRK6A69n+yUe+SGSEox1Dw565MlX4kkuOtbiF
6reHlt91ZzN+A3aI+UazBl0eWS59Tq3F6dn+x9F5LDmOa0H0ixhB0ILblrdlVH7DKEsC9N58/RzO
ose+N6WWROCazJM3grDL/DeFr1n9JFx/2SWO1KZDsSBjfy3Cl9DZ9zUalG2FZSn4NOqvKfqc9asn
8aYa5yC7pztY76hAYtjGNWdpYf+U3DUSD9aImqYp0PIMeqPYbhXRpzuSD02pRxoO2s4ivU4xOfV0
oAnrh1h8JvFL0b963nM5sYDZ1PkGM1A4ndr+bKUfDtv5/C6KH13+G6RsM1CwuovTP5ncK/qbw7Fx
11aEJ2GlWEuB0WvvSufCgKVhUoyBEJkpgoTPDAWlDB8DFmhN+KgF9RPcDetmhT8mH0DxzDeiyh6d
jg/0r2RWhoiRj95GpAvmtjs6CMsjvrX3cjxF4afTHEvBfKz4mKLv1ty5A+Pv8jKMV01cTH/Q+g6e
MQ28HPZk1GGu5oBPfpenqbtvuktkna36jR7bhOip9asBf5MyyrG/++5Fm7sK1SRrjeCUFmyID8p6
4bualt9NfUCWN0oyR7N/BRIkgiVwkpBqzPDkRWG2EWDtxEOFczLjLO5hQ4KzhdS+8uA8Z9DDGIWu
KQtLGa20lMyqfpcHbBkelC2zwot2T7nYcbR1zktJBgD6RTf7q1njKzIm6QBXKFFA6/DKSnEkDDky
DqbHtAtFKqeJHI5N/44Pop2ZcR1DcWZ4GOCq1tGbxYybCvhfM2AV5tc8OutOZys6ajJVD7IjcNT+
dZZABWqaAW1fAr/WlIvKnhPV9x9k/ugyWCiPsX5a2jRebF9/0aVG8NwlY9ilMOpRjPo1eRkh6qtz
nv7aOJJ6xr8KY6GrnobpjfauoPzR9zp7IKgtD7dVtZgesoit9lkmNyf97QTrffN9dL5L97sq/ioE
/flKDKQKHuPhx0vGFQbXpT/sjJ8l8zCjD+vrm2O9wgVrqEIMhvnxI4ZVxugftolwEy8pWVLpIZTH
rD2EDSiznSDQxwdetRtnsuEf2+QmJcPutzi4pi81uQtQFU0Yd0jsqOTzvzS4dSh9y29uUX7zQ/RY
wMEBVLMwZiEZ35dMRRTLxDMv1/O2QA0IofR44ijs/vHQxNUrz0Bq3xkYs4qXibleurfc/ZQTjvqk
orMPE5oapT7W/EVFlu7m2cEa21y4jqk/anDjiHDJRodMxqdT4UhgQ8M+6h8bPOgbFilBasdfaP9J
MyDinJh8lCsHl3xJ1GltCezDONgTLgoOxjQqWaM0XAg8MhNSeOW/7Z1y2jiTRg8SfPTZ/Bp41ktp
1gyZWFZa86cM+4V1+CC5BCwUzl2WXyd+pdf2JWHqpnzn0tvYRgcJNkgfG9vmkS0Qc3yHtUsFMR3c
BEZcMGaHTFYnb6Q2KItziIo+k2yJJTA9A9E3UoARVGWR1veeH96fyy47d66/uLE2sZm76He8e+07
KOfIt+KXoN/TkAJaZVn7NNnbWXMaB/s8GAkeun+zDLfzVG4NhpSBr0EYoqKMIYTEb2NIi+JjBkRb
gKN157rtLusJoahL4qtdsS77Rwhk+9mPryKMHhrZPbQjBI5gouU+t9ktAirdf7bBfO0pjtoYkEBi
bjpK064cj5X6MFEMZBN1LXynztrlKr1kRLJXOdoUF+EwoW5efxdy1guadbO/YRAo/bspGvcZo702
BiKC1GpiqWPDANLtp1k8LPJdhQsmITUuT6x/FUtEw3pK6gkO2PSa6Bznznzu0HCIEdNkew7mZ5VG
6zknGqkgkYc8r8SZVmbZokqeDk3y1eMKY2STkCmB1W/PR7ktUowq4WKNK74jYMi0oyX2leTPZRhC
JihUKwt5XbRL+EFZQUgtje4ERB0j8dqxEHYBrjf6aRuQX+YR+eXSGroUYyVCR9/CtYysoiFvpq+A
8vubPKVJp7asmcVa1I3hCHoirGZ2uAQQtUN/Mw3sf13KudN4wyMmtz57NOp5VyiSyrrobIvpKJvu
hj9xLsYz8syzmU48UOIuz9sHGuCdQ0odzhpco5AiRnLq4ScU+tEk26+Sxms6DTej/R2l2g+++wxe
15XToxWlp76M9g45Wi3G3ja1z5VTPxmV/jVS4q68Rd7bDOfg2R/Lz2ogptcbvnST30rBd4e6FJv/
ILv7wRivgxDX3JuvcYLEmFOyjYnZYxMWeItN2J6+G/hOHclGiwbf3CB8yElBSqv0s6lLDhHWFiOR
DBQ08hZABhtp0ZHM9cGjgCZWuSzJYS37uXprK1ZHF0Bnn0wINsLIPkh6xdy/HlTyNMXmX2rbgL+S
/toEf6MYbr10HgrHhUTbrz1n3g8kf+fusA7M8Q6HGaoIE9qY7SDEo7zoedFZ77JTQAVdIAF1VbIO
+U4PngF+1n9H8YCTJ/u0wzNwGbZb7iKBcSBjNgHRTQJeifFqqepGqA1MaPucRdWtCzCfZY71VkxJ
f7LuoO5zm1bFWzTMNTbq79GYfsaBYBQEiocK7NyZKzNgKh8wPky77l9dLeUGIp20IJytSqQ6h+H8
7KuM7IZJPRCAiLDJcP4VpPrGLY64gRM0rwjYtdm3Cmw5RNLs4NDcnHqvqV5Wc8mqxnHrY6nfbEKq
AoT1gAfIa1F7acV7Zw6PtqwP9QS5F9oKks+21CeLlrZLUX2hP8kk63aZHefYJd1ogNbn7D3oFIF5
6UmbCm3cdzBIStYjqKt4h3ayUYdi0Ou5xGnf1g/mhHFcx4BPohXOkoNvD2cvgpVvGusw9t4VUK40
zFZq4Dkj+9Ycml3tdURm4hBuerowfVY0bJMqjmB1HgUB7nz5N7OPJdkRyFCfKqfbTx3Wp848Cv06
9ny5RS0e5258N+OGnA9abR3fmUJ8V4h085MMQ5SFQISrcVOl3WGRAjCW73jTmDuSvQZAfkw+vYjl
usO+Q9f3UVkfezV/zyQk8IzfB453GDvuygXB5nFDO+U673vsSnjjUcOIbL40Bp+3O5+d2Dy5kXXq
fOgeCro+BYLPdt/RHwO0qxTGUoZMJZ6osT1IP8O5K/W10uo4gJwcBZJb0AhYB8NyuowMG2O33dtT
tzUiiNZusdMQArI2uNLV4M86REZ1Xf62B5Tal5oU4YEVh7q6XXjXspOvx3mTSoMh33hodINGqD3O
rAAlU88KFD6R8VugSkSRCm/VgtpPI3Fv1YB17uLimMbb0L4Sn8wfY+cA/6Hv7q2CNpo5S3slC7QG
e6TUdzmizwN3PgU/jf1aL21k9lkYOz98K81n333AWyPip1EJhsAALcJzzfy7rr4U46go6RmyM9jy
3tvaW6cMD6b7mHMshjVZCWPlQ+oIYgFnlQUmpCxswKbAQRHc45/tguPAwR6pj86+X+D1bsgMxTw6
uLz6/GWZbEbBY0C/YIPWGJv7vl1ekMNktCJ5tanBn/mfEYdty+ycDTsNdtyRcwjLxFYPLe4xqqJ2
Qt9+IT0LTz510DkmeCICnO1UIIiTbWN88EPIXohfZP5UcvGU+G19YnbbVcAl6TQBYvJzNj341aYz
9zPtLJVvS8K2U78kYs/H0aRHI7wT0Wft/Fk28vIn3/msnJtn07tC7zVR7to3S/3wfc8iiNcfGVjL
yH+F6YbvaG7QjJ23aiHJXQqghFWs1iD6u5FpGbN5b4tsHBOMyYo4Sa4jKi83hj7OoCDHwGD4pLF0
Jbl/POCB8c/r4BLiR2mhcLQ+tHWs2QOpunP6pj0mSH/8RhgBBQbj2KP13IOOtLjG5MVInwpmx7LH
EKLwxQ0gm5vFH/3WEDZqUSBxWVfLrI2psDt/2YAwSyZqRPY4xPgY8sNPEKOxL8oiJE5hvfrS8cix
nKzjwtukBPHUrOc8IyWjOtiE96PNQi4J9mrqMOOhCefNRVdK4gJPEfucsc13bphudbs4Z+utx/xa
9vQL0wHpB4loLIjJ5khw8NrhG6hlUh9AwuZAiqMj2OSRCXuobbRI7SryCNDA9h48DvI3zrgUTbZh
kHccRsluNLJ0eubt11uFuK0jPqvYi/TBsJ5DnbGj+Mz0r2m9iY6G4j4cD2TrBlvNUSG9q5YfpQsc
KPp2pnuZ3eE7YYVIIT+XUInV14J2s7C0dZexu8/ZwUysr/7vt+nkZPYeqX+DeMmB/c10Sz0chLR6
ySNc32+UUZn8icxXz4In8pxwVItb17OFafH0exktElLz4cXzzz4fQxw2J8/4SVvihF/i5GGmbSYo
Y7afeTqkPMXGg5qfItjUDFBS6zNh6RDNb1GB/RVONVt9TpqV9twVFyozczbPxhthUIjRb3GGu8mA
EvI2spSVCPt4HIPPrjC3cyLwcD3V6GTq9HcknaUXHLrqz81cFn+svicDI+fKcAiqYkZapk/o4FsU
L673oVNe2hwB0STPiqFs95v4EO6RdrDOxO6CmH6t2nTNDm9beMHj1Ka75avUxdVmYZC1YhNRayyj
t0aWezdCwzhC+BI9ebCQUBPUpwhjrc1sxRumSphlYmw82P+sfBOU1iEwSB1Ezzt6XKmiW09ueIyZ
NoWDcxqTcuOxTy0NgGbkoHoBI0ln2Gqu4AEirqNHkkD4Z81iwz+KyrwM0fAwso1LXR4WzM8ZCZ5j
nBzomUkvIsupl6ysb5HmvJydq3LKvUC+YYSo5ikxfBFvpZltedVkjufboqZWHqpdrr3NLFOEL+K9
VLBOqpHgcMh3cjcN7jWq8WoVMRuQRQDBSiZ6jqBayAShHmPfAfUH5cG6jPSmrW5unJDKSKpdjOZG
beOZLR925dBFYYfAN6WBNk0D2mCytfgt6JEn3A5PVX6nZH7GAg1ypDK23hy88H8doHsSKorn1FvN
JqoACy6IBRGrSmBfE3MFKcR1oMIBQsgAMs0WeuCRAxh5ZMrCqBhYtWHBKdMN3KJVAxfMXUbPbbUu
KHGozeL2PJIAo/Ph2qp5k6HyyDXku4jtfy/WQztthiE8GkyA0OYK4FI1P28c/L0C4emm3U5OPlBP
Vuy2edcxS5vDbBOsavJLnNDZGHLaTAH56nTZHpBKGpyNWw77acD2giKjDdS2Bx1pInVVvoV4acaF
c/E8lOvsvgtQb1ErdxWTIEYWk3zWQh+zSu7pSzqzWPsd0W+G/9Y0wdpkMEmdzi+CKvia6P04N8dY
kv+5mo2zR0PnUVYlLB8nZiAB4B+TWjIiOP13YBLkoDgZFovyn5G8miVTp2RcD/hiE5/9EEbFQGGH
678qmDTlHWRayQ7O9lbFsqJOOoTF7HeJaIuTN78ioPhDsdyfcIr63Z3TvXpsiYrw0HiPifvtGB89
PX9iUs2Ihzq5aby7mPNPrki29kMcXaIiYUs497ym5lq6xpPS9YH5TLFJSKLOG3VZWsOynNcBfp2R
kJTi0QYo029TfdeDVEjVuzU+1eLLTy92/+vm+1G9msZW20+SBM98l5j3df2dycMydp+K4WDSydnG
WQ9rEOaheAkhBlcPbpdsMpJVRPWdsDNTLYI7+dmJ82I6isClowA15Vc+oAh/DNhouKgMQ2eRnESr
tis2gU/o+ntsu6uBUV7Cbm5wv83Fm4mBaetk3VEZ+OYUBeVLYD43hljxJ4D3sCLcnROgWcKW4D5U
OR7E7OQJshdQx9EGetAnKUk8gUPQbAgvIim8JsKYLdjyY7IM84Q/sZ4MaDCWifdeKfTndk/O+s0O
7icNY5/isgX2jQORDQRSLNPLfjp248JuDi1HqJG4rObVNmUb2eM1Mq6NQOM3tMeoJoVFwzaIIga4
cPdhRRaQMWqrXdf495yRdZj3nHMfNkHH/r3ZiXzejYG9GUYTbeq4LcvmZtgfIce0z+AVTLkKhpUd
aNRfzS6o7G3vhWs7VFvROus+kdu+rNBkf9gTbQlcnCC4Nuo5tOJ/c3CfFj5SfR/K57it8R6YMuRQ
tfE9pN9th+Et4eWzyhsb6kDQ6s5AmA+x1OldkTj3jIbNKeUNX0oN7B5k7A0BwSmoiCtkpGxywU3C
qiebhMY6R+eSxdMuCxnaR+85cieNrCJyXi20wqisKtLP5qrYT20AHsXdjAl8JtQWaibfcRoJbEd8
j9m1rMg2I1GDnN7MQrSVY1hnc1Wwhg84HnuTyXSLCuVvpAIdSD1azhMNt3pk94v/bVmz1/3ELfzS
siHKJWsWd940U7gay4bYP4yUvLgWs0VHxmTK1lmhaLFOVsqjTHltrGKLf8BVRyu6S9RLqVG/YeSg
vGuNU9+DE/op2ZAVFsab7M9qKb3F+9x1hCdFa5Rmy0C13Pa1/8+hA59HousMtS/9ecOdRS7QuYXb
7ZE0WkbduR7kSTZYLKxupwjOmDLQoU4pWG6wh0nPfRKTBNX1XALzHci5d6QgGVNnd7KOhcgvlt/c
KV44HXGt6fV8t7lPHedzyqpLCRRsFneOgA3j82j8syp8EctF76bGdu64ZhpGJfV4TYduV3bkKqXi
GgXxrerFy+I8shUiR0urk0x5KMwSWwgR9dZ1eQKEtvb9ZP6Q330JiwicmdzX5sSD1sL48sCsqasn
oN4V1XGYvfvZuYRB/DUnxS1kMJUZzSvzOibPBST+FqRE2P2AbIzb5pYWDgoKgHP8VENM38tgsGu7
axLAV9ILL6C+RsRXp89BB2QrQLecPmeB3vjYohI9vnRFA+aEamV4S4G2NIZzSCd25CiikFVhLkym
bRE1d1ZcIlJPmxMP0LkXHjoThzMNSbIr3gVCjMVmYNTvps/uyh0g3c4nUSYHBqkosBCtB/W98ug1
XW6wqa4vNY2o0mTZeelb79SIMyL7p5HV1o2iVydyX0IxPIbs4gLziQCAx5Q3aTJAbQXM0/6pneVx
rkiaRwJevwc0Da3DlCz1Tu6ED0wnO7PmVRf11RXL94CyMxdPRYAYRkzPgUGcy2jRNpUqffVnvZMO
lbHn/A1RcTDTaisGta2H8HEs/Bd+7C1xoquNIiqqEAsOaDeNFFZdRrHvecNdEGDT6yjl2Xg91Krh
1EH1G2E4rEvIi0i5Y/s7bkgOq8kN8o1zmcqtLB9g+K8leRAJD5tmz9lUzdmHikWnvmzNyscI9fjE
Fs3uKrzEj/Y83s8aqxh2PqNGRb7gTWPC5BEQMYzXKbATVpQ9N5yw1KXo5zekcNTn04VvPtrENxO7
c8p4k7XlZiJFvnNp5mb/liCgMC0NzjW54KPeSoCKXn7LomyHs9yIprcWkYKOnS0aVxa95MqH9dPM
GL+LiL60rPOUBBe3ZRLXMSUuTuFMYPgAwxS6ogdW1BsR/tgci5X9NdPMCcxZ4WD+1Wa6EYO71719
mhL7OY3Mrdu5h7Jk60lGK6B/lAfbTEVPom2v6CD+osJZ23F7aOHG+8O25+vWE6EOoz1t40OFUiRG
m6VJF0usdDu77Vfcyu3gPyLxW/dVeq2pbVRxnoKcBRELD6ayMMsPPlauyY0Yh2b3RU82QRU+T2Nu
rClI7gbvLAJBZLwC/CNo2phemV5HyUyWNLpoe8yuUjcPY7EnRhaO5Bga1ywHEmojSPmSctzbPL9z
htMQ+IZiayyJxk247PMZicssztWALa4zEfK6J3zYr27n/41/PsGmlmQe5VzYjAroF0z4Vo68qwfv
cVrsm637u0zXrCQ8WewXqri6r2b/bIbmtTAnrJjTrh0BcXkkYxf9/SIeqOiqBmOGCZ3fyxy6Xg6S
ypHG1vaavSib+2gAyoA5WwRpu6UZ+dcADBBRCKTQh8pob1vQBGLqT+CEO39e9458LWqsoCH7myJp
VswkUL7NG3nNc2TXkno1wpyAbyVx0EW15S1AqaYy1AZoC+03t6+3I5kH3Fas+7S3SmR37NlBw7AX
UwK2JiD0HBdHErAR78LHrqKL0N2wrrLpPLISIvH9s2rJiWtOMs/2btCc7bE/pDZ0ZmaWvavPdYw0
syPMXV6qEY/eWcTok3L2V4NLQE55aA2ovlw6hkL14zHHb60VeeoZvr6CS5DMg5J1Qdu11/AlRbCo
p++uzLblFKxAydlju8/mYpugnZqUQ9SVhC1gg5mwVn3tbU2z35bg1wuXDz5j1xU2O9NB/FKM6wwC
fzbuaCYPDam7LTN+j5jvho4cH+a5IpjKpCurMCwUybsPOrHBAATGVH5UEor7m6ELOim0EQJFchSv
+Yi3KvWY/mXrcDFOovirmhbcwvtINkO4Jno+wK/XQqmdwIwvVXfJYJPkqIFG1GWq4C7EBVx1ijmJ
vUjWEGFXn22NKgv5lqKptUlnzRWOjRK248wYjM28wmAraI4y8qvnGAd1r7evvg1Xx+TCbgOYNxXW
QeSriCSpGYhM+e7rc86iW8Yfk/5q5rd+GRFlYAw9jD7w/PhtfuZGty4ocrm6cOkV7BuLrbSxdXon
kzWUqiXzGQbupos6+8lS8d4QD5ZHUl+tWmjaFIixLUjZ6Sxyn7MlbJCIhqKb8SEEdGDCgfVVGmV/
yBscfYFCBuR2QKw9WPtj8ebXMl47NvV6/JrN3pet2/cUJMxamGrtzxh+W6vi5+vow7Y0pVcu7lRN
xo8vExSlEv7JYPBqAR9ZCWKOxrEevArIWSYZ1hSA5ip+C0XiUgb6CLJzM4FEk5VXUbX3DSTIqFKI
drvc37bt2Qi5wixnlCs/Q+VpEKjaz8tWJeVLFjvwUmYly21O/IidCmuvwJ0EVcmpJhB9ywQdpnZy
zb6YsnN0Rbz3uHxIQ6WYhPAbRglxi0irRm/wGW0n68YPm3OBudDyHZI7sTIbvvNVDT6o1pEgxzB9
Ej6ZFUbSfQPtW/ept02EtZEWZmUGTCtJg5ArZAPej9cvcBClzjxJCwXZA2hbhnsrhsdF/Yu1mUx6
GSCGVR+tn98lpfGUOC6gnYievzjHQ3vWbrVPh5Iq2kNI0MzTWeLfitP+wBsrtjqj5nHGe9n6N52H
EDqssAdFp29BHD/4ItskGV792bNp1VuTdQniADz/gCYRAg4GcgYhCYsbF/QowQPKgx8SKf8Q4Wm2
BI6NqpWXLAGH1YKyNwncGCzG1pYbowpc/pDnmpWpD6AgGrlDTES9rpbHumOtGpc3a3T/bO+BRA7g
jIZL9E90P5twx7X32hNja3nQ/Xnl+tZaGTym8XPMiExgk1zscgcymh3zJYmqJ1uX2FDcceekPFx2
M5wMv7d3QX5Src5OWRfupM8YOfPpsaLUHPZjFp2rEvSKUiGy8bXk3lyNEZxPbQLFz1MCweY03Yop
BvShbMDvYb9pa3yKkkn1yp6cblfzFFVL4pFbf0Wdn2yieF406Nk+cRd6DfTH0Zrn9TTj0fQWlRO5
XKJTw7bNjXEjy/FnqLLv1iKSwxMNLTpTfIsxvamfa1K/D+ksCeRK7d8QLGXlsazuQna2dpMdzQqR
mM/8sJLVRSQVS/UOGq5KAHQlfgstDCeFZCGwsl8ooX+itsDBkszIG8RnPiDRHsq1zpm91ZH73ZTl
sKlBQpoub1MHX2uAVCJmMhcz4imaLLXg3iRoRwP2755+x538NPudhVE9o38iCM2cWXNPInx3EQIU
c/RdZyhaE5ukOo14O8iyt7LX3t5W4TkvWKR5wLOqCfBi7Xv7kBXLus9p6GzHuZkQ5tj17QTZoqUP
WJ8x2rwvW/MX5cacPlUzwqEpAr84qtmmHp6vcmCm0/QD7lpBLUSkUKY+3RRG6xA+9RbM3Jj1pigQ
WfYi2owxoR4Gz73Tel/a6k+6Jokgn12iFDFOWNXfEIZ/k2AeMFIXqBLxXJXQlqIcyCMFK9m/NrRa
a99Ejh+YHyHTnnFE0qMta+1Mi5rawris7OBY2eDOheG/B3Dzeog0jXNLJM2E7Ya/nDUZFxaDiubR
xWsi+ulH2JUB2oR4QahZlg8qggssDc2ZjUhKTRI8Dw1PRj5+aA+bsZ7JhRWOfynKp4TxlKd7geSb
j8PxGf8Zu4Kq+J/0vZVdRID4TaKFjZqQNWHk4TnCpmZDlJMLi20uMlY+6fDWB9XGBWYVZgYNG9rp
LrKobIoW721foqloKqqFxyApTr4D6LohhlsnCpRNj3o2LHy0SMN2zB0WmpMGPDHb51FCt7DK+M51
3pUNDiAMQY6Gi65bEhsBIUGDohYO70YFAcP3x8fWLs+2Y5nraibMlO1W40OxsVgBS5r+NK1eWdPe
ZbIAChwaBwukdtA5p4J3nJOTmVOThreeLw/MT6isho2Dw22q9eyvx5AK3jPYn+XqYhnOTKTKQ/X/
O1E5emPV9jHpmBs1NWFpXYvIwzXuK2R1KWUX81M8C12GvWukt/Gl26EHfayYMaSIZ7CwdQS9uHgP
hwrv+1IJJa37EjSIO4P+IKIS3yny9zpi6iXq9jEVmH0ai2Ilq2eYTOB6EF0Jp3h34ogt2hhhqksU
bVQN9YvQoWluD7Zq7HVucLJXuOrcKSQRm9GLkSO9GeSHbhApjmbOqt51KjQgl34mEMSSAWN5A+Ic
EuSox4VoQute3kdC6NceKrDGqx8b9D5wltgsOUHxloc1WzCbAV18X/vmL8uBm6xrAhaDLdG+iPeD
IUMPiovO8zjdfYFyMPSjvWKTUzTkkCUZ0Q6q7o48l5gVYwxpzULUGS0oGHABJ52jbu4DuUYB8Jya
7Vm0LtgiIkE4q48O4l+atbecx5TtWLKKFVkfZWPWG9MkZrhVP25PasFkVfR84HjZvlWrmnlxZbh7
njg2ZSNf9XAEQ96z9091xNoBQ5NVGJsi8fn3jkDDh+6tmogzCupvZLVMVhs4jgmk3LhIXnqLKa3h
4TF06Z/8KETSy2yo5/FhRvPopHm67jG/UoAXq2HAWBToLmIbIW5gRAtfmSu3DlICipkr5mTTolhE
Sa0Z1FdWSbylCABIzP0Gj+EUZua67X7cPKQIdPo3l1OqauDYdOx53Nq55Yj8ezsHVD713mZqC1gI
8iEa/SVgfIY20LOtTpFsxI35pm0qI0cMCUJolHkdilrq7nlj5e0bxrnE0VAfvOjBLhuHgwz5UhL7
J69j+xuyGuvmpF7xJcWU3V+1yUjbcl1825YLZis9EsOA2ZCFVm80l9Fyf8KZ/UPv/hpTY7JvHZn+
p4zJHM/dl+khGyDIt813aSBQmYOFsU+n0plviF9n9oBukO4MT75SMECNU3wTnYywXEM9i2QKGO4h
Z5rK4Krqh9SslgwQwFBxh29o6MenEvaAk7DpxkVO7JCl59Xj3CYpns8QG6GDjNZV8bMr7Wjv2cws
VR94O92kLLV6PBBB5RxCrtSzATUuzfS7nbv3U20Sd139xA1XppFY/DfaL1WULt+0GeqIei5zMZ3r
/D4qQj4NkzlNN8JW8yVEKVrWPiowV1kREZnYJEzFQmTOFfNAUJhjERHrC1dATBXHAbGZcmbAljSn
wXKemzADxOPg7VW5mS+1It8bNvC6a0r8iyOe9Kn48PUSwpixZ7DwUEDcZZxuRo+2Vb6yd5k8yjlD
w+Hpa5eBYviQSjvENSCerJB5Z5WM17iXxMqEtrPph+SS1C1jK6nurGTEi0XdFSn2DmndAM/oOoJg
mE+X5gdZFGpVeFbJczniqhrqH8yLqGNnrEZmaG8SP26PYeo9lG37WfQJkzbUe7sGWUPfeXRlo3fv
+0iIh6LAFkUbEqRS7MKOCs5k2lZyqDsFGb6tjpbZhkH4aiuXaxTw3RioF7eLf3y7nbZmfZ4TLEId
hfI/jwUzHQ6gqdbliWQYkHU0k3V7MebybjR83K12IteWJpAthC7S0CHqMGNGNGBqshsmDEmABnc6
enZLYo8ImLdI8y4xKeDtCN5qTgNdp6gjMQeGKme1F3V70nDWiW1AchH0vZ1FrPKgVyUy7ZUY7a/R
7liTYjQIZtpMQ9ubsumP4No/rTjAaF2zgkrygPkwFwrWIcem/WwXKVxN9oATlSbwQO8pdNB3q1j+
k43EEljO2doyNrk/vfXxl1Fl77lRvbeaYUEY4GQpVPMm4whzW8vHHzXOs3CfdA7dG9orcYE+59HQ
bkRi/c2UrjzG3AjaqFcxaaftCMMwae0AKU22S1Wxz5oG0iEuA6yfhYEHzgzEdiJLGsvjvyaGvhFe
yqGG2wqbc/n3Q0GZiMyQ0I7zsATjtQ6T8gRh3hq0dBhA821K46AXpUW8aJPjELeOu9TXM1PlcjG4
d03zQeT6t4+GyZzlSfTpeujcGr0axQjjlXXXE2EpCyrkaRC3MWJBToo7s4Nvx5UCuBavLgu+vGwk
lnAilDJWSIAYSMLFINpWLSUvc0SWTOQO+OKukfYHSsqvcq5untltNfOlVTo8GHa/qCMb0IDFaz6C
MIjZazXRjGwgXfrAEYO0LcjrbmGmqHbXAW5AXdIM4CYzjZPEG7ZBBMtjUgax4R0LWB/UUmedSXIb
QFRWmtYv7mmhrZh1caNbaGsCqYlzsHTp40TJs01u8Pb6Gl9zIp29MLhFhsEaSZ+N9rKTCK5NG5+U
lNu5xBmH6OttzPKvuGDeNNcsSZBMvsqiwXLm7IxRE/YpA1YezBxVHu7//9+1KtoQ8/xYZOaTHVlP
bDC+Maifuv/YO7PmyJEsO/+VsnwWauAAHItsqh8YewT3JDPJfIExSaZj3x1w4NfrQ073SN0yyUbv
MquHSiMjGAvg7vfec74jOVk7LmVhWf2uko5JUvExM4sc13x3B0alnf1S2r/r268ZjQIANVxk8zK+
tNbyWbmoYmwsinH+bCZqH68bnmsXR3fFsaxfmAXlD07rkQ5Y/KhJdgzbehstMAEqOgS6lGhKInkY
IMqWPPuVv/5l14IOZbObzExDCMdYaBatpJU83zbCor51pkNoETPguljwsgjNgW2zWvEo+lU/+8R7
L1GzpmnykpQR5NqvcsLH6fmFv40ksrs6xT3ZIDNk42L4y7CTpaDTodq2Sf/Dx15WJfiHWxdZZuKP
71NjPfdRlhzq7zrODNlr13gB3vxkocTsgbS0jA2SmhaUSiaYilH+SYqHs6pmnJTahx76N2rWY44A
EolT7nH822iNtROAxsUbR7UD8AoWKPAIiLdrknuvsRN+jkPykHr2ecg15m4OMLWEVuDo3sOJjGgo
N5HalT5bS7IbfFIvA8wITRwd24jCpZnCciclG3ewXlKDfMK3e+fEU78tR76zKBye3REB2RK825Z0
mG5BHGetkvOPQeElldj1NmrgT7L7FKCgyls3p7ictSgv7TS8lNFzqbxzXlWbAp3a7GfsdqagDYgp
vGYGWlT1vFtaKvHCNL90F7wIdexi955XdMkVBkXjI2yDUEz/Ot3Xs+HooWnRTLn4dEkjjQfme0tU
n9NoXruQ4NCsMTi6AeKofIKavnAY1K4y2yDmkOyOHLYTFTOPMtsWrqkX+C/d5EFTdb16y45kGO87
zDHZupjrseb247xxeUn0h5XaEUX/JG2amMw6nxU0H6JQZuYcq5JPFi9DSHOkM/XEfLqLNuWYcsUP
s7VtqdmXRsTIF6YPx2Kt6xTFkFnmo9+AfOwCrjbdUPl7PiNOnVxkwdnDpGF7peyi4d2vJzCxbxLr
mx1xDqyShlJGuMdBTiulA1VHTDwNo5lsQ2cZ57Kofy0dYo6yFBTzsn/yc+RECAaOtXFvIhZ1HJN8
Mm3MJ+e7BVa/crcQ3wJCdILQ2YQ0zgswPiUd0bZNw0MDA9M0OKcKuTfQHNzEvq88hOJNbMFLMoRV
6gFOSgNLtrGZvQxy3pmOtFjOgiKtdkHSxAgLfxT98yI59ue5i2POAXrgYlnFDcq9JpmhViVQ/R6K
RtXVCBa4pxuvPgtDyPOg0B5ZfXCitN6qksux8OiFTBm8okTRMZoGpkW04vBErMg3FSJgrObpW+gE
wbmh2A8y+tO0yLMFpauPlb7XVXbTj9bjwDp2yE375raM20TA80pf1xfDOL/PXL4vu+bEKuavKqjr
U2SCS6vrVWB9V9V2cE4ZYG5kLS5zwlrVJKo7cj48Wh2Z0KqiyWvHFqUCKVCFgk4rZy/YLz3Ll1uY
18hG2+oHbXIV1WFIAx8bGsLfncy4PVIH2nGtYXdMXJmMvOw7eAfZ1lQYzrqICIt6+lgajnpD3N5r
C1NTzlizDsl6rImbqXL0eKke+rOn5UM4j/XXCjEaQ3zNCOuWWgeyvg0OOU5weQwHVvx5Z1eEii3N
K70tjlluSM+GI/q8YPO0C/yMbPhEF3ZXKG74RpuvtKFC6tnwVcbiVs48KpGCQrkLNjUihQ32mSMt
SRyt+zEhNMPYrUZWQrNoaQw6LkmqZU6BbpLk6EgfQJ+wX/vEtVAW6PMSd5/Vql3ITkFGpVkVoH6D
dAV1TpyS3Ku4djjNzDFUgmbcxdyVbn7Kff4dOrDEYXJ0O/T8rF9kiba5912g1NQWt5mdypl5rf5F
P2dBwwX2kaW2QhQdldcD2brhJPZlUx+H0v1Y6oVYwJIVPrJ2Kg8e7ZIUF8+sqMbEfp8GQEn15N5M
ArmvqD5j1UwbY+Aju5gOHUCPUqQMfmbEsAkVcSvqgqzb5tDIEGls3jP0rNJLAQYEjDKOmiYInqSs
20PumS2cEnXsOSEjGIl+5dxpu0W9ullXHdWYry+ZMplS66FRLqPRycsO9eCSD07AA9Iuy9n2SUlO
rWuVR9dH7NYOptg0ANhC2sYk+3JUnsN3jFXVKKDmhMU7VxWIsGVk7a+Wzaw84PMSE5yi2hPThOK+
L7npexaXrkfBz51NFNCI38NQMFvSoLSlWIFhjcYtLkF35HRTrsKOM4xbzQQCJHmP7bvZx/nww9bU
RumYfFuSsTumxHJJeid9QJM2jZubEh9d0iKTVQuygnmep83UkpiTW0+FoXsT9q17ZO9hHiiqnSI6
vCuz5Sb1BK55tZzhvexwU5CLWkXvWfjNtBCofRvtRqPye5WOT+UcQrGqHcYvqHmrgHVpqVZ5ZlG+
NaK7GVMmMqLksmmdDBxK9ZAUaNqdaLXSJ+7z4GcH487fdOW/l4J6Kc5RZHqGmT0sJk1YzZRxYTID
KRewdZJhboJkAPXTLzuGlF66JLAESDqiyKxWO51uMwZ1BxW9smQOG0HphZWG5pSu8k0Udq/SsH+7
kqW+F/5LMtji0gbo8ZwexXzqvLFX7Y0HwFN6MATypEFLhWSusJLXVnHyyse9G/b1to62k0Q+6VPG
1h0HbcJxQ3ayaCL+JoG+pYArWh3zgiQE3r7uLThi9h5jfJJQL2mh5+NCFbbht0+yQoRZsp7A9pC/
kCEWIyCWqUIJbgb0y/Nz68f6kHGvXoW6PeUyphcYUf3ilryvAv9ZFP6wk0vOzDHxdomCG6MtwlcD
hOuDWrJdBJ/DJDH4R99juqf0Y16gQsWCYeoZKmbwYVxasH1U7zuJaWNW8ZNJJElLBRuNp5PPxukl
/UrrPKmYGPoMgwyxhkkXs1vPND9yQ/Smw8kaWj2lXKdpO0aPTklZGg8Fn36C0mf05/bQmus4CiZ2
dBsEvhcSxFaGO92uU7yuiA/zQuNsrvBUhHnZHmN7N9bzzRzh6asr7+Q7ejoBOrkb7W/DUpGCPlYI
8Ws2EMxYtACCeg8qSDbcUR1BnT3hVCAP3g0A27ZofzFgzHauso5ycmAAR/RWqYe8I7UDzmyaxWkq
H4Ie8kKDCQB/PXrK+S7xWv+MinI8LXP3maH6gGVaWNt5orZLxDMd2A6F5cCKwFl4HCRZhvY2nlMS
L/xk10wD+nVyiF0riPmd4n6ph3GfouwOADcNEZ8n4jEiLaZq5ybie5k01Y6poxX4EUF+/aMhYq2H
MEMqBsnYASrUpRg+U049ZxGMDxYpHduuiF7yOP6p+i67dgeyIlSQxKfUaiCgIJQrPALR8NOh4qtZ
4ROH3qcv1H4palpDIwV6X7yjXQBP6jjgGzzTHv0w+sgn/5RxO7Iu9XcTWTXaLsB5WujoGXEEWx1d
So+/4YTykoRQTeScukwYA6BHlg3+bemsXVLmT+HsAKufQVLXyXs3Iuur8hHsGHd7YcsIiLg5+d0l
8SZ1bxbc2QunWYR4BfsUOUEqZ96scMKUdXXnTXa5NQmNyxg/wLkzA/5BdjCHThZWvhloAuq1CUbC
IRiBeg+NdwzCsdxKFFyFB//BcWKgQxVNanoTfgCl1W86TKUMRHFE5a++4BDhaWfa+kFv9m5Zv3Tv
6RIdlIuHpcelO47NrpwflyhNdyHC8q3DpxnmMBVUSl6cqtLt0iBfYkN+475/Izgs51RtPmfPI7/J
wh+0MF+OhNVcJxaHVAsiRM4AKHeW26oLtsN7V0h3L/3+ycuq6wV/56IZrWNnYj5Ispj3U2AT3YV9
DpXbMo/zchP21It1uwC/KxAzGfTWAgBjrYT7NaKq9xJCHWQmr3NNgZl6081gQcR1V0n2LJFRU1YO
ZDxzVtRI2mhhBs5m5YZYzke5drYx6oHZKX5muMERO4CjY+NflccoRRO0mdFAF6bKkF/1vusfqTSS
CHdX1LfLmVX+mAWMVOmP0hGT1UPvuDft4nL8nFBirDVMgQITixylfN06yzaBpeoJc4/36tWTQc0a
mOAtlw3kuw7N4ATbPeKDqfvxVMZi5p6+LzSS98XCQDPEHtzUGJn6AMx0lYnZWRcDCzT7NvcHBKTJ
GY0rOOe4pqEuQlwDUwfuHQV3pAjr8ZC865jPrRR5hVO+gxmaCdCLkARzyfKAYo4wmrTu91nH8jEt
PZ2JsGS5iJl/4rPbux36qbal4zkkHERh0yL8pIxuzER+ICqxQHTqMDfDc95CaMLuOW7Ljv+beue5
Y26S9H21G4Pq1gIYt+2yXYtEbYusOkVswXaURmV/bSd78ofV9QhdmpWrQ9GooaR1tHas9NAoVp/I
L6djlgx33hiwTFU+ykk/fIpViYh9oDWiW7Atc2eucydYjr7NcBcnsnX15Y9/+9u//9u7+e/qs76v
CwaNVf+3f+ff75gJu1QhO/znf/7tqS757/dj/vN3/uVXbtL3ru7rX8P/9bcOn/XtW/nZ/+svra/m
P5+Zv/73V7d9G97+6R87dpJhftCf4Ks+e10Mv18F72P9zf/qD//4/P0sT3Pz+deX97W6WJ9NpXX1
5e8/On389cURzu8P6j8+p/X5//7D9Q389QVh5vhZpW//20M+3/rhry/C/9OnyKY75YbStqMg+PLH
9Pn7J+6fbujafhRFjo2wwf3yB/vdkPz1xfP/DANogrYvPFu4fsAL6Gv9+0fyTyQPfmh75JC6kSfd
L/945//0Df7Pb/SPSqNxS6uh58XIIPryR/MfX/X63gLbcR2EAF7Ii5NREEa8iub97TGt1Pr7/y1C
L4Ljdz3TBAJJAryKzBbxPptVt2cORON0HhmGFmv2HyEvcw/opsuG7q5DK0IHnDFGScsqzdEWpFX/
lduUqJUIo/KAoi/Jrr1B7MOuF3St6CZ1gT4ESfXWEYVKj7E4RVyFHLoiROGpxXBy1LtUW9ax6BKS
V0r6IX1VWzRxt5UCUNJbQCt0IudLlRKTPtT3ZcxwM9CCzojLlKdKDLqlzPYu08KWQnA8ETyl3nh9
QxSlDNpTVSXHvKI5EVYh5WHF8cOG0ugD/GMDlNtUjGxYc06BzKSwilPvjJCE/ofGnNGG+6DBuONx
XoeST73gFytmqnqLJKV+YAui/wxxPl6xYz53TBP5OTV9uTOS1XzVwM+2h8B3BLDhgjvsJ0Nm8OQe
sYWmu5a5Nd1IMlBcn+Zrl9ObrhK0VUN2Spw+REyNy1oQdMGdTpc+wFVUtS/9GN/SGqUdQX7NRvcY
Ixvd3kRR92itkx1DEbKG0ndN7V7hFkaws3b2FpEdowCcQExDfRgoOaecrnGBGOUqZ3q3dxoftLKv
FyABiJ8MxMx12Ha1eD7z0dWOUqI139UKm/HkSx7v+kD4lp6UW0x5vpEvLU3DSHAsa0EQiLF7HewU
IUnTPrHP0wvP6UAxYPx0LPXdGqrPaqKbWMUD8STEEzkVbsCpRjAl8/6pq6P9lIULtStvk54iH0Wb
sIs2YhuaFTBWE1rSSxDstN96i12IrquLlSee6MRZ6HhWSUvXY/hqwXUNA+OLZhhrcB7fhLTwVhAZ
hw+Hlzx3SF05yq1sMB+gdMr2PgnORzWl6CnpsLmFnN3wVZD8XYFuLyS7ztS/AteJxNpLNBwgs9S3
dwJxUSD4/OahxwGrHW6U+GWgO3kGExlclmLlRGQkwLQe0ghUzFXZb0xKGELE5sy4Hm4K+RBijNYT
xk0x9ESOJJycogbhrYOxcUyCQwX587HS87QvdY3hh+Fa1iNIgrS1t/hm6vlgMv+xdFTKfQAYF9we
UM2ElIpBoCNoXdqORTX/0AJSfjI3By7/b1aZ32l7Yi5cegqIoM8gEv/aOkYlbNL5NijYVQbJKYy/
8hyv46TMlGhyrZ2Q7g+aBlxaYfmcUuOGC9/tUEtNRYFvByXP0RHrVCgjDA0P1sGpWEnEAOMatd6G
lmK4wyL2Go6K6nUx9j7pR8SzaFmXpnTJCmRGMKA+BEtGzeMYZ5v5dUMqXrO6q9+7GcWlE9mUjTaV
OE3rAqyqjdBwKwIyNj0Ee5OKHkKelqyUkRuF0y4C6PZsco3NI1sM7VHrnKYLRfWqk0M37OxM7cDG
RLMXh7dqRMvQtwJun8P16HWrEJ0R5lEhIYkxm8iW7mehDhXe84lFHhZ5dyxKBwG55B7Us2Y20pKc
kHHXyrHibXdkjdI540SDw3b2w4fGghUHCpDVTdgXO/FfcFjRqKpo3WJLSjFYHnRMzkIeYVrUXN49
o+56Oak+DLif+WDyoOQsMhektvgRbkw6mfYAudEEzsnxVtFeRjenKFfBvUESMOOzy1e+kawhWYbl
h7FLmkAQZw8tXqmwZDoBao16IWRoqNxpYFgx07vi6u6D0AfwxDLTxdZDoNLvQ30jce7B3Ojfh8V6
qdPs2xhgEEWWc2E8Zj+qSoQIPrCOlPZ7Fi1PtYpI/+PybNKMTFlUtgRRXo/o5yey1fNw/LoQrrlL
RULkPBHMJAcDWAt/6tHHwOMP+8kHoafi7343D/uCjltDv2UXA+8Z0DX38gd004BmEgQ/RIdWlv50
x/5DhYyC3NgGlmuhKe9QWsBeVpQIzEcXOqQ6QFOsgpk7GUEbbY/E3qZLet8JG/TB2i6ng0G+YRBO
wEUJYCX9M++/DsAuGoQ0e5XlHxHrNOUVjZmuQ5ibMt20vengV+8VdoArBBLXlhWzioECK7CMlGsD
nTMXqAWvAsrWvOpCjUfj08bLqZKGgj1v0jQUU1wLV50dN4jMDp47eWiGcavwHM78yLj0FIka6J49
OPtpsJrbklE681eYMy5JmomPj6HUGd6HOb1IbSC4ReKec+4hcOmgLULRG+nyEliMAt0IRzEzHm8F
B8C2jyMmI079lJcuwhECaxc8mVZT5Ye8tIC/01plU8NB5UiQ5LaQGwZBN0gvf9op3qtkmwmdnwtM
v9yZxV2YMo6qk7K9buNvHBIOQwANsZ5w6Gc2lD0kmodlteJli/XAXboCi2+16B9wMqQba1rV1sN1
I0pY7uPyAwlmw0QkI6/dv8DZhGaVdDSt60ubj/5RGlz/BbZ3+vPuV1QX49b41mNIO5cEw/CWCTxY
yi2KlBWm5Xj1W5EZYHwxI9bFh9gbl41BP63AkEFWrRp1OxfT0RduRwjh/DUpspeSWsZLaHuDE4JH
gj018F0ilMKFoKAiuA1sGDGNTnpuOp8WZl7DlO9mh+uRMaCg8Nva+WWYqaDnKdr1QvmHdLWtzEg/
Y+ag2qPT1c7zTdWgAVnbBEUzXogMJ77DITHWIWnJnoNLv+jhsoqCQhPP1xruaRHonZd5+SErWOvb
EGdV4C6U0H2NaJAqn5udxn3pT6+Dm9Cl9YHWTwWtj1KBYPIJZDUsx1dTEyDB9kv4b4Fc6U/1hn1p
lzVhdvS1xiLPzdynOGhGxXGsTsGyiRBoyfDwmw4Z9E8CgRV0TY6ZCIIbSTub3Gy44bIXuwldemGb
VTnTAOGit6HdhkSXpsgQ2YKqRxK2N/5SbEKvJIkpr5l5IJZX63g6g7H7GtfMFha1RcMDKT8vWh9V
q1n144N7njHsbBYGCZbwitMM5WNvGVR2ZqFqlctqfrgeY2gVadDPmxje3aQHukiFZPULox8yx7Vn
HHC/wjX0Db2O8peggwXlHrBd5e1NzxgsIzikQ7jJchi4mAJx+TqDICnDzz8bN0yQM1Nmxk67zZH1
bMM1+3uthq4aF6XPCm2JHKhxQew9uBUu08jBWd54jtx4yrtyuuPgheg3Jq/h9I4Qn3Toagge5zh6
lIECobMYIm6QlVvasbY5SpMrz8ahKYizmBmHi8XiMpJrIE5GdyY8Bn1uHbMZ80k/MfuWKS4w2cBy
c8LlyCM1sqaKl+CbZ3K3llOXEcFIMBTTIlyIXcLRPG1oqA6tIWVEbJec02+W4gyxVfVeD1mIFiTG
sJBagiUe/9mQYzmF7ktAcAqO1B+sXxQ1tJoJt1hgXM1qvqaTJLZdgIyh4yxuLyRjIf6CAADAKZsq
da0dxUAcUe02Qy7m6LQ6lvymixbgCvYdQFSepVOCKMMJyZU/0SFJwPIyXiRdhtK7hkLGqbJHar/M
brsVo4MxVOhrxx+jbUXPrlBEX0x0GAYbfbSov6YRHjVasHuO4xCBA5bzooqj7ToLmOhp7yDcyYxz
oFySFwc4JYj3/BvL9m1pzzdDszymwdDeSDAazE6AZKGuF/Q+9t18p7BuF9aUPvbbFgu+0NgXBNcC
0Lo6GJLjgisMVkG2QhCIVIlyLOS1Dk+hwsrhdJF9263ju+jWXbz+hMZ42LYjM5aSEVccdt9bf4Es
0azRVk+9ZSGYSWkB6w4TQ1YT5NMZH/lMK+8P+cARL1oblPMItG6qYH9PCJYWNb3hJ7gmWRdD+DIr
6iBAHq560JoN0LJoaBELXbd8sVG0gIlyTIdJH+XPkj152v6m1z4ZM5dHlWGLQiaSFOjohOSYWGk6
W5HOQLCH1XnFMS/UZYdF9T90hH50whXN8koAr5bHMuGmFvXFMqhT+5igG2EA5svvhUl3E9Koy2yV
GPsY+vRlUuLfUax7KP9w29ZH3XgcZRSNqLom/XHuogQDEolJLHLlJvCiw1zEl9jlkOiEj0vvk1yc
ZjvkuoyI0vKm4AgOCC6hPx5wP7lUv23DcycdBwUTPWu93ETwHJyR5a1EJAAEQ6mtqorxZoI8d7SH
9jbsfSxVLXvCXDGfNVBKN/Wy9uXa1Zjlmo84yRJYi+ih53hVeYZHh2/4upAk2PDYkWXkmPeIw1l1
nLNjAY2LVEuWDlJRq9Pzrh+R+UcGeepq0bCYKlyjteJ4nzHbnkxWHbtk4Zo1eD7cCN/96l/Krelk
5VjS3YS8zEw+wJvUceU8wZHuWgyoIxLNI0Cs+zGXtEl16xxXI3GYj9VjMlbiLCxoh7X1MVdVdC4R
pOjZCBATRm+ThQFJZ8KI9OTxNW4ZBwyhRXDDsrb47GraEQp1RqXdnRkZQ1kkOjlua7GzbPs6KyJ0
p2QZceWmR5pp9MFssNoG3PymNnjzUwfVsSIoLGl7Uqgx3Df0cIElBswFrmbbeUumPD8BhynZLtf9
r7oRNnlbJmCWGc/bLILjy6KOTdgZSEUU5iKDqj0kYUEDwxSksnjwN2I8oeWcXLk9QuAxoMh1ogX7
iWU/5bQtaYEOJ+Xk+j4fIctKO4F5GFGNBodZok2QM3rSohXepYnmXY3+8sTpGh0oIQTOugL342e8
CHGwiBDFVIrFnXu9cMBMBXmM/Ik6VuhHiZPiOM3jszUt+amaGDDNEpCAAfUbBmcrsZ0txqD8kILR
wTOCypt+8NFiZH1F54rCrsSBNfbzx6Ib8qI7puUuBztv1daWJn6LS6AVFgmHKDPeWvgurKSPFEJX
3VQHFza3KGjjk29joPCxyY4Fdoec9UQndborXMIiSws/PRILfL/vOvUIeHSTBzHCspDuo+0SJQMc
f5mc6CAblp/WpRSMdc3wGzLTtJSHOe2g60UghUUT6P2iGNp3OSMCXMn+RcTTrsw5/NFaynpNmnCm
nrOBHcZ2CFwzcxRdiLRbscQZ5VOIC96iTbbrXQN/Ne4e5WptR+JJ6bUq9b1KcuAsmQd0ncaHn1G6
S84YnQ2MWqlVbk3vnhHV1g7H5uIW0y9TDdjWTC4vVkKNxYgKB+Zk4n1evJReeNXWeXXbdu2ZKeBR
Yg9Akb9r5vCzQKyA1Y9MrHgu0ERrvlRpQ1eyursQMfWZ17xtZ84nljMhmxwgWUTmoYs/42F8D0tq
6g5vqBYRiFNDwkTFSu29oLp6ntDkY3CY7uMJEA5JN7BcWFzKPMZZYpNp24pjFBd4pAXEC6rgbLCY
cDHE2eKse5bReJyq4qOjAmRrz9bzCOhxdzhP09ijGda3jkU/ZsFqzX6DHUOS0gQobRuXOj1YUY6f
RNun2gagEwhn3w/WS08CzS44cQERetJsJpl0F00JTt/wrUocnOklzpQRUbjIA64EH07uHEsg8o08
YPF7K63i3thkBrtJgUBUpdh/OZFdh255SGJOaGWT7jwH7AfZd5geGAJeRVPE2dwzpA6g45utBcqx
bOSO7vnE9jEFzCfI6UJ1SEm5NcQOU0PfKz9q91ariRGS8zaHwQXBf/buvudh/H1ROmP0MDI/sgfD
8HO9wVmzrDkejyUO04gv+rob/DuiS9Izmbu3eS4eKVclz/nTQfF4VVrxKTPqhK/9nAvzHbK+bABD
MOvkIP/GOYppmiLIpPDqC7iMGw4498z9ONTqHq2ufbFS+1vju0ddcQr0QXKAcYv3w9rrTKsfgbBZ
m5jV5tWq1AhfmhanTuvNrAddfDSKSzAZieLUU3CXWLaPMoIOLFY4uFNIBSOTnStjvtkmuwnq8JYZ
EKbL5psXLPetxQYSZ7htrd6gmuDgY7MTXaUt0/4ywJdgO+ZxQeWO3+pBedPdHJRHuDYJ9hi5nBZa
Ric+jd/27F4U12VmZQRDqpecoLwwPweoUFni1mfrcMiDBoW3B/yoY+YHEYr3Tju1Wr1RHid/d3r0
O/clnLNbp3R/hQ4DMxeFMe7HXqa3Xqu+Oiv1H+QE2CwBeRV2TYqSUo0oXeuCkKkxBV97wZG504FZ
7n2NJ1rGFXI75OoVC9a1LL1fFP1yX4Arot0PKijyuzMjyTfbw1GKaBAPGCNWxCEc3rz5pwj8i+87
HE/lB9j7N3KD2AF9/RhxCx0SRXZ3aGeIQ1yIKQy6N55j4lPAnAfVNnGRACiAsw03tlfSo6kCTLEL
zPgE/VVZu09TNTwn+JO3Sa53oWlsBp4OyuUOQ11dY3drpvpXZ4KX0ILjw+p+E6nq1M3pU52n7xM6
p00+Np+Ls8aVqNk65mNbUrSXB4Gv4amwJCdvCfCjDR9kDigoxyC4BRgJ25XrG00gN2XiOMj5cAp1
Q/bm+9Ro8CxnC2H8HKRfxxYV53xmyIioZ2Ra5TKzHLyCjPJA6bNBUrr1Qhpvi5sds+iZrqraBmuU
XRG3iO07ykuJ1wSgwSG2mtdZlxd+Ym2GeJq2WaDpgKUm2dMXQkFcr9SgeZgPTZs9NhYztmlZnJ2L
UxpRpeZBPLtB3tWYjh6csMShqbMnMfKBefraal0ISuQTbcgbdiVVWUPuC874+yq0X+tC/9QDHTG3
QdvYr8WwjV9+HPonKiDk+8azN7/bXGQWYurzoo2StCSjqAHwpJZdWouHse8+Cka/iA9xEEU+n4Zx
p4+8OAcJ+Gvs9skhL0ifDrJl11nlve+U9W0I/CdnvrTtU3/YZH3+vRH+c8/XCvEQ7PqECoCJAlkF
0L2XiKod9Ah0UDB/feUeSAfE6zhshcaVmxS70WAw1MHwBFfEWEdrQiDeDgH9Gtqc1HgDiPZofKDR
flZr5kJYoh/OfEISPd1sg9ajKpgmKAMMfFnOS6FfE6XeJbCX1h+/xoHEsVSL76WhnRQspHeUhrm9
7GlcJPD2DsLhvk4sF0jI6rChOzaFaH9GjoZpYHjP3BP4b+crjgNPsU1fxPJR5Da1/IE7leZu35+q
sMCnuNppGpw4TgFoR2VUHro8j63uCLxy6flyf3ZMrriOu1VIDBwYQvROC6e7mqkPtsyuuDZqZBsS
h0cZuvKQ+3wQdN4BI83uLuu8F1t70KYsrCagynkv6o0WNtOfuj/689zBR6aH0NrZ78WVbqHFKu7X
t7ZGUQGjY9c7PbqxFrC+Mrwzqeob4y18OelAONhVqWngK9n5JwvBXDbbBL+R36uEw7rTf0RjnV/T
zw1owLbfQ04v/3/k+18b+TqMQZmN/59GvlM6LJ9d8VZ9/NPUd33U36e+9p9eJDh0M+F13Ah76j+m
vvLPiOaVZBOgK4jUd/3JP8a+wZ+hLV2cWoIHOZ7zT2NfdiY/YkzrsLrYvvP/MvZ1PGH/y9hXoOGw
mfjy0lYzhL/+/H8Z++K4BH8DYgirIrJJ7B5XwAMS9l/+Dxrx7WL9HIaOwWYYi3MRAlMqvQQEX+zM
V6MNWfBJqXq5bWPH4ObqBJ4ghl6Rj67aecwGupKSEqqTItgBkiDczg4/QiBFuGAgG6Zfcfpxzqjf
KS/tXcXkluOIwyBzqU9dow+wWwn2MeBN+iaoCfDmXGwXsEvwKGg6EX508NZQDMLbjuD/lhutlr2Q
IZTOwgsOoqsOVofnDg2a3IBukbvUOGbvWA4F/pqBXFn3TRrL4yLQq4btfITKMVz6tjzoIr1pFQw6
KMLWFjMqIZctuMDJooknnPK5GjE6UeyglpmLBV83CcHtaLYJcuiri+MQjJRmw1qKlD8dP0I6FZuD
8k1FH9FDEeZ8Nm1c7BKtoVt4T9oH8Oyi8vcbG1SA8Qdqpexz9Mb3MgexlnqvVn4t/GHF0gbUf0N4
hrmQfp1EaDGhnDw0P8xEh5Vm4WAxZVr0U7cNyb/j9EITuyHoBgWaqpFm990drRteW+GAOemKfav7
byZrWaVdQln40PuWTJwpRxJHubgZmvRsJzbptU58a3K0nQwqqs04LCfDSHafYFaBGHAtg7fUWbE/
C/RJlDBbA0LIxswG1wmzqA+PYBIFCX2WGXZJ1/i7KJyeNRpMism4vUJLjyKR0Qs67f6RG4vpWMjk
l/SY3BmP2q8vqqSjO0d+uJuTn15XzrtceI+tBKvVEnhSZiCAmTykq5KZ4+22UJW7TxrILgwMn2Oi
/hi7TXzhqbgdhuGp61NnV22wsita2OqllRKgIsS7MS2p3js0ZQx2v4a9+RGWPYzBZAwoH/IzikOo
f7Ot6Pnb/b3FMZmS/mI7SNwsbAyHkZnIoV3zTPsyujRmbVrE860L+a39H+yd2XLdyrVlf8hwIAEk
EnjdDXbHzV6kyBcEKYro+x5ffwdkxzUPjyxWRb1WOOxw+MjCRpu51ppzTGvJZx2A5LNhYkmCQ7Kj
fbY4FR/LTgkE9DB/WxGrNQj36ug2xp0wSwrEUr9sQhsAmSW3BZYKhFcWrl6qfZp0CO8J22RcrpFR
UfeP0cSQKlIsDHDLLxv5XVlkEVnSPLWF+y3J0vFGknGw6HNbTHy7yTIAqtBOrVpcNYZJfiCxamAY
OyIdRmXe6Fr4XGk3xozfoW30BwNxFombYOen3mvKfDiFc0vRVduXAxujvWx7nPjNSO3xXU/x6fdw
R9AaO6jPO20CyNo6+4HQGkY1YSZOUQbcuunZroFLXABv+MCyBOs8K6ujZEE3NCAprZxuMhjjnJXA
DreozFA48OSIhqZnNiKBRYUA9bOyV7nm2Ati/8nXzXinldVTP9sn1Of9ns3pjYqbn2PWoqCuRvOi
lHPpCSD5m9YiZaHWuJU1SCEgqdc8abDwmuA0I0Q5pw5ThQl9xTxSZ9kQn6S58e3O2PkCU4ETeHXu
WmwQ3srSoNTxw+LUwP1fzRrozCrlG9IG1CnjEmiYBJgYKyIf0DB0h1H5ryZoEre32oPr2N9iq7ik
Ozbtmc9fSgDmawtvNADBjGu2XXIJgP2xTyY+qyOP0CFISBmDv5V8soK5jfbtRCeG9Pi6ZkzmlC0e
5cgsPUt0j1lcvob8X5gHL3gzirweYl3iOjt0HVezHtEKF+1zEdhY6Vuw6FOTIggEgSwdMLAY08OJ
7gib1AgK7rqKmBVqfbxnZ/MAmjUb0+EIZ9HexIHjA54fG88e6btRm65GO5ZbkQE/NJdvw8BtE60R
71VnvilBqqHN9CpbqKH+gMxvAjSc5lujKORmIn5zo8bi0er8G7wJBKWr5iyqEWtK4BHDwQkje9lF
jriO8Ft7YTENKNv7mg6ixISlrutahLvQ/VnG/LkR8T0UnPnF1VW/Td366GRhv9UCSKV1Pz4u9sGJ
GL+qRE84Rc4xVyq66m3tWjGQZbjKPGFuu6O99JCUEUWeSmmiWIRShVrb7yTLo5+WME1phPIwbNFP
sWGu/RYF8bw1+Z8LCeKx0FC3Mu/lMx77x5T0GpBBuykfkV2l7B5pyhhwCFArhz69LRI5iDFXoBRs
nEWypkWR4hbVMnIi9GZCl848LwwID03UqEG5t90nu/oxadNxCvpz5ubarZ8Pz7WmmMKa7G+j2mzv
koIsq9x1LuTMiI1/tgGDdmTglO/8CfQucqPBB+AwYhOg1mi/O3I88FlsNrrP+tuk2m0vhrflfcdP
jysKypVv+tQtSbShIwGCSFj3mdOAfAyis9KSYWNN0ETiHg9qoBWHaKEdTQ3OEr8gtZHIXgaWDQhG
vMdbewZL0JjQWgsEEiYBBCh5SIrnqcosNFIFholG8DYXk07cy2KJLvHK2FH/3SRvQzEtTNSjUcO2
GWOKhppRBzog53JaQAQLmWJsdHdtTV1+0KDE8NTJF6bJXm7BLA0H/WeCgFolNqNVJpIo5kkPQgYi
2XljhA8obwVKOGN4CAvHOE5LKeMY9U9ZkZWD+J6Jo3yP6/ZGqmmPAGzllnm+Wf5BIXGVCbon63Y0
M+CdJGW5LFLrMKCs4o++xrG1rzHm0OE3/UvIoCfUB+xHzIqxAT7BUcT1xlSS5JW2BSmdd/eTxfCK
sVjlqQkptuJ57UYCHjL/bLAjc4SFChbj565zYZdT6nl8a4A+C3kgF6XfDdF8B+/oiRnBWDVErE/A
SFiJF5APRctAe9zyQQiNgy52RsieKMEsEKuXgW/PxmR3wBBBpdoxQ5oLX1r/1vTg5Gm3HkPIn1so
ZxScgw1/He8vfXtxPcuzrsFQFBZTfyl6Cmzj7GTOtTuFuHrdk9kw3BsaomxiVfh8okC79pPadzPi
ZXtZIIk9AM9xi613OCHLfREahg/ON9woYy8z7LxAZ9f1zDqc1gU7BMJPc8bKA/PMZf2/jEZ9PBrE
0tnGOO6dqcShMFUHE6AdRr41FCjPMMrmJIawBvU2AsXMMOfTDjvbWnFRafu5t3XmcDaT/xmX3gBt
Y6UsVnonw9FFOyJeQZdGCn7Bka95F/nEghRaNCAWhMRxRyuUgrtByWS4NiJIRIGpoQ6I3aPbOtXv
+1577XwLaMuM/HzKcCPKHE6v1TfX5WyiKgTYNWjVO7YK51aVmgMYMjA2OWJNqw/TG/Z4yETMqSFN
m1cpTM5uchEKJzxEdIfIUB3ewmi+TpV4m9RMsPToYPxNiZTMOy8phzt85s3BICrdD9JHTAT5Y6T1
dxbKO4wVy1uahtpRJ7za9m2N+9n+ELIhwDc7lq58qhx0bX1sklxiXJJp6KBiwtGX2Wa/TXITA+UM
W5kogYm3AQ5EXi+hmeVO2ceiGLa5FXzD0FxsSGwZVqaNezjKTboFmKlqlkrLf7YtnUXYoAFJ6UND
GkUAtkdE2iFgTK3tzPVg8b/Rilkn9pSckAt07NvkgbDihjYOdxS/SSktuWMzmtHFxWse+Jjji5DR
Ch3fkytyY1sICIildPGgIKe+sKJiXgfZYGNgRkmgmG1Il4E+/NfmtirlbVOmHRgvrpDdOzrWURmc
zWE+4TF2brTLVmaHspJYoiek7QNqsVEON6GYFn0IISFM6lGO6sSu4KtNYvOHzkYRhfl3x9Z+uhAW
ZVaXC5PjRcAuPtZNftWQJXSykHlUYf6qKhtHku5e10FDTiNGUIfIHk9YZEiN3XTfSkZtTFnDgdls
y5SSNChtn2fOcc6C4LqqKmPLruRGAIqaE2an6MhZl5YZHHklZSru+rRAJRaSfB0g8AGmPh1ntuBO
LJD7jzaKji4I9qxokbLelnKR8fKpsjbOlA83lkInP84dFY3wtb0uprNWgl/tTPOtwukDWpc9kG9c
ixaCcpxGikygFqrWwFQ2NMRTxmO+UuESiN1rClYsMVMCWRJyiHlM96FWqotAZ0oVgHCYBn47mUKe
k1aLUzi5rgt9X7hIYMOCJqAvQIqX6fyt5jEKeprgva4/hCKFHofCPhpYnOAp0Uh3iLCZYU67qj/2
aGmTqSKzM/Wfa1kbDFlhBsj+FcW97WkoSewh7yn/cGImpsGOAKhV1/s89vQFo24wd6Kfww28aNkg
TMS7+x62HCQ+mX1y0auqYB9DoknbQ+rAvLONbRyZYUBZF6lqE04TATr1cOzYyR2n70EMpoLRJMJe
NT6i5Tyq+cZI+ezBaEBLQwQJNSJ1M8LnANxVgRmmyYqrzFYExZkt802dX8FVlwzx8V9HtMpyu74I
J/VQ8CRHA4qZnnUGPdfAdEzyXBiz/1RZQQUVEPVyz4eiq+qO9gFf8baErqmHB8BVnmnYt44ePkYZ
mg8qd6+EQrApxvaoOznbw7sgDcVOou4FkhUfbSSRMD2cHxiUaPQOuO5Q5ZziMn3TAoRwjqxIEGW2
OpEgtMPcB5xSnFi5vwWKHULPitrXDbzgBiPxMEwQJ7g4GDJAGrbojWNe2S0jf6wgGoxHvU5+LPIV
r4ihyf4UKExio72C85poUL+MadxhbyTBWgNCzQ5oZLmLT11twfhDU+hE+vc66+6hCC/+IcWeqrPf
NYdPiZva1RaL2XeNuNsab7Vny/E4pME1WYbdqNtnOycau0MwY/UCth2isXSK9+WgIxcXJ4Clzckt
1HOS3TbuT/QXYd0MB7vp+OJFVBpli38Q6dUbOKDiACOHjPAa1HgHQYSivz90+je3XzDN5jsChJ0x
E1tW68m7lUzmDiv4VguJtG7YGvE1GFGMDkCydC8f+tlz6b3rANb9CS3p0Lr3XG4c1DbBF8KpGgbe
6dkygHsVzIHobGI2E/MSGz/uizK4HcZd7Mr2DBbjmPfIACzxZGrOfSfnBSImKPzp96yayT9iUvHK
rP2B5u3FxWqKTTWPW/hWTvm82CgLAe5pwVZI47ootQ30AI+ZxWlCVLeyFxdb5L5TSQM/h+iwRszv
YnzMtnSr73gv31tgnEzEenx8TuvlGbKZQNnZ2o/wrug2kxAQWnnyyDwQFvNkXirKjDwwGP/Vy96U
xdokWA5DmP8ufELQsvi5GrqNU9j3uWx8KlADi3YIh6lkWjKQ5l7H7JY0MyGR0xfb+bIpOVc6ywh3
u/QqnNI9ZJpuHdmYxSYtJHRxCC8YAPXpSNGbR99ch5EKI6pxZWbpQx+C/xiH/o2sKsiYlt+xD3o2
GxPJu1FdjBkMjimQUMrouNMn1LaxdlF1tn1BP6yg5cg/Fd96rXquLeea+JazqzFojk0FgL9VSKpx
5zHSIE3BNqSXWD/SHBhpZhJgptvXeF6L85TzTQhcA8fIKukJiaoMCOnl/agRgpQQYGGjZ76YSmJl
ioZGS+CCXvKBIIgcxWp332z1bD7iIuUzh3lrCKwdzXO6G1gR1kEdH4aB6YXhoARwwDWmCHfgB+de
VqbXwMeeWXbJfYaIZjcwQgYZwA4w5lURCsh4NdR/WSGzOYSwBskNoeTWiKjNNYS7hVx3gZl6qm8O
Y1BsRp2oI0AasZ4+dIi5kcjNL0t0VJ+Z4oJ+1E4jQscslbsrZG8cU7c/Tshtj4nUUiRj8UnJBVz8
i7gxZ1t0Wc+hVU87FcF3zE3uP6Z9SmDDf51D/7qbdtZcdnd11lPIjSSE5xJuJpAve4+jxlz3MTsl
+OlMQ9VKQ3dKSRC8L1iNKGMylES3YdM5O0adK9ITtb0FdQ9MWsrgD1af09NSMvT6thr9a190/lb1
tJ3Q9r2brNa7+LVKjflI2w8fGeJS2JWJmCARV4ULUHHFRXKvsrm/cNPuSU1W4kWa4purBGLl+7hq
5yPqPEPl+ZkId7vNE5wpoFilbn6fR2SLw5imaxbThWQ0vLeaep5z+zbUHRp83V1Ov3VDX0dE8+Ni
pE5KkgWtKvN0FJ38JOfW9StkzO5wvfSG0AVhzzGccScyvT9DXQGcpDdqo/WkDhOLxn555qXhdSvh
JK3HdEKlN1ZbPnRgFF0txXITMLxssjUt+OCYD/odgj+6luzQAS/5Gz8qYopNJkIaVIp9q1k30fAY
mkyC2zL1aIH36yeq/gLUVDH8eq5Ek6C1Jct8pZOEEiBXW6uJ+MSUHHbS+RZP5cDq0qFAMmMeSqc4
dW44Ev1LsW21llwNuIZX2awXWxHjZRKm6jcS3TaqXA0BpNHle6i2xrZfGoSGBeB0gMqaISRiwrVt
SlKsSl36njsC6gPOx3C6uWVceC/c6GRUWFWiHGqaCApETWW0CZL8WiB258OJmsyNa2SdyWLIKB8c
v/qRhfbjTEDdOMEPa8h73EzFwuB2z6qieW8sRIqgt84F4fMLyTBhf5dWt0jAiOVWgAcqBsDEOzwx
mAMx3CNpFJB+umWzQ8iAWURs6CwvHMSzLWhVzTmiLHYOG1KmRnbP/bzOQvN7Ut1Q4Z7z2UzuFb6Q
oWC7M8C34Wl6HwmxBo3tfO+Efzc1ytykgIqJX4K+jPaqrtW2LLFya4gpyo4UKbc55uIcNLZxNY/Z
RVCg6JFkAJ+yRl76NEXLVoC/iNV7MomNXvFBs52WgDRLQ9HReL4UkJYGEm+z+ns2O89Wk7+UTOf6
vqo3utY/VZ3rGW6GJmRwWI5F1VIdquOY2z+LFs8LJmWs9HqI9T36psqZ/Vl3Sdle0OoIj3Q8s/W/
1M5zC2uU2J5ZVA2pXQnTdIlC0dTpbA9Dyfy7GOjY8uXpUUGs2SeVKXiAIHSRXKTpbTOm/Snonduk
UPVm6Niq4P7mWzPy26xZ53aWdwJBoCjD7wKgHH4z0MvF0cxPVYFPKR+ckzaZ03cdPkGfxm9V7ag7
XWm4H/IB6CXdoyRw7Q33lvZXjBg4aodXGmgdrjfFmuGncXUB6S9gXFzTCyBQaacG9RD1C9QBFU3g
8EnL5+d4rCN6S8NVUJWIIUT3YOuOzko7RiwcvPJmACmqiOko6Rr6OIrF+aovH6q0HHaDET408SIt
QaB8K5PgW5PXr+O7HiqvLtNgr0ffStfMLnKFXXsWZUCt7BQ48Opbgevxpnbt0JM6dj9swSe36x7r
1oyOGsXg1phjD7m79jhFhHmPrdzirLa8XMPFbBIldYZcyBvNAJlkq2yPMERukx4kDYAuKCdBN37P
UMBbUfRS5Np+ICt6bjAa83Q0V72PJiqqnrNCbGh9ZRdlIyAi4NrQM7mrhN+eU3gtlsSo1vQ3fjYU
RNz52jkNWuC3XJI48ZFooKBb1bSxQPHMFRAi86HuB2+S1bmZ/UOYFT+Ji/UpzJCZDq7v4E8WuL6G
BoeG20dwZi59GMvMr0DzwACh0xMlWzCmWK3RFh2aPJvX+YvSSfItB7w308tY+INnO+JVxmBP0Qds
BBAZxkYmMP6KsLa6JoE9JnvAHhpSGzaDRbemREQJeXB6p3eDslQWR59SfG3E9IV1vcJtkNJjjkRH
Rpah7WmeVOeub+8Y1Z97xcbBnJCw0S9/sIr6R1LmZIIXBRxXVFKryoETWyXsU5KxvCx9vrmjnUCL
nu7MPpcHGdNiBCpSrwCsALbIbkqrvwIVdl/zOhI7CX+ZqUN5NPHRXllQZL0SST3eMuNbku7rvgf+
kAGylKXidrEG56EZbtzSf+o1OvFa70PvIi1vK5kn5bxMI7u0CBhco1tvaCtxIsQmZkeULq4TY0zP
KrBB6hB2frarYvPeyCakkOP8CNerWlfviVnehrK6BKmE6YcNzRrN2+tQvsVL4w+rS4NnB2Rzfqsg
ZaFFuoT8P1bkxRfpbTlmP3u78fK2YP7T+U+igAgbKUafJulT+pLQNZnlfedi6o2wgqD3di6clu6J
G/QPjS23JE+d7ScKEEOHVub87ARdBQrlKb/tKwgKdsFm3fd0d8S0MB2UnezbhRaY19YPM9tGpo2F
f2vObA4aK3uJOus7j/Q04bREXmGa8hKGC0bfvnjxHWSBNRoyXK0WUkHe90sYW68AyzelHl8WOZz/
LBsgrIzgLG0IE/l1Y8PkRBrL9DFPDg4pqJeDolxmOoOSJPSIwYpgl9fatb+cZOt0O1MDBl87ruRr
VM4Pyj+OhCMzQO4lLWym3mOpT8cgaZ/6Enhr3MfHlnCOiVblueOH7vQsPjBAPEyZCs+W0zzppIce
Q0qMZpigYdghyA9mQ1T2UQHyB5mGNdTI04Jm37sQ8YcGOoPiKun0y0517eSnJsFQpVr42ppZ2kez
LxDRNKCGbU01R/DxxdqSVr1pkOfR/bqD//XiCGf2KrO6j9GX6zYxf3LSyUW3CLBUtOUwiSXNTrds
Hny/OxFrdWa7Ck41hjMFHSFiQxRKvQMclhzrabyaUpPcU/bGOnvxQ+V214PdP83OOoT0A32wQWxe
juyAYBl5jUS/xEglJfeibQuIqYPy2dQgIDbkwKA+uLQIl50Kbd6GpmDSJ02IcTqlZ41cKdctcVHE
5LkHgeqOk4Zn0mnYbdE/2JeFjiMkZJknIY6cJ9CIoiWBMWDo7cbtMTbbb3roH9lM6Z6uAQdqQNuQ
3Tzus15pyBgg2mCsWUSaHThvjs7HEZUuS8OJzSDhCGQhbVLdxAvEE56UzD/90FfAJ41v3VgwOUhI
vfaHYONibVlVxGJEjpFcBEbPfCFBzqgzdIW+xMTGQd5EXU0VgyhbH2ZMLkERXLodX/3R0LzCye4i
fdEl2tT4ZY0gEV+/v4mk/jpK9LJmzoyUsb3a81DsTXAPXqL5Zx+27hGSosUue29NmfAWcYGawxJt
LpGtTVc9pJO6C6P2fiafFaN0+Bo9VkC6cMA7mPVH/OcB6jmRJq+WwXBIlag8XTS0Eqn+zHfKR/7J
yLcpj8gi7DehvSeFjlC9jiZe8jdDuo/MC4B/aPNz1zjBVpk2VtRyF3YLezqcvVAgSU16eYN2dmd2
Y43+ONZ4GkaSCILq2V4sQF0KPNTth7cpey+q5Kedjt8w/OIfRyLa+i8l+4s5YdRoV3gXe/S0bDdr
grSaW93nQjconIm4Th4yu3yRc5YdzSb7adv9sejktDI6eGhoxWbOh7PRzYIUuJ72dUwXNqoeactQ
5ZrBQ63nD4lU91qi+IQk+ET8cTyoGiOxERB/EtN5AlqmggNKLRb02tm0aZBd5QYoWZvlyxfma4di
Pknsn641o/Yiik4LGwwXLpNCpo5OZwEpWNr9E9ctH9OtLvHgUrWAO8cjOCAB3M8SX2kB8Cku0Odp
NDtbJ6FF2WPmV7N9j86TQLUZMCyhFGRNBNGeFtTWCkfmIhVCz1xrKNognk2MyytJ2FqObUWvkNoV
BCuybXb2XPTn3uQV1WLBdNZlLGoxhB8QmlUZWgXTeBsY6R9jpI/tOL1rbvVa0LFFP8vOtw90cR4G
qINR9zMrjGfgiaCal56ra+UMB5HgLwwvp3ztcv+GRtFZ8xNk+GVDr47Bf4kvJzG6JZsFvF0a7ZUO
9LFzfS+gSEJ9yB/27fhtwC+5yVT0I1Cpzhw2J+bJilchkj5ClvgP9l0pQZh1AupTt2glgRuAmtmc
4jb8aRBhvpoxW1MoWTgBou7ZkMFBAEG+iFwD6qj4iS0u9XQ/x1ZNmvbG6hn5YQvFwNIyldUH+ujM
yQjvnhnXzDgN/GfIE/lFleWMzP0XdjPEPPb+KSjki47ZCi/DXVjAP8jrkZ1JcFmCXz1HJGTK5AHB
M9+PqXuqbJiHPf2lfnroVNbBBxzuAE3FNw03nOrnuo3FfDuUxaWfkbNtpaSdpqZza/UFa45BbgXi
XhIQVfDq2PjgCX4Dncl+iSzBBXs+zHhTO4aYXa4uZd8HJ3fg/0QWE5ZRO7o2ArrTvYyQYy1g9MhB
8kD24wny0yOqIlIDqwapsD0znFcUY+68RFtYij5R7c4bvTajDXX3vpfpTQtflAmJ+TZ08FAHQpq9
dojBSx9psI/nYiLEbRr50BESVEeq5yPPVes7yiF7egTDzMsxJwFiSNINTeA9ouOj7MpH/OgsJpZ+
l5o6E3j2WIeqofFBeGcswfinzJPWmWHD1xO1Qfsk2L+keRxf1bCWxpuCfnHv6/UmzKY3wojgTeGp
K8j3wXKV/Ygn7bLSqrNeh922JxkKhe183eeRwLpN+NPMzLUDE7ASHbk8YXTFS54+14m5gkLte2Wq
32CIbjFcIpyutZ4gA3oxPKO80fpg7f0ueIkjYhMt47bKcGNJCxAqHuR8O5eWv/bTGgxP1T+SOXhq
E0VIpR5gaBVjcpqqkuDH6pry9L3CAbBzIwtmaIpVM8s0wBFz+Og0i0E7n0/oZPH3x35LjgNdqnhH
4Ip9wf176CvUoB0iu3XYja9APVBYqfQZDZy59+fiWzteZmKqb5IKx0Vn6Tq7oPylwz1MYTm9zE6b
XsQ+lPgS4lNUbspKI4XUQJ4OmuhAbNZS1oNx36t+eGakknhdi0U8d+ezwZqqG+CTVMnINPTJGPTb
bB+XluGhW33oMK+MdWsdheka22GjYpdz09BkoQdmEp1ZB1njXGuK+cnKsIh1vhqO/aCV+yInoKrv
78GrnK0ov9AQjqx9HPy7seULklQ5o9IK8Dc2pa5mWubTZlD0p1P3VIgwel5QqfMkn+MAwfLc2p2n
TatKR7hNH/+qcak9216+S0MQSU4wnqjTi1nl1GhSP/X4AWJYtDpNIRKWiKMQ7U0DjBYywrTvwL3D
dmCM/o9CZpC6XMZLLYATsqfdN1gMrIPDHeNddE72Y5gAICx6uneDViwU9EqZ97jHLuZgpnve87CP
ywA1qZ+0CrnFPzp03fFs0w8KbFQcY0oZTD3LY044KNu/eKCXrunBU0cLRw4MlWwtem30+C5z0mvD
URNAY+6lGWVHlQYIdagQO6bqqxjYEIt2QEN4vDH0tAVY/KQnMFT+PyDq/wQQJWEq/XexMAEOddd8
1Akvf/5fMmHT+qet2xZSYbQzrjLs/5UJm8Y/0YaShIdCV8JFda3/lQmb8p/4c8BJmUI5/LflH/2b
DsXfJ23D0h3L4i/jv8r/G5mwQG/8kQ2F4NhhTm7qtGOlwRGRN38UCU++adQjn6I1FjTEZvtqx9AN
18Vq2tRrNt7/en7+JaL+N53qI42K3/33w9m6WETOwrCV/OvhhGWEy6lxOOMGGRHJLx+u+2/+fgPU
1h8PwNX+eD5GV1MDmRwApQ/NuVV9mNYkmXjs2HzmTSvzcdxjrDq0l84+8YJ1zRxoVe7kIfLKG3LH
vzhfQ/z295jcMcuVgiv9198TJ7FPnAJmesAOa21lr/2dfhy25iY5WjSkIWysxZrtwNZ4jM+Jl++y
1z9fkeWK4pMHEvUL/vXrBjOr5wmThtLt5cH8eEEKZU/QpHtjDUqgRK3UMTmlDfDng/zutlIxWAr8
menov67CB6k5LZZcOgNnqZkPpIrSMf23TeG/Pjjid+fx8RDLg/zxEBCnc2YDy4OK8mtN1mUH+wmy
ySZaU8NvRtLdtE24VZv/t1P7dAPx8IMBRuWPwAjf9oOIf/757//qvJZL++G8rLJoOqPm7xd0NkZ0
kBRw66o1vrhD4ncvxsfrt/yOD8dJ0Y2Ravrr+kF+nz17Xa3ZIiP0Lg/Vzt7AP9hOyHXEbbT56i34
6hw/vZTToAnshhw7skYEAuM1QvGtxVL850v524/Zx3NcrsGHc1QGuSS00ojv9EwPFyLcT8IR18NG
ridtnf/86tkQ1u9eb1PZBn4Ovl3S+PR26WyIgbjSHkfPyshadPUd4UbxMaNjSlJqYAfHYhY0b6Xz
M1gS0ckMpIUU6Uv7xyZ/z/3hNoiXaTDTLyEtF9iedQqTzFlLOxjfGhXY28KI4yf4fA6TTk15epPr
GLixpTYtDmAtRHJj2Il7L3p/3pXZL+tZBDFcQ4ula+o7fDwgSlAVOmcKPBIn8QZ2gA+maDGcJ058
DTEBoh5/fme5ZFOPFhujPOmUR12Gdm+MDv2CSxkHPqMtveknBzGsN4NnIp8iw3UWlzAZII+f0KZp
+8CqnQdf2a/U8rsRl+5q8hm752ZV4gBIDl2cXTaAum6Y6DIXMjs8IDj8j1MazLsKkzFSkgjLJ8r2
TVqAqYrzPrqgf3xwYWxt+rLfiAiEfqwfI58JfI6hUeFCWPc9vCudpAh3ctq9UxH7rXTzhbjBQ1q7
3qI4ymmb6l10PTOfjGLNq12xQ59N0JWf3REeSDxAVq555wm8tx+ngAlcg/U6sPThBcIwSIi2Ru+D
h8CBG4rS8GGWFoHAximc+kvpkiL0D4vMb6PsED1XVfMWT+27rBBa5FDVmr46/GOwHCb+uAeguOZb
JMB7pC236HaWLB3rIqL83jTEcmEd+Ea+COWBJIfcFC5dLFgVhZm9aZa8+kddKtJqavjMaUMpY8cm
eEfHeqEwi1Z5gWSk7VF4fPGW/e5ttvnksYwrBxPr8k58eMv+8+NnQ13l/BZn+VFCwuyJ+Z1jh9GT
V/HdXiCGy6kYnFO7nJzPWYIMQTeVb7/4UQ4H/bTMOWwr2MmYDhsL/dOL2A21IB7e4UVnF3NpvIuN
uU/20ZErunN+hPvxXR6X1V7bOF8cevmb/3DkXzasD5cjwFdI8Kkr120z7rJJ7JvR3tkId53+AKdm
VcFEKkS2//MJL5/MPx31000gPMDVC/y565znv1S3cXgVE4KeV7d/Ps7ib/vjgT6tu1WDGAcBBiKK
NaJiWqSes2PQvApusmN8BVrpO4DbzbCZj3gw18mm29fnry6x+ZvP7Me7Kz4twlBE46ItuLu446st
frC7+iK9ri+qffJgeugdN+66fYel+/4j2Grr5FBtylO9Hbcw+7b6hsjntXn95wsjvvpNnxbuzE8U
Dhl+U7OV32le7dLTuEYEd/X1+vmb7dWyqXJsmJ3yX3zZj2+cWdsD3AYeMaW+tRjCaRZ9cTKfvILs
El3+jR2RxQzDjfp8gWXcV4ODrwZZztZaoy48MQL00mPzxXP7948HrkjJabj6Utj8WlA/vC04wUKm
lAh00ub7wlmkP67L8xdn8/eXg4NQIDlII3FBAtD9yxcq6Rn5DG6OQvVZXGNZwhq4t2iUbiGqbdL0
6P8gNHiDaf+LveLvTk7p3CHHdhm+fP4yGkFqwqmBxjpb7xOjS7JMkV6nXxxF/P1xcKklJdorW/Av
e/kZH65hBWzJLytOr4Obv4pul60cGu8VOqUf1UGujf1Xd+03DzuHNAyDdFDbpGL89LmxYjmPdLbk
Gum7p7wKlfgajPAlEJQ9U5Qv7t9yf/76cXNNBNbwkm0MhK7z6QQLey6dlMwNiiY72wb7ZgeXGybS
Gn7bhhvnfXXjfnNFWT2pgjFSu4S2fto4AkR0x0AgMQKzH0/fsvr0xRl9dYBl+fpwywzl+22rcwDK
bJAryxlhFb9DI7wv13y2tzBuv3invzrkpxWxnqoglWHH8LG5cdV9mrZf3aa/fwFdU4lf/QllS/G5
6sPH2VemXiwfjeTS2vqHeVfw+MEZ2vy77/Tfy7+/ly8cy5T4mB2Lj9XnV8usBzEH2mJS21k3NMc3
sEmvkrP9Nt8inV/2+OaWjUW5JSDyi3u3rHCfn0ZlGezylWuaPCF/vXcFacatXzJatm6GLVy6c7ZL
kLatmoN1CjZf1eu/KWI40w+H+/SopFZGmRZyuO5YXjBnOBG2djF5DDS35e6rh+R3L/avr77riqWK
/fzkTyIX6RJAzirGPnpT7KKYq4k68kQ3VP/qUn5+sUGkY353LBjkLvvHz5eyAxJRGo4B92CdHzL6
MCybat1t2nFDTbJmo//VET8vBZ+P+Olq1r3ZkXDNETu2LvUm2Oeez6cyfzDwJ6yBxB4ks4kNxpPN
F4/N57fj85E/vX+CZKYSLz3E2gt/Bxx833jLFnQ5y68e0c+v+nIoS/ImsrLykf68qCI6IpYtodzo
c/WjNYFqjsjgvnjdP+9zPx9keU0+fMJATAkrIGpynR6CfXYk6e9geSw1X3wqf3sYxzZombGUMsD7
62GGaaliK7EcRnrwM3dyZ3n6Pt59cXs+v9XL6UjLoeWpXBc0/6c1xoZpVBkh1q7puHSTEncbeu56
YtOjqJa9Lx/E3z36H4/3qQdiz7U2wtzDXrnuN+V9cduwH0nO+Co9QLDt7qsT/N2Dj2CTC2npytDt
Tw/+f0pQNCyHdik9bWrQ3qreS2rSP1/Mzx/n5VraOt8PVERLj/PTsf5ThkoBhb7+H87OpDluLsGu
f8XhPcoYHoCHCLsXiUzkzHnUBkFSJOZ5xq/3gcpRLVFqsdqLryKkkgQiE3jTvffciOxAvWxBs0p/
qeIpAVbN9vTv1/yx5v95WOaiPO4qXkMDgZ6h+dcHxZkrjO8ZByDLYc+89/dORuLhODSXy8Ife86O
jpqvXuo/PDW/XHR5E396Cbq8T1GEKaRuNtPGcmOPUxixGtbLOki5A3n5xU2qv3+0QI84mTMMTvs5
2/p0l2pP3SAlJzMeXu2xip2rGct019qPZaR6ozQ9/oCrTUSz62K8bSgl7MEkXvax3V6bpqIeR9IT
9TxzWKP3INlU5ZJyZ85W8uw5mItvnQpfaahwfVvs46b+GNXtI4FKqqicO3rup22QdwYIX+wC/uz0
rs3Jz9bSgQIaFaN2po3Pvt0oRyesaDBrN4pSfLczDtgteH1CNBctax8v6MJxU9vFEdABTliKgSA1
aPplEIHSKLNqwNxnz49TPdMKSeJsXQXNvVaU7/WM6Bt2xtJdnUD+BwvYm3YNMpy0BtmG8skBudzH
+snpnfveyjoCT7VzLoa64PQq26l6cyF1eCCyAzrcWv0bnvJsOyPmrZ1MvtV0GHHOQZ9FifyfIhIU
9pjhQvPTbU2n2mWUBJU3qASryPA44FAaqg/ncBfattf4+d1ss+9M4bLFgfM9JQSzUapxPy/+uKQm
DBDlQuyaKLwmpk5HaGqUZ10P7nxj2motdgylExi1SvjCf392/vTk2LyVi/JgsXD6NJDWWj9k2B5n
woN7q7wx+NCEfJDOtp3kF4Pp72O2wznQf15qeWt+eitU8nyySLhUoEWXStpvG448m4pzvslNw+up
xvmgPP399n5bJ1nc0s8X/fRm9IAVw5DmSQbUYaMg7VT3i3QF8ndd3n81m391h5/e+1kVTQpPYnbV
AwGZQ7QFcbL7N2al30ftX2/q06wUpqYfdsuXJuii2IBb61aVW7iAG0EzQED2TJfUGZDkDeyrv3+g
yz/963j666U/TVBx0mh4uLm01bzqdDM6zWs3fPz9Gl9+actD+9OTIhyn6uiC4P625LLRrddsXA+z
a7jj/RJ5+mq8Xh6Cv93Up5lJ52J50XI9duH5Xt/gYVzOBCmnsrf6WpTsJb9ajP0X98hBiipsTGnm
p3ucNNXoRmrOeTDNN7GpttqFtZKreKevIu+rBfyf3/L/vNinG7QXWo4/czFFIdkdZk86xP7I/yAH
+QalZ///9f395+WW9+Sn709qU6K3E5drST0jF6espskgcXr+b8nFv21P/vmS/+t6nxlWdU0mwy64
Xk0Dg9uiVOWP/u240R4oev3qYfl9cl/eAFR65Hqhkx//9eZEFip5ILlYvI920lzDUl6D5nbTnVDY
pH+5JAT39afHE2cAJ1WWRuHtpzFasbSIrgEAqENcfwv04jlupVg3VkcfdZZTclgAgoQTAqHcAJ+h
ROJG5mC7erh8esV8pk+NtUmnhFyF2NqqvxV1chj85DoZ823OBbHewqaFolHsu6hOLvN8GK+dYZCL
lXpGrrE5yjUkHMaw3pUSPGdsPcZKDlW7glSQ4oysima8cZKEtqUfTcYihhdcbTO41RsOGHYajY7A
cuJv+M1uGhN7P0hYYlSbtgO6X3ES7kjMoJNOOrG3nEMfiutYdHvDRuPBW3mTmcYunYPzVPUefIlj
qDvfCrWLdwBkPbs16YqNTuUASQLOf4k7NW1IhNCIIdaGP2LklVlPODbAcDUzl1btQmCkBGFvdmFy
ocXoYwE/7J5+7M3cZxhGpazgYuj5zhyKcDv4ikaT26DuuipXN2SsJroNZH1GoXmdRHLREmza1JU5
eTQDzm7YqzddrA5XuR71G6zSw8E3W4CjIiJSP4eT2xbNYty0YIw41Ez2V2ZBaDMUstyJJon2SQyF
B87wdIVzTIWbm0w72QCmXfQrBc+guzA6iWX6W/pLDjpiV50P65HjwLWiEjdd9DCsm7lbLhqZr2ew
b3WLnpEOjIkc5wInNapasuhr6mRyZILkhlC5zxYNLuKrXxEwo+1Hzbfd4LwOCmuDYtHuuiCnDcfw
m62+KHtKV/uuKikuH62svRfRElBCBewWPdBEGMRqheleUW1PM3tKLhb8YbwoiUXmb4ZpPlkKfqwk
uEiCwTpmNniQYhEfk0WGjGMQLmVQu+EiTzrolASynvTcOs4l2UPjzaHkmvixX7sRtCqg5VeQ2Y5m
ZsxbY5E843HxeVqgaeccZXUwHOxWMxn3TtKvkFbGR2rXH52qXAW8a88lZx2bMhIOxTvjaaii4hQs
WmuzqK6KU3w4iw4rF0U2R5odmup7nZFaXgTbomDF6Jetxzjxni+ibm7NHx21tqQzzPJ73S2pETrP
BDGTiTSOPQ8HabYnIPQvUgWkR3/VAQj9mm4Tr86a1xGkgYM7syriI9g3r4tAYJv6Oe5J2PXXjcbR
YPauNDPpp2djIHvFBmNMAOteKSleymjdkdMbgzcRW2u/gcmZjgfbnNx8WMI/6jEom40ePdXluIO2
4HKiyi9nl9ji2pacGTt0S0fEuQxxpodqO6bZhiitm2fNNp2oa+y0XaGGZDacW0jwfOfkFSf1jhbc
dgvjft0GoC1EuBfC/J6HypHcAVySeleZ9XrKqTUtbhVIXCujvnK09zF9C/XxEbPItoNPD2GYUxmQ
eeVEJDQfEteWig+Yc9pDmvLCcDq2/GZpZQ+o54jgtecLwAEIB2obPeTKdAGAYi26zuWghfQoUxAP
5hQoXkjIXE3ma1Lye6JUnhrc5SW/LQhMOfpOxG+VjwI/2Ed0OhoYyLTGrXoIO16WZmS0lEeqbjXM
mLMnImenxelerap1393K0KEfGA6dycIaIzqFwTx631TYCglakOCVcXRQ03p2zca1xILKkzBmxkE3
ySYE8aZuniPztWq1Q9NQATZ8qMpjQkbTjG6WCF3dBTgkcC9ktzbsC6YrTPMSPToASuavxERKLsgw
pndb1Sy2We8Q9q64lxennqFjZZRSN/dhi4G8GFw2jLsgmZ/qgUNnFYO0fJorNlw1Rx7pt7YMdj3M
hMy33Ell3SDZSkEqIMdp0bsXbSmsWoc9OZ/U3koj4ircw2gvJwle2xuQJaVGgLKMGtakTkGfib6u
JVN1HNElyvGafqWLK2mVW3gYr3xTsP8VxqOkheT+rBcmqQ8Z7JJwOJkqqTUN/Lfq3IZVdlZMMFWg
Ay35zr8+bGJjfo4j1sIKNFqGJzbd4/isJeGl3ZKDJ9krcKfCzoU1tqCsG3UDsFwe21JEmPJb/Mma
FVEjFrQetK9ib3SOc5qNyb5MkPJcU/d1D9Cnvk91K7oPylhzpaXRq6CTF8GaDS2xnOEjh9qHMYLk
iprm2C3dt11yFZc5P+kcBpspwcyfgKJ1TS1UbkgDx3dW0Qx34GIpRtb76iIrIgeXTxhml+rQlWSl
khzqOygOzx/YL7KRtlYBmHe3Hsxtp1MdY5t262IFbTepJDCnWa9NN90LrS5dJ2l2vj9fjFEdXA1V
ddm3/HWVQnp6DIxL4FJ7xVx4O7bvRRPYaRmf57Y+dZ21KxUboIfiXwKeeaFY+inzu9tO98n6juCf
dLy3RW8eTUe7SBW5o/b8AxbQJmmosLOvetBvm9nMHhIr8NTWIdZtjq5uQDNgnHIdm5mF3kpXVGRE
Izh3YIH2dUdIjraa72NFlsqf7XBljcAfu+rDN/OWnjJIzjDMPB3zPQZ+dU8F0h1fqUq3OeSMhjJw
5hQap452ORzLuAO2SxU6sahQ55mtL+KaqTfM535LLxTpmtncy7r9qAdla0XGAR0rgKFp0EQNzaQa
JfbeEkTiQBuzzHdWr+8MRYcIB0xljv1NktAHNQ576mx25CtAKC34SL84Qj6JuGr8PdJJ04cdnfG9
vFU77Tlq44dgcMDylQ/qXFBblNUPY2StCzV4Tyr5NEUgFDX1Xh+NQ5HOp7mPv5sdlIo5IlQRJfP7
4Ftvpjmlq3omuUp8cwffjQE4yTeSMtxSJ1eO1f0qFhVFVAFwfz9YcPfVITAUbQPUkhxaTfYt0TLa
ny31QbGNk794+QG1AMkDukAW4a5SZnIULC6K8Zq0vLanlCBbDfZ47K18A+bgvg38Vzptto50dkkm
6G2AS1nMFO4kbb5vpH7tt/YbIX8v5wmj0vgGleasEa10Av/Mn35tFOcmLNKLgayoIkmYG84jWa+D
jgc9GeMLk+L5SHfuErOkqE1qd5FGxdvUD9SdtU8wgVgY8MSs4jAVS5dl7zZa/1DiJBcBPn8t0OK9
LjHNzWZzYYCRXZcmFMJGi3COT1BJ+nMKoH2ck/s0SZ4hAm0nWqlW2VSvc2baoMveA0Xe1CGvnCy1
N2b0Oyvj2y0SAEP8VCFnNOVZ0zkcm+oFDTHlj0S0gj3V59/GZrorAfpMlrlurcmblHIppoTMMsYs
EWLw1fpkQveSxQN5gjUPwhKhglXIgzhSi5nL+Tbr7GEdZTW1PdNbp4/ndAH9C4M8G0ayQ6Zm31WQ
ZY4VbSLi4m6dEHnswRu0IS03hnHghTiMcpAABGdE2pKBkhkfYzmAa6A7r5WVv/cLIVtiODUKo15p
1XzE1HYSpMd3HIR5M53FNTl70s3wGQVsTFDirgzHnWVl92msgTAJu6OmNPQBAEpT0nNif2QjM1Nr
lndpM++iHh+8WRlQJUqdEyeKVOvuVavsB6kGb/TWRUznKoOWoTyYoU87QDodeuCczlCcw6BaMnvf
TGbfpDLeo35hzTTmu69OL00Xfxt8tkCxxiGaXSj3BkH9lZ5H52JZJThKflt1iRta8koh8g+TPlnH
rZnuqnZoNhlPdN1Rlwnao6JEjiCQHaibmtozjt4g/GpD9xAzqShd7tWDc02s9bruwytRx9/yLr0X
kiSJTJzdOJVHPSUXqMIjiKxjAGsXl38DeimVz3YhYNJU/jYwwfnn2iOTSe7RpgmbMzMfkIHbldni
WpmBmTbjBAIovqPCfF6FpQXhgzKgqH5QWfwDJqyool/e8zm7Yag/5bnimRH9072DwprmpEyUrezl
JWn6vUarCO4r8s/MOKVLo1Hg9mrNEQsGKNa8c+/vYqN/Yn/wOpkRXj3NSxZma1XsggKWgWwfW9t5
RCFfaxX45Q5kV5RetpX+TQxm7xoyjZm/wqcw7rNNW3BHUUHln8rRVGfgq5rA0ipjT58Z64YRzIAC
mK8L99CMLkkWvtVkflzeM+qGEwNugirkKhrFajbTj3DptxmV4EkSP61F68WMFSKnBcf2kRF0KZhe
e37ckYT6rliaqVIlCC70SXnGIbn0xF5UOZkLAHKAX54jET7HecJjpb3TWgzVS7bXArN5yoGrF3ep
p2XmwRfpgbYhB29f5ZOJJJDplHDOVJ/GuFxrigsB3NsluOwJyh3K3njoFwa9NtwhPfRsvaILWZmP
mBMVyggz4Vo/UB9+dpeBJDiqvvau8zWu0OIAQqQnrcEiVzo2vZ5FEjcsPP06v23IuCx86iK/chQI
rKCKLqwWe0DfTeFOUeS1loxyHZVsd2nlAVzURK+JX+UQQVggNTlva2LBMSNvU9OkkT9PQafvM9JD
C9pmBEsV5xcDn/UaL0l5SWpsF7B3mGbBe4adK4g+UrN6ZNR8zErnPBfhyOhgn8HXevBkEJ7j6EaP
gm+Byb4AEwUlALUHsbJaDXp3BovDFJXJ+0Q3GpJW0C5CiuC31lLzxcB800H3jip5UrlDW4tCOmrL
qwBkKIgU340jFpi5cC5ZfG4tIMp0yyvXatMe8ahC4FeD6MXMeBTHMi1vmiROoSiqyzpqnL+p0mGS
EdWNWU77xBgvQ2cWu4G0OAVtw8zQxyJVbS2biI6808PqyWittRh3rTlFVNbk0Qqare525FoZqesV
R2YbfQi8cWQjLqW61Yf+FAiopdP81AfzVSDAri4kK+A6D4IpJBnVXTRIiqmqGyW2buhfoYUkvwrH
ZKdE9VPUO5Q56QoVSKN4mSjspOXAhE+WF9eGQk7MJ+pNKYjdy2Mpmp0q/be2l0yVRgDhFG0w7tO9
1mnXcUjuLifDO7XVIc1x7IYqDb40EqwgwZy6IrmlTGFbhmTRjDKhsMO2v0mtuvIl6b8aqG1NmctG
0xa6d0mXgRr5btWZI9UZOTyj5pQ3BSBRoD2+eBpKrV1Nts5CwfABPY+OunKS/kUUBPGd8IUU1t43
uwWW5IazdabCYD2plTfmgeHOdXLd54bLtzHx5YaX0qj2Yzru+7amR3k89XNylZfORhO116pDRG32
0gNXQqozCGSweLwznYZ0YXGdKv1ZLqtBvRsOoZa/5ml7mtpw35jtTUp99YrkDezgHCLsoPBWpbN+
8hu2UbbcctZ8XTk9tLNi0wbGPiCZtS5b86oekouIlP0UUhmcVCfZq3uLGXQ1jTxgSuq/2lZzEwny
yuPMj5fzUSdliOtJKJu+d7zOMt5kYD5GY0fsgC5wr8mDbZEKmkGWAwbBRsXFRMt4N/CJFGq5NyVH
Ir1DT5pWxlTU1fZHKuXOUgTEYvulQZhzG79GSSQYDzqF5F7KAhvEeOzfgEzkC7czSpgmBLnRLpx9
UOAEHGvxjjq1T+E5lareP9bL/bDCSk9+SlvHXCjhRung9PiVeO2ypjtTgtq4wdSQsS6qJ/hqSwU1
+pC94KNmdDayCDhLR8rgzaB5L4Pmvp67aV3CTfda8PYXHWd8q9QgoqmEKHjJouVpi6pHgpjzn2UE
FV0+bppF/Cv86qJZ5EBDzfezXn9X0QlHIPA0yilHSZrytdLZ9y6E5S3eQGabRW4MF+ExLSFrNWiR
JrN0iDYp/fYYolX2aJbtIl7+/YT7DyqIrquqplPtYFvOZ7215shH6r7DF5F/j0lGON/1/Cvl6g9n
9oaJNmAwPGm2Lj4dojtVb3Vthvce5JfXXJgncxd7cl1vhpO16p7Aj+Ohwl5vfnFv2h/UJQFPHYen
aWoYFD8dN7c29sQeyKA74UHoLtJ18b5YUwo3c8cb85BvRt37Nzw4yz/7SYT55bKf5EHYfyVYeC67
RHeC42LqgCnkDvv6S9fDH3Q6TqNsVdOkqS6mmF+P8GPqCKg0Vyd39PoT9Lgt5v49ELUvdJClpuPz
LdHRQWoPsyAmlc+xuYw6dJ+tpO7K+xFDdOnR50PY4hxt5DrfidsORwAlm3uQGC+VV56bo/5V2OUP
n6op0CoMXMH4Mj873vtAp+687EA8bMZ1+dxs5Z653jVe4i9Nu3/4VImO6Qi8S2bP/mFI/Un1iSMI
mV1r4i/y6n2z7Xe0CmH9+crm/Sfl7JfrfPr2anAlfl1wHaLxPyzV6n52Z2zldBWsv5Jf/nxTGArx
x6D3mJ+UM4WSJUMZwOaoB8Njkb4L9sr2az/Tb8E1JCxbQ1Ti8Aj0jHA+qUr9FOT0doIWkt8Ad27o
Q1pET+oITd6BZl95rOY9RtO/j2M/jHufXjouu5ic8HQvzt1f34SUo6YslPibxHl80g/zujrkt/2r
tVcv1bfwxnDbbXgd339pi//Dm2HzttsS14Gm6p+9aCSe8nLs8DkthsLGLS+X0cU4O9t+qz46p7/f
5Q832C936XAJsTyajNjA95Yv+acn0ygai9YsR3WpkBzflEt5wAmAGZrY1yMnpxv+21XruqIDhBMk
137+6ilahP/PP4Blg/21BXw+67PYG+c6ncuU2bvgTWjJKleCg6O/3+TnIh9CwhrzhcAIbelEOcUn
p8NgxXZtGoyf1PXuk8MyesJlxxT3pc37t5np05U+2RwqAFplZv24kumdjR1NXutgk7iDp23ijem6
6irf/vc/wl9v79Nbb3EMrcw1F83bRzW7pDfzqw/wNxfAp9v6ZG2wqt6YDSDZqNaahywEznpVHlmD
cEvi6G84p//7V/bHz5GhxbJ0zOSAJn99LDnJjGFecMGEYwgZnsP5xoA4VNP/Z7z8/VJ/eAWgRTL+
E3cQuuQd+PVa2dyoZpS1HP+5wYvFHGR4JN2OCRv/Y7Z9G90xWwN1OORIfidjk1yKm7//BL8tmfh0
iaeo9FSb/PdbACpVnNa3mXPDGMAsZ5bFVVR8tWb6beny4yISN8MSCTA+T+yREGM4DfTrsr2shnW/
tpEjBBZK5QYY57X+1F5Yb5a+Ertu9+P2/tcv3vPmRxHYG84ycMNh++mX/3GO3uj6IH35v5e/9q8/
9utf+o/L8j2/bev39/b8Un7+k7/8Rf79/3f99Uv78ssvNj9wBNfdez3dvDdd2v5cUfbv/p//4/3f
gRosj9J/DTVYvdOf2mU/Uw2Wv/BPqoH1D0HQDh8+cxorAx6J4b1p/8//1P/BQIUdk2GZwJbJk/kv
poGp/cNcIh3ADigWVnkr/sU0EA5VavhwbYMxVOALF/8dpsGniV3FVm4tE61J+sdi7vs0iKkiHtMq
s0xaWeAaZaF9kTQmu60Uz11xcGJxa6ZmDVjM3P/0+Vz9c9T/GW5gcAc/Twb/vLKlSfwcrCrAtv36
KkY0UA4x+QXwi2KA7pXc0Wt6B16NSs2P0lCBy7UnMw0pDxQP/mA8Up/wQv/S5Rgsm95DduDh9Fe2
1h8cY7iyjeHy2FzJLjjL5qLTBSGmYR9024A9MoTKkD4emV+NWf789xuB6/T5Q2Q6ZTQRWGtxSavG
53mtQw6yVN9H4oPtSBtC7OWjnbmdNT/Gfa15onNeOZEjMWMvEmQ27xsrV7ZNYTxD0nwddMlMWDuo
YoXugn4MrJ3hJ09xH5ZUnI34k7oaiG2p8e8muFuV6KzMcKWMUu5CmDIujMcXDomSdZNpG2GkR4iD
S4Sa3xhjYnZgkszaadZGleCqGlNjNbYk5CZ1+NY7IT1plMnI4AUwQbqy6gRbRaafSDrc+/mH8WTm
14Oavwk4klFYO6u2M9V1AEgNxhI/cNsig1ODvLTZwvxxPoCTYy5E4u5oVC4s5ch2PH6IDBw1Iu4u
O8T8VtVxmWk0wxFtpqeHmgLDvpVdLl28qBdG6Xzwuu0rnC7bPFCidVI5j05fQ5U1Y4qUoqvhRhiZ
m2FuwWdAXhoS9qFRu8Ft+vRMc5JLcxWle6VKERkArCDTgIdmQ3oZL/bqpcCvzdvaVdtgeex9dOqK
7y9OnENUD8OFMeYHiFMpBhkJbZ7+PjqdIy+F7UMXkth2s2RP7/cz6nK8fBh7M6Fq2KqiU9cEiAQw
yy9oNM9cJaIrCMbP7Jp0TQVgjlZVDBYRKBimo9n30mn2lBAhpLI0dplx+jR1QPRLgVfErCd4aNV8
V0avKEz1yjGCW6fCH2NjB1nZUr9CEHbVxm72deC7dQYzjENzcILhBdU4W6VQHwcoiNTagzavLfU2
6jAZ2HUv93OJH8fzjHGITxoVy+4sa3jvIbUytY3e0MvEpepeAbaFfqRm3Upavr2Z6PVVRcsBska7
AAoFpV3NMN/lY0t9qUyunbQ4pUHwmiSS41Xlm2+qVB6LcmPGDeBrc9qV5kc5FHJtKlG37i1tX9TF
taibg2mXW6z/OxXc0oVh0JDk5DM/QJuC6x33nUn5gDBCIPHBITMiiI7+mmNbvCZWdVtmUkOupBG3
tqePqgXTN2qwPVkNrOzL1C+extmiEmncW9m6NArk42CBc/c26+FuOcwfjyhSCFFlSxsNItguZjMH
i9c6T5nDpzYVAWV0lH3NQj/4aKs9SD1Myxh9ahX4kTGxM/JVr+U46GqEPI/eQeryIOvuGXRAswma
cVxNMQUPML5R5dMXsxGoHx0Q2Cw7sYVNKQNWnwLiN2FOpTKcur0oev1YJ8m50qlYGYziqdDsy5Ez
N1BwmLNSzCE0KWN5TUbzDRRB7lpVgMvezp+BO64FDqEWFlnu1BnQ2Vsnw5o2cZK4jmV1AnmGpWhU
tB0zlAv3EGNOU3f8PHBJqhTTopyHLRyDW/x1mz4pqk3cOWJlQv81CnjSMVRESHz02SxvRzIW9cIH
7PEADZ59LHrrRFBspq2IB1at8bJ06nRsCvuiQ+pwrSm/DTP/YOf+B2X1yWoU2ve0BMaUpZWz6kNO
uDDjUWnQ11sjgE1PI6SCfA78GsSJN/sZgWaB3oF6V2b0DWNrWtohMpoAfQozCgFoBYuun+MAqBQ6
3mGusAK7bZTM2Nf9BHiSU4HZgmHp63KjYRAkV9eSR4/uhgKKtlUad1Ppt+sGHKlw5GuiYWiyYs16
JLVvj9+LVP2GP4Ctd9b62zhraaloussmKF8Nw3/2a824VgMU6gAS+Xq0cGiJg0jB27ac+9YxbMpQ
uUavelXkrN9YlnyhoGngaPA+EnzBmS3HlaLgpClrKg+t8r5WIDNQeHKp5NY5GoLWba3xGjh3vMbV
aot5LR1QvrgkPaPioypL0Kt+gTMiVXASd3PyNMxdfKzxTuJqvE6m4tG0Cx25T2pbJ99PxbFuUSuV
UByre8jY8OeL1aA5DxlMzVUxFS9jRAggLOtqRcnNCq+ceeogtLhthqsFoEXhavK+7GgdtSCRrq3Q
eok17aFLUXn9hZGsjZUGSDzeljPEYxi/hxoLmEeB301e2mSPoYQQo63dup12aeEDdC6fa0uum7JQ
TvUxnzkv1cIKrH6u3ttx9dEY6WU1Zfs5iEzkMERPR2Q3VZHtUwpYOiU1drAPKS5GbcH8V3iJVD6G
yHmKGTVWS8FX3gOKzsrC2Dr+Yu/mjNwlMbYqGmP2IAMd5ewXh4p6H49lHdUB3TPHls+dKhXkXxs8
HzS3rq0lNj4LVbqiEtHQ0Vwbaq+L/luRFTCCx/BaT0q5RUY+Tb5ub9TZAvw6HGrMPKGtunUXjyA7
o8dRpVUrzHHUlIPvxZTp2An1ln2W3qgDbXhqnXkUQYxLR/RrRPteXATHGt8g01aP8sJU6QalcKO0
3+dJuBaNHmEdiiXqvSjdbIJ0ng/2NqgFhwHSwJ4DY7eS1rUAmLKyOpTHtimKdZpMoacJtJ+piXk5
m+kgCkOsOsoVSIFM6cYorsyxp2FE03LPYB9Jz55/I20suKETrS1Ks7As2E/NaN/mE0aBLMuPPWEc
p39gvca9EGUxxeJRATenD6njzZSnZLK/8Icg2Ff4LpAz6fDLivvQYiBpp7dEt2dwJcz3zG0XXdVP
ACixRyJZyG0R4uM1n2BFv2jxqejVlibb5htIz6t6ZFxJ7PAC2djHhUZXDWSatyAq8QaoISkfegIb
o/PRp+KTQpeM7huLKw6GppG3HwriNPx3k/lfSYLNMDBZyCEDT1d0pdvEYXvug62ub/G0XVQS1A1k
2Xs4s/Mq05aFC1al3eDjokBaHDFQ2peWWbLGDadzbEC5lsBBDbocfBnc6YZzq9QlPTBh+VAWdgpx
E/dd2D7YHdoDLUKvA3VYStl4em5eAv91h5GKMXv0NwFM2C4INTfMzYRe3fwb7BEsn5GTucMAiJBu
sWKt9uVNRf2fNTTlpqbcHFsqXVgZr6UN0HWmByyB7SJSTrwjhns5AJg3hw2hp3zb69HF8sPo0t+G
WALh4Dz0pn5JThyAvCRpXNjVVR0hL1azlJuYCYuliwHSEXWtnsrgiIG42zYW85hq3EaFnI9N7vdb
aNP3jYGZoxmbHYJahNUyTHaqL/cGnJyx7LCBiXyNZFVT0CkZWcoawmvfJU/jkFi3NaQdhYUP6a7B
K8favBWaTbRrjPUzI8kt/HAGZA2faVcOe3zJlsdi+7FJ1c6r55Z5QavuQqGXO+xr8dnKCnqy/Dk8
6s73guDu2na6cTVDtz5ElugO6thhfuanWTXY9xaDGhsRtcEnG0rPkcBDbY0DlNEA2G60+nc9GrL7
yf9oAJRv6VSTLmXT6Y4Vaq/8MHmb3WEem43SWjkmpSB2lbHZD21aru9Y8Wp3TNd7vY941MxxOs1p
IujWmu86YSiPtmVtqBVrnoTIUExip/Emq6t3fGR0NyRWvbZZ64Wxz1YKH0ziCLccM7lKlfQhdPJn
uOBypY6PbRg7F9HcGhuNq/lO8Op0mEYnujFiWPK73JjrTUAT5rORlZi2+vYqTZzqqCTWWUn0a+a7
+amivq+gjwKPUI4nHjHJlYFlYQPQcfmp43YcRXrUnGmBOobNhoa4Xe6PA8RxuoQ7DV8BK7a1UKsX
dTAmdnidRMZDRR+N4VYb7XOpF5OHsgrTlLYjZDFB20JhsR9z+ABRFZma7GEb54t1bFjFvoW2Hxm3
c9fMZxO9NKZGnqJKDwY8PmMVYzT8YKwbbMF3lYJxjRJXZyOw/CmICSuMA2/TIDi2jQN82ol8MgSj
U1nRdc2m4DIrwiObPMwX56yNn/A9m8ccADDKP8tUVc3WQmFR9+N/rEkM3rB4D33Isu6g0iSUqMW2
TegUqExPNFNxtsZn0WLqs4OF2xPtgNrcp1OrUxTYyqNpRQmbkHnbT9qTysbBS2goXM2zcleXlY5V
hDCWMzlbJZ9AWsWSXlGRXU8a2K0gGCtX4zpFnTDNxcwFA77hlYxVZZUUdXVhqv79SPvtzVTU1EpQ
PNgrb+MY6ntbOQU56QiwwW8gROXSW9qs1D7tVqmgkjjLanw5RX8ZgaZV4P6takRmtwMDBOO0dg7B
bD8ZToBFg9aoNb0Ej2MZXWZsAVyVNeaIby3uzIxDuiRGq1+V+Sw9PaZ4I+46Z6MkxZYC8YqNY8iQ
hp/4/zJ3HkuOM2mWfZfZow1aLGZDAtRk6IyM3MAyUkDDHcoB+NP3YdaMVdXfoqZ3Y1YWlvFXCgYJ
wD9x77kijR5Fn9sbqyA8DbjU2cWTsJVDYe6RY35Maf4bdR8ZBXPxiz4OmZGmVBD9ECW1WlgMQ5eD
b0A0+jCTjtSQcorGzNg6rryVdSARFaQK/isLA0SB07kKA7XHaiBJMODWB6nrnL1MnityZr6aS97t
A0NZO5i5uIvx4W1VUTXHAkUVIn0aNpcV57mcSsSKugdQYqs+adqJgjpV8nYPG8h4Gvt8pJNPjGhn
YjSplBMkis6kH2dKqdUKSFwTd/7x+xA5j+y7kK0hylJZUSKQprI3STZsyI3Y0FzcjAhVRocCDaqy
lZ3dMCjBLLNxd6N3ay1+kItSQWJyd5pUu6kc2e7+6OConJWxmkeOQW5hkFk6HR+xAuSHsGnO9MQE
OlQZlTmBCZup2zSj5SedOtYmJrK1VWSrklGR2kA86vFHxQdvTzkVn3p13CF4oMQrfHs6T6vRb+FH
b6MamQkBbI8+rN4xwr2rvG7CmmnZL5VCLgV81iiizQzs1fM0KQr5V28c7yWbdYmQa81jbu6bqb64
XfCTjR2474bKw+uQZPUW4d2uNE+Z0sdFBRV0OGXeKuU7sYBUj7yM6Dd/gBXnAcz3ChkhnpLQv0sf
00ok95w/WYyK/dzUpYmFhYqhKCSE9nb6aPY5Ul+lwvbF4sjyu/yxWuYXlc+ErXFm531wktjiriKL
eKOa2HGQ59pBZlFlfw1VzUSk07RZYeeCnobiy8WArrchvLtOv7ZBa1z1PG2EURY3eY/vLUjUO1gW
QTmB4Z/TIh55kB4Ilf2VEQWV34O8rb5ztkZHqxq2WJ1JIeMdkv1hCiglKaD7Qzi2dIXtQ9WBsA8Q
0VM6XP+4eIX90ll2uAWw99tLjVcINzSj93vOiyA/81GoS3GEJ2du+MmDfUEk0anrylvf9cNDgzPJ
BKxN+2xO8WSp7C2vnfmE6z3a2OQDo9TvUfWlo/2spHXIO+GdO9/YdbN0n0tCTY9eY1i0GcS19fX0
KgqVvcpl3PN7+m6eHsPeQL3cIfhEtgE6b9TD+c9vEvT0iEynkuxlpLa5kgD1Wjazlm3coM9jxJ0J
CFDNtJPGFLM+iB6rrBniFMNNIsfgNSBD+4yPPIYmyK3VWNFxcKu9m/VfpmJpHv/2JXW/jFLkW+lu
TNtAHuu44aGonDMZQeGDtgUHiF0rwjisvYhMkpHvdpBUdb/myn2FF0r6RoRqLA2757JA7G12FdKs
cHmNyCUR05rYnhUkhPheKV+cJDTEV+lw83sN0sD1rplfBGqfcrqgyKTxdrutHuwPfx6vXl6Z28hX
fqwtjvGKDeC93hFnBiI4iyQKTCOI4UL3N72UbYyUErj049j7v8WUv3kLhpkekVrcjuS9aedx0p3e
95n5PLTETRLmlZJfWsG/3jbwjpzimpnM9HBxI0Az7kuVYT20ma7i3qWISe+VxPcgLUhp4w5vA/Pg
rX5Fa1HTW44dEbUDDRkcRMLHXHMXDrJIsoJ3qCH0yQJtA3txHreZL4MNTkTyobJ93TD9c+siPRfi
jlUVAYY+YoO3M2EYLAtai1t04TlhHiIA+NtGkcte0766sm9hKq4fUvRETDc9YeQkJOO9+OT/wVc0
D/h+ujyx18XaGIJbpGimT2OlTCAAqgOf/moXBDAsrWdvgq6atiQKWYlvE4RgWJ6XRBm+w+U7c35u
PGoT2efVLrL7Z091P1xEE8xU3QQnj38ERfRjoPTtbanOPXq52gCC7ou5S3B0EKHYHpyezi0gaedc
NNhYHBSig2f/bOX3ln/2FviEnjQt8qw2QDlbaZovZh6PdVaeGHCaO1LvHB7O0BqxTs2DSM7WMooY
aXsNGyNZJm5jl4unt0xjVxbMHhzL/N6j2q/ryufhj8CqbplymQXaUs8lKmZ6iBwkysSB8G8BjMRU
dPXKeuAqW729XQbxgPvKx4v2BXHc7zBSny1aW/+jRGWzZYD8bV4sZ4OODrPNytPQZp5DFA26poWI
yPub3JM+RUJHsy2kmp4EAzjyVtwTaZg5A9UwvFbWeJAYMXeRZCLZBmD7a8bv6FzpFepSHkanPc5D
RR6P5Mzw/SohV5yIRbMUXFz2ee7gGaRWSxMTPGgaChk1TuyTcjq4Hao336emn4zTIt5WHCnkxvJG
M4ePu5BAXH/Y8Ekaz5jyUmJ4SFokjIWJMu4ikjX3I25L/BAqKUvBdr3rjog5F6zq6aVgRbINkPDr
YkjwQzTgATbLgG7UL+Z9s1y0FzKQyQ5OkRVPk9k8q4DMVPpORO6hOmMZGpflc54dRXT4elUChbVT
NevBca0DfH7SR4irzD0eYFn17LbIKihsCbl3CPqsUQmrmtcrB0vTlGSvEwlihvzMF54KUbk8BNmc
bcMCYCFqwa1b6Hx//yCREFOOIN6r8rcqyERiVsGtq1HlUkiWjXcRhEnk0bAv7bzd94P/Lpso1u5A
Sekg+67ri4PU9571yqR3W/fVda7QdZFXdRSi+FrXFjCGxeDGdpp4HfKzP60itnjolB1Opvqlw+10
GnT15PphTQbCcjN6RFOj9wNZ9q0sCUYaK7JjgmTIo12RNZSw7nRIK32V+WpcRfvTRty6Dz3CtAg4
O/Wmj5/HCBa8IPT/jrRpoPJp66ELTFq7djcDI+jtmkXoOJkijqsE5C8/52HIdkU6/ZisZh8aNk+B
KNpFND+c6C5MDlytsx6QaDtVsK0MhNPM62LMsyVhboyH8Hbcx66Ez/sdmwBVBw2f1SgYJxn5hj0s
NH+PMGRujDG8tY7zoxhDQPvpPDCKgdwN3OMgBy02IGB0LNg8bwPSRJjH341cNsWgGZQWEaAb4bdE
/UU+lMe08beMencqnQgXda9+RwtIJhTlbjEiquR3c1t7G6mEPvjL6F4iCkFypq+ASXi6i+azmItu
x0H3HglBeBCaiKTNWyRzijjYrCW8TVqcaxUfT2R+ehNhMjOOLX1rOpjiOGovZsHbikXvuXfIDIo4
mXr33SxoZE1n4CnQur9J090baNP3XPsMm+56x7Bk86Tc8GhpGlTy4DaeVQabxZ0Ih2KaHqCojMNs
fQmCNcGRdheWF/BUyYlhwcejsdFOYrriEDAOaCMyRgXXMkYspa5NNry3njxRRPLxAZNgdwv6qDsA
FNbbas5YsXg+IxLLIpqTQFyA9w9Q729SLvk2c/WHbze/nSH60hMnL/0ZHXFAc2Djt9VZQ1yDp96R
23+ZyDBi5+Pt56J/wFa7b8fxfa1YJK4asarUbGuy5ZUR0sGfgqPFkmNrp26/bcjUqGplbwkxevE9
8VZNnrEpnZ9hbg3xuuIarTzzsbw3FyCz551jfrF0s55w1SYRGX1tyUXtDXI35rTJGTF1DDiNU2b0
36y7LbJYa3JmGjuh4qHGdBU5J8FqXcNttqNzQvmLhyxZMarpZvyqpbWCEzKPqfbmQ9uaH2nhyMvE
f0BtTJY5PbdMcV529vgoFivfFOTOJK5dfvZj0cYWNqfYZUS82ijkg/XklPNREw5BqujgcS0x3/SL
FaN3Z3xbfXOb8xdBMybIfqw5PfKHGVfhVlaBv/eC+ZMEDHVeyJ0bXWdiHpIBQV3zN6Oy8iRtE8cq
fvfSih7Ipjs4eBpcZOE3AxImVazNnLYiByMwX6uSp6LLILwxiDE0jWE3hctDNrIXSdOpP4frnYkh
uMGcmTe6YG63meQ9kQYFY8R9y3orIGcxZIsY2qdVhFgsmfNwvNQMY5Ncll/Uom9S5/5OVtlXo5PR
Q4D0nTaH9SIWpCsxSnXCyJrKx7QTP19ey1U+lz1S8yIQzwjbnwsSMcAGG3FU6ld76S1cceRkUOx9
pij2DOYivAjxJsrF30D7L2PO09+tHzyuKS1c1i68UXT2M9yhbZ76476KwoRapNjPVZVvzU4/ydVJ
0oh2YxH+eNQQFaZBXIi+MbYz+zfyQGS1W5s6Rm9Kjh2OsMQNG+u0Ul2UGTdMPi5z3PfOp911b7N1
ny20BW5gf+GCavyTbmS8ROlJr6VzYLHwmBsN+YbkK81kIhJOUM/xMGE49CKBML44mxnyf1Hnm4ZY
KNJaLrKZ+8QJGMdh6C403B70WWdrHL3YXJhj9mNwSIv6hYEW9KTEIxO4qXIzFgau+DYlqXhMt1io
MGMEy2M0t29R1YKRSJ0lSRs80mW4G+sqp8A+NMv6zCoPM3U4PSnBIm4s3rzQ/wTwmGHStAaK7ZJB
qE9SeJ1WsXZKvPvXtAEa0Dk6ZZuDskFNwCqIfHvmOv4swuz3NN0iwU9Q5prgGxIkCThbMJ8Exqbt
xFl2tXtd7Vrs1x5rQ+P1P4O6bzYjooZpdPhgQ/GMt8kMx0d7Unmi2/nd1GTV9QoerlPNm+XaNzM2
t2gmMcdLmV4HT1PNmx/k/U9h26QB41+omb1Uq/+1W3mgAX3CurreM61C4o1qaoamYsNvVeUXxPH5
sQU8sFl6HIo6s3cpq/Yd5vYTo3kmJZzt26Ad631G+hXdJPvswHOOweKjUw2qYBeWOGYt4yH6Sjom
G586RVe/FGxOA4gMGzqqddtFQx2Pw/AFR94vs+QFVRNiA3NcvvXG+tIwgNqu0ZS+u/o+urEoyTAp
uqQJ3RbTPcFkBwqysPdmOljteqSRRPy0X590ZlJxKYtd2rpgJZtxYxT93lsIh4Eau/N6400NuEpd
6anE7IP+GGXyeVzGh6m1vnf3U/uPmuR/JKB6FQ3/+6sm6p+0VP9vGqv9L3H7TjD7X/+q/w/lVSHy
n/9aXrXrv7c/fv2juur++/+mropQUUVocnz3TvAzoer9X32V4f0bmqoQvWloegEG9LvyvKWHy//3
/0JghdUPCJ/p3ZVXqFL/LrCy/g12agAT2XcsB2OD/z8RWP1F0ox1wWV4htLwzsjhu/Av0umKu6xP
ZWtuCMtcDwo/fJKODKJ6DIKXuRjzCwIrZyemQL0Inrtz+43jj7y7cPSAPGm93vBRzhehsSj/w5v4
n2iw/uNrQ2JmIyi1Abaady/AP2uw0OlIlnsD0oCGXW42UTN5TPS6fDWfBJoXJmA2rLb5jviwdcBI
TREK0DPuITMA5YY5hjFqIAIhS5IN//sX9weE+He1MG8VjoTQcpFU/RGo/RWzLTqvECkZ7PhjOWHc
wQFrp1V/S9vQS9aPmWHfrXSiJqnYQsWZNNyXyvDi1ntTFKy3qf8uod7sDM6hS4+DEf3bmyDQPA4s
ui+HnFmmEkN2XCQrg2EmGU3XmIKL1cS5B5UnMAgBdpa83xuhcVS6DRNf3cMtLRldHGvOH/58iaKM
3gLUPg1Z5/2LN+EvyvT7mxCxnzBN+65pDiBG/vMnhMDCT/Fi3Y/z+z9tZiaQjniZtXjPAzQUPXaw
unZf7Shz3niUni0K66M51/r456dpBrO4jmlE8BnhOjsvt/6VoJUb5R90fLxCH906jSTwruiuJuTG
/EdVeYFTGC+lITar8pgnz8UU7bNMXNk66ysgEncng5DRUjjy1ubiRmoEcCLPIqPMq0hVr1cLmYkt
bqXumlgPTDOWZVrPbbV6hHo2n1HvP9Tugr246I99tAZX7NSPTlVbz5GT77O5WVliUWJy/AwPc7p4
2wjCSMkSb5vbbXYZSl3dJOXZG8F4Jy2x/JHyax+p1PuLtWRbVCXWZ5frN1SC6mFkEIJ0GNiZQysF
iKEE6BTlOOgZVbEkjlkLN6/OpPXDf3/F/3FR/NMVf4dW8k76IK6Q8Dr3t/ofBPru4pLj56OzyDmM
FcFkEKLgWAywh4Reqaak95i2VosDDtGeW4nsQVbDb7NL54eJhOm6GgWz5Khs92kfPUtCD66NH33j
zzJ5X9ceE3r+KXQ7XK2FzGutOg5h9qT3wFraYZabf/84ZvaTR4xxbVJ3S/6y2KPc+f10cV0DLRXq
6LzwHrM+wXXH2oEJZBCmr61yug8dYMabhrXf6CWtdrO0Mc4yb8BEfTQdY3gO/P5JsfknvJCoRG0y
jEFMcsuxkUVEotY4MU6ZN2X/ygDxz5cqYNfQ8cwAK5dD+gUxDH9Rf7fMaT29jsOmz1S5rUoKbRgd
6dPk7bqokWc1BMXOIweTDmB9tpzx27IW78BJri0yuN3A0ADHMXXvUFlXHh3q1trObWiMA9MC812b
HnY0If/Fy4Zg+h9eOK4lROMBvDWY0OZfyW5NWPgRxWS1sWbistfFdzb9GN2WxX7qKkQYhqUZ+REa
tBchc2uSfRJD39KKhiQbL4VwSb6B/X9ZpfUtBCXtpaq5Su9Hz3DimuYNUx0RBBs040lZRMG1HmyU
HSS3x8ziP/sMVRXrZRcNj/07vz9/tJ1+LEDGgoD1l7aAD+Reta9aVEZIq4YYu2p/8Tt74zAJ3AJW
YEgKPwGWgn2emN7nzDSD3jQwXHrPYRm+KRYodmV861DCEHxsh/HSl28ksO8z2Z2cKakaP0/u/h36
ueY2ISac14QMQ+euSX0OzOpa5KGMMSqe0biwy3E2jJqe82Z+kpGmPNT4PH3KSJfQGacKP+uy5Eqr
X6o8ezeosi3GNEYNuCCyJBeI9TZU/UtgvWiJ6AGmbrqtERMyAKRztsunxlffxfo8NCNaUE4LLonl
ocl/q7lwv8D7wuVtbUyOt7OOrMfQMMpjZBbRVmL1PaI0yhlQe+O1b8dlxyYEpaUY2qe2vXIVl89e
9cD0cNSPqQI31zAhZtCkfCKPyfTZ8PACbUZziegFoOHGW+3EymbxaJvZXobGd7Jco93Qrw+w0uwH
euP/88WzTabtHps2msIDkRz6q82WJuimPF5cG1GaRqkVZW72POTlnExRLh+CNSv3Tmd5F0sMbPu7
9hHHZLifJ9gIyKnSR4i8tANBjQc5179zfLo/56gkpIubybdvg2HlD3++4H1w98vKu5yl6KKgV1+I
Bcmcjd+6fsJfgDBGAqra5PeTQuQ4T5bK/eVW71JkOQS/RoJBWbOfMq0/ymgS3wpvwFZbCyTiTcHO
xfXmFzJqY8S6PnK0driZZr1dWqt5Hcj+AWAR2RfCzgnACV5zU324CDtulvLtt4a7t9bOOYgQb47G
OL0Wqkpsv3Pfq04yPhwxnxdOBzUBj68RRF+GFeWU26N+kF2eP2rKlCgavafeGzVsIab62SJu3dQS
zoBDMkZanfDUD4+RIk68CaGP1YUg5St08t20SvsFpRs9ONfQm5tm35fAFt/SzoaGa5WPjuNhRDZU
dBLthMx77H//+W4oQ1I0/vwSzmnazu5Jm9AZ75o14/S3L2y6OieDGLUy1I3z+z3eMQU/1UH7NBHB
i1C5fcjsqbt0Lpuprs2RW6e3egH1bcoRGVGkT8KLxodxQLQhUnhZ7gKAwhlsxYW9ZKxJ2OZvcX6F
l7998Xwi050tGuGJXcx2BGZ6/fuXwU6rgxL5sIk6PhwFvQ+59Pw1HUz/UPJStkWb2ydDdemlcnN8
OrWrzgF73SrPzSeECe3GzuR0tOspPRJU8aWwnqA+/QqarN8tRfXUzmv/EDSdfyZH2mDJaF0sNpjf
WYOLJVefYBbSjT1Cwtm53AD73jGri0R2fXJLjoj7d5gRU4TY6/IIVHlnlGp4Au1lXUrlAU1e+6ex
c89DMY7HokI0hqybdGlPY6KbhH1A8fp7aGz7XpcBh4F+IYr8Ra7msgVzvH5lvseAMV3Jd0n9e3Fn
TsOe7dN4AoIynqxQrQeTXQgp1yVbPj0/DyVwi2x0CYieYgMK84c5zr+sfvgsbFjeyFUwbXktRa9t
1qcu5MJL0cQ+ZUN7Qv00PsP3IL+u30dQWJ6JAAQdET3XtLTgHlkwRWJEMGCOj/2KXwLKFyCUqEUS
P5bZTmZhErildbIK0W712vwQ1A4XDAb20Z7TxBQnc7UatvZMk2tVFF89r2y3BmubxQ2Q4wZzln+t
FRwgWvARaIEazUQ7jNbH+7cVUwXqnDB4jtbilyKP+KHR+g+z4Rjm7gsatfX858vEkHtvia7+4owk
NLfNJC5LX4/IJns2uSg3WA+ubQwth3poJuka1Voe7d0w/U6NIK7aGClQ/YLQcqN1E4Br5oFPOduu
vauebXTeJ8gqtP26UYAqsuaSRfW78kBPCGOCP8EAKC5ckwBtBXJJuXl31KnpndeKrOmuZEptUjOf
514tiNg4rqOpLc+F4Q6M9O+//PP9n1+FqAU2IePQRUzZI9uYIv7zo6VDVV8YhfdOp5AvDnCrwnk3
8JHOWW9fPOkiYi+qZddQcyETtIBxdZTJ3B3RPq+IgO6pSnbS0RTZHEY7wAgDNp91vvSQ1/aZj4ro
T8ms0RqEtY1YzVwSZWv7SoHW7/XUfOnSNngyFh0g6g8BrGn355+f08wkwOqweQw4SLbBwNolKoL+
SasKWVOX7y17bBN2985bLiS9bwsIJK2Hh2g+2ZbX7ZCqgjEPwvaiAKw3UquT0TXiYpstD9iVrfbc
5e0rg3t4QwXVWjbmkNGDLEKlQaZx4zvdS8ZszHasZ6BtYQyCkWf7BsV+wa2dv8JfvXCkqedS63Hf
hBG4nzJ8kksKGMmc22PesRHutDPt50jfemnKpzHEce9P06VowLWVmfy4L4kZ/Ti2eltbGZ7cJQTC
EXrAh0THSRw69S3QATsSQ8JhHNeXiC7nyt0onrP21ygRiVeubmN7WQjhsqWMdWMOL4aXs0xfsp+m
N/e7P7+96e3ilBEEt+mH+XOydHHpOrt7KSrrm1gLxfKl6F+mJts5eKdjujLBQFo8mVTS8TSXv0KN
dn9yH8pSLw8dBo3Cp7PnVJFrM/zQpf3TgeD66njQMXNcB1k3eaeBIL5esQUPLBleg7oSl77i6KJv
qrO822Vz8FGUI9Bam5DIsVWPLUMYkKOmtdGihXHTP7scpCdKlPkGpyzfjKq6mJG00K4w+JWFDYfT
Ie/8pXS3Ze5+c5cyO8420rqgoESUeix2oJmcmQ2zCOgQlzaKy6YprmZEaVr31zkvq7d1VNdBiafB
MrhZZkifMFh3S2qKWHQEzluZdxkYCmxGKPQbb2AzUjpfHK76M++d0vXOX1JvW9bjuXPX4iRRZZa7
QElzn67r1SlHkWDWgBqq1WfE35NlKgH2tUE+W/OpGeSSTMZu7AD12qyqU+O6+kYSmbSywdSoi98H
ZVKMy0ro+frgsx6IXW3ErVn6B3dyd1MwtofBI2pzhqG0DN7JuW8JInSytyl7LiYr3bE3oIhtDco0
cB/SCRfYlA8m6K1QDtkTe0EMK503UO8x7Z5elkwJrq3fRmk6O0Val5lfLIf5s6C4i9fKhJ0G1ySt
1J0luX4zK7N8dhpINPXGFc/MLoIThnH2lJBPNlM+P3V62C3SwfJbsR6y0/DEIoCazQRBNCGJnNsH
WhFOw95e4h7wlamSwot7phBxa6sWcW36gr0tOhjawu8kyKWKpm9eG8GHa+pfuOVuri/uk1mMOgsM
MRs8ICp0qE3s7QlM14el/qkjGRtZbl5Ql77mmScOnQjJMlI8w9h2H9hQXSasGkPDZRmsXO3Q13yM
BfOrxW4i8aKPgLNl0xcSSUGAFCe1xHtZY6tQGOi2VU4ZU/XBZu6/9U5EjImXlpyHHwwEeErOxkYV
QwMldv0VrdWCVtrcNqb1xWsCjBnA6c65Ia/o/p/smd2L7eCRqsvmmlXRFcPHWzA6WTwLL913Q/lQ
WgG5arb/e+IhkuS2Wvl3qdZW66N1kCxywn8tVsPlM/GmHfDMkwPfdeemCyh2V586f5zvLbW6rPX8
OFQ/Zr+/FZhcHtbq02A1saeuW16a1vxmvk1c94cIcxGsIdRqZKbuTNa1s+z05ZoqYv7SDl1kQFgE
2OWHyVvEJVxlu3FL/Rmi1x6gsiVWN4SxX2TeabHI3ZT1yqCJFgqCTS29aqfybkny0Xm2ICk6VQ4A
CcYNj/LW43E5HufcYoUs+wBDY2ve0FJdgfRCKlLdzu+cmwey6lQz55wUl7PTE2wvMePULZLBtF3P
WTYuF2QFEIsJHXJn/Bnr+qssqj35GsvRHdmBmrLhEIn68+B0zqajmARTIY4MJ9+Kxn1EIK7Rgjtm
3IroV7nOG6iPmNeGBlfha2DXzjYf7W8ZvCFMdjlc4JLHabYyHkJBMaxWeJIrG1+lAsRrUCptP/Mh
oAVnOAqvwJC3TVqzp3WG8BI1laLHLftYYXOj1D81jZr2jSzfWiONXiL4QGSwDs/INhA1+2OUhM3n
rFs0BVlIbmzOtHFZsUhF1XS890SlgcWBLA0+/JKbpEJj51nGbg5zFFiaSzjicbRxrFQCdVo3fpY+
l6rQZ7/r0o0HxrhXPP/zCRlxEBnf2/uSpMXXF3ldc64HFlVNNOstQ9/fBbOFWMLIPY+LgcMkvAij
1pwGzjnN3PSplf4TRRWyNvEdysvTQgdni/pdi+CpHHykiouXxVCR2v0aUo2EThvr0m2vQ838GKB6
B2aZZkp7eq87EHyQZy452ifBni22aai4JteNNSEka1O8DcEiShacE6FlUTgnlEGOiMaY9Y+kWK6X
A/vEH53p+jwQuiPqkyHWhPnGQ3jzyoaNtmp/Yrl+zlYBME1TYvvoweNQNIyzeOUQZynuTCteHKxH
XCFs8CLe1jwlW1qIC6kSPCLaqozDsjmq+zwi9XHiVCTcFkTtxoyXWKa13dUqU/OAsPFcqco9rjOf
Gdpr6+CYXodMAJN9n2ElHb0PhgJiY+tvA8rJPRp7VuoZUbs2TuHOg081pMiXXT0lrW4O0kur51b4
iZzeYcZmWyQOwy7U3lOYUiZn1HHbxW69GAAT/a1X0Cp3Fs9GZCIoFKbNmg8rgiQGEfYCGxvgN9K8
AR/AaBVlgqllUwuepW3ugogPiqQ1ZphD4XKwVFHv8+aub8dZ0Ydrv53Mns9gLb72aDsVmNIxBQY3
GTZpTBZBg7mIdrDVX7BMNkcD5msYzR/KiKvM+7UWCB48Npkl9NqwxukJ+Tv1XwKd08Kw3N1ayjri
5YWY5Ye7Lp9tbJ6wIKti6wn0hFWIgsikfp0QTkMhV5twjdKdX7p7m8HCcyDXp6wcKWErq4obn0eC
3ZZerFOeZXORwJO5Ai1cQCni2QlnNgNex1EUmqi+yoWgBMGKMhs4u30DZMhAzyIFZnjqe2RUy1TF
lvQTs8XT5a9pfrBT72gxvPRxtG3uW5Ii7NJTiVlOennNcjvY9YPutyHpNXsTDl0854LEcDjO5iyv
PbB4VLposnnXFxRRNAXDmdGQf2WaDUcTML2Nb8+rGGK7pjwh9CmSwFre14gDXra8d1Ofo+CiRSsE
bEIZkKJq4siYbf+i3XKOTWcaE+R7Iq4me00QE5xni7silOHOqnuP56mQHHB3+df9qvTbZklCV32z
G3V27fpbWwzjTrQGr8ATXCqde81dAU6TVUnov0CGdHf4+hHbhNv+bkW3B53k3v2BxqzftQfo8qG6
+yFR8LwDHf40jWCKi2J8bdbgZZy6LxDLIG2oFr+RWmL2y4RJY0WEsEk8h51xNKRXl/NhF6YLsuQ5
OLit4sT0WiQFnvlpM/qKu97KksG/l3VoV+/W7JdRpcAeLR/ATGRcq5HeQVMHbdo6dDYyrJJ+HvFi
F7gYlwJDCU8HHv4ZvdayMDoloHMIrIyUPTQUTYvsr7TfjDwlvlrC467moL3CM92igrFjy5jwyAaB
QU4Dz7jQtbiH1uk8LHm19bPa5gcMDHTHnKlNkSVYgKst16m5q0z+jKHenKgcT3nGfeVpK5mt4e7h
p9XFPUc9628D/jyBSNTy1dzyAZfqJOD1ATEs7MvQiNtgon+MPEexg+JfR6iGtmHRMFezG5U+40Bi
XOQcQAEYRbFtePBBBpk36LGlwwAHzZJkrksCXjH6tLJYBOX60YXzI7y46Zgx02US4z0NK8DIkDQf
z5xoduwuod5cU9R5dh5sZIV6LAV46/oej7Rq2IeYzjeeW6DcYaGGaVW7N7YPCe3sa2QBEywyzhIu
pQ4yKzvAPu4CpiT0e8PJcATNRV+iW8AjdGprvKSkIsBP6MP2bEndnr0gXSjMeQBCoD1k2u0PEJB7
SpgpJgWFVsxOl6REchNXJmnmdUb0QV/WJ3fsPjo+n+viTMfKQ4BttCA3jdy+3tkKam2QAQ4yzqzu
Y1z69WSNhGcB1uemN2GPGtaJNnL9ggjXiwOJZdqjvUTz+u9Mnddy5MiWbL8ozCADwGtqzWQWVdUL
jCwBLQP66+8Ktt2ZecnDaqs+TTITEVu4L4dRO0TiTnuZHDK3inekIOHB9LaeiMybVWbHKpiHFVo2
jDFmfp/kPVsmFyFN9y+SmMU7Gd9cCyeaO34Jt73RHGyMekvZewMo3QGXrz6VYfbb1rcJ6sCzPle7
oLvGvfOhmvrTy2IkyDDdUewtapvG3u9p5h/ZeXHw5Xz0+/HYz5zUsnrpG/c31dgjo/fkYh9y+TdU
h5jNwM+aD7gi/MOPhjflhgZUQ+/SFJDwe/1DNlP5wmbKXHnQj+U4N+vJgNeVh+Ci5szDVUF/7KZ/
+yJ9zI11MdO1DMtbHbrbYc4ZKwfkKZjDaqiZTcrf9eh8qcFk2xoBq4GKyLwWPcxvDywJDvDp3Sxm
HDG+8dIp2hZ3PlpwI/CphfPGwsafUpdhs+fHJNLxT6yBUoH5wgiMzx3n+IAQCWdauR6RS29jyTeZ
zvFmVFxCsN+RyvWA2rw6BKW/bzLjtatQ9biGfjCSJ+c+VORThCSDIcnEfmGn+UvndU+ieE7DmsoW
vSNamhS9qz+4x7AxfuRZ+ZZ7glHyVN/aLFQIKlGfyJS2ohetvTIc5WyiEPtLg38zwR7NkElffg7n
yvAjLLP26lriQMqH3NloZbhIBnYopo3+TOSoHt3qNKo4osUz/wUJKScMXBb0nRsPEnDGHlChG2dr
h6pPQWBl+h1xdAygC8g+0xzhL2qdadfGX6yTtvboO09QyV09aZEdZFHG8ps5ybYoKVDTttSlAqo6
kstbTxV7TBG3b0tulxWCLU77nNIcR2d4S4rqb4d9Wk7qKowJMLH71jE/5/sBqoDbQ66yLPQ5qjHA
x2S4Tdgpb2FsIR3mAHvGxeVu4vtsVFA3ox7tKP9uN2MTVXFxKStzYyQNZGuxmUdfPRnKAgru5H9H
g3GCkX2GtKcU59NHTX9KsgMqnxJ5wTbE53YYGZBvgqRYp12CCIpZOO4BmvLKXlATWPO5UKF4D+1s
59mKGiwUycmV47szDufAQ+crUBPt4owRcGN3j9lK6p0wu2idutgAOjbHFzW8cpeTVwwEGYFb5nVf
nUpe5URsj1HSX0VR9taocdwv1luJt+7JiDUUYGi5JGGZEv82xXQ5E5nNiFc4Jfq3uKF9DYf5iWl2
sl9AybbMU3toEBgjiUNgC+GVDT1ROCYb9tx8yCzVXGw8TIVbbP1hK5Nu/DJSa20zAlnlUQCvuY1/
hBYPjqrTAT5G5SOTzf8oHwkEyJWPNA/PMsP86Y1nvzpZjBXRWnmXyUo/ptlmHNz+6HIgMBZqqipp
xN1ZEtIfespwZw4fyurxLlTlo7JYAAQKjnWGrJendD0PBWDaado7JtLNVtmMCNAR70QNjqNcwI/b
GZZXZICbxuWDZXsOCJUqRumOKbowx9vgGSfZv3oaL2Fmi4t7DlkaCYxMFnyKpaHbdC3eTU6sdNcw
UvF7xCJsujcNx68T1p96zwi0145qzJiOS4xKpHaLI94bDNOrzCL82R+tDXKjfzjXq0Mxi1er9G55
P0RntAKoh0tahDK3n1pxtXuSxcleigZ/1UB32aiW2JzQ35XkLkHbo+3zaD0KjxjDPvzIvVhXzOG/
iLHMaHHPD924agUni0ulapjP2B4+QKNzF2XOtFaQQEQPAznJUip1xmdk2+9ms0Ug9BxWgbVNTQ4h
3lysmQyfqWN/So/an+84WA8hqM3mUWU2GlQ3/HAUc0t5NRPtxmgyZmU2U6ylPPhNPW7GeXQZSYw7
RObvmdH9zpv2LfNrVBBK7RWjIwSPlkKuXN/LPAXP3xEwHqZ0FgPVCY7r8zCkLzJUD2rSdTiJDh+t
G+469nW7od6Wun+yMxnvLAsnhGuz6RtHC85jWVKOEKcQtKg2LNsbNlZasvN0+mpbBfhY3Q5UVFSj
gcLLOT5Fdcl0LF14u+aKBRozmZJDd8LgcrFVeqvKJlkTa7WeyGuG5VI3G5a9q4zR6iqcYBxUK2ck
HiHyhnyXG81mDt7j2Hv2woAcH0YSjCX6lMFsRZGZynEVjOG5xXaIbgP0jGBT6eTRS0AzhrlcInWY
220A0GtjdjEZDRWxaLk9rCL0Qzy/KHoNzPz8mPnG4Ji/mgz2RMwYN1NMGke/mu41nrRowlvj1fyS
CIlIa422Z1wdAIt5F7tCIZBh5meq2FvTjjyU8H5Jq/vH0YDjX8X5emCktQoK8yNnrrx2Ox3Wk55N
j70y1iU7sRglGS+zZ+5jtOyUZk628/P+JzpOWFtN+DSScJPOwYVBaMlVhSG34roCAZAQnHJKvqw6
N/e1W/2TA/SLXhiEK07Rc8+RiNPZBEaNmh/NLY2DxCfqU72yEV2hwfP3MkOBbxUnElMPuZv8i2xu
YQOJ9Bia5FKmnE4JrdgUd/KAtWaic+Xhb4ohX9tL3dN1sEsJ76MVfg0t+zJMMJwZEklAHi1kr6rx
V2qU235k2+e7TXfKl+ysZoKaJB+H09RPp0qDe1IngdISEok6y71HbtmFTFh6f+uzJ7sCv3f+FsoQ
sCqM7KjayEEdm5LvZO5+I9yDHuAFWLqM/jXmyXDBP2MXQ7lOmssl3lSZ+ytnM/0WF829UQUgHdNw
9imDy22TkgPV2wOiG0PusylhRehx0GSedYsqU9fGP11blMcBSE2W7mdmXKupa1+o+B0uajnwbqCb
hSdtHGvHs1kwTfyfleIWGcFThk1vby8Xj15ySygOSjGMzmyWlAVtJbKxp7ad86N0mrOH3ff7f6el
oYpRMdrs9l00OZ2YQ0Jdx/pIDEV3cmdcmUGZ/4C89Ax5xKNkYjvKlmU7kv+xNYNOELu+MJL3C5+l
GPyq9ZyySu9RE7Uk7tAHYcLvwiQ7qeKdCqo89+NwKhyDXHqWqDy86W4ZxbFqlk+3IsokQtuckePV
MIIvnOIjU+yBM+tGR98MwTWnecS0/juGajXHAnW2RH6QcO9t+tZMdmyxQ1JQfARctcMnsqBQcf7S
cm+UyQSfUUglnhv5kUamRO6IyqPrFxesXL6XDr90SO+7oHUZmskfkImstfTqaqvlh0FXIjrvucln
5CDKFy94vfKtH1TDdvbHmBSLgYiuvP1Lxi2jNLIh8G9E64CJNH/9w+z8CvOlWPa9P4htXSGCSJNx
47PvPbYvdRYTd1sHxyxv203eo5fm08Rh8ok/6+5PYPLKYaTZaunlM8nTxggTOwdPSqbwFcMQx/8Q
N1fkbOIy+jAXmuhioaJG1h/l66zpn/IRHUcg/xSq9E5eqz4jIqQqBaaKa/SUA1G5ukbxtrR8LhPX
H9FnxMPNCaLnuGXCAWHN+Eit4k241iGv62ofkA+1ru8Oddd6rIgRoFr+k5UbgpnelUCS0lF5OL57
surlbGRueiFqL4r7r8iNKORCdHtJzFcqTP6AG0kDvAWRlICWyuHM/XPJS9ltjIyzOiG3xp2xA8V+
DP9+ibZsPdCG12sBO+lWuu5haqp8G/XjvTUIJ/Yk/khPo62CNiQiYWyPOEBZZaIAsN2nspvF55wx
IvMBT8Fld6PnKdgnPsc9C2LjlLXJcIrhqm3tadpiAD5DBTiR9LaCyIUwwlHvEtY9e7BuLZbuhnZv
VxcVhOQ+sXEfNaDe4lKSNM9E2PRpeg1nID7dN8pnE4nOypQYMGwMukycsDFDZthluU2IXBxcO+Tv
K1tEC2bTYqWU12A2Fcmx9H82rBjPHZmNNqandU0yO9i4aisX8S9Pk7s5E9PIB3tnNOqQgglZ4R7l
2VjyLeMzwHfagbNYbnNkX79eRmIvGhwf+VJFu64919n0i+PKXw+59VwGDfcAwU67vHJtMHy+hfIt
u2V5x7fa7cDxHUYXkEErKQNAVhKvFmqTIzWt6nK8clN2SQtr2jFJCDfqdU7lyxzkX7MZqZXs3avN
JG+DzAm1FDPi9aCnskJH6/KLnTy/O8bu/GpUu7llNZdFCXNxn+QDf6tKlJJ5Kr5KM8V1HUs2sbR0
cRNQFcy+Yh51mrIERYRGNrjh9ByL7s7e2NpbTfqZLP5TwNiJEQ3OSsNi99xXD/yBV9VnycY2GsQn
OZNTaXxNU3qfK2FsRjo+9NC0gwYkijglGCM0+uviUIdGQXszCBE30v7kxViDRGAVF+GGN5RSDzsm
8CAjdVLK5aPnja5AgKyCD3yXU9hu+0b0K0fY3rWUA36Wwmo3pm5V0Rq+dR2BiHmzqSpmUtbYvpKN
qPr4jWNCrfzW2nasEE+lAsHoaiPxBKOSA1GzFK+OE5zyibWtSluusfnakSaXCPuS4PrYsvB7IVGr
PDlNe+7nNDjKzPvTOCl6OJNCt2BWDmzKM9YIRBTKsP5dWjOdasP9izU4XlfthCQvRF8T2SCmDMbi
CQZHLI/BHkUoqmjhPFz3knshxB7gWShS+kOlCBvPas4kZFsH+t91iNZsFU+22o4SaY8xw1JiS4I7
O4ErZeQHvw0+Kc6g5sk6YEtSIDai6CKFhHvAXIx6Vzh4K2OxEw4sv7acl1XvWH9zmYhDAmRt1QY/
x0Zrz/TkFMF6uXXoniAhcSUotpQUCaj2eu4pT9xbae7lhAwyXgLqRu4xJAQnmzES40ZxVk77HkUB
H1oMISsAbcd5kYxP0MEkZJEhBSIjLRo3JbZD+gvqsyLoYrSW7sGOD36OVLFoxO8q9nAeWqAkUvfM
cCekE+BGazADrMaxejIZe4ZJGaz7yq13KcOBc+Inb7z58DUi4iatwXmMLsG7JQGRTMmdtYv0gfZj
E4JSQFRIQIc55fGe5Wi4YRkO0bEJWJ8Txpo6xbkYQd8gB5DL3yIxr5zHxMkjzuQZ+JUp770juhEE
lQ3ZhN6yM1MQhpgp47GgAox/+E5Ub/y6/O0X7j2pHWczKJZOzYwQCYJjI9LnoVvqXTAmrB0dppC5
WLI9Ix74Lv9CQDJ3JrJm4+0L1qW5oJDumAibQ8V2CnpB6N58o3BXRcauueDm6GKoZCIN2/1cKgpE
9FAWFE6abeuSumO66aBu0MG9mIX/ufT5X1Yw6aoTJcDnDsdXbp7ooxzQL7YHcqL807TyxZvw3OJB
jFcsPfdx/BlAbOUBMtjkEyLIMYSDMJUgF0zGcljVnhiDD7Pb7Fu8ydoji9A1m7rt3x6olQfpdd9J
k22F3zvr3od7aDFFZPejUQBGy1UTlNtUP65O0/C2MVKTIek2EVrAcQjBFPE9O4l6lRGeNi/m9Mb5
xbYkfE5JHQBFRnHq+F+tPV1i3a4GCL+3Xr+QQNqesyX/lzS2t1Njt1u6s4rDW1yj9Ebi8qfsqz37
zJ8UZkiURuDQ2MGpIBXTtOZ5StMvoi8ByrL/A/BkuPh1GzYvwc1K6FuR/bD3yZZiG0x4/9ulfs8Y
MxqhU+7clvF4FPXb3gaCW3YOGgWrKg7O8B62eDWRmVewhEbuoKA85HZ1nmCQ0dLjhfaMYRNGTbcq
euuSyfFRGdgI664l4Khvfs6Is1f1LAARBETEYvlQgrmnsCl8BvnWsCRnRfaRxf+sbooO48iVPsRf
M35o+GV4Qmwv/M2D6O7DJGBAmLdiVaN0WYk5+9fUHpk0ldwXzvBU+WKD7PYscqPYTW7/4MrgoCNK
MFWOuZG1/Xv2QEPQ2Gh+hKSynFB7HMWgd8/98gqNgOzihsAgQis/ZgdSQ912VGXmli39c2fFf3vI
uAvWG5Qo3r/SW7ktH4ReQ3RzjdONLdr5icthw9oXd70eIhvQd8vn9q1w/iJmem1H4yJHZhwAJxAa
Q+5lpUfOEDratP81a7RvMAH5dTTuV2rw7wABuNMo4FhDgcGpoKnNzoygiFTyeWha9zOIKTVxUR3S
WcZrH8ZwoQfiXZmSYtwBIO4gEWcaSezAJvY1pHjnaWCxq9HFY+SvqqD58h3jp2ojsS/tifKC1KJ0
QrKGIf0rY3m0G2AiLw06gYkplyhQwLbaRDfgputx1YVIEU1ts3NrVFeMgeAWmPEbbtudifJpI3g+
Vcj6pcev1w+s0XDEqO0DifNHaYbBKne9bNdoq5+nTX+wX0/M4pNbkoqHNSUbVxsEF20V/N6HK9yD
Ji7CXNsJMZDnW6Nv/7L9f+O3huUQ/c1aahuimZIH6BpViBujMNfr6a22g6cA72KsTYxlwPiurN1j
RfYCS0E+gHZl5PtF0tCy4q03HLsnEbHkom61KGYq1gHYJgttoLRwUpbaUhkH9bBJfKdfGdpwiU8Y
bWIHhB8vZqBNmROnHxzDl7Kt/gzathlF/jNmYCi42tHJUbuar76N0VPh+MQbX/PZ794tp463Jq5Q
I10pPKJWx3ytxzUqqh7J8ND/WVqarkVbSxttMq1wmy7adkrWNYEpOFEzbUkNtTl1AK2AV1VG7RfT
wseoTayR1hZj4MfY+m1xvRra8Npo6+usTbAhblhP22KzDqYv3I4v13wZtXHW9NQzG61+Db3lkfh7
15HRxfflLqQnR4pNe6dtuCF+XM+b7pbCoAtiY93CRPi2HkO15FHBzZvj6s3Ee1GWP3wAuUydCUFC
XUvueXNOtSF4sreOx0/QaKswRI9SW4dNbSLOVHdoo+wctBTFtW0drBpwftXQU6oADC3w5zVSgruh
7cmsn08Gv/sF37KhDcyBtjJP2tRs425WuJxRgXG0gr2E3UA2qLZCp5JdRPhtj06LDasgRqfaejyp
SqyLpLkMqOW6ISGDVhutc5MVTGs+T9qCHRRxujfoQ4ifgmhO+b/ucWzH2rq9aBN3Jb17ifbe0fZu
YlXoKoLmlQE8M9OFxxoveNMBSrUn7OFuY77gFKDKSLEMZ+kDJ9kj0ZZy22iZIi4vIXihocZ0bumY
a8xV15EdMgmZ1BdLxagBMtFHo23rI/71BB97lW3Zj+ZHbEj7RRvdWxzvuHDgiWsTfB9xuUq/OUPC
28xiAek2kZGJ74tQvn6pNxZG5nNFphozpeGpRta/QzTO8SdOqqF6co35xeJ9MbwJMe+ET7iKyuim
9dCVh/IVptzT4guKGO5BnM8Ofn/6uf6gHBAAhAKupEVDGZREbNqL3I9+Vq6nGVn8QBXK1Z4b6K7n
yFhj5/zVRDCeU1Ey9s4q0IgecoDU7I8+c6aTdI0rOfIMrNnd4xvajGn8JW3kLbVurFqru3cmTRco
+nIVLla5KRRbq66+ePb00wK1deix5w1RNx+Jtf9owuImcxBBiwYrxDuKPY1aqB2gC75I8T+mBIpo
IANSEQ16bX/VWtmPxnfda3yD1CCHCqIDUYKbPIATpVEPS/nm2OW4G3QYKVaDu2zlsM+8AQx8+Ufh
7sF1Vby6JKqqsUEA6PMfXox2XdPEIWj0joPmThTLS+dYPxYNpFg0mqKCUdHBqiBE+Slp8HNwJWzD
0XyD1Pw+NA1rO6CBE9n2x0ajL4YhwlzuvXkwMWLYGMzI43WSdbe8Gp/8MF1zUhQ7LETh2ucDuRIT
b0KD8l1DN0KKtrUxUsg27Sls+3fXc4crqggShDvmHj70DhOKR1WA84DSP6KMAvERw/oYNPTDh/7h
5wZ1qsaBUEIQmd5vpEaFfNNS4L6+U0nhc+MiqzVYZNCIETDw8R7yEDJJ8x+LN44pDSRRzvsE+VlI
Ap+9bHyYGl3CuKi8FHZwGAPwM+y4ZI9p0PiK8/JZZmQVOSNTRhLYVu3czmvBynAbalhKm4t3ibtp
53jVVxBTXtvkTcd+A+nWBrXCMOXgTqz+F8LsJi5jRkigWTwNaXGd66ihLR30FkdjXEifoNLQaJea
KlajXgZFq9q7PGBDBYKm1EgYqeEw37QUO1vqA8AZaI0gZFINk0EG89uGLpNCmRklAZ0O244SVSgS
S4RoGknjaThNpTE1ub61MUPCwek9ZhD+SPUO1oa7h5m7Rt0kMG/Y3iRAOMHg+N88HMtaDRByUkg5
E/65XQk7xy7w1+f/JJxZOPYmvIEwdvD8JmKbenHPXJ/SSZfPhebyiIlNRp8mJ78O2IPlM3Nf5zc2
FnEt1HSdNd8Hvf4rixsWS962AwCEVfQej+oWAwaKlLGuAQVhTsmfsyV5nsvUOdl1+mMQtymYHp5m
DJHHeo6zGepQSeab5hDVAImA/BIbBqKoAFU0A69ZN21s7NBbeGdCxMP97CixqrSkR9jvmaYeUW7u
azBI+CIvMztlTUfKaveWI2zcuoCTBk1QGkJmMu6bq8lKuWYsBcCWfE1dCtPpCdMiuml+UwMKTfBM
nSOXTRsirARfdUgic9gACUfLWcCv8pPiUWjSkwfyCSD1rxTmtaNZUOmC3Gv2l+ukOVE9wChY+6Hm
R0V5dBo1UYrP/sPRjCkmQTx//rGcLons97mXtju4r4rf/BsJj2rrA9+0oFZFvX+xJ8RVJDYfhwGZ
DUvLbRwP/cUv1F6k4Ao9zcFyQKn4KuELM49+ROjJZzlvDOBZ/jdFS/O05uo10XwtcnM2fhk3lxkR
oNnH9ka03z7zp1rTuRyXn7Uzzuh7yq3UBC8PlFeiQirQhXHsVBfH2CFYTpcaRaoJYJoFFmp1caP5
YOROHFpNDGs0OwxZDBQxvRaoh/45I7WyZJmqt6WgXzV9bBAYJWy1TjSXDHGFRe0Kq6wHWlai/1k7
Qv7E9BIgGgdt5mk0Vsd6zQZ61mj6Wd4jHwBIchV9ci80Ia1uEwNox/g09YAzbBJ6ydw1doEX/Sg0
Yc2uqW8q+xNMOeMGTWEzHXhs8OaOhSa0pc3W0sS2favpbWPZBDx3EN0EPQZ8twLQm9DAN01+qzQD
rtQ0OF+iyMEOZt6q+tMY3T+5JseRRrITpPue+Z7QVroWue5M8GnyMaT4DAImorMsWHQoT/ZlUP5u
MNkfp9beRo75PcH8jXPi0VHh7RRX61rDU13Rf0JwXwa9W289yGhQfyCGCrTDEwWyyYxkNRP9qyNI
2V+C253br5Zo1Y0VoC2xG6oTu8i3XUJAszl/+RZNV6LJfA2qBLYJ808XNh+irrZhgJedQk3042Y+
uFzaEPoY0TIE3yrYlOt0Yc+YVpRnrqYDFpoTCJ1wXwIOrEzS0t2ACSxiQntfgheEk0DshCYOxpo9
KIAQLppGWGsu4aIJhVKzCisNLbQpqSz0phY4Q/5rmm1YacphGE0HI1A4dDQBMdYsRNNOrnhb8hpN
o5VZf0QE+U6Fp5JDh8/asjfse8W0j/kSnEU0FOOuBr3Yg2CMNYoxAsUMmTERA4zGGOgBp4IYEZjC
eiTpBr0k8HHH2caKtYaM4T16gB8NAJD1wIfH4K8toCHNsL/MwmqfcmE4DKApxbKu/TArH3A1aElG
yh66KWiT5H7x+XsxNYUSOT8oHMCUFuuGfahZlRgzX3Dn/U01xdLBN0UvTFq8xXCdYSruwxHqZQr+
MmD8f8Dx8FMgHUNO5FvpLWMMsvZnswEaF2e3yGRlO2Xx3RSR6xxEibWl1a7RxfHlKpBMVTKdxFFK
rposCvbuUPG+Auh5Hge8It1gfA00mgyP4hNqk3rt9KT+ZE7zPIaaOD5nEAO7azjNzZkkB/igQT1D
yW4E233mI6xqT1yxzUGEAk8JOqHZ7M55HpOBVAo2SJG1lDj0uoCQh6lwwUmmf4vMI4GEbHrdUWYH
20VeUHbDg66nRRYA2xyzf/KrycYORLgzPUk89bess385rMXL/MJnOT/6WfsbXWB0nN3p4oaBuLPD
+KrlhKVG/2kAVD+7VnCustq4qkTjzZlshyxWDh0+/GYaEU26NdKsljFOjOB2ywQEhWKWztthEeWp
qyploeSM8gOS+GDHFoOYoqwhaEe/fH81mEZ0agcSov/nn7fCKfbwA/JDeqXLUj8aicVnQcG/7hG+
mIhwHs6EkigD360GBy1/Z0V75skKgkEQHvOujfcNefVahY5FFZLFhvDb/o6gENJ5wt/DecTGJUs/
VeBaW0p+cysYkoLUFD4uxSQ8GB019+RPR8AOG57n4gvVP2cdAriM9IuXuVjQy9u6/1ae+2KVwa82
SXT9Yy1vNrFdzLmy5OZAM38rOd1G8t8eyejJV8vff0v5WG8mzzY0ke9/pfJN/zLOARxpq50foBj2
Vu2WJ8/ViRZtab/+nz9y7d1E4721vTU8Fy1UerN8uPoFQUd1ROzzZSCUsOfeuYWGX53tedwP0YRM
zQQpK2R064vOuw22DctjCnclKsxzWBLwnFnGS5EtNnnzhX8aY5jS4eLl16AjzaEx3bMJ9//ME88v
duLcTXIiAP73ZRoy/zykwEZNL1m2eCaYUfrEmmDKcx6ExMib6clD0BTWuiza8ZDIMn+tcbdn4WQ/
ptHIX+HA3JxstJ8CMqVv0hrempk3Xhq9eWg7MT1A8tbPZfiezcv0UDPJO6DUoMwD/LwKq8LSi5lD
Df6jdosQ4GAa/jF5en0nL04OVByIUQDOvcbPd4v0ui3JD+HB1VImD93ItqM6OaQkNP+sUy5Cvy3e
MZiBHg+I8MDosSnixPyZYBZfVWXBKYXNdDUHJin1oWJ3lajn3PZ/f6M/EOhpm+9rkoHMPwEp8DAS
M/qfAySXmeWWhyY200PfOcbl+6XjQ/TfV99/NFkBAF2vDybDsIMYgwApFErkoBhegzmOrn7AtstF
+rDpHeUi3zOyHdYIAzGNHN+spk3QRPfNUTpQMfu6Pxe221z/98UL+VCXjf55y6Pp2yYakf//Eml5
6hgY1xbd8LH8tsijjFW0RtAMJIlIa4xUM60AFst87LoLmqUt0RzxLUt6/ePWZxmxclwZFUYiN0Ax
jjQqjy+yUAcs6dHBsRv3JFRs+tvvL4eEXCz8tGsVAIwwxyqbOQS5IFwoMqpWz3OO/K6s5+JEjEX7
LCQp4L5Pxjp07rM/LuY5FR9WDTlhGwxj+MrFLlY8y90zDRs6llQzjpBU1Rd3PkOiKzeGYDhrTJax
rtwye/JsZmfE0psmt833JqFJOoi9Ub0z8vqCsL7/a9nu1Ssc+VwZy0dlzfWakY7x8DnfkKf7W3Lv
yal1bx7+oTd+OBI73Gm8uMxyi9QhMr038KyCqp9Fj+64YXLql8HnNMbJ2cU2znJhZlUYWruhTObj
gIWAsiGmjSnqSrtYjhCKkNtNpvNU16V/sAoq8QJbH9CzAv2d/j18v0QGEpy+mXbKMSg/tFl4sOQV
Rb11dLQHnCgqgqwT7Hmmuah1jl9ll3U//zssctwDywQY1EnzNzYwzAk0vKZBUbAxlnpYf7/zxqL6
1ZAmkrcQDom2EjVndletOlit+ZbhTGL5ZRd3Fo3OtuSRpCKSzSabbDziWXklgS/e+lM8nQ18N+tR
T1wV61mkJsEZrW94NkG0AbUtp01qGViEs/6BgBwKX+NGDxRzx2mKuMCDpbhWsTDJqvOSs0BVMfZe
QrrQvpY32Zrt838vY1U/wTFEPlzC9wub+8gM5J62i8E8Own2all+ylrah84Ny71F6cekzLsXykPS
a/QjiuGlvixjWnGSTce0tvM33qj4FFki3uEJKA6kCJ1GGwAmmMfOPUdJQ3xJFaYXgqoa5IrOz6we
GRBKe2TvJF9aGQ2vtdemG7lQV4KQfDeTFq8gV6pTusMepED1w3RZG7FZSDrRv3lko9jjAP0RO8iH
Pdlyo1SdkyeiY+8WEBCz9aM1x+SW8yGKANV8LblzTxnXHoGP45fKxuzdocbailmVO2Ry62hZ8rO9
+DmNqI+tFzAQSnP+6Dd+c1jG7uBMZFoAWzmOQIYx6+tTu8Ij05cQTcPZ2mSe596rxmEmPCod/9S0
+x4l+C1H5HnDRML30ht/XM8GCpqyLSRPFApjlhSXNq7RJXmKSDzNxMpyP7oz1sNRyqBrv7iz+9Im
k1z7PratYi6ySyOKYN8mHqVSMZ0duGHgsmuWWmk33zL/DfPieC0NV6zzEZlokQmTuDOmq/FbZ1Ti
SiE6vNiip6mun4fZt7YMjKhNZOxi6pnH7DD1ihSbb2ZTvoDY9rtPV3TuDyf9M5IQtnIZTNeILoAS
4ZWzEEJyTsTY5IqURrdKr41GOuBDtc7/HT4Z+IVeU5YYHL4wdGWUCE8XNU5cPTkmqvPKNlYowOZf
EsmHZQf5ttWtxNSDt1oo7U58NPOQv9Kb7GPGY1xkxr0U3R8zR5ZVR7Z5aeEbUzG27g+rya4xzmuE
WWAbHKyrXuPi9gim7AQ2oLwvaZxvBQoblP4YDVyz++fVNlosfsrrbJTFtYcYcWgL+zFY2I5UW+IX
qobwHI/2MZH5tw2ZQd4AzET6BnSYioQDiglMtDLZjgnW/0qnf2Ahszbfb2zoDw/bGPHBN8VyDiWB
B5gnC6o0z95yYIcYiAibGOJeAK+eS304MAY11HyZHCqwVIZIJlT9W1lc8hFNwPcJ1XMW7qiA/1lm
Qi5P6oMrWTy8Bp0fHs24FGscR2Q2jiMGiFlhxI6TnxGEix9VxACb4s87evQnxAbapL/oF1GkeiXM
CZ0+BkRJTz5pHcrh6BOBneMUJ9/RzHPjNOVMyGtgcFMMuMJkJPh9+M8xpH9X8RxAt+wRa/Tm+ftl
smb676AoGcIElMmZmbCnb4W7j53xAw0H5rA25gwJXOhIcYeW2bfMU8wqcTvLabmM+mXqfHUiMA2d
CXQG+mhvPqV6pJfZ6U0yu5OCmihiM/TERQ/e25DtqU6Ljxy0GrlCFJglWh8ip6TBQ0qqgvSagUsW
BYWL22+fK7Xc5kqX0WN0B/YT7KvIdP7rfRQP6WsJ/EKbGt+AG7jXwZTquVwOraT6+z5ypph8xb5r
tqWZP4Vz2B1de2QwGLfTzRhT9MQcRfuu8/29QPdqADEnwK+fWcWERbbpM3M+9FF9adADPJCAi/9H
3nn0Rq5s2fqvNO74RT8y6IG+PUjvlJnypZoQkkqiN0FP/vr3Mc9FH4PGeehxTxKVKpeGjNix91rf
WpLhCJ/JQIde5bm9zZUNZZzio+7i5uQNds9ZLH3MWHhWGJr6FwoatUmrKaQ7ZcPS6cYTZhexLf3a
2mAAcR46lwViSuYzvRVx2LTDlW3LaCtTe0Xmys6suvAh96kfatzFRewsJxVVp7oyw40x0y9+e+VD
1IPu4rtEvnudLEmNOXLAAR0RAtqZSzyBPFjFmNxI0iJpfr5ldIwcu3R+aqRduB1FpJZITfwjv1Bo
1skuUHkM9gJVs27VLRVfAXKt9tFuNjQFIzJNET1OW7tE9I3zOTkx9oz3gcpfC5NG5RC6xiHObPLE
IsbxSK7Ns+ak/spJmwEzUPbi4pTb4RZMOfqDwXFHlPOlTxBUDMHLs9NT17/1U+tcrIL+hUanMsCo
d7ndcxCm9VXsNM7dHIl1CDX5XMXy0ItBe+0RVG2a1nzERFtdTDrV0rbBfFGVAncGb2OnsHuVKmYV
L16RDAWyngU/s2mE4eSl087VFHcqNywNwXg43X5Vh6fB/pi9QJMdRBdcX/ZVpyy92pCTYQgdh9SH
P/9fP0YeB5gJWlw6ZBzjB2sdJ1V2aNMugdlrFatRE1stso2z3TAY46Rg7OKOMBu9VpuRw9kdXbRt
reLyFM+oPywI/tGp2p3pVJQ8sC1WeVclUAGD5E6gEWQ5g7w72k9a0blHTD82WQ4pZ/vOWbHXrTMi
bO5nXPu2bTALVHYJvXmM/NNoteoINL27ujHhgS61PGE6QXe9PSjdIN4i+9LS6d7MHGbeFJeePlxT
f/KP3VjDobJQ2nhjeYzs5ljEVn6sCM28t2xiNObNoJ+UWv12rbaF+QO22UUKLge9SZInZTl8GYF0
V2iBzW1dtMne8CxrNQCAQtc8QieqWgL8euso2znocuCunvA+HYtSZ2Tu1RR/QP+QS8r8IS4m8Ub3
k5mFZQdbOwezDog426oqnp1UVXC+PdiGHpybwBwPVVLtGbrCRi5JCqWBCK40MgbEGjIW99x51BKJ
/+DpSPT0Fq1v4UyKgSGe6VgRIiACT6wFIUcPhvmUAoxD4W2zH0ILapiSbmXh0kwpVUIJnZj6sYXp
z3yNvbqi6UQ8auFv4PPbG4dFexHO1zQeWMANIDDWNmVHFZAVO0VDehrmB7tN31gUBracKDmWTqE2
Xjlh7kaH8TRSNbQWEHPyGOpN2bfeDtvNvV3r/rGVnABNpNeHGu/pIpr/J2MW4SlH/cwBzR0tow0f
I9zmSyWzcNd1HSAbxFNk/zDViDQHHzutpo0DAgjpq5Fee9s8d0Fqra3QGzeVX6dXT7fPNxBU0g3t
Juq08Ri1iLaKyHSI+GImYKc1jLUqf1Gt6oO9ZZUuuoquWGZNWhwRiQWrzpv6peDstCjbptuUdE7z
QmbnLLO6e2xP5XZGwyAdknd+ZN3T4qkfDeDjpyhOvyh9+7cEb1Iv0hQgnsfOCk1J6CNnL5mqg957
3/FoVKcmVA6OC+ZWzHenfe6jNMsqiMr66KqrWWvOVsOfeajsENjFGMDarsVSxHl2yX3LXYlYAuyq
XHdxe+ktDW3alMCub08x2LCikRAw5xhg/e7nZOqcg2FrY2viNd3hOabdLr1V0VvmMdGdAv+0gRTW
FminfQPcq+MbpJT7oB8UjMguw2YbD6K+dg1EMSPA6VE23othUlY0nPZW+uSiTpgV9UtDVvaJcs0+
WcSC74cwe7SJiUp8L7pOuR48GX3IBlTHYqvPmU6FPlVHsg3VJgwt5vGuvWo1Gf1ARQqYAoHmeRzE
e2zXYp1ZVn7tnXB7W1AFtMxEt3saEPdlEGhH25mSkwhtQpvE3E+d32WE6cRiT1kJHWHI1Br1042u
pNJ97w3mGVKSeUILBmfCMYM7U0bM9j2mxahSGzVeTTsxLoQs+5ageqn6pSOFvUuj9qzrGR2rhv8D
AyFDF04vtFQMAyD7scxiG3Sk1mKyuNdaaPZy7mpxalnQMRFnvW0evdJPWDCtH7U9TnuLeMOCf5F4
EWPPudZf/XbQknm1nGgU4H7xgm3lprNm08v6nc7c8jhIl02NdZpmMrhGY/pJ/AKO+rlH0UrvWhpa
cMx8KzzYKaV6UNt7GaRfqu1WgUX2Ob5RAhitNOkY2BbeRfpRfOdFRI/PZ4BKdoAZzGlXE4PnI4wv
Vj1Hl8ON22YbzpuaKiaFuLHXtXKbE6DUlxAD5DmeH+zavgxmlR8UPBEj6LeGk1oXboAexNDcyMTH
lx1UbdNyVPavWhbgFpI+fBw/WuwcmzTnTwqtnY663a6djj2mhMM5Nrp4UWSo0Hom63GY9Be/yYIr
kKTodWnQbz6qSqYbiehgk8Wgs25W5HzMw7uWdS3N3x3oHqSm8fZrPXIvvz/NlNkdTNBMv5HPEq3z
tiVjXJw8Kbmb9jJvm/JZl2hvLSHGOTQg4Qsln9DUGncrPTbfOkGWXMwFRZeoABRBjOs1Kp+1YDoQ
WYgqLH2cFatnDP7R9faQjBQEdlIaRzzJ4hlxEEkEV9E44QecWUawQf0lE7yJnUisnV4MtNnMbdgH
9I9gXEERwPa38nO8mbbw1LoQHQGKbUnDfRrb7uB/qb7oDpVqmh9MqLlX3R9OjfEUbn726LnlydZC
zuFVPm18IipRfqtqZ2lddZ/mq8EhzsprRu2t0Ay+Ly96cDOG/E7dPSVJtyM8HJidQhLghlZ9aF0V
sO9Y4x3HrmATmODhfLv1D4jCMeM4UA0NUf2ogrYjmAu6TsThmNQjD3raYE4E+vnfdKrQjHsepDUW
TRZj9GcE7bloh9r8LIaD1WsKLAt8aCD/zIaohsVCmPJkCpgemW6/546aHqwIdKw0zYuOsl8H5vvb
sxSDrKGnxUaDTvBjyh9ooTpvuaXRTCV/cmMMNXHD9IZgT1rP9NOwqZqvYPC6dTE6xiPRvoiwGJ8f
oRiAgWXm2UbpmyFGta8w8axy1vccys+jwAe1uv0qihkU3n5Fgi0Td61fmw0y5diK5P3twYwqFIMO
Kqb5R+3gpud5LluRVJ1EqjlSLGYPTTZp14gdu41rgKbs4FTL1QhwoNPQic0PkwdggF50s6SmuO/t
TNuYCfN/OHYFEh0s+S6agRMSI2cRmyAa7D709lk4EWoRcCJoeoP5r+jvCnc46ROCTlNSDg3tnsNp
fDTnakL1HHu8KnmyIR69wSB5xWcsKAZAVER62twlI9V3z3x+l0LL3lgKBbsBJQUrhPOlsNhcO0rp
MvhF6zG6vz0wtjV34fyCnNzwrtr34GD5jETQ3VsGnsSQjv09qmVOl3NVlgzwVQqdIIcgzj4TtLD0
2OvkojATrDjXfvaFXT51ol2jloOZnfoe9DDb3uBtvFooz5y0axE1F6tJ876GOstPhhOUryuzpZhC
sOo+2A0fYjmAdCjmm6RI1D3Hq+Cj66jHKjhQ6BPqrWOV2bOKmdyjOCA9jwydesZVaFOzHgaBaaF2
XJ0+owkBZiJDBuRWhOca+UfagRvsUA6uIa9ap6FEf5446keCu21phF8VauZjRYVg1dV9DhYZCxF1
MOFTZyDOHABE65mIt0qbjZIDl+a+Y1tGtuugOqX3RtbkoMVHNXgxanqCjuFynMquzI7UHEdGQhsY
sd4+nLtl+hQWu9vGUUdIXHwq73UqikOX9uMPU8ubZZ15jDsoLhIBYLqetJG9f84TMT2E5xjLD1iw
JP//l6YAhfSDVz1ZqCUhm2RHqWcChPjaVkG/SAkdPYxjoT85mJPWcVPrm9vTThLwqFX6IxgueIju
zLcIB/dDlWSbGl3x0tdlta2JcN8VVRM/he74btS6da4Ti4ROvTbP2Yi7KUdTsysmJHurthiIshi1
O2bBOEPmvqgivOt+BslwbuRnwgrq+0Ha6QE2EWCyyOGPBI3YdRlfZybak/SGEbAgvdAsbax3LR4/
qE/VQ4Oq2ZvqC8tduQPgmSElLutL7bDAiCkqt5mkN04jCsfyzEY3aw5kwJBxIY50nvvJfYmFcddO
dvZZQ80KTLkBCaQ9ULfrD4gpkPlrKK9Nj4mCA2PgvipmGaTykne9aLedomjUDKYPLqGyp84k0XCa
P9bMGY6dC2TIQEKHHLYl1t5QH9hCcAYWwZ6lxz2EjHlXweR0j6RGLitMvK8McRGw6FjkgzqWR1os
2Zo0w+A6lF8uI7AlnJD+lSIANrXjKHPrDnzBUVG0m1YW0R2Ao+jO9Qsmpb8/N9r4saJpsbv96Pef
335VhA0zFQFWycv8fgPMxsLdpE3n3x+cGtC2Y/u/YhE0u9vPQ7sj0DvUvzTZJGI30oQ+DqiXj6Nd
y73fmvoDDNLuuX2vJApBHAQ4NatmvPJJM61zyVNnVasufg4yyWu86EcHHmkVhGay12fMf9XUO0xf
O22gtICIYj34vn/H5jD+6BiEUmfowMcK77GIkfJI41dh4KsItNZ8ljEbPHmGO1sH/XU7ryLJJ7F+
cDYFc1tuN1RztUfL8NaUUBrcjxFPzIMyRHOf+Fv9BT51+1mOereUMd0E3S7SI1IKLgcbLmRHr+72
0GsDnA0Etnzgz7QF9iTbeHfO/CA6rdRWQy2/uS5N0gJkoa1++x0c0tu61zCC/9efBvc1gQuYKEO6
urwOzvSLhofc357dHhTI6B3bYclOU+gldii0XJU9HG29KlamgeuSBDMT+UBlHGib39eJb15uP7o9
pEVIWqMCt/OX33D85lm31aUqQW+7RPfeickIIK6kr+6k2kOndeaaT3ei0JLffTyqN9xLdP+nwN4r
K8vexhWZieqtMG1971TllWKVzrAjzYfa6Dh9T7r5gmKGK0xo5XPk5A9T5W6Kthx/9ja51Vi1GWzD
69vDptuMOHofp75gj/ZHY3OrruP8iEp6WUSBcWhShd6xScUiHStfxynKkk6v6pfphpzAZN7sghGZ
BBy5bzhWs/GuKqDbGNWrRnyXCIBn1XrxCJGlXholz0COMvQG1MQIfcIytogr85rEwVJpxvdgv9L6
52gqnXibNrgAqS+RJpuxgWC+iw8G4a68sergzO5jRlrEOaXpvKaiUXVoI1ThG8cKDUu+RTvYbB1U
AQZKEJ/Ep5rwWXuqNiL+MJgE74zIBXTHZBzRyip0IKnaMe5zj3LTRTPHcBtDRwlMETRLcdSM+ur3
DZKmOiR5fERb3XCDFL0/EwORBFvCWIyKJHqGyMac9JzAWZjtaXTpkL03xJYrhuHzX8xBftKiSNae
cD/zuftpEpWVMuJftnoFt4OD4VrV1GxhyBm5D34N9L8t6swl/mCmNECKqy5XZxxXMI1p7/neZTQI
/7My191rdrKPTJAlDEDLQ2oZWxemytKtSIqzhxM9zO6SYV4rYpMItXJqMKY6Eh1hRsKTxdG6RY7m
6TVATAwvdkwBxU72Hvi0bQL6sUghZuunOb75yN8WuaaXd2OJVDkwm27XYEdOe2yhNCAPQ21m91PD
chExzy1NWmGzBd4z433nZ6e6zU8qqPtlQ52+mAwDCkbEHkn/bTW2X5VPUAo1NYDdIri2wvBOGrko
pdsCVOk45UclTm2qGTqWGiFzLTbekEg9Nol9rGvbggx4sGK12BSWBtaHFCkWfExdFjT6ZZOpnxqB
b4u0U4BeZOmvfbPkT9DaFPo5cpJyGQZoWG1U0oNtmD+F1i19rya/c4qBB+v1PkPJsSsiHJodEWPM
bp/d0MZ3Mbb02pCuGw6iRavxr2iFaX7PRNHJF7P0ih2NQ9BGS3pvrzp5oQeTbhlGLgRI/r1fRNG+
U2JVcaZZueQMYPQCvzalQEBG330Lq2zZmEaz7ifT2UXlKgy/fHzjD4R2L/q2jPZTCyvAdHnLDfbA
Q97gUQhifZHOsm+8MhZpkHhEslWXO8mph8hYBQ3tUkxHamzBvQTOALiV8TOBqcVQoZ5IHqAbMLnK
ul9g7H4C4RhBKBrNplTDZSgxyWEQTWeOJaHM2mp0hjfXDCEjJo47q5wPrpU8I9gz1xDPWIs6Ctfe
+uIQtZbS+mWjiVh5NoFj+bAxp0TfGF3dzEPSZGVzCF7ItjSxkhGSaHT+wVeIJlOAcUz6wC2CIGTU
N1HEGdlzIhgd50bwhkOVVmPxRYyMuXF62V4MdKSOCS1xKpsvHOfWS8lCWXjGdpr81zjDLFqNDCot
jJiHIZJvwsFGV9jWNYj0DNMcBmwRml+R4/BJh+KnR6N0kw/tzgm7+xKqMGVxukkqfBYH3fGSi8cJ
qZy8k86x/6cRNtu4iZ21ztoLKorrzVRftdt9ESPaLok6aZddQCZGOaotaIH30Mk/BiudQSAzGAnq
+jJEzXVXzLeCq5ELbMGTRfTSVXtgwK8T23JHyMS6dZ5K+gcXI4bAH0hQC1DsN2Rjm6co8hFOVwMA
FYJ22ABYqmQJ2caA96XQadsjjgitS9NFXZAZ0ZOrPHXL2i4/SLQ5R4ZdXiGr0zOOARzR1QAUWSW/
6hnsYzNHpIurq5VekYGuWftGE+2h7e3LmJunUkcGz4zo6ko45aY3RftG2mTHYvNERkDJARQUpUF3
1xKptUhipN9alz0Q/IPn3S9/dgodxqgwgfpTp1ahlOupys0D9ENEz/ExBz0+q3nOg5NfvbaJ1qUd
HBOlfwtaP+u8L3dJn4pDNbr+webWo6kzEXFqWD2dnYqyo+gRfreokQGvfwvgj6C/vKNqXAKAhfbK
lfSqIriFaOc2LuF8NHd0h1utz8Gz8onVerUqJCo+s0CRJix4Im32C+YarMJomasAM7Uuwe2+1CVA
WXKmHxMlvEPjX1SF0xqfSLlEVYoKyWKC4SUgB4feuaSE0OH97dHAse5sjKuo2TvoMQUPlYdWUjKQ
p96Te6MW6R6TIS7+sDppae6dyamK1r5LWIP50AYkQEBWv5vIqF3o1RjfiUF8D2lzKXGfbUuN+Iix
17/LPH+l84Iuyk++y7Z7zqvpRzXJsxHiZceiU5rIn6kIZ9KpAffG45CdQDKu1NvQgKZptf6HGm3n
oNd403p+jrEWrm1KxTjp3DthMR7uvalgEN9o+S5zuD+cZseEfe30kX7k1noE6MMpg+znfhgxFECI
Qzy/jUfRH2IkYW5MyjX46ZPt9Gcb9f8BnQJccD86ZN5AQkWA06QRKj+0UdRuspxrKcGNOoycM3yV
nZPe3mBk+EV437XpyoseFPLOrZODqoKdHeX6qzvLQ5DppMilo5+eF/GiIrGK+b3H3g9ymlYs62jm
JC3cRSGieDMYvnaW4/Ooj4hLw5PlaIgTC9ZgaWBRkiZ6EfjpQnvAh4d3HTf0bojyDw+OTyxaZ201
2VLTJN1mWTRbV1J5KNFrS38M0Jc11rrF3Xxnlpzfc3BQdiWRiyAZ6YrsixZhd+4atK0mGQo0sJbe
bMdHZLmCz3o/2cRfTE5832EC84fT1HzkJSESmW1u6kzblmnw09fKX7k1oGYCi0DrHS6EHp9zzUx2
DBQWidgK0dLgFUG6lvgvtkxa7jshX6DUxW7xIePyZzR0n+VgoazBkrOhWdsjZh7v+gpErJOW3zjy
vmMjv8cNhROBmcDOHagIu8ZjvO9F5UEfqvJAzcQI+U7hf1mUHoQfoyJfACGitXGZVTyVg3zVoQtj
5c4rsi33qQ94O08KH8vz9IC4Fgd1ku+SCDBp2Ln3xIgnHAc8kEzAKNbS7RGBWSjILLNdNuWwzzq6
s45OPoxPIfhQmcwOdA2e5bBKYmzljK7uIx0cQkv7dGlZwbGpanPfi25r1+R0V+50qrIEdVXl2Rer
pHs7XUJEsr+6XtxjAF/3xNE8N6xc1QyglPYTl3V9VsjspxTKr925m/67CfRmLU2gDg0qkgKlcNN5
5b6UmFXMITzFdcGDCrYO9tgJv9adR3G1aJIu2LulvamsDECj0N7doNQvZeZrF/DdjSuCnQdD8qDn
yQY1FaXPOL2EE4TRykx+YvkRj6ZeN/sAscti8O3XhrHdKvH1BxoINmI0K92hNLF2Y+2CUyASx+Eu
2TGohW5cQiYh4bS/ZLhas6wxDhyX/0/YMxgykxmh0uQbsJb9XuFFjQNSfUaNLhiMuQhTu6AhYvUI
1YmJyYLyjNXPeLILkrQcaFiDsULdIw3kvIN+GfIw3uWRs+csvSlSj+EKo8wd2cPIpqYHO/E5yJv0
HMfN38eq6XOsV5GOQZHvf/3zH/SHXEPakJQ83ZEW5Lu/xH4hvHLA72HQriaSZtwWcE6YmM7aJVGH
6Re6EocdEdFgkK9rPmrUzSgE8tZ9lKP1EdRLV0YGQzOUJ0k0nP/+1Zn6HJD3p5fnuZrtSsexDU1z
6Efx+39IfatqG4ZO2sKwu00eALomZ4zTCLm80T4heMoeuMvf8WTmu4lS5TdxCeAZQFvCJIIHGxoT
YKunoVWNGzFW9qF3vfpQDd0aWU/yZMrkKfDGbBMgwGX6025YDluEg5n2gFdQe2hxSIkamNuE65k4
CBADmnKhHdLP06zu1OZxjym3lnO4eriyGtiauH6gKprkAhQFPn3fjU4op7NjUEzDSmFHoOIw5ujt
4tq0ev3IB2BCwCJKQZQQs+q4ZKis0+pLtTw6RgAElwjRLDyIfcTaNwB3aeKI5QXs2a6GbwWMDROR
Kl2X7DYLvJnCz82hpTl2OYifJNLnSSkAy8Jr17DMuMlk4h0CnHWgW2HD8m8QoWxLsY0Lo76b7CLc
muEYLMPUbDYI09XBKgUw+/nh9hQe+UuMIHDz+4/SMA83NKFegB4wYGoS+lGstgQ7zX/r9vdvf9UJ
SWRPCWAx/Sm82PODyvHSStmepqrEy1BwxtPhXZOPnTMnZF7DzSQ/SY92ryjnF2ruylVB7z7SZiEl
Q4caLjlGJF0zQhvnIa0BOLQWEnecYOdbD6nUjXGvd2gyAjoC60HkKbVsS6ZHJDmeF5hcbw+2bj8j
7DW3mI7iNbaYAmSJcnZeLT7ruMsw9ILMIPSyONyemkl0GZlruLU2ENacPbSNpXY0PWlIivPUEDA1
GfKu89BUguL6oVNU7cfQAH2ulzHRAPDqh3q072VVooFwiUyA3+Cfbg+5SqE9ODV8UDMUp0wrKC61
hggWCpb7qi+N5wgyoSfi6XHKc4kyb5KrgKJEDwPnZ+DJHgMULBEjIOxGDsxsGtUv7YgImJTWMcNC
pPIj34U3mVdZ3iWu514aWZjXejw7iSk2Vtt4B3dgMt9XDQRYwx44m1rGgVgXcOllNZ6uA1flCbNv
hVzYCjDi11WzYZbgt4vJicxTwwFHzFNHPFPp4SZoZNeilTEdBxHkZ5K5FHO46gt6J1mmTtZgbiiX
UvX6YTC8giHEKB5oOzBfpK24pNcX0/EllyBX+rBM5vukme+OfO0FdrojEq947co8WQTMiYwqKx9M
+HwAJyYyCWZHPqMZ72ThJFj3rItEUykQ84R1QajVfrg6BAmzk/icAEJf0wDZfZEXziq058NAlIK9
qx0UYVNWLx1nqA4S3+qCCIM6q8G0Vi6O5BihAnPN6DC6wa+apRaZx3iaJhNJLNB3KRWJE3axb9y4
2kuvpMaljbQTY1SfI7/GlFkgyfKVx+hh/lnMekMQGB6Oqnap+alFkVK6SvG9CuPoCO9MYlvCqy3D
E2KET99KBqbCd+y+5sk3LXSgaf7GQNs6On4fgA2qcNYldbauTLyFI4c4f06ENUqTOl/L63VEnNV2
yHKUDEL/QpYw/ghn7rhXZCaQvp5JCLDd2hrw7CKrztAkIZh0vfAb+6vcMQAs9xk4xlXPcrOsRwEc
s9fKa2xMwQ7v6dFJvfpiRJVF1Vcmz23ILSKaQ2Fm6QmVXrzpalc7C4d+gVt56cFwkMOaRX9nYKfG
22mQjlLEIGLGQ+LG8Vs7k5DHpHXIA9BpDyAcwNeNKEL67cfNUEPg67SIxSvc/gHY08EdUdcAYrXa
F2SzRzpX3s7LBmcbac13F3bZfZQO6pzrmrNoDKM9IwU012NjRCerT8ZdJ7u3oqOF0PW4bgdnWGU4
HEffrl/r/Edkon0NDIr1qk8LNnpQkml3bqx2HlOIYovvobu4tnfwQ/0uIovk4vum2I+5W5HMES40
32ATBj91pihhtDVRvut9LjCSVd0mK9r5A51nfgYOL0EqAY10+1cJpOcU9+CXmiDoD9X8YNKKWrad
tNZgQdhBHaXvmFplTxOY651D5U7IDjWX4cM4SiWwHhiT+4igiZXg3P0huh2smvxI00NtM8uflsGI
7IdmOZLlLLsz+RRes96HDOr7w4GJp/wt8ff/Et8dfBX/CmWu//M//hjn/Zen//n0vzAAnPjRPxRO
q/fm/d++8iZCHE6C+T//cfeeNu9/DAC//fnfEsB1898tegsGnV5Hk/hLqLD6r7r55z/4HYaepuVJ
V/ekbrgEXP8rANywCQCXBoNkKWnFGR7Jyijp5mxww/p3KjJJ8jJwKMdgPvA/CQCnaPxLgSc1j1LS
JvubOGcNc82fCzytDzIRJKhGw4IzAb1kiS/UHla13a8JCzybcA0H9zOmE1AmiBfC1zT8lMa9xRFU
h6CD9HultfG2jNKVXg8b9P6M3tSy0l7SIjlOKB2Lzlmah8F/LkxzwSRWZ+7TwFN4L3t4fkhD3p3s
W2sOPvL0K21przikT1gtFyQnaLwy9HrwqjISvrWHOLtM/mUsfk0lGRH5Jja4VWjqZMcJwNCIWKHk
OEfUkv48MEjykCGhw8AK7NGMgmg5EjUVZ8ayipjVuwj2oj0HvxXDLuAwbHIxdJtlil2rYPRgGdcy
SGjXArKjGxLFqL0GjPJ8PKA9CWyRi5ExBLSUnZ/UhzxLtpHgLaAoZ3GvLOMugdQUCZBJ2Q83+Zjn
EtB3Makhgyj8GdZQEeQCmQqQejUa0OfEYpIjQ/Q7jQOQL/WFP8e8gCaLqCm1/tHFsAftZD0w8uul
c6Tvt0djtuxm5yVyIb0MWJPCY6DCtYE/vPa/9EHfe2bP22cePiYrGoLsg0iNwbb0xUgQCpPLTi2T
6JOIzSCEjtpsYQzbmFd1HLg4JG2CBODttCnyibFCF4RSCibIECRbf8K8wesU1stAEoyM7vv41UqW
hI4u8VfXbEbuczu+yB3CriD6CbmyqN+dFoaYq2hd4admXJAWL7O2WcL0aXpmQS8WLZpCf+E15QaM
4sJYCvUyv0qSsPBDwfEgiqQIPoUpFhaj11lgqSD1G/y9Ke0I35WMh/RtNsTAmn/OKCerX8kiXkX4
jSUXamLoqPOvVdmtTUg19uxq4YtSn/NPPEZT2SDWlq0xoAg2tvzsEMaHnNN6QYknPrIJ6cjwkhOx
JHC4EKzLt3fI6mlrRSOKGiZKfC11G69CGtEge2kg9OvBQ49MdAKqh2Xu9KsSBFmBJKL6WdQvdfOp
hyiimKxXVIkVl1cf0EnmNIqxjAYOTFojZESCKRIgrxk+MBQQTCdFR4dMWyL+Rnnp4vd+a+qDXvGl
TFw8XLlQEZYFMk2/5qoNwM8zX20otwL7BUzGUpsLHL4JgC3LPAYCXX62DdGwnD0ZbCYQSCBtk7/h
lAzguQZSVEyQYtbKjpY2AQ3GfKYC71DiRmiHVdPxJlGKjT5+D7hpSYQ63RpWkw4KVA2r+TPruVbm
53MfJDc+S16sPY0rqWmYdYB358wmcy4neucwfReKxqjdDytzvlacKwmQy/mkHONFo3vIGUN0d2H8
+YdF/F+b3b/lbXYtorypOYz/9fB7WxstTUppOJqpOfPa+YfDr+G40gubqF3I9LsuqtV08ZjPpwzN
kp5LDuMDV32WKVxN8ztzj01KKrkpwKnucXsyQB02OD5BV+j7ftzSSAICbpcbxtAbVFKLsoHLpiEy
rRVt+ARNAGjYXQkJnh4Ql79aTmi7PXgB6fg532TDcLsHaoLAtKsPJtmjozO6NI3JmcvCz5QbyNVe
EO5mOEPo0y0VsA7ZvvjokFIIHL72acZvGfDhZGvbB5UhTKw+K3VfDxLX8ie8tQU0BMSfiIUQAdv2
pQ4fsmZcWsP27z9d/b/def7w6f6l89E6jGeBv3A+SZ+T4UnBZoGzyOVPBgetbm12bKtvwzyL+DzS
zBnNcVVXJytS679/JWyZf25yzN+zSRvGtRxCN9lw//w9550Qbl8nfM/Mv4dNSQHO1Q7HytT2fHCW
t1FwAP3DHHbSrAj3UPW1JnZYoe211gV0Q3trm7iRtrV2FPkKDY8s75PiwqyvUp+ldVRiDx1XRK8G
1TADCvwTJVE1or38/VuZd+s/tmt4J54mNa7X+d24cn6nf7xiY8PVNBfLaGZuKu+jhSqJV2M5OadC
r5Z//395/+3/ZdiOIfnUdO8v31+lp14YDswFexMv28LxV9AV2nZrQT76AN7z//nfbp2wP703nUJI
o1cGRcS0dDnfrX94b72rDUL6EAzn9YbA0L3jc1uFJLuX+n4g77HQIRQPn1KoH0KsPPaMXiAyHF76
vqWrHqyLQS4rVydRm0FZwoRdhMir2rt5lc9rGS2m5CWA6THAswnMVy3beVH4HBvxNucm76PmlyUY
p4bYC5v95JHGVstlzxEwyORifhVpGl9rt8cNrQiEIicGvhsye5fFYrg3CbDQ3hVkaNV+Mr5YOv+P
vfNojlxJr+gvwgvYBLAtAOVY9J4bBE0T3iPhfr1OtkYRI2mlvSJGETN6/dgkC8j8zL3n2iedy1WV
ERp6A5rQ3dAdiuGK/3C9YqsDTLmiIbdOyRofFyoCZqk71wCMVkFskox+GCuwpqXlGrT3yjZOWqod
R975tfvOt+5slkeO0IAnBeEBjZF7Z0oKmWkO1c2b8W2r68F0lQySHwVVhrr51E+bzE+MyXbxiy65
aCErFXaPNAs5uPOiqgbMBTTFvBwsREqsu+qgh/tzll9uHhZQWnJGA9P6qgIkBDP2cTYBRzJh0EKb
VOIR0p2t/SDMeB3gh2z7ZELCl3u72p0iNsBhQt2z1vt+4kUcoEtDep6w4/sbUs87rZ3IEmfIO1LC
kCthFB/q51IXStW8bja/pO56A9ziUUEaWSg1PlTj3RNdoL7njjuPDBl+zgIlGLr1W6IXCTl0IxtI
0OidC8J7h4YvlptkXxE6iPnd+ntNykXbdWNysrIKdXx/NJBaN/MpXyfkZNkpJeNvtbUj/jhUGwHf
Wyjlh4Vg2sAWVjJOHrM0ahKKRfZK8XBYmqOd5YygQatkcJfnkvkfkb4YBZSZwZGHrbpsrpIDa1Ru
HI8mX92mqiL4FNw/rAKuy0xc/72XI2+jyS8+B6baNQVsLF7oKGG5/5H8FDHVJpKNZCCulOvaAv6i
yqO2KA5aTUQVL426kRxEoWBStvJlQ0Ni5ONhrdogRvja3nc48SSFkOnwLObJU1FblIoo5vIwT5LT
2CZPpYH6Qz0Q2gt7T96rh8lYULinZE9OahKy24DjTsP37H2ZVNdQVZhfXFzvsnoZFigyJL8sGIO1
8VTLYaf+Bo+amgcfAM0O8IhPvPGwqme5RxYzQY1sEpxRbBZnl395wA2w7qfZPCTpEiFtPsgc8Rsz
Gmt9VaUI1Y2frKR3gUxgebNNCVJVhfV55AnYtc0R//mu3VkYxxOuw9ak1iA1o2nMU+rfuSCW1Hnh
ojOgLGoYN6jbSjpGqHCnun/s5+5YVX2glPbqLet5XFZVVS9P1filmgjMDn97jL6bMRJ/F3hE1HcB
zHTXTt+xrkWImCKrupfDtyqi0MDV5h4Oy86mCk/9lDmVsh6lEcq2aNg+mPz/LYqFINdw1SNAnLZ8
EksTQp7Ype13Pby2RXs05yi1+qPaQuf+EgkQAaLNoG9TDfDzkIq4wa/Cuzoh2jFHohZJLVTRHf0Q
s6Z59DzG4vKl6m72ecaign+qOoshbQl8J9N7DS2V2qe273xeCyLUv40FT4NqHXxuUZ8HzRYUsB7F
HEAy27wn2pYdB2yy7EeDzm68+QQKj+N9hgWn55B2v9Tv3Go7mqzvvubcp870MSuzANuVRX9UHRV5
BLfoSRDKrVxGG3RZguv9EJDuQS5d0CUVfSYdCwAwPR5uix7gOadY733E8qPJILPjglVtb/9RAuch
wmOXpwxkHIqu+UXmzwZBpDVrZ6TEjijDWa4E102RPrGAjkO2Y5wbsP16EHakxVDStySJ4ThDKs7/
LeDMtdE+LGhWqSCJDFIucWvB59nWd+2IUFpDMWTOlD0QmPIiMMYtZOPMqOg4GPcdJoP02JZPvrwq
0y97i1zrEMcfmfOdZWQnPo1UxOqznuvsIB7LnomV/ftf3yzjcvZ+D4Z2h1ghJHooyFxt7zUQXmkn
e/PQlXmAeIYibz3YXcmniI55gJmqzBEoYRxt36lLl3WK8YtPHYZMINFhdd01Kuc9VYaJHsjBGuW+
IsTojXxvj6TFDuK6Tr8mfrXZsyefOFkT2NnSJMcKX6PgEP6TIj/2iis9eZqBxVTDlca5GbcVlqjn
xnpa8k+N45kbIOb1oVkdLwXhLw6z3t7Zws691OUTWb/JeEtKbDYd4/RUGGcy08eG+GH1U6giSH1k
GyyEaCQNwcDBaJspEZNdmBCOG7M2VLBbJD2f7CNDpRQuzL0DTbhgu1wkeAhhoeWk6wGC8AEAG5aM
mKc+g8m63ZAsbkzaGO2wdNQPZK/sxw4z57qGPuvuXiKEY97RIWgvHH6CLtmnlv9UJFVo+CqbgycK
nqCNoXng+DNUED2uKqP8aCn8AewCPgGxc2w6BI5sKqDa9VwIbl/ujV4ENp9IizH8NYkPGnKAApKc
mcP7AhvWELCWcUjWiHw1ZP7Q1gy0sMkG6sw4xturYz7VYOTVz897YE/vrvmswpZLEKNJMIkkTGGx
L1jnlRFdaUfWmrjaWAZAZ5FQketBMp4Zq811TJSlSXnQQ4wYog3PgVXbLDyYy6iZbH4Zq9ce1+BC
QgJZxVGscTtInq6S16qZ9irGLaVutI0xcH3cFZSTLnRdo3xUf3FPK9qlTpACLK2IFrG8GO/ek1x+
JTMQvXxj8HxKKV5w0hFsQtVQ/BrbW4U233pCbAcTr6L0eJrxmprmr2USP5/hgd+0qFxHPnCUFM6v
elBMziYj/l3mp9mC6QHhHS5ngPhO7yCoid+N6CT1K2k55/rFCdR/F2saHYWwcHL+Ch1ZMoBmmX3U
OmIE3w76dIYUpwCEHzU4lTjhmejLkGX8rppiMNR8/uBre0t9MxvLzzjqM5SKFUtzjKuMqHcOEX91
bONWTXf9RK9itpFI079/vmRco/E7ylEMQaoU0IpQabKLr8KRTWzR8tiR07qyyRp5AYtcBmVhH+eJ
b7Qow5wBd8ZphxUyTNlljd3HKrdwoHpUh4TmOnzjl07w3i32rlfHuw/ak5aQaTtkKaoR/hgT/CBD
xjWOcEdrUkxqKD8Or5lOEWanByCtD8RO7oWoMdtx0MeUxiNK1N/VwdnGVCpjeJBX696ziZVruSxW
8+IDg0PHobp9eNd7apSFKGJtAOnLXG2zNEChM8JFSl8nvaoK6NtVHxnTtZ/mL1Oy7tHPbMV6Jfvk
tGX6RzbHnOoz1DUg08w7WARc4yo7D2rL7yubCJICJk7M9zL7ZajyvSp61dhwAHehU+eNzX3S8ids
4zC38dFy070qPIuBq3hZ9mrsgyAZB50abWmovDYWXNQZmQxn4xNrQrRKynG9PYLN4tJh5oUYjEdZ
bFc8Drp7dOY0/DuDXFiIYmMcEAJ1VGmEqB7qMSR1KyR2OyhApo9GCB/G4ple52+sXLZ5ghgUjOkP
e76TC4van+eoYO4zCLjs0wus3Bu/SveqZk8JMvrZiFdMTESkxkkVWSTbHkdSENi134KDvZlJTN7G
7pAm+YtlUujAJazq7OFvd/f/i4WntWVB8N3ImjyAhz8J67p/XxTQWf1bG/y/FguPf/qv7L9tFv7+
C/+5WTCtf5Bk0PAbjiEMw1LN/r82C94/qBkM9U9cV60caJX/tVmwxT+GT+/MwMO1De4juvp/bRZs
8x/TEmoWInz06K4Q/6fNgv93APDvDTvfAlsMz0D3rut8L/9jQEBqQE3YB0Wf618TdoL4VkJO8CBw
9R7UDQJ4rqTLZWNWRUvnceYpno5OVR+mjdPHbDT0IhsKBqwBIbJpCpy2/0lWlZ2XWepIQr48+bxZ
DeVBmolXNolFsOUJlFDPuGVGR8hzxmutmZF/8Xxx6MxpOYFJqwk3x8ZN2kDXI0vVevHo5yWg0ro8
4iCe4TdvaMFJN6xsr+Y9+diWEsDelrTM7pdAS+I/8JOecXoClI0rtIY9UglDFdyxd43NEToy1ZJe
LjfxUnRURCscINZ/XUseyALJ3K8YEMqRJZ4Zc2vOKDy1qXgqa32LREJ8rzZjIqgRWZGMYJ483nUB
7ZCpHFUBSqUrG8VOQLPSs5FneolpwBWIKOrYBVJoYSkHiVAWRF5o6YKjxoiKDZjhwETEqZgFVfWf
psU8ornukbzQIdhEn0VenX7ETl5FmWS2u8llCSWhekE9WzO24eRCvgxpbWJGpQODJIq3DsHAiiHd
l/i4UJ3r9VkM89lv81d/edEy42ZI8ivEZD+ImAmzLolC1ShPSdz4KBGd7Bp7UUoVPGQdaunMNn+5
EZGCVZgAAdYxXYpvvJ6ldsIHVLGkDsrN+kBXNjtEa0qbCBt8HYoWGh8horRsLwocOlO3r6zmq1sx
GveXNJnzwO6Wie6JlYSNA5IgBzDSY4wEb2rInI8/Y2ffjbUKXGMRNECuEPSHwRJTshu4HuQ+wZvb
Tr+xoR9ZuxPxQJICv60T9sedTTg2AWvAuOdORYBsnzpfYU19c4dd/ZTF0+Nqzjcti1owRASrljmo
qo3I34ntgWHREtfGzZz9Dpm46Br+gFH7mfG5jogieZSZyDRzE6xqU1Vq1gvx0OwZiiwhXapCCtuR
wreznOtY867RahGcEIoEWeIsJcFBnfgEFfuy2jDkloGuNsdqMvrajZfNF4E9DubljWt4b1w9fL4m
5uKKROvZfkx7FCU2AEoGfBMZTdNvbaQnFPsgPjYfFA4/sl3Jh1714cZ06I0R4az72MOlHk10h9WX
KEiILZ1n8iPxUKI20D6FWA9zQr6e5aSvIp3vV6zJ7BsSpG6u0X4Ta3ZIMATJvESWmu2X9Nmeu4hf
3tVaYx/sspOcLlXMQrHaqIvjujfDQWcMkhlPiRCnIpbM1BOBo7o03xDf4kmNA/PdRXWOLoRXw1PF
36h9W172lgzEebaEMA1XMsGiqk/xB9HkKmltYHTDTDfj3h8QdlNrBlY3f4IqPo0rsNDcwB9XoQii
bBL9pzYZ3w51NGssdneMeFqOJN8Rdy3jA59sSfCI+I/Gs0h4GC1dXtJKQ0U0bUDbiXDTi5ec5qoH
KLFLy5UyLyV4DgH4e0V82JJsKcoAaQfeUnwdxaYS2obxDYrGq+8pqGxh7gS5Gs1kP2YlS6dBMkDL
UjZk832P/AoZDybnxTfxW3ObVzyGAYm3r7293pDkQnCTnrywR8V8mllfS4oHcgA1MabFUycI8xFN
/gMiicHbt6yIlrHta78qbtyJta/ueHcZUbZ6v/EH0/QBtRxfB96kX3hsDjn4zdF9qpv6NZt94mlQ
dtrMUMPRgHnbCliyjut9WNtkKQkemCLvmAzGIe/zYe82yXVmV2fGtFezzg9VOuWyi0frOu6Kex8H
2yDlj9U3FpnFNnOj1crAnfMUtAmNQgd5ZtA1qFq5GVnG9EL6w1cmUoLMoAFEVPbsXNx7HLOJ+n+W
vvlGtsYbusbXdRlGGs6E2BAB635kVqXBM1Hfg5ctkYu9Zx6hXK+jcT953RWSNyfiRLVIsy4fOlcP
xCRC3Uk+UOKtHMdkgxoxVJVSzQUspDl2v++Y9Gwkz1TdTIjJbCbw9JBPObiGNKeG1AW0cci713VT
mdnDwk9KH5eZz52tffTbq69dl+XyEyfIuAsrUnJqjZrY7ZjeAhL6zCqfITTjZTHCovRcshi2BsBj
jh+RqVtDf16sn7O9GqGNqjvjYDYXli6Y6Dl0moKcKct/TYuq3S+DxYSAmceQgLPxnuDtJbsmr38K
uLosYqVaFMrLTFULCl0cUe6ZRM2qnBTLgPpfc+F6DG83nZHwlBM6uvlv02j9Vvh7B8znWApxSG8V
EuvmvpMrsQHCepmc9XZULC4cPPRbbn0f59rLJMZ1J3w07oT83K0tOZdjZuK+MRSbDlkwxPj3brTp
hwWxX03ygwvMaDdaTZP0PbnW97y9UW4KUiHJe9tZsiT/lVCFQkqsJxwQZrU8uySHo0wP0wEcFEpY
lMuYOfHWkSlpy1POI7/XjOUur/lY9JE2Vc0m3ak7S5GvOFu6t2xoIdH77odpdI/GVD4vcXbc/KUO
yGv0SMo7LzWJfhI/fKBbHPVzCRhixccVcwvaWSciiYdkZyfelY43ilnSFrH6rAOXmSJdFvhqYzIx
3JUHDxY9qTR2DD8IQYS/XQa0JBxvLKfsqHAWXOMT/WU7j9GYekFlihvEUBgqFvPXHcCDu+3rAnTf
TFD+xaW4aKb7UGs4PszsG0dhigZA3y/5RkL2WEG50OIvnak8EyQAtw6VgVs3yhVJhMaCBBHcM/6i
vjOiatRDiDkPQ9JRc6xSRfrCb29ickB947NZ/KhL1mNKXgvSKQbmaa5uzBicN0RQux9ftYX92tpk
Goi1xd91FmtYnagqkbLztLB8YvBja0+YGHEwJKnnEtkIqFtNt96oh4qdAKaL5a88G8ZEzdcv0P/R
9qbo97HFM77qAQ1bDf0zJhjW9dzjvqo1F8u+Jntrh5ySmC7AMk0yfpPUtEGyQnBCxwgR79tGcsG1
f1pQgZBjMmFdLOlCp+Gmw8PIU0z6IETbRc/2fZVy53QwDM3Y9SPcmtpV3uOBQCdy1NUEUYdtF48c
Yh4Xdz/5N206sWRcv1J4fxotvvrbiPM5tXGrhAfTyUNav5bYrywcZU6CViDZkpAaEhxCOYTdhqSN
CNfHcZNxOJX9+xjv3DL9JbzydutjRBzVd5I6tyqiofGXJ0c9XHCZiLN10g/XuFsm19prC1lrbtPf
U1Wf2lonf3hxfnKog83Y3g0VxBcVYZi3vhaom7BWuEFDz8tjZYnTCpMbytDKPAHcSu1VNhqAkj15
Lb79lLAW/Pd+6zzz5LMfcEAWipbdg1c+tRVt64woctcZ/fVYVp963bOfImKDSJuYNBGTYpWRWsDc
6qlLijsaKB6/jrxfOJ/dIr7hjPgU8D2EB8AyuW1ENPnbNQivz1bne+7n8cYfOutYqRQDs9CeFoAo
27rOAVJUlmbdxNzKqX5x8l6Pbgkwx+nWHd2+nk49+sv0xWCdtNOK8cONOS65fEO7RuDu9yYnwIjY
RGPuGlSJQyJMbjLaWg3ETvrMmWuDjKkTF6JvGgdwpEwWKBWO4pYxjs0CYJhzJ1hd4nCMVA9o4Jdd
Kcr2MCwNC7+Y+oWRfv+zxgXs3ZUCYNR44FeUmH3rVvu5I8t8mFifjW1phUkTo79CcIi0yM5hNlpA
VP323s+xxWkS05eZ9/VxTd6ZLMV4EhJSdjUOjmFGPjqYazhSaB+MLH6KqeORqYPbUkpgJDnVded4
TE3rlpqwKU8+Gt1sdQhCMBDOWxR7XDThumQ8TUmLINqo/yxY39rZul5GnEhaqn87S90FBmwDDmf3
wfKRguH01YHG7WVl/dRsa3xSEaTQjshGq4uH/ScUxK4Hm5XSQzryV8U53GAmYiOF9ZJcefsVmtc8
4H/sBWNr32R1TKmEp9y1ihOaH/Q/zsr/1mA2h1z92HO46dGU5ha/OKTxUAwOW+6TnVu1f0bQPQXz
oYNV4mHOTOAklnaY1m2jXwUVrABOxEyAH6oZjec2KW0Ap0Bo7TqHpdtGKdDmeAf8GIqiRndo5PpN
4zrvupi9yCEwTCvSj7afOfRKbETLnD+ug/G06WBMxLDiHNIo69w3fbYyLrIek70cDpNppGdzOLpZ
X0RmDuc3IWYmwCUCj/ixGa17YaNZw3wys75uGf/71olcUmazvYI0NXdEjXE0LOPP4CO3rVMSQ0bA
w6ap3y7csSFIDNKuTNaMIlfaFJBIkdoExSRsXWBccN/rszjb5fKO3BU812q7+yqRXCiq+zBiVllg
qAFm1B5Tb3ns0qQ/4v3DItkA6CZ/g6Wb7uIXsW972TzGi4uHomlOibk+rnpTHsac/KyVKA0hZHNl
klvD4gcTEnrhT5lIcRgn7YExRH7tIrkvNrCPBiHPHdn2+y7+9bF9nJt1fkm9ct05cGF3usuDOU8y
QzGYNAd77je0FHzdtGK9p5JRXW1wTzJRKSeUEh2mOMHTBTcOGqFuhU3FLeg7hAnNWcJ7z8EEIxRf
TGFhgnUctFzDc+p/eGkbqyKijraRRkmtmtao01lpYfvkIGP90y2sFbCK8GLaZJXZqX6H1PAhLp09
Nb4ddsa+70ilMyqLNGKt1CAeo3hP5XytodeMiK6KAFaW556x8TSz00bYDNqQJZRX4zBWgVmFMzzV
lQFyrwfc5hnNL0tb9l8mZiqtx5RAygzLTeROumEdG67lgKWFiLpUeyEqkCy0fpdCPGeV42EOV1NF
6JSzR0ojKz/W+RiXgs7Fg2PQ/NDTyl2ccCTF7vpTby7vgoaWkKxrxCMZMkuduMZuAXU1eO20r6vm
jXxfCm3DXKPGNRgkTM+lhmisq0oqzyohgTS3wQ3QPxn0TI5pXZGhyj5CsIfek1XVhLSxiARd8dYv
NvNTZIZpokLYeyvgtgyg8gFZ3RKW6WzEYRUqwsKED56RQe6vDLMRpGo44Xb2UhN5Z/yZpV9gqV66
Ha1pEbP5XBlq78oEMaon+6shtu6g1k+9+1Yt7a/e8XpUdbNGACBCG+HBwDRpvwkIl5Uv3ktCTqvV
OVfdi/CnNwHM4KovUXR54EjzdimPzUSwVNmCZGs1n5haQmCpjeuYiFGTAUPRxt+5Y+K1nJ9jm9gX
WZINmMj0DlHb09+hxDizfOjAIXSCJmbsGZvL9nGRQKTJD61y99mrwKuXm1BLwcUOZpe/MjM8oJ58
EKI1z9uYY5Bp/rjbBTfAkaOWqC80EIEzTQlequJqkqSDMuTyW/LIoP4yHsB/a47Di5WtrHBLlOxw
d1O/+JOms0bbodHqMvBuhpQhhQJpoXv51L3LRLZU0EIOy0EWJv6zUYzfq4FNYOP933XJtO/T4WOQ
XhL6c0IKBalYDGH0Bgmoxv6OsYymln6Ezcw1+QP33L288kb8KtE3673xra/lF7BlPVh0/acAbm5b
Gg8FRTxn2nzoDN7pXiLd7JujSDm+toHGxWhZuGn8W64DYqhGGoQ/sH6XZD5MFWQBZbUIAK1++B1y
BGE+eE35YXX2u1XcjxuSIgn5ek76nznvn40SLUpjZs8DW0IL3Q1Dzj8EgLy51IQ72My0MN1jKsVt
pee/o6l/zfhAHfU3Z2n9ba7psa7LPUkEC9ugpEK+NF9Zo/NtJyaVkv60rdaDxGgFZmjiIo5ZIYKu
a1Av5A7LN4Uh8pvh0bNyzBhEKP79c2tVf/W28aZzvu8ITdjXABICX6pULYmveKaIMTXUNqVnH72c
hos4XqaxJQYyK2+BpNgnxp3440Z/Z6VFg9woH4M+53FY1g0sdtimJOl6DFNiELgZxzzJqsDL5n2d
jw31Igyvug2npnshVOHQsH5QLCUjzHjgqQ2N/Zhs79nq0S1MTuQ2r108KGAIS5pqvi/MIg5ctrDd
1j3mZfKFWeujdazbmZi7dkBT4jR4YHXOO41ub7dg9js4jakGrOtVNXzrtcnbNSXIspziO6O1WBMP
so3x6DeJGwAxQyzOyibWmcotkoWnOSGa1TeP0NrIi9EKDwPJOtyjvQLJpDEdPBvVs7EyXKtXRMSD
k5xNkSaASb4GwehwMdsxsjs0J651URDqhHUmedsF+zN+u93cn9oquRmag850cps3dsfGvlX/3NH0
rziGX77Kp3Zkq6TXB69zfQQnSAxB4KITyjFJwXmhCsKOF6MM4HNwuOt98kKIFMtxRlXP6WA/VyPr
Y59xadBmA4BxYuBbMvV2/dy8917+7q6f2zi/SSzjKGtDvSLEM8tQt2hMoOdUPDV6roeTh2lME0wE
TfbXloouJKwqK8gKtxrWhVbq/5ZN9dkN0zlhXBFvDTcU5KLdasmQlfFXl/aYh8CrcBUdZ2OzQqoq
BCGFq3Lej/Hc0ZyOJhkRfQ1rcXmzEQGXOkeB9PTb1vDHk2uNJp6x9exgtNwsHDdEabGDj6v30U72
XkyPbeVWAA7QI/YTeEait7djP14bFcgSSQbL6ECe43oPsMMFU2GzC7VwaRe4Sbmz9kKmP6ufvUhI
4tzYHlB77jbVwqcnp9GRfLfzEhloGuSEXKP0GCOTIYB7tMfxzgs3LjZkfR0yLgUHqWgc4bAvEZiN
n1op7ks3Hc9gZVlvbpSgJcKHtZY/+cLQqBVmG4w4J4Om1T/sRjzDqJJh1Q8RrwhHvFnQZ8OyZiqX
3ZaAPsDZXmNmsqNs8vqoL5YbC9A6KV9QzzxV6jXxvT7x8W+xhByLC7DZ2J8Mr0JPHpaCOYvZgSnn
d84bYGCQrpugmdEIzhMyB48aim4ByVqf7m3UYUh2j9ByEFfVgMSTLoCQCvqY6OhlI/inNNZXAQOF
GDvSL+NCU9bMCpIMd/Dg2retRInUrTV0rBzPCYKQMrY/S584NkxnimGRv49G8ZlYqxERpPI8OuxD
iCQYsdChnm/wIu4MuHlyqd+bSr9fFEpECMeMJBp56mq41Zb1wriiI4DzvLGqDpLcbgkThg3gQufJ
DOSFssmoTp3ssW7tr7W0/cDpkCpitQKEOGkcSkrOJnp0I6g6jqNw/lgg8endSNwxK3pFgg4RHKz1
kS3/hsCL0nnoFqYgKVBxl06mJtkDOsdSsXnuXvRexyA/8LuP4267EtpPhi2fcCjqUhWebZKzZnmz
CMk9uht9FGVKXMJSKy2ZH65p7TJXQMfcSlFF0Jxf10L0+xLtXIobPrJL5OTJis7Ap5N0jPZsVhUw
+u4doMV1Mc82uqLKoypHcc9sJ2TOqqMEaX5i7bMv7rJ9NxFS0uChvBh4gEvXDGWCSK2qbUV9yMwd
yIJsb10jhEUetsU/ZDXfdNo2ndLidSTBmRJoYdJNiJVjIfCq5vRSM6WnvQRNb2oYP921i/BYkQYs
iW8kt+qjYi24SgU3zVICR9riKce8EWvz8zyLl2LU1Y6NcFRmM0FWi5HGPV/2TnUoMqs6c65A6CDx
zI0WU46RhR9653To3dEn6PH7wI5A79NnyyFYpuqBh8XjlwHJkWepCS2SG3dpwomve9wzqXD0QO/8
iy0AGy/r9Gr/Vbdp9v3c8UNp6vF2epZQQzxSl9BciVQpZmAIt/nontoOpZDDjND2SZ/uymxvDPLe
s9hkxauLyqUjoc5sh6hKzzUESvb/NBBejh5/JZIvM4AP9jDU+6U+m5q2T6WPYq//9tv13VtaJLqt
SxRyzjQ2JwfHA38RNs58mhpBFItb3XA0/5q4uYi4/FhrCnSUHlwqEkhWT4lDShSXlEFa0fC5Ab1k
Si2fii79U2zzcSnqd99FE0PBnEYtQpDdQjrfVFWQteX9Kuf3tsOVSJws7thtOmZJgogyNYyz8DF6
bcBu7ekqn91Ljh0IIzdpol7BL0qM2gF7LCtOPztnLm+h4SJQNrRq2dMoRo09IUb0zoY1XkhEf0wh
+3Fo9zq/rXoeyTcgUShsKabWogLstWaM7Nb33rWJc6yRJHm1z31rmld2PD8VW/oH+IpB4zJQVre8
dL1giQP07CvHeL8fZv2VGxHxBHEgEQF7d1XbHzXcw8dNyz9jbrV9LCvUQEy2zQ2mSTVA4HZ1Yhal
1REyv/Y37pp+I14DvjPxt0yOf++KBuWz0pRp5nqUHbgNumQVN0KAqH9pa9TAI50w0wqMYFNuPvgF
64wFACApFzoKqW9QxU+99O/KSTDkaYoLaqqdKJLDlFxrOjkoYDH7KC2n62UTL0lH0lFM9+4Do462
xJU7V8FJYosny6Gwxc0VRxILYGCKkRngJkLDRBdpFq/grrObtu1f8lTHTOeRqZN5KENX+V44xh+C
M28sai9uYu43lxF2OVdzCL7NpyMDOABXQLoEkXM3gmmiC5MVsafMrCZTZ8KuVxlUaTXutKPR6knD
KfIrrxz6Y+wVNHUWfqPE23gRuvIHGN0HWIi2ZnRoJiyxN+tiWfyinEJWUV5OH00XDRNTutFu/hiV
i2koYbDc7aCcw7f4K33rL/Spu1EC3kYPD7wo/WqQcsN18Ek4tb9R5JxSz7m2/X1sDROGNFiDcaY2
jOiqhzcAg7xLbvls1Uyyhm7KP5K+pOTXnW6/SLvc63mCEtEKTTuGGlVkOPVgMLdq5mUuaxVBC89C
z25PWeavD53hH9Kx3fBbt3th6PWV7trQ6Hl9ocXsO7R5pk08ZFy79/lpRay1b3Tn4mzrgytUWDHc
1E21YeaXw4G/J51gwRXc8stb6aQHjbplFnm5l+P4k/k1b48ze+e1FNf4aAgVAKSLVm252BmO80kT
ZIlMkNumuLlZ4u0m0aVPPziNoR87zCcXN97O4Me/vBp2feVq77MHNivV4G7gYgoLN/8QbAA7HIPZ
oqVknOXsaSZwOwT84BqgDY5yIIFiHC4Jya8XTsbd5MxwzFr3hBSiCV0+rLCcTcS1/i4BeFOb4tnI
29Dvh+yh1YQIyKwsm8fKl2k4t6wW+2XeJxBSdrg8PAbm1/8ZTOal8DYTFE28eSokvbda8tDlsUxQ
hkJdsI71onu0oUxjpXS1Kwwi9wXuiJ0vy4UdXk0qj4O8DNApSsiFgn42Khx4hH20s343zdLh7Cw2
fsfymTYfl+pwsRxEjYRasuFqnYPuQzU0ecPYYYH688y9yWYrlFb9WWr2ALc1FDGA400KxL7WS+mJ
U2n3EprAXBABae6ymesMk+oWCrGdiiYnKXIQOO1oiwgXIZ6kxElo+t5HK7z5wgWPalQJRLBqMpHp
3OtizD6EiTy31dvAneAhFj4RElWO+1Sn0CFM7lBWzqlP0Vhu3pyfk9y5ah0TTU4pXjO93yfojZct
dVGXwftoKtzBnk3G/CYNZhDOCqe+5mtjjcMti3psw7inBmLKEoqr+JAikaVHGH5h93LTNMNBZlSo
o1E9G/4wMaGHJ+WPyvJXAalIfT4EY0H8Y3ZLvLN6+QY/DOCUvj26HsnLKH1e/A5Ckam3N6CV7zj3
3pBJKZ4hC0Ho2gzTunNnOI/twEdhbd0vmuMqcGr3iF//c6xXAOyYVMkEIHiuWf84fM0wptUODU0t
el0UerpVvlSSPeUgjG+zY+QuOv3W7ruXgvqXLB73qMlNZ6DjXUyQkSHAaXcnN36igfHbvvL6Y9+7
3q6rZB5pTukxROU6m9yX2uPEJdH1udGXKZgMDQ9OiFpguJDijQjZ88tTPJ6HEVKRRSTcY0Wchy60
2670/3hrtZ4I3UAa6vRvWTl/x5AinSwuz60O14C2JdYPZcqwdVjmcyzG+7QZzq1J27QYRn0aZ3Go
3BVihoc/Zu1ZAndddyJbd4PLws3paugYkQLfTwt2IqrBmffEB3JaDO+uNyCYbwjDWjlHxrK9puz6
cfCazP/B25ksR45kWfaLkI1RAWxpA2ym0YyjbyCkD5hnQAHF1/eBZ7aIZ1RJZNWmN5EZzqDTiEFV
33v3nouL23YhRrVvvWC247DXw0/3L0qwGPg2OTrMpc5pH35iYGOhGLXd4I/DupySr7r3f2Re8Stx
4Iu0zXyviLvNneltKNBYW7xVTl4xkma5WY969iNi/qUl88+wS+b9wLK9lsi1rcK+VjjIjpk1XseJ
8edAPh+L2PwVU6eiVMVjHXXXZkzZhzLwelrPyFp5xOhVYF3nGiuA6fFHGdzobc6560G35+QkreJ7
2ECubgnaWYvWO7a0IMLS+Cza/jcnlFDDN5Rc+LeDMGpqgqi5RMu0cogy+A7MweI0Ji2AITohedl2
bixmw9AtVumY3fLB2iUdiSTsmJdCZ+MBiRuiJ9/KZgkKi1GteIbxydGI4fusaEvsJlMxfFXM9l03
/mhZARtqUca2KQYpgueR/eIbDvV13/rvRlUjXkWdKlMamh0aGBy3EPR2nU5NkkUYLoHnG6fZQrNt
x+1zU5GEqzMjX5lTiiemHm0CUG8DorqondbToMNwFcN8NqtqTQou1KyBeBkbCY+4u5W+G9vxvcKS
sMZI+yNvM/JD5W4OZwR6ToKQV92HEvk6p0QvTB+lxfA3apKnvK1emgSds9VS1SfZcB4lsegsTGc9
PbFLIi62EF57OlRd5EGvSPU5uGbThlk+M/5LGg0/VIp+TsF4A/S2WN9SiyRHrRsfFis3oxODvJuH
ZFBw8C3gStorsLBq71Y9MQIZ4E8HIXJPgZi2xk+3i7MNqYFPokbRa5ihoI6bNin63AKqyHbWemtV
hBageDLONxQ8OEjhgSi/5PpRHftN2KAqKrttHiFbTkBlbVybsmJRJQF4rUHSsSpb091mUJlG3wWm
9VpXi6G9DJfE2D1oQPdBDmF5SDKqxGkAU4yD4eak5Y685p+WXxZfdjHf3HLJTayGvQtrpmOPfso5
S3JyHssTRu8pmjAIddGVOUK1S6g6kJe7FKBdXb/2ibW3de/VLHh8CTmatuS1QS8hZ7TR8qeppGAX
NXEZlQNRuJkcC0E5OUD6fO3zK2F+0XFomi+kamsz95wDYwj2NxX/TCZnnxhue1nkZaH1DT6pfKhm
yqlpkJ9ePb2VrpGBiRvBdLKaBp3IiHjq7ZdIKIqNms5ON/P+JrWn71mR3xxZa1s/HZ6NrJofJIs3
oFtqlZAog8UTk/a011rV0niZQ7WiJeK60thEfmbSO0R7X0XDp0E6UsOs1/OnQB+ac1nE3dG1tZ53
rshXxQCVBxBQsyHqQa3gitv7VdVa8uLJ8poLUa1pN6njnNCx00yMd65k87LDH0lo/RrM5nVZycj/
VEo3toSsm8hU8i8kAAOkjdHl8EVDe5s1JclqMxm2RWdBTV6Ng8dv6udnb6SFDdrq062YACW6p3Ye
xYIy2zloZoHzRw4fXYamX5EHcDGlHbSOE9CS+F4CVqoywUjOG7AuUt/15It4NBVWsRUefUFsmSE/
ESstM12meAOqnYcOoxL5iiXj+5YLkTMynlmuAOhcOolNTQsJdl3sdxUqe6b6rBPpLpmFB3XCQ6JU
Fpe8brygFeUZCOqLrec7dIg85IQx6T4nOnCF9NHbF5tN4KEtlIVOJ7pVUfOhnMdylOQqVqjtOG+e
hhqiM2ewubZ2Zk0D2K+neV2MND1r1Hnk8zWnRrFkxy24IdGipJcc5RKtOXk94rDWg2vA1rbG2IeB
VYHMTmngOi4zK21KDpOPs7tszIOXzLuexMrVlCwTgUUfGBEPa8CBzhuHCqKVCjxleyNdgJwB2jue
bpgsye7TEPW7XHPP9qiTXj1t9M49d1a4Z3dRx8VV3xJPQP6XsUoy3DCi9iiuXY5vCrlJWsU/5LBr
h6c8zc4FLUdNRws0Zd5Txm1uIjojKe2OhtkGVCLq6Oh5ygLFEQAFysDfoinvQXg2QSeRse/t72lN
2h+BrYyuVITihEHOOLyYaXH1zenH8iFDUUAoza55bbxZdniHjfWsUJGy4e7reH6qoviZLKIXaXsn
oaJ9pbM3lPFzbv/y1bCz5/hmJ+plMmICzMOXonPueGJde3qLGo8M2eklL8Up7O+0G/bTnF1Dw7uk
fnvBcX2cO+NI8xeYO1MJl3qiFbt4yK76sqWYfNCxM9ZW8dmGt7buoPohZWvrRzLbdnGYvWvC3Bh0
8JRg7FtgxBsfqf5J2qCvVr+EbvZlLlwQVICSTi3+74j3L2koWWMcnLh4bpW1c1Kmmb5kzyTLkGc/
1s4cs5+tKQr6ls5zrlYy3oVuzu/KeddckraQf1H5v7da+jTZw31mW1oWBAaSoI1di8Sz/CvNw2/s
Kb9ExqY72sOrSKJHBCIMHdwS4VB1tOlgZ4sDzuINafT5MNWE/YBVq7PqWGIGbdTe8WNMKB1ICaw/
/plTnGi/SG3RIutdq4eLvfg0a7J4SZfKnTmYJhDOHiK/pDuZLMdxRUdWWuXZi7QTFVtmG9fcHr6l
sLtEG79VJM37KZEX00DTb/rluuZXK4xzh/vKSaw7R+t2PtbWtIt0vjOqiA4KV05l/3QWpaZG2IqX
0pme3kZPu2kgd/ndQMYSxVBr5bnL+mNUr3P9XSb6tekyQvhs8RFm8Vtc959Zf7Hs8YZg5rOg3stS
VMd1dps/5rn8WZK3PMTbKaIr0I4bi4vCK7jxonTr9NQbEDABl76qCDlCKm9J7R+KOnlyPbKe7Txo
FuUMvrieMPew7m6VkQRJuG/64TzX7kmQS+f4MD3NcU8c8QrhFuC4ZhN2T3CyN/3kcsRs0ZnMh5hO
JrHzQbKMpT/1yr+wE250uW5yDAy1GX9iLuPxIT9edwZab8YbI/5rFfZ00ue7Y3mbDH9do+Q9Ncxr
12gvmqDtxuSDr795jnrzKMI0buM0yRdfXX3VXCplvRm8kMsLiFaNGLJuI7BK5qG8ma56gzt7ncQ/
v+4jlgoPQ18A/m0+nMfBjp78sryWKr3JdHztSESQJBia/nCnGlmNJgIczz21RndHj3eLy/kl78Mn
xbiC6BcNLNCE8LfUhxct09/0dGOL4axH+lXHwk6XgDGNOOVTclMxH17JCzquS8Ikyxq6rWy1+2DF
t7j1L+RFfCzLiCcFwwwMjHz6CbtZnYBJjG/LSgKWeG2QV+3Con8f6yUS+XV0ikPUbeHgdlP/0v2a
fUQmahXxanAOzkfSZa8dri609V53dcoXipgz/lYcvO0hI+QWyQ4th3ZLMNVJr5mcZul1GtJboykI
c4j60uSVTFpysQbINt4H4EyANd3esHmnGEHGV+0xxwJqWGtvULdlmVv+U2Zbz0yAXvA1vyxAnHx0
zrhHbk1XXBnc3ISe3ASKsUhGr3X7Pibjkgr9avUJHGHzOkj3kufJa+rbZ7v5AUj1EsflVbrqWpI2
sPxiXRffLM1+IQ9BFATc8Xn85XpK+pScysrxTurpwZKMmUYCHKs79q+TlX7Gqj30yr/EXfIKoe4C
9vB5+VEOv0EqxKaqL/OcnkNhvTnTcOlj7b7cgOXvL6yOmJNAWAC/WZDRob2M1gSHPDlNbHRhn75b
KnqdBFpjdr1viRAfjjPelyfKkN55cr+rOr9SNBOrZT/aKrp5KOz9ouAUKG8U/xQfqI54+BJSOFP6
1C4ADMsbbrrHzxrEZflabmMqbz9JJkO7nLyqZH7Lq/lp+aVmO7lSvnVmE1hqJvRhfE6H4Y5C9+P3
pqO7H6Y5coRlMBy/Ig29Q9D/aJL45rQbYjGvaqi+ynY6uGZ4b2EBxB6GQzrXdP+UP250rfkWzwPa
5B9WCsXPzzm5x8/LRwBiuyOSTxrhx/JGca0IHTTepByfCW8mOITkQ3WsQeZY8g5++stNyisnqTuz
gZszp7sh1LcK/dTvx0aXL8tNjpwJCz/yBTq4nq0d/bq/o+l5n2d5S8HAI6n5qIiImdziSordB3KN
YEqdLU8mG0T2kKrwxayKa8ELuuyTo10Eiz8h442s0/Ep7OUzdPqbE/2EN32wrejV1pyDp2Mv4tsY
fP7eXssseh70/jK2xdmobPLqo2Bqsi/byr61pMa0T+E2TMOXtvilyPXgoHu3J+0pDuFhjvx0Z3hh
eEi+ZXFmsNXVCnl2eXY9edfN9H3gldNscWrV4+DLF62dbpS7FYO2ePp9DFk+1u/b6KMG7bAkQc3b
oKzl5/MFP3z9/TmFCQ/+OZr1H3ET3WggcM77tvwWoi/fWYGfbHHwvejCEP8OcuwZSvy7GetvOCc/
2kmg9h5e+iHEMIKfEsmMvyae+gVy1GPLutUsA8ZM+ffJ04/4IBG477yW74Ae8GDBT3DKrc6X3erF
juKXZfMyzaXK2lht+dXX3XejIFSG+klQUTE8il4tqOADK2hkabduKrcdWrPKfeBqcb7tgqKaz64v
tvDZzw0QGLIgdik2/ZQzqUvFnjrDKXMxJpvQwt3qyPjj5Bjz1tfyFa5cTpXZ07Kztz48mrT7Hg9E
xiRuMIro1dAQTZG7+hg6UGjq4my5i5Olr65j+T6mxg/A7pyTTJbF+nmyyy+nnV4Ly/3ZjcS25I+T
5sN0jQNdWOQ6yefUZLXNvFNteYFdQYNhaGFENwfrsigtMGbuzm3y90FVu7mZ9grceYKysiCzHME5
/jPDr4ljXrsTLa+BZGbERehYgrC34djwDUidXNheDUSHtUJemcANdUN7VfqQh/MSSO7S+hInNzUI
JO9PKt237kCGjvOoM8ib8m18ZZNILjRQd3k4nDD7nCaYMT2N6l4/wgx9CKGfdOOPOl2MgvKWO2+8
9cljk5ADgqkJbYonopMdNcc+kgihx02rN4Fuqn2MWEanLang1xTqNYoSAm6KFZ26yyL/C8HoNH34
bIQMkM0CtRTexZzk7Z/MUDleOusx4giD1pN4FdI7yXtHb1Gj8KyyBT8I0ZkTJbJE3Y9O6NoPFa4Z
U/osB+rgyOwScebwnK/U725iSG5Dqp4wGyB5rQPfYU1jEE6mQF5mVw8RIv4whjkzqs6YTxIxSkAn
sbIxFAv5PeIpMlNWpEG+VL28WxqySHjqtd8tgmYMyFb6FOUsN/y47L1QhLcknAxaLQnqSZ1lDNDb
RiH26H4kkYt6uj42tLYm4f+0u/Lg0JsQjhEQ5IyQx175/g/3tBxcozRiAE2mJ8uZ1H+mnXda1JW9
G6T+2YQS4Ip4308ZHDfMP8xLK/5scSSbXbXRlk/JnzcDrANs303aMAmd1lI+DUW26t0JtAr81Z7H
iw8T4RPJzJfSU6iGCPVFo6tR67sFnbFo3PK3rsQ2k+bWCsU+IQcU6cHB0spdbMyQK9xd2JFd9dBN
CjSuuTFde9srLEEZnZkwBoBh5mtC6lK58RJgIZC/bEY0Ybi8uCTMT/AsnLCFyYNBR+6rQidOtjrM
Y7G3mjjoFKRiR5GZnu97o9qAQx9Q76Ew3WSNyVwR2WG3sed0C4JD0EGqOZKO+g+PGtzhBZL8SmHP
zv3DQuKKUoDnFKmrb208dfPs83IF+H/LeXm5C0Vk0/xv1z0AAUZ6N8+dXolWD1xfP/t+uKk2k+4f
kiXqAGsJDdHkJsFKaBahZkX9UcZLqRY/FZn9kYa3FCmTrEhCGcy36TF0pyvK/o+QhjlVVi11dDZb
Vz86vPpzpUhrnZ7Rkp28qLhK1AV1qzMCfMtJC07TLlieglzXzqw3QOiq76OgVeOY6HJs9YRAniE1
Jc8yGRWLdYQkIJ5vnyNnVgFJZ8Pr0WACwdpEk7tvMxr2o7YdwzaAPoVf6+ZlEKqocs+Rwc5HxodO
TqzrZQBYJoA6PoNldTD41BVuRctlxFxQoTvrFmuLQbnqy2yHwwPP7WMTjncGJleDWAq70s9OPSJS
tVdocAnHwPmEY2c5mhJRaznzFrfxeXSc7fJldvS1k3p7d2Bbw/5SuKym5F4rHBhqtHEQUijw70lh
BGHLbQT5IXt7I9JdbWtgCNgMTmO4KVRElyO+TGIO0FFv2nrahsrfsQNtLKlt8EktLiHcw5sczoQG
F2X545mLrblhwKt5YZYuWQwWyblQX4umQiFkxBccLBsh2T1PShZX1dmnqXK2kx8fQR5r8RMdgYOy
HyOJWLBCwt95l4JMqNSoH5PUejS9lpQPP0jje80E14q2TrTFQbchVeOBbMsxfJwV1aBTB4roLjE3
H8C+n2q2vYTYdqI6EXjSQVMLVWVP4EfQ8qWuPptcVTJXVhoxPU6C51K2JKiptUQYaqXtutPaICQy
wCrESTAYHwuy7bJxY2rZ3tNRsE7EV3AJ/BHPtNqJkUD6roduyY3jgJcgkV+qOSqWdeq7d0b6b4TB
HgYbpcjX8lB5jX9oEESbzt6birOKk8BGjpIq8TMl8VpnODeZ0G7rnTFZ29/Vod3fI0qZLLfem1o/
QvYKNOMjhEBjj+WmdujjmSfFo1JSJHo4nB35WTjauRuYALX5ORflrtnrS6qqiQPZdnYE4a7tQW75
RuILekxrLDsuvAvUTHu38IOi8fbLZep/pZecGHuXi2dC3oCxslxyflZnz+uQoRy9xfUAy47O7/Ih
FSE1eeqTDI9XQGrfBv7MyuJgwlJJg3obtiaWKA4B/G+ahBtznAAEfeRWuBWVtwcR/2Ta1mNHvLRH
MhUJDSew6Gc6ZCvWViYI9jaxbfa4F21GiUGq8hRXO1QyD8NiyRv0BYq+XRZmOcgdMa7UkFyT5vh7
rda56b4OrHVmEORsac1vhhgNbf37aqh0QLJZbkdB9E3NEyyTQHPFvo/GneehUALubUv9mPfuJSvz
Q2bKl5oxXDaXe9cc9hmlMiZ9tmvzGIc2imE/CA3ENuAu8IRvQdpcckbjaBVPXSK3cTf/gKfEf1fQ
kUnelic56winnarHuc7PY609CZ+zFvDNFOVK18anWfLQleaG2TURbozJovpodu/myKhKdkFp1Osi
/nKp6yAP5Doh5d6x/J3D1wZ0ktbLjW5cpBtJsVNOecifZs4kGRxk0n5Lx37UNQtuCIVU6wV1JS+l
mx9gDexapQdhglct9NawAY5N0z4i7X4M83NbVdckKfcEVRyKaLrXGUVPDX4g8fetne/Ry54KLVmn
Fj8Jkc2MrzNHWqFzGyY0qebs7VTJyJQjNyk0var2asb43eWotghr+pGbqRWgMKrSukGqAkTRubZp
CQFMhi+WCeYPJGy3PYaTB40YYjM7M5VAiKb+/y8+ZOGUfK9q1WKX7wGe/4tbsvA4/u1fNr+h30/o
oGB5dEPe/0alg05f/sv/6Rf/hQ7/D2QQwwWX8X/+/Pv/DTl++dmTYpx/lj+6P3kiv7/rn3gQ9x8m
KUCWj2jJNUwPcub/w4NY/wDzgdNEBxRqYBVzILP+Cw/iWP9AP67rfKNNipRlkPfyLzyIo//DdSzf
9A0LuAhKOPt/gwdx/kIqBQhi28Jzfc8UOn/dwiH5k+ZpIOuZVNayPjD22zLT453J9Rums3TTMPko
jcHflYpddeY9Xnzn/aYSc8xSjG4xKn7KAoNnJDlYdF6G2CcBqid0CTag84Mop5FYRaQwKlcje60l
HrqTj3lNRmwq2/2Iwj7obJRujEuvRmPuDSM8ZxIXURnj6xgcUpPSKqW2MkinSrWfQusS7BTGdI4Y
+IUVgMcsTNQhnWgWtBYLnWj145yHVeBGUAZJHWmfBdBuTfgtNV6OGi6dwDclDigvWA1+jfIidXzw
t8CQ/ngW/htysfHfXF2HewTO3ROWZZp/IdrqtvIai+BPlOv1NS84PpYV7LGpaoxbjYHc9nGnNw3b
Ng1ym36P6SAeVh0jGT2v2l2XWp++kTPYHV+Jvpv+w+cTPGF/cmqXu+94nm4KlEmWqet/YbmSUsj8
aGR2MfpvWEjiQ+yQu9Aa9nGYogORCeWiAtTo1QOT6iHWPWRZbQeziO4DgeI+uN51xyHlAHuxOjrv
WtJyyIjMU+5BBYgG/YTC5V0lnNd6BC97Ehv9oK5JpKrBNIWZePz9BBRyPs3NXCKPmiSJPPWHHuv7
iUEY+RJNgSj4Sg24jep8xvgQ4/F2G3Wk37vrLWAmXWHKC2sg1K9CQjAV+d0RCCdjzLG1o/qn2UYb
otfJL1v22qVyWtRpKcQCmu6Pxai3wBHw6PpyZ6C2W8czQhHlZvMWPVQIQoUHpCxQ6P39w+HyDv/1
4gtCB0wLnZ8Fune5OX+AdLGX6tLNGpjyCF5qJ2Rj8PK9oDlaqYL4a8BCUCWEvzN0GqJhrG2jRj3j
EXq1HLjCfk190uHKRhWcJoFjtxRk5HXsrbR8813kg12VYDCf9zFpSxdsQCmUCg/PDsxTa2Mxgs9a
DQW6ZJvXNdqVYu5/RK4xB6hPjFXlIZTQksRlNpoFxTIg1+mZomPfC7jUez8pq0tv+2ofhnRk1QDF
SuUoisBDULqPZJx2bVOd24juod8OP+MpSc+VaSdnMok/7KERUNN7KuSyC+pwjs7l8g8RdajpmikJ
8tIa+W6DIf9MMjSK0V3bGRFxdoWxgdrwEovZ3wl/MoPQWdhkRkTTgZT5/3CjuCH/5U4JT/iG8AH0
sor/laA0WrbMjb60CM6MUbjFNhS6apmGpNcBkOdD61tXW8o3rIoXXWGetZjWPripd0Zw4W5UEc8P
mBM6pviKsPD+i6ARTg+ihko0dUwyZLup5pYM0pRZRKRZ/ZHbvBB3oSJhFy/22PCZYPtau5eWaWwz
o2oCdKTae65j88OJcPQtQJCuE9Z7L0nHIMlAVCLnf6aio1TGYipG3BEcS6jN/RxaJ0F06TBzbpzJ
jJv0kUo4m4AGVs+Jbu5sw0WCGVITRMzVAbUB6YVYSj/3iIJKGD65mFWGQTZ7z3xmWJ4+YBp1+l1v
e78YkAGLiAxjbyTYrEPk6GDojO8Ke9PaduUX4p8ETPFM486jRVeGF0pfELi1/R3ZHrJuSCwrJ+1g
u6roKaxM75Qy3y8IYBhRIq0H3+ugqdFkjiri5X05GAwkofjFo/JhTZBWUYh82nVdj0VDww3dmQtO
dQDo+DuzfM7OPOQo04mD9DRp3+beulWV9RXF2nMW85VIaG+uLdwtPyEGfl+QpUTCMJ0Hu9n4aUnY
sd7UD/GUfcAYiY8O6Xx+Z2ebTEuI3agM0JMRP7M02+7ghOYHkfMhBoHpZ9N2PvbVnBc33AgnXdoE
fEy/0bxTVnzMZohTufd+6jWaoKF1gwF618FkiEw1waRUGu/GEtnbIoQjf2E9Wg6WT2fUqZZa92Ah
hpw10s2m8S467TG2kt0gvfIOhWeLoZ9a9KNNknpv4YmFlK0/WEV+HOshYsHw64Dst5Xe16QKIrdc
xXYfHRtde64wdgTVKEgElQLLeiL1i2L9WkWhvh9dY9H4qY3d4JtJCRlcu0vUdpWEDFvyk+xjBPBN
tct6iwlgDw0mzt593bjYOK3DxKdFRUsglXsOPeYdQcGwImWP6Aqv/EyVdfVy5FtE7a56pbWrWJjD
ER+daXfuYy2fjSHuod+G7zMdNzs0ExRDD1PJ6GuanGhdy33eMyTsOR1zuH+gqwqxarTKtTdnRxKW
kcmH/XXwwfhEgAgwcuv7usalnPwqyIrfS98H5s8YIPeyHXiQ74Ptv2VLG4TQa9wTh1J9polLLrjv
PWtde8ktFf/zbP1vkT9/piAYf+G86wbbtCVsxxDCFbb+e5H6c7vwpEU6MQjrMGY58fllLEQGD4bB
ixz3EVbbliV3SM2J2CbG4rbcmfS8yfMr022XnNJp+OpN55MQvYupQe1MbMyZSPvPf7+vGaDz/m1f
Wz6ozXDVYYMShvjroWKytIotlCmL/hS2THYzs9SeDZPlk7ESiOAlJ9BmvA4FpVsjVK82yAT+/jP8
3jv/YN4tF8tyhbUw9wDw2eIvBy/SgRMaKvRGY3wdRwc3qPSt+VC7MSLzzidHuvefB5BVxz6DUtKq
kfUEPp5GbvZ+qAWHEBpLTZgYB9vWcbbV3ZHkzMKPJa0EAn/DOeAwKY/gaYjbDWta+zLzjsTXf3P8
brqkHFTJn7CMs5UWGI/In1stPLkDkznnUDfRPmkL8+YWiJpd1OS2PqJXwxMjlyNxPzU7fwETxd5p
GvqfOL+H7d9foqW6+Mtt4lRKniKHZRZz01xu4x/Pk26ICP8oRve4bZZGsDzWoR1UvuqOheHEF7d6
CrPspZRtGRz/eXpoWGDWZJ9mjwTcK95uzdmI0EEVYTIj7dMS6SeNpIffhzolyhkue/RYhlGHpApc
Q0YbMahKmq814tED6bva4ff/4yZ2gRNijCsc/aCWf0hmbwd0RpQUUsfyIy3Q8+n0KJNZO5hEvTe2
2z1anCgfTK/pN/TqMtvn/FATqswzdnC6ZKPhlXjQKbShnMlH0UxrhpLxfSZRb1CaF/z9JTU8/b9c
VIPTPsd9/GsQIfWlePzzorajC1JJa7kYs/gqejlhDyq28zghHK3Km1VinZJUI72lbfsBPX8uihaC
wOLxwGqNP0RfNcXZHQ/zjJW9KTg+aFN2MrLaC7wpfprCfDel8tUlP2Pl1vFnsxCdZu+ZkCbXSPwX
OwacRjdnIUGgBOvd2+whf8zUiBZ6zEmTWsd5RhYi7iRauONjNoOxF4PzKVqTQ5eMMGYk5vfaNQaI
ARRG2FYPavQRb+dRu2VrBpiP8bAX/oFY5HwjgnSiZRVh0hZdQyThiAYaZN+u14n3FozpOuhnWy2N
X+1IPE5FcpCF9W7VZBkDECYafNvY6WedlfbRHUocoQzTQoEQBI3m91iSXGdnzYKHNGgaey0gh4lS
zkcjzx3YCJfto/JZt63OvNumFajIQScxlg/VyDbp2TrXvLbkodCC1gU+Ru7pr04MeLEHYLCi606F
3zCrgkiDqBhQXJjT1u4dtLGd3akVau04GPT4fRp9SghsTvWEQwkP6YOpg/3XfTeHdkJtB668My1J
/xObaxZCpWyZtMXQGIqiLi4VCKNYhOSQksKK1+e9n70fudF9tx0HC3Pj2oeqH49T+CpSDYWLLeka
hlfT1leFqUTQ5r4MBgMURlV98CHR0Nmm9uh/7xykvKWjX12OW2SZOnwCbl+YTAkodvZ/180O4lx0
Sbok/GHWBpUkO/dJE4thMrGecn8wYF2n/sGKtb2ZdeKavGrK+jZEub3T7OkcW9O30elI1+h7oseN
G7fhi4U2xz/nb2ZkcVe3nVF4Lg70qRS4yZdEBYkyC2cF3dGC4AJa81+VXobbeuI6zjA+10bof4Zu
GbA4BpHwoWP53R5LgIO5sajJP+7PuYZdySwwC9JmO9K2n9HWR494Rfdul3eUz1V+wmR11736ucK2
8Ta081uGAGl2cOt5i7auSbt9lZc0wAviq3QNeXZGVPoqL7yzNsB+itvO2XAo84guJ+D4VqQ5Qyua
Tyt/KuAogSuBQVnkeCg3o+/8lKSiclyBtWRL71tP/wF5bAOdJgWHjC0gn5hkKwyf66hmoo6esM/T
tx4fwcZxeDNLXo/VDPiTGGiboBH8GI7qzpEWb9m0SPOiKQ4f0rCOqDHxtsMunHXvZocY5k0XBWup
ebfIM8lU7ZD5Jj+wgGHF68pmE5n4PTggtqALTEXtGysh10xNsId43dqTdFt1iJNOiZnF0MYHyzCu
Ziow1vhZTgdINvp2QBeL+9x9HEcm0LmdPpe1NT6UZQx/meZJxlu4EraJncVYdwisEEwDzy8Qg4wF
tA2NboGP3YRHsa+fRO5u8sypiQtt4q1vyueaI1JeuO+TGp+nSvePnWeSJ2ZSlyIFhULabB0NOLvt
JYzyunucchLO66M2zvXW8sevssYUOuD+xN7/JWdEpkjEsBlk+VNcfIvVFMDBiACWF9aiN8X3hYi3
LkkbZyl+YHLz2eR5FNTU2kU0vhuaQq9K+OYBu8Z6aowHRgL41EcKPNraCa4HnD7tCEo860gMH6qG
EPWmno5mAcLOwBpMXqsDGztjxhS11UWZOF6I98UoRYEYk/9k6eam0MftDKHsPPRgQlXUc/YGLE2n
j0zxAk1tCO90XS7jMReFbE4nd2dfpi0bV7OywU2bVr7SzCbF2wmDQAy88p3cZkWH24+xMQcK71Fz
JcwpCvat7ylSIWRE9h7PPX3KJ5YkDJzT/AmF9MhGwbeRr7oe21J/4J7nK93IQgyYcGh1HPSIM+eD
hLKEKLd/KDUfZkOF10prqRyE3VMW+UdPr8+OP3ybvJHftvPvYp4KzLr+K7AFPPtRe3qmKlMXdipU
/I+SPQhuPRmcCXNnCI3RIi7iGk8UNK5DmvlEvinGrS3BtCeHrlDE9WOah14PRw81iKcdps55LpL0
e0QSJ5AWZW3x/W88N6EE6T2LAVK1QWHvrXz0k+ui1mPGrtkvMbrzGT8wkbiyKoLxQEwQyinDVjv8
olQG0N4pqaEXFrJ9KHqmhENXYAJtq70ni8Dqh2PU6e9s9sAXmWwBK7kbjbhLw3Ah2MAm0ZmoOQ4Y
9Y4Ukk3oxVQEcU8VX9+ZitjUDeyrqYiKXSaqV52QGrhxs2m8OXOIbYxAG7OVn708IJdHhbaNyEVH
QEvaHE2vi/5/mTuP3cyBNMu+ULMQtEFuevF7L+9yQyilFIPeBe3Tz2FWT890ATNA7xooFCoLaaRf
ZMRn7j03SrdAF/OdRYMYL8aHzsCiifiI8NlKfBmFFezyzns2bcFMzPL9m9Gxey/KTZm53YZoYTZ3
aBQJpKs/sGgW+2CwHrB9vAxbj1CSnPOQZOPpIivem7LB4DNEWJaGBol/POKmYZ2dyHNYTPG6WcQU
Mxg/qYw7z5DYm+q5PfWLoqd24dX5cjprIKcevM4HqcZvkwQ+rx5C9Ej9uA4KZyalaNp2rYLVpapf
ObahtWe394MBnbfzrQ+oJdcozW5h5UwArJjPpdGEwn/GNGU3/rX3vfqgS8V6VYTvwdfY+384ANhX
9dMf6f9Ys+UfEEOtgaGQs+SnwW6OPXAtcJrXag7OVph/yYxLGBf4qBJrM0wDaMe+abaZTeq9brzf
IRasNQ+Av9FIvVchjuND0pRLB5x+5nH3BS9ZX32wLv3c3AdemcEzBdtU5QXxZTS+kpJh3bh7hgN/
yrAXW8PT0P6VRmbvQjtKkIERO+lsOXHPQR4vmhWUPX0ILBEo4Z0qySvWmOgpl2iyTePBb6ZLPTrb
3iA2ivYC+1OYvBI9N3aZfRUNZ53dZHqL62udzLV5LplIn70E1LMa8eCmu6bQ+mCzUsvYyWO3hQb6
NDLe48qI511VsoCvOaALzcjURxlaSjGvCqbownSrS+5gKnIh8qx7H/jVJMXwYrRFj+Z2ag9ejylA
Tk+kXzdLw3qcKc53nce0lbWjXCtrvJpo2BKGAA/Krt864HF3gIz9rr2f5/w3MYwHa26JX27BtfZm
fmbmeI+r21/MASVv4sk3B0QvHlTwphav+MWpTIMI3GJbSxA/eAmgIDobZZlQkFxvF5s4pqyI3YIv
NQUrpKW1jwCqzOHZMOtATI9lQRbI/o2p/AEL2CDj23OuoxiU89uM863y0O3YlX9XS0XbWCJHykeE
FGpmzpX5d8Fgz/hveHNMLHIlvsd10kT3ahiqUx97uK8mdwPEo18bfvAKqONgxnN44bhJz+OC41x+
JaQfXrDuIh0fM+orMKDn1hnjTWFUELUEroptOeZ8phN7GHccHrlKfpse4uYymgOK/Co+lJU9McJr
fo2DTM5l18/HoW2nk81qhOK9uiRty2diROLk5kQY1ma4sVg9PQd2iyMwJyS89DepiAJSq5KISZR0
rsB2KymNve8G7wrU2DXFc+3mwTGZsp02xl/QT/tnL4oe0vEhkvaT2RrYrGF0JQYmYVW37r0j051N
uZF2LiQf0AJ7S/tkVzjOB5jqo3TsahfjwlubpvMs0uJbzGrm8Ms+bU/pQ7SsVOju44QrpUR400kb
GznuxR3iWPcBfh4uTCqyYQiLPcsGGpuxhonouvo4bPkD1pNJ4xVjSDmOxa2ukC7haLARu1TjVpFg
1Bf48juXYV/c9skxFJooInwRd+XIlJN79I+T3HC2eNdIUEHpbGyvOTkXs3bfRJBYJ1xCD9ilinso
vyCvs+r090sA0/uqC+UdHcZU7GT8TVZtHXNQd2nBIzPacXnWk3PQAXPwzkEdanavUTexCSlBLk/O
bjTNHyMoX4LC7VdmAaLR00lEhHuLnJNIlt+5VOkFcSgGt9Dxdi6anNFs2iv3MooV1yYkTI/enaEY
Ik/xstlpHx1ANoTPh4+e0+cHC9LW4Z9/YTCP0WpsZcdKiBlBAb2y6+rgwJitOXu9ILXIrh+0bzXH
0mvgOaDuyaNaniN4dmvJp77/uzeYumuVZRkgtZwoK9XjMZuqfQ1D/Tgl5VuYEU9CFuMX0d+fbvan
bqdfRdh2hyBID2kTRqcQW9uFZG/Addztkxnd4YRSl0mkHo5RX7CjMbzz3/9KrYxkQRFjrWKNiDXW
eMkqj9D6JaRITUh8ZGFcc7rrhfKY7mq/mG6AGhhFtsxSxxG3u0u40iMaz7cQEtfZHNlt8m0b+8yY
fgOuKk6tm5j3QqEEmySSzKqmUQy87j7UxCDoMERbVDjNrROYwZAWJGDKOGskpdaeeSXbMVukB3ym
auOM+kgZVz9bCEcoxe+cgJZbZPx0yah/GSs4NwY5KY5T6m2saN2AcZhnVVJdRgYxsjkbM8t7LFL1
nLpAHIqYS6pxmfdPLMC6YGsPE7Pe2Wj3nJQYPaeLtsxu01l6vBskFSjBjK3FLd+iuDTmeNhjZrvo
1Ouem6jfzF4bn4266s4tY72obOKNGSMeCROnOTeRh5ZFV4vtw0j3NfGHr2VI9znb5XhKE6SXadx2
NytrXgMb7XzW1u3rOB9mnLxvyzdRWMZ435u4Y0H1Pc/9HB+nanysl/1A5laLuRqSzShh9nLzWpdG
6UvdMzxJ6HMIfQILATQPCU7EoRWJ/I+wXwclidhb8yOYAFvXwfbvjN1qNeuBciBgxkMKMih+OQPX
GWd9SxwsXmmsGONrRWzcIuGaJ7Qkc4bH089nuiSiZkGsyw200ANwvYHhglsxL5Zb6eMoI61BIATa
NEP3yHtG4mKpEPwAggi2qab5HwocPgxNNzAwefHta0OYDvJTHphKoNguB6Kt+uJKO1vFDsdqYKXb
Shfj89SiQ/AEtJuslWsj93mBbDB0VREMx07WV+kC4ikc1GCB77a7hApFB5O4Jj6o5CDyScOSdXcl
CIF+uuspc7WmShyMt9oJkmMSZiznGCxPmmxv23GyOyDmBHu44Y4+yDnlJYOh3ulJxyqndgdiQcGj
i7r4FiXzz6BIp/N052/IRfpRlvIOfWjdzCzgCI+gO0YSwplb1DRpTY+QNHeqy2AP4ByQFs9xZb+A
jLrYU13Di+PvL7NAvAf0B4kL9hWpUfkYSISJ0rYYo1kmiColD44Th/uqyaMnfKe4QqCgCceZoAqY
9IART7Un8putmAWlWhWvzFU7HAb+e8OqCptd3R0JVA32WVKLTe04zUEgA630PL5lDbg17PlEAk3E
Q0NGSu+DvqVF6klXx3Pxq638a5xO4zNCrtPoIjasa1SHVWi1cL4t8oXTk9NYxrOoAWWRB/ghJsdG
gJeeMAo3h74SdN7R8IBm4pUNFmnlfLwc5vK3EQ+n2ivjfVgx18slxUfV6Hgf9PojighGqWze8Erk
/C2y5i4MBuw/HPLrBr7Ayp2KF4mx8ygE/4SM2MYJq9Fb9lGXsOzL8yxeKlBnOE5ggZTmWx6Jx5Rv
IFCmzVAw6laxK49xUhrrEXcmBq2s3JCMtTPKojqSAYMaIS+3c8rmsGGkHjMZ25aU0st93GDiLUbl
kX5Un4TuTn+feB1g11TeVK0Ly12WAv2bExb9Ja3zJbYR9JY2/BzWEBvWJpeIcUfmXDGWoXACleX3
g7vVjAC0i+xsQA+yG0RZ7XRZwbgs6/4GYuNuqP3hXDv1l29iKEyDI5CPZiVk0xz+voTjBH+GnwkK
wZkva5x3KDDAOaXyfVi+D08U4jifxNw8th6/5mjr701Z/u6m4CWqWHoOygKi11gXZQJ6lWwKkrEe
AFQAjitYVNExziKEpzJsBHEwDJBsgbe6/OolXRRuQnU2M1JXBmJDl7mNj/rVyQ2COWcqfRewGycN
wIZOP1jlwPE98bERPeDzymiic1mfef3MvjxY9Nxpissm6m6RJnTi77px9FnTRgiZmX6VZ3sEM66K
cdqF+XgqrEVvXLXVwWmZyjKihmqfL59YOJwtGzlB2Df81hCWDDMfJIZGdDAZFDF47Igf9X6KUjlH
d3Gfh5ZqLg6697Aq3qtOmHdtoB5QKqvd5LVHo2zmYzQaiB87ZiVIpHuMGFfDrOTVtM0PJnEhVzuC
DqJ4RLouyQC7QsYjH6MCs+7VBNcuT98s3wvPbvBvRvXWLl4KK7ZBP4c3b+IN0mW7LRg6nYeDbaK+
HVw6pWnZnw7DL2N50BujuMXQQBHVLYwvGdxHtgUywWbhGrvB+EhtmUJ+C6dLjpBYoGGIZ4slR7G4
QMR8TWbUrkkHL0HUvbMrsb/njfMAf/DCtr85+HYX77uRPEvXn2a0qiwtEc1jwXtMBF9AbM9rAUf5
lNZA9OeGfNHeipOT38VXPTjWXir7mxGDBDKiT1NDHzzH8BnTzFuz9sWl7DBcsI0rg6eSdxVyR6yM
X/Wy08ZI8hov4B6zBhdYjWG6IyXI3ejUDTdwUotduexENXLzbmgCHi/i78KADokwk++uRIiVEwGU
Ota8oYEnBzvk8AgzjR6oCr4cEnjONnB1v7KOVW986cJDRaBfpjLyHj0RviBRqm9AyqEZCB2vpgS0
VNUgnLEwWyuarPWUYT2KYSM86BppWeKj1mk4cI3Q2/VqtNCiqJc2hvjc9kgjusl8d9J5H/g1GIHU
9s8VLCAwNPUL5YYXgSAoGcUgy/+w26m89vw7beoy8xPlvhQ+bDBqrGFAGOlORMjZRppe//5XJES+
Yba4KHITHpzEO6MQeMdxr64NZuz4nITpnRnMHS4AdEPDFL6bQ9qtPR/2rpO4XzPji1WJlVd3FkUE
W83VhBjhEBgENtQ99SFaB4oZ0EKxaf1yuuE0de18NZT9FIeedZhizmGQLq0c9jAb6a1c2263gUHU
xsxXPEieFV4MpDdWSXzqKK/ckE8p5wTPTOcfzcGebi4UAqdFkg3yx2dWYZ7zcBzWSdkeQkE76laW
XmkIp+ewl+Pe1dZNYs5ZzzNIvkzpZFvM5ARwCqzxTMzvYWo9NKG8Vmipz0J7+l6GzR+nadVHA0QS
Rl8THFAGfbmRPS1Bxb8tUR5hR+FxnnVwS5FJZLbPmKr+SI3slZ4Uu0RK2GIHTB1X2anyg3MM/BAh
rwOoz0MoUmOt2Q25AsPDPftu25ztjm285e78PBGJuDLdcbqYPQORgn8NFZ35/DRUOJrDsT2CI8FX
PxKiUcxLQRz3p4bp6TXX9JPkhuQlQIem99r9GP6ETZK/zNb8nZUxiniTMYXvs4aO/N3cDphPLeeA
0JnnEmEpEhrUmih8B9WfiqLuT/1CJoGebQN6/Z4CH6EHldBGV2NyjRyrOgxm/VzPmgoRq+6ucYc3
IqYBrDvjMYP9t+njvN0YBgZ/pIhX22SoXo6N++S4xrBTqBI3dc1xlXpPs4rfdYSWPyL/bBXzuW/O
fGTFhn6k25E3NYf+MZ1Uip2LO7AZ20Nji/E0qvalKULgTqU/n2f7qfGoF8D6dHvidqLzUJZrTjje
NYul7bIu29YxiOwK8eR9rWFZ6AC4j2vdZf30GrWgUn1KX6VfOyu+6dllPCgJ2BnSxzgGnYlmuVjP
jONW/iGRDnzsAA9+P3wWFaVCbXKPeAOyTF08VkyyNv1AXpqOg3ztjAFj+LT4pWOTLVtL0+bYjGPk
iC3Gr78Y/K3Nwr0LK6oZKc9T6P4ueDjWyxeTUNwFGZFdjp3zVZLta9vBU25jLNUwWxhZ2SMhqH5n
j1fskG95Ju/G2Rn3yEtHpPA44qxuztcWXrdVXYqXyYmbJ8vubh2aQ3epcttrV+LqSz0wNkMs00No
pBHOoM288LTZxnT1T1b32S5Xo7Frwu7Y4XeghwuxjGkD113E4ROlJ1KDv6qcCKFCM2BsVXTrY8Y9
Cit/E7W/yoFBYeWdRSo/dey+F2pxF/p7hVMamWU/XWtP3NKmY3FhyfnYTl+Rx7YhyXFD9jRU5H89
ANyOjpmPBJ18PIuaYxcXAGkDhb2VoFFtLe1J/wr2hPKKkm9AlNOM8ilvwnevtXB4K4CUYoi/DB3h
s2QfWqd+sdPxTJk9A29yWM524Mdt8O2rjLHR2JJE7gruZSbIate28Iaoe6GUDpyLf+l4zG/XjW/f
GwQi4cy3JRUG79bsV9iqSn/NjpYahKZ3spjE8A2GxDV3hv8MDLaWxOSW0Vmhevs3/kc50MW4ECaK
D0SC904LizLyWGGWRH7i5O15dYP21ubxtX3c+/aA1glDdzGeVKTAs5/GS2ZEWPtoqed++rRS8y0u
nVcnU5vK7wjCtY5i/nFUu0+N5NmeCdeKxLD+N+EwIa1zGOx+JFnkMTOuKu8psMvTkCXPCYtCK3Nv
HQSlf2oN/0PIfv9PiQrK9n8Ruv/fv/z35zLnP3/F7/8phv+vf+Lfr/FXU7blj/7//q79n/L2mf9p
//U3/U+U2TsodP7fMvsLu47/GsBpLn/gPwI4/X9YjiVdFCuIyjzvP/M3LfGPwJPCChbNJvJrYf8f
gb3/D4Hyls0840wh7AD1y/8W2Lv/4O/wXemijfFQ7Jv/HYG9jdvkX4Q2DjvQAM0+QiTP5kv5F02I
SGmKTC/wwKLNe4UphKo0g65swTZE6gkc002js0G035RXpzl4mDCAqIXNTKYEFq1QH5vuGE7VI1Ml
nEEuaSSMXIvWN4g060Gp4T1KSO9YtcBK0qBXJEt33tbsYOd3Wd1h7zS8k1DPaBDumcGZr7ln3TkR
6Sxm+k6haG2cnnsn7fBkx90F36ByqT/DTrTnqbPfsngW6yxSB9SgesOKjDhHmmZs+UrRfGboVWv0
1DI1nszRe8ssBhp9Q61ngSe9TmK49GlL5FUQnj0A00gpMNlxVHsYM8cSKXNjv0sEUzt3IrfFE8Qj
o9hqEejlZfC7iMvPOf+cE/s7cvTOgeBqw911bGR+Rv/iNRVGLxZRluKmGIx0J6LsIXbsG2EQmyrM
/uTmx5jRglcBsKsM4O+EpGXVZuFnpKozSYSqIJbaCG/gOR5K0tZsNR81jr62epPECgNJXRkR+23p
o1Sx9wANNr457T29qGeNa+mUjJT9AjecfWlNFp8NCoyiNDZOSQOVA4/zXoyaO7Se0CPhm9zkLY2j
C/si7H+3yDLTfD2Ah2ZkSaxCr6HN5a91waV38RPxB2nh/fIhN2wyvGD6rQOKfDWdOnKNChOpOFOq
dCKyRqqVYXu/e6EONeCcZDjLHuJFjPtJIo5Wo3zLjODo2mKv4/HQw+bRjoW1237oE0nUD4B3n7gy
Kpi9wVPnLDXHIYwjkoJYepwyfpPf6RTLpF5rswf7BPxKzu5j+hYUL+iYKEv5d5L7TC4lVn6Ga7Wh
eOX+8FgCpMUROsXSkZKl8g7me1yZALe2/eStFx8+xMPPTKJ2V4h8kyl49rLGgoJj7HJL0rFpKMiA
68+947z0PbqAkNCNW55ayKv1F5G6GymhDDef8DSP6dh/Ny9wfs4aV2wFULKsfaRM8L6NCu1rb4t2
583JnSu6n9DAGJwqg1uMIHWvHNkcU0g3Wby3lQ/YYWHnR6gAVDSTMKoCottF+q5GHNT4JX6hiHK3
xhKDCzEBqg++Y8cBUB27cbXOfblMKopzWxEkNex71LUjHM0yPwnqjaHpN73LFKT/tF2m3ps+/B23
w56dFCpjJeObcPMLKEL7OARoJfOunx6KOmiOotB4ADpY3mEWBkezyGkbrKto4VtkHnKm1uygH2fx
i3By5zmPtPPUodqXnT4jZXzQZG2Ipln3MTMJsO3mY4BuGAtEzZ8nbde8tF55VgZ7qW5cuaRP0s6v
VK+++vJRiatOamK+sKYF6Tl1vIMj1wJl6VzMq9QcX6IlsVHRkkuaQ/1TS1wYIiOnCJESGw2vf3FR
caGAhueaXVqD0mGwbpRrS52+4nKNrPfBDED+nUy51dG0z6V46pkfZnD8XPczBIlKyAqshK+iYDsP
Eb3qCNHGxxk64QZX4gqSF3UTMnovvO9b5IFgBhis+XW3Sj0onI1Bv876HoQTPoReEjopk21rAdl7
B1/KE/DLLglPIW9urjdh/6znc0WyRcYDQ0JUCJtnLh7ahzaEXZCpk0v37Jgvhgu1GDlxc7Ndc0cT
sCaZjmYfd6VpnOMByqV9F9iK7AsK1/ZDIWGAj/fAj2kds5is+friyNb7wj7MMGni6kHR35ZwXPBm
KDDG7kxhpUDVcRQUb0U9PpMoAlRt3I2M5Rptb0hX21UmPFJKLiytCSlhzusEhRiXFy4oIt8SmELh
Noym19w8oApi0v/TOv3JQA/F3nVdJ9Vx1ArCIhqT4r0kw2pq3mLv6oPfhey3HXeFwagOUNsUZzff
h7PsM56DWhMN8X06BkfkWZ0NK/Gr9rdMcbZz4u5zl6EmG4mCpJkMX2obB+u+adfci0TXE0HTko5A
3x+xWNYlgrNTGjIHL4kwyt/Is3zSrFM8oACzFX3k3SdcakYa1tFDbAibcwbxWG1s5xIF7zXpUT1m
0jyXW2H+itRPPeFomX5aolNrHOzT6O2H+AEo4nNDDrxG7N8HtMQwk8a8hJDNEovrDBYlWrbvdkF5
SYd4VtYxC3Scjfvs7hn9kY/WsORo26tKFjtEgtKpfEgwno6kiEyglCXNOKTX2Qp+kA5//P3/AqZD
dcjgI6nvvZ4N9K2Z2fszUllC7hGw4YVGZeT46F3t2tqlJXEcw8gnpV4xlp+aoEEGBKy0Sf2Dhq2P
NuTJzcI98pbbQLba6P0KMUObd2MOchNyiibggTuY/PmVBsXpE3wSvxYaAiLNsGtxkrpsXQDvWmD/
iDheUBvsUSX+7ae+6DZB6l4a6xHy8CbP0Cm+8wZt0VAyYJ+vgq3teDSxXkfMLjuz/J0qAhELDdoH
pSW6DfhJIbiskiXyQEbBOJAnwKK7dz8WT2ou+GhjmnCU7D5GaMDTTXEXMxaEL7QKGa8YOZt5M0sP
k8xPzWjD0iWumDVQmB4Qwu07Xe1y+OmM2jdyGre+d26N74DTVYFG0+6fgiOvjIEvtDaza00pMb3n
Gg2ZhcyLsUzAO20OO78CbpCPWyeCqyHqA9f7vkvK/TRWh4ydeVmmlGywT0vm4VZ/hWAZc5Smv0N7
39f9h6sDphO4E0va9KgPHsvRvNQed1DOxYiZjPX/JSlJK86DnwjpURg+JYUiIEAgmbUer8YAlb1y
vKcWfaRCgoEw5/fQ8YArs95JUBnKtoJrnqJtlgbKsOIp83lQmU4gOsats85z8Ys6hkIyJAmFtFpG
dHbf3dsMTLYlSh50at1aGi6+9ig6SWZYq+J7TsbvLCCYxe3dlzpy7sOg3ow8Ab6YDvnM+NUI3VPW
j5euIFmmMPvHKCaNrN2rKeCKjC6ZRDmWVT6cPFpV3/cOJFFsohGAGWrzzozxDhakvKjpOwPgQ6bR
Us0t2//gxUrqO6rHQ1RMj1Iotl0QgkzCwRhxNcGwS+PkTHpVPUMQwupvWz+R7X/rot/Kdlh3zXRq
BuO7iTglq3RdIabQkOdF351LMCGr2H93Bobu1DX+Sc83TDtbT6EGBLS+b5MvN7E3AVlOcmLH6tdv
XvqNL/Zg1ywzSEa1WgNAMQP7nr+gG7edC0QhOzswEEXHkE7RapuYkPK7EdhDjCBGPSxb7rCozkDp
Sd0eF6nWHQEY2B8YUxHFy44XZQtxLH7ufoTBTxmUl4rZNokuWy0Y9+ljPkFLQKFH8BpHYnM2Zsa+
1pmdG+c1R1ZVHTikeQsIkvaJmWWILUN7GR6uc74B8Bujxao9YdpWPlkB+XHG+MpKB7hiyNAAsCmK
cciYI2BfZXvr7rVWi2HiO87KfTIMq3Ya4AyJUyR+1Ym3dQIc5MYzMqrDCOsiNKddqadDxo8x9wHw
9MSf1tkzPh9ufcDB7mdZOE+qPDKNUZglkPBlISKijDUo2kv5lJUH6T/PKRNV5N0BQkoFf5QJ7rYn
nqyJsaQ5CQk83i4rvQeP1x9KUrMbJCxYmDeVILbCqd4H/Cxh9MVrejIKLF+oe7tBHAzKeGXrh6Cj
fgidIxAA91jn1Z0lYFknVvoHjScggPExR+8ZDVwmMVuSlaCKcSf4DAnpOYbBhqprZfrQEe+6iz3w
juXMcZm4jnPyMuO9r5wPH3/Jlgv+vp5AOHqMK0PoU0uYWVVnLz6KjrClFPnSjLHy+W6ZoVWQakko
Q3tE7gJcYKUlAKBXu6MUpbaGTOqxCCvp4ihyAkbqyM7Xy2fH0bme7AcXjVc0WGtlfBfpi5aa5BAm
QHWym1N1FP7R4eHFeAFRwyFkJfrUWlJpoFDFIgDKyqof0/Gke7CwvgOwUW5TZ7q6ziWBXmEV56D0
bx5zQkEm50Q6o1ut47mEMIIgX2Lp0JQuaGhYqaeiu/K0b0uiIWjX1y3zkxIpXUBkaziTOT7Rs0GU
GMOXeux3CyMkTcj8pcW1yIsDen8nWyZAvUCcp6/51ScGw+Lv5XTOwvggvOg8ijftLcUvnF4wlmgA
W6Zw8TQ+Rq4JleInSioQraeeaqPkUtMcFn3xk33OvJsx3+CcPI9hdLBdtYf8xAw03zSFf2ur8BoF
m5SZMqf5Abfngcw9ZAXuuY3KtYmjoaBIyeeTHOxzZr3GXnxI5RugyHUW/s4h65JMeDBL90UIHlWC
wSzUY1m6I9XgpooIms6j6X/CqFjhg2N/+9XAkbaCz8JkzOnvCWDKqPt38y61n33h3ie5ueqSo4hT
+k0Ahq8VNZjrsi9NVzG73NB97yO1nT1ubPi/s+ZThVCyTOMCHwknsjYsBKN+7imbRYIDh6OiNZ7c
KWNGSR+MZcmcUsRXfLptgN/8ba5TLmV/Y2IyjMYPA+kC9DkSZOjNIpSBcu+EwU6jby0JYyA8hfS/
fs8Weo8EMxcBImxKl0xupmLepogjKa+s6VqlwIHMZ8TtTHuvXfHbS1mSmt82cjwDrLDdQi5u9jJG
9gGJZyYtfJnmNxYmFXx8afkYD90587ZuST6Ui3YDmDXT9D0vxtqbPyUlvJWZ63bM9x4FlixyyCYj
lSTJXJquB4OHF1AYcuxMF794dHG0p2DBvYrw2+C+aYhUteyb6VJUG9ktUMFHh2eEfRpXsr8Ct7ma
2P14o3WzpmaX8jNkTnycO0S12avl/DTZfJ1yB/pUs6+UvYmdkmIrvvQdpqehQ7XDwgkIaHMHabjY
NXW4gIJ+u0n8kBkVWwpOycFwN6HraAYRqOgR8DxN6GwtZUAG7N+ky1lQ8wlmkiMDKed6qIaHRkYo
/5MAuao27iaINUIwRZcvcSGNg/bZyZv5QxqFZ9+oqQ/FS5hNG2AAezI6t2OXn8BjEym3ojDdIfF6
SAJ931BwBkis5yTdGw3YrJElbVvejd6FBSAXp95VHH6O3+6jmP4OikudGIfa65axwcPE7dOQXqVT
6u+pgGSErvCr1ceZuYtNd9VqIPDECiNl70rzy3c7bqnsZEMh6BEXRHxCq2D8GDhbrYh0QnoEdOom
iLZ5/rIzHzB3fnKIiA/tz5FnQ/C5VcVZ09ZH4YjAf1w1tn0TRv7GmYBj5Ggp/w+ZAvvBqTeI1KGZ
9TsTGdrcd+zB8jN5t7wo3dqo0q22oNxY82nK1C2c3r0e+EQ/k8RUvAukt4kG64dDoXcSsjhckkKm
5zn3j7jAt06YgX55zvxuLwNyZ4ePwPkzZd+TSPbhhNbLdR9aFtSjwDreIfG30MUjScbVKof6XjIN
ilDmQ6y6wvX5hFUIjAhdQT/p7fCYCXlHMJ81AN8FvDd8DnSvjYluXULN1+4hrXCeaAEpnH0L8ZL9
vIbUSzQXW3sZbTAveJtCePiqzQ62lCnOVybxyU+PLsQQx2evfknktyDyqxwoOxuLT8XwQFuVNK4K
IcWRYHh2sCCcSrbfyq//2M4fOzFXtpNeJK32SKRGieA0JtbV6uj7vRmjairvvamB04U4MRl+xaXx
CpyLm4HNM6839o91Q2Cvh8p+wGzQnsYFylaTwzOwdb5RYUDCqSiKp73RiROhT6vY639UlFFvO8fO
OpWN2ETENAqGoeAx49p5qm24p87TXJQH0/tOUkTX7sENIA744YbBzNbvPzxnSQfHEBU8ZO2Cj6XD
c7jk4dxFEXkZk1feOpboHm2U64nnEElPFlHSZmS8TDU5KeFJoLt2ZHnSyfxNu74a54KVSvAMq7lu
MehZG6+7GPVbxbUfGj9egdcsfLfw+NBi/70pRZ28GW0CNYGGE0q7W9jcwFQQ7m+STJIVofVygNuf
UDFKqkRBkGc77zrnZ+yvyO0BOw+k39nmntoetvEykKVFk2x2F1k2Zb5J1GrRkqnAJrNsH60M7o9F
JB2xMF5/ryvY0KUaP4O0fomMHlF8zL/lG/KlSZtXO2k/cQn+WbgBNrFkYs7WTLDtwl+7+S9r3g7G
nvHgxgqjNZquHWbTFVdjzbsStowyjHybzvlpcKdzwYbJovBgDLuu3OaNdeHVmaozf/wsyJEZaBmF
dbBG9s3BZUr0RU6MqPV1zF34hhYFbbypSbMZ5/gBQHPu4uylBlb6Ld2i7qacxq8IbQDk0gB9bu20
33jtb33zzIqcH6GikaZclljzRucpH8AgLvF/4dkiTH6F/JaEOKtfs3VcsnPVwYoAkPtm+tIS4Bnl
7r1q8rOV8hPPsIgU7m8SP85GFmDdL5/7MfuumPgYVvlUgFN0YFi2V7LtuiFC8DkSdCx3Jl5jqi+r
OKpWbPte7oO8JWQ1QIo5nWG1UOThc0f0ZFoUsJ5NL1uhhHlw0teWlI+sVwjHXzE6HMKi/l/cnclu
I1u2nl9FqMm1AYcuo48YlIEUSVF9n8pmEqAkZvR9HxcG/Boee+SBZ36DehM/ib+gxFMKpirzVDJc
Rzi8gOpmKs/mjh27WXutv4E2VbM2HkP1K9T4iyT4wnCcFtqije5V5aMPXjL2FBIPyxBPrhZqUYkE
iOSkB/lkMgekfW7jiIoF+jG3ZKsub2uffQIFvVltTAM/1Q4CiCReZ14YFlQX86unXYewyYzs0SPp
4XW9X1Ox0MV0pYbiTAlOWqs5qmGEabl5mGcG+qnuVOQVSeZNnkG9wydQrhYCts2TgCI6wQngDUDS
80DnZuViFIKRl3/fcedw1K8m1pNYmF5bQjXNvRXykkQXHVY0CMXYVEQM5xZxlie3do+BHmbHpZk1
80hUs5mvYacFwSfL9UWOXadR+vdO0Jy0iXROjH6VS/g1BTYKbrrFspcT7SSPOHtrCR/IIBBg38kM
lZhDCoh8QzppJSoaogyaUrhIbePO6ahCcBFn9aG8nAXEaqiu4y5XksxD4LsU7OTY08xPIla6F67H
zuBGn0PdvQdUU7O/UM4EO9e6SA/g5UptFmxQdMKh2V7nDRu84bmf9EJU5p3uEY5iCk89W+Y0axay
RNSMvr44h4L7ycCmkHAyJS0UEJaIVwJsPbhih257XDv5CSYuB1HmLiIXGVwSIpMsnkcaZ01jVwvq
VgvbQKgYEY5wYp+EZJyECDqfLnMB1T+Rbc0xooMEVR82pXVgk9PTvc+tJBwrhZQAeQtIV8C1TELg
SNiPna5/kE2l/OpNzjzLvHZl9PsU6UzNMJ6xZbguGrpxBKM2vHfRwrXGQgC6cg5T+bHmxKdMg5tc
lixKB+VlGHOXppbcaewqGfz9FKvmyHjQMqVn4QIXAx6HSPY3r2Ll+6dwbT5nrvDoF7h828Q+ZHCB
FxzaMAkPQifk9Paaj01jfDJg+U2lihCwBcljY1ITmSSdivyoNAADzHu3wCY6RomCiJSDVXbgzJ1k
YLuazDt1NLagpMG1tT5j4M9aH56A+zmi4tb7eYKsn8qONHdLnL5JPqOpOk0nJaC85qDCPjErD5vA
mcxUQeXyE2AWhxUKZkaRd57prncsGKWK5dZMSbgsA/O1j9oG5IkW2ei5VtdiKmADCrkzQaZrKjiW
daZbMU5bBfhOrD5OS72+LISsO7JEaAuifw7NT7xr+1XcaNER6X51lqjngWKA2K8RrpVxtJuI8JUL
3yQItuGJVAhtxA1Op4ZmsTKCWjsSQvkG3mR8KIXI67UkDDudDrg9z9A+a1SrmeMCCOgI2hyKjTed
jfuzrz/KIsWxhgrThX9cpJZyYljRWYv6igjHDP2WME2tS8wdvjQ5Ijlpxmme6tzdM3So+h8TPGKO
hZRL3yQobiYuZFGtCz8qPphMPbid6Mdp3CUz1VavZUfxFpjJgu8+l+sKjUOj+lZIyFkWankcioEM
G11Xz40UI6W6rI8KgfeTmmSMoEJzUJpVdtLlpgQOglJFS2GjSv2TGirTPDeiOVpM1okfJxWY2LCY
2oXcnvhFOauMmt1ecgAsWZwCCPE0U0VhCH1mO0pWH1VHT4/NKj3zZds6k2SJ1asrC6FJVTCt5X0J
rGyOptocdRL5wNNFTIIsnEZCsEBlwK221KCcE4DjUmnMbT9LZ1kLUrR20SVv0wrb8Qrbxjgsj3GF
CA5N+ZsBdm6OxxsSi/C0p3YTL3Wqm17Yu3p3NV4tQCbUsDBOrEBwjwvLezRNJmSZMxBx1dAu0/7U
SJTPoangWtQnoQICPoCLhFc1WQaRMwTGyIFPtBlXZXfVxUJ87JA8t4wGVHw9uQ9iuafVSxgO65Sm
I4V5XTnSUaw7vDnJXJgJVT29DpJjrV+l2bzWlPIkQU0Cy0g9JuNsoogBXlLonVSjrju9kjvLufBC
NDj6cpdruw9aY8qHVio/VdKSV2He+0bTF6WlKX4VESrTT1AlzFtMduoiJPwOM9xggs+VLIGc5wTw
k3ujEpSF6Xhf3EpEfqbU8pmk0CHfqwqGk44Cm7pyM/ZZBbHzI9+gcomtsbvwzx2uniFJDBN1Lgjm
+N0Up5VOnUuTxWph5sF9GfPfWVCFprnhuPPcz06BK3XwaGADRM4TuMZbIn1zyr4MOUS3rmzTWQow
yLgNoRYJ0wgDGmZhqiCtrMgO+tMUzkxHujLDroY5CzgAuO/HSi6rqVaq51RarKvClHrTBVBxckkA
ANeRzc6GzJDr0RXCHMmhaaZ4mRnl1xxj5kSF/pTqdnJUSMJnWcdmLVYJKTHAOGu88hPyKIdSWRG6
5w6rrtNufUO9Chy0HOqowzNEKo+9qMYHDfLALAuB4SQOBshqCVRYmMAiDtv2m4WsusLMPw6SbjZp
2VmcUv6mUCInEq2B6CIJAUCRvTMuuM6Qjlj/kFHHYMBTcrjKVS02ymnR5zpLN3oU7Pxbg+iNfNvC
9zsAFXuSZSlh6TF3B+dIdhqu7jh1cG6TncCkVqsKCPd6Axkplq9rdBAAvpK+bVJcK7F4LT1jbhhK
An0wuvJ6DKjr6fFZSPVVtCAWBjXX2LKdhoCnAF/awrHgZygRYG1saZEwn9QwR3keH+nxUzkUTuIm
tY4ELV7lHRptCn5HNwZ8R5SRhZNuYjPXHEs4nGiQtRy/uJczKyVn5J9kuB93aZmeCtRafUPnUgb9
aKYVpGuTcta1E1z7FDjUgRvaC8OzCVTKAFatO+OpvEUsdB9jtbrEu9DkPEnhKgoTtPNOA8GPsNcC
4FY37ZyMVwjYMe0ZrV+wUa1nlmE/UFki5sCUSQrDud0q+iE4kWWYpPgTGOmV5YjhfFJirE05KYGF
GBMucZGWZHLogY/KkkaNCq6cDsMGzi1nCBr0eZ5Nw8SYelCUZyUk/nmW1xDtAzWcQUz8LBSItPpI
nWWZ8akh1YRQgxEflZxkoVVal7jRc0M3iplf6Ld2nd/YSkhqLqmPbcTwOh1armb6QDJqDS5PjB05
ztpYb2cet8UGU6CMUvqRLh0yzu6F4UOTcNr0FLohajZrr6pCFu802ZpnVi0dK3aVHgqKfisI0Uqo
fMyLdDQc9dZnSGJbYlx0iDSGEN0CLRRvVC4wU8wPKHBJpXaUxhKaW6qKVYV5zAgKi9YKwc6Y1YVj
5B8FzyiOIvy3UFbACDUwURxu2G2B64TqCSp+iA9HcGvCSDevvcqepyo5dFIO4l0GKop7oH+ZSnC+
hLwDSKiilmk1XyREPo5CGaROlcSPVmXZXzovBBL/pFcAntsOIUE0wYupX/IGfRdKYgX1Sm7Zs63K
AVjT/zFpTYy3WkSJBMW9dYFa4t/oERq5UAgqUUXgvqE8l+TOZ1YTIuBtglrnRIvu3NSCM4CqgS3m
yQlOTDy6X8NinqTpVdIkEK1UU8XOTEyviJBnrs45u5YGXIsEqiES75bg1HC9o5TcCwkNU3DEk/UP
vf//XExajuHVq2oMFxkWM06CMMJay5EPxXDyEEqxA6Q6ouaSUwJojfJC6RpoOAhrc6i4V7onYdso
2id2yE6QUdmau0iYnXqOjaqTN/OJP/TovDPs9Fzsf4R5i6ulN+lpb5y2pdcKF1ruFne1Yx066CDe
1QrwGlVbykjd3FmKQmHbghoGuSmew0FQZ7Hok57v2QAgElA5bNVmUav4PEVxCgFO0C9UyiZNcWgF
knSSZKQF2oyro9sF/rXoQLUsoifBTLNz3/dOEpurpt67t2qCd+YWgI1h4B5lZVVdKNzuFnLqf+lI
r1mthGmImAPX6hUcu6T5FiZOMrMDiXPajaL7zgbJ6ds1thKUCY5txyjnIXL9VUemT8foCfH/7C5K
lS+13KOfIxXrUo6Re1Xz0Pb3CvEYWi7gjjC+wZzLO4XtvZINLUIRvopuKMpOgxo+baZMsiNPbfQ7
g3PpUIb3M4eLSfLRqoPj2EWfI5MM+8BzUthxXnkYuJl8pJGFPYwTnNhlTUNoTg6+dYrnnGIh7E6U
6BJ7Guzoqg5mMhwCzVTSE8K167CuUeXKOX2SSUKpDe20C6P/oVXy166R2rlDWSrPBMTSk1S4FPsf
PrJhU19UPnpcDaYNIdRV7kyaXh2F3BOVJAXpkav136NrwOW1Qnw+akuk9nMoAJmqk/Oa4PaFz5xp
cMVXEcNXilPeRXMNdae5Vg0bto2g3He5BzNzwiHiJ2ZxrkQNFFlRAhMVhtiSaHg4mEJ7JGk62ZAk
Ns8mfgm3i9hlLkHxAxvcg3MrAu1D6Gzyham1MjligN5aNKFuX7TSfSZbqDRlPX/N06/kVljpFEw5
tQLpUm1MDZieRzqvir+2pKDTEjNBzWvPnMYszsQUtZyCrCdFthARcb9D62kCk1N0+QVKhJ+oMADj
l1rhS8Ft1uvyi0QhlK1rzN/JvFC5Bx+QWnYJYVwIe/iwfVdmKiAiOOsq0es59BuUd2t83ODEezNB
BpVj5MgAJ4TZGsKHgO/kz0VTwrs2yHPZIWzfxo7qM4y/Uc6UbfRCAEDqKEik3UUql0elokDFyL36
Mk9caQruzb2US2vmJ3qOtmvYLZ0OyTlbsj51sEIWoMcUZA5NpB8LwrQ6vvQtrb7XO44RTqAjTzZR
QwhV/apFqu3KtEhU25COAMdgrYEMV3hn44J6KwXYiyBlbolKd6qaKAFGnoJKzgzUG/YFeUFUBkBs
quUVd98yIJhAjYGEXmNz6TZSAyxa5R86niaREy7Sq7aq02PBgpWcQDbD6wYzE7nOks9ZfykzKXc3
ACk7OHJXuk8WgybrRWO08nnoNos8z2046Jm4yOTsq2PJ8jmWYiUqdxkJbhNShOXq2TUh+Z3tCgke
LN3kEMaRDwI/CxYNGDIkiEhbt5Z16QJltzGOPWjSyJ1rSNod1VGDlol1bRuZt1BLgzqv4iufXVda
eECwD1oVJQIF1uRsIlkZBdHqCcsa/bNt1ue5pV0aGhpaDrZ+IANctMKaFpKoryKgkHpcHLFc69pz
o1JmfjNBCx49zCxQbkI0VyGIBijZomgUcqQfwMe/qs3uU5hwddVsPZnXFSLssgC/P2uo2xQgKBCn
i9ml6/bzpKndj/yHB1k8uUxwKL1EHe+TZMVLrJq/uGV7zwAh2ICsJel4+ayF2Y4vNaWxGAOpaJKY
HzXMwh2YGV/bSuyPHA5NLIr5V+imXGtIknWQh9EHQq9KyROeHwlJCeV24hHnsDLg4ahV9UVCgPQk
65WxskC9c/Qqh9ZbI5YlaucefRS8LjnwnUiFcm5TeBXPDN8nkEph71h5rXEvInkRshtMSqviTsb1
I+m1VIpsAq5NmoSnqhoEi6hHfvlrzcgSSlQux+GZUpnFIiGeVSihWbZAfUXFOt4vAbr7MnxoP6lR
lNeO2xBnNLiX/LXhH/vWJ9Ms1GvHXgKlvc/1Fhp0acDBj6tbs4Rz73ByZjYaduIEC/L6NMN15MTz
weggU+RcNRK2enF4pNQAD/RCPweCVB+0XVwcJ0YIQrd05TmmgD7MX+TmSHiSeskyUuW2SZbQL86M
kL3CsD7pXE+nE92XD1tJsk+xqQVzMiHDHVaVfOYnXB4rfD2I0DJ5KlnkfNU0PZVj1FYTtGeRIEMn
l7sjoOEbFClEsplc1ssIgTzPwQDANpQeCiJnbCyUDAznLsus+LwBLkD9KIQAMKlBlDnlBMwLGM5E
l/0DFSX+WSu6lziHeJelcVGgMLVQSA1DAYWTVwtJL1WHH4JLvRI9KfNMVdqLpDOMOUqHp9QpDlU6
fOaKyzaWows/EZblRMsPi1a3sUXR4WN1LfJHjvvQBMXkJCwQGoNvm+AtfFFEZ3ptVtzvcIBqJ3YC
JS4Kj027wrfuumpgSPoYg83E9DhukmWngQI1mq9xD5vxU3EleZIK7ogcpueBgSzcQuIfXk78XnXL
oopgyOijSdTEzvQUEcfAg00mBE12YjbZ2aQyL8N4siomAkTSlkJ+QcKywUUuUMDyqVjPkwfLMXtx
KTE55D40EjkHhVKSLXKMj57BPmhBE4th9S38oogo/yKWZrhIt8RiK9ySejrwTAy31UgJwAjEPebA
z0/Jn8H8SsjmwguGUCoSfpMZUXSXylonCgdhVHpHeUQ8yp0dp78updqjzTCkEQ9xu/KOhEbWDlMt
/5g17be0LJszE/PJM6H/YUrCIewPPPJs9Ah8wvvDBFPXuaPI/tQQtSM3cNNZqMl3lRyfES5nC6Xl
PlOHCcdnmSLQJkodjpyfFTOcu4rlHTYT/4aaQQNUpm0vsxrFGc3LEd/MTUSZZV2exiTpvEjCRyc5
tbCdPmoUNLbRsMtmidJ+U7C6ve7U1LgW4hqjjroBryM0F2Xu2ojxus4BNS7Mb4KJsSCRcRz6tXis
J3jqktw8ke/sSYeqVlDOY6X8IlW9oYohHnjJio08Qg4jB8mjNkvPoLTuJfKTqn10zIZilFF2l51x
7BWfHewDqVbg++HmBCSZiyY32gEHWuXiYYwCCtFdBCyR63EzAVahRyYZcY7wNMkv2M4PgP42xy01
dKiBIW7kj0YQx8eJiBilCDusC+FCT6Q0J63PfTuxnHtZ+TRRAU1IFZW0UjuUCugGCik8F34j3KyL
UAMB0fkNd9YMQJRAmiNToUFFtYDCgSzCUvN6FH5m5UA51ENk5xTU19kCBZRgayVPwRGJ/lyJPHx3
Wi44YoA6Pzo07jyVYgWogHfB3lXP3JBytyWggJ+KJ2Ko3UoRZtlFUvBuA+PQrB24GXISnsFuv6X8
iQGC4gmIzHP9k12kNQzrLtEmKVB4HsQAg6URRwqOM5mK0GWvCiSGYQc6Eu407TVJ2ylSrs1CELrm
OEUyDAnLYFFLIDRl/BYUwN+MRn9IE7hHHUjKuBdVRpynOYuk8GNVKDeS5xaXSl1BCrfP2fu/Snn3
4E4Q20CxT2sC7yzv2QliTjLX72vcfiyILJgpo4q9koFtW/TENivMUxu2RVBpyRGX+rOYpMJJRcAC
7JmimyR3pJNmcAZwwpMqAIkgosHieKeAtTFVIb+UZ7hwsQaqWesiz2pETxnwvs7MZnLYW1m7HO9i
VeswbRdo8VbHamDfBHXG4SUiFhAjqDQ3iRQtrjoHYhtTwXfjhd0hAengpFt9iUqRm7EXFuemvbJj
i/QiwpGL0EEJo8PKtQ4gIbgkQKYm8Wd/yWx5ZeD6dUoIramms9xAPwItMC1yPmZlb3AFERmtyBAY
FfD6OO+tqqiPydbKlUJ1ptXY4mgiyBzkI2rNnE86iI2FlT/VNj7bCYIVeDMLE1i/roDPF9oKuOkV
LkglscPpzEVGNCrQd6t1ao0OdSd87Dp8l/L0HLFu6dRDQ7TDowp1GRLL3h2aEdEUBUrzQObuPMs1
Xn7T6uh3CJ5+WOfVnZjSQVtvnYXaJV+zAsYDSBR1NoH1blAzm9VJ5sNpQezQ6+xVBdMhICFyokzE
OQLPgBHMJDvPs9vaYMKT1HbQlFMvJ5qGwOMEbJDGfRBFB/AXRvERvZsURAT3LFjvC5zUyTPVHBvG
E7LV+PsoDu5o1WPiC/ncSwFeUOng7u2a4tmks2sEitweVPopDSE695uAEXkTbgD9fZZksePNE8OJ
DycnMZJOINDaOzfuTHKppJQBX9QHYe9/6IOLz5NimrIVI6VEsi9M27ksdp+sSuMdkyXg/vYFSnay
KOxVrqFLKAgiwOfAqJF2r44lt3ooRA0L0MybHLU3Ugw5vtRi5M8K0r1GQHVR5QJuU3vS6yqGWQ/Z
OMhjQkJn8nUihcXc6BnblnWdFqlKIGaXJCJ43WZlCdT1yvDCMoqz2vHzI0NNlxMph1aUCOYUeior
v43vFIG9grQBA1Tl4oUOWE9RH8Eh3GNGn32JZfdcCXV1pVvCsSnfmpC/r5rc0u9I3D3gtamc2bAG
mjq41gVbOQrs8ETy0Qlo3Nq/ddL6qoQFMNNLB4H0vNGPyIrhpQk6PPClu7Jx2+tCJQaKPhqZ395p
FlUHk9rtNPPUG93N4rMIlxLSKfGDgryt7l01HpKsqs3bz/sKulHUQB+5Ck47RaUwzLrklZC2M0PI
ELh7Qk9uNPFIyoJ7dCqMU1ET1IViop0gZR3IS5EhWfMF/zTEypcHedPA6Jkv+mJvdBW7UXFHjZbw
q73+uwXS7/pHr32Mvm/o9zkiSVAlB0zNdUPrnvyogQAmc1E+rf76F3Wyj369qfa2Q+sPdhtBHAEW
W/9agX4pksDAl+b5A2uT73s1QN/3/HsXqF/7Nz96gNV6xI+f/voXA4bpTiOgSPtoh5O3gZO6/vCI
r0cA96eJhji89vJrnGPe1wjQr12HQN03ZHTSdYVUSP8ZTgJJ2Tfhdmuq/u7evqg8dwnO9usl+U8s
AMXY1ye6osMwfn79vN9Xr1809xVDYX70VmHv672LOq9pp6mvMfUVRPJlDU5D/xlOfXMfGzJN4nr/
PCvMd/j6d97/1H1Z1nQNX9XnIRi+fkneNyfITum68vzr5+97T/sfNmE7TQJF29ckxUB++GWPH04C
aR+km2zCzt983ts6MHc9AWSDZWBMZBkdg/VnawSYA6pk9PoD7+3RJel5Se6w/Wn7xkSUZBOXljee
HTUH3rymbjaIybsbAlHc9fTT+uON4w/Xxecpzop6dQIIorGv6oZpMgWeh+jdjUGvsrHTHoDFJaeJ
gXqP9tYsENYLxNBV6WUE3uFhKO56GMqTfYOCnsQQPE8DBvXVNJCVfTSUFX0TCPdn5fuKB/RdF4Jq
7GvEuZwGLyOwFQb2UaKum4imPE+Sd3cWivpzkPbr26EqIV8DfUdXpLcmAWo0bBLay/MzCs+H7zsK
B3aPCZV9vMIIhzkS1p+tSaDtS4aka8pL4P2OHl0Ud90GFe56kqoqvUzR+jPcAkTC5XUobOA09b7W
vrRzIoC7gAEIxDQRanvr2bV9dN7xEUCD6fnz3oZAVHY9ARRzHytyNAZNTJL6z/D1a/sTk0BJ3ERK
k3e3/2E/vWMcIPKMMqegjOHhq8NPnOzLBmKLRp8ZeF8z3zRFRTPo7k4BEEkglfKgPNE395zB80vE
BoCgECGT3+vRp+16E5A53g2DTXRz1R3egkRlH3dCSURd871NgbX83E6vX+UWpFJLEfmx/mxlAbgh
SDrFlJccqfk83d7R2ac/n0i/Hvj0ex9G9rLBzzf2PrFPk4jEfu8uC6btnAFiX5e5/rOxv/Xk5r4s
mqT/0G95/ry725+66+bH1cbs9Rd/S3EPV77M5ZDKEIf/u437zZ0nAaGdpCA1CfVl/RkOQZ8FJtiH
mfTu5j9swx3PPpk8r4HlEhnwwaEn6Ch2GuRFjZfU0PsLeCR5132P3J9pmAQ9XGzXn+EYcCgqiJUi
C/dSHXh/h99k1+Wv6Psi+W/sj192uGHY2899sT/3lc3p9+7O/8nOFz+VLW4i9Tfb5+XPfvI6/NX2
FYkMuWK+1xrgzuuAAFgnAkZ14e0ISCURrE50kRhg/Xke8XcUAUni88G8Qwik7YvYk+uwAJ+fcbgV
EAAbEu+fctF7WwDSzslPhQteXwLQ3t4DBBIjqgJ46eWG+Z7eu77r2a8ofZFDY/m/1DmH+x93P7AB
PPlLPuyfOQV/xzj9BhVBJzR4WiNJ3FX+FpbkH/2DDY7k+9+/ICjWMAmu9IZMagM7JtJbIh6Wvylp
r//DuzZZPfflGVvR//m/PsYlgvXtzcp242iN+nj1yw0K5PV//vLA33flN8zI978a4kX++d+/ekpd
Bo/L/xm6ZvaJaomXNRieP8dTkqM0VaOvVFC1oWZj/BmfklKEwalrSn30IRrkZtSd3yWHw6sJPJjd
z8L8r377T07v53NnMHs3M+/IXWXL7BG3oDVq6WW+9m4Af/0LtgCZPVTT7xFNf+/HX/8y6OarWP9H
zd6U4G6Xm3b6DQBq1uaP/SL4tWYhhPmrdtPOutk+8vhxb9/aE/412wFVCraCiaxKmgq+TVIUc+cp
9PppXnaT13+1fsWbDfxf9JQy3HeD6nR/QhuAeUjSbqbeej7+wqb3/hbKh3CVuY/LaO8WgaTBzO4B
AD+egc9r80fr5WCVheXToFlphGZv4yAO42jvOA+W0VO+6We/cOQRmj/AB2ZVvLQ+aJwQddchmcaP
cb73n05Xq8CN7P/81jMoI+xUFzHsj1UW7Z0vM3cZLd/6HpXQfvfHif032x7hGU6WWeXmb7wHjYLM
rh0/dD1300o/cfQROny4euJIKlZPe7cF/5Pvxd/21jY20Wrr2DBGmKaH2Sp6dPZ6w53v2x/h1R4s
/VX2xugbI5x4L32/jcvnWcoy3vsQFRznhfu4d7a9qvvK8K4vfIFG/qaV/oX3Nbdd2zxaLbOnlyHa
65/h/HEWY9+x+bvB1iQSae3+jUjo9F/0vPVt2uufR5yM8EAHmVu4ubN3HD2xa+xdPq74ebfK+Os4
G0QomJJvvv3XA58ThE5zTEH2PhRxEGzaWz+NNMLTnLLDhjzAzWr1bdC4PMLyOHUz9wHA/7DhEdbG
1MncvAiXb+18oIo33/fro361DEL8Yd4YdGWEd3q+LPtJVA7nvjbChnexqvemy2D1FEfDIJyr9+6j
cuGWq00r6xnYZ0B23SDul1G5LMpNQ8/tjjDIFwzysNUxTpR+gL+ulv0GM+jxGDv+lVs8Ll0CkjeC
Nq6hm+/bZVYn5XKvf4QFalirQdBJ/nGMLwiWwzE31d1bJT7LnWUQvDkufUV81yl4u4RMtXe0ClbR
8r/sfcgfV1FO2ml9XN31Ow0b5NNyD96/MxgzsgO7f/ld7K+2Ro2k4BjtRvawt/IYvcV9Khi8YqnP
Su/6Bj7xeolj+2P7EInDaNhxdZRv8FdvhASSOkJQ+93FkHzu7mNy7j7Vy/atSU/FQRnheJ4GbpKs
sj64+D5W6uuOVCYNmdQ02XlF7fGdP37Nb2Uj/jWJCIpnhrRz6uF1/18yF6//at7n0P6eYPnFtNsB
l9putRnK/rSTRth4sVoolns3pClet6yO0PI8IO8RVMunOHvdtD7C/OO6UaxCztLXDY+xnx/F0VOZ
LYfhVc8c+PH8/Xmy5oIBzpZ2OeixyNTbueUrEhDhsFnzp82+NTv/RQtOpmS784J7f7m+Ka9hmIzr
8ai7TptFtlpF2yFjj57ZteHzVeM+xpt21qGzNsI0f46HrigeZKvnO7ublitgCa+/Cd2nzR9/PSL9
GLl/zwVtmnveFEfYu6aMb7YM9l4yuIP21yfGP34B7B2/4Tp/lL6dkjt8eCAF8LpxUEvUPH943Xhu
/49bwGRalD/jAv4QPCy3rr4jTNMPEcdfNtieRwgbP5R5QeZ5MHNGmPVEGLZbDhJ5PUdj170GQR0G
dr0dHK2yDsGcChveTbvrNTvCXY/OL7NhYkQaYQdG9dDus/yvuztGnmi2ikKMT14328OCdx3r44xh
GGYYeqblrs3O+0TicBDGSAtNu9Wjs9XsCFMBz8HtQfj5HeTnMdzhMos3N8FBhEhAs/MIH2bL6HEQ
3RsjrOiF+8AxRup/08F+tZkj5AgWCMdE+bCu/vOw8+djvKCouYzaQXfHGAfiqOHo9kSpXVfFNIvJ
UQ+2BrHHde7a7lFJAmarItBDZndt9/jxu81hTUXfud1iGQxe2ZrWuGurJ6tsa4LB+d99EE5IyZ0v
29Uw7pJG2HbOlkW1NRuUEZYayttOuR2aoIGy+1Dgi1ot/e0ujzDGZy77ekEutFi5w3FWxhjnslmF
D6iK2pshWN9fei7lrnPuPA6eGJNNQ+t2x6jkn1O43LpujZE+PO/39kFne0rdroNwserrxv0JOjjl
1kz1nduOM1KTmz6ux3eMo5k6/VbUI/b8ml17ewXQo7SXw+LpGNfvm5hTbrjw1pJYu3a4X9Gr7YZ7
lPnODa93zcyNBjkDaYw69W1CEWXTw35GrKHhO3eYasMDAIJBw6Pgo2qAKMP+jnFJuq3dontedcMu
j7CgP/oZQzwILkGobr5m5xxMjwR4iofXxjGqDPcEVz16DqHnwY4hgQPfeUKzI3NArexsOKHHuNXc
rrKHrbU9RrmbSstqDXraShmpojRComKNaSMwenwDAWCiJbj7iJ/GeVwNRvs3HvyPF/sfl+uiXLY7
+vb95ao/fLMdjp++Or15rf2+O8Kq+sAW9rB0vWHDI8R8H7Jw+1wbIdw7WEZ2sHxa5c7rcRjjlnHe
Lvv8zqDZMTrslNsvbYTb8UFWRiv3dV/lEfo6XRKkg3R73e4Y96HbzO1BjP6w4RFiHIDnw7TkGJcV
Kor23mn/4/bDzeuhEHshph9vfD9PlwAljL/Dp4pjgEvWIMVNB9dxujjC/nCyTIZbgyiN8OJO28xu
u+3tDPb/pv+/HuI8H4uncbaFeRoDEbMG6DI3vmt7hIlxuuyWvvP9kIywrs+Wcb4Z2PXEkEcIDgg8
lvF3S0QdIUgl0LPjYLgNoZmyeYJfnxpcvp/cajUcC22Es46Gl+0Wpl3URnhzF6tk6y47BjD/CmAD
icW34EbiGLywK1JU303kMXLYV7BXwTFxMxq8w56AufPGfMudaJmwtDdNPV9sR5gdd87S3U52SGMA
uu+Wnvv9SCMwsHmEX18qd0u3Hu770hgRRk/t68PC7dmBJNDuff7YPazeGI4xsoz37qoAtLPp43pq
jLHVHRcAl5M3IHlI4I1BYDgFXpk77lu8FVFXxkg93iZQfII3oYuyiG3PZsh+fSqCjXziHj1f5sWm
sX78kVD4YevsEL8L1XHruH7co36/x0WiUwjz2dx86w6P0J8Py71TqADB//3v/yP3+z/duE/2YLMB
pqLJygiZgTs3jDPhbEUyf9P3fsRw1kZhW9781a8/zu2KWN4vN+fHv8/cZYwn7NLduy6jp+UwY4Dg
j6SP8KWz2H+K9/597w4eFlN6CKBDMkyBrr77o50uS4gsgyJ/L8WIJtsI8cfVUghc4ZH6uZDn5aaz
/at5+Y4R3v0tF+Q3Wh4hFjlbJgXQ/Dca/+ne/cflg0TW8J8Qu/gbOXBwpcZCZPN2/tHi/uPexPN+
vStl/HX/+2dETOT1X83HwW0vnT79vhnL9QIdYQFN22QL7jTGjrXg3gjBNnOTQX97Df2dcxUgXDat
rAdB/On8+h0JkDxbroa7SC8sNEJf000r676OUeLBJ/lpawjGyNyflvXSHQQz4hjEmrMVeMghcFcc
I3q5pPI5GNoxCOfXyy2ME9KAmy/5R5vXzyfX7bJ8cvc+ZMvtcs4YZOPbdgtVKI2RCnuBRfd93puH
bk+YJ3R9Xg79RJbG4Ix8IhbcI3c+CGwQ+Nl80a+P+JcV97lNM+v+jgGKvIj3mHT/lu9t35vVMfa1
RY89gAPo4u+d792WD09cSNH9GCxJRZqMsT3fldHDJlB+PUy9ChoydyPcjz48lHvnZT6IBF5aH+EM
+I+b+e385n4++297/STqNTS+Wwe6pE6U3t8JaUMNE69eAecnG/pbh/YPjvIx1bsodO8ahbzDAmFg
o1wzmAMjXFg+9InYQaM/fbE/36MP4iIntzRoVhyjXfJKw53op/eS39FZ8jOIP2ymc7/BjZGqmjrL
p9dtjoHtuFkl5UOAXggyK8DB9nCMtgdX8d5MY9cwa7YK40fOKL7m5983wgykJLnK4mFQ8/Pd5efv
dYpiUjasiqgjFJ9+YyF9e5aR2ozRZuD7+TPGqTtdJqu9+1X2NEjw9NLKO79gzwWoOdTx6C3Jdm13
brfJ4HwdozwyT6GVxux7wRsqB9oIe8oc7Y6tYt8YwKB5gT11Mtyux8iR3bHsFxTxhy2PISexWD4M
F6ExwlxbgGkZHAO9w8auE+0NuYveunTXZqd/+z/Fau/p346r2B3WiJDz3b3501XUDoaixzHt3Okz
92E7KhDHwPmRWo4LZ3C44I8ySn+3RmEM8bdzaL72MofOvelhvw2LYxwj0BLiYphlF0fBOlIwqN1B
d8cQxqBOvdXoCKv4nIP0cRsqP8LkfVZO2gZdYxW7GZZfv7Sex12/S0J03rS1nhFj8O4uXALxQatj
bOzrVoe7uti7sey6qz1vljjL5/m2mM8Iy/mGMH/IsJfGgFDdrtpHZxUEW3mSMXhczwCfD+vobTO6
/dSQxiBzUTZbbVETpDFkRW978v5y72wFsGzQ6THwX7fwHrawONIYaeBbhFCHt7UxjtG7eHjlkcaQ
trv92/+M9+7i8G//a82Ivsr+9r+jRzcZjrU8wuWKXJG7hSKS5BEuUXfLqNveR/GY28yVX99HP9rf
LfAx8KIHoEQAdu4dLvNBjIFp5u59RhHb3QqQpTHAZXOSGoUbDc5XaQydv6/fBfTSGMCNr274sHyo
h7N4jMz+8x76/fruXb12Pa8OgLLcERkN6kdkHndv+cNDOwRU6+CoAKSaCpreZDahCf90wfxxSU2Z
Qo/2Z0xrZnY/ZYa3xB/Cfn4n6ucAgOkW9XeMyt5BtuyGk3OMA2gK7HGwTse4a0171fCtjXAMSNv8
sdwWEBtDp+hFIpmAdStnMMa2crgM/L7S9FahRv/psv95tnFRQi4ZXu9HgayCJwOVOJga4hjSFj1A
GOWzdrOtrm9HY6hOX622dVpHuIB+zMrtzuKyt+n7r0c398TrHVpYgxeHuc3PWv7jjoFeG/FPCXcq
qc9uX0PGIElDFvkWBxvJ/s2L7ae7BkkTXS9s2LH+NZDG/HnC849777+JkO1a2Hz9CP3C+f8Cr/qQ
lQ+DNSVuBv7X1yqAOJdNYH1BO1hmD9s2G2N8g126wXAzEEe4j/S95cAcYD7GIO/2tYCDpYPS5KDp
MSAr02ULOuOtw3IMrP10a3aMkficxSFXs6Fi6hiXqE27vaj+c/V1M9Ge95DNn359YqMnuS1TOQZo
ZEGQhspjOcxicIfY+Yp2BLTN3TSzDhzGgJyfMI+33h/CyJuv+fXhRW+8v7RvZ4LHqAX3egV5n5kb
lD3FMcq/V2h5FXGvATzMj4wBjnoWBD39f8RdzW6CQBB+FY720EMxarmYWEtSk2KaoN5XIUqixQg0
6Uv0Pfocvli/ZaBll7UCu2kTDx50Z//YHWa++b4oBTSKu8TzEKoz5UTz9TRSmEJWnrONGNSGAmxp
qvuagsb9NQpYkHd/Ea+ZFBM0wRzFC5lofqbYl5AwUvD42yZSeDRRqwhUc+Ct5wvCsR10KtTq4Exk
y0rNk1UEyTjlIQ+0l/4iLX3rNwsGkjwPYHCSUrW2CSrrKeimUfpaTkH+SJjI8fhM9IrskYHzDVWN
qeXCfUZsMhMfYxP5I9qdcGHS3flzHx6EN8aBmeQGBuAxWBBhpojMmUCQ0ADoFrB6ROl4U13aPrjx
DdyK5w+UsAUh8KzWnL2xJAlRykTfWHF2WL3HKDlmnCOZAXNiLf3J7dNktpgJ/QG6cujgM4Aqp3Pn
QFC7X3b30olZderdokDib7CWUPsFPU+TlxIe5MMBV1N/RWyFBwDTdz64ccwFmK78ZlNVk/0nvc16
AnFUh10UQ24YsFRX/OTlTZLL1rJdOeGkAJ60a9HNTrHoVhIBtVY3idVBRe6ds9NrtZ1zM8vRBQql
aLVbJJNJUrJ8SPl1QdF6rbZzKTLRdxoqFDq1bLygRGMrkwir1E4lK9mPmjNunEZFuNgzTNqIKmVe
yVC7fekBtHREpe9BnDaA12s6x5KdDgPy2HZ3CtfVVVfJRusb+ialh6MOz7BOAnmv0OS+ZrbjjaH6
m6gxzn+x2UMmcPwFAAD//w==</cx:binary>
              </cx:geoCache>
            </cx:geography>
          </cx:layoutPr>
          <cx:valueColorPositions>
            <cx:maxPosition>
              <cx:number val="1000"/>
            </cx:maxPosition>
          </cx:valueColorPositions>
        </cx:series>
      </cx:plotAreaRegion>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image" Target="../media/image29.jpeg"/></Relationships>
</file>

<file path=ppt/diagrams/_rels/data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image" Target="../media/image74.jpeg"/><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image" Target="../media/image29.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image" Target="../media/image74.jpeg"/><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D73BBF-EF92-924C-84E3-A60113B74D93}" type="doc">
      <dgm:prSet loTypeId="urn:microsoft.com/office/officeart/2005/8/layout/hProcess10" loCatId="" qsTypeId="urn:microsoft.com/office/officeart/2005/8/quickstyle/simple1" qsCatId="simple" csTypeId="urn:microsoft.com/office/officeart/2005/8/colors/accent1_2" csCatId="accent1" phldr="1"/>
      <dgm:spPr/>
      <dgm:t>
        <a:bodyPr/>
        <a:lstStyle/>
        <a:p>
          <a:endParaRPr lang="en-US"/>
        </a:p>
      </dgm:t>
    </dgm:pt>
    <dgm:pt modelId="{1D4DFBFB-F785-BE48-9D04-9AE3952D3500}">
      <dgm:prSet phldrT="[Text]"/>
      <dgm:spPr/>
      <dgm:t>
        <a:bodyPr/>
        <a:lstStyle/>
        <a:p>
          <a:pPr>
            <a:buNone/>
          </a:pPr>
          <a:r>
            <a:rPr lang="en-US" sz="1600" dirty="0"/>
            <a:t>One-way Communication</a:t>
          </a:r>
        </a:p>
      </dgm:t>
    </dgm:pt>
    <dgm:pt modelId="{7BDD8705-84B0-6A44-8563-29769CAA3EB6}" type="parTrans" cxnId="{E4C477F3-313D-5B4B-A46F-32B15C01C046}">
      <dgm:prSet/>
      <dgm:spPr/>
      <dgm:t>
        <a:bodyPr/>
        <a:lstStyle/>
        <a:p>
          <a:endParaRPr lang="en-US"/>
        </a:p>
      </dgm:t>
    </dgm:pt>
    <dgm:pt modelId="{F9FD973F-F3C9-DB46-8483-667A3156F59B}" type="sibTrans" cxnId="{E4C477F3-313D-5B4B-A46F-32B15C01C046}">
      <dgm:prSet/>
      <dgm:spPr>
        <a:solidFill>
          <a:schemeClr val="accent1"/>
        </a:solidFill>
      </dgm:spPr>
      <dgm:t>
        <a:bodyPr/>
        <a:lstStyle/>
        <a:p>
          <a:endParaRPr lang="en-US"/>
        </a:p>
      </dgm:t>
    </dgm:pt>
    <dgm:pt modelId="{90D5BA45-641B-C446-AB71-1D0655064387}">
      <dgm:prSet phldrT="[Text]"/>
      <dgm:spPr>
        <a:solidFill>
          <a:schemeClr val="accent4"/>
        </a:solidFill>
      </dgm:spPr>
      <dgm:t>
        <a:bodyPr/>
        <a:lstStyle/>
        <a:p>
          <a:pPr>
            <a:buNone/>
          </a:pPr>
          <a:r>
            <a:rPr lang="en-US" sz="1600" dirty="0"/>
            <a:t>Dialogue and Listening</a:t>
          </a:r>
        </a:p>
      </dgm:t>
    </dgm:pt>
    <dgm:pt modelId="{8617DA62-7F54-754B-AD2D-8F50D02A782E}" type="parTrans" cxnId="{092BFF47-E587-3F41-8E9C-C92C42B9427C}">
      <dgm:prSet/>
      <dgm:spPr/>
      <dgm:t>
        <a:bodyPr/>
        <a:lstStyle/>
        <a:p>
          <a:endParaRPr lang="en-US"/>
        </a:p>
      </dgm:t>
    </dgm:pt>
    <dgm:pt modelId="{8D5565A9-C74C-DC43-A37B-E720C7A2FA2D}" type="sibTrans" cxnId="{092BFF47-E587-3F41-8E9C-C92C42B9427C}">
      <dgm:prSet/>
      <dgm:spPr>
        <a:solidFill>
          <a:schemeClr val="accent1"/>
        </a:solidFill>
      </dgm:spPr>
      <dgm:t>
        <a:bodyPr/>
        <a:lstStyle/>
        <a:p>
          <a:endParaRPr lang="en-US"/>
        </a:p>
      </dgm:t>
    </dgm:pt>
    <dgm:pt modelId="{6774A1A3-EA20-F340-A0BB-B459C9872438}">
      <dgm:prSet phldrT="[Text]" custT="1"/>
      <dgm:spPr>
        <a:solidFill>
          <a:schemeClr val="accent4"/>
        </a:solidFill>
      </dgm:spPr>
      <dgm:t>
        <a:bodyPr/>
        <a:lstStyle/>
        <a:p>
          <a:pPr>
            <a:buFont typeface="Wingdings" pitchFamily="2" charset="2"/>
            <a:buChar char="Ø"/>
          </a:pPr>
          <a:r>
            <a:rPr lang="en-US" sz="1800" dirty="0"/>
            <a:t>Interest</a:t>
          </a:r>
        </a:p>
      </dgm:t>
    </dgm:pt>
    <dgm:pt modelId="{2E10F514-3062-7F47-AB88-097C313EF03E}" type="parTrans" cxnId="{C92B25DB-794C-6B40-BF26-AB6DD4ED2301}">
      <dgm:prSet/>
      <dgm:spPr/>
      <dgm:t>
        <a:bodyPr/>
        <a:lstStyle/>
        <a:p>
          <a:endParaRPr lang="en-US"/>
        </a:p>
      </dgm:t>
    </dgm:pt>
    <dgm:pt modelId="{4D9740AF-8EF1-2E49-A90E-E111D37C36BB}" type="sibTrans" cxnId="{C92B25DB-794C-6B40-BF26-AB6DD4ED2301}">
      <dgm:prSet/>
      <dgm:spPr/>
      <dgm:t>
        <a:bodyPr/>
        <a:lstStyle/>
        <a:p>
          <a:endParaRPr lang="en-US"/>
        </a:p>
      </dgm:t>
    </dgm:pt>
    <dgm:pt modelId="{9A8CC4AD-FCF9-7744-82DE-0E6B080352B5}">
      <dgm:prSet phldrT="[Text]"/>
      <dgm:spPr>
        <a:solidFill>
          <a:schemeClr val="accent3"/>
        </a:solidFill>
      </dgm:spPr>
      <dgm:t>
        <a:bodyPr/>
        <a:lstStyle/>
        <a:p>
          <a:pPr>
            <a:buNone/>
          </a:pPr>
          <a:r>
            <a:rPr lang="en-US" sz="1600" dirty="0"/>
            <a:t>Participation and </a:t>
          </a:r>
          <a:br>
            <a:rPr lang="en-US" sz="1600" dirty="0"/>
          </a:br>
          <a:r>
            <a:rPr lang="en-US" sz="1600" dirty="0"/>
            <a:t>Co-creation</a:t>
          </a:r>
        </a:p>
      </dgm:t>
    </dgm:pt>
    <dgm:pt modelId="{CC5E4240-6B95-134A-AD38-C6D3E841379E}" type="parTrans" cxnId="{5DD911EC-DA2C-6843-93B8-16A2948D7A7F}">
      <dgm:prSet/>
      <dgm:spPr/>
      <dgm:t>
        <a:bodyPr/>
        <a:lstStyle/>
        <a:p>
          <a:endParaRPr lang="en-US"/>
        </a:p>
      </dgm:t>
    </dgm:pt>
    <dgm:pt modelId="{D6B931EC-47AA-A04E-B751-8DCD36567DDE}" type="sibTrans" cxnId="{5DD911EC-DA2C-6843-93B8-16A2948D7A7F}">
      <dgm:prSet/>
      <dgm:spPr/>
      <dgm:t>
        <a:bodyPr/>
        <a:lstStyle/>
        <a:p>
          <a:endParaRPr lang="en-US"/>
        </a:p>
      </dgm:t>
    </dgm:pt>
    <dgm:pt modelId="{DE510226-298A-4D41-9733-DBA510CBF796}">
      <dgm:prSet phldrT="[Text]" custT="1"/>
      <dgm:spPr>
        <a:solidFill>
          <a:schemeClr val="accent3"/>
        </a:solidFill>
      </dgm:spPr>
      <dgm:t>
        <a:bodyPr/>
        <a:lstStyle/>
        <a:p>
          <a:pPr>
            <a:buFont typeface="Wingdings" pitchFamily="2" charset="2"/>
            <a:buChar char="Ø"/>
          </a:pPr>
          <a:r>
            <a:rPr lang="en-US" sz="1800" dirty="0"/>
            <a:t>Trust</a:t>
          </a:r>
        </a:p>
      </dgm:t>
    </dgm:pt>
    <dgm:pt modelId="{A5D558C3-B4C4-2540-974C-DB36AF310F6B}" type="parTrans" cxnId="{7320DD84-0A70-DF4C-A301-FA6F0C6C22CC}">
      <dgm:prSet/>
      <dgm:spPr/>
      <dgm:t>
        <a:bodyPr/>
        <a:lstStyle/>
        <a:p>
          <a:endParaRPr lang="en-US"/>
        </a:p>
      </dgm:t>
    </dgm:pt>
    <dgm:pt modelId="{5753B3E8-EAB7-6F4A-AA3B-43B130554453}" type="sibTrans" cxnId="{7320DD84-0A70-DF4C-A301-FA6F0C6C22CC}">
      <dgm:prSet/>
      <dgm:spPr/>
      <dgm:t>
        <a:bodyPr/>
        <a:lstStyle/>
        <a:p>
          <a:endParaRPr lang="en-US"/>
        </a:p>
      </dgm:t>
    </dgm:pt>
    <dgm:pt modelId="{A8069870-75E8-5B4B-AA16-9163BC97A5D0}">
      <dgm:prSet phldrT="[Text]" custT="1"/>
      <dgm:spPr/>
      <dgm:t>
        <a:bodyPr/>
        <a:lstStyle/>
        <a:p>
          <a:pPr>
            <a:buFont typeface="Wingdings" pitchFamily="2" charset="2"/>
            <a:buChar char="Ø"/>
          </a:pPr>
          <a:r>
            <a:rPr lang="en-US" sz="1800" dirty="0"/>
            <a:t>Low awareness</a:t>
          </a:r>
        </a:p>
      </dgm:t>
    </dgm:pt>
    <dgm:pt modelId="{3057BEDA-8C9E-8E40-8006-82276125DDDC}" type="parTrans" cxnId="{6AE6CAB5-7356-9B49-A6EA-BC9FB7C42658}">
      <dgm:prSet/>
      <dgm:spPr/>
      <dgm:t>
        <a:bodyPr/>
        <a:lstStyle/>
        <a:p>
          <a:endParaRPr lang="en-US"/>
        </a:p>
      </dgm:t>
    </dgm:pt>
    <dgm:pt modelId="{4277DB29-B1AE-F04B-91CC-5B5E2E4A1498}" type="sibTrans" cxnId="{6AE6CAB5-7356-9B49-A6EA-BC9FB7C42658}">
      <dgm:prSet/>
      <dgm:spPr/>
      <dgm:t>
        <a:bodyPr/>
        <a:lstStyle/>
        <a:p>
          <a:endParaRPr lang="en-US"/>
        </a:p>
      </dgm:t>
    </dgm:pt>
    <dgm:pt modelId="{ED687E65-16BB-9340-AF36-94445B24C4D6}">
      <dgm:prSet phldrT="[Text]" custT="1"/>
      <dgm:spPr/>
      <dgm:t>
        <a:bodyPr/>
        <a:lstStyle/>
        <a:p>
          <a:pPr>
            <a:buFont typeface="Wingdings" pitchFamily="2" charset="2"/>
            <a:buChar char="Ø"/>
          </a:pPr>
          <a:r>
            <a:rPr lang="en-US" sz="1800" dirty="0"/>
            <a:t>Disassociation</a:t>
          </a:r>
        </a:p>
      </dgm:t>
    </dgm:pt>
    <dgm:pt modelId="{D49BA3A4-BD4D-8442-923B-2CB595776030}" type="parTrans" cxnId="{80FD6F61-99F8-4B4E-8D5B-FF485C81DBAC}">
      <dgm:prSet/>
      <dgm:spPr/>
      <dgm:t>
        <a:bodyPr/>
        <a:lstStyle/>
        <a:p>
          <a:endParaRPr lang="en-US"/>
        </a:p>
      </dgm:t>
    </dgm:pt>
    <dgm:pt modelId="{1326146C-B7BB-544B-9E76-30AAFF0A6AC1}" type="sibTrans" cxnId="{80FD6F61-99F8-4B4E-8D5B-FF485C81DBAC}">
      <dgm:prSet/>
      <dgm:spPr/>
      <dgm:t>
        <a:bodyPr/>
        <a:lstStyle/>
        <a:p>
          <a:endParaRPr lang="en-US"/>
        </a:p>
      </dgm:t>
    </dgm:pt>
    <dgm:pt modelId="{FE51811C-7E75-3C4E-B95F-2670C018D956}">
      <dgm:prSet phldrT="[Text]" custT="1"/>
      <dgm:spPr>
        <a:solidFill>
          <a:schemeClr val="accent4"/>
        </a:solidFill>
      </dgm:spPr>
      <dgm:t>
        <a:bodyPr/>
        <a:lstStyle/>
        <a:p>
          <a:pPr>
            <a:buFont typeface="Wingdings" pitchFamily="2" charset="2"/>
            <a:buChar char="Ø"/>
          </a:pPr>
          <a:r>
            <a:rPr lang="en-US" sz="1800" dirty="0"/>
            <a:t>Inspiration</a:t>
          </a:r>
        </a:p>
      </dgm:t>
    </dgm:pt>
    <dgm:pt modelId="{65AE9642-298B-6944-A876-6CE949EEAA94}" type="parTrans" cxnId="{D53A8155-2707-9841-ADBD-91A588897A18}">
      <dgm:prSet/>
      <dgm:spPr/>
      <dgm:t>
        <a:bodyPr/>
        <a:lstStyle/>
        <a:p>
          <a:endParaRPr lang="en-US"/>
        </a:p>
      </dgm:t>
    </dgm:pt>
    <dgm:pt modelId="{34994B9E-4FF5-1B4F-A5FC-C9A2A386574F}" type="sibTrans" cxnId="{D53A8155-2707-9841-ADBD-91A588897A18}">
      <dgm:prSet/>
      <dgm:spPr/>
      <dgm:t>
        <a:bodyPr/>
        <a:lstStyle/>
        <a:p>
          <a:endParaRPr lang="en-US"/>
        </a:p>
      </dgm:t>
    </dgm:pt>
    <dgm:pt modelId="{CE158296-F0AD-BC48-B1D9-61E25F6B1251}">
      <dgm:prSet phldrT="[Text]" custT="1"/>
      <dgm:spPr>
        <a:solidFill>
          <a:schemeClr val="accent4"/>
        </a:solidFill>
      </dgm:spPr>
      <dgm:t>
        <a:bodyPr/>
        <a:lstStyle/>
        <a:p>
          <a:pPr>
            <a:buFont typeface="Wingdings" pitchFamily="2" charset="2"/>
            <a:buChar char="Ø"/>
          </a:pPr>
          <a:r>
            <a:rPr lang="en-US" sz="1800" dirty="0"/>
            <a:t>Excitement</a:t>
          </a:r>
        </a:p>
      </dgm:t>
    </dgm:pt>
    <dgm:pt modelId="{0D86FD8F-98E8-574F-8925-878379520DEC}" type="parTrans" cxnId="{D62F78F1-CF2B-E643-B635-0FBD1E500595}">
      <dgm:prSet/>
      <dgm:spPr/>
      <dgm:t>
        <a:bodyPr/>
        <a:lstStyle/>
        <a:p>
          <a:endParaRPr lang="en-US"/>
        </a:p>
      </dgm:t>
    </dgm:pt>
    <dgm:pt modelId="{FFFF55B2-B6DC-5A4C-8A90-1623CC20644E}" type="sibTrans" cxnId="{D62F78F1-CF2B-E643-B635-0FBD1E500595}">
      <dgm:prSet/>
      <dgm:spPr/>
      <dgm:t>
        <a:bodyPr/>
        <a:lstStyle/>
        <a:p>
          <a:endParaRPr lang="en-US"/>
        </a:p>
      </dgm:t>
    </dgm:pt>
    <dgm:pt modelId="{11679C3E-E7E6-EE4E-B7F1-F11C06EBC728}">
      <dgm:prSet phldrT="[Text]" custT="1"/>
      <dgm:spPr>
        <a:solidFill>
          <a:schemeClr val="accent3"/>
        </a:solidFill>
      </dgm:spPr>
      <dgm:t>
        <a:bodyPr/>
        <a:lstStyle/>
        <a:p>
          <a:pPr>
            <a:buFont typeface="Wingdings" pitchFamily="2" charset="2"/>
            <a:buChar char="Ø"/>
          </a:pPr>
          <a:r>
            <a:rPr lang="en-US" sz="1800" dirty="0"/>
            <a:t>Ownership</a:t>
          </a:r>
        </a:p>
      </dgm:t>
    </dgm:pt>
    <dgm:pt modelId="{A806E748-DF95-B643-8E22-12A4E84EF5D3}" type="parTrans" cxnId="{F0F6B916-5A66-CC42-8DEE-FA18D7838716}">
      <dgm:prSet/>
      <dgm:spPr/>
      <dgm:t>
        <a:bodyPr/>
        <a:lstStyle/>
        <a:p>
          <a:endParaRPr lang="en-US"/>
        </a:p>
      </dgm:t>
    </dgm:pt>
    <dgm:pt modelId="{562E72BE-86FE-2846-88D4-4F3148CE4CD1}" type="sibTrans" cxnId="{F0F6B916-5A66-CC42-8DEE-FA18D7838716}">
      <dgm:prSet/>
      <dgm:spPr/>
      <dgm:t>
        <a:bodyPr/>
        <a:lstStyle/>
        <a:p>
          <a:endParaRPr lang="en-US"/>
        </a:p>
      </dgm:t>
    </dgm:pt>
    <dgm:pt modelId="{8AF0E72E-3A3E-404F-B408-BFF708732F82}">
      <dgm:prSet phldrT="[Text]" custT="1"/>
      <dgm:spPr>
        <a:solidFill>
          <a:schemeClr val="accent3"/>
        </a:solidFill>
      </dgm:spPr>
      <dgm:t>
        <a:bodyPr/>
        <a:lstStyle/>
        <a:p>
          <a:pPr>
            <a:buFont typeface="Wingdings" pitchFamily="2" charset="2"/>
            <a:buChar char="Ø"/>
          </a:pPr>
          <a:r>
            <a:rPr lang="en-US" sz="1800" dirty="0"/>
            <a:t>Support</a:t>
          </a:r>
        </a:p>
      </dgm:t>
    </dgm:pt>
    <dgm:pt modelId="{8CD51EFB-3677-1D47-B005-1877553386F6}" type="parTrans" cxnId="{99EB8D41-9E0E-D941-BFA7-DEFF164113E0}">
      <dgm:prSet/>
      <dgm:spPr/>
      <dgm:t>
        <a:bodyPr/>
        <a:lstStyle/>
        <a:p>
          <a:endParaRPr lang="en-US"/>
        </a:p>
      </dgm:t>
    </dgm:pt>
    <dgm:pt modelId="{326640D4-8455-C949-BF4F-D9379FF09BD7}" type="sibTrans" cxnId="{99EB8D41-9E0E-D941-BFA7-DEFF164113E0}">
      <dgm:prSet/>
      <dgm:spPr/>
      <dgm:t>
        <a:bodyPr/>
        <a:lstStyle/>
        <a:p>
          <a:endParaRPr lang="en-US"/>
        </a:p>
      </dgm:t>
    </dgm:pt>
    <dgm:pt modelId="{CF0427EE-A04E-5A4D-8671-B91076E89647}" type="pres">
      <dgm:prSet presAssocID="{8FD73BBF-EF92-924C-84E3-A60113B74D93}" presName="Name0" presStyleCnt="0">
        <dgm:presLayoutVars>
          <dgm:dir/>
          <dgm:resizeHandles val="exact"/>
        </dgm:presLayoutVars>
      </dgm:prSet>
      <dgm:spPr/>
    </dgm:pt>
    <dgm:pt modelId="{B9F60288-2DCD-554D-ABB7-E069865D9B69}" type="pres">
      <dgm:prSet presAssocID="{1D4DFBFB-F785-BE48-9D04-9AE3952D3500}" presName="composite" presStyleCnt="0"/>
      <dgm:spPr/>
    </dgm:pt>
    <dgm:pt modelId="{CF6FF987-637E-204C-81FA-901C4CFD5CD6}" type="pres">
      <dgm:prSet presAssocID="{1D4DFBFB-F785-BE48-9D04-9AE3952D3500}" presName="imagSh" presStyleLbl="bgImgPlace1" presStyleIdx="0" presStyleCnt="3" custScaleX="164182" custScaleY="150776" custLinFactNeighborY="-1166"/>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294929CB-6DF3-B849-90CD-741F23C38BAA}" type="pres">
      <dgm:prSet presAssocID="{1D4DFBFB-F785-BE48-9D04-9AE3952D3500}" presName="txNode" presStyleLbl="node1" presStyleIdx="0" presStyleCnt="3" custScaleX="124832" custScaleY="80126" custLinFactNeighborX="-530" custLinFactNeighborY="17551">
        <dgm:presLayoutVars>
          <dgm:bulletEnabled val="1"/>
        </dgm:presLayoutVars>
      </dgm:prSet>
      <dgm:spPr/>
    </dgm:pt>
    <dgm:pt modelId="{9B28D147-9C1A-B449-9E12-1F5697FA42FA}" type="pres">
      <dgm:prSet presAssocID="{F9FD973F-F3C9-DB46-8483-667A3156F59B}" presName="sibTrans" presStyleLbl="sibTrans2D1" presStyleIdx="0" presStyleCnt="2" custScaleX="183525"/>
      <dgm:spPr/>
    </dgm:pt>
    <dgm:pt modelId="{1B25F686-AD0A-CD41-85D1-98F1E9532DF8}" type="pres">
      <dgm:prSet presAssocID="{F9FD973F-F3C9-DB46-8483-667A3156F59B}" presName="connTx" presStyleLbl="sibTrans2D1" presStyleIdx="0" presStyleCnt="2"/>
      <dgm:spPr/>
    </dgm:pt>
    <dgm:pt modelId="{0A0D97A0-2C99-6841-B56C-941AFE974211}" type="pres">
      <dgm:prSet presAssocID="{90D5BA45-641B-C446-AB71-1D0655064387}" presName="composite" presStyleCnt="0"/>
      <dgm:spPr/>
    </dgm:pt>
    <dgm:pt modelId="{558150CB-769F-EE4E-A781-3BB47E3E89DE}" type="pres">
      <dgm:prSet presAssocID="{90D5BA45-641B-C446-AB71-1D0655064387}" presName="imagSh" presStyleLbl="bgImgPlace1" presStyleIdx="1" presStyleCnt="3" custScaleX="156333" custScaleY="138479"/>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B9A7E661-01CF-0B4B-BD86-BAFBFDC34C01}" type="pres">
      <dgm:prSet presAssocID="{90D5BA45-641B-C446-AB71-1D0655064387}" presName="txNode" presStyleLbl="node1" presStyleIdx="1" presStyleCnt="3" custScaleX="113764" custScaleY="91185" custLinFactNeighborX="-2275" custLinFactNeighborY="25698">
        <dgm:presLayoutVars>
          <dgm:bulletEnabled val="1"/>
        </dgm:presLayoutVars>
      </dgm:prSet>
      <dgm:spPr/>
    </dgm:pt>
    <dgm:pt modelId="{94D548FE-BAEA-A94A-A3DA-C07B10812EE8}" type="pres">
      <dgm:prSet presAssocID="{8D5565A9-C74C-DC43-A37B-E720C7A2FA2D}" presName="sibTrans" presStyleLbl="sibTrans2D1" presStyleIdx="1" presStyleCnt="2" custScaleX="195717"/>
      <dgm:spPr/>
    </dgm:pt>
    <dgm:pt modelId="{BCA41FE4-A166-1546-B796-4CB2DDEAE348}" type="pres">
      <dgm:prSet presAssocID="{8D5565A9-C74C-DC43-A37B-E720C7A2FA2D}" presName="connTx" presStyleLbl="sibTrans2D1" presStyleIdx="1" presStyleCnt="2"/>
      <dgm:spPr/>
    </dgm:pt>
    <dgm:pt modelId="{69980E7B-8601-074C-885A-A47F6BD6D564}" type="pres">
      <dgm:prSet presAssocID="{9A8CC4AD-FCF9-7744-82DE-0E6B080352B5}" presName="composite" presStyleCnt="0"/>
      <dgm:spPr/>
    </dgm:pt>
    <dgm:pt modelId="{94AE7FE6-32D2-0940-AC99-3E822954E625}" type="pres">
      <dgm:prSet presAssocID="{9A8CC4AD-FCF9-7744-82DE-0E6B080352B5}" presName="imagSh" presStyleLbl="bgImgPlace1" presStyleIdx="2" presStyleCnt="3" custScaleX="155682" custScaleY="128730"/>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4AF96FB2-AF45-394C-9606-2E400E7A4AAF}" type="pres">
      <dgm:prSet presAssocID="{9A8CC4AD-FCF9-7744-82DE-0E6B080352B5}" presName="txNode" presStyleLbl="node1" presStyleIdx="2" presStyleCnt="3" custScaleX="121458" custScaleY="97853" custLinFactNeighborX="-6729" custLinFactNeighborY="29367">
        <dgm:presLayoutVars>
          <dgm:bulletEnabled val="1"/>
        </dgm:presLayoutVars>
      </dgm:prSet>
      <dgm:spPr/>
    </dgm:pt>
  </dgm:ptLst>
  <dgm:cxnLst>
    <dgm:cxn modelId="{C8970E01-2A02-A547-AACF-09EE13FAFF7B}" type="presOf" srcId="{1D4DFBFB-F785-BE48-9D04-9AE3952D3500}" destId="{294929CB-6DF3-B849-90CD-741F23C38BAA}" srcOrd="0" destOrd="0" presId="urn:microsoft.com/office/officeart/2005/8/layout/hProcess10"/>
    <dgm:cxn modelId="{0E2CB001-C1CF-A247-8BB5-BBE1748BF633}" type="presOf" srcId="{CE158296-F0AD-BC48-B1D9-61E25F6B1251}" destId="{B9A7E661-01CF-0B4B-BD86-BAFBFDC34C01}" srcOrd="0" destOrd="3" presId="urn:microsoft.com/office/officeart/2005/8/layout/hProcess10"/>
    <dgm:cxn modelId="{CEA36704-EB17-E947-A7A2-939D8B123534}" type="presOf" srcId="{8D5565A9-C74C-DC43-A37B-E720C7A2FA2D}" destId="{94D548FE-BAEA-A94A-A3DA-C07B10812EE8}" srcOrd="0" destOrd="0" presId="urn:microsoft.com/office/officeart/2005/8/layout/hProcess10"/>
    <dgm:cxn modelId="{9C18E30D-2AC2-FF47-A06F-B1881910B368}" type="presOf" srcId="{9A8CC4AD-FCF9-7744-82DE-0E6B080352B5}" destId="{4AF96FB2-AF45-394C-9606-2E400E7A4AAF}" srcOrd="0" destOrd="0" presId="urn:microsoft.com/office/officeart/2005/8/layout/hProcess10"/>
    <dgm:cxn modelId="{F0F6B916-5A66-CC42-8DEE-FA18D7838716}" srcId="{9A8CC4AD-FCF9-7744-82DE-0E6B080352B5}" destId="{11679C3E-E7E6-EE4E-B7F1-F11C06EBC728}" srcOrd="1" destOrd="0" parTransId="{A806E748-DF95-B643-8E22-12A4E84EF5D3}" sibTransId="{562E72BE-86FE-2846-88D4-4F3148CE4CD1}"/>
    <dgm:cxn modelId="{C099A520-1E24-5641-BD8A-B57A16D3B6E2}" type="presOf" srcId="{90D5BA45-641B-C446-AB71-1D0655064387}" destId="{B9A7E661-01CF-0B4B-BD86-BAFBFDC34C01}" srcOrd="0" destOrd="0" presId="urn:microsoft.com/office/officeart/2005/8/layout/hProcess10"/>
    <dgm:cxn modelId="{CA15D033-7E20-F54D-8461-45DA60A9F0B0}" type="presOf" srcId="{F9FD973F-F3C9-DB46-8483-667A3156F59B}" destId="{1B25F686-AD0A-CD41-85D1-98F1E9532DF8}" srcOrd="1" destOrd="0" presId="urn:microsoft.com/office/officeart/2005/8/layout/hProcess10"/>
    <dgm:cxn modelId="{99EB8D41-9E0E-D941-BFA7-DEFF164113E0}" srcId="{9A8CC4AD-FCF9-7744-82DE-0E6B080352B5}" destId="{8AF0E72E-3A3E-404F-B408-BFF708732F82}" srcOrd="2" destOrd="0" parTransId="{8CD51EFB-3677-1D47-B005-1877553386F6}" sibTransId="{326640D4-8455-C949-BF4F-D9379FF09BD7}"/>
    <dgm:cxn modelId="{092BFF47-E587-3F41-8E9C-C92C42B9427C}" srcId="{8FD73BBF-EF92-924C-84E3-A60113B74D93}" destId="{90D5BA45-641B-C446-AB71-1D0655064387}" srcOrd="1" destOrd="0" parTransId="{8617DA62-7F54-754B-AD2D-8F50D02A782E}" sibTransId="{8D5565A9-C74C-DC43-A37B-E720C7A2FA2D}"/>
    <dgm:cxn modelId="{D53A8155-2707-9841-ADBD-91A588897A18}" srcId="{90D5BA45-641B-C446-AB71-1D0655064387}" destId="{FE51811C-7E75-3C4E-B95F-2670C018D956}" srcOrd="1" destOrd="0" parTransId="{65AE9642-298B-6944-A876-6CE949EEAA94}" sibTransId="{34994B9E-4FF5-1B4F-A5FC-C9A2A386574F}"/>
    <dgm:cxn modelId="{80FD6F61-99F8-4B4E-8D5B-FF485C81DBAC}" srcId="{1D4DFBFB-F785-BE48-9D04-9AE3952D3500}" destId="{ED687E65-16BB-9340-AF36-94445B24C4D6}" srcOrd="0" destOrd="0" parTransId="{D49BA3A4-BD4D-8442-923B-2CB595776030}" sibTransId="{1326146C-B7BB-544B-9E76-30AAFF0A6AC1}"/>
    <dgm:cxn modelId="{70DCB564-501C-DA40-8FA2-F683CC20FE15}" type="presOf" srcId="{DE510226-298A-4D41-9733-DBA510CBF796}" destId="{4AF96FB2-AF45-394C-9606-2E400E7A4AAF}" srcOrd="0" destOrd="1" presId="urn:microsoft.com/office/officeart/2005/8/layout/hProcess10"/>
    <dgm:cxn modelId="{05CACF70-5FB8-764D-BA57-12E3547BEA16}" type="presOf" srcId="{ED687E65-16BB-9340-AF36-94445B24C4D6}" destId="{294929CB-6DF3-B849-90CD-741F23C38BAA}" srcOrd="0" destOrd="1" presId="urn:microsoft.com/office/officeart/2005/8/layout/hProcess10"/>
    <dgm:cxn modelId="{A9BD707E-0239-854E-9E20-4F11C5381536}" type="presOf" srcId="{8FD73BBF-EF92-924C-84E3-A60113B74D93}" destId="{CF0427EE-A04E-5A4D-8671-B91076E89647}" srcOrd="0" destOrd="0" presId="urn:microsoft.com/office/officeart/2005/8/layout/hProcess10"/>
    <dgm:cxn modelId="{7320DD84-0A70-DF4C-A301-FA6F0C6C22CC}" srcId="{9A8CC4AD-FCF9-7744-82DE-0E6B080352B5}" destId="{DE510226-298A-4D41-9733-DBA510CBF796}" srcOrd="0" destOrd="0" parTransId="{A5D558C3-B4C4-2540-974C-DB36AF310F6B}" sibTransId="{5753B3E8-EAB7-6F4A-AA3B-43B130554453}"/>
    <dgm:cxn modelId="{0AF63788-4126-F148-9285-7E125F2C8646}" type="presOf" srcId="{8AF0E72E-3A3E-404F-B408-BFF708732F82}" destId="{4AF96FB2-AF45-394C-9606-2E400E7A4AAF}" srcOrd="0" destOrd="3" presId="urn:microsoft.com/office/officeart/2005/8/layout/hProcess10"/>
    <dgm:cxn modelId="{04C80594-CCBA-1B48-BD32-EA600F712182}" type="presOf" srcId="{A8069870-75E8-5B4B-AA16-9163BC97A5D0}" destId="{294929CB-6DF3-B849-90CD-741F23C38BAA}" srcOrd="0" destOrd="2" presId="urn:microsoft.com/office/officeart/2005/8/layout/hProcess10"/>
    <dgm:cxn modelId="{9709DD97-97E3-6D41-82A8-7F6DCB7FCE1B}" type="presOf" srcId="{6774A1A3-EA20-F340-A0BB-B459C9872438}" destId="{B9A7E661-01CF-0B4B-BD86-BAFBFDC34C01}" srcOrd="0" destOrd="1" presId="urn:microsoft.com/office/officeart/2005/8/layout/hProcess10"/>
    <dgm:cxn modelId="{AD006399-EAC7-6340-AD08-AED8637F9D4E}" type="presOf" srcId="{11679C3E-E7E6-EE4E-B7F1-F11C06EBC728}" destId="{4AF96FB2-AF45-394C-9606-2E400E7A4AAF}" srcOrd="0" destOrd="2" presId="urn:microsoft.com/office/officeart/2005/8/layout/hProcess10"/>
    <dgm:cxn modelId="{1F4C56A6-1B17-D94A-AF2A-4884253D72FA}" type="presOf" srcId="{FE51811C-7E75-3C4E-B95F-2670C018D956}" destId="{B9A7E661-01CF-0B4B-BD86-BAFBFDC34C01}" srcOrd="0" destOrd="2" presId="urn:microsoft.com/office/officeart/2005/8/layout/hProcess10"/>
    <dgm:cxn modelId="{6AE6CAB5-7356-9B49-A6EA-BC9FB7C42658}" srcId="{1D4DFBFB-F785-BE48-9D04-9AE3952D3500}" destId="{A8069870-75E8-5B4B-AA16-9163BC97A5D0}" srcOrd="1" destOrd="0" parTransId="{3057BEDA-8C9E-8E40-8006-82276125DDDC}" sibTransId="{4277DB29-B1AE-F04B-91CC-5B5E2E4A1498}"/>
    <dgm:cxn modelId="{B49ECFBD-EA86-134B-B795-5C0B5655AAD1}" type="presOf" srcId="{8D5565A9-C74C-DC43-A37B-E720C7A2FA2D}" destId="{BCA41FE4-A166-1546-B796-4CB2DDEAE348}" srcOrd="1" destOrd="0" presId="urn:microsoft.com/office/officeart/2005/8/layout/hProcess10"/>
    <dgm:cxn modelId="{5C09E9D4-7E4B-3847-BBBA-722AF9D651D4}" type="presOf" srcId="{F9FD973F-F3C9-DB46-8483-667A3156F59B}" destId="{9B28D147-9C1A-B449-9E12-1F5697FA42FA}" srcOrd="0" destOrd="0" presId="urn:microsoft.com/office/officeart/2005/8/layout/hProcess10"/>
    <dgm:cxn modelId="{C92B25DB-794C-6B40-BF26-AB6DD4ED2301}" srcId="{90D5BA45-641B-C446-AB71-1D0655064387}" destId="{6774A1A3-EA20-F340-A0BB-B459C9872438}" srcOrd="0" destOrd="0" parTransId="{2E10F514-3062-7F47-AB88-097C313EF03E}" sibTransId="{4D9740AF-8EF1-2E49-A90E-E111D37C36BB}"/>
    <dgm:cxn modelId="{5DD911EC-DA2C-6843-93B8-16A2948D7A7F}" srcId="{8FD73BBF-EF92-924C-84E3-A60113B74D93}" destId="{9A8CC4AD-FCF9-7744-82DE-0E6B080352B5}" srcOrd="2" destOrd="0" parTransId="{CC5E4240-6B95-134A-AD38-C6D3E841379E}" sibTransId="{D6B931EC-47AA-A04E-B751-8DCD36567DDE}"/>
    <dgm:cxn modelId="{D62F78F1-CF2B-E643-B635-0FBD1E500595}" srcId="{90D5BA45-641B-C446-AB71-1D0655064387}" destId="{CE158296-F0AD-BC48-B1D9-61E25F6B1251}" srcOrd="2" destOrd="0" parTransId="{0D86FD8F-98E8-574F-8925-878379520DEC}" sibTransId="{FFFF55B2-B6DC-5A4C-8A90-1623CC20644E}"/>
    <dgm:cxn modelId="{E4C477F3-313D-5B4B-A46F-32B15C01C046}" srcId="{8FD73BBF-EF92-924C-84E3-A60113B74D93}" destId="{1D4DFBFB-F785-BE48-9D04-9AE3952D3500}" srcOrd="0" destOrd="0" parTransId="{7BDD8705-84B0-6A44-8563-29769CAA3EB6}" sibTransId="{F9FD973F-F3C9-DB46-8483-667A3156F59B}"/>
    <dgm:cxn modelId="{352A324A-21F6-C847-885A-80C5954EB921}" type="presParOf" srcId="{CF0427EE-A04E-5A4D-8671-B91076E89647}" destId="{B9F60288-2DCD-554D-ABB7-E069865D9B69}" srcOrd="0" destOrd="0" presId="urn:microsoft.com/office/officeart/2005/8/layout/hProcess10"/>
    <dgm:cxn modelId="{7E9596A9-3681-E84D-9B4A-4E93AF03B823}" type="presParOf" srcId="{B9F60288-2DCD-554D-ABB7-E069865D9B69}" destId="{CF6FF987-637E-204C-81FA-901C4CFD5CD6}" srcOrd="0" destOrd="0" presId="urn:microsoft.com/office/officeart/2005/8/layout/hProcess10"/>
    <dgm:cxn modelId="{385DA817-E4A3-F948-A53C-E83375AADFDE}" type="presParOf" srcId="{B9F60288-2DCD-554D-ABB7-E069865D9B69}" destId="{294929CB-6DF3-B849-90CD-741F23C38BAA}" srcOrd="1" destOrd="0" presId="urn:microsoft.com/office/officeart/2005/8/layout/hProcess10"/>
    <dgm:cxn modelId="{FDA868F0-413C-9A49-8E18-69111F5C3133}" type="presParOf" srcId="{CF0427EE-A04E-5A4D-8671-B91076E89647}" destId="{9B28D147-9C1A-B449-9E12-1F5697FA42FA}" srcOrd="1" destOrd="0" presId="urn:microsoft.com/office/officeart/2005/8/layout/hProcess10"/>
    <dgm:cxn modelId="{3FC3485F-C702-964B-A75D-22680F079269}" type="presParOf" srcId="{9B28D147-9C1A-B449-9E12-1F5697FA42FA}" destId="{1B25F686-AD0A-CD41-85D1-98F1E9532DF8}" srcOrd="0" destOrd="0" presId="urn:microsoft.com/office/officeart/2005/8/layout/hProcess10"/>
    <dgm:cxn modelId="{ACA09518-C99F-9344-9AA7-7DA58566FC77}" type="presParOf" srcId="{CF0427EE-A04E-5A4D-8671-B91076E89647}" destId="{0A0D97A0-2C99-6841-B56C-941AFE974211}" srcOrd="2" destOrd="0" presId="urn:microsoft.com/office/officeart/2005/8/layout/hProcess10"/>
    <dgm:cxn modelId="{E05A105C-726F-B741-8330-3AC0B2F3B017}" type="presParOf" srcId="{0A0D97A0-2C99-6841-B56C-941AFE974211}" destId="{558150CB-769F-EE4E-A781-3BB47E3E89DE}" srcOrd="0" destOrd="0" presId="urn:microsoft.com/office/officeart/2005/8/layout/hProcess10"/>
    <dgm:cxn modelId="{B10DE3F7-6A84-6249-A0DB-09A6D484C0F5}" type="presParOf" srcId="{0A0D97A0-2C99-6841-B56C-941AFE974211}" destId="{B9A7E661-01CF-0B4B-BD86-BAFBFDC34C01}" srcOrd="1" destOrd="0" presId="urn:microsoft.com/office/officeart/2005/8/layout/hProcess10"/>
    <dgm:cxn modelId="{71A2E371-489F-6340-9E4B-1983534FC9CE}" type="presParOf" srcId="{CF0427EE-A04E-5A4D-8671-B91076E89647}" destId="{94D548FE-BAEA-A94A-A3DA-C07B10812EE8}" srcOrd="3" destOrd="0" presId="urn:microsoft.com/office/officeart/2005/8/layout/hProcess10"/>
    <dgm:cxn modelId="{49AFE624-EEE1-504B-90DB-1598BB609CB5}" type="presParOf" srcId="{94D548FE-BAEA-A94A-A3DA-C07B10812EE8}" destId="{BCA41FE4-A166-1546-B796-4CB2DDEAE348}" srcOrd="0" destOrd="0" presId="urn:microsoft.com/office/officeart/2005/8/layout/hProcess10"/>
    <dgm:cxn modelId="{4265C850-064B-894F-B29E-FC61F622304D}" type="presParOf" srcId="{CF0427EE-A04E-5A4D-8671-B91076E89647}" destId="{69980E7B-8601-074C-885A-A47F6BD6D564}" srcOrd="4" destOrd="0" presId="urn:microsoft.com/office/officeart/2005/8/layout/hProcess10"/>
    <dgm:cxn modelId="{127421BD-9F3E-9240-87DA-531D19D7D45B}" type="presParOf" srcId="{69980E7B-8601-074C-885A-A47F6BD6D564}" destId="{94AE7FE6-32D2-0940-AC99-3E822954E625}" srcOrd="0" destOrd="0" presId="urn:microsoft.com/office/officeart/2005/8/layout/hProcess10"/>
    <dgm:cxn modelId="{6E76AE1D-4513-C843-8F94-567028BBFD59}" type="presParOf" srcId="{69980E7B-8601-074C-885A-A47F6BD6D564}" destId="{4AF96FB2-AF45-394C-9606-2E400E7A4AAF}"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DADC25-513D-FC4B-B5F2-0025DD11A478}" type="doc">
      <dgm:prSet loTypeId="urn:microsoft.com/office/officeart/2005/8/layout/StepDownProcess" loCatId="" qsTypeId="urn:microsoft.com/office/officeart/2005/8/quickstyle/simple1" qsCatId="simple" csTypeId="urn:microsoft.com/office/officeart/2005/8/colors/accent1_2" csCatId="accent1" phldr="1"/>
      <dgm:spPr/>
      <dgm:t>
        <a:bodyPr/>
        <a:lstStyle/>
        <a:p>
          <a:endParaRPr lang="en-US"/>
        </a:p>
      </dgm:t>
    </dgm:pt>
    <dgm:pt modelId="{2FFEC17E-FE31-754A-91B7-EA794200CFC0}">
      <dgm:prSet phldrT="[Text]"/>
      <dgm:spPr>
        <a:solidFill>
          <a:schemeClr val="accent2"/>
        </a:solidFill>
      </dgm:spPr>
      <dgm:t>
        <a:bodyPr/>
        <a:lstStyle/>
        <a:p>
          <a:r>
            <a:rPr lang="en-US" dirty="0"/>
            <a:t>Establish steering group and working groups</a:t>
          </a:r>
        </a:p>
      </dgm:t>
    </dgm:pt>
    <dgm:pt modelId="{F0BAABD1-DFFA-B54F-BAB7-30CBEE7EEB3B}" type="parTrans" cxnId="{76249B39-D958-5744-9337-0F07EA54884F}">
      <dgm:prSet/>
      <dgm:spPr/>
      <dgm:t>
        <a:bodyPr/>
        <a:lstStyle/>
        <a:p>
          <a:endParaRPr lang="en-US"/>
        </a:p>
      </dgm:t>
    </dgm:pt>
    <dgm:pt modelId="{7986CB18-48E9-454D-A853-4632B525B30D}" type="sibTrans" cxnId="{76249B39-D958-5744-9337-0F07EA54884F}">
      <dgm:prSet/>
      <dgm:spPr/>
      <dgm:t>
        <a:bodyPr/>
        <a:lstStyle/>
        <a:p>
          <a:endParaRPr lang="en-US"/>
        </a:p>
      </dgm:t>
    </dgm:pt>
    <dgm:pt modelId="{49453544-EAA1-784B-9128-B041F7708A77}">
      <dgm:prSet phldrT="[Text]"/>
      <dgm:spPr>
        <a:solidFill>
          <a:schemeClr val="accent2"/>
        </a:solidFill>
      </dgm:spPr>
      <dgm:t>
        <a:bodyPr/>
        <a:lstStyle/>
        <a:p>
          <a:r>
            <a:rPr lang="en-US" dirty="0"/>
            <a:t>Delegate and trust key tasks to working groups</a:t>
          </a:r>
        </a:p>
      </dgm:t>
    </dgm:pt>
    <dgm:pt modelId="{52D9449A-C4DF-CB46-96A2-8B11B2BCCFA0}" type="parTrans" cxnId="{2CE2EC95-0FE4-3941-8D60-D1A4EB8213A0}">
      <dgm:prSet/>
      <dgm:spPr/>
      <dgm:t>
        <a:bodyPr/>
        <a:lstStyle/>
        <a:p>
          <a:endParaRPr lang="en-US"/>
        </a:p>
      </dgm:t>
    </dgm:pt>
    <dgm:pt modelId="{AC8706D4-3EEC-0C42-A509-64C84D6E0AF7}" type="sibTrans" cxnId="{2CE2EC95-0FE4-3941-8D60-D1A4EB8213A0}">
      <dgm:prSet/>
      <dgm:spPr/>
      <dgm:t>
        <a:bodyPr/>
        <a:lstStyle/>
        <a:p>
          <a:endParaRPr lang="en-US"/>
        </a:p>
      </dgm:t>
    </dgm:pt>
    <dgm:pt modelId="{6216C006-F60A-BD42-904C-E9C6A8D6F9B7}">
      <dgm:prSet phldrT="[Text]"/>
      <dgm:spPr>
        <a:solidFill>
          <a:schemeClr val="accent2"/>
        </a:solidFill>
      </dgm:spPr>
      <dgm:t>
        <a:bodyPr/>
        <a:lstStyle/>
        <a:p>
          <a:r>
            <a:rPr lang="en-US" dirty="0"/>
            <a:t>Set key deadlines, with flexibility for vacation period</a:t>
          </a:r>
        </a:p>
      </dgm:t>
    </dgm:pt>
    <dgm:pt modelId="{628AF163-4DB5-6342-81F1-5A7BCA1806B8}" type="parTrans" cxnId="{C146A3DB-909B-6443-98CD-BE146BA3B67A}">
      <dgm:prSet/>
      <dgm:spPr/>
      <dgm:t>
        <a:bodyPr/>
        <a:lstStyle/>
        <a:p>
          <a:endParaRPr lang="en-US"/>
        </a:p>
      </dgm:t>
    </dgm:pt>
    <dgm:pt modelId="{99C11F39-F967-0041-ACCE-526F6B52E7FC}" type="sibTrans" cxnId="{C146A3DB-909B-6443-98CD-BE146BA3B67A}">
      <dgm:prSet/>
      <dgm:spPr/>
      <dgm:t>
        <a:bodyPr/>
        <a:lstStyle/>
        <a:p>
          <a:endParaRPr lang="en-US"/>
        </a:p>
      </dgm:t>
    </dgm:pt>
    <dgm:pt modelId="{1711028E-5ABC-2044-BC7C-078816767777}">
      <dgm:prSet/>
      <dgm:spPr>
        <a:solidFill>
          <a:schemeClr val="accent2"/>
        </a:solidFill>
      </dgm:spPr>
      <dgm:t>
        <a:bodyPr/>
        <a:lstStyle/>
        <a:p>
          <a:r>
            <a:rPr lang="en-US" dirty="0"/>
            <a:t>Allocate top-line budget, and monitor spending against plans</a:t>
          </a:r>
        </a:p>
      </dgm:t>
    </dgm:pt>
    <dgm:pt modelId="{1672259F-59A5-FB43-B1DE-5EC11F86D202}" type="parTrans" cxnId="{8D512A97-6BB9-4C41-8145-1389BE870F5C}">
      <dgm:prSet/>
      <dgm:spPr/>
      <dgm:t>
        <a:bodyPr/>
        <a:lstStyle/>
        <a:p>
          <a:endParaRPr lang="en-US"/>
        </a:p>
      </dgm:t>
    </dgm:pt>
    <dgm:pt modelId="{8AF31070-BB75-C843-AE19-B44C19B6BF6E}" type="sibTrans" cxnId="{8D512A97-6BB9-4C41-8145-1389BE870F5C}">
      <dgm:prSet/>
      <dgm:spPr/>
      <dgm:t>
        <a:bodyPr/>
        <a:lstStyle/>
        <a:p>
          <a:endParaRPr lang="en-US"/>
        </a:p>
      </dgm:t>
    </dgm:pt>
    <dgm:pt modelId="{0E57509C-16BF-9A40-B9F8-A25BFCDD65CE}">
      <dgm:prSet phldrT="[Text]" custT="1"/>
      <dgm:spPr>
        <a:solidFill>
          <a:schemeClr val="accent3"/>
        </a:solidFill>
      </dgm:spPr>
      <dgm:t>
        <a:bodyPr/>
        <a:lstStyle/>
        <a:p>
          <a:pPr algn="ctr">
            <a:buNone/>
          </a:pPr>
          <a:r>
            <a:rPr lang="en-US" sz="1600" dirty="0">
              <a:solidFill>
                <a:schemeClr val="bg1"/>
              </a:solidFill>
            </a:rPr>
            <a:t>Align with steering group</a:t>
          </a:r>
        </a:p>
      </dgm:t>
    </dgm:pt>
    <dgm:pt modelId="{E312105B-D49A-8648-9D3E-379DDEC2EC97}" type="parTrans" cxnId="{E54C5FAE-0888-B94F-8484-DA236D8AE3A5}">
      <dgm:prSet/>
      <dgm:spPr/>
      <dgm:t>
        <a:bodyPr/>
        <a:lstStyle/>
        <a:p>
          <a:endParaRPr lang="en-US"/>
        </a:p>
      </dgm:t>
    </dgm:pt>
    <dgm:pt modelId="{0C55D199-8A11-B74C-9A41-B20CB5C1AE93}" type="sibTrans" cxnId="{E54C5FAE-0888-B94F-8484-DA236D8AE3A5}">
      <dgm:prSet/>
      <dgm:spPr/>
      <dgm:t>
        <a:bodyPr/>
        <a:lstStyle/>
        <a:p>
          <a:endParaRPr lang="en-US"/>
        </a:p>
      </dgm:t>
    </dgm:pt>
    <dgm:pt modelId="{97B5D7A1-8B80-EF45-A78D-9E94B54F2801}" type="pres">
      <dgm:prSet presAssocID="{94DADC25-513D-FC4B-B5F2-0025DD11A478}" presName="rootnode" presStyleCnt="0">
        <dgm:presLayoutVars>
          <dgm:chMax/>
          <dgm:chPref/>
          <dgm:dir/>
          <dgm:animLvl val="lvl"/>
        </dgm:presLayoutVars>
      </dgm:prSet>
      <dgm:spPr/>
    </dgm:pt>
    <dgm:pt modelId="{62125C4D-ECCE-A040-A372-6916BC4B3AE6}" type="pres">
      <dgm:prSet presAssocID="{2FFEC17E-FE31-754A-91B7-EA794200CFC0}" presName="composite" presStyleCnt="0"/>
      <dgm:spPr/>
    </dgm:pt>
    <dgm:pt modelId="{F5EBC17A-DF17-9D41-991C-271D72941236}" type="pres">
      <dgm:prSet presAssocID="{2FFEC17E-FE31-754A-91B7-EA794200CFC0}" presName="bentUpArrow1" presStyleLbl="alignImgPlace1" presStyleIdx="0" presStyleCnt="3" custScaleX="84710" custScaleY="147175"/>
      <dgm:spPr/>
    </dgm:pt>
    <dgm:pt modelId="{D629C7EF-A8A8-5242-85E0-34E28AB97D14}" type="pres">
      <dgm:prSet presAssocID="{2FFEC17E-FE31-754A-91B7-EA794200CFC0}" presName="ParentText" presStyleLbl="node1" presStyleIdx="0" presStyleCnt="4" custScaleY="78953">
        <dgm:presLayoutVars>
          <dgm:chMax val="1"/>
          <dgm:chPref val="1"/>
          <dgm:bulletEnabled val="1"/>
        </dgm:presLayoutVars>
      </dgm:prSet>
      <dgm:spPr/>
    </dgm:pt>
    <dgm:pt modelId="{A554B36E-0DFC-2640-A68F-5D62BD8C4C4E}" type="pres">
      <dgm:prSet presAssocID="{2FFEC17E-FE31-754A-91B7-EA794200CFC0}" presName="ChildText" presStyleLbl="revTx" presStyleIdx="0" presStyleCnt="3">
        <dgm:presLayoutVars>
          <dgm:chMax val="0"/>
          <dgm:chPref val="0"/>
          <dgm:bulletEnabled val="1"/>
        </dgm:presLayoutVars>
      </dgm:prSet>
      <dgm:spPr/>
    </dgm:pt>
    <dgm:pt modelId="{E2FBA478-6D73-4F47-A828-738F9A84CEBC}" type="pres">
      <dgm:prSet presAssocID="{7986CB18-48E9-454D-A853-4632B525B30D}" presName="sibTrans" presStyleCnt="0"/>
      <dgm:spPr/>
    </dgm:pt>
    <dgm:pt modelId="{8FA9477B-0156-FD4D-9D05-82BEB1DC1C7B}" type="pres">
      <dgm:prSet presAssocID="{49453544-EAA1-784B-9128-B041F7708A77}" presName="composite" presStyleCnt="0"/>
      <dgm:spPr/>
    </dgm:pt>
    <dgm:pt modelId="{CA24AC52-9640-9D44-B433-7731E68524BD}" type="pres">
      <dgm:prSet presAssocID="{49453544-EAA1-784B-9128-B041F7708A77}" presName="bentUpArrow1" presStyleLbl="alignImgPlace1" presStyleIdx="1" presStyleCnt="3"/>
      <dgm:spPr/>
    </dgm:pt>
    <dgm:pt modelId="{7007664F-1664-0546-9DD7-6DFFDC2063B8}" type="pres">
      <dgm:prSet presAssocID="{49453544-EAA1-784B-9128-B041F7708A77}" presName="ParentText" presStyleLbl="node1" presStyleIdx="1" presStyleCnt="4">
        <dgm:presLayoutVars>
          <dgm:chMax val="1"/>
          <dgm:chPref val="1"/>
          <dgm:bulletEnabled val="1"/>
        </dgm:presLayoutVars>
      </dgm:prSet>
      <dgm:spPr/>
    </dgm:pt>
    <dgm:pt modelId="{76D644DD-52D3-F244-B591-192B35D6C8D1}" type="pres">
      <dgm:prSet presAssocID="{49453544-EAA1-784B-9128-B041F7708A77}" presName="ChildText" presStyleLbl="revTx" presStyleIdx="1" presStyleCnt="3" custLinFactY="-47405" custLinFactNeighborX="12484" custLinFactNeighborY="-100000">
        <dgm:presLayoutVars>
          <dgm:chMax val="0"/>
          <dgm:chPref val="0"/>
          <dgm:bulletEnabled val="1"/>
        </dgm:presLayoutVars>
      </dgm:prSet>
      <dgm:spPr>
        <a:prstGeom prst="roundRect">
          <a:avLst/>
        </a:prstGeom>
      </dgm:spPr>
    </dgm:pt>
    <dgm:pt modelId="{579911CB-3C9B-8240-B7B9-FA3E3A4A4D5C}" type="pres">
      <dgm:prSet presAssocID="{AC8706D4-3EEC-0C42-A509-64C84D6E0AF7}" presName="sibTrans" presStyleCnt="0"/>
      <dgm:spPr/>
    </dgm:pt>
    <dgm:pt modelId="{A261AA68-6A77-EC48-9B62-E8B8CA885B50}" type="pres">
      <dgm:prSet presAssocID="{6216C006-F60A-BD42-904C-E9C6A8D6F9B7}" presName="composite" presStyleCnt="0"/>
      <dgm:spPr/>
    </dgm:pt>
    <dgm:pt modelId="{5EFB17B3-F0BC-3B41-92D6-3D61C9F25C53}" type="pres">
      <dgm:prSet presAssocID="{6216C006-F60A-BD42-904C-E9C6A8D6F9B7}" presName="bentUpArrow1" presStyleLbl="alignImgPlace1" presStyleIdx="2" presStyleCnt="3"/>
      <dgm:spPr/>
    </dgm:pt>
    <dgm:pt modelId="{37523674-8E9A-4244-88A6-1331A2814BA8}" type="pres">
      <dgm:prSet presAssocID="{6216C006-F60A-BD42-904C-E9C6A8D6F9B7}" presName="ParentText" presStyleLbl="node1" presStyleIdx="2" presStyleCnt="4">
        <dgm:presLayoutVars>
          <dgm:chMax val="1"/>
          <dgm:chPref val="1"/>
          <dgm:bulletEnabled val="1"/>
        </dgm:presLayoutVars>
      </dgm:prSet>
      <dgm:spPr/>
    </dgm:pt>
    <dgm:pt modelId="{279CC0E2-E508-A247-97DD-069BB003FDF9}" type="pres">
      <dgm:prSet presAssocID="{6216C006-F60A-BD42-904C-E9C6A8D6F9B7}" presName="ChildText" presStyleLbl="revTx" presStyleIdx="2" presStyleCnt="3">
        <dgm:presLayoutVars>
          <dgm:chMax val="0"/>
          <dgm:chPref val="0"/>
          <dgm:bulletEnabled val="1"/>
        </dgm:presLayoutVars>
      </dgm:prSet>
      <dgm:spPr/>
    </dgm:pt>
    <dgm:pt modelId="{682CDF52-9BE2-C343-A50B-379F6F0C7848}" type="pres">
      <dgm:prSet presAssocID="{99C11F39-F967-0041-ACCE-526F6B52E7FC}" presName="sibTrans" presStyleCnt="0"/>
      <dgm:spPr/>
    </dgm:pt>
    <dgm:pt modelId="{07AC31EA-9E92-FE44-B8CB-0CDDC091291A}" type="pres">
      <dgm:prSet presAssocID="{1711028E-5ABC-2044-BC7C-078816767777}" presName="composite" presStyleCnt="0"/>
      <dgm:spPr/>
    </dgm:pt>
    <dgm:pt modelId="{1B509650-EA7F-3748-BA8B-4A320C723A61}" type="pres">
      <dgm:prSet presAssocID="{1711028E-5ABC-2044-BC7C-078816767777}" presName="ParentText" presStyleLbl="node1" presStyleIdx="3" presStyleCnt="4" custScaleX="129486">
        <dgm:presLayoutVars>
          <dgm:chMax val="1"/>
          <dgm:chPref val="1"/>
          <dgm:bulletEnabled val="1"/>
        </dgm:presLayoutVars>
      </dgm:prSet>
      <dgm:spPr/>
    </dgm:pt>
  </dgm:ptLst>
  <dgm:cxnLst>
    <dgm:cxn modelId="{E4132A07-049B-DD45-95A8-4048A4FAE1FC}" type="presOf" srcId="{1711028E-5ABC-2044-BC7C-078816767777}" destId="{1B509650-EA7F-3748-BA8B-4A320C723A61}" srcOrd="0" destOrd="0" presId="urn:microsoft.com/office/officeart/2005/8/layout/StepDownProcess"/>
    <dgm:cxn modelId="{0FCF0C18-212E-DB4D-B893-70444A651783}" type="presOf" srcId="{2FFEC17E-FE31-754A-91B7-EA794200CFC0}" destId="{D629C7EF-A8A8-5242-85E0-34E28AB97D14}" srcOrd="0" destOrd="0" presId="urn:microsoft.com/office/officeart/2005/8/layout/StepDownProcess"/>
    <dgm:cxn modelId="{76249B39-D958-5744-9337-0F07EA54884F}" srcId="{94DADC25-513D-FC4B-B5F2-0025DD11A478}" destId="{2FFEC17E-FE31-754A-91B7-EA794200CFC0}" srcOrd="0" destOrd="0" parTransId="{F0BAABD1-DFFA-B54F-BAB7-30CBEE7EEB3B}" sibTransId="{7986CB18-48E9-454D-A853-4632B525B30D}"/>
    <dgm:cxn modelId="{62E41276-E2B4-1147-B8F4-784F8D81356E}" type="presOf" srcId="{94DADC25-513D-FC4B-B5F2-0025DD11A478}" destId="{97B5D7A1-8B80-EF45-A78D-9E94B54F2801}" srcOrd="0" destOrd="0" presId="urn:microsoft.com/office/officeart/2005/8/layout/StepDownProcess"/>
    <dgm:cxn modelId="{9F17C38B-56FC-F941-8816-BE3B8E109F4D}" type="presOf" srcId="{6216C006-F60A-BD42-904C-E9C6A8D6F9B7}" destId="{37523674-8E9A-4244-88A6-1331A2814BA8}" srcOrd="0" destOrd="0" presId="urn:microsoft.com/office/officeart/2005/8/layout/StepDownProcess"/>
    <dgm:cxn modelId="{2CE2EC95-0FE4-3941-8D60-D1A4EB8213A0}" srcId="{94DADC25-513D-FC4B-B5F2-0025DD11A478}" destId="{49453544-EAA1-784B-9128-B041F7708A77}" srcOrd="1" destOrd="0" parTransId="{52D9449A-C4DF-CB46-96A2-8B11B2BCCFA0}" sibTransId="{AC8706D4-3EEC-0C42-A509-64C84D6E0AF7}"/>
    <dgm:cxn modelId="{8D512A97-6BB9-4C41-8145-1389BE870F5C}" srcId="{94DADC25-513D-FC4B-B5F2-0025DD11A478}" destId="{1711028E-5ABC-2044-BC7C-078816767777}" srcOrd="3" destOrd="0" parTransId="{1672259F-59A5-FB43-B1DE-5EC11F86D202}" sibTransId="{8AF31070-BB75-C843-AE19-B44C19B6BF6E}"/>
    <dgm:cxn modelId="{584A479C-10F6-1049-9486-4AB0997FF2E5}" type="presOf" srcId="{49453544-EAA1-784B-9128-B041F7708A77}" destId="{7007664F-1664-0546-9DD7-6DFFDC2063B8}" srcOrd="0" destOrd="0" presId="urn:microsoft.com/office/officeart/2005/8/layout/StepDownProcess"/>
    <dgm:cxn modelId="{E54C5FAE-0888-B94F-8484-DA236D8AE3A5}" srcId="{49453544-EAA1-784B-9128-B041F7708A77}" destId="{0E57509C-16BF-9A40-B9F8-A25BFCDD65CE}" srcOrd="0" destOrd="0" parTransId="{E312105B-D49A-8648-9D3E-379DDEC2EC97}" sibTransId="{0C55D199-8A11-B74C-9A41-B20CB5C1AE93}"/>
    <dgm:cxn modelId="{C146A3DB-909B-6443-98CD-BE146BA3B67A}" srcId="{94DADC25-513D-FC4B-B5F2-0025DD11A478}" destId="{6216C006-F60A-BD42-904C-E9C6A8D6F9B7}" srcOrd="2" destOrd="0" parTransId="{628AF163-4DB5-6342-81F1-5A7BCA1806B8}" sibTransId="{99C11F39-F967-0041-ACCE-526F6B52E7FC}"/>
    <dgm:cxn modelId="{C740D1E5-51FD-9D42-BBC8-370842A64FBA}" type="presOf" srcId="{0E57509C-16BF-9A40-B9F8-A25BFCDD65CE}" destId="{76D644DD-52D3-F244-B591-192B35D6C8D1}" srcOrd="0" destOrd="0" presId="urn:microsoft.com/office/officeart/2005/8/layout/StepDownProcess"/>
    <dgm:cxn modelId="{7624994A-141E-3E4F-8810-129DAE2230EB}" type="presParOf" srcId="{97B5D7A1-8B80-EF45-A78D-9E94B54F2801}" destId="{62125C4D-ECCE-A040-A372-6916BC4B3AE6}" srcOrd="0" destOrd="0" presId="urn:microsoft.com/office/officeart/2005/8/layout/StepDownProcess"/>
    <dgm:cxn modelId="{0B0FD7A7-EBBF-364C-9EA1-3C1DF0AA0BD6}" type="presParOf" srcId="{62125C4D-ECCE-A040-A372-6916BC4B3AE6}" destId="{F5EBC17A-DF17-9D41-991C-271D72941236}" srcOrd="0" destOrd="0" presId="urn:microsoft.com/office/officeart/2005/8/layout/StepDownProcess"/>
    <dgm:cxn modelId="{58EF59AD-1D34-1D47-B92D-F1E3536CA28F}" type="presParOf" srcId="{62125C4D-ECCE-A040-A372-6916BC4B3AE6}" destId="{D629C7EF-A8A8-5242-85E0-34E28AB97D14}" srcOrd="1" destOrd="0" presId="urn:microsoft.com/office/officeart/2005/8/layout/StepDownProcess"/>
    <dgm:cxn modelId="{0FC03A10-B6B2-FB41-A3CE-559C6187C13F}" type="presParOf" srcId="{62125C4D-ECCE-A040-A372-6916BC4B3AE6}" destId="{A554B36E-0DFC-2640-A68F-5D62BD8C4C4E}" srcOrd="2" destOrd="0" presId="urn:microsoft.com/office/officeart/2005/8/layout/StepDownProcess"/>
    <dgm:cxn modelId="{EAAD1906-E653-EE44-A322-FB81DFAA11A9}" type="presParOf" srcId="{97B5D7A1-8B80-EF45-A78D-9E94B54F2801}" destId="{E2FBA478-6D73-4F47-A828-738F9A84CEBC}" srcOrd="1" destOrd="0" presId="urn:microsoft.com/office/officeart/2005/8/layout/StepDownProcess"/>
    <dgm:cxn modelId="{DF52EFA6-2D15-D145-B8B6-8E3F14CD927C}" type="presParOf" srcId="{97B5D7A1-8B80-EF45-A78D-9E94B54F2801}" destId="{8FA9477B-0156-FD4D-9D05-82BEB1DC1C7B}" srcOrd="2" destOrd="0" presId="urn:microsoft.com/office/officeart/2005/8/layout/StepDownProcess"/>
    <dgm:cxn modelId="{BBB185BB-02FA-E642-BA23-CAA11C5454A4}" type="presParOf" srcId="{8FA9477B-0156-FD4D-9D05-82BEB1DC1C7B}" destId="{CA24AC52-9640-9D44-B433-7731E68524BD}" srcOrd="0" destOrd="0" presId="urn:microsoft.com/office/officeart/2005/8/layout/StepDownProcess"/>
    <dgm:cxn modelId="{E4D883FB-AACD-EE46-B401-DD366E3AD840}" type="presParOf" srcId="{8FA9477B-0156-FD4D-9D05-82BEB1DC1C7B}" destId="{7007664F-1664-0546-9DD7-6DFFDC2063B8}" srcOrd="1" destOrd="0" presId="urn:microsoft.com/office/officeart/2005/8/layout/StepDownProcess"/>
    <dgm:cxn modelId="{FEC7122B-A12B-B04B-ABDC-BA9BB3AD8856}" type="presParOf" srcId="{8FA9477B-0156-FD4D-9D05-82BEB1DC1C7B}" destId="{76D644DD-52D3-F244-B591-192B35D6C8D1}" srcOrd="2" destOrd="0" presId="urn:microsoft.com/office/officeart/2005/8/layout/StepDownProcess"/>
    <dgm:cxn modelId="{7C9F6D24-66A0-8746-80E9-B9E91ABF1BE4}" type="presParOf" srcId="{97B5D7A1-8B80-EF45-A78D-9E94B54F2801}" destId="{579911CB-3C9B-8240-B7B9-FA3E3A4A4D5C}" srcOrd="3" destOrd="0" presId="urn:microsoft.com/office/officeart/2005/8/layout/StepDownProcess"/>
    <dgm:cxn modelId="{E92CE4E1-D1DF-8245-A403-68A900D928D8}" type="presParOf" srcId="{97B5D7A1-8B80-EF45-A78D-9E94B54F2801}" destId="{A261AA68-6A77-EC48-9B62-E8B8CA885B50}" srcOrd="4" destOrd="0" presId="urn:microsoft.com/office/officeart/2005/8/layout/StepDownProcess"/>
    <dgm:cxn modelId="{02852557-B06D-604E-A2A6-692C6E88ED31}" type="presParOf" srcId="{A261AA68-6A77-EC48-9B62-E8B8CA885B50}" destId="{5EFB17B3-F0BC-3B41-92D6-3D61C9F25C53}" srcOrd="0" destOrd="0" presId="urn:microsoft.com/office/officeart/2005/8/layout/StepDownProcess"/>
    <dgm:cxn modelId="{F70579ED-6C17-9B45-9E84-829C46D74F78}" type="presParOf" srcId="{A261AA68-6A77-EC48-9B62-E8B8CA885B50}" destId="{37523674-8E9A-4244-88A6-1331A2814BA8}" srcOrd="1" destOrd="0" presId="urn:microsoft.com/office/officeart/2005/8/layout/StepDownProcess"/>
    <dgm:cxn modelId="{F208F225-F383-9B44-B503-6BF13ECCCC61}" type="presParOf" srcId="{A261AA68-6A77-EC48-9B62-E8B8CA885B50}" destId="{279CC0E2-E508-A247-97DD-069BB003FDF9}" srcOrd="2" destOrd="0" presId="urn:microsoft.com/office/officeart/2005/8/layout/StepDownProcess"/>
    <dgm:cxn modelId="{9618A6AB-C94E-BB41-A751-DB0F02204561}" type="presParOf" srcId="{97B5D7A1-8B80-EF45-A78D-9E94B54F2801}" destId="{682CDF52-9BE2-C343-A50B-379F6F0C7848}" srcOrd="5" destOrd="0" presId="urn:microsoft.com/office/officeart/2005/8/layout/StepDownProcess"/>
    <dgm:cxn modelId="{49069913-767C-D34F-853E-07E4EE432E1A}" type="presParOf" srcId="{97B5D7A1-8B80-EF45-A78D-9E94B54F2801}" destId="{07AC31EA-9E92-FE44-B8CB-0CDDC091291A}" srcOrd="6" destOrd="0" presId="urn:microsoft.com/office/officeart/2005/8/layout/StepDownProcess"/>
    <dgm:cxn modelId="{6DB0E912-E43D-404D-8874-CA401977001F}" type="presParOf" srcId="{07AC31EA-9E92-FE44-B8CB-0CDDC091291A}" destId="{1B509650-EA7F-3748-BA8B-4A320C723A61}" srcOrd="0" destOrd="0" presId="urn:microsoft.com/office/officeart/2005/8/layout/StepDownProces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F0B0AC1-FE8C-6440-9C85-DF7F3F605F0E}" type="doc">
      <dgm:prSet loTypeId="urn:microsoft.com/office/officeart/2005/8/layout/hProcess10" loCatId="" qsTypeId="urn:microsoft.com/office/officeart/2005/8/quickstyle/simple1" qsCatId="simple" csTypeId="urn:microsoft.com/office/officeart/2005/8/colors/colorful5" csCatId="colorful" phldr="1"/>
      <dgm:spPr/>
      <dgm:t>
        <a:bodyPr/>
        <a:lstStyle/>
        <a:p>
          <a:endParaRPr lang="en-US"/>
        </a:p>
      </dgm:t>
    </dgm:pt>
    <dgm:pt modelId="{7A17BA71-868A-CC4E-BB5D-F0A3D3A05299}">
      <dgm:prSet phldrT="[Text]" custT="1"/>
      <dgm:spPr>
        <a:solidFill>
          <a:schemeClr val="accent3"/>
        </a:solidFill>
      </dgm:spPr>
      <dgm:t>
        <a:bodyPr/>
        <a:lstStyle/>
        <a:p>
          <a:r>
            <a:rPr lang="en-US" sz="1400" dirty="0"/>
            <a:t>Low awareness</a:t>
          </a:r>
        </a:p>
      </dgm:t>
    </dgm:pt>
    <dgm:pt modelId="{412B014C-A738-3B47-98B5-7BC42D2E6831}" type="parTrans" cxnId="{0BB40019-80DB-8745-9B91-A784D450ECD2}">
      <dgm:prSet/>
      <dgm:spPr/>
      <dgm:t>
        <a:bodyPr/>
        <a:lstStyle/>
        <a:p>
          <a:endParaRPr lang="en-US"/>
        </a:p>
      </dgm:t>
    </dgm:pt>
    <dgm:pt modelId="{A8B403BF-B1F1-C74C-8D84-086123EADACD}" type="sibTrans" cxnId="{0BB40019-80DB-8745-9B91-A784D450ECD2}">
      <dgm:prSet/>
      <dgm:spPr>
        <a:solidFill>
          <a:schemeClr val="accent3"/>
        </a:solidFill>
      </dgm:spPr>
      <dgm:t>
        <a:bodyPr/>
        <a:lstStyle/>
        <a:p>
          <a:endParaRPr lang="en-US" dirty="0"/>
        </a:p>
      </dgm:t>
    </dgm:pt>
    <dgm:pt modelId="{7B8CA4D7-37BB-924A-A66D-D932C7A79CA0}">
      <dgm:prSet phldrT="[Text]" custT="1"/>
      <dgm:spPr>
        <a:solidFill>
          <a:schemeClr val="accent4"/>
        </a:solidFill>
      </dgm:spPr>
      <dgm:t>
        <a:bodyPr/>
        <a:lstStyle/>
        <a:p>
          <a:r>
            <a:rPr lang="en-US" sz="1200" dirty="0"/>
            <a:t>Low trust/ non-belief</a:t>
          </a:r>
        </a:p>
      </dgm:t>
    </dgm:pt>
    <dgm:pt modelId="{196F7FA7-5369-374A-A824-C906464BD934}" type="parTrans" cxnId="{C431BCE8-F111-2C45-9446-DA1E5C7B1BB7}">
      <dgm:prSet/>
      <dgm:spPr/>
      <dgm:t>
        <a:bodyPr/>
        <a:lstStyle/>
        <a:p>
          <a:endParaRPr lang="en-US"/>
        </a:p>
      </dgm:t>
    </dgm:pt>
    <dgm:pt modelId="{FFEE2824-99AD-1F44-A041-5C2CEA7A8AA5}" type="sibTrans" cxnId="{C431BCE8-F111-2C45-9446-DA1E5C7B1BB7}">
      <dgm:prSet/>
      <dgm:spPr>
        <a:solidFill>
          <a:schemeClr val="accent4"/>
        </a:solidFill>
      </dgm:spPr>
      <dgm:t>
        <a:bodyPr/>
        <a:lstStyle/>
        <a:p>
          <a:endParaRPr lang="en-US" dirty="0"/>
        </a:p>
      </dgm:t>
    </dgm:pt>
    <dgm:pt modelId="{2EE63A00-3CBB-0F43-BBE1-693C4826D3B9}">
      <dgm:prSet phldrT="[Text]" custT="1"/>
      <dgm:spPr>
        <a:solidFill>
          <a:schemeClr val="accent4"/>
        </a:solidFill>
      </dgm:spPr>
      <dgm:t>
        <a:bodyPr/>
        <a:lstStyle/>
        <a:p>
          <a:r>
            <a:rPr lang="en-US" sz="1200" dirty="0"/>
            <a:t>Doubt / confusion</a:t>
          </a:r>
        </a:p>
      </dgm:t>
    </dgm:pt>
    <dgm:pt modelId="{439EDDAB-5CAF-0A42-81D1-6BE445359AF1}" type="parTrans" cxnId="{69620612-9F1C-724B-9213-09B644AA78C6}">
      <dgm:prSet/>
      <dgm:spPr/>
      <dgm:t>
        <a:bodyPr/>
        <a:lstStyle/>
        <a:p>
          <a:endParaRPr lang="en-US"/>
        </a:p>
      </dgm:t>
    </dgm:pt>
    <dgm:pt modelId="{15ED4059-A1FC-984A-A275-08BDBFF88F8B}" type="sibTrans" cxnId="{69620612-9F1C-724B-9213-09B644AA78C6}">
      <dgm:prSet/>
      <dgm:spPr>
        <a:solidFill>
          <a:schemeClr val="accent5"/>
        </a:solidFill>
      </dgm:spPr>
      <dgm:t>
        <a:bodyPr/>
        <a:lstStyle/>
        <a:p>
          <a:endParaRPr lang="en-US" dirty="0"/>
        </a:p>
      </dgm:t>
    </dgm:pt>
    <dgm:pt modelId="{E296DD36-6214-C748-9694-DB2D1DF973EA}">
      <dgm:prSet phldrT="[Text]" custT="1"/>
      <dgm:spPr>
        <a:solidFill>
          <a:schemeClr val="accent5"/>
        </a:solidFill>
      </dgm:spPr>
      <dgm:t>
        <a:bodyPr/>
        <a:lstStyle/>
        <a:p>
          <a:r>
            <a:rPr lang="en-US" sz="1400" dirty="0"/>
            <a:t>Interest, Inspiration, Excitement</a:t>
          </a:r>
        </a:p>
      </dgm:t>
    </dgm:pt>
    <dgm:pt modelId="{932ED988-F937-5048-8187-07A53D626AA7}" type="parTrans" cxnId="{303916FF-5905-9F45-8B96-76F923EBB769}">
      <dgm:prSet/>
      <dgm:spPr/>
      <dgm:t>
        <a:bodyPr/>
        <a:lstStyle/>
        <a:p>
          <a:endParaRPr lang="en-US"/>
        </a:p>
      </dgm:t>
    </dgm:pt>
    <dgm:pt modelId="{CC6D6CA8-6508-134F-B07D-CDF88FC40C0A}" type="sibTrans" cxnId="{303916FF-5905-9F45-8B96-76F923EBB769}">
      <dgm:prSet/>
      <dgm:spPr>
        <a:solidFill>
          <a:schemeClr val="accent6"/>
        </a:solidFill>
      </dgm:spPr>
      <dgm:t>
        <a:bodyPr/>
        <a:lstStyle/>
        <a:p>
          <a:endParaRPr lang="en-US" dirty="0"/>
        </a:p>
      </dgm:t>
    </dgm:pt>
    <dgm:pt modelId="{2F64A876-DE20-5341-937A-C2A6AE7D2715}">
      <dgm:prSet phldrT="[Text]" custT="1"/>
      <dgm:spPr/>
      <dgm:t>
        <a:bodyPr/>
        <a:lstStyle/>
        <a:p>
          <a:r>
            <a:rPr lang="en-US" sz="1400" dirty="0"/>
            <a:t>Trust, Ownership &amp; support</a:t>
          </a:r>
        </a:p>
      </dgm:t>
    </dgm:pt>
    <dgm:pt modelId="{B26A3587-2417-7B44-89F1-C23A470B541D}" type="parTrans" cxnId="{450AEEC6-CCE1-FA4D-9498-EEE0676128A1}">
      <dgm:prSet/>
      <dgm:spPr/>
      <dgm:t>
        <a:bodyPr/>
        <a:lstStyle/>
        <a:p>
          <a:endParaRPr lang="en-US"/>
        </a:p>
      </dgm:t>
    </dgm:pt>
    <dgm:pt modelId="{807EB639-7EFA-C248-B9C5-3C4D93939ABA}" type="sibTrans" cxnId="{450AEEC6-CCE1-FA4D-9498-EEE0676128A1}">
      <dgm:prSet/>
      <dgm:spPr/>
      <dgm:t>
        <a:bodyPr/>
        <a:lstStyle/>
        <a:p>
          <a:endParaRPr lang="en-US"/>
        </a:p>
      </dgm:t>
    </dgm:pt>
    <dgm:pt modelId="{E0C88122-1439-A34F-B34B-C69B1FECD0FA}">
      <dgm:prSet phldrT="[Text]" custT="1"/>
      <dgm:spPr>
        <a:solidFill>
          <a:schemeClr val="accent1"/>
        </a:solidFill>
      </dgm:spPr>
      <dgm:t>
        <a:bodyPr/>
        <a:lstStyle/>
        <a:p>
          <a:r>
            <a:rPr lang="en-US" sz="1400" dirty="0"/>
            <a:t>Disassociation</a:t>
          </a:r>
          <a:endParaRPr lang="en-US" sz="1100" dirty="0"/>
        </a:p>
      </dgm:t>
    </dgm:pt>
    <dgm:pt modelId="{A59E9271-5FE5-2542-9AB5-959E24BAE1AE}" type="parTrans" cxnId="{E11B5340-8F6C-2A49-9C54-9F3864F8963B}">
      <dgm:prSet/>
      <dgm:spPr/>
      <dgm:t>
        <a:bodyPr/>
        <a:lstStyle/>
        <a:p>
          <a:endParaRPr lang="en-US"/>
        </a:p>
      </dgm:t>
    </dgm:pt>
    <dgm:pt modelId="{73E8DB3D-0F68-8744-BADC-3098E45F4EE4}" type="sibTrans" cxnId="{E11B5340-8F6C-2A49-9C54-9F3864F8963B}">
      <dgm:prSet/>
      <dgm:spPr>
        <a:solidFill>
          <a:schemeClr val="accent1"/>
        </a:solidFill>
      </dgm:spPr>
      <dgm:t>
        <a:bodyPr/>
        <a:lstStyle/>
        <a:p>
          <a:endParaRPr lang="en-US" dirty="0"/>
        </a:p>
      </dgm:t>
    </dgm:pt>
    <dgm:pt modelId="{E606A266-78C1-0F46-849A-CA9D3FAFE9C4}" type="pres">
      <dgm:prSet presAssocID="{CF0B0AC1-FE8C-6440-9C85-DF7F3F605F0E}" presName="Name0" presStyleCnt="0">
        <dgm:presLayoutVars>
          <dgm:dir/>
          <dgm:resizeHandles val="exact"/>
        </dgm:presLayoutVars>
      </dgm:prSet>
      <dgm:spPr/>
    </dgm:pt>
    <dgm:pt modelId="{850FC1C4-F858-5245-B709-6872D6283B61}" type="pres">
      <dgm:prSet presAssocID="{E0C88122-1439-A34F-B34B-C69B1FECD0FA}" presName="composite" presStyleCnt="0"/>
      <dgm:spPr/>
    </dgm:pt>
    <dgm:pt modelId="{C247EB27-1211-8841-8249-C86538DED327}" type="pres">
      <dgm:prSet presAssocID="{E0C88122-1439-A34F-B34B-C69B1FECD0FA}" presName="imagSh" presStyleLbl="bgImgPlace1" presStyleIdx="0" presStyleCnt="6" custLinFactNeighborX="9598" custLinFactNeighborY="-13785"/>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E4E94F4C-C7D1-BE46-97AF-6EC38881497C}" type="pres">
      <dgm:prSet presAssocID="{E0C88122-1439-A34F-B34B-C69B1FECD0FA}" presName="txNode" presStyleLbl="node1" presStyleIdx="0" presStyleCnt="6" custScaleX="209225" custScaleY="51492" custLinFactNeighborX="-2769" custLinFactNeighborY="13179">
        <dgm:presLayoutVars>
          <dgm:bulletEnabled val="1"/>
        </dgm:presLayoutVars>
      </dgm:prSet>
      <dgm:spPr>
        <a:prstGeom prst="cloud">
          <a:avLst/>
        </a:prstGeom>
      </dgm:spPr>
    </dgm:pt>
    <dgm:pt modelId="{D1EC29D8-9E2E-BF41-9DCA-28166C619061}" type="pres">
      <dgm:prSet presAssocID="{73E8DB3D-0F68-8744-BADC-3098E45F4EE4}" presName="sibTrans" presStyleLbl="sibTrans2D1" presStyleIdx="0" presStyleCnt="5" custScaleX="230536" custScaleY="117142"/>
      <dgm:spPr/>
    </dgm:pt>
    <dgm:pt modelId="{2764692C-FE8D-D948-A743-F428C7DD37C3}" type="pres">
      <dgm:prSet presAssocID="{73E8DB3D-0F68-8744-BADC-3098E45F4EE4}" presName="connTx" presStyleLbl="sibTrans2D1" presStyleIdx="0" presStyleCnt="5"/>
      <dgm:spPr/>
    </dgm:pt>
    <dgm:pt modelId="{D6028415-BB93-084F-A391-09FC1A27DE6A}" type="pres">
      <dgm:prSet presAssocID="{7A17BA71-868A-CC4E-BB5D-F0A3D3A05299}" presName="composite" presStyleCnt="0"/>
      <dgm:spPr/>
    </dgm:pt>
    <dgm:pt modelId="{DB1DF0D8-1183-B241-A200-1C75B50B9156}" type="pres">
      <dgm:prSet presAssocID="{7A17BA71-868A-CC4E-BB5D-F0A3D3A05299}" presName="imagSh" presStyleLbl="bgImgPlace1" presStyleIdx="1" presStyleCnt="6" custLinFactNeighborX="3206" custLinFactNeighborY="-14999"/>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9BB75765-CE38-644C-B123-D6F953761157}" type="pres">
      <dgm:prSet presAssocID="{7A17BA71-868A-CC4E-BB5D-F0A3D3A05299}" presName="txNode" presStyleLbl="node1" presStyleIdx="1" presStyleCnt="6" custScaleX="179131" custScaleY="48356" custLinFactNeighborX="-9911" custLinFactNeighborY="14318">
        <dgm:presLayoutVars>
          <dgm:bulletEnabled val="1"/>
        </dgm:presLayoutVars>
      </dgm:prSet>
      <dgm:spPr>
        <a:prstGeom prst="cloud">
          <a:avLst/>
        </a:prstGeom>
      </dgm:spPr>
    </dgm:pt>
    <dgm:pt modelId="{E30C727D-CDF4-EC48-B697-6B6A38B3CFAC}" type="pres">
      <dgm:prSet presAssocID="{A8B403BF-B1F1-C74C-8D84-086123EADACD}" presName="sibTrans" presStyleLbl="sibTrans2D1" presStyleIdx="1" presStyleCnt="5" custScaleX="216556" custScaleY="120084"/>
      <dgm:spPr/>
    </dgm:pt>
    <dgm:pt modelId="{FC6B1B5F-3BFD-F04B-BE11-EB2013FF7162}" type="pres">
      <dgm:prSet presAssocID="{A8B403BF-B1F1-C74C-8D84-086123EADACD}" presName="connTx" presStyleLbl="sibTrans2D1" presStyleIdx="1" presStyleCnt="5"/>
      <dgm:spPr/>
    </dgm:pt>
    <dgm:pt modelId="{BF3568E6-52D0-C045-97C6-E3BB423DEE8B}" type="pres">
      <dgm:prSet presAssocID="{7B8CA4D7-37BB-924A-A66D-D932C7A79CA0}" presName="composite" presStyleCnt="0"/>
      <dgm:spPr/>
    </dgm:pt>
    <dgm:pt modelId="{1B28EC32-5AE0-4D4D-B2BD-C1966F6053F4}" type="pres">
      <dgm:prSet presAssocID="{7B8CA4D7-37BB-924A-A66D-D932C7A79CA0}" presName="imagSh" presStyleLbl="bgImgPlace1" presStyleIdx="2" presStyleCnt="6" custScaleX="78653" custScaleY="76730" custLinFactNeighborX="11466" custLinFactNeighborY="46564"/>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CFE8B5B9-CCFE-9C4D-AD82-488FF8EAB97E}" type="pres">
      <dgm:prSet presAssocID="{7B8CA4D7-37BB-924A-A66D-D932C7A79CA0}" presName="txNode" presStyleLbl="node1" presStyleIdx="2" presStyleCnt="6" custScaleX="144740" custScaleY="56356" custLinFactNeighborX="-4813" custLinFactNeighborY="53282">
        <dgm:presLayoutVars>
          <dgm:bulletEnabled val="1"/>
        </dgm:presLayoutVars>
      </dgm:prSet>
      <dgm:spPr>
        <a:prstGeom prst="cloud">
          <a:avLst/>
        </a:prstGeom>
      </dgm:spPr>
    </dgm:pt>
    <dgm:pt modelId="{19DD1A27-4397-0844-B00D-73A7A641471B}" type="pres">
      <dgm:prSet presAssocID="{FFEE2824-99AD-1F44-A041-5C2CEA7A8AA5}" presName="sibTrans" presStyleLbl="sibTrans2D1" presStyleIdx="2" presStyleCnt="5" custScaleX="220431" custScaleY="114865"/>
      <dgm:spPr/>
    </dgm:pt>
    <dgm:pt modelId="{3B81A767-61EB-7549-A377-AB8AA5F81314}" type="pres">
      <dgm:prSet presAssocID="{FFEE2824-99AD-1F44-A041-5C2CEA7A8AA5}" presName="connTx" presStyleLbl="sibTrans2D1" presStyleIdx="2" presStyleCnt="5"/>
      <dgm:spPr/>
    </dgm:pt>
    <dgm:pt modelId="{664A9386-D25A-C444-BD12-207256800537}" type="pres">
      <dgm:prSet presAssocID="{2EE63A00-3CBB-0F43-BBE1-693C4826D3B9}" presName="composite" presStyleCnt="0"/>
      <dgm:spPr/>
    </dgm:pt>
    <dgm:pt modelId="{18EB63D6-2E89-5E45-A086-53B2C31F9C7A}" type="pres">
      <dgm:prSet presAssocID="{2EE63A00-3CBB-0F43-BBE1-693C4826D3B9}" presName="imagSh" presStyleLbl="bgImgPlace1" presStyleIdx="3" presStyleCnt="6" custScaleX="66719" custScaleY="72310" custLinFactNeighborX="7485" custLinFactNeighborY="50158"/>
      <dgm:spPr>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pt>
    <dgm:pt modelId="{4321861E-FB9E-9745-A98F-278C99723B29}" type="pres">
      <dgm:prSet presAssocID="{2EE63A00-3CBB-0F43-BBE1-693C4826D3B9}" presName="txNode" presStyleLbl="node1" presStyleIdx="3" presStyleCnt="6" custScaleX="131006" custScaleY="58247" custLinFactNeighborX="-15306" custLinFactNeighborY="54153">
        <dgm:presLayoutVars>
          <dgm:bulletEnabled val="1"/>
        </dgm:presLayoutVars>
      </dgm:prSet>
      <dgm:spPr>
        <a:prstGeom prst="cloud">
          <a:avLst/>
        </a:prstGeom>
      </dgm:spPr>
    </dgm:pt>
    <dgm:pt modelId="{BE8F870B-E1FC-7848-AB87-0346FB0F0189}" type="pres">
      <dgm:prSet presAssocID="{15ED4059-A1FC-984A-A275-08BDBFF88F8B}" presName="sibTrans" presStyleLbl="sibTrans2D1" presStyleIdx="3" presStyleCnt="5" custScaleX="187051" custScaleY="112628"/>
      <dgm:spPr/>
    </dgm:pt>
    <dgm:pt modelId="{E98AE0DF-F1B4-7C46-9154-9CC3A84F37DC}" type="pres">
      <dgm:prSet presAssocID="{15ED4059-A1FC-984A-A275-08BDBFF88F8B}" presName="connTx" presStyleLbl="sibTrans2D1" presStyleIdx="3" presStyleCnt="5"/>
      <dgm:spPr/>
    </dgm:pt>
    <dgm:pt modelId="{CF4E20B2-7655-B342-82E8-93B5718CC042}" type="pres">
      <dgm:prSet presAssocID="{E296DD36-6214-C748-9694-DB2D1DF973EA}" presName="composite" presStyleCnt="0"/>
      <dgm:spPr/>
    </dgm:pt>
    <dgm:pt modelId="{3C319C25-090D-604E-830D-9BE41983ED62}" type="pres">
      <dgm:prSet presAssocID="{E296DD36-6214-C748-9694-DB2D1DF973EA}" presName="imagSh" presStyleLbl="bgImgPlace1" presStyleIdx="4" presStyleCnt="6" custLinFactNeighborX="-2406" custLinFactNeighborY="135"/>
      <dgm:spPr>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dgm:spPr>
    </dgm:pt>
    <dgm:pt modelId="{7AF1E4CF-3D36-664F-AB19-D62A8E11B5EC}" type="pres">
      <dgm:prSet presAssocID="{E296DD36-6214-C748-9694-DB2D1DF973EA}" presName="txNode" presStyleLbl="node1" presStyleIdx="4" presStyleCnt="6" custScaleX="196264" custScaleY="87834" custLinFactNeighborX="-2638" custLinFactNeighborY="33580">
        <dgm:presLayoutVars>
          <dgm:bulletEnabled val="1"/>
        </dgm:presLayoutVars>
      </dgm:prSet>
      <dgm:spPr>
        <a:prstGeom prst="cloud">
          <a:avLst/>
        </a:prstGeom>
      </dgm:spPr>
    </dgm:pt>
    <dgm:pt modelId="{C6DD59D2-80EC-9340-8702-0A952F848B83}" type="pres">
      <dgm:prSet presAssocID="{CC6D6CA8-6508-134F-B07D-CDF88FC40C0A}" presName="sibTrans" presStyleLbl="sibTrans2D1" presStyleIdx="4" presStyleCnt="5" custScaleX="190152" custScaleY="111126"/>
      <dgm:spPr/>
    </dgm:pt>
    <dgm:pt modelId="{49C0398F-FDFE-4D4D-8F54-8D8F2493D672}" type="pres">
      <dgm:prSet presAssocID="{CC6D6CA8-6508-134F-B07D-CDF88FC40C0A}" presName="connTx" presStyleLbl="sibTrans2D1" presStyleIdx="4" presStyleCnt="5"/>
      <dgm:spPr/>
    </dgm:pt>
    <dgm:pt modelId="{EF580EF7-1378-0F4E-8196-E2EB938F738A}" type="pres">
      <dgm:prSet presAssocID="{2F64A876-DE20-5341-937A-C2A6AE7D2715}" presName="composite" presStyleCnt="0"/>
      <dgm:spPr/>
    </dgm:pt>
    <dgm:pt modelId="{0605D864-C4E9-A846-B97D-21A72C45DF9C}" type="pres">
      <dgm:prSet presAssocID="{2F64A876-DE20-5341-937A-C2A6AE7D2715}" presName="imagSh" presStyleLbl="bgImgPlace1" presStyleIdx="5" presStyleCnt="6"/>
      <dgm:spPr>
        <a:blipFill>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dgm:spPr>
    </dgm:pt>
    <dgm:pt modelId="{AD627A0D-AB06-F64D-AED6-4398D83416AE}" type="pres">
      <dgm:prSet presAssocID="{2F64A876-DE20-5341-937A-C2A6AE7D2715}" presName="txNode" presStyleLbl="node1" presStyleIdx="5" presStyleCnt="6" custScaleX="176532" custScaleY="88193" custLinFactNeighborX="-14885" custLinFactNeighborY="31220">
        <dgm:presLayoutVars>
          <dgm:bulletEnabled val="1"/>
        </dgm:presLayoutVars>
      </dgm:prSet>
      <dgm:spPr>
        <a:prstGeom prst="cloud">
          <a:avLst/>
        </a:prstGeom>
      </dgm:spPr>
    </dgm:pt>
  </dgm:ptLst>
  <dgm:cxnLst>
    <dgm:cxn modelId="{69620612-9F1C-724B-9213-09B644AA78C6}" srcId="{CF0B0AC1-FE8C-6440-9C85-DF7F3F605F0E}" destId="{2EE63A00-3CBB-0F43-BBE1-693C4826D3B9}" srcOrd="3" destOrd="0" parTransId="{439EDDAB-5CAF-0A42-81D1-6BE445359AF1}" sibTransId="{15ED4059-A1FC-984A-A275-08BDBFF88F8B}"/>
    <dgm:cxn modelId="{0BB40019-80DB-8745-9B91-A784D450ECD2}" srcId="{CF0B0AC1-FE8C-6440-9C85-DF7F3F605F0E}" destId="{7A17BA71-868A-CC4E-BB5D-F0A3D3A05299}" srcOrd="1" destOrd="0" parTransId="{412B014C-A738-3B47-98B5-7BC42D2E6831}" sibTransId="{A8B403BF-B1F1-C74C-8D84-086123EADACD}"/>
    <dgm:cxn modelId="{567BD031-76E3-5248-89BE-89DA6EB8E405}" type="presOf" srcId="{E296DD36-6214-C748-9694-DB2D1DF973EA}" destId="{7AF1E4CF-3D36-664F-AB19-D62A8E11B5EC}" srcOrd="0" destOrd="0" presId="urn:microsoft.com/office/officeart/2005/8/layout/hProcess10"/>
    <dgm:cxn modelId="{65E67A3F-E2CC-6545-9E2F-1013B5B5B97A}" type="presOf" srcId="{FFEE2824-99AD-1F44-A041-5C2CEA7A8AA5}" destId="{3B81A767-61EB-7549-A377-AB8AA5F81314}" srcOrd="1" destOrd="0" presId="urn:microsoft.com/office/officeart/2005/8/layout/hProcess10"/>
    <dgm:cxn modelId="{E11B5340-8F6C-2A49-9C54-9F3864F8963B}" srcId="{CF0B0AC1-FE8C-6440-9C85-DF7F3F605F0E}" destId="{E0C88122-1439-A34F-B34B-C69B1FECD0FA}" srcOrd="0" destOrd="0" parTransId="{A59E9271-5FE5-2542-9AB5-959E24BAE1AE}" sibTransId="{73E8DB3D-0F68-8744-BADC-3098E45F4EE4}"/>
    <dgm:cxn modelId="{46856F45-079F-824B-9320-D06112F19515}" type="presOf" srcId="{73E8DB3D-0F68-8744-BADC-3098E45F4EE4}" destId="{D1EC29D8-9E2E-BF41-9DCA-28166C619061}" srcOrd="0" destOrd="0" presId="urn:microsoft.com/office/officeart/2005/8/layout/hProcess10"/>
    <dgm:cxn modelId="{C9BB2B4A-AAB9-3A4E-A515-D5B415A6F722}" type="presOf" srcId="{A8B403BF-B1F1-C74C-8D84-086123EADACD}" destId="{E30C727D-CDF4-EC48-B697-6B6A38B3CFAC}" srcOrd="0" destOrd="0" presId="urn:microsoft.com/office/officeart/2005/8/layout/hProcess10"/>
    <dgm:cxn modelId="{D80FCF58-AA31-3345-8A01-2AD1C4FA60A9}" type="presOf" srcId="{CF0B0AC1-FE8C-6440-9C85-DF7F3F605F0E}" destId="{E606A266-78C1-0F46-849A-CA9D3FAFE9C4}" srcOrd="0" destOrd="0" presId="urn:microsoft.com/office/officeart/2005/8/layout/hProcess10"/>
    <dgm:cxn modelId="{A1D2C76C-5659-CC48-A519-BC6E4D4D9B17}" type="presOf" srcId="{7A17BA71-868A-CC4E-BB5D-F0A3D3A05299}" destId="{9BB75765-CE38-644C-B123-D6F953761157}" srcOrd="0" destOrd="0" presId="urn:microsoft.com/office/officeart/2005/8/layout/hProcess10"/>
    <dgm:cxn modelId="{E59ED671-41F8-C34C-9711-81AE9427C315}" type="presOf" srcId="{2EE63A00-3CBB-0F43-BBE1-693C4826D3B9}" destId="{4321861E-FB9E-9745-A98F-278C99723B29}" srcOrd="0" destOrd="0" presId="urn:microsoft.com/office/officeart/2005/8/layout/hProcess10"/>
    <dgm:cxn modelId="{F6234599-0542-2948-A613-46AAA3A2185C}" type="presOf" srcId="{15ED4059-A1FC-984A-A275-08BDBFF88F8B}" destId="{BE8F870B-E1FC-7848-AB87-0346FB0F0189}" srcOrd="0" destOrd="0" presId="urn:microsoft.com/office/officeart/2005/8/layout/hProcess10"/>
    <dgm:cxn modelId="{842980A5-E3F8-F446-B81A-18B55ADC7BA9}" type="presOf" srcId="{E0C88122-1439-A34F-B34B-C69B1FECD0FA}" destId="{E4E94F4C-C7D1-BE46-97AF-6EC38881497C}" srcOrd="0" destOrd="0" presId="urn:microsoft.com/office/officeart/2005/8/layout/hProcess10"/>
    <dgm:cxn modelId="{848CAAB2-E898-C146-827C-E6F2284B13BB}" type="presOf" srcId="{FFEE2824-99AD-1F44-A041-5C2CEA7A8AA5}" destId="{19DD1A27-4397-0844-B00D-73A7A641471B}" srcOrd="0" destOrd="0" presId="urn:microsoft.com/office/officeart/2005/8/layout/hProcess10"/>
    <dgm:cxn modelId="{96D63DB9-6117-8D46-B884-161908D12C5D}" type="presOf" srcId="{73E8DB3D-0F68-8744-BADC-3098E45F4EE4}" destId="{2764692C-FE8D-D948-A743-F428C7DD37C3}" srcOrd="1" destOrd="0" presId="urn:microsoft.com/office/officeart/2005/8/layout/hProcess10"/>
    <dgm:cxn modelId="{450AEEC6-CCE1-FA4D-9498-EEE0676128A1}" srcId="{CF0B0AC1-FE8C-6440-9C85-DF7F3F605F0E}" destId="{2F64A876-DE20-5341-937A-C2A6AE7D2715}" srcOrd="5" destOrd="0" parTransId="{B26A3587-2417-7B44-89F1-C23A470B541D}" sibTransId="{807EB639-7EFA-C248-B9C5-3C4D93939ABA}"/>
    <dgm:cxn modelId="{35161ED5-163E-8544-9153-FBEADE91B13D}" type="presOf" srcId="{A8B403BF-B1F1-C74C-8D84-086123EADACD}" destId="{FC6B1B5F-3BFD-F04B-BE11-EB2013FF7162}" srcOrd="1" destOrd="0" presId="urn:microsoft.com/office/officeart/2005/8/layout/hProcess10"/>
    <dgm:cxn modelId="{835B02D9-4D2F-1247-8C1B-7B064F978250}" type="presOf" srcId="{2F64A876-DE20-5341-937A-C2A6AE7D2715}" destId="{AD627A0D-AB06-F64D-AED6-4398D83416AE}" srcOrd="0" destOrd="0" presId="urn:microsoft.com/office/officeart/2005/8/layout/hProcess10"/>
    <dgm:cxn modelId="{FE4D90E1-0E83-C647-AC72-A7D032B0E3B3}" type="presOf" srcId="{7B8CA4D7-37BB-924A-A66D-D932C7A79CA0}" destId="{CFE8B5B9-CCFE-9C4D-AD82-488FF8EAB97E}" srcOrd="0" destOrd="0" presId="urn:microsoft.com/office/officeart/2005/8/layout/hProcess10"/>
    <dgm:cxn modelId="{6D1385E8-BA73-0C4E-B4D9-97E51809E1E9}" type="presOf" srcId="{15ED4059-A1FC-984A-A275-08BDBFF88F8B}" destId="{E98AE0DF-F1B4-7C46-9154-9CC3A84F37DC}" srcOrd="1" destOrd="0" presId="urn:microsoft.com/office/officeart/2005/8/layout/hProcess10"/>
    <dgm:cxn modelId="{C431BCE8-F111-2C45-9446-DA1E5C7B1BB7}" srcId="{CF0B0AC1-FE8C-6440-9C85-DF7F3F605F0E}" destId="{7B8CA4D7-37BB-924A-A66D-D932C7A79CA0}" srcOrd="2" destOrd="0" parTransId="{196F7FA7-5369-374A-A824-C906464BD934}" sibTransId="{FFEE2824-99AD-1F44-A041-5C2CEA7A8AA5}"/>
    <dgm:cxn modelId="{6D4465EE-A655-3D44-9565-CA8F5B90B55B}" type="presOf" srcId="{CC6D6CA8-6508-134F-B07D-CDF88FC40C0A}" destId="{C6DD59D2-80EC-9340-8702-0A952F848B83}" srcOrd="0" destOrd="0" presId="urn:microsoft.com/office/officeart/2005/8/layout/hProcess10"/>
    <dgm:cxn modelId="{B9C795F6-6326-ED49-9C61-425100B1545E}" type="presOf" srcId="{CC6D6CA8-6508-134F-B07D-CDF88FC40C0A}" destId="{49C0398F-FDFE-4D4D-8F54-8D8F2493D672}" srcOrd="1" destOrd="0" presId="urn:microsoft.com/office/officeart/2005/8/layout/hProcess10"/>
    <dgm:cxn modelId="{303916FF-5905-9F45-8B96-76F923EBB769}" srcId="{CF0B0AC1-FE8C-6440-9C85-DF7F3F605F0E}" destId="{E296DD36-6214-C748-9694-DB2D1DF973EA}" srcOrd="4" destOrd="0" parTransId="{932ED988-F937-5048-8187-07A53D626AA7}" sibTransId="{CC6D6CA8-6508-134F-B07D-CDF88FC40C0A}"/>
    <dgm:cxn modelId="{1C5FDD6D-2A78-6747-9D0A-C57AA62A3250}" type="presParOf" srcId="{E606A266-78C1-0F46-849A-CA9D3FAFE9C4}" destId="{850FC1C4-F858-5245-B709-6872D6283B61}" srcOrd="0" destOrd="0" presId="urn:microsoft.com/office/officeart/2005/8/layout/hProcess10"/>
    <dgm:cxn modelId="{952E0A59-9D75-AA4D-A94C-E834C1F6676F}" type="presParOf" srcId="{850FC1C4-F858-5245-B709-6872D6283B61}" destId="{C247EB27-1211-8841-8249-C86538DED327}" srcOrd="0" destOrd="0" presId="urn:microsoft.com/office/officeart/2005/8/layout/hProcess10"/>
    <dgm:cxn modelId="{58460C87-3115-4948-AE5E-87AB27A733F5}" type="presParOf" srcId="{850FC1C4-F858-5245-B709-6872D6283B61}" destId="{E4E94F4C-C7D1-BE46-97AF-6EC38881497C}" srcOrd="1" destOrd="0" presId="urn:microsoft.com/office/officeart/2005/8/layout/hProcess10"/>
    <dgm:cxn modelId="{0006A45C-A969-3845-9789-C4AFFAAA5CA2}" type="presParOf" srcId="{E606A266-78C1-0F46-849A-CA9D3FAFE9C4}" destId="{D1EC29D8-9E2E-BF41-9DCA-28166C619061}" srcOrd="1" destOrd="0" presId="urn:microsoft.com/office/officeart/2005/8/layout/hProcess10"/>
    <dgm:cxn modelId="{48F57252-0DFD-584F-A87C-CA19C6BAC05A}" type="presParOf" srcId="{D1EC29D8-9E2E-BF41-9DCA-28166C619061}" destId="{2764692C-FE8D-D948-A743-F428C7DD37C3}" srcOrd="0" destOrd="0" presId="urn:microsoft.com/office/officeart/2005/8/layout/hProcess10"/>
    <dgm:cxn modelId="{CF9F6509-BF9C-674F-BCDD-16BFCBB79DF0}" type="presParOf" srcId="{E606A266-78C1-0F46-849A-CA9D3FAFE9C4}" destId="{D6028415-BB93-084F-A391-09FC1A27DE6A}" srcOrd="2" destOrd="0" presId="urn:microsoft.com/office/officeart/2005/8/layout/hProcess10"/>
    <dgm:cxn modelId="{57C54E01-B4CD-C74F-8D28-68FA37976EFE}" type="presParOf" srcId="{D6028415-BB93-084F-A391-09FC1A27DE6A}" destId="{DB1DF0D8-1183-B241-A200-1C75B50B9156}" srcOrd="0" destOrd="0" presId="urn:microsoft.com/office/officeart/2005/8/layout/hProcess10"/>
    <dgm:cxn modelId="{23DD4124-CA97-E346-9E0E-699957B8BD43}" type="presParOf" srcId="{D6028415-BB93-084F-A391-09FC1A27DE6A}" destId="{9BB75765-CE38-644C-B123-D6F953761157}" srcOrd="1" destOrd="0" presId="urn:microsoft.com/office/officeart/2005/8/layout/hProcess10"/>
    <dgm:cxn modelId="{355FEA1C-66EB-514F-81D8-679875C3F086}" type="presParOf" srcId="{E606A266-78C1-0F46-849A-CA9D3FAFE9C4}" destId="{E30C727D-CDF4-EC48-B697-6B6A38B3CFAC}" srcOrd="3" destOrd="0" presId="urn:microsoft.com/office/officeart/2005/8/layout/hProcess10"/>
    <dgm:cxn modelId="{E160EF97-89C3-FD45-A3B9-19D637B6E9ED}" type="presParOf" srcId="{E30C727D-CDF4-EC48-B697-6B6A38B3CFAC}" destId="{FC6B1B5F-3BFD-F04B-BE11-EB2013FF7162}" srcOrd="0" destOrd="0" presId="urn:microsoft.com/office/officeart/2005/8/layout/hProcess10"/>
    <dgm:cxn modelId="{E994AEE4-6FA9-B944-9C69-C0D7FCA37E12}" type="presParOf" srcId="{E606A266-78C1-0F46-849A-CA9D3FAFE9C4}" destId="{BF3568E6-52D0-C045-97C6-E3BB423DEE8B}" srcOrd="4" destOrd="0" presId="urn:microsoft.com/office/officeart/2005/8/layout/hProcess10"/>
    <dgm:cxn modelId="{735E5885-6BC5-C34F-90B2-0B91E8523F0B}" type="presParOf" srcId="{BF3568E6-52D0-C045-97C6-E3BB423DEE8B}" destId="{1B28EC32-5AE0-4D4D-B2BD-C1966F6053F4}" srcOrd="0" destOrd="0" presId="urn:microsoft.com/office/officeart/2005/8/layout/hProcess10"/>
    <dgm:cxn modelId="{FEBE0F0A-6000-8549-AE19-7B3A59B1959E}" type="presParOf" srcId="{BF3568E6-52D0-C045-97C6-E3BB423DEE8B}" destId="{CFE8B5B9-CCFE-9C4D-AD82-488FF8EAB97E}" srcOrd="1" destOrd="0" presId="urn:microsoft.com/office/officeart/2005/8/layout/hProcess10"/>
    <dgm:cxn modelId="{6F594BA1-92B3-F542-9251-1AA60A6F14A1}" type="presParOf" srcId="{E606A266-78C1-0F46-849A-CA9D3FAFE9C4}" destId="{19DD1A27-4397-0844-B00D-73A7A641471B}" srcOrd="5" destOrd="0" presId="urn:microsoft.com/office/officeart/2005/8/layout/hProcess10"/>
    <dgm:cxn modelId="{5B6EA863-452F-6444-88A4-6429AADA2E31}" type="presParOf" srcId="{19DD1A27-4397-0844-B00D-73A7A641471B}" destId="{3B81A767-61EB-7549-A377-AB8AA5F81314}" srcOrd="0" destOrd="0" presId="urn:microsoft.com/office/officeart/2005/8/layout/hProcess10"/>
    <dgm:cxn modelId="{73AA0CA2-A15A-F94D-B272-F0FA7D278A51}" type="presParOf" srcId="{E606A266-78C1-0F46-849A-CA9D3FAFE9C4}" destId="{664A9386-D25A-C444-BD12-207256800537}" srcOrd="6" destOrd="0" presId="urn:microsoft.com/office/officeart/2005/8/layout/hProcess10"/>
    <dgm:cxn modelId="{D88A1D02-6A31-7D4C-A60D-5AD5E5E6C74C}" type="presParOf" srcId="{664A9386-D25A-C444-BD12-207256800537}" destId="{18EB63D6-2E89-5E45-A086-53B2C31F9C7A}" srcOrd="0" destOrd="0" presId="urn:microsoft.com/office/officeart/2005/8/layout/hProcess10"/>
    <dgm:cxn modelId="{0FCB9A37-BA39-EC43-8A41-270A91A108C4}" type="presParOf" srcId="{664A9386-D25A-C444-BD12-207256800537}" destId="{4321861E-FB9E-9745-A98F-278C99723B29}" srcOrd="1" destOrd="0" presId="urn:microsoft.com/office/officeart/2005/8/layout/hProcess10"/>
    <dgm:cxn modelId="{36CD2D89-C72F-9D48-BA31-CE70B4A59EA0}" type="presParOf" srcId="{E606A266-78C1-0F46-849A-CA9D3FAFE9C4}" destId="{BE8F870B-E1FC-7848-AB87-0346FB0F0189}" srcOrd="7" destOrd="0" presId="urn:microsoft.com/office/officeart/2005/8/layout/hProcess10"/>
    <dgm:cxn modelId="{9987ECAE-66B6-E845-A258-324E9E5D63B9}" type="presParOf" srcId="{BE8F870B-E1FC-7848-AB87-0346FB0F0189}" destId="{E98AE0DF-F1B4-7C46-9154-9CC3A84F37DC}" srcOrd="0" destOrd="0" presId="urn:microsoft.com/office/officeart/2005/8/layout/hProcess10"/>
    <dgm:cxn modelId="{C533B3E3-6E66-AB45-8B27-5FBBF268B79F}" type="presParOf" srcId="{E606A266-78C1-0F46-849A-CA9D3FAFE9C4}" destId="{CF4E20B2-7655-B342-82E8-93B5718CC042}" srcOrd="8" destOrd="0" presId="urn:microsoft.com/office/officeart/2005/8/layout/hProcess10"/>
    <dgm:cxn modelId="{D48F7066-8E15-0240-B214-A9E9CC300747}" type="presParOf" srcId="{CF4E20B2-7655-B342-82E8-93B5718CC042}" destId="{3C319C25-090D-604E-830D-9BE41983ED62}" srcOrd="0" destOrd="0" presId="urn:microsoft.com/office/officeart/2005/8/layout/hProcess10"/>
    <dgm:cxn modelId="{322BCDFF-D0A1-C445-9989-B4678D25FA9D}" type="presParOf" srcId="{CF4E20B2-7655-B342-82E8-93B5718CC042}" destId="{7AF1E4CF-3D36-664F-AB19-D62A8E11B5EC}" srcOrd="1" destOrd="0" presId="urn:microsoft.com/office/officeart/2005/8/layout/hProcess10"/>
    <dgm:cxn modelId="{6A59AA86-D8F5-E240-92A5-5E6FA2C30A7A}" type="presParOf" srcId="{E606A266-78C1-0F46-849A-CA9D3FAFE9C4}" destId="{C6DD59D2-80EC-9340-8702-0A952F848B83}" srcOrd="9" destOrd="0" presId="urn:microsoft.com/office/officeart/2005/8/layout/hProcess10"/>
    <dgm:cxn modelId="{AF6324C4-D550-4145-8A9D-BDDB8ACA888C}" type="presParOf" srcId="{C6DD59D2-80EC-9340-8702-0A952F848B83}" destId="{49C0398F-FDFE-4D4D-8F54-8D8F2493D672}" srcOrd="0" destOrd="0" presId="urn:microsoft.com/office/officeart/2005/8/layout/hProcess10"/>
    <dgm:cxn modelId="{744D2821-A211-AD44-B799-309316FDDABB}" type="presParOf" srcId="{E606A266-78C1-0F46-849A-CA9D3FAFE9C4}" destId="{EF580EF7-1378-0F4E-8196-E2EB938F738A}" srcOrd="10" destOrd="0" presId="urn:microsoft.com/office/officeart/2005/8/layout/hProcess10"/>
    <dgm:cxn modelId="{452C6124-20E3-B649-BDEF-797B982588E3}" type="presParOf" srcId="{EF580EF7-1378-0F4E-8196-E2EB938F738A}" destId="{0605D864-C4E9-A846-B97D-21A72C45DF9C}" srcOrd="0" destOrd="0" presId="urn:microsoft.com/office/officeart/2005/8/layout/hProcess10"/>
    <dgm:cxn modelId="{B8195399-1924-1B4E-A2D3-113E9642826C}" type="presParOf" srcId="{EF580EF7-1378-0F4E-8196-E2EB938F738A}" destId="{AD627A0D-AB06-F64D-AED6-4398D83416AE}"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6FF987-637E-204C-81FA-901C4CFD5CD6}">
      <dsp:nvSpPr>
        <dsp:cNvPr id="0" name=""/>
        <dsp:cNvSpPr/>
      </dsp:nvSpPr>
      <dsp:spPr>
        <a:xfrm>
          <a:off x="1016" y="1218187"/>
          <a:ext cx="3201498" cy="2940085"/>
        </a:xfrm>
        <a:prstGeom prst="roundRect">
          <a:avLst>
            <a:gd name="adj" fmla="val 10000"/>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94929CB-6DF3-B849-90CD-741F23C38BAA}">
      <dsp:nvSpPr>
        <dsp:cNvPr id="0" name=""/>
        <dsp:cNvSpPr/>
      </dsp:nvSpPr>
      <dsp:spPr>
        <a:xfrm>
          <a:off x="691774" y="3441970"/>
          <a:ext cx="2434185" cy="15624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711200">
            <a:lnSpc>
              <a:spcPct val="90000"/>
            </a:lnSpc>
            <a:spcBef>
              <a:spcPct val="0"/>
            </a:spcBef>
            <a:spcAft>
              <a:spcPct val="35000"/>
            </a:spcAft>
            <a:buNone/>
          </a:pPr>
          <a:r>
            <a:rPr lang="en-US" sz="1600" kern="1200" dirty="0"/>
            <a:t>One-way Communication</a:t>
          </a:r>
        </a:p>
        <a:p>
          <a:pPr marL="171450" lvl="1" indent="-171450" algn="l" defTabSz="800100">
            <a:lnSpc>
              <a:spcPct val="90000"/>
            </a:lnSpc>
            <a:spcBef>
              <a:spcPct val="0"/>
            </a:spcBef>
            <a:spcAft>
              <a:spcPct val="15000"/>
            </a:spcAft>
            <a:buFont typeface="Wingdings" pitchFamily="2" charset="2"/>
            <a:buChar char="Ø"/>
          </a:pPr>
          <a:r>
            <a:rPr lang="en-US" sz="1800" kern="1200" dirty="0"/>
            <a:t>Disassociation</a:t>
          </a:r>
        </a:p>
        <a:p>
          <a:pPr marL="171450" lvl="1" indent="-171450" algn="l" defTabSz="800100">
            <a:lnSpc>
              <a:spcPct val="90000"/>
            </a:lnSpc>
            <a:spcBef>
              <a:spcPct val="0"/>
            </a:spcBef>
            <a:spcAft>
              <a:spcPct val="15000"/>
            </a:spcAft>
            <a:buFont typeface="Wingdings" pitchFamily="2" charset="2"/>
            <a:buChar char="Ø"/>
          </a:pPr>
          <a:r>
            <a:rPr lang="en-US" sz="1800" kern="1200" dirty="0"/>
            <a:t>Low awareness</a:t>
          </a:r>
        </a:p>
      </dsp:txBody>
      <dsp:txXfrm>
        <a:off x="737536" y="3487732"/>
        <a:ext cx="2342661" cy="1470908"/>
      </dsp:txXfrm>
    </dsp:sp>
    <dsp:sp modelId="{9B28D147-9C1A-B449-9E12-1F5697FA42FA}">
      <dsp:nvSpPr>
        <dsp:cNvPr id="0" name=""/>
        <dsp:cNvSpPr/>
      </dsp:nvSpPr>
      <dsp:spPr>
        <a:xfrm rot="21519294">
          <a:off x="3356488" y="2407051"/>
          <a:ext cx="485565" cy="468550"/>
        </a:xfrm>
        <a:prstGeom prst="rightArrow">
          <a:avLst>
            <a:gd name="adj1" fmla="val 60000"/>
            <a:gd name="adj2" fmla="val 5000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3356507" y="2502411"/>
        <a:ext cx="345000" cy="281130"/>
      </dsp:txXfrm>
    </dsp:sp>
    <dsp:sp modelId="{558150CB-769F-EE4E-A781-3BB47E3E89DE}">
      <dsp:nvSpPr>
        <dsp:cNvPr id="0" name=""/>
        <dsp:cNvSpPr/>
      </dsp:nvSpPr>
      <dsp:spPr>
        <a:xfrm>
          <a:off x="3958240" y="1246959"/>
          <a:ext cx="3048444" cy="2700297"/>
        </a:xfrm>
        <a:prstGeom prst="roundRect">
          <a:avLst>
            <a:gd name="adj" fmla="val 10000"/>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A7E661-01CF-0B4B-BD86-BAFBFDC34C01}">
      <dsp:nvSpPr>
        <dsp:cNvPr id="0" name=""/>
        <dsp:cNvSpPr/>
      </dsp:nvSpPr>
      <dsp:spPr>
        <a:xfrm>
          <a:off x="4646356" y="3379152"/>
          <a:ext cx="2218362" cy="1778079"/>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711200">
            <a:lnSpc>
              <a:spcPct val="90000"/>
            </a:lnSpc>
            <a:spcBef>
              <a:spcPct val="0"/>
            </a:spcBef>
            <a:spcAft>
              <a:spcPct val="35000"/>
            </a:spcAft>
            <a:buNone/>
          </a:pPr>
          <a:r>
            <a:rPr lang="en-US" sz="1600" kern="1200" dirty="0"/>
            <a:t>Dialogue and Listening</a:t>
          </a:r>
        </a:p>
        <a:p>
          <a:pPr marL="171450" lvl="1" indent="-171450" algn="l" defTabSz="800100">
            <a:lnSpc>
              <a:spcPct val="90000"/>
            </a:lnSpc>
            <a:spcBef>
              <a:spcPct val="0"/>
            </a:spcBef>
            <a:spcAft>
              <a:spcPct val="15000"/>
            </a:spcAft>
            <a:buFont typeface="Wingdings" pitchFamily="2" charset="2"/>
            <a:buChar char="Ø"/>
          </a:pPr>
          <a:r>
            <a:rPr lang="en-US" sz="1800" kern="1200" dirty="0"/>
            <a:t>Interest</a:t>
          </a:r>
        </a:p>
        <a:p>
          <a:pPr marL="171450" lvl="1" indent="-171450" algn="l" defTabSz="800100">
            <a:lnSpc>
              <a:spcPct val="90000"/>
            </a:lnSpc>
            <a:spcBef>
              <a:spcPct val="0"/>
            </a:spcBef>
            <a:spcAft>
              <a:spcPct val="15000"/>
            </a:spcAft>
            <a:buFont typeface="Wingdings" pitchFamily="2" charset="2"/>
            <a:buChar char="Ø"/>
          </a:pPr>
          <a:r>
            <a:rPr lang="en-US" sz="1800" kern="1200" dirty="0"/>
            <a:t>Inspiration</a:t>
          </a:r>
        </a:p>
        <a:p>
          <a:pPr marL="171450" lvl="1" indent="-171450" algn="l" defTabSz="800100">
            <a:lnSpc>
              <a:spcPct val="90000"/>
            </a:lnSpc>
            <a:spcBef>
              <a:spcPct val="0"/>
            </a:spcBef>
            <a:spcAft>
              <a:spcPct val="15000"/>
            </a:spcAft>
            <a:buFont typeface="Wingdings" pitchFamily="2" charset="2"/>
            <a:buChar char="Ø"/>
          </a:pPr>
          <a:r>
            <a:rPr lang="en-US" sz="1800" kern="1200" dirty="0"/>
            <a:t>Excitement</a:t>
          </a:r>
        </a:p>
      </dsp:txBody>
      <dsp:txXfrm>
        <a:off x="4698434" y="3431230"/>
        <a:ext cx="2114206" cy="1673923"/>
      </dsp:txXfrm>
    </dsp:sp>
    <dsp:sp modelId="{94D548FE-BAEA-A94A-A3DA-C07B10812EE8}">
      <dsp:nvSpPr>
        <dsp:cNvPr id="0" name=""/>
        <dsp:cNvSpPr/>
      </dsp:nvSpPr>
      <dsp:spPr>
        <a:xfrm rot="21527567">
          <a:off x="7144544" y="2322351"/>
          <a:ext cx="517794" cy="468550"/>
        </a:xfrm>
        <a:prstGeom prst="rightArrow">
          <a:avLst>
            <a:gd name="adj1" fmla="val 60000"/>
            <a:gd name="adj2" fmla="val 5000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7144560" y="2417542"/>
        <a:ext cx="377229" cy="281130"/>
      </dsp:txXfrm>
    </dsp:sp>
    <dsp:sp modelId="{94AE7FE6-32D2-0940-AC99-3E822954E625}">
      <dsp:nvSpPr>
        <dsp:cNvPr id="0" name=""/>
        <dsp:cNvSpPr/>
      </dsp:nvSpPr>
      <dsp:spPr>
        <a:xfrm>
          <a:off x="7762411" y="1261978"/>
          <a:ext cx="3035750" cy="2510195"/>
        </a:xfrm>
        <a:prstGeom prst="roundRect">
          <a:avLst>
            <a:gd name="adj" fmla="val 10000"/>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F96FB2-AF45-394C-9606-2E400E7A4AAF}">
      <dsp:nvSpPr>
        <dsp:cNvPr id="0" name=""/>
        <dsp:cNvSpPr/>
      </dsp:nvSpPr>
      <dsp:spPr>
        <a:xfrm>
          <a:off x="8282314" y="3305653"/>
          <a:ext cx="2368393" cy="1908103"/>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711200">
            <a:lnSpc>
              <a:spcPct val="90000"/>
            </a:lnSpc>
            <a:spcBef>
              <a:spcPct val="0"/>
            </a:spcBef>
            <a:spcAft>
              <a:spcPct val="35000"/>
            </a:spcAft>
            <a:buNone/>
          </a:pPr>
          <a:r>
            <a:rPr lang="en-US" sz="1600" kern="1200" dirty="0"/>
            <a:t>Participation and </a:t>
          </a:r>
          <a:br>
            <a:rPr lang="en-US" sz="1600" kern="1200" dirty="0"/>
          </a:br>
          <a:r>
            <a:rPr lang="en-US" sz="1600" kern="1200" dirty="0"/>
            <a:t>Co-creation</a:t>
          </a:r>
        </a:p>
        <a:p>
          <a:pPr marL="171450" lvl="1" indent="-171450" algn="l" defTabSz="800100">
            <a:lnSpc>
              <a:spcPct val="90000"/>
            </a:lnSpc>
            <a:spcBef>
              <a:spcPct val="0"/>
            </a:spcBef>
            <a:spcAft>
              <a:spcPct val="15000"/>
            </a:spcAft>
            <a:buFont typeface="Wingdings" pitchFamily="2" charset="2"/>
            <a:buChar char="Ø"/>
          </a:pPr>
          <a:r>
            <a:rPr lang="en-US" sz="1800" kern="1200" dirty="0"/>
            <a:t>Trust</a:t>
          </a:r>
        </a:p>
        <a:p>
          <a:pPr marL="171450" lvl="1" indent="-171450" algn="l" defTabSz="800100">
            <a:lnSpc>
              <a:spcPct val="90000"/>
            </a:lnSpc>
            <a:spcBef>
              <a:spcPct val="0"/>
            </a:spcBef>
            <a:spcAft>
              <a:spcPct val="15000"/>
            </a:spcAft>
            <a:buFont typeface="Wingdings" pitchFamily="2" charset="2"/>
            <a:buChar char="Ø"/>
          </a:pPr>
          <a:r>
            <a:rPr lang="en-US" sz="1800" kern="1200" dirty="0"/>
            <a:t>Ownership</a:t>
          </a:r>
        </a:p>
        <a:p>
          <a:pPr marL="171450" lvl="1" indent="-171450" algn="l" defTabSz="800100">
            <a:lnSpc>
              <a:spcPct val="90000"/>
            </a:lnSpc>
            <a:spcBef>
              <a:spcPct val="0"/>
            </a:spcBef>
            <a:spcAft>
              <a:spcPct val="15000"/>
            </a:spcAft>
            <a:buFont typeface="Wingdings" pitchFamily="2" charset="2"/>
            <a:buChar char="Ø"/>
          </a:pPr>
          <a:r>
            <a:rPr lang="en-US" sz="1800" kern="1200" dirty="0"/>
            <a:t>Support</a:t>
          </a:r>
        </a:p>
      </dsp:txBody>
      <dsp:txXfrm>
        <a:off x="8338200" y="3361539"/>
        <a:ext cx="2256621" cy="17963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EBC17A-DF17-9D41-991C-271D72941236}">
      <dsp:nvSpPr>
        <dsp:cNvPr id="0" name=""/>
        <dsp:cNvSpPr/>
      </dsp:nvSpPr>
      <dsp:spPr>
        <a:xfrm rot="5400000">
          <a:off x="856608" y="1130024"/>
          <a:ext cx="1496466" cy="980589"/>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629C7EF-A8A8-5242-85E0-34E28AB97D14}">
      <dsp:nvSpPr>
        <dsp:cNvPr id="0" name=""/>
        <dsp:cNvSpPr/>
      </dsp:nvSpPr>
      <dsp:spPr>
        <a:xfrm>
          <a:off x="827055" y="40475"/>
          <a:ext cx="1711682" cy="945953"/>
        </a:xfrm>
        <a:prstGeom prst="roundRect">
          <a:avLst>
            <a:gd name="adj" fmla="val 1667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Establish steering group and working groups</a:t>
          </a:r>
        </a:p>
      </dsp:txBody>
      <dsp:txXfrm>
        <a:off x="873241" y="86661"/>
        <a:ext cx="1619310" cy="853581"/>
      </dsp:txXfrm>
    </dsp:sp>
    <dsp:sp modelId="{A554B36E-0DFC-2640-A68F-5D62BD8C4C4E}">
      <dsp:nvSpPr>
        <dsp:cNvPr id="0" name=""/>
        <dsp:cNvSpPr/>
      </dsp:nvSpPr>
      <dsp:spPr>
        <a:xfrm>
          <a:off x="2538738" y="28658"/>
          <a:ext cx="1244914" cy="968375"/>
        </a:xfrm>
        <a:prstGeom prst="rect">
          <a:avLst/>
        </a:prstGeom>
        <a:noFill/>
        <a:ln>
          <a:noFill/>
        </a:ln>
        <a:effectLst/>
      </dsp:spPr>
      <dsp:style>
        <a:lnRef idx="0">
          <a:scrgbClr r="0" g="0" b="0"/>
        </a:lnRef>
        <a:fillRef idx="0">
          <a:scrgbClr r="0" g="0" b="0"/>
        </a:fillRef>
        <a:effectRef idx="0">
          <a:scrgbClr r="0" g="0" b="0"/>
        </a:effectRef>
        <a:fontRef idx="minor"/>
      </dsp:style>
    </dsp:sp>
    <dsp:sp modelId="{CA24AC52-9640-9D44-B433-7731E68524BD}">
      <dsp:nvSpPr>
        <dsp:cNvPr id="0" name=""/>
        <dsp:cNvSpPr/>
      </dsp:nvSpPr>
      <dsp:spPr>
        <a:xfrm rot="5400000">
          <a:off x="2515610" y="2627249"/>
          <a:ext cx="1016793" cy="1157583"/>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07664F-1664-0546-9DD7-6DFFDC2063B8}">
      <dsp:nvSpPr>
        <dsp:cNvPr id="0" name=""/>
        <dsp:cNvSpPr/>
      </dsp:nvSpPr>
      <dsp:spPr>
        <a:xfrm>
          <a:off x="2246222" y="1500113"/>
          <a:ext cx="1711682" cy="1198122"/>
        </a:xfrm>
        <a:prstGeom prst="roundRect">
          <a:avLst>
            <a:gd name="adj" fmla="val 1667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Delegate and trust key tasks to working groups</a:t>
          </a:r>
        </a:p>
      </dsp:txBody>
      <dsp:txXfrm>
        <a:off x="2304720" y="1558611"/>
        <a:ext cx="1594686" cy="1081126"/>
      </dsp:txXfrm>
    </dsp:sp>
    <dsp:sp modelId="{76D644DD-52D3-F244-B591-192B35D6C8D1}">
      <dsp:nvSpPr>
        <dsp:cNvPr id="0" name=""/>
        <dsp:cNvSpPr/>
      </dsp:nvSpPr>
      <dsp:spPr>
        <a:xfrm>
          <a:off x="4113319" y="186948"/>
          <a:ext cx="1244914" cy="968375"/>
        </a:xfrm>
        <a:prstGeom prst="roundRect">
          <a:avLst/>
        </a:prstGeom>
        <a:solidFill>
          <a:schemeClr val="accent3"/>
        </a:solid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ctr" defTabSz="711200">
            <a:lnSpc>
              <a:spcPct val="90000"/>
            </a:lnSpc>
            <a:spcBef>
              <a:spcPct val="0"/>
            </a:spcBef>
            <a:spcAft>
              <a:spcPct val="15000"/>
            </a:spcAft>
            <a:buNone/>
          </a:pPr>
          <a:r>
            <a:rPr lang="en-US" sz="1600" kern="1200" dirty="0">
              <a:solidFill>
                <a:schemeClr val="bg1"/>
              </a:solidFill>
            </a:rPr>
            <a:t>Align with steering group</a:t>
          </a:r>
        </a:p>
      </dsp:txBody>
      <dsp:txXfrm>
        <a:off x="4160591" y="234220"/>
        <a:ext cx="1150370" cy="873831"/>
      </dsp:txXfrm>
    </dsp:sp>
    <dsp:sp modelId="{5EFB17B3-F0BC-3B41-92D6-3D61C9F25C53}">
      <dsp:nvSpPr>
        <dsp:cNvPr id="0" name=""/>
        <dsp:cNvSpPr/>
      </dsp:nvSpPr>
      <dsp:spPr>
        <a:xfrm rot="5400000">
          <a:off x="3934777" y="3973135"/>
          <a:ext cx="1016793" cy="1157583"/>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523674-8E9A-4244-88A6-1331A2814BA8}">
      <dsp:nvSpPr>
        <dsp:cNvPr id="0" name=""/>
        <dsp:cNvSpPr/>
      </dsp:nvSpPr>
      <dsp:spPr>
        <a:xfrm>
          <a:off x="3665388" y="2845999"/>
          <a:ext cx="1711682" cy="1198122"/>
        </a:xfrm>
        <a:prstGeom prst="roundRect">
          <a:avLst>
            <a:gd name="adj" fmla="val 1667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Set key deadlines, with flexibility for vacation period</a:t>
          </a:r>
        </a:p>
      </dsp:txBody>
      <dsp:txXfrm>
        <a:off x="3723886" y="2904497"/>
        <a:ext cx="1594686" cy="1081126"/>
      </dsp:txXfrm>
    </dsp:sp>
    <dsp:sp modelId="{279CC0E2-E508-A247-97DD-069BB003FDF9}">
      <dsp:nvSpPr>
        <dsp:cNvPr id="0" name=""/>
        <dsp:cNvSpPr/>
      </dsp:nvSpPr>
      <dsp:spPr>
        <a:xfrm>
          <a:off x="5377071" y="2960267"/>
          <a:ext cx="1244914" cy="968375"/>
        </a:xfrm>
        <a:prstGeom prst="rect">
          <a:avLst/>
        </a:prstGeom>
        <a:noFill/>
        <a:ln>
          <a:noFill/>
        </a:ln>
        <a:effectLst/>
      </dsp:spPr>
      <dsp:style>
        <a:lnRef idx="0">
          <a:scrgbClr r="0" g="0" b="0"/>
        </a:lnRef>
        <a:fillRef idx="0">
          <a:scrgbClr r="0" g="0" b="0"/>
        </a:fillRef>
        <a:effectRef idx="0">
          <a:scrgbClr r="0" g="0" b="0"/>
        </a:effectRef>
        <a:fontRef idx="minor"/>
      </dsp:style>
    </dsp:sp>
    <dsp:sp modelId="{1B509650-EA7F-3748-BA8B-4A320C723A61}">
      <dsp:nvSpPr>
        <dsp:cNvPr id="0" name=""/>
        <dsp:cNvSpPr/>
      </dsp:nvSpPr>
      <dsp:spPr>
        <a:xfrm>
          <a:off x="5084555" y="4191886"/>
          <a:ext cx="2216388" cy="1198122"/>
        </a:xfrm>
        <a:prstGeom prst="roundRect">
          <a:avLst>
            <a:gd name="adj" fmla="val 1667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Allocate top-line budget, and monitor spending against plans</a:t>
          </a:r>
        </a:p>
      </dsp:txBody>
      <dsp:txXfrm>
        <a:off x="5143053" y="4250384"/>
        <a:ext cx="2099392" cy="10811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47EB27-1211-8841-8249-C86538DED327}">
      <dsp:nvSpPr>
        <dsp:cNvPr id="0" name=""/>
        <dsp:cNvSpPr/>
      </dsp:nvSpPr>
      <dsp:spPr>
        <a:xfrm>
          <a:off x="424430" y="487129"/>
          <a:ext cx="885327" cy="885327"/>
        </a:xfrm>
        <a:prstGeom prst="roundRect">
          <a:avLst>
            <a:gd name="adj" fmla="val 10000"/>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4E94F4C-C7D1-BE46-97AF-6EC38881497C}">
      <dsp:nvSpPr>
        <dsp:cNvPr id="0" name=""/>
        <dsp:cNvSpPr/>
      </dsp:nvSpPr>
      <dsp:spPr>
        <a:xfrm>
          <a:off x="0" y="1471772"/>
          <a:ext cx="1852326" cy="455872"/>
        </a:xfrm>
        <a:prstGeom prst="cloud">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Disassociation</a:t>
          </a:r>
          <a:endParaRPr lang="en-US" sz="1100" kern="1200" dirty="0"/>
        </a:p>
      </dsp:txBody>
      <dsp:txXfrm>
        <a:off x="255295" y="1540617"/>
        <a:ext cx="1210015" cy="297056"/>
      </dsp:txXfrm>
    </dsp:sp>
    <dsp:sp modelId="{D1EC29D8-9E2E-BF41-9DCA-28166C619061}">
      <dsp:nvSpPr>
        <dsp:cNvPr id="0" name=""/>
        <dsp:cNvSpPr/>
      </dsp:nvSpPr>
      <dsp:spPr>
        <a:xfrm rot="21593475">
          <a:off x="1445944" y="803237"/>
          <a:ext cx="903952" cy="249198"/>
        </a:xfrm>
        <a:prstGeom prst="rightArrow">
          <a:avLst>
            <a:gd name="adj1" fmla="val 60000"/>
            <a:gd name="adj2" fmla="val 5000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dirty="0"/>
        </a:p>
      </dsp:txBody>
      <dsp:txXfrm>
        <a:off x="1445944" y="853148"/>
        <a:ext cx="829193" cy="149518"/>
      </dsp:txXfrm>
    </dsp:sp>
    <dsp:sp modelId="{DB1DF0D8-1183-B241-A200-1C75B50B9156}">
      <dsp:nvSpPr>
        <dsp:cNvPr id="0" name=""/>
        <dsp:cNvSpPr/>
      </dsp:nvSpPr>
      <dsp:spPr>
        <a:xfrm>
          <a:off x="2430067" y="483322"/>
          <a:ext cx="885327" cy="885327"/>
        </a:xfrm>
        <a:prstGeom prst="roundRect">
          <a:avLst>
            <a:gd name="adj" fmla="val 10000"/>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B75765-CE38-644C-B123-D6F953761157}">
      <dsp:nvSpPr>
        <dsp:cNvPr id="0" name=""/>
        <dsp:cNvSpPr/>
      </dsp:nvSpPr>
      <dsp:spPr>
        <a:xfrm>
          <a:off x="2107777" y="1502679"/>
          <a:ext cx="1585895" cy="428108"/>
        </a:xfrm>
        <a:prstGeom prst="cloud">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Low awareness</a:t>
          </a:r>
        </a:p>
      </dsp:txBody>
      <dsp:txXfrm>
        <a:off x="2326352" y="1567331"/>
        <a:ext cx="1035971" cy="278964"/>
      </dsp:txXfrm>
    </dsp:sp>
    <dsp:sp modelId="{E30C727D-CDF4-EC48-B697-6B6A38B3CFAC}">
      <dsp:nvSpPr>
        <dsp:cNvPr id="0" name=""/>
        <dsp:cNvSpPr/>
      </dsp:nvSpPr>
      <dsp:spPr>
        <a:xfrm rot="865480">
          <a:off x="3456983" y="1055132"/>
          <a:ext cx="828847" cy="255456"/>
        </a:xfrm>
        <a:prstGeom prst="rightArrow">
          <a:avLst>
            <a:gd name="adj1" fmla="val 60000"/>
            <a:gd name="adj2" fmla="val 50000"/>
          </a:avLst>
        </a:prstGeom>
        <a:solidFill>
          <a:schemeClr val="accent3"/>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dirty="0"/>
        </a:p>
      </dsp:txBody>
      <dsp:txXfrm>
        <a:off x="3458191" y="1096678"/>
        <a:ext cx="752210" cy="153274"/>
      </dsp:txXfrm>
    </dsp:sp>
    <dsp:sp modelId="{1B28EC32-5AE0-4D4D-B2BD-C1966F6053F4}">
      <dsp:nvSpPr>
        <dsp:cNvPr id="0" name=""/>
        <dsp:cNvSpPr/>
      </dsp:nvSpPr>
      <dsp:spPr>
        <a:xfrm>
          <a:off x="4374465" y="1062153"/>
          <a:ext cx="696336" cy="679311"/>
        </a:xfrm>
        <a:prstGeom prst="roundRect">
          <a:avLst>
            <a:gd name="adj" fmla="val 10000"/>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FE8B5B9-CCFE-9C4D-AD82-488FF8EAB97E}">
      <dsp:nvSpPr>
        <dsp:cNvPr id="0" name=""/>
        <dsp:cNvSpPr/>
      </dsp:nvSpPr>
      <dsp:spPr>
        <a:xfrm>
          <a:off x="4081923" y="1743014"/>
          <a:ext cx="1281422" cy="498935"/>
        </a:xfrm>
        <a:prstGeom prst="cloud">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Low trust/ non-belief</a:t>
          </a:r>
        </a:p>
      </dsp:txBody>
      <dsp:txXfrm>
        <a:off x="4258534" y="1818362"/>
        <a:ext cx="837077" cy="325117"/>
      </dsp:txXfrm>
    </dsp:sp>
    <dsp:sp modelId="{19DD1A27-4397-0844-B00D-73A7A641471B}">
      <dsp:nvSpPr>
        <dsp:cNvPr id="0" name=""/>
        <dsp:cNvSpPr/>
      </dsp:nvSpPr>
      <dsp:spPr>
        <a:xfrm rot="40146">
          <a:off x="5194010" y="1289124"/>
          <a:ext cx="682823" cy="244354"/>
        </a:xfrm>
        <a:prstGeom prst="rightArrow">
          <a:avLst>
            <a:gd name="adj1" fmla="val 60000"/>
            <a:gd name="adj2" fmla="val 50000"/>
          </a:avLst>
        </a:prstGeom>
        <a:solidFill>
          <a:schemeClr val="accent4"/>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dirty="0"/>
        </a:p>
      </dsp:txBody>
      <dsp:txXfrm>
        <a:off x="5194012" y="1337567"/>
        <a:ext cx="609517" cy="146612"/>
      </dsp:txXfrm>
    </dsp:sp>
    <dsp:sp modelId="{18EB63D6-2E89-5E45-A086-53B2C31F9C7A}">
      <dsp:nvSpPr>
        <dsp:cNvPr id="0" name=""/>
        <dsp:cNvSpPr/>
      </dsp:nvSpPr>
      <dsp:spPr>
        <a:xfrm>
          <a:off x="5955791" y="1099570"/>
          <a:ext cx="590681" cy="640180"/>
        </a:xfrm>
        <a:prstGeom prst="roundRect">
          <a:avLst>
            <a:gd name="adj" fmla="val 10000"/>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321861E-FB9E-9745-A98F-278C99723B29}">
      <dsp:nvSpPr>
        <dsp:cNvPr id="0" name=""/>
        <dsp:cNvSpPr/>
      </dsp:nvSpPr>
      <dsp:spPr>
        <a:xfrm>
          <a:off x="5613564" y="1728387"/>
          <a:ext cx="1159831" cy="515676"/>
        </a:xfrm>
        <a:prstGeom prst="cloud">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Doubt / confusion</a:t>
          </a:r>
        </a:p>
      </dsp:txBody>
      <dsp:txXfrm>
        <a:off x="5773417" y="1806264"/>
        <a:ext cx="757648" cy="336025"/>
      </dsp:txXfrm>
    </dsp:sp>
    <dsp:sp modelId="{BE8F870B-E1FC-7848-AB87-0346FB0F0189}">
      <dsp:nvSpPr>
        <dsp:cNvPr id="0" name=""/>
        <dsp:cNvSpPr/>
      </dsp:nvSpPr>
      <dsp:spPr>
        <a:xfrm rot="20718069">
          <a:off x="6726761" y="1089315"/>
          <a:ext cx="653985" cy="239595"/>
        </a:xfrm>
        <a:prstGeom prst="rightArrow">
          <a:avLst>
            <a:gd name="adj1" fmla="val 60000"/>
            <a:gd name="adj2" fmla="val 50000"/>
          </a:avLst>
        </a:prstGeom>
        <a:solidFill>
          <a:schemeClr val="accent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dirty="0"/>
        </a:p>
      </dsp:txBody>
      <dsp:txXfrm>
        <a:off x="6727937" y="1146353"/>
        <a:ext cx="582107" cy="143757"/>
      </dsp:txXfrm>
    </dsp:sp>
    <dsp:sp modelId="{3C319C25-090D-604E-830D-9BE41983ED62}">
      <dsp:nvSpPr>
        <dsp:cNvPr id="0" name=""/>
        <dsp:cNvSpPr/>
      </dsp:nvSpPr>
      <dsp:spPr>
        <a:xfrm>
          <a:off x="7512722" y="529930"/>
          <a:ext cx="885327" cy="885327"/>
        </a:xfrm>
        <a:prstGeom prst="roundRect">
          <a:avLst>
            <a:gd name="adj" fmla="val 10000"/>
          </a:avLst>
        </a:prstGeom>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AF1E4CF-3D36-664F-AB19-D62A8E11B5EC}">
      <dsp:nvSpPr>
        <dsp:cNvPr id="0" name=""/>
        <dsp:cNvSpPr/>
      </dsp:nvSpPr>
      <dsp:spPr>
        <a:xfrm>
          <a:off x="7228665" y="1411079"/>
          <a:ext cx="1737578" cy="777618"/>
        </a:xfrm>
        <a:prstGeom prst="cloud">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Interest, Inspiration, Excitement</a:t>
          </a:r>
        </a:p>
      </dsp:txBody>
      <dsp:txXfrm>
        <a:off x="7468145" y="1528514"/>
        <a:ext cx="1135057" cy="506711"/>
      </dsp:txXfrm>
    </dsp:sp>
    <dsp:sp modelId="{C6DD59D2-80EC-9340-8702-0A952F848B83}">
      <dsp:nvSpPr>
        <dsp:cNvPr id="0" name=""/>
        <dsp:cNvSpPr/>
      </dsp:nvSpPr>
      <dsp:spPr>
        <a:xfrm rot="21596605">
          <a:off x="8615143" y="853371"/>
          <a:ext cx="751600" cy="236400"/>
        </a:xfrm>
        <a:prstGeom prst="rightArrow">
          <a:avLst>
            <a:gd name="adj1" fmla="val 60000"/>
            <a:gd name="adj2" fmla="val 50000"/>
          </a:avLst>
        </a:prstGeom>
        <a:solidFill>
          <a:schemeClr val="accent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dirty="0"/>
        </a:p>
      </dsp:txBody>
      <dsp:txXfrm>
        <a:off x="8615143" y="900686"/>
        <a:ext cx="680680" cy="141840"/>
      </dsp:txXfrm>
    </dsp:sp>
    <dsp:sp modelId="{0605D864-C4E9-A846-B97D-21A72C45DF9C}">
      <dsp:nvSpPr>
        <dsp:cNvPr id="0" name=""/>
        <dsp:cNvSpPr/>
      </dsp:nvSpPr>
      <dsp:spPr>
        <a:xfrm>
          <a:off x="9527371" y="527940"/>
          <a:ext cx="885327" cy="885327"/>
        </a:xfrm>
        <a:prstGeom prst="roundRect">
          <a:avLst>
            <a:gd name="adj" fmla="val 10000"/>
          </a:avLst>
        </a:prstGeom>
        <a:blipFill>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627A0D-AB06-F64D-AED6-4398D83416AE}">
      <dsp:nvSpPr>
        <dsp:cNvPr id="0" name=""/>
        <dsp:cNvSpPr/>
      </dsp:nvSpPr>
      <dsp:spPr>
        <a:xfrm>
          <a:off x="9200934" y="1387801"/>
          <a:ext cx="1562886" cy="780796"/>
        </a:xfrm>
        <a:prstGeom prst="cloud">
          <a:avLst/>
        </a:prstGeom>
        <a:solidFill>
          <a:schemeClr val="accent5">
            <a:hueOff val="16235288"/>
            <a:satOff val="-26677"/>
            <a:lumOff val="-205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Trust, Ownership &amp; support</a:t>
          </a:r>
        </a:p>
      </dsp:txBody>
      <dsp:txXfrm>
        <a:off x="9416337" y="1505716"/>
        <a:ext cx="1020941" cy="50878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16F17-FF12-814E-936A-620B3383A43B}" type="datetimeFigureOut">
              <a:rPr lang="sv-SE" smtClean="0"/>
              <a:t>2024-11-20</a:t>
            </a:fld>
            <a:endParaRPr/>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E5A434-646A-2746-9BDC-885B2382B33E}" type="slidenum">
              <a:rPr lang="sv-SE" smtClean="0"/>
              <a:t>‹#›</a:t>
            </a:fld>
            <a:endParaRPr/>
          </a:p>
        </p:txBody>
      </p:sp>
    </p:spTree>
    <p:extLst>
      <p:ext uri="{BB962C8B-B14F-4D97-AF65-F5344CB8AC3E}">
        <p14:creationId xmlns:p14="http://schemas.microsoft.com/office/powerpoint/2010/main" val="2231822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AE5A434-646A-2746-9BDC-885B2382B33E}" type="slidenum">
              <a:rPr lang="sv-SE" smtClean="0"/>
              <a:t>1</a:t>
            </a:fld>
            <a:endParaRPr lang="sv-SE"/>
          </a:p>
        </p:txBody>
      </p:sp>
    </p:spTree>
    <p:extLst>
      <p:ext uri="{BB962C8B-B14F-4D97-AF65-F5344CB8AC3E}">
        <p14:creationId xmlns:p14="http://schemas.microsoft.com/office/powerpoint/2010/main" val="1424617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will use evaluation to demonstrate that our interventions play a positive role in moving all audiences along an engagement journey</a:t>
            </a:r>
          </a:p>
          <a:p>
            <a:endParaRPr lang="en-GB" dirty="0"/>
          </a:p>
        </p:txBody>
      </p:sp>
      <p:sp>
        <p:nvSpPr>
          <p:cNvPr id="4" name="Slide Number Placeholder 3"/>
          <p:cNvSpPr>
            <a:spLocks noGrp="1"/>
          </p:cNvSpPr>
          <p:nvPr>
            <p:ph type="sldNum" sz="quarter" idx="5"/>
          </p:nvPr>
        </p:nvSpPr>
        <p:spPr/>
        <p:txBody>
          <a:bodyPr/>
          <a:lstStyle/>
          <a:p>
            <a:fld id="{3AE5A434-646A-2746-9BDC-885B2382B33E}" type="slidenum">
              <a:rPr lang="sv-SE" smtClean="0"/>
              <a:t>10</a:t>
            </a:fld>
            <a:endParaRPr lang="sv-SE"/>
          </a:p>
        </p:txBody>
      </p:sp>
    </p:spTree>
    <p:extLst>
      <p:ext uri="{BB962C8B-B14F-4D97-AF65-F5344CB8AC3E}">
        <p14:creationId xmlns:p14="http://schemas.microsoft.com/office/powerpoint/2010/main" val="38000512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E5A434-646A-2746-9BDC-885B2382B33E}" type="slidenum">
              <a:rPr lang="sv-SE" smtClean="0"/>
              <a:t>11</a:t>
            </a:fld>
            <a:endParaRPr lang="sv-SE"/>
          </a:p>
        </p:txBody>
      </p:sp>
    </p:spTree>
    <p:extLst>
      <p:ext uri="{BB962C8B-B14F-4D97-AF65-F5344CB8AC3E}">
        <p14:creationId xmlns:p14="http://schemas.microsoft.com/office/powerpoint/2010/main" val="3460180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E5A434-646A-2746-9BDC-885B2382B33E}" type="slidenum">
              <a:rPr lang="sv-SE" smtClean="0"/>
              <a:t>12</a:t>
            </a:fld>
            <a:endParaRPr lang="sv-SE"/>
          </a:p>
        </p:txBody>
      </p:sp>
    </p:spTree>
    <p:extLst>
      <p:ext uri="{BB962C8B-B14F-4D97-AF65-F5344CB8AC3E}">
        <p14:creationId xmlns:p14="http://schemas.microsoft.com/office/powerpoint/2010/main" val="1719581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E5A434-646A-2746-9BDC-885B2382B33E}" type="slidenum">
              <a:rPr lang="sv-SE" smtClean="0"/>
              <a:t>13</a:t>
            </a:fld>
            <a:endParaRPr lang="sv-SE"/>
          </a:p>
        </p:txBody>
      </p:sp>
    </p:spTree>
    <p:extLst>
      <p:ext uri="{BB962C8B-B14F-4D97-AF65-F5344CB8AC3E}">
        <p14:creationId xmlns:p14="http://schemas.microsoft.com/office/powerpoint/2010/main" val="870958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1" dirty="0">
                <a:solidFill>
                  <a:schemeClr val="tx1"/>
                </a:solidFill>
              </a:rPr>
              <a:t>To be a trusted collaboration partner</a:t>
            </a:r>
          </a:p>
          <a:p>
            <a:pPr algn="l"/>
            <a:r>
              <a:rPr lang="en-GB" sz="1200" b="1" dirty="0">
                <a:solidFill>
                  <a:schemeClr val="tx1"/>
                </a:solidFill>
              </a:rPr>
              <a:t> on major science engagement projects,</a:t>
            </a:r>
          </a:p>
          <a:p>
            <a:pPr algn="l"/>
            <a:r>
              <a:rPr lang="en-GB" sz="1200" b="1" dirty="0">
                <a:solidFill>
                  <a:schemeClr val="tx1"/>
                </a:solidFill>
              </a:rPr>
              <a:t> sharing ideas about ESS’s contribution to 21</a:t>
            </a:r>
            <a:r>
              <a:rPr lang="en-GB" sz="1200" b="1" baseline="30000" dirty="0">
                <a:solidFill>
                  <a:schemeClr val="tx1"/>
                </a:solidFill>
              </a:rPr>
              <a:t>st</a:t>
            </a:r>
            <a:r>
              <a:rPr lang="en-GB" sz="1200" b="1" dirty="0">
                <a:solidFill>
                  <a:schemeClr val="tx1"/>
                </a:solidFill>
              </a:rPr>
              <a:t> century research</a:t>
            </a:r>
          </a:p>
          <a:p>
            <a:pPr algn="l"/>
            <a:r>
              <a:rPr lang="en-GB" sz="1200" b="1" dirty="0">
                <a:solidFill>
                  <a:schemeClr val="tx1"/>
                </a:solidFill>
              </a:rPr>
              <a:t> with people all over Europe</a:t>
            </a:r>
            <a:endParaRPr lang="sv-SE" sz="1200" b="1" dirty="0">
              <a:solidFill>
                <a:schemeClr val="tx1"/>
              </a:solidFill>
            </a:endParaRPr>
          </a:p>
          <a:p>
            <a:endParaRPr lang="en-GB" sz="1200" dirty="0"/>
          </a:p>
          <a:p>
            <a:r>
              <a:rPr lang="en-GB" sz="1200" dirty="0"/>
              <a:t>Erasmus+ Grant 2022-2024 250.000 Euro</a:t>
            </a:r>
            <a:endParaRPr lang="en-GB" dirty="0"/>
          </a:p>
        </p:txBody>
      </p:sp>
      <p:sp>
        <p:nvSpPr>
          <p:cNvPr id="4" name="Slide Number Placeholder 3"/>
          <p:cNvSpPr>
            <a:spLocks noGrp="1"/>
          </p:cNvSpPr>
          <p:nvPr>
            <p:ph type="sldNum" sz="quarter" idx="5"/>
          </p:nvPr>
        </p:nvSpPr>
        <p:spPr/>
        <p:txBody>
          <a:bodyPr/>
          <a:lstStyle/>
          <a:p>
            <a:fld id="{3AE5A434-646A-2746-9BDC-885B2382B33E}" type="slidenum">
              <a:rPr lang="sv-SE" smtClean="0"/>
              <a:t>14</a:t>
            </a:fld>
            <a:endParaRPr lang="sv-SE"/>
          </a:p>
        </p:txBody>
      </p:sp>
    </p:spTree>
    <p:extLst>
      <p:ext uri="{BB962C8B-B14F-4D97-AF65-F5344CB8AC3E}">
        <p14:creationId xmlns:p14="http://schemas.microsoft.com/office/powerpoint/2010/main" val="19652719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i="1" dirty="0">
                <a:solidFill>
                  <a:schemeClr val="tx1">
                    <a:lumMod val="85000"/>
                    <a:lumOff val="15000"/>
                  </a:schemeClr>
                </a:solidFill>
              </a:rPr>
              <a:t>Participant = completed at least one unit of the course (in any module)</a:t>
            </a:r>
          </a:p>
          <a:p>
            <a:pPr marL="171450" indent="-171450" algn="just">
              <a:buFont typeface="Arial" panose="020B0604020202020204" pitchFamily="34" charset="0"/>
              <a:buChar char="•"/>
            </a:pPr>
            <a:r>
              <a:rPr lang="en-GB" sz="1200" i="1" dirty="0">
                <a:solidFill>
                  <a:schemeClr val="tx1">
                    <a:lumMod val="85000"/>
                    <a:lumOff val="15000"/>
                  </a:schemeClr>
                </a:solidFill>
              </a:rPr>
              <a:t>Completer = explored all the sections of the MOOC and did all the activities. INCLUDING DESIGNING AND UPLOADING THEIR OWN CURRICULUM-LINKED LESSON PLAN OR LEARNING SCENARIO</a:t>
            </a:r>
          </a:p>
          <a:p>
            <a:pPr algn="just"/>
            <a:r>
              <a:rPr lang="en-GB" sz="1200" i="1" dirty="0">
                <a:solidFill>
                  <a:schemeClr val="tx1">
                    <a:lumMod val="85000"/>
                    <a:lumOff val="15000"/>
                  </a:schemeClr>
                </a:solidFill>
              </a:rPr>
              <a:t>** The </a:t>
            </a:r>
            <a:r>
              <a:rPr lang="en-GB" sz="1200" i="1" u="sng" dirty="0">
                <a:solidFill>
                  <a:schemeClr val="tx1">
                    <a:lumMod val="85000"/>
                    <a:lumOff val="15000"/>
                  </a:schemeClr>
                </a:solidFill>
              </a:rPr>
              <a:t>course engagement rate</a:t>
            </a:r>
            <a:r>
              <a:rPr lang="en-GB" sz="1200" i="1" dirty="0">
                <a:solidFill>
                  <a:schemeClr val="tx1">
                    <a:lumMod val="85000"/>
                    <a:lumOff val="15000"/>
                  </a:schemeClr>
                </a:solidFill>
              </a:rPr>
              <a:t> is calculated by dividing the number of participants who completed at least one section of the course by the total number of people who registered to the course.</a:t>
            </a:r>
          </a:p>
          <a:p>
            <a:pPr algn="just"/>
            <a:r>
              <a:rPr lang="en-GB" sz="1200" i="1" dirty="0">
                <a:solidFill>
                  <a:schemeClr val="tx1">
                    <a:lumMod val="85000"/>
                    <a:lumOff val="15000"/>
                  </a:schemeClr>
                </a:solidFill>
              </a:rPr>
              <a:t>*** The </a:t>
            </a:r>
            <a:r>
              <a:rPr lang="en-GB" sz="1200" i="1" u="sng" dirty="0">
                <a:solidFill>
                  <a:schemeClr val="tx1">
                    <a:lumMod val="85000"/>
                    <a:lumOff val="15000"/>
                  </a:schemeClr>
                </a:solidFill>
              </a:rPr>
              <a:t>course completion rate</a:t>
            </a:r>
            <a:r>
              <a:rPr lang="en-GB" sz="1200" i="1" dirty="0">
                <a:solidFill>
                  <a:schemeClr val="tx1">
                    <a:lumMod val="85000"/>
                    <a:lumOff val="15000"/>
                  </a:schemeClr>
                </a:solidFill>
              </a:rPr>
              <a:t> is calculated by dividing the total number of participants who completed at least one section of the MOOC) by the total number of participants that completed the course. </a:t>
            </a:r>
            <a:endParaRPr lang="en-GB" sz="1800" dirty="0">
              <a:solidFill>
                <a:schemeClr val="tx1">
                  <a:lumMod val="85000"/>
                  <a:lumOff val="15000"/>
                </a:schemeClr>
              </a:solidFill>
            </a:endParaRPr>
          </a:p>
          <a:p>
            <a:endParaRPr lang="en-GB" dirty="0"/>
          </a:p>
        </p:txBody>
      </p:sp>
      <p:sp>
        <p:nvSpPr>
          <p:cNvPr id="4" name="Slide Number Placeholder 3"/>
          <p:cNvSpPr>
            <a:spLocks noGrp="1"/>
          </p:cNvSpPr>
          <p:nvPr>
            <p:ph type="sldNum" sz="quarter" idx="5"/>
          </p:nvPr>
        </p:nvSpPr>
        <p:spPr/>
        <p:txBody>
          <a:bodyPr/>
          <a:lstStyle/>
          <a:p>
            <a:fld id="{3AE5A434-646A-2746-9BDC-885B2382B33E}" type="slidenum">
              <a:rPr lang="sv-SE" smtClean="0"/>
              <a:t>17</a:t>
            </a:fld>
            <a:endParaRPr lang="sv-SE"/>
          </a:p>
        </p:txBody>
      </p:sp>
    </p:spTree>
    <p:extLst>
      <p:ext uri="{BB962C8B-B14F-4D97-AF65-F5344CB8AC3E}">
        <p14:creationId xmlns:p14="http://schemas.microsoft.com/office/powerpoint/2010/main" val="21114993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E5A434-646A-2746-9BDC-885B2382B33E}" type="slidenum">
              <a:rPr lang="sv-SE" smtClean="0"/>
              <a:t>18</a:t>
            </a:fld>
            <a:endParaRPr lang="sv-SE"/>
          </a:p>
        </p:txBody>
      </p:sp>
    </p:spTree>
    <p:extLst>
      <p:ext uri="{BB962C8B-B14F-4D97-AF65-F5344CB8AC3E}">
        <p14:creationId xmlns:p14="http://schemas.microsoft.com/office/powerpoint/2010/main" val="21044746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dirty="0"/>
              <a:t>Reception, office support, cleaning not usually available at the weekend</a:t>
            </a:r>
          </a:p>
        </p:txBody>
      </p:sp>
      <p:sp>
        <p:nvSpPr>
          <p:cNvPr id="4" name="Slide Number Placeholder 3"/>
          <p:cNvSpPr>
            <a:spLocks noGrp="1"/>
          </p:cNvSpPr>
          <p:nvPr>
            <p:ph type="sldNum" sz="quarter" idx="5"/>
          </p:nvPr>
        </p:nvSpPr>
        <p:spPr/>
        <p:txBody>
          <a:bodyPr/>
          <a:lstStyle/>
          <a:p>
            <a:fld id="{3AE5A434-646A-2746-9BDC-885B2382B33E}" type="slidenum">
              <a:rPr lang="sv-SE" smtClean="0"/>
              <a:t>19</a:t>
            </a:fld>
            <a:endParaRPr lang="sv-SE"/>
          </a:p>
        </p:txBody>
      </p:sp>
    </p:spTree>
    <p:extLst>
      <p:ext uri="{BB962C8B-B14F-4D97-AF65-F5344CB8AC3E}">
        <p14:creationId xmlns:p14="http://schemas.microsoft.com/office/powerpoint/2010/main" val="27841172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dirty="0">
                <a:solidFill>
                  <a:schemeClr val="tx1"/>
                </a:solidFill>
              </a:rPr>
              <a:t>Anecdote</a:t>
            </a:r>
          </a:p>
          <a:p>
            <a:pPr algn="l"/>
            <a:r>
              <a:rPr lang="en-US" sz="1200" b="1" dirty="0">
                <a:solidFill>
                  <a:schemeClr val="tx1"/>
                </a:solidFill>
              </a:rPr>
              <a:t>Show the spider cranes on site on a carpark</a:t>
            </a:r>
          </a:p>
          <a:p>
            <a:pPr algn="l"/>
            <a:r>
              <a:rPr lang="en-US" sz="1200" b="1" dirty="0">
                <a:solidFill>
                  <a:schemeClr val="tx1"/>
                </a:solidFill>
              </a:rPr>
              <a:t>But installations were happening the following week and the carpark was needed to have a large tent for construction materials</a:t>
            </a:r>
          </a:p>
          <a:p>
            <a:pPr algn="l"/>
            <a:r>
              <a:rPr lang="en-US" sz="1200" b="1" dirty="0">
                <a:solidFill>
                  <a:schemeClr val="tx1"/>
                </a:solidFill>
              </a:rPr>
              <a:t>Could not put tables, large security fencing into the instrument hall until the day and had to remove on the day so installations could continue 6am on Monday morning</a:t>
            </a:r>
          </a:p>
          <a:p>
            <a:pPr algn="l"/>
            <a:r>
              <a:rPr lang="en-US" sz="1200" b="1" dirty="0">
                <a:solidFill>
                  <a:schemeClr val="tx1"/>
                </a:solidFill>
              </a:rPr>
              <a:t>BUT also had a 40m laboratory with no equipment in it yet that we used for all the under 10 year </a:t>
            </a:r>
            <a:r>
              <a:rPr lang="en-US" sz="1200" b="1" dirty="0" err="1">
                <a:solidFill>
                  <a:schemeClr val="tx1"/>
                </a:solidFill>
              </a:rPr>
              <a:t>olds</a:t>
            </a:r>
            <a:r>
              <a:rPr lang="en-US" sz="1200" b="1" dirty="0">
                <a:solidFill>
                  <a:schemeClr val="tx1"/>
                </a:solidFill>
              </a:rPr>
              <a:t> with dressing up, materials projects, access to magnifying glasses, and make your own water beads</a:t>
            </a:r>
            <a:endParaRPr lang="en-GB" dirty="0"/>
          </a:p>
          <a:p>
            <a:endParaRPr lang="en-GB" dirty="0"/>
          </a:p>
        </p:txBody>
      </p:sp>
      <p:sp>
        <p:nvSpPr>
          <p:cNvPr id="4" name="Slide Number Placeholder 3"/>
          <p:cNvSpPr>
            <a:spLocks noGrp="1"/>
          </p:cNvSpPr>
          <p:nvPr>
            <p:ph type="sldNum" sz="quarter" idx="5"/>
          </p:nvPr>
        </p:nvSpPr>
        <p:spPr/>
        <p:txBody>
          <a:bodyPr/>
          <a:lstStyle/>
          <a:p>
            <a:fld id="{3AE5A434-646A-2746-9BDC-885B2382B33E}" type="slidenum">
              <a:rPr lang="sv-SE" smtClean="0"/>
              <a:t>21</a:t>
            </a:fld>
            <a:endParaRPr lang="sv-SE"/>
          </a:p>
        </p:txBody>
      </p:sp>
    </p:spTree>
    <p:extLst>
      <p:ext uri="{BB962C8B-B14F-4D97-AF65-F5344CB8AC3E}">
        <p14:creationId xmlns:p14="http://schemas.microsoft.com/office/powerpoint/2010/main" val="18001220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Return on investment</a:t>
            </a:r>
          </a:p>
          <a:p>
            <a:r>
              <a:rPr lang="en-GB" dirty="0"/>
              <a:t>Many materials will be used at many future events</a:t>
            </a:r>
          </a:p>
        </p:txBody>
      </p:sp>
      <p:sp>
        <p:nvSpPr>
          <p:cNvPr id="4" name="Slide Number Placeholder 3"/>
          <p:cNvSpPr>
            <a:spLocks noGrp="1"/>
          </p:cNvSpPr>
          <p:nvPr>
            <p:ph type="sldNum" sz="quarter" idx="5"/>
          </p:nvPr>
        </p:nvSpPr>
        <p:spPr/>
        <p:txBody>
          <a:bodyPr/>
          <a:lstStyle/>
          <a:p>
            <a:fld id="{3AE5A434-646A-2746-9BDC-885B2382B33E}" type="slidenum">
              <a:rPr lang="sv-SE" smtClean="0"/>
              <a:t>22</a:t>
            </a:fld>
            <a:endParaRPr lang="sv-SE"/>
          </a:p>
        </p:txBody>
      </p:sp>
    </p:spTree>
    <p:extLst>
      <p:ext uri="{BB962C8B-B14F-4D97-AF65-F5344CB8AC3E}">
        <p14:creationId xmlns:p14="http://schemas.microsoft.com/office/powerpoint/2010/main" val="1033517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E5A434-646A-2746-9BDC-885B2382B33E}" type="slidenum">
              <a:rPr lang="sv-SE" smtClean="0"/>
              <a:t>2</a:t>
            </a:fld>
            <a:endParaRPr lang="sv-SE"/>
          </a:p>
        </p:txBody>
      </p:sp>
    </p:spTree>
    <p:extLst>
      <p:ext uri="{BB962C8B-B14F-4D97-AF65-F5344CB8AC3E}">
        <p14:creationId xmlns:p14="http://schemas.microsoft.com/office/powerpoint/2010/main" val="40978078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Productivity</a:t>
            </a:r>
          </a:p>
          <a:p>
            <a:r>
              <a:rPr lang="en-GB" dirty="0"/>
              <a:t>Accountability</a:t>
            </a:r>
          </a:p>
          <a:p>
            <a:r>
              <a:rPr lang="en-GB" dirty="0"/>
              <a:t>Transparency</a:t>
            </a:r>
          </a:p>
          <a:p>
            <a:r>
              <a:rPr lang="en-GB" dirty="0"/>
              <a:t>Value for money</a:t>
            </a:r>
          </a:p>
          <a:p>
            <a:endParaRPr lang="en-GB" dirty="0"/>
          </a:p>
          <a:p>
            <a:pPr marL="317500" indent="-174625">
              <a:spcBef>
                <a:spcPts val="600"/>
              </a:spcBef>
              <a:buFont typeface="Arial" panose="020B0604020202020204" pitchFamily="34" charset="0"/>
              <a:buChar char="•"/>
            </a:pPr>
            <a:r>
              <a:rPr lang="en-GB" sz="2000" dirty="0"/>
              <a:t>Project team:</a:t>
            </a:r>
          </a:p>
          <a:p>
            <a:pPr marL="942975" lvl="1" indent="-342900">
              <a:spcBef>
                <a:spcPts val="600"/>
              </a:spcBef>
              <a:buFont typeface="Wingdings" pitchFamily="2" charset="2"/>
              <a:buChar char="Ø"/>
            </a:pPr>
            <a:r>
              <a:rPr lang="en-GB" sz="2000" dirty="0"/>
              <a:t>Sponsors at director level</a:t>
            </a:r>
          </a:p>
          <a:p>
            <a:pPr marL="942975" lvl="1" indent="-342900">
              <a:spcBef>
                <a:spcPts val="600"/>
              </a:spcBef>
              <a:buFont typeface="Wingdings" pitchFamily="2" charset="2"/>
              <a:buChar char="Ø"/>
            </a:pPr>
            <a:r>
              <a:rPr lang="en-GB" sz="2000" dirty="0"/>
              <a:t>Project manager</a:t>
            </a:r>
          </a:p>
          <a:p>
            <a:pPr marL="942975" lvl="1" indent="-342900">
              <a:spcBef>
                <a:spcPts val="600"/>
              </a:spcBef>
              <a:buFont typeface="Wingdings" pitchFamily="2" charset="2"/>
              <a:buChar char="Ø"/>
            </a:pPr>
            <a:r>
              <a:rPr lang="en-GB" sz="2000" dirty="0"/>
              <a:t>Strong steering group with agency to make decisions</a:t>
            </a:r>
          </a:p>
          <a:p>
            <a:pPr marL="317500" indent="-174625">
              <a:spcBef>
                <a:spcPts val="600"/>
              </a:spcBef>
              <a:buFont typeface="Arial" panose="020B0604020202020204" pitchFamily="34" charset="0"/>
              <a:buChar char="•"/>
            </a:pPr>
            <a:r>
              <a:rPr lang="en-GB" sz="2000" dirty="0"/>
              <a:t>Software to manage large-scale event bookings</a:t>
            </a:r>
          </a:p>
          <a:p>
            <a:pPr marL="317500" indent="-174625">
              <a:spcBef>
                <a:spcPts val="600"/>
              </a:spcBef>
              <a:buFont typeface="Arial" panose="020B0604020202020204" pitchFamily="34" charset="0"/>
              <a:buChar char="•"/>
            </a:pPr>
            <a:r>
              <a:rPr lang="en-GB" sz="2000" dirty="0"/>
              <a:t>Training materials for staff on public engagement</a:t>
            </a:r>
          </a:p>
          <a:p>
            <a:pPr marL="317500" indent="-174625">
              <a:spcBef>
                <a:spcPts val="600"/>
              </a:spcBef>
              <a:buFont typeface="Arial" panose="020B0604020202020204" pitchFamily="34" charset="0"/>
              <a:buChar char="•"/>
            </a:pPr>
            <a:r>
              <a:rPr lang="en-GB" sz="2000" dirty="0"/>
              <a:t>Evaluation tools for volunteer and for visitor feedback</a:t>
            </a:r>
          </a:p>
          <a:p>
            <a:endParaRPr lang="en-GB" dirty="0"/>
          </a:p>
          <a:p>
            <a:endParaRPr lang="en-GB" dirty="0"/>
          </a:p>
        </p:txBody>
      </p:sp>
      <p:sp>
        <p:nvSpPr>
          <p:cNvPr id="4" name="Slide Number Placeholder 3"/>
          <p:cNvSpPr>
            <a:spLocks noGrp="1"/>
          </p:cNvSpPr>
          <p:nvPr>
            <p:ph type="sldNum" sz="quarter" idx="5"/>
          </p:nvPr>
        </p:nvSpPr>
        <p:spPr/>
        <p:txBody>
          <a:bodyPr/>
          <a:lstStyle/>
          <a:p>
            <a:fld id="{3AE5A434-646A-2746-9BDC-885B2382B33E}" type="slidenum">
              <a:rPr lang="sv-SE" smtClean="0"/>
              <a:t>23</a:t>
            </a:fld>
            <a:endParaRPr lang="sv-SE"/>
          </a:p>
        </p:txBody>
      </p:sp>
    </p:spTree>
    <p:extLst>
      <p:ext uri="{BB962C8B-B14F-4D97-AF65-F5344CB8AC3E}">
        <p14:creationId xmlns:p14="http://schemas.microsoft.com/office/powerpoint/2010/main" val="34325511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E5A434-646A-2746-9BDC-885B2382B33E}" type="slidenum">
              <a:rPr lang="sv-SE" smtClean="0"/>
              <a:t>24</a:t>
            </a:fld>
            <a:endParaRPr lang="sv-SE"/>
          </a:p>
        </p:txBody>
      </p:sp>
    </p:spTree>
    <p:extLst>
      <p:ext uri="{BB962C8B-B14F-4D97-AF65-F5344CB8AC3E}">
        <p14:creationId xmlns:p14="http://schemas.microsoft.com/office/powerpoint/2010/main" val="32361633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With</a:t>
            </a:r>
            <a:r>
              <a:rPr lang="en-GB" baseline="0" dirty="0"/>
              <a:t> image meatballs blue </a:t>
            </a:r>
          </a:p>
          <a:p>
            <a:r>
              <a:rPr lang="en-GB" baseline="0" dirty="0"/>
              <a:t>Add safe slide at the end</a:t>
            </a:r>
            <a:endParaRPr lang="en-GB" dirty="0"/>
          </a:p>
        </p:txBody>
      </p:sp>
      <p:sp>
        <p:nvSpPr>
          <p:cNvPr id="4" name="Slide Number Placeholder 3"/>
          <p:cNvSpPr>
            <a:spLocks noGrp="1"/>
          </p:cNvSpPr>
          <p:nvPr>
            <p:ph type="sldNum" sz="quarter" idx="10"/>
          </p:nvPr>
        </p:nvSpPr>
        <p:spPr/>
        <p:txBody>
          <a:bodyPr/>
          <a:lstStyle/>
          <a:p>
            <a:fld id="{3AE5A434-646A-2746-9BDC-885B2382B33E}" type="slidenum">
              <a:rPr lang="sv-SE" smtClean="0"/>
              <a:t>25</a:t>
            </a:fld>
            <a:endParaRPr lang="sv-SE"/>
          </a:p>
        </p:txBody>
      </p:sp>
    </p:spTree>
    <p:extLst>
      <p:ext uri="{BB962C8B-B14F-4D97-AF65-F5344CB8AC3E}">
        <p14:creationId xmlns:p14="http://schemas.microsoft.com/office/powerpoint/2010/main" val="40540949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E5A434-646A-2746-9BDC-885B2382B33E}" type="slidenum">
              <a:rPr lang="sv-SE" smtClean="0"/>
              <a:t>26</a:t>
            </a:fld>
            <a:endParaRPr lang="sv-SE"/>
          </a:p>
        </p:txBody>
      </p:sp>
    </p:spTree>
    <p:extLst>
      <p:ext uri="{BB962C8B-B14F-4D97-AF65-F5344CB8AC3E}">
        <p14:creationId xmlns:p14="http://schemas.microsoft.com/office/powerpoint/2010/main" val="1536609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E5A434-646A-2746-9BDC-885B2382B33E}" type="slidenum">
              <a:rPr lang="sv-SE" smtClean="0"/>
              <a:t>28</a:t>
            </a:fld>
            <a:endParaRPr lang="sv-SE"/>
          </a:p>
        </p:txBody>
      </p:sp>
    </p:spTree>
    <p:extLst>
      <p:ext uri="{BB962C8B-B14F-4D97-AF65-F5344CB8AC3E}">
        <p14:creationId xmlns:p14="http://schemas.microsoft.com/office/powerpoint/2010/main" val="3845658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AE5A434-646A-2746-9BDC-885B2382B33E}" type="slidenum">
              <a:rPr lang="sv-SE" smtClean="0"/>
              <a:t>3</a:t>
            </a:fld>
            <a:endParaRPr lang="sv-SE"/>
          </a:p>
        </p:txBody>
      </p:sp>
    </p:spTree>
    <p:extLst>
      <p:ext uri="{BB962C8B-B14F-4D97-AF65-F5344CB8AC3E}">
        <p14:creationId xmlns:p14="http://schemas.microsoft.com/office/powerpoint/2010/main" val="3906477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AE5A434-646A-2746-9BDC-885B2382B33E}" type="slidenum">
              <a:rPr lang="sv-SE" smtClean="0"/>
              <a:t>4</a:t>
            </a:fld>
            <a:endParaRPr lang="sv-SE"/>
          </a:p>
        </p:txBody>
      </p:sp>
    </p:spTree>
    <p:extLst>
      <p:ext uri="{BB962C8B-B14F-4D97-AF65-F5344CB8AC3E}">
        <p14:creationId xmlns:p14="http://schemas.microsoft.com/office/powerpoint/2010/main" val="1320099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Rework, without numbers, yes small images, no </a:t>
            </a:r>
            <a:r>
              <a:rPr lang="en-US" dirty="0" err="1"/>
              <a:t>multi+shapes</a:t>
            </a:r>
            <a:endParaRPr lang="en-US" dirty="0"/>
          </a:p>
        </p:txBody>
      </p:sp>
      <p:sp>
        <p:nvSpPr>
          <p:cNvPr id="4" name="Slide Number Placeholder 3"/>
          <p:cNvSpPr>
            <a:spLocks noGrp="1"/>
          </p:cNvSpPr>
          <p:nvPr>
            <p:ph type="sldNum" sz="quarter" idx="10"/>
          </p:nvPr>
        </p:nvSpPr>
        <p:spPr/>
        <p:txBody>
          <a:bodyPr/>
          <a:lstStyle/>
          <a:p>
            <a:fld id="{3AE5A434-646A-2746-9BDC-885B2382B33E}" type="slidenum">
              <a:rPr lang="sv-SE" smtClean="0"/>
              <a:t>5</a:t>
            </a:fld>
            <a:endParaRPr lang="sv-SE"/>
          </a:p>
        </p:txBody>
      </p:sp>
    </p:spTree>
    <p:extLst>
      <p:ext uri="{BB962C8B-B14F-4D97-AF65-F5344CB8AC3E}">
        <p14:creationId xmlns:p14="http://schemas.microsoft.com/office/powerpoint/2010/main" val="3970795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E5A434-646A-2746-9BDC-885B2382B33E}" type="slidenum">
              <a:rPr lang="sv-SE" smtClean="0"/>
              <a:t>6</a:t>
            </a:fld>
            <a:endParaRPr lang="sv-SE"/>
          </a:p>
        </p:txBody>
      </p:sp>
    </p:spTree>
    <p:extLst>
      <p:ext uri="{BB962C8B-B14F-4D97-AF65-F5344CB8AC3E}">
        <p14:creationId xmlns:p14="http://schemas.microsoft.com/office/powerpoint/2010/main" val="940448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As well as being firmly anchored in internal ESS agendas and priorities…</a:t>
            </a:r>
            <a:br>
              <a:rPr lang="en-GB" sz="1200" dirty="0"/>
            </a:br>
            <a:r>
              <a:rPr lang="en-GB" sz="800" dirty="0"/>
              <a:t>.</a:t>
            </a:r>
            <a:br>
              <a:rPr lang="en-GB" dirty="0"/>
            </a:br>
            <a:r>
              <a:rPr lang="en-GB" sz="1200" dirty="0"/>
              <a:t>…the strategy was written with input and robust debate from the newly-formed External Advisory Group for Learning and Engagement, EAGLE…</a:t>
            </a:r>
          </a:p>
          <a:p>
            <a:endParaRPr lang="en-GB" sz="1200" dirty="0">
              <a:solidFill>
                <a:srgbClr val="666666"/>
              </a:solidFill>
              <a:latin typeface="+mj-lt"/>
              <a:ea typeface="+mj-ea"/>
              <a:cs typeface="+mj-cs"/>
            </a:endParaRPr>
          </a:p>
          <a:p>
            <a:r>
              <a:rPr lang="en-GB" sz="1200" dirty="0">
                <a:solidFill>
                  <a:srgbClr val="666666"/>
                </a:solidFill>
                <a:latin typeface="+mj-lt"/>
                <a:ea typeface="+mj-ea"/>
                <a:cs typeface="+mj-cs"/>
              </a:rPr>
              <a:t>…and is aligned with other actors in our ecosystem of research, industry and education.</a:t>
            </a:r>
            <a:endParaRPr lang="sv-SE" sz="1200" dirty="0">
              <a:solidFill>
                <a:srgbClr val="666666"/>
              </a:solidFill>
              <a:latin typeface="+mj-lt"/>
              <a:ea typeface="+mj-ea"/>
              <a:cs typeface="+mj-cs"/>
            </a:endParaRPr>
          </a:p>
          <a:p>
            <a:endParaRPr lang="en-GB" sz="1200" dirty="0"/>
          </a:p>
          <a:p>
            <a:r>
              <a:rPr lang="en-GB" sz="1200" dirty="0"/>
              <a:t>By engaging with people across Sweden, Denmark and our member states now</a:t>
            </a:r>
            <a:br>
              <a:rPr lang="en-GB" sz="1200" dirty="0"/>
            </a:br>
            <a:r>
              <a:rPr lang="en-GB" sz="1200" dirty="0"/>
              <a:t> we can begin on our public engagement mission:</a:t>
            </a:r>
            <a:endParaRPr lang="en-GB" dirty="0"/>
          </a:p>
        </p:txBody>
      </p:sp>
      <p:sp>
        <p:nvSpPr>
          <p:cNvPr id="4" name="Slide Number Placeholder 3"/>
          <p:cNvSpPr>
            <a:spLocks noGrp="1"/>
          </p:cNvSpPr>
          <p:nvPr>
            <p:ph type="sldNum" sz="quarter" idx="5"/>
          </p:nvPr>
        </p:nvSpPr>
        <p:spPr/>
        <p:txBody>
          <a:bodyPr/>
          <a:lstStyle/>
          <a:p>
            <a:fld id="{3AE5A434-646A-2746-9BDC-885B2382B33E}" type="slidenum">
              <a:rPr lang="sv-SE" smtClean="0"/>
              <a:t>7</a:t>
            </a:fld>
            <a:endParaRPr lang="sv-SE"/>
          </a:p>
        </p:txBody>
      </p:sp>
    </p:spTree>
    <p:extLst>
      <p:ext uri="{BB962C8B-B14F-4D97-AF65-F5344CB8AC3E}">
        <p14:creationId xmlns:p14="http://schemas.microsoft.com/office/powerpoint/2010/main" val="3174638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 a period of small-scale testing with a wider ambition in mind, paving the way for engagement that reaches further, wider and deeper in the future</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We will build up all activities, trialling them in the host states Sweden and Denmark and then disseminating to our member states</a:t>
            </a:r>
            <a:endParaRPr lang="en-GB" sz="1200" dirty="0">
              <a:solidFill>
                <a:srgbClr val="666666"/>
              </a:solidFill>
            </a:endParaRPr>
          </a:p>
          <a:p>
            <a:endParaRPr lang="en-GB" dirty="0"/>
          </a:p>
        </p:txBody>
      </p:sp>
      <p:sp>
        <p:nvSpPr>
          <p:cNvPr id="4" name="Slide Number Placeholder 3"/>
          <p:cNvSpPr>
            <a:spLocks noGrp="1"/>
          </p:cNvSpPr>
          <p:nvPr>
            <p:ph type="sldNum" sz="quarter" idx="5"/>
          </p:nvPr>
        </p:nvSpPr>
        <p:spPr/>
        <p:txBody>
          <a:bodyPr/>
          <a:lstStyle/>
          <a:p>
            <a:fld id="{3AE5A434-646A-2746-9BDC-885B2382B33E}" type="slidenum">
              <a:rPr lang="sv-SE" smtClean="0"/>
              <a:t>8</a:t>
            </a:fld>
            <a:endParaRPr lang="sv-SE"/>
          </a:p>
        </p:txBody>
      </p:sp>
    </p:spTree>
    <p:extLst>
      <p:ext uri="{BB962C8B-B14F-4D97-AF65-F5344CB8AC3E}">
        <p14:creationId xmlns:p14="http://schemas.microsoft.com/office/powerpoint/2010/main" val="34451143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ESS will design and create activities that bring people along a journey…</a:t>
            </a:r>
          </a:p>
          <a:p>
            <a:r>
              <a:rPr lang="en-US" dirty="0"/>
              <a:t>… building a sense of trust, ownership and support for the role of ESS in addressing societal challenges…</a:t>
            </a:r>
          </a:p>
          <a:p>
            <a:r>
              <a:rPr lang="en-US" dirty="0"/>
              <a:t>…and inspiring a generation of scientists, engineers and future users with the critical thinking and questioning skills to participate in 21</a:t>
            </a:r>
            <a:r>
              <a:rPr lang="en-US" baseline="30000" dirty="0"/>
              <a:t>st</a:t>
            </a:r>
            <a:r>
              <a:rPr lang="en-US" dirty="0"/>
              <a:t> century research.</a:t>
            </a:r>
            <a:r>
              <a:rPr lang="sv-SE" dirty="0"/>
              <a:t> </a:t>
            </a:r>
            <a:endParaRPr lang="en-GB" dirty="0"/>
          </a:p>
          <a:p>
            <a:endParaRPr lang="en-GB" dirty="0"/>
          </a:p>
        </p:txBody>
      </p:sp>
      <p:sp>
        <p:nvSpPr>
          <p:cNvPr id="4" name="Slide Number Placeholder 3"/>
          <p:cNvSpPr>
            <a:spLocks noGrp="1"/>
          </p:cNvSpPr>
          <p:nvPr>
            <p:ph type="sldNum" sz="quarter" idx="5"/>
          </p:nvPr>
        </p:nvSpPr>
        <p:spPr/>
        <p:txBody>
          <a:bodyPr/>
          <a:lstStyle/>
          <a:p>
            <a:fld id="{3AE5A434-646A-2746-9BDC-885B2382B33E}" type="slidenum">
              <a:rPr lang="sv-SE" smtClean="0"/>
              <a:t>9</a:t>
            </a:fld>
            <a:endParaRPr lang="sv-SE" dirty="0"/>
          </a:p>
        </p:txBody>
      </p:sp>
    </p:spTree>
    <p:extLst>
      <p:ext uri="{BB962C8B-B14F-4D97-AF65-F5344CB8AC3E}">
        <p14:creationId xmlns:p14="http://schemas.microsoft.com/office/powerpoint/2010/main" val="4476051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First slide">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5105BBA5-0B01-43EB-96EC-725AF28E5A8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7" name="Bildobjekt 6">
            <a:extLst>
              <a:ext uri="{FF2B5EF4-FFF2-40B4-BE49-F238E27FC236}">
                <a16:creationId xmlns:a16="http://schemas.microsoft.com/office/drawing/2014/main" id="{B965145F-CDA4-4965-A7C5-ACBA59393460}"/>
              </a:ext>
            </a:extLst>
          </p:cNvPr>
          <p:cNvPicPr>
            <a:picLocks noChangeAspect="1"/>
          </p:cNvPicPr>
          <p:nvPr userDrawn="1"/>
        </p:nvPicPr>
        <p:blipFill>
          <a:blip r:embed="rId2"/>
          <a:stretch>
            <a:fillRect/>
          </a:stretch>
        </p:blipFill>
        <p:spPr>
          <a:xfrm>
            <a:off x="1703069" y="1048935"/>
            <a:ext cx="8872165" cy="4760129"/>
          </a:xfrm>
          <a:prstGeom prst="rect">
            <a:avLst/>
          </a:prstGeom>
        </p:spPr>
      </p:pic>
    </p:spTree>
    <p:extLst>
      <p:ext uri="{BB962C8B-B14F-4D97-AF65-F5344CB8AC3E}">
        <p14:creationId xmlns:p14="http://schemas.microsoft.com/office/powerpoint/2010/main" val="1287485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One column">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1179FEA-4A38-F1AD-B13B-DE581CA89895}"/>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296103" y="2732182"/>
            <a:ext cx="9708289" cy="657339"/>
          </a:xfrm>
        </p:spPr>
        <p:txBody>
          <a:bodyPr lIns="90000" bIns="18000"/>
          <a:lstStyle>
            <a:lvl1pPr algn="ctr">
              <a:defRPr>
                <a:solidFill>
                  <a:schemeClr val="bg1"/>
                </a:solidFill>
              </a:defRPr>
            </a:lvl1pPr>
          </a:lstStyle>
          <a:p>
            <a:r>
              <a:rPr lang="sv-SE" dirty="0" err="1"/>
              <a:t>Breaker</a:t>
            </a:r>
            <a:r>
              <a:rPr lang="sv-SE" dirty="0"/>
              <a:t> </a:t>
            </a:r>
            <a:r>
              <a:rPr lang="sv-SE" dirty="0" err="1"/>
              <a:t>headline</a:t>
            </a:r>
            <a:endParaRPr lang="sv-SE" dirty="0"/>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en-GB"/>
              <a:t>MONTHLY PROJECT UPDATE - JUNE 2023</a:t>
            </a:r>
            <a:endParaRPr lang="sv-SE" dirty="0"/>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296103" y="3397835"/>
            <a:ext cx="9708289" cy="507076"/>
          </a:xfrm>
        </p:spPr>
        <p:txBody>
          <a:bodyPr lIns="90000" tIns="18000">
            <a:noAutofit/>
          </a:bodyPr>
          <a:lstStyle>
            <a:lvl1pPr marL="0" indent="0" algn="ctr">
              <a:spcBef>
                <a:spcPts val="0"/>
              </a:spcBef>
              <a:buFontTx/>
              <a:buNone/>
              <a:defRPr sz="2200">
                <a:solidFill>
                  <a:schemeClr val="bg1"/>
                </a:solidFill>
              </a:defRPr>
            </a:lvl1pPr>
            <a:lvl2pPr marL="82550" indent="0">
              <a:buNone/>
              <a:defRPr/>
            </a:lvl2pPr>
          </a:lstStyle>
          <a:p>
            <a:pPr lvl="0"/>
            <a:r>
              <a:rPr lang="sv-SE" dirty="0" err="1"/>
              <a:t>Sub-headline</a:t>
            </a:r>
            <a:endParaRPr lang="sv-SE" dirty="0"/>
          </a:p>
        </p:txBody>
      </p:sp>
      <p:sp>
        <p:nvSpPr>
          <p:cNvPr id="13" name="Platshållare för datum 3">
            <a:extLst>
              <a:ext uri="{FF2B5EF4-FFF2-40B4-BE49-F238E27FC236}">
                <a16:creationId xmlns:a16="http://schemas.microsoft.com/office/drawing/2014/main" id="{3E8E36C4-8565-B94E-A90D-FF5DD7F86A6D}"/>
              </a:ext>
            </a:extLst>
          </p:cNvPr>
          <p:cNvSpPr>
            <a:spLocks noGrp="1"/>
          </p:cNvSpPr>
          <p:nvPr>
            <p:ph type="dt" sz="half" idx="10"/>
          </p:nvPr>
        </p:nvSpPr>
        <p:spPr>
          <a:xfrm>
            <a:off x="1195647" y="6475270"/>
            <a:ext cx="832658" cy="365125"/>
          </a:xfrm>
        </p:spPr>
        <p:txBody>
          <a:bodyPr/>
          <a:lstStyle/>
          <a:p>
            <a:r>
              <a:rPr lang="en-US"/>
              <a:t>2023-06-30</a:t>
            </a:r>
            <a:endParaRPr lang="sv-SE" dirty="0"/>
          </a:p>
        </p:txBody>
      </p:sp>
      <p:pic>
        <p:nvPicPr>
          <p:cNvPr id="3" name="Bildobjekt 2">
            <a:extLst>
              <a:ext uri="{FF2B5EF4-FFF2-40B4-BE49-F238E27FC236}">
                <a16:creationId xmlns:a16="http://schemas.microsoft.com/office/drawing/2014/main" id="{95B78A51-1879-CD4D-93B7-3F056C434E9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4611" y="417443"/>
            <a:ext cx="826395" cy="800100"/>
          </a:xfrm>
          <a:prstGeom prst="rect">
            <a:avLst/>
          </a:prstGeom>
        </p:spPr>
      </p:pic>
    </p:spTree>
    <p:extLst>
      <p:ext uri="{BB962C8B-B14F-4D97-AF65-F5344CB8AC3E}">
        <p14:creationId xmlns:p14="http://schemas.microsoft.com/office/powerpoint/2010/main" val="3651383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in 2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892692" y="265373"/>
            <a:ext cx="9817769"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en-GB"/>
              <a:t>MONTHLY PROJECT UPDATE - JUNE 2023</a:t>
            </a:r>
            <a:endParaRPr lang="sv-SE" dirty="0"/>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883384" y="1562400"/>
            <a:ext cx="5238016" cy="4768062"/>
          </a:xfrm>
        </p:spPr>
        <p:txBody>
          <a:bodyPr lIns="0" rIns="18000"/>
          <a:lstStyle>
            <a:lvl1pPr>
              <a:lnSpc>
                <a:spcPct val="100000"/>
              </a:lnSpc>
              <a:defRPr/>
            </a:lvl1pPr>
            <a:lvl2pPr marL="358775" indent="-215900">
              <a:lnSpc>
                <a:spcPct val="100000"/>
              </a:lnSpc>
              <a:tabLst/>
              <a:defRPr/>
            </a:lvl2pPr>
            <a:lvl3pPr marL="449263" indent="-196850">
              <a:lnSpc>
                <a:spcPct val="100000"/>
              </a:lnSpc>
              <a:tabLst/>
              <a:defRPr/>
            </a:lvl3pPr>
            <a:lvl4pPr marL="541338" indent="-18000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2" name="Platshållare för innehåll 2">
            <a:extLst>
              <a:ext uri="{FF2B5EF4-FFF2-40B4-BE49-F238E27FC236}">
                <a16:creationId xmlns:a16="http://schemas.microsoft.com/office/drawing/2014/main" id="{BA21051E-3C35-41FB-8E6B-797DB8F26971}"/>
              </a:ext>
            </a:extLst>
          </p:cNvPr>
          <p:cNvSpPr>
            <a:spLocks noGrp="1"/>
          </p:cNvSpPr>
          <p:nvPr>
            <p:ph idx="13"/>
          </p:nvPr>
        </p:nvSpPr>
        <p:spPr>
          <a:xfrm>
            <a:off x="6279915" y="1562400"/>
            <a:ext cx="5238016"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2865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892692" y="931026"/>
            <a:ext cx="9817769"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24611" y="417443"/>
            <a:ext cx="826394" cy="800100"/>
          </a:xfrm>
          <a:prstGeom prst="rect">
            <a:avLst/>
          </a:prstGeom>
        </p:spPr>
      </p:pic>
      <p:sp>
        <p:nvSpPr>
          <p:cNvPr id="11" name="Platshållare för datum 3">
            <a:extLst>
              <a:ext uri="{FF2B5EF4-FFF2-40B4-BE49-F238E27FC236}">
                <a16:creationId xmlns:a16="http://schemas.microsoft.com/office/drawing/2014/main" id="{154C1432-4F85-1F42-8016-9B83B89CC804}"/>
              </a:ext>
            </a:extLst>
          </p:cNvPr>
          <p:cNvSpPr>
            <a:spLocks noGrp="1"/>
          </p:cNvSpPr>
          <p:nvPr>
            <p:ph type="dt" sz="half" idx="10"/>
          </p:nvPr>
        </p:nvSpPr>
        <p:spPr>
          <a:xfrm>
            <a:off x="1195647" y="6475270"/>
            <a:ext cx="832658" cy="365125"/>
          </a:xfrm>
        </p:spPr>
        <p:txBody>
          <a:bodyPr/>
          <a:lstStyle/>
          <a:p>
            <a:r>
              <a:rPr lang="en-US"/>
              <a:t>2023-06-30</a:t>
            </a:r>
            <a:endParaRPr lang="sv-SE" dirty="0"/>
          </a:p>
        </p:txBody>
      </p:sp>
      <p:cxnSp>
        <p:nvCxnSpPr>
          <p:cNvPr id="3" name="Rak 71">
            <a:extLst>
              <a:ext uri="{FF2B5EF4-FFF2-40B4-BE49-F238E27FC236}">
                <a16:creationId xmlns:a16="http://schemas.microsoft.com/office/drawing/2014/main" id="{030475BC-F7FC-3CA9-6B81-A46C9DCECCD7}"/>
              </a:ext>
            </a:extLst>
          </p:cNvPr>
          <p:cNvCxnSpPr>
            <a:cxnSpLocks/>
          </p:cNvCxnSpPr>
          <p:nvPr userDrawn="1"/>
        </p:nvCxnSpPr>
        <p:spPr>
          <a:xfrm>
            <a:off x="486812" y="265373"/>
            <a:ext cx="9242" cy="84527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510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in 3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921994" y="265373"/>
            <a:ext cx="9693252"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en-GB"/>
              <a:t>MONTHLY PROJECT UPDATE - JUNE 2023</a:t>
            </a:r>
            <a:endParaRPr lang="sv-SE" dirty="0"/>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912685" y="1562400"/>
            <a:ext cx="3255409" cy="4768062"/>
          </a:xfrm>
        </p:spPr>
        <p:txBody>
          <a:bodyPr lIns="0" rIns="18000"/>
          <a:lstStyle>
            <a:lvl1pPr>
              <a:lnSpc>
                <a:spcPct val="100000"/>
              </a:lnSpc>
              <a:defRPr/>
            </a:lvl1pPr>
            <a:lvl2pPr marL="360000" indent="-216000">
              <a:lnSpc>
                <a:spcPct val="100000"/>
              </a:lnSpc>
              <a:tabLst/>
              <a:defRPr/>
            </a:lvl2pPr>
            <a:lvl3pPr marL="449263" indent="-196850">
              <a:lnSpc>
                <a:spcPct val="100000"/>
              </a:lnSpc>
              <a:tabLst/>
              <a:defRPr/>
            </a:lvl3pPr>
            <a:lvl4pPr marL="541338" indent="-180975">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921994" y="931026"/>
            <a:ext cx="9693252"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24611" y="417443"/>
            <a:ext cx="826394" cy="800100"/>
          </a:xfrm>
          <a:prstGeom prst="rect">
            <a:avLst/>
          </a:prstGeom>
        </p:spPr>
      </p:pic>
      <p:sp>
        <p:nvSpPr>
          <p:cNvPr id="13" name="Platshållare för innehåll 2">
            <a:extLst>
              <a:ext uri="{FF2B5EF4-FFF2-40B4-BE49-F238E27FC236}">
                <a16:creationId xmlns:a16="http://schemas.microsoft.com/office/drawing/2014/main" id="{B2D0E559-A900-41F3-93C5-387A7764A152}"/>
              </a:ext>
            </a:extLst>
          </p:cNvPr>
          <p:cNvSpPr>
            <a:spLocks noGrp="1"/>
          </p:cNvSpPr>
          <p:nvPr>
            <p:ph idx="15"/>
          </p:nvPr>
        </p:nvSpPr>
        <p:spPr>
          <a:xfrm>
            <a:off x="4423582"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39750" indent="-19685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7" name="Platshållare för innehåll 2">
            <a:extLst>
              <a:ext uri="{FF2B5EF4-FFF2-40B4-BE49-F238E27FC236}">
                <a16:creationId xmlns:a16="http://schemas.microsoft.com/office/drawing/2014/main" id="{E4E99B3B-ADB3-4D1A-9A7F-AA1B8528E6C7}"/>
              </a:ext>
            </a:extLst>
          </p:cNvPr>
          <p:cNvSpPr>
            <a:spLocks noGrp="1"/>
          </p:cNvSpPr>
          <p:nvPr>
            <p:ph idx="16"/>
          </p:nvPr>
        </p:nvSpPr>
        <p:spPr>
          <a:xfrm>
            <a:off x="7934479"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2" name="Platshållare för datum 3">
            <a:extLst>
              <a:ext uri="{FF2B5EF4-FFF2-40B4-BE49-F238E27FC236}">
                <a16:creationId xmlns:a16="http://schemas.microsoft.com/office/drawing/2014/main" id="{F91A8E7B-C629-D343-8A83-7EB0ADF6087A}"/>
              </a:ext>
            </a:extLst>
          </p:cNvPr>
          <p:cNvSpPr>
            <a:spLocks noGrp="1"/>
          </p:cNvSpPr>
          <p:nvPr>
            <p:ph type="dt" sz="half" idx="10"/>
          </p:nvPr>
        </p:nvSpPr>
        <p:spPr>
          <a:xfrm>
            <a:off x="1195647" y="6475270"/>
            <a:ext cx="832658" cy="365125"/>
          </a:xfrm>
        </p:spPr>
        <p:txBody>
          <a:bodyPr/>
          <a:lstStyle/>
          <a:p>
            <a:r>
              <a:rPr lang="en-US"/>
              <a:t>2023-06-30</a:t>
            </a:r>
            <a:endParaRPr lang="sv-SE" dirty="0"/>
          </a:p>
        </p:txBody>
      </p:sp>
      <p:cxnSp>
        <p:nvCxnSpPr>
          <p:cNvPr id="3" name="Rak 71">
            <a:extLst>
              <a:ext uri="{FF2B5EF4-FFF2-40B4-BE49-F238E27FC236}">
                <a16:creationId xmlns:a16="http://schemas.microsoft.com/office/drawing/2014/main" id="{AECB8909-FBF2-F742-5E25-E3BA4E51DA29}"/>
              </a:ext>
            </a:extLst>
          </p:cNvPr>
          <p:cNvCxnSpPr>
            <a:cxnSpLocks/>
          </p:cNvCxnSpPr>
          <p:nvPr userDrawn="1"/>
        </p:nvCxnSpPr>
        <p:spPr>
          <a:xfrm>
            <a:off x="486812" y="265373"/>
            <a:ext cx="9242" cy="84527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7666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16B191E2-1C71-4B4C-B562-DD793673C24E}"/>
              </a:ext>
            </a:extLst>
          </p:cNvPr>
          <p:cNvSpPr>
            <a:spLocks noGrp="1"/>
          </p:cNvSpPr>
          <p:nvPr>
            <p:ph type="pic" sz="quarter" idx="15" hasCustomPrompt="1"/>
          </p:nvPr>
        </p:nvSpPr>
        <p:spPr>
          <a:xfrm>
            <a:off x="6373813" y="1562100"/>
            <a:ext cx="5202725" cy="4768850"/>
          </a:xfrm>
          <a:solidFill>
            <a:schemeClr val="bg1">
              <a:lumMod val="85000"/>
            </a:schemeClr>
          </a:solidFill>
        </p:spPr>
        <p:txBody>
          <a:bodyPr>
            <a:normAutofit/>
          </a:bodyPr>
          <a:lstStyle>
            <a:lvl1pPr marL="0" indent="0" algn="ctr">
              <a:buFontTx/>
              <a:buNone/>
              <a:defRPr sz="800">
                <a:solidFill>
                  <a:srgbClr val="666666"/>
                </a:solidFill>
              </a:defRPr>
            </a:lvl1pPr>
          </a:lstStyle>
          <a:p>
            <a:r>
              <a:rPr lang="sv-SE"/>
              <a:t>INSERT IMAGE</a:t>
            </a: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910275" y="265373"/>
            <a:ext cx="9657178"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en-GB"/>
              <a:t>MONTHLY PROJECT UPDATE - JUNE 2023</a:t>
            </a:r>
            <a:endParaRPr lang="sv-SE" dirty="0"/>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900966" y="1562400"/>
            <a:ext cx="520221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910275" y="931026"/>
            <a:ext cx="9657178"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pic>
        <p:nvPicPr>
          <p:cNvPr id="13" name="Bildobjekt 12">
            <a:extLst>
              <a:ext uri="{FF2B5EF4-FFF2-40B4-BE49-F238E27FC236}">
                <a16:creationId xmlns:a16="http://schemas.microsoft.com/office/drawing/2014/main" id="{506E76ED-0FF0-4A03-8EB9-06B57B12EC1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24611" y="417443"/>
            <a:ext cx="826394" cy="800100"/>
          </a:xfrm>
          <a:prstGeom prst="rect">
            <a:avLst/>
          </a:prstGeom>
        </p:spPr>
      </p:pic>
      <p:sp>
        <p:nvSpPr>
          <p:cNvPr id="12" name="Platshållare för datum 3">
            <a:extLst>
              <a:ext uri="{FF2B5EF4-FFF2-40B4-BE49-F238E27FC236}">
                <a16:creationId xmlns:a16="http://schemas.microsoft.com/office/drawing/2014/main" id="{5D496E45-863B-704B-B14F-5E0F58578D86}"/>
              </a:ext>
            </a:extLst>
          </p:cNvPr>
          <p:cNvSpPr>
            <a:spLocks noGrp="1"/>
          </p:cNvSpPr>
          <p:nvPr>
            <p:ph type="dt" sz="half" idx="10"/>
          </p:nvPr>
        </p:nvSpPr>
        <p:spPr>
          <a:xfrm>
            <a:off x="1195647" y="6475270"/>
            <a:ext cx="832658" cy="365125"/>
          </a:xfrm>
        </p:spPr>
        <p:txBody>
          <a:bodyPr/>
          <a:lstStyle/>
          <a:p>
            <a:r>
              <a:rPr lang="en-US"/>
              <a:t>2023-06-30</a:t>
            </a:r>
            <a:endParaRPr lang="sv-SE" dirty="0"/>
          </a:p>
        </p:txBody>
      </p:sp>
      <p:cxnSp>
        <p:nvCxnSpPr>
          <p:cNvPr id="3" name="Rak 71">
            <a:extLst>
              <a:ext uri="{FF2B5EF4-FFF2-40B4-BE49-F238E27FC236}">
                <a16:creationId xmlns:a16="http://schemas.microsoft.com/office/drawing/2014/main" id="{1193B600-AB3F-F20F-6F5D-8676D3272ADF}"/>
              </a:ext>
            </a:extLst>
          </p:cNvPr>
          <p:cNvCxnSpPr>
            <a:cxnSpLocks/>
          </p:cNvCxnSpPr>
          <p:nvPr userDrawn="1"/>
        </p:nvCxnSpPr>
        <p:spPr>
          <a:xfrm>
            <a:off x="486812" y="265373"/>
            <a:ext cx="9242" cy="84527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6558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Full width">
    <p:spTree>
      <p:nvGrpSpPr>
        <p:cNvPr id="1" name=""/>
        <p:cNvGrpSpPr/>
        <p:nvPr/>
      </p:nvGrpSpPr>
      <p:grpSpPr>
        <a:xfrm>
          <a:off x="0" y="0"/>
          <a:ext cx="0" cy="0"/>
          <a:chOff x="0" y="0"/>
          <a:chExt cx="0" cy="0"/>
        </a:xfrm>
      </p:grpSpPr>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0" y="0"/>
            <a:ext cx="12192000" cy="6858000"/>
          </a:xfrm>
          <a:solidFill>
            <a:schemeClr val="bg1">
              <a:lumMod val="85000"/>
            </a:schemeClr>
          </a:solidFill>
        </p:spPr>
        <p:txBody>
          <a:bodyPr>
            <a:normAutofit/>
          </a:bodyPr>
          <a:lstStyle>
            <a:lvl1pPr algn="ctr">
              <a:defRPr sz="800"/>
            </a:lvl1pPr>
          </a:lstStyle>
          <a:p>
            <a:r>
              <a:rPr lang="sv-SE" dirty="0"/>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cstate="screen">
              <a:extLst>
                <a:ext uri="{28A0092B-C50C-407E-A947-70E740481C1C}">
                  <a14:useLocalDpi xmlns:a14="http://schemas.microsoft.com/office/drawing/2010/main"/>
                </a:ext>
              </a:extLst>
            </a:blip>
            <a:stretch>
              <a:fillRect/>
            </a:stretch>
          </a:blipFill>
        </p:spPr>
        <p:txBody>
          <a:bodyPr>
            <a:normAutofit/>
          </a:bodyPr>
          <a:lstStyle>
            <a:lvl1pPr marL="0" indent="0">
              <a:buFontTx/>
              <a:buNone/>
              <a:defRPr sz="100">
                <a:noFill/>
              </a:defRPr>
            </a:lvl1pPr>
          </a:lstStyle>
          <a:p>
            <a:pPr lvl="0"/>
            <a:r>
              <a:rPr lang="en-US"/>
              <a:t>Edit Master text styles</a:t>
            </a:r>
          </a:p>
        </p:txBody>
      </p:sp>
      <p:sp>
        <p:nvSpPr>
          <p:cNvPr id="5" name="Rubrik 1">
            <a:extLst>
              <a:ext uri="{FF2B5EF4-FFF2-40B4-BE49-F238E27FC236}">
                <a16:creationId xmlns:a16="http://schemas.microsoft.com/office/drawing/2014/main" id="{8F5BB748-C0D0-CB4F-BA93-7488E4BA7050}"/>
              </a:ext>
            </a:extLst>
          </p:cNvPr>
          <p:cNvSpPr>
            <a:spLocks noGrp="1"/>
          </p:cNvSpPr>
          <p:nvPr>
            <p:ph type="title" hasCustomPrompt="1"/>
          </p:nvPr>
        </p:nvSpPr>
        <p:spPr>
          <a:xfrm>
            <a:off x="890954" y="265373"/>
            <a:ext cx="9702428" cy="657339"/>
          </a:xfrm>
        </p:spPr>
        <p:txBody>
          <a:bodyPr lIns="90000" bIns="18000"/>
          <a:lstStyle>
            <a:lvl1pPr>
              <a:defRPr>
                <a:solidFill>
                  <a:schemeClr val="bg1"/>
                </a:solidFill>
              </a:defRPr>
            </a:lvl1pPr>
          </a:lstStyle>
          <a:p>
            <a:r>
              <a:rPr lang="sv-SE" dirty="0"/>
              <a:t>Image </a:t>
            </a:r>
            <a:r>
              <a:rPr lang="sv-SE" dirty="0" err="1"/>
              <a:t>title</a:t>
            </a:r>
            <a:endParaRPr lang="sv-SE" dirty="0"/>
          </a:p>
        </p:txBody>
      </p:sp>
      <p:cxnSp>
        <p:nvCxnSpPr>
          <p:cNvPr id="2" name="Rak 71">
            <a:extLst>
              <a:ext uri="{FF2B5EF4-FFF2-40B4-BE49-F238E27FC236}">
                <a16:creationId xmlns:a16="http://schemas.microsoft.com/office/drawing/2014/main" id="{820F6F9F-EB2F-29CB-23EC-F542085C030B}"/>
              </a:ext>
            </a:extLst>
          </p:cNvPr>
          <p:cNvCxnSpPr>
            <a:cxnSpLocks/>
          </p:cNvCxnSpPr>
          <p:nvPr userDrawn="1"/>
        </p:nvCxnSpPr>
        <p:spPr>
          <a:xfrm>
            <a:off x="486812" y="265373"/>
            <a:ext cx="9242" cy="8452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286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894334" y="265373"/>
            <a:ext cx="9676501" cy="657339"/>
          </a:xfrm>
        </p:spPr>
        <p:txBody>
          <a:bodyPr lIns="90000" bIns="18000"/>
          <a:lstStyle>
            <a:lvl1pPr>
              <a:defRPr/>
            </a:lvl1pPr>
          </a:lstStyle>
          <a:p>
            <a:r>
              <a:rPr lang="sv-SE"/>
              <a:t>Headline</a:t>
            </a:r>
          </a:p>
        </p:txBody>
      </p:sp>
      <p:sp>
        <p:nvSpPr>
          <p:cNvPr id="4" name="Platshållare för datum 3">
            <a:extLst>
              <a:ext uri="{FF2B5EF4-FFF2-40B4-BE49-F238E27FC236}">
                <a16:creationId xmlns:a16="http://schemas.microsoft.com/office/drawing/2014/main" id="{996A591D-7BEE-2A48-BD08-DCDF3D90DE3E}"/>
              </a:ext>
            </a:extLst>
          </p:cNvPr>
          <p:cNvSpPr>
            <a:spLocks noGrp="1"/>
          </p:cNvSpPr>
          <p:nvPr>
            <p:ph type="dt" sz="half" idx="10"/>
          </p:nvPr>
        </p:nvSpPr>
        <p:spPr>
          <a:xfrm>
            <a:off x="1195647" y="6475270"/>
            <a:ext cx="832658" cy="365125"/>
          </a:xfrm>
        </p:spPr>
        <p:txBody>
          <a:bodyPr/>
          <a:lstStyle/>
          <a:p>
            <a:r>
              <a:rPr lang="en-US"/>
              <a:t>2023-06-30</a:t>
            </a:r>
            <a:endParaRPr lang="sv-SE" dirty="0"/>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en-GB"/>
              <a:t>MONTHLY PROJECT UPDATE - JUNE 2023</a:t>
            </a:r>
            <a:endParaRPr lang="sv-SE"/>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894334" y="931026"/>
            <a:ext cx="9676501"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24611" y="417443"/>
            <a:ext cx="826394" cy="800100"/>
          </a:xfrm>
          <a:prstGeom prst="rect">
            <a:avLst/>
          </a:prstGeom>
        </p:spPr>
      </p:pic>
      <p:sp>
        <p:nvSpPr>
          <p:cNvPr id="7" name="Platshållare för diagram 6">
            <a:extLst>
              <a:ext uri="{FF2B5EF4-FFF2-40B4-BE49-F238E27FC236}">
                <a16:creationId xmlns:a16="http://schemas.microsoft.com/office/drawing/2014/main" id="{FA784AEE-BB11-4271-AB33-DE0774105604}"/>
              </a:ext>
            </a:extLst>
          </p:cNvPr>
          <p:cNvSpPr>
            <a:spLocks noGrp="1"/>
          </p:cNvSpPr>
          <p:nvPr>
            <p:ph type="chart" sz="quarter" idx="15"/>
          </p:nvPr>
        </p:nvSpPr>
        <p:spPr>
          <a:xfrm>
            <a:off x="929559" y="1657350"/>
            <a:ext cx="7941392" cy="4445000"/>
          </a:xfrm>
        </p:spPr>
        <p:txBody>
          <a:bodyPr/>
          <a:lstStyle>
            <a:lvl1pPr algn="ctr">
              <a:defRPr sz="800" cap="all" baseline="0"/>
            </a:lvl1pPr>
          </a:lstStyle>
          <a:p>
            <a:r>
              <a:rPr lang="en-US"/>
              <a:t>Click icon to add chart</a:t>
            </a:r>
            <a:endParaRPr lang="sv-SE"/>
          </a:p>
        </p:txBody>
      </p:sp>
      <p:cxnSp>
        <p:nvCxnSpPr>
          <p:cNvPr id="3" name="Rak 71">
            <a:extLst>
              <a:ext uri="{FF2B5EF4-FFF2-40B4-BE49-F238E27FC236}">
                <a16:creationId xmlns:a16="http://schemas.microsoft.com/office/drawing/2014/main" id="{0BB10EF6-622A-85A0-70AB-444C04F0FAD4}"/>
              </a:ext>
            </a:extLst>
          </p:cNvPr>
          <p:cNvCxnSpPr>
            <a:cxnSpLocks/>
          </p:cNvCxnSpPr>
          <p:nvPr userDrawn="1"/>
        </p:nvCxnSpPr>
        <p:spPr>
          <a:xfrm>
            <a:off x="486812" y="265373"/>
            <a:ext cx="9242" cy="84527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755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dirty="0" err="1"/>
              <a:t>Headline</a:t>
            </a:r>
            <a:endParaRPr lang="sv-SE" dirty="0"/>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en-GB"/>
              <a:t>MONTHLY PROJECT UPDATE - JUNE 2023</a:t>
            </a:r>
            <a:endParaRPr lang="sv-SE" dirty="0"/>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dirty="0" err="1"/>
              <a:t>Sub-headline</a:t>
            </a:r>
            <a:endParaRPr lang="sv-SE" dirty="0"/>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24611" y="417443"/>
            <a:ext cx="826394" cy="800100"/>
          </a:xfrm>
          <a:prstGeom prst="rect">
            <a:avLst/>
          </a:prstGeom>
        </p:spPr>
      </p:pic>
      <p:sp>
        <p:nvSpPr>
          <p:cNvPr id="8" name="Platshållare för tabell 7">
            <a:extLst>
              <a:ext uri="{FF2B5EF4-FFF2-40B4-BE49-F238E27FC236}">
                <a16:creationId xmlns:a16="http://schemas.microsoft.com/office/drawing/2014/main" id="{489D1BD7-202A-4115-BE6C-1B053CFFDE1E}"/>
              </a:ext>
            </a:extLst>
          </p:cNvPr>
          <p:cNvSpPr>
            <a:spLocks noGrp="1"/>
          </p:cNvSpPr>
          <p:nvPr>
            <p:ph type="tbl" sz="quarter" idx="15"/>
          </p:nvPr>
        </p:nvSpPr>
        <p:spPr>
          <a:xfrm>
            <a:off x="1103313" y="1614488"/>
            <a:ext cx="9359900" cy="4406900"/>
          </a:xfrm>
        </p:spPr>
        <p:txBody>
          <a:bodyPr/>
          <a:lstStyle>
            <a:lvl1pPr algn="ctr">
              <a:defRPr sz="800" cap="all" baseline="0"/>
            </a:lvl1pPr>
          </a:lstStyle>
          <a:p>
            <a:r>
              <a:rPr lang="en-US"/>
              <a:t>Click icon to add table</a:t>
            </a:r>
            <a:endParaRPr lang="sv-SE"/>
          </a:p>
        </p:txBody>
      </p:sp>
      <p:sp>
        <p:nvSpPr>
          <p:cNvPr id="12" name="Platshållare för datum 3">
            <a:extLst>
              <a:ext uri="{FF2B5EF4-FFF2-40B4-BE49-F238E27FC236}">
                <a16:creationId xmlns:a16="http://schemas.microsoft.com/office/drawing/2014/main" id="{EF177138-95E5-674B-B010-143A8CD1453A}"/>
              </a:ext>
            </a:extLst>
          </p:cNvPr>
          <p:cNvSpPr>
            <a:spLocks noGrp="1"/>
          </p:cNvSpPr>
          <p:nvPr>
            <p:ph type="dt" sz="half" idx="10"/>
          </p:nvPr>
        </p:nvSpPr>
        <p:spPr>
          <a:xfrm>
            <a:off x="1195647" y="6475270"/>
            <a:ext cx="832658" cy="365125"/>
          </a:xfrm>
        </p:spPr>
        <p:txBody>
          <a:bodyPr/>
          <a:lstStyle/>
          <a:p>
            <a:r>
              <a:rPr lang="en-US"/>
              <a:t>2023-06-30</a:t>
            </a:r>
            <a:endParaRPr lang="sv-SE" dirty="0"/>
          </a:p>
        </p:txBody>
      </p:sp>
      <p:cxnSp>
        <p:nvCxnSpPr>
          <p:cNvPr id="3" name="Rak 71">
            <a:extLst>
              <a:ext uri="{FF2B5EF4-FFF2-40B4-BE49-F238E27FC236}">
                <a16:creationId xmlns:a16="http://schemas.microsoft.com/office/drawing/2014/main" id="{A98935DE-CE2C-39AC-2373-7A287F37F917}"/>
              </a:ext>
            </a:extLst>
          </p:cNvPr>
          <p:cNvCxnSpPr>
            <a:cxnSpLocks/>
          </p:cNvCxnSpPr>
          <p:nvPr userDrawn="1"/>
        </p:nvCxnSpPr>
        <p:spPr>
          <a:xfrm>
            <a:off x="486812" y="265373"/>
            <a:ext cx="9242" cy="84527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5189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Segoe UI Semibold" panose="020B0702040204020203" pitchFamily="34" charset="0"/>
                <a:cs typeface="Segoe UI Semibold" panose="020B0702040204020203" pitchFamily="34" charset="0"/>
              </a:defRPr>
            </a:lvl1pPr>
          </a:lstStyle>
          <a:p>
            <a:r>
              <a:rPr lang="en-US" dirty="0"/>
              <a:t>Click to edit Master title style</a:t>
            </a:r>
            <a:endParaRPr lang="sv-SE" dirty="0"/>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4611" y="417443"/>
            <a:ext cx="826395" cy="800100"/>
          </a:xfrm>
          <a:prstGeom prst="rect">
            <a:avLst/>
          </a:prstGeom>
        </p:spPr>
      </p:pic>
    </p:spTree>
    <p:extLst>
      <p:ext uri="{BB962C8B-B14F-4D97-AF65-F5344CB8AC3E}">
        <p14:creationId xmlns:p14="http://schemas.microsoft.com/office/powerpoint/2010/main" val="394979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Chapter/breaker slide">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250D024A-8F85-4618-9506-0F493B263A92}"/>
              </a:ext>
            </a:extLst>
          </p:cNvPr>
          <p:cNvSpPr/>
          <p:nvPr userDrawn="1"/>
        </p:nvSpPr>
        <p:spPr>
          <a:xfrm>
            <a:off x="0" y="0"/>
            <a:ext cx="647771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ktangel 7">
            <a:extLst>
              <a:ext uri="{FF2B5EF4-FFF2-40B4-BE49-F238E27FC236}">
                <a16:creationId xmlns:a16="http://schemas.microsoft.com/office/drawing/2014/main" id="{628E18C2-A66E-436E-89DA-1C5D481CB4B4}"/>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6477712" y="0"/>
            <a:ext cx="5714288" cy="6858000"/>
          </a:xfrm>
          <a:solidFill>
            <a:srgbClr val="ECECEC"/>
          </a:solidFill>
        </p:spPr>
        <p:txBody>
          <a:bodyPr>
            <a:normAutofit/>
          </a:bodyPr>
          <a:lstStyle>
            <a:lvl1pPr algn="ctr">
              <a:defRPr sz="800"/>
            </a:lvl1pPr>
          </a:lstStyle>
          <a:p>
            <a:r>
              <a:rPr lang="sv-SE"/>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cstate="screen">
              <a:extLst>
                <a:ext uri="{28A0092B-C50C-407E-A947-70E740481C1C}">
                  <a14:useLocalDpi xmlns:a14="http://schemas.microsoft.com/office/drawing/2010/main"/>
                </a:ext>
              </a:extLst>
            </a:blip>
            <a:stretch>
              <a:fillRect/>
            </a:stretch>
          </a:blipFill>
        </p:spPr>
        <p:txBody>
          <a:bodyPr>
            <a:normAutofit/>
          </a:bodyPr>
          <a:lstStyle>
            <a:lvl1pPr marL="0" indent="0">
              <a:buFontTx/>
              <a:buNone/>
              <a:defRPr sz="100">
                <a:noFill/>
              </a:defRPr>
            </a:lvl1pPr>
          </a:lstStyle>
          <a:p>
            <a:pPr lvl="0"/>
            <a:r>
              <a:rPr lang="en-US"/>
              <a:t>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US"/>
              <a:t>Edit Master text styles</a:t>
            </a:r>
          </a:p>
        </p:txBody>
      </p:sp>
      <p:sp>
        <p:nvSpPr>
          <p:cNvPr id="3" name="Platshållare för text 2">
            <a:extLst>
              <a:ext uri="{FF2B5EF4-FFF2-40B4-BE49-F238E27FC236}">
                <a16:creationId xmlns:a16="http://schemas.microsoft.com/office/drawing/2014/main" id="{F55DE042-7DE8-4583-986C-40823753078B}"/>
              </a:ext>
            </a:extLst>
          </p:cNvPr>
          <p:cNvSpPr>
            <a:spLocks noGrp="1"/>
          </p:cNvSpPr>
          <p:nvPr>
            <p:ph type="body" sz="quarter" idx="13" hasCustomPrompt="1"/>
          </p:nvPr>
        </p:nvSpPr>
        <p:spPr>
          <a:xfrm>
            <a:off x="1230491" y="1051132"/>
            <a:ext cx="4255909" cy="829149"/>
          </a:xfrm>
        </p:spPr>
        <p:txBody>
          <a:bodyPr rIns="18000" anchor="b" anchorCtr="0"/>
          <a:lstStyle>
            <a:lvl1pPr marL="0" indent="0">
              <a:buFontTx/>
              <a:buNone/>
              <a:defRPr sz="4800">
                <a:solidFill>
                  <a:schemeClr val="bg1"/>
                </a:solidFill>
                <a:latin typeface="+mn-lt"/>
              </a:defRPr>
            </a:lvl1pPr>
            <a:lvl2pPr marL="82550" indent="0">
              <a:buNone/>
              <a:defRPr/>
            </a:lvl2pPr>
          </a:lstStyle>
          <a:p>
            <a:pPr lvl="0"/>
            <a:r>
              <a:rPr lang="sv-SE"/>
              <a:t># (chapter)</a:t>
            </a:r>
          </a:p>
        </p:txBody>
      </p:sp>
      <p:sp>
        <p:nvSpPr>
          <p:cNvPr id="11" name="Platshållare för text 2">
            <a:extLst>
              <a:ext uri="{FF2B5EF4-FFF2-40B4-BE49-F238E27FC236}">
                <a16:creationId xmlns:a16="http://schemas.microsoft.com/office/drawing/2014/main" id="{1DC53C5B-9DC3-4646-B6B3-DD59404D44D0}"/>
              </a:ext>
            </a:extLst>
          </p:cNvPr>
          <p:cNvSpPr>
            <a:spLocks noGrp="1"/>
          </p:cNvSpPr>
          <p:nvPr>
            <p:ph type="body" sz="quarter" idx="14" hasCustomPrompt="1"/>
          </p:nvPr>
        </p:nvSpPr>
        <p:spPr>
          <a:xfrm>
            <a:off x="1230491" y="2169209"/>
            <a:ext cx="4255909" cy="2462613"/>
          </a:xfrm>
        </p:spPr>
        <p:txBody>
          <a:bodyPr rIns="18000" anchor="t" anchorCtr="0"/>
          <a:lstStyle>
            <a:lvl1pPr marL="0" indent="0">
              <a:spcBef>
                <a:spcPts val="0"/>
              </a:spcBef>
              <a:buFontTx/>
              <a:buNone/>
              <a:defRPr sz="4200">
                <a:solidFill>
                  <a:schemeClr val="bg1"/>
                </a:solidFill>
                <a:latin typeface="Segoe UI Semibold" panose="020B0702040204020203" pitchFamily="34" charset="0"/>
                <a:cs typeface="Segoe UI Semibold" panose="020B0702040204020203" pitchFamily="34" charset="0"/>
              </a:defRPr>
            </a:lvl1pPr>
            <a:lvl2pPr marL="82550" indent="0">
              <a:buNone/>
              <a:defRPr/>
            </a:lvl2pPr>
          </a:lstStyle>
          <a:p>
            <a:pPr lvl="0"/>
            <a:r>
              <a:rPr lang="sv-SE"/>
              <a:t>Headline</a:t>
            </a:r>
          </a:p>
        </p:txBody>
      </p:sp>
    </p:spTree>
    <p:extLst>
      <p:ext uri="{BB962C8B-B14F-4D97-AF65-F5344CB8AC3E}">
        <p14:creationId xmlns:p14="http://schemas.microsoft.com/office/powerpoint/2010/main" val="3380524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Image. Full width">
    <p:spTree>
      <p:nvGrpSpPr>
        <p:cNvPr id="1" name=""/>
        <p:cNvGrpSpPr/>
        <p:nvPr/>
      </p:nvGrpSpPr>
      <p:grpSpPr>
        <a:xfrm>
          <a:off x="0" y="0"/>
          <a:ext cx="0" cy="0"/>
          <a:chOff x="0" y="0"/>
          <a:chExt cx="0" cy="0"/>
        </a:xfrm>
      </p:grpSpPr>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0" y="0"/>
            <a:ext cx="12192000" cy="6858000"/>
          </a:xfrm>
          <a:solidFill>
            <a:schemeClr val="bg1">
              <a:lumMod val="85000"/>
            </a:schemeClr>
          </a:solidFill>
        </p:spPr>
        <p:txBody>
          <a:bodyPr>
            <a:normAutofit/>
          </a:bodyPr>
          <a:lstStyle>
            <a:lvl1pPr algn="ctr">
              <a:defRPr sz="800"/>
            </a:lvl1pPr>
          </a:lstStyle>
          <a:p>
            <a:r>
              <a:rPr lang="sv-SE"/>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cstate="screen">
              <a:extLst>
                <a:ext uri="{28A0092B-C50C-407E-A947-70E740481C1C}">
                  <a14:useLocalDpi xmlns:a14="http://schemas.microsoft.com/office/drawing/2010/main"/>
                </a:ext>
              </a:extLst>
            </a:blip>
            <a:stretch>
              <a:fillRect/>
            </a:stretch>
          </a:blipFill>
        </p:spPr>
        <p:txBody>
          <a:bodyPr>
            <a:normAutofit/>
          </a:bodyPr>
          <a:lstStyle>
            <a:lvl1pPr marL="0" indent="0">
              <a:buFontTx/>
              <a:buNone/>
              <a:defRPr sz="100">
                <a:noFill/>
              </a:defRPr>
            </a:lvl1pPr>
          </a:lstStyle>
          <a:p>
            <a:pPr lvl="0"/>
            <a:r>
              <a:rPr lang="en-US"/>
              <a:t>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US"/>
              <a:t>Edit Master text styles</a:t>
            </a:r>
          </a:p>
        </p:txBody>
      </p:sp>
      <p:sp>
        <p:nvSpPr>
          <p:cNvPr id="5" name="Rubrik 1">
            <a:extLst>
              <a:ext uri="{FF2B5EF4-FFF2-40B4-BE49-F238E27FC236}">
                <a16:creationId xmlns:a16="http://schemas.microsoft.com/office/drawing/2014/main" id="{8F5BB748-C0D0-CB4F-BA93-7488E4BA7050}"/>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dirty="0"/>
              <a:t>Image </a:t>
            </a:r>
            <a:r>
              <a:rPr lang="sv-SE" dirty="0" err="1"/>
              <a:t>title</a:t>
            </a:r>
            <a:endParaRPr lang="sv-SE" dirty="0"/>
          </a:p>
        </p:txBody>
      </p:sp>
    </p:spTree>
    <p:extLst>
      <p:ext uri="{BB962C8B-B14F-4D97-AF65-F5344CB8AC3E}">
        <p14:creationId xmlns:p14="http://schemas.microsoft.com/office/powerpoint/2010/main" val="4129441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First slide">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5105BBA5-0B01-43EB-96EC-725AF28E5A8E}"/>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7" name="Bildobjekt 6">
            <a:extLst>
              <a:ext uri="{FF2B5EF4-FFF2-40B4-BE49-F238E27FC236}">
                <a16:creationId xmlns:a16="http://schemas.microsoft.com/office/drawing/2014/main" id="{B965145F-CDA4-4965-A7C5-ACBA59393460}"/>
              </a:ext>
            </a:extLst>
          </p:cNvPr>
          <p:cNvPicPr>
            <a:picLocks noChangeAspect="1"/>
          </p:cNvPicPr>
          <p:nvPr userDrawn="1"/>
        </p:nvPicPr>
        <p:blipFill>
          <a:blip r:embed="rId2"/>
          <a:stretch>
            <a:fillRect/>
          </a:stretch>
        </p:blipFill>
        <p:spPr>
          <a:xfrm>
            <a:off x="1703069" y="1048935"/>
            <a:ext cx="8872165" cy="4760129"/>
          </a:xfrm>
          <a:prstGeom prst="rect">
            <a:avLst/>
          </a:prstGeom>
        </p:spPr>
      </p:pic>
    </p:spTree>
    <p:extLst>
      <p:ext uri="{BB962C8B-B14F-4D97-AF65-F5344CB8AC3E}">
        <p14:creationId xmlns:p14="http://schemas.microsoft.com/office/powerpoint/2010/main" val="1088530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D1446-1884-A546-87C1-39FF7533DC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3FA71BC-F6C7-CE4F-8DB5-B680DDB0140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03CA84F-50F8-294A-AED0-C4B40D6FF0F9}"/>
              </a:ext>
            </a:extLst>
          </p:cNvPr>
          <p:cNvSpPr>
            <a:spLocks noGrp="1"/>
          </p:cNvSpPr>
          <p:nvPr>
            <p:ph type="dt" sz="half" idx="10"/>
          </p:nvPr>
        </p:nvSpPr>
        <p:spPr/>
        <p:txBody>
          <a:bodyPr/>
          <a:lstStyle/>
          <a:p>
            <a:fld id="{5170D33C-79EF-744C-A1D7-8CD6FFB0DCFD}" type="datetimeFigureOut">
              <a:rPr lang="en-GB" smtClean="0"/>
              <a:t>20/11/2024</a:t>
            </a:fld>
            <a:endParaRPr lang="en-GB"/>
          </a:p>
        </p:txBody>
      </p:sp>
      <p:sp>
        <p:nvSpPr>
          <p:cNvPr id="5" name="Footer Placeholder 4">
            <a:extLst>
              <a:ext uri="{FF2B5EF4-FFF2-40B4-BE49-F238E27FC236}">
                <a16:creationId xmlns:a16="http://schemas.microsoft.com/office/drawing/2014/main" id="{9EE96307-17C7-974B-B38F-26B2444C998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27257E1-3240-6449-8770-EBB008DD287D}"/>
              </a:ext>
            </a:extLst>
          </p:cNvPr>
          <p:cNvSpPr>
            <a:spLocks noGrp="1"/>
          </p:cNvSpPr>
          <p:nvPr>
            <p:ph type="sldNum" sz="quarter" idx="12"/>
          </p:nvPr>
        </p:nvSpPr>
        <p:spPr/>
        <p:txBody>
          <a:bodyPr/>
          <a:lstStyle/>
          <a:p>
            <a:fld id="{64CCBA0B-90A9-E24E-BB22-D633F751B667}" type="slidenum">
              <a:rPr lang="en-GB" smtClean="0"/>
              <a:t>‹#›</a:t>
            </a:fld>
            <a:endParaRPr lang="en-GB"/>
          </a:p>
        </p:txBody>
      </p:sp>
    </p:spTree>
    <p:extLst>
      <p:ext uri="{BB962C8B-B14F-4D97-AF65-F5344CB8AC3E}">
        <p14:creationId xmlns:p14="http://schemas.microsoft.com/office/powerpoint/2010/main" val="2907366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2"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Titillium Web Light" panose="00000400000000000000" pitchFamily="2" charset="0"/>
                <a:cs typeface="Segoe UI Semibold" panose="020B0702040204020203" pitchFamily="34" charset="0"/>
              </a:defRPr>
            </a:lvl1pPr>
          </a:lstStyle>
          <a:p>
            <a:r>
              <a:rPr lang="en-US" dirty="0"/>
              <a:t>Click to edit Master title style</a:t>
            </a:r>
            <a:endParaRPr lang="sv-SE" dirty="0"/>
          </a:p>
        </p:txBody>
      </p:sp>
      <p:sp>
        <p:nvSpPr>
          <p:cNvPr id="3" name="Underrubrik 2">
            <a:extLst>
              <a:ext uri="{FF2B5EF4-FFF2-40B4-BE49-F238E27FC236}">
                <a16:creationId xmlns:a16="http://schemas.microsoft.com/office/drawing/2014/main" id="{81DF3056-F3A8-2949-876C-528413E342C4}"/>
              </a:ext>
            </a:extLst>
          </p:cNvPr>
          <p:cNvSpPr>
            <a:spLocks noGrp="1"/>
          </p:cNvSpPr>
          <p:nvPr>
            <p:ph type="subTitle" idx="1"/>
          </p:nvPr>
        </p:nvSpPr>
        <p:spPr>
          <a:xfrm>
            <a:off x="1930395" y="3883393"/>
            <a:ext cx="8640000" cy="921363"/>
          </a:xfrm>
          <a:prstGeom prst="rect">
            <a:avLst/>
          </a:prstGeom>
        </p:spPr>
        <p:txBody>
          <a:bodyPr lIns="90000">
            <a:noAutofit/>
          </a:bodyPr>
          <a:lstStyle>
            <a:lvl1pPr marL="0" indent="0" algn="l">
              <a:lnSpc>
                <a:spcPct val="100000"/>
              </a:lnSpc>
              <a:spcBef>
                <a:spcPts val="0"/>
              </a:spcBef>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sv-SE" dirty="0"/>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4611" y="417443"/>
            <a:ext cx="826395" cy="800100"/>
          </a:xfrm>
          <a:prstGeom prst="rect">
            <a:avLst/>
          </a:prstGeom>
        </p:spPr>
      </p:pic>
      <p:sp>
        <p:nvSpPr>
          <p:cNvPr id="15" name="Platshållare för text 14">
            <a:extLst>
              <a:ext uri="{FF2B5EF4-FFF2-40B4-BE49-F238E27FC236}">
                <a16:creationId xmlns:a16="http://schemas.microsoft.com/office/drawing/2014/main" id="{EA5DA2EE-60AD-41D0-96B0-DDF02E0AE545}"/>
              </a:ext>
            </a:extLst>
          </p:cNvPr>
          <p:cNvSpPr>
            <a:spLocks noGrp="1"/>
          </p:cNvSpPr>
          <p:nvPr>
            <p:ph type="body" sz="quarter" idx="10" hasCustomPrompt="1"/>
          </p:nvPr>
        </p:nvSpPr>
        <p:spPr>
          <a:xfrm>
            <a:off x="1930395" y="5605695"/>
            <a:ext cx="6290892" cy="459883"/>
          </a:xfrm>
          <a:prstGeom prst="rect">
            <a:avLst/>
          </a:prstGeom>
        </p:spPr>
        <p:txBody>
          <a:bodyPr lIns="90000" tIns="18000" bIns="36000" anchor="b" anchorCtr="0">
            <a:noAutofit/>
          </a:bodyPr>
          <a:lstStyle>
            <a:lvl1pPr marL="0" indent="0">
              <a:lnSpc>
                <a:spcPct val="100000"/>
              </a:lnSpc>
              <a:spcBef>
                <a:spcPts val="0"/>
              </a:spcBef>
              <a:buFontTx/>
              <a:buNone/>
              <a:defRPr sz="1200" b="1" strike="noStrike" cap="all" spc="120" baseline="0">
                <a:solidFill>
                  <a:schemeClr val="bg1"/>
                </a:solidFill>
              </a:defRPr>
            </a:lvl1pPr>
          </a:lstStyle>
          <a:p>
            <a:pPr lvl="0"/>
            <a:r>
              <a:rPr lang="sv-SE"/>
              <a:t>presented by &lt;name nameson&gt;</a:t>
            </a:r>
          </a:p>
        </p:txBody>
      </p:sp>
      <p:sp>
        <p:nvSpPr>
          <p:cNvPr id="10" name="Platshållare för datum 3">
            <a:extLst>
              <a:ext uri="{FF2B5EF4-FFF2-40B4-BE49-F238E27FC236}">
                <a16:creationId xmlns:a16="http://schemas.microsoft.com/office/drawing/2014/main" id="{5CE429DE-35D4-F144-9881-2C3DD8ABB666}"/>
              </a:ext>
            </a:extLst>
          </p:cNvPr>
          <p:cNvSpPr>
            <a:spLocks noGrp="1"/>
          </p:cNvSpPr>
          <p:nvPr>
            <p:ph type="dt" sz="half" idx="10"/>
          </p:nvPr>
        </p:nvSpPr>
        <p:spPr>
          <a:xfrm>
            <a:off x="1930395" y="6096663"/>
            <a:ext cx="1241068" cy="365125"/>
          </a:xfrm>
        </p:spPr>
        <p:txBody>
          <a:bodyPr/>
          <a:lstStyle>
            <a:lvl1pPr>
              <a:defRPr sz="1200"/>
            </a:lvl1pPr>
          </a:lstStyle>
          <a:p>
            <a:r>
              <a:rPr lang="en-US"/>
              <a:t>2023-06-30</a:t>
            </a:r>
            <a:endParaRPr lang="sv-SE" dirty="0"/>
          </a:p>
        </p:txBody>
      </p:sp>
    </p:spTree>
    <p:extLst>
      <p:ext uri="{BB962C8B-B14F-4D97-AF65-F5344CB8AC3E}">
        <p14:creationId xmlns:p14="http://schemas.microsoft.com/office/powerpoint/2010/main" val="140138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9BCCEAFE-E21B-43CF-80C4-FF01C3F9D479}"/>
              </a:ext>
            </a:extLst>
          </p:cNvPr>
          <p:cNvSpPr/>
          <p:nvPr userDrawn="1"/>
        </p:nvSpPr>
        <p:spPr>
          <a:xfrm>
            <a:off x="0" y="17605"/>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885092" y="265373"/>
            <a:ext cx="9709189" cy="657339"/>
          </a:xfrm>
        </p:spPr>
        <p:txBody>
          <a:bodyPr lIns="90000" bIns="18000"/>
          <a:lstStyle>
            <a:lvl1pPr>
              <a:defRPr>
                <a:solidFill>
                  <a:schemeClr val="bg1"/>
                </a:solidFill>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lvl1pPr>
              <a:defRPr>
                <a:solidFill>
                  <a:schemeClr val="bg1"/>
                </a:solidFill>
              </a:defRPr>
            </a:lvl1pPr>
          </a:lstStyle>
          <a:p>
            <a:r>
              <a:rPr lang="en-GB"/>
              <a:t>MONTHLY PROJECT UPDATE - JUNE 2023</a:t>
            </a:r>
            <a:endParaRPr lang="sv-SE" dirty="0"/>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lvl1pPr>
              <a:defRPr>
                <a:solidFill>
                  <a:schemeClr val="bg1"/>
                </a:solidFill>
              </a:defRPr>
            </a:lvl1pPr>
          </a:lstStyle>
          <a:p>
            <a:fld id="{F7283078-D760-1647-8B80-66BA8B52336D}" type="slidenum">
              <a:rPr lang="sv-SE" smtClean="0"/>
              <a:pPr/>
              <a:t>‹#›</a:t>
            </a:fld>
            <a:endParaRPr lang="sv-SE"/>
          </a:p>
        </p:txBody>
      </p:sp>
      <p:pic>
        <p:nvPicPr>
          <p:cNvPr id="12" name="Bildobjekt 11">
            <a:extLst>
              <a:ext uri="{FF2B5EF4-FFF2-40B4-BE49-F238E27FC236}">
                <a16:creationId xmlns:a16="http://schemas.microsoft.com/office/drawing/2014/main" id="{6426DF26-09C3-4DAE-B43E-0C11D6A635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4611" y="417443"/>
            <a:ext cx="826395" cy="800100"/>
          </a:xfrm>
          <a:prstGeom prst="rect">
            <a:avLst/>
          </a:prstGeom>
        </p:spPr>
      </p:pic>
      <p:sp>
        <p:nvSpPr>
          <p:cNvPr id="11" name="Platshållare för text 10">
            <a:extLst>
              <a:ext uri="{FF2B5EF4-FFF2-40B4-BE49-F238E27FC236}">
                <a16:creationId xmlns:a16="http://schemas.microsoft.com/office/drawing/2014/main" id="{5C48DF05-1B09-4DA6-AC56-07304871CCD2}"/>
              </a:ext>
            </a:extLst>
          </p:cNvPr>
          <p:cNvSpPr>
            <a:spLocks noGrp="1"/>
          </p:cNvSpPr>
          <p:nvPr>
            <p:ph type="body" sz="quarter" idx="13"/>
          </p:nvPr>
        </p:nvSpPr>
        <p:spPr>
          <a:xfrm>
            <a:off x="885093" y="1640719"/>
            <a:ext cx="10352628" cy="4375520"/>
          </a:xfrm>
        </p:spPr>
        <p:txBody>
          <a:bodyPr>
            <a:noAutofit/>
          </a:bodyPr>
          <a:lstStyle>
            <a:lvl1pPr marL="457200" indent="-457200">
              <a:buClr>
                <a:schemeClr val="bg1"/>
              </a:buClr>
              <a:buFont typeface="+mj-lt"/>
              <a:buAutoNum type="arabicPeriod"/>
              <a:defRPr>
                <a:solidFill>
                  <a:schemeClr val="bg1"/>
                </a:solidFill>
              </a:defRPr>
            </a:lvl1pPr>
            <a:lvl2pPr marL="82550" indent="0">
              <a:buNone/>
              <a:defRPr/>
            </a:lvl2pPr>
          </a:lstStyle>
          <a:p>
            <a:pPr lvl="0"/>
            <a:r>
              <a:rPr lang="en-US"/>
              <a:t>Edit Master text styles</a:t>
            </a:r>
          </a:p>
        </p:txBody>
      </p:sp>
      <p:sp>
        <p:nvSpPr>
          <p:cNvPr id="14" name="Platshållare för datum 3">
            <a:extLst>
              <a:ext uri="{FF2B5EF4-FFF2-40B4-BE49-F238E27FC236}">
                <a16:creationId xmlns:a16="http://schemas.microsoft.com/office/drawing/2014/main" id="{04D3287D-3E21-D845-8766-C307E6765306}"/>
              </a:ext>
            </a:extLst>
          </p:cNvPr>
          <p:cNvSpPr>
            <a:spLocks noGrp="1"/>
          </p:cNvSpPr>
          <p:nvPr>
            <p:ph type="dt" sz="half" idx="10"/>
          </p:nvPr>
        </p:nvSpPr>
        <p:spPr>
          <a:xfrm>
            <a:off x="1195647" y="6475270"/>
            <a:ext cx="832658" cy="365125"/>
          </a:xfrm>
        </p:spPr>
        <p:txBody>
          <a:bodyPr/>
          <a:lstStyle/>
          <a:p>
            <a:r>
              <a:rPr lang="en-US"/>
              <a:t>2023-06-30</a:t>
            </a:r>
            <a:endParaRPr lang="sv-SE" dirty="0"/>
          </a:p>
        </p:txBody>
      </p:sp>
      <p:cxnSp>
        <p:nvCxnSpPr>
          <p:cNvPr id="3" name="Rak 71">
            <a:extLst>
              <a:ext uri="{FF2B5EF4-FFF2-40B4-BE49-F238E27FC236}">
                <a16:creationId xmlns:a16="http://schemas.microsoft.com/office/drawing/2014/main" id="{1537D909-67A0-BD39-937E-C88339817144}"/>
              </a:ext>
            </a:extLst>
          </p:cNvPr>
          <p:cNvCxnSpPr>
            <a:cxnSpLocks/>
          </p:cNvCxnSpPr>
          <p:nvPr userDrawn="1"/>
        </p:nvCxnSpPr>
        <p:spPr>
          <a:xfrm>
            <a:off x="486812" y="265373"/>
            <a:ext cx="9242" cy="8452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988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ter/breaker slide">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250D024A-8F85-4618-9506-0F493B263A92}"/>
              </a:ext>
            </a:extLst>
          </p:cNvPr>
          <p:cNvSpPr/>
          <p:nvPr userDrawn="1"/>
        </p:nvSpPr>
        <p:spPr>
          <a:xfrm>
            <a:off x="0" y="0"/>
            <a:ext cx="647771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6477712" y="0"/>
            <a:ext cx="5714288" cy="6858000"/>
          </a:xfrm>
          <a:solidFill>
            <a:srgbClr val="ECECEC"/>
          </a:solidFill>
        </p:spPr>
        <p:txBody>
          <a:bodyPr>
            <a:normAutofit/>
          </a:bodyPr>
          <a:lstStyle>
            <a:lvl1pPr algn="ctr">
              <a:defRPr sz="800"/>
            </a:lvl1pPr>
          </a:lstStyle>
          <a:p>
            <a:r>
              <a:rPr lang="sv-SE"/>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cstate="screen">
              <a:extLst>
                <a:ext uri="{28A0092B-C50C-407E-A947-70E740481C1C}">
                  <a14:useLocalDpi xmlns:a14="http://schemas.microsoft.com/office/drawing/2010/main"/>
                </a:ext>
              </a:extLst>
            </a:blip>
            <a:stretch>
              <a:fillRect/>
            </a:stretch>
          </a:blipFill>
        </p:spPr>
        <p:txBody>
          <a:bodyPr>
            <a:normAutofit/>
          </a:bodyPr>
          <a:lstStyle>
            <a:lvl1pPr marL="0" indent="0">
              <a:buFontTx/>
              <a:buNone/>
              <a:defRPr sz="100">
                <a:noFill/>
              </a:defRPr>
            </a:lvl1pPr>
          </a:lstStyle>
          <a:p>
            <a:pPr lvl="0"/>
            <a:r>
              <a:rPr lang="en-US"/>
              <a:t>Edit Master text styles</a:t>
            </a:r>
          </a:p>
        </p:txBody>
      </p:sp>
      <p:sp>
        <p:nvSpPr>
          <p:cNvPr id="3" name="Platshållare för text 2">
            <a:extLst>
              <a:ext uri="{FF2B5EF4-FFF2-40B4-BE49-F238E27FC236}">
                <a16:creationId xmlns:a16="http://schemas.microsoft.com/office/drawing/2014/main" id="{F55DE042-7DE8-4583-986C-40823753078B}"/>
              </a:ext>
            </a:extLst>
          </p:cNvPr>
          <p:cNvSpPr>
            <a:spLocks noGrp="1"/>
          </p:cNvSpPr>
          <p:nvPr>
            <p:ph type="body" sz="quarter" idx="13" hasCustomPrompt="1"/>
          </p:nvPr>
        </p:nvSpPr>
        <p:spPr>
          <a:xfrm>
            <a:off x="1230491" y="1051132"/>
            <a:ext cx="4255909" cy="829149"/>
          </a:xfrm>
        </p:spPr>
        <p:txBody>
          <a:bodyPr rIns="18000" anchor="b" anchorCtr="0"/>
          <a:lstStyle>
            <a:lvl1pPr marL="0" indent="0">
              <a:buFontTx/>
              <a:buNone/>
              <a:defRPr sz="4800">
                <a:solidFill>
                  <a:schemeClr val="bg1"/>
                </a:solidFill>
                <a:latin typeface="+mn-lt"/>
              </a:defRPr>
            </a:lvl1pPr>
            <a:lvl2pPr marL="82550" indent="0">
              <a:buNone/>
              <a:defRPr/>
            </a:lvl2pPr>
          </a:lstStyle>
          <a:p>
            <a:pPr lvl="0"/>
            <a:r>
              <a:rPr lang="sv-SE" dirty="0"/>
              <a:t># (</a:t>
            </a:r>
            <a:r>
              <a:rPr lang="sv-SE" dirty="0" err="1"/>
              <a:t>chapter</a:t>
            </a:r>
            <a:r>
              <a:rPr lang="sv-SE" dirty="0"/>
              <a:t>)</a:t>
            </a:r>
          </a:p>
        </p:txBody>
      </p:sp>
      <p:sp>
        <p:nvSpPr>
          <p:cNvPr id="11" name="Platshållare för text 2">
            <a:extLst>
              <a:ext uri="{FF2B5EF4-FFF2-40B4-BE49-F238E27FC236}">
                <a16:creationId xmlns:a16="http://schemas.microsoft.com/office/drawing/2014/main" id="{1DC53C5B-9DC3-4646-B6B3-DD59404D44D0}"/>
              </a:ext>
            </a:extLst>
          </p:cNvPr>
          <p:cNvSpPr>
            <a:spLocks noGrp="1"/>
          </p:cNvSpPr>
          <p:nvPr>
            <p:ph type="body" sz="quarter" idx="14" hasCustomPrompt="1"/>
          </p:nvPr>
        </p:nvSpPr>
        <p:spPr>
          <a:xfrm>
            <a:off x="1230491" y="2169209"/>
            <a:ext cx="4255909" cy="2462613"/>
          </a:xfrm>
        </p:spPr>
        <p:txBody>
          <a:bodyPr rIns="18000" anchor="t" anchorCtr="0"/>
          <a:lstStyle>
            <a:lvl1pPr marL="0" indent="0">
              <a:spcBef>
                <a:spcPts val="0"/>
              </a:spcBef>
              <a:buFontTx/>
              <a:buNone/>
              <a:defRPr sz="4200">
                <a:solidFill>
                  <a:schemeClr val="bg1"/>
                </a:solidFill>
                <a:latin typeface="+mn-lt"/>
                <a:cs typeface="Segoe UI Semibold" panose="020B0702040204020203" pitchFamily="34" charset="0"/>
              </a:defRPr>
            </a:lvl1pPr>
            <a:lvl2pPr marL="82550" indent="0">
              <a:buNone/>
              <a:defRPr/>
            </a:lvl2pPr>
          </a:lstStyle>
          <a:p>
            <a:pPr lvl="0"/>
            <a:r>
              <a:rPr lang="sv-SE" dirty="0" err="1"/>
              <a:t>Headline</a:t>
            </a:r>
            <a:endParaRPr lang="sv-SE" dirty="0"/>
          </a:p>
        </p:txBody>
      </p:sp>
    </p:spTree>
    <p:extLst>
      <p:ext uri="{BB962C8B-B14F-4D97-AF65-F5344CB8AC3E}">
        <p14:creationId xmlns:p14="http://schemas.microsoft.com/office/powerpoint/2010/main" val="325464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hapter/breaker slide">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250D024A-8F85-4618-9506-0F493B263A92}"/>
              </a:ext>
            </a:extLst>
          </p:cNvPr>
          <p:cNvSpPr/>
          <p:nvPr userDrawn="1"/>
        </p:nvSpPr>
        <p:spPr>
          <a:xfrm>
            <a:off x="0" y="0"/>
            <a:ext cx="647771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6477712" y="0"/>
            <a:ext cx="5714288" cy="6858000"/>
          </a:xfrm>
          <a:solidFill>
            <a:srgbClr val="ECECEC"/>
          </a:solidFill>
        </p:spPr>
        <p:txBody>
          <a:bodyPr>
            <a:normAutofit/>
          </a:bodyPr>
          <a:lstStyle>
            <a:lvl1pPr algn="ctr">
              <a:defRPr sz="800"/>
            </a:lvl1pPr>
          </a:lstStyle>
          <a:p>
            <a:r>
              <a:rPr lang="sv-SE"/>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cstate="screen">
              <a:extLst>
                <a:ext uri="{28A0092B-C50C-407E-A947-70E740481C1C}">
                  <a14:useLocalDpi xmlns:a14="http://schemas.microsoft.com/office/drawing/2010/main"/>
                </a:ext>
              </a:extLst>
            </a:blip>
            <a:stretch>
              <a:fillRect/>
            </a:stretch>
          </a:blipFill>
        </p:spPr>
        <p:txBody>
          <a:bodyPr>
            <a:normAutofit/>
          </a:bodyPr>
          <a:lstStyle>
            <a:lvl1pPr marL="0" indent="0">
              <a:buFontTx/>
              <a:buNone/>
              <a:defRPr sz="100">
                <a:noFill/>
              </a:defRPr>
            </a:lvl1pPr>
          </a:lstStyle>
          <a:p>
            <a:pPr lvl="0"/>
            <a:r>
              <a:rPr lang="en-US"/>
              <a:t>Edit Master text styles</a:t>
            </a:r>
          </a:p>
        </p:txBody>
      </p:sp>
      <p:sp>
        <p:nvSpPr>
          <p:cNvPr id="3" name="Platshållare för text 2">
            <a:extLst>
              <a:ext uri="{FF2B5EF4-FFF2-40B4-BE49-F238E27FC236}">
                <a16:creationId xmlns:a16="http://schemas.microsoft.com/office/drawing/2014/main" id="{F55DE042-7DE8-4583-986C-40823753078B}"/>
              </a:ext>
            </a:extLst>
          </p:cNvPr>
          <p:cNvSpPr>
            <a:spLocks noGrp="1"/>
          </p:cNvSpPr>
          <p:nvPr>
            <p:ph type="body" sz="quarter" idx="13" hasCustomPrompt="1"/>
          </p:nvPr>
        </p:nvSpPr>
        <p:spPr>
          <a:xfrm>
            <a:off x="1230491" y="1051132"/>
            <a:ext cx="4255909" cy="829149"/>
          </a:xfrm>
        </p:spPr>
        <p:txBody>
          <a:bodyPr rIns="18000" anchor="b" anchorCtr="0"/>
          <a:lstStyle>
            <a:lvl1pPr marL="0" indent="0">
              <a:buFontTx/>
              <a:buNone/>
              <a:defRPr sz="4800">
                <a:solidFill>
                  <a:schemeClr val="bg1"/>
                </a:solidFill>
                <a:latin typeface="+mn-lt"/>
              </a:defRPr>
            </a:lvl1pPr>
            <a:lvl2pPr marL="82550" indent="0">
              <a:buNone/>
              <a:defRPr/>
            </a:lvl2pPr>
          </a:lstStyle>
          <a:p>
            <a:pPr lvl="0"/>
            <a:r>
              <a:rPr lang="sv-SE" dirty="0"/>
              <a:t># (</a:t>
            </a:r>
            <a:r>
              <a:rPr lang="sv-SE" dirty="0" err="1"/>
              <a:t>chapter</a:t>
            </a:r>
            <a:r>
              <a:rPr lang="sv-SE" dirty="0"/>
              <a:t>)</a:t>
            </a:r>
          </a:p>
        </p:txBody>
      </p:sp>
      <p:sp>
        <p:nvSpPr>
          <p:cNvPr id="11" name="Platshållare för text 2">
            <a:extLst>
              <a:ext uri="{FF2B5EF4-FFF2-40B4-BE49-F238E27FC236}">
                <a16:creationId xmlns:a16="http://schemas.microsoft.com/office/drawing/2014/main" id="{1DC53C5B-9DC3-4646-B6B3-DD59404D44D0}"/>
              </a:ext>
            </a:extLst>
          </p:cNvPr>
          <p:cNvSpPr>
            <a:spLocks noGrp="1"/>
          </p:cNvSpPr>
          <p:nvPr>
            <p:ph type="body" sz="quarter" idx="14" hasCustomPrompt="1"/>
          </p:nvPr>
        </p:nvSpPr>
        <p:spPr>
          <a:xfrm>
            <a:off x="1230491" y="2169209"/>
            <a:ext cx="4255909" cy="2462613"/>
          </a:xfrm>
        </p:spPr>
        <p:txBody>
          <a:bodyPr rIns="18000" anchor="t" anchorCtr="0"/>
          <a:lstStyle>
            <a:lvl1pPr marL="0" indent="0">
              <a:spcBef>
                <a:spcPts val="0"/>
              </a:spcBef>
              <a:buFontTx/>
              <a:buNone/>
              <a:defRPr sz="4200">
                <a:solidFill>
                  <a:schemeClr val="bg1"/>
                </a:solidFill>
                <a:latin typeface="+mn-lt"/>
                <a:cs typeface="Segoe UI Semibold" panose="020B0702040204020203" pitchFamily="34" charset="0"/>
              </a:defRPr>
            </a:lvl1pPr>
            <a:lvl2pPr marL="82550" indent="0">
              <a:buNone/>
              <a:defRPr/>
            </a:lvl2pPr>
          </a:lstStyle>
          <a:p>
            <a:pPr lvl="0"/>
            <a:r>
              <a:rPr lang="sv-SE" dirty="0" err="1"/>
              <a:t>Headline</a:t>
            </a:r>
            <a:endParaRPr lang="sv-SE" dirty="0"/>
          </a:p>
        </p:txBody>
      </p:sp>
    </p:spTree>
    <p:extLst>
      <p:ext uri="{BB962C8B-B14F-4D97-AF65-F5344CB8AC3E}">
        <p14:creationId xmlns:p14="http://schemas.microsoft.com/office/powerpoint/2010/main" val="4170629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892684" y="265373"/>
            <a:ext cx="9708289" cy="657339"/>
          </a:xfrm>
        </p:spPr>
        <p:txBody>
          <a:bodyPr lIns="90000" bIns="18000"/>
          <a:lstStyle>
            <a:lvl1pPr>
              <a:defRPr/>
            </a:lvl1pPr>
          </a:lstStyle>
          <a:p>
            <a:r>
              <a:rPr lang="sv-SE" dirty="0" err="1"/>
              <a:t>Headline</a:t>
            </a:r>
            <a:endParaRPr lang="sv-SE" dirty="0"/>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en-GB"/>
              <a:t>MONTHLY PROJECT UPDATE - JUNE 2023</a:t>
            </a:r>
            <a:endParaRPr lang="sv-SE" dirty="0"/>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892684" y="931026"/>
            <a:ext cx="9708289"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24611" y="417443"/>
            <a:ext cx="826394" cy="800100"/>
          </a:xfrm>
          <a:prstGeom prst="rect">
            <a:avLst/>
          </a:prstGeom>
        </p:spPr>
      </p:pic>
      <p:sp>
        <p:nvSpPr>
          <p:cNvPr id="12" name="Platshållare för innehåll 2">
            <a:extLst>
              <a:ext uri="{FF2B5EF4-FFF2-40B4-BE49-F238E27FC236}">
                <a16:creationId xmlns:a16="http://schemas.microsoft.com/office/drawing/2014/main" id="{5917406D-4BE3-3B4C-BCFF-41B4F0FAB441}"/>
              </a:ext>
            </a:extLst>
          </p:cNvPr>
          <p:cNvSpPr>
            <a:spLocks noGrp="1"/>
          </p:cNvSpPr>
          <p:nvPr>
            <p:ph idx="1"/>
          </p:nvPr>
        </p:nvSpPr>
        <p:spPr>
          <a:xfrm>
            <a:off x="883376" y="1562400"/>
            <a:ext cx="9714286" cy="4768062"/>
          </a:xfrm>
        </p:spPr>
        <p:txBody>
          <a:bodyPr lIns="0" rIns="1800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3" name="Platshållare för datum 3">
            <a:extLst>
              <a:ext uri="{FF2B5EF4-FFF2-40B4-BE49-F238E27FC236}">
                <a16:creationId xmlns:a16="http://schemas.microsoft.com/office/drawing/2014/main" id="{3E8E36C4-8565-B94E-A90D-FF5DD7F86A6D}"/>
              </a:ext>
            </a:extLst>
          </p:cNvPr>
          <p:cNvSpPr>
            <a:spLocks noGrp="1"/>
          </p:cNvSpPr>
          <p:nvPr>
            <p:ph type="dt" sz="half" idx="10"/>
          </p:nvPr>
        </p:nvSpPr>
        <p:spPr>
          <a:xfrm>
            <a:off x="1195647" y="6475270"/>
            <a:ext cx="832658" cy="365125"/>
          </a:xfrm>
        </p:spPr>
        <p:txBody>
          <a:bodyPr/>
          <a:lstStyle/>
          <a:p>
            <a:r>
              <a:rPr lang="en-US"/>
              <a:t>2023-06-30</a:t>
            </a:r>
            <a:endParaRPr lang="sv-SE" dirty="0"/>
          </a:p>
        </p:txBody>
      </p:sp>
      <p:cxnSp>
        <p:nvCxnSpPr>
          <p:cNvPr id="3" name="Rak 71">
            <a:extLst>
              <a:ext uri="{FF2B5EF4-FFF2-40B4-BE49-F238E27FC236}">
                <a16:creationId xmlns:a16="http://schemas.microsoft.com/office/drawing/2014/main" id="{E3CBC960-FADE-0D41-28AA-57AA0B80832D}"/>
              </a:ext>
            </a:extLst>
          </p:cNvPr>
          <p:cNvCxnSpPr>
            <a:cxnSpLocks/>
          </p:cNvCxnSpPr>
          <p:nvPr userDrawn="1"/>
        </p:nvCxnSpPr>
        <p:spPr>
          <a:xfrm>
            <a:off x="486812" y="265373"/>
            <a:ext cx="9242" cy="84527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008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One column">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216322" y="2738045"/>
            <a:ext cx="9708289" cy="657339"/>
          </a:xfrm>
        </p:spPr>
        <p:txBody>
          <a:bodyPr lIns="90000" bIns="18000"/>
          <a:lstStyle>
            <a:lvl1pPr algn="ctr">
              <a:defRPr/>
            </a:lvl1pPr>
          </a:lstStyle>
          <a:p>
            <a:r>
              <a:rPr lang="sv-SE" dirty="0" err="1"/>
              <a:t>Breaker</a:t>
            </a:r>
            <a:r>
              <a:rPr lang="sv-SE" dirty="0"/>
              <a:t> </a:t>
            </a:r>
            <a:r>
              <a:rPr lang="sv-SE" dirty="0" err="1"/>
              <a:t>headline</a:t>
            </a:r>
            <a:endParaRPr lang="sv-SE" dirty="0"/>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en-GB"/>
              <a:t>MONTHLY PROJECT UPDATE - JUNE 2023</a:t>
            </a:r>
            <a:endParaRPr lang="sv-SE" dirty="0"/>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216322" y="3403698"/>
            <a:ext cx="9708289" cy="507076"/>
          </a:xfrm>
        </p:spPr>
        <p:txBody>
          <a:bodyPr lIns="90000" tIns="18000">
            <a:noAutofit/>
          </a:bodyPr>
          <a:lstStyle>
            <a:lvl1pPr marL="0" indent="0" algn="ctr">
              <a:spcBef>
                <a:spcPts val="0"/>
              </a:spcBef>
              <a:buFontTx/>
              <a:buNone/>
              <a:defRPr sz="2200">
                <a:solidFill>
                  <a:schemeClr val="accent1"/>
                </a:solidFill>
              </a:defRPr>
            </a:lvl1pPr>
            <a:lvl2pPr marL="82550" indent="0">
              <a:buNone/>
              <a:defRPr/>
            </a:lvl2pPr>
          </a:lstStyle>
          <a:p>
            <a:pPr lvl="0"/>
            <a:r>
              <a:rPr lang="sv-SE" dirty="0" err="1"/>
              <a:t>Sub-headline</a:t>
            </a:r>
            <a:endParaRPr lang="sv-SE" dirty="0"/>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24611" y="417443"/>
            <a:ext cx="826394" cy="800100"/>
          </a:xfrm>
          <a:prstGeom prst="rect">
            <a:avLst/>
          </a:prstGeom>
        </p:spPr>
      </p:pic>
      <p:sp>
        <p:nvSpPr>
          <p:cNvPr id="13" name="Platshållare för datum 3">
            <a:extLst>
              <a:ext uri="{FF2B5EF4-FFF2-40B4-BE49-F238E27FC236}">
                <a16:creationId xmlns:a16="http://schemas.microsoft.com/office/drawing/2014/main" id="{3E8E36C4-8565-B94E-A90D-FF5DD7F86A6D}"/>
              </a:ext>
            </a:extLst>
          </p:cNvPr>
          <p:cNvSpPr>
            <a:spLocks noGrp="1"/>
          </p:cNvSpPr>
          <p:nvPr>
            <p:ph type="dt" sz="half" idx="10"/>
          </p:nvPr>
        </p:nvSpPr>
        <p:spPr>
          <a:xfrm>
            <a:off x="1195647" y="6475270"/>
            <a:ext cx="832658" cy="365125"/>
          </a:xfrm>
        </p:spPr>
        <p:txBody>
          <a:bodyPr/>
          <a:lstStyle/>
          <a:p>
            <a:r>
              <a:rPr lang="en-US"/>
              <a:t>2023-06-30</a:t>
            </a:r>
            <a:endParaRPr lang="sv-SE" dirty="0"/>
          </a:p>
        </p:txBody>
      </p:sp>
    </p:spTree>
    <p:extLst>
      <p:ext uri="{BB962C8B-B14F-4D97-AF65-F5344CB8AC3E}">
        <p14:creationId xmlns:p14="http://schemas.microsoft.com/office/powerpoint/2010/main" val="1760686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One column">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1179FEA-4A38-F1AD-B13B-DE581CA89895}"/>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241855" y="2785754"/>
            <a:ext cx="9708289" cy="657339"/>
          </a:xfrm>
        </p:spPr>
        <p:txBody>
          <a:bodyPr lIns="90000" bIns="18000"/>
          <a:lstStyle>
            <a:lvl1pPr algn="ctr">
              <a:defRPr>
                <a:solidFill>
                  <a:schemeClr val="bg1"/>
                </a:solidFill>
              </a:defRPr>
            </a:lvl1pPr>
          </a:lstStyle>
          <a:p>
            <a:r>
              <a:rPr lang="sv-SE" dirty="0" err="1"/>
              <a:t>Breaker</a:t>
            </a:r>
            <a:r>
              <a:rPr lang="sv-SE" dirty="0"/>
              <a:t> </a:t>
            </a:r>
            <a:r>
              <a:rPr lang="sv-SE" dirty="0" err="1"/>
              <a:t>headline</a:t>
            </a:r>
            <a:endParaRPr lang="sv-SE" dirty="0"/>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en-GB"/>
              <a:t>MONTHLY PROJECT UPDATE - JUNE 2023</a:t>
            </a:r>
            <a:endParaRPr lang="sv-SE" dirty="0"/>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241855" y="3451407"/>
            <a:ext cx="9708289" cy="507076"/>
          </a:xfrm>
        </p:spPr>
        <p:txBody>
          <a:bodyPr lIns="90000" tIns="18000">
            <a:noAutofit/>
          </a:bodyPr>
          <a:lstStyle>
            <a:lvl1pPr marL="0" indent="0" algn="ctr">
              <a:spcBef>
                <a:spcPts val="0"/>
              </a:spcBef>
              <a:buFontTx/>
              <a:buNone/>
              <a:defRPr sz="2200">
                <a:solidFill>
                  <a:schemeClr val="bg1"/>
                </a:solidFill>
              </a:defRPr>
            </a:lvl1pPr>
            <a:lvl2pPr marL="82550" indent="0">
              <a:buNone/>
              <a:defRPr/>
            </a:lvl2pPr>
          </a:lstStyle>
          <a:p>
            <a:pPr lvl="0"/>
            <a:r>
              <a:rPr lang="sv-SE" dirty="0" err="1"/>
              <a:t>Sub-headline</a:t>
            </a:r>
            <a:endParaRPr lang="sv-SE" dirty="0"/>
          </a:p>
        </p:txBody>
      </p:sp>
      <p:sp>
        <p:nvSpPr>
          <p:cNvPr id="13" name="Platshållare för datum 3">
            <a:extLst>
              <a:ext uri="{FF2B5EF4-FFF2-40B4-BE49-F238E27FC236}">
                <a16:creationId xmlns:a16="http://schemas.microsoft.com/office/drawing/2014/main" id="{3E8E36C4-8565-B94E-A90D-FF5DD7F86A6D}"/>
              </a:ext>
            </a:extLst>
          </p:cNvPr>
          <p:cNvSpPr>
            <a:spLocks noGrp="1"/>
          </p:cNvSpPr>
          <p:nvPr>
            <p:ph type="dt" sz="half" idx="10"/>
          </p:nvPr>
        </p:nvSpPr>
        <p:spPr>
          <a:xfrm>
            <a:off x="1195647" y="6475270"/>
            <a:ext cx="832658" cy="365125"/>
          </a:xfrm>
        </p:spPr>
        <p:txBody>
          <a:bodyPr/>
          <a:lstStyle/>
          <a:p>
            <a:r>
              <a:rPr lang="en-US"/>
              <a:t>2023-06-30</a:t>
            </a:r>
            <a:endParaRPr lang="sv-SE" dirty="0"/>
          </a:p>
        </p:txBody>
      </p:sp>
      <p:pic>
        <p:nvPicPr>
          <p:cNvPr id="7" name="Bildobjekt 6">
            <a:extLst>
              <a:ext uri="{FF2B5EF4-FFF2-40B4-BE49-F238E27FC236}">
                <a16:creationId xmlns:a16="http://schemas.microsoft.com/office/drawing/2014/main" id="{B414C8B0-FEF7-D89C-BDE4-1BF0DC6115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4611" y="417443"/>
            <a:ext cx="826395" cy="800100"/>
          </a:xfrm>
          <a:prstGeom prst="rect">
            <a:avLst/>
          </a:prstGeom>
        </p:spPr>
      </p:pic>
    </p:spTree>
    <p:extLst>
      <p:ext uri="{BB962C8B-B14F-4D97-AF65-F5344CB8AC3E}">
        <p14:creationId xmlns:p14="http://schemas.microsoft.com/office/powerpoint/2010/main" val="4274510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1532B06-EA3A-AA45-A1FA-C8E1873FD090}"/>
              </a:ext>
            </a:extLst>
          </p:cNvPr>
          <p:cNvSpPr>
            <a:spLocks noGrp="1"/>
          </p:cNvSpPr>
          <p:nvPr>
            <p:ph type="title"/>
          </p:nvPr>
        </p:nvSpPr>
        <p:spPr>
          <a:xfrm>
            <a:off x="1103709" y="281999"/>
            <a:ext cx="9478393" cy="657340"/>
          </a:xfrm>
          <a:prstGeom prst="rect">
            <a:avLst/>
          </a:prstGeom>
        </p:spPr>
        <p:txBody>
          <a:bodyPr vert="horz" lIns="90000" tIns="45720" rIns="91440" bIns="45720" rtlCol="0" anchor="t" anchorCtr="0">
            <a:noAutofit/>
          </a:bodyPr>
          <a:lstStyle/>
          <a:p>
            <a:r>
              <a:rPr lang="sv-SE"/>
              <a:t>Klicka här för att ändra mall för rubrikformat</a:t>
            </a:r>
          </a:p>
        </p:txBody>
      </p:sp>
      <p:sp>
        <p:nvSpPr>
          <p:cNvPr id="4" name="Platshållare för datum 3">
            <a:extLst>
              <a:ext uri="{FF2B5EF4-FFF2-40B4-BE49-F238E27FC236}">
                <a16:creationId xmlns:a16="http://schemas.microsoft.com/office/drawing/2014/main" id="{66E4D6F2-5CFB-9D4E-AED8-120937FE2576}"/>
              </a:ext>
            </a:extLst>
          </p:cNvPr>
          <p:cNvSpPr>
            <a:spLocks noGrp="1"/>
          </p:cNvSpPr>
          <p:nvPr>
            <p:ph type="dt" sz="half" idx="2"/>
          </p:nvPr>
        </p:nvSpPr>
        <p:spPr>
          <a:xfrm>
            <a:off x="1195647" y="6483583"/>
            <a:ext cx="832658" cy="365125"/>
          </a:xfrm>
          <a:prstGeom prst="rect">
            <a:avLst/>
          </a:prstGeom>
        </p:spPr>
        <p:txBody>
          <a:bodyPr vert="horz" lIns="91440" tIns="45720" rIns="91440" bIns="45720" rtlCol="0" anchor="ctr"/>
          <a:lstStyle>
            <a:lvl1pPr algn="l">
              <a:defRPr sz="800" spc="80" baseline="0">
                <a:solidFill>
                  <a:srgbClr val="CCCCCC"/>
                </a:solidFill>
              </a:defRPr>
            </a:lvl1pPr>
          </a:lstStyle>
          <a:p>
            <a:r>
              <a:rPr lang="en-US"/>
              <a:t>2023-06-30</a:t>
            </a:r>
            <a:endParaRPr lang="sv-SE"/>
          </a:p>
        </p:txBody>
      </p:sp>
      <p:sp>
        <p:nvSpPr>
          <p:cNvPr id="5" name="Platshållare för sidfot 4">
            <a:extLst>
              <a:ext uri="{FF2B5EF4-FFF2-40B4-BE49-F238E27FC236}">
                <a16:creationId xmlns:a16="http://schemas.microsoft.com/office/drawing/2014/main" id="{515FD9D7-4C35-3343-B008-A413FF500A93}"/>
              </a:ext>
            </a:extLst>
          </p:cNvPr>
          <p:cNvSpPr>
            <a:spLocks noGrp="1"/>
          </p:cNvSpPr>
          <p:nvPr>
            <p:ph type="ftr" sz="quarter" idx="3"/>
          </p:nvPr>
        </p:nvSpPr>
        <p:spPr>
          <a:xfrm>
            <a:off x="2053244" y="6483583"/>
            <a:ext cx="4114800" cy="365125"/>
          </a:xfrm>
          <a:prstGeom prst="rect">
            <a:avLst/>
          </a:prstGeom>
        </p:spPr>
        <p:txBody>
          <a:bodyPr vert="horz" lIns="91440" tIns="45720" rIns="91440" bIns="45720" rtlCol="0" anchor="ctr"/>
          <a:lstStyle>
            <a:lvl1pPr algn="l">
              <a:defRPr sz="800" cap="all" spc="80" baseline="0">
                <a:solidFill>
                  <a:srgbClr val="CCCCCC"/>
                </a:solidFill>
              </a:defRPr>
            </a:lvl1pPr>
          </a:lstStyle>
          <a:p>
            <a:r>
              <a:rPr lang="en-GB"/>
              <a:t>MONTHLY PROJECT UPDATE - JUNE 2023</a:t>
            </a:r>
            <a:endParaRPr lang="sv-SE"/>
          </a:p>
        </p:txBody>
      </p:sp>
      <p:sp>
        <p:nvSpPr>
          <p:cNvPr id="6" name="Platshållare för bildnummer 5">
            <a:extLst>
              <a:ext uri="{FF2B5EF4-FFF2-40B4-BE49-F238E27FC236}">
                <a16:creationId xmlns:a16="http://schemas.microsoft.com/office/drawing/2014/main" id="{AF6B396D-270A-E047-8DAD-6D51B53CAD64}"/>
              </a:ext>
            </a:extLst>
          </p:cNvPr>
          <p:cNvSpPr>
            <a:spLocks noGrp="1"/>
          </p:cNvSpPr>
          <p:nvPr>
            <p:ph type="sldNum" sz="quarter" idx="4"/>
          </p:nvPr>
        </p:nvSpPr>
        <p:spPr>
          <a:xfrm>
            <a:off x="8735292" y="6483583"/>
            <a:ext cx="2743200" cy="365125"/>
          </a:xfrm>
          <a:prstGeom prst="rect">
            <a:avLst/>
          </a:prstGeom>
        </p:spPr>
        <p:txBody>
          <a:bodyPr vert="horz" lIns="91440" tIns="45720" rIns="91440" bIns="45720" rtlCol="0" anchor="ctr"/>
          <a:lstStyle>
            <a:lvl1pPr algn="r">
              <a:defRPr sz="800" b="1">
                <a:solidFill>
                  <a:schemeClr val="accent1"/>
                </a:solidFill>
              </a:defRPr>
            </a:lvl1pPr>
          </a:lstStyle>
          <a:p>
            <a:fld id="{F7283078-D760-1647-8B80-66BA8B52336D}" type="slidenum">
              <a:rPr lang="sv-SE" smtClean="0"/>
              <a:pPr/>
              <a:t>‹#›</a:t>
            </a:fld>
            <a:endParaRPr lang="sv-SE"/>
          </a:p>
        </p:txBody>
      </p:sp>
      <p:sp>
        <p:nvSpPr>
          <p:cNvPr id="11" name="Platshållare för text 2">
            <a:extLst>
              <a:ext uri="{FF2B5EF4-FFF2-40B4-BE49-F238E27FC236}">
                <a16:creationId xmlns:a16="http://schemas.microsoft.com/office/drawing/2014/main" id="{CD0A89FF-22DC-4B6A-B9ED-60B2F32ED89E}"/>
              </a:ext>
            </a:extLst>
          </p:cNvPr>
          <p:cNvSpPr>
            <a:spLocks noGrp="1"/>
          </p:cNvSpPr>
          <p:nvPr>
            <p:ph type="body" idx="1"/>
          </p:nvPr>
        </p:nvSpPr>
        <p:spPr>
          <a:xfrm>
            <a:off x="1095894" y="1561865"/>
            <a:ext cx="9561022" cy="4565397"/>
          </a:xfrm>
          <a:prstGeom prst="rect">
            <a:avLst/>
          </a:prstGeom>
        </p:spPr>
        <p:txBody>
          <a:bodyPr vert="horz" lIns="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825848757"/>
      </p:ext>
    </p:extLst>
  </p:cSld>
  <p:clrMap bg1="lt1" tx1="dk1" bg2="lt2" tx2="dk2" accent1="accent1" accent2="accent2" accent3="accent3" accent4="accent4" accent5="accent5" accent6="accent6" hlink="hlink" folHlink="folHlink"/>
  <p:sldLayoutIdLst>
    <p:sldLayoutId id="2147483655" r:id="rId1"/>
    <p:sldLayoutId id="2147483685" r:id="rId2"/>
    <p:sldLayoutId id="2147483649" r:id="rId3"/>
    <p:sldLayoutId id="2147483665" r:id="rId4"/>
    <p:sldLayoutId id="2147483667" r:id="rId5"/>
    <p:sldLayoutId id="2147483686" r:id="rId6"/>
    <p:sldLayoutId id="2147483669" r:id="rId7"/>
    <p:sldLayoutId id="2147483689" r:id="rId8"/>
    <p:sldLayoutId id="2147483688" r:id="rId9"/>
    <p:sldLayoutId id="2147483690" r:id="rId10"/>
    <p:sldLayoutId id="2147483650" r:id="rId11"/>
    <p:sldLayoutId id="2147483668" r:id="rId12"/>
    <p:sldLayoutId id="2147483662" r:id="rId13"/>
    <p:sldLayoutId id="2147483664" r:id="rId14"/>
    <p:sldLayoutId id="2147483663" r:id="rId15"/>
    <p:sldLayoutId id="2147483666" r:id="rId16"/>
    <p:sldLayoutId id="2147483670" r:id="rId17"/>
    <p:sldLayoutId id="2147483692" r:id="rId18"/>
    <p:sldLayoutId id="2147483693" r:id="rId19"/>
    <p:sldLayoutId id="2147483694"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p:titleStyle>
    <p:body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tiff"/></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9.jpeg"/><Relationship Id="rId7" Type="http://schemas.openxmlformats.org/officeDocument/2006/relationships/image" Target="../media/image42.png"/><Relationship Id="rId2" Type="http://schemas.openxmlformats.org/officeDocument/2006/relationships/image" Target="../media/image38.jpeg"/><Relationship Id="rId1" Type="http://schemas.openxmlformats.org/officeDocument/2006/relationships/slideLayout" Target="../slideLayouts/slideLayout15.xml"/><Relationship Id="rId6" Type="http://schemas.openxmlformats.org/officeDocument/2006/relationships/image" Target="../media/image41.jpeg"/><Relationship Id="rId5" Type="http://schemas.openxmlformats.org/officeDocument/2006/relationships/hyperlink" Target="https://bit.ly/AT_MOOC23" TargetMode="Externa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image" Target="../media/image40.png"/><Relationship Id="rId1" Type="http://schemas.openxmlformats.org/officeDocument/2006/relationships/slideLayout" Target="../slideLayouts/slideLayout20.xml"/><Relationship Id="rId6" Type="http://schemas.openxmlformats.org/officeDocument/2006/relationships/image" Target="../media/image45.png"/><Relationship Id="rId5" Type="http://schemas.openxmlformats.org/officeDocument/2006/relationships/hyperlink" Target="https://www.scienceinschool.org/?s=spallation&amp;post_type=sis-article&amp;sis-article-types=&amp;sis-ages=&amp;sis-categories=&amp;sis-issues=" TargetMode="External"/><Relationship Id="rId4" Type="http://schemas.openxmlformats.org/officeDocument/2006/relationships/hyperlink" Target="https://youtube.com/playlist?list=PLFSUXC0l5E6sFpv1Sqf3aYqcnz7rBbO6W&amp;si=MYcEysOIyzz-lqlZ" TargetMode="External"/><Relationship Id="rId9" Type="http://schemas.openxmlformats.org/officeDocument/2006/relationships/hyperlink" Target="https://racetospace.eu/"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image" Target="../media/image48.png"/><Relationship Id="rId4" Type="http://schemas.microsoft.com/office/2014/relationships/chartEx" Target="../charts/chartEx1.xml"/></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1.xml"/><Relationship Id="rId5" Type="http://schemas.openxmlformats.org/officeDocument/2006/relationships/image" Target="../media/image53.jpeg"/><Relationship Id="rId4" Type="http://schemas.openxmlformats.org/officeDocument/2006/relationships/image" Target="../media/image52.jpeg"/></Relationships>
</file>

<file path=ppt/slides/_rels/slide21.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12" Type="http://schemas.openxmlformats.org/officeDocument/2006/relationships/image" Target="../media/image63.jpeg"/><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image" Target="../media/image57.jpeg"/><Relationship Id="rId11" Type="http://schemas.openxmlformats.org/officeDocument/2006/relationships/image" Target="../media/image62.jpeg"/><Relationship Id="rId5" Type="http://schemas.openxmlformats.org/officeDocument/2006/relationships/image" Target="../media/image56.jpeg"/><Relationship Id="rId10" Type="http://schemas.openxmlformats.org/officeDocument/2006/relationships/image" Target="../media/image61.jpeg"/><Relationship Id="rId4" Type="http://schemas.openxmlformats.org/officeDocument/2006/relationships/image" Target="../media/image55.jpeg"/><Relationship Id="rId9" Type="http://schemas.openxmlformats.org/officeDocument/2006/relationships/image" Target="../media/image60.jpe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jpe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17.jpeg"/><Relationship Id="rId11" Type="http://schemas.openxmlformats.org/officeDocument/2006/relationships/image" Target="../media/image22.png"/><Relationship Id="rId5" Type="http://schemas.openxmlformats.org/officeDocument/2006/relationships/image" Target="../media/image16.jpeg"/><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62B28B3-2E9D-4938-8DD7-783A023D0C9D}"/>
              </a:ext>
            </a:extLst>
          </p:cNvPr>
          <p:cNvSpPr/>
          <p:nvPr/>
        </p:nvSpPr>
        <p:spPr>
          <a:xfrm>
            <a:off x="0" y="0"/>
            <a:ext cx="12192001" cy="6858000"/>
          </a:xfrm>
          <a:prstGeom prst="rect">
            <a:avLst/>
          </a:prstGeom>
          <a:gradFill flip="none" rotWithShape="1">
            <a:gsLst>
              <a:gs pos="54000">
                <a:schemeClr val="accent1">
                  <a:lumMod val="81000"/>
                  <a:alpha val="92000"/>
                </a:schemeClr>
              </a:gs>
              <a:gs pos="0">
                <a:schemeClr val="accent1"/>
              </a:gs>
              <a:gs pos="97000">
                <a:schemeClr val="accent1">
                  <a:lumMod val="98000"/>
                  <a:alpha val="73000"/>
                </a:schemeClr>
              </a:gs>
            </a:gsLst>
            <a:path path="rect">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0252" y="480176"/>
            <a:ext cx="3545494" cy="1899218"/>
          </a:xfrm>
          <a:prstGeom prst="rect">
            <a:avLst/>
          </a:prstGeom>
        </p:spPr>
      </p:pic>
      <p:sp>
        <p:nvSpPr>
          <p:cNvPr id="2" name="Title 1">
            <a:extLst>
              <a:ext uri="{FF2B5EF4-FFF2-40B4-BE49-F238E27FC236}">
                <a16:creationId xmlns:a16="http://schemas.microsoft.com/office/drawing/2014/main" id="{6F3CFDD5-106A-7D51-5F5A-9B950BD438D9}"/>
              </a:ext>
            </a:extLst>
          </p:cNvPr>
          <p:cNvSpPr>
            <a:spLocks noGrp="1"/>
          </p:cNvSpPr>
          <p:nvPr>
            <p:ph type="title"/>
          </p:nvPr>
        </p:nvSpPr>
        <p:spPr>
          <a:xfrm>
            <a:off x="1216321" y="2627454"/>
            <a:ext cx="9708289" cy="1832802"/>
          </a:xfrm>
          <a:noFill/>
        </p:spPr>
        <p:txBody>
          <a:bodyPr/>
          <a:lstStyle/>
          <a:p>
            <a:pPr>
              <a:spcBef>
                <a:spcPts val="1200"/>
              </a:spcBef>
            </a:pPr>
            <a:r>
              <a:rPr lang="en-GB" sz="5400" b="1" kern="0" dirty="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rPr>
              <a:t>Engagement with a dream</a:t>
            </a:r>
            <a:r>
              <a:rPr lang="en-GB" sz="3600" b="1" kern="0" dirty="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rPr>
              <a:t>: </a:t>
            </a:r>
            <a:br>
              <a:rPr lang="en-GB" sz="3600" b="1" kern="0" dirty="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rPr>
            </a:br>
            <a:r>
              <a:rPr lang="en-GB" sz="3600" b="1" kern="0" dirty="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rPr>
              <a:t>Designing a public engagement strategy for a facility with no science (yet!)</a:t>
            </a:r>
            <a:endParaRPr lang="en-SE" sz="3600" b="1" kern="0" dirty="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3" name="Text Placeholder 2">
            <a:extLst>
              <a:ext uri="{FF2B5EF4-FFF2-40B4-BE49-F238E27FC236}">
                <a16:creationId xmlns:a16="http://schemas.microsoft.com/office/drawing/2014/main" id="{4967580E-F3F5-0B22-C0FC-338B06D6333A}"/>
              </a:ext>
            </a:extLst>
          </p:cNvPr>
          <p:cNvSpPr>
            <a:spLocks noGrp="1"/>
          </p:cNvSpPr>
          <p:nvPr>
            <p:ph type="body" sz="quarter" idx="14"/>
          </p:nvPr>
        </p:nvSpPr>
        <p:spPr>
          <a:xfrm>
            <a:off x="1241855" y="5037625"/>
            <a:ext cx="9708289" cy="938301"/>
          </a:xfrm>
        </p:spPr>
        <p:txBody>
          <a:bodyPr/>
          <a:lstStyle/>
          <a:p>
            <a:r>
              <a:rPr lang="en-US" sz="2800" b="1" dirty="0">
                <a:solidFill>
                  <a:schemeClr val="bg1"/>
                </a:solidFill>
              </a:rPr>
              <a:t>Jo Lewis</a:t>
            </a:r>
          </a:p>
          <a:p>
            <a:r>
              <a:rPr lang="en-US" sz="2800" b="1" dirty="0">
                <a:solidFill>
                  <a:schemeClr val="bg1"/>
                </a:solidFill>
              </a:rPr>
              <a:t>Communications and Public Engagement</a:t>
            </a:r>
            <a:endParaRPr lang="en-GB" sz="2800" b="1" dirty="0"/>
          </a:p>
        </p:txBody>
      </p:sp>
    </p:spTree>
    <p:extLst>
      <p:ext uri="{BB962C8B-B14F-4D97-AF65-F5344CB8AC3E}">
        <p14:creationId xmlns:p14="http://schemas.microsoft.com/office/powerpoint/2010/main" val="1427686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40AE6-81E3-9E4F-B049-FE8A8CA75386}"/>
              </a:ext>
            </a:extLst>
          </p:cNvPr>
          <p:cNvSpPr>
            <a:spLocks noGrp="1"/>
          </p:cNvSpPr>
          <p:nvPr>
            <p:ph type="title"/>
          </p:nvPr>
        </p:nvSpPr>
        <p:spPr/>
        <p:txBody>
          <a:bodyPr/>
          <a:lstStyle/>
          <a:p>
            <a:r>
              <a:rPr lang="en-GB" dirty="0"/>
              <a:t>An engagement journey</a:t>
            </a:r>
          </a:p>
        </p:txBody>
      </p:sp>
      <p:sp>
        <p:nvSpPr>
          <p:cNvPr id="4" name="Slide Number Placeholder 3">
            <a:extLst>
              <a:ext uri="{FF2B5EF4-FFF2-40B4-BE49-F238E27FC236}">
                <a16:creationId xmlns:a16="http://schemas.microsoft.com/office/drawing/2014/main" id="{57D83360-6658-BE44-AD9E-722C44A75EE5}"/>
              </a:ext>
            </a:extLst>
          </p:cNvPr>
          <p:cNvSpPr>
            <a:spLocks noGrp="1"/>
          </p:cNvSpPr>
          <p:nvPr>
            <p:ph type="sldNum" sz="quarter" idx="12"/>
          </p:nvPr>
        </p:nvSpPr>
        <p:spPr/>
        <p:txBody>
          <a:bodyPr/>
          <a:lstStyle/>
          <a:p>
            <a:fld id="{F7283078-D760-1647-8B80-66BA8B52336D}" type="slidenum">
              <a:rPr lang="sv-SE" smtClean="0"/>
              <a:t>10</a:t>
            </a:fld>
            <a:endParaRPr lang="sv-SE" dirty="0"/>
          </a:p>
        </p:txBody>
      </p:sp>
      <p:graphicFrame>
        <p:nvGraphicFramePr>
          <p:cNvPr id="3" name="Diagram 2">
            <a:extLst>
              <a:ext uri="{FF2B5EF4-FFF2-40B4-BE49-F238E27FC236}">
                <a16:creationId xmlns:a16="http://schemas.microsoft.com/office/drawing/2014/main" id="{251A4F8C-0443-F49C-E99B-9E1AA77519E4}"/>
              </a:ext>
            </a:extLst>
          </p:cNvPr>
          <p:cNvGraphicFramePr/>
          <p:nvPr>
            <p:extLst>
              <p:ext uri="{D42A27DB-BD31-4B8C-83A1-F6EECF244321}">
                <p14:modId xmlns:p14="http://schemas.microsoft.com/office/powerpoint/2010/main" val="1272375417"/>
              </p:ext>
            </p:extLst>
          </p:nvPr>
        </p:nvGraphicFramePr>
        <p:xfrm>
          <a:off x="810228" y="833378"/>
          <a:ext cx="10799179" cy="5903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5354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028B3-9E47-D24C-B71C-C24E698F1AB4}"/>
              </a:ext>
            </a:extLst>
          </p:cNvPr>
          <p:cNvSpPr>
            <a:spLocks noGrp="1"/>
          </p:cNvSpPr>
          <p:nvPr>
            <p:ph type="title"/>
          </p:nvPr>
        </p:nvSpPr>
        <p:spPr>
          <a:xfrm>
            <a:off x="1083642" y="323860"/>
            <a:ext cx="9360000" cy="657339"/>
          </a:xfrm>
        </p:spPr>
        <p:txBody>
          <a:bodyPr/>
          <a:lstStyle/>
          <a:p>
            <a:r>
              <a:rPr lang="en-GB" sz="3600" dirty="0"/>
              <a:t>What are the key strategic priorities?</a:t>
            </a:r>
          </a:p>
        </p:txBody>
      </p:sp>
      <p:sp>
        <p:nvSpPr>
          <p:cNvPr id="4" name="Slide Number Placeholder 3">
            <a:extLst>
              <a:ext uri="{FF2B5EF4-FFF2-40B4-BE49-F238E27FC236}">
                <a16:creationId xmlns:a16="http://schemas.microsoft.com/office/drawing/2014/main" id="{939F202B-B3A2-534A-BB93-4094A5D144CA}"/>
              </a:ext>
            </a:extLst>
          </p:cNvPr>
          <p:cNvSpPr>
            <a:spLocks noGrp="1"/>
          </p:cNvSpPr>
          <p:nvPr>
            <p:ph type="sldNum" sz="quarter" idx="12"/>
          </p:nvPr>
        </p:nvSpPr>
        <p:spPr/>
        <p:txBody>
          <a:bodyPr/>
          <a:lstStyle/>
          <a:p>
            <a:fld id="{F7283078-D760-1647-8B80-66BA8B52336D}" type="slidenum">
              <a:rPr lang="sv-SE" smtClean="0"/>
              <a:t>11</a:t>
            </a:fld>
            <a:endParaRPr lang="sv-SE" dirty="0"/>
          </a:p>
        </p:txBody>
      </p:sp>
      <p:grpSp>
        <p:nvGrpSpPr>
          <p:cNvPr id="5" name="Group 4">
            <a:extLst>
              <a:ext uri="{FF2B5EF4-FFF2-40B4-BE49-F238E27FC236}">
                <a16:creationId xmlns:a16="http://schemas.microsoft.com/office/drawing/2014/main" id="{F15F8E56-AB67-9C14-CEC8-396B325D6250}"/>
              </a:ext>
            </a:extLst>
          </p:cNvPr>
          <p:cNvGrpSpPr/>
          <p:nvPr/>
        </p:nvGrpSpPr>
        <p:grpSpPr>
          <a:xfrm>
            <a:off x="4725236" y="990256"/>
            <a:ext cx="3544479" cy="5500120"/>
            <a:chOff x="4725236" y="990256"/>
            <a:chExt cx="3544479" cy="5500120"/>
          </a:xfrm>
        </p:grpSpPr>
        <p:sp>
          <p:nvSpPr>
            <p:cNvPr id="23" name="Rounded Rectangle 22">
              <a:extLst>
                <a:ext uri="{FF2B5EF4-FFF2-40B4-BE49-F238E27FC236}">
                  <a16:creationId xmlns:a16="http://schemas.microsoft.com/office/drawing/2014/main" id="{46064D79-7C89-2199-4EFC-CC007852F78A}"/>
                </a:ext>
              </a:extLst>
            </p:cNvPr>
            <p:cNvSpPr/>
            <p:nvPr/>
          </p:nvSpPr>
          <p:spPr>
            <a:xfrm>
              <a:off x="4725236" y="990256"/>
              <a:ext cx="3544479" cy="5500120"/>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B400E5F5-E4C5-E9C4-5EED-6EEBAECD81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29669" y="2487878"/>
              <a:ext cx="3120824" cy="2158874"/>
            </a:xfrm>
            <a:prstGeom prst="rect">
              <a:avLst/>
            </a:prstGeom>
          </p:spPr>
        </p:pic>
        <p:sp>
          <p:nvSpPr>
            <p:cNvPr id="19" name="Platshållare för text 11">
              <a:extLst>
                <a:ext uri="{FF2B5EF4-FFF2-40B4-BE49-F238E27FC236}">
                  <a16:creationId xmlns:a16="http://schemas.microsoft.com/office/drawing/2014/main" id="{07BC4E2C-4A13-FDF1-793E-70D4FF042325}"/>
                </a:ext>
              </a:extLst>
            </p:cNvPr>
            <p:cNvSpPr txBox="1">
              <a:spLocks/>
            </p:cNvSpPr>
            <p:nvPr/>
          </p:nvSpPr>
          <p:spPr>
            <a:xfrm>
              <a:off x="4855585" y="1247642"/>
              <a:ext cx="3268991" cy="1200292"/>
            </a:xfrm>
            <a:prstGeom prst="rect">
              <a:avLst/>
            </a:prstGeom>
          </p:spPr>
          <p:txBody>
            <a:bodyPr vert="horz" lIns="90000" tIns="18000" rIns="91440" bIns="45720" rtlCol="0">
              <a:noAutofit/>
            </a:bodyPr>
            <a:lstStyle>
              <a:lvl1pPr marL="0" indent="0" algn="l" defTabSz="914400" rtl="0" eaLnBrk="1" latinLnBrk="0" hangingPunct="1">
                <a:lnSpc>
                  <a:spcPct val="100000"/>
                </a:lnSpc>
                <a:spcBef>
                  <a:spcPts val="0"/>
                </a:spcBef>
                <a:buClr>
                  <a:srgbClr val="666666"/>
                </a:buClr>
                <a:buFontTx/>
                <a:buNone/>
                <a:defRPr sz="2200" kern="1200">
                  <a:solidFill>
                    <a:schemeClr val="accent1"/>
                  </a:solidFill>
                  <a:latin typeface="+mn-lt"/>
                  <a:ea typeface="+mn-ea"/>
                  <a:cs typeface="+mn-cs"/>
                </a:defRPr>
              </a:lvl1pPr>
              <a:lvl2pPr marL="82550" indent="0" algn="l" defTabSz="914400" rtl="0" eaLnBrk="1" latinLnBrk="0" hangingPunct="1">
                <a:lnSpc>
                  <a:spcPct val="100000"/>
                </a:lnSpc>
                <a:spcBef>
                  <a:spcPts val="1000"/>
                </a:spcBef>
                <a:buClr>
                  <a:srgbClr val="666666"/>
                </a:buClr>
                <a:buFont typeface="Wingdings" panose="05000000000000000000" pitchFamily="2" charset="2"/>
                <a:buNone/>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dirty="0">
                  <a:solidFill>
                    <a:schemeClr val="bg1"/>
                  </a:solidFill>
                </a:rPr>
                <a:t>Empower educators to use contemporary research in their teaching</a:t>
              </a:r>
            </a:p>
          </p:txBody>
        </p:sp>
      </p:grpSp>
      <p:grpSp>
        <p:nvGrpSpPr>
          <p:cNvPr id="3" name="Group 2">
            <a:extLst>
              <a:ext uri="{FF2B5EF4-FFF2-40B4-BE49-F238E27FC236}">
                <a16:creationId xmlns:a16="http://schemas.microsoft.com/office/drawing/2014/main" id="{08262534-F3BD-4D0F-E179-1A4A103A36FC}"/>
              </a:ext>
            </a:extLst>
          </p:cNvPr>
          <p:cNvGrpSpPr/>
          <p:nvPr/>
        </p:nvGrpSpPr>
        <p:grpSpPr>
          <a:xfrm>
            <a:off x="828222" y="990256"/>
            <a:ext cx="3544479" cy="5500120"/>
            <a:chOff x="828222" y="990256"/>
            <a:chExt cx="3544479" cy="5500120"/>
          </a:xfrm>
        </p:grpSpPr>
        <p:sp>
          <p:nvSpPr>
            <p:cNvPr id="22" name="Rounded Rectangle 21">
              <a:extLst>
                <a:ext uri="{FF2B5EF4-FFF2-40B4-BE49-F238E27FC236}">
                  <a16:creationId xmlns:a16="http://schemas.microsoft.com/office/drawing/2014/main" id="{A3B78480-A4DE-2334-8970-844148707D4F}"/>
                </a:ext>
              </a:extLst>
            </p:cNvPr>
            <p:cNvSpPr/>
            <p:nvPr/>
          </p:nvSpPr>
          <p:spPr>
            <a:xfrm>
              <a:off x="828222" y="990256"/>
              <a:ext cx="3544479" cy="550012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latshållare för text 11">
              <a:extLst>
                <a:ext uri="{FF2B5EF4-FFF2-40B4-BE49-F238E27FC236}">
                  <a16:creationId xmlns:a16="http://schemas.microsoft.com/office/drawing/2014/main" id="{39FDE28A-5D04-F643-BE59-6080600845B7}"/>
                </a:ext>
              </a:extLst>
            </p:cNvPr>
            <p:cNvSpPr txBox="1">
              <a:spLocks/>
            </p:cNvSpPr>
            <p:nvPr/>
          </p:nvSpPr>
          <p:spPr>
            <a:xfrm>
              <a:off x="1018653" y="1268923"/>
              <a:ext cx="3268991" cy="1200292"/>
            </a:xfrm>
            <a:prstGeom prst="rect">
              <a:avLst/>
            </a:prstGeom>
          </p:spPr>
          <p:txBody>
            <a:bodyPr vert="horz" lIns="90000" tIns="18000" rIns="91440" bIns="45720" rtlCol="0">
              <a:noAutofit/>
            </a:bodyPr>
            <a:lstStyle>
              <a:lvl1pPr marL="0" indent="0" algn="l" defTabSz="914400" rtl="0" eaLnBrk="1" latinLnBrk="0" hangingPunct="1">
                <a:lnSpc>
                  <a:spcPct val="100000"/>
                </a:lnSpc>
                <a:spcBef>
                  <a:spcPts val="0"/>
                </a:spcBef>
                <a:buClr>
                  <a:srgbClr val="666666"/>
                </a:buClr>
                <a:buFontTx/>
                <a:buNone/>
                <a:defRPr sz="2200" kern="1200">
                  <a:solidFill>
                    <a:schemeClr val="accent1"/>
                  </a:solidFill>
                  <a:latin typeface="+mn-lt"/>
                  <a:ea typeface="+mn-ea"/>
                  <a:cs typeface="+mn-cs"/>
                </a:defRPr>
              </a:lvl1pPr>
              <a:lvl2pPr marL="82550" indent="0" algn="l" defTabSz="914400" rtl="0" eaLnBrk="1" latinLnBrk="0" hangingPunct="1">
                <a:lnSpc>
                  <a:spcPct val="100000"/>
                </a:lnSpc>
                <a:spcBef>
                  <a:spcPts val="1000"/>
                </a:spcBef>
                <a:buClr>
                  <a:srgbClr val="666666"/>
                </a:buClr>
                <a:buFont typeface="Wingdings" panose="05000000000000000000" pitchFamily="2" charset="2"/>
                <a:buNone/>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dirty="0">
                  <a:solidFill>
                    <a:schemeClr val="bg1"/>
                  </a:solidFill>
                </a:rPr>
                <a:t>Inspire 11-19 year olds in science and STEM subjects</a:t>
              </a:r>
            </a:p>
          </p:txBody>
        </p:sp>
        <p:pic>
          <p:nvPicPr>
            <p:cNvPr id="11" name="Picture 10">
              <a:extLst>
                <a:ext uri="{FF2B5EF4-FFF2-40B4-BE49-F238E27FC236}">
                  <a16:creationId xmlns:a16="http://schemas.microsoft.com/office/drawing/2014/main" id="{4CCCD7C1-690D-784F-BF47-7DBAEEDDB25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7578" y="2447933"/>
              <a:ext cx="2924053" cy="2190185"/>
            </a:xfrm>
            <a:prstGeom prst="rect">
              <a:avLst/>
            </a:prstGeom>
          </p:spPr>
        </p:pic>
      </p:grpSp>
      <p:grpSp>
        <p:nvGrpSpPr>
          <p:cNvPr id="6" name="Group 5">
            <a:extLst>
              <a:ext uri="{FF2B5EF4-FFF2-40B4-BE49-F238E27FC236}">
                <a16:creationId xmlns:a16="http://schemas.microsoft.com/office/drawing/2014/main" id="{C0CD4364-31B1-C9C9-E48B-80EAE83EC2BD}"/>
              </a:ext>
            </a:extLst>
          </p:cNvPr>
          <p:cNvGrpSpPr/>
          <p:nvPr/>
        </p:nvGrpSpPr>
        <p:grpSpPr>
          <a:xfrm>
            <a:off x="8516877" y="995457"/>
            <a:ext cx="3544479" cy="5500120"/>
            <a:chOff x="8516877" y="995457"/>
            <a:chExt cx="3544479" cy="5500120"/>
          </a:xfrm>
        </p:grpSpPr>
        <p:sp>
          <p:nvSpPr>
            <p:cNvPr id="24" name="Rounded Rectangle 23">
              <a:extLst>
                <a:ext uri="{FF2B5EF4-FFF2-40B4-BE49-F238E27FC236}">
                  <a16:creationId xmlns:a16="http://schemas.microsoft.com/office/drawing/2014/main" id="{EEB682F8-4264-2725-E004-2F4EC3D23D4C}"/>
                </a:ext>
              </a:extLst>
            </p:cNvPr>
            <p:cNvSpPr/>
            <p:nvPr/>
          </p:nvSpPr>
          <p:spPr>
            <a:xfrm>
              <a:off x="8516877" y="995457"/>
              <a:ext cx="3544479" cy="550012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latshållare för text 11">
              <a:extLst>
                <a:ext uri="{FF2B5EF4-FFF2-40B4-BE49-F238E27FC236}">
                  <a16:creationId xmlns:a16="http://schemas.microsoft.com/office/drawing/2014/main" id="{3E52EB1F-1B74-3446-A9D2-D687D503F658}"/>
                </a:ext>
              </a:extLst>
            </p:cNvPr>
            <p:cNvSpPr txBox="1">
              <a:spLocks/>
            </p:cNvSpPr>
            <p:nvPr/>
          </p:nvSpPr>
          <p:spPr>
            <a:xfrm>
              <a:off x="8616229" y="1243201"/>
              <a:ext cx="3335833" cy="1077822"/>
            </a:xfrm>
            <a:prstGeom prst="rect">
              <a:avLst/>
            </a:prstGeom>
          </p:spPr>
          <p:txBody>
            <a:bodyPr vert="horz" lIns="90000" tIns="18000" rIns="91440" bIns="45720" rtlCol="0">
              <a:noAutofit/>
            </a:bodyPr>
            <a:lstStyle>
              <a:lvl1pPr marL="0" indent="0" algn="l" defTabSz="914400" rtl="0" eaLnBrk="1" latinLnBrk="0" hangingPunct="1">
                <a:lnSpc>
                  <a:spcPct val="100000"/>
                </a:lnSpc>
                <a:spcBef>
                  <a:spcPts val="0"/>
                </a:spcBef>
                <a:buClr>
                  <a:srgbClr val="666666"/>
                </a:buClr>
                <a:buFontTx/>
                <a:buNone/>
                <a:defRPr sz="2200" kern="1200">
                  <a:solidFill>
                    <a:schemeClr val="accent1"/>
                  </a:solidFill>
                  <a:latin typeface="+mn-lt"/>
                  <a:ea typeface="+mn-ea"/>
                  <a:cs typeface="+mn-cs"/>
                </a:defRPr>
              </a:lvl1pPr>
              <a:lvl2pPr marL="82550" indent="0" algn="l" defTabSz="914400" rtl="0" eaLnBrk="1" latinLnBrk="0" hangingPunct="1">
                <a:lnSpc>
                  <a:spcPct val="100000"/>
                </a:lnSpc>
                <a:spcBef>
                  <a:spcPts val="1000"/>
                </a:spcBef>
                <a:buClr>
                  <a:srgbClr val="666666"/>
                </a:buClr>
                <a:buFont typeface="Wingdings" panose="05000000000000000000" pitchFamily="2" charset="2"/>
                <a:buNone/>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dirty="0">
                  <a:solidFill>
                    <a:schemeClr val="bg1"/>
                  </a:solidFill>
                </a:rPr>
                <a:t>Create cultural interactions between public and research</a:t>
              </a:r>
            </a:p>
          </p:txBody>
        </p:sp>
        <p:pic>
          <p:nvPicPr>
            <p:cNvPr id="13" name="Picture 12">
              <a:extLst>
                <a:ext uri="{FF2B5EF4-FFF2-40B4-BE49-F238E27FC236}">
                  <a16:creationId xmlns:a16="http://schemas.microsoft.com/office/drawing/2014/main" id="{305FB8BC-C71E-6C42-B8EC-3A65A566438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758534" y="2509272"/>
              <a:ext cx="3074466" cy="982309"/>
            </a:xfrm>
            <a:prstGeom prst="rect">
              <a:avLst/>
            </a:prstGeom>
          </p:spPr>
        </p:pic>
        <p:pic>
          <p:nvPicPr>
            <p:cNvPr id="21" name="Picture 20">
              <a:extLst>
                <a:ext uri="{FF2B5EF4-FFF2-40B4-BE49-F238E27FC236}">
                  <a16:creationId xmlns:a16="http://schemas.microsoft.com/office/drawing/2014/main" id="{A35BB3BC-5645-033A-CA16-B7A1FD6EEC7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735292" y="3525625"/>
              <a:ext cx="3097708" cy="1121128"/>
            </a:xfrm>
            <a:prstGeom prst="rect">
              <a:avLst/>
            </a:prstGeom>
          </p:spPr>
        </p:pic>
      </p:grpSp>
      <p:grpSp>
        <p:nvGrpSpPr>
          <p:cNvPr id="7" name="Group 6">
            <a:extLst>
              <a:ext uri="{FF2B5EF4-FFF2-40B4-BE49-F238E27FC236}">
                <a16:creationId xmlns:a16="http://schemas.microsoft.com/office/drawing/2014/main" id="{862BC325-953E-EAEA-DCD1-FE504B0B8347}"/>
              </a:ext>
            </a:extLst>
          </p:cNvPr>
          <p:cNvGrpSpPr/>
          <p:nvPr/>
        </p:nvGrpSpPr>
        <p:grpSpPr>
          <a:xfrm>
            <a:off x="1192813" y="4665434"/>
            <a:ext cx="10569940" cy="944924"/>
            <a:chOff x="1192813" y="4665434"/>
            <a:chExt cx="10569940" cy="944924"/>
          </a:xfrm>
        </p:grpSpPr>
        <p:sp>
          <p:nvSpPr>
            <p:cNvPr id="25" name="Left-Right Arrow 24">
              <a:extLst>
                <a:ext uri="{FF2B5EF4-FFF2-40B4-BE49-F238E27FC236}">
                  <a16:creationId xmlns:a16="http://schemas.microsoft.com/office/drawing/2014/main" id="{5855202F-05C6-7E0D-E91C-65559C0B91C5}"/>
                </a:ext>
              </a:extLst>
            </p:cNvPr>
            <p:cNvSpPr/>
            <p:nvPr/>
          </p:nvSpPr>
          <p:spPr>
            <a:xfrm>
              <a:off x="1192813" y="4665434"/>
              <a:ext cx="10569940" cy="944924"/>
            </a:xfrm>
            <a:prstGeom prst="leftRightArrow">
              <a:avLst>
                <a:gd name="adj1" fmla="val 50000"/>
                <a:gd name="adj2" fmla="val 50000"/>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Platshållare för text 11">
              <a:extLst>
                <a:ext uri="{FF2B5EF4-FFF2-40B4-BE49-F238E27FC236}">
                  <a16:creationId xmlns:a16="http://schemas.microsoft.com/office/drawing/2014/main" id="{13FB1372-9BEB-D546-8B45-183B7118BAAE}"/>
                </a:ext>
              </a:extLst>
            </p:cNvPr>
            <p:cNvSpPr txBox="1">
              <a:spLocks/>
            </p:cNvSpPr>
            <p:nvPr/>
          </p:nvSpPr>
          <p:spPr>
            <a:xfrm>
              <a:off x="2010494" y="4953158"/>
              <a:ext cx="8598173" cy="381835"/>
            </a:xfrm>
            <a:prstGeom prst="rect">
              <a:avLst/>
            </a:prstGeom>
          </p:spPr>
          <p:txBody>
            <a:bodyPr vert="horz" lIns="90000" tIns="18000" rIns="91440" bIns="45720" rtlCol="0">
              <a:noAutofit/>
            </a:bodyPr>
            <a:lstStyle>
              <a:lvl1pPr marL="0" indent="0" algn="l" defTabSz="914400" rtl="0" eaLnBrk="1" latinLnBrk="0" hangingPunct="1">
                <a:lnSpc>
                  <a:spcPct val="100000"/>
                </a:lnSpc>
                <a:spcBef>
                  <a:spcPts val="0"/>
                </a:spcBef>
                <a:buClr>
                  <a:srgbClr val="666666"/>
                </a:buClr>
                <a:buFontTx/>
                <a:buNone/>
                <a:defRPr sz="2200" kern="1200">
                  <a:solidFill>
                    <a:schemeClr val="accent1"/>
                  </a:solidFill>
                  <a:latin typeface="+mn-lt"/>
                  <a:ea typeface="+mn-ea"/>
                  <a:cs typeface="+mn-cs"/>
                </a:defRPr>
              </a:lvl1pPr>
              <a:lvl2pPr marL="82550" indent="0" algn="l" defTabSz="914400" rtl="0" eaLnBrk="1" latinLnBrk="0" hangingPunct="1">
                <a:lnSpc>
                  <a:spcPct val="100000"/>
                </a:lnSpc>
                <a:spcBef>
                  <a:spcPts val="1000"/>
                </a:spcBef>
                <a:buClr>
                  <a:srgbClr val="666666"/>
                </a:buClr>
                <a:buFont typeface="Wingdings" panose="05000000000000000000" pitchFamily="2" charset="2"/>
                <a:buNone/>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400" dirty="0">
                  <a:solidFill>
                    <a:schemeClr val="bg1"/>
                  </a:solidFill>
                </a:rPr>
                <a:t>Collaborate with key regional, national and international partners</a:t>
              </a:r>
            </a:p>
            <a:p>
              <a:pPr algn="ctr"/>
              <a:endParaRPr lang="en-GB" sz="2400" dirty="0"/>
            </a:p>
          </p:txBody>
        </p:sp>
      </p:grpSp>
      <p:grpSp>
        <p:nvGrpSpPr>
          <p:cNvPr id="9" name="Group 8">
            <a:extLst>
              <a:ext uri="{FF2B5EF4-FFF2-40B4-BE49-F238E27FC236}">
                <a16:creationId xmlns:a16="http://schemas.microsoft.com/office/drawing/2014/main" id="{68C19D71-270A-D447-01E3-21E4F0352650}"/>
              </a:ext>
            </a:extLst>
          </p:cNvPr>
          <p:cNvGrpSpPr/>
          <p:nvPr/>
        </p:nvGrpSpPr>
        <p:grpSpPr>
          <a:xfrm>
            <a:off x="1192813" y="5615232"/>
            <a:ext cx="10569940" cy="944924"/>
            <a:chOff x="1192813" y="5615232"/>
            <a:chExt cx="10569940" cy="944924"/>
          </a:xfrm>
        </p:grpSpPr>
        <p:sp>
          <p:nvSpPr>
            <p:cNvPr id="26" name="Left-Right Arrow 25">
              <a:extLst>
                <a:ext uri="{FF2B5EF4-FFF2-40B4-BE49-F238E27FC236}">
                  <a16:creationId xmlns:a16="http://schemas.microsoft.com/office/drawing/2014/main" id="{21F5E785-640F-E128-9A3B-E9D1753C72F8}"/>
                </a:ext>
              </a:extLst>
            </p:cNvPr>
            <p:cNvSpPr/>
            <p:nvPr/>
          </p:nvSpPr>
          <p:spPr>
            <a:xfrm>
              <a:off x="1192813" y="5615232"/>
              <a:ext cx="10569940" cy="944924"/>
            </a:xfrm>
            <a:prstGeom prst="leftRightArrow">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Platshållare för text 11">
              <a:extLst>
                <a:ext uri="{FF2B5EF4-FFF2-40B4-BE49-F238E27FC236}">
                  <a16:creationId xmlns:a16="http://schemas.microsoft.com/office/drawing/2014/main" id="{BE12D0C6-B3F4-A041-A0A1-221B05E9533B}"/>
                </a:ext>
              </a:extLst>
            </p:cNvPr>
            <p:cNvSpPr txBox="1">
              <a:spLocks/>
            </p:cNvSpPr>
            <p:nvPr/>
          </p:nvSpPr>
          <p:spPr>
            <a:xfrm>
              <a:off x="2718137" y="5892784"/>
              <a:ext cx="6805009" cy="414544"/>
            </a:xfrm>
            <a:prstGeom prst="rect">
              <a:avLst/>
            </a:prstGeom>
          </p:spPr>
          <p:txBody>
            <a:bodyPr vert="horz" lIns="90000" tIns="18000" rIns="91440" bIns="45720" rtlCol="0">
              <a:noAutofit/>
            </a:bodyPr>
            <a:lstStyle>
              <a:lvl1pPr marL="0" indent="0" algn="l" defTabSz="914400" rtl="0" eaLnBrk="1" latinLnBrk="0" hangingPunct="1">
                <a:lnSpc>
                  <a:spcPct val="100000"/>
                </a:lnSpc>
                <a:spcBef>
                  <a:spcPts val="0"/>
                </a:spcBef>
                <a:buClr>
                  <a:srgbClr val="666666"/>
                </a:buClr>
                <a:buFontTx/>
                <a:buNone/>
                <a:defRPr sz="2200" kern="1200">
                  <a:solidFill>
                    <a:schemeClr val="accent1"/>
                  </a:solidFill>
                  <a:latin typeface="+mn-lt"/>
                  <a:ea typeface="+mn-ea"/>
                  <a:cs typeface="+mn-cs"/>
                </a:defRPr>
              </a:lvl1pPr>
              <a:lvl2pPr marL="82550" indent="0" algn="l" defTabSz="914400" rtl="0" eaLnBrk="1" latinLnBrk="0" hangingPunct="1">
                <a:lnSpc>
                  <a:spcPct val="100000"/>
                </a:lnSpc>
                <a:spcBef>
                  <a:spcPts val="1000"/>
                </a:spcBef>
                <a:buClr>
                  <a:srgbClr val="666666"/>
                </a:buClr>
                <a:buFont typeface="Wingdings" panose="05000000000000000000" pitchFamily="2" charset="2"/>
                <a:buNone/>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400" dirty="0">
                  <a:solidFill>
                    <a:schemeClr val="bg1"/>
                  </a:solidFill>
                </a:rPr>
                <a:t>Develop processes for implementation within ESS</a:t>
              </a:r>
            </a:p>
          </p:txBody>
        </p:sp>
      </p:grpSp>
    </p:spTree>
    <p:extLst>
      <p:ext uri="{BB962C8B-B14F-4D97-AF65-F5344CB8AC3E}">
        <p14:creationId xmlns:p14="http://schemas.microsoft.com/office/powerpoint/2010/main" val="938248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891632B-52F2-53F9-FF8D-37CEE6835B5D}"/>
              </a:ext>
            </a:extLst>
          </p:cNvPr>
          <p:cNvSpPr>
            <a:spLocks noGrp="1"/>
          </p:cNvSpPr>
          <p:nvPr>
            <p:ph type="title"/>
          </p:nvPr>
        </p:nvSpPr>
        <p:spPr/>
        <p:txBody>
          <a:bodyPr/>
          <a:lstStyle/>
          <a:p>
            <a:r>
              <a:rPr lang="en-GB" dirty="0"/>
              <a:t>ESS Public Engagement</a:t>
            </a:r>
          </a:p>
        </p:txBody>
      </p:sp>
      <p:sp>
        <p:nvSpPr>
          <p:cNvPr id="10" name="Text Placeholder 9">
            <a:extLst>
              <a:ext uri="{FF2B5EF4-FFF2-40B4-BE49-F238E27FC236}">
                <a16:creationId xmlns:a16="http://schemas.microsoft.com/office/drawing/2014/main" id="{AADB8B78-7899-3591-961C-B4A90B483374}"/>
              </a:ext>
            </a:extLst>
          </p:cNvPr>
          <p:cNvSpPr>
            <a:spLocks noGrp="1"/>
          </p:cNvSpPr>
          <p:nvPr>
            <p:ph type="body" sz="quarter" idx="14"/>
          </p:nvPr>
        </p:nvSpPr>
        <p:spPr>
          <a:xfrm>
            <a:off x="1103709" y="931026"/>
            <a:ext cx="9360000" cy="407888"/>
          </a:xfrm>
        </p:spPr>
        <p:txBody>
          <a:bodyPr/>
          <a:lstStyle/>
          <a:p>
            <a:r>
              <a:rPr lang="en-GB" dirty="0"/>
              <a:t>Achievements 2020-2024 (Audiences over time)</a:t>
            </a:r>
          </a:p>
        </p:txBody>
      </p:sp>
      <p:graphicFrame>
        <p:nvGraphicFramePr>
          <p:cNvPr id="12" name="Chart 11">
            <a:extLst>
              <a:ext uri="{FF2B5EF4-FFF2-40B4-BE49-F238E27FC236}">
                <a16:creationId xmlns:a16="http://schemas.microsoft.com/office/drawing/2014/main" id="{A99E123B-5864-3E68-B1AD-516B5F37672B}"/>
              </a:ext>
            </a:extLst>
          </p:cNvPr>
          <p:cNvGraphicFramePr>
            <a:graphicFrameLocks/>
          </p:cNvGraphicFramePr>
          <p:nvPr/>
        </p:nvGraphicFramePr>
        <p:xfrm>
          <a:off x="1103709" y="1660737"/>
          <a:ext cx="9625890" cy="4645995"/>
        </p:xfrm>
        <a:graphic>
          <a:graphicData uri="http://schemas.openxmlformats.org/drawingml/2006/chart">
            <c:chart xmlns:c="http://schemas.openxmlformats.org/drawingml/2006/chart" xmlns:r="http://schemas.openxmlformats.org/officeDocument/2006/relationships" r:id="rId3"/>
          </a:graphicData>
        </a:graphic>
      </p:graphicFrame>
      <p:sp>
        <p:nvSpPr>
          <p:cNvPr id="2" name="Donut 1">
            <a:extLst>
              <a:ext uri="{FF2B5EF4-FFF2-40B4-BE49-F238E27FC236}">
                <a16:creationId xmlns:a16="http://schemas.microsoft.com/office/drawing/2014/main" id="{671D06BF-1595-AE76-9E3E-4770F34915D3}"/>
              </a:ext>
            </a:extLst>
          </p:cNvPr>
          <p:cNvSpPr/>
          <p:nvPr/>
        </p:nvSpPr>
        <p:spPr>
          <a:xfrm>
            <a:off x="7315199" y="2272553"/>
            <a:ext cx="1277471" cy="1411941"/>
          </a:xfrm>
          <a:prstGeom prst="donut">
            <a:avLst>
              <a:gd name="adj" fmla="val 3522"/>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TextBox 2">
            <a:extLst>
              <a:ext uri="{FF2B5EF4-FFF2-40B4-BE49-F238E27FC236}">
                <a16:creationId xmlns:a16="http://schemas.microsoft.com/office/drawing/2014/main" id="{CFDA2C6F-D489-CDBE-0CAB-C0AF4038E683}"/>
              </a:ext>
            </a:extLst>
          </p:cNvPr>
          <p:cNvSpPr txBox="1"/>
          <p:nvPr/>
        </p:nvSpPr>
        <p:spPr>
          <a:xfrm>
            <a:off x="8848165" y="1338914"/>
            <a:ext cx="2240126" cy="923330"/>
          </a:xfrm>
          <a:prstGeom prst="rect">
            <a:avLst/>
          </a:prstGeom>
          <a:solidFill>
            <a:schemeClr val="bg1"/>
          </a:solidFill>
          <a:ln w="28575">
            <a:solidFill>
              <a:schemeClr val="accent5"/>
            </a:solidFill>
          </a:ln>
        </p:spPr>
        <p:txBody>
          <a:bodyPr wrap="square" rtlCol="0">
            <a:spAutoFit/>
          </a:bodyPr>
          <a:lstStyle/>
          <a:p>
            <a:pPr algn="l"/>
            <a:r>
              <a:rPr lang="en-GB" dirty="0">
                <a:solidFill>
                  <a:srgbClr val="666666"/>
                </a:solidFill>
              </a:rPr>
              <a:t>EU-funded online course with 1200 teacher participants</a:t>
            </a:r>
          </a:p>
        </p:txBody>
      </p:sp>
      <p:cxnSp>
        <p:nvCxnSpPr>
          <p:cNvPr id="5" name="Curved Connector 4">
            <a:extLst>
              <a:ext uri="{FF2B5EF4-FFF2-40B4-BE49-F238E27FC236}">
                <a16:creationId xmlns:a16="http://schemas.microsoft.com/office/drawing/2014/main" id="{EF0739CD-EE7F-1AAD-3A2D-3D916EBC46C7}"/>
              </a:ext>
            </a:extLst>
          </p:cNvPr>
          <p:cNvCxnSpPr>
            <a:cxnSpLocks/>
          </p:cNvCxnSpPr>
          <p:nvPr/>
        </p:nvCxnSpPr>
        <p:spPr>
          <a:xfrm flipV="1">
            <a:off x="8202706" y="1927406"/>
            <a:ext cx="645459" cy="334838"/>
          </a:xfrm>
          <a:prstGeom prst="curvedConnector3">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5288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ED4990-BED1-D580-EB0B-ABCEBB921A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2322" y="-2152124"/>
            <a:ext cx="12049677" cy="9177956"/>
          </a:xfrm>
          <a:prstGeom prst="rect">
            <a:avLst/>
          </a:prstGeom>
        </p:spPr>
      </p:pic>
      <p:sp>
        <p:nvSpPr>
          <p:cNvPr id="6" name="Rectangle 5"/>
          <p:cNvSpPr/>
          <p:nvPr/>
        </p:nvSpPr>
        <p:spPr>
          <a:xfrm>
            <a:off x="0" y="301214"/>
            <a:ext cx="473336" cy="65567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62B28B3-2E9D-4938-8DD7-783A023D0C9D}"/>
              </a:ext>
            </a:extLst>
          </p:cNvPr>
          <p:cNvSpPr/>
          <p:nvPr/>
        </p:nvSpPr>
        <p:spPr>
          <a:xfrm>
            <a:off x="142322" y="0"/>
            <a:ext cx="12192001" cy="6858000"/>
          </a:xfrm>
          <a:prstGeom prst="rect">
            <a:avLst/>
          </a:prstGeom>
          <a:gradFill flip="none" rotWithShape="1">
            <a:gsLst>
              <a:gs pos="54000">
                <a:schemeClr val="accent1">
                  <a:lumMod val="81000"/>
                  <a:alpha val="87000"/>
                </a:schemeClr>
              </a:gs>
              <a:gs pos="0">
                <a:schemeClr val="accent1">
                  <a:alpha val="78000"/>
                </a:schemeClr>
              </a:gs>
              <a:gs pos="97000">
                <a:schemeClr val="accent1">
                  <a:lumMod val="98000"/>
                  <a:alpha val="91000"/>
                </a:schemeClr>
              </a:gs>
            </a:gsLst>
            <a:path path="rect">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p:cNvCxnSpPr/>
          <p:nvPr/>
        </p:nvCxnSpPr>
        <p:spPr>
          <a:xfrm>
            <a:off x="2383096" y="4710764"/>
            <a:ext cx="3495191"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Rubrik 1">
            <a:extLst>
              <a:ext uri="{FF2B5EF4-FFF2-40B4-BE49-F238E27FC236}">
                <a16:creationId xmlns:a16="http://schemas.microsoft.com/office/drawing/2014/main" id="{A417F2EF-4602-4194-A6B1-15DB6B4DD93D}"/>
              </a:ext>
            </a:extLst>
          </p:cNvPr>
          <p:cNvSpPr txBox="1">
            <a:spLocks/>
          </p:cNvSpPr>
          <p:nvPr/>
        </p:nvSpPr>
        <p:spPr>
          <a:xfrm>
            <a:off x="5584826" y="4472824"/>
            <a:ext cx="1164663" cy="475880"/>
          </a:xfrm>
          <a:prstGeom prst="rect">
            <a:avLst/>
          </a:prstGeom>
          <a:ln>
            <a:noFill/>
          </a:ln>
        </p:spPr>
        <p:txBody>
          <a:bodyPr vert="horz" lIns="90000" tIns="45720" rIns="91440" bIns="18000" rtlCol="0" anchor="t" anchorCtr="0">
            <a:noAutofit/>
          </a:bodyPr>
          <a:lstStyle>
            <a:lvl1pPr algn="l" defTabSz="914400" rtl="0" eaLnBrk="1" latinLnBrk="0" hangingPunct="1">
              <a:lnSpc>
                <a:spcPct val="90000"/>
              </a:lnSpc>
              <a:spcBef>
                <a:spcPct val="0"/>
              </a:spcBef>
              <a:buNone/>
              <a:defRPr sz="4200" kern="1200">
                <a:solidFill>
                  <a:schemeClr val="bg1"/>
                </a:solidFill>
                <a:latin typeface="+mj-lt"/>
                <a:ea typeface="+mj-ea"/>
                <a:cs typeface="+mj-cs"/>
              </a:defRPr>
            </a:lvl1pPr>
          </a:lstStyle>
          <a:p>
            <a:pPr algn="ctr"/>
            <a:r>
              <a:rPr lang="en-GB" sz="2800" dirty="0">
                <a:effectLst/>
                <a:latin typeface="Titillium Web Light" panose="00000400000000000000" pitchFamily="2" charset="0"/>
              </a:rPr>
              <a:t>3</a:t>
            </a:r>
          </a:p>
        </p:txBody>
      </p:sp>
      <p:cxnSp>
        <p:nvCxnSpPr>
          <p:cNvPr id="17" name="Straight Connector 16"/>
          <p:cNvCxnSpPr/>
          <p:nvPr/>
        </p:nvCxnSpPr>
        <p:spPr>
          <a:xfrm>
            <a:off x="6488767" y="4710764"/>
            <a:ext cx="3495191"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7CC5756E-1E26-10B2-DEA0-4FA0F40BD929}"/>
              </a:ext>
            </a:extLst>
          </p:cNvPr>
          <p:cNvSpPr txBox="1">
            <a:spLocks/>
          </p:cNvSpPr>
          <p:nvPr/>
        </p:nvSpPr>
        <p:spPr>
          <a:xfrm>
            <a:off x="325158" y="3189568"/>
            <a:ext cx="11684000" cy="1164286"/>
          </a:xfrm>
          <a:prstGeom prst="rect">
            <a:avLst/>
          </a:prstGeom>
        </p:spPr>
        <p:txBody>
          <a:bodyPr vert="horz" lIns="90000" tIns="45720" rIns="91440" bIns="45720" rtlCol="0" anchor="b" anchorCtr="0">
            <a:noAutofit/>
          </a:bodyPr>
          <a:lstStyle>
            <a:lvl1pPr algn="l" defTabSz="914400" rtl="0" eaLnBrk="1" latinLnBrk="0" hangingPunct="1">
              <a:lnSpc>
                <a:spcPct val="100000"/>
              </a:lnSpc>
              <a:spcBef>
                <a:spcPct val="0"/>
              </a:spcBef>
              <a:buNone/>
              <a:defRPr sz="4200" kern="1200">
                <a:solidFill>
                  <a:schemeClr val="bg1"/>
                </a:solidFill>
                <a:latin typeface="Titillium Web Light" panose="00000400000000000000" pitchFamily="2" charset="0"/>
                <a:ea typeface="+mj-ea"/>
                <a:cs typeface="Segoe UI Semibold" panose="020B0702040204020203" pitchFamily="34" charset="0"/>
              </a:defRPr>
            </a:lvl1pPr>
          </a:lstStyle>
          <a:p>
            <a:pPr algn="ctr"/>
            <a:r>
              <a:rPr lang="en-GB" sz="4800" b="1" dirty="0">
                <a:latin typeface="+mj-lt"/>
              </a:rPr>
              <a:t>Case Study</a:t>
            </a:r>
            <a:r>
              <a:rPr lang="en-GB" sz="4800" dirty="0">
                <a:latin typeface="+mj-lt"/>
              </a:rPr>
              <a:t>:</a:t>
            </a:r>
          </a:p>
          <a:p>
            <a:pPr algn="ctr"/>
            <a:r>
              <a:rPr lang="en-GB" sz="4800" dirty="0">
                <a:latin typeface="+mj-lt"/>
              </a:rPr>
              <a:t>Collaboration with key engagement partners </a:t>
            </a:r>
          </a:p>
        </p:txBody>
      </p:sp>
      <p:pic>
        <p:nvPicPr>
          <p:cNvPr id="20" name="Picture 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49149" y="440247"/>
            <a:ext cx="793008" cy="767036"/>
          </a:xfrm>
          <a:prstGeom prst="rect">
            <a:avLst/>
          </a:prstGeom>
        </p:spPr>
      </p:pic>
    </p:spTree>
    <p:extLst>
      <p:ext uri="{BB962C8B-B14F-4D97-AF65-F5344CB8AC3E}">
        <p14:creationId xmlns:p14="http://schemas.microsoft.com/office/powerpoint/2010/main" val="945176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gular Pentagon 18">
            <a:extLst>
              <a:ext uri="{FF2B5EF4-FFF2-40B4-BE49-F238E27FC236}">
                <a16:creationId xmlns:a16="http://schemas.microsoft.com/office/drawing/2014/main" id="{DD5D62B7-888E-967B-0DA4-C4F5B249C74D}"/>
              </a:ext>
            </a:extLst>
          </p:cNvPr>
          <p:cNvSpPr/>
          <p:nvPr/>
        </p:nvSpPr>
        <p:spPr>
          <a:xfrm>
            <a:off x="6769349" y="1351014"/>
            <a:ext cx="4475254" cy="4030492"/>
          </a:xfrm>
          <a:prstGeom prst="pentagon">
            <a:avLst/>
          </a:prstGeom>
          <a:solidFill>
            <a:srgbClr val="FF7D00">
              <a:alpha val="7058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ed Rectangle 15">
            <a:extLst>
              <a:ext uri="{FF2B5EF4-FFF2-40B4-BE49-F238E27FC236}">
                <a16:creationId xmlns:a16="http://schemas.microsoft.com/office/drawing/2014/main" id="{3ECAC095-FE51-CDA6-0C72-E77998A08169}"/>
              </a:ext>
            </a:extLst>
          </p:cNvPr>
          <p:cNvSpPr/>
          <p:nvPr/>
        </p:nvSpPr>
        <p:spPr>
          <a:xfrm>
            <a:off x="603110" y="1853368"/>
            <a:ext cx="5326636" cy="3420531"/>
          </a:xfrm>
          <a:prstGeom prst="roundRect">
            <a:avLst/>
          </a:prstGeom>
          <a:solidFill>
            <a:srgbClr val="99BE00">
              <a:alpha val="7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ED759E2-209A-F9BB-7883-49E3939F6A3E}"/>
              </a:ext>
            </a:extLst>
          </p:cNvPr>
          <p:cNvSpPr>
            <a:spLocks noGrp="1"/>
          </p:cNvSpPr>
          <p:nvPr>
            <p:ph type="title"/>
          </p:nvPr>
        </p:nvSpPr>
        <p:spPr/>
        <p:txBody>
          <a:bodyPr/>
          <a:lstStyle/>
          <a:p>
            <a:r>
              <a:rPr lang="en-GB" dirty="0"/>
              <a:t>Collaboration to reach new audiences</a:t>
            </a:r>
            <a:br>
              <a:rPr lang="en-GB" dirty="0"/>
            </a:br>
            <a:endParaRPr lang="en-GB" dirty="0"/>
          </a:p>
        </p:txBody>
      </p:sp>
      <p:sp>
        <p:nvSpPr>
          <p:cNvPr id="5" name="Slide Number Placeholder 4">
            <a:extLst>
              <a:ext uri="{FF2B5EF4-FFF2-40B4-BE49-F238E27FC236}">
                <a16:creationId xmlns:a16="http://schemas.microsoft.com/office/drawing/2014/main" id="{BAAAE44A-1AFB-C326-B262-3D8D84581400}"/>
              </a:ext>
            </a:extLst>
          </p:cNvPr>
          <p:cNvSpPr>
            <a:spLocks noGrp="1"/>
          </p:cNvSpPr>
          <p:nvPr>
            <p:ph type="sldNum" sz="quarter" idx="12"/>
          </p:nvPr>
        </p:nvSpPr>
        <p:spPr/>
        <p:txBody>
          <a:bodyPr/>
          <a:lstStyle/>
          <a:p>
            <a:fld id="{F7283078-D760-1647-8B80-66BA8B52336D}" type="slidenum">
              <a:rPr lang="sv-SE" smtClean="0"/>
              <a:t>14</a:t>
            </a:fld>
            <a:endParaRPr lang="sv-SE"/>
          </a:p>
        </p:txBody>
      </p:sp>
      <p:sp>
        <p:nvSpPr>
          <p:cNvPr id="9" name="Content Placeholder 8">
            <a:extLst>
              <a:ext uri="{FF2B5EF4-FFF2-40B4-BE49-F238E27FC236}">
                <a16:creationId xmlns:a16="http://schemas.microsoft.com/office/drawing/2014/main" id="{F2EB4AEA-B1E0-9606-1A93-0F55F8BF1ADC}"/>
              </a:ext>
            </a:extLst>
          </p:cNvPr>
          <p:cNvSpPr>
            <a:spLocks noGrp="1"/>
          </p:cNvSpPr>
          <p:nvPr>
            <p:ph idx="1"/>
          </p:nvPr>
        </p:nvSpPr>
        <p:spPr>
          <a:xfrm>
            <a:off x="947397" y="2048864"/>
            <a:ext cx="4834567" cy="3052348"/>
          </a:xfrm>
        </p:spPr>
        <p:txBody>
          <a:bodyPr/>
          <a:lstStyle/>
          <a:p>
            <a:r>
              <a:rPr lang="en-GB" b="1" dirty="0"/>
              <a:t>Challenge: Support teachers to</a:t>
            </a:r>
          </a:p>
          <a:p>
            <a:pPr marL="342900" indent="-342900">
              <a:buFont typeface="+mj-lt"/>
              <a:buAutoNum type="arabicPeriod"/>
            </a:pPr>
            <a:r>
              <a:rPr lang="en-GB" sz="1800" dirty="0"/>
              <a:t>Bring to life topics like forces, magnetism, electromagnetic spectrum, atomic structure</a:t>
            </a:r>
          </a:p>
          <a:p>
            <a:pPr marL="342900" indent="-342900">
              <a:buFont typeface="+mj-lt"/>
              <a:buAutoNum type="arabicPeriod"/>
            </a:pPr>
            <a:r>
              <a:rPr lang="en-GB" sz="1800" dirty="0"/>
              <a:t>Increase their knowledge of contemporary research to make it relevant and exciting </a:t>
            </a:r>
          </a:p>
          <a:p>
            <a:pPr marL="342900" indent="-342900">
              <a:buFont typeface="+mj-lt"/>
              <a:buAutoNum type="arabicPeriod"/>
            </a:pPr>
            <a:r>
              <a:rPr lang="en-SE" sz="1800" dirty="0"/>
              <a:t>Stimulate students’ skills:</a:t>
            </a:r>
          </a:p>
          <a:p>
            <a:pPr marL="601300" lvl="1" indent="-342900">
              <a:spcBef>
                <a:spcPts val="0"/>
              </a:spcBef>
            </a:pPr>
            <a:r>
              <a:rPr lang="en-SE" sz="1800" dirty="0"/>
              <a:t>Analytical and critical thinking</a:t>
            </a:r>
          </a:p>
          <a:p>
            <a:pPr marL="601300" lvl="1" indent="-342900">
              <a:spcBef>
                <a:spcPts val="0"/>
              </a:spcBef>
            </a:pPr>
            <a:r>
              <a:rPr lang="en-US" sz="1800" dirty="0"/>
              <a:t>C</a:t>
            </a:r>
            <a:r>
              <a:rPr lang="en-SE" sz="1800" dirty="0"/>
              <a:t>ollaboration and communication</a:t>
            </a:r>
          </a:p>
          <a:p>
            <a:pPr marL="601300" lvl="1" indent="-342900">
              <a:spcBef>
                <a:spcPts val="0"/>
              </a:spcBef>
            </a:pPr>
            <a:r>
              <a:rPr lang="en-SE" sz="1800" dirty="0"/>
              <a:t>Active participation </a:t>
            </a:r>
            <a:endParaRPr lang="en-GB" sz="1800" dirty="0"/>
          </a:p>
        </p:txBody>
      </p:sp>
      <p:sp>
        <p:nvSpPr>
          <p:cNvPr id="13" name="Text Placeholder 12">
            <a:extLst>
              <a:ext uri="{FF2B5EF4-FFF2-40B4-BE49-F238E27FC236}">
                <a16:creationId xmlns:a16="http://schemas.microsoft.com/office/drawing/2014/main" id="{2ADA26BA-7740-55CF-C585-72B0867A3486}"/>
              </a:ext>
            </a:extLst>
          </p:cNvPr>
          <p:cNvSpPr>
            <a:spLocks noGrp="1"/>
          </p:cNvSpPr>
          <p:nvPr>
            <p:ph type="body" sz="quarter" idx="14"/>
          </p:nvPr>
        </p:nvSpPr>
        <p:spPr>
          <a:xfrm>
            <a:off x="921993" y="931026"/>
            <a:ext cx="10217061" cy="507076"/>
          </a:xfrm>
        </p:spPr>
        <p:txBody>
          <a:bodyPr/>
          <a:lstStyle/>
          <a:p>
            <a:r>
              <a:rPr lang="en-GB" dirty="0"/>
              <a:t>Goal: </a:t>
            </a:r>
            <a:r>
              <a:rPr lang="en-GB" sz="2400" dirty="0"/>
              <a:t>Use RI unique assets to help address a challenge highlighted by partners</a:t>
            </a:r>
          </a:p>
          <a:p>
            <a:endParaRPr lang="en-GB" dirty="0"/>
          </a:p>
        </p:txBody>
      </p:sp>
      <p:sp>
        <p:nvSpPr>
          <p:cNvPr id="10" name="Content Placeholder 9">
            <a:extLst>
              <a:ext uri="{FF2B5EF4-FFF2-40B4-BE49-F238E27FC236}">
                <a16:creationId xmlns:a16="http://schemas.microsoft.com/office/drawing/2014/main" id="{FBA9592D-8E13-8E1E-1538-0DB92B31AC50}"/>
              </a:ext>
            </a:extLst>
          </p:cNvPr>
          <p:cNvSpPr>
            <a:spLocks noGrp="1"/>
          </p:cNvSpPr>
          <p:nvPr>
            <p:ph idx="15"/>
          </p:nvPr>
        </p:nvSpPr>
        <p:spPr>
          <a:xfrm>
            <a:off x="7351542" y="2048864"/>
            <a:ext cx="3513780" cy="3097546"/>
          </a:xfrm>
        </p:spPr>
        <p:txBody>
          <a:bodyPr/>
          <a:lstStyle/>
          <a:p>
            <a:pPr algn="ctr"/>
            <a:r>
              <a:rPr lang="en-GB" b="1" dirty="0"/>
              <a:t>RI assets: </a:t>
            </a:r>
          </a:p>
          <a:p>
            <a:pPr marL="225425" indent="-225425">
              <a:buFont typeface="Wingdings" pitchFamily="2" charset="2"/>
              <a:buChar char="Ø"/>
            </a:pPr>
            <a:r>
              <a:rPr lang="en-GB" sz="1800" dirty="0"/>
              <a:t>Existing online materials for training non-specialists </a:t>
            </a:r>
          </a:p>
          <a:p>
            <a:pPr marL="225425" indent="-225425">
              <a:buFont typeface="Wingdings" pitchFamily="2" charset="2"/>
              <a:buChar char="Ø"/>
            </a:pPr>
            <a:r>
              <a:rPr lang="en-GB" sz="1800" dirty="0"/>
              <a:t>People with skills and knowledge about the science and technical aspects</a:t>
            </a:r>
          </a:p>
          <a:p>
            <a:pPr marL="225425" indent="-225425">
              <a:buFont typeface="Wingdings" pitchFamily="2" charset="2"/>
              <a:buChar char="Ø"/>
            </a:pPr>
            <a:r>
              <a:rPr lang="en-GB" sz="1800" dirty="0"/>
              <a:t>Case studies of real people using high tech to address real-world problems</a:t>
            </a:r>
          </a:p>
        </p:txBody>
      </p:sp>
      <p:sp>
        <p:nvSpPr>
          <p:cNvPr id="3" name="Date Placeholder 2">
            <a:extLst>
              <a:ext uri="{FF2B5EF4-FFF2-40B4-BE49-F238E27FC236}">
                <a16:creationId xmlns:a16="http://schemas.microsoft.com/office/drawing/2014/main" id="{EF8F0C54-F055-EF54-1D21-C3A2C0A9928F}"/>
              </a:ext>
            </a:extLst>
          </p:cNvPr>
          <p:cNvSpPr>
            <a:spLocks noGrp="1"/>
          </p:cNvSpPr>
          <p:nvPr>
            <p:ph type="dt" sz="half" idx="10"/>
          </p:nvPr>
        </p:nvSpPr>
        <p:spPr/>
        <p:txBody>
          <a:bodyPr/>
          <a:lstStyle/>
          <a:p>
            <a:fld id="{E5F72E61-19F6-144C-B09E-0151E8E99F14}" type="datetime1">
              <a:rPr lang="sv-SE" smtClean="0"/>
              <a:t>2024-11-20</a:t>
            </a:fld>
            <a:endParaRPr lang="sv-SE" dirty="0"/>
          </a:p>
        </p:txBody>
      </p:sp>
      <p:pic>
        <p:nvPicPr>
          <p:cNvPr id="12" name="Picture 11">
            <a:extLst>
              <a:ext uri="{FF2B5EF4-FFF2-40B4-BE49-F238E27FC236}">
                <a16:creationId xmlns:a16="http://schemas.microsoft.com/office/drawing/2014/main" id="{8F66D9EC-D3DC-4B2E-5CE8-C2CCC8424F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96983" y="5616602"/>
            <a:ext cx="7772400" cy="1049190"/>
          </a:xfrm>
          <a:prstGeom prst="rect">
            <a:avLst/>
          </a:prstGeom>
        </p:spPr>
      </p:pic>
    </p:spTree>
    <p:extLst>
      <p:ext uri="{BB962C8B-B14F-4D97-AF65-F5344CB8AC3E}">
        <p14:creationId xmlns:p14="http://schemas.microsoft.com/office/powerpoint/2010/main" val="372656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6" grpId="0" animBg="1"/>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759E2-209A-F9BB-7883-49E3939F6A3E}"/>
              </a:ext>
            </a:extLst>
          </p:cNvPr>
          <p:cNvSpPr>
            <a:spLocks noGrp="1"/>
          </p:cNvSpPr>
          <p:nvPr>
            <p:ph type="title"/>
          </p:nvPr>
        </p:nvSpPr>
        <p:spPr/>
        <p:txBody>
          <a:bodyPr/>
          <a:lstStyle/>
          <a:p>
            <a:r>
              <a:rPr lang="en-GB" b="1" dirty="0"/>
              <a:t>Accelerating Teaching</a:t>
            </a:r>
            <a:endParaRPr lang="en-GB" dirty="0"/>
          </a:p>
        </p:txBody>
      </p:sp>
      <p:sp>
        <p:nvSpPr>
          <p:cNvPr id="3" name="Date Placeholder 2">
            <a:extLst>
              <a:ext uri="{FF2B5EF4-FFF2-40B4-BE49-F238E27FC236}">
                <a16:creationId xmlns:a16="http://schemas.microsoft.com/office/drawing/2014/main" id="{EF8F0C54-F055-EF54-1D21-C3A2C0A9928F}"/>
              </a:ext>
            </a:extLst>
          </p:cNvPr>
          <p:cNvSpPr>
            <a:spLocks noGrp="1"/>
          </p:cNvSpPr>
          <p:nvPr>
            <p:ph type="dt" sz="half" idx="10"/>
          </p:nvPr>
        </p:nvSpPr>
        <p:spPr/>
        <p:txBody>
          <a:bodyPr/>
          <a:lstStyle/>
          <a:p>
            <a:fld id="{E5F72E61-19F6-144C-B09E-0151E8E99F14}" type="datetime1">
              <a:rPr lang="sv-SE" smtClean="0"/>
              <a:t>2024-11-20</a:t>
            </a:fld>
            <a:endParaRPr lang="sv-SE" dirty="0"/>
          </a:p>
        </p:txBody>
      </p:sp>
      <p:sp>
        <p:nvSpPr>
          <p:cNvPr id="5" name="Slide Number Placeholder 4">
            <a:extLst>
              <a:ext uri="{FF2B5EF4-FFF2-40B4-BE49-F238E27FC236}">
                <a16:creationId xmlns:a16="http://schemas.microsoft.com/office/drawing/2014/main" id="{BAAAE44A-1AFB-C326-B262-3D8D84581400}"/>
              </a:ext>
            </a:extLst>
          </p:cNvPr>
          <p:cNvSpPr>
            <a:spLocks noGrp="1"/>
          </p:cNvSpPr>
          <p:nvPr>
            <p:ph type="sldNum" sz="quarter" idx="12"/>
          </p:nvPr>
        </p:nvSpPr>
        <p:spPr/>
        <p:txBody>
          <a:bodyPr/>
          <a:lstStyle/>
          <a:p>
            <a:fld id="{F7283078-D760-1647-8B80-66BA8B52336D}" type="slidenum">
              <a:rPr lang="sv-SE" smtClean="0"/>
              <a:t>15</a:t>
            </a:fld>
            <a:endParaRPr lang="sv-SE"/>
          </a:p>
        </p:txBody>
      </p:sp>
      <p:pic>
        <p:nvPicPr>
          <p:cNvPr id="11" name="Picture 10">
            <a:extLst>
              <a:ext uri="{FF2B5EF4-FFF2-40B4-BE49-F238E27FC236}">
                <a16:creationId xmlns:a16="http://schemas.microsoft.com/office/drawing/2014/main" id="{BD5F1FD5-0AA6-49ED-73D3-F2E8E53D13C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44844" y="3824439"/>
            <a:ext cx="3129094" cy="981829"/>
          </a:xfrm>
          <a:prstGeom prst="rect">
            <a:avLst/>
          </a:prstGeom>
        </p:spPr>
      </p:pic>
      <p:pic>
        <p:nvPicPr>
          <p:cNvPr id="17" name="Picture 16">
            <a:extLst>
              <a:ext uri="{FF2B5EF4-FFF2-40B4-BE49-F238E27FC236}">
                <a16:creationId xmlns:a16="http://schemas.microsoft.com/office/drawing/2014/main" id="{95176536-7839-6194-D366-C04CF4BA80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4844" y="2382531"/>
            <a:ext cx="3163896" cy="1282661"/>
          </a:xfrm>
          <a:prstGeom prst="rect">
            <a:avLst/>
          </a:prstGeom>
        </p:spPr>
      </p:pic>
      <p:pic>
        <p:nvPicPr>
          <p:cNvPr id="18" name="Picture 17">
            <a:extLst>
              <a:ext uri="{FF2B5EF4-FFF2-40B4-BE49-F238E27FC236}">
                <a16:creationId xmlns:a16="http://schemas.microsoft.com/office/drawing/2014/main" id="{85E4BBE7-A08B-59A3-7939-2F43974128B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37316" y="265373"/>
            <a:ext cx="2785439" cy="1114175"/>
          </a:xfrm>
          <a:prstGeom prst="rect">
            <a:avLst/>
          </a:prstGeom>
        </p:spPr>
      </p:pic>
      <p:sp>
        <p:nvSpPr>
          <p:cNvPr id="4" name="Title 1">
            <a:extLst>
              <a:ext uri="{FF2B5EF4-FFF2-40B4-BE49-F238E27FC236}">
                <a16:creationId xmlns:a16="http://schemas.microsoft.com/office/drawing/2014/main" id="{A4937C1E-E0DF-80F8-BBFB-ED6195250058}"/>
              </a:ext>
            </a:extLst>
          </p:cNvPr>
          <p:cNvSpPr txBox="1">
            <a:spLocks/>
          </p:cNvSpPr>
          <p:nvPr/>
        </p:nvSpPr>
        <p:spPr>
          <a:xfrm>
            <a:off x="792102" y="942824"/>
            <a:ext cx="6525165" cy="667296"/>
          </a:xfrm>
          <a:prstGeom prst="rect">
            <a:avLst/>
          </a:prstGeom>
        </p:spPr>
        <p:txBody>
          <a:bodyPr vert="horz" lIns="90000" tIns="45720" rIns="91440" bIns="18000" rtlCol="0" anchor="t" anchorCtr="0">
            <a:noAutofit/>
          </a:bodyPr>
          <a:lst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a:lstStyle>
          <a:p>
            <a:pPr algn="ctr"/>
            <a:r>
              <a:rPr lang="en-GB" sz="3200" dirty="0"/>
              <a:t>Massive Open Online Course (MOOC)</a:t>
            </a:r>
          </a:p>
        </p:txBody>
      </p:sp>
      <p:sp>
        <p:nvSpPr>
          <p:cNvPr id="6" name="Content Placeholder 2">
            <a:extLst>
              <a:ext uri="{FF2B5EF4-FFF2-40B4-BE49-F238E27FC236}">
                <a16:creationId xmlns:a16="http://schemas.microsoft.com/office/drawing/2014/main" id="{01BF2118-8293-5B46-808F-7BDE8D8C4E81}"/>
              </a:ext>
            </a:extLst>
          </p:cNvPr>
          <p:cNvSpPr txBox="1">
            <a:spLocks/>
          </p:cNvSpPr>
          <p:nvPr/>
        </p:nvSpPr>
        <p:spPr>
          <a:xfrm>
            <a:off x="5991711" y="1634376"/>
            <a:ext cx="3173449" cy="667296"/>
          </a:xfrm>
          <a:prstGeom prst="rect">
            <a:avLst/>
          </a:prstGeom>
        </p:spPr>
        <p:txBody>
          <a:bodyPr>
            <a:normAutofit lnSpcReduction="10000"/>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Segoe UI" panose="020B0502040204020203" pitchFamily="34" charset="0"/>
              <a:buNone/>
            </a:pPr>
            <a:r>
              <a:rPr lang="en-GB" dirty="0">
                <a:solidFill>
                  <a:srgbClr val="0000FF"/>
                </a:solidFill>
                <a:latin typeface="Calibri" panose="020F0502020204030204" pitchFamily="34" charset="0"/>
                <a:ea typeface="MS Gothic" panose="020B0609070205080204" pitchFamily="49" charset="-128"/>
                <a:hlinkClick r:id="rId5"/>
              </a:rPr>
              <a:t>https://bit.ly/AT_MOOC23</a:t>
            </a:r>
            <a:r>
              <a:rPr lang="en-GB" dirty="0">
                <a:latin typeface="Calibri" panose="020F0502020204030204" pitchFamily="34" charset="0"/>
                <a:ea typeface="MS Mincho" panose="02020609040205080304" pitchFamily="49" charset="-128"/>
              </a:rPr>
              <a:t> </a:t>
            </a:r>
            <a:r>
              <a:rPr lang="en-SE" sz="4000" dirty="0"/>
              <a:t> </a:t>
            </a:r>
            <a:endParaRPr lang="en-GB" sz="4000" dirty="0"/>
          </a:p>
        </p:txBody>
      </p:sp>
      <p:pic>
        <p:nvPicPr>
          <p:cNvPr id="7" name="Picture 6">
            <a:extLst>
              <a:ext uri="{FF2B5EF4-FFF2-40B4-BE49-F238E27FC236}">
                <a16:creationId xmlns:a16="http://schemas.microsoft.com/office/drawing/2014/main" id="{1C5CA305-AEF5-C9CF-9254-51C544ECF1A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80873" y="2263329"/>
            <a:ext cx="7195127" cy="3714991"/>
          </a:xfrm>
          <a:prstGeom prst="rect">
            <a:avLst/>
          </a:prstGeom>
        </p:spPr>
      </p:pic>
      <p:pic>
        <p:nvPicPr>
          <p:cNvPr id="8" name="Picture 7">
            <a:extLst>
              <a:ext uri="{FF2B5EF4-FFF2-40B4-BE49-F238E27FC236}">
                <a16:creationId xmlns:a16="http://schemas.microsoft.com/office/drawing/2014/main" id="{9C68CD51-1CA7-B660-4A8D-0553842F8C9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80873" y="5583399"/>
            <a:ext cx="1884849" cy="394921"/>
          </a:xfrm>
          <a:prstGeom prst="rect">
            <a:avLst/>
          </a:prstGeom>
        </p:spPr>
      </p:pic>
      <p:pic>
        <p:nvPicPr>
          <p:cNvPr id="12" name="Picture 11">
            <a:extLst>
              <a:ext uri="{FF2B5EF4-FFF2-40B4-BE49-F238E27FC236}">
                <a16:creationId xmlns:a16="http://schemas.microsoft.com/office/drawing/2014/main" id="{8F66D9EC-D3DC-4B2E-5CE8-C2CCC8424F6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101693" y="6173098"/>
            <a:ext cx="4943336" cy="667297"/>
          </a:xfrm>
          <a:prstGeom prst="rect">
            <a:avLst/>
          </a:prstGeom>
        </p:spPr>
      </p:pic>
    </p:spTree>
    <p:extLst>
      <p:ext uri="{BB962C8B-B14F-4D97-AF65-F5344CB8AC3E}">
        <p14:creationId xmlns:p14="http://schemas.microsoft.com/office/powerpoint/2010/main" val="1211391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756BCA0-B958-48C2-9C18-CA052C21C414}"/>
              </a:ext>
            </a:extLst>
          </p:cNvPr>
          <p:cNvSpPr>
            <a:spLocks noGrp="1"/>
          </p:cNvSpPr>
          <p:nvPr>
            <p:ph type="title"/>
          </p:nvPr>
        </p:nvSpPr>
        <p:spPr>
          <a:xfrm>
            <a:off x="1954590" y="1185809"/>
            <a:ext cx="4730582" cy="852821"/>
          </a:xfrm>
        </p:spPr>
        <p:txBody>
          <a:bodyPr vert="horz" lIns="91440" tIns="45720" rIns="91440" bIns="45720" rtlCol="0" anchor="b">
            <a:normAutofit/>
          </a:bodyPr>
          <a:lstStyle/>
          <a:p>
            <a:r>
              <a:rPr lang="en-US" sz="4800" kern="1200" dirty="0">
                <a:solidFill>
                  <a:schemeClr val="tx1"/>
                </a:solidFill>
                <a:latin typeface="+mj-lt"/>
                <a:ea typeface="+mj-ea"/>
                <a:cs typeface="+mj-cs"/>
              </a:rPr>
              <a:t>Pedagogical tools</a:t>
            </a:r>
          </a:p>
        </p:txBody>
      </p:sp>
      <p:pic>
        <p:nvPicPr>
          <p:cNvPr id="3" name="Picture 2">
            <a:extLst>
              <a:ext uri="{FF2B5EF4-FFF2-40B4-BE49-F238E27FC236}">
                <a16:creationId xmlns:a16="http://schemas.microsoft.com/office/drawing/2014/main" id="{312270DD-2307-75A0-62AE-140B9800F31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7288" y="141747"/>
            <a:ext cx="2785439" cy="1114175"/>
          </a:xfrm>
          <a:prstGeom prst="rect">
            <a:avLst/>
          </a:prstGeom>
        </p:spPr>
      </p:pic>
      <p:pic>
        <p:nvPicPr>
          <p:cNvPr id="5" name="Picture 4">
            <a:extLst>
              <a:ext uri="{FF2B5EF4-FFF2-40B4-BE49-F238E27FC236}">
                <a16:creationId xmlns:a16="http://schemas.microsoft.com/office/drawing/2014/main" id="{D0AEF60B-D9A8-09C5-7149-6A7C2230AC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8038" y="2222519"/>
            <a:ext cx="1281019" cy="4493734"/>
          </a:xfrm>
          <a:prstGeom prst="rect">
            <a:avLst/>
          </a:prstGeom>
        </p:spPr>
      </p:pic>
      <p:sp>
        <p:nvSpPr>
          <p:cNvPr id="6" name="TextBox 5">
            <a:extLst>
              <a:ext uri="{FF2B5EF4-FFF2-40B4-BE49-F238E27FC236}">
                <a16:creationId xmlns:a16="http://schemas.microsoft.com/office/drawing/2014/main" id="{C532BC32-9F41-28E7-41B2-65916DB453F5}"/>
              </a:ext>
            </a:extLst>
          </p:cNvPr>
          <p:cNvSpPr txBox="1"/>
          <p:nvPr/>
        </p:nvSpPr>
        <p:spPr>
          <a:xfrm>
            <a:off x="1837072" y="2441770"/>
            <a:ext cx="5572396" cy="646331"/>
          </a:xfrm>
          <a:prstGeom prst="rect">
            <a:avLst/>
          </a:prstGeom>
          <a:noFill/>
        </p:spPr>
        <p:txBody>
          <a:bodyPr wrap="square" rtlCol="0">
            <a:spAutoFit/>
          </a:bodyPr>
          <a:lstStyle/>
          <a:p>
            <a:r>
              <a:rPr lang="en-GB" sz="3600" b="1" dirty="0">
                <a:solidFill>
                  <a:srgbClr val="339A67"/>
                </a:solidFill>
                <a:hlinkClick r:id="rId4"/>
              </a:rPr>
              <a:t>Videos of Scientist Stories</a:t>
            </a:r>
            <a:endParaRPr lang="en-GB" sz="3600" b="1" dirty="0">
              <a:solidFill>
                <a:srgbClr val="339A67"/>
              </a:solidFill>
            </a:endParaRPr>
          </a:p>
        </p:txBody>
      </p:sp>
      <p:sp>
        <p:nvSpPr>
          <p:cNvPr id="8" name="TextBox 7">
            <a:extLst>
              <a:ext uri="{FF2B5EF4-FFF2-40B4-BE49-F238E27FC236}">
                <a16:creationId xmlns:a16="http://schemas.microsoft.com/office/drawing/2014/main" id="{9FD6E10E-DE3A-EB65-1D55-8CF76E0FBFF1}"/>
              </a:ext>
            </a:extLst>
          </p:cNvPr>
          <p:cNvSpPr txBox="1"/>
          <p:nvPr/>
        </p:nvSpPr>
        <p:spPr>
          <a:xfrm>
            <a:off x="1954590" y="5471020"/>
            <a:ext cx="4504267" cy="646331"/>
          </a:xfrm>
          <a:prstGeom prst="rect">
            <a:avLst/>
          </a:prstGeom>
          <a:noFill/>
        </p:spPr>
        <p:txBody>
          <a:bodyPr wrap="square" rtlCol="0">
            <a:spAutoFit/>
          </a:bodyPr>
          <a:lstStyle/>
          <a:p>
            <a:r>
              <a:rPr lang="en-GB" sz="3600" b="1" dirty="0">
                <a:solidFill>
                  <a:schemeClr val="accent2"/>
                </a:solidFill>
                <a:hlinkClick r:id="rId5"/>
              </a:rPr>
              <a:t>Lesson plans</a:t>
            </a:r>
            <a:endParaRPr lang="en-GB" sz="3600" b="1" dirty="0">
              <a:solidFill>
                <a:schemeClr val="accent2"/>
              </a:solidFill>
            </a:endParaRPr>
          </a:p>
        </p:txBody>
      </p:sp>
      <p:pic>
        <p:nvPicPr>
          <p:cNvPr id="4" name="Picture 3">
            <a:extLst>
              <a:ext uri="{FF2B5EF4-FFF2-40B4-BE49-F238E27FC236}">
                <a16:creationId xmlns:a16="http://schemas.microsoft.com/office/drawing/2014/main" id="{B49CDA87-399C-3EB5-60BD-EA05C7561F8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13309" y="236718"/>
            <a:ext cx="3254271" cy="2233103"/>
          </a:xfrm>
          <a:prstGeom prst="rect">
            <a:avLst/>
          </a:prstGeom>
        </p:spPr>
      </p:pic>
      <p:pic>
        <p:nvPicPr>
          <p:cNvPr id="9" name="Picture 8">
            <a:extLst>
              <a:ext uri="{FF2B5EF4-FFF2-40B4-BE49-F238E27FC236}">
                <a16:creationId xmlns:a16="http://schemas.microsoft.com/office/drawing/2014/main" id="{68F1359F-2B02-8746-A21C-68D5F7B6E71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13309" y="2657300"/>
            <a:ext cx="3926772" cy="1996907"/>
          </a:xfrm>
          <a:prstGeom prst="rect">
            <a:avLst/>
          </a:prstGeom>
        </p:spPr>
      </p:pic>
      <p:pic>
        <p:nvPicPr>
          <p:cNvPr id="1026" name="Picture 2">
            <a:extLst>
              <a:ext uri="{FF2B5EF4-FFF2-40B4-BE49-F238E27FC236}">
                <a16:creationId xmlns:a16="http://schemas.microsoft.com/office/drawing/2014/main" id="{0F0DE02F-7938-480A-A2CF-C9C4DA961C98}"/>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913309" y="4841686"/>
            <a:ext cx="3022600" cy="1905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AD0EC7A-B08A-AD19-261F-C3781EEB98A9}"/>
              </a:ext>
            </a:extLst>
          </p:cNvPr>
          <p:cNvSpPr txBox="1"/>
          <p:nvPr/>
        </p:nvSpPr>
        <p:spPr>
          <a:xfrm>
            <a:off x="1837072" y="3870809"/>
            <a:ext cx="6439662" cy="646331"/>
          </a:xfrm>
          <a:prstGeom prst="rect">
            <a:avLst/>
          </a:prstGeom>
          <a:noFill/>
        </p:spPr>
        <p:txBody>
          <a:bodyPr wrap="square" rtlCol="0">
            <a:spAutoFit/>
          </a:bodyPr>
          <a:lstStyle/>
          <a:p>
            <a:r>
              <a:rPr lang="en-GB" sz="3600" b="1" dirty="0">
                <a:solidFill>
                  <a:srgbClr val="B9267A"/>
                </a:solidFill>
                <a:hlinkClick r:id="rId9"/>
              </a:rPr>
              <a:t>Classroom game: Race to Space</a:t>
            </a:r>
            <a:endParaRPr lang="en-GB" sz="3600" b="1" dirty="0">
              <a:solidFill>
                <a:srgbClr val="B9267A"/>
              </a:solidFill>
            </a:endParaRPr>
          </a:p>
        </p:txBody>
      </p:sp>
    </p:spTree>
    <p:extLst>
      <p:ext uri="{BB962C8B-B14F-4D97-AF65-F5344CB8AC3E}">
        <p14:creationId xmlns:p14="http://schemas.microsoft.com/office/powerpoint/2010/main" val="23839996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4754F5-CBF4-48F1-1ACD-FAC8541F83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90846" y="199311"/>
            <a:ext cx="2785439" cy="1114175"/>
          </a:xfrm>
          <a:prstGeom prst="rect">
            <a:avLst/>
          </a:prstGeom>
        </p:spPr>
      </p:pic>
      <p:grpSp>
        <p:nvGrpSpPr>
          <p:cNvPr id="14" name="Group 13">
            <a:extLst>
              <a:ext uri="{FF2B5EF4-FFF2-40B4-BE49-F238E27FC236}">
                <a16:creationId xmlns:a16="http://schemas.microsoft.com/office/drawing/2014/main" id="{5BB6FA42-A9B1-C7CC-4C2E-F9D0108B193B}"/>
              </a:ext>
            </a:extLst>
          </p:cNvPr>
          <p:cNvGrpSpPr/>
          <p:nvPr/>
        </p:nvGrpSpPr>
        <p:grpSpPr>
          <a:xfrm>
            <a:off x="7926195" y="1348028"/>
            <a:ext cx="3800747" cy="3865451"/>
            <a:chOff x="8737089" y="2457814"/>
            <a:chExt cx="3800747" cy="3955309"/>
          </a:xfrm>
          <a:solidFill>
            <a:schemeClr val="accent5">
              <a:lumMod val="20000"/>
              <a:lumOff val="80000"/>
            </a:schemeClr>
          </a:solidFill>
        </p:grpSpPr>
        <p:grpSp>
          <p:nvGrpSpPr>
            <p:cNvPr id="15" name="Group 14">
              <a:extLst>
                <a:ext uri="{FF2B5EF4-FFF2-40B4-BE49-F238E27FC236}">
                  <a16:creationId xmlns:a16="http://schemas.microsoft.com/office/drawing/2014/main" id="{E0A4A9A5-BC4D-F709-D151-24F066653A9C}"/>
                </a:ext>
              </a:extLst>
            </p:cNvPr>
            <p:cNvGrpSpPr/>
            <p:nvPr/>
          </p:nvGrpSpPr>
          <p:grpSpPr>
            <a:xfrm>
              <a:off x="8737089" y="2457814"/>
              <a:ext cx="3800747" cy="3955309"/>
              <a:chOff x="8731393" y="1739755"/>
              <a:chExt cx="3776320" cy="4437030"/>
            </a:xfrm>
            <a:grpFill/>
          </p:grpSpPr>
          <p:sp>
            <p:nvSpPr>
              <p:cNvPr id="17" name="Rounded Rectangle 16">
                <a:extLst>
                  <a:ext uri="{FF2B5EF4-FFF2-40B4-BE49-F238E27FC236}">
                    <a16:creationId xmlns:a16="http://schemas.microsoft.com/office/drawing/2014/main" id="{3C879542-A646-2459-6475-C02E0042EE69}"/>
                  </a:ext>
                </a:extLst>
              </p:cNvPr>
              <p:cNvSpPr/>
              <p:nvPr/>
            </p:nvSpPr>
            <p:spPr>
              <a:xfrm>
                <a:off x="8731393" y="1739755"/>
                <a:ext cx="3776320" cy="4437030"/>
              </a:xfrm>
              <a:prstGeom prst="roundRect">
                <a:avLst>
                  <a:gd name="adj" fmla="val 18111"/>
                </a:avLst>
              </a:prstGeom>
              <a:grpFill/>
              <a:ln>
                <a:noFill/>
              </a:ln>
              <a:effectLst>
                <a:reflection stA="0" endPos="65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200"/>
                  </a:spcBef>
                  <a:spcAft>
                    <a:spcPts val="600"/>
                  </a:spcAft>
                </a:pPr>
                <a:endParaRPr lang="en-GB" sz="2800" b="1" dirty="0">
                  <a:solidFill>
                    <a:srgbClr val="0099CD"/>
                  </a:solidFill>
                </a:endParaRPr>
              </a:p>
              <a:p>
                <a:pPr>
                  <a:spcBef>
                    <a:spcPts val="1200"/>
                  </a:spcBef>
                  <a:spcAft>
                    <a:spcPts val="600"/>
                  </a:spcAft>
                </a:pPr>
                <a:r>
                  <a:rPr lang="en-GB" sz="2800" b="1" dirty="0">
                    <a:solidFill>
                      <a:srgbClr val="0099CD"/>
                    </a:solidFill>
                  </a:rPr>
                  <a:t>2211</a:t>
                </a:r>
                <a:r>
                  <a:rPr lang="en-GB" sz="2000" b="1" dirty="0">
                    <a:solidFill>
                      <a:schemeClr val="tx1">
                        <a:lumMod val="85000"/>
                        <a:lumOff val="15000"/>
                      </a:schemeClr>
                    </a:solidFill>
                  </a:rPr>
                  <a:t> people registered</a:t>
                </a:r>
                <a:br>
                  <a:rPr lang="en-GB" sz="2000" b="1" dirty="0">
                    <a:solidFill>
                      <a:schemeClr val="tx1">
                        <a:lumMod val="85000"/>
                        <a:lumOff val="15000"/>
                      </a:schemeClr>
                    </a:solidFill>
                  </a:rPr>
                </a:br>
                <a:r>
                  <a:rPr lang="en-GB" sz="2800" b="1" dirty="0">
                    <a:solidFill>
                      <a:srgbClr val="0099DC"/>
                    </a:solidFill>
                  </a:rPr>
                  <a:t>75</a:t>
                </a:r>
                <a:r>
                  <a:rPr lang="en-GB" sz="2800" b="1" dirty="0">
                    <a:solidFill>
                      <a:srgbClr val="0070C0"/>
                    </a:solidFill>
                  </a:rPr>
                  <a:t> </a:t>
                </a:r>
                <a:r>
                  <a:rPr lang="en-GB" sz="2000" b="1" dirty="0">
                    <a:solidFill>
                      <a:schemeClr val="tx1">
                        <a:lumMod val="85000"/>
                        <a:lumOff val="15000"/>
                      </a:schemeClr>
                    </a:solidFill>
                  </a:rPr>
                  <a:t>countries</a:t>
                </a:r>
              </a:p>
              <a:p>
                <a:pPr>
                  <a:spcBef>
                    <a:spcPts val="600"/>
                  </a:spcBef>
                  <a:spcAft>
                    <a:spcPts val="600"/>
                  </a:spcAft>
                </a:pPr>
                <a:r>
                  <a:rPr lang="en-GB" sz="2800" b="1" dirty="0">
                    <a:solidFill>
                      <a:srgbClr val="0099CD"/>
                    </a:solidFill>
                  </a:rPr>
                  <a:t>1293</a:t>
                </a:r>
                <a:r>
                  <a:rPr lang="en-GB" sz="2000" b="1" dirty="0">
                    <a:solidFill>
                      <a:schemeClr val="tx1">
                        <a:lumMod val="85000"/>
                        <a:lumOff val="15000"/>
                      </a:schemeClr>
                    </a:solidFill>
                  </a:rPr>
                  <a:t> participated</a:t>
                </a:r>
              </a:p>
              <a:p>
                <a:pPr>
                  <a:spcAft>
                    <a:spcPts val="600"/>
                  </a:spcAft>
                </a:pPr>
                <a:r>
                  <a:rPr lang="en-GB" sz="2000" b="1" dirty="0">
                    <a:solidFill>
                      <a:schemeClr val="tx1">
                        <a:lumMod val="85000"/>
                        <a:lumOff val="15000"/>
                      </a:schemeClr>
                    </a:solidFill>
                  </a:rPr>
                  <a:t> </a:t>
                </a:r>
                <a:r>
                  <a:rPr lang="en-GB" sz="2800" b="1" dirty="0">
                    <a:solidFill>
                      <a:srgbClr val="0099CD"/>
                    </a:solidFill>
                  </a:rPr>
                  <a:t>314</a:t>
                </a:r>
                <a:r>
                  <a:rPr lang="en-GB" sz="2000" b="1" dirty="0">
                    <a:solidFill>
                      <a:srgbClr val="0070C0"/>
                    </a:solidFill>
                  </a:rPr>
                  <a:t> </a:t>
                </a:r>
                <a:r>
                  <a:rPr lang="en-GB" sz="2000" b="1" dirty="0">
                    <a:solidFill>
                      <a:schemeClr val="tx1">
                        <a:lumMod val="85000"/>
                        <a:lumOff val="15000"/>
                      </a:schemeClr>
                    </a:solidFill>
                  </a:rPr>
                  <a:t> completed the MOOC </a:t>
                </a:r>
              </a:p>
              <a:p>
                <a:pPr>
                  <a:spcAft>
                    <a:spcPts val="600"/>
                  </a:spcAft>
                </a:pPr>
                <a:r>
                  <a:rPr lang="en-GB" sz="2800" b="1" dirty="0">
                    <a:solidFill>
                      <a:schemeClr val="accent2">
                        <a:lumMod val="75000"/>
                      </a:schemeClr>
                    </a:solidFill>
                  </a:rPr>
                  <a:t>58% </a:t>
                </a:r>
                <a:r>
                  <a:rPr lang="en-GB" sz="2000" b="1" dirty="0">
                    <a:solidFill>
                      <a:schemeClr val="tx1">
                        <a:lumMod val="85000"/>
                        <a:lumOff val="15000"/>
                      </a:schemeClr>
                    </a:solidFill>
                  </a:rPr>
                  <a:t>engagement rate </a:t>
                </a:r>
              </a:p>
              <a:p>
                <a:r>
                  <a:rPr lang="en-GB" sz="2800" b="1" dirty="0">
                    <a:solidFill>
                      <a:schemeClr val="accent2">
                        <a:lumMod val="75000"/>
                      </a:schemeClr>
                    </a:solidFill>
                  </a:rPr>
                  <a:t>24%</a:t>
                </a:r>
                <a:r>
                  <a:rPr lang="en-GB" sz="2800" b="1" dirty="0">
                    <a:solidFill>
                      <a:srgbClr val="FF0000"/>
                    </a:solidFill>
                  </a:rPr>
                  <a:t> </a:t>
                </a:r>
                <a:r>
                  <a:rPr lang="en-GB" sz="2000" b="1" dirty="0">
                    <a:solidFill>
                      <a:schemeClr val="tx1">
                        <a:lumMod val="85000"/>
                        <a:lumOff val="15000"/>
                      </a:schemeClr>
                    </a:solidFill>
                  </a:rPr>
                  <a:t>completion rate</a:t>
                </a:r>
              </a:p>
            </p:txBody>
          </p:sp>
          <p:cxnSp>
            <p:nvCxnSpPr>
              <p:cNvPr id="18" name="Straight Connector 17">
                <a:extLst>
                  <a:ext uri="{FF2B5EF4-FFF2-40B4-BE49-F238E27FC236}">
                    <a16:creationId xmlns:a16="http://schemas.microsoft.com/office/drawing/2014/main" id="{4B256581-36FC-0F9F-EE46-43A7B1F25553}"/>
                  </a:ext>
                </a:extLst>
              </p:cNvPr>
              <p:cNvCxnSpPr/>
              <p:nvPr/>
            </p:nvCxnSpPr>
            <p:spPr>
              <a:xfrm flipV="1">
                <a:off x="8935812" y="2357513"/>
                <a:ext cx="2884602" cy="9426"/>
              </a:xfrm>
              <a:prstGeom prst="line">
                <a:avLst/>
              </a:prstGeom>
              <a:grpFill/>
              <a:ln w="38100" cmpd="sng">
                <a:no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FD130F4C-F6B9-527E-5F40-E30895D22E25}"/>
                </a:ext>
              </a:extLst>
            </p:cNvPr>
            <p:cNvSpPr txBox="1"/>
            <p:nvPr/>
          </p:nvSpPr>
          <p:spPr>
            <a:xfrm>
              <a:off x="9467177" y="2602834"/>
              <a:ext cx="2111732" cy="523220"/>
            </a:xfrm>
            <a:prstGeom prst="rect">
              <a:avLst/>
            </a:prstGeom>
            <a:grpFill/>
            <a:ln>
              <a:noFill/>
            </a:ln>
          </p:spPr>
          <p:txBody>
            <a:bodyPr wrap="none" rtlCol="0">
              <a:spAutoFit/>
            </a:bodyPr>
            <a:lstStyle/>
            <a:p>
              <a:r>
                <a:rPr lang="en-GB" sz="2800" b="1" dirty="0">
                  <a:solidFill>
                    <a:srgbClr val="0099CD"/>
                  </a:solidFill>
                </a:rPr>
                <a:t>First 4 weeks</a:t>
              </a:r>
            </a:p>
          </p:txBody>
        </p:sp>
      </p:grpSp>
      <mc:AlternateContent xmlns:mc="http://schemas.openxmlformats.org/markup-compatibility/2006">
        <mc:Choice xmlns:cx4="http://schemas.microsoft.com/office/drawing/2016/5/10/chartex" Requires="cx4">
          <p:graphicFrame>
            <p:nvGraphicFramePr>
              <p:cNvPr id="21" name="Chart 20">
                <a:extLst>
                  <a:ext uri="{FF2B5EF4-FFF2-40B4-BE49-F238E27FC236}">
                    <a16:creationId xmlns:a16="http://schemas.microsoft.com/office/drawing/2014/main" id="{314CDAE2-2E1F-5E5D-F39E-7026502DC8D3}"/>
                  </a:ext>
                </a:extLst>
              </p:cNvPr>
              <p:cNvGraphicFramePr/>
              <p:nvPr>
                <p:extLst>
                  <p:ext uri="{D42A27DB-BD31-4B8C-83A1-F6EECF244321}">
                    <p14:modId xmlns:p14="http://schemas.microsoft.com/office/powerpoint/2010/main" val="4003610266"/>
                  </p:ext>
                </p:extLst>
              </p:nvPr>
            </p:nvGraphicFramePr>
            <p:xfrm>
              <a:off x="1023489" y="1674701"/>
              <a:ext cx="8583556" cy="6301572"/>
            </p:xfrm>
            <a:graphic>
              <a:graphicData uri="http://schemas.microsoft.com/office/drawing/2014/chartex">
                <cx:chart xmlns:cx="http://schemas.microsoft.com/office/drawing/2014/chartex" xmlns:r="http://schemas.openxmlformats.org/officeDocument/2006/relationships" r:id="rId4"/>
              </a:graphicData>
            </a:graphic>
          </p:graphicFrame>
        </mc:Choice>
        <mc:Fallback>
          <p:pic>
            <p:nvPicPr>
              <p:cNvPr id="21" name="Chart 20">
                <a:extLst>
                  <a:ext uri="{FF2B5EF4-FFF2-40B4-BE49-F238E27FC236}">
                    <a16:creationId xmlns:a16="http://schemas.microsoft.com/office/drawing/2014/main" id="{314CDAE2-2E1F-5E5D-F39E-7026502DC8D3}"/>
                  </a:ext>
                </a:extLst>
              </p:cNvPr>
              <p:cNvPicPr>
                <a:picLocks noGrp="1" noRot="1" noChangeAspect="1" noMove="1" noResize="1" noEditPoints="1" noAdjustHandles="1" noChangeArrowheads="1" noChangeShapeType="1"/>
              </p:cNvPicPr>
              <p:nvPr/>
            </p:nvPicPr>
            <p:blipFill>
              <a:blip r:embed="rId5"/>
              <a:stretch>
                <a:fillRect/>
              </a:stretch>
            </p:blipFill>
            <p:spPr>
              <a:xfrm>
                <a:off x="1023489" y="1674701"/>
                <a:ext cx="8583556" cy="6301572"/>
              </a:xfrm>
              <a:prstGeom prst="rect">
                <a:avLst/>
              </a:prstGeom>
            </p:spPr>
          </p:pic>
        </mc:Fallback>
      </mc:AlternateContent>
      <p:sp>
        <p:nvSpPr>
          <p:cNvPr id="22" name="Rounded Rectangle 21">
            <a:extLst>
              <a:ext uri="{FF2B5EF4-FFF2-40B4-BE49-F238E27FC236}">
                <a16:creationId xmlns:a16="http://schemas.microsoft.com/office/drawing/2014/main" id="{E58622E0-E1F1-71FD-BE16-F6D668CBA90C}"/>
              </a:ext>
            </a:extLst>
          </p:cNvPr>
          <p:cNvSpPr/>
          <p:nvPr/>
        </p:nvSpPr>
        <p:spPr>
          <a:xfrm>
            <a:off x="2197256" y="2490895"/>
            <a:ext cx="1250335" cy="69419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ed Rectangle 22">
            <a:extLst>
              <a:ext uri="{FF2B5EF4-FFF2-40B4-BE49-F238E27FC236}">
                <a16:creationId xmlns:a16="http://schemas.microsoft.com/office/drawing/2014/main" id="{5D4209D1-22BB-06C1-3684-BA6CAB00FDD1}"/>
              </a:ext>
            </a:extLst>
          </p:cNvPr>
          <p:cNvSpPr/>
          <p:nvPr/>
        </p:nvSpPr>
        <p:spPr>
          <a:xfrm>
            <a:off x="2735546" y="3825704"/>
            <a:ext cx="1236515" cy="63176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ed Rectangle 23">
            <a:extLst>
              <a:ext uri="{FF2B5EF4-FFF2-40B4-BE49-F238E27FC236}">
                <a16:creationId xmlns:a16="http://schemas.microsoft.com/office/drawing/2014/main" id="{2C50150C-0812-F54D-47C6-95109066C61D}"/>
              </a:ext>
            </a:extLst>
          </p:cNvPr>
          <p:cNvSpPr/>
          <p:nvPr/>
        </p:nvSpPr>
        <p:spPr>
          <a:xfrm>
            <a:off x="0" y="4887413"/>
            <a:ext cx="1599765" cy="181643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ubrik 1">
            <a:extLst>
              <a:ext uri="{FF2B5EF4-FFF2-40B4-BE49-F238E27FC236}">
                <a16:creationId xmlns:a16="http://schemas.microsoft.com/office/drawing/2014/main" id="{1F0ECFF2-006B-4183-9910-386B16D09B0C}"/>
              </a:ext>
            </a:extLst>
          </p:cNvPr>
          <p:cNvSpPr>
            <a:spLocks noGrp="1"/>
          </p:cNvSpPr>
          <p:nvPr>
            <p:ph type="title"/>
          </p:nvPr>
        </p:nvSpPr>
        <p:spPr/>
        <p:txBody>
          <a:bodyPr>
            <a:normAutofit/>
          </a:bodyPr>
          <a:lstStyle/>
          <a:p>
            <a:r>
              <a:rPr lang="sv-SE" dirty="0" err="1"/>
              <a:t>Evaluation</a:t>
            </a:r>
            <a:endParaRPr lang="sv-SE" dirty="0"/>
          </a:p>
        </p:txBody>
      </p:sp>
      <p:sp>
        <p:nvSpPr>
          <p:cNvPr id="3" name="TextBox 2">
            <a:extLst>
              <a:ext uri="{FF2B5EF4-FFF2-40B4-BE49-F238E27FC236}">
                <a16:creationId xmlns:a16="http://schemas.microsoft.com/office/drawing/2014/main" id="{1A446ADC-CC3D-2411-0EF1-477D6F4F9DF0}"/>
              </a:ext>
            </a:extLst>
          </p:cNvPr>
          <p:cNvSpPr txBox="1"/>
          <p:nvPr/>
        </p:nvSpPr>
        <p:spPr>
          <a:xfrm>
            <a:off x="6695910" y="5858729"/>
            <a:ext cx="567160" cy="338554"/>
          </a:xfrm>
          <a:prstGeom prst="rect">
            <a:avLst/>
          </a:prstGeom>
          <a:noFill/>
        </p:spPr>
        <p:txBody>
          <a:bodyPr wrap="square" rtlCol="0">
            <a:spAutoFit/>
          </a:bodyPr>
          <a:lstStyle/>
          <a:p>
            <a:r>
              <a:rPr lang="en-GB" sz="1600" dirty="0">
                <a:latin typeface="Calibri" panose="020F0502020204030204" pitchFamily="34" charset="0"/>
                <a:cs typeface="Calibri" panose="020F0502020204030204" pitchFamily="34" charset="0"/>
              </a:rPr>
              <a:t>114</a:t>
            </a:r>
            <a:endParaRPr lang="en-GB"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3C8A5E25-14EE-8D09-209B-1B0A9640C27F}"/>
              </a:ext>
            </a:extLst>
          </p:cNvPr>
          <p:cNvSpPr txBox="1"/>
          <p:nvPr/>
        </p:nvSpPr>
        <p:spPr>
          <a:xfrm>
            <a:off x="6019692" y="5099179"/>
            <a:ext cx="471337" cy="338554"/>
          </a:xfrm>
          <a:prstGeom prst="rect">
            <a:avLst/>
          </a:prstGeom>
          <a:noFill/>
        </p:spPr>
        <p:txBody>
          <a:bodyPr wrap="square" rtlCol="0">
            <a:spAutoFit/>
          </a:bodyPr>
          <a:lstStyle/>
          <a:p>
            <a:r>
              <a:rPr lang="en-GB" sz="1600" dirty="0">
                <a:latin typeface="Calibri" panose="020F0502020204030204" pitchFamily="34" charset="0"/>
                <a:cs typeface="Calibri" panose="020F0502020204030204" pitchFamily="34" charset="0"/>
              </a:rPr>
              <a:t>59</a:t>
            </a:r>
            <a:endParaRPr lang="en-GB"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1C437B9D-D036-8300-3253-3FD752314845}"/>
              </a:ext>
            </a:extLst>
          </p:cNvPr>
          <p:cNvSpPr txBox="1"/>
          <p:nvPr/>
        </p:nvSpPr>
        <p:spPr>
          <a:xfrm>
            <a:off x="4965447" y="4424025"/>
            <a:ext cx="206506" cy="338554"/>
          </a:xfrm>
          <a:prstGeom prst="rect">
            <a:avLst/>
          </a:prstGeom>
          <a:noFill/>
        </p:spPr>
        <p:txBody>
          <a:bodyPr wrap="square" rtlCol="0">
            <a:spAutoFit/>
          </a:bodyPr>
          <a:lstStyle/>
          <a:p>
            <a:r>
              <a:rPr lang="en-GB" sz="1600" dirty="0">
                <a:latin typeface="Calibri" panose="020F0502020204030204" pitchFamily="34" charset="0"/>
                <a:cs typeface="Calibri" panose="020F0502020204030204" pitchFamily="34" charset="0"/>
              </a:rPr>
              <a:t>7</a:t>
            </a:r>
            <a:endParaRPr lang="en-GB"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4C3F836A-929A-9631-2FE7-5BD77A4C05A8}"/>
              </a:ext>
            </a:extLst>
          </p:cNvPr>
          <p:cNvSpPr txBox="1"/>
          <p:nvPr/>
        </p:nvSpPr>
        <p:spPr>
          <a:xfrm>
            <a:off x="6714610" y="3835707"/>
            <a:ext cx="206506" cy="338554"/>
          </a:xfrm>
          <a:prstGeom prst="rect">
            <a:avLst/>
          </a:prstGeom>
          <a:noFill/>
        </p:spPr>
        <p:txBody>
          <a:bodyPr wrap="square" rtlCol="0">
            <a:spAutoFit/>
          </a:bodyPr>
          <a:lstStyle/>
          <a:p>
            <a:r>
              <a:rPr lang="en-GB" sz="1600" dirty="0">
                <a:latin typeface="Calibri" panose="020F0502020204030204" pitchFamily="34" charset="0"/>
                <a:cs typeface="Calibri" panose="020F0502020204030204" pitchFamily="34" charset="0"/>
              </a:rPr>
              <a:t>3</a:t>
            </a:r>
            <a:endParaRPr lang="en-GB"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795D40DF-01F8-F30F-7EFE-03923D5FEE08}"/>
              </a:ext>
            </a:extLst>
          </p:cNvPr>
          <p:cNvSpPr txBox="1"/>
          <p:nvPr/>
        </p:nvSpPr>
        <p:spPr>
          <a:xfrm>
            <a:off x="6491029" y="5213479"/>
            <a:ext cx="430777" cy="338554"/>
          </a:xfrm>
          <a:prstGeom prst="rect">
            <a:avLst/>
          </a:prstGeom>
          <a:noFill/>
        </p:spPr>
        <p:txBody>
          <a:bodyPr wrap="square">
            <a:spAutoFit/>
          </a:bodyPr>
          <a:lstStyle/>
          <a:p>
            <a:r>
              <a:rPr lang="en-GB" sz="1600" dirty="0">
                <a:latin typeface="Calibri" panose="020F0502020204030204" pitchFamily="34" charset="0"/>
                <a:cs typeface="Calibri" panose="020F0502020204030204" pitchFamily="34" charset="0"/>
              </a:rPr>
              <a:t>16</a:t>
            </a:r>
            <a:endParaRPr lang="en-GB" dirty="0">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457C872D-DFAB-5326-0EEF-289925C8ABCC}"/>
              </a:ext>
            </a:extLst>
          </p:cNvPr>
          <p:cNvSpPr txBox="1"/>
          <p:nvPr/>
        </p:nvSpPr>
        <p:spPr>
          <a:xfrm>
            <a:off x="6396658" y="4874925"/>
            <a:ext cx="206506" cy="338554"/>
          </a:xfrm>
          <a:prstGeom prst="rect">
            <a:avLst/>
          </a:prstGeom>
          <a:noFill/>
        </p:spPr>
        <p:txBody>
          <a:bodyPr wrap="square" rtlCol="0">
            <a:spAutoFit/>
          </a:bodyPr>
          <a:lstStyle/>
          <a:p>
            <a:r>
              <a:rPr lang="en-GB" sz="1600" dirty="0">
                <a:latin typeface="Calibri" panose="020F0502020204030204" pitchFamily="34" charset="0"/>
                <a:cs typeface="Calibri" panose="020F0502020204030204" pitchFamily="34" charset="0"/>
              </a:rPr>
              <a:t>3</a:t>
            </a:r>
            <a:endParaRPr lang="en-GB" dirty="0">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17DB0FD1-B8B4-6479-7B03-4509F8B6FE06}"/>
              </a:ext>
            </a:extLst>
          </p:cNvPr>
          <p:cNvSpPr txBox="1"/>
          <p:nvPr/>
        </p:nvSpPr>
        <p:spPr>
          <a:xfrm>
            <a:off x="6364134" y="4623206"/>
            <a:ext cx="206506" cy="338554"/>
          </a:xfrm>
          <a:prstGeom prst="rect">
            <a:avLst/>
          </a:prstGeom>
          <a:noFill/>
        </p:spPr>
        <p:txBody>
          <a:bodyPr wrap="square" rtlCol="0">
            <a:spAutoFit/>
          </a:bodyPr>
          <a:lstStyle/>
          <a:p>
            <a:r>
              <a:rPr lang="en-GB" sz="1600" dirty="0">
                <a:latin typeface="Calibri" panose="020F0502020204030204" pitchFamily="34" charset="0"/>
                <a:cs typeface="Calibri" panose="020F0502020204030204" pitchFamily="34" charset="0"/>
              </a:rPr>
              <a:t>2</a:t>
            </a:r>
            <a:endParaRPr lang="en-GB" dirty="0">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3F55389F-F27D-7D91-B750-EEA18EAD2EBC}"/>
              </a:ext>
            </a:extLst>
          </p:cNvPr>
          <p:cNvSpPr txBox="1"/>
          <p:nvPr/>
        </p:nvSpPr>
        <p:spPr>
          <a:xfrm>
            <a:off x="5916439" y="4494239"/>
            <a:ext cx="206506" cy="338554"/>
          </a:xfrm>
          <a:prstGeom prst="rect">
            <a:avLst/>
          </a:prstGeom>
          <a:noFill/>
        </p:spPr>
        <p:txBody>
          <a:bodyPr wrap="square" rtlCol="0">
            <a:spAutoFit/>
          </a:bodyPr>
          <a:lstStyle/>
          <a:p>
            <a:r>
              <a:rPr lang="en-GB" sz="1600" dirty="0">
                <a:latin typeface="Calibri" panose="020F0502020204030204" pitchFamily="34" charset="0"/>
                <a:cs typeface="Calibri" panose="020F0502020204030204" pitchFamily="34" charset="0"/>
              </a:rPr>
              <a:t>1</a:t>
            </a:r>
            <a:endParaRPr lang="en-GB" dirty="0">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0D505CC9-E342-173C-4CCA-AED5558889A8}"/>
              </a:ext>
            </a:extLst>
          </p:cNvPr>
          <p:cNvSpPr txBox="1"/>
          <p:nvPr/>
        </p:nvSpPr>
        <p:spPr>
          <a:xfrm>
            <a:off x="3353803" y="5809007"/>
            <a:ext cx="444329" cy="338554"/>
          </a:xfrm>
          <a:prstGeom prst="rect">
            <a:avLst/>
          </a:prstGeom>
          <a:noFill/>
        </p:spPr>
        <p:txBody>
          <a:bodyPr wrap="square" rtlCol="0">
            <a:spAutoFit/>
          </a:bodyPr>
          <a:lstStyle/>
          <a:p>
            <a:pPr algn="r"/>
            <a:r>
              <a:rPr lang="en-GB" sz="1600" dirty="0">
                <a:latin typeface="Calibri" panose="020F0502020204030204" pitchFamily="34" charset="0"/>
                <a:cs typeface="Calibri" panose="020F0502020204030204" pitchFamily="34" charset="0"/>
              </a:rPr>
              <a:t>67</a:t>
            </a:r>
            <a:endParaRPr lang="en-GB" dirty="0">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1CED5BF7-2901-69D9-DBBB-7C6337E0A873}"/>
              </a:ext>
            </a:extLst>
          </p:cNvPr>
          <p:cNvSpPr txBox="1"/>
          <p:nvPr/>
        </p:nvSpPr>
        <p:spPr>
          <a:xfrm>
            <a:off x="5251834" y="3761526"/>
            <a:ext cx="206506" cy="338554"/>
          </a:xfrm>
          <a:prstGeom prst="rect">
            <a:avLst/>
          </a:prstGeom>
          <a:noFill/>
        </p:spPr>
        <p:txBody>
          <a:bodyPr wrap="square" rtlCol="0">
            <a:spAutoFit/>
          </a:bodyPr>
          <a:lstStyle/>
          <a:p>
            <a:r>
              <a:rPr lang="en-GB" sz="1600" dirty="0">
                <a:latin typeface="Calibri" panose="020F0502020204030204" pitchFamily="34" charset="0"/>
                <a:cs typeface="Calibri" panose="020F0502020204030204" pitchFamily="34" charset="0"/>
              </a:rPr>
              <a:t>1</a:t>
            </a:r>
            <a:endParaRPr lang="en-GB" dirty="0">
              <a:latin typeface="Calibri" panose="020F0502020204030204" pitchFamily="34" charset="0"/>
              <a:cs typeface="Calibri" panose="020F0502020204030204" pitchFamily="34" charset="0"/>
            </a:endParaRPr>
          </a:p>
        </p:txBody>
      </p:sp>
      <p:cxnSp>
        <p:nvCxnSpPr>
          <p:cNvPr id="29" name="Straight Connector 28">
            <a:extLst>
              <a:ext uri="{FF2B5EF4-FFF2-40B4-BE49-F238E27FC236}">
                <a16:creationId xmlns:a16="http://schemas.microsoft.com/office/drawing/2014/main" id="{D5C5C8CA-38AF-D239-DFE3-29CA4B1EB6E9}"/>
              </a:ext>
            </a:extLst>
          </p:cNvPr>
          <p:cNvCxnSpPr/>
          <p:nvPr/>
        </p:nvCxnSpPr>
        <p:spPr>
          <a:xfrm>
            <a:off x="8537635" y="2001086"/>
            <a:ext cx="2497562" cy="0"/>
          </a:xfrm>
          <a:prstGeom prst="line">
            <a:avLst/>
          </a:prstGeom>
        </p:spPr>
        <p:style>
          <a:lnRef idx="1">
            <a:schemeClr val="accent1"/>
          </a:lnRef>
          <a:fillRef idx="0">
            <a:schemeClr val="accent1"/>
          </a:fillRef>
          <a:effectRef idx="0">
            <a:schemeClr val="accent1"/>
          </a:effectRef>
          <a:fontRef idx="minor">
            <a:schemeClr val="tx1"/>
          </a:fontRef>
        </p:style>
      </p:cxnSp>
      <p:sp>
        <p:nvSpPr>
          <p:cNvPr id="30" name="Oval Callout 29">
            <a:extLst>
              <a:ext uri="{FF2B5EF4-FFF2-40B4-BE49-F238E27FC236}">
                <a16:creationId xmlns:a16="http://schemas.microsoft.com/office/drawing/2014/main" id="{FC1B7C38-1FC2-D419-B182-280B81B4E2D7}"/>
              </a:ext>
            </a:extLst>
          </p:cNvPr>
          <p:cNvSpPr/>
          <p:nvPr/>
        </p:nvSpPr>
        <p:spPr>
          <a:xfrm>
            <a:off x="179775" y="1127386"/>
            <a:ext cx="4829254" cy="2260269"/>
          </a:xfrm>
          <a:prstGeom prst="wedgeEllipseCallout">
            <a:avLst>
              <a:gd name="adj1" fmla="val 71109"/>
              <a:gd name="adj2" fmla="val -60364"/>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0" i="0" u="none" strike="noStrike" dirty="0">
                <a:solidFill>
                  <a:schemeClr val="bg1"/>
                </a:solidFill>
                <a:effectLst/>
                <a:latin typeface="Calibri" panose="020F0502020204030204" pitchFamily="34" charset="0"/>
              </a:rPr>
              <a:t>I'm a Biology teacher. I will use particle accelerators at my lessons: Imaging devices, enzyme crystallography, renewable energy and many more topic are related with my lessons.</a:t>
            </a:r>
            <a:r>
              <a:rPr lang="en-US" dirty="0">
                <a:solidFill>
                  <a:schemeClr val="bg1"/>
                </a:solidFill>
              </a:rPr>
              <a:t> </a:t>
            </a:r>
          </a:p>
        </p:txBody>
      </p:sp>
      <p:sp>
        <p:nvSpPr>
          <p:cNvPr id="31" name="Rounded Rectangular Callout 30">
            <a:extLst>
              <a:ext uri="{FF2B5EF4-FFF2-40B4-BE49-F238E27FC236}">
                <a16:creationId xmlns:a16="http://schemas.microsoft.com/office/drawing/2014/main" id="{86424FE5-EBB4-1925-E6D4-648C83160197}"/>
              </a:ext>
            </a:extLst>
          </p:cNvPr>
          <p:cNvSpPr/>
          <p:nvPr/>
        </p:nvSpPr>
        <p:spPr>
          <a:xfrm>
            <a:off x="266126" y="4070076"/>
            <a:ext cx="3134279" cy="1723260"/>
          </a:xfrm>
          <a:prstGeom prst="wedgeRoundRectCallout">
            <a:avLst>
              <a:gd name="adj1" fmla="val -43902"/>
              <a:gd name="adj2" fmla="val -101297"/>
              <a:gd name="adj3" fmla="val 16667"/>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At first I was afraid of not being able to complete the course because it was related to Physics. But every module I enjoyed more! </a:t>
            </a:r>
          </a:p>
        </p:txBody>
      </p:sp>
      <p:sp>
        <p:nvSpPr>
          <p:cNvPr id="8" name="TextBox 7">
            <a:extLst>
              <a:ext uri="{FF2B5EF4-FFF2-40B4-BE49-F238E27FC236}">
                <a16:creationId xmlns:a16="http://schemas.microsoft.com/office/drawing/2014/main" id="{8AFAEFA9-6C17-C3AE-4DC8-714089F6680E}"/>
              </a:ext>
            </a:extLst>
          </p:cNvPr>
          <p:cNvSpPr txBox="1"/>
          <p:nvPr/>
        </p:nvSpPr>
        <p:spPr>
          <a:xfrm>
            <a:off x="9712149" y="6384878"/>
            <a:ext cx="2322833" cy="415498"/>
          </a:xfrm>
          <a:prstGeom prst="rect">
            <a:avLst/>
          </a:prstGeom>
          <a:noFill/>
        </p:spPr>
        <p:txBody>
          <a:bodyPr wrap="square" rtlCol="0">
            <a:spAutoFit/>
          </a:bodyPr>
          <a:lstStyle/>
          <a:p>
            <a:pPr algn="l"/>
            <a:r>
              <a:rPr lang="en-GB" sz="1050" dirty="0">
                <a:solidFill>
                  <a:srgbClr val="666666"/>
                </a:solidFill>
              </a:rPr>
              <a:t>Powered by Bing @</a:t>
            </a:r>
            <a:r>
              <a:rPr lang="en-GB" sz="1050" dirty="0" err="1">
                <a:solidFill>
                  <a:srgbClr val="666666"/>
                </a:solidFill>
              </a:rPr>
              <a:t>GeoNames</a:t>
            </a:r>
            <a:r>
              <a:rPr lang="en-GB" sz="1050" dirty="0">
                <a:solidFill>
                  <a:srgbClr val="666666"/>
                </a:solidFill>
              </a:rPr>
              <a:t>, Microsoft, OpenStreetMap, TomTom</a:t>
            </a:r>
          </a:p>
        </p:txBody>
      </p:sp>
    </p:spTree>
    <p:extLst>
      <p:ext uri="{BB962C8B-B14F-4D97-AF65-F5344CB8AC3E}">
        <p14:creationId xmlns:p14="http://schemas.microsoft.com/office/powerpoint/2010/main" val="176327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E596D9-3AA7-21CC-BFB5-6344C5F554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05986" y="110846"/>
            <a:ext cx="6980028" cy="6858000"/>
          </a:xfrm>
          <a:prstGeom prst="rect">
            <a:avLst/>
          </a:prstGeom>
        </p:spPr>
      </p:pic>
      <p:sp>
        <p:nvSpPr>
          <p:cNvPr id="6" name="Rectangle 5"/>
          <p:cNvSpPr/>
          <p:nvPr/>
        </p:nvSpPr>
        <p:spPr>
          <a:xfrm>
            <a:off x="0" y="301214"/>
            <a:ext cx="473336" cy="65567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62B28B3-2E9D-4938-8DD7-783A023D0C9D}"/>
              </a:ext>
            </a:extLst>
          </p:cNvPr>
          <p:cNvSpPr/>
          <p:nvPr/>
        </p:nvSpPr>
        <p:spPr>
          <a:xfrm>
            <a:off x="0" y="-4901"/>
            <a:ext cx="12192001" cy="6858000"/>
          </a:xfrm>
          <a:prstGeom prst="rect">
            <a:avLst/>
          </a:prstGeom>
          <a:gradFill flip="none" rotWithShape="1">
            <a:gsLst>
              <a:gs pos="54000">
                <a:schemeClr val="accent1">
                  <a:lumMod val="81000"/>
                  <a:alpha val="87000"/>
                </a:schemeClr>
              </a:gs>
              <a:gs pos="0">
                <a:schemeClr val="accent1">
                  <a:alpha val="78000"/>
                </a:schemeClr>
              </a:gs>
              <a:gs pos="97000">
                <a:schemeClr val="accent1">
                  <a:lumMod val="98000"/>
                  <a:alpha val="91000"/>
                </a:schemeClr>
              </a:gs>
            </a:gsLst>
            <a:path path="rect">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p:cNvCxnSpPr/>
          <p:nvPr/>
        </p:nvCxnSpPr>
        <p:spPr>
          <a:xfrm>
            <a:off x="2115241" y="4504199"/>
            <a:ext cx="3495191"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Rubrik 1">
            <a:extLst>
              <a:ext uri="{FF2B5EF4-FFF2-40B4-BE49-F238E27FC236}">
                <a16:creationId xmlns:a16="http://schemas.microsoft.com/office/drawing/2014/main" id="{A417F2EF-4602-4194-A6B1-15DB6B4DD93D}"/>
              </a:ext>
            </a:extLst>
          </p:cNvPr>
          <p:cNvSpPr txBox="1">
            <a:spLocks/>
          </p:cNvSpPr>
          <p:nvPr/>
        </p:nvSpPr>
        <p:spPr>
          <a:xfrm>
            <a:off x="5513668" y="4294963"/>
            <a:ext cx="1164663" cy="475880"/>
          </a:xfrm>
          <a:prstGeom prst="rect">
            <a:avLst/>
          </a:prstGeom>
          <a:ln>
            <a:noFill/>
          </a:ln>
        </p:spPr>
        <p:txBody>
          <a:bodyPr vert="horz" lIns="90000" tIns="45720" rIns="91440" bIns="18000" rtlCol="0" anchor="t" anchorCtr="0">
            <a:noAutofit/>
          </a:bodyPr>
          <a:lstStyle>
            <a:lvl1pPr algn="l" defTabSz="914400" rtl="0" eaLnBrk="1" latinLnBrk="0" hangingPunct="1">
              <a:lnSpc>
                <a:spcPct val="90000"/>
              </a:lnSpc>
              <a:spcBef>
                <a:spcPct val="0"/>
              </a:spcBef>
              <a:buNone/>
              <a:defRPr sz="4200" kern="1200">
                <a:solidFill>
                  <a:schemeClr val="bg1"/>
                </a:solidFill>
                <a:latin typeface="+mj-lt"/>
                <a:ea typeface="+mj-ea"/>
                <a:cs typeface="+mj-cs"/>
              </a:defRPr>
            </a:lvl1pPr>
          </a:lstStyle>
          <a:p>
            <a:pPr algn="ctr"/>
            <a:r>
              <a:rPr lang="en-GB" sz="2800" dirty="0">
                <a:effectLst/>
                <a:latin typeface="Titillium Web Light" panose="00000400000000000000" pitchFamily="2" charset="0"/>
              </a:rPr>
              <a:t>4</a:t>
            </a:r>
          </a:p>
        </p:txBody>
      </p:sp>
      <p:cxnSp>
        <p:nvCxnSpPr>
          <p:cNvPr id="17" name="Straight Connector 16"/>
          <p:cNvCxnSpPr/>
          <p:nvPr/>
        </p:nvCxnSpPr>
        <p:spPr>
          <a:xfrm>
            <a:off x="6498004" y="4503204"/>
            <a:ext cx="3495191"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7CC5756E-1E26-10B2-DEA0-4FA0F40BD929}"/>
              </a:ext>
            </a:extLst>
          </p:cNvPr>
          <p:cNvSpPr txBox="1">
            <a:spLocks/>
          </p:cNvSpPr>
          <p:nvPr/>
        </p:nvSpPr>
        <p:spPr>
          <a:xfrm>
            <a:off x="1149657" y="2460060"/>
            <a:ext cx="9892684" cy="1777030"/>
          </a:xfrm>
          <a:prstGeom prst="rect">
            <a:avLst/>
          </a:prstGeom>
        </p:spPr>
        <p:txBody>
          <a:bodyPr vert="horz" lIns="90000" tIns="45720" rIns="91440" bIns="45720" rtlCol="0" anchor="b" anchorCtr="0">
            <a:noAutofit/>
          </a:bodyPr>
          <a:lstStyle>
            <a:lvl1pPr algn="l" defTabSz="914400" rtl="0" eaLnBrk="1" latinLnBrk="0" hangingPunct="1">
              <a:lnSpc>
                <a:spcPct val="100000"/>
              </a:lnSpc>
              <a:spcBef>
                <a:spcPct val="0"/>
              </a:spcBef>
              <a:buNone/>
              <a:defRPr sz="4200" kern="1200">
                <a:solidFill>
                  <a:schemeClr val="bg1"/>
                </a:solidFill>
                <a:latin typeface="Titillium Web Light" panose="00000400000000000000" pitchFamily="2" charset="0"/>
                <a:ea typeface="+mj-ea"/>
                <a:cs typeface="Segoe UI Semibold" panose="020B0702040204020203" pitchFamily="34" charset="0"/>
              </a:defRPr>
            </a:lvl1pPr>
          </a:lstStyle>
          <a:p>
            <a:pPr algn="ctr"/>
            <a:r>
              <a:rPr lang="en-GB" sz="4800" b="1" dirty="0">
                <a:latin typeface="+mj-lt"/>
              </a:rPr>
              <a:t>Case Study: </a:t>
            </a:r>
          </a:p>
          <a:p>
            <a:pPr algn="ctr"/>
            <a:r>
              <a:rPr lang="en-GB" sz="4800" dirty="0">
                <a:latin typeface="+mj-lt"/>
              </a:rPr>
              <a:t>Developing new processes within ESS</a:t>
            </a:r>
          </a:p>
        </p:txBody>
      </p:sp>
      <p:pic>
        <p:nvPicPr>
          <p:cNvPr id="20" name="Picture 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49149" y="440247"/>
            <a:ext cx="793008" cy="767036"/>
          </a:xfrm>
          <a:prstGeom prst="rect">
            <a:avLst/>
          </a:prstGeom>
        </p:spPr>
      </p:pic>
    </p:spTree>
    <p:extLst>
      <p:ext uri="{BB962C8B-B14F-4D97-AF65-F5344CB8AC3E}">
        <p14:creationId xmlns:p14="http://schemas.microsoft.com/office/powerpoint/2010/main" val="4039619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gular Pentagon 18">
            <a:extLst>
              <a:ext uri="{FF2B5EF4-FFF2-40B4-BE49-F238E27FC236}">
                <a16:creationId xmlns:a16="http://schemas.microsoft.com/office/drawing/2014/main" id="{DD5D62B7-888E-967B-0DA4-C4F5B249C74D}"/>
              </a:ext>
            </a:extLst>
          </p:cNvPr>
          <p:cNvSpPr/>
          <p:nvPr/>
        </p:nvSpPr>
        <p:spPr>
          <a:xfrm>
            <a:off x="6769349" y="1351014"/>
            <a:ext cx="4475254" cy="4030492"/>
          </a:xfrm>
          <a:prstGeom prst="pentagon">
            <a:avLst/>
          </a:prstGeom>
          <a:solidFill>
            <a:srgbClr val="FF7D00">
              <a:alpha val="7058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ed Rectangle 15">
            <a:extLst>
              <a:ext uri="{FF2B5EF4-FFF2-40B4-BE49-F238E27FC236}">
                <a16:creationId xmlns:a16="http://schemas.microsoft.com/office/drawing/2014/main" id="{3ECAC095-FE51-CDA6-0C72-E77998A08169}"/>
              </a:ext>
            </a:extLst>
          </p:cNvPr>
          <p:cNvSpPr/>
          <p:nvPr/>
        </p:nvSpPr>
        <p:spPr>
          <a:xfrm>
            <a:off x="603110" y="1853368"/>
            <a:ext cx="5326636" cy="3420531"/>
          </a:xfrm>
          <a:prstGeom prst="roundRect">
            <a:avLst/>
          </a:prstGeom>
          <a:solidFill>
            <a:srgbClr val="99BE00">
              <a:alpha val="7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ED759E2-209A-F9BB-7883-49E3939F6A3E}"/>
              </a:ext>
            </a:extLst>
          </p:cNvPr>
          <p:cNvSpPr>
            <a:spLocks noGrp="1"/>
          </p:cNvSpPr>
          <p:nvPr>
            <p:ph type="title"/>
          </p:nvPr>
        </p:nvSpPr>
        <p:spPr/>
        <p:txBody>
          <a:bodyPr/>
          <a:lstStyle/>
          <a:p>
            <a:r>
              <a:rPr lang="en-GB" dirty="0"/>
              <a:t>Developing new processes within ESS</a:t>
            </a:r>
          </a:p>
        </p:txBody>
      </p:sp>
      <p:sp>
        <p:nvSpPr>
          <p:cNvPr id="5" name="Slide Number Placeholder 4">
            <a:extLst>
              <a:ext uri="{FF2B5EF4-FFF2-40B4-BE49-F238E27FC236}">
                <a16:creationId xmlns:a16="http://schemas.microsoft.com/office/drawing/2014/main" id="{BAAAE44A-1AFB-C326-B262-3D8D84581400}"/>
              </a:ext>
            </a:extLst>
          </p:cNvPr>
          <p:cNvSpPr>
            <a:spLocks noGrp="1"/>
          </p:cNvSpPr>
          <p:nvPr>
            <p:ph type="sldNum" sz="quarter" idx="12"/>
          </p:nvPr>
        </p:nvSpPr>
        <p:spPr/>
        <p:txBody>
          <a:bodyPr/>
          <a:lstStyle/>
          <a:p>
            <a:fld id="{F7283078-D760-1647-8B80-66BA8B52336D}" type="slidenum">
              <a:rPr lang="sv-SE" smtClean="0"/>
              <a:t>19</a:t>
            </a:fld>
            <a:endParaRPr lang="sv-SE"/>
          </a:p>
        </p:txBody>
      </p:sp>
      <p:sp>
        <p:nvSpPr>
          <p:cNvPr id="9" name="Content Placeholder 8">
            <a:extLst>
              <a:ext uri="{FF2B5EF4-FFF2-40B4-BE49-F238E27FC236}">
                <a16:creationId xmlns:a16="http://schemas.microsoft.com/office/drawing/2014/main" id="{F2EB4AEA-B1E0-9606-1A93-0F55F8BF1ADC}"/>
              </a:ext>
            </a:extLst>
          </p:cNvPr>
          <p:cNvSpPr>
            <a:spLocks noGrp="1"/>
          </p:cNvSpPr>
          <p:nvPr>
            <p:ph idx="1"/>
          </p:nvPr>
        </p:nvSpPr>
        <p:spPr>
          <a:xfrm>
            <a:off x="934053" y="2221551"/>
            <a:ext cx="4834567" cy="3052348"/>
          </a:xfrm>
        </p:spPr>
        <p:txBody>
          <a:bodyPr/>
          <a:lstStyle/>
          <a:p>
            <a:r>
              <a:rPr lang="en-GB" b="1" dirty="0"/>
              <a:t>Challenge: Site undergoing large-scale installations</a:t>
            </a:r>
          </a:p>
          <a:p>
            <a:pPr marL="342900" indent="-342900">
              <a:buFont typeface="+mj-lt"/>
              <a:buAutoNum type="arabicPeriod"/>
            </a:pPr>
            <a:r>
              <a:rPr lang="en-GB" sz="1800" dirty="0"/>
              <a:t>Safety and security issues of the site</a:t>
            </a:r>
          </a:p>
          <a:p>
            <a:pPr marL="342900" indent="-342900">
              <a:buFont typeface="+mj-lt"/>
              <a:buAutoNum type="arabicPeriod"/>
            </a:pPr>
            <a:r>
              <a:rPr lang="en-GB" sz="1800" dirty="0"/>
              <a:t>Timing: must not interfere with larger project plan</a:t>
            </a:r>
          </a:p>
          <a:p>
            <a:pPr marL="342900" indent="-342900">
              <a:buFont typeface="+mj-lt"/>
              <a:buAutoNum type="arabicPeriod"/>
            </a:pPr>
            <a:r>
              <a:rPr lang="en-GB" sz="1800" dirty="0"/>
              <a:t>Event on a weekend </a:t>
            </a:r>
          </a:p>
          <a:p>
            <a:pPr marL="342900" indent="-342900">
              <a:buFont typeface="+mj-lt"/>
              <a:buAutoNum type="arabicPeriod"/>
            </a:pPr>
            <a:r>
              <a:rPr lang="en-US" sz="1800" dirty="0"/>
              <a:t>Staff motivation and engagement</a:t>
            </a:r>
            <a:endParaRPr lang="en-GB" sz="1800" dirty="0"/>
          </a:p>
        </p:txBody>
      </p:sp>
      <p:sp>
        <p:nvSpPr>
          <p:cNvPr id="13" name="Text Placeholder 12">
            <a:extLst>
              <a:ext uri="{FF2B5EF4-FFF2-40B4-BE49-F238E27FC236}">
                <a16:creationId xmlns:a16="http://schemas.microsoft.com/office/drawing/2014/main" id="{2ADA26BA-7740-55CF-C585-72B0867A3486}"/>
              </a:ext>
            </a:extLst>
          </p:cNvPr>
          <p:cNvSpPr>
            <a:spLocks noGrp="1"/>
          </p:cNvSpPr>
          <p:nvPr>
            <p:ph type="body" sz="quarter" idx="14"/>
          </p:nvPr>
        </p:nvSpPr>
        <p:spPr>
          <a:xfrm>
            <a:off x="921993" y="931026"/>
            <a:ext cx="10217061" cy="507076"/>
          </a:xfrm>
        </p:spPr>
        <p:txBody>
          <a:bodyPr/>
          <a:lstStyle/>
          <a:p>
            <a:r>
              <a:rPr lang="en-GB" dirty="0"/>
              <a:t>Goal: </a:t>
            </a:r>
            <a:r>
              <a:rPr lang="en-GB" sz="2400" dirty="0"/>
              <a:t>Pilot a large-scale on-site visit that engages a public audience</a:t>
            </a:r>
          </a:p>
          <a:p>
            <a:endParaRPr lang="en-GB" dirty="0"/>
          </a:p>
        </p:txBody>
      </p:sp>
      <p:sp>
        <p:nvSpPr>
          <p:cNvPr id="10" name="Content Placeholder 9">
            <a:extLst>
              <a:ext uri="{FF2B5EF4-FFF2-40B4-BE49-F238E27FC236}">
                <a16:creationId xmlns:a16="http://schemas.microsoft.com/office/drawing/2014/main" id="{FBA9592D-8E13-8E1E-1538-0DB92B31AC50}"/>
              </a:ext>
            </a:extLst>
          </p:cNvPr>
          <p:cNvSpPr>
            <a:spLocks noGrp="1"/>
          </p:cNvSpPr>
          <p:nvPr>
            <p:ph idx="15"/>
          </p:nvPr>
        </p:nvSpPr>
        <p:spPr>
          <a:xfrm>
            <a:off x="7351542" y="2048864"/>
            <a:ext cx="3418058" cy="3097546"/>
          </a:xfrm>
        </p:spPr>
        <p:txBody>
          <a:bodyPr/>
          <a:lstStyle/>
          <a:p>
            <a:pPr algn="ctr"/>
            <a:r>
              <a:rPr lang="en-GB" b="1" dirty="0"/>
              <a:t>RI assets: </a:t>
            </a:r>
          </a:p>
          <a:p>
            <a:pPr marL="225425" indent="-225425">
              <a:buFont typeface="Wingdings" pitchFamily="2" charset="2"/>
              <a:buChar char="Ø"/>
            </a:pPr>
            <a:r>
              <a:rPr lang="en-GB" sz="1800" dirty="0"/>
              <a:t>Many hands-on activities developed with other projects</a:t>
            </a:r>
          </a:p>
          <a:p>
            <a:pPr marL="225425" indent="-225425">
              <a:buFont typeface="Wingdings" pitchFamily="2" charset="2"/>
              <a:buChar char="Ø"/>
            </a:pPr>
            <a:r>
              <a:rPr lang="en-GB" sz="1800" dirty="0"/>
              <a:t>People with skills and knowledge about the science and technical aspects</a:t>
            </a:r>
          </a:p>
          <a:p>
            <a:pPr marL="225425" indent="-225425">
              <a:buFont typeface="Wingdings" pitchFamily="2" charset="2"/>
              <a:buChar char="Ø"/>
            </a:pPr>
            <a:r>
              <a:rPr lang="en-GB" sz="1800" dirty="0"/>
              <a:t>Desire to show workplace to their friends and families</a:t>
            </a:r>
          </a:p>
        </p:txBody>
      </p:sp>
      <p:sp>
        <p:nvSpPr>
          <p:cNvPr id="3" name="Date Placeholder 2">
            <a:extLst>
              <a:ext uri="{FF2B5EF4-FFF2-40B4-BE49-F238E27FC236}">
                <a16:creationId xmlns:a16="http://schemas.microsoft.com/office/drawing/2014/main" id="{EF8F0C54-F055-EF54-1D21-C3A2C0A9928F}"/>
              </a:ext>
            </a:extLst>
          </p:cNvPr>
          <p:cNvSpPr>
            <a:spLocks noGrp="1"/>
          </p:cNvSpPr>
          <p:nvPr>
            <p:ph type="dt" sz="half" idx="10"/>
          </p:nvPr>
        </p:nvSpPr>
        <p:spPr/>
        <p:txBody>
          <a:bodyPr/>
          <a:lstStyle/>
          <a:p>
            <a:fld id="{E5F72E61-19F6-144C-B09E-0151E8E99F14}" type="datetime1">
              <a:rPr lang="sv-SE" smtClean="0"/>
              <a:t>2024-11-20</a:t>
            </a:fld>
            <a:endParaRPr lang="sv-SE" dirty="0"/>
          </a:p>
        </p:txBody>
      </p:sp>
    </p:spTree>
    <p:extLst>
      <p:ext uri="{BB962C8B-B14F-4D97-AF65-F5344CB8AC3E}">
        <p14:creationId xmlns:p14="http://schemas.microsoft.com/office/powerpoint/2010/main" val="25253487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bg/>
                                          </p:spTgt>
                                        </p:tgtEl>
                                        <p:attrNameLst>
                                          <p:attrName>style.visibility</p:attrName>
                                        </p:attrNameLst>
                                      </p:cBhvr>
                                      <p:to>
                                        <p:strVal val="visible"/>
                                      </p:to>
                                    </p:set>
                                  </p:childTnLst>
                                </p:cTn>
                              </p:par>
                              <p:par>
                                <p:cTn id="9" presetID="1" presetClass="entr" presetSubtype="0" fill="hold" grpId="0" nodeType="withEffect" nodePh="1">
                                  <p:stCondLst>
                                    <p:cond delay="0"/>
                                  </p:stCondLst>
                                  <p:endCondLst>
                                    <p:cond evt="begin" delay="0">
                                      <p:tn val="9"/>
                                    </p:cond>
                                  </p:endCondLst>
                                  <p:childTnLst>
                                    <p:set>
                                      <p:cBhvr>
                                        <p:cTn id="1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6" grpId="0" build="allAtOnce" animBg="1"/>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01214"/>
            <a:ext cx="473336" cy="65567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2000" cy="6842761"/>
          </a:xfrm>
          <a:prstGeom prst="rect">
            <a:avLst/>
          </a:prstGeom>
        </p:spPr>
      </p:pic>
      <p:sp>
        <p:nvSpPr>
          <p:cNvPr id="8" name="Rectangle 7">
            <a:extLst>
              <a:ext uri="{FF2B5EF4-FFF2-40B4-BE49-F238E27FC236}">
                <a16:creationId xmlns:a16="http://schemas.microsoft.com/office/drawing/2014/main" id="{C62B28B3-2E9D-4938-8DD7-783A023D0C9D}"/>
              </a:ext>
            </a:extLst>
          </p:cNvPr>
          <p:cNvSpPr/>
          <p:nvPr/>
        </p:nvSpPr>
        <p:spPr>
          <a:xfrm>
            <a:off x="0" y="-15240"/>
            <a:ext cx="12192001" cy="6858000"/>
          </a:xfrm>
          <a:prstGeom prst="rect">
            <a:avLst/>
          </a:prstGeom>
          <a:gradFill flip="none" rotWithShape="1">
            <a:gsLst>
              <a:gs pos="54000">
                <a:schemeClr val="accent1">
                  <a:lumMod val="81000"/>
                  <a:alpha val="87000"/>
                </a:schemeClr>
              </a:gs>
              <a:gs pos="0">
                <a:schemeClr val="accent1">
                  <a:alpha val="78000"/>
                </a:schemeClr>
              </a:gs>
              <a:gs pos="97000">
                <a:schemeClr val="accent1">
                  <a:lumMod val="98000"/>
                  <a:alpha val="91000"/>
                </a:schemeClr>
              </a:gs>
            </a:gsLst>
            <a:path path="rect">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p:cNvCxnSpPr/>
          <p:nvPr/>
        </p:nvCxnSpPr>
        <p:spPr>
          <a:xfrm>
            <a:off x="1875096" y="3915223"/>
            <a:ext cx="3495191"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Rubrik 1">
            <a:extLst>
              <a:ext uri="{FF2B5EF4-FFF2-40B4-BE49-F238E27FC236}">
                <a16:creationId xmlns:a16="http://schemas.microsoft.com/office/drawing/2014/main" id="{A417F2EF-4602-4194-A6B1-15DB6B4DD93D}"/>
              </a:ext>
            </a:extLst>
          </p:cNvPr>
          <p:cNvSpPr txBox="1">
            <a:spLocks/>
          </p:cNvSpPr>
          <p:nvPr/>
        </p:nvSpPr>
        <p:spPr>
          <a:xfrm>
            <a:off x="5370287" y="3673470"/>
            <a:ext cx="1164663" cy="475880"/>
          </a:xfrm>
          <a:prstGeom prst="rect">
            <a:avLst/>
          </a:prstGeom>
          <a:ln>
            <a:noFill/>
          </a:ln>
        </p:spPr>
        <p:txBody>
          <a:bodyPr vert="horz" lIns="90000" tIns="45720" rIns="91440" bIns="18000" rtlCol="0" anchor="t" anchorCtr="0">
            <a:noAutofit/>
          </a:bodyPr>
          <a:lstStyle>
            <a:lvl1pPr algn="l" defTabSz="914400" rtl="0" eaLnBrk="1" latinLnBrk="0" hangingPunct="1">
              <a:lnSpc>
                <a:spcPct val="90000"/>
              </a:lnSpc>
              <a:spcBef>
                <a:spcPct val="0"/>
              </a:spcBef>
              <a:buNone/>
              <a:defRPr sz="4200" kern="1200">
                <a:solidFill>
                  <a:schemeClr val="bg1"/>
                </a:solidFill>
                <a:latin typeface="+mj-lt"/>
                <a:ea typeface="+mj-ea"/>
                <a:cs typeface="+mj-cs"/>
              </a:defRPr>
            </a:lvl1pPr>
          </a:lstStyle>
          <a:p>
            <a:pPr algn="ctr"/>
            <a:r>
              <a:rPr lang="en-GB" sz="2800" dirty="0">
                <a:effectLst/>
                <a:latin typeface="Titillium Web Light" panose="00000400000000000000" pitchFamily="2" charset="0"/>
              </a:rPr>
              <a:t>1</a:t>
            </a:r>
          </a:p>
        </p:txBody>
      </p:sp>
      <p:cxnSp>
        <p:nvCxnSpPr>
          <p:cNvPr id="17" name="Straight Connector 16"/>
          <p:cNvCxnSpPr/>
          <p:nvPr/>
        </p:nvCxnSpPr>
        <p:spPr>
          <a:xfrm>
            <a:off x="6534950" y="3915223"/>
            <a:ext cx="3495191"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7CC5756E-1E26-10B2-DEA0-4FA0F40BD929}"/>
              </a:ext>
            </a:extLst>
          </p:cNvPr>
          <p:cNvSpPr txBox="1">
            <a:spLocks/>
          </p:cNvSpPr>
          <p:nvPr/>
        </p:nvSpPr>
        <p:spPr>
          <a:xfrm>
            <a:off x="1875096" y="2882506"/>
            <a:ext cx="8387699" cy="657339"/>
          </a:xfrm>
          <a:prstGeom prst="rect">
            <a:avLst/>
          </a:prstGeom>
        </p:spPr>
        <p:txBody>
          <a:bodyPr vert="horz" lIns="90000" tIns="45720" rIns="91440" bIns="45720" rtlCol="0" anchor="b" anchorCtr="0">
            <a:noAutofit/>
          </a:bodyPr>
          <a:lstStyle>
            <a:lvl1pPr algn="l" defTabSz="914400" rtl="0" eaLnBrk="1" latinLnBrk="0" hangingPunct="1">
              <a:lnSpc>
                <a:spcPct val="100000"/>
              </a:lnSpc>
              <a:spcBef>
                <a:spcPct val="0"/>
              </a:spcBef>
              <a:buNone/>
              <a:defRPr sz="4200" kern="1200">
                <a:solidFill>
                  <a:schemeClr val="bg1"/>
                </a:solidFill>
                <a:latin typeface="Titillium Web Light" panose="00000400000000000000" pitchFamily="2" charset="0"/>
                <a:ea typeface="+mj-ea"/>
                <a:cs typeface="Segoe UI Semibold" panose="020B0702040204020203" pitchFamily="34" charset="0"/>
              </a:defRPr>
            </a:lvl1pPr>
          </a:lstStyle>
          <a:p>
            <a:pPr algn="ctr"/>
            <a:r>
              <a:rPr lang="en-GB" sz="4800" dirty="0">
                <a:latin typeface="+mj-lt"/>
              </a:rPr>
              <a:t>What is ESS?</a:t>
            </a:r>
          </a:p>
        </p:txBody>
      </p:sp>
      <p:pic>
        <p:nvPicPr>
          <p:cNvPr id="20" name="Picture 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49149" y="440247"/>
            <a:ext cx="793008" cy="767036"/>
          </a:xfrm>
          <a:prstGeom prst="rect">
            <a:avLst/>
          </a:prstGeom>
        </p:spPr>
      </p:pic>
    </p:spTree>
    <p:extLst>
      <p:ext uri="{BB962C8B-B14F-4D97-AF65-F5344CB8AC3E}">
        <p14:creationId xmlns:p14="http://schemas.microsoft.com/office/powerpoint/2010/main" val="300088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FC255-414F-F5D4-296D-BB77908C8527}"/>
              </a:ext>
            </a:extLst>
          </p:cNvPr>
          <p:cNvSpPr>
            <a:spLocks noGrp="1"/>
          </p:cNvSpPr>
          <p:nvPr>
            <p:ph type="title"/>
          </p:nvPr>
        </p:nvSpPr>
        <p:spPr/>
        <p:txBody>
          <a:bodyPr/>
          <a:lstStyle/>
          <a:p>
            <a:r>
              <a:rPr lang="en-GB" dirty="0"/>
              <a:t>Three High-Impact Events</a:t>
            </a:r>
          </a:p>
        </p:txBody>
      </p:sp>
      <p:sp>
        <p:nvSpPr>
          <p:cNvPr id="3" name="Footer Placeholder 2">
            <a:extLst>
              <a:ext uri="{FF2B5EF4-FFF2-40B4-BE49-F238E27FC236}">
                <a16:creationId xmlns:a16="http://schemas.microsoft.com/office/drawing/2014/main" id="{B349C942-C323-7744-B66D-4F8B7FCA8620}"/>
              </a:ext>
            </a:extLst>
          </p:cNvPr>
          <p:cNvSpPr>
            <a:spLocks noGrp="1"/>
          </p:cNvSpPr>
          <p:nvPr>
            <p:ph type="ftr" sz="quarter" idx="11"/>
          </p:nvPr>
        </p:nvSpPr>
        <p:spPr/>
        <p:txBody>
          <a:bodyPr/>
          <a:lstStyle/>
          <a:p>
            <a:r>
              <a:rPr lang="sv-SE"/>
              <a:t>ESS OPEN DAYS 2024</a:t>
            </a:r>
            <a:endParaRPr lang="sv-SE" dirty="0"/>
          </a:p>
        </p:txBody>
      </p:sp>
      <p:sp>
        <p:nvSpPr>
          <p:cNvPr id="4" name="Slide Number Placeholder 3">
            <a:extLst>
              <a:ext uri="{FF2B5EF4-FFF2-40B4-BE49-F238E27FC236}">
                <a16:creationId xmlns:a16="http://schemas.microsoft.com/office/drawing/2014/main" id="{5CC5A1CA-FAC1-EE87-B3A2-14A0B2ADC03A}"/>
              </a:ext>
            </a:extLst>
          </p:cNvPr>
          <p:cNvSpPr>
            <a:spLocks noGrp="1"/>
          </p:cNvSpPr>
          <p:nvPr>
            <p:ph type="sldNum" sz="quarter" idx="12"/>
          </p:nvPr>
        </p:nvSpPr>
        <p:spPr/>
        <p:txBody>
          <a:bodyPr/>
          <a:lstStyle/>
          <a:p>
            <a:fld id="{F7283078-D760-1647-8B80-66BA8B52336D}" type="slidenum">
              <a:rPr lang="sv-SE" smtClean="0"/>
              <a:t>20</a:t>
            </a:fld>
            <a:endParaRPr lang="sv-SE"/>
          </a:p>
        </p:txBody>
      </p:sp>
      <p:sp>
        <p:nvSpPr>
          <p:cNvPr id="8" name="Date Placeholder 7">
            <a:extLst>
              <a:ext uri="{FF2B5EF4-FFF2-40B4-BE49-F238E27FC236}">
                <a16:creationId xmlns:a16="http://schemas.microsoft.com/office/drawing/2014/main" id="{9C2F3352-542C-19BC-5724-EE9027B12921}"/>
              </a:ext>
            </a:extLst>
          </p:cNvPr>
          <p:cNvSpPr>
            <a:spLocks noGrp="1"/>
          </p:cNvSpPr>
          <p:nvPr>
            <p:ph type="dt" sz="half" idx="10"/>
          </p:nvPr>
        </p:nvSpPr>
        <p:spPr/>
        <p:txBody>
          <a:bodyPr/>
          <a:lstStyle/>
          <a:p>
            <a:fld id="{18896B66-0B3A-474C-9C9C-E4F07B1F5DAD}" type="datetime1">
              <a:rPr lang="sv-SE" smtClean="0"/>
              <a:t>2024-11-20</a:t>
            </a:fld>
            <a:endParaRPr lang="sv-SE" dirty="0"/>
          </a:p>
        </p:txBody>
      </p:sp>
      <p:sp>
        <p:nvSpPr>
          <p:cNvPr id="9" name="Content Placeholder 4">
            <a:extLst>
              <a:ext uri="{FF2B5EF4-FFF2-40B4-BE49-F238E27FC236}">
                <a16:creationId xmlns:a16="http://schemas.microsoft.com/office/drawing/2014/main" id="{25DDAD94-51FA-B950-FB04-DA990DE8EEF1}"/>
              </a:ext>
            </a:extLst>
          </p:cNvPr>
          <p:cNvSpPr txBox="1">
            <a:spLocks/>
          </p:cNvSpPr>
          <p:nvPr/>
        </p:nvSpPr>
        <p:spPr>
          <a:xfrm>
            <a:off x="5892800" y="922711"/>
            <a:ext cx="6057900" cy="1436602"/>
          </a:xfrm>
          <a:prstGeom prst="rect">
            <a:avLst/>
          </a:prstGeom>
          <a:ln w="28575">
            <a:solidFill>
              <a:schemeClr val="accent6"/>
            </a:solidFill>
          </a:ln>
        </p:spPr>
        <p:txBody>
          <a:bodyPr vert="horz" lIns="0" tIns="45720" rIns="18000" bIns="45720" rtlCol="0">
            <a:noAutofit/>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58775" indent="-215900" algn="l" defTabSz="914400" rtl="0" eaLnBrk="1" latinLnBrk="0" hangingPunct="1">
              <a:lnSpc>
                <a:spcPct val="100000"/>
              </a:lnSpc>
              <a:spcBef>
                <a:spcPts val="1000"/>
              </a:spcBef>
              <a:buClr>
                <a:srgbClr val="666666"/>
              </a:buClr>
              <a:buFont typeface="Wingdings" panose="05000000000000000000" pitchFamily="2" charset="2"/>
              <a:buChar char=""/>
              <a:tabLst/>
              <a:defRPr sz="2000" kern="1200">
                <a:solidFill>
                  <a:srgbClr val="666666"/>
                </a:solidFill>
                <a:latin typeface="+mn-lt"/>
                <a:ea typeface="+mn-ea"/>
                <a:cs typeface="+mn-cs"/>
              </a:defRPr>
            </a:lvl2pPr>
            <a:lvl3pPr marL="449263" indent="-196850" algn="l" defTabSz="914400" rtl="0" eaLnBrk="1" latinLnBrk="0" hangingPunct="1">
              <a:lnSpc>
                <a:spcPct val="100000"/>
              </a:lnSpc>
              <a:spcBef>
                <a:spcPts val="1000"/>
              </a:spcBef>
              <a:buClr>
                <a:srgbClr val="666666"/>
              </a:buClr>
              <a:buFont typeface="Arial" panose="020B0604020202020204" pitchFamily="34" charset="0"/>
              <a:buChar char="−"/>
              <a:tabLst/>
              <a:defRPr sz="1800" kern="1200">
                <a:solidFill>
                  <a:srgbClr val="666666"/>
                </a:solidFill>
                <a:latin typeface="+mn-lt"/>
                <a:ea typeface="+mn-ea"/>
                <a:cs typeface="+mn-cs"/>
              </a:defRPr>
            </a:lvl3pPr>
            <a:lvl4pPr marL="541338" indent="-180000" algn="l" defTabSz="914400" rtl="0" eaLnBrk="1" latinLnBrk="0" hangingPunct="1">
              <a:lnSpc>
                <a:spcPct val="100000"/>
              </a:lnSpc>
              <a:spcBef>
                <a:spcPts val="1000"/>
              </a:spcBef>
              <a:buClr>
                <a:srgbClr val="666666"/>
              </a:buClr>
              <a:buFont typeface="Arial" panose="020B0604020202020204" pitchFamily="34" charset="0"/>
              <a:buChar char="−"/>
              <a:tabLst/>
              <a:defRPr sz="1600" kern="1200">
                <a:solidFill>
                  <a:srgbClr val="666666"/>
                </a:solidFill>
                <a:latin typeface="+mn-lt"/>
                <a:ea typeface="+mn-ea"/>
                <a:cs typeface="+mn-cs"/>
              </a:defRPr>
            </a:lvl4pPr>
            <a:lvl5pPr marL="630000" indent="-162000" algn="l" defTabSz="914400" rtl="0" eaLnBrk="1" latinLnBrk="0" hangingPunct="1">
              <a:lnSpc>
                <a:spcPct val="100000"/>
              </a:lnSpc>
              <a:spcBef>
                <a:spcPts val="1000"/>
              </a:spcBef>
              <a:buClr>
                <a:srgbClr val="666666"/>
              </a:buClr>
              <a:buFont typeface="Arial" panose="020B0604020202020204" pitchFamily="34" charset="0"/>
              <a:buChar char="−"/>
              <a:tabLst/>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en-GB" sz="2800" b="1" dirty="0"/>
              <a:t>Saturday 21 September</a:t>
            </a:r>
          </a:p>
          <a:p>
            <a:pPr>
              <a:spcBef>
                <a:spcPts val="400"/>
              </a:spcBef>
            </a:pPr>
            <a:r>
              <a:rPr lang="en-GB" sz="2800" b="1" dirty="0"/>
              <a:t>Lund Culture Night</a:t>
            </a:r>
          </a:p>
          <a:p>
            <a:pPr marL="182562" indent="0">
              <a:buNone/>
            </a:pPr>
            <a:r>
              <a:rPr lang="en-GB" dirty="0"/>
              <a:t>Two events:</a:t>
            </a:r>
          </a:p>
        </p:txBody>
      </p:sp>
      <p:sp>
        <p:nvSpPr>
          <p:cNvPr id="10" name="Content Placeholder 4">
            <a:extLst>
              <a:ext uri="{FF2B5EF4-FFF2-40B4-BE49-F238E27FC236}">
                <a16:creationId xmlns:a16="http://schemas.microsoft.com/office/drawing/2014/main" id="{8C34773C-6106-BBBE-213A-7BB303F9CB16}"/>
              </a:ext>
            </a:extLst>
          </p:cNvPr>
          <p:cNvSpPr txBox="1">
            <a:spLocks/>
          </p:cNvSpPr>
          <p:nvPr/>
        </p:nvSpPr>
        <p:spPr>
          <a:xfrm>
            <a:off x="589945" y="922711"/>
            <a:ext cx="5157186" cy="5552559"/>
          </a:xfrm>
          <a:prstGeom prst="rect">
            <a:avLst/>
          </a:prstGeom>
          <a:ln w="28575">
            <a:solidFill>
              <a:schemeClr val="accent1"/>
            </a:solidFill>
          </a:ln>
        </p:spPr>
        <p:txBody>
          <a:bodyPr vert="horz" lIns="0" tIns="45720" rIns="18000" bIns="45720" rtlCol="0">
            <a:noAutofit/>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58775" indent="-215900" algn="l" defTabSz="914400" rtl="0" eaLnBrk="1" latinLnBrk="0" hangingPunct="1">
              <a:lnSpc>
                <a:spcPct val="100000"/>
              </a:lnSpc>
              <a:spcBef>
                <a:spcPts val="1000"/>
              </a:spcBef>
              <a:buClr>
                <a:srgbClr val="666666"/>
              </a:buClr>
              <a:buFont typeface="Wingdings" panose="05000000000000000000" pitchFamily="2" charset="2"/>
              <a:buChar char=""/>
              <a:tabLst/>
              <a:defRPr sz="2000" kern="1200">
                <a:solidFill>
                  <a:srgbClr val="666666"/>
                </a:solidFill>
                <a:latin typeface="+mn-lt"/>
                <a:ea typeface="+mn-ea"/>
                <a:cs typeface="+mn-cs"/>
              </a:defRPr>
            </a:lvl2pPr>
            <a:lvl3pPr marL="449263" indent="-196850" algn="l" defTabSz="914400" rtl="0" eaLnBrk="1" latinLnBrk="0" hangingPunct="1">
              <a:lnSpc>
                <a:spcPct val="100000"/>
              </a:lnSpc>
              <a:spcBef>
                <a:spcPts val="1000"/>
              </a:spcBef>
              <a:buClr>
                <a:srgbClr val="666666"/>
              </a:buClr>
              <a:buFont typeface="Arial" panose="020B0604020202020204" pitchFamily="34" charset="0"/>
              <a:buChar char="−"/>
              <a:tabLst/>
              <a:defRPr sz="1800" kern="1200">
                <a:solidFill>
                  <a:srgbClr val="666666"/>
                </a:solidFill>
                <a:latin typeface="+mn-lt"/>
                <a:ea typeface="+mn-ea"/>
                <a:cs typeface="+mn-cs"/>
              </a:defRPr>
            </a:lvl3pPr>
            <a:lvl4pPr marL="541338" indent="-180000" algn="l" defTabSz="914400" rtl="0" eaLnBrk="1" latinLnBrk="0" hangingPunct="1">
              <a:lnSpc>
                <a:spcPct val="100000"/>
              </a:lnSpc>
              <a:spcBef>
                <a:spcPts val="1000"/>
              </a:spcBef>
              <a:buClr>
                <a:srgbClr val="666666"/>
              </a:buClr>
              <a:buFont typeface="Arial" panose="020B0604020202020204" pitchFamily="34" charset="0"/>
              <a:buChar char="−"/>
              <a:tabLst/>
              <a:defRPr sz="1600" kern="1200">
                <a:solidFill>
                  <a:srgbClr val="666666"/>
                </a:solidFill>
                <a:latin typeface="+mn-lt"/>
                <a:ea typeface="+mn-ea"/>
                <a:cs typeface="+mn-cs"/>
              </a:defRPr>
            </a:lvl4pPr>
            <a:lvl5pPr marL="630000" indent="-162000" algn="l" defTabSz="914400" rtl="0" eaLnBrk="1" latinLnBrk="0" hangingPunct="1">
              <a:lnSpc>
                <a:spcPct val="100000"/>
              </a:lnSpc>
              <a:spcBef>
                <a:spcPts val="1000"/>
              </a:spcBef>
              <a:buClr>
                <a:srgbClr val="666666"/>
              </a:buClr>
              <a:buFont typeface="Arial" panose="020B0604020202020204" pitchFamily="34" charset="0"/>
              <a:buChar char="−"/>
              <a:tabLst/>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en-GB" sz="2800" b="1" dirty="0"/>
              <a:t>Saturday 24 August</a:t>
            </a:r>
          </a:p>
          <a:p>
            <a:pPr>
              <a:spcBef>
                <a:spcPts val="400"/>
              </a:spcBef>
            </a:pPr>
            <a:r>
              <a:rPr lang="en-GB" sz="2800" b="1" dirty="0"/>
              <a:t>Friends and Family event</a:t>
            </a:r>
          </a:p>
          <a:p>
            <a:pPr marL="365125" indent="-182563">
              <a:buFont typeface="Arial" panose="020B0604020202020204" pitchFamily="34" charset="0"/>
              <a:buChar char="•"/>
            </a:pPr>
            <a:r>
              <a:rPr lang="en-GB" sz="2200" dirty="0"/>
              <a:t>1100 people (of whom 800 were public)</a:t>
            </a:r>
          </a:p>
        </p:txBody>
      </p:sp>
      <p:sp>
        <p:nvSpPr>
          <p:cNvPr id="12" name="Content Placeholder 4">
            <a:extLst>
              <a:ext uri="{FF2B5EF4-FFF2-40B4-BE49-F238E27FC236}">
                <a16:creationId xmlns:a16="http://schemas.microsoft.com/office/drawing/2014/main" id="{BE5163E2-D357-CC8E-6739-EA4067954230}"/>
              </a:ext>
            </a:extLst>
          </p:cNvPr>
          <p:cNvSpPr txBox="1">
            <a:spLocks/>
          </p:cNvSpPr>
          <p:nvPr/>
        </p:nvSpPr>
        <p:spPr>
          <a:xfrm>
            <a:off x="8971936" y="2499785"/>
            <a:ext cx="2988787" cy="3928197"/>
          </a:xfrm>
          <a:prstGeom prst="rect">
            <a:avLst/>
          </a:prstGeom>
          <a:ln w="28575">
            <a:solidFill>
              <a:schemeClr val="accent6"/>
            </a:solidFill>
          </a:ln>
        </p:spPr>
        <p:txBody>
          <a:bodyPr vert="horz" lIns="0" tIns="45720" rIns="18000" bIns="45720" rtlCol="0">
            <a:noAutofit/>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58775" indent="-215900" algn="l" defTabSz="914400" rtl="0" eaLnBrk="1" latinLnBrk="0" hangingPunct="1">
              <a:lnSpc>
                <a:spcPct val="100000"/>
              </a:lnSpc>
              <a:spcBef>
                <a:spcPts val="1000"/>
              </a:spcBef>
              <a:buClr>
                <a:srgbClr val="666666"/>
              </a:buClr>
              <a:buFont typeface="Wingdings" panose="05000000000000000000" pitchFamily="2" charset="2"/>
              <a:buChar char=""/>
              <a:tabLst/>
              <a:defRPr sz="2000" kern="1200">
                <a:solidFill>
                  <a:srgbClr val="666666"/>
                </a:solidFill>
                <a:latin typeface="+mn-lt"/>
                <a:ea typeface="+mn-ea"/>
                <a:cs typeface="+mn-cs"/>
              </a:defRPr>
            </a:lvl2pPr>
            <a:lvl3pPr marL="449263" indent="-196850" algn="l" defTabSz="914400" rtl="0" eaLnBrk="1" latinLnBrk="0" hangingPunct="1">
              <a:lnSpc>
                <a:spcPct val="100000"/>
              </a:lnSpc>
              <a:spcBef>
                <a:spcPts val="1000"/>
              </a:spcBef>
              <a:buClr>
                <a:srgbClr val="666666"/>
              </a:buClr>
              <a:buFont typeface="Arial" panose="020B0604020202020204" pitchFamily="34" charset="0"/>
              <a:buChar char="−"/>
              <a:tabLst/>
              <a:defRPr sz="1800" kern="1200">
                <a:solidFill>
                  <a:srgbClr val="666666"/>
                </a:solidFill>
                <a:latin typeface="+mn-lt"/>
                <a:ea typeface="+mn-ea"/>
                <a:cs typeface="+mn-cs"/>
              </a:defRPr>
            </a:lvl3pPr>
            <a:lvl4pPr marL="541338" indent="-180000" algn="l" defTabSz="914400" rtl="0" eaLnBrk="1" latinLnBrk="0" hangingPunct="1">
              <a:lnSpc>
                <a:spcPct val="100000"/>
              </a:lnSpc>
              <a:spcBef>
                <a:spcPts val="1000"/>
              </a:spcBef>
              <a:buClr>
                <a:srgbClr val="666666"/>
              </a:buClr>
              <a:buFont typeface="Arial" panose="020B0604020202020204" pitchFamily="34" charset="0"/>
              <a:buChar char="−"/>
              <a:tabLst/>
              <a:defRPr sz="1600" kern="1200">
                <a:solidFill>
                  <a:srgbClr val="666666"/>
                </a:solidFill>
                <a:latin typeface="+mn-lt"/>
                <a:ea typeface="+mn-ea"/>
                <a:cs typeface="+mn-cs"/>
              </a:defRPr>
            </a:lvl4pPr>
            <a:lvl5pPr marL="630000" indent="-162000" algn="l" defTabSz="914400" rtl="0" eaLnBrk="1" latinLnBrk="0" hangingPunct="1">
              <a:lnSpc>
                <a:spcPct val="100000"/>
              </a:lnSpc>
              <a:spcBef>
                <a:spcPts val="1000"/>
              </a:spcBef>
              <a:buClr>
                <a:srgbClr val="666666"/>
              </a:buClr>
              <a:buFont typeface="Arial" panose="020B0604020202020204" pitchFamily="34" charset="0"/>
              <a:buChar char="−"/>
              <a:tabLst/>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2075" lvl="1" indent="0">
              <a:buNone/>
            </a:pPr>
            <a:r>
              <a:rPr lang="en-GB" sz="2200" dirty="0"/>
              <a:t>Bus tours round ESS </a:t>
            </a:r>
          </a:p>
          <a:p>
            <a:pPr marL="363538" lvl="2" indent="-223838">
              <a:buFont typeface="Arial" panose="020B0604020202020204" pitchFamily="34" charset="0"/>
              <a:buChar char="•"/>
            </a:pPr>
            <a:r>
              <a:rPr lang="en-GB" sz="2200" dirty="0"/>
              <a:t>500 people </a:t>
            </a:r>
          </a:p>
          <a:p>
            <a:pPr marL="363538" lvl="2" indent="-223838">
              <a:buFont typeface="Arial" panose="020B0604020202020204" pitchFamily="34" charset="0"/>
              <a:buChar char="•"/>
            </a:pPr>
            <a:r>
              <a:rPr lang="en-GB" sz="2200" dirty="0"/>
              <a:t>Mostly adults</a:t>
            </a:r>
          </a:p>
        </p:txBody>
      </p:sp>
      <p:sp>
        <p:nvSpPr>
          <p:cNvPr id="13" name="Content Placeholder 4">
            <a:extLst>
              <a:ext uri="{FF2B5EF4-FFF2-40B4-BE49-F238E27FC236}">
                <a16:creationId xmlns:a16="http://schemas.microsoft.com/office/drawing/2014/main" id="{7F289ECA-A157-0472-35F0-4BDF69BC9B85}"/>
              </a:ext>
            </a:extLst>
          </p:cNvPr>
          <p:cNvSpPr txBox="1">
            <a:spLocks/>
          </p:cNvSpPr>
          <p:nvPr/>
        </p:nvSpPr>
        <p:spPr>
          <a:xfrm>
            <a:off x="5892800" y="2520686"/>
            <a:ext cx="2921000" cy="3928197"/>
          </a:xfrm>
          <a:prstGeom prst="rect">
            <a:avLst/>
          </a:prstGeom>
          <a:ln w="28575">
            <a:solidFill>
              <a:schemeClr val="accent6"/>
            </a:solidFill>
          </a:ln>
        </p:spPr>
        <p:txBody>
          <a:bodyPr vert="horz" lIns="0" tIns="45720" rIns="18000" bIns="45720" rtlCol="0">
            <a:noAutofit/>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58775" indent="-215900" algn="l" defTabSz="914400" rtl="0" eaLnBrk="1" latinLnBrk="0" hangingPunct="1">
              <a:lnSpc>
                <a:spcPct val="100000"/>
              </a:lnSpc>
              <a:spcBef>
                <a:spcPts val="1000"/>
              </a:spcBef>
              <a:buClr>
                <a:srgbClr val="666666"/>
              </a:buClr>
              <a:buFont typeface="Wingdings" panose="05000000000000000000" pitchFamily="2" charset="2"/>
              <a:buChar char=""/>
              <a:tabLst/>
              <a:defRPr sz="2000" kern="1200">
                <a:solidFill>
                  <a:srgbClr val="666666"/>
                </a:solidFill>
                <a:latin typeface="+mn-lt"/>
                <a:ea typeface="+mn-ea"/>
                <a:cs typeface="+mn-cs"/>
              </a:defRPr>
            </a:lvl2pPr>
            <a:lvl3pPr marL="449263" indent="-196850" algn="l" defTabSz="914400" rtl="0" eaLnBrk="1" latinLnBrk="0" hangingPunct="1">
              <a:lnSpc>
                <a:spcPct val="100000"/>
              </a:lnSpc>
              <a:spcBef>
                <a:spcPts val="1000"/>
              </a:spcBef>
              <a:buClr>
                <a:srgbClr val="666666"/>
              </a:buClr>
              <a:buFont typeface="Arial" panose="020B0604020202020204" pitchFamily="34" charset="0"/>
              <a:buChar char="−"/>
              <a:tabLst/>
              <a:defRPr sz="1800" kern="1200">
                <a:solidFill>
                  <a:srgbClr val="666666"/>
                </a:solidFill>
                <a:latin typeface="+mn-lt"/>
                <a:ea typeface="+mn-ea"/>
                <a:cs typeface="+mn-cs"/>
              </a:defRPr>
            </a:lvl3pPr>
            <a:lvl4pPr marL="541338" indent="-180000" algn="l" defTabSz="914400" rtl="0" eaLnBrk="1" latinLnBrk="0" hangingPunct="1">
              <a:lnSpc>
                <a:spcPct val="100000"/>
              </a:lnSpc>
              <a:spcBef>
                <a:spcPts val="1000"/>
              </a:spcBef>
              <a:buClr>
                <a:srgbClr val="666666"/>
              </a:buClr>
              <a:buFont typeface="Arial" panose="020B0604020202020204" pitchFamily="34" charset="0"/>
              <a:buChar char="−"/>
              <a:tabLst/>
              <a:defRPr sz="1600" kern="1200">
                <a:solidFill>
                  <a:srgbClr val="666666"/>
                </a:solidFill>
                <a:latin typeface="+mn-lt"/>
                <a:ea typeface="+mn-ea"/>
                <a:cs typeface="+mn-cs"/>
              </a:defRPr>
            </a:lvl4pPr>
            <a:lvl5pPr marL="630000" indent="-162000" algn="l" defTabSz="914400" rtl="0" eaLnBrk="1" latinLnBrk="0" hangingPunct="1">
              <a:lnSpc>
                <a:spcPct val="100000"/>
              </a:lnSpc>
              <a:spcBef>
                <a:spcPts val="1000"/>
              </a:spcBef>
              <a:buClr>
                <a:srgbClr val="666666"/>
              </a:buClr>
              <a:buFont typeface="Arial" panose="020B0604020202020204" pitchFamily="34" charset="0"/>
              <a:buChar char="−"/>
              <a:tabLst/>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9700" lvl="1" indent="0">
              <a:buNone/>
            </a:pPr>
            <a:r>
              <a:rPr lang="en-GB" sz="2200" dirty="0"/>
              <a:t>ESS stand at MAX IV </a:t>
            </a:r>
          </a:p>
          <a:p>
            <a:pPr marL="447675" lvl="1" indent="-261938">
              <a:buFont typeface="Arial" panose="020B0604020202020204" pitchFamily="34" charset="0"/>
              <a:buChar char="•"/>
            </a:pPr>
            <a:r>
              <a:rPr lang="en-GB" sz="2200" dirty="0"/>
              <a:t>750 people</a:t>
            </a:r>
          </a:p>
          <a:p>
            <a:pPr marL="447675" lvl="1" indent="-261938">
              <a:buFont typeface="Arial" panose="020B0604020202020204" pitchFamily="34" charset="0"/>
              <a:buChar char="•"/>
            </a:pPr>
            <a:r>
              <a:rPr lang="en-GB" sz="2200" dirty="0"/>
              <a:t>mostly families with kids</a:t>
            </a:r>
          </a:p>
          <a:p>
            <a:pPr marL="439737" lvl="1" indent="0">
              <a:buNone/>
            </a:pPr>
            <a:endParaRPr lang="en-GB" dirty="0"/>
          </a:p>
        </p:txBody>
      </p:sp>
      <p:pic>
        <p:nvPicPr>
          <p:cNvPr id="16" name="Picture 15">
            <a:extLst>
              <a:ext uri="{FF2B5EF4-FFF2-40B4-BE49-F238E27FC236}">
                <a16:creationId xmlns:a16="http://schemas.microsoft.com/office/drawing/2014/main" id="{0F2A6E91-3A57-9033-F414-C6E6CC6663D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094729" y="4239156"/>
            <a:ext cx="2743200" cy="1648845"/>
          </a:xfrm>
          <a:prstGeom prst="rect">
            <a:avLst/>
          </a:prstGeom>
        </p:spPr>
      </p:pic>
      <p:pic>
        <p:nvPicPr>
          <p:cNvPr id="1026" name="Picture 2" descr="No alt text provided for this image">
            <a:extLst>
              <a:ext uri="{FF2B5EF4-FFF2-40B4-BE49-F238E27FC236}">
                <a16:creationId xmlns:a16="http://schemas.microsoft.com/office/drawing/2014/main" id="{85BB3257-0E32-B074-2431-9D0FFAC2960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027674" y="4183791"/>
            <a:ext cx="2443068" cy="18919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Placeholder 7">
            <a:extLst>
              <a:ext uri="{FF2B5EF4-FFF2-40B4-BE49-F238E27FC236}">
                <a16:creationId xmlns:a16="http://schemas.microsoft.com/office/drawing/2014/main" id="{67A6B1E3-5F04-A5C4-B9CD-F69D8BBD190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212768">
            <a:off x="1671589" y="2678601"/>
            <a:ext cx="3626405" cy="2039852"/>
          </a:xfrm>
          <a:prstGeom prst="rect">
            <a:avLst/>
          </a:prstGeom>
        </p:spPr>
      </p:pic>
      <p:pic>
        <p:nvPicPr>
          <p:cNvPr id="11" name="Picture 10">
            <a:extLst>
              <a:ext uri="{FF2B5EF4-FFF2-40B4-BE49-F238E27FC236}">
                <a16:creationId xmlns:a16="http://schemas.microsoft.com/office/drawing/2014/main" id="{7CE21274-3A69-0A77-DF84-EE799B25150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967533">
            <a:off x="843670" y="4644003"/>
            <a:ext cx="2287034" cy="1582651"/>
          </a:xfrm>
          <a:prstGeom prst="rect">
            <a:avLst/>
          </a:prstGeom>
        </p:spPr>
      </p:pic>
    </p:spTree>
    <p:extLst>
      <p:ext uri="{BB962C8B-B14F-4D97-AF65-F5344CB8AC3E}">
        <p14:creationId xmlns:p14="http://schemas.microsoft.com/office/powerpoint/2010/main" val="3540777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8B7ABA-4057-CA96-E950-EC8D2C50997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47187" y="4202220"/>
            <a:ext cx="2040657" cy="2529947"/>
          </a:xfrm>
          <a:prstGeom prst="rect">
            <a:avLst/>
          </a:prstGeom>
        </p:spPr>
      </p:pic>
      <p:pic>
        <p:nvPicPr>
          <p:cNvPr id="6" name="Picture 5">
            <a:extLst>
              <a:ext uri="{FF2B5EF4-FFF2-40B4-BE49-F238E27FC236}">
                <a16:creationId xmlns:a16="http://schemas.microsoft.com/office/drawing/2014/main" id="{618234DD-24F5-E909-74B9-6E8B278F922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7354" y="4293705"/>
            <a:ext cx="4176607" cy="2497636"/>
          </a:xfrm>
          <a:prstGeom prst="rect">
            <a:avLst/>
          </a:prstGeom>
        </p:spPr>
      </p:pic>
      <p:pic>
        <p:nvPicPr>
          <p:cNvPr id="3" name="Picture 2">
            <a:extLst>
              <a:ext uri="{FF2B5EF4-FFF2-40B4-BE49-F238E27FC236}">
                <a16:creationId xmlns:a16="http://schemas.microsoft.com/office/drawing/2014/main" id="{F86F084C-CBE4-93AD-DCDF-DDBDACEED63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2716" y="123790"/>
            <a:ext cx="4366136" cy="3978572"/>
          </a:xfrm>
          <a:prstGeom prst="rect">
            <a:avLst/>
          </a:prstGeom>
        </p:spPr>
      </p:pic>
      <p:pic>
        <p:nvPicPr>
          <p:cNvPr id="8" name="Picture 7">
            <a:extLst>
              <a:ext uri="{FF2B5EF4-FFF2-40B4-BE49-F238E27FC236}">
                <a16:creationId xmlns:a16="http://schemas.microsoft.com/office/drawing/2014/main" id="{78B055F0-7770-2143-1934-0A8735FA22F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539364" y="2017397"/>
            <a:ext cx="3161545" cy="2084965"/>
          </a:xfrm>
          <a:prstGeom prst="rect">
            <a:avLst/>
          </a:prstGeom>
        </p:spPr>
      </p:pic>
      <p:pic>
        <p:nvPicPr>
          <p:cNvPr id="9" name="Picture 8">
            <a:extLst>
              <a:ext uri="{FF2B5EF4-FFF2-40B4-BE49-F238E27FC236}">
                <a16:creationId xmlns:a16="http://schemas.microsoft.com/office/drawing/2014/main" id="{5A42310E-F884-5024-2C0B-7284E64B9CD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515227" y="118599"/>
            <a:ext cx="3161545" cy="1869268"/>
          </a:xfrm>
          <a:prstGeom prst="rect">
            <a:avLst/>
          </a:prstGeom>
        </p:spPr>
      </p:pic>
      <p:pic>
        <p:nvPicPr>
          <p:cNvPr id="11" name="Picture 10">
            <a:extLst>
              <a:ext uri="{FF2B5EF4-FFF2-40B4-BE49-F238E27FC236}">
                <a16:creationId xmlns:a16="http://schemas.microsoft.com/office/drawing/2014/main" id="{422EEF16-8BF6-7B41-CA68-C9C82CA938B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433361" y="4460543"/>
            <a:ext cx="4965712" cy="2249746"/>
          </a:xfrm>
          <a:prstGeom prst="rect">
            <a:avLst/>
          </a:prstGeom>
        </p:spPr>
      </p:pic>
      <p:pic>
        <p:nvPicPr>
          <p:cNvPr id="7" name="Picture 6">
            <a:extLst>
              <a:ext uri="{FF2B5EF4-FFF2-40B4-BE49-F238E27FC236}">
                <a16:creationId xmlns:a16="http://schemas.microsoft.com/office/drawing/2014/main" id="{8AF24673-5974-415A-C353-493B38815D2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781421" y="2825159"/>
            <a:ext cx="1179765" cy="1586540"/>
          </a:xfrm>
          <a:prstGeom prst="rect">
            <a:avLst/>
          </a:prstGeom>
        </p:spPr>
      </p:pic>
      <p:pic>
        <p:nvPicPr>
          <p:cNvPr id="10" name="Picture 9">
            <a:extLst>
              <a:ext uri="{FF2B5EF4-FFF2-40B4-BE49-F238E27FC236}">
                <a16:creationId xmlns:a16="http://schemas.microsoft.com/office/drawing/2014/main" id="{8F5BC6C7-7F90-1FFB-FCE8-2BA9BE18179E}"/>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7733149" y="118599"/>
            <a:ext cx="4366136" cy="2657716"/>
          </a:xfrm>
          <a:prstGeom prst="rect">
            <a:avLst/>
          </a:prstGeom>
        </p:spPr>
      </p:pic>
      <p:pic>
        <p:nvPicPr>
          <p:cNvPr id="12" name="Picture 11">
            <a:extLst>
              <a:ext uri="{FF2B5EF4-FFF2-40B4-BE49-F238E27FC236}">
                <a16:creationId xmlns:a16="http://schemas.microsoft.com/office/drawing/2014/main" id="{6AD0DE8E-4504-D4F4-30EE-D8116884138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591340" y="4307205"/>
            <a:ext cx="1955848" cy="2427005"/>
          </a:xfrm>
          <a:prstGeom prst="rect">
            <a:avLst/>
          </a:prstGeom>
        </p:spPr>
      </p:pic>
      <p:pic>
        <p:nvPicPr>
          <p:cNvPr id="13" name="Picture 12">
            <a:extLst>
              <a:ext uri="{FF2B5EF4-FFF2-40B4-BE49-F238E27FC236}">
                <a16:creationId xmlns:a16="http://schemas.microsoft.com/office/drawing/2014/main" id="{E06403C1-71B8-AF4C-95D9-40398A9D114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015447" y="2825159"/>
            <a:ext cx="3577203" cy="1716436"/>
          </a:xfrm>
          <a:prstGeom prst="rect">
            <a:avLst/>
          </a:prstGeom>
        </p:spPr>
      </p:pic>
    </p:spTree>
    <p:extLst>
      <p:ext uri="{BB962C8B-B14F-4D97-AF65-F5344CB8AC3E}">
        <p14:creationId xmlns:p14="http://schemas.microsoft.com/office/powerpoint/2010/main" val="1159501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FC255-414F-F5D4-296D-BB77908C8527}"/>
              </a:ext>
            </a:extLst>
          </p:cNvPr>
          <p:cNvSpPr>
            <a:spLocks noGrp="1"/>
          </p:cNvSpPr>
          <p:nvPr>
            <p:ph type="title"/>
          </p:nvPr>
        </p:nvSpPr>
        <p:spPr/>
        <p:txBody>
          <a:bodyPr/>
          <a:lstStyle/>
          <a:p>
            <a:r>
              <a:rPr lang="en-GB" dirty="0"/>
              <a:t>Evaluation</a:t>
            </a:r>
          </a:p>
        </p:txBody>
      </p:sp>
      <p:sp>
        <p:nvSpPr>
          <p:cNvPr id="3" name="Footer Placeholder 2">
            <a:extLst>
              <a:ext uri="{FF2B5EF4-FFF2-40B4-BE49-F238E27FC236}">
                <a16:creationId xmlns:a16="http://schemas.microsoft.com/office/drawing/2014/main" id="{B349C942-C323-7744-B66D-4F8B7FCA8620}"/>
              </a:ext>
            </a:extLst>
          </p:cNvPr>
          <p:cNvSpPr>
            <a:spLocks noGrp="1"/>
          </p:cNvSpPr>
          <p:nvPr>
            <p:ph type="ftr" sz="quarter" idx="11"/>
          </p:nvPr>
        </p:nvSpPr>
        <p:spPr/>
        <p:txBody>
          <a:bodyPr/>
          <a:lstStyle/>
          <a:p>
            <a:r>
              <a:rPr lang="sv-SE" dirty="0"/>
              <a:t>ESS OPEN DAYS 2024</a:t>
            </a:r>
          </a:p>
        </p:txBody>
      </p:sp>
      <p:sp>
        <p:nvSpPr>
          <p:cNvPr id="4" name="Slide Number Placeholder 3">
            <a:extLst>
              <a:ext uri="{FF2B5EF4-FFF2-40B4-BE49-F238E27FC236}">
                <a16:creationId xmlns:a16="http://schemas.microsoft.com/office/drawing/2014/main" id="{5CC5A1CA-FAC1-EE87-B3A2-14A0B2ADC03A}"/>
              </a:ext>
            </a:extLst>
          </p:cNvPr>
          <p:cNvSpPr>
            <a:spLocks noGrp="1"/>
          </p:cNvSpPr>
          <p:nvPr>
            <p:ph type="sldNum" sz="quarter" idx="12"/>
          </p:nvPr>
        </p:nvSpPr>
        <p:spPr/>
        <p:txBody>
          <a:bodyPr/>
          <a:lstStyle/>
          <a:p>
            <a:fld id="{F7283078-D760-1647-8B80-66BA8B52336D}" type="slidenum">
              <a:rPr lang="sv-SE" smtClean="0"/>
              <a:t>22</a:t>
            </a:fld>
            <a:endParaRPr lang="sv-SE"/>
          </a:p>
        </p:txBody>
      </p:sp>
      <p:sp>
        <p:nvSpPr>
          <p:cNvPr id="8" name="Date Placeholder 7">
            <a:extLst>
              <a:ext uri="{FF2B5EF4-FFF2-40B4-BE49-F238E27FC236}">
                <a16:creationId xmlns:a16="http://schemas.microsoft.com/office/drawing/2014/main" id="{9C2F3352-542C-19BC-5724-EE9027B12921}"/>
              </a:ext>
            </a:extLst>
          </p:cNvPr>
          <p:cNvSpPr>
            <a:spLocks noGrp="1"/>
          </p:cNvSpPr>
          <p:nvPr>
            <p:ph type="dt" sz="half" idx="10"/>
          </p:nvPr>
        </p:nvSpPr>
        <p:spPr/>
        <p:txBody>
          <a:bodyPr/>
          <a:lstStyle/>
          <a:p>
            <a:fld id="{18896B66-0B3A-474C-9C9C-E4F07B1F5DAD}" type="datetime1">
              <a:rPr lang="sv-SE" smtClean="0"/>
              <a:t>2024-11-20</a:t>
            </a:fld>
            <a:endParaRPr lang="sv-SE" dirty="0"/>
          </a:p>
        </p:txBody>
      </p:sp>
      <p:sp>
        <p:nvSpPr>
          <p:cNvPr id="9" name="Content Placeholder 4">
            <a:extLst>
              <a:ext uri="{FF2B5EF4-FFF2-40B4-BE49-F238E27FC236}">
                <a16:creationId xmlns:a16="http://schemas.microsoft.com/office/drawing/2014/main" id="{25DDAD94-51FA-B950-FB04-DA990DE8EEF1}"/>
              </a:ext>
            </a:extLst>
          </p:cNvPr>
          <p:cNvSpPr txBox="1">
            <a:spLocks/>
          </p:cNvSpPr>
          <p:nvPr/>
        </p:nvSpPr>
        <p:spPr>
          <a:xfrm>
            <a:off x="6142417" y="1116823"/>
            <a:ext cx="5886203" cy="4096327"/>
          </a:xfrm>
          <a:prstGeom prst="rect">
            <a:avLst/>
          </a:prstGeom>
          <a:ln w="28575">
            <a:solidFill>
              <a:schemeClr val="accent6"/>
            </a:solidFill>
          </a:ln>
        </p:spPr>
        <p:txBody>
          <a:bodyPr vert="horz" lIns="0" tIns="45720" rIns="18000" bIns="45720" rtlCol="0">
            <a:noAutofit/>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58775" indent="-215900" algn="l" defTabSz="914400" rtl="0" eaLnBrk="1" latinLnBrk="0" hangingPunct="1">
              <a:lnSpc>
                <a:spcPct val="100000"/>
              </a:lnSpc>
              <a:spcBef>
                <a:spcPts val="1000"/>
              </a:spcBef>
              <a:buClr>
                <a:srgbClr val="666666"/>
              </a:buClr>
              <a:buFont typeface="Wingdings" panose="05000000000000000000" pitchFamily="2" charset="2"/>
              <a:buChar char=""/>
              <a:tabLst/>
              <a:defRPr sz="2000" kern="1200">
                <a:solidFill>
                  <a:srgbClr val="666666"/>
                </a:solidFill>
                <a:latin typeface="+mn-lt"/>
                <a:ea typeface="+mn-ea"/>
                <a:cs typeface="+mn-cs"/>
              </a:defRPr>
            </a:lvl2pPr>
            <a:lvl3pPr marL="449263" indent="-196850" algn="l" defTabSz="914400" rtl="0" eaLnBrk="1" latinLnBrk="0" hangingPunct="1">
              <a:lnSpc>
                <a:spcPct val="100000"/>
              </a:lnSpc>
              <a:spcBef>
                <a:spcPts val="1000"/>
              </a:spcBef>
              <a:buClr>
                <a:srgbClr val="666666"/>
              </a:buClr>
              <a:buFont typeface="Arial" panose="020B0604020202020204" pitchFamily="34" charset="0"/>
              <a:buChar char="−"/>
              <a:tabLst/>
              <a:defRPr sz="1800" kern="1200">
                <a:solidFill>
                  <a:srgbClr val="666666"/>
                </a:solidFill>
                <a:latin typeface="+mn-lt"/>
                <a:ea typeface="+mn-ea"/>
                <a:cs typeface="+mn-cs"/>
              </a:defRPr>
            </a:lvl3pPr>
            <a:lvl4pPr marL="541338" indent="-180000" algn="l" defTabSz="914400" rtl="0" eaLnBrk="1" latinLnBrk="0" hangingPunct="1">
              <a:lnSpc>
                <a:spcPct val="100000"/>
              </a:lnSpc>
              <a:spcBef>
                <a:spcPts val="1000"/>
              </a:spcBef>
              <a:buClr>
                <a:srgbClr val="666666"/>
              </a:buClr>
              <a:buFont typeface="Arial" panose="020B0604020202020204" pitchFamily="34" charset="0"/>
              <a:buChar char="−"/>
              <a:tabLst/>
              <a:defRPr sz="1600" kern="1200">
                <a:solidFill>
                  <a:srgbClr val="666666"/>
                </a:solidFill>
                <a:latin typeface="+mn-lt"/>
                <a:ea typeface="+mn-ea"/>
                <a:cs typeface="+mn-cs"/>
              </a:defRPr>
            </a:lvl4pPr>
            <a:lvl5pPr marL="630000" indent="-162000" algn="l" defTabSz="914400" rtl="0" eaLnBrk="1" latinLnBrk="0" hangingPunct="1">
              <a:lnSpc>
                <a:spcPct val="100000"/>
              </a:lnSpc>
              <a:spcBef>
                <a:spcPts val="1000"/>
              </a:spcBef>
              <a:buClr>
                <a:srgbClr val="666666"/>
              </a:buClr>
              <a:buFont typeface="Arial" panose="020B0604020202020204" pitchFamily="34" charset="0"/>
              <a:buChar char="−"/>
              <a:tabLst/>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dirty="0"/>
              <a:t>Lund Culture Night</a:t>
            </a:r>
          </a:p>
          <a:p>
            <a:pPr marL="317500" indent="-174625">
              <a:buFont typeface="Arial" panose="020B0604020202020204" pitchFamily="34" charset="0"/>
              <a:buChar char="•"/>
            </a:pPr>
            <a:r>
              <a:rPr lang="en-GB" b="1" dirty="0"/>
              <a:t>Inputs: </a:t>
            </a:r>
            <a:r>
              <a:rPr lang="en-GB" dirty="0"/>
              <a:t>1.5k Euro; 10 staff volunteers, 7 paid security staff</a:t>
            </a:r>
          </a:p>
          <a:p>
            <a:pPr marL="317500" indent="-174625">
              <a:buFont typeface="Arial" panose="020B0604020202020204" pitchFamily="34" charset="0"/>
              <a:buChar char="•"/>
            </a:pPr>
            <a:r>
              <a:rPr lang="en-GB" b="1" dirty="0"/>
              <a:t>Outputs</a:t>
            </a:r>
            <a:r>
              <a:rPr lang="en-GB" dirty="0"/>
              <a:t>: *</a:t>
            </a:r>
            <a:r>
              <a:rPr lang="en-GB" i="1" dirty="0"/>
              <a:t>Branded materials, learning materials, training materials</a:t>
            </a:r>
          </a:p>
          <a:p>
            <a:pPr marL="317500" indent="-174625">
              <a:buFont typeface="Arial" panose="020B0604020202020204" pitchFamily="34" charset="0"/>
              <a:buChar char="•"/>
            </a:pPr>
            <a:r>
              <a:rPr lang="en-GB" b="1" dirty="0"/>
              <a:t>Reach</a:t>
            </a:r>
            <a:r>
              <a:rPr lang="en-GB" dirty="0"/>
              <a:t>: 1250 public</a:t>
            </a:r>
          </a:p>
          <a:p>
            <a:pPr marL="317500" indent="-174625">
              <a:buFont typeface="Arial" panose="020B0604020202020204" pitchFamily="34" charset="0"/>
              <a:buChar char="•"/>
            </a:pPr>
            <a:r>
              <a:rPr lang="en-GB" b="1" dirty="0"/>
              <a:t>Outcomes</a:t>
            </a:r>
            <a:r>
              <a:rPr lang="en-GB" dirty="0"/>
              <a:t>: Increase in awareness, knowledge and interest in ESS</a:t>
            </a:r>
          </a:p>
          <a:p>
            <a:pPr marL="142875" indent="0">
              <a:buNone/>
            </a:pPr>
            <a:endParaRPr lang="en-GB" sz="1800" i="1" dirty="0"/>
          </a:p>
          <a:p>
            <a:pPr marL="142875" indent="0">
              <a:buNone/>
            </a:pPr>
            <a:r>
              <a:rPr lang="en-GB" sz="1800" i="1" dirty="0"/>
              <a:t>	           </a:t>
            </a:r>
          </a:p>
          <a:p>
            <a:pPr marL="142875" indent="0">
              <a:buNone/>
            </a:pPr>
            <a:r>
              <a:rPr lang="en-GB" sz="1800" i="1" dirty="0"/>
              <a:t>	</a:t>
            </a:r>
            <a:endParaRPr lang="en-GB" sz="2400" i="1" dirty="0"/>
          </a:p>
        </p:txBody>
      </p:sp>
      <p:sp>
        <p:nvSpPr>
          <p:cNvPr id="10" name="Content Placeholder 4">
            <a:extLst>
              <a:ext uri="{FF2B5EF4-FFF2-40B4-BE49-F238E27FC236}">
                <a16:creationId xmlns:a16="http://schemas.microsoft.com/office/drawing/2014/main" id="{8C34773C-6106-BBBE-213A-7BB303F9CB16}"/>
              </a:ext>
            </a:extLst>
          </p:cNvPr>
          <p:cNvSpPr txBox="1">
            <a:spLocks/>
          </p:cNvSpPr>
          <p:nvPr/>
        </p:nvSpPr>
        <p:spPr>
          <a:xfrm>
            <a:off x="708993" y="1124854"/>
            <a:ext cx="5317696" cy="4096328"/>
          </a:xfrm>
          <a:prstGeom prst="rect">
            <a:avLst/>
          </a:prstGeom>
          <a:ln w="28575">
            <a:solidFill>
              <a:schemeClr val="accent1"/>
            </a:solidFill>
          </a:ln>
        </p:spPr>
        <p:txBody>
          <a:bodyPr vert="horz" lIns="0" tIns="45720" rIns="18000" bIns="45720" rtlCol="0">
            <a:noAutofit/>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58775" indent="-215900" algn="l" defTabSz="914400" rtl="0" eaLnBrk="1" latinLnBrk="0" hangingPunct="1">
              <a:lnSpc>
                <a:spcPct val="100000"/>
              </a:lnSpc>
              <a:spcBef>
                <a:spcPts val="1000"/>
              </a:spcBef>
              <a:buClr>
                <a:srgbClr val="666666"/>
              </a:buClr>
              <a:buFont typeface="Wingdings" panose="05000000000000000000" pitchFamily="2" charset="2"/>
              <a:buChar char=""/>
              <a:tabLst/>
              <a:defRPr sz="2000" kern="1200">
                <a:solidFill>
                  <a:srgbClr val="666666"/>
                </a:solidFill>
                <a:latin typeface="+mn-lt"/>
                <a:ea typeface="+mn-ea"/>
                <a:cs typeface="+mn-cs"/>
              </a:defRPr>
            </a:lvl2pPr>
            <a:lvl3pPr marL="449263" indent="-196850" algn="l" defTabSz="914400" rtl="0" eaLnBrk="1" latinLnBrk="0" hangingPunct="1">
              <a:lnSpc>
                <a:spcPct val="100000"/>
              </a:lnSpc>
              <a:spcBef>
                <a:spcPts val="1000"/>
              </a:spcBef>
              <a:buClr>
                <a:srgbClr val="666666"/>
              </a:buClr>
              <a:buFont typeface="Arial" panose="020B0604020202020204" pitchFamily="34" charset="0"/>
              <a:buChar char="−"/>
              <a:tabLst/>
              <a:defRPr sz="1800" kern="1200">
                <a:solidFill>
                  <a:srgbClr val="666666"/>
                </a:solidFill>
                <a:latin typeface="+mn-lt"/>
                <a:ea typeface="+mn-ea"/>
                <a:cs typeface="+mn-cs"/>
              </a:defRPr>
            </a:lvl3pPr>
            <a:lvl4pPr marL="541338" indent="-180000" algn="l" defTabSz="914400" rtl="0" eaLnBrk="1" latinLnBrk="0" hangingPunct="1">
              <a:lnSpc>
                <a:spcPct val="100000"/>
              </a:lnSpc>
              <a:spcBef>
                <a:spcPts val="1000"/>
              </a:spcBef>
              <a:buClr>
                <a:srgbClr val="666666"/>
              </a:buClr>
              <a:buFont typeface="Arial" panose="020B0604020202020204" pitchFamily="34" charset="0"/>
              <a:buChar char="−"/>
              <a:tabLst/>
              <a:defRPr sz="1600" kern="1200">
                <a:solidFill>
                  <a:srgbClr val="666666"/>
                </a:solidFill>
                <a:latin typeface="+mn-lt"/>
                <a:ea typeface="+mn-ea"/>
                <a:cs typeface="+mn-cs"/>
              </a:defRPr>
            </a:lvl4pPr>
            <a:lvl5pPr marL="630000" indent="-162000" algn="l" defTabSz="914400" rtl="0" eaLnBrk="1" latinLnBrk="0" hangingPunct="1">
              <a:lnSpc>
                <a:spcPct val="100000"/>
              </a:lnSpc>
              <a:spcBef>
                <a:spcPts val="1000"/>
              </a:spcBef>
              <a:buClr>
                <a:srgbClr val="666666"/>
              </a:buClr>
              <a:buFont typeface="Arial" panose="020B0604020202020204" pitchFamily="34" charset="0"/>
              <a:buChar char="−"/>
              <a:tabLst/>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dirty="0"/>
              <a:t>Friends and Family day</a:t>
            </a:r>
          </a:p>
          <a:p>
            <a:pPr marL="317500" indent="-174625">
              <a:buFont typeface="Arial" panose="020B0604020202020204" pitchFamily="34" charset="0"/>
              <a:buChar char="•"/>
            </a:pPr>
            <a:r>
              <a:rPr lang="en-GB" b="1" dirty="0"/>
              <a:t>Inputs: </a:t>
            </a:r>
            <a:r>
              <a:rPr lang="en-GB" dirty="0"/>
              <a:t>46k Euro ; 110 staff volunteers, 7 paid security staff</a:t>
            </a:r>
          </a:p>
          <a:p>
            <a:pPr marL="317500" indent="-174625">
              <a:buFont typeface="Arial" panose="020B0604020202020204" pitchFamily="34" charset="0"/>
              <a:buChar char="•"/>
            </a:pPr>
            <a:r>
              <a:rPr lang="en-GB" b="1" dirty="0"/>
              <a:t>Outputs</a:t>
            </a:r>
            <a:r>
              <a:rPr lang="en-GB" dirty="0"/>
              <a:t>: Branded materials, learning materials, training materials</a:t>
            </a:r>
          </a:p>
          <a:p>
            <a:pPr marL="317500" indent="-174625">
              <a:buFont typeface="Arial" panose="020B0604020202020204" pitchFamily="34" charset="0"/>
              <a:buChar char="•"/>
            </a:pPr>
            <a:r>
              <a:rPr lang="en-GB" b="1" dirty="0"/>
              <a:t>Reach</a:t>
            </a:r>
            <a:r>
              <a:rPr lang="en-GB" dirty="0"/>
              <a:t>: 800 public, 324 staff</a:t>
            </a:r>
          </a:p>
          <a:p>
            <a:pPr marL="317500" indent="-174625">
              <a:buFont typeface="Arial" panose="020B0604020202020204" pitchFamily="34" charset="0"/>
              <a:buChar char="•"/>
            </a:pPr>
            <a:r>
              <a:rPr lang="en-GB" b="1" dirty="0"/>
              <a:t>Outcomes</a:t>
            </a:r>
            <a:r>
              <a:rPr lang="en-GB" dirty="0"/>
              <a:t>: Increase in trust, pride and support of ESS</a:t>
            </a:r>
          </a:p>
          <a:p>
            <a:pPr marL="317500" indent="-174625">
              <a:buFont typeface="Arial" panose="020B0604020202020204" pitchFamily="34" charset="0"/>
              <a:buChar char="•"/>
            </a:pPr>
            <a:endParaRPr lang="en-GB" dirty="0"/>
          </a:p>
        </p:txBody>
      </p:sp>
      <p:sp>
        <p:nvSpPr>
          <p:cNvPr id="5" name="Oval Callout 4">
            <a:extLst>
              <a:ext uri="{FF2B5EF4-FFF2-40B4-BE49-F238E27FC236}">
                <a16:creationId xmlns:a16="http://schemas.microsoft.com/office/drawing/2014/main" id="{94564AF6-E15A-FA8E-95B3-9CCC0D8880B5}"/>
              </a:ext>
            </a:extLst>
          </p:cNvPr>
          <p:cNvSpPr/>
          <p:nvPr/>
        </p:nvSpPr>
        <p:spPr>
          <a:xfrm>
            <a:off x="1366983" y="4359565"/>
            <a:ext cx="4156244" cy="2309294"/>
          </a:xfrm>
          <a:prstGeom prst="wedgeEllipseCallout">
            <a:avLst>
              <a:gd name="adj1" fmla="val -34011"/>
              <a:gd name="adj2" fmla="val -5937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000" dirty="0">
                <a:solidFill>
                  <a:schemeClr val="bg1"/>
                </a:solidFill>
              </a:rPr>
              <a:t>My family and I are so impressed both with ESS and the event. </a:t>
            </a:r>
          </a:p>
          <a:p>
            <a:pPr algn="ctr">
              <a:spcAft>
                <a:spcPts val="600"/>
              </a:spcAft>
            </a:pPr>
            <a:r>
              <a:rPr lang="en-US" sz="2000" dirty="0">
                <a:solidFill>
                  <a:schemeClr val="bg1"/>
                </a:solidFill>
              </a:rPr>
              <a:t>So proud to have been a part of it. </a:t>
            </a:r>
            <a:endParaRPr lang="en-SE" sz="2000" dirty="0">
              <a:solidFill>
                <a:schemeClr val="bg1"/>
              </a:solidFill>
            </a:endParaRPr>
          </a:p>
        </p:txBody>
      </p:sp>
      <p:sp>
        <p:nvSpPr>
          <p:cNvPr id="11" name="TextBox 10">
            <a:extLst>
              <a:ext uri="{FF2B5EF4-FFF2-40B4-BE49-F238E27FC236}">
                <a16:creationId xmlns:a16="http://schemas.microsoft.com/office/drawing/2014/main" id="{B1A7F01E-6F34-808A-7CDA-E3B4DD8CE498}"/>
              </a:ext>
            </a:extLst>
          </p:cNvPr>
          <p:cNvSpPr txBox="1"/>
          <p:nvPr/>
        </p:nvSpPr>
        <p:spPr>
          <a:xfrm>
            <a:off x="5783709" y="6299526"/>
            <a:ext cx="3909583" cy="369332"/>
          </a:xfrm>
          <a:prstGeom prst="rect">
            <a:avLst/>
          </a:prstGeom>
          <a:noFill/>
        </p:spPr>
        <p:txBody>
          <a:bodyPr wrap="square">
            <a:spAutoFit/>
          </a:bodyPr>
          <a:lstStyle/>
          <a:p>
            <a:r>
              <a:rPr lang="en-GB" i="1" dirty="0"/>
              <a:t>*Re-used from Friends and Family day</a:t>
            </a:r>
            <a:endParaRPr lang="en-GB" dirty="0"/>
          </a:p>
        </p:txBody>
      </p:sp>
      <p:pic>
        <p:nvPicPr>
          <p:cNvPr id="6" name="Picture 5">
            <a:extLst>
              <a:ext uri="{FF2B5EF4-FFF2-40B4-BE49-F238E27FC236}">
                <a16:creationId xmlns:a16="http://schemas.microsoft.com/office/drawing/2014/main" id="{92BBEF4D-6F16-D3CC-834C-9E7871AAD7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08068" y="4287649"/>
            <a:ext cx="2022540" cy="2022540"/>
          </a:xfrm>
          <a:prstGeom prst="rect">
            <a:avLst/>
          </a:prstGeom>
        </p:spPr>
      </p:pic>
      <p:pic>
        <p:nvPicPr>
          <p:cNvPr id="7" name="Picture 6">
            <a:extLst>
              <a:ext uri="{FF2B5EF4-FFF2-40B4-BE49-F238E27FC236}">
                <a16:creationId xmlns:a16="http://schemas.microsoft.com/office/drawing/2014/main" id="{99E8A0AB-E4CE-0F64-D2D4-B5C52D285D2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73719" y="4278223"/>
            <a:ext cx="1943932" cy="2293332"/>
          </a:xfrm>
          <a:prstGeom prst="rect">
            <a:avLst/>
          </a:prstGeom>
        </p:spPr>
      </p:pic>
    </p:spTree>
    <p:extLst>
      <p:ext uri="{BB962C8B-B14F-4D97-AF65-F5344CB8AC3E}">
        <p14:creationId xmlns:p14="http://schemas.microsoft.com/office/powerpoint/2010/main" val="3797990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B28C36C-92C3-091D-0BB3-B480AFA11A50}"/>
              </a:ext>
            </a:extLst>
          </p:cNvPr>
          <p:cNvSpPr>
            <a:spLocks noGrp="1"/>
          </p:cNvSpPr>
          <p:nvPr>
            <p:ph type="ftr" sz="quarter" idx="11"/>
          </p:nvPr>
        </p:nvSpPr>
        <p:spPr/>
        <p:txBody>
          <a:bodyPr/>
          <a:lstStyle/>
          <a:p>
            <a:r>
              <a:rPr lang="sv-SE" dirty="0"/>
              <a:t>PRESENTATION TITLE/FOOTER</a:t>
            </a:r>
          </a:p>
        </p:txBody>
      </p:sp>
      <p:sp>
        <p:nvSpPr>
          <p:cNvPr id="4" name="Slide Number Placeholder 3">
            <a:extLst>
              <a:ext uri="{FF2B5EF4-FFF2-40B4-BE49-F238E27FC236}">
                <a16:creationId xmlns:a16="http://schemas.microsoft.com/office/drawing/2014/main" id="{2BA8016D-4C5F-9DE2-5775-696AAF73E742}"/>
              </a:ext>
            </a:extLst>
          </p:cNvPr>
          <p:cNvSpPr>
            <a:spLocks noGrp="1"/>
          </p:cNvSpPr>
          <p:nvPr>
            <p:ph type="sldNum" sz="quarter" idx="12"/>
          </p:nvPr>
        </p:nvSpPr>
        <p:spPr>
          <a:xfrm>
            <a:off x="4541983" y="6410615"/>
            <a:ext cx="2743200" cy="365125"/>
          </a:xfrm>
        </p:spPr>
        <p:txBody>
          <a:bodyPr/>
          <a:lstStyle/>
          <a:p>
            <a:fld id="{F7283078-D760-1647-8B80-66BA8B52336D}" type="slidenum">
              <a:rPr lang="sv-SE" smtClean="0"/>
              <a:t>23</a:t>
            </a:fld>
            <a:endParaRPr lang="sv-SE"/>
          </a:p>
        </p:txBody>
      </p:sp>
      <p:sp>
        <p:nvSpPr>
          <p:cNvPr id="8" name="Date Placeholder 7">
            <a:extLst>
              <a:ext uri="{FF2B5EF4-FFF2-40B4-BE49-F238E27FC236}">
                <a16:creationId xmlns:a16="http://schemas.microsoft.com/office/drawing/2014/main" id="{B77A7E66-C1A3-8A51-3119-79F6D859DBBF}"/>
              </a:ext>
            </a:extLst>
          </p:cNvPr>
          <p:cNvSpPr>
            <a:spLocks noGrp="1"/>
          </p:cNvSpPr>
          <p:nvPr>
            <p:ph type="dt" sz="half" idx="10"/>
          </p:nvPr>
        </p:nvSpPr>
        <p:spPr/>
        <p:txBody>
          <a:bodyPr/>
          <a:lstStyle/>
          <a:p>
            <a:fld id="{18896B66-0B3A-474C-9C9C-E4F07B1F5DAD}" type="datetime1">
              <a:rPr lang="sv-SE" smtClean="0"/>
              <a:t>2024-11-21</a:t>
            </a:fld>
            <a:endParaRPr lang="sv-SE" dirty="0"/>
          </a:p>
        </p:txBody>
      </p:sp>
      <p:sp>
        <p:nvSpPr>
          <p:cNvPr id="12" name="Title 1">
            <a:extLst>
              <a:ext uri="{FF2B5EF4-FFF2-40B4-BE49-F238E27FC236}">
                <a16:creationId xmlns:a16="http://schemas.microsoft.com/office/drawing/2014/main" id="{C85D69B0-EFCF-A94F-BB07-F6AE9EF5A148}"/>
              </a:ext>
            </a:extLst>
          </p:cNvPr>
          <p:cNvSpPr txBox="1">
            <a:spLocks/>
          </p:cNvSpPr>
          <p:nvPr/>
        </p:nvSpPr>
        <p:spPr>
          <a:xfrm>
            <a:off x="639096" y="417773"/>
            <a:ext cx="9824657" cy="657339"/>
          </a:xfrm>
          <a:prstGeom prst="rect">
            <a:avLst/>
          </a:prstGeom>
          <a:solidFill>
            <a:schemeClr val="accent1"/>
          </a:solidFill>
        </p:spPr>
        <p:txBody>
          <a:bodyPr vert="horz" lIns="90000" tIns="45720" rIns="91440" bIns="18000" rtlCol="0" anchor="t" anchorCtr="0">
            <a:noAutofit/>
          </a:bodyPr>
          <a:lst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a:lstStyle>
          <a:p>
            <a:r>
              <a:rPr lang="en-GB" dirty="0">
                <a:solidFill>
                  <a:schemeClr val="bg1"/>
                </a:solidFill>
              </a:rPr>
              <a:t>New Processes developed</a:t>
            </a:r>
          </a:p>
        </p:txBody>
      </p:sp>
      <p:graphicFrame>
        <p:nvGraphicFramePr>
          <p:cNvPr id="2" name="Diagram 1">
            <a:extLst>
              <a:ext uri="{FF2B5EF4-FFF2-40B4-BE49-F238E27FC236}">
                <a16:creationId xmlns:a16="http://schemas.microsoft.com/office/drawing/2014/main" id="{1274E3FC-3F5B-66D8-3AC1-FB543058C9AB}"/>
              </a:ext>
            </a:extLst>
          </p:cNvPr>
          <p:cNvGraphicFramePr/>
          <p:nvPr>
            <p:extLst>
              <p:ext uri="{D42A27DB-BD31-4B8C-83A1-F6EECF244321}">
                <p14:modId xmlns:p14="http://schemas.microsoft.com/office/powerpoint/2010/main" val="3679929940"/>
              </p:ext>
            </p:extLst>
          </p:nvPr>
        </p:nvGraphicFramePr>
        <p:xfrm>
          <a:off x="4684704" y="1225794"/>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Bent Arrow 12">
            <a:extLst>
              <a:ext uri="{FF2B5EF4-FFF2-40B4-BE49-F238E27FC236}">
                <a16:creationId xmlns:a16="http://schemas.microsoft.com/office/drawing/2014/main" id="{A3D98E00-E08B-E263-C15F-2991CF2CFEAC}"/>
              </a:ext>
            </a:extLst>
          </p:cNvPr>
          <p:cNvSpPr/>
          <p:nvPr/>
        </p:nvSpPr>
        <p:spPr>
          <a:xfrm rot="5400000" flipH="1">
            <a:off x="8854534" y="2456139"/>
            <a:ext cx="864293" cy="907590"/>
          </a:xfrm>
          <a:prstGeom prst="bentArrow">
            <a:avLst>
              <a:gd name="adj1" fmla="val 25000"/>
              <a:gd name="adj2" fmla="val 19122"/>
              <a:gd name="adj3" fmla="val 25000"/>
              <a:gd name="adj4" fmla="val 43750"/>
            </a:avLst>
          </a:prstGeom>
          <a:solidFill>
            <a:srgbClr val="E5F0EC"/>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Down Arrow 13">
            <a:extLst>
              <a:ext uri="{FF2B5EF4-FFF2-40B4-BE49-F238E27FC236}">
                <a16:creationId xmlns:a16="http://schemas.microsoft.com/office/drawing/2014/main" id="{26C43300-519D-38CD-CC3A-C75FDD3247F7}"/>
              </a:ext>
            </a:extLst>
          </p:cNvPr>
          <p:cNvSpPr/>
          <p:nvPr/>
        </p:nvSpPr>
        <p:spPr>
          <a:xfrm rot="5400000">
            <a:off x="7797765" y="1157616"/>
            <a:ext cx="364732" cy="1356188"/>
          </a:xfrm>
          <a:prstGeom prst="downArrow">
            <a:avLst/>
          </a:prstGeom>
          <a:solidFill>
            <a:srgbClr val="E5F0EC"/>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Bent Arrow 14">
            <a:extLst>
              <a:ext uri="{FF2B5EF4-FFF2-40B4-BE49-F238E27FC236}">
                <a16:creationId xmlns:a16="http://schemas.microsoft.com/office/drawing/2014/main" id="{B650F999-E6EB-D796-E1F6-06EEC380F7CA}"/>
              </a:ext>
            </a:extLst>
          </p:cNvPr>
          <p:cNvSpPr/>
          <p:nvPr/>
        </p:nvSpPr>
        <p:spPr>
          <a:xfrm flipH="1">
            <a:off x="10127430" y="1536781"/>
            <a:ext cx="1544796" cy="3784437"/>
          </a:xfrm>
          <a:prstGeom prst="bentArrow">
            <a:avLst>
              <a:gd name="adj1" fmla="val 11069"/>
              <a:gd name="adj2" fmla="val 10976"/>
              <a:gd name="adj3" fmla="val 18089"/>
              <a:gd name="adj4" fmla="val 23203"/>
            </a:avLst>
          </a:prstGeom>
          <a:solidFill>
            <a:srgbClr val="E5F0EC"/>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6" name="U-Turn Arrow 15">
            <a:extLst>
              <a:ext uri="{FF2B5EF4-FFF2-40B4-BE49-F238E27FC236}">
                <a16:creationId xmlns:a16="http://schemas.microsoft.com/office/drawing/2014/main" id="{0D771751-254F-8A17-91E3-F24763C62A0E}"/>
              </a:ext>
            </a:extLst>
          </p:cNvPr>
          <p:cNvSpPr/>
          <p:nvPr/>
        </p:nvSpPr>
        <p:spPr>
          <a:xfrm rot="5400000" flipH="1">
            <a:off x="8976568" y="2933512"/>
            <a:ext cx="2829650" cy="795055"/>
          </a:xfrm>
          <a:prstGeom prst="uturnArrow">
            <a:avLst>
              <a:gd name="adj1" fmla="val 21406"/>
              <a:gd name="adj2" fmla="val 25000"/>
              <a:gd name="adj3" fmla="val 25000"/>
              <a:gd name="adj4" fmla="val 43750"/>
              <a:gd name="adj5" fmla="val 75000"/>
            </a:avLst>
          </a:prstGeom>
          <a:solidFill>
            <a:srgbClr val="E5F0EC"/>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TextBox 4">
            <a:extLst>
              <a:ext uri="{FF2B5EF4-FFF2-40B4-BE49-F238E27FC236}">
                <a16:creationId xmlns:a16="http://schemas.microsoft.com/office/drawing/2014/main" id="{AC21FECF-AFBC-C2F9-AD59-86A067154B75}"/>
              </a:ext>
            </a:extLst>
          </p:cNvPr>
          <p:cNvSpPr txBox="1"/>
          <p:nvPr/>
        </p:nvSpPr>
        <p:spPr>
          <a:xfrm>
            <a:off x="689715" y="1666059"/>
            <a:ext cx="4659851" cy="830997"/>
          </a:xfrm>
          <a:prstGeom prst="rect">
            <a:avLst/>
          </a:prstGeom>
          <a:noFill/>
        </p:spPr>
        <p:txBody>
          <a:bodyPr wrap="square" rtlCol="0">
            <a:spAutoFit/>
          </a:bodyPr>
          <a:lstStyle/>
          <a:p>
            <a:pPr marL="450850" indent="-450850"/>
            <a:r>
              <a:rPr lang="en-GB" sz="2400" dirty="0"/>
              <a:t>1.   Trust-based task delegation with strong steering group</a:t>
            </a:r>
            <a:endParaRPr lang="en-GB" dirty="0">
              <a:solidFill>
                <a:srgbClr val="666666"/>
              </a:solidFill>
            </a:endParaRPr>
          </a:p>
        </p:txBody>
      </p:sp>
      <p:sp>
        <p:nvSpPr>
          <p:cNvPr id="6" name="TextBox 5">
            <a:extLst>
              <a:ext uri="{FF2B5EF4-FFF2-40B4-BE49-F238E27FC236}">
                <a16:creationId xmlns:a16="http://schemas.microsoft.com/office/drawing/2014/main" id="{395C174F-8288-D8FD-6044-9F8BA3991E3C}"/>
              </a:ext>
            </a:extLst>
          </p:cNvPr>
          <p:cNvSpPr txBox="1"/>
          <p:nvPr/>
        </p:nvSpPr>
        <p:spPr>
          <a:xfrm>
            <a:off x="547746" y="2661886"/>
            <a:ext cx="5078213" cy="1800493"/>
          </a:xfrm>
          <a:prstGeom prst="rect">
            <a:avLst/>
          </a:prstGeom>
          <a:noFill/>
          <a:ln w="38100">
            <a:noFill/>
          </a:ln>
        </p:spPr>
        <p:txBody>
          <a:bodyPr wrap="square">
            <a:spAutoFit/>
          </a:bodyPr>
          <a:lstStyle/>
          <a:p>
            <a:pPr marL="600075" indent="-457200">
              <a:spcBef>
                <a:spcPts val="600"/>
              </a:spcBef>
              <a:buFont typeface="+mj-lt"/>
              <a:buAutoNum type="arabicPeriod" startAt="2"/>
            </a:pPr>
            <a:r>
              <a:rPr lang="en-GB" sz="2400" dirty="0"/>
              <a:t>Strong Project team </a:t>
            </a:r>
          </a:p>
          <a:p>
            <a:pPr marL="600075" indent="-457200">
              <a:spcBef>
                <a:spcPts val="600"/>
              </a:spcBef>
              <a:buFont typeface="+mj-lt"/>
              <a:buAutoNum type="arabicPeriod" startAt="2"/>
            </a:pPr>
            <a:r>
              <a:rPr lang="en-GB" sz="2400" dirty="0"/>
              <a:t>Event booking Software </a:t>
            </a:r>
          </a:p>
          <a:p>
            <a:pPr marL="600075" indent="-457200">
              <a:spcBef>
                <a:spcPts val="600"/>
              </a:spcBef>
              <a:buFont typeface="+mj-lt"/>
              <a:buAutoNum type="arabicPeriod" startAt="2"/>
            </a:pPr>
            <a:r>
              <a:rPr lang="en-GB" sz="2400" dirty="0"/>
              <a:t>Training materials </a:t>
            </a:r>
          </a:p>
          <a:p>
            <a:pPr marL="600075" indent="-457200">
              <a:spcBef>
                <a:spcPts val="600"/>
              </a:spcBef>
              <a:buFont typeface="+mj-lt"/>
              <a:buAutoNum type="arabicPeriod" startAt="2"/>
            </a:pPr>
            <a:r>
              <a:rPr lang="en-GB" sz="2400" dirty="0"/>
              <a:t>Evaluation tools </a:t>
            </a:r>
          </a:p>
        </p:txBody>
      </p:sp>
      <p:sp>
        <p:nvSpPr>
          <p:cNvPr id="7" name="Frame 6">
            <a:extLst>
              <a:ext uri="{FF2B5EF4-FFF2-40B4-BE49-F238E27FC236}">
                <a16:creationId xmlns:a16="http://schemas.microsoft.com/office/drawing/2014/main" id="{CE4C9FEB-7A13-F467-106E-009394BE18FD}"/>
              </a:ext>
            </a:extLst>
          </p:cNvPr>
          <p:cNvSpPr/>
          <p:nvPr/>
        </p:nvSpPr>
        <p:spPr>
          <a:xfrm>
            <a:off x="577167" y="1536781"/>
            <a:ext cx="4742978" cy="3209084"/>
          </a:xfrm>
          <a:prstGeom prst="frame">
            <a:avLst>
              <a:gd name="adj1" fmla="val 120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944925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39A2-C67A-61BD-4ACB-BE8484944861}"/>
              </a:ext>
            </a:extLst>
          </p:cNvPr>
          <p:cNvSpPr>
            <a:spLocks noGrp="1"/>
          </p:cNvSpPr>
          <p:nvPr>
            <p:ph type="title"/>
          </p:nvPr>
        </p:nvSpPr>
        <p:spPr>
          <a:solidFill>
            <a:schemeClr val="accent6"/>
          </a:solidFill>
        </p:spPr>
        <p:txBody>
          <a:bodyPr/>
          <a:lstStyle/>
          <a:p>
            <a:r>
              <a:rPr lang="en-GB" dirty="0">
                <a:solidFill>
                  <a:schemeClr val="bg1"/>
                </a:solidFill>
              </a:rPr>
              <a:t>OUTCOMES: </a:t>
            </a:r>
            <a:r>
              <a:rPr lang="en-GB" i="1" dirty="0">
                <a:solidFill>
                  <a:schemeClr val="bg1"/>
                </a:solidFill>
              </a:rPr>
              <a:t>What was the effect?</a:t>
            </a:r>
          </a:p>
        </p:txBody>
      </p:sp>
      <p:sp>
        <p:nvSpPr>
          <p:cNvPr id="3" name="Footer Placeholder 2">
            <a:extLst>
              <a:ext uri="{FF2B5EF4-FFF2-40B4-BE49-F238E27FC236}">
                <a16:creationId xmlns:a16="http://schemas.microsoft.com/office/drawing/2014/main" id="{6A00EE39-0AEE-0E0A-F5EA-45E023DAD0F3}"/>
              </a:ext>
            </a:extLst>
          </p:cNvPr>
          <p:cNvSpPr>
            <a:spLocks noGrp="1"/>
          </p:cNvSpPr>
          <p:nvPr>
            <p:ph type="ftr" sz="quarter" idx="11"/>
          </p:nvPr>
        </p:nvSpPr>
        <p:spPr/>
        <p:txBody>
          <a:bodyPr/>
          <a:lstStyle/>
          <a:p>
            <a:r>
              <a:rPr lang="sv-SE"/>
              <a:t>PRESENTATION TITLE/FOOTER</a:t>
            </a:r>
            <a:endParaRPr lang="sv-SE" dirty="0"/>
          </a:p>
        </p:txBody>
      </p:sp>
      <p:sp>
        <p:nvSpPr>
          <p:cNvPr id="4" name="Slide Number Placeholder 3">
            <a:extLst>
              <a:ext uri="{FF2B5EF4-FFF2-40B4-BE49-F238E27FC236}">
                <a16:creationId xmlns:a16="http://schemas.microsoft.com/office/drawing/2014/main" id="{384F98E8-A1F6-C665-7832-925651506033}"/>
              </a:ext>
            </a:extLst>
          </p:cNvPr>
          <p:cNvSpPr>
            <a:spLocks noGrp="1"/>
          </p:cNvSpPr>
          <p:nvPr>
            <p:ph type="sldNum" sz="quarter" idx="12"/>
          </p:nvPr>
        </p:nvSpPr>
        <p:spPr/>
        <p:txBody>
          <a:bodyPr/>
          <a:lstStyle/>
          <a:p>
            <a:fld id="{F7283078-D760-1647-8B80-66BA8B52336D}" type="slidenum">
              <a:rPr lang="sv-SE" smtClean="0"/>
              <a:t>24</a:t>
            </a:fld>
            <a:endParaRPr lang="sv-SE"/>
          </a:p>
        </p:txBody>
      </p:sp>
      <p:sp>
        <p:nvSpPr>
          <p:cNvPr id="8" name="Date Placeholder 7">
            <a:extLst>
              <a:ext uri="{FF2B5EF4-FFF2-40B4-BE49-F238E27FC236}">
                <a16:creationId xmlns:a16="http://schemas.microsoft.com/office/drawing/2014/main" id="{076C07A5-1B07-8DB4-B147-1A5BE0CDC82D}"/>
              </a:ext>
            </a:extLst>
          </p:cNvPr>
          <p:cNvSpPr>
            <a:spLocks noGrp="1"/>
          </p:cNvSpPr>
          <p:nvPr>
            <p:ph type="dt" sz="half" idx="10"/>
          </p:nvPr>
        </p:nvSpPr>
        <p:spPr/>
        <p:txBody>
          <a:bodyPr/>
          <a:lstStyle/>
          <a:p>
            <a:fld id="{18896B66-0B3A-474C-9C9C-E4F07B1F5DAD}" type="datetime1">
              <a:rPr lang="sv-SE" smtClean="0"/>
              <a:t>2024-11-20</a:t>
            </a:fld>
            <a:endParaRPr lang="sv-SE" dirty="0"/>
          </a:p>
        </p:txBody>
      </p:sp>
      <p:sp>
        <p:nvSpPr>
          <p:cNvPr id="12" name="Text Placeholder 6">
            <a:extLst>
              <a:ext uri="{FF2B5EF4-FFF2-40B4-BE49-F238E27FC236}">
                <a16:creationId xmlns:a16="http://schemas.microsoft.com/office/drawing/2014/main" id="{555FCED7-308B-3136-0694-4C1687AB3161}"/>
              </a:ext>
            </a:extLst>
          </p:cNvPr>
          <p:cNvSpPr txBox="1">
            <a:spLocks/>
          </p:cNvSpPr>
          <p:nvPr/>
        </p:nvSpPr>
        <p:spPr>
          <a:xfrm>
            <a:off x="5783709" y="460312"/>
            <a:ext cx="2458888" cy="507076"/>
          </a:xfrm>
          <a:prstGeom prst="rect">
            <a:avLst/>
          </a:prstGeom>
        </p:spPr>
        <p:txBody>
          <a:bodyPr vert="horz" lIns="90000" tIns="18000" rIns="91440" bIns="45720" rtlCol="0">
            <a:noAutofit/>
          </a:bodyPr>
          <a:lstStyle>
            <a:lvl1pPr marL="0" indent="0" algn="l" defTabSz="914400" rtl="0" eaLnBrk="1" latinLnBrk="0" hangingPunct="1">
              <a:lnSpc>
                <a:spcPct val="100000"/>
              </a:lnSpc>
              <a:spcBef>
                <a:spcPts val="0"/>
              </a:spcBef>
              <a:buClr>
                <a:srgbClr val="666666"/>
              </a:buClr>
              <a:buFontTx/>
              <a:buNone/>
              <a:defRPr sz="2200" kern="1200">
                <a:solidFill>
                  <a:schemeClr val="accent1"/>
                </a:solidFill>
                <a:latin typeface="+mn-lt"/>
                <a:ea typeface="+mn-ea"/>
                <a:cs typeface="+mn-cs"/>
              </a:defRPr>
            </a:lvl1pPr>
            <a:lvl2pPr marL="82550" indent="0" algn="l" defTabSz="914400" rtl="0" eaLnBrk="1" latinLnBrk="0" hangingPunct="1">
              <a:lnSpc>
                <a:spcPct val="100000"/>
              </a:lnSpc>
              <a:spcBef>
                <a:spcPts val="1000"/>
              </a:spcBef>
              <a:buClr>
                <a:srgbClr val="666666"/>
              </a:buClr>
              <a:buFont typeface="Wingdings" panose="05000000000000000000" pitchFamily="2" charset="2"/>
              <a:buNone/>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sp>
        <p:nvSpPr>
          <p:cNvPr id="5" name="Oval Callout 4">
            <a:extLst>
              <a:ext uri="{FF2B5EF4-FFF2-40B4-BE49-F238E27FC236}">
                <a16:creationId xmlns:a16="http://schemas.microsoft.com/office/drawing/2014/main" id="{ECF7662C-38ED-3E85-362A-D019895B792A}"/>
              </a:ext>
            </a:extLst>
          </p:cNvPr>
          <p:cNvSpPr/>
          <p:nvPr/>
        </p:nvSpPr>
        <p:spPr>
          <a:xfrm>
            <a:off x="7738794" y="1251284"/>
            <a:ext cx="4105786" cy="3433011"/>
          </a:xfrm>
          <a:prstGeom prst="wedgeEllipseCallout">
            <a:avLst>
              <a:gd name="adj1" fmla="val 40119"/>
              <a:gd name="adj2" fmla="val 83995"/>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What I love about ESS is that it is all about experiments and excitement. I love the place, it is big and lovely and I am looking forward to be working at ESS. Thank you. </a:t>
            </a:r>
            <a:r>
              <a:rPr lang="en-GB" dirty="0" err="1"/>
              <a:t>Nesma</a:t>
            </a:r>
            <a:r>
              <a:rPr lang="en-GB" dirty="0"/>
              <a:t>, age 12</a:t>
            </a:r>
          </a:p>
        </p:txBody>
      </p:sp>
      <p:sp>
        <p:nvSpPr>
          <p:cNvPr id="6" name="Oval Callout 5">
            <a:extLst>
              <a:ext uri="{FF2B5EF4-FFF2-40B4-BE49-F238E27FC236}">
                <a16:creationId xmlns:a16="http://schemas.microsoft.com/office/drawing/2014/main" id="{8CAEFCDB-DD6D-F87B-F29D-A1385B768F44}"/>
              </a:ext>
            </a:extLst>
          </p:cNvPr>
          <p:cNvSpPr/>
          <p:nvPr/>
        </p:nvSpPr>
        <p:spPr>
          <a:xfrm>
            <a:off x="476141" y="1251285"/>
            <a:ext cx="3037080" cy="2177716"/>
          </a:xfrm>
          <a:prstGeom prst="wedgeEllipseCallout">
            <a:avLst>
              <a:gd name="adj1" fmla="val 45750"/>
              <a:gd name="adj2" fmla="val 60625"/>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When at ESS, </a:t>
            </a:r>
          </a:p>
          <a:p>
            <a:pPr algn="ctr"/>
            <a:r>
              <a:rPr lang="en-GB" sz="2400" dirty="0"/>
              <a:t>I feel like I am a part of the future. </a:t>
            </a:r>
          </a:p>
        </p:txBody>
      </p:sp>
      <p:sp>
        <p:nvSpPr>
          <p:cNvPr id="9" name="Oval Callout 8">
            <a:extLst>
              <a:ext uri="{FF2B5EF4-FFF2-40B4-BE49-F238E27FC236}">
                <a16:creationId xmlns:a16="http://schemas.microsoft.com/office/drawing/2014/main" id="{402983BE-21EA-78D7-BA1B-6FF5EA8B2CB4}"/>
              </a:ext>
            </a:extLst>
          </p:cNvPr>
          <p:cNvSpPr/>
          <p:nvPr/>
        </p:nvSpPr>
        <p:spPr>
          <a:xfrm>
            <a:off x="641684" y="3968981"/>
            <a:ext cx="4873755" cy="2177716"/>
          </a:xfrm>
          <a:prstGeom prst="wedgeEllipseCallout">
            <a:avLst>
              <a:gd name="adj1" fmla="val 68517"/>
              <a:gd name="adj2" fmla="val 6306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It was a lot of fun! It was interesting to see the exhibits about the science and walk along the accelerator tunnel. The food and drink were much appreciated, and it was very well organised.</a:t>
            </a:r>
          </a:p>
        </p:txBody>
      </p:sp>
      <p:sp>
        <p:nvSpPr>
          <p:cNvPr id="10" name="Oval Callout 9">
            <a:extLst>
              <a:ext uri="{FF2B5EF4-FFF2-40B4-BE49-F238E27FC236}">
                <a16:creationId xmlns:a16="http://schemas.microsoft.com/office/drawing/2014/main" id="{AB061300-9E00-7B1A-88BE-2B5919EF3A3F}"/>
              </a:ext>
            </a:extLst>
          </p:cNvPr>
          <p:cNvSpPr/>
          <p:nvPr/>
        </p:nvSpPr>
        <p:spPr>
          <a:xfrm>
            <a:off x="3983214" y="1147596"/>
            <a:ext cx="3285586" cy="2727158"/>
          </a:xfrm>
          <a:prstGeom prst="wedgeEllipseCallout">
            <a:avLst>
              <a:gd name="adj1" fmla="val 69689"/>
              <a:gd name="adj2" fmla="val -35147"/>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AMAZING! Very glad we got to bring our family! THANK YOU!</a:t>
            </a:r>
          </a:p>
        </p:txBody>
      </p:sp>
      <p:sp>
        <p:nvSpPr>
          <p:cNvPr id="11" name="Oval Callout 10">
            <a:extLst>
              <a:ext uri="{FF2B5EF4-FFF2-40B4-BE49-F238E27FC236}">
                <a16:creationId xmlns:a16="http://schemas.microsoft.com/office/drawing/2014/main" id="{A8235C2D-D3BF-BBAD-E05F-77AFD7169D1A}"/>
              </a:ext>
            </a:extLst>
          </p:cNvPr>
          <p:cNvSpPr/>
          <p:nvPr/>
        </p:nvSpPr>
        <p:spPr>
          <a:xfrm>
            <a:off x="6398631" y="4801652"/>
            <a:ext cx="3472113" cy="1790975"/>
          </a:xfrm>
          <a:prstGeom prst="wedgeEllipseCallout">
            <a:avLst>
              <a:gd name="adj1" fmla="val -48106"/>
              <a:gd name="adj2" fmla="val -72754"/>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t>I have never been to such a big scientific facility - spellbound!</a:t>
            </a:r>
          </a:p>
        </p:txBody>
      </p:sp>
    </p:spTree>
    <p:extLst>
      <p:ext uri="{BB962C8B-B14F-4D97-AF65-F5344CB8AC3E}">
        <p14:creationId xmlns:p14="http://schemas.microsoft.com/office/powerpoint/2010/main" val="4290734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5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1500"/>
                            </p:stCondLst>
                            <p:childTnLst>
                              <p:par>
                                <p:cTn id="8" presetID="1" presetClass="entr" presetSubtype="0" fill="hold" grpId="0" nodeType="afterEffect">
                                  <p:stCondLst>
                                    <p:cond delay="200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3500"/>
                            </p:stCondLst>
                            <p:childTnLst>
                              <p:par>
                                <p:cTn id="11" presetID="1" presetClass="entr" presetSubtype="0" fill="hold" grpId="1" nodeType="afterEffect">
                                  <p:stCondLst>
                                    <p:cond delay="30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6500"/>
                            </p:stCondLst>
                            <p:childTnLst>
                              <p:par>
                                <p:cTn id="14" presetID="1" presetClass="entr" presetSubtype="0" fill="hold" grpId="0" nodeType="afterEffect">
                                  <p:stCondLst>
                                    <p:cond delay="200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9"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301214"/>
            <a:ext cx="473336" cy="65567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62B28B3-2E9D-4938-8DD7-783A023D0C9D}"/>
              </a:ext>
            </a:extLst>
          </p:cNvPr>
          <p:cNvSpPr/>
          <p:nvPr/>
        </p:nvSpPr>
        <p:spPr>
          <a:xfrm>
            <a:off x="0" y="0"/>
            <a:ext cx="12192001" cy="6858000"/>
          </a:xfrm>
          <a:prstGeom prst="rect">
            <a:avLst/>
          </a:prstGeom>
          <a:gradFill flip="none" rotWithShape="1">
            <a:gsLst>
              <a:gs pos="54000">
                <a:schemeClr val="accent1">
                  <a:lumMod val="81000"/>
                  <a:alpha val="83000"/>
                </a:schemeClr>
              </a:gs>
              <a:gs pos="0">
                <a:schemeClr val="accent1">
                  <a:alpha val="63000"/>
                </a:schemeClr>
              </a:gs>
              <a:gs pos="97000">
                <a:schemeClr val="accent1">
                  <a:lumMod val="98000"/>
                  <a:alpha val="73000"/>
                </a:schemeClr>
              </a:gs>
            </a:gsLst>
            <a:path path="rect">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74345" y="3429000"/>
            <a:ext cx="8797112" cy="3660733"/>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49149" y="440247"/>
            <a:ext cx="793008" cy="767036"/>
          </a:xfrm>
          <a:prstGeom prst="rect">
            <a:avLst/>
          </a:prstGeom>
        </p:spPr>
      </p:pic>
      <p:sp>
        <p:nvSpPr>
          <p:cNvPr id="4" name="Rubrik 1">
            <a:extLst>
              <a:ext uri="{FF2B5EF4-FFF2-40B4-BE49-F238E27FC236}">
                <a16:creationId xmlns:a16="http://schemas.microsoft.com/office/drawing/2014/main" id="{A858E37B-676C-8611-E3C8-ED750A9F669B}"/>
              </a:ext>
            </a:extLst>
          </p:cNvPr>
          <p:cNvSpPr>
            <a:spLocks noGrp="1"/>
          </p:cNvSpPr>
          <p:nvPr>
            <p:ph type="ctrTitle"/>
          </p:nvPr>
        </p:nvSpPr>
        <p:spPr>
          <a:xfrm>
            <a:off x="978876" y="1139362"/>
            <a:ext cx="9520430" cy="2128307"/>
          </a:xfrm>
        </p:spPr>
        <p:txBody>
          <a:bodyPr/>
          <a:lstStyle/>
          <a:p>
            <a:r>
              <a:rPr lang="en-GB" b="1" dirty="0"/>
              <a:t>Questions and discussion</a:t>
            </a:r>
            <a:br>
              <a:rPr lang="en-GB" dirty="0"/>
            </a:br>
            <a:br>
              <a:rPr lang="en-GB" dirty="0"/>
            </a:br>
            <a:r>
              <a:rPr lang="en-GB" sz="3600" dirty="0" err="1"/>
              <a:t>Joanna.Lewis@ess.eu</a:t>
            </a:r>
            <a:br>
              <a:rPr lang="en-GB" sz="3600" dirty="0"/>
            </a:br>
            <a:r>
              <a:rPr lang="en-GB" sz="3600" dirty="0" err="1"/>
              <a:t>ess.eu</a:t>
            </a:r>
            <a:r>
              <a:rPr lang="en-GB" sz="3600" dirty="0"/>
              <a:t>/explore </a:t>
            </a:r>
            <a:endParaRPr lang="en-GB" dirty="0"/>
          </a:p>
        </p:txBody>
      </p:sp>
    </p:spTree>
    <p:extLst>
      <p:ext uri="{BB962C8B-B14F-4D97-AF65-F5344CB8AC3E}">
        <p14:creationId xmlns:p14="http://schemas.microsoft.com/office/powerpoint/2010/main" val="498048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0" y="301214"/>
            <a:ext cx="473336" cy="65567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2000" cy="6842761"/>
          </a:xfrm>
          <a:prstGeom prst="rect">
            <a:avLst/>
          </a:prstGeom>
        </p:spPr>
      </p:pic>
      <p:sp>
        <p:nvSpPr>
          <p:cNvPr id="8" name="Rectangle 7">
            <a:extLst>
              <a:ext uri="{FF2B5EF4-FFF2-40B4-BE49-F238E27FC236}">
                <a16:creationId xmlns:a16="http://schemas.microsoft.com/office/drawing/2014/main" id="{C62B28B3-2E9D-4938-8DD7-783A023D0C9D}"/>
              </a:ext>
            </a:extLst>
          </p:cNvPr>
          <p:cNvSpPr/>
          <p:nvPr/>
        </p:nvSpPr>
        <p:spPr>
          <a:xfrm>
            <a:off x="0" y="-15240"/>
            <a:ext cx="12192001" cy="6858000"/>
          </a:xfrm>
          <a:prstGeom prst="rect">
            <a:avLst/>
          </a:prstGeom>
          <a:gradFill flip="none" rotWithShape="1">
            <a:gsLst>
              <a:gs pos="54000">
                <a:schemeClr val="accent1">
                  <a:lumMod val="81000"/>
                  <a:alpha val="87000"/>
                </a:schemeClr>
              </a:gs>
              <a:gs pos="0">
                <a:schemeClr val="accent1">
                  <a:alpha val="78000"/>
                </a:schemeClr>
              </a:gs>
              <a:gs pos="97000">
                <a:schemeClr val="accent1">
                  <a:lumMod val="98000"/>
                  <a:alpha val="91000"/>
                </a:schemeClr>
              </a:gs>
            </a:gsLst>
            <a:path path="rect">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p:cNvCxnSpPr/>
          <p:nvPr/>
        </p:nvCxnSpPr>
        <p:spPr>
          <a:xfrm>
            <a:off x="1875096" y="3915223"/>
            <a:ext cx="3495191"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Rubrik 1">
            <a:extLst>
              <a:ext uri="{FF2B5EF4-FFF2-40B4-BE49-F238E27FC236}">
                <a16:creationId xmlns:a16="http://schemas.microsoft.com/office/drawing/2014/main" id="{A417F2EF-4602-4194-A6B1-15DB6B4DD93D}"/>
              </a:ext>
            </a:extLst>
          </p:cNvPr>
          <p:cNvSpPr txBox="1">
            <a:spLocks/>
          </p:cNvSpPr>
          <p:nvPr/>
        </p:nvSpPr>
        <p:spPr>
          <a:xfrm>
            <a:off x="5370287" y="3673470"/>
            <a:ext cx="1164663" cy="475880"/>
          </a:xfrm>
          <a:prstGeom prst="rect">
            <a:avLst/>
          </a:prstGeom>
          <a:ln>
            <a:noFill/>
          </a:ln>
        </p:spPr>
        <p:txBody>
          <a:bodyPr vert="horz" lIns="90000" tIns="45720" rIns="91440" bIns="18000" rtlCol="0" anchor="t" anchorCtr="0">
            <a:noAutofit/>
          </a:bodyPr>
          <a:lstStyle>
            <a:lvl1pPr algn="l" defTabSz="914400" rtl="0" eaLnBrk="1" latinLnBrk="0" hangingPunct="1">
              <a:lnSpc>
                <a:spcPct val="90000"/>
              </a:lnSpc>
              <a:spcBef>
                <a:spcPct val="0"/>
              </a:spcBef>
              <a:buNone/>
              <a:defRPr sz="4200" kern="1200">
                <a:solidFill>
                  <a:schemeClr val="bg1"/>
                </a:solidFill>
                <a:latin typeface="+mj-lt"/>
                <a:ea typeface="+mj-ea"/>
                <a:cs typeface="+mj-cs"/>
              </a:defRPr>
            </a:lvl1pPr>
          </a:lstStyle>
          <a:p>
            <a:pPr algn="ctr"/>
            <a:r>
              <a:rPr lang="en-GB" sz="2800" dirty="0">
                <a:effectLst/>
                <a:latin typeface="Titillium Web Light" panose="00000400000000000000" pitchFamily="2" charset="0"/>
              </a:rPr>
              <a:t>5</a:t>
            </a:r>
          </a:p>
        </p:txBody>
      </p:sp>
      <p:cxnSp>
        <p:nvCxnSpPr>
          <p:cNvPr id="17" name="Straight Connector 16"/>
          <p:cNvCxnSpPr/>
          <p:nvPr/>
        </p:nvCxnSpPr>
        <p:spPr>
          <a:xfrm>
            <a:off x="6534950" y="3915223"/>
            <a:ext cx="3495191"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7CC5756E-1E26-10B2-DEA0-4FA0F40BD929}"/>
              </a:ext>
            </a:extLst>
          </p:cNvPr>
          <p:cNvSpPr txBox="1">
            <a:spLocks/>
          </p:cNvSpPr>
          <p:nvPr/>
        </p:nvSpPr>
        <p:spPr>
          <a:xfrm>
            <a:off x="1875096" y="2882506"/>
            <a:ext cx="8387699" cy="657339"/>
          </a:xfrm>
          <a:prstGeom prst="rect">
            <a:avLst/>
          </a:prstGeom>
        </p:spPr>
        <p:txBody>
          <a:bodyPr vert="horz" lIns="90000" tIns="45720" rIns="91440" bIns="45720" rtlCol="0" anchor="b" anchorCtr="0">
            <a:noAutofit/>
          </a:bodyPr>
          <a:lstStyle>
            <a:lvl1pPr algn="l" defTabSz="914400" rtl="0" eaLnBrk="1" latinLnBrk="0" hangingPunct="1">
              <a:lnSpc>
                <a:spcPct val="100000"/>
              </a:lnSpc>
              <a:spcBef>
                <a:spcPct val="0"/>
              </a:spcBef>
              <a:buNone/>
              <a:defRPr sz="4200" kern="1200">
                <a:solidFill>
                  <a:schemeClr val="bg1"/>
                </a:solidFill>
                <a:latin typeface="Titillium Web Light" panose="00000400000000000000" pitchFamily="2" charset="0"/>
                <a:ea typeface="+mj-ea"/>
                <a:cs typeface="Segoe UI Semibold" panose="020B0702040204020203" pitchFamily="34" charset="0"/>
              </a:defRPr>
            </a:lvl1pPr>
          </a:lstStyle>
          <a:p>
            <a:pPr algn="ctr"/>
            <a:r>
              <a:rPr lang="en-GB" sz="4800" dirty="0">
                <a:latin typeface="+mj-lt"/>
              </a:rPr>
              <a:t>What next? </a:t>
            </a:r>
          </a:p>
        </p:txBody>
      </p:sp>
      <p:pic>
        <p:nvPicPr>
          <p:cNvPr id="20" name="Picture 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49149" y="440247"/>
            <a:ext cx="793008" cy="767036"/>
          </a:xfrm>
          <a:prstGeom prst="rect">
            <a:avLst/>
          </a:prstGeom>
        </p:spPr>
      </p:pic>
    </p:spTree>
    <p:extLst>
      <p:ext uri="{BB962C8B-B14F-4D97-AF65-F5344CB8AC3E}">
        <p14:creationId xmlns:p14="http://schemas.microsoft.com/office/powerpoint/2010/main" val="27336666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2584E92-EBCB-AE24-CA1C-E0677F07A2C7}"/>
              </a:ext>
            </a:extLst>
          </p:cNvPr>
          <p:cNvSpPr>
            <a:spLocks noGrp="1"/>
          </p:cNvSpPr>
          <p:nvPr>
            <p:ph type="title"/>
          </p:nvPr>
        </p:nvSpPr>
        <p:spPr/>
        <p:txBody>
          <a:bodyPr/>
          <a:lstStyle/>
          <a:p>
            <a:r>
              <a:rPr lang="en-GB" dirty="0"/>
              <a:t>Key goals for 2025</a:t>
            </a:r>
          </a:p>
        </p:txBody>
      </p:sp>
      <p:sp>
        <p:nvSpPr>
          <p:cNvPr id="10" name="Text Placeholder 9">
            <a:extLst>
              <a:ext uri="{FF2B5EF4-FFF2-40B4-BE49-F238E27FC236}">
                <a16:creationId xmlns:a16="http://schemas.microsoft.com/office/drawing/2014/main" id="{A7A64529-3B32-CE49-699B-8919EEC1DDC2}"/>
              </a:ext>
            </a:extLst>
          </p:cNvPr>
          <p:cNvSpPr>
            <a:spLocks noGrp="1"/>
          </p:cNvSpPr>
          <p:nvPr>
            <p:ph type="body" sz="quarter" idx="14"/>
          </p:nvPr>
        </p:nvSpPr>
        <p:spPr>
          <a:xfrm>
            <a:off x="7888822" y="2042405"/>
            <a:ext cx="3030969" cy="861623"/>
          </a:xfrm>
        </p:spPr>
        <p:txBody>
          <a:bodyPr/>
          <a:lstStyle/>
          <a:p>
            <a:r>
              <a:rPr lang="en-GB" dirty="0"/>
              <a:t>Redress the balance of work with Denmark</a:t>
            </a:r>
          </a:p>
        </p:txBody>
      </p:sp>
      <p:pic>
        <p:nvPicPr>
          <p:cNvPr id="11" name="Picture 10">
            <a:extLst>
              <a:ext uri="{FF2B5EF4-FFF2-40B4-BE49-F238E27FC236}">
                <a16:creationId xmlns:a16="http://schemas.microsoft.com/office/drawing/2014/main" id="{25E4AD84-F3D7-D242-0CD9-845909F6D17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5168" y="1298481"/>
            <a:ext cx="6743484" cy="4598736"/>
          </a:xfrm>
          <a:prstGeom prst="rect">
            <a:avLst/>
          </a:prstGeom>
        </p:spPr>
      </p:pic>
      <p:sp>
        <p:nvSpPr>
          <p:cNvPr id="2" name="Text Placeholder 9">
            <a:extLst>
              <a:ext uri="{FF2B5EF4-FFF2-40B4-BE49-F238E27FC236}">
                <a16:creationId xmlns:a16="http://schemas.microsoft.com/office/drawing/2014/main" id="{8A134D9F-ABD8-653D-CBFA-9BB9AD8401C7}"/>
              </a:ext>
            </a:extLst>
          </p:cNvPr>
          <p:cNvSpPr txBox="1">
            <a:spLocks/>
          </p:cNvSpPr>
          <p:nvPr/>
        </p:nvSpPr>
        <p:spPr>
          <a:xfrm>
            <a:off x="7888821" y="3162098"/>
            <a:ext cx="3030969" cy="861623"/>
          </a:xfrm>
          <a:prstGeom prst="rect">
            <a:avLst/>
          </a:prstGeom>
        </p:spPr>
        <p:txBody>
          <a:bodyPr vert="horz" lIns="90000" tIns="18000" rIns="91440" bIns="45720" rtlCol="0">
            <a:noAutofit/>
          </a:bodyPr>
          <a:lstStyle>
            <a:lvl1pPr marL="0" indent="0" algn="l" defTabSz="914400" rtl="0" eaLnBrk="1" latinLnBrk="0" hangingPunct="1">
              <a:lnSpc>
                <a:spcPct val="100000"/>
              </a:lnSpc>
              <a:spcBef>
                <a:spcPts val="0"/>
              </a:spcBef>
              <a:buClr>
                <a:srgbClr val="666666"/>
              </a:buClr>
              <a:buFontTx/>
              <a:buNone/>
              <a:defRPr sz="2200" kern="1200">
                <a:solidFill>
                  <a:schemeClr val="accent1"/>
                </a:solidFill>
                <a:latin typeface="+mn-lt"/>
                <a:ea typeface="+mn-ea"/>
                <a:cs typeface="+mn-cs"/>
              </a:defRPr>
            </a:lvl1pPr>
            <a:lvl2pPr marL="82550" indent="0" algn="l" defTabSz="914400" rtl="0" eaLnBrk="1" latinLnBrk="0" hangingPunct="1">
              <a:lnSpc>
                <a:spcPct val="100000"/>
              </a:lnSpc>
              <a:spcBef>
                <a:spcPts val="1000"/>
              </a:spcBef>
              <a:buClr>
                <a:srgbClr val="666666"/>
              </a:buClr>
              <a:buFont typeface="Wingdings" panose="05000000000000000000" pitchFamily="2" charset="2"/>
              <a:buNone/>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Reach beyond our region to other parts of Sweden</a:t>
            </a:r>
          </a:p>
        </p:txBody>
      </p:sp>
      <p:sp>
        <p:nvSpPr>
          <p:cNvPr id="3" name="Text Placeholder 9">
            <a:extLst>
              <a:ext uri="{FF2B5EF4-FFF2-40B4-BE49-F238E27FC236}">
                <a16:creationId xmlns:a16="http://schemas.microsoft.com/office/drawing/2014/main" id="{7A117205-2044-35A6-EC28-E4048AFEACE8}"/>
              </a:ext>
            </a:extLst>
          </p:cNvPr>
          <p:cNvSpPr txBox="1">
            <a:spLocks/>
          </p:cNvSpPr>
          <p:nvPr/>
        </p:nvSpPr>
        <p:spPr>
          <a:xfrm>
            <a:off x="7888821" y="4584217"/>
            <a:ext cx="3733336" cy="861623"/>
          </a:xfrm>
          <a:prstGeom prst="rect">
            <a:avLst/>
          </a:prstGeom>
        </p:spPr>
        <p:txBody>
          <a:bodyPr vert="horz" lIns="90000" tIns="18000" rIns="91440" bIns="45720" rtlCol="0">
            <a:noAutofit/>
          </a:bodyPr>
          <a:lstStyle>
            <a:lvl1pPr marL="0" indent="0" algn="l" defTabSz="914400" rtl="0" eaLnBrk="1" latinLnBrk="0" hangingPunct="1">
              <a:lnSpc>
                <a:spcPct val="100000"/>
              </a:lnSpc>
              <a:spcBef>
                <a:spcPts val="0"/>
              </a:spcBef>
              <a:buClr>
                <a:srgbClr val="666666"/>
              </a:buClr>
              <a:buFontTx/>
              <a:buNone/>
              <a:defRPr sz="2200" kern="1200">
                <a:solidFill>
                  <a:schemeClr val="accent1"/>
                </a:solidFill>
                <a:latin typeface="+mn-lt"/>
                <a:ea typeface="+mn-ea"/>
                <a:cs typeface="+mn-cs"/>
              </a:defRPr>
            </a:lvl1pPr>
            <a:lvl2pPr marL="82550" indent="0" algn="l" defTabSz="914400" rtl="0" eaLnBrk="1" latinLnBrk="0" hangingPunct="1">
              <a:lnSpc>
                <a:spcPct val="100000"/>
              </a:lnSpc>
              <a:spcBef>
                <a:spcPts val="1000"/>
              </a:spcBef>
              <a:buClr>
                <a:srgbClr val="666666"/>
              </a:buClr>
              <a:buFont typeface="Wingdings" panose="05000000000000000000" pitchFamily="2" charset="2"/>
              <a:buNone/>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Identify collaborations to help embed ESS in school learning</a:t>
            </a:r>
          </a:p>
        </p:txBody>
      </p:sp>
    </p:spTree>
    <p:extLst>
      <p:ext uri="{BB962C8B-B14F-4D97-AF65-F5344CB8AC3E}">
        <p14:creationId xmlns:p14="http://schemas.microsoft.com/office/powerpoint/2010/main" val="16687740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F8EDF01-861E-8746-3FA8-E651EF6241D9}"/>
              </a:ext>
            </a:extLst>
          </p:cNvPr>
          <p:cNvSpPr>
            <a:spLocks noGrp="1"/>
          </p:cNvSpPr>
          <p:nvPr>
            <p:ph type="ftr" sz="quarter" idx="11"/>
          </p:nvPr>
        </p:nvSpPr>
        <p:spPr>
          <a:xfrm>
            <a:off x="2215351" y="6462638"/>
            <a:ext cx="4320448" cy="365125"/>
          </a:xfrm>
        </p:spPr>
        <p:txBody>
          <a:bodyPr/>
          <a:lstStyle/>
          <a:p>
            <a:r>
              <a:rPr lang="sv-SE" dirty="0"/>
              <a:t>ESS OPEN DAYS 2024</a:t>
            </a:r>
          </a:p>
        </p:txBody>
      </p:sp>
      <p:sp>
        <p:nvSpPr>
          <p:cNvPr id="4" name="Slide Number Placeholder 3">
            <a:extLst>
              <a:ext uri="{FF2B5EF4-FFF2-40B4-BE49-F238E27FC236}">
                <a16:creationId xmlns:a16="http://schemas.microsoft.com/office/drawing/2014/main" id="{68A372D1-8681-1451-C3B0-4AD5BEBA4A8C}"/>
              </a:ext>
            </a:extLst>
          </p:cNvPr>
          <p:cNvSpPr>
            <a:spLocks noGrp="1"/>
          </p:cNvSpPr>
          <p:nvPr>
            <p:ph type="sldNum" sz="quarter" idx="12"/>
          </p:nvPr>
        </p:nvSpPr>
        <p:spPr>
          <a:xfrm>
            <a:off x="8086694" y="6283877"/>
            <a:ext cx="2743200" cy="365125"/>
          </a:xfrm>
        </p:spPr>
        <p:txBody>
          <a:bodyPr/>
          <a:lstStyle/>
          <a:p>
            <a:fld id="{F7283078-D760-1647-8B80-66BA8B52336D}" type="slidenum">
              <a:rPr lang="sv-SE" smtClean="0"/>
              <a:t>28</a:t>
            </a:fld>
            <a:endParaRPr lang="sv-SE"/>
          </a:p>
        </p:txBody>
      </p:sp>
      <p:sp>
        <p:nvSpPr>
          <p:cNvPr id="8" name="Date Placeholder 7">
            <a:extLst>
              <a:ext uri="{FF2B5EF4-FFF2-40B4-BE49-F238E27FC236}">
                <a16:creationId xmlns:a16="http://schemas.microsoft.com/office/drawing/2014/main" id="{FABA977C-5872-1451-354E-4EB9D2FE213D}"/>
              </a:ext>
            </a:extLst>
          </p:cNvPr>
          <p:cNvSpPr>
            <a:spLocks noGrp="1"/>
          </p:cNvSpPr>
          <p:nvPr>
            <p:ph type="dt" sz="half" idx="10"/>
          </p:nvPr>
        </p:nvSpPr>
        <p:spPr/>
        <p:txBody>
          <a:bodyPr/>
          <a:lstStyle/>
          <a:p>
            <a:fld id="{18896B66-0B3A-474C-9C9C-E4F07B1F5DAD}" type="datetime1">
              <a:rPr lang="sv-SE" smtClean="0"/>
              <a:t>2024-11-20</a:t>
            </a:fld>
            <a:endParaRPr lang="sv-SE" dirty="0"/>
          </a:p>
        </p:txBody>
      </p:sp>
      <p:pic>
        <p:nvPicPr>
          <p:cNvPr id="24" name="Picture 23">
            <a:extLst>
              <a:ext uri="{FF2B5EF4-FFF2-40B4-BE49-F238E27FC236}">
                <a16:creationId xmlns:a16="http://schemas.microsoft.com/office/drawing/2014/main" id="{AA36293C-46BD-E613-4F08-7EE6855F21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87969" y="4049495"/>
            <a:ext cx="1765748" cy="2498322"/>
          </a:xfrm>
          <a:prstGeom prst="rect">
            <a:avLst/>
          </a:prstGeom>
        </p:spPr>
      </p:pic>
      <p:pic>
        <p:nvPicPr>
          <p:cNvPr id="21" name="Picture 20">
            <a:extLst>
              <a:ext uri="{FF2B5EF4-FFF2-40B4-BE49-F238E27FC236}">
                <a16:creationId xmlns:a16="http://schemas.microsoft.com/office/drawing/2014/main" id="{9FAEB2E2-78EB-6333-A711-07A87E9BC4F3}"/>
              </a:ext>
            </a:extLst>
          </p:cNvPr>
          <p:cNvPicPr>
            <a:picLocks noChangeAspect="1"/>
          </p:cNvPicPr>
          <p:nvPr/>
        </p:nvPicPr>
        <p:blipFill>
          <a:blip r:embed="rId4"/>
          <a:stretch>
            <a:fillRect/>
          </a:stretch>
        </p:blipFill>
        <p:spPr>
          <a:xfrm>
            <a:off x="363088" y="3848765"/>
            <a:ext cx="2128093" cy="2533967"/>
          </a:xfrm>
          <a:prstGeom prst="rect">
            <a:avLst/>
          </a:prstGeom>
        </p:spPr>
      </p:pic>
      <p:pic>
        <p:nvPicPr>
          <p:cNvPr id="1026" name="Picture 2" descr="A computer screen shot of a computer model&#10;&#10;Description automatically generated">
            <a:extLst>
              <a:ext uri="{FF2B5EF4-FFF2-40B4-BE49-F238E27FC236}">
                <a16:creationId xmlns:a16="http://schemas.microsoft.com/office/drawing/2014/main" id="{0F0165E9-1797-1F07-028A-43A1A7613176}"/>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227756" y="4026868"/>
            <a:ext cx="3291315" cy="209672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3D17ADC6-4C7F-9223-FD8B-CF5B29494D0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21066024">
            <a:off x="4078234" y="4869451"/>
            <a:ext cx="2192351" cy="1252383"/>
          </a:xfrm>
          <a:prstGeom prst="rect">
            <a:avLst/>
          </a:prstGeom>
        </p:spPr>
      </p:pic>
      <p:pic>
        <p:nvPicPr>
          <p:cNvPr id="22" name="Picture 21">
            <a:extLst>
              <a:ext uri="{FF2B5EF4-FFF2-40B4-BE49-F238E27FC236}">
                <a16:creationId xmlns:a16="http://schemas.microsoft.com/office/drawing/2014/main" id="{0AC5B964-3634-6D50-3BEF-7305CF9E6CB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5826135">
            <a:off x="2729877" y="4405470"/>
            <a:ext cx="2174615" cy="1529665"/>
          </a:xfrm>
          <a:prstGeom prst="rect">
            <a:avLst/>
          </a:prstGeom>
        </p:spPr>
      </p:pic>
      <p:sp>
        <p:nvSpPr>
          <p:cNvPr id="2" name="Title 1">
            <a:extLst>
              <a:ext uri="{FF2B5EF4-FFF2-40B4-BE49-F238E27FC236}">
                <a16:creationId xmlns:a16="http://schemas.microsoft.com/office/drawing/2014/main" id="{279869E1-ADD4-E264-3BE6-28769A098BF2}"/>
              </a:ext>
            </a:extLst>
          </p:cNvPr>
          <p:cNvSpPr>
            <a:spLocks noGrp="1"/>
          </p:cNvSpPr>
          <p:nvPr>
            <p:ph type="title"/>
          </p:nvPr>
        </p:nvSpPr>
        <p:spPr/>
        <p:txBody>
          <a:bodyPr/>
          <a:lstStyle/>
          <a:p>
            <a:r>
              <a:rPr lang="en-GB" dirty="0"/>
              <a:t>Plans for 2025 and beyond</a:t>
            </a:r>
          </a:p>
        </p:txBody>
      </p:sp>
      <p:sp>
        <p:nvSpPr>
          <p:cNvPr id="5" name="Content Placeholder 4">
            <a:extLst>
              <a:ext uri="{FF2B5EF4-FFF2-40B4-BE49-F238E27FC236}">
                <a16:creationId xmlns:a16="http://schemas.microsoft.com/office/drawing/2014/main" id="{B0F4A558-9005-53CD-9D6E-394FEA74F8F3}"/>
              </a:ext>
            </a:extLst>
          </p:cNvPr>
          <p:cNvSpPr>
            <a:spLocks noGrp="1"/>
          </p:cNvSpPr>
          <p:nvPr>
            <p:ph idx="1"/>
          </p:nvPr>
        </p:nvSpPr>
        <p:spPr>
          <a:xfrm>
            <a:off x="934716" y="996747"/>
            <a:ext cx="9566744" cy="2568087"/>
          </a:xfrm>
          <a:ln w="38100">
            <a:solidFill>
              <a:schemeClr val="accent1"/>
            </a:solidFill>
          </a:ln>
        </p:spPr>
        <p:txBody>
          <a:bodyPr/>
          <a:lstStyle/>
          <a:p>
            <a:pPr marL="273050" indent="-222250">
              <a:spcBef>
                <a:spcPts val="400"/>
              </a:spcBef>
              <a:buFont typeface="Arial" panose="020B0604020202020204" pitchFamily="34" charset="0"/>
              <a:buChar char="•"/>
            </a:pPr>
            <a:r>
              <a:rPr lang="en-GB" sz="2800" dirty="0"/>
              <a:t>Public and school stream in a large science conference</a:t>
            </a:r>
          </a:p>
          <a:p>
            <a:pPr marL="273050" indent="-222250">
              <a:spcBef>
                <a:spcPts val="400"/>
              </a:spcBef>
              <a:buFont typeface="Arial" panose="020B0604020202020204" pitchFamily="34" charset="0"/>
              <a:buChar char="•"/>
            </a:pPr>
            <a:r>
              <a:rPr lang="en-GB" sz="2800" dirty="0"/>
              <a:t>Culture nights in both Lund and Copenhagen</a:t>
            </a:r>
          </a:p>
          <a:p>
            <a:pPr marL="273050" indent="-222250">
              <a:spcBef>
                <a:spcPts val="400"/>
              </a:spcBef>
              <a:buFont typeface="Arial" panose="020B0604020202020204" pitchFamily="34" charset="0"/>
              <a:buChar char="•"/>
            </a:pPr>
            <a:r>
              <a:rPr lang="en-GB" sz="2800" dirty="0"/>
              <a:t>Initiate a touring exhibition about ESS and MAX IV</a:t>
            </a:r>
          </a:p>
          <a:p>
            <a:pPr marL="273050" indent="-222250">
              <a:spcBef>
                <a:spcPts val="400"/>
              </a:spcBef>
              <a:buFont typeface="Arial" panose="020B0604020202020204" pitchFamily="34" charset="0"/>
              <a:buChar char="•"/>
            </a:pPr>
            <a:r>
              <a:rPr lang="en-GB" sz="2800" dirty="0"/>
              <a:t>Embed ESS into the Danish school curriculum</a:t>
            </a:r>
          </a:p>
          <a:p>
            <a:pPr marL="273050" indent="-222250">
              <a:spcBef>
                <a:spcPts val="400"/>
              </a:spcBef>
              <a:buFont typeface="Arial" panose="020B0604020202020204" pitchFamily="34" charset="0"/>
              <a:buChar char="•"/>
            </a:pPr>
            <a:r>
              <a:rPr lang="en-GB" sz="2800" dirty="0"/>
              <a:t>Start planning a (real!) open day for ESS inauguration</a:t>
            </a:r>
          </a:p>
          <a:p>
            <a:pPr marL="273050" indent="-222250">
              <a:spcBef>
                <a:spcPts val="400"/>
              </a:spcBef>
              <a:buFont typeface="Arial" panose="020B0604020202020204" pitchFamily="34" charset="0"/>
              <a:buChar char="•"/>
            </a:pPr>
            <a:endParaRPr lang="en-GB" sz="2800" dirty="0"/>
          </a:p>
        </p:txBody>
      </p:sp>
    </p:spTree>
    <p:extLst>
      <p:ext uri="{BB962C8B-B14F-4D97-AF65-F5344CB8AC3E}">
        <p14:creationId xmlns:p14="http://schemas.microsoft.com/office/powerpoint/2010/main" val="9996910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35D8BF-0D58-BB44-8F59-848F835DD2A0}"/>
              </a:ext>
            </a:extLst>
          </p:cNvPr>
          <p:cNvSpPr>
            <a:spLocks noGrp="1"/>
          </p:cNvSpPr>
          <p:nvPr>
            <p:ph type="title"/>
          </p:nvPr>
        </p:nvSpPr>
        <p:spPr>
          <a:xfrm>
            <a:off x="838200" y="254955"/>
            <a:ext cx="11248126" cy="395039"/>
          </a:xfrm>
        </p:spPr>
        <p:txBody>
          <a:bodyPr>
            <a:normAutofit fontScale="90000"/>
          </a:bodyPr>
          <a:lstStyle/>
          <a:p>
            <a:pPr algn="ctr"/>
            <a:r>
              <a:rPr lang="en-GB" dirty="0">
                <a:solidFill>
                  <a:srgbClr val="00B0F0"/>
                </a:solidFill>
              </a:rPr>
              <a:t>Specific interventions for Public and schools</a:t>
            </a:r>
          </a:p>
        </p:txBody>
      </p:sp>
      <p:graphicFrame>
        <p:nvGraphicFramePr>
          <p:cNvPr id="6" name="Diagram 5">
            <a:extLst>
              <a:ext uri="{FF2B5EF4-FFF2-40B4-BE49-F238E27FC236}">
                <a16:creationId xmlns:a16="http://schemas.microsoft.com/office/drawing/2014/main" id="{97ADD01F-5078-E04C-9EFF-5438F718EC14}"/>
              </a:ext>
            </a:extLst>
          </p:cNvPr>
          <p:cNvGraphicFramePr/>
          <p:nvPr>
            <p:extLst>
              <p:ext uri="{D42A27DB-BD31-4B8C-83A1-F6EECF244321}">
                <p14:modId xmlns:p14="http://schemas.microsoft.com/office/powerpoint/2010/main" val="1058915773"/>
              </p:ext>
            </p:extLst>
          </p:nvPr>
        </p:nvGraphicFramePr>
        <p:xfrm>
          <a:off x="1190644" y="1155915"/>
          <a:ext cx="10895682" cy="24201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1" name="TextBox 30">
            <a:extLst>
              <a:ext uri="{FF2B5EF4-FFF2-40B4-BE49-F238E27FC236}">
                <a16:creationId xmlns:a16="http://schemas.microsoft.com/office/drawing/2014/main" id="{C8DACE6C-2D8C-E641-827D-DDDF8966F7A9}"/>
              </a:ext>
            </a:extLst>
          </p:cNvPr>
          <p:cNvSpPr txBox="1"/>
          <p:nvPr/>
        </p:nvSpPr>
        <p:spPr>
          <a:xfrm rot="16200000">
            <a:off x="27472" y="2175749"/>
            <a:ext cx="1133189" cy="738664"/>
          </a:xfrm>
          <a:prstGeom prst="rect">
            <a:avLst/>
          </a:prstGeom>
          <a:solidFill>
            <a:srgbClr val="002060"/>
          </a:solidFill>
          <a:ln w="28575">
            <a:solidFill>
              <a:srgbClr val="00B0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B0F0"/>
                </a:solidFill>
                <a:effectLst/>
                <a:uLnTx/>
                <a:uFillTx/>
                <a:latin typeface="Calibri" panose="020F0502020204030204"/>
                <a:ea typeface="+mn-ea"/>
                <a:cs typeface="+mn-cs"/>
              </a:rPr>
              <a:t>Position on Engagement journey</a:t>
            </a:r>
            <a:endParaRPr kumimoji="0" lang="en-GB" sz="1800" b="0"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8238197C-78EF-BA4E-B7EC-F8B2B0017E98}"/>
              </a:ext>
            </a:extLst>
          </p:cNvPr>
          <p:cNvSpPr txBox="1"/>
          <p:nvPr/>
        </p:nvSpPr>
        <p:spPr>
          <a:xfrm>
            <a:off x="107637" y="4726146"/>
            <a:ext cx="1190771" cy="738664"/>
          </a:xfrm>
          <a:prstGeom prst="rect">
            <a:avLst/>
          </a:prstGeom>
          <a:solidFill>
            <a:srgbClr val="002060"/>
          </a:solidFill>
          <a:ln w="28575">
            <a:solidFill>
              <a:srgbClr val="00B0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B0F0"/>
                </a:solidFill>
                <a:effectLst/>
                <a:uLnTx/>
                <a:uFillTx/>
                <a:latin typeface="Calibri" panose="020F0502020204030204"/>
                <a:ea typeface="+mn-ea"/>
                <a:cs typeface="+mn-cs"/>
              </a:rPr>
              <a:t>Example interventions by ESS</a:t>
            </a:r>
            <a:endParaRPr kumimoji="0" lang="en-GB" sz="1800" b="0"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sp>
        <p:nvSpPr>
          <p:cNvPr id="35" name="Rounded Rectangle 4">
            <a:extLst>
              <a:ext uri="{FF2B5EF4-FFF2-40B4-BE49-F238E27FC236}">
                <a16:creationId xmlns:a16="http://schemas.microsoft.com/office/drawing/2014/main" id="{86FBE40B-C76E-3549-BE9B-BEC5A8273D2E}"/>
              </a:ext>
            </a:extLst>
          </p:cNvPr>
          <p:cNvSpPr txBox="1"/>
          <p:nvPr/>
        </p:nvSpPr>
        <p:spPr>
          <a:xfrm>
            <a:off x="1690476" y="4544721"/>
            <a:ext cx="2091976" cy="1236235"/>
          </a:xfrm>
          <a:prstGeom prst="downArrowCallout">
            <a:avLst>
              <a:gd name="adj1" fmla="val 15711"/>
              <a:gd name="adj2" fmla="val 24373"/>
              <a:gd name="adj3" fmla="val 22493"/>
              <a:gd name="adj4" fmla="val 66857"/>
            </a:avLst>
          </a:prstGeom>
          <a:solidFill>
            <a:schemeClr val="accent1"/>
          </a:solidFill>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t" anchorCtr="0">
            <a:noAutofit/>
          </a:bodyPr>
          <a:lstStyle/>
          <a:p>
            <a:pPr marL="0" marR="0" lvl="1" indent="0" algn="ctr" defTabSz="444500" rtl="0" eaLnBrk="1" fontAlgn="auto" latinLnBrk="0" hangingPunct="1">
              <a:lnSpc>
                <a:spcPct val="90000"/>
              </a:lnSpc>
              <a:spcBef>
                <a:spcPct val="0"/>
              </a:spcBef>
              <a:spcAft>
                <a:spcPct val="1500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Participate in </a:t>
            </a:r>
            <a:r>
              <a:rPr lang="en-US" sz="1200" dirty="0">
                <a:solidFill>
                  <a:prstClr val="white"/>
                </a:solidFill>
                <a:latin typeface="Calibri" panose="020F0502020204030204"/>
              </a:rPr>
              <a:t>Culture Night </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Provide engaging information in public spaces</a:t>
            </a:r>
          </a:p>
        </p:txBody>
      </p:sp>
      <p:sp>
        <p:nvSpPr>
          <p:cNvPr id="38" name="Rounded Rectangle 4">
            <a:extLst>
              <a:ext uri="{FF2B5EF4-FFF2-40B4-BE49-F238E27FC236}">
                <a16:creationId xmlns:a16="http://schemas.microsoft.com/office/drawing/2014/main" id="{A55ECF85-048A-1D48-A67E-C80BD1C227A3}"/>
              </a:ext>
            </a:extLst>
          </p:cNvPr>
          <p:cNvSpPr txBox="1"/>
          <p:nvPr/>
        </p:nvSpPr>
        <p:spPr>
          <a:xfrm>
            <a:off x="4149361" y="4544721"/>
            <a:ext cx="1243054" cy="1260830"/>
          </a:xfrm>
          <a:prstGeom prst="downArrowCallout">
            <a:avLst/>
          </a:prstGeom>
          <a:solidFill>
            <a:schemeClr val="accent3"/>
          </a:solidFill>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t" anchorCtr="0">
            <a:noAutofit/>
          </a:bodyPr>
          <a:lstStyle/>
          <a:p>
            <a:pPr marL="0" marR="0" lvl="1" indent="0" algn="ctr" defTabSz="400050" rtl="0" eaLnBrk="1" fontAlgn="auto" latinLnBrk="0" hangingPunct="1">
              <a:lnSpc>
                <a:spcPct val="90000"/>
              </a:lnSpc>
              <a:spcBef>
                <a:spcPct val="0"/>
              </a:spcBef>
              <a:spcAft>
                <a:spcPct val="1500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Exhibitions about ESS in museums or public spaces</a:t>
            </a:r>
          </a:p>
        </p:txBody>
      </p:sp>
      <p:sp>
        <p:nvSpPr>
          <p:cNvPr id="41" name="Rounded Rectangle 4">
            <a:extLst>
              <a:ext uri="{FF2B5EF4-FFF2-40B4-BE49-F238E27FC236}">
                <a16:creationId xmlns:a16="http://schemas.microsoft.com/office/drawing/2014/main" id="{2B8AD566-47F1-2A4D-A182-6C174AB36906}"/>
              </a:ext>
            </a:extLst>
          </p:cNvPr>
          <p:cNvSpPr txBox="1"/>
          <p:nvPr/>
        </p:nvSpPr>
        <p:spPr>
          <a:xfrm>
            <a:off x="5737291" y="4510818"/>
            <a:ext cx="1615817" cy="1328396"/>
          </a:xfrm>
          <a:prstGeom prst="downArrowCallout">
            <a:avLst>
              <a:gd name="adj1" fmla="val 15809"/>
              <a:gd name="adj2" fmla="val 23833"/>
              <a:gd name="adj3" fmla="val 25000"/>
              <a:gd name="adj4" fmla="val 64977"/>
            </a:avLst>
          </a:prstGeom>
          <a:solidFill>
            <a:schemeClr val="accent4"/>
          </a:solidFill>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t" anchorCtr="0">
            <a:noAutofit/>
          </a:bodyPr>
          <a:lstStyle/>
          <a:p>
            <a:pPr marL="0" marR="0" lvl="1" indent="0" algn="ctr" defTabSz="400050" rtl="0" eaLnBrk="1" fontAlgn="auto" latinLnBrk="0" hangingPunct="1">
              <a:lnSpc>
                <a:spcPct val="90000"/>
              </a:lnSpc>
              <a:spcBef>
                <a:spcPct val="0"/>
              </a:spcBef>
              <a:spcAft>
                <a:spcPct val="1500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Participate in Researchers Night</a:t>
            </a:r>
          </a:p>
          <a:p>
            <a:pPr marL="0" marR="0" lvl="1" indent="0" algn="ctr" defTabSz="400050" rtl="0" eaLnBrk="1" fontAlgn="auto" latinLnBrk="0" hangingPunct="1">
              <a:lnSpc>
                <a:spcPct val="90000"/>
              </a:lnSpc>
              <a:spcBef>
                <a:spcPct val="0"/>
              </a:spcBef>
              <a:spcAft>
                <a:spcPct val="1500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Seek feedback from teachers on their needs</a:t>
            </a:r>
          </a:p>
        </p:txBody>
      </p:sp>
      <p:sp>
        <p:nvSpPr>
          <p:cNvPr id="44" name="Rounded Rectangle 4">
            <a:extLst>
              <a:ext uri="{FF2B5EF4-FFF2-40B4-BE49-F238E27FC236}">
                <a16:creationId xmlns:a16="http://schemas.microsoft.com/office/drawing/2014/main" id="{9017261F-E77A-2244-A63C-C4210E224952}"/>
              </a:ext>
            </a:extLst>
          </p:cNvPr>
          <p:cNvSpPr txBox="1"/>
          <p:nvPr/>
        </p:nvSpPr>
        <p:spPr>
          <a:xfrm>
            <a:off x="7588259" y="4510819"/>
            <a:ext cx="1209559" cy="1232672"/>
          </a:xfrm>
          <a:prstGeom prst="downArrowCallout">
            <a:avLst/>
          </a:prstGeom>
          <a:solidFill>
            <a:schemeClr val="accent5"/>
          </a:solidFill>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t" anchorCtr="0">
            <a:noAutofit/>
          </a:bodyPr>
          <a:lstStyle/>
          <a:p>
            <a:pPr marL="0" marR="0" lvl="1" indent="0" algn="l" defTabSz="400050" rtl="0" eaLnBrk="1" fontAlgn="auto" latinLnBrk="0" hangingPunct="1">
              <a:lnSpc>
                <a:spcPct val="90000"/>
              </a:lnSpc>
              <a:spcBef>
                <a:spcPct val="0"/>
              </a:spcBef>
              <a:spcAft>
                <a:spcPct val="1500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Provide virtual or physical tours for groups with Q&amp;A</a:t>
            </a:r>
          </a:p>
        </p:txBody>
      </p:sp>
      <p:sp>
        <p:nvSpPr>
          <p:cNvPr id="47" name="Rounded Rectangle 4">
            <a:extLst>
              <a:ext uri="{FF2B5EF4-FFF2-40B4-BE49-F238E27FC236}">
                <a16:creationId xmlns:a16="http://schemas.microsoft.com/office/drawing/2014/main" id="{954F9799-67F0-F444-8AF4-38B7DB31FE32}"/>
              </a:ext>
            </a:extLst>
          </p:cNvPr>
          <p:cNvSpPr txBox="1"/>
          <p:nvPr/>
        </p:nvSpPr>
        <p:spPr>
          <a:xfrm>
            <a:off x="9032969" y="3939566"/>
            <a:ext cx="2854231" cy="1841390"/>
          </a:xfrm>
          <a:prstGeom prst="downArrowCallout">
            <a:avLst>
              <a:gd name="adj1" fmla="val 14639"/>
              <a:gd name="adj2" fmla="val 14300"/>
              <a:gd name="adj3" fmla="val 25000"/>
              <a:gd name="adj4" fmla="val 72384"/>
            </a:avLst>
          </a:prstGeom>
          <a:solidFill>
            <a:schemeClr val="accent6"/>
          </a:solidFill>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Provide teaching resources including training for less confident teachers</a:t>
            </a:r>
            <a:endParaRPr kumimoji="0" lang="sv-SE" sz="11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Seek schools to collaborate on developing new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Provide cross-cultural platform for  ESS people and non-scientists to engage in meaningful conversation  </a:t>
            </a:r>
            <a:endParaRPr kumimoji="0" lang="sv-SE"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3E3A74B0-A2AA-5A48-9A36-27E9EC2AD458}"/>
              </a:ext>
            </a:extLst>
          </p:cNvPr>
          <p:cNvSpPr txBox="1"/>
          <p:nvPr/>
        </p:nvSpPr>
        <p:spPr>
          <a:xfrm>
            <a:off x="141672" y="5989592"/>
            <a:ext cx="1167056" cy="523220"/>
          </a:xfrm>
          <a:prstGeom prst="rect">
            <a:avLst/>
          </a:prstGeom>
          <a:solidFill>
            <a:srgbClr val="002060"/>
          </a:solidFill>
          <a:ln w="28575">
            <a:solidFill>
              <a:srgbClr val="00B0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B0F0"/>
                </a:solidFill>
                <a:effectLst/>
                <a:uLnTx/>
                <a:uFillTx/>
                <a:latin typeface="Calibri" panose="020F0502020204030204"/>
                <a:ea typeface="+mn-ea"/>
                <a:cs typeface="+mn-cs"/>
              </a:rPr>
              <a:t>Next steps for audience</a:t>
            </a:r>
            <a:endParaRPr kumimoji="0" lang="en-GB" sz="1800" b="0"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sp>
        <p:nvSpPr>
          <p:cNvPr id="5" name="Circular Arrow 4">
            <a:extLst>
              <a:ext uri="{FF2B5EF4-FFF2-40B4-BE49-F238E27FC236}">
                <a16:creationId xmlns:a16="http://schemas.microsoft.com/office/drawing/2014/main" id="{90B1595A-0DEC-B34B-9A48-B287D7262225}"/>
              </a:ext>
            </a:extLst>
          </p:cNvPr>
          <p:cNvSpPr/>
          <p:nvPr/>
        </p:nvSpPr>
        <p:spPr>
          <a:xfrm>
            <a:off x="4123976" y="583121"/>
            <a:ext cx="4847083" cy="2674515"/>
          </a:xfrm>
          <a:prstGeom prst="circularArrow">
            <a:avLst>
              <a:gd name="adj1" fmla="val 6160"/>
              <a:gd name="adj2" fmla="val 709179"/>
              <a:gd name="adj3" fmla="val 20113691"/>
              <a:gd name="adj4" fmla="val 11260818"/>
              <a:gd name="adj5" fmla="val 1460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53" name="Group 52">
            <a:extLst>
              <a:ext uri="{FF2B5EF4-FFF2-40B4-BE49-F238E27FC236}">
                <a16:creationId xmlns:a16="http://schemas.microsoft.com/office/drawing/2014/main" id="{D45600A7-BA5C-1842-A44A-626348A5C5BC}"/>
              </a:ext>
            </a:extLst>
          </p:cNvPr>
          <p:cNvGrpSpPr/>
          <p:nvPr/>
        </p:nvGrpSpPr>
        <p:grpSpPr>
          <a:xfrm>
            <a:off x="2197988" y="5863403"/>
            <a:ext cx="974155" cy="667690"/>
            <a:chOff x="34687" y="1368241"/>
            <a:chExt cx="1830564" cy="803342"/>
          </a:xfrm>
          <a:solidFill>
            <a:srgbClr val="0099DC">
              <a:alpha val="40392"/>
            </a:srgbClr>
          </a:solidFill>
        </p:grpSpPr>
        <p:sp>
          <p:nvSpPr>
            <p:cNvPr id="54" name="Rounded Rectangle 53">
              <a:extLst>
                <a:ext uri="{FF2B5EF4-FFF2-40B4-BE49-F238E27FC236}">
                  <a16:creationId xmlns:a16="http://schemas.microsoft.com/office/drawing/2014/main" id="{8E505C73-B7F0-8C4C-A9A7-7928A4C96FFA}"/>
                </a:ext>
              </a:extLst>
            </p:cNvPr>
            <p:cNvSpPr/>
            <p:nvPr/>
          </p:nvSpPr>
          <p:spPr>
            <a:xfrm>
              <a:off x="34687" y="1368241"/>
              <a:ext cx="1830564" cy="803341"/>
            </a:xfrm>
            <a:prstGeom prst="roundRect">
              <a:avLst>
                <a:gd name="adj" fmla="val 10000"/>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GB"/>
            </a:p>
          </p:txBody>
        </p:sp>
        <p:sp>
          <p:nvSpPr>
            <p:cNvPr id="55" name="Rounded Rectangle 4">
              <a:extLst>
                <a:ext uri="{FF2B5EF4-FFF2-40B4-BE49-F238E27FC236}">
                  <a16:creationId xmlns:a16="http://schemas.microsoft.com/office/drawing/2014/main" id="{EDD5D709-1D7A-F640-A1EE-9EFA64367F47}"/>
                </a:ext>
              </a:extLst>
            </p:cNvPr>
            <p:cNvSpPr txBox="1"/>
            <p:nvPr/>
          </p:nvSpPr>
          <p:spPr>
            <a:xfrm>
              <a:off x="63182" y="1396737"/>
              <a:ext cx="1773574" cy="77484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t" anchorCtr="0">
              <a:noAutofit/>
            </a:bodyPr>
            <a:lstStyle/>
            <a:p>
              <a:pPr marL="0" marR="0" lvl="1" indent="0" algn="ctr" defTabSz="444500" rtl="0" eaLnBrk="1" fontAlgn="auto" latinLnBrk="0" hangingPunct="1">
                <a:lnSpc>
                  <a:spcPct val="90000"/>
                </a:lnSpc>
                <a:spcBef>
                  <a:spcPct val="0"/>
                </a:spcBef>
                <a:spcAft>
                  <a:spcPct val="1500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Tell others</a:t>
              </a:r>
            </a:p>
            <a:p>
              <a:pPr marL="0" marR="0" lvl="1" indent="0" algn="ctr" defTabSz="444500" rtl="0" eaLnBrk="1" fontAlgn="auto" latinLnBrk="0" hangingPunct="1">
                <a:lnSpc>
                  <a:spcPct val="90000"/>
                </a:lnSpc>
                <a:spcBef>
                  <a:spcPct val="0"/>
                </a:spcBef>
                <a:spcAft>
                  <a:spcPct val="1500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Share</a:t>
              </a:r>
            </a:p>
            <a:p>
              <a:pPr marL="0" marR="0" lvl="1" indent="0" algn="ctr" defTabSz="444500" rtl="0" eaLnBrk="1" fontAlgn="auto" latinLnBrk="0" hangingPunct="1">
                <a:lnSpc>
                  <a:spcPct val="90000"/>
                </a:lnSpc>
                <a:spcBef>
                  <a:spcPct val="0"/>
                </a:spcBef>
                <a:spcAft>
                  <a:spcPct val="1500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Like</a:t>
              </a:r>
            </a:p>
          </p:txBody>
        </p:sp>
      </p:grpSp>
      <p:grpSp>
        <p:nvGrpSpPr>
          <p:cNvPr id="59" name="Group 58">
            <a:extLst>
              <a:ext uri="{FF2B5EF4-FFF2-40B4-BE49-F238E27FC236}">
                <a16:creationId xmlns:a16="http://schemas.microsoft.com/office/drawing/2014/main" id="{51F8C106-8E33-9B4B-99F2-717191E75744}"/>
              </a:ext>
            </a:extLst>
          </p:cNvPr>
          <p:cNvGrpSpPr/>
          <p:nvPr/>
        </p:nvGrpSpPr>
        <p:grpSpPr>
          <a:xfrm>
            <a:off x="4123976" y="5828850"/>
            <a:ext cx="1368618" cy="702242"/>
            <a:chOff x="2474112" y="976499"/>
            <a:chExt cx="1167854" cy="1221278"/>
          </a:xfrm>
          <a:solidFill>
            <a:srgbClr val="99BE00">
              <a:alpha val="40000"/>
            </a:srgbClr>
          </a:solidFill>
        </p:grpSpPr>
        <p:sp>
          <p:nvSpPr>
            <p:cNvPr id="60" name="Rounded Rectangle 59">
              <a:extLst>
                <a:ext uri="{FF2B5EF4-FFF2-40B4-BE49-F238E27FC236}">
                  <a16:creationId xmlns:a16="http://schemas.microsoft.com/office/drawing/2014/main" id="{3FB9B8CD-9400-1B43-B32B-0A157C0F2AD0}"/>
                </a:ext>
              </a:extLst>
            </p:cNvPr>
            <p:cNvSpPr/>
            <p:nvPr/>
          </p:nvSpPr>
          <p:spPr>
            <a:xfrm>
              <a:off x="2474112" y="976499"/>
              <a:ext cx="1167854" cy="1167854"/>
            </a:xfrm>
            <a:prstGeom prst="roundRect">
              <a:avLst>
                <a:gd name="adj" fmla="val 10000"/>
              </a:avLst>
            </a:prstGeom>
            <a:grpFill/>
          </p:spPr>
          <p:style>
            <a:lnRef idx="2">
              <a:schemeClr val="lt1">
                <a:hueOff val="0"/>
                <a:satOff val="0"/>
                <a:lumOff val="0"/>
                <a:alphaOff val="0"/>
              </a:schemeClr>
            </a:lnRef>
            <a:fillRef idx="1">
              <a:schemeClr val="accent5">
                <a:hueOff val="-1351709"/>
                <a:satOff val="-3484"/>
                <a:lumOff val="-2353"/>
                <a:alphaOff val="0"/>
              </a:schemeClr>
            </a:fillRef>
            <a:effectRef idx="0">
              <a:schemeClr val="accent5">
                <a:hueOff val="-1351709"/>
                <a:satOff val="-3484"/>
                <a:lumOff val="-2353"/>
                <a:alphaOff val="0"/>
              </a:schemeClr>
            </a:effectRef>
            <a:fontRef idx="minor">
              <a:schemeClr val="lt1"/>
            </a:fontRef>
          </p:style>
          <p:txBody>
            <a:bodyPr/>
            <a:lstStyle/>
            <a:p>
              <a:endParaRPr lang="en-GB"/>
            </a:p>
          </p:txBody>
        </p:sp>
        <p:sp>
          <p:nvSpPr>
            <p:cNvPr id="61" name="Rounded Rectangle 4">
              <a:extLst>
                <a:ext uri="{FF2B5EF4-FFF2-40B4-BE49-F238E27FC236}">
                  <a16:creationId xmlns:a16="http://schemas.microsoft.com/office/drawing/2014/main" id="{C1A7A5A8-64A4-3747-84A4-7B50FE35D25A}"/>
                </a:ext>
              </a:extLst>
            </p:cNvPr>
            <p:cNvSpPr txBox="1"/>
            <p:nvPr/>
          </p:nvSpPr>
          <p:spPr>
            <a:xfrm>
              <a:off x="2503223" y="1048639"/>
              <a:ext cx="1119109" cy="1149138"/>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t" anchorCtr="0">
              <a:noAutofit/>
            </a:bodyPr>
            <a:lstStyle/>
            <a:p>
              <a:pPr marL="0" marR="0" lvl="1" indent="0" algn="l" defTabSz="400050" rtl="0" eaLnBrk="1" fontAlgn="auto" latinLnBrk="0" hangingPunct="1">
                <a:lnSpc>
                  <a:spcPct val="90000"/>
                </a:lnSpc>
                <a:spcBef>
                  <a:spcPct val="0"/>
                </a:spcBef>
                <a:spcAft>
                  <a:spcPct val="1500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Calibri" panose="020F0502020204030204"/>
                  <a:ea typeface="+mn-ea"/>
                  <a:cs typeface="+mn-cs"/>
                </a:rPr>
                <a:t>Watch a video</a:t>
              </a:r>
            </a:p>
            <a:p>
              <a:pPr marL="0" marR="0" lvl="1" indent="0" algn="l" defTabSz="400050" rtl="0" eaLnBrk="1" fontAlgn="auto" latinLnBrk="0" hangingPunct="1">
                <a:lnSpc>
                  <a:spcPct val="90000"/>
                </a:lnSpc>
                <a:spcBef>
                  <a:spcPct val="0"/>
                </a:spcBef>
                <a:spcAft>
                  <a:spcPct val="1500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Calibri" panose="020F0502020204030204"/>
                  <a:ea typeface="+mn-ea"/>
                  <a:cs typeface="+mn-cs"/>
                </a:rPr>
                <a:t>Try an activity</a:t>
              </a:r>
            </a:p>
            <a:p>
              <a:pPr marL="0" marR="0" lvl="1" indent="0" algn="l" defTabSz="400050" rtl="0" eaLnBrk="1" fontAlgn="auto" latinLnBrk="0" hangingPunct="1">
                <a:lnSpc>
                  <a:spcPct val="90000"/>
                </a:lnSpc>
                <a:spcBef>
                  <a:spcPct val="0"/>
                </a:spcBef>
                <a:spcAft>
                  <a:spcPct val="1500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Calibri" panose="020F0502020204030204"/>
                  <a:ea typeface="+mn-ea"/>
                  <a:cs typeface="+mn-cs"/>
                </a:rPr>
                <a:t>Visit ESS website</a:t>
              </a:r>
            </a:p>
          </p:txBody>
        </p:sp>
      </p:grpSp>
      <p:grpSp>
        <p:nvGrpSpPr>
          <p:cNvPr id="62" name="Group 61">
            <a:extLst>
              <a:ext uri="{FF2B5EF4-FFF2-40B4-BE49-F238E27FC236}">
                <a16:creationId xmlns:a16="http://schemas.microsoft.com/office/drawing/2014/main" id="{857143FA-8A91-F447-9760-3FB95540B527}"/>
              </a:ext>
            </a:extLst>
          </p:cNvPr>
          <p:cNvGrpSpPr/>
          <p:nvPr/>
        </p:nvGrpSpPr>
        <p:grpSpPr>
          <a:xfrm>
            <a:off x="5763189" y="5873226"/>
            <a:ext cx="1516601" cy="658884"/>
            <a:chOff x="4284693" y="976499"/>
            <a:chExt cx="1167854" cy="1167854"/>
          </a:xfrm>
          <a:solidFill>
            <a:srgbClr val="006646">
              <a:alpha val="40000"/>
            </a:srgbClr>
          </a:solidFill>
        </p:grpSpPr>
        <p:sp>
          <p:nvSpPr>
            <p:cNvPr id="63" name="Rounded Rectangle 62">
              <a:extLst>
                <a:ext uri="{FF2B5EF4-FFF2-40B4-BE49-F238E27FC236}">
                  <a16:creationId xmlns:a16="http://schemas.microsoft.com/office/drawing/2014/main" id="{929F89AF-26B1-1D41-9124-937D81FC1FD2}"/>
                </a:ext>
              </a:extLst>
            </p:cNvPr>
            <p:cNvSpPr/>
            <p:nvPr/>
          </p:nvSpPr>
          <p:spPr>
            <a:xfrm>
              <a:off x="4284693" y="976499"/>
              <a:ext cx="1167854" cy="1167854"/>
            </a:xfrm>
            <a:prstGeom prst="roundRect">
              <a:avLst>
                <a:gd name="adj" fmla="val 10000"/>
              </a:avLst>
            </a:prstGeom>
            <a:grpFill/>
          </p:spPr>
          <p:style>
            <a:lnRef idx="2">
              <a:schemeClr val="lt1">
                <a:hueOff val="0"/>
                <a:satOff val="0"/>
                <a:lumOff val="0"/>
                <a:alphaOff val="0"/>
              </a:schemeClr>
            </a:lnRef>
            <a:fillRef idx="1">
              <a:schemeClr val="accent5">
                <a:hueOff val="-2703417"/>
                <a:satOff val="-6968"/>
                <a:lumOff val="-4706"/>
                <a:alphaOff val="0"/>
              </a:schemeClr>
            </a:fillRef>
            <a:effectRef idx="0">
              <a:schemeClr val="accent5">
                <a:hueOff val="-2703417"/>
                <a:satOff val="-6968"/>
                <a:lumOff val="-4706"/>
                <a:alphaOff val="0"/>
              </a:schemeClr>
            </a:effectRef>
            <a:fontRef idx="minor">
              <a:schemeClr val="lt1"/>
            </a:fontRef>
          </p:style>
          <p:txBody>
            <a:bodyPr/>
            <a:lstStyle/>
            <a:p>
              <a:endParaRPr lang="en-GB"/>
            </a:p>
          </p:txBody>
        </p:sp>
        <p:sp>
          <p:nvSpPr>
            <p:cNvPr id="64" name="Rounded Rectangle 4">
              <a:extLst>
                <a:ext uri="{FF2B5EF4-FFF2-40B4-BE49-F238E27FC236}">
                  <a16:creationId xmlns:a16="http://schemas.microsoft.com/office/drawing/2014/main" id="{D0DAF1AD-BFCC-344C-A00D-4E4FA87F26EC}"/>
                </a:ext>
              </a:extLst>
            </p:cNvPr>
            <p:cNvSpPr txBox="1"/>
            <p:nvPr/>
          </p:nvSpPr>
          <p:spPr>
            <a:xfrm>
              <a:off x="4296370" y="1010704"/>
              <a:ext cx="1137146" cy="109944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t" anchorCtr="0">
              <a:noAutofit/>
            </a:bodyPr>
            <a:lstStyle/>
            <a:p>
              <a:pPr marL="0" marR="0" lvl="1" indent="0" algn="l" defTabSz="400050" rtl="0" eaLnBrk="1" fontAlgn="auto" latinLnBrk="0" hangingPunct="1">
                <a:lnSpc>
                  <a:spcPct val="90000"/>
                </a:lnSpc>
                <a:spcBef>
                  <a:spcPct val="0"/>
                </a:spcBef>
                <a:spcAft>
                  <a:spcPct val="1500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Participate in discussion</a:t>
              </a:r>
            </a:p>
            <a:p>
              <a:pPr marL="0" marR="0" lvl="1" indent="0" algn="l" defTabSz="400050" rtl="0" eaLnBrk="1" fontAlgn="auto" latinLnBrk="0" hangingPunct="1">
                <a:lnSpc>
                  <a:spcPct val="90000"/>
                </a:lnSpc>
                <a:spcBef>
                  <a:spcPct val="0"/>
                </a:spcBef>
                <a:spcAft>
                  <a:spcPct val="1500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Ask a question</a:t>
              </a:r>
            </a:p>
          </p:txBody>
        </p:sp>
      </p:grpSp>
      <p:grpSp>
        <p:nvGrpSpPr>
          <p:cNvPr id="7" name="Group 6">
            <a:extLst>
              <a:ext uri="{FF2B5EF4-FFF2-40B4-BE49-F238E27FC236}">
                <a16:creationId xmlns:a16="http://schemas.microsoft.com/office/drawing/2014/main" id="{98C4A565-DE1A-D1FF-F214-AD065447B7D3}"/>
              </a:ext>
            </a:extLst>
          </p:cNvPr>
          <p:cNvGrpSpPr/>
          <p:nvPr/>
        </p:nvGrpSpPr>
        <p:grpSpPr>
          <a:xfrm>
            <a:off x="7461841" y="5887087"/>
            <a:ext cx="1578715" cy="846742"/>
            <a:chOff x="7461841" y="5887087"/>
            <a:chExt cx="1578715" cy="846742"/>
          </a:xfrm>
        </p:grpSpPr>
        <p:sp>
          <p:nvSpPr>
            <p:cNvPr id="66" name="Rounded Rectangle 65">
              <a:extLst>
                <a:ext uri="{FF2B5EF4-FFF2-40B4-BE49-F238E27FC236}">
                  <a16:creationId xmlns:a16="http://schemas.microsoft.com/office/drawing/2014/main" id="{466AD3DC-92B3-8A42-99ED-D306F1F214DC}"/>
                </a:ext>
              </a:extLst>
            </p:cNvPr>
            <p:cNvSpPr/>
            <p:nvPr/>
          </p:nvSpPr>
          <p:spPr>
            <a:xfrm>
              <a:off x="7461841" y="5887087"/>
              <a:ext cx="1578715" cy="846742"/>
            </a:xfrm>
            <a:prstGeom prst="roundRect">
              <a:avLst>
                <a:gd name="adj" fmla="val 10000"/>
              </a:avLst>
            </a:prstGeom>
            <a:solidFill>
              <a:srgbClr val="FF7D00">
                <a:alpha val="40000"/>
              </a:srgbClr>
            </a:solidFill>
          </p:spPr>
          <p:style>
            <a:lnRef idx="2">
              <a:schemeClr val="lt1">
                <a:hueOff val="0"/>
                <a:satOff val="0"/>
                <a:lumOff val="0"/>
                <a:alphaOff val="0"/>
              </a:schemeClr>
            </a:lnRef>
            <a:fillRef idx="1">
              <a:schemeClr val="accent5">
                <a:hueOff val="-4055126"/>
                <a:satOff val="-10451"/>
                <a:lumOff val="-7059"/>
                <a:alphaOff val="0"/>
              </a:schemeClr>
            </a:fillRef>
            <a:effectRef idx="0">
              <a:schemeClr val="accent5">
                <a:hueOff val="-4055126"/>
                <a:satOff val="-10451"/>
                <a:lumOff val="-7059"/>
                <a:alphaOff val="0"/>
              </a:schemeClr>
            </a:effectRef>
            <a:fontRef idx="minor">
              <a:schemeClr val="lt1"/>
            </a:fontRef>
          </p:style>
          <p:txBody>
            <a:bodyPr/>
            <a:lstStyle/>
            <a:p>
              <a:endParaRPr lang="en-GB"/>
            </a:p>
          </p:txBody>
        </p:sp>
        <p:sp>
          <p:nvSpPr>
            <p:cNvPr id="67" name="Rounded Rectangle 4">
              <a:extLst>
                <a:ext uri="{FF2B5EF4-FFF2-40B4-BE49-F238E27FC236}">
                  <a16:creationId xmlns:a16="http://schemas.microsoft.com/office/drawing/2014/main" id="{A472A06D-2A8D-2E46-A23A-666C567DB991}"/>
                </a:ext>
              </a:extLst>
            </p:cNvPr>
            <p:cNvSpPr txBox="1"/>
            <p:nvPr/>
          </p:nvSpPr>
          <p:spPr>
            <a:xfrm>
              <a:off x="7507308" y="5909443"/>
              <a:ext cx="1533248" cy="812105"/>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t" anchorCtr="0">
              <a:noAutofit/>
            </a:bodyPr>
            <a:lstStyle/>
            <a:p>
              <a:pPr marL="0" marR="0" lvl="1" indent="0" algn="l" defTabSz="400050" rtl="0" eaLnBrk="1" fontAlgn="auto" latinLnBrk="0" hangingPunct="1">
                <a:lnSpc>
                  <a:spcPct val="90000"/>
                </a:lnSpc>
                <a:spcBef>
                  <a:spcPct val="0"/>
                </a:spcBef>
                <a:spcAft>
                  <a:spcPct val="1500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Calibri" panose="020F0502020204030204"/>
                  <a:ea typeface="+mn-ea"/>
                  <a:cs typeface="+mn-cs"/>
                </a:rPr>
                <a:t>Recommend a visit or tailored experience</a:t>
              </a:r>
            </a:p>
            <a:p>
              <a:pPr marL="0" marR="0" lvl="1" indent="0" algn="l" defTabSz="400050" rtl="0" eaLnBrk="1" fontAlgn="auto" latinLnBrk="0" hangingPunct="1">
                <a:lnSpc>
                  <a:spcPct val="90000"/>
                </a:lnSpc>
                <a:spcBef>
                  <a:spcPct val="0"/>
                </a:spcBef>
                <a:spcAft>
                  <a:spcPct val="1500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Calibri" panose="020F0502020204030204"/>
                  <a:ea typeface="+mn-ea"/>
                  <a:cs typeface="+mn-cs"/>
                </a:rPr>
                <a:t>Participate in a project or activity with ESS </a:t>
              </a:r>
            </a:p>
          </p:txBody>
        </p:sp>
      </p:grpSp>
      <p:grpSp>
        <p:nvGrpSpPr>
          <p:cNvPr id="3" name="Group 2">
            <a:extLst>
              <a:ext uri="{FF2B5EF4-FFF2-40B4-BE49-F238E27FC236}">
                <a16:creationId xmlns:a16="http://schemas.microsoft.com/office/drawing/2014/main" id="{F06E5E1B-4E88-AD7C-4AF8-65EDDA81BF56}"/>
              </a:ext>
            </a:extLst>
          </p:cNvPr>
          <p:cNvGrpSpPr/>
          <p:nvPr/>
        </p:nvGrpSpPr>
        <p:grpSpPr>
          <a:xfrm>
            <a:off x="9202383" y="5846951"/>
            <a:ext cx="2678560" cy="874597"/>
            <a:chOff x="9170983" y="5805551"/>
            <a:chExt cx="2678560" cy="874597"/>
          </a:xfrm>
        </p:grpSpPr>
        <p:sp>
          <p:nvSpPr>
            <p:cNvPr id="69" name="Rounded Rectangle 68">
              <a:extLst>
                <a:ext uri="{FF2B5EF4-FFF2-40B4-BE49-F238E27FC236}">
                  <a16:creationId xmlns:a16="http://schemas.microsoft.com/office/drawing/2014/main" id="{8D09E128-E567-D442-923F-2BD24DF5D3B2}"/>
                </a:ext>
              </a:extLst>
            </p:cNvPr>
            <p:cNvSpPr/>
            <p:nvPr/>
          </p:nvSpPr>
          <p:spPr>
            <a:xfrm>
              <a:off x="9170983" y="5805551"/>
              <a:ext cx="2672149" cy="874597"/>
            </a:xfrm>
            <a:prstGeom prst="roundRect">
              <a:avLst>
                <a:gd name="adj" fmla="val 10000"/>
              </a:avLst>
            </a:prstGeom>
            <a:solidFill>
              <a:srgbClr val="821482">
                <a:alpha val="40000"/>
              </a:srgbClr>
            </a:solidFill>
          </p:spPr>
          <p:style>
            <a:lnRef idx="2">
              <a:schemeClr val="lt1">
                <a:hueOff val="0"/>
                <a:satOff val="0"/>
                <a:lumOff val="0"/>
                <a:alphaOff val="0"/>
              </a:schemeClr>
            </a:lnRef>
            <a:fillRef idx="1">
              <a:schemeClr val="accent5">
                <a:hueOff val="-5406834"/>
                <a:satOff val="-13935"/>
                <a:lumOff val="-9412"/>
                <a:alphaOff val="0"/>
              </a:schemeClr>
            </a:fillRef>
            <a:effectRef idx="0">
              <a:schemeClr val="accent5">
                <a:hueOff val="-5406834"/>
                <a:satOff val="-13935"/>
                <a:lumOff val="-9412"/>
                <a:alphaOff val="0"/>
              </a:schemeClr>
            </a:effectRef>
            <a:fontRef idx="minor">
              <a:schemeClr val="lt1"/>
            </a:fontRef>
          </p:style>
          <p:txBody>
            <a:bodyPr/>
            <a:lstStyle/>
            <a:p>
              <a:endParaRPr lang="en-GB"/>
            </a:p>
          </p:txBody>
        </p:sp>
        <p:sp>
          <p:nvSpPr>
            <p:cNvPr id="70" name="Rounded Rectangle 4">
              <a:extLst>
                <a:ext uri="{FF2B5EF4-FFF2-40B4-BE49-F238E27FC236}">
                  <a16:creationId xmlns:a16="http://schemas.microsoft.com/office/drawing/2014/main" id="{C9329901-AB7E-5B42-BF01-12000F12DE3A}"/>
                </a:ext>
              </a:extLst>
            </p:cNvPr>
            <p:cNvSpPr txBox="1"/>
            <p:nvPr/>
          </p:nvSpPr>
          <p:spPr>
            <a:xfrm>
              <a:off x="9222607" y="5860256"/>
              <a:ext cx="2626936" cy="769150"/>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t" anchorCtr="0">
              <a:noAutofit/>
            </a:bodyPr>
            <a:lstStyle/>
            <a:p>
              <a:pPr marL="0" marR="0" lvl="1" indent="0" algn="l" defTabSz="400050" rtl="0" eaLnBrk="1" fontAlgn="auto" latinLnBrk="0" hangingPunct="1">
                <a:lnSpc>
                  <a:spcPct val="90000"/>
                </a:lnSpc>
                <a:spcBef>
                  <a:spcPct val="0"/>
                </a:spcBef>
                <a:spcAft>
                  <a:spcPct val="1500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Calibri" panose="020F0502020204030204"/>
                  <a:ea typeface="+mn-ea"/>
                  <a:cs typeface="+mn-cs"/>
                </a:rPr>
                <a:t>Partner with ESS on a project</a:t>
              </a:r>
            </a:p>
            <a:p>
              <a:pPr marL="0" marR="0" lvl="1" indent="0" algn="l" defTabSz="400050" rtl="0" eaLnBrk="1" fontAlgn="auto" latinLnBrk="0" hangingPunct="1">
                <a:lnSpc>
                  <a:spcPct val="90000"/>
                </a:lnSpc>
                <a:spcBef>
                  <a:spcPct val="0"/>
                </a:spcBef>
                <a:spcAft>
                  <a:spcPct val="1500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Calibri" panose="020F0502020204030204"/>
                  <a:ea typeface="+mn-ea"/>
                  <a:cs typeface="+mn-cs"/>
                </a:rPr>
                <a:t>Share and disseminate ESS work</a:t>
              </a:r>
            </a:p>
            <a:p>
              <a:pPr marL="0" marR="0" lvl="1" indent="0" algn="l" defTabSz="400050" rtl="0" eaLnBrk="1" fontAlgn="auto" latinLnBrk="0" hangingPunct="1">
                <a:lnSpc>
                  <a:spcPct val="90000"/>
                </a:lnSpc>
                <a:spcBef>
                  <a:spcPct val="0"/>
                </a:spcBef>
                <a:spcAft>
                  <a:spcPct val="1500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Calibri" panose="020F0502020204030204"/>
                  <a:ea typeface="+mn-ea"/>
                  <a:cs typeface="+mn-cs"/>
                </a:rPr>
                <a:t>Initiate conversations with new partners about ESS on our behalf</a:t>
              </a:r>
            </a:p>
          </p:txBody>
        </p:sp>
      </p:grpSp>
      <p:sp>
        <p:nvSpPr>
          <p:cNvPr id="2" name="Cloud 1">
            <a:extLst>
              <a:ext uri="{FF2B5EF4-FFF2-40B4-BE49-F238E27FC236}">
                <a16:creationId xmlns:a16="http://schemas.microsoft.com/office/drawing/2014/main" id="{98A52E9D-5260-474B-B195-67C225B66244}"/>
              </a:ext>
            </a:extLst>
          </p:cNvPr>
          <p:cNvSpPr/>
          <p:nvPr/>
        </p:nvSpPr>
        <p:spPr>
          <a:xfrm>
            <a:off x="5455098" y="1123713"/>
            <a:ext cx="1882135" cy="674169"/>
          </a:xfrm>
          <a:prstGeom prst="cloud">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High-quality tailored communications</a:t>
            </a:r>
          </a:p>
        </p:txBody>
      </p:sp>
      <p:cxnSp>
        <p:nvCxnSpPr>
          <p:cNvPr id="9" name="Straight Arrow Connector 8">
            <a:extLst>
              <a:ext uri="{FF2B5EF4-FFF2-40B4-BE49-F238E27FC236}">
                <a16:creationId xmlns:a16="http://schemas.microsoft.com/office/drawing/2014/main" id="{FCF60AFC-977E-2740-9B99-D3F116FC105A}"/>
              </a:ext>
            </a:extLst>
          </p:cNvPr>
          <p:cNvCxnSpPr>
            <a:cxnSpLocks/>
          </p:cNvCxnSpPr>
          <p:nvPr/>
        </p:nvCxnSpPr>
        <p:spPr>
          <a:xfrm>
            <a:off x="3066972" y="2344756"/>
            <a:ext cx="0" cy="20050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C9FA1D9-5584-7F4D-A541-704E18700FB4}"/>
              </a:ext>
            </a:extLst>
          </p:cNvPr>
          <p:cNvCxnSpPr>
            <a:cxnSpLocks/>
          </p:cNvCxnSpPr>
          <p:nvPr/>
        </p:nvCxnSpPr>
        <p:spPr>
          <a:xfrm>
            <a:off x="4957591" y="2622015"/>
            <a:ext cx="0" cy="1784732"/>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4FEDCEA4-4A48-004C-839D-3E9FD4558D11}"/>
              </a:ext>
            </a:extLst>
          </p:cNvPr>
          <p:cNvCxnSpPr>
            <a:cxnSpLocks/>
          </p:cNvCxnSpPr>
          <p:nvPr/>
        </p:nvCxnSpPr>
        <p:spPr>
          <a:xfrm>
            <a:off x="6756522" y="2853369"/>
            <a:ext cx="0" cy="1553378"/>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9CA75DCB-4CE2-E241-A973-02404FF4282F}"/>
              </a:ext>
            </a:extLst>
          </p:cNvPr>
          <p:cNvCxnSpPr>
            <a:cxnSpLocks/>
          </p:cNvCxnSpPr>
          <p:nvPr/>
        </p:nvCxnSpPr>
        <p:spPr>
          <a:xfrm>
            <a:off x="8182122" y="2778250"/>
            <a:ext cx="0" cy="1595609"/>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A02F57A8-2B54-2F4E-8038-52ACE5D52181}"/>
              </a:ext>
            </a:extLst>
          </p:cNvPr>
          <p:cNvCxnSpPr>
            <a:cxnSpLocks/>
          </p:cNvCxnSpPr>
          <p:nvPr/>
        </p:nvCxnSpPr>
        <p:spPr>
          <a:xfrm>
            <a:off x="10368289" y="2344756"/>
            <a:ext cx="0" cy="1410159"/>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24501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5A0E2BB-790E-E94C-A33F-58275C198B29}"/>
              </a:ext>
            </a:extLst>
          </p:cNvPr>
          <p:cNvGrpSpPr/>
          <p:nvPr/>
        </p:nvGrpSpPr>
        <p:grpSpPr>
          <a:xfrm>
            <a:off x="5894718" y="1302327"/>
            <a:ext cx="5561892" cy="5343995"/>
            <a:chOff x="3733800" y="-381000"/>
            <a:chExt cx="6248400" cy="7353467"/>
          </a:xfrm>
        </p:grpSpPr>
        <p:sp>
          <p:nvSpPr>
            <p:cNvPr id="9" name="Freeform 192">
              <a:extLst>
                <a:ext uri="{FF2B5EF4-FFF2-40B4-BE49-F238E27FC236}">
                  <a16:creationId xmlns:a16="http://schemas.microsoft.com/office/drawing/2014/main" id="{9BF01F22-34FF-9542-94AE-EFCE3578D7F5}"/>
                </a:ext>
              </a:extLst>
            </p:cNvPr>
            <p:cNvSpPr>
              <a:spLocks noEditPoints="1"/>
            </p:cNvSpPr>
            <p:nvPr/>
          </p:nvSpPr>
          <p:spPr bwMode="auto">
            <a:xfrm>
              <a:off x="5101890" y="1499364"/>
              <a:ext cx="1309796" cy="2310264"/>
            </a:xfrm>
            <a:custGeom>
              <a:avLst/>
              <a:gdLst/>
              <a:ahLst/>
              <a:cxnLst>
                <a:cxn ang="0">
                  <a:pos x="2586" y="256"/>
                </a:cxn>
                <a:cxn ang="0">
                  <a:pos x="2701" y="80"/>
                </a:cxn>
                <a:cxn ang="0">
                  <a:pos x="2867" y="0"/>
                </a:cxn>
                <a:cxn ang="0">
                  <a:pos x="1681" y="2022"/>
                </a:cxn>
                <a:cxn ang="0">
                  <a:pos x="1745" y="1918"/>
                </a:cxn>
                <a:cxn ang="0">
                  <a:pos x="2063" y="1513"/>
                </a:cxn>
                <a:cxn ang="0">
                  <a:pos x="1588" y="1280"/>
                </a:cxn>
                <a:cxn ang="0">
                  <a:pos x="1628" y="1102"/>
                </a:cxn>
                <a:cxn ang="0">
                  <a:pos x="1882" y="833"/>
                </a:cxn>
                <a:cxn ang="0">
                  <a:pos x="1539" y="714"/>
                </a:cxn>
                <a:cxn ang="0">
                  <a:pos x="1388" y="1031"/>
                </a:cxn>
                <a:cxn ang="0">
                  <a:pos x="1237" y="1151"/>
                </a:cxn>
                <a:cxn ang="0">
                  <a:pos x="1176" y="1347"/>
                </a:cxn>
                <a:cxn ang="0">
                  <a:pos x="1062" y="1541"/>
                </a:cxn>
                <a:cxn ang="0">
                  <a:pos x="1046" y="1772"/>
                </a:cxn>
                <a:cxn ang="0">
                  <a:pos x="1142" y="2071"/>
                </a:cxn>
                <a:cxn ang="0">
                  <a:pos x="917" y="2251"/>
                </a:cxn>
                <a:cxn ang="0">
                  <a:pos x="1110" y="2372"/>
                </a:cxn>
                <a:cxn ang="0">
                  <a:pos x="1312" y="2522"/>
                </a:cxn>
                <a:cxn ang="0">
                  <a:pos x="1417" y="2821"/>
                </a:cxn>
                <a:cxn ang="0">
                  <a:pos x="1225" y="3053"/>
                </a:cxn>
                <a:cxn ang="0">
                  <a:pos x="984" y="3144"/>
                </a:cxn>
                <a:cxn ang="0">
                  <a:pos x="695" y="3238"/>
                </a:cxn>
                <a:cxn ang="0">
                  <a:pos x="751" y="3529"/>
                </a:cxn>
                <a:cxn ang="0">
                  <a:pos x="347" y="3672"/>
                </a:cxn>
                <a:cxn ang="0">
                  <a:pos x="524" y="3766"/>
                </a:cxn>
                <a:cxn ang="0">
                  <a:pos x="846" y="4016"/>
                </a:cxn>
                <a:cxn ang="0">
                  <a:pos x="908" y="4087"/>
                </a:cxn>
                <a:cxn ang="0">
                  <a:pos x="361" y="4179"/>
                </a:cxn>
                <a:cxn ang="0">
                  <a:pos x="105" y="4416"/>
                </a:cxn>
                <a:cxn ang="0">
                  <a:pos x="449" y="4387"/>
                </a:cxn>
                <a:cxn ang="0">
                  <a:pos x="837" y="4367"/>
                </a:cxn>
                <a:cxn ang="0">
                  <a:pos x="1175" y="4448"/>
                </a:cxn>
                <a:cxn ang="0">
                  <a:pos x="1464" y="4496"/>
                </a:cxn>
                <a:cxn ang="0">
                  <a:pos x="2058" y="4536"/>
                </a:cxn>
                <a:cxn ang="0">
                  <a:pos x="2041" y="4280"/>
                </a:cxn>
                <a:cxn ang="0">
                  <a:pos x="2373" y="3854"/>
                </a:cxn>
                <a:cxn ang="0">
                  <a:pos x="1964" y="3630"/>
                </a:cxn>
                <a:cxn ang="0">
                  <a:pos x="2080" y="3266"/>
                </a:cxn>
                <a:cxn ang="0">
                  <a:pos x="1852" y="2648"/>
                </a:cxn>
                <a:cxn ang="0">
                  <a:pos x="2058" y="725"/>
                </a:cxn>
                <a:cxn ang="0">
                  <a:pos x="2012" y="751"/>
                </a:cxn>
                <a:cxn ang="0">
                  <a:pos x="600" y="2575"/>
                </a:cxn>
                <a:cxn ang="0">
                  <a:pos x="741" y="2484"/>
                </a:cxn>
                <a:cxn ang="0">
                  <a:pos x="650" y="2045"/>
                </a:cxn>
                <a:cxn ang="0">
                  <a:pos x="287" y="2075"/>
                </a:cxn>
                <a:cxn ang="0">
                  <a:pos x="234" y="2425"/>
                </a:cxn>
                <a:cxn ang="0">
                  <a:pos x="1014" y="2598"/>
                </a:cxn>
                <a:cxn ang="0">
                  <a:pos x="957" y="803"/>
                </a:cxn>
                <a:cxn ang="0">
                  <a:pos x="1254" y="653"/>
                </a:cxn>
                <a:cxn ang="0">
                  <a:pos x="1008" y="881"/>
                </a:cxn>
                <a:cxn ang="0">
                  <a:pos x="848" y="978"/>
                </a:cxn>
                <a:cxn ang="0">
                  <a:pos x="749" y="1161"/>
                </a:cxn>
                <a:cxn ang="0">
                  <a:pos x="1041" y="1061"/>
                </a:cxn>
                <a:cxn ang="0">
                  <a:pos x="1075" y="1313"/>
                </a:cxn>
                <a:cxn ang="0">
                  <a:pos x="888" y="1496"/>
                </a:cxn>
                <a:cxn ang="0">
                  <a:pos x="751" y="1812"/>
                </a:cxn>
                <a:cxn ang="0">
                  <a:pos x="730" y="1885"/>
                </a:cxn>
                <a:cxn ang="0">
                  <a:pos x="991" y="1911"/>
                </a:cxn>
                <a:cxn ang="0">
                  <a:pos x="904" y="1942"/>
                </a:cxn>
                <a:cxn ang="0">
                  <a:pos x="1009" y="2045"/>
                </a:cxn>
                <a:cxn ang="0">
                  <a:pos x="1054" y="1890"/>
                </a:cxn>
                <a:cxn ang="0">
                  <a:pos x="848" y="5075"/>
                </a:cxn>
              </a:cxnLst>
              <a:rect l="0" t="0" r="r" b="b"/>
              <a:pathLst>
                <a:path w="2874" h="5114">
                  <a:moveTo>
                    <a:pt x="2705" y="168"/>
                  </a:moveTo>
                  <a:lnTo>
                    <a:pt x="2707" y="184"/>
                  </a:lnTo>
                  <a:lnTo>
                    <a:pt x="2712" y="198"/>
                  </a:lnTo>
                  <a:lnTo>
                    <a:pt x="2712" y="204"/>
                  </a:lnTo>
                  <a:lnTo>
                    <a:pt x="2711" y="211"/>
                  </a:lnTo>
                  <a:lnTo>
                    <a:pt x="2709" y="214"/>
                  </a:lnTo>
                  <a:lnTo>
                    <a:pt x="2706" y="217"/>
                  </a:lnTo>
                  <a:lnTo>
                    <a:pt x="2702" y="220"/>
                  </a:lnTo>
                  <a:lnTo>
                    <a:pt x="2697" y="224"/>
                  </a:lnTo>
                  <a:lnTo>
                    <a:pt x="2694" y="227"/>
                  </a:lnTo>
                  <a:lnTo>
                    <a:pt x="2692" y="229"/>
                  </a:lnTo>
                  <a:lnTo>
                    <a:pt x="2690" y="232"/>
                  </a:lnTo>
                  <a:lnTo>
                    <a:pt x="2690" y="234"/>
                  </a:lnTo>
                  <a:lnTo>
                    <a:pt x="2690" y="242"/>
                  </a:lnTo>
                  <a:lnTo>
                    <a:pt x="2692" y="249"/>
                  </a:lnTo>
                  <a:lnTo>
                    <a:pt x="2694" y="256"/>
                  </a:lnTo>
                  <a:lnTo>
                    <a:pt x="2694" y="264"/>
                  </a:lnTo>
                  <a:lnTo>
                    <a:pt x="2694" y="268"/>
                  </a:lnTo>
                  <a:lnTo>
                    <a:pt x="2693" y="272"/>
                  </a:lnTo>
                  <a:lnTo>
                    <a:pt x="2692" y="276"/>
                  </a:lnTo>
                  <a:lnTo>
                    <a:pt x="2688" y="280"/>
                  </a:lnTo>
                  <a:lnTo>
                    <a:pt x="2671" y="295"/>
                  </a:lnTo>
                  <a:lnTo>
                    <a:pt x="2654" y="311"/>
                  </a:lnTo>
                  <a:lnTo>
                    <a:pt x="2645" y="325"/>
                  </a:lnTo>
                  <a:lnTo>
                    <a:pt x="2637" y="342"/>
                  </a:lnTo>
                  <a:lnTo>
                    <a:pt x="2631" y="361"/>
                  </a:lnTo>
                  <a:lnTo>
                    <a:pt x="2626" y="377"/>
                  </a:lnTo>
                  <a:lnTo>
                    <a:pt x="2622" y="388"/>
                  </a:lnTo>
                  <a:lnTo>
                    <a:pt x="2614" y="412"/>
                  </a:lnTo>
                  <a:lnTo>
                    <a:pt x="2610" y="422"/>
                  </a:lnTo>
                  <a:lnTo>
                    <a:pt x="2605" y="429"/>
                  </a:lnTo>
                  <a:lnTo>
                    <a:pt x="2604" y="430"/>
                  </a:lnTo>
                  <a:lnTo>
                    <a:pt x="2601" y="429"/>
                  </a:lnTo>
                  <a:lnTo>
                    <a:pt x="2600" y="426"/>
                  </a:lnTo>
                  <a:lnTo>
                    <a:pt x="2598" y="422"/>
                  </a:lnTo>
                  <a:lnTo>
                    <a:pt x="2597" y="413"/>
                  </a:lnTo>
                  <a:lnTo>
                    <a:pt x="2598" y="404"/>
                  </a:lnTo>
                  <a:lnTo>
                    <a:pt x="2601" y="395"/>
                  </a:lnTo>
                  <a:lnTo>
                    <a:pt x="2604" y="386"/>
                  </a:lnTo>
                  <a:lnTo>
                    <a:pt x="2611" y="361"/>
                  </a:lnTo>
                  <a:lnTo>
                    <a:pt x="2621" y="337"/>
                  </a:lnTo>
                  <a:lnTo>
                    <a:pt x="2630" y="312"/>
                  </a:lnTo>
                  <a:lnTo>
                    <a:pt x="2636" y="287"/>
                  </a:lnTo>
                  <a:lnTo>
                    <a:pt x="2636" y="282"/>
                  </a:lnTo>
                  <a:lnTo>
                    <a:pt x="2636" y="277"/>
                  </a:lnTo>
                  <a:lnTo>
                    <a:pt x="2635" y="273"/>
                  </a:lnTo>
                  <a:lnTo>
                    <a:pt x="2633" y="271"/>
                  </a:lnTo>
                  <a:lnTo>
                    <a:pt x="2628" y="265"/>
                  </a:lnTo>
                  <a:lnTo>
                    <a:pt x="2622" y="263"/>
                  </a:lnTo>
                  <a:lnTo>
                    <a:pt x="2606" y="260"/>
                  </a:lnTo>
                  <a:lnTo>
                    <a:pt x="2589" y="258"/>
                  </a:lnTo>
                  <a:lnTo>
                    <a:pt x="2586" y="256"/>
                  </a:lnTo>
                  <a:lnTo>
                    <a:pt x="2583" y="255"/>
                  </a:lnTo>
                  <a:lnTo>
                    <a:pt x="2579" y="252"/>
                  </a:lnTo>
                  <a:lnTo>
                    <a:pt x="2576" y="250"/>
                  </a:lnTo>
                  <a:lnTo>
                    <a:pt x="2573" y="242"/>
                  </a:lnTo>
                  <a:lnTo>
                    <a:pt x="2570" y="236"/>
                  </a:lnTo>
                  <a:lnTo>
                    <a:pt x="2569" y="228"/>
                  </a:lnTo>
                  <a:lnTo>
                    <a:pt x="2571" y="221"/>
                  </a:lnTo>
                  <a:lnTo>
                    <a:pt x="2574" y="219"/>
                  </a:lnTo>
                  <a:lnTo>
                    <a:pt x="2576" y="217"/>
                  </a:lnTo>
                  <a:lnTo>
                    <a:pt x="2580" y="216"/>
                  </a:lnTo>
                  <a:lnTo>
                    <a:pt x="2584" y="215"/>
                  </a:lnTo>
                  <a:lnTo>
                    <a:pt x="2601" y="217"/>
                  </a:lnTo>
                  <a:lnTo>
                    <a:pt x="2619" y="220"/>
                  </a:lnTo>
                  <a:lnTo>
                    <a:pt x="2628" y="221"/>
                  </a:lnTo>
                  <a:lnTo>
                    <a:pt x="2637" y="221"/>
                  </a:lnTo>
                  <a:lnTo>
                    <a:pt x="2645" y="220"/>
                  </a:lnTo>
                  <a:lnTo>
                    <a:pt x="2653" y="217"/>
                  </a:lnTo>
                  <a:lnTo>
                    <a:pt x="2657" y="212"/>
                  </a:lnTo>
                  <a:lnTo>
                    <a:pt x="2661" y="208"/>
                  </a:lnTo>
                  <a:lnTo>
                    <a:pt x="2662" y="203"/>
                  </a:lnTo>
                  <a:lnTo>
                    <a:pt x="2662" y="199"/>
                  </a:lnTo>
                  <a:lnTo>
                    <a:pt x="2662" y="194"/>
                  </a:lnTo>
                  <a:lnTo>
                    <a:pt x="2661" y="189"/>
                  </a:lnTo>
                  <a:lnTo>
                    <a:pt x="2659" y="185"/>
                  </a:lnTo>
                  <a:lnTo>
                    <a:pt x="2655" y="180"/>
                  </a:lnTo>
                  <a:lnTo>
                    <a:pt x="2641" y="162"/>
                  </a:lnTo>
                  <a:lnTo>
                    <a:pt x="2627" y="146"/>
                  </a:lnTo>
                  <a:lnTo>
                    <a:pt x="2622" y="136"/>
                  </a:lnTo>
                  <a:lnTo>
                    <a:pt x="2613" y="123"/>
                  </a:lnTo>
                  <a:lnTo>
                    <a:pt x="2611" y="118"/>
                  </a:lnTo>
                  <a:lnTo>
                    <a:pt x="2611" y="111"/>
                  </a:lnTo>
                  <a:lnTo>
                    <a:pt x="2613" y="110"/>
                  </a:lnTo>
                  <a:lnTo>
                    <a:pt x="2615" y="107"/>
                  </a:lnTo>
                  <a:lnTo>
                    <a:pt x="2619" y="106"/>
                  </a:lnTo>
                  <a:lnTo>
                    <a:pt x="2623" y="105"/>
                  </a:lnTo>
                  <a:lnTo>
                    <a:pt x="2628" y="105"/>
                  </a:lnTo>
                  <a:lnTo>
                    <a:pt x="2635" y="103"/>
                  </a:lnTo>
                  <a:lnTo>
                    <a:pt x="2640" y="102"/>
                  </a:lnTo>
                  <a:lnTo>
                    <a:pt x="2645" y="100"/>
                  </a:lnTo>
                  <a:lnTo>
                    <a:pt x="2650" y="90"/>
                  </a:lnTo>
                  <a:lnTo>
                    <a:pt x="2657" y="81"/>
                  </a:lnTo>
                  <a:lnTo>
                    <a:pt x="2662" y="76"/>
                  </a:lnTo>
                  <a:lnTo>
                    <a:pt x="2668" y="70"/>
                  </a:lnTo>
                  <a:lnTo>
                    <a:pt x="2676" y="63"/>
                  </a:lnTo>
                  <a:lnTo>
                    <a:pt x="2684" y="61"/>
                  </a:lnTo>
                  <a:lnTo>
                    <a:pt x="2687" y="59"/>
                  </a:lnTo>
                  <a:lnTo>
                    <a:pt x="2689" y="59"/>
                  </a:lnTo>
                  <a:lnTo>
                    <a:pt x="2692" y="61"/>
                  </a:lnTo>
                  <a:lnTo>
                    <a:pt x="2694" y="62"/>
                  </a:lnTo>
                  <a:lnTo>
                    <a:pt x="2698" y="67"/>
                  </a:lnTo>
                  <a:lnTo>
                    <a:pt x="2701" y="72"/>
                  </a:lnTo>
                  <a:lnTo>
                    <a:pt x="2701" y="80"/>
                  </a:lnTo>
                  <a:lnTo>
                    <a:pt x="2700" y="88"/>
                  </a:lnTo>
                  <a:lnTo>
                    <a:pt x="2697" y="97"/>
                  </a:lnTo>
                  <a:lnTo>
                    <a:pt x="2694" y="105"/>
                  </a:lnTo>
                  <a:lnTo>
                    <a:pt x="2693" y="115"/>
                  </a:lnTo>
                  <a:lnTo>
                    <a:pt x="2693" y="124"/>
                  </a:lnTo>
                  <a:lnTo>
                    <a:pt x="2693" y="135"/>
                  </a:lnTo>
                  <a:lnTo>
                    <a:pt x="2694" y="145"/>
                  </a:lnTo>
                  <a:lnTo>
                    <a:pt x="2705" y="168"/>
                  </a:lnTo>
                  <a:close/>
                  <a:moveTo>
                    <a:pt x="2742" y="120"/>
                  </a:moveTo>
                  <a:lnTo>
                    <a:pt x="2744" y="107"/>
                  </a:lnTo>
                  <a:lnTo>
                    <a:pt x="2746" y="93"/>
                  </a:lnTo>
                  <a:lnTo>
                    <a:pt x="2747" y="81"/>
                  </a:lnTo>
                  <a:lnTo>
                    <a:pt x="2753" y="68"/>
                  </a:lnTo>
                  <a:lnTo>
                    <a:pt x="2757" y="62"/>
                  </a:lnTo>
                  <a:lnTo>
                    <a:pt x="2760" y="57"/>
                  </a:lnTo>
                  <a:lnTo>
                    <a:pt x="2766" y="53"/>
                  </a:lnTo>
                  <a:lnTo>
                    <a:pt x="2771" y="50"/>
                  </a:lnTo>
                  <a:lnTo>
                    <a:pt x="2776" y="49"/>
                  </a:lnTo>
                  <a:lnTo>
                    <a:pt x="2780" y="49"/>
                  </a:lnTo>
                  <a:lnTo>
                    <a:pt x="2782" y="50"/>
                  </a:lnTo>
                  <a:lnTo>
                    <a:pt x="2785" y="52"/>
                  </a:lnTo>
                  <a:lnTo>
                    <a:pt x="2785" y="54"/>
                  </a:lnTo>
                  <a:lnTo>
                    <a:pt x="2785" y="57"/>
                  </a:lnTo>
                  <a:lnTo>
                    <a:pt x="2785" y="61"/>
                  </a:lnTo>
                  <a:lnTo>
                    <a:pt x="2784" y="66"/>
                  </a:lnTo>
                  <a:lnTo>
                    <a:pt x="2779" y="79"/>
                  </a:lnTo>
                  <a:lnTo>
                    <a:pt x="2775" y="93"/>
                  </a:lnTo>
                  <a:lnTo>
                    <a:pt x="2772" y="107"/>
                  </a:lnTo>
                  <a:lnTo>
                    <a:pt x="2769" y="120"/>
                  </a:lnTo>
                  <a:lnTo>
                    <a:pt x="2768" y="125"/>
                  </a:lnTo>
                  <a:lnTo>
                    <a:pt x="2767" y="131"/>
                  </a:lnTo>
                  <a:lnTo>
                    <a:pt x="2766" y="135"/>
                  </a:lnTo>
                  <a:lnTo>
                    <a:pt x="2762" y="138"/>
                  </a:lnTo>
                  <a:lnTo>
                    <a:pt x="2759" y="141"/>
                  </a:lnTo>
                  <a:lnTo>
                    <a:pt x="2755" y="142"/>
                  </a:lnTo>
                  <a:lnTo>
                    <a:pt x="2753" y="142"/>
                  </a:lnTo>
                  <a:lnTo>
                    <a:pt x="2750" y="141"/>
                  </a:lnTo>
                  <a:lnTo>
                    <a:pt x="2747" y="140"/>
                  </a:lnTo>
                  <a:lnTo>
                    <a:pt x="2745" y="138"/>
                  </a:lnTo>
                  <a:lnTo>
                    <a:pt x="2744" y="135"/>
                  </a:lnTo>
                  <a:lnTo>
                    <a:pt x="2744" y="131"/>
                  </a:lnTo>
                  <a:lnTo>
                    <a:pt x="2742" y="120"/>
                  </a:lnTo>
                  <a:close/>
                  <a:moveTo>
                    <a:pt x="2833" y="41"/>
                  </a:moveTo>
                  <a:lnTo>
                    <a:pt x="2834" y="35"/>
                  </a:lnTo>
                  <a:lnTo>
                    <a:pt x="2837" y="30"/>
                  </a:lnTo>
                  <a:lnTo>
                    <a:pt x="2841" y="26"/>
                  </a:lnTo>
                  <a:lnTo>
                    <a:pt x="2845" y="21"/>
                  </a:lnTo>
                  <a:lnTo>
                    <a:pt x="2849" y="14"/>
                  </a:lnTo>
                  <a:lnTo>
                    <a:pt x="2855" y="6"/>
                  </a:lnTo>
                  <a:lnTo>
                    <a:pt x="2859" y="4"/>
                  </a:lnTo>
                  <a:lnTo>
                    <a:pt x="2863" y="1"/>
                  </a:lnTo>
                  <a:lnTo>
                    <a:pt x="2867" y="0"/>
                  </a:lnTo>
                  <a:lnTo>
                    <a:pt x="2871" y="1"/>
                  </a:lnTo>
                  <a:lnTo>
                    <a:pt x="2873" y="5"/>
                  </a:lnTo>
                  <a:lnTo>
                    <a:pt x="2874" y="11"/>
                  </a:lnTo>
                  <a:lnTo>
                    <a:pt x="2873" y="19"/>
                  </a:lnTo>
                  <a:lnTo>
                    <a:pt x="2873" y="23"/>
                  </a:lnTo>
                  <a:lnTo>
                    <a:pt x="2867" y="33"/>
                  </a:lnTo>
                  <a:lnTo>
                    <a:pt x="2861" y="43"/>
                  </a:lnTo>
                  <a:lnTo>
                    <a:pt x="2858" y="48"/>
                  </a:lnTo>
                  <a:lnTo>
                    <a:pt x="2854" y="53"/>
                  </a:lnTo>
                  <a:lnTo>
                    <a:pt x="2851" y="57"/>
                  </a:lnTo>
                  <a:lnTo>
                    <a:pt x="2849" y="61"/>
                  </a:lnTo>
                  <a:lnTo>
                    <a:pt x="2846" y="63"/>
                  </a:lnTo>
                  <a:lnTo>
                    <a:pt x="2842" y="66"/>
                  </a:lnTo>
                  <a:lnTo>
                    <a:pt x="2839" y="66"/>
                  </a:lnTo>
                  <a:lnTo>
                    <a:pt x="2837" y="66"/>
                  </a:lnTo>
                  <a:lnTo>
                    <a:pt x="2834" y="65"/>
                  </a:lnTo>
                  <a:lnTo>
                    <a:pt x="2833" y="63"/>
                  </a:lnTo>
                  <a:lnTo>
                    <a:pt x="2830" y="58"/>
                  </a:lnTo>
                  <a:lnTo>
                    <a:pt x="2829" y="54"/>
                  </a:lnTo>
                  <a:lnTo>
                    <a:pt x="2833" y="41"/>
                  </a:lnTo>
                  <a:close/>
                  <a:moveTo>
                    <a:pt x="1845" y="2588"/>
                  </a:moveTo>
                  <a:lnTo>
                    <a:pt x="1843" y="2549"/>
                  </a:lnTo>
                  <a:lnTo>
                    <a:pt x="1842" y="2508"/>
                  </a:lnTo>
                  <a:lnTo>
                    <a:pt x="1843" y="2487"/>
                  </a:lnTo>
                  <a:lnTo>
                    <a:pt x="1845" y="2468"/>
                  </a:lnTo>
                  <a:lnTo>
                    <a:pt x="1848" y="2448"/>
                  </a:lnTo>
                  <a:lnTo>
                    <a:pt x="1855" y="2429"/>
                  </a:lnTo>
                  <a:lnTo>
                    <a:pt x="1860" y="2414"/>
                  </a:lnTo>
                  <a:lnTo>
                    <a:pt x="1864" y="2399"/>
                  </a:lnTo>
                  <a:lnTo>
                    <a:pt x="1867" y="2385"/>
                  </a:lnTo>
                  <a:lnTo>
                    <a:pt x="1869" y="2369"/>
                  </a:lnTo>
                  <a:lnTo>
                    <a:pt x="1872" y="2339"/>
                  </a:lnTo>
                  <a:lnTo>
                    <a:pt x="1872" y="2307"/>
                  </a:lnTo>
                  <a:lnTo>
                    <a:pt x="1870" y="2291"/>
                  </a:lnTo>
                  <a:lnTo>
                    <a:pt x="1869" y="2276"/>
                  </a:lnTo>
                  <a:lnTo>
                    <a:pt x="1867" y="2262"/>
                  </a:lnTo>
                  <a:lnTo>
                    <a:pt x="1863" y="2247"/>
                  </a:lnTo>
                  <a:lnTo>
                    <a:pt x="1857" y="2233"/>
                  </a:lnTo>
                  <a:lnTo>
                    <a:pt x="1851" y="2220"/>
                  </a:lnTo>
                  <a:lnTo>
                    <a:pt x="1845" y="2207"/>
                  </a:lnTo>
                  <a:lnTo>
                    <a:pt x="1838" y="2194"/>
                  </a:lnTo>
                  <a:lnTo>
                    <a:pt x="1821" y="2170"/>
                  </a:lnTo>
                  <a:lnTo>
                    <a:pt x="1803" y="2146"/>
                  </a:lnTo>
                  <a:lnTo>
                    <a:pt x="1782" y="2124"/>
                  </a:lnTo>
                  <a:lnTo>
                    <a:pt x="1763" y="2102"/>
                  </a:lnTo>
                  <a:lnTo>
                    <a:pt x="1727" y="2063"/>
                  </a:lnTo>
                  <a:lnTo>
                    <a:pt x="1718" y="2050"/>
                  </a:lnTo>
                  <a:lnTo>
                    <a:pt x="1710" y="2040"/>
                  </a:lnTo>
                  <a:lnTo>
                    <a:pt x="1702" y="2032"/>
                  </a:lnTo>
                  <a:lnTo>
                    <a:pt x="1694" y="2027"/>
                  </a:lnTo>
                  <a:lnTo>
                    <a:pt x="1688" y="2023"/>
                  </a:lnTo>
                  <a:lnTo>
                    <a:pt x="1681" y="2022"/>
                  </a:lnTo>
                  <a:lnTo>
                    <a:pt x="1675" y="2022"/>
                  </a:lnTo>
                  <a:lnTo>
                    <a:pt x="1667" y="2023"/>
                  </a:lnTo>
                  <a:lnTo>
                    <a:pt x="1653" y="2027"/>
                  </a:lnTo>
                  <a:lnTo>
                    <a:pt x="1636" y="2032"/>
                  </a:lnTo>
                  <a:lnTo>
                    <a:pt x="1627" y="2035"/>
                  </a:lnTo>
                  <a:lnTo>
                    <a:pt x="1616" y="2036"/>
                  </a:lnTo>
                  <a:lnTo>
                    <a:pt x="1605" y="2036"/>
                  </a:lnTo>
                  <a:lnTo>
                    <a:pt x="1593" y="2036"/>
                  </a:lnTo>
                  <a:lnTo>
                    <a:pt x="1587" y="2035"/>
                  </a:lnTo>
                  <a:lnTo>
                    <a:pt x="1578" y="2032"/>
                  </a:lnTo>
                  <a:lnTo>
                    <a:pt x="1567" y="2027"/>
                  </a:lnTo>
                  <a:lnTo>
                    <a:pt x="1556" y="2022"/>
                  </a:lnTo>
                  <a:lnTo>
                    <a:pt x="1531" y="2008"/>
                  </a:lnTo>
                  <a:lnTo>
                    <a:pt x="1504" y="1991"/>
                  </a:lnTo>
                  <a:lnTo>
                    <a:pt x="1479" y="1971"/>
                  </a:lnTo>
                  <a:lnTo>
                    <a:pt x="1457" y="1955"/>
                  </a:lnTo>
                  <a:lnTo>
                    <a:pt x="1449" y="1946"/>
                  </a:lnTo>
                  <a:lnTo>
                    <a:pt x="1443" y="1938"/>
                  </a:lnTo>
                  <a:lnTo>
                    <a:pt x="1439" y="1931"/>
                  </a:lnTo>
                  <a:lnTo>
                    <a:pt x="1438" y="1926"/>
                  </a:lnTo>
                  <a:lnTo>
                    <a:pt x="1445" y="1926"/>
                  </a:lnTo>
                  <a:lnTo>
                    <a:pt x="1453" y="1927"/>
                  </a:lnTo>
                  <a:lnTo>
                    <a:pt x="1464" y="1930"/>
                  </a:lnTo>
                  <a:lnTo>
                    <a:pt x="1474" y="1934"/>
                  </a:lnTo>
                  <a:lnTo>
                    <a:pt x="1496" y="1946"/>
                  </a:lnTo>
                  <a:lnTo>
                    <a:pt x="1519" y="1957"/>
                  </a:lnTo>
                  <a:lnTo>
                    <a:pt x="1531" y="1962"/>
                  </a:lnTo>
                  <a:lnTo>
                    <a:pt x="1541" y="1966"/>
                  </a:lnTo>
                  <a:lnTo>
                    <a:pt x="1552" y="1970"/>
                  </a:lnTo>
                  <a:lnTo>
                    <a:pt x="1562" y="1971"/>
                  </a:lnTo>
                  <a:lnTo>
                    <a:pt x="1567" y="1971"/>
                  </a:lnTo>
                  <a:lnTo>
                    <a:pt x="1571" y="1970"/>
                  </a:lnTo>
                  <a:lnTo>
                    <a:pt x="1575" y="1969"/>
                  </a:lnTo>
                  <a:lnTo>
                    <a:pt x="1579" y="1966"/>
                  </a:lnTo>
                  <a:lnTo>
                    <a:pt x="1583" y="1964"/>
                  </a:lnTo>
                  <a:lnTo>
                    <a:pt x="1587" y="1961"/>
                  </a:lnTo>
                  <a:lnTo>
                    <a:pt x="1589" y="1956"/>
                  </a:lnTo>
                  <a:lnTo>
                    <a:pt x="1592" y="1951"/>
                  </a:lnTo>
                  <a:lnTo>
                    <a:pt x="1594" y="1947"/>
                  </a:lnTo>
                  <a:lnTo>
                    <a:pt x="1597" y="1943"/>
                  </a:lnTo>
                  <a:lnTo>
                    <a:pt x="1601" y="1940"/>
                  </a:lnTo>
                  <a:lnTo>
                    <a:pt x="1605" y="1938"/>
                  </a:lnTo>
                  <a:lnTo>
                    <a:pt x="1615" y="1934"/>
                  </a:lnTo>
                  <a:lnTo>
                    <a:pt x="1628" y="1931"/>
                  </a:lnTo>
                  <a:lnTo>
                    <a:pt x="1655" y="1929"/>
                  </a:lnTo>
                  <a:lnTo>
                    <a:pt x="1685" y="1929"/>
                  </a:lnTo>
                  <a:lnTo>
                    <a:pt x="1712" y="1929"/>
                  </a:lnTo>
                  <a:lnTo>
                    <a:pt x="1733" y="1927"/>
                  </a:lnTo>
                  <a:lnTo>
                    <a:pt x="1740" y="1926"/>
                  </a:lnTo>
                  <a:lnTo>
                    <a:pt x="1745" y="1924"/>
                  </a:lnTo>
                  <a:lnTo>
                    <a:pt x="1745" y="1921"/>
                  </a:lnTo>
                  <a:lnTo>
                    <a:pt x="1745" y="1918"/>
                  </a:lnTo>
                  <a:lnTo>
                    <a:pt x="1743" y="1916"/>
                  </a:lnTo>
                  <a:lnTo>
                    <a:pt x="1742" y="1913"/>
                  </a:lnTo>
                  <a:lnTo>
                    <a:pt x="1723" y="1883"/>
                  </a:lnTo>
                  <a:lnTo>
                    <a:pt x="1714" y="1867"/>
                  </a:lnTo>
                  <a:lnTo>
                    <a:pt x="1711" y="1864"/>
                  </a:lnTo>
                  <a:lnTo>
                    <a:pt x="1708" y="1861"/>
                  </a:lnTo>
                  <a:lnTo>
                    <a:pt x="1705" y="1860"/>
                  </a:lnTo>
                  <a:lnTo>
                    <a:pt x="1698" y="1857"/>
                  </a:lnTo>
                  <a:lnTo>
                    <a:pt x="1683" y="1855"/>
                  </a:lnTo>
                  <a:lnTo>
                    <a:pt x="1658" y="1851"/>
                  </a:lnTo>
                  <a:lnTo>
                    <a:pt x="1637" y="1847"/>
                  </a:lnTo>
                  <a:lnTo>
                    <a:pt x="1624" y="1844"/>
                  </a:lnTo>
                  <a:lnTo>
                    <a:pt x="1615" y="1841"/>
                  </a:lnTo>
                  <a:lnTo>
                    <a:pt x="1611" y="1838"/>
                  </a:lnTo>
                  <a:lnTo>
                    <a:pt x="1610" y="1835"/>
                  </a:lnTo>
                  <a:lnTo>
                    <a:pt x="1610" y="1834"/>
                  </a:lnTo>
                  <a:lnTo>
                    <a:pt x="1611" y="1833"/>
                  </a:lnTo>
                  <a:lnTo>
                    <a:pt x="1614" y="1832"/>
                  </a:lnTo>
                  <a:lnTo>
                    <a:pt x="1620" y="1829"/>
                  </a:lnTo>
                  <a:lnTo>
                    <a:pt x="1628" y="1826"/>
                  </a:lnTo>
                  <a:lnTo>
                    <a:pt x="1650" y="1822"/>
                  </a:lnTo>
                  <a:lnTo>
                    <a:pt x="1675" y="1820"/>
                  </a:lnTo>
                  <a:lnTo>
                    <a:pt x="1686" y="1819"/>
                  </a:lnTo>
                  <a:lnTo>
                    <a:pt x="1697" y="1820"/>
                  </a:lnTo>
                  <a:lnTo>
                    <a:pt x="1706" y="1820"/>
                  </a:lnTo>
                  <a:lnTo>
                    <a:pt x="1712" y="1821"/>
                  </a:lnTo>
                  <a:lnTo>
                    <a:pt x="1718" y="1822"/>
                  </a:lnTo>
                  <a:lnTo>
                    <a:pt x="1723" y="1822"/>
                  </a:lnTo>
                  <a:lnTo>
                    <a:pt x="1729" y="1822"/>
                  </a:lnTo>
                  <a:lnTo>
                    <a:pt x="1736" y="1821"/>
                  </a:lnTo>
                  <a:lnTo>
                    <a:pt x="1749" y="1816"/>
                  </a:lnTo>
                  <a:lnTo>
                    <a:pt x="1764" y="1810"/>
                  </a:lnTo>
                  <a:lnTo>
                    <a:pt x="1780" y="1799"/>
                  </a:lnTo>
                  <a:lnTo>
                    <a:pt x="1797" y="1789"/>
                  </a:lnTo>
                  <a:lnTo>
                    <a:pt x="1813" y="1776"/>
                  </a:lnTo>
                  <a:lnTo>
                    <a:pt x="1830" y="1763"/>
                  </a:lnTo>
                  <a:lnTo>
                    <a:pt x="1865" y="1734"/>
                  </a:lnTo>
                  <a:lnTo>
                    <a:pt x="1895" y="1706"/>
                  </a:lnTo>
                  <a:lnTo>
                    <a:pt x="1922" y="1683"/>
                  </a:lnTo>
                  <a:lnTo>
                    <a:pt x="1940" y="1664"/>
                  </a:lnTo>
                  <a:lnTo>
                    <a:pt x="1953" y="1650"/>
                  </a:lnTo>
                  <a:lnTo>
                    <a:pt x="1966" y="1635"/>
                  </a:lnTo>
                  <a:lnTo>
                    <a:pt x="1977" y="1618"/>
                  </a:lnTo>
                  <a:lnTo>
                    <a:pt x="1986" y="1601"/>
                  </a:lnTo>
                  <a:lnTo>
                    <a:pt x="1996" y="1584"/>
                  </a:lnTo>
                  <a:lnTo>
                    <a:pt x="2006" y="1567"/>
                  </a:lnTo>
                  <a:lnTo>
                    <a:pt x="2018" y="1552"/>
                  </a:lnTo>
                  <a:lnTo>
                    <a:pt x="2031" y="1536"/>
                  </a:lnTo>
                  <a:lnTo>
                    <a:pt x="2039" y="1530"/>
                  </a:lnTo>
                  <a:lnTo>
                    <a:pt x="2048" y="1523"/>
                  </a:lnTo>
                  <a:lnTo>
                    <a:pt x="2056" y="1518"/>
                  </a:lnTo>
                  <a:lnTo>
                    <a:pt x="2063" y="1513"/>
                  </a:lnTo>
                  <a:lnTo>
                    <a:pt x="2080" y="1504"/>
                  </a:lnTo>
                  <a:lnTo>
                    <a:pt x="2095" y="1496"/>
                  </a:lnTo>
                  <a:lnTo>
                    <a:pt x="2101" y="1491"/>
                  </a:lnTo>
                  <a:lnTo>
                    <a:pt x="2106" y="1486"/>
                  </a:lnTo>
                  <a:lnTo>
                    <a:pt x="2110" y="1479"/>
                  </a:lnTo>
                  <a:lnTo>
                    <a:pt x="2114" y="1471"/>
                  </a:lnTo>
                  <a:lnTo>
                    <a:pt x="2117" y="1464"/>
                  </a:lnTo>
                  <a:lnTo>
                    <a:pt x="2117" y="1453"/>
                  </a:lnTo>
                  <a:lnTo>
                    <a:pt x="2117" y="1442"/>
                  </a:lnTo>
                  <a:lnTo>
                    <a:pt x="2114" y="1429"/>
                  </a:lnTo>
                  <a:lnTo>
                    <a:pt x="2111" y="1417"/>
                  </a:lnTo>
                  <a:lnTo>
                    <a:pt x="2111" y="1407"/>
                  </a:lnTo>
                  <a:lnTo>
                    <a:pt x="2114" y="1399"/>
                  </a:lnTo>
                  <a:lnTo>
                    <a:pt x="2118" y="1390"/>
                  </a:lnTo>
                  <a:lnTo>
                    <a:pt x="2120" y="1382"/>
                  </a:lnTo>
                  <a:lnTo>
                    <a:pt x="2124" y="1374"/>
                  </a:lnTo>
                  <a:lnTo>
                    <a:pt x="2127" y="1365"/>
                  </a:lnTo>
                  <a:lnTo>
                    <a:pt x="2127" y="1356"/>
                  </a:lnTo>
                  <a:lnTo>
                    <a:pt x="2127" y="1354"/>
                  </a:lnTo>
                  <a:lnTo>
                    <a:pt x="2124" y="1352"/>
                  </a:lnTo>
                  <a:lnTo>
                    <a:pt x="2120" y="1351"/>
                  </a:lnTo>
                  <a:lnTo>
                    <a:pt x="2115" y="1350"/>
                  </a:lnTo>
                  <a:lnTo>
                    <a:pt x="2102" y="1347"/>
                  </a:lnTo>
                  <a:lnTo>
                    <a:pt x="2087" y="1346"/>
                  </a:lnTo>
                  <a:lnTo>
                    <a:pt x="2071" y="1344"/>
                  </a:lnTo>
                  <a:lnTo>
                    <a:pt x="2056" y="1342"/>
                  </a:lnTo>
                  <a:lnTo>
                    <a:pt x="2043" y="1341"/>
                  </a:lnTo>
                  <a:lnTo>
                    <a:pt x="2034" y="1338"/>
                  </a:lnTo>
                  <a:lnTo>
                    <a:pt x="2016" y="1333"/>
                  </a:lnTo>
                  <a:lnTo>
                    <a:pt x="2000" y="1326"/>
                  </a:lnTo>
                  <a:lnTo>
                    <a:pt x="1986" y="1320"/>
                  </a:lnTo>
                  <a:lnTo>
                    <a:pt x="1970" y="1313"/>
                  </a:lnTo>
                  <a:lnTo>
                    <a:pt x="1955" y="1307"/>
                  </a:lnTo>
                  <a:lnTo>
                    <a:pt x="1939" y="1300"/>
                  </a:lnTo>
                  <a:lnTo>
                    <a:pt x="1922" y="1297"/>
                  </a:lnTo>
                  <a:lnTo>
                    <a:pt x="1904" y="1293"/>
                  </a:lnTo>
                  <a:lnTo>
                    <a:pt x="1890" y="1290"/>
                  </a:lnTo>
                  <a:lnTo>
                    <a:pt x="1876" y="1285"/>
                  </a:lnTo>
                  <a:lnTo>
                    <a:pt x="1863" y="1280"/>
                  </a:lnTo>
                  <a:lnTo>
                    <a:pt x="1850" y="1272"/>
                  </a:lnTo>
                  <a:lnTo>
                    <a:pt x="1837" y="1265"/>
                  </a:lnTo>
                  <a:lnTo>
                    <a:pt x="1824" y="1259"/>
                  </a:lnTo>
                  <a:lnTo>
                    <a:pt x="1810" y="1254"/>
                  </a:lnTo>
                  <a:lnTo>
                    <a:pt x="1795" y="1250"/>
                  </a:lnTo>
                  <a:lnTo>
                    <a:pt x="1778" y="1247"/>
                  </a:lnTo>
                  <a:lnTo>
                    <a:pt x="1762" y="1246"/>
                  </a:lnTo>
                  <a:lnTo>
                    <a:pt x="1745" y="1247"/>
                  </a:lnTo>
                  <a:lnTo>
                    <a:pt x="1728" y="1250"/>
                  </a:lnTo>
                  <a:lnTo>
                    <a:pt x="1693" y="1256"/>
                  </a:lnTo>
                  <a:lnTo>
                    <a:pt x="1658" y="1264"/>
                  </a:lnTo>
                  <a:lnTo>
                    <a:pt x="1623" y="1273"/>
                  </a:lnTo>
                  <a:lnTo>
                    <a:pt x="1588" y="1280"/>
                  </a:lnTo>
                  <a:lnTo>
                    <a:pt x="1571" y="1281"/>
                  </a:lnTo>
                  <a:lnTo>
                    <a:pt x="1556" y="1281"/>
                  </a:lnTo>
                  <a:lnTo>
                    <a:pt x="1539" y="1280"/>
                  </a:lnTo>
                  <a:lnTo>
                    <a:pt x="1523" y="1277"/>
                  </a:lnTo>
                  <a:lnTo>
                    <a:pt x="1523" y="1273"/>
                  </a:lnTo>
                  <a:lnTo>
                    <a:pt x="1525" y="1269"/>
                  </a:lnTo>
                  <a:lnTo>
                    <a:pt x="1526" y="1265"/>
                  </a:lnTo>
                  <a:lnTo>
                    <a:pt x="1528" y="1262"/>
                  </a:lnTo>
                  <a:lnTo>
                    <a:pt x="1535" y="1255"/>
                  </a:lnTo>
                  <a:lnTo>
                    <a:pt x="1541" y="1249"/>
                  </a:lnTo>
                  <a:lnTo>
                    <a:pt x="1557" y="1240"/>
                  </a:lnTo>
                  <a:lnTo>
                    <a:pt x="1570" y="1230"/>
                  </a:lnTo>
                  <a:lnTo>
                    <a:pt x="1576" y="1221"/>
                  </a:lnTo>
                  <a:lnTo>
                    <a:pt x="1580" y="1215"/>
                  </a:lnTo>
                  <a:lnTo>
                    <a:pt x="1582" y="1208"/>
                  </a:lnTo>
                  <a:lnTo>
                    <a:pt x="1582" y="1203"/>
                  </a:lnTo>
                  <a:lnTo>
                    <a:pt x="1583" y="1198"/>
                  </a:lnTo>
                  <a:lnTo>
                    <a:pt x="1584" y="1193"/>
                  </a:lnTo>
                  <a:lnTo>
                    <a:pt x="1588" y="1188"/>
                  </a:lnTo>
                  <a:lnTo>
                    <a:pt x="1597" y="1181"/>
                  </a:lnTo>
                  <a:lnTo>
                    <a:pt x="1604" y="1177"/>
                  </a:lnTo>
                  <a:lnTo>
                    <a:pt x="1610" y="1175"/>
                  </a:lnTo>
                  <a:lnTo>
                    <a:pt x="1615" y="1173"/>
                  </a:lnTo>
                  <a:lnTo>
                    <a:pt x="1622" y="1173"/>
                  </a:lnTo>
                  <a:lnTo>
                    <a:pt x="1633" y="1175"/>
                  </a:lnTo>
                  <a:lnTo>
                    <a:pt x="1648" y="1177"/>
                  </a:lnTo>
                  <a:lnTo>
                    <a:pt x="1657" y="1179"/>
                  </a:lnTo>
                  <a:lnTo>
                    <a:pt x="1664" y="1177"/>
                  </a:lnTo>
                  <a:lnTo>
                    <a:pt x="1673" y="1176"/>
                  </a:lnTo>
                  <a:lnTo>
                    <a:pt x="1681" y="1172"/>
                  </a:lnTo>
                  <a:lnTo>
                    <a:pt x="1688" y="1167"/>
                  </a:lnTo>
                  <a:lnTo>
                    <a:pt x="1693" y="1161"/>
                  </a:lnTo>
                  <a:lnTo>
                    <a:pt x="1696" y="1153"/>
                  </a:lnTo>
                  <a:lnTo>
                    <a:pt x="1697" y="1145"/>
                  </a:lnTo>
                  <a:lnTo>
                    <a:pt x="1676" y="1146"/>
                  </a:lnTo>
                  <a:lnTo>
                    <a:pt x="1655" y="1148"/>
                  </a:lnTo>
                  <a:lnTo>
                    <a:pt x="1645" y="1146"/>
                  </a:lnTo>
                  <a:lnTo>
                    <a:pt x="1636" y="1145"/>
                  </a:lnTo>
                  <a:lnTo>
                    <a:pt x="1627" y="1141"/>
                  </a:lnTo>
                  <a:lnTo>
                    <a:pt x="1618" y="1136"/>
                  </a:lnTo>
                  <a:lnTo>
                    <a:pt x="1606" y="1127"/>
                  </a:lnTo>
                  <a:lnTo>
                    <a:pt x="1589" y="1111"/>
                  </a:lnTo>
                  <a:lnTo>
                    <a:pt x="1582" y="1104"/>
                  </a:lnTo>
                  <a:lnTo>
                    <a:pt x="1578" y="1097"/>
                  </a:lnTo>
                  <a:lnTo>
                    <a:pt x="1576" y="1094"/>
                  </a:lnTo>
                  <a:lnTo>
                    <a:pt x="1578" y="1093"/>
                  </a:lnTo>
                  <a:lnTo>
                    <a:pt x="1579" y="1093"/>
                  </a:lnTo>
                  <a:lnTo>
                    <a:pt x="1582" y="1093"/>
                  </a:lnTo>
                  <a:lnTo>
                    <a:pt x="1593" y="1096"/>
                  </a:lnTo>
                  <a:lnTo>
                    <a:pt x="1605" y="1098"/>
                  </a:lnTo>
                  <a:lnTo>
                    <a:pt x="1616" y="1101"/>
                  </a:lnTo>
                  <a:lnTo>
                    <a:pt x="1628" y="1102"/>
                  </a:lnTo>
                  <a:lnTo>
                    <a:pt x="1636" y="1102"/>
                  </a:lnTo>
                  <a:lnTo>
                    <a:pt x="1642" y="1101"/>
                  </a:lnTo>
                  <a:lnTo>
                    <a:pt x="1649" y="1098"/>
                  </a:lnTo>
                  <a:lnTo>
                    <a:pt x="1654" y="1094"/>
                  </a:lnTo>
                  <a:lnTo>
                    <a:pt x="1664" y="1087"/>
                  </a:lnTo>
                  <a:lnTo>
                    <a:pt x="1676" y="1079"/>
                  </a:lnTo>
                  <a:lnTo>
                    <a:pt x="1692" y="1076"/>
                  </a:lnTo>
                  <a:lnTo>
                    <a:pt x="1708" y="1074"/>
                  </a:lnTo>
                  <a:lnTo>
                    <a:pt x="1720" y="1069"/>
                  </a:lnTo>
                  <a:lnTo>
                    <a:pt x="1729" y="1063"/>
                  </a:lnTo>
                  <a:lnTo>
                    <a:pt x="1737" y="1058"/>
                  </a:lnTo>
                  <a:lnTo>
                    <a:pt x="1747" y="1050"/>
                  </a:lnTo>
                  <a:lnTo>
                    <a:pt x="1782" y="1028"/>
                  </a:lnTo>
                  <a:lnTo>
                    <a:pt x="1822" y="1005"/>
                  </a:lnTo>
                  <a:lnTo>
                    <a:pt x="1845" y="995"/>
                  </a:lnTo>
                  <a:lnTo>
                    <a:pt x="1865" y="986"/>
                  </a:lnTo>
                  <a:lnTo>
                    <a:pt x="1886" y="978"/>
                  </a:lnTo>
                  <a:lnTo>
                    <a:pt x="1904" y="973"/>
                  </a:lnTo>
                  <a:lnTo>
                    <a:pt x="1925" y="969"/>
                  </a:lnTo>
                  <a:lnTo>
                    <a:pt x="1943" y="965"/>
                  </a:lnTo>
                  <a:lnTo>
                    <a:pt x="1951" y="962"/>
                  </a:lnTo>
                  <a:lnTo>
                    <a:pt x="1957" y="960"/>
                  </a:lnTo>
                  <a:lnTo>
                    <a:pt x="1964" y="957"/>
                  </a:lnTo>
                  <a:lnTo>
                    <a:pt x="1969" y="953"/>
                  </a:lnTo>
                  <a:lnTo>
                    <a:pt x="1974" y="948"/>
                  </a:lnTo>
                  <a:lnTo>
                    <a:pt x="1979" y="943"/>
                  </a:lnTo>
                  <a:lnTo>
                    <a:pt x="1983" y="938"/>
                  </a:lnTo>
                  <a:lnTo>
                    <a:pt x="1986" y="930"/>
                  </a:lnTo>
                  <a:lnTo>
                    <a:pt x="1988" y="922"/>
                  </a:lnTo>
                  <a:lnTo>
                    <a:pt x="1991" y="913"/>
                  </a:lnTo>
                  <a:lnTo>
                    <a:pt x="1992" y="903"/>
                  </a:lnTo>
                  <a:lnTo>
                    <a:pt x="1992" y="891"/>
                  </a:lnTo>
                  <a:lnTo>
                    <a:pt x="1993" y="882"/>
                  </a:lnTo>
                  <a:lnTo>
                    <a:pt x="1996" y="874"/>
                  </a:lnTo>
                  <a:lnTo>
                    <a:pt x="2000" y="865"/>
                  </a:lnTo>
                  <a:lnTo>
                    <a:pt x="2004" y="857"/>
                  </a:lnTo>
                  <a:lnTo>
                    <a:pt x="2006" y="850"/>
                  </a:lnTo>
                  <a:lnTo>
                    <a:pt x="2010" y="842"/>
                  </a:lnTo>
                  <a:lnTo>
                    <a:pt x="2013" y="833"/>
                  </a:lnTo>
                  <a:lnTo>
                    <a:pt x="2013" y="824"/>
                  </a:lnTo>
                  <a:lnTo>
                    <a:pt x="2001" y="825"/>
                  </a:lnTo>
                  <a:lnTo>
                    <a:pt x="1990" y="828"/>
                  </a:lnTo>
                  <a:lnTo>
                    <a:pt x="1979" y="831"/>
                  </a:lnTo>
                  <a:lnTo>
                    <a:pt x="1968" y="835"/>
                  </a:lnTo>
                  <a:lnTo>
                    <a:pt x="1955" y="841"/>
                  </a:lnTo>
                  <a:lnTo>
                    <a:pt x="1943" y="844"/>
                  </a:lnTo>
                  <a:lnTo>
                    <a:pt x="1931" y="846"/>
                  </a:lnTo>
                  <a:lnTo>
                    <a:pt x="1920" y="847"/>
                  </a:lnTo>
                  <a:lnTo>
                    <a:pt x="1908" y="846"/>
                  </a:lnTo>
                  <a:lnTo>
                    <a:pt x="1898" y="842"/>
                  </a:lnTo>
                  <a:lnTo>
                    <a:pt x="1890" y="837"/>
                  </a:lnTo>
                  <a:lnTo>
                    <a:pt x="1882" y="833"/>
                  </a:lnTo>
                  <a:lnTo>
                    <a:pt x="1873" y="829"/>
                  </a:lnTo>
                  <a:lnTo>
                    <a:pt x="1864" y="828"/>
                  </a:lnTo>
                  <a:lnTo>
                    <a:pt x="1857" y="828"/>
                  </a:lnTo>
                  <a:lnTo>
                    <a:pt x="1852" y="828"/>
                  </a:lnTo>
                  <a:lnTo>
                    <a:pt x="1845" y="829"/>
                  </a:lnTo>
                  <a:lnTo>
                    <a:pt x="1837" y="831"/>
                  </a:lnTo>
                  <a:lnTo>
                    <a:pt x="1832" y="833"/>
                  </a:lnTo>
                  <a:lnTo>
                    <a:pt x="1825" y="831"/>
                  </a:lnTo>
                  <a:lnTo>
                    <a:pt x="1817" y="829"/>
                  </a:lnTo>
                  <a:lnTo>
                    <a:pt x="1810" y="826"/>
                  </a:lnTo>
                  <a:lnTo>
                    <a:pt x="1794" y="819"/>
                  </a:lnTo>
                  <a:lnTo>
                    <a:pt x="1782" y="813"/>
                  </a:lnTo>
                  <a:lnTo>
                    <a:pt x="1772" y="812"/>
                  </a:lnTo>
                  <a:lnTo>
                    <a:pt x="1760" y="812"/>
                  </a:lnTo>
                  <a:lnTo>
                    <a:pt x="1749" y="813"/>
                  </a:lnTo>
                  <a:lnTo>
                    <a:pt x="1738" y="816"/>
                  </a:lnTo>
                  <a:lnTo>
                    <a:pt x="1727" y="816"/>
                  </a:lnTo>
                  <a:lnTo>
                    <a:pt x="1718" y="815"/>
                  </a:lnTo>
                  <a:lnTo>
                    <a:pt x="1712" y="813"/>
                  </a:lnTo>
                  <a:lnTo>
                    <a:pt x="1708" y="811"/>
                  </a:lnTo>
                  <a:lnTo>
                    <a:pt x="1705" y="807"/>
                  </a:lnTo>
                  <a:lnTo>
                    <a:pt x="1701" y="802"/>
                  </a:lnTo>
                  <a:lnTo>
                    <a:pt x="1693" y="791"/>
                  </a:lnTo>
                  <a:lnTo>
                    <a:pt x="1686" y="784"/>
                  </a:lnTo>
                  <a:lnTo>
                    <a:pt x="1679" y="778"/>
                  </a:lnTo>
                  <a:lnTo>
                    <a:pt x="1672" y="776"/>
                  </a:lnTo>
                  <a:lnTo>
                    <a:pt x="1664" y="774"/>
                  </a:lnTo>
                  <a:lnTo>
                    <a:pt x="1658" y="776"/>
                  </a:lnTo>
                  <a:lnTo>
                    <a:pt x="1650" y="777"/>
                  </a:lnTo>
                  <a:lnTo>
                    <a:pt x="1644" y="780"/>
                  </a:lnTo>
                  <a:lnTo>
                    <a:pt x="1631" y="786"/>
                  </a:lnTo>
                  <a:lnTo>
                    <a:pt x="1619" y="793"/>
                  </a:lnTo>
                  <a:lnTo>
                    <a:pt x="1614" y="795"/>
                  </a:lnTo>
                  <a:lnTo>
                    <a:pt x="1610" y="796"/>
                  </a:lnTo>
                  <a:lnTo>
                    <a:pt x="1606" y="796"/>
                  </a:lnTo>
                  <a:lnTo>
                    <a:pt x="1602" y="795"/>
                  </a:lnTo>
                  <a:lnTo>
                    <a:pt x="1596" y="787"/>
                  </a:lnTo>
                  <a:lnTo>
                    <a:pt x="1591" y="780"/>
                  </a:lnTo>
                  <a:lnTo>
                    <a:pt x="1587" y="771"/>
                  </a:lnTo>
                  <a:lnTo>
                    <a:pt x="1583" y="762"/>
                  </a:lnTo>
                  <a:lnTo>
                    <a:pt x="1578" y="742"/>
                  </a:lnTo>
                  <a:lnTo>
                    <a:pt x="1572" y="724"/>
                  </a:lnTo>
                  <a:lnTo>
                    <a:pt x="1570" y="716"/>
                  </a:lnTo>
                  <a:lnTo>
                    <a:pt x="1567" y="711"/>
                  </a:lnTo>
                  <a:lnTo>
                    <a:pt x="1565" y="707"/>
                  </a:lnTo>
                  <a:lnTo>
                    <a:pt x="1562" y="705"/>
                  </a:lnTo>
                  <a:lnTo>
                    <a:pt x="1559" y="702"/>
                  </a:lnTo>
                  <a:lnTo>
                    <a:pt x="1557" y="701"/>
                  </a:lnTo>
                  <a:lnTo>
                    <a:pt x="1554" y="701"/>
                  </a:lnTo>
                  <a:lnTo>
                    <a:pt x="1550" y="702"/>
                  </a:lnTo>
                  <a:lnTo>
                    <a:pt x="1545" y="706"/>
                  </a:lnTo>
                  <a:lnTo>
                    <a:pt x="1539" y="714"/>
                  </a:lnTo>
                  <a:lnTo>
                    <a:pt x="1532" y="723"/>
                  </a:lnTo>
                  <a:lnTo>
                    <a:pt x="1526" y="734"/>
                  </a:lnTo>
                  <a:lnTo>
                    <a:pt x="1514" y="759"/>
                  </a:lnTo>
                  <a:lnTo>
                    <a:pt x="1501" y="784"/>
                  </a:lnTo>
                  <a:lnTo>
                    <a:pt x="1496" y="795"/>
                  </a:lnTo>
                  <a:lnTo>
                    <a:pt x="1490" y="804"/>
                  </a:lnTo>
                  <a:lnTo>
                    <a:pt x="1484" y="812"/>
                  </a:lnTo>
                  <a:lnTo>
                    <a:pt x="1479" y="816"/>
                  </a:lnTo>
                  <a:lnTo>
                    <a:pt x="1470" y="834"/>
                  </a:lnTo>
                  <a:lnTo>
                    <a:pt x="1460" y="855"/>
                  </a:lnTo>
                  <a:lnTo>
                    <a:pt x="1457" y="859"/>
                  </a:lnTo>
                  <a:lnTo>
                    <a:pt x="1453" y="863"/>
                  </a:lnTo>
                  <a:lnTo>
                    <a:pt x="1451" y="865"/>
                  </a:lnTo>
                  <a:lnTo>
                    <a:pt x="1447" y="866"/>
                  </a:lnTo>
                  <a:lnTo>
                    <a:pt x="1443" y="868"/>
                  </a:lnTo>
                  <a:lnTo>
                    <a:pt x="1439" y="866"/>
                  </a:lnTo>
                  <a:lnTo>
                    <a:pt x="1434" y="865"/>
                  </a:lnTo>
                  <a:lnTo>
                    <a:pt x="1429" y="861"/>
                  </a:lnTo>
                  <a:lnTo>
                    <a:pt x="1425" y="857"/>
                  </a:lnTo>
                  <a:lnTo>
                    <a:pt x="1421" y="856"/>
                  </a:lnTo>
                  <a:lnTo>
                    <a:pt x="1418" y="856"/>
                  </a:lnTo>
                  <a:lnTo>
                    <a:pt x="1416" y="856"/>
                  </a:lnTo>
                  <a:lnTo>
                    <a:pt x="1413" y="857"/>
                  </a:lnTo>
                  <a:lnTo>
                    <a:pt x="1411" y="860"/>
                  </a:lnTo>
                  <a:lnTo>
                    <a:pt x="1409" y="863"/>
                  </a:lnTo>
                  <a:lnTo>
                    <a:pt x="1408" y="865"/>
                  </a:lnTo>
                  <a:lnTo>
                    <a:pt x="1407" y="881"/>
                  </a:lnTo>
                  <a:lnTo>
                    <a:pt x="1407" y="894"/>
                  </a:lnTo>
                  <a:lnTo>
                    <a:pt x="1408" y="907"/>
                  </a:lnTo>
                  <a:lnTo>
                    <a:pt x="1407" y="916"/>
                  </a:lnTo>
                  <a:lnTo>
                    <a:pt x="1404" y="922"/>
                  </a:lnTo>
                  <a:lnTo>
                    <a:pt x="1401" y="926"/>
                  </a:lnTo>
                  <a:lnTo>
                    <a:pt x="1396" y="927"/>
                  </a:lnTo>
                  <a:lnTo>
                    <a:pt x="1391" y="927"/>
                  </a:lnTo>
                  <a:lnTo>
                    <a:pt x="1386" y="927"/>
                  </a:lnTo>
                  <a:lnTo>
                    <a:pt x="1381" y="925"/>
                  </a:lnTo>
                  <a:lnTo>
                    <a:pt x="1376" y="923"/>
                  </a:lnTo>
                  <a:lnTo>
                    <a:pt x="1370" y="922"/>
                  </a:lnTo>
                  <a:lnTo>
                    <a:pt x="1366" y="922"/>
                  </a:lnTo>
                  <a:lnTo>
                    <a:pt x="1364" y="923"/>
                  </a:lnTo>
                  <a:lnTo>
                    <a:pt x="1363" y="926"/>
                  </a:lnTo>
                  <a:lnTo>
                    <a:pt x="1364" y="933"/>
                  </a:lnTo>
                  <a:lnTo>
                    <a:pt x="1365" y="940"/>
                  </a:lnTo>
                  <a:lnTo>
                    <a:pt x="1370" y="952"/>
                  </a:lnTo>
                  <a:lnTo>
                    <a:pt x="1378" y="966"/>
                  </a:lnTo>
                  <a:lnTo>
                    <a:pt x="1387" y="984"/>
                  </a:lnTo>
                  <a:lnTo>
                    <a:pt x="1391" y="992"/>
                  </a:lnTo>
                  <a:lnTo>
                    <a:pt x="1395" y="1001"/>
                  </a:lnTo>
                  <a:lnTo>
                    <a:pt x="1396" y="1009"/>
                  </a:lnTo>
                  <a:lnTo>
                    <a:pt x="1396" y="1015"/>
                  </a:lnTo>
                  <a:lnTo>
                    <a:pt x="1392" y="1024"/>
                  </a:lnTo>
                  <a:lnTo>
                    <a:pt x="1388" y="1031"/>
                  </a:lnTo>
                  <a:lnTo>
                    <a:pt x="1383" y="1035"/>
                  </a:lnTo>
                  <a:lnTo>
                    <a:pt x="1377" y="1036"/>
                  </a:lnTo>
                  <a:lnTo>
                    <a:pt x="1370" y="1036"/>
                  </a:lnTo>
                  <a:lnTo>
                    <a:pt x="1364" y="1034"/>
                  </a:lnTo>
                  <a:lnTo>
                    <a:pt x="1356" y="1031"/>
                  </a:lnTo>
                  <a:lnTo>
                    <a:pt x="1350" y="1026"/>
                  </a:lnTo>
                  <a:lnTo>
                    <a:pt x="1322" y="1005"/>
                  </a:lnTo>
                  <a:lnTo>
                    <a:pt x="1307" y="992"/>
                  </a:lnTo>
                  <a:lnTo>
                    <a:pt x="1303" y="991"/>
                  </a:lnTo>
                  <a:lnTo>
                    <a:pt x="1300" y="991"/>
                  </a:lnTo>
                  <a:lnTo>
                    <a:pt x="1298" y="992"/>
                  </a:lnTo>
                  <a:lnTo>
                    <a:pt x="1297" y="995"/>
                  </a:lnTo>
                  <a:lnTo>
                    <a:pt x="1294" y="1000"/>
                  </a:lnTo>
                  <a:lnTo>
                    <a:pt x="1293" y="1008"/>
                  </a:lnTo>
                  <a:lnTo>
                    <a:pt x="1293" y="1024"/>
                  </a:lnTo>
                  <a:lnTo>
                    <a:pt x="1293" y="1037"/>
                  </a:lnTo>
                  <a:lnTo>
                    <a:pt x="1294" y="1054"/>
                  </a:lnTo>
                  <a:lnTo>
                    <a:pt x="1293" y="1067"/>
                  </a:lnTo>
                  <a:lnTo>
                    <a:pt x="1291" y="1076"/>
                  </a:lnTo>
                  <a:lnTo>
                    <a:pt x="1289" y="1080"/>
                  </a:lnTo>
                  <a:lnTo>
                    <a:pt x="1287" y="1081"/>
                  </a:lnTo>
                  <a:lnTo>
                    <a:pt x="1285" y="1081"/>
                  </a:lnTo>
                  <a:lnTo>
                    <a:pt x="1284" y="1081"/>
                  </a:lnTo>
                  <a:lnTo>
                    <a:pt x="1281" y="1080"/>
                  </a:lnTo>
                  <a:lnTo>
                    <a:pt x="1277" y="1076"/>
                  </a:lnTo>
                  <a:lnTo>
                    <a:pt x="1272" y="1070"/>
                  </a:lnTo>
                  <a:lnTo>
                    <a:pt x="1262" y="1053"/>
                  </a:lnTo>
                  <a:lnTo>
                    <a:pt x="1252" y="1034"/>
                  </a:lnTo>
                  <a:lnTo>
                    <a:pt x="1245" y="1014"/>
                  </a:lnTo>
                  <a:lnTo>
                    <a:pt x="1241" y="999"/>
                  </a:lnTo>
                  <a:lnTo>
                    <a:pt x="1236" y="1002"/>
                  </a:lnTo>
                  <a:lnTo>
                    <a:pt x="1233" y="1008"/>
                  </a:lnTo>
                  <a:lnTo>
                    <a:pt x="1230" y="1013"/>
                  </a:lnTo>
                  <a:lnTo>
                    <a:pt x="1229" y="1019"/>
                  </a:lnTo>
                  <a:lnTo>
                    <a:pt x="1229" y="1031"/>
                  </a:lnTo>
                  <a:lnTo>
                    <a:pt x="1230" y="1043"/>
                  </a:lnTo>
                  <a:lnTo>
                    <a:pt x="1230" y="1050"/>
                  </a:lnTo>
                  <a:lnTo>
                    <a:pt x="1230" y="1057"/>
                  </a:lnTo>
                  <a:lnTo>
                    <a:pt x="1229" y="1062"/>
                  </a:lnTo>
                  <a:lnTo>
                    <a:pt x="1227" y="1067"/>
                  </a:lnTo>
                  <a:lnTo>
                    <a:pt x="1223" y="1075"/>
                  </a:lnTo>
                  <a:lnTo>
                    <a:pt x="1219" y="1088"/>
                  </a:lnTo>
                  <a:lnTo>
                    <a:pt x="1220" y="1094"/>
                  </a:lnTo>
                  <a:lnTo>
                    <a:pt x="1225" y="1105"/>
                  </a:lnTo>
                  <a:lnTo>
                    <a:pt x="1232" y="1118"/>
                  </a:lnTo>
                  <a:lnTo>
                    <a:pt x="1238" y="1131"/>
                  </a:lnTo>
                  <a:lnTo>
                    <a:pt x="1241" y="1136"/>
                  </a:lnTo>
                  <a:lnTo>
                    <a:pt x="1242" y="1141"/>
                  </a:lnTo>
                  <a:lnTo>
                    <a:pt x="1243" y="1146"/>
                  </a:lnTo>
                  <a:lnTo>
                    <a:pt x="1242" y="1149"/>
                  </a:lnTo>
                  <a:lnTo>
                    <a:pt x="1241" y="1151"/>
                  </a:lnTo>
                  <a:lnTo>
                    <a:pt x="1237" y="1151"/>
                  </a:lnTo>
                  <a:lnTo>
                    <a:pt x="1232" y="1150"/>
                  </a:lnTo>
                  <a:lnTo>
                    <a:pt x="1224" y="1148"/>
                  </a:lnTo>
                  <a:lnTo>
                    <a:pt x="1210" y="1138"/>
                  </a:lnTo>
                  <a:lnTo>
                    <a:pt x="1194" y="1131"/>
                  </a:lnTo>
                  <a:lnTo>
                    <a:pt x="1186" y="1129"/>
                  </a:lnTo>
                  <a:lnTo>
                    <a:pt x="1181" y="1131"/>
                  </a:lnTo>
                  <a:lnTo>
                    <a:pt x="1179" y="1132"/>
                  </a:lnTo>
                  <a:lnTo>
                    <a:pt x="1177" y="1135"/>
                  </a:lnTo>
                  <a:lnTo>
                    <a:pt x="1176" y="1138"/>
                  </a:lnTo>
                  <a:lnTo>
                    <a:pt x="1176" y="1144"/>
                  </a:lnTo>
                  <a:lnTo>
                    <a:pt x="1177" y="1157"/>
                  </a:lnTo>
                  <a:lnTo>
                    <a:pt x="1177" y="1170"/>
                  </a:lnTo>
                  <a:lnTo>
                    <a:pt x="1179" y="1180"/>
                  </a:lnTo>
                  <a:lnTo>
                    <a:pt x="1181" y="1188"/>
                  </a:lnTo>
                  <a:lnTo>
                    <a:pt x="1183" y="1192"/>
                  </a:lnTo>
                  <a:lnTo>
                    <a:pt x="1185" y="1194"/>
                  </a:lnTo>
                  <a:lnTo>
                    <a:pt x="1188" y="1197"/>
                  </a:lnTo>
                  <a:lnTo>
                    <a:pt x="1192" y="1198"/>
                  </a:lnTo>
                  <a:lnTo>
                    <a:pt x="1195" y="1198"/>
                  </a:lnTo>
                  <a:lnTo>
                    <a:pt x="1202" y="1198"/>
                  </a:lnTo>
                  <a:lnTo>
                    <a:pt x="1208" y="1197"/>
                  </a:lnTo>
                  <a:lnTo>
                    <a:pt x="1215" y="1194"/>
                  </a:lnTo>
                  <a:lnTo>
                    <a:pt x="1217" y="1194"/>
                  </a:lnTo>
                  <a:lnTo>
                    <a:pt x="1217" y="1198"/>
                  </a:lnTo>
                  <a:lnTo>
                    <a:pt x="1217" y="1202"/>
                  </a:lnTo>
                  <a:lnTo>
                    <a:pt x="1216" y="1208"/>
                  </a:lnTo>
                  <a:lnTo>
                    <a:pt x="1215" y="1221"/>
                  </a:lnTo>
                  <a:lnTo>
                    <a:pt x="1215" y="1232"/>
                  </a:lnTo>
                  <a:lnTo>
                    <a:pt x="1216" y="1238"/>
                  </a:lnTo>
                  <a:lnTo>
                    <a:pt x="1216" y="1246"/>
                  </a:lnTo>
                  <a:lnTo>
                    <a:pt x="1216" y="1254"/>
                  </a:lnTo>
                  <a:lnTo>
                    <a:pt x="1215" y="1262"/>
                  </a:lnTo>
                  <a:lnTo>
                    <a:pt x="1212" y="1268"/>
                  </a:lnTo>
                  <a:lnTo>
                    <a:pt x="1210" y="1276"/>
                  </a:lnTo>
                  <a:lnTo>
                    <a:pt x="1207" y="1281"/>
                  </a:lnTo>
                  <a:lnTo>
                    <a:pt x="1203" y="1286"/>
                  </a:lnTo>
                  <a:lnTo>
                    <a:pt x="1195" y="1291"/>
                  </a:lnTo>
                  <a:lnTo>
                    <a:pt x="1189" y="1295"/>
                  </a:lnTo>
                  <a:lnTo>
                    <a:pt x="1181" y="1297"/>
                  </a:lnTo>
                  <a:lnTo>
                    <a:pt x="1175" y="1299"/>
                  </a:lnTo>
                  <a:lnTo>
                    <a:pt x="1172" y="1300"/>
                  </a:lnTo>
                  <a:lnTo>
                    <a:pt x="1171" y="1302"/>
                  </a:lnTo>
                  <a:lnTo>
                    <a:pt x="1170" y="1304"/>
                  </a:lnTo>
                  <a:lnTo>
                    <a:pt x="1168" y="1307"/>
                  </a:lnTo>
                  <a:lnTo>
                    <a:pt x="1170" y="1313"/>
                  </a:lnTo>
                  <a:lnTo>
                    <a:pt x="1175" y="1324"/>
                  </a:lnTo>
                  <a:lnTo>
                    <a:pt x="1179" y="1332"/>
                  </a:lnTo>
                  <a:lnTo>
                    <a:pt x="1181" y="1337"/>
                  </a:lnTo>
                  <a:lnTo>
                    <a:pt x="1181" y="1341"/>
                  </a:lnTo>
                  <a:lnTo>
                    <a:pt x="1180" y="1344"/>
                  </a:lnTo>
                  <a:lnTo>
                    <a:pt x="1179" y="1347"/>
                  </a:lnTo>
                  <a:lnTo>
                    <a:pt x="1176" y="1347"/>
                  </a:lnTo>
                  <a:lnTo>
                    <a:pt x="1172" y="1347"/>
                  </a:lnTo>
                  <a:lnTo>
                    <a:pt x="1167" y="1347"/>
                  </a:lnTo>
                  <a:lnTo>
                    <a:pt x="1158" y="1344"/>
                  </a:lnTo>
                  <a:lnTo>
                    <a:pt x="1149" y="1341"/>
                  </a:lnTo>
                  <a:lnTo>
                    <a:pt x="1142" y="1337"/>
                  </a:lnTo>
                  <a:lnTo>
                    <a:pt x="1140" y="1334"/>
                  </a:lnTo>
                  <a:lnTo>
                    <a:pt x="1135" y="1339"/>
                  </a:lnTo>
                  <a:lnTo>
                    <a:pt x="1132" y="1347"/>
                  </a:lnTo>
                  <a:lnTo>
                    <a:pt x="1129" y="1356"/>
                  </a:lnTo>
                  <a:lnTo>
                    <a:pt x="1128" y="1365"/>
                  </a:lnTo>
                  <a:lnTo>
                    <a:pt x="1127" y="1373"/>
                  </a:lnTo>
                  <a:lnTo>
                    <a:pt x="1124" y="1381"/>
                  </a:lnTo>
                  <a:lnTo>
                    <a:pt x="1123" y="1385"/>
                  </a:lnTo>
                  <a:lnTo>
                    <a:pt x="1122" y="1386"/>
                  </a:lnTo>
                  <a:lnTo>
                    <a:pt x="1105" y="1378"/>
                  </a:lnTo>
                  <a:lnTo>
                    <a:pt x="1097" y="1376"/>
                  </a:lnTo>
                  <a:lnTo>
                    <a:pt x="1096" y="1377"/>
                  </a:lnTo>
                  <a:lnTo>
                    <a:pt x="1096" y="1381"/>
                  </a:lnTo>
                  <a:lnTo>
                    <a:pt x="1097" y="1387"/>
                  </a:lnTo>
                  <a:lnTo>
                    <a:pt x="1098" y="1396"/>
                  </a:lnTo>
                  <a:lnTo>
                    <a:pt x="1100" y="1405"/>
                  </a:lnTo>
                  <a:lnTo>
                    <a:pt x="1098" y="1413"/>
                  </a:lnTo>
                  <a:lnTo>
                    <a:pt x="1096" y="1418"/>
                  </a:lnTo>
                  <a:lnTo>
                    <a:pt x="1092" y="1423"/>
                  </a:lnTo>
                  <a:lnTo>
                    <a:pt x="1085" y="1425"/>
                  </a:lnTo>
                  <a:lnTo>
                    <a:pt x="1078" y="1427"/>
                  </a:lnTo>
                  <a:lnTo>
                    <a:pt x="1070" y="1427"/>
                  </a:lnTo>
                  <a:lnTo>
                    <a:pt x="1061" y="1426"/>
                  </a:lnTo>
                  <a:lnTo>
                    <a:pt x="1041" y="1425"/>
                  </a:lnTo>
                  <a:lnTo>
                    <a:pt x="1022" y="1421"/>
                  </a:lnTo>
                  <a:lnTo>
                    <a:pt x="1013" y="1421"/>
                  </a:lnTo>
                  <a:lnTo>
                    <a:pt x="1004" y="1420"/>
                  </a:lnTo>
                  <a:lnTo>
                    <a:pt x="995" y="1420"/>
                  </a:lnTo>
                  <a:lnTo>
                    <a:pt x="987" y="1421"/>
                  </a:lnTo>
                  <a:lnTo>
                    <a:pt x="988" y="1423"/>
                  </a:lnTo>
                  <a:lnTo>
                    <a:pt x="989" y="1426"/>
                  </a:lnTo>
                  <a:lnTo>
                    <a:pt x="993" y="1430"/>
                  </a:lnTo>
                  <a:lnTo>
                    <a:pt x="999" y="1434"/>
                  </a:lnTo>
                  <a:lnTo>
                    <a:pt x="1010" y="1442"/>
                  </a:lnTo>
                  <a:lnTo>
                    <a:pt x="1024" y="1451"/>
                  </a:lnTo>
                  <a:lnTo>
                    <a:pt x="1053" y="1466"/>
                  </a:lnTo>
                  <a:lnTo>
                    <a:pt x="1074" y="1474"/>
                  </a:lnTo>
                  <a:lnTo>
                    <a:pt x="1063" y="1479"/>
                  </a:lnTo>
                  <a:lnTo>
                    <a:pt x="1044" y="1490"/>
                  </a:lnTo>
                  <a:lnTo>
                    <a:pt x="1035" y="1496"/>
                  </a:lnTo>
                  <a:lnTo>
                    <a:pt x="1028" y="1504"/>
                  </a:lnTo>
                  <a:lnTo>
                    <a:pt x="1027" y="1508"/>
                  </a:lnTo>
                  <a:lnTo>
                    <a:pt x="1027" y="1512"/>
                  </a:lnTo>
                  <a:lnTo>
                    <a:pt x="1028" y="1514"/>
                  </a:lnTo>
                  <a:lnTo>
                    <a:pt x="1032" y="1518"/>
                  </a:lnTo>
                  <a:lnTo>
                    <a:pt x="1049" y="1532"/>
                  </a:lnTo>
                  <a:lnTo>
                    <a:pt x="1062" y="1541"/>
                  </a:lnTo>
                  <a:lnTo>
                    <a:pt x="1070" y="1544"/>
                  </a:lnTo>
                  <a:lnTo>
                    <a:pt x="1078" y="1543"/>
                  </a:lnTo>
                  <a:lnTo>
                    <a:pt x="1088" y="1540"/>
                  </a:lnTo>
                  <a:lnTo>
                    <a:pt x="1101" y="1536"/>
                  </a:lnTo>
                  <a:lnTo>
                    <a:pt x="1129" y="1525"/>
                  </a:lnTo>
                  <a:lnTo>
                    <a:pt x="1157" y="1512"/>
                  </a:lnTo>
                  <a:lnTo>
                    <a:pt x="1170" y="1504"/>
                  </a:lnTo>
                  <a:lnTo>
                    <a:pt x="1183" y="1496"/>
                  </a:lnTo>
                  <a:lnTo>
                    <a:pt x="1193" y="1486"/>
                  </a:lnTo>
                  <a:lnTo>
                    <a:pt x="1203" y="1474"/>
                  </a:lnTo>
                  <a:lnTo>
                    <a:pt x="1210" y="1470"/>
                  </a:lnTo>
                  <a:lnTo>
                    <a:pt x="1219" y="1464"/>
                  </a:lnTo>
                  <a:lnTo>
                    <a:pt x="1229" y="1458"/>
                  </a:lnTo>
                  <a:lnTo>
                    <a:pt x="1236" y="1458"/>
                  </a:lnTo>
                  <a:lnTo>
                    <a:pt x="1236" y="1460"/>
                  </a:lnTo>
                  <a:lnTo>
                    <a:pt x="1236" y="1464"/>
                  </a:lnTo>
                  <a:lnTo>
                    <a:pt x="1233" y="1468"/>
                  </a:lnTo>
                  <a:lnTo>
                    <a:pt x="1230" y="1473"/>
                  </a:lnTo>
                  <a:lnTo>
                    <a:pt x="1224" y="1482"/>
                  </a:lnTo>
                  <a:lnTo>
                    <a:pt x="1220" y="1488"/>
                  </a:lnTo>
                  <a:lnTo>
                    <a:pt x="1210" y="1505"/>
                  </a:lnTo>
                  <a:lnTo>
                    <a:pt x="1197" y="1525"/>
                  </a:lnTo>
                  <a:lnTo>
                    <a:pt x="1190" y="1532"/>
                  </a:lnTo>
                  <a:lnTo>
                    <a:pt x="1184" y="1541"/>
                  </a:lnTo>
                  <a:lnTo>
                    <a:pt x="1176" y="1548"/>
                  </a:lnTo>
                  <a:lnTo>
                    <a:pt x="1167" y="1552"/>
                  </a:lnTo>
                  <a:lnTo>
                    <a:pt x="1140" y="1566"/>
                  </a:lnTo>
                  <a:lnTo>
                    <a:pt x="1102" y="1588"/>
                  </a:lnTo>
                  <a:lnTo>
                    <a:pt x="1083" y="1600"/>
                  </a:lnTo>
                  <a:lnTo>
                    <a:pt x="1067" y="1613"/>
                  </a:lnTo>
                  <a:lnTo>
                    <a:pt x="1059" y="1618"/>
                  </a:lnTo>
                  <a:lnTo>
                    <a:pt x="1054" y="1624"/>
                  </a:lnTo>
                  <a:lnTo>
                    <a:pt x="1049" y="1629"/>
                  </a:lnTo>
                  <a:lnTo>
                    <a:pt x="1046" y="1635"/>
                  </a:lnTo>
                  <a:lnTo>
                    <a:pt x="1041" y="1646"/>
                  </a:lnTo>
                  <a:lnTo>
                    <a:pt x="1036" y="1657"/>
                  </a:lnTo>
                  <a:lnTo>
                    <a:pt x="1032" y="1667"/>
                  </a:lnTo>
                  <a:lnTo>
                    <a:pt x="1028" y="1680"/>
                  </a:lnTo>
                  <a:lnTo>
                    <a:pt x="1027" y="1685"/>
                  </a:lnTo>
                  <a:lnTo>
                    <a:pt x="1027" y="1692"/>
                  </a:lnTo>
                  <a:lnTo>
                    <a:pt x="1028" y="1696"/>
                  </a:lnTo>
                  <a:lnTo>
                    <a:pt x="1030" y="1701"/>
                  </a:lnTo>
                  <a:lnTo>
                    <a:pt x="1034" y="1710"/>
                  </a:lnTo>
                  <a:lnTo>
                    <a:pt x="1035" y="1719"/>
                  </a:lnTo>
                  <a:lnTo>
                    <a:pt x="1032" y="1741"/>
                  </a:lnTo>
                  <a:lnTo>
                    <a:pt x="1028" y="1762"/>
                  </a:lnTo>
                  <a:lnTo>
                    <a:pt x="1030" y="1765"/>
                  </a:lnTo>
                  <a:lnTo>
                    <a:pt x="1031" y="1768"/>
                  </a:lnTo>
                  <a:lnTo>
                    <a:pt x="1032" y="1771"/>
                  </a:lnTo>
                  <a:lnTo>
                    <a:pt x="1036" y="1772"/>
                  </a:lnTo>
                  <a:lnTo>
                    <a:pt x="1040" y="1772"/>
                  </a:lnTo>
                  <a:lnTo>
                    <a:pt x="1046" y="1772"/>
                  </a:lnTo>
                  <a:lnTo>
                    <a:pt x="1054" y="1769"/>
                  </a:lnTo>
                  <a:lnTo>
                    <a:pt x="1063" y="1767"/>
                  </a:lnTo>
                  <a:lnTo>
                    <a:pt x="1093" y="1749"/>
                  </a:lnTo>
                  <a:lnTo>
                    <a:pt x="1131" y="1727"/>
                  </a:lnTo>
                  <a:lnTo>
                    <a:pt x="1138" y="1723"/>
                  </a:lnTo>
                  <a:lnTo>
                    <a:pt x="1146" y="1720"/>
                  </a:lnTo>
                  <a:lnTo>
                    <a:pt x="1154" y="1719"/>
                  </a:lnTo>
                  <a:lnTo>
                    <a:pt x="1159" y="1719"/>
                  </a:lnTo>
                  <a:lnTo>
                    <a:pt x="1162" y="1720"/>
                  </a:lnTo>
                  <a:lnTo>
                    <a:pt x="1164" y="1721"/>
                  </a:lnTo>
                  <a:lnTo>
                    <a:pt x="1166" y="1724"/>
                  </a:lnTo>
                  <a:lnTo>
                    <a:pt x="1167" y="1727"/>
                  </a:lnTo>
                  <a:lnTo>
                    <a:pt x="1168" y="1734"/>
                  </a:lnTo>
                  <a:lnTo>
                    <a:pt x="1167" y="1745"/>
                  </a:lnTo>
                  <a:lnTo>
                    <a:pt x="1164" y="1755"/>
                  </a:lnTo>
                  <a:lnTo>
                    <a:pt x="1164" y="1764"/>
                  </a:lnTo>
                  <a:lnTo>
                    <a:pt x="1164" y="1773"/>
                  </a:lnTo>
                  <a:lnTo>
                    <a:pt x="1166" y="1782"/>
                  </a:lnTo>
                  <a:lnTo>
                    <a:pt x="1170" y="1798"/>
                  </a:lnTo>
                  <a:lnTo>
                    <a:pt x="1176" y="1812"/>
                  </a:lnTo>
                  <a:lnTo>
                    <a:pt x="1184" y="1825"/>
                  </a:lnTo>
                  <a:lnTo>
                    <a:pt x="1192" y="1839"/>
                  </a:lnTo>
                  <a:lnTo>
                    <a:pt x="1201" y="1855"/>
                  </a:lnTo>
                  <a:lnTo>
                    <a:pt x="1207" y="1873"/>
                  </a:lnTo>
                  <a:lnTo>
                    <a:pt x="1211" y="1885"/>
                  </a:lnTo>
                  <a:lnTo>
                    <a:pt x="1217" y="1896"/>
                  </a:lnTo>
                  <a:lnTo>
                    <a:pt x="1223" y="1908"/>
                  </a:lnTo>
                  <a:lnTo>
                    <a:pt x="1227" y="1918"/>
                  </a:lnTo>
                  <a:lnTo>
                    <a:pt x="1219" y="1917"/>
                  </a:lnTo>
                  <a:lnTo>
                    <a:pt x="1212" y="1916"/>
                  </a:lnTo>
                  <a:lnTo>
                    <a:pt x="1205" y="1914"/>
                  </a:lnTo>
                  <a:lnTo>
                    <a:pt x="1198" y="1912"/>
                  </a:lnTo>
                  <a:lnTo>
                    <a:pt x="1186" y="1907"/>
                  </a:lnTo>
                  <a:lnTo>
                    <a:pt x="1175" y="1903"/>
                  </a:lnTo>
                  <a:lnTo>
                    <a:pt x="1170" y="1901"/>
                  </a:lnTo>
                  <a:lnTo>
                    <a:pt x="1163" y="1901"/>
                  </a:lnTo>
                  <a:lnTo>
                    <a:pt x="1158" y="1903"/>
                  </a:lnTo>
                  <a:lnTo>
                    <a:pt x="1153" y="1904"/>
                  </a:lnTo>
                  <a:lnTo>
                    <a:pt x="1148" y="1908"/>
                  </a:lnTo>
                  <a:lnTo>
                    <a:pt x="1142" y="1913"/>
                  </a:lnTo>
                  <a:lnTo>
                    <a:pt x="1137" y="1920"/>
                  </a:lnTo>
                  <a:lnTo>
                    <a:pt x="1131" y="1929"/>
                  </a:lnTo>
                  <a:lnTo>
                    <a:pt x="1123" y="1944"/>
                  </a:lnTo>
                  <a:lnTo>
                    <a:pt x="1119" y="1957"/>
                  </a:lnTo>
                  <a:lnTo>
                    <a:pt x="1118" y="1969"/>
                  </a:lnTo>
                  <a:lnTo>
                    <a:pt x="1119" y="1979"/>
                  </a:lnTo>
                  <a:lnTo>
                    <a:pt x="1125" y="2000"/>
                  </a:lnTo>
                  <a:lnTo>
                    <a:pt x="1136" y="2028"/>
                  </a:lnTo>
                  <a:lnTo>
                    <a:pt x="1138" y="2040"/>
                  </a:lnTo>
                  <a:lnTo>
                    <a:pt x="1141" y="2050"/>
                  </a:lnTo>
                  <a:lnTo>
                    <a:pt x="1142" y="2061"/>
                  </a:lnTo>
                  <a:lnTo>
                    <a:pt x="1142" y="2071"/>
                  </a:lnTo>
                  <a:lnTo>
                    <a:pt x="1141" y="2082"/>
                  </a:lnTo>
                  <a:lnTo>
                    <a:pt x="1136" y="2091"/>
                  </a:lnTo>
                  <a:lnTo>
                    <a:pt x="1133" y="2095"/>
                  </a:lnTo>
                  <a:lnTo>
                    <a:pt x="1129" y="2098"/>
                  </a:lnTo>
                  <a:lnTo>
                    <a:pt x="1125" y="2102"/>
                  </a:lnTo>
                  <a:lnTo>
                    <a:pt x="1120" y="2106"/>
                  </a:lnTo>
                  <a:lnTo>
                    <a:pt x="1113" y="2109"/>
                  </a:lnTo>
                  <a:lnTo>
                    <a:pt x="1105" y="2109"/>
                  </a:lnTo>
                  <a:lnTo>
                    <a:pt x="1096" y="2109"/>
                  </a:lnTo>
                  <a:lnTo>
                    <a:pt x="1087" y="2107"/>
                  </a:lnTo>
                  <a:lnTo>
                    <a:pt x="1078" y="2106"/>
                  </a:lnTo>
                  <a:lnTo>
                    <a:pt x="1070" y="2106"/>
                  </a:lnTo>
                  <a:lnTo>
                    <a:pt x="1066" y="2106"/>
                  </a:lnTo>
                  <a:lnTo>
                    <a:pt x="1062" y="2107"/>
                  </a:lnTo>
                  <a:lnTo>
                    <a:pt x="1059" y="2109"/>
                  </a:lnTo>
                  <a:lnTo>
                    <a:pt x="1057" y="2111"/>
                  </a:lnTo>
                  <a:lnTo>
                    <a:pt x="1050" y="2122"/>
                  </a:lnTo>
                  <a:lnTo>
                    <a:pt x="1048" y="2131"/>
                  </a:lnTo>
                  <a:lnTo>
                    <a:pt x="1045" y="2140"/>
                  </a:lnTo>
                  <a:lnTo>
                    <a:pt x="1044" y="2149"/>
                  </a:lnTo>
                  <a:lnTo>
                    <a:pt x="1040" y="2158"/>
                  </a:lnTo>
                  <a:lnTo>
                    <a:pt x="1036" y="2166"/>
                  </a:lnTo>
                  <a:lnTo>
                    <a:pt x="1032" y="2170"/>
                  </a:lnTo>
                  <a:lnTo>
                    <a:pt x="1028" y="2174"/>
                  </a:lnTo>
                  <a:lnTo>
                    <a:pt x="1023" y="2177"/>
                  </a:lnTo>
                  <a:lnTo>
                    <a:pt x="1015" y="2180"/>
                  </a:lnTo>
                  <a:lnTo>
                    <a:pt x="1004" y="2186"/>
                  </a:lnTo>
                  <a:lnTo>
                    <a:pt x="995" y="2194"/>
                  </a:lnTo>
                  <a:lnTo>
                    <a:pt x="988" y="2202"/>
                  </a:lnTo>
                  <a:lnTo>
                    <a:pt x="983" y="2211"/>
                  </a:lnTo>
                  <a:lnTo>
                    <a:pt x="977" y="2231"/>
                  </a:lnTo>
                  <a:lnTo>
                    <a:pt x="970" y="2255"/>
                  </a:lnTo>
                  <a:lnTo>
                    <a:pt x="969" y="2267"/>
                  </a:lnTo>
                  <a:lnTo>
                    <a:pt x="969" y="2278"/>
                  </a:lnTo>
                  <a:lnTo>
                    <a:pt x="967" y="2284"/>
                  </a:lnTo>
                  <a:lnTo>
                    <a:pt x="967" y="2290"/>
                  </a:lnTo>
                  <a:lnTo>
                    <a:pt x="966" y="2295"/>
                  </a:lnTo>
                  <a:lnTo>
                    <a:pt x="964" y="2300"/>
                  </a:lnTo>
                  <a:lnTo>
                    <a:pt x="958" y="2306"/>
                  </a:lnTo>
                  <a:lnTo>
                    <a:pt x="954" y="2310"/>
                  </a:lnTo>
                  <a:lnTo>
                    <a:pt x="951" y="2310"/>
                  </a:lnTo>
                  <a:lnTo>
                    <a:pt x="948" y="2307"/>
                  </a:lnTo>
                  <a:lnTo>
                    <a:pt x="945" y="2303"/>
                  </a:lnTo>
                  <a:lnTo>
                    <a:pt x="944" y="2298"/>
                  </a:lnTo>
                  <a:lnTo>
                    <a:pt x="943" y="2290"/>
                  </a:lnTo>
                  <a:lnTo>
                    <a:pt x="942" y="2282"/>
                  </a:lnTo>
                  <a:lnTo>
                    <a:pt x="939" y="2249"/>
                  </a:lnTo>
                  <a:lnTo>
                    <a:pt x="935" y="2232"/>
                  </a:lnTo>
                  <a:lnTo>
                    <a:pt x="932" y="2237"/>
                  </a:lnTo>
                  <a:lnTo>
                    <a:pt x="927" y="2242"/>
                  </a:lnTo>
                  <a:lnTo>
                    <a:pt x="922" y="2246"/>
                  </a:lnTo>
                  <a:lnTo>
                    <a:pt x="917" y="2251"/>
                  </a:lnTo>
                  <a:lnTo>
                    <a:pt x="912" y="2256"/>
                  </a:lnTo>
                  <a:lnTo>
                    <a:pt x="909" y="2263"/>
                  </a:lnTo>
                  <a:lnTo>
                    <a:pt x="908" y="2267"/>
                  </a:lnTo>
                  <a:lnTo>
                    <a:pt x="908" y="2271"/>
                  </a:lnTo>
                  <a:lnTo>
                    <a:pt x="908" y="2275"/>
                  </a:lnTo>
                  <a:lnTo>
                    <a:pt x="910" y="2280"/>
                  </a:lnTo>
                  <a:lnTo>
                    <a:pt x="917" y="2298"/>
                  </a:lnTo>
                  <a:lnTo>
                    <a:pt x="921" y="2312"/>
                  </a:lnTo>
                  <a:lnTo>
                    <a:pt x="925" y="2325"/>
                  </a:lnTo>
                  <a:lnTo>
                    <a:pt x="926" y="2337"/>
                  </a:lnTo>
                  <a:lnTo>
                    <a:pt x="927" y="2360"/>
                  </a:lnTo>
                  <a:lnTo>
                    <a:pt x="926" y="2392"/>
                  </a:lnTo>
                  <a:lnTo>
                    <a:pt x="929" y="2407"/>
                  </a:lnTo>
                  <a:lnTo>
                    <a:pt x="934" y="2424"/>
                  </a:lnTo>
                  <a:lnTo>
                    <a:pt x="936" y="2433"/>
                  </a:lnTo>
                  <a:lnTo>
                    <a:pt x="940" y="2440"/>
                  </a:lnTo>
                  <a:lnTo>
                    <a:pt x="944" y="2447"/>
                  </a:lnTo>
                  <a:lnTo>
                    <a:pt x="948" y="2449"/>
                  </a:lnTo>
                  <a:lnTo>
                    <a:pt x="949" y="2443"/>
                  </a:lnTo>
                  <a:lnTo>
                    <a:pt x="951" y="2424"/>
                  </a:lnTo>
                  <a:lnTo>
                    <a:pt x="951" y="2412"/>
                  </a:lnTo>
                  <a:lnTo>
                    <a:pt x="951" y="2400"/>
                  </a:lnTo>
                  <a:lnTo>
                    <a:pt x="952" y="2390"/>
                  </a:lnTo>
                  <a:lnTo>
                    <a:pt x="954" y="2382"/>
                  </a:lnTo>
                  <a:lnTo>
                    <a:pt x="956" y="2377"/>
                  </a:lnTo>
                  <a:lnTo>
                    <a:pt x="958" y="2374"/>
                  </a:lnTo>
                  <a:lnTo>
                    <a:pt x="961" y="2372"/>
                  </a:lnTo>
                  <a:lnTo>
                    <a:pt x="964" y="2370"/>
                  </a:lnTo>
                  <a:lnTo>
                    <a:pt x="966" y="2370"/>
                  </a:lnTo>
                  <a:lnTo>
                    <a:pt x="970" y="2372"/>
                  </a:lnTo>
                  <a:lnTo>
                    <a:pt x="974" y="2373"/>
                  </a:lnTo>
                  <a:lnTo>
                    <a:pt x="977" y="2376"/>
                  </a:lnTo>
                  <a:lnTo>
                    <a:pt x="984" y="2382"/>
                  </a:lnTo>
                  <a:lnTo>
                    <a:pt x="992" y="2391"/>
                  </a:lnTo>
                  <a:lnTo>
                    <a:pt x="1001" y="2402"/>
                  </a:lnTo>
                  <a:lnTo>
                    <a:pt x="1009" y="2413"/>
                  </a:lnTo>
                  <a:lnTo>
                    <a:pt x="1026" y="2439"/>
                  </a:lnTo>
                  <a:lnTo>
                    <a:pt x="1041" y="2462"/>
                  </a:lnTo>
                  <a:lnTo>
                    <a:pt x="1049" y="2471"/>
                  </a:lnTo>
                  <a:lnTo>
                    <a:pt x="1056" y="2479"/>
                  </a:lnTo>
                  <a:lnTo>
                    <a:pt x="1061" y="2484"/>
                  </a:lnTo>
                  <a:lnTo>
                    <a:pt x="1065" y="2487"/>
                  </a:lnTo>
                  <a:lnTo>
                    <a:pt x="1070" y="2459"/>
                  </a:lnTo>
                  <a:lnTo>
                    <a:pt x="1076" y="2418"/>
                  </a:lnTo>
                  <a:lnTo>
                    <a:pt x="1079" y="2408"/>
                  </a:lnTo>
                  <a:lnTo>
                    <a:pt x="1081" y="2399"/>
                  </a:lnTo>
                  <a:lnTo>
                    <a:pt x="1085" y="2391"/>
                  </a:lnTo>
                  <a:lnTo>
                    <a:pt x="1089" y="2383"/>
                  </a:lnTo>
                  <a:lnTo>
                    <a:pt x="1093" y="2378"/>
                  </a:lnTo>
                  <a:lnTo>
                    <a:pt x="1098" y="2374"/>
                  </a:lnTo>
                  <a:lnTo>
                    <a:pt x="1103" y="2372"/>
                  </a:lnTo>
                  <a:lnTo>
                    <a:pt x="1110" y="2372"/>
                  </a:lnTo>
                  <a:lnTo>
                    <a:pt x="1116" y="2373"/>
                  </a:lnTo>
                  <a:lnTo>
                    <a:pt x="1120" y="2376"/>
                  </a:lnTo>
                  <a:lnTo>
                    <a:pt x="1124" y="2378"/>
                  </a:lnTo>
                  <a:lnTo>
                    <a:pt x="1128" y="2381"/>
                  </a:lnTo>
                  <a:lnTo>
                    <a:pt x="1132" y="2387"/>
                  </a:lnTo>
                  <a:lnTo>
                    <a:pt x="1136" y="2394"/>
                  </a:lnTo>
                  <a:lnTo>
                    <a:pt x="1141" y="2402"/>
                  </a:lnTo>
                  <a:lnTo>
                    <a:pt x="1148" y="2408"/>
                  </a:lnTo>
                  <a:lnTo>
                    <a:pt x="1151" y="2411"/>
                  </a:lnTo>
                  <a:lnTo>
                    <a:pt x="1157" y="2413"/>
                  </a:lnTo>
                  <a:lnTo>
                    <a:pt x="1162" y="2416"/>
                  </a:lnTo>
                  <a:lnTo>
                    <a:pt x="1170" y="2417"/>
                  </a:lnTo>
                  <a:lnTo>
                    <a:pt x="1177" y="2420"/>
                  </a:lnTo>
                  <a:lnTo>
                    <a:pt x="1184" y="2425"/>
                  </a:lnTo>
                  <a:lnTo>
                    <a:pt x="1190" y="2430"/>
                  </a:lnTo>
                  <a:lnTo>
                    <a:pt x="1195" y="2435"/>
                  </a:lnTo>
                  <a:lnTo>
                    <a:pt x="1199" y="2440"/>
                  </a:lnTo>
                  <a:lnTo>
                    <a:pt x="1205" y="2446"/>
                  </a:lnTo>
                  <a:lnTo>
                    <a:pt x="1210" y="2448"/>
                  </a:lnTo>
                  <a:lnTo>
                    <a:pt x="1216" y="2451"/>
                  </a:lnTo>
                  <a:lnTo>
                    <a:pt x="1221" y="2451"/>
                  </a:lnTo>
                  <a:lnTo>
                    <a:pt x="1225" y="2449"/>
                  </a:lnTo>
                  <a:lnTo>
                    <a:pt x="1229" y="2447"/>
                  </a:lnTo>
                  <a:lnTo>
                    <a:pt x="1232" y="2444"/>
                  </a:lnTo>
                  <a:lnTo>
                    <a:pt x="1238" y="2435"/>
                  </a:lnTo>
                  <a:lnTo>
                    <a:pt x="1245" y="2425"/>
                  </a:lnTo>
                  <a:lnTo>
                    <a:pt x="1249" y="2420"/>
                  </a:lnTo>
                  <a:lnTo>
                    <a:pt x="1252" y="2414"/>
                  </a:lnTo>
                  <a:lnTo>
                    <a:pt x="1256" y="2411"/>
                  </a:lnTo>
                  <a:lnTo>
                    <a:pt x="1262" y="2407"/>
                  </a:lnTo>
                  <a:lnTo>
                    <a:pt x="1268" y="2404"/>
                  </a:lnTo>
                  <a:lnTo>
                    <a:pt x="1276" y="2403"/>
                  </a:lnTo>
                  <a:lnTo>
                    <a:pt x="1284" y="2402"/>
                  </a:lnTo>
                  <a:lnTo>
                    <a:pt x="1293" y="2404"/>
                  </a:lnTo>
                  <a:lnTo>
                    <a:pt x="1316" y="2409"/>
                  </a:lnTo>
                  <a:lnTo>
                    <a:pt x="1338" y="2417"/>
                  </a:lnTo>
                  <a:lnTo>
                    <a:pt x="1360" y="2424"/>
                  </a:lnTo>
                  <a:lnTo>
                    <a:pt x="1385" y="2429"/>
                  </a:lnTo>
                  <a:lnTo>
                    <a:pt x="1386" y="2444"/>
                  </a:lnTo>
                  <a:lnTo>
                    <a:pt x="1387" y="2465"/>
                  </a:lnTo>
                  <a:lnTo>
                    <a:pt x="1386" y="2475"/>
                  </a:lnTo>
                  <a:lnTo>
                    <a:pt x="1383" y="2483"/>
                  </a:lnTo>
                  <a:lnTo>
                    <a:pt x="1381" y="2487"/>
                  </a:lnTo>
                  <a:lnTo>
                    <a:pt x="1378" y="2490"/>
                  </a:lnTo>
                  <a:lnTo>
                    <a:pt x="1374" y="2491"/>
                  </a:lnTo>
                  <a:lnTo>
                    <a:pt x="1370" y="2491"/>
                  </a:lnTo>
                  <a:lnTo>
                    <a:pt x="1361" y="2492"/>
                  </a:lnTo>
                  <a:lnTo>
                    <a:pt x="1354" y="2493"/>
                  </a:lnTo>
                  <a:lnTo>
                    <a:pt x="1346" y="2496"/>
                  </a:lnTo>
                  <a:lnTo>
                    <a:pt x="1338" y="2500"/>
                  </a:lnTo>
                  <a:lnTo>
                    <a:pt x="1324" y="2510"/>
                  </a:lnTo>
                  <a:lnTo>
                    <a:pt x="1312" y="2522"/>
                  </a:lnTo>
                  <a:lnTo>
                    <a:pt x="1300" y="2535"/>
                  </a:lnTo>
                  <a:lnTo>
                    <a:pt x="1289" y="2548"/>
                  </a:lnTo>
                  <a:lnTo>
                    <a:pt x="1277" y="2561"/>
                  </a:lnTo>
                  <a:lnTo>
                    <a:pt x="1264" y="2573"/>
                  </a:lnTo>
                  <a:lnTo>
                    <a:pt x="1255" y="2582"/>
                  </a:lnTo>
                  <a:lnTo>
                    <a:pt x="1247" y="2589"/>
                  </a:lnTo>
                  <a:lnTo>
                    <a:pt x="1242" y="2597"/>
                  </a:lnTo>
                  <a:lnTo>
                    <a:pt x="1240" y="2606"/>
                  </a:lnTo>
                  <a:lnTo>
                    <a:pt x="1238" y="2614"/>
                  </a:lnTo>
                  <a:lnTo>
                    <a:pt x="1238" y="2623"/>
                  </a:lnTo>
                  <a:lnTo>
                    <a:pt x="1240" y="2631"/>
                  </a:lnTo>
                  <a:lnTo>
                    <a:pt x="1242" y="2640"/>
                  </a:lnTo>
                  <a:lnTo>
                    <a:pt x="1250" y="2657"/>
                  </a:lnTo>
                  <a:lnTo>
                    <a:pt x="1256" y="2675"/>
                  </a:lnTo>
                  <a:lnTo>
                    <a:pt x="1260" y="2683"/>
                  </a:lnTo>
                  <a:lnTo>
                    <a:pt x="1263" y="2692"/>
                  </a:lnTo>
                  <a:lnTo>
                    <a:pt x="1265" y="2702"/>
                  </a:lnTo>
                  <a:lnTo>
                    <a:pt x="1267" y="2711"/>
                  </a:lnTo>
                  <a:lnTo>
                    <a:pt x="1264" y="2718"/>
                  </a:lnTo>
                  <a:lnTo>
                    <a:pt x="1263" y="2724"/>
                  </a:lnTo>
                  <a:lnTo>
                    <a:pt x="1263" y="2729"/>
                  </a:lnTo>
                  <a:lnTo>
                    <a:pt x="1263" y="2733"/>
                  </a:lnTo>
                  <a:lnTo>
                    <a:pt x="1265" y="2737"/>
                  </a:lnTo>
                  <a:lnTo>
                    <a:pt x="1268" y="2741"/>
                  </a:lnTo>
                  <a:lnTo>
                    <a:pt x="1271" y="2744"/>
                  </a:lnTo>
                  <a:lnTo>
                    <a:pt x="1274" y="2746"/>
                  </a:lnTo>
                  <a:lnTo>
                    <a:pt x="1284" y="2750"/>
                  </a:lnTo>
                  <a:lnTo>
                    <a:pt x="1294" y="2753"/>
                  </a:lnTo>
                  <a:lnTo>
                    <a:pt x="1306" y="2753"/>
                  </a:lnTo>
                  <a:lnTo>
                    <a:pt x="1316" y="2754"/>
                  </a:lnTo>
                  <a:lnTo>
                    <a:pt x="1307" y="2773"/>
                  </a:lnTo>
                  <a:lnTo>
                    <a:pt x="1302" y="2786"/>
                  </a:lnTo>
                  <a:lnTo>
                    <a:pt x="1300" y="2790"/>
                  </a:lnTo>
                  <a:lnTo>
                    <a:pt x="1302" y="2794"/>
                  </a:lnTo>
                  <a:lnTo>
                    <a:pt x="1303" y="2795"/>
                  </a:lnTo>
                  <a:lnTo>
                    <a:pt x="1304" y="2797"/>
                  </a:lnTo>
                  <a:lnTo>
                    <a:pt x="1322" y="2795"/>
                  </a:lnTo>
                  <a:lnTo>
                    <a:pt x="1351" y="2793"/>
                  </a:lnTo>
                  <a:lnTo>
                    <a:pt x="1355" y="2794"/>
                  </a:lnTo>
                  <a:lnTo>
                    <a:pt x="1357" y="2794"/>
                  </a:lnTo>
                  <a:lnTo>
                    <a:pt x="1360" y="2797"/>
                  </a:lnTo>
                  <a:lnTo>
                    <a:pt x="1363" y="2798"/>
                  </a:lnTo>
                  <a:lnTo>
                    <a:pt x="1366" y="2803"/>
                  </a:lnTo>
                  <a:lnTo>
                    <a:pt x="1372" y="2807"/>
                  </a:lnTo>
                  <a:lnTo>
                    <a:pt x="1386" y="2808"/>
                  </a:lnTo>
                  <a:lnTo>
                    <a:pt x="1405" y="2806"/>
                  </a:lnTo>
                  <a:lnTo>
                    <a:pt x="1414" y="2806"/>
                  </a:lnTo>
                  <a:lnTo>
                    <a:pt x="1420" y="2808"/>
                  </a:lnTo>
                  <a:lnTo>
                    <a:pt x="1421" y="2810"/>
                  </a:lnTo>
                  <a:lnTo>
                    <a:pt x="1421" y="2813"/>
                  </a:lnTo>
                  <a:lnTo>
                    <a:pt x="1420" y="2816"/>
                  </a:lnTo>
                  <a:lnTo>
                    <a:pt x="1417" y="2821"/>
                  </a:lnTo>
                  <a:lnTo>
                    <a:pt x="1396" y="2838"/>
                  </a:lnTo>
                  <a:lnTo>
                    <a:pt x="1361" y="2868"/>
                  </a:lnTo>
                  <a:lnTo>
                    <a:pt x="1354" y="2876"/>
                  </a:lnTo>
                  <a:lnTo>
                    <a:pt x="1347" y="2882"/>
                  </a:lnTo>
                  <a:lnTo>
                    <a:pt x="1343" y="2889"/>
                  </a:lnTo>
                  <a:lnTo>
                    <a:pt x="1339" y="2895"/>
                  </a:lnTo>
                  <a:lnTo>
                    <a:pt x="1339" y="2898"/>
                  </a:lnTo>
                  <a:lnTo>
                    <a:pt x="1339" y="2900"/>
                  </a:lnTo>
                  <a:lnTo>
                    <a:pt x="1339" y="2903"/>
                  </a:lnTo>
                  <a:lnTo>
                    <a:pt x="1342" y="2904"/>
                  </a:lnTo>
                  <a:lnTo>
                    <a:pt x="1347" y="2907"/>
                  </a:lnTo>
                  <a:lnTo>
                    <a:pt x="1356" y="2908"/>
                  </a:lnTo>
                  <a:lnTo>
                    <a:pt x="1368" y="2905"/>
                  </a:lnTo>
                  <a:lnTo>
                    <a:pt x="1379" y="2902"/>
                  </a:lnTo>
                  <a:lnTo>
                    <a:pt x="1383" y="2902"/>
                  </a:lnTo>
                  <a:lnTo>
                    <a:pt x="1386" y="2903"/>
                  </a:lnTo>
                  <a:lnTo>
                    <a:pt x="1385" y="2905"/>
                  </a:lnTo>
                  <a:lnTo>
                    <a:pt x="1382" y="2912"/>
                  </a:lnTo>
                  <a:lnTo>
                    <a:pt x="1370" y="2934"/>
                  </a:lnTo>
                  <a:lnTo>
                    <a:pt x="1364" y="2946"/>
                  </a:lnTo>
                  <a:lnTo>
                    <a:pt x="1359" y="2948"/>
                  </a:lnTo>
                  <a:lnTo>
                    <a:pt x="1351" y="2951"/>
                  </a:lnTo>
                  <a:lnTo>
                    <a:pt x="1339" y="2951"/>
                  </a:lnTo>
                  <a:lnTo>
                    <a:pt x="1322" y="2949"/>
                  </a:lnTo>
                  <a:lnTo>
                    <a:pt x="1316" y="2949"/>
                  </a:lnTo>
                  <a:lnTo>
                    <a:pt x="1308" y="2951"/>
                  </a:lnTo>
                  <a:lnTo>
                    <a:pt x="1299" y="2952"/>
                  </a:lnTo>
                  <a:lnTo>
                    <a:pt x="1289" y="2955"/>
                  </a:lnTo>
                  <a:lnTo>
                    <a:pt x="1281" y="2959"/>
                  </a:lnTo>
                  <a:lnTo>
                    <a:pt x="1274" y="2962"/>
                  </a:lnTo>
                  <a:lnTo>
                    <a:pt x="1272" y="2966"/>
                  </a:lnTo>
                  <a:lnTo>
                    <a:pt x="1269" y="2969"/>
                  </a:lnTo>
                  <a:lnTo>
                    <a:pt x="1268" y="2973"/>
                  </a:lnTo>
                  <a:lnTo>
                    <a:pt x="1268" y="2977"/>
                  </a:lnTo>
                  <a:lnTo>
                    <a:pt x="1269" y="2983"/>
                  </a:lnTo>
                  <a:lnTo>
                    <a:pt x="1272" y="2988"/>
                  </a:lnTo>
                  <a:lnTo>
                    <a:pt x="1277" y="2994"/>
                  </a:lnTo>
                  <a:lnTo>
                    <a:pt x="1282" y="2997"/>
                  </a:lnTo>
                  <a:lnTo>
                    <a:pt x="1289" y="3000"/>
                  </a:lnTo>
                  <a:lnTo>
                    <a:pt x="1294" y="3005"/>
                  </a:lnTo>
                  <a:lnTo>
                    <a:pt x="1299" y="3010"/>
                  </a:lnTo>
                  <a:lnTo>
                    <a:pt x="1303" y="3016"/>
                  </a:lnTo>
                  <a:lnTo>
                    <a:pt x="1304" y="3019"/>
                  </a:lnTo>
                  <a:lnTo>
                    <a:pt x="1303" y="3022"/>
                  </a:lnTo>
                  <a:lnTo>
                    <a:pt x="1302" y="3025"/>
                  </a:lnTo>
                  <a:lnTo>
                    <a:pt x="1299" y="3026"/>
                  </a:lnTo>
                  <a:lnTo>
                    <a:pt x="1291" y="3028"/>
                  </a:lnTo>
                  <a:lnTo>
                    <a:pt x="1282" y="3031"/>
                  </a:lnTo>
                  <a:lnTo>
                    <a:pt x="1260" y="3034"/>
                  </a:lnTo>
                  <a:lnTo>
                    <a:pt x="1245" y="3039"/>
                  </a:lnTo>
                  <a:lnTo>
                    <a:pt x="1234" y="3045"/>
                  </a:lnTo>
                  <a:lnTo>
                    <a:pt x="1225" y="3053"/>
                  </a:lnTo>
                  <a:lnTo>
                    <a:pt x="1220" y="3062"/>
                  </a:lnTo>
                  <a:lnTo>
                    <a:pt x="1215" y="3071"/>
                  </a:lnTo>
                  <a:lnTo>
                    <a:pt x="1214" y="3082"/>
                  </a:lnTo>
                  <a:lnTo>
                    <a:pt x="1212" y="3092"/>
                  </a:lnTo>
                  <a:lnTo>
                    <a:pt x="1212" y="3104"/>
                  </a:lnTo>
                  <a:lnTo>
                    <a:pt x="1215" y="3117"/>
                  </a:lnTo>
                  <a:lnTo>
                    <a:pt x="1215" y="3124"/>
                  </a:lnTo>
                  <a:lnTo>
                    <a:pt x="1216" y="3132"/>
                  </a:lnTo>
                  <a:lnTo>
                    <a:pt x="1219" y="3140"/>
                  </a:lnTo>
                  <a:lnTo>
                    <a:pt x="1221" y="3146"/>
                  </a:lnTo>
                  <a:lnTo>
                    <a:pt x="1228" y="3159"/>
                  </a:lnTo>
                  <a:lnTo>
                    <a:pt x="1234" y="3172"/>
                  </a:lnTo>
                  <a:lnTo>
                    <a:pt x="1242" y="3184"/>
                  </a:lnTo>
                  <a:lnTo>
                    <a:pt x="1247" y="3197"/>
                  </a:lnTo>
                  <a:lnTo>
                    <a:pt x="1250" y="3202"/>
                  </a:lnTo>
                  <a:lnTo>
                    <a:pt x="1252" y="3209"/>
                  </a:lnTo>
                  <a:lnTo>
                    <a:pt x="1252" y="3215"/>
                  </a:lnTo>
                  <a:lnTo>
                    <a:pt x="1254" y="3223"/>
                  </a:lnTo>
                  <a:lnTo>
                    <a:pt x="1252" y="3229"/>
                  </a:lnTo>
                  <a:lnTo>
                    <a:pt x="1251" y="3234"/>
                  </a:lnTo>
                  <a:lnTo>
                    <a:pt x="1249" y="3238"/>
                  </a:lnTo>
                  <a:lnTo>
                    <a:pt x="1246" y="3241"/>
                  </a:lnTo>
                  <a:lnTo>
                    <a:pt x="1242" y="3242"/>
                  </a:lnTo>
                  <a:lnTo>
                    <a:pt x="1238" y="3242"/>
                  </a:lnTo>
                  <a:lnTo>
                    <a:pt x="1234" y="3241"/>
                  </a:lnTo>
                  <a:lnTo>
                    <a:pt x="1229" y="3240"/>
                  </a:lnTo>
                  <a:lnTo>
                    <a:pt x="1220" y="3233"/>
                  </a:lnTo>
                  <a:lnTo>
                    <a:pt x="1211" y="3224"/>
                  </a:lnTo>
                  <a:lnTo>
                    <a:pt x="1203" y="3215"/>
                  </a:lnTo>
                  <a:lnTo>
                    <a:pt x="1198" y="3205"/>
                  </a:lnTo>
                  <a:lnTo>
                    <a:pt x="1193" y="3187"/>
                  </a:lnTo>
                  <a:lnTo>
                    <a:pt x="1190" y="3174"/>
                  </a:lnTo>
                  <a:lnTo>
                    <a:pt x="1189" y="3171"/>
                  </a:lnTo>
                  <a:lnTo>
                    <a:pt x="1188" y="3170"/>
                  </a:lnTo>
                  <a:lnTo>
                    <a:pt x="1185" y="3168"/>
                  </a:lnTo>
                  <a:lnTo>
                    <a:pt x="1183" y="3168"/>
                  </a:lnTo>
                  <a:lnTo>
                    <a:pt x="1173" y="3170"/>
                  </a:lnTo>
                  <a:lnTo>
                    <a:pt x="1163" y="3174"/>
                  </a:lnTo>
                  <a:lnTo>
                    <a:pt x="1146" y="3184"/>
                  </a:lnTo>
                  <a:lnTo>
                    <a:pt x="1136" y="3192"/>
                  </a:lnTo>
                  <a:lnTo>
                    <a:pt x="1133" y="3193"/>
                  </a:lnTo>
                  <a:lnTo>
                    <a:pt x="1131" y="3193"/>
                  </a:lnTo>
                  <a:lnTo>
                    <a:pt x="1127" y="3193"/>
                  </a:lnTo>
                  <a:lnTo>
                    <a:pt x="1124" y="3192"/>
                  </a:lnTo>
                  <a:lnTo>
                    <a:pt x="1115" y="3188"/>
                  </a:lnTo>
                  <a:lnTo>
                    <a:pt x="1103" y="3179"/>
                  </a:lnTo>
                  <a:lnTo>
                    <a:pt x="1091" y="3170"/>
                  </a:lnTo>
                  <a:lnTo>
                    <a:pt x="1078" y="3163"/>
                  </a:lnTo>
                  <a:lnTo>
                    <a:pt x="1063" y="3158"/>
                  </a:lnTo>
                  <a:lnTo>
                    <a:pt x="1048" y="3153"/>
                  </a:lnTo>
                  <a:lnTo>
                    <a:pt x="1017" y="3148"/>
                  </a:lnTo>
                  <a:lnTo>
                    <a:pt x="984" y="3144"/>
                  </a:lnTo>
                  <a:lnTo>
                    <a:pt x="967" y="3141"/>
                  </a:lnTo>
                  <a:lnTo>
                    <a:pt x="952" y="3140"/>
                  </a:lnTo>
                  <a:lnTo>
                    <a:pt x="938" y="3137"/>
                  </a:lnTo>
                  <a:lnTo>
                    <a:pt x="923" y="3133"/>
                  </a:lnTo>
                  <a:lnTo>
                    <a:pt x="910" y="3130"/>
                  </a:lnTo>
                  <a:lnTo>
                    <a:pt x="900" y="3123"/>
                  </a:lnTo>
                  <a:lnTo>
                    <a:pt x="890" y="3115"/>
                  </a:lnTo>
                  <a:lnTo>
                    <a:pt x="882" y="3106"/>
                  </a:lnTo>
                  <a:lnTo>
                    <a:pt x="870" y="3084"/>
                  </a:lnTo>
                  <a:lnTo>
                    <a:pt x="861" y="3060"/>
                  </a:lnTo>
                  <a:lnTo>
                    <a:pt x="855" y="3049"/>
                  </a:lnTo>
                  <a:lnTo>
                    <a:pt x="848" y="3039"/>
                  </a:lnTo>
                  <a:lnTo>
                    <a:pt x="843" y="3035"/>
                  </a:lnTo>
                  <a:lnTo>
                    <a:pt x="839" y="3031"/>
                  </a:lnTo>
                  <a:lnTo>
                    <a:pt x="834" y="3028"/>
                  </a:lnTo>
                  <a:lnTo>
                    <a:pt x="828" y="3026"/>
                  </a:lnTo>
                  <a:lnTo>
                    <a:pt x="824" y="3025"/>
                  </a:lnTo>
                  <a:lnTo>
                    <a:pt x="820" y="3026"/>
                  </a:lnTo>
                  <a:lnTo>
                    <a:pt x="816" y="3026"/>
                  </a:lnTo>
                  <a:lnTo>
                    <a:pt x="812" y="3028"/>
                  </a:lnTo>
                  <a:lnTo>
                    <a:pt x="804" y="3032"/>
                  </a:lnTo>
                  <a:lnTo>
                    <a:pt x="798" y="3039"/>
                  </a:lnTo>
                  <a:lnTo>
                    <a:pt x="790" y="3047"/>
                  </a:lnTo>
                  <a:lnTo>
                    <a:pt x="782" y="3054"/>
                  </a:lnTo>
                  <a:lnTo>
                    <a:pt x="773" y="3061"/>
                  </a:lnTo>
                  <a:lnTo>
                    <a:pt x="764" y="3065"/>
                  </a:lnTo>
                  <a:lnTo>
                    <a:pt x="764" y="3071"/>
                  </a:lnTo>
                  <a:lnTo>
                    <a:pt x="765" y="3079"/>
                  </a:lnTo>
                  <a:lnTo>
                    <a:pt x="768" y="3087"/>
                  </a:lnTo>
                  <a:lnTo>
                    <a:pt x="772" y="3093"/>
                  </a:lnTo>
                  <a:lnTo>
                    <a:pt x="781" y="3109"/>
                  </a:lnTo>
                  <a:lnTo>
                    <a:pt x="791" y="3123"/>
                  </a:lnTo>
                  <a:lnTo>
                    <a:pt x="804" y="3137"/>
                  </a:lnTo>
                  <a:lnTo>
                    <a:pt x="817" y="3148"/>
                  </a:lnTo>
                  <a:lnTo>
                    <a:pt x="825" y="3153"/>
                  </a:lnTo>
                  <a:lnTo>
                    <a:pt x="831" y="3157"/>
                  </a:lnTo>
                  <a:lnTo>
                    <a:pt x="838" y="3159"/>
                  </a:lnTo>
                  <a:lnTo>
                    <a:pt x="844" y="3162"/>
                  </a:lnTo>
                  <a:lnTo>
                    <a:pt x="844" y="3163"/>
                  </a:lnTo>
                  <a:lnTo>
                    <a:pt x="844" y="3163"/>
                  </a:lnTo>
                  <a:lnTo>
                    <a:pt x="844" y="3168"/>
                  </a:lnTo>
                  <a:lnTo>
                    <a:pt x="843" y="3172"/>
                  </a:lnTo>
                  <a:lnTo>
                    <a:pt x="840" y="3176"/>
                  </a:lnTo>
                  <a:lnTo>
                    <a:pt x="838" y="3180"/>
                  </a:lnTo>
                  <a:lnTo>
                    <a:pt x="829" y="3188"/>
                  </a:lnTo>
                  <a:lnTo>
                    <a:pt x="818" y="3194"/>
                  </a:lnTo>
                  <a:lnTo>
                    <a:pt x="804" y="3201"/>
                  </a:lnTo>
                  <a:lnTo>
                    <a:pt x="790" y="3207"/>
                  </a:lnTo>
                  <a:lnTo>
                    <a:pt x="774" y="3212"/>
                  </a:lnTo>
                  <a:lnTo>
                    <a:pt x="758" y="3218"/>
                  </a:lnTo>
                  <a:lnTo>
                    <a:pt x="725" y="3228"/>
                  </a:lnTo>
                  <a:lnTo>
                    <a:pt x="695" y="3238"/>
                  </a:lnTo>
                  <a:lnTo>
                    <a:pt x="684" y="3244"/>
                  </a:lnTo>
                  <a:lnTo>
                    <a:pt x="673" y="3249"/>
                  </a:lnTo>
                  <a:lnTo>
                    <a:pt x="669" y="3253"/>
                  </a:lnTo>
                  <a:lnTo>
                    <a:pt x="667" y="3255"/>
                  </a:lnTo>
                  <a:lnTo>
                    <a:pt x="664" y="3258"/>
                  </a:lnTo>
                  <a:lnTo>
                    <a:pt x="663" y="3262"/>
                  </a:lnTo>
                  <a:lnTo>
                    <a:pt x="662" y="3266"/>
                  </a:lnTo>
                  <a:lnTo>
                    <a:pt x="662" y="3271"/>
                  </a:lnTo>
                  <a:lnTo>
                    <a:pt x="663" y="3273"/>
                  </a:lnTo>
                  <a:lnTo>
                    <a:pt x="664" y="3277"/>
                  </a:lnTo>
                  <a:lnTo>
                    <a:pt x="668" y="3280"/>
                  </a:lnTo>
                  <a:lnTo>
                    <a:pt x="671" y="3282"/>
                  </a:lnTo>
                  <a:lnTo>
                    <a:pt x="676" y="3285"/>
                  </a:lnTo>
                  <a:lnTo>
                    <a:pt x="681" y="3288"/>
                  </a:lnTo>
                  <a:lnTo>
                    <a:pt x="694" y="3290"/>
                  </a:lnTo>
                  <a:lnTo>
                    <a:pt x="708" y="3293"/>
                  </a:lnTo>
                  <a:lnTo>
                    <a:pt x="724" y="3295"/>
                  </a:lnTo>
                  <a:lnTo>
                    <a:pt x="741" y="3295"/>
                  </a:lnTo>
                  <a:lnTo>
                    <a:pt x="777" y="3297"/>
                  </a:lnTo>
                  <a:lnTo>
                    <a:pt x="812" y="3297"/>
                  </a:lnTo>
                  <a:lnTo>
                    <a:pt x="828" y="3297"/>
                  </a:lnTo>
                  <a:lnTo>
                    <a:pt x="840" y="3298"/>
                  </a:lnTo>
                  <a:lnTo>
                    <a:pt x="852" y="3299"/>
                  </a:lnTo>
                  <a:lnTo>
                    <a:pt x="860" y="3301"/>
                  </a:lnTo>
                  <a:lnTo>
                    <a:pt x="859" y="3310"/>
                  </a:lnTo>
                  <a:lnTo>
                    <a:pt x="852" y="3323"/>
                  </a:lnTo>
                  <a:lnTo>
                    <a:pt x="844" y="3338"/>
                  </a:lnTo>
                  <a:lnTo>
                    <a:pt x="834" y="3354"/>
                  </a:lnTo>
                  <a:lnTo>
                    <a:pt x="824" y="3372"/>
                  </a:lnTo>
                  <a:lnTo>
                    <a:pt x="815" y="3389"/>
                  </a:lnTo>
                  <a:lnTo>
                    <a:pt x="808" y="3404"/>
                  </a:lnTo>
                  <a:lnTo>
                    <a:pt x="804" y="3417"/>
                  </a:lnTo>
                  <a:lnTo>
                    <a:pt x="804" y="3424"/>
                  </a:lnTo>
                  <a:lnTo>
                    <a:pt x="804" y="3429"/>
                  </a:lnTo>
                  <a:lnTo>
                    <a:pt x="807" y="3434"/>
                  </a:lnTo>
                  <a:lnTo>
                    <a:pt x="809" y="3439"/>
                  </a:lnTo>
                  <a:lnTo>
                    <a:pt x="816" y="3447"/>
                  </a:lnTo>
                  <a:lnTo>
                    <a:pt x="822" y="3453"/>
                  </a:lnTo>
                  <a:lnTo>
                    <a:pt x="828" y="3460"/>
                  </a:lnTo>
                  <a:lnTo>
                    <a:pt x="829" y="3465"/>
                  </a:lnTo>
                  <a:lnTo>
                    <a:pt x="828" y="3466"/>
                  </a:lnTo>
                  <a:lnTo>
                    <a:pt x="825" y="3469"/>
                  </a:lnTo>
                  <a:lnTo>
                    <a:pt x="821" y="3470"/>
                  </a:lnTo>
                  <a:lnTo>
                    <a:pt x="815" y="3473"/>
                  </a:lnTo>
                  <a:lnTo>
                    <a:pt x="803" y="3477"/>
                  </a:lnTo>
                  <a:lnTo>
                    <a:pt x="793" y="3481"/>
                  </a:lnTo>
                  <a:lnTo>
                    <a:pt x="786" y="3486"/>
                  </a:lnTo>
                  <a:lnTo>
                    <a:pt x="780" y="3491"/>
                  </a:lnTo>
                  <a:lnTo>
                    <a:pt x="769" y="3504"/>
                  </a:lnTo>
                  <a:lnTo>
                    <a:pt x="761" y="3517"/>
                  </a:lnTo>
                  <a:lnTo>
                    <a:pt x="756" y="3522"/>
                  </a:lnTo>
                  <a:lnTo>
                    <a:pt x="751" y="3529"/>
                  </a:lnTo>
                  <a:lnTo>
                    <a:pt x="745" y="3534"/>
                  </a:lnTo>
                  <a:lnTo>
                    <a:pt x="737" y="3539"/>
                  </a:lnTo>
                  <a:lnTo>
                    <a:pt x="728" y="3543"/>
                  </a:lnTo>
                  <a:lnTo>
                    <a:pt x="716" y="3545"/>
                  </a:lnTo>
                  <a:lnTo>
                    <a:pt x="702" y="3548"/>
                  </a:lnTo>
                  <a:lnTo>
                    <a:pt x="686" y="3548"/>
                  </a:lnTo>
                  <a:lnTo>
                    <a:pt x="672" y="3548"/>
                  </a:lnTo>
                  <a:lnTo>
                    <a:pt x="658" y="3549"/>
                  </a:lnTo>
                  <a:lnTo>
                    <a:pt x="645" y="3552"/>
                  </a:lnTo>
                  <a:lnTo>
                    <a:pt x="632" y="3554"/>
                  </a:lnTo>
                  <a:lnTo>
                    <a:pt x="607" y="3561"/>
                  </a:lnTo>
                  <a:lnTo>
                    <a:pt x="583" y="3567"/>
                  </a:lnTo>
                  <a:lnTo>
                    <a:pt x="558" y="3574"/>
                  </a:lnTo>
                  <a:lnTo>
                    <a:pt x="533" y="3578"/>
                  </a:lnTo>
                  <a:lnTo>
                    <a:pt x="521" y="3580"/>
                  </a:lnTo>
                  <a:lnTo>
                    <a:pt x="508" y="3580"/>
                  </a:lnTo>
                  <a:lnTo>
                    <a:pt x="495" y="3580"/>
                  </a:lnTo>
                  <a:lnTo>
                    <a:pt x="480" y="3579"/>
                  </a:lnTo>
                  <a:lnTo>
                    <a:pt x="473" y="3579"/>
                  </a:lnTo>
                  <a:lnTo>
                    <a:pt x="466" y="3576"/>
                  </a:lnTo>
                  <a:lnTo>
                    <a:pt x="458" y="3573"/>
                  </a:lnTo>
                  <a:lnTo>
                    <a:pt x="451" y="3567"/>
                  </a:lnTo>
                  <a:lnTo>
                    <a:pt x="443" y="3564"/>
                  </a:lnTo>
                  <a:lnTo>
                    <a:pt x="436" y="3562"/>
                  </a:lnTo>
                  <a:lnTo>
                    <a:pt x="432" y="3562"/>
                  </a:lnTo>
                  <a:lnTo>
                    <a:pt x="430" y="3562"/>
                  </a:lnTo>
                  <a:lnTo>
                    <a:pt x="427" y="3564"/>
                  </a:lnTo>
                  <a:lnTo>
                    <a:pt x="425" y="3566"/>
                  </a:lnTo>
                  <a:lnTo>
                    <a:pt x="417" y="3575"/>
                  </a:lnTo>
                  <a:lnTo>
                    <a:pt x="409" y="3582"/>
                  </a:lnTo>
                  <a:lnTo>
                    <a:pt x="399" y="3587"/>
                  </a:lnTo>
                  <a:lnTo>
                    <a:pt x="390" y="3589"/>
                  </a:lnTo>
                  <a:lnTo>
                    <a:pt x="369" y="3593"/>
                  </a:lnTo>
                  <a:lnTo>
                    <a:pt x="347" y="3597"/>
                  </a:lnTo>
                  <a:lnTo>
                    <a:pt x="349" y="3601"/>
                  </a:lnTo>
                  <a:lnTo>
                    <a:pt x="355" y="3605"/>
                  </a:lnTo>
                  <a:lnTo>
                    <a:pt x="361" y="3608"/>
                  </a:lnTo>
                  <a:lnTo>
                    <a:pt x="366" y="3611"/>
                  </a:lnTo>
                  <a:lnTo>
                    <a:pt x="373" y="3614"/>
                  </a:lnTo>
                  <a:lnTo>
                    <a:pt x="379" y="3619"/>
                  </a:lnTo>
                  <a:lnTo>
                    <a:pt x="384" y="3624"/>
                  </a:lnTo>
                  <a:lnTo>
                    <a:pt x="390" y="3632"/>
                  </a:lnTo>
                  <a:lnTo>
                    <a:pt x="392" y="3637"/>
                  </a:lnTo>
                  <a:lnTo>
                    <a:pt x="392" y="3643"/>
                  </a:lnTo>
                  <a:lnTo>
                    <a:pt x="391" y="3648"/>
                  </a:lnTo>
                  <a:lnTo>
                    <a:pt x="387" y="3652"/>
                  </a:lnTo>
                  <a:lnTo>
                    <a:pt x="378" y="3657"/>
                  </a:lnTo>
                  <a:lnTo>
                    <a:pt x="366" y="3661"/>
                  </a:lnTo>
                  <a:lnTo>
                    <a:pt x="356" y="3663"/>
                  </a:lnTo>
                  <a:lnTo>
                    <a:pt x="348" y="3667"/>
                  </a:lnTo>
                  <a:lnTo>
                    <a:pt x="347" y="3670"/>
                  </a:lnTo>
                  <a:lnTo>
                    <a:pt x="347" y="3672"/>
                  </a:lnTo>
                  <a:lnTo>
                    <a:pt x="348" y="3675"/>
                  </a:lnTo>
                  <a:lnTo>
                    <a:pt x="353" y="3679"/>
                  </a:lnTo>
                  <a:lnTo>
                    <a:pt x="360" y="3687"/>
                  </a:lnTo>
                  <a:lnTo>
                    <a:pt x="365" y="3696"/>
                  </a:lnTo>
                  <a:lnTo>
                    <a:pt x="370" y="3705"/>
                  </a:lnTo>
                  <a:lnTo>
                    <a:pt x="374" y="3714"/>
                  </a:lnTo>
                  <a:lnTo>
                    <a:pt x="378" y="3716"/>
                  </a:lnTo>
                  <a:lnTo>
                    <a:pt x="381" y="3720"/>
                  </a:lnTo>
                  <a:lnTo>
                    <a:pt x="384" y="3723"/>
                  </a:lnTo>
                  <a:lnTo>
                    <a:pt x="388" y="3724"/>
                  </a:lnTo>
                  <a:lnTo>
                    <a:pt x="394" y="3725"/>
                  </a:lnTo>
                  <a:lnTo>
                    <a:pt x="399" y="3724"/>
                  </a:lnTo>
                  <a:lnTo>
                    <a:pt x="406" y="3723"/>
                  </a:lnTo>
                  <a:lnTo>
                    <a:pt x="414" y="3720"/>
                  </a:lnTo>
                  <a:lnTo>
                    <a:pt x="430" y="3712"/>
                  </a:lnTo>
                  <a:lnTo>
                    <a:pt x="444" y="3709"/>
                  </a:lnTo>
                  <a:lnTo>
                    <a:pt x="447" y="3709"/>
                  </a:lnTo>
                  <a:lnTo>
                    <a:pt x="449" y="3709"/>
                  </a:lnTo>
                  <a:lnTo>
                    <a:pt x="452" y="3710"/>
                  </a:lnTo>
                  <a:lnTo>
                    <a:pt x="453" y="3711"/>
                  </a:lnTo>
                  <a:lnTo>
                    <a:pt x="454" y="3714"/>
                  </a:lnTo>
                  <a:lnTo>
                    <a:pt x="454" y="3718"/>
                  </a:lnTo>
                  <a:lnTo>
                    <a:pt x="454" y="3722"/>
                  </a:lnTo>
                  <a:lnTo>
                    <a:pt x="453" y="3727"/>
                  </a:lnTo>
                  <a:lnTo>
                    <a:pt x="452" y="3729"/>
                  </a:lnTo>
                  <a:lnTo>
                    <a:pt x="449" y="3733"/>
                  </a:lnTo>
                  <a:lnTo>
                    <a:pt x="447" y="3736"/>
                  </a:lnTo>
                  <a:lnTo>
                    <a:pt x="443" y="3737"/>
                  </a:lnTo>
                  <a:lnTo>
                    <a:pt x="435" y="3741"/>
                  </a:lnTo>
                  <a:lnTo>
                    <a:pt x="426" y="3742"/>
                  </a:lnTo>
                  <a:lnTo>
                    <a:pt x="406" y="3744"/>
                  </a:lnTo>
                  <a:lnTo>
                    <a:pt x="390" y="3745"/>
                  </a:lnTo>
                  <a:lnTo>
                    <a:pt x="384" y="3746"/>
                  </a:lnTo>
                  <a:lnTo>
                    <a:pt x="381" y="3747"/>
                  </a:lnTo>
                  <a:lnTo>
                    <a:pt x="378" y="3749"/>
                  </a:lnTo>
                  <a:lnTo>
                    <a:pt x="378" y="3750"/>
                  </a:lnTo>
                  <a:lnTo>
                    <a:pt x="381" y="3753"/>
                  </a:lnTo>
                  <a:lnTo>
                    <a:pt x="388" y="3757"/>
                  </a:lnTo>
                  <a:lnTo>
                    <a:pt x="406" y="3763"/>
                  </a:lnTo>
                  <a:lnTo>
                    <a:pt x="422" y="3771"/>
                  </a:lnTo>
                  <a:lnTo>
                    <a:pt x="434" y="3781"/>
                  </a:lnTo>
                  <a:lnTo>
                    <a:pt x="444" y="3791"/>
                  </a:lnTo>
                  <a:lnTo>
                    <a:pt x="449" y="3795"/>
                  </a:lnTo>
                  <a:lnTo>
                    <a:pt x="456" y="3798"/>
                  </a:lnTo>
                  <a:lnTo>
                    <a:pt x="460" y="3798"/>
                  </a:lnTo>
                  <a:lnTo>
                    <a:pt x="463" y="3797"/>
                  </a:lnTo>
                  <a:lnTo>
                    <a:pt x="467" y="3795"/>
                  </a:lnTo>
                  <a:lnTo>
                    <a:pt x="471" y="3794"/>
                  </a:lnTo>
                  <a:lnTo>
                    <a:pt x="484" y="3785"/>
                  </a:lnTo>
                  <a:lnTo>
                    <a:pt x="498" y="3779"/>
                  </a:lnTo>
                  <a:lnTo>
                    <a:pt x="511" y="3772"/>
                  </a:lnTo>
                  <a:lnTo>
                    <a:pt x="524" y="3766"/>
                  </a:lnTo>
                  <a:lnTo>
                    <a:pt x="539" y="3762"/>
                  </a:lnTo>
                  <a:lnTo>
                    <a:pt x="553" y="3758"/>
                  </a:lnTo>
                  <a:lnTo>
                    <a:pt x="568" y="3757"/>
                  </a:lnTo>
                  <a:lnTo>
                    <a:pt x="585" y="3755"/>
                  </a:lnTo>
                  <a:lnTo>
                    <a:pt x="593" y="3755"/>
                  </a:lnTo>
                  <a:lnTo>
                    <a:pt x="598" y="3757"/>
                  </a:lnTo>
                  <a:lnTo>
                    <a:pt x="603" y="3758"/>
                  </a:lnTo>
                  <a:lnTo>
                    <a:pt x="609" y="3759"/>
                  </a:lnTo>
                  <a:lnTo>
                    <a:pt x="611" y="3762"/>
                  </a:lnTo>
                  <a:lnTo>
                    <a:pt x="614" y="3763"/>
                  </a:lnTo>
                  <a:lnTo>
                    <a:pt x="615" y="3766"/>
                  </a:lnTo>
                  <a:lnTo>
                    <a:pt x="616" y="3769"/>
                  </a:lnTo>
                  <a:lnTo>
                    <a:pt x="618" y="3776"/>
                  </a:lnTo>
                  <a:lnTo>
                    <a:pt x="620" y="3782"/>
                  </a:lnTo>
                  <a:lnTo>
                    <a:pt x="623" y="3790"/>
                  </a:lnTo>
                  <a:lnTo>
                    <a:pt x="629" y="3798"/>
                  </a:lnTo>
                  <a:lnTo>
                    <a:pt x="633" y="3802"/>
                  </a:lnTo>
                  <a:lnTo>
                    <a:pt x="638" y="3804"/>
                  </a:lnTo>
                  <a:lnTo>
                    <a:pt x="644" y="3807"/>
                  </a:lnTo>
                  <a:lnTo>
                    <a:pt x="650" y="3810"/>
                  </a:lnTo>
                  <a:lnTo>
                    <a:pt x="663" y="3814"/>
                  </a:lnTo>
                  <a:lnTo>
                    <a:pt x="677" y="3817"/>
                  </a:lnTo>
                  <a:lnTo>
                    <a:pt x="693" y="3821"/>
                  </a:lnTo>
                  <a:lnTo>
                    <a:pt x="707" y="3826"/>
                  </a:lnTo>
                  <a:lnTo>
                    <a:pt x="714" y="3829"/>
                  </a:lnTo>
                  <a:lnTo>
                    <a:pt x="720" y="3833"/>
                  </a:lnTo>
                  <a:lnTo>
                    <a:pt x="725" y="3837"/>
                  </a:lnTo>
                  <a:lnTo>
                    <a:pt x="730" y="3842"/>
                  </a:lnTo>
                  <a:lnTo>
                    <a:pt x="734" y="3846"/>
                  </a:lnTo>
                  <a:lnTo>
                    <a:pt x="737" y="3852"/>
                  </a:lnTo>
                  <a:lnTo>
                    <a:pt x="738" y="3859"/>
                  </a:lnTo>
                  <a:lnTo>
                    <a:pt x="739" y="3865"/>
                  </a:lnTo>
                  <a:lnTo>
                    <a:pt x="741" y="3880"/>
                  </a:lnTo>
                  <a:lnTo>
                    <a:pt x="739" y="3894"/>
                  </a:lnTo>
                  <a:lnTo>
                    <a:pt x="739" y="3909"/>
                  </a:lnTo>
                  <a:lnTo>
                    <a:pt x="739" y="3924"/>
                  </a:lnTo>
                  <a:lnTo>
                    <a:pt x="742" y="3930"/>
                  </a:lnTo>
                  <a:lnTo>
                    <a:pt x="743" y="3937"/>
                  </a:lnTo>
                  <a:lnTo>
                    <a:pt x="747" y="3942"/>
                  </a:lnTo>
                  <a:lnTo>
                    <a:pt x="751" y="3948"/>
                  </a:lnTo>
                  <a:lnTo>
                    <a:pt x="754" y="3956"/>
                  </a:lnTo>
                  <a:lnTo>
                    <a:pt x="758" y="3964"/>
                  </a:lnTo>
                  <a:lnTo>
                    <a:pt x="763" y="3972"/>
                  </a:lnTo>
                  <a:lnTo>
                    <a:pt x="769" y="3978"/>
                  </a:lnTo>
                  <a:lnTo>
                    <a:pt x="777" y="3985"/>
                  </a:lnTo>
                  <a:lnTo>
                    <a:pt x="786" y="3991"/>
                  </a:lnTo>
                  <a:lnTo>
                    <a:pt x="795" y="3997"/>
                  </a:lnTo>
                  <a:lnTo>
                    <a:pt x="804" y="4003"/>
                  </a:lnTo>
                  <a:lnTo>
                    <a:pt x="815" y="4007"/>
                  </a:lnTo>
                  <a:lnTo>
                    <a:pt x="825" y="4010"/>
                  </a:lnTo>
                  <a:lnTo>
                    <a:pt x="835" y="4013"/>
                  </a:lnTo>
                  <a:lnTo>
                    <a:pt x="846" y="4016"/>
                  </a:lnTo>
                  <a:lnTo>
                    <a:pt x="855" y="4017"/>
                  </a:lnTo>
                  <a:lnTo>
                    <a:pt x="865" y="4018"/>
                  </a:lnTo>
                  <a:lnTo>
                    <a:pt x="874" y="4017"/>
                  </a:lnTo>
                  <a:lnTo>
                    <a:pt x="882" y="4016"/>
                  </a:lnTo>
                  <a:lnTo>
                    <a:pt x="895" y="4010"/>
                  </a:lnTo>
                  <a:lnTo>
                    <a:pt x="908" y="4005"/>
                  </a:lnTo>
                  <a:lnTo>
                    <a:pt x="921" y="3999"/>
                  </a:lnTo>
                  <a:lnTo>
                    <a:pt x="932" y="3992"/>
                  </a:lnTo>
                  <a:lnTo>
                    <a:pt x="945" y="3986"/>
                  </a:lnTo>
                  <a:lnTo>
                    <a:pt x="958" y="3982"/>
                  </a:lnTo>
                  <a:lnTo>
                    <a:pt x="965" y="3981"/>
                  </a:lnTo>
                  <a:lnTo>
                    <a:pt x="973" y="3979"/>
                  </a:lnTo>
                  <a:lnTo>
                    <a:pt x="979" y="3979"/>
                  </a:lnTo>
                  <a:lnTo>
                    <a:pt x="986" y="3979"/>
                  </a:lnTo>
                  <a:lnTo>
                    <a:pt x="1004" y="3982"/>
                  </a:lnTo>
                  <a:lnTo>
                    <a:pt x="1019" y="3982"/>
                  </a:lnTo>
                  <a:lnTo>
                    <a:pt x="1034" y="3981"/>
                  </a:lnTo>
                  <a:lnTo>
                    <a:pt x="1048" y="3977"/>
                  </a:lnTo>
                  <a:lnTo>
                    <a:pt x="1062" y="3973"/>
                  </a:lnTo>
                  <a:lnTo>
                    <a:pt x="1075" y="3966"/>
                  </a:lnTo>
                  <a:lnTo>
                    <a:pt x="1089" y="3959"/>
                  </a:lnTo>
                  <a:lnTo>
                    <a:pt x="1105" y="3950"/>
                  </a:lnTo>
                  <a:lnTo>
                    <a:pt x="1124" y="3937"/>
                  </a:lnTo>
                  <a:lnTo>
                    <a:pt x="1144" y="3924"/>
                  </a:lnTo>
                  <a:lnTo>
                    <a:pt x="1154" y="3918"/>
                  </a:lnTo>
                  <a:lnTo>
                    <a:pt x="1164" y="3913"/>
                  </a:lnTo>
                  <a:lnTo>
                    <a:pt x="1176" y="3911"/>
                  </a:lnTo>
                  <a:lnTo>
                    <a:pt x="1188" y="3909"/>
                  </a:lnTo>
                  <a:lnTo>
                    <a:pt x="1186" y="3915"/>
                  </a:lnTo>
                  <a:lnTo>
                    <a:pt x="1184" y="3920"/>
                  </a:lnTo>
                  <a:lnTo>
                    <a:pt x="1179" y="3926"/>
                  </a:lnTo>
                  <a:lnTo>
                    <a:pt x="1173" y="3933"/>
                  </a:lnTo>
                  <a:lnTo>
                    <a:pt x="1159" y="3948"/>
                  </a:lnTo>
                  <a:lnTo>
                    <a:pt x="1142" y="3962"/>
                  </a:lnTo>
                  <a:lnTo>
                    <a:pt x="1124" y="3978"/>
                  </a:lnTo>
                  <a:lnTo>
                    <a:pt x="1106" y="3990"/>
                  </a:lnTo>
                  <a:lnTo>
                    <a:pt x="1092" y="4000"/>
                  </a:lnTo>
                  <a:lnTo>
                    <a:pt x="1081" y="4005"/>
                  </a:lnTo>
                  <a:lnTo>
                    <a:pt x="1053" y="4019"/>
                  </a:lnTo>
                  <a:lnTo>
                    <a:pt x="1026" y="4034"/>
                  </a:lnTo>
                  <a:lnTo>
                    <a:pt x="1013" y="4040"/>
                  </a:lnTo>
                  <a:lnTo>
                    <a:pt x="999" y="4047"/>
                  </a:lnTo>
                  <a:lnTo>
                    <a:pt x="983" y="4052"/>
                  </a:lnTo>
                  <a:lnTo>
                    <a:pt x="967" y="4057"/>
                  </a:lnTo>
                  <a:lnTo>
                    <a:pt x="954" y="4060"/>
                  </a:lnTo>
                  <a:lnTo>
                    <a:pt x="936" y="4062"/>
                  </a:lnTo>
                  <a:lnTo>
                    <a:pt x="927" y="4065"/>
                  </a:lnTo>
                  <a:lnTo>
                    <a:pt x="920" y="4067"/>
                  </a:lnTo>
                  <a:lnTo>
                    <a:pt x="913" y="4070"/>
                  </a:lnTo>
                  <a:lnTo>
                    <a:pt x="910" y="4074"/>
                  </a:lnTo>
                  <a:lnTo>
                    <a:pt x="908" y="4080"/>
                  </a:lnTo>
                  <a:lnTo>
                    <a:pt x="908" y="4087"/>
                  </a:lnTo>
                  <a:lnTo>
                    <a:pt x="909" y="4095"/>
                  </a:lnTo>
                  <a:lnTo>
                    <a:pt x="909" y="4102"/>
                  </a:lnTo>
                  <a:lnTo>
                    <a:pt x="909" y="4109"/>
                  </a:lnTo>
                  <a:lnTo>
                    <a:pt x="908" y="4115"/>
                  </a:lnTo>
                  <a:lnTo>
                    <a:pt x="907" y="4119"/>
                  </a:lnTo>
                  <a:lnTo>
                    <a:pt x="905" y="4122"/>
                  </a:lnTo>
                  <a:lnTo>
                    <a:pt x="903" y="4123"/>
                  </a:lnTo>
                  <a:lnTo>
                    <a:pt x="899" y="4124"/>
                  </a:lnTo>
                  <a:lnTo>
                    <a:pt x="895" y="4126"/>
                  </a:lnTo>
                  <a:lnTo>
                    <a:pt x="891" y="4126"/>
                  </a:lnTo>
                  <a:lnTo>
                    <a:pt x="885" y="4126"/>
                  </a:lnTo>
                  <a:lnTo>
                    <a:pt x="879" y="4124"/>
                  </a:lnTo>
                  <a:lnTo>
                    <a:pt x="865" y="4121"/>
                  </a:lnTo>
                  <a:lnTo>
                    <a:pt x="851" y="4114"/>
                  </a:lnTo>
                  <a:lnTo>
                    <a:pt x="822" y="4102"/>
                  </a:lnTo>
                  <a:lnTo>
                    <a:pt x="803" y="4092"/>
                  </a:lnTo>
                  <a:lnTo>
                    <a:pt x="783" y="4082"/>
                  </a:lnTo>
                  <a:lnTo>
                    <a:pt x="764" y="4074"/>
                  </a:lnTo>
                  <a:lnTo>
                    <a:pt x="745" y="4067"/>
                  </a:lnTo>
                  <a:lnTo>
                    <a:pt x="725" y="4061"/>
                  </a:lnTo>
                  <a:lnTo>
                    <a:pt x="685" y="4049"/>
                  </a:lnTo>
                  <a:lnTo>
                    <a:pt x="645" y="4036"/>
                  </a:lnTo>
                  <a:lnTo>
                    <a:pt x="623" y="4038"/>
                  </a:lnTo>
                  <a:lnTo>
                    <a:pt x="600" y="4035"/>
                  </a:lnTo>
                  <a:lnTo>
                    <a:pt x="588" y="4035"/>
                  </a:lnTo>
                  <a:lnTo>
                    <a:pt x="576" y="4034"/>
                  </a:lnTo>
                  <a:lnTo>
                    <a:pt x="565" y="4035"/>
                  </a:lnTo>
                  <a:lnTo>
                    <a:pt x="553" y="4036"/>
                  </a:lnTo>
                  <a:lnTo>
                    <a:pt x="549" y="4038"/>
                  </a:lnTo>
                  <a:lnTo>
                    <a:pt x="546" y="4039"/>
                  </a:lnTo>
                  <a:lnTo>
                    <a:pt x="544" y="4042"/>
                  </a:lnTo>
                  <a:lnTo>
                    <a:pt x="544" y="4043"/>
                  </a:lnTo>
                  <a:lnTo>
                    <a:pt x="545" y="4048"/>
                  </a:lnTo>
                  <a:lnTo>
                    <a:pt x="550" y="4054"/>
                  </a:lnTo>
                  <a:lnTo>
                    <a:pt x="555" y="4061"/>
                  </a:lnTo>
                  <a:lnTo>
                    <a:pt x="559" y="4067"/>
                  </a:lnTo>
                  <a:lnTo>
                    <a:pt x="562" y="4071"/>
                  </a:lnTo>
                  <a:lnTo>
                    <a:pt x="563" y="4075"/>
                  </a:lnTo>
                  <a:lnTo>
                    <a:pt x="563" y="4078"/>
                  </a:lnTo>
                  <a:lnTo>
                    <a:pt x="562" y="4082"/>
                  </a:lnTo>
                  <a:lnTo>
                    <a:pt x="546" y="4079"/>
                  </a:lnTo>
                  <a:lnTo>
                    <a:pt x="533" y="4076"/>
                  </a:lnTo>
                  <a:lnTo>
                    <a:pt x="521" y="4075"/>
                  </a:lnTo>
                  <a:lnTo>
                    <a:pt x="510" y="4076"/>
                  </a:lnTo>
                  <a:lnTo>
                    <a:pt x="500" y="4078"/>
                  </a:lnTo>
                  <a:lnTo>
                    <a:pt x="491" y="4080"/>
                  </a:lnTo>
                  <a:lnTo>
                    <a:pt x="483" y="4084"/>
                  </a:lnTo>
                  <a:lnTo>
                    <a:pt x="475" y="4089"/>
                  </a:lnTo>
                  <a:lnTo>
                    <a:pt x="444" y="4117"/>
                  </a:lnTo>
                  <a:lnTo>
                    <a:pt x="403" y="4153"/>
                  </a:lnTo>
                  <a:lnTo>
                    <a:pt x="383" y="4166"/>
                  </a:lnTo>
                  <a:lnTo>
                    <a:pt x="361" y="4179"/>
                  </a:lnTo>
                  <a:lnTo>
                    <a:pt x="339" y="4190"/>
                  </a:lnTo>
                  <a:lnTo>
                    <a:pt x="316" y="4201"/>
                  </a:lnTo>
                  <a:lnTo>
                    <a:pt x="268" y="4222"/>
                  </a:lnTo>
                  <a:lnTo>
                    <a:pt x="223" y="4241"/>
                  </a:lnTo>
                  <a:lnTo>
                    <a:pt x="210" y="4249"/>
                  </a:lnTo>
                  <a:lnTo>
                    <a:pt x="198" y="4257"/>
                  </a:lnTo>
                  <a:lnTo>
                    <a:pt x="186" y="4266"/>
                  </a:lnTo>
                  <a:lnTo>
                    <a:pt x="176" y="4276"/>
                  </a:lnTo>
                  <a:lnTo>
                    <a:pt x="164" y="4285"/>
                  </a:lnTo>
                  <a:lnTo>
                    <a:pt x="153" y="4294"/>
                  </a:lnTo>
                  <a:lnTo>
                    <a:pt x="141" y="4302"/>
                  </a:lnTo>
                  <a:lnTo>
                    <a:pt x="128" y="4308"/>
                  </a:lnTo>
                  <a:lnTo>
                    <a:pt x="120" y="4311"/>
                  </a:lnTo>
                  <a:lnTo>
                    <a:pt x="112" y="4312"/>
                  </a:lnTo>
                  <a:lnTo>
                    <a:pt x="103" y="4312"/>
                  </a:lnTo>
                  <a:lnTo>
                    <a:pt x="94" y="4312"/>
                  </a:lnTo>
                  <a:lnTo>
                    <a:pt x="75" y="4312"/>
                  </a:lnTo>
                  <a:lnTo>
                    <a:pt x="55" y="4312"/>
                  </a:lnTo>
                  <a:lnTo>
                    <a:pt x="46" y="4312"/>
                  </a:lnTo>
                  <a:lnTo>
                    <a:pt x="39" y="4314"/>
                  </a:lnTo>
                  <a:lnTo>
                    <a:pt x="30" y="4316"/>
                  </a:lnTo>
                  <a:lnTo>
                    <a:pt x="22" y="4320"/>
                  </a:lnTo>
                  <a:lnTo>
                    <a:pt x="15" y="4325"/>
                  </a:lnTo>
                  <a:lnTo>
                    <a:pt x="9" y="4332"/>
                  </a:lnTo>
                  <a:lnTo>
                    <a:pt x="4" y="4339"/>
                  </a:lnTo>
                  <a:lnTo>
                    <a:pt x="0" y="4350"/>
                  </a:lnTo>
                  <a:lnTo>
                    <a:pt x="0" y="4354"/>
                  </a:lnTo>
                  <a:lnTo>
                    <a:pt x="0" y="4356"/>
                  </a:lnTo>
                  <a:lnTo>
                    <a:pt x="2" y="4358"/>
                  </a:lnTo>
                  <a:lnTo>
                    <a:pt x="5" y="4359"/>
                  </a:lnTo>
                  <a:lnTo>
                    <a:pt x="14" y="4359"/>
                  </a:lnTo>
                  <a:lnTo>
                    <a:pt x="24" y="4358"/>
                  </a:lnTo>
                  <a:lnTo>
                    <a:pt x="37" y="4356"/>
                  </a:lnTo>
                  <a:lnTo>
                    <a:pt x="49" y="4355"/>
                  </a:lnTo>
                  <a:lnTo>
                    <a:pt x="54" y="4355"/>
                  </a:lnTo>
                  <a:lnTo>
                    <a:pt x="59" y="4356"/>
                  </a:lnTo>
                  <a:lnTo>
                    <a:pt x="63" y="4358"/>
                  </a:lnTo>
                  <a:lnTo>
                    <a:pt x="67" y="4360"/>
                  </a:lnTo>
                  <a:lnTo>
                    <a:pt x="71" y="4365"/>
                  </a:lnTo>
                  <a:lnTo>
                    <a:pt x="72" y="4373"/>
                  </a:lnTo>
                  <a:lnTo>
                    <a:pt x="74" y="4382"/>
                  </a:lnTo>
                  <a:lnTo>
                    <a:pt x="74" y="4391"/>
                  </a:lnTo>
                  <a:lnTo>
                    <a:pt x="74" y="4400"/>
                  </a:lnTo>
                  <a:lnTo>
                    <a:pt x="74" y="4408"/>
                  </a:lnTo>
                  <a:lnTo>
                    <a:pt x="75" y="4413"/>
                  </a:lnTo>
                  <a:lnTo>
                    <a:pt x="76" y="4416"/>
                  </a:lnTo>
                  <a:lnTo>
                    <a:pt x="77" y="4418"/>
                  </a:lnTo>
                  <a:lnTo>
                    <a:pt x="79" y="4420"/>
                  </a:lnTo>
                  <a:lnTo>
                    <a:pt x="85" y="4421"/>
                  </a:lnTo>
                  <a:lnTo>
                    <a:pt x="93" y="4420"/>
                  </a:lnTo>
                  <a:lnTo>
                    <a:pt x="98" y="4418"/>
                  </a:lnTo>
                  <a:lnTo>
                    <a:pt x="105" y="4416"/>
                  </a:lnTo>
                  <a:lnTo>
                    <a:pt x="115" y="4408"/>
                  </a:lnTo>
                  <a:lnTo>
                    <a:pt x="124" y="4399"/>
                  </a:lnTo>
                  <a:lnTo>
                    <a:pt x="134" y="4389"/>
                  </a:lnTo>
                  <a:lnTo>
                    <a:pt x="145" y="4377"/>
                  </a:lnTo>
                  <a:lnTo>
                    <a:pt x="156" y="4367"/>
                  </a:lnTo>
                  <a:lnTo>
                    <a:pt x="171" y="4356"/>
                  </a:lnTo>
                  <a:lnTo>
                    <a:pt x="182" y="4351"/>
                  </a:lnTo>
                  <a:lnTo>
                    <a:pt x="189" y="4350"/>
                  </a:lnTo>
                  <a:lnTo>
                    <a:pt x="191" y="4351"/>
                  </a:lnTo>
                  <a:lnTo>
                    <a:pt x="193" y="4352"/>
                  </a:lnTo>
                  <a:lnTo>
                    <a:pt x="195" y="4354"/>
                  </a:lnTo>
                  <a:lnTo>
                    <a:pt x="195" y="4356"/>
                  </a:lnTo>
                  <a:lnTo>
                    <a:pt x="197" y="4363"/>
                  </a:lnTo>
                  <a:lnTo>
                    <a:pt x="198" y="4369"/>
                  </a:lnTo>
                  <a:lnTo>
                    <a:pt x="201" y="4376"/>
                  </a:lnTo>
                  <a:lnTo>
                    <a:pt x="204" y="4382"/>
                  </a:lnTo>
                  <a:lnTo>
                    <a:pt x="208" y="4386"/>
                  </a:lnTo>
                  <a:lnTo>
                    <a:pt x="212" y="4387"/>
                  </a:lnTo>
                  <a:lnTo>
                    <a:pt x="219" y="4389"/>
                  </a:lnTo>
                  <a:lnTo>
                    <a:pt x="225" y="4387"/>
                  </a:lnTo>
                  <a:lnTo>
                    <a:pt x="239" y="4384"/>
                  </a:lnTo>
                  <a:lnTo>
                    <a:pt x="256" y="4378"/>
                  </a:lnTo>
                  <a:lnTo>
                    <a:pt x="274" y="4372"/>
                  </a:lnTo>
                  <a:lnTo>
                    <a:pt x="292" y="4368"/>
                  </a:lnTo>
                  <a:lnTo>
                    <a:pt x="302" y="4368"/>
                  </a:lnTo>
                  <a:lnTo>
                    <a:pt x="311" y="4369"/>
                  </a:lnTo>
                  <a:lnTo>
                    <a:pt x="318" y="4371"/>
                  </a:lnTo>
                  <a:lnTo>
                    <a:pt x="326" y="4374"/>
                  </a:lnTo>
                  <a:lnTo>
                    <a:pt x="334" y="4378"/>
                  </a:lnTo>
                  <a:lnTo>
                    <a:pt x="340" y="4381"/>
                  </a:lnTo>
                  <a:lnTo>
                    <a:pt x="347" y="4382"/>
                  </a:lnTo>
                  <a:lnTo>
                    <a:pt x="352" y="4384"/>
                  </a:lnTo>
                  <a:lnTo>
                    <a:pt x="362" y="4384"/>
                  </a:lnTo>
                  <a:lnTo>
                    <a:pt x="373" y="4382"/>
                  </a:lnTo>
                  <a:lnTo>
                    <a:pt x="377" y="4384"/>
                  </a:lnTo>
                  <a:lnTo>
                    <a:pt x="382" y="4384"/>
                  </a:lnTo>
                  <a:lnTo>
                    <a:pt x="387" y="4385"/>
                  </a:lnTo>
                  <a:lnTo>
                    <a:pt x="392" y="4389"/>
                  </a:lnTo>
                  <a:lnTo>
                    <a:pt x="397" y="4393"/>
                  </a:lnTo>
                  <a:lnTo>
                    <a:pt x="403" y="4398"/>
                  </a:lnTo>
                  <a:lnTo>
                    <a:pt x="409" y="4406"/>
                  </a:lnTo>
                  <a:lnTo>
                    <a:pt x="416" y="4415"/>
                  </a:lnTo>
                  <a:lnTo>
                    <a:pt x="419" y="4417"/>
                  </a:lnTo>
                  <a:lnTo>
                    <a:pt x="422" y="4420"/>
                  </a:lnTo>
                  <a:lnTo>
                    <a:pt x="425" y="4418"/>
                  </a:lnTo>
                  <a:lnTo>
                    <a:pt x="429" y="4417"/>
                  </a:lnTo>
                  <a:lnTo>
                    <a:pt x="434" y="4412"/>
                  </a:lnTo>
                  <a:lnTo>
                    <a:pt x="439" y="4403"/>
                  </a:lnTo>
                  <a:lnTo>
                    <a:pt x="443" y="4395"/>
                  </a:lnTo>
                  <a:lnTo>
                    <a:pt x="447" y="4389"/>
                  </a:lnTo>
                  <a:lnTo>
                    <a:pt x="448" y="4387"/>
                  </a:lnTo>
                  <a:lnTo>
                    <a:pt x="449" y="4387"/>
                  </a:lnTo>
                  <a:lnTo>
                    <a:pt x="449" y="4389"/>
                  </a:lnTo>
                  <a:lnTo>
                    <a:pt x="449" y="4391"/>
                  </a:lnTo>
                  <a:lnTo>
                    <a:pt x="451" y="4403"/>
                  </a:lnTo>
                  <a:lnTo>
                    <a:pt x="452" y="4412"/>
                  </a:lnTo>
                  <a:lnTo>
                    <a:pt x="456" y="4421"/>
                  </a:lnTo>
                  <a:lnTo>
                    <a:pt x="460" y="4429"/>
                  </a:lnTo>
                  <a:lnTo>
                    <a:pt x="465" y="4434"/>
                  </a:lnTo>
                  <a:lnTo>
                    <a:pt x="470" y="4441"/>
                  </a:lnTo>
                  <a:lnTo>
                    <a:pt x="476" y="4444"/>
                  </a:lnTo>
                  <a:lnTo>
                    <a:pt x="484" y="4450"/>
                  </a:lnTo>
                  <a:lnTo>
                    <a:pt x="517" y="4464"/>
                  </a:lnTo>
                  <a:lnTo>
                    <a:pt x="550" y="4482"/>
                  </a:lnTo>
                  <a:lnTo>
                    <a:pt x="555" y="4485"/>
                  </a:lnTo>
                  <a:lnTo>
                    <a:pt x="561" y="4486"/>
                  </a:lnTo>
                  <a:lnTo>
                    <a:pt x="566" y="4487"/>
                  </a:lnTo>
                  <a:lnTo>
                    <a:pt x="571" y="4487"/>
                  </a:lnTo>
                  <a:lnTo>
                    <a:pt x="576" y="4486"/>
                  </a:lnTo>
                  <a:lnTo>
                    <a:pt x="583" y="4483"/>
                  </a:lnTo>
                  <a:lnTo>
                    <a:pt x="588" y="4481"/>
                  </a:lnTo>
                  <a:lnTo>
                    <a:pt x="593" y="4477"/>
                  </a:lnTo>
                  <a:lnTo>
                    <a:pt x="603" y="4466"/>
                  </a:lnTo>
                  <a:lnTo>
                    <a:pt x="615" y="4455"/>
                  </a:lnTo>
                  <a:lnTo>
                    <a:pt x="625" y="4441"/>
                  </a:lnTo>
                  <a:lnTo>
                    <a:pt x="635" y="4426"/>
                  </a:lnTo>
                  <a:lnTo>
                    <a:pt x="654" y="4394"/>
                  </a:lnTo>
                  <a:lnTo>
                    <a:pt x="671" y="4363"/>
                  </a:lnTo>
                  <a:lnTo>
                    <a:pt x="684" y="4337"/>
                  </a:lnTo>
                  <a:lnTo>
                    <a:pt x="695" y="4321"/>
                  </a:lnTo>
                  <a:lnTo>
                    <a:pt x="698" y="4319"/>
                  </a:lnTo>
                  <a:lnTo>
                    <a:pt x="701" y="4317"/>
                  </a:lnTo>
                  <a:lnTo>
                    <a:pt x="703" y="4316"/>
                  </a:lnTo>
                  <a:lnTo>
                    <a:pt x="706" y="4316"/>
                  </a:lnTo>
                  <a:lnTo>
                    <a:pt x="710" y="4319"/>
                  </a:lnTo>
                  <a:lnTo>
                    <a:pt x="715" y="4323"/>
                  </a:lnTo>
                  <a:lnTo>
                    <a:pt x="719" y="4328"/>
                  </a:lnTo>
                  <a:lnTo>
                    <a:pt x="724" y="4333"/>
                  </a:lnTo>
                  <a:lnTo>
                    <a:pt x="729" y="4337"/>
                  </a:lnTo>
                  <a:lnTo>
                    <a:pt x="734" y="4339"/>
                  </a:lnTo>
                  <a:lnTo>
                    <a:pt x="746" y="4341"/>
                  </a:lnTo>
                  <a:lnTo>
                    <a:pt x="759" y="4339"/>
                  </a:lnTo>
                  <a:lnTo>
                    <a:pt x="765" y="4339"/>
                  </a:lnTo>
                  <a:lnTo>
                    <a:pt x="771" y="4339"/>
                  </a:lnTo>
                  <a:lnTo>
                    <a:pt x="777" y="4341"/>
                  </a:lnTo>
                  <a:lnTo>
                    <a:pt x="782" y="4342"/>
                  </a:lnTo>
                  <a:lnTo>
                    <a:pt x="790" y="4347"/>
                  </a:lnTo>
                  <a:lnTo>
                    <a:pt x="795" y="4352"/>
                  </a:lnTo>
                  <a:lnTo>
                    <a:pt x="796" y="4356"/>
                  </a:lnTo>
                  <a:lnTo>
                    <a:pt x="799" y="4360"/>
                  </a:lnTo>
                  <a:lnTo>
                    <a:pt x="802" y="4363"/>
                  </a:lnTo>
                  <a:lnTo>
                    <a:pt x="808" y="4364"/>
                  </a:lnTo>
                  <a:lnTo>
                    <a:pt x="818" y="4365"/>
                  </a:lnTo>
                  <a:lnTo>
                    <a:pt x="837" y="4367"/>
                  </a:lnTo>
                  <a:lnTo>
                    <a:pt x="847" y="4367"/>
                  </a:lnTo>
                  <a:lnTo>
                    <a:pt x="857" y="4368"/>
                  </a:lnTo>
                  <a:lnTo>
                    <a:pt x="868" y="4371"/>
                  </a:lnTo>
                  <a:lnTo>
                    <a:pt x="878" y="4374"/>
                  </a:lnTo>
                  <a:lnTo>
                    <a:pt x="888" y="4378"/>
                  </a:lnTo>
                  <a:lnTo>
                    <a:pt x="899" y="4384"/>
                  </a:lnTo>
                  <a:lnTo>
                    <a:pt x="908" y="4389"/>
                  </a:lnTo>
                  <a:lnTo>
                    <a:pt x="916" y="4395"/>
                  </a:lnTo>
                  <a:lnTo>
                    <a:pt x="925" y="4420"/>
                  </a:lnTo>
                  <a:lnTo>
                    <a:pt x="934" y="4446"/>
                  </a:lnTo>
                  <a:lnTo>
                    <a:pt x="936" y="4451"/>
                  </a:lnTo>
                  <a:lnTo>
                    <a:pt x="939" y="4456"/>
                  </a:lnTo>
                  <a:lnTo>
                    <a:pt x="943" y="4460"/>
                  </a:lnTo>
                  <a:lnTo>
                    <a:pt x="947" y="4463"/>
                  </a:lnTo>
                  <a:lnTo>
                    <a:pt x="951" y="4465"/>
                  </a:lnTo>
                  <a:lnTo>
                    <a:pt x="956" y="4466"/>
                  </a:lnTo>
                  <a:lnTo>
                    <a:pt x="961" y="4466"/>
                  </a:lnTo>
                  <a:lnTo>
                    <a:pt x="967" y="4465"/>
                  </a:lnTo>
                  <a:lnTo>
                    <a:pt x="980" y="4461"/>
                  </a:lnTo>
                  <a:lnTo>
                    <a:pt x="992" y="4460"/>
                  </a:lnTo>
                  <a:lnTo>
                    <a:pt x="1004" y="4460"/>
                  </a:lnTo>
                  <a:lnTo>
                    <a:pt x="1014" y="4461"/>
                  </a:lnTo>
                  <a:lnTo>
                    <a:pt x="1024" y="4463"/>
                  </a:lnTo>
                  <a:lnTo>
                    <a:pt x="1034" y="4466"/>
                  </a:lnTo>
                  <a:lnTo>
                    <a:pt x="1044" y="4469"/>
                  </a:lnTo>
                  <a:lnTo>
                    <a:pt x="1053" y="4474"/>
                  </a:lnTo>
                  <a:lnTo>
                    <a:pt x="1071" y="4482"/>
                  </a:lnTo>
                  <a:lnTo>
                    <a:pt x="1089" y="4491"/>
                  </a:lnTo>
                  <a:lnTo>
                    <a:pt x="1098" y="4495"/>
                  </a:lnTo>
                  <a:lnTo>
                    <a:pt x="1107" y="4497"/>
                  </a:lnTo>
                  <a:lnTo>
                    <a:pt x="1118" y="4499"/>
                  </a:lnTo>
                  <a:lnTo>
                    <a:pt x="1128" y="4500"/>
                  </a:lnTo>
                  <a:lnTo>
                    <a:pt x="1133" y="4500"/>
                  </a:lnTo>
                  <a:lnTo>
                    <a:pt x="1136" y="4499"/>
                  </a:lnTo>
                  <a:lnTo>
                    <a:pt x="1137" y="4495"/>
                  </a:lnTo>
                  <a:lnTo>
                    <a:pt x="1137" y="4491"/>
                  </a:lnTo>
                  <a:lnTo>
                    <a:pt x="1133" y="4481"/>
                  </a:lnTo>
                  <a:lnTo>
                    <a:pt x="1125" y="4469"/>
                  </a:lnTo>
                  <a:lnTo>
                    <a:pt x="1106" y="4443"/>
                  </a:lnTo>
                  <a:lnTo>
                    <a:pt x="1093" y="4426"/>
                  </a:lnTo>
                  <a:lnTo>
                    <a:pt x="1092" y="4420"/>
                  </a:lnTo>
                  <a:lnTo>
                    <a:pt x="1092" y="4415"/>
                  </a:lnTo>
                  <a:lnTo>
                    <a:pt x="1093" y="4412"/>
                  </a:lnTo>
                  <a:lnTo>
                    <a:pt x="1096" y="4409"/>
                  </a:lnTo>
                  <a:lnTo>
                    <a:pt x="1098" y="4409"/>
                  </a:lnTo>
                  <a:lnTo>
                    <a:pt x="1103" y="4411"/>
                  </a:lnTo>
                  <a:lnTo>
                    <a:pt x="1109" y="4412"/>
                  </a:lnTo>
                  <a:lnTo>
                    <a:pt x="1115" y="4415"/>
                  </a:lnTo>
                  <a:lnTo>
                    <a:pt x="1140" y="4429"/>
                  </a:lnTo>
                  <a:lnTo>
                    <a:pt x="1157" y="4439"/>
                  </a:lnTo>
                  <a:lnTo>
                    <a:pt x="1166" y="4444"/>
                  </a:lnTo>
                  <a:lnTo>
                    <a:pt x="1175" y="4448"/>
                  </a:lnTo>
                  <a:lnTo>
                    <a:pt x="1184" y="4450"/>
                  </a:lnTo>
                  <a:lnTo>
                    <a:pt x="1192" y="4451"/>
                  </a:lnTo>
                  <a:lnTo>
                    <a:pt x="1199" y="4451"/>
                  </a:lnTo>
                  <a:lnTo>
                    <a:pt x="1207" y="4450"/>
                  </a:lnTo>
                  <a:lnTo>
                    <a:pt x="1215" y="4448"/>
                  </a:lnTo>
                  <a:lnTo>
                    <a:pt x="1221" y="4446"/>
                  </a:lnTo>
                  <a:lnTo>
                    <a:pt x="1236" y="4441"/>
                  </a:lnTo>
                  <a:lnTo>
                    <a:pt x="1249" y="4437"/>
                  </a:lnTo>
                  <a:lnTo>
                    <a:pt x="1255" y="4434"/>
                  </a:lnTo>
                  <a:lnTo>
                    <a:pt x="1262" y="4434"/>
                  </a:lnTo>
                  <a:lnTo>
                    <a:pt x="1268" y="4434"/>
                  </a:lnTo>
                  <a:lnTo>
                    <a:pt x="1274" y="4435"/>
                  </a:lnTo>
                  <a:lnTo>
                    <a:pt x="1287" y="4438"/>
                  </a:lnTo>
                  <a:lnTo>
                    <a:pt x="1297" y="4438"/>
                  </a:lnTo>
                  <a:lnTo>
                    <a:pt x="1304" y="4438"/>
                  </a:lnTo>
                  <a:lnTo>
                    <a:pt x="1308" y="4435"/>
                  </a:lnTo>
                  <a:lnTo>
                    <a:pt x="1312" y="4431"/>
                  </a:lnTo>
                  <a:lnTo>
                    <a:pt x="1315" y="4428"/>
                  </a:lnTo>
                  <a:lnTo>
                    <a:pt x="1315" y="4422"/>
                  </a:lnTo>
                  <a:lnTo>
                    <a:pt x="1315" y="4417"/>
                  </a:lnTo>
                  <a:lnTo>
                    <a:pt x="1313" y="4406"/>
                  </a:lnTo>
                  <a:lnTo>
                    <a:pt x="1313" y="4395"/>
                  </a:lnTo>
                  <a:lnTo>
                    <a:pt x="1313" y="4391"/>
                  </a:lnTo>
                  <a:lnTo>
                    <a:pt x="1315" y="4389"/>
                  </a:lnTo>
                  <a:lnTo>
                    <a:pt x="1319" y="4386"/>
                  </a:lnTo>
                  <a:lnTo>
                    <a:pt x="1322" y="4385"/>
                  </a:lnTo>
                  <a:lnTo>
                    <a:pt x="1325" y="4387"/>
                  </a:lnTo>
                  <a:lnTo>
                    <a:pt x="1325" y="4394"/>
                  </a:lnTo>
                  <a:lnTo>
                    <a:pt x="1326" y="4400"/>
                  </a:lnTo>
                  <a:lnTo>
                    <a:pt x="1329" y="4406"/>
                  </a:lnTo>
                  <a:lnTo>
                    <a:pt x="1333" y="4411"/>
                  </a:lnTo>
                  <a:lnTo>
                    <a:pt x="1337" y="4416"/>
                  </a:lnTo>
                  <a:lnTo>
                    <a:pt x="1342" y="4420"/>
                  </a:lnTo>
                  <a:lnTo>
                    <a:pt x="1347" y="4424"/>
                  </a:lnTo>
                  <a:lnTo>
                    <a:pt x="1354" y="4426"/>
                  </a:lnTo>
                  <a:lnTo>
                    <a:pt x="1366" y="4431"/>
                  </a:lnTo>
                  <a:lnTo>
                    <a:pt x="1382" y="4435"/>
                  </a:lnTo>
                  <a:lnTo>
                    <a:pt x="1399" y="4438"/>
                  </a:lnTo>
                  <a:lnTo>
                    <a:pt x="1416" y="4441"/>
                  </a:lnTo>
                  <a:lnTo>
                    <a:pt x="1448" y="4444"/>
                  </a:lnTo>
                  <a:lnTo>
                    <a:pt x="1478" y="4450"/>
                  </a:lnTo>
                  <a:lnTo>
                    <a:pt x="1490" y="4453"/>
                  </a:lnTo>
                  <a:lnTo>
                    <a:pt x="1499" y="4460"/>
                  </a:lnTo>
                  <a:lnTo>
                    <a:pt x="1501" y="4463"/>
                  </a:lnTo>
                  <a:lnTo>
                    <a:pt x="1504" y="4466"/>
                  </a:lnTo>
                  <a:lnTo>
                    <a:pt x="1505" y="4472"/>
                  </a:lnTo>
                  <a:lnTo>
                    <a:pt x="1506" y="4477"/>
                  </a:lnTo>
                  <a:lnTo>
                    <a:pt x="1490" y="4483"/>
                  </a:lnTo>
                  <a:lnTo>
                    <a:pt x="1474" y="4486"/>
                  </a:lnTo>
                  <a:lnTo>
                    <a:pt x="1469" y="4488"/>
                  </a:lnTo>
                  <a:lnTo>
                    <a:pt x="1465" y="4492"/>
                  </a:lnTo>
                  <a:lnTo>
                    <a:pt x="1464" y="4496"/>
                  </a:lnTo>
                  <a:lnTo>
                    <a:pt x="1464" y="4499"/>
                  </a:lnTo>
                  <a:lnTo>
                    <a:pt x="1464" y="4504"/>
                  </a:lnTo>
                  <a:lnTo>
                    <a:pt x="1465" y="4509"/>
                  </a:lnTo>
                  <a:lnTo>
                    <a:pt x="1468" y="4516"/>
                  </a:lnTo>
                  <a:lnTo>
                    <a:pt x="1471" y="4521"/>
                  </a:lnTo>
                  <a:lnTo>
                    <a:pt x="1477" y="4525"/>
                  </a:lnTo>
                  <a:lnTo>
                    <a:pt x="1483" y="4527"/>
                  </a:lnTo>
                  <a:lnTo>
                    <a:pt x="1491" y="4529"/>
                  </a:lnTo>
                  <a:lnTo>
                    <a:pt x="1499" y="4529"/>
                  </a:lnTo>
                  <a:lnTo>
                    <a:pt x="1508" y="4527"/>
                  </a:lnTo>
                  <a:lnTo>
                    <a:pt x="1518" y="4526"/>
                  </a:lnTo>
                  <a:lnTo>
                    <a:pt x="1537" y="4523"/>
                  </a:lnTo>
                  <a:lnTo>
                    <a:pt x="1558" y="4521"/>
                  </a:lnTo>
                  <a:lnTo>
                    <a:pt x="1569" y="4520"/>
                  </a:lnTo>
                  <a:lnTo>
                    <a:pt x="1579" y="4520"/>
                  </a:lnTo>
                  <a:lnTo>
                    <a:pt x="1588" y="4521"/>
                  </a:lnTo>
                  <a:lnTo>
                    <a:pt x="1597" y="4523"/>
                  </a:lnTo>
                  <a:lnTo>
                    <a:pt x="1606" y="4526"/>
                  </a:lnTo>
                  <a:lnTo>
                    <a:pt x="1616" y="4527"/>
                  </a:lnTo>
                  <a:lnTo>
                    <a:pt x="1627" y="4527"/>
                  </a:lnTo>
                  <a:lnTo>
                    <a:pt x="1639" y="4526"/>
                  </a:lnTo>
                  <a:lnTo>
                    <a:pt x="1648" y="4527"/>
                  </a:lnTo>
                  <a:lnTo>
                    <a:pt x="1657" y="4530"/>
                  </a:lnTo>
                  <a:lnTo>
                    <a:pt x="1661" y="4531"/>
                  </a:lnTo>
                  <a:lnTo>
                    <a:pt x="1664" y="4534"/>
                  </a:lnTo>
                  <a:lnTo>
                    <a:pt x="1668" y="4538"/>
                  </a:lnTo>
                  <a:lnTo>
                    <a:pt x="1671" y="4542"/>
                  </a:lnTo>
                  <a:lnTo>
                    <a:pt x="1680" y="4558"/>
                  </a:lnTo>
                  <a:lnTo>
                    <a:pt x="1692" y="4577"/>
                  </a:lnTo>
                  <a:lnTo>
                    <a:pt x="1698" y="4584"/>
                  </a:lnTo>
                  <a:lnTo>
                    <a:pt x="1706" y="4591"/>
                  </a:lnTo>
                  <a:lnTo>
                    <a:pt x="1714" y="4596"/>
                  </a:lnTo>
                  <a:lnTo>
                    <a:pt x="1721" y="4597"/>
                  </a:lnTo>
                  <a:lnTo>
                    <a:pt x="1728" y="4600"/>
                  </a:lnTo>
                  <a:lnTo>
                    <a:pt x="1734" y="4602"/>
                  </a:lnTo>
                  <a:lnTo>
                    <a:pt x="1742" y="4602"/>
                  </a:lnTo>
                  <a:lnTo>
                    <a:pt x="1751" y="4602"/>
                  </a:lnTo>
                  <a:lnTo>
                    <a:pt x="1771" y="4600"/>
                  </a:lnTo>
                  <a:lnTo>
                    <a:pt x="1790" y="4596"/>
                  </a:lnTo>
                  <a:lnTo>
                    <a:pt x="1812" y="4591"/>
                  </a:lnTo>
                  <a:lnTo>
                    <a:pt x="1833" y="4586"/>
                  </a:lnTo>
                  <a:lnTo>
                    <a:pt x="1851" y="4582"/>
                  </a:lnTo>
                  <a:lnTo>
                    <a:pt x="1867" y="4580"/>
                  </a:lnTo>
                  <a:lnTo>
                    <a:pt x="1889" y="4580"/>
                  </a:lnTo>
                  <a:lnTo>
                    <a:pt x="1911" y="4579"/>
                  </a:lnTo>
                  <a:lnTo>
                    <a:pt x="1933" y="4577"/>
                  </a:lnTo>
                  <a:lnTo>
                    <a:pt x="1955" y="4573"/>
                  </a:lnTo>
                  <a:lnTo>
                    <a:pt x="1977" y="4569"/>
                  </a:lnTo>
                  <a:lnTo>
                    <a:pt x="1999" y="4562"/>
                  </a:lnTo>
                  <a:lnTo>
                    <a:pt x="2019" y="4556"/>
                  </a:lnTo>
                  <a:lnTo>
                    <a:pt x="2039" y="4547"/>
                  </a:lnTo>
                  <a:lnTo>
                    <a:pt x="2058" y="4536"/>
                  </a:lnTo>
                  <a:lnTo>
                    <a:pt x="2076" y="4525"/>
                  </a:lnTo>
                  <a:lnTo>
                    <a:pt x="2092" y="4512"/>
                  </a:lnTo>
                  <a:lnTo>
                    <a:pt x="2106" y="4497"/>
                  </a:lnTo>
                  <a:lnTo>
                    <a:pt x="2113" y="4488"/>
                  </a:lnTo>
                  <a:lnTo>
                    <a:pt x="2118" y="4481"/>
                  </a:lnTo>
                  <a:lnTo>
                    <a:pt x="2123" y="4472"/>
                  </a:lnTo>
                  <a:lnTo>
                    <a:pt x="2128" y="4463"/>
                  </a:lnTo>
                  <a:lnTo>
                    <a:pt x="2132" y="4452"/>
                  </a:lnTo>
                  <a:lnTo>
                    <a:pt x="2135" y="4442"/>
                  </a:lnTo>
                  <a:lnTo>
                    <a:pt x="2137" y="4430"/>
                  </a:lnTo>
                  <a:lnTo>
                    <a:pt x="2140" y="4420"/>
                  </a:lnTo>
                  <a:lnTo>
                    <a:pt x="2140" y="4409"/>
                  </a:lnTo>
                  <a:lnTo>
                    <a:pt x="2137" y="4402"/>
                  </a:lnTo>
                  <a:lnTo>
                    <a:pt x="2133" y="4396"/>
                  </a:lnTo>
                  <a:lnTo>
                    <a:pt x="2128" y="4391"/>
                  </a:lnTo>
                  <a:lnTo>
                    <a:pt x="2120" y="4389"/>
                  </a:lnTo>
                  <a:lnTo>
                    <a:pt x="2111" y="4386"/>
                  </a:lnTo>
                  <a:lnTo>
                    <a:pt x="2101" y="4385"/>
                  </a:lnTo>
                  <a:lnTo>
                    <a:pt x="2091" y="4385"/>
                  </a:lnTo>
                  <a:lnTo>
                    <a:pt x="2067" y="4385"/>
                  </a:lnTo>
                  <a:lnTo>
                    <a:pt x="2044" y="4385"/>
                  </a:lnTo>
                  <a:lnTo>
                    <a:pt x="2032" y="4385"/>
                  </a:lnTo>
                  <a:lnTo>
                    <a:pt x="2022" y="4384"/>
                  </a:lnTo>
                  <a:lnTo>
                    <a:pt x="2012" y="4382"/>
                  </a:lnTo>
                  <a:lnTo>
                    <a:pt x="2003" y="4380"/>
                  </a:lnTo>
                  <a:lnTo>
                    <a:pt x="1996" y="4376"/>
                  </a:lnTo>
                  <a:lnTo>
                    <a:pt x="1991" y="4372"/>
                  </a:lnTo>
                  <a:lnTo>
                    <a:pt x="1986" y="4367"/>
                  </a:lnTo>
                  <a:lnTo>
                    <a:pt x="1981" y="4361"/>
                  </a:lnTo>
                  <a:lnTo>
                    <a:pt x="1977" y="4356"/>
                  </a:lnTo>
                  <a:lnTo>
                    <a:pt x="1971" y="4351"/>
                  </a:lnTo>
                  <a:lnTo>
                    <a:pt x="1966" y="4347"/>
                  </a:lnTo>
                  <a:lnTo>
                    <a:pt x="1960" y="4343"/>
                  </a:lnTo>
                  <a:lnTo>
                    <a:pt x="1946" y="4338"/>
                  </a:lnTo>
                  <a:lnTo>
                    <a:pt x="1933" y="4333"/>
                  </a:lnTo>
                  <a:lnTo>
                    <a:pt x="1926" y="4330"/>
                  </a:lnTo>
                  <a:lnTo>
                    <a:pt x="1921" y="4327"/>
                  </a:lnTo>
                  <a:lnTo>
                    <a:pt x="1914" y="4323"/>
                  </a:lnTo>
                  <a:lnTo>
                    <a:pt x="1908" y="4317"/>
                  </a:lnTo>
                  <a:lnTo>
                    <a:pt x="1908" y="4316"/>
                  </a:lnTo>
                  <a:lnTo>
                    <a:pt x="1909" y="4315"/>
                  </a:lnTo>
                  <a:lnTo>
                    <a:pt x="1924" y="4314"/>
                  </a:lnTo>
                  <a:lnTo>
                    <a:pt x="1934" y="4311"/>
                  </a:lnTo>
                  <a:lnTo>
                    <a:pt x="1944" y="4307"/>
                  </a:lnTo>
                  <a:lnTo>
                    <a:pt x="1953" y="4302"/>
                  </a:lnTo>
                  <a:lnTo>
                    <a:pt x="1961" y="4297"/>
                  </a:lnTo>
                  <a:lnTo>
                    <a:pt x="1970" y="4293"/>
                  </a:lnTo>
                  <a:lnTo>
                    <a:pt x="1981" y="4290"/>
                  </a:lnTo>
                  <a:lnTo>
                    <a:pt x="1995" y="4289"/>
                  </a:lnTo>
                  <a:lnTo>
                    <a:pt x="2014" y="4286"/>
                  </a:lnTo>
                  <a:lnTo>
                    <a:pt x="2034" y="4282"/>
                  </a:lnTo>
                  <a:lnTo>
                    <a:pt x="2041" y="4280"/>
                  </a:lnTo>
                  <a:lnTo>
                    <a:pt x="2050" y="4276"/>
                  </a:lnTo>
                  <a:lnTo>
                    <a:pt x="2058" y="4272"/>
                  </a:lnTo>
                  <a:lnTo>
                    <a:pt x="2065" y="4267"/>
                  </a:lnTo>
                  <a:lnTo>
                    <a:pt x="2070" y="4262"/>
                  </a:lnTo>
                  <a:lnTo>
                    <a:pt x="2075" y="4257"/>
                  </a:lnTo>
                  <a:lnTo>
                    <a:pt x="2079" y="4250"/>
                  </a:lnTo>
                  <a:lnTo>
                    <a:pt x="2083" y="4242"/>
                  </a:lnTo>
                  <a:lnTo>
                    <a:pt x="2084" y="4235"/>
                  </a:lnTo>
                  <a:lnTo>
                    <a:pt x="2084" y="4225"/>
                  </a:lnTo>
                  <a:lnTo>
                    <a:pt x="2083" y="4216"/>
                  </a:lnTo>
                  <a:lnTo>
                    <a:pt x="2082" y="4206"/>
                  </a:lnTo>
                  <a:lnTo>
                    <a:pt x="2079" y="4197"/>
                  </a:lnTo>
                  <a:lnTo>
                    <a:pt x="2079" y="4189"/>
                  </a:lnTo>
                  <a:lnTo>
                    <a:pt x="2082" y="4185"/>
                  </a:lnTo>
                  <a:lnTo>
                    <a:pt x="2085" y="4181"/>
                  </a:lnTo>
                  <a:lnTo>
                    <a:pt x="2092" y="4180"/>
                  </a:lnTo>
                  <a:lnTo>
                    <a:pt x="2098" y="4180"/>
                  </a:lnTo>
                  <a:lnTo>
                    <a:pt x="2105" y="4180"/>
                  </a:lnTo>
                  <a:lnTo>
                    <a:pt x="2113" y="4181"/>
                  </a:lnTo>
                  <a:lnTo>
                    <a:pt x="2128" y="4181"/>
                  </a:lnTo>
                  <a:lnTo>
                    <a:pt x="2144" y="4180"/>
                  </a:lnTo>
                  <a:lnTo>
                    <a:pt x="2158" y="4176"/>
                  </a:lnTo>
                  <a:lnTo>
                    <a:pt x="2172" y="4170"/>
                  </a:lnTo>
                  <a:lnTo>
                    <a:pt x="2185" y="4162"/>
                  </a:lnTo>
                  <a:lnTo>
                    <a:pt x="2197" y="4153"/>
                  </a:lnTo>
                  <a:lnTo>
                    <a:pt x="2209" y="4143"/>
                  </a:lnTo>
                  <a:lnTo>
                    <a:pt x="2219" y="4131"/>
                  </a:lnTo>
                  <a:lnTo>
                    <a:pt x="2216" y="4133"/>
                  </a:lnTo>
                  <a:lnTo>
                    <a:pt x="2216" y="4136"/>
                  </a:lnTo>
                  <a:lnTo>
                    <a:pt x="2223" y="4128"/>
                  </a:lnTo>
                  <a:lnTo>
                    <a:pt x="2229" y="4123"/>
                  </a:lnTo>
                  <a:lnTo>
                    <a:pt x="2236" y="4118"/>
                  </a:lnTo>
                  <a:lnTo>
                    <a:pt x="2244" y="4113"/>
                  </a:lnTo>
                  <a:lnTo>
                    <a:pt x="2256" y="4106"/>
                  </a:lnTo>
                  <a:lnTo>
                    <a:pt x="2271" y="4099"/>
                  </a:lnTo>
                  <a:lnTo>
                    <a:pt x="2284" y="4092"/>
                  </a:lnTo>
                  <a:lnTo>
                    <a:pt x="2297" y="4083"/>
                  </a:lnTo>
                  <a:lnTo>
                    <a:pt x="2303" y="4076"/>
                  </a:lnTo>
                  <a:lnTo>
                    <a:pt x="2308" y="4070"/>
                  </a:lnTo>
                  <a:lnTo>
                    <a:pt x="2313" y="4061"/>
                  </a:lnTo>
                  <a:lnTo>
                    <a:pt x="2319" y="4052"/>
                  </a:lnTo>
                  <a:lnTo>
                    <a:pt x="2332" y="4025"/>
                  </a:lnTo>
                  <a:lnTo>
                    <a:pt x="2343" y="3999"/>
                  </a:lnTo>
                  <a:lnTo>
                    <a:pt x="2354" y="3974"/>
                  </a:lnTo>
                  <a:lnTo>
                    <a:pt x="2363" y="3950"/>
                  </a:lnTo>
                  <a:lnTo>
                    <a:pt x="2365" y="3938"/>
                  </a:lnTo>
                  <a:lnTo>
                    <a:pt x="2369" y="3925"/>
                  </a:lnTo>
                  <a:lnTo>
                    <a:pt x="2372" y="3912"/>
                  </a:lnTo>
                  <a:lnTo>
                    <a:pt x="2373" y="3899"/>
                  </a:lnTo>
                  <a:lnTo>
                    <a:pt x="2373" y="3885"/>
                  </a:lnTo>
                  <a:lnTo>
                    <a:pt x="2373" y="3869"/>
                  </a:lnTo>
                  <a:lnTo>
                    <a:pt x="2373" y="3854"/>
                  </a:lnTo>
                  <a:lnTo>
                    <a:pt x="2370" y="3837"/>
                  </a:lnTo>
                  <a:lnTo>
                    <a:pt x="2369" y="3829"/>
                  </a:lnTo>
                  <a:lnTo>
                    <a:pt x="2367" y="3820"/>
                  </a:lnTo>
                  <a:lnTo>
                    <a:pt x="2363" y="3811"/>
                  </a:lnTo>
                  <a:lnTo>
                    <a:pt x="2359" y="3801"/>
                  </a:lnTo>
                  <a:lnTo>
                    <a:pt x="2347" y="3782"/>
                  </a:lnTo>
                  <a:lnTo>
                    <a:pt x="2333" y="3764"/>
                  </a:lnTo>
                  <a:lnTo>
                    <a:pt x="2316" y="3746"/>
                  </a:lnTo>
                  <a:lnTo>
                    <a:pt x="2298" y="3728"/>
                  </a:lnTo>
                  <a:lnTo>
                    <a:pt x="2278" y="3712"/>
                  </a:lnTo>
                  <a:lnTo>
                    <a:pt x="2256" y="3698"/>
                  </a:lnTo>
                  <a:lnTo>
                    <a:pt x="2234" y="3685"/>
                  </a:lnTo>
                  <a:lnTo>
                    <a:pt x="2212" y="3674"/>
                  </a:lnTo>
                  <a:lnTo>
                    <a:pt x="2190" y="3666"/>
                  </a:lnTo>
                  <a:lnTo>
                    <a:pt x="2167" y="3661"/>
                  </a:lnTo>
                  <a:lnTo>
                    <a:pt x="2157" y="3658"/>
                  </a:lnTo>
                  <a:lnTo>
                    <a:pt x="2146" y="3658"/>
                  </a:lnTo>
                  <a:lnTo>
                    <a:pt x="2136" y="3658"/>
                  </a:lnTo>
                  <a:lnTo>
                    <a:pt x="2126" y="3659"/>
                  </a:lnTo>
                  <a:lnTo>
                    <a:pt x="2117" y="3661"/>
                  </a:lnTo>
                  <a:lnTo>
                    <a:pt x="2107" y="3665"/>
                  </a:lnTo>
                  <a:lnTo>
                    <a:pt x="2098" y="3668"/>
                  </a:lnTo>
                  <a:lnTo>
                    <a:pt x="2091" y="3674"/>
                  </a:lnTo>
                  <a:lnTo>
                    <a:pt x="2079" y="3684"/>
                  </a:lnTo>
                  <a:lnTo>
                    <a:pt x="2066" y="3697"/>
                  </a:lnTo>
                  <a:lnTo>
                    <a:pt x="2058" y="3702"/>
                  </a:lnTo>
                  <a:lnTo>
                    <a:pt x="2050" y="3705"/>
                  </a:lnTo>
                  <a:lnTo>
                    <a:pt x="2047" y="3706"/>
                  </a:lnTo>
                  <a:lnTo>
                    <a:pt x="2043" y="3706"/>
                  </a:lnTo>
                  <a:lnTo>
                    <a:pt x="2038" y="3706"/>
                  </a:lnTo>
                  <a:lnTo>
                    <a:pt x="2032" y="3705"/>
                  </a:lnTo>
                  <a:lnTo>
                    <a:pt x="2026" y="3702"/>
                  </a:lnTo>
                  <a:lnTo>
                    <a:pt x="2021" y="3700"/>
                  </a:lnTo>
                  <a:lnTo>
                    <a:pt x="2017" y="3697"/>
                  </a:lnTo>
                  <a:lnTo>
                    <a:pt x="2013" y="3694"/>
                  </a:lnTo>
                  <a:lnTo>
                    <a:pt x="2008" y="3687"/>
                  </a:lnTo>
                  <a:lnTo>
                    <a:pt x="1999" y="3679"/>
                  </a:lnTo>
                  <a:lnTo>
                    <a:pt x="1992" y="3676"/>
                  </a:lnTo>
                  <a:lnTo>
                    <a:pt x="1986" y="3675"/>
                  </a:lnTo>
                  <a:lnTo>
                    <a:pt x="1977" y="3674"/>
                  </a:lnTo>
                  <a:lnTo>
                    <a:pt x="1969" y="3672"/>
                  </a:lnTo>
                  <a:lnTo>
                    <a:pt x="1961" y="3671"/>
                  </a:lnTo>
                  <a:lnTo>
                    <a:pt x="1953" y="3668"/>
                  </a:lnTo>
                  <a:lnTo>
                    <a:pt x="1951" y="3667"/>
                  </a:lnTo>
                  <a:lnTo>
                    <a:pt x="1949" y="3666"/>
                  </a:lnTo>
                  <a:lnTo>
                    <a:pt x="1948" y="3663"/>
                  </a:lnTo>
                  <a:lnTo>
                    <a:pt x="1947" y="3661"/>
                  </a:lnTo>
                  <a:lnTo>
                    <a:pt x="1947" y="3655"/>
                  </a:lnTo>
                  <a:lnTo>
                    <a:pt x="1948" y="3650"/>
                  </a:lnTo>
                  <a:lnTo>
                    <a:pt x="1951" y="3645"/>
                  </a:lnTo>
                  <a:lnTo>
                    <a:pt x="1955" y="3640"/>
                  </a:lnTo>
                  <a:lnTo>
                    <a:pt x="1964" y="3630"/>
                  </a:lnTo>
                  <a:lnTo>
                    <a:pt x="1975" y="3618"/>
                  </a:lnTo>
                  <a:lnTo>
                    <a:pt x="1999" y="3598"/>
                  </a:lnTo>
                  <a:lnTo>
                    <a:pt x="2017" y="3582"/>
                  </a:lnTo>
                  <a:lnTo>
                    <a:pt x="2034" y="3576"/>
                  </a:lnTo>
                  <a:lnTo>
                    <a:pt x="2056" y="3567"/>
                  </a:lnTo>
                  <a:lnTo>
                    <a:pt x="2067" y="3562"/>
                  </a:lnTo>
                  <a:lnTo>
                    <a:pt x="2078" y="3557"/>
                  </a:lnTo>
                  <a:lnTo>
                    <a:pt x="2084" y="3552"/>
                  </a:lnTo>
                  <a:lnTo>
                    <a:pt x="2089" y="3548"/>
                  </a:lnTo>
                  <a:lnTo>
                    <a:pt x="2089" y="3541"/>
                  </a:lnTo>
                  <a:lnTo>
                    <a:pt x="2087" y="3530"/>
                  </a:lnTo>
                  <a:lnTo>
                    <a:pt x="2083" y="3514"/>
                  </a:lnTo>
                  <a:lnTo>
                    <a:pt x="2078" y="3496"/>
                  </a:lnTo>
                  <a:lnTo>
                    <a:pt x="2067" y="3461"/>
                  </a:lnTo>
                  <a:lnTo>
                    <a:pt x="2061" y="3437"/>
                  </a:lnTo>
                  <a:lnTo>
                    <a:pt x="2058" y="3418"/>
                  </a:lnTo>
                  <a:lnTo>
                    <a:pt x="2053" y="3394"/>
                  </a:lnTo>
                  <a:lnTo>
                    <a:pt x="2044" y="3367"/>
                  </a:lnTo>
                  <a:lnTo>
                    <a:pt x="2034" y="3338"/>
                  </a:lnTo>
                  <a:lnTo>
                    <a:pt x="2021" y="3310"/>
                  </a:lnTo>
                  <a:lnTo>
                    <a:pt x="2008" y="3285"/>
                  </a:lnTo>
                  <a:lnTo>
                    <a:pt x="2001" y="3275"/>
                  </a:lnTo>
                  <a:lnTo>
                    <a:pt x="1993" y="3266"/>
                  </a:lnTo>
                  <a:lnTo>
                    <a:pt x="1987" y="3259"/>
                  </a:lnTo>
                  <a:lnTo>
                    <a:pt x="1981" y="3254"/>
                  </a:lnTo>
                  <a:lnTo>
                    <a:pt x="1966" y="3246"/>
                  </a:lnTo>
                  <a:lnTo>
                    <a:pt x="1949" y="3241"/>
                  </a:lnTo>
                  <a:lnTo>
                    <a:pt x="1931" y="3236"/>
                  </a:lnTo>
                  <a:lnTo>
                    <a:pt x="1913" y="3232"/>
                  </a:lnTo>
                  <a:lnTo>
                    <a:pt x="1896" y="3228"/>
                  </a:lnTo>
                  <a:lnTo>
                    <a:pt x="1879" y="3223"/>
                  </a:lnTo>
                  <a:lnTo>
                    <a:pt x="1864" y="3216"/>
                  </a:lnTo>
                  <a:lnTo>
                    <a:pt x="1850" y="3209"/>
                  </a:lnTo>
                  <a:lnTo>
                    <a:pt x="1864" y="3205"/>
                  </a:lnTo>
                  <a:lnTo>
                    <a:pt x="1879" y="3203"/>
                  </a:lnTo>
                  <a:lnTo>
                    <a:pt x="1896" y="3203"/>
                  </a:lnTo>
                  <a:lnTo>
                    <a:pt x="1912" y="3206"/>
                  </a:lnTo>
                  <a:lnTo>
                    <a:pt x="1929" y="3209"/>
                  </a:lnTo>
                  <a:lnTo>
                    <a:pt x="1944" y="3212"/>
                  </a:lnTo>
                  <a:lnTo>
                    <a:pt x="1960" y="3216"/>
                  </a:lnTo>
                  <a:lnTo>
                    <a:pt x="1974" y="3222"/>
                  </a:lnTo>
                  <a:lnTo>
                    <a:pt x="1992" y="3231"/>
                  </a:lnTo>
                  <a:lnTo>
                    <a:pt x="2014" y="3244"/>
                  </a:lnTo>
                  <a:lnTo>
                    <a:pt x="2036" y="3258"/>
                  </a:lnTo>
                  <a:lnTo>
                    <a:pt x="2057" y="3269"/>
                  </a:lnTo>
                  <a:lnTo>
                    <a:pt x="2065" y="3273"/>
                  </a:lnTo>
                  <a:lnTo>
                    <a:pt x="2071" y="3275"/>
                  </a:lnTo>
                  <a:lnTo>
                    <a:pt x="2074" y="3275"/>
                  </a:lnTo>
                  <a:lnTo>
                    <a:pt x="2076" y="3275"/>
                  </a:lnTo>
                  <a:lnTo>
                    <a:pt x="2078" y="3273"/>
                  </a:lnTo>
                  <a:lnTo>
                    <a:pt x="2079" y="3272"/>
                  </a:lnTo>
                  <a:lnTo>
                    <a:pt x="2080" y="3266"/>
                  </a:lnTo>
                  <a:lnTo>
                    <a:pt x="2078" y="3256"/>
                  </a:lnTo>
                  <a:lnTo>
                    <a:pt x="2073" y="3244"/>
                  </a:lnTo>
                  <a:lnTo>
                    <a:pt x="2063" y="3225"/>
                  </a:lnTo>
                  <a:lnTo>
                    <a:pt x="2058" y="3214"/>
                  </a:lnTo>
                  <a:lnTo>
                    <a:pt x="2053" y="3202"/>
                  </a:lnTo>
                  <a:lnTo>
                    <a:pt x="2049" y="3192"/>
                  </a:lnTo>
                  <a:lnTo>
                    <a:pt x="2047" y="3180"/>
                  </a:lnTo>
                  <a:lnTo>
                    <a:pt x="2045" y="3170"/>
                  </a:lnTo>
                  <a:lnTo>
                    <a:pt x="2045" y="3158"/>
                  </a:lnTo>
                  <a:lnTo>
                    <a:pt x="2048" y="3145"/>
                  </a:lnTo>
                  <a:lnTo>
                    <a:pt x="2053" y="3132"/>
                  </a:lnTo>
                  <a:lnTo>
                    <a:pt x="2057" y="3122"/>
                  </a:lnTo>
                  <a:lnTo>
                    <a:pt x="2060" y="3113"/>
                  </a:lnTo>
                  <a:lnTo>
                    <a:pt x="2061" y="3104"/>
                  </a:lnTo>
                  <a:lnTo>
                    <a:pt x="2062" y="3095"/>
                  </a:lnTo>
                  <a:lnTo>
                    <a:pt x="2062" y="3078"/>
                  </a:lnTo>
                  <a:lnTo>
                    <a:pt x="2060" y="3061"/>
                  </a:lnTo>
                  <a:lnTo>
                    <a:pt x="2054" y="3044"/>
                  </a:lnTo>
                  <a:lnTo>
                    <a:pt x="2048" y="3027"/>
                  </a:lnTo>
                  <a:lnTo>
                    <a:pt x="2041" y="3010"/>
                  </a:lnTo>
                  <a:lnTo>
                    <a:pt x="2034" y="2991"/>
                  </a:lnTo>
                  <a:lnTo>
                    <a:pt x="2028" y="2977"/>
                  </a:lnTo>
                  <a:lnTo>
                    <a:pt x="2023" y="2961"/>
                  </a:lnTo>
                  <a:lnTo>
                    <a:pt x="2021" y="2947"/>
                  </a:lnTo>
                  <a:lnTo>
                    <a:pt x="2018" y="2931"/>
                  </a:lnTo>
                  <a:lnTo>
                    <a:pt x="2016" y="2916"/>
                  </a:lnTo>
                  <a:lnTo>
                    <a:pt x="2012" y="2900"/>
                  </a:lnTo>
                  <a:lnTo>
                    <a:pt x="2008" y="2886"/>
                  </a:lnTo>
                  <a:lnTo>
                    <a:pt x="2003" y="2870"/>
                  </a:lnTo>
                  <a:lnTo>
                    <a:pt x="1997" y="2861"/>
                  </a:lnTo>
                  <a:lnTo>
                    <a:pt x="1992" y="2852"/>
                  </a:lnTo>
                  <a:lnTo>
                    <a:pt x="1986" y="2845"/>
                  </a:lnTo>
                  <a:lnTo>
                    <a:pt x="1977" y="2838"/>
                  </a:lnTo>
                  <a:lnTo>
                    <a:pt x="1960" y="2826"/>
                  </a:lnTo>
                  <a:lnTo>
                    <a:pt x="1940" y="2816"/>
                  </a:lnTo>
                  <a:lnTo>
                    <a:pt x="1920" y="2807"/>
                  </a:lnTo>
                  <a:lnTo>
                    <a:pt x="1900" y="2797"/>
                  </a:lnTo>
                  <a:lnTo>
                    <a:pt x="1891" y="2791"/>
                  </a:lnTo>
                  <a:lnTo>
                    <a:pt x="1883" y="2786"/>
                  </a:lnTo>
                  <a:lnTo>
                    <a:pt x="1876" y="2780"/>
                  </a:lnTo>
                  <a:lnTo>
                    <a:pt x="1869" y="2773"/>
                  </a:lnTo>
                  <a:lnTo>
                    <a:pt x="1864" y="2766"/>
                  </a:lnTo>
                  <a:lnTo>
                    <a:pt x="1860" y="2756"/>
                  </a:lnTo>
                  <a:lnTo>
                    <a:pt x="1857" y="2747"/>
                  </a:lnTo>
                  <a:lnTo>
                    <a:pt x="1855" y="2737"/>
                  </a:lnTo>
                  <a:lnTo>
                    <a:pt x="1854" y="2718"/>
                  </a:lnTo>
                  <a:lnTo>
                    <a:pt x="1852" y="2698"/>
                  </a:lnTo>
                  <a:lnTo>
                    <a:pt x="1852" y="2688"/>
                  </a:lnTo>
                  <a:lnTo>
                    <a:pt x="1854" y="2679"/>
                  </a:lnTo>
                  <a:lnTo>
                    <a:pt x="1854" y="2668"/>
                  </a:lnTo>
                  <a:lnTo>
                    <a:pt x="1855" y="2659"/>
                  </a:lnTo>
                  <a:lnTo>
                    <a:pt x="1852" y="2648"/>
                  </a:lnTo>
                  <a:lnTo>
                    <a:pt x="1850" y="2637"/>
                  </a:lnTo>
                  <a:lnTo>
                    <a:pt x="1846" y="2626"/>
                  </a:lnTo>
                  <a:lnTo>
                    <a:pt x="1843" y="2614"/>
                  </a:lnTo>
                  <a:lnTo>
                    <a:pt x="1845" y="2588"/>
                  </a:lnTo>
                  <a:close/>
                  <a:moveTo>
                    <a:pt x="2038" y="712"/>
                  </a:moveTo>
                  <a:lnTo>
                    <a:pt x="2035" y="694"/>
                  </a:lnTo>
                  <a:lnTo>
                    <a:pt x="2032" y="683"/>
                  </a:lnTo>
                  <a:lnTo>
                    <a:pt x="2023" y="681"/>
                  </a:lnTo>
                  <a:lnTo>
                    <a:pt x="2016" y="681"/>
                  </a:lnTo>
                  <a:lnTo>
                    <a:pt x="2010" y="681"/>
                  </a:lnTo>
                  <a:lnTo>
                    <a:pt x="2008" y="679"/>
                  </a:lnTo>
                  <a:lnTo>
                    <a:pt x="2004" y="676"/>
                  </a:lnTo>
                  <a:lnTo>
                    <a:pt x="2001" y="672"/>
                  </a:lnTo>
                  <a:lnTo>
                    <a:pt x="2000" y="664"/>
                  </a:lnTo>
                  <a:lnTo>
                    <a:pt x="2001" y="657"/>
                  </a:lnTo>
                  <a:lnTo>
                    <a:pt x="2005" y="648"/>
                  </a:lnTo>
                  <a:lnTo>
                    <a:pt x="2009" y="640"/>
                  </a:lnTo>
                  <a:lnTo>
                    <a:pt x="2016" y="632"/>
                  </a:lnTo>
                  <a:lnTo>
                    <a:pt x="2022" y="626"/>
                  </a:lnTo>
                  <a:lnTo>
                    <a:pt x="2030" y="620"/>
                  </a:lnTo>
                  <a:lnTo>
                    <a:pt x="2036" y="618"/>
                  </a:lnTo>
                  <a:lnTo>
                    <a:pt x="2039" y="618"/>
                  </a:lnTo>
                  <a:lnTo>
                    <a:pt x="2041" y="619"/>
                  </a:lnTo>
                  <a:lnTo>
                    <a:pt x="2043" y="620"/>
                  </a:lnTo>
                  <a:lnTo>
                    <a:pt x="2045" y="622"/>
                  </a:lnTo>
                  <a:lnTo>
                    <a:pt x="2049" y="628"/>
                  </a:lnTo>
                  <a:lnTo>
                    <a:pt x="2053" y="635"/>
                  </a:lnTo>
                  <a:lnTo>
                    <a:pt x="2060" y="650"/>
                  </a:lnTo>
                  <a:lnTo>
                    <a:pt x="2065" y="662"/>
                  </a:lnTo>
                  <a:lnTo>
                    <a:pt x="2070" y="671"/>
                  </a:lnTo>
                  <a:lnTo>
                    <a:pt x="2076" y="679"/>
                  </a:lnTo>
                  <a:lnTo>
                    <a:pt x="2083" y="684"/>
                  </a:lnTo>
                  <a:lnTo>
                    <a:pt x="2092" y="690"/>
                  </a:lnTo>
                  <a:lnTo>
                    <a:pt x="2107" y="698"/>
                  </a:lnTo>
                  <a:lnTo>
                    <a:pt x="2118" y="703"/>
                  </a:lnTo>
                  <a:lnTo>
                    <a:pt x="2122" y="707"/>
                  </a:lnTo>
                  <a:lnTo>
                    <a:pt x="2126" y="714"/>
                  </a:lnTo>
                  <a:lnTo>
                    <a:pt x="2127" y="720"/>
                  </a:lnTo>
                  <a:lnTo>
                    <a:pt x="2130" y="729"/>
                  </a:lnTo>
                  <a:lnTo>
                    <a:pt x="2132" y="741"/>
                  </a:lnTo>
                  <a:lnTo>
                    <a:pt x="2132" y="752"/>
                  </a:lnTo>
                  <a:lnTo>
                    <a:pt x="2131" y="754"/>
                  </a:lnTo>
                  <a:lnTo>
                    <a:pt x="2127" y="754"/>
                  </a:lnTo>
                  <a:lnTo>
                    <a:pt x="2122" y="754"/>
                  </a:lnTo>
                  <a:lnTo>
                    <a:pt x="2115" y="752"/>
                  </a:lnTo>
                  <a:lnTo>
                    <a:pt x="2105" y="751"/>
                  </a:lnTo>
                  <a:lnTo>
                    <a:pt x="2097" y="749"/>
                  </a:lnTo>
                  <a:lnTo>
                    <a:pt x="2089" y="741"/>
                  </a:lnTo>
                  <a:lnTo>
                    <a:pt x="2082" y="736"/>
                  </a:lnTo>
                  <a:lnTo>
                    <a:pt x="2074" y="730"/>
                  </a:lnTo>
                  <a:lnTo>
                    <a:pt x="2066" y="728"/>
                  </a:lnTo>
                  <a:lnTo>
                    <a:pt x="2058" y="725"/>
                  </a:lnTo>
                  <a:lnTo>
                    <a:pt x="2052" y="721"/>
                  </a:lnTo>
                  <a:lnTo>
                    <a:pt x="2044" y="717"/>
                  </a:lnTo>
                  <a:lnTo>
                    <a:pt x="2038" y="712"/>
                  </a:lnTo>
                  <a:close/>
                  <a:moveTo>
                    <a:pt x="2198" y="601"/>
                  </a:moveTo>
                  <a:lnTo>
                    <a:pt x="2211" y="593"/>
                  </a:lnTo>
                  <a:lnTo>
                    <a:pt x="2223" y="585"/>
                  </a:lnTo>
                  <a:lnTo>
                    <a:pt x="2232" y="579"/>
                  </a:lnTo>
                  <a:lnTo>
                    <a:pt x="2242" y="574"/>
                  </a:lnTo>
                  <a:lnTo>
                    <a:pt x="2249" y="570"/>
                  </a:lnTo>
                  <a:lnTo>
                    <a:pt x="2258" y="565"/>
                  </a:lnTo>
                  <a:lnTo>
                    <a:pt x="2262" y="562"/>
                  </a:lnTo>
                  <a:lnTo>
                    <a:pt x="2267" y="562"/>
                  </a:lnTo>
                  <a:lnTo>
                    <a:pt x="2271" y="562"/>
                  </a:lnTo>
                  <a:lnTo>
                    <a:pt x="2273" y="563"/>
                  </a:lnTo>
                  <a:lnTo>
                    <a:pt x="2275" y="565"/>
                  </a:lnTo>
                  <a:lnTo>
                    <a:pt x="2276" y="567"/>
                  </a:lnTo>
                  <a:lnTo>
                    <a:pt x="2276" y="569"/>
                  </a:lnTo>
                  <a:lnTo>
                    <a:pt x="2275" y="571"/>
                  </a:lnTo>
                  <a:lnTo>
                    <a:pt x="2272" y="575"/>
                  </a:lnTo>
                  <a:lnTo>
                    <a:pt x="2269" y="578"/>
                  </a:lnTo>
                  <a:lnTo>
                    <a:pt x="2262" y="583"/>
                  </a:lnTo>
                  <a:lnTo>
                    <a:pt x="2254" y="588"/>
                  </a:lnTo>
                  <a:lnTo>
                    <a:pt x="2247" y="596"/>
                  </a:lnTo>
                  <a:lnTo>
                    <a:pt x="2242" y="602"/>
                  </a:lnTo>
                  <a:lnTo>
                    <a:pt x="2240" y="605"/>
                  </a:lnTo>
                  <a:lnTo>
                    <a:pt x="2234" y="607"/>
                  </a:lnTo>
                  <a:lnTo>
                    <a:pt x="2229" y="609"/>
                  </a:lnTo>
                  <a:lnTo>
                    <a:pt x="2223" y="610"/>
                  </a:lnTo>
                  <a:lnTo>
                    <a:pt x="2218" y="611"/>
                  </a:lnTo>
                  <a:lnTo>
                    <a:pt x="2211" y="611"/>
                  </a:lnTo>
                  <a:lnTo>
                    <a:pt x="2207" y="610"/>
                  </a:lnTo>
                  <a:lnTo>
                    <a:pt x="2205" y="609"/>
                  </a:lnTo>
                  <a:lnTo>
                    <a:pt x="2198" y="601"/>
                  </a:lnTo>
                  <a:close/>
                  <a:moveTo>
                    <a:pt x="1978" y="768"/>
                  </a:moveTo>
                  <a:lnTo>
                    <a:pt x="1971" y="762"/>
                  </a:lnTo>
                  <a:lnTo>
                    <a:pt x="1966" y="754"/>
                  </a:lnTo>
                  <a:lnTo>
                    <a:pt x="1961" y="746"/>
                  </a:lnTo>
                  <a:lnTo>
                    <a:pt x="1957" y="737"/>
                  </a:lnTo>
                  <a:lnTo>
                    <a:pt x="1956" y="733"/>
                  </a:lnTo>
                  <a:lnTo>
                    <a:pt x="1955" y="730"/>
                  </a:lnTo>
                  <a:lnTo>
                    <a:pt x="1956" y="727"/>
                  </a:lnTo>
                  <a:lnTo>
                    <a:pt x="1959" y="723"/>
                  </a:lnTo>
                  <a:lnTo>
                    <a:pt x="1962" y="719"/>
                  </a:lnTo>
                  <a:lnTo>
                    <a:pt x="1968" y="716"/>
                  </a:lnTo>
                  <a:lnTo>
                    <a:pt x="1974" y="716"/>
                  </a:lnTo>
                  <a:lnTo>
                    <a:pt x="1979" y="717"/>
                  </a:lnTo>
                  <a:lnTo>
                    <a:pt x="1988" y="721"/>
                  </a:lnTo>
                  <a:lnTo>
                    <a:pt x="1997" y="724"/>
                  </a:lnTo>
                  <a:lnTo>
                    <a:pt x="2001" y="729"/>
                  </a:lnTo>
                  <a:lnTo>
                    <a:pt x="2005" y="737"/>
                  </a:lnTo>
                  <a:lnTo>
                    <a:pt x="2009" y="745"/>
                  </a:lnTo>
                  <a:lnTo>
                    <a:pt x="2012" y="751"/>
                  </a:lnTo>
                  <a:lnTo>
                    <a:pt x="2013" y="756"/>
                  </a:lnTo>
                  <a:lnTo>
                    <a:pt x="2013" y="760"/>
                  </a:lnTo>
                  <a:lnTo>
                    <a:pt x="2012" y="764"/>
                  </a:lnTo>
                  <a:lnTo>
                    <a:pt x="2009" y="765"/>
                  </a:lnTo>
                  <a:lnTo>
                    <a:pt x="2003" y="769"/>
                  </a:lnTo>
                  <a:lnTo>
                    <a:pt x="1993" y="769"/>
                  </a:lnTo>
                  <a:lnTo>
                    <a:pt x="1978" y="768"/>
                  </a:lnTo>
                  <a:close/>
                  <a:moveTo>
                    <a:pt x="2109" y="636"/>
                  </a:moveTo>
                  <a:lnTo>
                    <a:pt x="2102" y="636"/>
                  </a:lnTo>
                  <a:lnTo>
                    <a:pt x="2097" y="633"/>
                  </a:lnTo>
                  <a:lnTo>
                    <a:pt x="2095" y="631"/>
                  </a:lnTo>
                  <a:lnTo>
                    <a:pt x="2091" y="626"/>
                  </a:lnTo>
                  <a:lnTo>
                    <a:pt x="2087" y="619"/>
                  </a:lnTo>
                  <a:lnTo>
                    <a:pt x="2084" y="613"/>
                  </a:lnTo>
                  <a:lnTo>
                    <a:pt x="2083" y="610"/>
                  </a:lnTo>
                  <a:lnTo>
                    <a:pt x="2082" y="606"/>
                  </a:lnTo>
                  <a:lnTo>
                    <a:pt x="2082" y="603"/>
                  </a:lnTo>
                  <a:lnTo>
                    <a:pt x="2083" y="600"/>
                  </a:lnTo>
                  <a:lnTo>
                    <a:pt x="2084" y="597"/>
                  </a:lnTo>
                  <a:lnTo>
                    <a:pt x="2085" y="596"/>
                  </a:lnTo>
                  <a:lnTo>
                    <a:pt x="2087" y="596"/>
                  </a:lnTo>
                  <a:lnTo>
                    <a:pt x="2089" y="594"/>
                  </a:lnTo>
                  <a:lnTo>
                    <a:pt x="2093" y="596"/>
                  </a:lnTo>
                  <a:lnTo>
                    <a:pt x="2097" y="598"/>
                  </a:lnTo>
                  <a:lnTo>
                    <a:pt x="2100" y="600"/>
                  </a:lnTo>
                  <a:lnTo>
                    <a:pt x="2104" y="602"/>
                  </a:lnTo>
                  <a:lnTo>
                    <a:pt x="2109" y="606"/>
                  </a:lnTo>
                  <a:lnTo>
                    <a:pt x="2113" y="611"/>
                  </a:lnTo>
                  <a:lnTo>
                    <a:pt x="2117" y="614"/>
                  </a:lnTo>
                  <a:lnTo>
                    <a:pt x="2119" y="616"/>
                  </a:lnTo>
                  <a:lnTo>
                    <a:pt x="2120" y="620"/>
                  </a:lnTo>
                  <a:lnTo>
                    <a:pt x="2122" y="624"/>
                  </a:lnTo>
                  <a:lnTo>
                    <a:pt x="2123" y="628"/>
                  </a:lnTo>
                  <a:lnTo>
                    <a:pt x="2123" y="631"/>
                  </a:lnTo>
                  <a:lnTo>
                    <a:pt x="2122" y="632"/>
                  </a:lnTo>
                  <a:lnTo>
                    <a:pt x="2119" y="635"/>
                  </a:lnTo>
                  <a:lnTo>
                    <a:pt x="2109" y="636"/>
                  </a:lnTo>
                  <a:close/>
                  <a:moveTo>
                    <a:pt x="505" y="2556"/>
                  </a:moveTo>
                  <a:lnTo>
                    <a:pt x="506" y="2554"/>
                  </a:lnTo>
                  <a:lnTo>
                    <a:pt x="508" y="2554"/>
                  </a:lnTo>
                  <a:lnTo>
                    <a:pt x="514" y="2563"/>
                  </a:lnTo>
                  <a:lnTo>
                    <a:pt x="522" y="2570"/>
                  </a:lnTo>
                  <a:lnTo>
                    <a:pt x="530" y="2575"/>
                  </a:lnTo>
                  <a:lnTo>
                    <a:pt x="539" y="2578"/>
                  </a:lnTo>
                  <a:lnTo>
                    <a:pt x="548" y="2580"/>
                  </a:lnTo>
                  <a:lnTo>
                    <a:pt x="558" y="2582"/>
                  </a:lnTo>
                  <a:lnTo>
                    <a:pt x="568" y="2583"/>
                  </a:lnTo>
                  <a:lnTo>
                    <a:pt x="579" y="2583"/>
                  </a:lnTo>
                  <a:lnTo>
                    <a:pt x="585" y="2582"/>
                  </a:lnTo>
                  <a:lnTo>
                    <a:pt x="590" y="2580"/>
                  </a:lnTo>
                  <a:lnTo>
                    <a:pt x="594" y="2578"/>
                  </a:lnTo>
                  <a:lnTo>
                    <a:pt x="600" y="2575"/>
                  </a:lnTo>
                  <a:lnTo>
                    <a:pt x="607" y="2566"/>
                  </a:lnTo>
                  <a:lnTo>
                    <a:pt x="614" y="2557"/>
                  </a:lnTo>
                  <a:lnTo>
                    <a:pt x="619" y="2548"/>
                  </a:lnTo>
                  <a:lnTo>
                    <a:pt x="624" y="2540"/>
                  </a:lnTo>
                  <a:lnTo>
                    <a:pt x="628" y="2534"/>
                  </a:lnTo>
                  <a:lnTo>
                    <a:pt x="633" y="2531"/>
                  </a:lnTo>
                  <a:lnTo>
                    <a:pt x="638" y="2532"/>
                  </a:lnTo>
                  <a:lnTo>
                    <a:pt x="644" y="2536"/>
                  </a:lnTo>
                  <a:lnTo>
                    <a:pt x="647" y="2540"/>
                  </a:lnTo>
                  <a:lnTo>
                    <a:pt x="653" y="2545"/>
                  </a:lnTo>
                  <a:lnTo>
                    <a:pt x="658" y="2550"/>
                  </a:lnTo>
                  <a:lnTo>
                    <a:pt x="663" y="2552"/>
                  </a:lnTo>
                  <a:lnTo>
                    <a:pt x="666" y="2552"/>
                  </a:lnTo>
                  <a:lnTo>
                    <a:pt x="669" y="2552"/>
                  </a:lnTo>
                  <a:lnTo>
                    <a:pt x="673" y="2549"/>
                  </a:lnTo>
                  <a:lnTo>
                    <a:pt x="677" y="2547"/>
                  </a:lnTo>
                  <a:lnTo>
                    <a:pt x="684" y="2540"/>
                  </a:lnTo>
                  <a:lnTo>
                    <a:pt x="690" y="2534"/>
                  </a:lnTo>
                  <a:lnTo>
                    <a:pt x="694" y="2528"/>
                  </a:lnTo>
                  <a:lnTo>
                    <a:pt x="695" y="2525"/>
                  </a:lnTo>
                  <a:lnTo>
                    <a:pt x="697" y="2521"/>
                  </a:lnTo>
                  <a:lnTo>
                    <a:pt x="697" y="2518"/>
                  </a:lnTo>
                  <a:lnTo>
                    <a:pt x="695" y="2516"/>
                  </a:lnTo>
                  <a:lnTo>
                    <a:pt x="693" y="2513"/>
                  </a:lnTo>
                  <a:lnTo>
                    <a:pt x="688" y="2508"/>
                  </a:lnTo>
                  <a:lnTo>
                    <a:pt x="682" y="2503"/>
                  </a:lnTo>
                  <a:lnTo>
                    <a:pt x="680" y="2500"/>
                  </a:lnTo>
                  <a:lnTo>
                    <a:pt x="679" y="2496"/>
                  </a:lnTo>
                  <a:lnTo>
                    <a:pt x="679" y="2492"/>
                  </a:lnTo>
                  <a:lnTo>
                    <a:pt x="679" y="2487"/>
                  </a:lnTo>
                  <a:lnTo>
                    <a:pt x="680" y="2481"/>
                  </a:lnTo>
                  <a:lnTo>
                    <a:pt x="684" y="2475"/>
                  </a:lnTo>
                  <a:lnTo>
                    <a:pt x="686" y="2471"/>
                  </a:lnTo>
                  <a:lnTo>
                    <a:pt x="692" y="2469"/>
                  </a:lnTo>
                  <a:lnTo>
                    <a:pt x="695" y="2466"/>
                  </a:lnTo>
                  <a:lnTo>
                    <a:pt x="699" y="2464"/>
                  </a:lnTo>
                  <a:lnTo>
                    <a:pt x="702" y="2460"/>
                  </a:lnTo>
                  <a:lnTo>
                    <a:pt x="704" y="2455"/>
                  </a:lnTo>
                  <a:lnTo>
                    <a:pt x="707" y="2444"/>
                  </a:lnTo>
                  <a:lnTo>
                    <a:pt x="707" y="2431"/>
                  </a:lnTo>
                  <a:lnTo>
                    <a:pt x="707" y="2420"/>
                  </a:lnTo>
                  <a:lnTo>
                    <a:pt x="708" y="2408"/>
                  </a:lnTo>
                  <a:lnTo>
                    <a:pt x="711" y="2408"/>
                  </a:lnTo>
                  <a:lnTo>
                    <a:pt x="714" y="2409"/>
                  </a:lnTo>
                  <a:lnTo>
                    <a:pt x="715" y="2412"/>
                  </a:lnTo>
                  <a:lnTo>
                    <a:pt x="717" y="2416"/>
                  </a:lnTo>
                  <a:lnTo>
                    <a:pt x="721" y="2424"/>
                  </a:lnTo>
                  <a:lnTo>
                    <a:pt x="725" y="2434"/>
                  </a:lnTo>
                  <a:lnTo>
                    <a:pt x="730" y="2455"/>
                  </a:lnTo>
                  <a:lnTo>
                    <a:pt x="734" y="2470"/>
                  </a:lnTo>
                  <a:lnTo>
                    <a:pt x="737" y="2478"/>
                  </a:lnTo>
                  <a:lnTo>
                    <a:pt x="741" y="2484"/>
                  </a:lnTo>
                  <a:lnTo>
                    <a:pt x="745" y="2490"/>
                  </a:lnTo>
                  <a:lnTo>
                    <a:pt x="749" y="2492"/>
                  </a:lnTo>
                  <a:lnTo>
                    <a:pt x="751" y="2492"/>
                  </a:lnTo>
                  <a:lnTo>
                    <a:pt x="752" y="2492"/>
                  </a:lnTo>
                  <a:lnTo>
                    <a:pt x="755" y="2491"/>
                  </a:lnTo>
                  <a:lnTo>
                    <a:pt x="756" y="2490"/>
                  </a:lnTo>
                  <a:lnTo>
                    <a:pt x="758" y="2483"/>
                  </a:lnTo>
                  <a:lnTo>
                    <a:pt x="758" y="2474"/>
                  </a:lnTo>
                  <a:lnTo>
                    <a:pt x="758" y="2459"/>
                  </a:lnTo>
                  <a:lnTo>
                    <a:pt x="758" y="2442"/>
                  </a:lnTo>
                  <a:lnTo>
                    <a:pt x="759" y="2424"/>
                  </a:lnTo>
                  <a:lnTo>
                    <a:pt x="761" y="2407"/>
                  </a:lnTo>
                  <a:lnTo>
                    <a:pt x="763" y="2390"/>
                  </a:lnTo>
                  <a:lnTo>
                    <a:pt x="763" y="2372"/>
                  </a:lnTo>
                  <a:lnTo>
                    <a:pt x="761" y="2355"/>
                  </a:lnTo>
                  <a:lnTo>
                    <a:pt x="759" y="2339"/>
                  </a:lnTo>
                  <a:lnTo>
                    <a:pt x="742" y="2341"/>
                  </a:lnTo>
                  <a:lnTo>
                    <a:pt x="719" y="2341"/>
                  </a:lnTo>
                  <a:lnTo>
                    <a:pt x="707" y="2339"/>
                  </a:lnTo>
                  <a:lnTo>
                    <a:pt x="698" y="2337"/>
                  </a:lnTo>
                  <a:lnTo>
                    <a:pt x="694" y="2334"/>
                  </a:lnTo>
                  <a:lnTo>
                    <a:pt x="692" y="2332"/>
                  </a:lnTo>
                  <a:lnTo>
                    <a:pt x="690" y="2329"/>
                  </a:lnTo>
                  <a:lnTo>
                    <a:pt x="690" y="2325"/>
                  </a:lnTo>
                  <a:lnTo>
                    <a:pt x="690" y="2321"/>
                  </a:lnTo>
                  <a:lnTo>
                    <a:pt x="692" y="2317"/>
                  </a:lnTo>
                  <a:lnTo>
                    <a:pt x="694" y="2313"/>
                  </a:lnTo>
                  <a:lnTo>
                    <a:pt x="695" y="2311"/>
                  </a:lnTo>
                  <a:lnTo>
                    <a:pt x="701" y="2306"/>
                  </a:lnTo>
                  <a:lnTo>
                    <a:pt x="707" y="2300"/>
                  </a:lnTo>
                  <a:lnTo>
                    <a:pt x="714" y="2295"/>
                  </a:lnTo>
                  <a:lnTo>
                    <a:pt x="719" y="2289"/>
                  </a:lnTo>
                  <a:lnTo>
                    <a:pt x="721" y="2286"/>
                  </a:lnTo>
                  <a:lnTo>
                    <a:pt x="723" y="2282"/>
                  </a:lnTo>
                  <a:lnTo>
                    <a:pt x="724" y="2278"/>
                  </a:lnTo>
                  <a:lnTo>
                    <a:pt x="724" y="2273"/>
                  </a:lnTo>
                  <a:lnTo>
                    <a:pt x="723" y="2255"/>
                  </a:lnTo>
                  <a:lnTo>
                    <a:pt x="719" y="2238"/>
                  </a:lnTo>
                  <a:lnTo>
                    <a:pt x="715" y="2220"/>
                  </a:lnTo>
                  <a:lnTo>
                    <a:pt x="710" y="2202"/>
                  </a:lnTo>
                  <a:lnTo>
                    <a:pt x="704" y="2184"/>
                  </a:lnTo>
                  <a:lnTo>
                    <a:pt x="701" y="2166"/>
                  </a:lnTo>
                  <a:lnTo>
                    <a:pt x="697" y="2149"/>
                  </a:lnTo>
                  <a:lnTo>
                    <a:pt x="697" y="2132"/>
                  </a:lnTo>
                  <a:lnTo>
                    <a:pt x="697" y="2114"/>
                  </a:lnTo>
                  <a:lnTo>
                    <a:pt x="697" y="2100"/>
                  </a:lnTo>
                  <a:lnTo>
                    <a:pt x="694" y="2089"/>
                  </a:lnTo>
                  <a:lnTo>
                    <a:pt x="692" y="2080"/>
                  </a:lnTo>
                  <a:lnTo>
                    <a:pt x="685" y="2072"/>
                  </a:lnTo>
                  <a:lnTo>
                    <a:pt x="677" y="2063"/>
                  </a:lnTo>
                  <a:lnTo>
                    <a:pt x="666" y="2056"/>
                  </a:lnTo>
                  <a:lnTo>
                    <a:pt x="650" y="2045"/>
                  </a:lnTo>
                  <a:lnTo>
                    <a:pt x="616" y="2045"/>
                  </a:lnTo>
                  <a:lnTo>
                    <a:pt x="578" y="2047"/>
                  </a:lnTo>
                  <a:lnTo>
                    <a:pt x="557" y="2047"/>
                  </a:lnTo>
                  <a:lnTo>
                    <a:pt x="539" y="2045"/>
                  </a:lnTo>
                  <a:lnTo>
                    <a:pt x="522" y="2043"/>
                  </a:lnTo>
                  <a:lnTo>
                    <a:pt x="509" y="2039"/>
                  </a:lnTo>
                  <a:lnTo>
                    <a:pt x="500" y="2035"/>
                  </a:lnTo>
                  <a:lnTo>
                    <a:pt x="492" y="2032"/>
                  </a:lnTo>
                  <a:lnTo>
                    <a:pt x="483" y="2031"/>
                  </a:lnTo>
                  <a:lnTo>
                    <a:pt x="476" y="2031"/>
                  </a:lnTo>
                  <a:lnTo>
                    <a:pt x="462" y="2032"/>
                  </a:lnTo>
                  <a:lnTo>
                    <a:pt x="449" y="2035"/>
                  </a:lnTo>
                  <a:lnTo>
                    <a:pt x="438" y="2039"/>
                  </a:lnTo>
                  <a:lnTo>
                    <a:pt x="425" y="2041"/>
                  </a:lnTo>
                  <a:lnTo>
                    <a:pt x="418" y="2043"/>
                  </a:lnTo>
                  <a:lnTo>
                    <a:pt x="412" y="2043"/>
                  </a:lnTo>
                  <a:lnTo>
                    <a:pt x="405" y="2043"/>
                  </a:lnTo>
                  <a:lnTo>
                    <a:pt x="399" y="2041"/>
                  </a:lnTo>
                  <a:lnTo>
                    <a:pt x="400" y="2031"/>
                  </a:lnTo>
                  <a:lnTo>
                    <a:pt x="403" y="2023"/>
                  </a:lnTo>
                  <a:lnTo>
                    <a:pt x="408" y="2015"/>
                  </a:lnTo>
                  <a:lnTo>
                    <a:pt x="414" y="2009"/>
                  </a:lnTo>
                  <a:lnTo>
                    <a:pt x="430" y="1997"/>
                  </a:lnTo>
                  <a:lnTo>
                    <a:pt x="447" y="1988"/>
                  </a:lnTo>
                  <a:lnTo>
                    <a:pt x="454" y="1983"/>
                  </a:lnTo>
                  <a:lnTo>
                    <a:pt x="462" y="1978"/>
                  </a:lnTo>
                  <a:lnTo>
                    <a:pt x="469" y="1973"/>
                  </a:lnTo>
                  <a:lnTo>
                    <a:pt x="473" y="1968"/>
                  </a:lnTo>
                  <a:lnTo>
                    <a:pt x="476" y="1961"/>
                  </a:lnTo>
                  <a:lnTo>
                    <a:pt x="476" y="1953"/>
                  </a:lnTo>
                  <a:lnTo>
                    <a:pt x="475" y="1944"/>
                  </a:lnTo>
                  <a:lnTo>
                    <a:pt x="470" y="1934"/>
                  </a:lnTo>
                  <a:lnTo>
                    <a:pt x="462" y="1921"/>
                  </a:lnTo>
                  <a:lnTo>
                    <a:pt x="453" y="1903"/>
                  </a:lnTo>
                  <a:lnTo>
                    <a:pt x="443" y="1886"/>
                  </a:lnTo>
                  <a:lnTo>
                    <a:pt x="434" y="1874"/>
                  </a:lnTo>
                  <a:lnTo>
                    <a:pt x="426" y="1885"/>
                  </a:lnTo>
                  <a:lnTo>
                    <a:pt x="413" y="1905"/>
                  </a:lnTo>
                  <a:lnTo>
                    <a:pt x="395" y="1935"/>
                  </a:lnTo>
                  <a:lnTo>
                    <a:pt x="374" y="1965"/>
                  </a:lnTo>
                  <a:lnTo>
                    <a:pt x="353" y="1995"/>
                  </a:lnTo>
                  <a:lnTo>
                    <a:pt x="337" y="2015"/>
                  </a:lnTo>
                  <a:lnTo>
                    <a:pt x="329" y="2022"/>
                  </a:lnTo>
                  <a:lnTo>
                    <a:pt x="322" y="2026"/>
                  </a:lnTo>
                  <a:lnTo>
                    <a:pt x="320" y="2026"/>
                  </a:lnTo>
                  <a:lnTo>
                    <a:pt x="318" y="2025"/>
                  </a:lnTo>
                  <a:lnTo>
                    <a:pt x="317" y="2022"/>
                  </a:lnTo>
                  <a:lnTo>
                    <a:pt x="316" y="2019"/>
                  </a:lnTo>
                  <a:lnTo>
                    <a:pt x="317" y="2023"/>
                  </a:lnTo>
                  <a:lnTo>
                    <a:pt x="289" y="2065"/>
                  </a:lnTo>
                  <a:lnTo>
                    <a:pt x="289" y="2071"/>
                  </a:lnTo>
                  <a:lnTo>
                    <a:pt x="287" y="2075"/>
                  </a:lnTo>
                  <a:lnTo>
                    <a:pt x="285" y="2079"/>
                  </a:lnTo>
                  <a:lnTo>
                    <a:pt x="282" y="2083"/>
                  </a:lnTo>
                  <a:lnTo>
                    <a:pt x="272" y="2087"/>
                  </a:lnTo>
                  <a:lnTo>
                    <a:pt x="260" y="2089"/>
                  </a:lnTo>
                  <a:lnTo>
                    <a:pt x="234" y="2092"/>
                  </a:lnTo>
                  <a:lnTo>
                    <a:pt x="212" y="2093"/>
                  </a:lnTo>
                  <a:lnTo>
                    <a:pt x="206" y="2096"/>
                  </a:lnTo>
                  <a:lnTo>
                    <a:pt x="201" y="2098"/>
                  </a:lnTo>
                  <a:lnTo>
                    <a:pt x="197" y="2101"/>
                  </a:lnTo>
                  <a:lnTo>
                    <a:pt x="193" y="2105"/>
                  </a:lnTo>
                  <a:lnTo>
                    <a:pt x="190" y="2109"/>
                  </a:lnTo>
                  <a:lnTo>
                    <a:pt x="189" y="2113"/>
                  </a:lnTo>
                  <a:lnTo>
                    <a:pt x="189" y="2117"/>
                  </a:lnTo>
                  <a:lnTo>
                    <a:pt x="189" y="2122"/>
                  </a:lnTo>
                  <a:lnTo>
                    <a:pt x="191" y="2131"/>
                  </a:lnTo>
                  <a:lnTo>
                    <a:pt x="195" y="2141"/>
                  </a:lnTo>
                  <a:lnTo>
                    <a:pt x="201" y="2150"/>
                  </a:lnTo>
                  <a:lnTo>
                    <a:pt x="206" y="2159"/>
                  </a:lnTo>
                  <a:lnTo>
                    <a:pt x="210" y="2166"/>
                  </a:lnTo>
                  <a:lnTo>
                    <a:pt x="212" y="2171"/>
                  </a:lnTo>
                  <a:lnTo>
                    <a:pt x="212" y="2175"/>
                  </a:lnTo>
                  <a:lnTo>
                    <a:pt x="212" y="2179"/>
                  </a:lnTo>
                  <a:lnTo>
                    <a:pt x="211" y="2181"/>
                  </a:lnTo>
                  <a:lnTo>
                    <a:pt x="208" y="2184"/>
                  </a:lnTo>
                  <a:lnTo>
                    <a:pt x="206" y="2185"/>
                  </a:lnTo>
                  <a:lnTo>
                    <a:pt x="202" y="2186"/>
                  </a:lnTo>
                  <a:lnTo>
                    <a:pt x="182" y="2189"/>
                  </a:lnTo>
                  <a:lnTo>
                    <a:pt x="164" y="2193"/>
                  </a:lnTo>
                  <a:lnTo>
                    <a:pt x="156" y="2197"/>
                  </a:lnTo>
                  <a:lnTo>
                    <a:pt x="150" y="2202"/>
                  </a:lnTo>
                  <a:lnTo>
                    <a:pt x="144" y="2207"/>
                  </a:lnTo>
                  <a:lnTo>
                    <a:pt x="138" y="2214"/>
                  </a:lnTo>
                  <a:lnTo>
                    <a:pt x="134" y="2220"/>
                  </a:lnTo>
                  <a:lnTo>
                    <a:pt x="131" y="2228"/>
                  </a:lnTo>
                  <a:lnTo>
                    <a:pt x="128" y="2236"/>
                  </a:lnTo>
                  <a:lnTo>
                    <a:pt x="127" y="2245"/>
                  </a:lnTo>
                  <a:lnTo>
                    <a:pt x="124" y="2262"/>
                  </a:lnTo>
                  <a:lnTo>
                    <a:pt x="124" y="2278"/>
                  </a:lnTo>
                  <a:lnTo>
                    <a:pt x="127" y="2295"/>
                  </a:lnTo>
                  <a:lnTo>
                    <a:pt x="132" y="2311"/>
                  </a:lnTo>
                  <a:lnTo>
                    <a:pt x="136" y="2321"/>
                  </a:lnTo>
                  <a:lnTo>
                    <a:pt x="141" y="2332"/>
                  </a:lnTo>
                  <a:lnTo>
                    <a:pt x="146" y="2343"/>
                  </a:lnTo>
                  <a:lnTo>
                    <a:pt x="154" y="2354"/>
                  </a:lnTo>
                  <a:lnTo>
                    <a:pt x="162" y="2365"/>
                  </a:lnTo>
                  <a:lnTo>
                    <a:pt x="171" y="2376"/>
                  </a:lnTo>
                  <a:lnTo>
                    <a:pt x="180" y="2386"/>
                  </a:lnTo>
                  <a:lnTo>
                    <a:pt x="190" y="2396"/>
                  </a:lnTo>
                  <a:lnTo>
                    <a:pt x="201" y="2404"/>
                  </a:lnTo>
                  <a:lnTo>
                    <a:pt x="211" y="2413"/>
                  </a:lnTo>
                  <a:lnTo>
                    <a:pt x="223" y="2420"/>
                  </a:lnTo>
                  <a:lnTo>
                    <a:pt x="234" y="2425"/>
                  </a:lnTo>
                  <a:lnTo>
                    <a:pt x="246" y="2429"/>
                  </a:lnTo>
                  <a:lnTo>
                    <a:pt x="258" y="2431"/>
                  </a:lnTo>
                  <a:lnTo>
                    <a:pt x="269" y="2433"/>
                  </a:lnTo>
                  <a:lnTo>
                    <a:pt x="281" y="2431"/>
                  </a:lnTo>
                  <a:lnTo>
                    <a:pt x="287" y="2430"/>
                  </a:lnTo>
                  <a:lnTo>
                    <a:pt x="294" y="2427"/>
                  </a:lnTo>
                  <a:lnTo>
                    <a:pt x="300" y="2425"/>
                  </a:lnTo>
                  <a:lnTo>
                    <a:pt x="307" y="2421"/>
                  </a:lnTo>
                  <a:lnTo>
                    <a:pt x="320" y="2412"/>
                  </a:lnTo>
                  <a:lnTo>
                    <a:pt x="331" y="2404"/>
                  </a:lnTo>
                  <a:lnTo>
                    <a:pt x="344" y="2395"/>
                  </a:lnTo>
                  <a:lnTo>
                    <a:pt x="359" y="2387"/>
                  </a:lnTo>
                  <a:lnTo>
                    <a:pt x="366" y="2385"/>
                  </a:lnTo>
                  <a:lnTo>
                    <a:pt x="374" y="2382"/>
                  </a:lnTo>
                  <a:lnTo>
                    <a:pt x="382" y="2381"/>
                  </a:lnTo>
                  <a:lnTo>
                    <a:pt x="391" y="2381"/>
                  </a:lnTo>
                  <a:lnTo>
                    <a:pt x="395" y="2381"/>
                  </a:lnTo>
                  <a:lnTo>
                    <a:pt x="399" y="2383"/>
                  </a:lnTo>
                  <a:lnTo>
                    <a:pt x="403" y="2386"/>
                  </a:lnTo>
                  <a:lnTo>
                    <a:pt x="406" y="2391"/>
                  </a:lnTo>
                  <a:lnTo>
                    <a:pt x="412" y="2402"/>
                  </a:lnTo>
                  <a:lnTo>
                    <a:pt x="418" y="2414"/>
                  </a:lnTo>
                  <a:lnTo>
                    <a:pt x="426" y="2443"/>
                  </a:lnTo>
                  <a:lnTo>
                    <a:pt x="432" y="2464"/>
                  </a:lnTo>
                  <a:lnTo>
                    <a:pt x="436" y="2473"/>
                  </a:lnTo>
                  <a:lnTo>
                    <a:pt x="441" y="2479"/>
                  </a:lnTo>
                  <a:lnTo>
                    <a:pt x="447" y="2483"/>
                  </a:lnTo>
                  <a:lnTo>
                    <a:pt x="457" y="2487"/>
                  </a:lnTo>
                  <a:lnTo>
                    <a:pt x="466" y="2490"/>
                  </a:lnTo>
                  <a:lnTo>
                    <a:pt x="475" y="2492"/>
                  </a:lnTo>
                  <a:lnTo>
                    <a:pt x="484" y="2495"/>
                  </a:lnTo>
                  <a:lnTo>
                    <a:pt x="491" y="2500"/>
                  </a:lnTo>
                  <a:lnTo>
                    <a:pt x="495" y="2505"/>
                  </a:lnTo>
                  <a:lnTo>
                    <a:pt x="497" y="2510"/>
                  </a:lnTo>
                  <a:lnTo>
                    <a:pt x="498" y="2518"/>
                  </a:lnTo>
                  <a:lnTo>
                    <a:pt x="501" y="2526"/>
                  </a:lnTo>
                  <a:lnTo>
                    <a:pt x="504" y="2543"/>
                  </a:lnTo>
                  <a:lnTo>
                    <a:pt x="508" y="2554"/>
                  </a:lnTo>
                  <a:lnTo>
                    <a:pt x="505" y="2556"/>
                  </a:lnTo>
                  <a:close/>
                  <a:moveTo>
                    <a:pt x="905" y="2677"/>
                  </a:moveTo>
                  <a:lnTo>
                    <a:pt x="917" y="2667"/>
                  </a:lnTo>
                  <a:lnTo>
                    <a:pt x="930" y="2655"/>
                  </a:lnTo>
                  <a:lnTo>
                    <a:pt x="942" y="2648"/>
                  </a:lnTo>
                  <a:lnTo>
                    <a:pt x="953" y="2639"/>
                  </a:lnTo>
                  <a:lnTo>
                    <a:pt x="964" y="2628"/>
                  </a:lnTo>
                  <a:lnTo>
                    <a:pt x="973" y="2617"/>
                  </a:lnTo>
                  <a:lnTo>
                    <a:pt x="977" y="2613"/>
                  </a:lnTo>
                  <a:lnTo>
                    <a:pt x="983" y="2607"/>
                  </a:lnTo>
                  <a:lnTo>
                    <a:pt x="988" y="2604"/>
                  </a:lnTo>
                  <a:lnTo>
                    <a:pt x="995" y="2601"/>
                  </a:lnTo>
                  <a:lnTo>
                    <a:pt x="1005" y="2598"/>
                  </a:lnTo>
                  <a:lnTo>
                    <a:pt x="1014" y="2598"/>
                  </a:lnTo>
                  <a:lnTo>
                    <a:pt x="1023" y="2600"/>
                  </a:lnTo>
                  <a:lnTo>
                    <a:pt x="1034" y="2600"/>
                  </a:lnTo>
                  <a:lnTo>
                    <a:pt x="1037" y="2601"/>
                  </a:lnTo>
                  <a:lnTo>
                    <a:pt x="1041" y="2602"/>
                  </a:lnTo>
                  <a:lnTo>
                    <a:pt x="1044" y="2604"/>
                  </a:lnTo>
                  <a:lnTo>
                    <a:pt x="1045" y="2605"/>
                  </a:lnTo>
                  <a:lnTo>
                    <a:pt x="1045" y="2607"/>
                  </a:lnTo>
                  <a:lnTo>
                    <a:pt x="1044" y="2609"/>
                  </a:lnTo>
                  <a:lnTo>
                    <a:pt x="1041" y="2611"/>
                  </a:lnTo>
                  <a:lnTo>
                    <a:pt x="1037" y="2614"/>
                  </a:lnTo>
                  <a:lnTo>
                    <a:pt x="1030" y="2619"/>
                  </a:lnTo>
                  <a:lnTo>
                    <a:pt x="1024" y="2626"/>
                  </a:lnTo>
                  <a:lnTo>
                    <a:pt x="1023" y="2631"/>
                  </a:lnTo>
                  <a:lnTo>
                    <a:pt x="1023" y="2637"/>
                  </a:lnTo>
                  <a:lnTo>
                    <a:pt x="1027" y="2652"/>
                  </a:lnTo>
                  <a:lnTo>
                    <a:pt x="1031" y="2667"/>
                  </a:lnTo>
                  <a:lnTo>
                    <a:pt x="1031" y="2674"/>
                  </a:lnTo>
                  <a:lnTo>
                    <a:pt x="1031" y="2680"/>
                  </a:lnTo>
                  <a:lnTo>
                    <a:pt x="1028" y="2684"/>
                  </a:lnTo>
                  <a:lnTo>
                    <a:pt x="1026" y="2688"/>
                  </a:lnTo>
                  <a:lnTo>
                    <a:pt x="1015" y="2693"/>
                  </a:lnTo>
                  <a:lnTo>
                    <a:pt x="1004" y="2697"/>
                  </a:lnTo>
                  <a:lnTo>
                    <a:pt x="993" y="2702"/>
                  </a:lnTo>
                  <a:lnTo>
                    <a:pt x="982" y="2707"/>
                  </a:lnTo>
                  <a:lnTo>
                    <a:pt x="971" y="2714"/>
                  </a:lnTo>
                  <a:lnTo>
                    <a:pt x="961" y="2719"/>
                  </a:lnTo>
                  <a:lnTo>
                    <a:pt x="948" y="2723"/>
                  </a:lnTo>
                  <a:lnTo>
                    <a:pt x="936" y="2725"/>
                  </a:lnTo>
                  <a:lnTo>
                    <a:pt x="923" y="2727"/>
                  </a:lnTo>
                  <a:lnTo>
                    <a:pt x="910" y="2729"/>
                  </a:lnTo>
                  <a:lnTo>
                    <a:pt x="905" y="2731"/>
                  </a:lnTo>
                  <a:lnTo>
                    <a:pt x="901" y="2731"/>
                  </a:lnTo>
                  <a:lnTo>
                    <a:pt x="899" y="2731"/>
                  </a:lnTo>
                  <a:lnTo>
                    <a:pt x="895" y="2731"/>
                  </a:lnTo>
                  <a:lnTo>
                    <a:pt x="891" y="2727"/>
                  </a:lnTo>
                  <a:lnTo>
                    <a:pt x="890" y="2721"/>
                  </a:lnTo>
                  <a:lnTo>
                    <a:pt x="888" y="2707"/>
                  </a:lnTo>
                  <a:lnTo>
                    <a:pt x="888" y="2694"/>
                  </a:lnTo>
                  <a:lnTo>
                    <a:pt x="905" y="2677"/>
                  </a:lnTo>
                  <a:close/>
                  <a:moveTo>
                    <a:pt x="943" y="879"/>
                  </a:moveTo>
                  <a:lnTo>
                    <a:pt x="956" y="870"/>
                  </a:lnTo>
                  <a:lnTo>
                    <a:pt x="975" y="856"/>
                  </a:lnTo>
                  <a:lnTo>
                    <a:pt x="984" y="848"/>
                  </a:lnTo>
                  <a:lnTo>
                    <a:pt x="992" y="841"/>
                  </a:lnTo>
                  <a:lnTo>
                    <a:pt x="995" y="837"/>
                  </a:lnTo>
                  <a:lnTo>
                    <a:pt x="996" y="834"/>
                  </a:lnTo>
                  <a:lnTo>
                    <a:pt x="997" y="830"/>
                  </a:lnTo>
                  <a:lnTo>
                    <a:pt x="997" y="828"/>
                  </a:lnTo>
                  <a:lnTo>
                    <a:pt x="991" y="822"/>
                  </a:lnTo>
                  <a:lnTo>
                    <a:pt x="979" y="816"/>
                  </a:lnTo>
                  <a:lnTo>
                    <a:pt x="966" y="808"/>
                  </a:lnTo>
                  <a:lnTo>
                    <a:pt x="957" y="803"/>
                  </a:lnTo>
                  <a:lnTo>
                    <a:pt x="966" y="793"/>
                  </a:lnTo>
                  <a:lnTo>
                    <a:pt x="982" y="780"/>
                  </a:lnTo>
                  <a:lnTo>
                    <a:pt x="983" y="777"/>
                  </a:lnTo>
                  <a:lnTo>
                    <a:pt x="983" y="773"/>
                  </a:lnTo>
                  <a:lnTo>
                    <a:pt x="982" y="769"/>
                  </a:lnTo>
                  <a:lnTo>
                    <a:pt x="982" y="767"/>
                  </a:lnTo>
                  <a:lnTo>
                    <a:pt x="978" y="760"/>
                  </a:lnTo>
                  <a:lnTo>
                    <a:pt x="973" y="754"/>
                  </a:lnTo>
                  <a:lnTo>
                    <a:pt x="969" y="746"/>
                  </a:lnTo>
                  <a:lnTo>
                    <a:pt x="964" y="739"/>
                  </a:lnTo>
                  <a:lnTo>
                    <a:pt x="960" y="733"/>
                  </a:lnTo>
                  <a:lnTo>
                    <a:pt x="958" y="727"/>
                  </a:lnTo>
                  <a:lnTo>
                    <a:pt x="958" y="723"/>
                  </a:lnTo>
                  <a:lnTo>
                    <a:pt x="960" y="720"/>
                  </a:lnTo>
                  <a:lnTo>
                    <a:pt x="962" y="717"/>
                  </a:lnTo>
                  <a:lnTo>
                    <a:pt x="965" y="715"/>
                  </a:lnTo>
                  <a:lnTo>
                    <a:pt x="971" y="711"/>
                  </a:lnTo>
                  <a:lnTo>
                    <a:pt x="979" y="707"/>
                  </a:lnTo>
                  <a:lnTo>
                    <a:pt x="996" y="705"/>
                  </a:lnTo>
                  <a:lnTo>
                    <a:pt x="1010" y="703"/>
                  </a:lnTo>
                  <a:lnTo>
                    <a:pt x="1010" y="716"/>
                  </a:lnTo>
                  <a:lnTo>
                    <a:pt x="1010" y="730"/>
                  </a:lnTo>
                  <a:lnTo>
                    <a:pt x="1011" y="737"/>
                  </a:lnTo>
                  <a:lnTo>
                    <a:pt x="1014" y="743"/>
                  </a:lnTo>
                  <a:lnTo>
                    <a:pt x="1018" y="749"/>
                  </a:lnTo>
                  <a:lnTo>
                    <a:pt x="1023" y="754"/>
                  </a:lnTo>
                  <a:lnTo>
                    <a:pt x="1037" y="760"/>
                  </a:lnTo>
                  <a:lnTo>
                    <a:pt x="1048" y="764"/>
                  </a:lnTo>
                  <a:lnTo>
                    <a:pt x="1057" y="765"/>
                  </a:lnTo>
                  <a:lnTo>
                    <a:pt x="1065" y="765"/>
                  </a:lnTo>
                  <a:lnTo>
                    <a:pt x="1070" y="763"/>
                  </a:lnTo>
                  <a:lnTo>
                    <a:pt x="1075" y="758"/>
                  </a:lnTo>
                  <a:lnTo>
                    <a:pt x="1079" y="752"/>
                  </a:lnTo>
                  <a:lnTo>
                    <a:pt x="1083" y="746"/>
                  </a:lnTo>
                  <a:lnTo>
                    <a:pt x="1088" y="730"/>
                  </a:lnTo>
                  <a:lnTo>
                    <a:pt x="1093" y="714"/>
                  </a:lnTo>
                  <a:lnTo>
                    <a:pt x="1097" y="706"/>
                  </a:lnTo>
                  <a:lnTo>
                    <a:pt x="1101" y="699"/>
                  </a:lnTo>
                  <a:lnTo>
                    <a:pt x="1107" y="693"/>
                  </a:lnTo>
                  <a:lnTo>
                    <a:pt x="1114" y="689"/>
                  </a:lnTo>
                  <a:lnTo>
                    <a:pt x="1137" y="677"/>
                  </a:lnTo>
                  <a:lnTo>
                    <a:pt x="1162" y="667"/>
                  </a:lnTo>
                  <a:lnTo>
                    <a:pt x="1175" y="662"/>
                  </a:lnTo>
                  <a:lnTo>
                    <a:pt x="1188" y="658"/>
                  </a:lnTo>
                  <a:lnTo>
                    <a:pt x="1201" y="655"/>
                  </a:lnTo>
                  <a:lnTo>
                    <a:pt x="1214" y="653"/>
                  </a:lnTo>
                  <a:lnTo>
                    <a:pt x="1234" y="649"/>
                  </a:lnTo>
                  <a:lnTo>
                    <a:pt x="1247" y="646"/>
                  </a:lnTo>
                  <a:lnTo>
                    <a:pt x="1250" y="648"/>
                  </a:lnTo>
                  <a:lnTo>
                    <a:pt x="1252" y="649"/>
                  </a:lnTo>
                  <a:lnTo>
                    <a:pt x="1254" y="650"/>
                  </a:lnTo>
                  <a:lnTo>
                    <a:pt x="1254" y="653"/>
                  </a:lnTo>
                  <a:lnTo>
                    <a:pt x="1254" y="663"/>
                  </a:lnTo>
                  <a:lnTo>
                    <a:pt x="1251" y="677"/>
                  </a:lnTo>
                  <a:lnTo>
                    <a:pt x="1249" y="688"/>
                  </a:lnTo>
                  <a:lnTo>
                    <a:pt x="1245" y="697"/>
                  </a:lnTo>
                  <a:lnTo>
                    <a:pt x="1241" y="706"/>
                  </a:lnTo>
                  <a:lnTo>
                    <a:pt x="1236" y="714"/>
                  </a:lnTo>
                  <a:lnTo>
                    <a:pt x="1230" y="720"/>
                  </a:lnTo>
                  <a:lnTo>
                    <a:pt x="1224" y="727"/>
                  </a:lnTo>
                  <a:lnTo>
                    <a:pt x="1216" y="734"/>
                  </a:lnTo>
                  <a:lnTo>
                    <a:pt x="1207" y="741"/>
                  </a:lnTo>
                  <a:lnTo>
                    <a:pt x="1197" y="747"/>
                  </a:lnTo>
                  <a:lnTo>
                    <a:pt x="1185" y="752"/>
                  </a:lnTo>
                  <a:lnTo>
                    <a:pt x="1181" y="756"/>
                  </a:lnTo>
                  <a:lnTo>
                    <a:pt x="1180" y="759"/>
                  </a:lnTo>
                  <a:lnTo>
                    <a:pt x="1184" y="763"/>
                  </a:lnTo>
                  <a:lnTo>
                    <a:pt x="1192" y="767"/>
                  </a:lnTo>
                  <a:lnTo>
                    <a:pt x="1201" y="771"/>
                  </a:lnTo>
                  <a:lnTo>
                    <a:pt x="1206" y="773"/>
                  </a:lnTo>
                  <a:lnTo>
                    <a:pt x="1208" y="776"/>
                  </a:lnTo>
                  <a:lnTo>
                    <a:pt x="1208" y="780"/>
                  </a:lnTo>
                  <a:lnTo>
                    <a:pt x="1206" y="781"/>
                  </a:lnTo>
                  <a:lnTo>
                    <a:pt x="1202" y="784"/>
                  </a:lnTo>
                  <a:lnTo>
                    <a:pt x="1195" y="785"/>
                  </a:lnTo>
                  <a:lnTo>
                    <a:pt x="1188" y="786"/>
                  </a:lnTo>
                  <a:lnTo>
                    <a:pt x="1155" y="791"/>
                  </a:lnTo>
                  <a:lnTo>
                    <a:pt x="1131" y="794"/>
                  </a:lnTo>
                  <a:lnTo>
                    <a:pt x="1122" y="796"/>
                  </a:lnTo>
                  <a:lnTo>
                    <a:pt x="1115" y="798"/>
                  </a:lnTo>
                  <a:lnTo>
                    <a:pt x="1113" y="800"/>
                  </a:lnTo>
                  <a:lnTo>
                    <a:pt x="1111" y="803"/>
                  </a:lnTo>
                  <a:lnTo>
                    <a:pt x="1114" y="809"/>
                  </a:lnTo>
                  <a:lnTo>
                    <a:pt x="1120" y="816"/>
                  </a:lnTo>
                  <a:lnTo>
                    <a:pt x="1123" y="820"/>
                  </a:lnTo>
                  <a:lnTo>
                    <a:pt x="1127" y="825"/>
                  </a:lnTo>
                  <a:lnTo>
                    <a:pt x="1129" y="829"/>
                  </a:lnTo>
                  <a:lnTo>
                    <a:pt x="1129" y="834"/>
                  </a:lnTo>
                  <a:lnTo>
                    <a:pt x="1129" y="839"/>
                  </a:lnTo>
                  <a:lnTo>
                    <a:pt x="1127" y="844"/>
                  </a:lnTo>
                  <a:lnTo>
                    <a:pt x="1123" y="850"/>
                  </a:lnTo>
                  <a:lnTo>
                    <a:pt x="1115" y="856"/>
                  </a:lnTo>
                  <a:lnTo>
                    <a:pt x="1106" y="861"/>
                  </a:lnTo>
                  <a:lnTo>
                    <a:pt x="1096" y="864"/>
                  </a:lnTo>
                  <a:lnTo>
                    <a:pt x="1087" y="865"/>
                  </a:lnTo>
                  <a:lnTo>
                    <a:pt x="1076" y="865"/>
                  </a:lnTo>
                  <a:lnTo>
                    <a:pt x="1057" y="861"/>
                  </a:lnTo>
                  <a:lnTo>
                    <a:pt x="1036" y="857"/>
                  </a:lnTo>
                  <a:lnTo>
                    <a:pt x="1031" y="857"/>
                  </a:lnTo>
                  <a:lnTo>
                    <a:pt x="1026" y="859"/>
                  </a:lnTo>
                  <a:lnTo>
                    <a:pt x="1022" y="860"/>
                  </a:lnTo>
                  <a:lnTo>
                    <a:pt x="1018" y="863"/>
                  </a:lnTo>
                  <a:lnTo>
                    <a:pt x="1013" y="870"/>
                  </a:lnTo>
                  <a:lnTo>
                    <a:pt x="1008" y="881"/>
                  </a:lnTo>
                  <a:lnTo>
                    <a:pt x="1002" y="890"/>
                  </a:lnTo>
                  <a:lnTo>
                    <a:pt x="996" y="900"/>
                  </a:lnTo>
                  <a:lnTo>
                    <a:pt x="991" y="904"/>
                  </a:lnTo>
                  <a:lnTo>
                    <a:pt x="986" y="907"/>
                  </a:lnTo>
                  <a:lnTo>
                    <a:pt x="979" y="909"/>
                  </a:lnTo>
                  <a:lnTo>
                    <a:pt x="973" y="912"/>
                  </a:lnTo>
                  <a:lnTo>
                    <a:pt x="956" y="916"/>
                  </a:lnTo>
                  <a:lnTo>
                    <a:pt x="942" y="921"/>
                  </a:lnTo>
                  <a:lnTo>
                    <a:pt x="935" y="921"/>
                  </a:lnTo>
                  <a:lnTo>
                    <a:pt x="930" y="918"/>
                  </a:lnTo>
                  <a:lnTo>
                    <a:pt x="925" y="914"/>
                  </a:lnTo>
                  <a:lnTo>
                    <a:pt x="920" y="909"/>
                  </a:lnTo>
                  <a:lnTo>
                    <a:pt x="916" y="903"/>
                  </a:lnTo>
                  <a:lnTo>
                    <a:pt x="913" y="898"/>
                  </a:lnTo>
                  <a:lnTo>
                    <a:pt x="913" y="891"/>
                  </a:lnTo>
                  <a:lnTo>
                    <a:pt x="914" y="886"/>
                  </a:lnTo>
                  <a:lnTo>
                    <a:pt x="943" y="879"/>
                  </a:lnTo>
                  <a:close/>
                  <a:moveTo>
                    <a:pt x="833" y="974"/>
                  </a:moveTo>
                  <a:lnTo>
                    <a:pt x="822" y="965"/>
                  </a:lnTo>
                  <a:lnTo>
                    <a:pt x="813" y="955"/>
                  </a:lnTo>
                  <a:lnTo>
                    <a:pt x="806" y="945"/>
                  </a:lnTo>
                  <a:lnTo>
                    <a:pt x="796" y="933"/>
                  </a:lnTo>
                  <a:lnTo>
                    <a:pt x="793" y="926"/>
                  </a:lnTo>
                  <a:lnTo>
                    <a:pt x="791" y="920"/>
                  </a:lnTo>
                  <a:lnTo>
                    <a:pt x="791" y="916"/>
                  </a:lnTo>
                  <a:lnTo>
                    <a:pt x="793" y="913"/>
                  </a:lnTo>
                  <a:lnTo>
                    <a:pt x="794" y="910"/>
                  </a:lnTo>
                  <a:lnTo>
                    <a:pt x="796" y="909"/>
                  </a:lnTo>
                  <a:lnTo>
                    <a:pt x="806" y="909"/>
                  </a:lnTo>
                  <a:lnTo>
                    <a:pt x="815" y="912"/>
                  </a:lnTo>
                  <a:lnTo>
                    <a:pt x="828" y="910"/>
                  </a:lnTo>
                  <a:lnTo>
                    <a:pt x="839" y="908"/>
                  </a:lnTo>
                  <a:lnTo>
                    <a:pt x="844" y="907"/>
                  </a:lnTo>
                  <a:lnTo>
                    <a:pt x="851" y="907"/>
                  </a:lnTo>
                  <a:lnTo>
                    <a:pt x="856" y="907"/>
                  </a:lnTo>
                  <a:lnTo>
                    <a:pt x="863" y="907"/>
                  </a:lnTo>
                  <a:lnTo>
                    <a:pt x="869" y="909"/>
                  </a:lnTo>
                  <a:lnTo>
                    <a:pt x="873" y="914"/>
                  </a:lnTo>
                  <a:lnTo>
                    <a:pt x="875" y="920"/>
                  </a:lnTo>
                  <a:lnTo>
                    <a:pt x="878" y="926"/>
                  </a:lnTo>
                  <a:lnTo>
                    <a:pt x="879" y="939"/>
                  </a:lnTo>
                  <a:lnTo>
                    <a:pt x="882" y="952"/>
                  </a:lnTo>
                  <a:lnTo>
                    <a:pt x="883" y="956"/>
                  </a:lnTo>
                  <a:lnTo>
                    <a:pt x="883" y="958"/>
                  </a:lnTo>
                  <a:lnTo>
                    <a:pt x="883" y="961"/>
                  </a:lnTo>
                  <a:lnTo>
                    <a:pt x="882" y="965"/>
                  </a:lnTo>
                  <a:lnTo>
                    <a:pt x="879" y="969"/>
                  </a:lnTo>
                  <a:lnTo>
                    <a:pt x="874" y="973"/>
                  </a:lnTo>
                  <a:lnTo>
                    <a:pt x="868" y="975"/>
                  </a:lnTo>
                  <a:lnTo>
                    <a:pt x="861" y="977"/>
                  </a:lnTo>
                  <a:lnTo>
                    <a:pt x="855" y="978"/>
                  </a:lnTo>
                  <a:lnTo>
                    <a:pt x="848" y="978"/>
                  </a:lnTo>
                  <a:lnTo>
                    <a:pt x="833" y="974"/>
                  </a:lnTo>
                  <a:close/>
                  <a:moveTo>
                    <a:pt x="798" y="1040"/>
                  </a:moveTo>
                  <a:lnTo>
                    <a:pt x="790" y="1035"/>
                  </a:lnTo>
                  <a:lnTo>
                    <a:pt x="785" y="1030"/>
                  </a:lnTo>
                  <a:lnTo>
                    <a:pt x="781" y="1024"/>
                  </a:lnTo>
                  <a:lnTo>
                    <a:pt x="776" y="1017"/>
                  </a:lnTo>
                  <a:lnTo>
                    <a:pt x="773" y="1010"/>
                  </a:lnTo>
                  <a:lnTo>
                    <a:pt x="772" y="1002"/>
                  </a:lnTo>
                  <a:lnTo>
                    <a:pt x="773" y="1000"/>
                  </a:lnTo>
                  <a:lnTo>
                    <a:pt x="774" y="997"/>
                  </a:lnTo>
                  <a:lnTo>
                    <a:pt x="778" y="996"/>
                  </a:lnTo>
                  <a:lnTo>
                    <a:pt x="782" y="996"/>
                  </a:lnTo>
                  <a:lnTo>
                    <a:pt x="796" y="996"/>
                  </a:lnTo>
                  <a:lnTo>
                    <a:pt x="812" y="999"/>
                  </a:lnTo>
                  <a:lnTo>
                    <a:pt x="815" y="999"/>
                  </a:lnTo>
                  <a:lnTo>
                    <a:pt x="818" y="999"/>
                  </a:lnTo>
                  <a:lnTo>
                    <a:pt x="821" y="1000"/>
                  </a:lnTo>
                  <a:lnTo>
                    <a:pt x="822" y="1002"/>
                  </a:lnTo>
                  <a:lnTo>
                    <a:pt x="830" y="1014"/>
                  </a:lnTo>
                  <a:lnTo>
                    <a:pt x="835" y="1026"/>
                  </a:lnTo>
                  <a:lnTo>
                    <a:pt x="837" y="1030"/>
                  </a:lnTo>
                  <a:lnTo>
                    <a:pt x="835" y="1032"/>
                  </a:lnTo>
                  <a:lnTo>
                    <a:pt x="834" y="1036"/>
                  </a:lnTo>
                  <a:lnTo>
                    <a:pt x="830" y="1037"/>
                  </a:lnTo>
                  <a:lnTo>
                    <a:pt x="824" y="1041"/>
                  </a:lnTo>
                  <a:lnTo>
                    <a:pt x="817" y="1044"/>
                  </a:lnTo>
                  <a:lnTo>
                    <a:pt x="798" y="1040"/>
                  </a:lnTo>
                  <a:close/>
                  <a:moveTo>
                    <a:pt x="737" y="1124"/>
                  </a:moveTo>
                  <a:lnTo>
                    <a:pt x="738" y="1111"/>
                  </a:lnTo>
                  <a:lnTo>
                    <a:pt x="741" y="1092"/>
                  </a:lnTo>
                  <a:lnTo>
                    <a:pt x="743" y="1083"/>
                  </a:lnTo>
                  <a:lnTo>
                    <a:pt x="746" y="1074"/>
                  </a:lnTo>
                  <a:lnTo>
                    <a:pt x="749" y="1069"/>
                  </a:lnTo>
                  <a:lnTo>
                    <a:pt x="752" y="1065"/>
                  </a:lnTo>
                  <a:lnTo>
                    <a:pt x="759" y="1063"/>
                  </a:lnTo>
                  <a:lnTo>
                    <a:pt x="769" y="1063"/>
                  </a:lnTo>
                  <a:lnTo>
                    <a:pt x="780" y="1065"/>
                  </a:lnTo>
                  <a:lnTo>
                    <a:pt x="783" y="1066"/>
                  </a:lnTo>
                  <a:lnTo>
                    <a:pt x="782" y="1075"/>
                  </a:lnTo>
                  <a:lnTo>
                    <a:pt x="780" y="1084"/>
                  </a:lnTo>
                  <a:lnTo>
                    <a:pt x="777" y="1093"/>
                  </a:lnTo>
                  <a:lnTo>
                    <a:pt x="773" y="1101"/>
                  </a:lnTo>
                  <a:lnTo>
                    <a:pt x="771" y="1113"/>
                  </a:lnTo>
                  <a:lnTo>
                    <a:pt x="769" y="1124"/>
                  </a:lnTo>
                  <a:lnTo>
                    <a:pt x="767" y="1136"/>
                  </a:lnTo>
                  <a:lnTo>
                    <a:pt x="764" y="1148"/>
                  </a:lnTo>
                  <a:lnTo>
                    <a:pt x="764" y="1153"/>
                  </a:lnTo>
                  <a:lnTo>
                    <a:pt x="761" y="1157"/>
                  </a:lnTo>
                  <a:lnTo>
                    <a:pt x="759" y="1159"/>
                  </a:lnTo>
                  <a:lnTo>
                    <a:pt x="755" y="1162"/>
                  </a:lnTo>
                  <a:lnTo>
                    <a:pt x="751" y="1162"/>
                  </a:lnTo>
                  <a:lnTo>
                    <a:pt x="749" y="1161"/>
                  </a:lnTo>
                  <a:lnTo>
                    <a:pt x="747" y="1158"/>
                  </a:lnTo>
                  <a:lnTo>
                    <a:pt x="746" y="1155"/>
                  </a:lnTo>
                  <a:lnTo>
                    <a:pt x="745" y="1148"/>
                  </a:lnTo>
                  <a:lnTo>
                    <a:pt x="745" y="1141"/>
                  </a:lnTo>
                  <a:lnTo>
                    <a:pt x="737" y="1124"/>
                  </a:lnTo>
                  <a:close/>
                  <a:moveTo>
                    <a:pt x="1010" y="1176"/>
                  </a:moveTo>
                  <a:lnTo>
                    <a:pt x="1011" y="1168"/>
                  </a:lnTo>
                  <a:lnTo>
                    <a:pt x="1013" y="1159"/>
                  </a:lnTo>
                  <a:lnTo>
                    <a:pt x="1013" y="1149"/>
                  </a:lnTo>
                  <a:lnTo>
                    <a:pt x="1011" y="1140"/>
                  </a:lnTo>
                  <a:lnTo>
                    <a:pt x="1009" y="1131"/>
                  </a:lnTo>
                  <a:lnTo>
                    <a:pt x="1005" y="1124"/>
                  </a:lnTo>
                  <a:lnTo>
                    <a:pt x="1001" y="1123"/>
                  </a:lnTo>
                  <a:lnTo>
                    <a:pt x="999" y="1122"/>
                  </a:lnTo>
                  <a:lnTo>
                    <a:pt x="995" y="1122"/>
                  </a:lnTo>
                  <a:lnTo>
                    <a:pt x="989" y="1123"/>
                  </a:lnTo>
                  <a:lnTo>
                    <a:pt x="980" y="1126"/>
                  </a:lnTo>
                  <a:lnTo>
                    <a:pt x="971" y="1126"/>
                  </a:lnTo>
                  <a:lnTo>
                    <a:pt x="965" y="1124"/>
                  </a:lnTo>
                  <a:lnTo>
                    <a:pt x="958" y="1122"/>
                  </a:lnTo>
                  <a:lnTo>
                    <a:pt x="953" y="1118"/>
                  </a:lnTo>
                  <a:lnTo>
                    <a:pt x="949" y="1114"/>
                  </a:lnTo>
                  <a:lnTo>
                    <a:pt x="945" y="1107"/>
                  </a:lnTo>
                  <a:lnTo>
                    <a:pt x="943" y="1102"/>
                  </a:lnTo>
                  <a:lnTo>
                    <a:pt x="940" y="1089"/>
                  </a:lnTo>
                  <a:lnTo>
                    <a:pt x="940" y="1079"/>
                  </a:lnTo>
                  <a:lnTo>
                    <a:pt x="942" y="1075"/>
                  </a:lnTo>
                  <a:lnTo>
                    <a:pt x="942" y="1071"/>
                  </a:lnTo>
                  <a:lnTo>
                    <a:pt x="944" y="1070"/>
                  </a:lnTo>
                  <a:lnTo>
                    <a:pt x="945" y="1070"/>
                  </a:lnTo>
                  <a:lnTo>
                    <a:pt x="953" y="1072"/>
                  </a:lnTo>
                  <a:lnTo>
                    <a:pt x="961" y="1075"/>
                  </a:lnTo>
                  <a:lnTo>
                    <a:pt x="970" y="1076"/>
                  </a:lnTo>
                  <a:lnTo>
                    <a:pt x="978" y="1076"/>
                  </a:lnTo>
                  <a:lnTo>
                    <a:pt x="982" y="1076"/>
                  </a:lnTo>
                  <a:lnTo>
                    <a:pt x="986" y="1075"/>
                  </a:lnTo>
                  <a:lnTo>
                    <a:pt x="989" y="1072"/>
                  </a:lnTo>
                  <a:lnTo>
                    <a:pt x="992" y="1071"/>
                  </a:lnTo>
                  <a:lnTo>
                    <a:pt x="993" y="1067"/>
                  </a:lnTo>
                  <a:lnTo>
                    <a:pt x="996" y="1065"/>
                  </a:lnTo>
                  <a:lnTo>
                    <a:pt x="997" y="1059"/>
                  </a:lnTo>
                  <a:lnTo>
                    <a:pt x="997" y="1054"/>
                  </a:lnTo>
                  <a:lnTo>
                    <a:pt x="997" y="1043"/>
                  </a:lnTo>
                  <a:lnTo>
                    <a:pt x="997" y="1028"/>
                  </a:lnTo>
                  <a:lnTo>
                    <a:pt x="997" y="1021"/>
                  </a:lnTo>
                  <a:lnTo>
                    <a:pt x="1000" y="1015"/>
                  </a:lnTo>
                  <a:lnTo>
                    <a:pt x="1002" y="1010"/>
                  </a:lnTo>
                  <a:lnTo>
                    <a:pt x="1006" y="1006"/>
                  </a:lnTo>
                  <a:lnTo>
                    <a:pt x="1013" y="1019"/>
                  </a:lnTo>
                  <a:lnTo>
                    <a:pt x="1027" y="1044"/>
                  </a:lnTo>
                  <a:lnTo>
                    <a:pt x="1035" y="1054"/>
                  </a:lnTo>
                  <a:lnTo>
                    <a:pt x="1041" y="1061"/>
                  </a:lnTo>
                  <a:lnTo>
                    <a:pt x="1044" y="1061"/>
                  </a:lnTo>
                  <a:lnTo>
                    <a:pt x="1046" y="1059"/>
                  </a:lnTo>
                  <a:lnTo>
                    <a:pt x="1049" y="1056"/>
                  </a:lnTo>
                  <a:lnTo>
                    <a:pt x="1049" y="1050"/>
                  </a:lnTo>
                  <a:lnTo>
                    <a:pt x="1052" y="1041"/>
                  </a:lnTo>
                  <a:lnTo>
                    <a:pt x="1056" y="1032"/>
                  </a:lnTo>
                  <a:lnTo>
                    <a:pt x="1063" y="1021"/>
                  </a:lnTo>
                  <a:lnTo>
                    <a:pt x="1071" y="1009"/>
                  </a:lnTo>
                  <a:lnTo>
                    <a:pt x="1080" y="1000"/>
                  </a:lnTo>
                  <a:lnTo>
                    <a:pt x="1091" y="992"/>
                  </a:lnTo>
                  <a:lnTo>
                    <a:pt x="1094" y="990"/>
                  </a:lnTo>
                  <a:lnTo>
                    <a:pt x="1100" y="988"/>
                  </a:lnTo>
                  <a:lnTo>
                    <a:pt x="1103" y="988"/>
                  </a:lnTo>
                  <a:lnTo>
                    <a:pt x="1107" y="990"/>
                  </a:lnTo>
                  <a:lnTo>
                    <a:pt x="1110" y="1001"/>
                  </a:lnTo>
                  <a:lnTo>
                    <a:pt x="1110" y="1012"/>
                  </a:lnTo>
                  <a:lnTo>
                    <a:pt x="1110" y="1023"/>
                  </a:lnTo>
                  <a:lnTo>
                    <a:pt x="1109" y="1034"/>
                  </a:lnTo>
                  <a:lnTo>
                    <a:pt x="1102" y="1054"/>
                  </a:lnTo>
                  <a:lnTo>
                    <a:pt x="1094" y="1074"/>
                  </a:lnTo>
                  <a:lnTo>
                    <a:pt x="1087" y="1094"/>
                  </a:lnTo>
                  <a:lnTo>
                    <a:pt x="1079" y="1114"/>
                  </a:lnTo>
                  <a:lnTo>
                    <a:pt x="1075" y="1124"/>
                  </a:lnTo>
                  <a:lnTo>
                    <a:pt x="1072" y="1135"/>
                  </a:lnTo>
                  <a:lnTo>
                    <a:pt x="1071" y="1145"/>
                  </a:lnTo>
                  <a:lnTo>
                    <a:pt x="1071" y="1157"/>
                  </a:lnTo>
                  <a:lnTo>
                    <a:pt x="1072" y="1172"/>
                  </a:lnTo>
                  <a:lnTo>
                    <a:pt x="1076" y="1193"/>
                  </a:lnTo>
                  <a:lnTo>
                    <a:pt x="1080" y="1202"/>
                  </a:lnTo>
                  <a:lnTo>
                    <a:pt x="1084" y="1212"/>
                  </a:lnTo>
                  <a:lnTo>
                    <a:pt x="1087" y="1220"/>
                  </a:lnTo>
                  <a:lnTo>
                    <a:pt x="1091" y="1225"/>
                  </a:lnTo>
                  <a:lnTo>
                    <a:pt x="1100" y="1233"/>
                  </a:lnTo>
                  <a:lnTo>
                    <a:pt x="1106" y="1238"/>
                  </a:lnTo>
                  <a:lnTo>
                    <a:pt x="1113" y="1240"/>
                  </a:lnTo>
                  <a:lnTo>
                    <a:pt x="1119" y="1241"/>
                  </a:lnTo>
                  <a:lnTo>
                    <a:pt x="1125" y="1240"/>
                  </a:lnTo>
                  <a:lnTo>
                    <a:pt x="1132" y="1240"/>
                  </a:lnTo>
                  <a:lnTo>
                    <a:pt x="1138" y="1241"/>
                  </a:lnTo>
                  <a:lnTo>
                    <a:pt x="1145" y="1243"/>
                  </a:lnTo>
                  <a:lnTo>
                    <a:pt x="1146" y="1254"/>
                  </a:lnTo>
                  <a:lnTo>
                    <a:pt x="1145" y="1262"/>
                  </a:lnTo>
                  <a:lnTo>
                    <a:pt x="1142" y="1267"/>
                  </a:lnTo>
                  <a:lnTo>
                    <a:pt x="1140" y="1271"/>
                  </a:lnTo>
                  <a:lnTo>
                    <a:pt x="1128" y="1276"/>
                  </a:lnTo>
                  <a:lnTo>
                    <a:pt x="1113" y="1282"/>
                  </a:lnTo>
                  <a:lnTo>
                    <a:pt x="1103" y="1293"/>
                  </a:lnTo>
                  <a:lnTo>
                    <a:pt x="1094" y="1306"/>
                  </a:lnTo>
                  <a:lnTo>
                    <a:pt x="1091" y="1308"/>
                  </a:lnTo>
                  <a:lnTo>
                    <a:pt x="1085" y="1311"/>
                  </a:lnTo>
                  <a:lnTo>
                    <a:pt x="1080" y="1312"/>
                  </a:lnTo>
                  <a:lnTo>
                    <a:pt x="1075" y="1313"/>
                  </a:lnTo>
                  <a:lnTo>
                    <a:pt x="1063" y="1313"/>
                  </a:lnTo>
                  <a:lnTo>
                    <a:pt x="1053" y="1312"/>
                  </a:lnTo>
                  <a:lnTo>
                    <a:pt x="1053" y="1309"/>
                  </a:lnTo>
                  <a:lnTo>
                    <a:pt x="1056" y="1306"/>
                  </a:lnTo>
                  <a:lnTo>
                    <a:pt x="1059" y="1300"/>
                  </a:lnTo>
                  <a:lnTo>
                    <a:pt x="1065" y="1295"/>
                  </a:lnTo>
                  <a:lnTo>
                    <a:pt x="1070" y="1289"/>
                  </a:lnTo>
                  <a:lnTo>
                    <a:pt x="1075" y="1284"/>
                  </a:lnTo>
                  <a:lnTo>
                    <a:pt x="1078" y="1277"/>
                  </a:lnTo>
                  <a:lnTo>
                    <a:pt x="1079" y="1272"/>
                  </a:lnTo>
                  <a:lnTo>
                    <a:pt x="1079" y="1268"/>
                  </a:lnTo>
                  <a:lnTo>
                    <a:pt x="1078" y="1265"/>
                  </a:lnTo>
                  <a:lnTo>
                    <a:pt x="1075" y="1262"/>
                  </a:lnTo>
                  <a:lnTo>
                    <a:pt x="1072" y="1259"/>
                  </a:lnTo>
                  <a:lnTo>
                    <a:pt x="1065" y="1255"/>
                  </a:lnTo>
                  <a:lnTo>
                    <a:pt x="1056" y="1252"/>
                  </a:lnTo>
                  <a:lnTo>
                    <a:pt x="1037" y="1247"/>
                  </a:lnTo>
                  <a:lnTo>
                    <a:pt x="1022" y="1246"/>
                  </a:lnTo>
                  <a:lnTo>
                    <a:pt x="1009" y="1242"/>
                  </a:lnTo>
                  <a:lnTo>
                    <a:pt x="1000" y="1240"/>
                  </a:lnTo>
                  <a:lnTo>
                    <a:pt x="997" y="1237"/>
                  </a:lnTo>
                  <a:lnTo>
                    <a:pt x="995" y="1236"/>
                  </a:lnTo>
                  <a:lnTo>
                    <a:pt x="992" y="1233"/>
                  </a:lnTo>
                  <a:lnTo>
                    <a:pt x="992" y="1230"/>
                  </a:lnTo>
                  <a:lnTo>
                    <a:pt x="992" y="1216"/>
                  </a:lnTo>
                  <a:lnTo>
                    <a:pt x="995" y="1194"/>
                  </a:lnTo>
                  <a:lnTo>
                    <a:pt x="1010" y="1176"/>
                  </a:lnTo>
                  <a:close/>
                  <a:moveTo>
                    <a:pt x="881" y="1593"/>
                  </a:moveTo>
                  <a:lnTo>
                    <a:pt x="892" y="1596"/>
                  </a:lnTo>
                  <a:lnTo>
                    <a:pt x="907" y="1596"/>
                  </a:lnTo>
                  <a:lnTo>
                    <a:pt x="920" y="1594"/>
                  </a:lnTo>
                  <a:lnTo>
                    <a:pt x="931" y="1591"/>
                  </a:lnTo>
                  <a:lnTo>
                    <a:pt x="922" y="1578"/>
                  </a:lnTo>
                  <a:lnTo>
                    <a:pt x="912" y="1559"/>
                  </a:lnTo>
                  <a:lnTo>
                    <a:pt x="926" y="1553"/>
                  </a:lnTo>
                  <a:lnTo>
                    <a:pt x="939" y="1545"/>
                  </a:lnTo>
                  <a:lnTo>
                    <a:pt x="942" y="1543"/>
                  </a:lnTo>
                  <a:lnTo>
                    <a:pt x="943" y="1540"/>
                  </a:lnTo>
                  <a:lnTo>
                    <a:pt x="943" y="1539"/>
                  </a:lnTo>
                  <a:lnTo>
                    <a:pt x="943" y="1536"/>
                  </a:lnTo>
                  <a:lnTo>
                    <a:pt x="942" y="1534"/>
                  </a:lnTo>
                  <a:lnTo>
                    <a:pt x="939" y="1531"/>
                  </a:lnTo>
                  <a:lnTo>
                    <a:pt x="935" y="1528"/>
                  </a:lnTo>
                  <a:lnTo>
                    <a:pt x="930" y="1526"/>
                  </a:lnTo>
                  <a:lnTo>
                    <a:pt x="917" y="1522"/>
                  </a:lnTo>
                  <a:lnTo>
                    <a:pt x="903" y="1515"/>
                  </a:lnTo>
                  <a:lnTo>
                    <a:pt x="896" y="1513"/>
                  </a:lnTo>
                  <a:lnTo>
                    <a:pt x="891" y="1508"/>
                  </a:lnTo>
                  <a:lnTo>
                    <a:pt x="890" y="1505"/>
                  </a:lnTo>
                  <a:lnTo>
                    <a:pt x="888" y="1502"/>
                  </a:lnTo>
                  <a:lnTo>
                    <a:pt x="888" y="1499"/>
                  </a:lnTo>
                  <a:lnTo>
                    <a:pt x="888" y="1496"/>
                  </a:lnTo>
                  <a:lnTo>
                    <a:pt x="895" y="1486"/>
                  </a:lnTo>
                  <a:lnTo>
                    <a:pt x="907" y="1474"/>
                  </a:lnTo>
                  <a:lnTo>
                    <a:pt x="920" y="1462"/>
                  </a:lnTo>
                  <a:lnTo>
                    <a:pt x="929" y="1455"/>
                  </a:lnTo>
                  <a:lnTo>
                    <a:pt x="935" y="1449"/>
                  </a:lnTo>
                  <a:lnTo>
                    <a:pt x="942" y="1446"/>
                  </a:lnTo>
                  <a:lnTo>
                    <a:pt x="945" y="1443"/>
                  </a:lnTo>
                  <a:lnTo>
                    <a:pt x="951" y="1442"/>
                  </a:lnTo>
                  <a:lnTo>
                    <a:pt x="954" y="1443"/>
                  </a:lnTo>
                  <a:lnTo>
                    <a:pt x="958" y="1446"/>
                  </a:lnTo>
                  <a:lnTo>
                    <a:pt x="961" y="1451"/>
                  </a:lnTo>
                  <a:lnTo>
                    <a:pt x="964" y="1460"/>
                  </a:lnTo>
                  <a:lnTo>
                    <a:pt x="971" y="1483"/>
                  </a:lnTo>
                  <a:lnTo>
                    <a:pt x="982" y="1505"/>
                  </a:lnTo>
                  <a:lnTo>
                    <a:pt x="992" y="1527"/>
                  </a:lnTo>
                  <a:lnTo>
                    <a:pt x="1001" y="1549"/>
                  </a:lnTo>
                  <a:lnTo>
                    <a:pt x="1008" y="1565"/>
                  </a:lnTo>
                  <a:lnTo>
                    <a:pt x="1013" y="1580"/>
                  </a:lnTo>
                  <a:lnTo>
                    <a:pt x="1015" y="1588"/>
                  </a:lnTo>
                  <a:lnTo>
                    <a:pt x="1015" y="1596"/>
                  </a:lnTo>
                  <a:lnTo>
                    <a:pt x="1014" y="1604"/>
                  </a:lnTo>
                  <a:lnTo>
                    <a:pt x="1011" y="1613"/>
                  </a:lnTo>
                  <a:lnTo>
                    <a:pt x="1008" y="1619"/>
                  </a:lnTo>
                  <a:lnTo>
                    <a:pt x="1002" y="1624"/>
                  </a:lnTo>
                  <a:lnTo>
                    <a:pt x="997" y="1628"/>
                  </a:lnTo>
                  <a:lnTo>
                    <a:pt x="991" y="1631"/>
                  </a:lnTo>
                  <a:lnTo>
                    <a:pt x="986" y="1632"/>
                  </a:lnTo>
                  <a:lnTo>
                    <a:pt x="978" y="1633"/>
                  </a:lnTo>
                  <a:lnTo>
                    <a:pt x="971" y="1633"/>
                  </a:lnTo>
                  <a:lnTo>
                    <a:pt x="964" y="1632"/>
                  </a:lnTo>
                  <a:lnTo>
                    <a:pt x="934" y="1627"/>
                  </a:lnTo>
                  <a:lnTo>
                    <a:pt x="908" y="1622"/>
                  </a:lnTo>
                  <a:lnTo>
                    <a:pt x="887" y="1622"/>
                  </a:lnTo>
                  <a:lnTo>
                    <a:pt x="857" y="1616"/>
                  </a:lnTo>
                  <a:lnTo>
                    <a:pt x="851" y="1615"/>
                  </a:lnTo>
                  <a:lnTo>
                    <a:pt x="846" y="1613"/>
                  </a:lnTo>
                  <a:lnTo>
                    <a:pt x="840" y="1610"/>
                  </a:lnTo>
                  <a:lnTo>
                    <a:pt x="838" y="1607"/>
                  </a:lnTo>
                  <a:lnTo>
                    <a:pt x="837" y="1604"/>
                  </a:lnTo>
                  <a:lnTo>
                    <a:pt x="837" y="1600"/>
                  </a:lnTo>
                  <a:lnTo>
                    <a:pt x="840" y="1594"/>
                  </a:lnTo>
                  <a:lnTo>
                    <a:pt x="846" y="1589"/>
                  </a:lnTo>
                  <a:lnTo>
                    <a:pt x="881" y="1593"/>
                  </a:lnTo>
                  <a:close/>
                  <a:moveTo>
                    <a:pt x="754" y="1851"/>
                  </a:moveTo>
                  <a:lnTo>
                    <a:pt x="756" y="1846"/>
                  </a:lnTo>
                  <a:lnTo>
                    <a:pt x="758" y="1841"/>
                  </a:lnTo>
                  <a:lnTo>
                    <a:pt x="758" y="1833"/>
                  </a:lnTo>
                  <a:lnTo>
                    <a:pt x="758" y="1826"/>
                  </a:lnTo>
                  <a:lnTo>
                    <a:pt x="758" y="1820"/>
                  </a:lnTo>
                  <a:lnTo>
                    <a:pt x="755" y="1815"/>
                  </a:lnTo>
                  <a:lnTo>
                    <a:pt x="752" y="1813"/>
                  </a:lnTo>
                  <a:lnTo>
                    <a:pt x="751" y="1812"/>
                  </a:lnTo>
                  <a:lnTo>
                    <a:pt x="749" y="1812"/>
                  </a:lnTo>
                  <a:lnTo>
                    <a:pt x="745" y="1813"/>
                  </a:lnTo>
                  <a:lnTo>
                    <a:pt x="738" y="1819"/>
                  </a:lnTo>
                  <a:lnTo>
                    <a:pt x="730" y="1826"/>
                  </a:lnTo>
                  <a:lnTo>
                    <a:pt x="723" y="1830"/>
                  </a:lnTo>
                  <a:lnTo>
                    <a:pt x="710" y="1835"/>
                  </a:lnTo>
                  <a:lnTo>
                    <a:pt x="703" y="1837"/>
                  </a:lnTo>
                  <a:lnTo>
                    <a:pt x="698" y="1838"/>
                  </a:lnTo>
                  <a:lnTo>
                    <a:pt x="695" y="1838"/>
                  </a:lnTo>
                  <a:lnTo>
                    <a:pt x="693" y="1837"/>
                  </a:lnTo>
                  <a:lnTo>
                    <a:pt x="692" y="1835"/>
                  </a:lnTo>
                  <a:lnTo>
                    <a:pt x="690" y="1834"/>
                  </a:lnTo>
                  <a:lnTo>
                    <a:pt x="703" y="1817"/>
                  </a:lnTo>
                  <a:lnTo>
                    <a:pt x="719" y="1798"/>
                  </a:lnTo>
                  <a:lnTo>
                    <a:pt x="723" y="1790"/>
                  </a:lnTo>
                  <a:lnTo>
                    <a:pt x="729" y="1778"/>
                  </a:lnTo>
                  <a:lnTo>
                    <a:pt x="733" y="1773"/>
                  </a:lnTo>
                  <a:lnTo>
                    <a:pt x="737" y="1769"/>
                  </a:lnTo>
                  <a:lnTo>
                    <a:pt x="739" y="1768"/>
                  </a:lnTo>
                  <a:lnTo>
                    <a:pt x="741" y="1767"/>
                  </a:lnTo>
                  <a:lnTo>
                    <a:pt x="743" y="1767"/>
                  </a:lnTo>
                  <a:lnTo>
                    <a:pt x="745" y="1768"/>
                  </a:lnTo>
                  <a:lnTo>
                    <a:pt x="752" y="1773"/>
                  </a:lnTo>
                  <a:lnTo>
                    <a:pt x="758" y="1777"/>
                  </a:lnTo>
                  <a:lnTo>
                    <a:pt x="764" y="1780"/>
                  </a:lnTo>
                  <a:lnTo>
                    <a:pt x="773" y="1782"/>
                  </a:lnTo>
                  <a:lnTo>
                    <a:pt x="780" y="1784"/>
                  </a:lnTo>
                  <a:lnTo>
                    <a:pt x="786" y="1787"/>
                  </a:lnTo>
                  <a:lnTo>
                    <a:pt x="791" y="1793"/>
                  </a:lnTo>
                  <a:lnTo>
                    <a:pt x="795" y="1798"/>
                  </a:lnTo>
                  <a:lnTo>
                    <a:pt x="802" y="1810"/>
                  </a:lnTo>
                  <a:lnTo>
                    <a:pt x="808" y="1822"/>
                  </a:lnTo>
                  <a:lnTo>
                    <a:pt x="815" y="1834"/>
                  </a:lnTo>
                  <a:lnTo>
                    <a:pt x="817" y="1846"/>
                  </a:lnTo>
                  <a:lnTo>
                    <a:pt x="818" y="1850"/>
                  </a:lnTo>
                  <a:lnTo>
                    <a:pt x="818" y="1855"/>
                  </a:lnTo>
                  <a:lnTo>
                    <a:pt x="817" y="1859"/>
                  </a:lnTo>
                  <a:lnTo>
                    <a:pt x="816" y="1863"/>
                  </a:lnTo>
                  <a:lnTo>
                    <a:pt x="815" y="1867"/>
                  </a:lnTo>
                  <a:lnTo>
                    <a:pt x="812" y="1870"/>
                  </a:lnTo>
                  <a:lnTo>
                    <a:pt x="808" y="1873"/>
                  </a:lnTo>
                  <a:lnTo>
                    <a:pt x="804" y="1876"/>
                  </a:lnTo>
                  <a:lnTo>
                    <a:pt x="793" y="1879"/>
                  </a:lnTo>
                  <a:lnTo>
                    <a:pt x="780" y="1883"/>
                  </a:lnTo>
                  <a:lnTo>
                    <a:pt x="763" y="1890"/>
                  </a:lnTo>
                  <a:lnTo>
                    <a:pt x="746" y="1898"/>
                  </a:lnTo>
                  <a:lnTo>
                    <a:pt x="739" y="1899"/>
                  </a:lnTo>
                  <a:lnTo>
                    <a:pt x="733" y="1899"/>
                  </a:lnTo>
                  <a:lnTo>
                    <a:pt x="730" y="1898"/>
                  </a:lnTo>
                  <a:lnTo>
                    <a:pt x="729" y="1894"/>
                  </a:lnTo>
                  <a:lnTo>
                    <a:pt x="729" y="1890"/>
                  </a:lnTo>
                  <a:lnTo>
                    <a:pt x="730" y="1885"/>
                  </a:lnTo>
                  <a:lnTo>
                    <a:pt x="734" y="1881"/>
                  </a:lnTo>
                  <a:lnTo>
                    <a:pt x="738" y="1876"/>
                  </a:lnTo>
                  <a:lnTo>
                    <a:pt x="754" y="1851"/>
                  </a:lnTo>
                  <a:close/>
                  <a:moveTo>
                    <a:pt x="864" y="1790"/>
                  </a:moveTo>
                  <a:lnTo>
                    <a:pt x="875" y="1785"/>
                  </a:lnTo>
                  <a:lnTo>
                    <a:pt x="885" y="1780"/>
                  </a:lnTo>
                  <a:lnTo>
                    <a:pt x="892" y="1772"/>
                  </a:lnTo>
                  <a:lnTo>
                    <a:pt x="899" y="1763"/>
                  </a:lnTo>
                  <a:lnTo>
                    <a:pt x="905" y="1754"/>
                  </a:lnTo>
                  <a:lnTo>
                    <a:pt x="918" y="1740"/>
                  </a:lnTo>
                  <a:lnTo>
                    <a:pt x="923" y="1734"/>
                  </a:lnTo>
                  <a:lnTo>
                    <a:pt x="930" y="1730"/>
                  </a:lnTo>
                  <a:lnTo>
                    <a:pt x="931" y="1729"/>
                  </a:lnTo>
                  <a:lnTo>
                    <a:pt x="934" y="1730"/>
                  </a:lnTo>
                  <a:lnTo>
                    <a:pt x="935" y="1732"/>
                  </a:lnTo>
                  <a:lnTo>
                    <a:pt x="936" y="1734"/>
                  </a:lnTo>
                  <a:lnTo>
                    <a:pt x="939" y="1746"/>
                  </a:lnTo>
                  <a:lnTo>
                    <a:pt x="940" y="1756"/>
                  </a:lnTo>
                  <a:lnTo>
                    <a:pt x="940" y="1760"/>
                  </a:lnTo>
                  <a:lnTo>
                    <a:pt x="939" y="1765"/>
                  </a:lnTo>
                  <a:lnTo>
                    <a:pt x="936" y="1769"/>
                  </a:lnTo>
                  <a:lnTo>
                    <a:pt x="931" y="1775"/>
                  </a:lnTo>
                  <a:lnTo>
                    <a:pt x="917" y="1786"/>
                  </a:lnTo>
                  <a:lnTo>
                    <a:pt x="903" y="1799"/>
                  </a:lnTo>
                  <a:lnTo>
                    <a:pt x="896" y="1806"/>
                  </a:lnTo>
                  <a:lnTo>
                    <a:pt x="890" y="1812"/>
                  </a:lnTo>
                  <a:lnTo>
                    <a:pt x="885" y="1819"/>
                  </a:lnTo>
                  <a:lnTo>
                    <a:pt x="879" y="1826"/>
                  </a:lnTo>
                  <a:lnTo>
                    <a:pt x="875" y="1832"/>
                  </a:lnTo>
                  <a:lnTo>
                    <a:pt x="870" y="1837"/>
                  </a:lnTo>
                  <a:lnTo>
                    <a:pt x="864" y="1841"/>
                  </a:lnTo>
                  <a:lnTo>
                    <a:pt x="859" y="1843"/>
                  </a:lnTo>
                  <a:lnTo>
                    <a:pt x="852" y="1843"/>
                  </a:lnTo>
                  <a:lnTo>
                    <a:pt x="848" y="1841"/>
                  </a:lnTo>
                  <a:lnTo>
                    <a:pt x="847" y="1837"/>
                  </a:lnTo>
                  <a:lnTo>
                    <a:pt x="846" y="1833"/>
                  </a:lnTo>
                  <a:lnTo>
                    <a:pt x="847" y="1822"/>
                  </a:lnTo>
                  <a:lnTo>
                    <a:pt x="848" y="1813"/>
                  </a:lnTo>
                  <a:lnTo>
                    <a:pt x="864" y="1790"/>
                  </a:lnTo>
                  <a:close/>
                  <a:moveTo>
                    <a:pt x="923" y="1996"/>
                  </a:moveTo>
                  <a:lnTo>
                    <a:pt x="935" y="1979"/>
                  </a:lnTo>
                  <a:lnTo>
                    <a:pt x="948" y="1957"/>
                  </a:lnTo>
                  <a:lnTo>
                    <a:pt x="953" y="1947"/>
                  </a:lnTo>
                  <a:lnTo>
                    <a:pt x="960" y="1938"/>
                  </a:lnTo>
                  <a:lnTo>
                    <a:pt x="966" y="1930"/>
                  </a:lnTo>
                  <a:lnTo>
                    <a:pt x="973" y="1925"/>
                  </a:lnTo>
                  <a:lnTo>
                    <a:pt x="978" y="1922"/>
                  </a:lnTo>
                  <a:lnTo>
                    <a:pt x="983" y="1920"/>
                  </a:lnTo>
                  <a:lnTo>
                    <a:pt x="986" y="1917"/>
                  </a:lnTo>
                  <a:lnTo>
                    <a:pt x="988" y="1916"/>
                  </a:lnTo>
                  <a:lnTo>
                    <a:pt x="989" y="1913"/>
                  </a:lnTo>
                  <a:lnTo>
                    <a:pt x="991" y="1911"/>
                  </a:lnTo>
                  <a:lnTo>
                    <a:pt x="992" y="1882"/>
                  </a:lnTo>
                  <a:lnTo>
                    <a:pt x="992" y="1850"/>
                  </a:lnTo>
                  <a:lnTo>
                    <a:pt x="993" y="1834"/>
                  </a:lnTo>
                  <a:lnTo>
                    <a:pt x="996" y="1819"/>
                  </a:lnTo>
                  <a:lnTo>
                    <a:pt x="997" y="1812"/>
                  </a:lnTo>
                  <a:lnTo>
                    <a:pt x="1000" y="1806"/>
                  </a:lnTo>
                  <a:lnTo>
                    <a:pt x="1004" y="1799"/>
                  </a:lnTo>
                  <a:lnTo>
                    <a:pt x="1008" y="1794"/>
                  </a:lnTo>
                  <a:lnTo>
                    <a:pt x="1011" y="1789"/>
                  </a:lnTo>
                  <a:lnTo>
                    <a:pt x="1014" y="1785"/>
                  </a:lnTo>
                  <a:lnTo>
                    <a:pt x="1015" y="1780"/>
                  </a:lnTo>
                  <a:lnTo>
                    <a:pt x="1015" y="1775"/>
                  </a:lnTo>
                  <a:lnTo>
                    <a:pt x="1014" y="1775"/>
                  </a:lnTo>
                  <a:lnTo>
                    <a:pt x="1009" y="1775"/>
                  </a:lnTo>
                  <a:lnTo>
                    <a:pt x="1001" y="1777"/>
                  </a:lnTo>
                  <a:lnTo>
                    <a:pt x="993" y="1780"/>
                  </a:lnTo>
                  <a:lnTo>
                    <a:pt x="984" y="1785"/>
                  </a:lnTo>
                  <a:lnTo>
                    <a:pt x="969" y="1795"/>
                  </a:lnTo>
                  <a:lnTo>
                    <a:pt x="957" y="1804"/>
                  </a:lnTo>
                  <a:lnTo>
                    <a:pt x="956" y="1806"/>
                  </a:lnTo>
                  <a:lnTo>
                    <a:pt x="956" y="1807"/>
                  </a:lnTo>
                  <a:lnTo>
                    <a:pt x="957" y="1808"/>
                  </a:lnTo>
                  <a:lnTo>
                    <a:pt x="960" y="1810"/>
                  </a:lnTo>
                  <a:lnTo>
                    <a:pt x="964" y="1812"/>
                  </a:lnTo>
                  <a:lnTo>
                    <a:pt x="966" y="1815"/>
                  </a:lnTo>
                  <a:lnTo>
                    <a:pt x="969" y="1821"/>
                  </a:lnTo>
                  <a:lnTo>
                    <a:pt x="971" y="1828"/>
                  </a:lnTo>
                  <a:lnTo>
                    <a:pt x="973" y="1830"/>
                  </a:lnTo>
                  <a:lnTo>
                    <a:pt x="973" y="1834"/>
                  </a:lnTo>
                  <a:lnTo>
                    <a:pt x="971" y="1837"/>
                  </a:lnTo>
                  <a:lnTo>
                    <a:pt x="970" y="1841"/>
                  </a:lnTo>
                  <a:lnTo>
                    <a:pt x="964" y="1850"/>
                  </a:lnTo>
                  <a:lnTo>
                    <a:pt x="956" y="1857"/>
                  </a:lnTo>
                  <a:lnTo>
                    <a:pt x="949" y="1863"/>
                  </a:lnTo>
                  <a:lnTo>
                    <a:pt x="942" y="1870"/>
                  </a:lnTo>
                  <a:lnTo>
                    <a:pt x="939" y="1874"/>
                  </a:lnTo>
                  <a:lnTo>
                    <a:pt x="936" y="1879"/>
                  </a:lnTo>
                  <a:lnTo>
                    <a:pt x="935" y="1883"/>
                  </a:lnTo>
                  <a:lnTo>
                    <a:pt x="935" y="1886"/>
                  </a:lnTo>
                  <a:lnTo>
                    <a:pt x="939" y="1890"/>
                  </a:lnTo>
                  <a:lnTo>
                    <a:pt x="944" y="1892"/>
                  </a:lnTo>
                  <a:lnTo>
                    <a:pt x="947" y="1894"/>
                  </a:lnTo>
                  <a:lnTo>
                    <a:pt x="948" y="1896"/>
                  </a:lnTo>
                  <a:lnTo>
                    <a:pt x="949" y="1899"/>
                  </a:lnTo>
                  <a:lnTo>
                    <a:pt x="951" y="1903"/>
                  </a:lnTo>
                  <a:lnTo>
                    <a:pt x="949" y="1907"/>
                  </a:lnTo>
                  <a:lnTo>
                    <a:pt x="945" y="1911"/>
                  </a:lnTo>
                  <a:lnTo>
                    <a:pt x="942" y="1914"/>
                  </a:lnTo>
                  <a:lnTo>
                    <a:pt x="936" y="1918"/>
                  </a:lnTo>
                  <a:lnTo>
                    <a:pt x="925" y="1925"/>
                  </a:lnTo>
                  <a:lnTo>
                    <a:pt x="917" y="1930"/>
                  </a:lnTo>
                  <a:lnTo>
                    <a:pt x="904" y="1942"/>
                  </a:lnTo>
                  <a:lnTo>
                    <a:pt x="892" y="1953"/>
                  </a:lnTo>
                  <a:lnTo>
                    <a:pt x="883" y="1965"/>
                  </a:lnTo>
                  <a:lnTo>
                    <a:pt x="873" y="1978"/>
                  </a:lnTo>
                  <a:lnTo>
                    <a:pt x="865" y="1988"/>
                  </a:lnTo>
                  <a:lnTo>
                    <a:pt x="857" y="1999"/>
                  </a:lnTo>
                  <a:lnTo>
                    <a:pt x="851" y="2005"/>
                  </a:lnTo>
                  <a:lnTo>
                    <a:pt x="844" y="2013"/>
                  </a:lnTo>
                  <a:lnTo>
                    <a:pt x="838" y="2027"/>
                  </a:lnTo>
                  <a:lnTo>
                    <a:pt x="830" y="2043"/>
                  </a:lnTo>
                  <a:lnTo>
                    <a:pt x="828" y="2049"/>
                  </a:lnTo>
                  <a:lnTo>
                    <a:pt x="825" y="2057"/>
                  </a:lnTo>
                  <a:lnTo>
                    <a:pt x="824" y="2061"/>
                  </a:lnTo>
                  <a:lnTo>
                    <a:pt x="824" y="2065"/>
                  </a:lnTo>
                  <a:lnTo>
                    <a:pt x="825" y="2069"/>
                  </a:lnTo>
                  <a:lnTo>
                    <a:pt x="828" y="2071"/>
                  </a:lnTo>
                  <a:lnTo>
                    <a:pt x="833" y="2074"/>
                  </a:lnTo>
                  <a:lnTo>
                    <a:pt x="838" y="2074"/>
                  </a:lnTo>
                  <a:lnTo>
                    <a:pt x="846" y="2071"/>
                  </a:lnTo>
                  <a:lnTo>
                    <a:pt x="852" y="2069"/>
                  </a:lnTo>
                  <a:lnTo>
                    <a:pt x="865" y="2060"/>
                  </a:lnTo>
                  <a:lnTo>
                    <a:pt x="874" y="2053"/>
                  </a:lnTo>
                  <a:lnTo>
                    <a:pt x="886" y="2041"/>
                  </a:lnTo>
                  <a:lnTo>
                    <a:pt x="897" y="2031"/>
                  </a:lnTo>
                  <a:lnTo>
                    <a:pt x="903" y="2025"/>
                  </a:lnTo>
                  <a:lnTo>
                    <a:pt x="908" y="2017"/>
                  </a:lnTo>
                  <a:lnTo>
                    <a:pt x="916" y="2010"/>
                  </a:lnTo>
                  <a:lnTo>
                    <a:pt x="923" y="2005"/>
                  </a:lnTo>
                  <a:lnTo>
                    <a:pt x="923" y="1996"/>
                  </a:lnTo>
                  <a:close/>
                  <a:moveTo>
                    <a:pt x="977" y="2034"/>
                  </a:moveTo>
                  <a:lnTo>
                    <a:pt x="978" y="2018"/>
                  </a:lnTo>
                  <a:lnTo>
                    <a:pt x="979" y="2003"/>
                  </a:lnTo>
                  <a:lnTo>
                    <a:pt x="980" y="1987"/>
                  </a:lnTo>
                  <a:lnTo>
                    <a:pt x="982" y="1971"/>
                  </a:lnTo>
                  <a:lnTo>
                    <a:pt x="982" y="1968"/>
                  </a:lnTo>
                  <a:lnTo>
                    <a:pt x="984" y="1962"/>
                  </a:lnTo>
                  <a:lnTo>
                    <a:pt x="987" y="1958"/>
                  </a:lnTo>
                  <a:lnTo>
                    <a:pt x="991" y="1955"/>
                  </a:lnTo>
                  <a:lnTo>
                    <a:pt x="996" y="1952"/>
                  </a:lnTo>
                  <a:lnTo>
                    <a:pt x="1001" y="1951"/>
                  </a:lnTo>
                  <a:lnTo>
                    <a:pt x="1006" y="1951"/>
                  </a:lnTo>
                  <a:lnTo>
                    <a:pt x="1010" y="1953"/>
                  </a:lnTo>
                  <a:lnTo>
                    <a:pt x="1013" y="1956"/>
                  </a:lnTo>
                  <a:lnTo>
                    <a:pt x="1014" y="1958"/>
                  </a:lnTo>
                  <a:lnTo>
                    <a:pt x="1014" y="1964"/>
                  </a:lnTo>
                  <a:lnTo>
                    <a:pt x="1014" y="1968"/>
                  </a:lnTo>
                  <a:lnTo>
                    <a:pt x="1014" y="1977"/>
                  </a:lnTo>
                  <a:lnTo>
                    <a:pt x="1013" y="1984"/>
                  </a:lnTo>
                  <a:lnTo>
                    <a:pt x="1013" y="1999"/>
                  </a:lnTo>
                  <a:lnTo>
                    <a:pt x="1011" y="2013"/>
                  </a:lnTo>
                  <a:lnTo>
                    <a:pt x="1011" y="2027"/>
                  </a:lnTo>
                  <a:lnTo>
                    <a:pt x="1009" y="2041"/>
                  </a:lnTo>
                  <a:lnTo>
                    <a:pt x="1009" y="2045"/>
                  </a:lnTo>
                  <a:lnTo>
                    <a:pt x="1006" y="2050"/>
                  </a:lnTo>
                  <a:lnTo>
                    <a:pt x="1005" y="2054"/>
                  </a:lnTo>
                  <a:lnTo>
                    <a:pt x="1000" y="2056"/>
                  </a:lnTo>
                  <a:lnTo>
                    <a:pt x="993" y="2056"/>
                  </a:lnTo>
                  <a:lnTo>
                    <a:pt x="987" y="2054"/>
                  </a:lnTo>
                  <a:lnTo>
                    <a:pt x="984" y="2053"/>
                  </a:lnTo>
                  <a:lnTo>
                    <a:pt x="982" y="2050"/>
                  </a:lnTo>
                  <a:lnTo>
                    <a:pt x="980" y="2048"/>
                  </a:lnTo>
                  <a:lnTo>
                    <a:pt x="979" y="2044"/>
                  </a:lnTo>
                  <a:lnTo>
                    <a:pt x="977" y="2034"/>
                  </a:lnTo>
                  <a:close/>
                  <a:moveTo>
                    <a:pt x="1040" y="1855"/>
                  </a:moveTo>
                  <a:lnTo>
                    <a:pt x="1041" y="1848"/>
                  </a:lnTo>
                  <a:lnTo>
                    <a:pt x="1044" y="1842"/>
                  </a:lnTo>
                  <a:lnTo>
                    <a:pt x="1048" y="1835"/>
                  </a:lnTo>
                  <a:lnTo>
                    <a:pt x="1052" y="1829"/>
                  </a:lnTo>
                  <a:lnTo>
                    <a:pt x="1057" y="1822"/>
                  </a:lnTo>
                  <a:lnTo>
                    <a:pt x="1062" y="1816"/>
                  </a:lnTo>
                  <a:lnTo>
                    <a:pt x="1067" y="1812"/>
                  </a:lnTo>
                  <a:lnTo>
                    <a:pt x="1072" y="1810"/>
                  </a:lnTo>
                  <a:lnTo>
                    <a:pt x="1083" y="1806"/>
                  </a:lnTo>
                  <a:lnTo>
                    <a:pt x="1091" y="1799"/>
                  </a:lnTo>
                  <a:lnTo>
                    <a:pt x="1098" y="1793"/>
                  </a:lnTo>
                  <a:lnTo>
                    <a:pt x="1106" y="1785"/>
                  </a:lnTo>
                  <a:lnTo>
                    <a:pt x="1119" y="1775"/>
                  </a:lnTo>
                  <a:lnTo>
                    <a:pt x="1131" y="1768"/>
                  </a:lnTo>
                  <a:lnTo>
                    <a:pt x="1132" y="1767"/>
                  </a:lnTo>
                  <a:lnTo>
                    <a:pt x="1135" y="1768"/>
                  </a:lnTo>
                  <a:lnTo>
                    <a:pt x="1136" y="1768"/>
                  </a:lnTo>
                  <a:lnTo>
                    <a:pt x="1137" y="1771"/>
                  </a:lnTo>
                  <a:lnTo>
                    <a:pt x="1138" y="1777"/>
                  </a:lnTo>
                  <a:lnTo>
                    <a:pt x="1137" y="1787"/>
                  </a:lnTo>
                  <a:lnTo>
                    <a:pt x="1136" y="1799"/>
                  </a:lnTo>
                  <a:lnTo>
                    <a:pt x="1135" y="1811"/>
                  </a:lnTo>
                  <a:lnTo>
                    <a:pt x="1132" y="1822"/>
                  </a:lnTo>
                  <a:lnTo>
                    <a:pt x="1129" y="1834"/>
                  </a:lnTo>
                  <a:lnTo>
                    <a:pt x="1127" y="1837"/>
                  </a:lnTo>
                  <a:lnTo>
                    <a:pt x="1125" y="1839"/>
                  </a:lnTo>
                  <a:lnTo>
                    <a:pt x="1122" y="1841"/>
                  </a:lnTo>
                  <a:lnTo>
                    <a:pt x="1119" y="1842"/>
                  </a:lnTo>
                  <a:lnTo>
                    <a:pt x="1111" y="1842"/>
                  </a:lnTo>
                  <a:lnTo>
                    <a:pt x="1102" y="1841"/>
                  </a:lnTo>
                  <a:lnTo>
                    <a:pt x="1093" y="1841"/>
                  </a:lnTo>
                  <a:lnTo>
                    <a:pt x="1085" y="1843"/>
                  </a:lnTo>
                  <a:lnTo>
                    <a:pt x="1081" y="1844"/>
                  </a:lnTo>
                  <a:lnTo>
                    <a:pt x="1079" y="1848"/>
                  </a:lnTo>
                  <a:lnTo>
                    <a:pt x="1076" y="1852"/>
                  </a:lnTo>
                  <a:lnTo>
                    <a:pt x="1074" y="1857"/>
                  </a:lnTo>
                  <a:lnTo>
                    <a:pt x="1071" y="1870"/>
                  </a:lnTo>
                  <a:lnTo>
                    <a:pt x="1065" y="1883"/>
                  </a:lnTo>
                  <a:lnTo>
                    <a:pt x="1061" y="1887"/>
                  </a:lnTo>
                  <a:lnTo>
                    <a:pt x="1058" y="1890"/>
                  </a:lnTo>
                  <a:lnTo>
                    <a:pt x="1054" y="1890"/>
                  </a:lnTo>
                  <a:lnTo>
                    <a:pt x="1052" y="1889"/>
                  </a:lnTo>
                  <a:lnTo>
                    <a:pt x="1046" y="1882"/>
                  </a:lnTo>
                  <a:lnTo>
                    <a:pt x="1043" y="1872"/>
                  </a:lnTo>
                  <a:lnTo>
                    <a:pt x="1040" y="1855"/>
                  </a:lnTo>
                  <a:close/>
                  <a:moveTo>
                    <a:pt x="1262" y="4474"/>
                  </a:moveTo>
                  <a:lnTo>
                    <a:pt x="1269" y="4475"/>
                  </a:lnTo>
                  <a:lnTo>
                    <a:pt x="1278" y="4474"/>
                  </a:lnTo>
                  <a:lnTo>
                    <a:pt x="1289" y="4472"/>
                  </a:lnTo>
                  <a:lnTo>
                    <a:pt x="1300" y="4469"/>
                  </a:lnTo>
                  <a:lnTo>
                    <a:pt x="1311" y="4466"/>
                  </a:lnTo>
                  <a:lnTo>
                    <a:pt x="1320" y="4464"/>
                  </a:lnTo>
                  <a:lnTo>
                    <a:pt x="1324" y="4464"/>
                  </a:lnTo>
                  <a:lnTo>
                    <a:pt x="1328" y="4464"/>
                  </a:lnTo>
                  <a:lnTo>
                    <a:pt x="1331" y="4465"/>
                  </a:lnTo>
                  <a:lnTo>
                    <a:pt x="1334" y="4468"/>
                  </a:lnTo>
                  <a:lnTo>
                    <a:pt x="1342" y="4473"/>
                  </a:lnTo>
                  <a:lnTo>
                    <a:pt x="1351" y="4481"/>
                  </a:lnTo>
                  <a:lnTo>
                    <a:pt x="1356" y="4483"/>
                  </a:lnTo>
                  <a:lnTo>
                    <a:pt x="1360" y="4487"/>
                  </a:lnTo>
                  <a:lnTo>
                    <a:pt x="1364" y="4491"/>
                  </a:lnTo>
                  <a:lnTo>
                    <a:pt x="1365" y="4495"/>
                  </a:lnTo>
                  <a:lnTo>
                    <a:pt x="1365" y="4499"/>
                  </a:lnTo>
                  <a:lnTo>
                    <a:pt x="1363" y="4501"/>
                  </a:lnTo>
                  <a:lnTo>
                    <a:pt x="1360" y="4504"/>
                  </a:lnTo>
                  <a:lnTo>
                    <a:pt x="1356" y="4507"/>
                  </a:lnTo>
                  <a:lnTo>
                    <a:pt x="1348" y="4512"/>
                  </a:lnTo>
                  <a:lnTo>
                    <a:pt x="1341" y="4514"/>
                  </a:lnTo>
                  <a:lnTo>
                    <a:pt x="1331" y="4521"/>
                  </a:lnTo>
                  <a:lnTo>
                    <a:pt x="1321" y="4529"/>
                  </a:lnTo>
                  <a:lnTo>
                    <a:pt x="1315" y="4531"/>
                  </a:lnTo>
                  <a:lnTo>
                    <a:pt x="1309" y="4534"/>
                  </a:lnTo>
                  <a:lnTo>
                    <a:pt x="1303" y="4535"/>
                  </a:lnTo>
                  <a:lnTo>
                    <a:pt x="1298" y="4534"/>
                  </a:lnTo>
                  <a:lnTo>
                    <a:pt x="1291" y="4531"/>
                  </a:lnTo>
                  <a:lnTo>
                    <a:pt x="1285" y="4530"/>
                  </a:lnTo>
                  <a:lnTo>
                    <a:pt x="1280" y="4527"/>
                  </a:lnTo>
                  <a:lnTo>
                    <a:pt x="1273" y="4522"/>
                  </a:lnTo>
                  <a:lnTo>
                    <a:pt x="1268" y="4517"/>
                  </a:lnTo>
                  <a:lnTo>
                    <a:pt x="1262" y="4510"/>
                  </a:lnTo>
                  <a:lnTo>
                    <a:pt x="1256" y="4503"/>
                  </a:lnTo>
                  <a:lnTo>
                    <a:pt x="1251" y="4494"/>
                  </a:lnTo>
                  <a:lnTo>
                    <a:pt x="1262" y="4474"/>
                  </a:lnTo>
                  <a:close/>
                  <a:moveTo>
                    <a:pt x="878" y="5110"/>
                  </a:moveTo>
                  <a:lnTo>
                    <a:pt x="877" y="5112"/>
                  </a:lnTo>
                  <a:lnTo>
                    <a:pt x="877" y="5113"/>
                  </a:lnTo>
                  <a:lnTo>
                    <a:pt x="869" y="5106"/>
                  </a:lnTo>
                  <a:lnTo>
                    <a:pt x="861" y="5101"/>
                  </a:lnTo>
                  <a:lnTo>
                    <a:pt x="859" y="5099"/>
                  </a:lnTo>
                  <a:lnTo>
                    <a:pt x="855" y="5095"/>
                  </a:lnTo>
                  <a:lnTo>
                    <a:pt x="852" y="5091"/>
                  </a:lnTo>
                  <a:lnTo>
                    <a:pt x="851" y="5086"/>
                  </a:lnTo>
                  <a:lnTo>
                    <a:pt x="848" y="5075"/>
                  </a:lnTo>
                  <a:lnTo>
                    <a:pt x="848" y="5065"/>
                  </a:lnTo>
                  <a:lnTo>
                    <a:pt x="850" y="5061"/>
                  </a:lnTo>
                  <a:lnTo>
                    <a:pt x="851" y="5058"/>
                  </a:lnTo>
                  <a:lnTo>
                    <a:pt x="853" y="5056"/>
                  </a:lnTo>
                  <a:lnTo>
                    <a:pt x="856" y="5055"/>
                  </a:lnTo>
                  <a:lnTo>
                    <a:pt x="859" y="5053"/>
                  </a:lnTo>
                  <a:lnTo>
                    <a:pt x="861" y="5053"/>
                  </a:lnTo>
                  <a:lnTo>
                    <a:pt x="865" y="5055"/>
                  </a:lnTo>
                  <a:lnTo>
                    <a:pt x="868" y="5056"/>
                  </a:lnTo>
                  <a:lnTo>
                    <a:pt x="878" y="5062"/>
                  </a:lnTo>
                  <a:lnTo>
                    <a:pt x="888" y="5067"/>
                  </a:lnTo>
                  <a:lnTo>
                    <a:pt x="895" y="5071"/>
                  </a:lnTo>
                  <a:lnTo>
                    <a:pt x="903" y="5075"/>
                  </a:lnTo>
                  <a:lnTo>
                    <a:pt x="907" y="5078"/>
                  </a:lnTo>
                  <a:lnTo>
                    <a:pt x="908" y="5080"/>
                  </a:lnTo>
                  <a:lnTo>
                    <a:pt x="909" y="5084"/>
                  </a:lnTo>
                  <a:lnTo>
                    <a:pt x="909" y="5090"/>
                  </a:lnTo>
                  <a:lnTo>
                    <a:pt x="908" y="5095"/>
                  </a:lnTo>
                  <a:lnTo>
                    <a:pt x="907" y="5099"/>
                  </a:lnTo>
                  <a:lnTo>
                    <a:pt x="904" y="5101"/>
                  </a:lnTo>
                  <a:lnTo>
                    <a:pt x="903" y="5104"/>
                  </a:lnTo>
                  <a:lnTo>
                    <a:pt x="896" y="5108"/>
                  </a:lnTo>
                  <a:lnTo>
                    <a:pt x="888" y="5114"/>
                  </a:lnTo>
                  <a:lnTo>
                    <a:pt x="878" y="5110"/>
                  </a:lnTo>
                  <a:close/>
                  <a:moveTo>
                    <a:pt x="794" y="4952"/>
                  </a:moveTo>
                  <a:lnTo>
                    <a:pt x="791" y="4955"/>
                  </a:lnTo>
                  <a:lnTo>
                    <a:pt x="789" y="4957"/>
                  </a:lnTo>
                  <a:lnTo>
                    <a:pt x="782" y="4961"/>
                  </a:lnTo>
                  <a:lnTo>
                    <a:pt x="776" y="4964"/>
                  </a:lnTo>
                  <a:lnTo>
                    <a:pt x="772" y="4964"/>
                  </a:lnTo>
                  <a:lnTo>
                    <a:pt x="768" y="4963"/>
                  </a:lnTo>
                  <a:lnTo>
                    <a:pt x="765" y="4961"/>
                  </a:lnTo>
                  <a:lnTo>
                    <a:pt x="764" y="4957"/>
                  </a:lnTo>
                  <a:lnTo>
                    <a:pt x="763" y="4953"/>
                  </a:lnTo>
                  <a:lnTo>
                    <a:pt x="763" y="4948"/>
                  </a:lnTo>
                  <a:lnTo>
                    <a:pt x="764" y="4944"/>
                  </a:lnTo>
                  <a:lnTo>
                    <a:pt x="768" y="4942"/>
                  </a:lnTo>
                  <a:lnTo>
                    <a:pt x="776" y="4934"/>
                  </a:lnTo>
                  <a:lnTo>
                    <a:pt x="782" y="4924"/>
                  </a:lnTo>
                  <a:lnTo>
                    <a:pt x="786" y="4919"/>
                  </a:lnTo>
                  <a:lnTo>
                    <a:pt x="790" y="4913"/>
                  </a:lnTo>
                  <a:lnTo>
                    <a:pt x="794" y="4911"/>
                  </a:lnTo>
                  <a:lnTo>
                    <a:pt x="799" y="4908"/>
                  </a:lnTo>
                  <a:lnTo>
                    <a:pt x="803" y="4909"/>
                  </a:lnTo>
                  <a:lnTo>
                    <a:pt x="807" y="4911"/>
                  </a:lnTo>
                  <a:lnTo>
                    <a:pt x="809" y="4913"/>
                  </a:lnTo>
                  <a:lnTo>
                    <a:pt x="811" y="4917"/>
                  </a:lnTo>
                  <a:lnTo>
                    <a:pt x="808" y="4926"/>
                  </a:lnTo>
                  <a:lnTo>
                    <a:pt x="803" y="4934"/>
                  </a:lnTo>
                  <a:lnTo>
                    <a:pt x="794" y="4952"/>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dirty="0">
                <a:solidFill>
                  <a:schemeClr val="accent1"/>
                </a:solidFill>
              </a:endParaRPr>
            </a:p>
          </p:txBody>
        </p:sp>
        <p:sp>
          <p:nvSpPr>
            <p:cNvPr id="10" name="Freeform 7">
              <a:extLst>
                <a:ext uri="{FF2B5EF4-FFF2-40B4-BE49-F238E27FC236}">
                  <a16:creationId xmlns:a16="http://schemas.microsoft.com/office/drawing/2014/main" id="{DFFBEDAE-8F0C-4D45-9ED6-768EB867411D}"/>
                </a:ext>
              </a:extLst>
            </p:cNvPr>
            <p:cNvSpPr>
              <a:spLocks/>
            </p:cNvSpPr>
            <p:nvPr/>
          </p:nvSpPr>
          <p:spPr bwMode="auto">
            <a:xfrm>
              <a:off x="8488413" y="2958858"/>
              <a:ext cx="375268" cy="205919"/>
            </a:xfrm>
            <a:custGeom>
              <a:avLst/>
              <a:gdLst/>
              <a:ahLst/>
              <a:cxnLst>
                <a:cxn ang="0">
                  <a:pos x="465" y="52"/>
                </a:cxn>
                <a:cxn ang="0">
                  <a:pos x="488" y="75"/>
                </a:cxn>
                <a:cxn ang="0">
                  <a:pos x="518" y="88"/>
                </a:cxn>
                <a:cxn ang="0">
                  <a:pos x="565" y="97"/>
                </a:cxn>
                <a:cxn ang="0">
                  <a:pos x="610" y="116"/>
                </a:cxn>
                <a:cxn ang="0">
                  <a:pos x="652" y="122"/>
                </a:cxn>
                <a:cxn ang="0">
                  <a:pos x="711" y="115"/>
                </a:cxn>
                <a:cxn ang="0">
                  <a:pos x="755" y="115"/>
                </a:cxn>
                <a:cxn ang="0">
                  <a:pos x="782" y="124"/>
                </a:cxn>
                <a:cxn ang="0">
                  <a:pos x="804" y="142"/>
                </a:cxn>
                <a:cxn ang="0">
                  <a:pos x="819" y="173"/>
                </a:cxn>
                <a:cxn ang="0">
                  <a:pos x="824" y="211"/>
                </a:cxn>
                <a:cxn ang="0">
                  <a:pos x="819" y="256"/>
                </a:cxn>
                <a:cxn ang="0">
                  <a:pos x="784" y="368"/>
                </a:cxn>
                <a:cxn ang="0">
                  <a:pos x="767" y="446"/>
                </a:cxn>
                <a:cxn ang="0">
                  <a:pos x="703" y="455"/>
                </a:cxn>
                <a:cxn ang="0">
                  <a:pos x="642" y="457"/>
                </a:cxn>
                <a:cxn ang="0">
                  <a:pos x="543" y="449"/>
                </a:cxn>
                <a:cxn ang="0">
                  <a:pos x="426" y="438"/>
                </a:cxn>
                <a:cxn ang="0">
                  <a:pos x="329" y="433"/>
                </a:cxn>
                <a:cxn ang="0">
                  <a:pos x="193" y="407"/>
                </a:cxn>
                <a:cxn ang="0">
                  <a:pos x="0" y="348"/>
                </a:cxn>
                <a:cxn ang="0">
                  <a:pos x="32" y="295"/>
                </a:cxn>
                <a:cxn ang="0">
                  <a:pos x="50" y="262"/>
                </a:cxn>
                <a:cxn ang="0">
                  <a:pos x="57" y="221"/>
                </a:cxn>
                <a:cxn ang="0">
                  <a:pos x="70" y="181"/>
                </a:cxn>
                <a:cxn ang="0">
                  <a:pos x="83" y="164"/>
                </a:cxn>
                <a:cxn ang="0">
                  <a:pos x="97" y="159"/>
                </a:cxn>
                <a:cxn ang="0">
                  <a:pos x="131" y="158"/>
                </a:cxn>
                <a:cxn ang="0">
                  <a:pos x="155" y="151"/>
                </a:cxn>
                <a:cxn ang="0">
                  <a:pos x="192" y="136"/>
                </a:cxn>
                <a:cxn ang="0">
                  <a:pos x="201" y="136"/>
                </a:cxn>
                <a:cxn ang="0">
                  <a:pos x="234" y="176"/>
                </a:cxn>
                <a:cxn ang="0">
                  <a:pos x="253" y="175"/>
                </a:cxn>
                <a:cxn ang="0">
                  <a:pos x="275" y="171"/>
                </a:cxn>
                <a:cxn ang="0">
                  <a:pos x="308" y="180"/>
                </a:cxn>
                <a:cxn ang="0">
                  <a:pos x="338" y="185"/>
                </a:cxn>
                <a:cxn ang="0">
                  <a:pos x="359" y="183"/>
                </a:cxn>
                <a:cxn ang="0">
                  <a:pos x="370" y="172"/>
                </a:cxn>
                <a:cxn ang="0">
                  <a:pos x="377" y="145"/>
                </a:cxn>
                <a:cxn ang="0">
                  <a:pos x="373" y="71"/>
                </a:cxn>
                <a:cxn ang="0">
                  <a:pos x="376" y="44"/>
                </a:cxn>
                <a:cxn ang="0">
                  <a:pos x="386" y="27"/>
                </a:cxn>
                <a:cxn ang="0">
                  <a:pos x="401" y="17"/>
                </a:cxn>
                <a:cxn ang="0">
                  <a:pos x="413" y="6"/>
                </a:cxn>
              </a:cxnLst>
              <a:rect l="0" t="0" r="r" b="b"/>
              <a:pathLst>
                <a:path w="824" h="457">
                  <a:moveTo>
                    <a:pt x="414" y="0"/>
                  </a:moveTo>
                  <a:lnTo>
                    <a:pt x="453" y="40"/>
                  </a:lnTo>
                  <a:lnTo>
                    <a:pt x="465" y="52"/>
                  </a:lnTo>
                  <a:lnTo>
                    <a:pt x="477" y="63"/>
                  </a:lnTo>
                  <a:lnTo>
                    <a:pt x="482" y="70"/>
                  </a:lnTo>
                  <a:lnTo>
                    <a:pt x="488" y="75"/>
                  </a:lnTo>
                  <a:lnTo>
                    <a:pt x="496" y="79"/>
                  </a:lnTo>
                  <a:lnTo>
                    <a:pt x="504" y="83"/>
                  </a:lnTo>
                  <a:lnTo>
                    <a:pt x="518" y="88"/>
                  </a:lnTo>
                  <a:lnTo>
                    <a:pt x="534" y="89"/>
                  </a:lnTo>
                  <a:lnTo>
                    <a:pt x="549" y="92"/>
                  </a:lnTo>
                  <a:lnTo>
                    <a:pt x="565" y="97"/>
                  </a:lnTo>
                  <a:lnTo>
                    <a:pt x="582" y="106"/>
                  </a:lnTo>
                  <a:lnTo>
                    <a:pt x="596" y="113"/>
                  </a:lnTo>
                  <a:lnTo>
                    <a:pt x="610" y="116"/>
                  </a:lnTo>
                  <a:lnTo>
                    <a:pt x="623" y="120"/>
                  </a:lnTo>
                  <a:lnTo>
                    <a:pt x="637" y="122"/>
                  </a:lnTo>
                  <a:lnTo>
                    <a:pt x="652" y="122"/>
                  </a:lnTo>
                  <a:lnTo>
                    <a:pt x="668" y="120"/>
                  </a:lnTo>
                  <a:lnTo>
                    <a:pt x="688" y="118"/>
                  </a:lnTo>
                  <a:lnTo>
                    <a:pt x="711" y="115"/>
                  </a:lnTo>
                  <a:lnTo>
                    <a:pt x="733" y="114"/>
                  </a:lnTo>
                  <a:lnTo>
                    <a:pt x="745" y="115"/>
                  </a:lnTo>
                  <a:lnTo>
                    <a:pt x="755" y="115"/>
                  </a:lnTo>
                  <a:lnTo>
                    <a:pt x="764" y="118"/>
                  </a:lnTo>
                  <a:lnTo>
                    <a:pt x="773" y="120"/>
                  </a:lnTo>
                  <a:lnTo>
                    <a:pt x="782" y="124"/>
                  </a:lnTo>
                  <a:lnTo>
                    <a:pt x="790" y="129"/>
                  </a:lnTo>
                  <a:lnTo>
                    <a:pt x="798" y="136"/>
                  </a:lnTo>
                  <a:lnTo>
                    <a:pt x="804" y="142"/>
                  </a:lnTo>
                  <a:lnTo>
                    <a:pt x="810" y="151"/>
                  </a:lnTo>
                  <a:lnTo>
                    <a:pt x="815" y="162"/>
                  </a:lnTo>
                  <a:lnTo>
                    <a:pt x="819" y="173"/>
                  </a:lnTo>
                  <a:lnTo>
                    <a:pt x="821" y="188"/>
                  </a:lnTo>
                  <a:lnTo>
                    <a:pt x="823" y="199"/>
                  </a:lnTo>
                  <a:lnTo>
                    <a:pt x="824" y="211"/>
                  </a:lnTo>
                  <a:lnTo>
                    <a:pt x="824" y="221"/>
                  </a:lnTo>
                  <a:lnTo>
                    <a:pt x="823" y="233"/>
                  </a:lnTo>
                  <a:lnTo>
                    <a:pt x="819" y="256"/>
                  </a:lnTo>
                  <a:lnTo>
                    <a:pt x="812" y="278"/>
                  </a:lnTo>
                  <a:lnTo>
                    <a:pt x="798" y="324"/>
                  </a:lnTo>
                  <a:lnTo>
                    <a:pt x="784" y="368"/>
                  </a:lnTo>
                  <a:lnTo>
                    <a:pt x="789" y="440"/>
                  </a:lnTo>
                  <a:lnTo>
                    <a:pt x="789" y="440"/>
                  </a:lnTo>
                  <a:lnTo>
                    <a:pt x="767" y="446"/>
                  </a:lnTo>
                  <a:lnTo>
                    <a:pt x="745" y="449"/>
                  </a:lnTo>
                  <a:lnTo>
                    <a:pt x="724" y="453"/>
                  </a:lnTo>
                  <a:lnTo>
                    <a:pt x="703" y="455"/>
                  </a:lnTo>
                  <a:lnTo>
                    <a:pt x="683" y="456"/>
                  </a:lnTo>
                  <a:lnTo>
                    <a:pt x="663" y="457"/>
                  </a:lnTo>
                  <a:lnTo>
                    <a:pt x="642" y="457"/>
                  </a:lnTo>
                  <a:lnTo>
                    <a:pt x="623" y="456"/>
                  </a:lnTo>
                  <a:lnTo>
                    <a:pt x="583" y="453"/>
                  </a:lnTo>
                  <a:lnTo>
                    <a:pt x="543" y="449"/>
                  </a:lnTo>
                  <a:lnTo>
                    <a:pt x="501" y="444"/>
                  </a:lnTo>
                  <a:lnTo>
                    <a:pt x="458" y="439"/>
                  </a:lnTo>
                  <a:lnTo>
                    <a:pt x="426" y="438"/>
                  </a:lnTo>
                  <a:lnTo>
                    <a:pt x="394" y="436"/>
                  </a:lnTo>
                  <a:lnTo>
                    <a:pt x="361" y="435"/>
                  </a:lnTo>
                  <a:lnTo>
                    <a:pt x="329" y="433"/>
                  </a:lnTo>
                  <a:lnTo>
                    <a:pt x="284" y="426"/>
                  </a:lnTo>
                  <a:lnTo>
                    <a:pt x="238" y="417"/>
                  </a:lnTo>
                  <a:lnTo>
                    <a:pt x="193" y="407"/>
                  </a:lnTo>
                  <a:lnTo>
                    <a:pt x="148" y="396"/>
                  </a:lnTo>
                  <a:lnTo>
                    <a:pt x="0" y="348"/>
                  </a:lnTo>
                  <a:lnTo>
                    <a:pt x="0" y="348"/>
                  </a:lnTo>
                  <a:lnTo>
                    <a:pt x="10" y="330"/>
                  </a:lnTo>
                  <a:lnTo>
                    <a:pt x="21" y="312"/>
                  </a:lnTo>
                  <a:lnTo>
                    <a:pt x="32" y="295"/>
                  </a:lnTo>
                  <a:lnTo>
                    <a:pt x="43" y="278"/>
                  </a:lnTo>
                  <a:lnTo>
                    <a:pt x="48" y="271"/>
                  </a:lnTo>
                  <a:lnTo>
                    <a:pt x="50" y="262"/>
                  </a:lnTo>
                  <a:lnTo>
                    <a:pt x="53" y="251"/>
                  </a:lnTo>
                  <a:lnTo>
                    <a:pt x="54" y="242"/>
                  </a:lnTo>
                  <a:lnTo>
                    <a:pt x="57" y="221"/>
                  </a:lnTo>
                  <a:lnTo>
                    <a:pt x="62" y="202"/>
                  </a:lnTo>
                  <a:lnTo>
                    <a:pt x="66" y="192"/>
                  </a:lnTo>
                  <a:lnTo>
                    <a:pt x="70" y="181"/>
                  </a:lnTo>
                  <a:lnTo>
                    <a:pt x="74" y="175"/>
                  </a:lnTo>
                  <a:lnTo>
                    <a:pt x="78" y="168"/>
                  </a:lnTo>
                  <a:lnTo>
                    <a:pt x="83" y="164"/>
                  </a:lnTo>
                  <a:lnTo>
                    <a:pt x="87" y="162"/>
                  </a:lnTo>
                  <a:lnTo>
                    <a:pt x="92" y="161"/>
                  </a:lnTo>
                  <a:lnTo>
                    <a:pt x="97" y="159"/>
                  </a:lnTo>
                  <a:lnTo>
                    <a:pt x="110" y="158"/>
                  </a:lnTo>
                  <a:lnTo>
                    <a:pt x="123" y="158"/>
                  </a:lnTo>
                  <a:lnTo>
                    <a:pt x="131" y="158"/>
                  </a:lnTo>
                  <a:lnTo>
                    <a:pt x="138" y="157"/>
                  </a:lnTo>
                  <a:lnTo>
                    <a:pt x="146" y="154"/>
                  </a:lnTo>
                  <a:lnTo>
                    <a:pt x="155" y="151"/>
                  </a:lnTo>
                  <a:lnTo>
                    <a:pt x="175" y="142"/>
                  </a:lnTo>
                  <a:lnTo>
                    <a:pt x="188" y="137"/>
                  </a:lnTo>
                  <a:lnTo>
                    <a:pt x="192" y="136"/>
                  </a:lnTo>
                  <a:lnTo>
                    <a:pt x="195" y="136"/>
                  </a:lnTo>
                  <a:lnTo>
                    <a:pt x="198" y="136"/>
                  </a:lnTo>
                  <a:lnTo>
                    <a:pt x="201" y="136"/>
                  </a:lnTo>
                  <a:lnTo>
                    <a:pt x="208" y="148"/>
                  </a:lnTo>
                  <a:lnTo>
                    <a:pt x="229" y="172"/>
                  </a:lnTo>
                  <a:lnTo>
                    <a:pt x="234" y="176"/>
                  </a:lnTo>
                  <a:lnTo>
                    <a:pt x="240" y="177"/>
                  </a:lnTo>
                  <a:lnTo>
                    <a:pt x="246" y="176"/>
                  </a:lnTo>
                  <a:lnTo>
                    <a:pt x="253" y="175"/>
                  </a:lnTo>
                  <a:lnTo>
                    <a:pt x="260" y="172"/>
                  </a:lnTo>
                  <a:lnTo>
                    <a:pt x="268" y="171"/>
                  </a:lnTo>
                  <a:lnTo>
                    <a:pt x="275" y="171"/>
                  </a:lnTo>
                  <a:lnTo>
                    <a:pt x="281" y="172"/>
                  </a:lnTo>
                  <a:lnTo>
                    <a:pt x="295" y="176"/>
                  </a:lnTo>
                  <a:lnTo>
                    <a:pt x="308" y="180"/>
                  </a:lnTo>
                  <a:lnTo>
                    <a:pt x="319" y="183"/>
                  </a:lnTo>
                  <a:lnTo>
                    <a:pt x="329" y="185"/>
                  </a:lnTo>
                  <a:lnTo>
                    <a:pt x="338" y="185"/>
                  </a:lnTo>
                  <a:lnTo>
                    <a:pt x="346" y="185"/>
                  </a:lnTo>
                  <a:lnTo>
                    <a:pt x="352" y="184"/>
                  </a:lnTo>
                  <a:lnTo>
                    <a:pt x="359" y="183"/>
                  </a:lnTo>
                  <a:lnTo>
                    <a:pt x="363" y="179"/>
                  </a:lnTo>
                  <a:lnTo>
                    <a:pt x="368" y="176"/>
                  </a:lnTo>
                  <a:lnTo>
                    <a:pt x="370" y="172"/>
                  </a:lnTo>
                  <a:lnTo>
                    <a:pt x="373" y="167"/>
                  </a:lnTo>
                  <a:lnTo>
                    <a:pt x="376" y="157"/>
                  </a:lnTo>
                  <a:lnTo>
                    <a:pt x="377" y="145"/>
                  </a:lnTo>
                  <a:lnTo>
                    <a:pt x="376" y="116"/>
                  </a:lnTo>
                  <a:lnTo>
                    <a:pt x="373" y="85"/>
                  </a:lnTo>
                  <a:lnTo>
                    <a:pt x="373" y="71"/>
                  </a:lnTo>
                  <a:lnTo>
                    <a:pt x="373" y="57"/>
                  </a:lnTo>
                  <a:lnTo>
                    <a:pt x="374" y="50"/>
                  </a:lnTo>
                  <a:lnTo>
                    <a:pt x="376" y="44"/>
                  </a:lnTo>
                  <a:lnTo>
                    <a:pt x="378" y="39"/>
                  </a:lnTo>
                  <a:lnTo>
                    <a:pt x="381" y="32"/>
                  </a:lnTo>
                  <a:lnTo>
                    <a:pt x="386" y="27"/>
                  </a:lnTo>
                  <a:lnTo>
                    <a:pt x="391" y="22"/>
                  </a:lnTo>
                  <a:lnTo>
                    <a:pt x="396" y="19"/>
                  </a:lnTo>
                  <a:lnTo>
                    <a:pt x="401" y="17"/>
                  </a:lnTo>
                  <a:lnTo>
                    <a:pt x="407" y="14"/>
                  </a:lnTo>
                  <a:lnTo>
                    <a:pt x="411" y="12"/>
                  </a:lnTo>
                  <a:lnTo>
                    <a:pt x="413" y="6"/>
                  </a:lnTo>
                  <a:lnTo>
                    <a:pt x="414" y="0"/>
                  </a:lnTo>
                  <a:lnTo>
                    <a:pt x="414" y="0"/>
                  </a:lnTo>
                  <a:close/>
                </a:path>
              </a:pathLst>
            </a:custGeom>
            <a:solidFill>
              <a:schemeClr val="bg1">
                <a:lumMod val="65000"/>
              </a:schemeClr>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2" name="Freeform 10">
              <a:extLst>
                <a:ext uri="{FF2B5EF4-FFF2-40B4-BE49-F238E27FC236}">
                  <a16:creationId xmlns:a16="http://schemas.microsoft.com/office/drawing/2014/main" id="{129E2DF4-EAA5-914E-AAF5-2A82EEDF3270}"/>
                </a:ext>
              </a:extLst>
            </p:cNvPr>
            <p:cNvSpPr>
              <a:spLocks noEditPoints="1"/>
            </p:cNvSpPr>
            <p:nvPr/>
          </p:nvSpPr>
          <p:spPr bwMode="auto">
            <a:xfrm>
              <a:off x="6929045" y="-381000"/>
              <a:ext cx="2386415" cy="2651655"/>
            </a:xfrm>
            <a:custGeom>
              <a:avLst/>
              <a:gdLst/>
              <a:ahLst/>
              <a:cxnLst>
                <a:cxn ang="0">
                  <a:pos x="3911" y="293"/>
                </a:cxn>
                <a:cxn ang="0">
                  <a:pos x="4077" y="253"/>
                </a:cxn>
                <a:cxn ang="0">
                  <a:pos x="3488" y="504"/>
                </a:cxn>
                <a:cxn ang="0">
                  <a:pos x="3241" y="752"/>
                </a:cxn>
                <a:cxn ang="0">
                  <a:pos x="3013" y="858"/>
                </a:cxn>
                <a:cxn ang="0">
                  <a:pos x="2784" y="1004"/>
                </a:cxn>
                <a:cxn ang="0">
                  <a:pos x="2672" y="1126"/>
                </a:cxn>
                <a:cxn ang="0">
                  <a:pos x="2885" y="1129"/>
                </a:cxn>
                <a:cxn ang="0">
                  <a:pos x="2596" y="1314"/>
                </a:cxn>
                <a:cxn ang="0">
                  <a:pos x="2237" y="1507"/>
                </a:cxn>
                <a:cxn ang="0">
                  <a:pos x="1066" y="3387"/>
                </a:cxn>
                <a:cxn ang="0">
                  <a:pos x="211" y="4631"/>
                </a:cxn>
                <a:cxn ang="0">
                  <a:pos x="121" y="4953"/>
                </a:cxn>
                <a:cxn ang="0">
                  <a:pos x="1344" y="5444"/>
                </a:cxn>
                <a:cxn ang="0">
                  <a:pos x="1199" y="5431"/>
                </a:cxn>
                <a:cxn ang="0">
                  <a:pos x="847" y="5674"/>
                </a:cxn>
                <a:cxn ang="0">
                  <a:pos x="237" y="5762"/>
                </a:cxn>
                <a:cxn ang="0">
                  <a:pos x="220" y="5220"/>
                </a:cxn>
                <a:cxn ang="0">
                  <a:pos x="72" y="5042"/>
                </a:cxn>
                <a:cxn ang="0">
                  <a:pos x="356" y="4797"/>
                </a:cxn>
                <a:cxn ang="0">
                  <a:pos x="222" y="4804"/>
                </a:cxn>
                <a:cxn ang="0">
                  <a:pos x="241" y="4499"/>
                </a:cxn>
                <a:cxn ang="0">
                  <a:pos x="732" y="4458"/>
                </a:cxn>
                <a:cxn ang="0">
                  <a:pos x="532" y="4334"/>
                </a:cxn>
                <a:cxn ang="0">
                  <a:pos x="224" y="4122"/>
                </a:cxn>
                <a:cxn ang="0">
                  <a:pos x="307" y="3963"/>
                </a:cxn>
                <a:cxn ang="0">
                  <a:pos x="612" y="3977"/>
                </a:cxn>
                <a:cxn ang="0">
                  <a:pos x="577" y="3830"/>
                </a:cxn>
                <a:cxn ang="0">
                  <a:pos x="822" y="3784"/>
                </a:cxn>
                <a:cxn ang="0">
                  <a:pos x="919" y="3631"/>
                </a:cxn>
                <a:cxn ang="0">
                  <a:pos x="1107" y="3571"/>
                </a:cxn>
                <a:cxn ang="0">
                  <a:pos x="1427" y="3498"/>
                </a:cxn>
                <a:cxn ang="0">
                  <a:pos x="1666" y="3292"/>
                </a:cxn>
                <a:cxn ang="0">
                  <a:pos x="1349" y="3326"/>
                </a:cxn>
                <a:cxn ang="0">
                  <a:pos x="1782" y="3052"/>
                </a:cxn>
                <a:cxn ang="0">
                  <a:pos x="1759" y="2832"/>
                </a:cxn>
                <a:cxn ang="0">
                  <a:pos x="2063" y="2587"/>
                </a:cxn>
                <a:cxn ang="0">
                  <a:pos x="2188" y="2282"/>
                </a:cxn>
                <a:cxn ang="0">
                  <a:pos x="2320" y="2042"/>
                </a:cxn>
                <a:cxn ang="0">
                  <a:pos x="2693" y="1822"/>
                </a:cxn>
                <a:cxn ang="0">
                  <a:pos x="2628" y="1683"/>
                </a:cxn>
                <a:cxn ang="0">
                  <a:pos x="2667" y="1539"/>
                </a:cxn>
                <a:cxn ang="0">
                  <a:pos x="2802" y="1473"/>
                </a:cxn>
                <a:cxn ang="0">
                  <a:pos x="3071" y="1247"/>
                </a:cxn>
                <a:cxn ang="0">
                  <a:pos x="3180" y="826"/>
                </a:cxn>
                <a:cxn ang="0">
                  <a:pos x="3361" y="846"/>
                </a:cxn>
                <a:cxn ang="0">
                  <a:pos x="3514" y="828"/>
                </a:cxn>
                <a:cxn ang="0">
                  <a:pos x="3672" y="437"/>
                </a:cxn>
                <a:cxn ang="0">
                  <a:pos x="4043" y="573"/>
                </a:cxn>
                <a:cxn ang="0">
                  <a:pos x="4146" y="195"/>
                </a:cxn>
                <a:cxn ang="0">
                  <a:pos x="4321" y="376"/>
                </a:cxn>
                <a:cxn ang="0">
                  <a:pos x="4570" y="193"/>
                </a:cxn>
                <a:cxn ang="0">
                  <a:pos x="4707" y="86"/>
                </a:cxn>
                <a:cxn ang="0">
                  <a:pos x="4729" y="239"/>
                </a:cxn>
                <a:cxn ang="0">
                  <a:pos x="5000" y="195"/>
                </a:cxn>
                <a:cxn ang="0">
                  <a:pos x="5034" y="547"/>
                </a:cxn>
                <a:cxn ang="0">
                  <a:pos x="5145" y="762"/>
                </a:cxn>
                <a:cxn ang="0">
                  <a:pos x="4674" y="524"/>
                </a:cxn>
                <a:cxn ang="0">
                  <a:pos x="4220" y="1169"/>
                </a:cxn>
                <a:cxn ang="0">
                  <a:pos x="3358" y="1276"/>
                </a:cxn>
                <a:cxn ang="0">
                  <a:pos x="2648" y="2091"/>
                </a:cxn>
                <a:cxn ang="0">
                  <a:pos x="1978" y="3315"/>
                </a:cxn>
                <a:cxn ang="0">
                  <a:pos x="1773" y="4687"/>
                </a:cxn>
              </a:cxnLst>
              <a:rect l="0" t="0" r="r" b="b"/>
              <a:pathLst>
                <a:path w="5239" h="5872">
                  <a:moveTo>
                    <a:pt x="4312" y="82"/>
                  </a:moveTo>
                  <a:lnTo>
                    <a:pt x="4306" y="79"/>
                  </a:lnTo>
                  <a:lnTo>
                    <a:pt x="4299" y="75"/>
                  </a:lnTo>
                  <a:lnTo>
                    <a:pt x="4294" y="69"/>
                  </a:lnTo>
                  <a:lnTo>
                    <a:pt x="4290" y="64"/>
                  </a:lnTo>
                  <a:lnTo>
                    <a:pt x="4293" y="56"/>
                  </a:lnTo>
                  <a:lnTo>
                    <a:pt x="4301" y="42"/>
                  </a:lnTo>
                  <a:lnTo>
                    <a:pt x="4310" y="26"/>
                  </a:lnTo>
                  <a:lnTo>
                    <a:pt x="4315" y="16"/>
                  </a:lnTo>
                  <a:lnTo>
                    <a:pt x="4317" y="13"/>
                  </a:lnTo>
                  <a:lnTo>
                    <a:pt x="4319" y="11"/>
                  </a:lnTo>
                  <a:lnTo>
                    <a:pt x="4321" y="8"/>
                  </a:lnTo>
                  <a:lnTo>
                    <a:pt x="4324" y="8"/>
                  </a:lnTo>
                  <a:lnTo>
                    <a:pt x="4327" y="8"/>
                  </a:lnTo>
                  <a:lnTo>
                    <a:pt x="4329" y="8"/>
                  </a:lnTo>
                  <a:lnTo>
                    <a:pt x="4332" y="11"/>
                  </a:lnTo>
                  <a:lnTo>
                    <a:pt x="4333" y="13"/>
                  </a:lnTo>
                  <a:lnTo>
                    <a:pt x="4338" y="25"/>
                  </a:lnTo>
                  <a:lnTo>
                    <a:pt x="4343" y="37"/>
                  </a:lnTo>
                  <a:lnTo>
                    <a:pt x="4347" y="50"/>
                  </a:lnTo>
                  <a:lnTo>
                    <a:pt x="4349" y="61"/>
                  </a:lnTo>
                  <a:lnTo>
                    <a:pt x="4346" y="73"/>
                  </a:lnTo>
                  <a:lnTo>
                    <a:pt x="4342" y="85"/>
                  </a:lnTo>
                  <a:lnTo>
                    <a:pt x="4341" y="91"/>
                  </a:lnTo>
                  <a:lnTo>
                    <a:pt x="4337" y="95"/>
                  </a:lnTo>
                  <a:lnTo>
                    <a:pt x="4332" y="98"/>
                  </a:lnTo>
                  <a:lnTo>
                    <a:pt x="4325" y="100"/>
                  </a:lnTo>
                  <a:lnTo>
                    <a:pt x="4312" y="82"/>
                  </a:lnTo>
                  <a:close/>
                  <a:moveTo>
                    <a:pt x="3804" y="303"/>
                  </a:moveTo>
                  <a:lnTo>
                    <a:pt x="3804" y="298"/>
                  </a:lnTo>
                  <a:lnTo>
                    <a:pt x="3803" y="294"/>
                  </a:lnTo>
                  <a:lnTo>
                    <a:pt x="3802" y="289"/>
                  </a:lnTo>
                  <a:lnTo>
                    <a:pt x="3799" y="285"/>
                  </a:lnTo>
                  <a:lnTo>
                    <a:pt x="3782" y="283"/>
                  </a:lnTo>
                  <a:lnTo>
                    <a:pt x="3766" y="279"/>
                  </a:lnTo>
                  <a:lnTo>
                    <a:pt x="3762" y="278"/>
                  </a:lnTo>
                  <a:lnTo>
                    <a:pt x="3759" y="276"/>
                  </a:lnTo>
                  <a:lnTo>
                    <a:pt x="3758" y="274"/>
                  </a:lnTo>
                  <a:lnTo>
                    <a:pt x="3755" y="270"/>
                  </a:lnTo>
                  <a:lnTo>
                    <a:pt x="3755" y="267"/>
                  </a:lnTo>
                  <a:lnTo>
                    <a:pt x="3755" y="262"/>
                  </a:lnTo>
                  <a:lnTo>
                    <a:pt x="3757" y="258"/>
                  </a:lnTo>
                  <a:lnTo>
                    <a:pt x="3760" y="252"/>
                  </a:lnTo>
                  <a:lnTo>
                    <a:pt x="3766" y="243"/>
                  </a:lnTo>
                  <a:lnTo>
                    <a:pt x="3773" y="235"/>
                  </a:lnTo>
                  <a:lnTo>
                    <a:pt x="3780" y="231"/>
                  </a:lnTo>
                  <a:lnTo>
                    <a:pt x="3786" y="228"/>
                  </a:lnTo>
                  <a:lnTo>
                    <a:pt x="3794" y="228"/>
                  </a:lnTo>
                  <a:lnTo>
                    <a:pt x="3801" y="230"/>
                  </a:lnTo>
                  <a:lnTo>
                    <a:pt x="3808" y="231"/>
                  </a:lnTo>
                  <a:lnTo>
                    <a:pt x="3816" y="235"/>
                  </a:lnTo>
                  <a:lnTo>
                    <a:pt x="3830" y="241"/>
                  </a:lnTo>
                  <a:lnTo>
                    <a:pt x="3843" y="246"/>
                  </a:lnTo>
                  <a:lnTo>
                    <a:pt x="3850" y="248"/>
                  </a:lnTo>
                  <a:lnTo>
                    <a:pt x="3856" y="248"/>
                  </a:lnTo>
                  <a:lnTo>
                    <a:pt x="3863" y="245"/>
                  </a:lnTo>
                  <a:lnTo>
                    <a:pt x="3868" y="241"/>
                  </a:lnTo>
                  <a:lnTo>
                    <a:pt x="3874" y="231"/>
                  </a:lnTo>
                  <a:lnTo>
                    <a:pt x="3882" y="219"/>
                  </a:lnTo>
                  <a:lnTo>
                    <a:pt x="3891" y="214"/>
                  </a:lnTo>
                  <a:lnTo>
                    <a:pt x="3899" y="209"/>
                  </a:lnTo>
                  <a:lnTo>
                    <a:pt x="3907" y="202"/>
                  </a:lnTo>
                  <a:lnTo>
                    <a:pt x="3915" y="195"/>
                  </a:lnTo>
                  <a:lnTo>
                    <a:pt x="3921" y="183"/>
                  </a:lnTo>
                  <a:lnTo>
                    <a:pt x="3929" y="174"/>
                  </a:lnTo>
                  <a:lnTo>
                    <a:pt x="3933" y="171"/>
                  </a:lnTo>
                  <a:lnTo>
                    <a:pt x="3938" y="169"/>
                  </a:lnTo>
                  <a:lnTo>
                    <a:pt x="3943" y="166"/>
                  </a:lnTo>
                  <a:lnTo>
                    <a:pt x="3951" y="166"/>
                  </a:lnTo>
                  <a:lnTo>
                    <a:pt x="3953" y="170"/>
                  </a:lnTo>
                  <a:lnTo>
                    <a:pt x="3953" y="177"/>
                  </a:lnTo>
                  <a:lnTo>
                    <a:pt x="3953" y="186"/>
                  </a:lnTo>
                  <a:lnTo>
                    <a:pt x="3952" y="193"/>
                  </a:lnTo>
                  <a:lnTo>
                    <a:pt x="3950" y="212"/>
                  </a:lnTo>
                  <a:lnTo>
                    <a:pt x="3948" y="226"/>
                  </a:lnTo>
                  <a:lnTo>
                    <a:pt x="3947" y="239"/>
                  </a:lnTo>
                  <a:lnTo>
                    <a:pt x="3943" y="250"/>
                  </a:lnTo>
                  <a:lnTo>
                    <a:pt x="3937" y="263"/>
                  </a:lnTo>
                  <a:lnTo>
                    <a:pt x="3930" y="274"/>
                  </a:lnTo>
                  <a:lnTo>
                    <a:pt x="3921" y="284"/>
                  </a:lnTo>
                  <a:lnTo>
                    <a:pt x="3911" y="293"/>
                  </a:lnTo>
                  <a:lnTo>
                    <a:pt x="3899" y="300"/>
                  </a:lnTo>
                  <a:lnTo>
                    <a:pt x="3887" y="305"/>
                  </a:lnTo>
                  <a:lnTo>
                    <a:pt x="3876" y="306"/>
                  </a:lnTo>
                  <a:lnTo>
                    <a:pt x="3864" y="305"/>
                  </a:lnTo>
                  <a:lnTo>
                    <a:pt x="3859" y="305"/>
                  </a:lnTo>
                  <a:lnTo>
                    <a:pt x="3852" y="305"/>
                  </a:lnTo>
                  <a:lnTo>
                    <a:pt x="3847" y="306"/>
                  </a:lnTo>
                  <a:lnTo>
                    <a:pt x="3842" y="309"/>
                  </a:lnTo>
                  <a:lnTo>
                    <a:pt x="3834" y="316"/>
                  </a:lnTo>
                  <a:lnTo>
                    <a:pt x="3829" y="322"/>
                  </a:lnTo>
                  <a:lnTo>
                    <a:pt x="3825" y="322"/>
                  </a:lnTo>
                  <a:lnTo>
                    <a:pt x="3821" y="322"/>
                  </a:lnTo>
                  <a:lnTo>
                    <a:pt x="3815" y="320"/>
                  </a:lnTo>
                  <a:lnTo>
                    <a:pt x="3807" y="318"/>
                  </a:lnTo>
                  <a:lnTo>
                    <a:pt x="3804" y="303"/>
                  </a:lnTo>
                  <a:close/>
                  <a:moveTo>
                    <a:pt x="3948" y="375"/>
                  </a:moveTo>
                  <a:lnTo>
                    <a:pt x="3943" y="373"/>
                  </a:lnTo>
                  <a:lnTo>
                    <a:pt x="3940" y="371"/>
                  </a:lnTo>
                  <a:lnTo>
                    <a:pt x="3937" y="368"/>
                  </a:lnTo>
                  <a:lnTo>
                    <a:pt x="3934" y="364"/>
                  </a:lnTo>
                  <a:lnTo>
                    <a:pt x="3929" y="355"/>
                  </a:lnTo>
                  <a:lnTo>
                    <a:pt x="3925" y="346"/>
                  </a:lnTo>
                  <a:lnTo>
                    <a:pt x="3925" y="342"/>
                  </a:lnTo>
                  <a:lnTo>
                    <a:pt x="3926" y="338"/>
                  </a:lnTo>
                  <a:lnTo>
                    <a:pt x="3929" y="336"/>
                  </a:lnTo>
                  <a:lnTo>
                    <a:pt x="3931" y="332"/>
                  </a:lnTo>
                  <a:lnTo>
                    <a:pt x="3944" y="323"/>
                  </a:lnTo>
                  <a:lnTo>
                    <a:pt x="3956" y="314"/>
                  </a:lnTo>
                  <a:lnTo>
                    <a:pt x="3961" y="309"/>
                  </a:lnTo>
                  <a:lnTo>
                    <a:pt x="3969" y="301"/>
                  </a:lnTo>
                  <a:lnTo>
                    <a:pt x="3974" y="298"/>
                  </a:lnTo>
                  <a:lnTo>
                    <a:pt x="3978" y="296"/>
                  </a:lnTo>
                  <a:lnTo>
                    <a:pt x="3982" y="296"/>
                  </a:lnTo>
                  <a:lnTo>
                    <a:pt x="3985" y="298"/>
                  </a:lnTo>
                  <a:lnTo>
                    <a:pt x="3986" y="311"/>
                  </a:lnTo>
                  <a:lnTo>
                    <a:pt x="3985" y="326"/>
                  </a:lnTo>
                  <a:lnTo>
                    <a:pt x="3983" y="336"/>
                  </a:lnTo>
                  <a:lnTo>
                    <a:pt x="3981" y="346"/>
                  </a:lnTo>
                  <a:lnTo>
                    <a:pt x="3979" y="351"/>
                  </a:lnTo>
                  <a:lnTo>
                    <a:pt x="3978" y="355"/>
                  </a:lnTo>
                  <a:lnTo>
                    <a:pt x="3978" y="360"/>
                  </a:lnTo>
                  <a:lnTo>
                    <a:pt x="3979" y="366"/>
                  </a:lnTo>
                  <a:lnTo>
                    <a:pt x="3981" y="372"/>
                  </a:lnTo>
                  <a:lnTo>
                    <a:pt x="3981" y="380"/>
                  </a:lnTo>
                  <a:lnTo>
                    <a:pt x="3977" y="383"/>
                  </a:lnTo>
                  <a:lnTo>
                    <a:pt x="3972" y="385"/>
                  </a:lnTo>
                  <a:lnTo>
                    <a:pt x="3966" y="388"/>
                  </a:lnTo>
                  <a:lnTo>
                    <a:pt x="3963" y="386"/>
                  </a:lnTo>
                  <a:lnTo>
                    <a:pt x="3948" y="375"/>
                  </a:lnTo>
                  <a:close/>
                  <a:moveTo>
                    <a:pt x="4047" y="276"/>
                  </a:moveTo>
                  <a:lnTo>
                    <a:pt x="4044" y="278"/>
                  </a:lnTo>
                  <a:lnTo>
                    <a:pt x="4040" y="276"/>
                  </a:lnTo>
                  <a:lnTo>
                    <a:pt x="4038" y="275"/>
                  </a:lnTo>
                  <a:lnTo>
                    <a:pt x="4034" y="272"/>
                  </a:lnTo>
                  <a:lnTo>
                    <a:pt x="4027" y="267"/>
                  </a:lnTo>
                  <a:lnTo>
                    <a:pt x="4022" y="262"/>
                  </a:lnTo>
                  <a:lnTo>
                    <a:pt x="4020" y="258"/>
                  </a:lnTo>
                  <a:lnTo>
                    <a:pt x="4017" y="254"/>
                  </a:lnTo>
                  <a:lnTo>
                    <a:pt x="4014" y="248"/>
                  </a:lnTo>
                  <a:lnTo>
                    <a:pt x="4013" y="243"/>
                  </a:lnTo>
                  <a:lnTo>
                    <a:pt x="4012" y="236"/>
                  </a:lnTo>
                  <a:lnTo>
                    <a:pt x="4013" y="231"/>
                  </a:lnTo>
                  <a:lnTo>
                    <a:pt x="4014" y="226"/>
                  </a:lnTo>
                  <a:lnTo>
                    <a:pt x="4017" y="221"/>
                  </a:lnTo>
                  <a:lnTo>
                    <a:pt x="4020" y="218"/>
                  </a:lnTo>
                  <a:lnTo>
                    <a:pt x="4022" y="217"/>
                  </a:lnTo>
                  <a:lnTo>
                    <a:pt x="4023" y="217"/>
                  </a:lnTo>
                  <a:lnTo>
                    <a:pt x="4026" y="218"/>
                  </a:lnTo>
                  <a:lnTo>
                    <a:pt x="4030" y="222"/>
                  </a:lnTo>
                  <a:lnTo>
                    <a:pt x="4032" y="227"/>
                  </a:lnTo>
                  <a:lnTo>
                    <a:pt x="4038" y="230"/>
                  </a:lnTo>
                  <a:lnTo>
                    <a:pt x="4045" y="230"/>
                  </a:lnTo>
                  <a:lnTo>
                    <a:pt x="4053" y="228"/>
                  </a:lnTo>
                  <a:lnTo>
                    <a:pt x="4061" y="228"/>
                  </a:lnTo>
                  <a:lnTo>
                    <a:pt x="4067" y="227"/>
                  </a:lnTo>
                  <a:lnTo>
                    <a:pt x="4074" y="230"/>
                  </a:lnTo>
                  <a:lnTo>
                    <a:pt x="4075" y="231"/>
                  </a:lnTo>
                  <a:lnTo>
                    <a:pt x="4077" y="234"/>
                  </a:lnTo>
                  <a:lnTo>
                    <a:pt x="4078" y="237"/>
                  </a:lnTo>
                  <a:lnTo>
                    <a:pt x="4078" y="241"/>
                  </a:lnTo>
                  <a:lnTo>
                    <a:pt x="4077" y="253"/>
                  </a:lnTo>
                  <a:lnTo>
                    <a:pt x="4075" y="263"/>
                  </a:lnTo>
                  <a:lnTo>
                    <a:pt x="4074" y="267"/>
                  </a:lnTo>
                  <a:lnTo>
                    <a:pt x="4071" y="272"/>
                  </a:lnTo>
                  <a:lnTo>
                    <a:pt x="4067" y="276"/>
                  </a:lnTo>
                  <a:lnTo>
                    <a:pt x="4062" y="279"/>
                  </a:lnTo>
                  <a:lnTo>
                    <a:pt x="4047" y="276"/>
                  </a:lnTo>
                  <a:close/>
                  <a:moveTo>
                    <a:pt x="3924" y="401"/>
                  </a:moveTo>
                  <a:lnTo>
                    <a:pt x="3913" y="397"/>
                  </a:lnTo>
                  <a:lnTo>
                    <a:pt x="3903" y="395"/>
                  </a:lnTo>
                  <a:lnTo>
                    <a:pt x="3895" y="395"/>
                  </a:lnTo>
                  <a:lnTo>
                    <a:pt x="3885" y="395"/>
                  </a:lnTo>
                  <a:lnTo>
                    <a:pt x="3876" y="397"/>
                  </a:lnTo>
                  <a:lnTo>
                    <a:pt x="3869" y="399"/>
                  </a:lnTo>
                  <a:lnTo>
                    <a:pt x="3865" y="403"/>
                  </a:lnTo>
                  <a:lnTo>
                    <a:pt x="3864" y="408"/>
                  </a:lnTo>
                  <a:lnTo>
                    <a:pt x="3864" y="414"/>
                  </a:lnTo>
                  <a:lnTo>
                    <a:pt x="3867" y="417"/>
                  </a:lnTo>
                  <a:lnTo>
                    <a:pt x="3871" y="420"/>
                  </a:lnTo>
                  <a:lnTo>
                    <a:pt x="3874" y="421"/>
                  </a:lnTo>
                  <a:lnTo>
                    <a:pt x="3878" y="423"/>
                  </a:lnTo>
                  <a:lnTo>
                    <a:pt x="3882" y="423"/>
                  </a:lnTo>
                  <a:lnTo>
                    <a:pt x="3887" y="424"/>
                  </a:lnTo>
                  <a:lnTo>
                    <a:pt x="3893" y="424"/>
                  </a:lnTo>
                  <a:lnTo>
                    <a:pt x="3900" y="429"/>
                  </a:lnTo>
                  <a:lnTo>
                    <a:pt x="3909" y="433"/>
                  </a:lnTo>
                  <a:lnTo>
                    <a:pt x="3915" y="433"/>
                  </a:lnTo>
                  <a:lnTo>
                    <a:pt x="3920" y="430"/>
                  </a:lnTo>
                  <a:lnTo>
                    <a:pt x="3925" y="427"/>
                  </a:lnTo>
                  <a:lnTo>
                    <a:pt x="3930" y="423"/>
                  </a:lnTo>
                  <a:lnTo>
                    <a:pt x="3924" y="401"/>
                  </a:lnTo>
                  <a:close/>
                  <a:moveTo>
                    <a:pt x="3583" y="535"/>
                  </a:moveTo>
                  <a:lnTo>
                    <a:pt x="3584" y="526"/>
                  </a:lnTo>
                  <a:lnTo>
                    <a:pt x="3584" y="517"/>
                  </a:lnTo>
                  <a:lnTo>
                    <a:pt x="3586" y="509"/>
                  </a:lnTo>
                  <a:lnTo>
                    <a:pt x="3587" y="502"/>
                  </a:lnTo>
                  <a:lnTo>
                    <a:pt x="3587" y="498"/>
                  </a:lnTo>
                  <a:lnTo>
                    <a:pt x="3589" y="494"/>
                  </a:lnTo>
                  <a:lnTo>
                    <a:pt x="3591" y="490"/>
                  </a:lnTo>
                  <a:lnTo>
                    <a:pt x="3593" y="487"/>
                  </a:lnTo>
                  <a:lnTo>
                    <a:pt x="3596" y="487"/>
                  </a:lnTo>
                  <a:lnTo>
                    <a:pt x="3597" y="487"/>
                  </a:lnTo>
                  <a:lnTo>
                    <a:pt x="3600" y="489"/>
                  </a:lnTo>
                  <a:lnTo>
                    <a:pt x="3601" y="490"/>
                  </a:lnTo>
                  <a:lnTo>
                    <a:pt x="3605" y="494"/>
                  </a:lnTo>
                  <a:lnTo>
                    <a:pt x="3608" y="496"/>
                  </a:lnTo>
                  <a:lnTo>
                    <a:pt x="3617" y="500"/>
                  </a:lnTo>
                  <a:lnTo>
                    <a:pt x="3624" y="506"/>
                  </a:lnTo>
                  <a:lnTo>
                    <a:pt x="3624" y="511"/>
                  </a:lnTo>
                  <a:lnTo>
                    <a:pt x="3623" y="517"/>
                  </a:lnTo>
                  <a:lnTo>
                    <a:pt x="3620" y="525"/>
                  </a:lnTo>
                  <a:lnTo>
                    <a:pt x="3618" y="530"/>
                  </a:lnTo>
                  <a:lnTo>
                    <a:pt x="3615" y="537"/>
                  </a:lnTo>
                  <a:lnTo>
                    <a:pt x="3610" y="541"/>
                  </a:lnTo>
                  <a:lnTo>
                    <a:pt x="3604" y="544"/>
                  </a:lnTo>
                  <a:lnTo>
                    <a:pt x="3597" y="546"/>
                  </a:lnTo>
                  <a:lnTo>
                    <a:pt x="3583" y="535"/>
                  </a:lnTo>
                  <a:close/>
                  <a:moveTo>
                    <a:pt x="3451" y="524"/>
                  </a:moveTo>
                  <a:lnTo>
                    <a:pt x="3449" y="511"/>
                  </a:lnTo>
                  <a:lnTo>
                    <a:pt x="3444" y="499"/>
                  </a:lnTo>
                  <a:lnTo>
                    <a:pt x="3440" y="489"/>
                  </a:lnTo>
                  <a:lnTo>
                    <a:pt x="3437" y="478"/>
                  </a:lnTo>
                  <a:lnTo>
                    <a:pt x="3435" y="472"/>
                  </a:lnTo>
                  <a:lnTo>
                    <a:pt x="3435" y="467"/>
                  </a:lnTo>
                  <a:lnTo>
                    <a:pt x="3437" y="462"/>
                  </a:lnTo>
                  <a:lnTo>
                    <a:pt x="3438" y="456"/>
                  </a:lnTo>
                  <a:lnTo>
                    <a:pt x="3440" y="454"/>
                  </a:lnTo>
                  <a:lnTo>
                    <a:pt x="3443" y="451"/>
                  </a:lnTo>
                  <a:lnTo>
                    <a:pt x="3446" y="450"/>
                  </a:lnTo>
                  <a:lnTo>
                    <a:pt x="3448" y="450"/>
                  </a:lnTo>
                  <a:lnTo>
                    <a:pt x="3451" y="451"/>
                  </a:lnTo>
                  <a:lnTo>
                    <a:pt x="3452" y="452"/>
                  </a:lnTo>
                  <a:lnTo>
                    <a:pt x="3455" y="455"/>
                  </a:lnTo>
                  <a:lnTo>
                    <a:pt x="3456" y="459"/>
                  </a:lnTo>
                  <a:lnTo>
                    <a:pt x="3459" y="465"/>
                  </a:lnTo>
                  <a:lnTo>
                    <a:pt x="3462" y="472"/>
                  </a:lnTo>
                  <a:lnTo>
                    <a:pt x="3466" y="477"/>
                  </a:lnTo>
                  <a:lnTo>
                    <a:pt x="3472" y="482"/>
                  </a:lnTo>
                  <a:lnTo>
                    <a:pt x="3478" y="489"/>
                  </a:lnTo>
                  <a:lnTo>
                    <a:pt x="3484" y="496"/>
                  </a:lnTo>
                  <a:lnTo>
                    <a:pt x="3487" y="500"/>
                  </a:lnTo>
                  <a:lnTo>
                    <a:pt x="3488" y="504"/>
                  </a:lnTo>
                  <a:lnTo>
                    <a:pt x="3490" y="509"/>
                  </a:lnTo>
                  <a:lnTo>
                    <a:pt x="3488" y="515"/>
                  </a:lnTo>
                  <a:lnTo>
                    <a:pt x="3486" y="519"/>
                  </a:lnTo>
                  <a:lnTo>
                    <a:pt x="3483" y="522"/>
                  </a:lnTo>
                  <a:lnTo>
                    <a:pt x="3481" y="528"/>
                  </a:lnTo>
                  <a:lnTo>
                    <a:pt x="3475" y="531"/>
                  </a:lnTo>
                  <a:lnTo>
                    <a:pt x="3472" y="534"/>
                  </a:lnTo>
                  <a:lnTo>
                    <a:pt x="3468" y="535"/>
                  </a:lnTo>
                  <a:lnTo>
                    <a:pt x="3462" y="534"/>
                  </a:lnTo>
                  <a:lnTo>
                    <a:pt x="3459" y="531"/>
                  </a:lnTo>
                  <a:lnTo>
                    <a:pt x="3451" y="524"/>
                  </a:lnTo>
                  <a:close/>
                  <a:moveTo>
                    <a:pt x="3415" y="560"/>
                  </a:moveTo>
                  <a:lnTo>
                    <a:pt x="3407" y="560"/>
                  </a:lnTo>
                  <a:lnTo>
                    <a:pt x="3399" y="560"/>
                  </a:lnTo>
                  <a:lnTo>
                    <a:pt x="3391" y="559"/>
                  </a:lnTo>
                  <a:lnTo>
                    <a:pt x="3385" y="557"/>
                  </a:lnTo>
                  <a:lnTo>
                    <a:pt x="3377" y="552"/>
                  </a:lnTo>
                  <a:lnTo>
                    <a:pt x="3369" y="547"/>
                  </a:lnTo>
                  <a:lnTo>
                    <a:pt x="3365" y="544"/>
                  </a:lnTo>
                  <a:lnTo>
                    <a:pt x="3361" y="543"/>
                  </a:lnTo>
                  <a:lnTo>
                    <a:pt x="3356" y="543"/>
                  </a:lnTo>
                  <a:lnTo>
                    <a:pt x="3351" y="544"/>
                  </a:lnTo>
                  <a:lnTo>
                    <a:pt x="3348" y="546"/>
                  </a:lnTo>
                  <a:lnTo>
                    <a:pt x="3347" y="548"/>
                  </a:lnTo>
                  <a:lnTo>
                    <a:pt x="3345" y="551"/>
                  </a:lnTo>
                  <a:lnTo>
                    <a:pt x="3345" y="555"/>
                  </a:lnTo>
                  <a:lnTo>
                    <a:pt x="3342" y="561"/>
                  </a:lnTo>
                  <a:lnTo>
                    <a:pt x="3341" y="568"/>
                  </a:lnTo>
                  <a:lnTo>
                    <a:pt x="3337" y="572"/>
                  </a:lnTo>
                  <a:lnTo>
                    <a:pt x="3332" y="577"/>
                  </a:lnTo>
                  <a:lnTo>
                    <a:pt x="3326" y="581"/>
                  </a:lnTo>
                  <a:lnTo>
                    <a:pt x="3321" y="585"/>
                  </a:lnTo>
                  <a:lnTo>
                    <a:pt x="3315" y="590"/>
                  </a:lnTo>
                  <a:lnTo>
                    <a:pt x="3311" y="594"/>
                  </a:lnTo>
                  <a:lnTo>
                    <a:pt x="3307" y="599"/>
                  </a:lnTo>
                  <a:lnTo>
                    <a:pt x="3306" y="603"/>
                  </a:lnTo>
                  <a:lnTo>
                    <a:pt x="3310" y="609"/>
                  </a:lnTo>
                  <a:lnTo>
                    <a:pt x="3315" y="613"/>
                  </a:lnTo>
                  <a:lnTo>
                    <a:pt x="3321" y="629"/>
                  </a:lnTo>
                  <a:lnTo>
                    <a:pt x="3330" y="642"/>
                  </a:lnTo>
                  <a:lnTo>
                    <a:pt x="3338" y="643"/>
                  </a:lnTo>
                  <a:lnTo>
                    <a:pt x="3345" y="644"/>
                  </a:lnTo>
                  <a:lnTo>
                    <a:pt x="3352" y="642"/>
                  </a:lnTo>
                  <a:lnTo>
                    <a:pt x="3359" y="639"/>
                  </a:lnTo>
                  <a:lnTo>
                    <a:pt x="3370" y="629"/>
                  </a:lnTo>
                  <a:lnTo>
                    <a:pt x="3380" y="618"/>
                  </a:lnTo>
                  <a:lnTo>
                    <a:pt x="3390" y="608"/>
                  </a:lnTo>
                  <a:lnTo>
                    <a:pt x="3399" y="598"/>
                  </a:lnTo>
                  <a:lnTo>
                    <a:pt x="3408" y="586"/>
                  </a:lnTo>
                  <a:lnTo>
                    <a:pt x="3416" y="574"/>
                  </a:lnTo>
                  <a:lnTo>
                    <a:pt x="3415" y="560"/>
                  </a:lnTo>
                  <a:close/>
                  <a:moveTo>
                    <a:pt x="3383" y="487"/>
                  </a:moveTo>
                  <a:lnTo>
                    <a:pt x="3382" y="474"/>
                  </a:lnTo>
                  <a:lnTo>
                    <a:pt x="3381" y="463"/>
                  </a:lnTo>
                  <a:lnTo>
                    <a:pt x="3378" y="456"/>
                  </a:lnTo>
                  <a:lnTo>
                    <a:pt x="3374" y="451"/>
                  </a:lnTo>
                  <a:lnTo>
                    <a:pt x="3372" y="449"/>
                  </a:lnTo>
                  <a:lnTo>
                    <a:pt x="3369" y="446"/>
                  </a:lnTo>
                  <a:lnTo>
                    <a:pt x="3367" y="445"/>
                  </a:lnTo>
                  <a:lnTo>
                    <a:pt x="3364" y="445"/>
                  </a:lnTo>
                  <a:lnTo>
                    <a:pt x="3358" y="445"/>
                  </a:lnTo>
                  <a:lnTo>
                    <a:pt x="3352" y="447"/>
                  </a:lnTo>
                  <a:lnTo>
                    <a:pt x="3348" y="450"/>
                  </a:lnTo>
                  <a:lnTo>
                    <a:pt x="3345" y="454"/>
                  </a:lnTo>
                  <a:lnTo>
                    <a:pt x="3339" y="464"/>
                  </a:lnTo>
                  <a:lnTo>
                    <a:pt x="3337" y="476"/>
                  </a:lnTo>
                  <a:lnTo>
                    <a:pt x="3335" y="482"/>
                  </a:lnTo>
                  <a:lnTo>
                    <a:pt x="3335" y="487"/>
                  </a:lnTo>
                  <a:lnTo>
                    <a:pt x="3337" y="493"/>
                  </a:lnTo>
                  <a:lnTo>
                    <a:pt x="3339" y="499"/>
                  </a:lnTo>
                  <a:lnTo>
                    <a:pt x="3342" y="504"/>
                  </a:lnTo>
                  <a:lnTo>
                    <a:pt x="3346" y="507"/>
                  </a:lnTo>
                  <a:lnTo>
                    <a:pt x="3351" y="508"/>
                  </a:lnTo>
                  <a:lnTo>
                    <a:pt x="3356" y="508"/>
                  </a:lnTo>
                  <a:lnTo>
                    <a:pt x="3367" y="507"/>
                  </a:lnTo>
                  <a:lnTo>
                    <a:pt x="3376" y="503"/>
                  </a:lnTo>
                  <a:lnTo>
                    <a:pt x="3383" y="487"/>
                  </a:lnTo>
                  <a:close/>
                  <a:moveTo>
                    <a:pt x="3210" y="749"/>
                  </a:moveTo>
                  <a:lnTo>
                    <a:pt x="3219" y="752"/>
                  </a:lnTo>
                  <a:lnTo>
                    <a:pt x="3229" y="752"/>
                  </a:lnTo>
                  <a:lnTo>
                    <a:pt x="3241" y="752"/>
                  </a:lnTo>
                  <a:lnTo>
                    <a:pt x="3254" y="752"/>
                  </a:lnTo>
                  <a:lnTo>
                    <a:pt x="3266" y="749"/>
                  </a:lnTo>
                  <a:lnTo>
                    <a:pt x="3277" y="747"/>
                  </a:lnTo>
                  <a:lnTo>
                    <a:pt x="3286" y="743"/>
                  </a:lnTo>
                  <a:lnTo>
                    <a:pt x="3294" y="737"/>
                  </a:lnTo>
                  <a:lnTo>
                    <a:pt x="3301" y="731"/>
                  </a:lnTo>
                  <a:lnTo>
                    <a:pt x="3306" y="726"/>
                  </a:lnTo>
                  <a:lnTo>
                    <a:pt x="3308" y="721"/>
                  </a:lnTo>
                  <a:lnTo>
                    <a:pt x="3310" y="715"/>
                  </a:lnTo>
                  <a:lnTo>
                    <a:pt x="3308" y="704"/>
                  </a:lnTo>
                  <a:lnTo>
                    <a:pt x="3304" y="688"/>
                  </a:lnTo>
                  <a:lnTo>
                    <a:pt x="3303" y="677"/>
                  </a:lnTo>
                  <a:lnTo>
                    <a:pt x="3301" y="662"/>
                  </a:lnTo>
                  <a:lnTo>
                    <a:pt x="3299" y="656"/>
                  </a:lnTo>
                  <a:lnTo>
                    <a:pt x="3297" y="649"/>
                  </a:lnTo>
                  <a:lnTo>
                    <a:pt x="3293" y="644"/>
                  </a:lnTo>
                  <a:lnTo>
                    <a:pt x="3286" y="642"/>
                  </a:lnTo>
                  <a:lnTo>
                    <a:pt x="3282" y="639"/>
                  </a:lnTo>
                  <a:lnTo>
                    <a:pt x="3277" y="639"/>
                  </a:lnTo>
                  <a:lnTo>
                    <a:pt x="3275" y="640"/>
                  </a:lnTo>
                  <a:lnTo>
                    <a:pt x="3271" y="642"/>
                  </a:lnTo>
                  <a:lnTo>
                    <a:pt x="3267" y="645"/>
                  </a:lnTo>
                  <a:lnTo>
                    <a:pt x="3263" y="653"/>
                  </a:lnTo>
                  <a:lnTo>
                    <a:pt x="3260" y="660"/>
                  </a:lnTo>
                  <a:lnTo>
                    <a:pt x="3258" y="667"/>
                  </a:lnTo>
                  <a:lnTo>
                    <a:pt x="3254" y="675"/>
                  </a:lnTo>
                  <a:lnTo>
                    <a:pt x="3249" y="680"/>
                  </a:lnTo>
                  <a:lnTo>
                    <a:pt x="3232" y="686"/>
                  </a:lnTo>
                  <a:lnTo>
                    <a:pt x="3215" y="691"/>
                  </a:lnTo>
                  <a:lnTo>
                    <a:pt x="3209" y="693"/>
                  </a:lnTo>
                  <a:lnTo>
                    <a:pt x="3202" y="697"/>
                  </a:lnTo>
                  <a:lnTo>
                    <a:pt x="3197" y="702"/>
                  </a:lnTo>
                  <a:lnTo>
                    <a:pt x="3192" y="708"/>
                  </a:lnTo>
                  <a:lnTo>
                    <a:pt x="3184" y="718"/>
                  </a:lnTo>
                  <a:lnTo>
                    <a:pt x="3176" y="730"/>
                  </a:lnTo>
                  <a:lnTo>
                    <a:pt x="3175" y="735"/>
                  </a:lnTo>
                  <a:lnTo>
                    <a:pt x="3176" y="739"/>
                  </a:lnTo>
                  <a:lnTo>
                    <a:pt x="3177" y="741"/>
                  </a:lnTo>
                  <a:lnTo>
                    <a:pt x="3181" y="744"/>
                  </a:lnTo>
                  <a:lnTo>
                    <a:pt x="3189" y="748"/>
                  </a:lnTo>
                  <a:lnTo>
                    <a:pt x="3197" y="752"/>
                  </a:lnTo>
                  <a:lnTo>
                    <a:pt x="3210" y="749"/>
                  </a:lnTo>
                  <a:close/>
                  <a:moveTo>
                    <a:pt x="3110" y="923"/>
                  </a:moveTo>
                  <a:lnTo>
                    <a:pt x="3110" y="875"/>
                  </a:lnTo>
                  <a:lnTo>
                    <a:pt x="3110" y="872"/>
                  </a:lnTo>
                  <a:lnTo>
                    <a:pt x="3113" y="868"/>
                  </a:lnTo>
                  <a:lnTo>
                    <a:pt x="3115" y="866"/>
                  </a:lnTo>
                  <a:lnTo>
                    <a:pt x="3119" y="863"/>
                  </a:lnTo>
                  <a:lnTo>
                    <a:pt x="3127" y="857"/>
                  </a:lnTo>
                  <a:lnTo>
                    <a:pt x="3132" y="851"/>
                  </a:lnTo>
                  <a:lnTo>
                    <a:pt x="3136" y="845"/>
                  </a:lnTo>
                  <a:lnTo>
                    <a:pt x="3139" y="837"/>
                  </a:lnTo>
                  <a:lnTo>
                    <a:pt x="3139" y="833"/>
                  </a:lnTo>
                  <a:lnTo>
                    <a:pt x="3139" y="829"/>
                  </a:lnTo>
                  <a:lnTo>
                    <a:pt x="3137" y="827"/>
                  </a:lnTo>
                  <a:lnTo>
                    <a:pt x="3133" y="826"/>
                  </a:lnTo>
                  <a:lnTo>
                    <a:pt x="3115" y="828"/>
                  </a:lnTo>
                  <a:lnTo>
                    <a:pt x="3098" y="828"/>
                  </a:lnTo>
                  <a:lnTo>
                    <a:pt x="3089" y="820"/>
                  </a:lnTo>
                  <a:lnTo>
                    <a:pt x="3078" y="805"/>
                  </a:lnTo>
                  <a:lnTo>
                    <a:pt x="3070" y="798"/>
                  </a:lnTo>
                  <a:lnTo>
                    <a:pt x="3063" y="794"/>
                  </a:lnTo>
                  <a:lnTo>
                    <a:pt x="3061" y="794"/>
                  </a:lnTo>
                  <a:lnTo>
                    <a:pt x="3057" y="796"/>
                  </a:lnTo>
                  <a:lnTo>
                    <a:pt x="3054" y="797"/>
                  </a:lnTo>
                  <a:lnTo>
                    <a:pt x="3052" y="801"/>
                  </a:lnTo>
                  <a:lnTo>
                    <a:pt x="3048" y="807"/>
                  </a:lnTo>
                  <a:lnTo>
                    <a:pt x="3044" y="813"/>
                  </a:lnTo>
                  <a:lnTo>
                    <a:pt x="3039" y="815"/>
                  </a:lnTo>
                  <a:lnTo>
                    <a:pt x="3034" y="818"/>
                  </a:lnTo>
                  <a:lnTo>
                    <a:pt x="3022" y="822"/>
                  </a:lnTo>
                  <a:lnTo>
                    <a:pt x="3009" y="824"/>
                  </a:lnTo>
                  <a:lnTo>
                    <a:pt x="2999" y="828"/>
                  </a:lnTo>
                  <a:lnTo>
                    <a:pt x="2995" y="831"/>
                  </a:lnTo>
                  <a:lnTo>
                    <a:pt x="2993" y="832"/>
                  </a:lnTo>
                  <a:lnTo>
                    <a:pt x="2993" y="833"/>
                  </a:lnTo>
                  <a:lnTo>
                    <a:pt x="2993" y="835"/>
                  </a:lnTo>
                  <a:lnTo>
                    <a:pt x="2995" y="837"/>
                  </a:lnTo>
                  <a:lnTo>
                    <a:pt x="3004" y="844"/>
                  </a:lnTo>
                  <a:lnTo>
                    <a:pt x="3012" y="854"/>
                  </a:lnTo>
                  <a:lnTo>
                    <a:pt x="3013" y="858"/>
                  </a:lnTo>
                  <a:lnTo>
                    <a:pt x="3012" y="863"/>
                  </a:lnTo>
                  <a:lnTo>
                    <a:pt x="3009" y="867"/>
                  </a:lnTo>
                  <a:lnTo>
                    <a:pt x="3005" y="871"/>
                  </a:lnTo>
                  <a:lnTo>
                    <a:pt x="2997" y="880"/>
                  </a:lnTo>
                  <a:lnTo>
                    <a:pt x="2992" y="889"/>
                  </a:lnTo>
                  <a:lnTo>
                    <a:pt x="2992" y="897"/>
                  </a:lnTo>
                  <a:lnTo>
                    <a:pt x="2992" y="903"/>
                  </a:lnTo>
                  <a:lnTo>
                    <a:pt x="2992" y="906"/>
                  </a:lnTo>
                  <a:lnTo>
                    <a:pt x="2990" y="907"/>
                  </a:lnTo>
                  <a:lnTo>
                    <a:pt x="2987" y="908"/>
                  </a:lnTo>
                  <a:lnTo>
                    <a:pt x="2982" y="910"/>
                  </a:lnTo>
                  <a:lnTo>
                    <a:pt x="2974" y="912"/>
                  </a:lnTo>
                  <a:lnTo>
                    <a:pt x="2966" y="918"/>
                  </a:lnTo>
                  <a:lnTo>
                    <a:pt x="2964" y="920"/>
                  </a:lnTo>
                  <a:lnTo>
                    <a:pt x="2964" y="924"/>
                  </a:lnTo>
                  <a:lnTo>
                    <a:pt x="2965" y="927"/>
                  </a:lnTo>
                  <a:lnTo>
                    <a:pt x="2969" y="929"/>
                  </a:lnTo>
                  <a:lnTo>
                    <a:pt x="2975" y="930"/>
                  </a:lnTo>
                  <a:lnTo>
                    <a:pt x="2984" y="934"/>
                  </a:lnTo>
                  <a:lnTo>
                    <a:pt x="2991" y="938"/>
                  </a:lnTo>
                  <a:lnTo>
                    <a:pt x="2996" y="942"/>
                  </a:lnTo>
                  <a:lnTo>
                    <a:pt x="2990" y="947"/>
                  </a:lnTo>
                  <a:lnTo>
                    <a:pt x="2977" y="956"/>
                  </a:lnTo>
                  <a:lnTo>
                    <a:pt x="2971" y="962"/>
                  </a:lnTo>
                  <a:lnTo>
                    <a:pt x="2968" y="967"/>
                  </a:lnTo>
                  <a:lnTo>
                    <a:pt x="2966" y="969"/>
                  </a:lnTo>
                  <a:lnTo>
                    <a:pt x="2966" y="972"/>
                  </a:lnTo>
                  <a:lnTo>
                    <a:pt x="2968" y="975"/>
                  </a:lnTo>
                  <a:lnTo>
                    <a:pt x="2970" y="976"/>
                  </a:lnTo>
                  <a:lnTo>
                    <a:pt x="2982" y="980"/>
                  </a:lnTo>
                  <a:lnTo>
                    <a:pt x="2991" y="981"/>
                  </a:lnTo>
                  <a:lnTo>
                    <a:pt x="2995" y="982"/>
                  </a:lnTo>
                  <a:lnTo>
                    <a:pt x="2999" y="985"/>
                  </a:lnTo>
                  <a:lnTo>
                    <a:pt x="3001" y="989"/>
                  </a:lnTo>
                  <a:lnTo>
                    <a:pt x="3004" y="995"/>
                  </a:lnTo>
                  <a:lnTo>
                    <a:pt x="3006" y="999"/>
                  </a:lnTo>
                  <a:lnTo>
                    <a:pt x="3009" y="1003"/>
                  </a:lnTo>
                  <a:lnTo>
                    <a:pt x="3012" y="1004"/>
                  </a:lnTo>
                  <a:lnTo>
                    <a:pt x="3014" y="1004"/>
                  </a:lnTo>
                  <a:lnTo>
                    <a:pt x="3019" y="999"/>
                  </a:lnTo>
                  <a:lnTo>
                    <a:pt x="3025" y="993"/>
                  </a:lnTo>
                  <a:lnTo>
                    <a:pt x="3035" y="973"/>
                  </a:lnTo>
                  <a:lnTo>
                    <a:pt x="3043" y="962"/>
                  </a:lnTo>
                  <a:lnTo>
                    <a:pt x="3054" y="949"/>
                  </a:lnTo>
                  <a:lnTo>
                    <a:pt x="3067" y="938"/>
                  </a:lnTo>
                  <a:lnTo>
                    <a:pt x="3076" y="933"/>
                  </a:lnTo>
                  <a:lnTo>
                    <a:pt x="3088" y="929"/>
                  </a:lnTo>
                  <a:lnTo>
                    <a:pt x="3110" y="923"/>
                  </a:lnTo>
                  <a:close/>
                  <a:moveTo>
                    <a:pt x="2760" y="937"/>
                  </a:moveTo>
                  <a:lnTo>
                    <a:pt x="2772" y="925"/>
                  </a:lnTo>
                  <a:lnTo>
                    <a:pt x="2782" y="912"/>
                  </a:lnTo>
                  <a:lnTo>
                    <a:pt x="2787" y="906"/>
                  </a:lnTo>
                  <a:lnTo>
                    <a:pt x="2793" y="899"/>
                  </a:lnTo>
                  <a:lnTo>
                    <a:pt x="2799" y="894"/>
                  </a:lnTo>
                  <a:lnTo>
                    <a:pt x="2806" y="890"/>
                  </a:lnTo>
                  <a:lnTo>
                    <a:pt x="2812" y="888"/>
                  </a:lnTo>
                  <a:lnTo>
                    <a:pt x="2822" y="885"/>
                  </a:lnTo>
                  <a:lnTo>
                    <a:pt x="2834" y="883"/>
                  </a:lnTo>
                  <a:lnTo>
                    <a:pt x="2847" y="880"/>
                  </a:lnTo>
                  <a:lnTo>
                    <a:pt x="2860" y="879"/>
                  </a:lnTo>
                  <a:lnTo>
                    <a:pt x="2872" y="879"/>
                  </a:lnTo>
                  <a:lnTo>
                    <a:pt x="2879" y="879"/>
                  </a:lnTo>
                  <a:lnTo>
                    <a:pt x="2886" y="881"/>
                  </a:lnTo>
                  <a:lnTo>
                    <a:pt x="2883" y="888"/>
                  </a:lnTo>
                  <a:lnTo>
                    <a:pt x="2879" y="894"/>
                  </a:lnTo>
                  <a:lnTo>
                    <a:pt x="2873" y="902"/>
                  </a:lnTo>
                  <a:lnTo>
                    <a:pt x="2865" y="908"/>
                  </a:lnTo>
                  <a:lnTo>
                    <a:pt x="2848" y="920"/>
                  </a:lnTo>
                  <a:lnTo>
                    <a:pt x="2835" y="929"/>
                  </a:lnTo>
                  <a:lnTo>
                    <a:pt x="2825" y="937"/>
                  </a:lnTo>
                  <a:lnTo>
                    <a:pt x="2816" y="947"/>
                  </a:lnTo>
                  <a:lnTo>
                    <a:pt x="2812" y="952"/>
                  </a:lnTo>
                  <a:lnTo>
                    <a:pt x="2808" y="959"/>
                  </a:lnTo>
                  <a:lnTo>
                    <a:pt x="2806" y="964"/>
                  </a:lnTo>
                  <a:lnTo>
                    <a:pt x="2803" y="971"/>
                  </a:lnTo>
                  <a:lnTo>
                    <a:pt x="2802" y="977"/>
                  </a:lnTo>
                  <a:lnTo>
                    <a:pt x="2799" y="985"/>
                  </a:lnTo>
                  <a:lnTo>
                    <a:pt x="2797" y="991"/>
                  </a:lnTo>
                  <a:lnTo>
                    <a:pt x="2793" y="998"/>
                  </a:lnTo>
                  <a:lnTo>
                    <a:pt x="2787" y="1003"/>
                  </a:lnTo>
                  <a:lnTo>
                    <a:pt x="2784" y="1004"/>
                  </a:lnTo>
                  <a:lnTo>
                    <a:pt x="2780" y="1004"/>
                  </a:lnTo>
                  <a:lnTo>
                    <a:pt x="2775" y="1004"/>
                  </a:lnTo>
                  <a:lnTo>
                    <a:pt x="2771" y="1003"/>
                  </a:lnTo>
                  <a:lnTo>
                    <a:pt x="2767" y="1003"/>
                  </a:lnTo>
                  <a:lnTo>
                    <a:pt x="2763" y="1004"/>
                  </a:lnTo>
                  <a:lnTo>
                    <a:pt x="2759" y="1007"/>
                  </a:lnTo>
                  <a:lnTo>
                    <a:pt x="2753" y="1017"/>
                  </a:lnTo>
                  <a:lnTo>
                    <a:pt x="2747" y="1026"/>
                  </a:lnTo>
                  <a:lnTo>
                    <a:pt x="2743" y="1030"/>
                  </a:lnTo>
                  <a:lnTo>
                    <a:pt x="2740" y="1033"/>
                  </a:lnTo>
                  <a:lnTo>
                    <a:pt x="2734" y="1035"/>
                  </a:lnTo>
                  <a:lnTo>
                    <a:pt x="2727" y="1035"/>
                  </a:lnTo>
                  <a:lnTo>
                    <a:pt x="2724" y="1033"/>
                  </a:lnTo>
                  <a:lnTo>
                    <a:pt x="2721" y="1028"/>
                  </a:lnTo>
                  <a:lnTo>
                    <a:pt x="2721" y="1024"/>
                  </a:lnTo>
                  <a:lnTo>
                    <a:pt x="2720" y="1019"/>
                  </a:lnTo>
                  <a:lnTo>
                    <a:pt x="2721" y="1007"/>
                  </a:lnTo>
                  <a:lnTo>
                    <a:pt x="2724" y="997"/>
                  </a:lnTo>
                  <a:lnTo>
                    <a:pt x="2734" y="975"/>
                  </a:lnTo>
                  <a:lnTo>
                    <a:pt x="2743" y="958"/>
                  </a:lnTo>
                  <a:lnTo>
                    <a:pt x="2760" y="937"/>
                  </a:lnTo>
                  <a:close/>
                  <a:moveTo>
                    <a:pt x="2623" y="1117"/>
                  </a:moveTo>
                  <a:lnTo>
                    <a:pt x="2620" y="1120"/>
                  </a:lnTo>
                  <a:lnTo>
                    <a:pt x="2618" y="1120"/>
                  </a:lnTo>
                  <a:lnTo>
                    <a:pt x="2615" y="1120"/>
                  </a:lnTo>
                  <a:lnTo>
                    <a:pt x="2613" y="1120"/>
                  </a:lnTo>
                  <a:lnTo>
                    <a:pt x="2607" y="1116"/>
                  </a:lnTo>
                  <a:lnTo>
                    <a:pt x="2604" y="1111"/>
                  </a:lnTo>
                  <a:lnTo>
                    <a:pt x="2594" y="1098"/>
                  </a:lnTo>
                  <a:lnTo>
                    <a:pt x="2589" y="1090"/>
                  </a:lnTo>
                  <a:lnTo>
                    <a:pt x="2585" y="1087"/>
                  </a:lnTo>
                  <a:lnTo>
                    <a:pt x="2582" y="1085"/>
                  </a:lnTo>
                  <a:lnTo>
                    <a:pt x="2576" y="1082"/>
                  </a:lnTo>
                  <a:lnTo>
                    <a:pt x="2572" y="1081"/>
                  </a:lnTo>
                  <a:lnTo>
                    <a:pt x="2567" y="1082"/>
                  </a:lnTo>
                  <a:lnTo>
                    <a:pt x="2565" y="1083"/>
                  </a:lnTo>
                  <a:lnTo>
                    <a:pt x="2562" y="1087"/>
                  </a:lnTo>
                  <a:lnTo>
                    <a:pt x="2561" y="1094"/>
                  </a:lnTo>
                  <a:lnTo>
                    <a:pt x="2558" y="1100"/>
                  </a:lnTo>
                  <a:lnTo>
                    <a:pt x="2554" y="1107"/>
                  </a:lnTo>
                  <a:lnTo>
                    <a:pt x="2549" y="1113"/>
                  </a:lnTo>
                  <a:lnTo>
                    <a:pt x="2545" y="1120"/>
                  </a:lnTo>
                  <a:lnTo>
                    <a:pt x="2541" y="1127"/>
                  </a:lnTo>
                  <a:lnTo>
                    <a:pt x="2540" y="1135"/>
                  </a:lnTo>
                  <a:lnTo>
                    <a:pt x="2540" y="1143"/>
                  </a:lnTo>
                  <a:lnTo>
                    <a:pt x="2540" y="1149"/>
                  </a:lnTo>
                  <a:lnTo>
                    <a:pt x="2543" y="1155"/>
                  </a:lnTo>
                  <a:lnTo>
                    <a:pt x="2548" y="1160"/>
                  </a:lnTo>
                  <a:lnTo>
                    <a:pt x="2554" y="1162"/>
                  </a:lnTo>
                  <a:lnTo>
                    <a:pt x="2563" y="1164"/>
                  </a:lnTo>
                  <a:lnTo>
                    <a:pt x="2571" y="1162"/>
                  </a:lnTo>
                  <a:lnTo>
                    <a:pt x="2578" y="1160"/>
                  </a:lnTo>
                  <a:lnTo>
                    <a:pt x="2583" y="1155"/>
                  </a:lnTo>
                  <a:lnTo>
                    <a:pt x="2588" y="1149"/>
                  </a:lnTo>
                  <a:lnTo>
                    <a:pt x="2592" y="1144"/>
                  </a:lnTo>
                  <a:lnTo>
                    <a:pt x="2597" y="1139"/>
                  </a:lnTo>
                  <a:lnTo>
                    <a:pt x="2602" y="1135"/>
                  </a:lnTo>
                  <a:lnTo>
                    <a:pt x="2609" y="1131"/>
                  </a:lnTo>
                  <a:lnTo>
                    <a:pt x="2623" y="1117"/>
                  </a:lnTo>
                  <a:close/>
                  <a:moveTo>
                    <a:pt x="2636" y="1136"/>
                  </a:moveTo>
                  <a:lnTo>
                    <a:pt x="2635" y="1134"/>
                  </a:lnTo>
                  <a:lnTo>
                    <a:pt x="2636" y="1129"/>
                  </a:lnTo>
                  <a:lnTo>
                    <a:pt x="2639" y="1123"/>
                  </a:lnTo>
                  <a:lnTo>
                    <a:pt x="2641" y="1118"/>
                  </a:lnTo>
                  <a:lnTo>
                    <a:pt x="2646" y="1107"/>
                  </a:lnTo>
                  <a:lnTo>
                    <a:pt x="2650" y="1098"/>
                  </a:lnTo>
                  <a:lnTo>
                    <a:pt x="2654" y="1082"/>
                  </a:lnTo>
                  <a:lnTo>
                    <a:pt x="2661" y="1056"/>
                  </a:lnTo>
                  <a:lnTo>
                    <a:pt x="2664" y="1044"/>
                  </a:lnTo>
                  <a:lnTo>
                    <a:pt x="2668" y="1037"/>
                  </a:lnTo>
                  <a:lnTo>
                    <a:pt x="2670" y="1035"/>
                  </a:lnTo>
                  <a:lnTo>
                    <a:pt x="2672" y="1034"/>
                  </a:lnTo>
                  <a:lnTo>
                    <a:pt x="2673" y="1037"/>
                  </a:lnTo>
                  <a:lnTo>
                    <a:pt x="2675" y="1039"/>
                  </a:lnTo>
                  <a:lnTo>
                    <a:pt x="2677" y="1048"/>
                  </a:lnTo>
                  <a:lnTo>
                    <a:pt x="2679" y="1056"/>
                  </a:lnTo>
                  <a:lnTo>
                    <a:pt x="2680" y="1065"/>
                  </a:lnTo>
                  <a:lnTo>
                    <a:pt x="2680" y="1074"/>
                  </a:lnTo>
                  <a:lnTo>
                    <a:pt x="2677" y="1091"/>
                  </a:lnTo>
                  <a:lnTo>
                    <a:pt x="2675" y="1108"/>
                  </a:lnTo>
                  <a:lnTo>
                    <a:pt x="2672" y="1126"/>
                  </a:lnTo>
                  <a:lnTo>
                    <a:pt x="2668" y="1144"/>
                  </a:lnTo>
                  <a:lnTo>
                    <a:pt x="2667" y="1155"/>
                  </a:lnTo>
                  <a:lnTo>
                    <a:pt x="2663" y="1162"/>
                  </a:lnTo>
                  <a:lnTo>
                    <a:pt x="2659" y="1171"/>
                  </a:lnTo>
                  <a:lnTo>
                    <a:pt x="2654" y="1178"/>
                  </a:lnTo>
                  <a:lnTo>
                    <a:pt x="2648" y="1184"/>
                  </a:lnTo>
                  <a:lnTo>
                    <a:pt x="2642" y="1190"/>
                  </a:lnTo>
                  <a:lnTo>
                    <a:pt x="2639" y="1191"/>
                  </a:lnTo>
                  <a:lnTo>
                    <a:pt x="2635" y="1192"/>
                  </a:lnTo>
                  <a:lnTo>
                    <a:pt x="2631" y="1192"/>
                  </a:lnTo>
                  <a:lnTo>
                    <a:pt x="2626" y="1192"/>
                  </a:lnTo>
                  <a:lnTo>
                    <a:pt x="2616" y="1191"/>
                  </a:lnTo>
                  <a:lnTo>
                    <a:pt x="2613" y="1187"/>
                  </a:lnTo>
                  <a:lnTo>
                    <a:pt x="2611" y="1183"/>
                  </a:lnTo>
                  <a:lnTo>
                    <a:pt x="2611" y="1178"/>
                  </a:lnTo>
                  <a:lnTo>
                    <a:pt x="2618" y="1168"/>
                  </a:lnTo>
                  <a:lnTo>
                    <a:pt x="2627" y="1156"/>
                  </a:lnTo>
                  <a:lnTo>
                    <a:pt x="2636" y="1136"/>
                  </a:lnTo>
                  <a:close/>
                  <a:moveTo>
                    <a:pt x="2679" y="1210"/>
                  </a:moveTo>
                  <a:lnTo>
                    <a:pt x="2685" y="1208"/>
                  </a:lnTo>
                  <a:lnTo>
                    <a:pt x="2689" y="1204"/>
                  </a:lnTo>
                  <a:lnTo>
                    <a:pt x="2692" y="1200"/>
                  </a:lnTo>
                  <a:lnTo>
                    <a:pt x="2694" y="1195"/>
                  </a:lnTo>
                  <a:lnTo>
                    <a:pt x="2696" y="1184"/>
                  </a:lnTo>
                  <a:lnTo>
                    <a:pt x="2698" y="1174"/>
                  </a:lnTo>
                  <a:lnTo>
                    <a:pt x="2699" y="1170"/>
                  </a:lnTo>
                  <a:lnTo>
                    <a:pt x="2703" y="1168"/>
                  </a:lnTo>
                  <a:lnTo>
                    <a:pt x="2707" y="1165"/>
                  </a:lnTo>
                  <a:lnTo>
                    <a:pt x="2711" y="1164"/>
                  </a:lnTo>
                  <a:lnTo>
                    <a:pt x="2721" y="1164"/>
                  </a:lnTo>
                  <a:lnTo>
                    <a:pt x="2733" y="1164"/>
                  </a:lnTo>
                  <a:lnTo>
                    <a:pt x="2743" y="1165"/>
                  </a:lnTo>
                  <a:lnTo>
                    <a:pt x="2751" y="1164"/>
                  </a:lnTo>
                  <a:lnTo>
                    <a:pt x="2754" y="1162"/>
                  </a:lnTo>
                  <a:lnTo>
                    <a:pt x="2755" y="1161"/>
                  </a:lnTo>
                  <a:lnTo>
                    <a:pt x="2756" y="1158"/>
                  </a:lnTo>
                  <a:lnTo>
                    <a:pt x="2754" y="1156"/>
                  </a:lnTo>
                  <a:lnTo>
                    <a:pt x="2737" y="1126"/>
                  </a:lnTo>
                  <a:lnTo>
                    <a:pt x="2732" y="1118"/>
                  </a:lnTo>
                  <a:lnTo>
                    <a:pt x="2730" y="1112"/>
                  </a:lnTo>
                  <a:lnTo>
                    <a:pt x="2732" y="1109"/>
                  </a:lnTo>
                  <a:lnTo>
                    <a:pt x="2733" y="1105"/>
                  </a:lnTo>
                  <a:lnTo>
                    <a:pt x="2737" y="1103"/>
                  </a:lnTo>
                  <a:lnTo>
                    <a:pt x="2743" y="1099"/>
                  </a:lnTo>
                  <a:lnTo>
                    <a:pt x="2759" y="1083"/>
                  </a:lnTo>
                  <a:lnTo>
                    <a:pt x="2775" y="1070"/>
                  </a:lnTo>
                  <a:lnTo>
                    <a:pt x="2777" y="1069"/>
                  </a:lnTo>
                  <a:lnTo>
                    <a:pt x="2778" y="1070"/>
                  </a:lnTo>
                  <a:lnTo>
                    <a:pt x="2780" y="1073"/>
                  </a:lnTo>
                  <a:lnTo>
                    <a:pt x="2780" y="1076"/>
                  </a:lnTo>
                  <a:lnTo>
                    <a:pt x="2780" y="1085"/>
                  </a:lnTo>
                  <a:lnTo>
                    <a:pt x="2780" y="1095"/>
                  </a:lnTo>
                  <a:lnTo>
                    <a:pt x="2777" y="1117"/>
                  </a:lnTo>
                  <a:lnTo>
                    <a:pt x="2777" y="1131"/>
                  </a:lnTo>
                  <a:lnTo>
                    <a:pt x="2780" y="1139"/>
                  </a:lnTo>
                  <a:lnTo>
                    <a:pt x="2782" y="1144"/>
                  </a:lnTo>
                  <a:lnTo>
                    <a:pt x="2782" y="1151"/>
                  </a:lnTo>
                  <a:lnTo>
                    <a:pt x="2782" y="1156"/>
                  </a:lnTo>
                  <a:lnTo>
                    <a:pt x="2782" y="1166"/>
                  </a:lnTo>
                  <a:lnTo>
                    <a:pt x="2785" y="1178"/>
                  </a:lnTo>
                  <a:lnTo>
                    <a:pt x="2786" y="1179"/>
                  </a:lnTo>
                  <a:lnTo>
                    <a:pt x="2789" y="1182"/>
                  </a:lnTo>
                  <a:lnTo>
                    <a:pt x="2793" y="1183"/>
                  </a:lnTo>
                  <a:lnTo>
                    <a:pt x="2798" y="1184"/>
                  </a:lnTo>
                  <a:lnTo>
                    <a:pt x="2811" y="1186"/>
                  </a:lnTo>
                  <a:lnTo>
                    <a:pt x="2824" y="1187"/>
                  </a:lnTo>
                  <a:lnTo>
                    <a:pt x="2838" y="1186"/>
                  </a:lnTo>
                  <a:lnTo>
                    <a:pt x="2850" y="1183"/>
                  </a:lnTo>
                  <a:lnTo>
                    <a:pt x="2854" y="1182"/>
                  </a:lnTo>
                  <a:lnTo>
                    <a:pt x="2857" y="1179"/>
                  </a:lnTo>
                  <a:lnTo>
                    <a:pt x="2860" y="1177"/>
                  </a:lnTo>
                  <a:lnTo>
                    <a:pt x="2861" y="1173"/>
                  </a:lnTo>
                  <a:lnTo>
                    <a:pt x="2857" y="1155"/>
                  </a:lnTo>
                  <a:lnTo>
                    <a:pt x="2854" y="1136"/>
                  </a:lnTo>
                  <a:lnTo>
                    <a:pt x="2855" y="1134"/>
                  </a:lnTo>
                  <a:lnTo>
                    <a:pt x="2859" y="1130"/>
                  </a:lnTo>
                  <a:lnTo>
                    <a:pt x="2863" y="1126"/>
                  </a:lnTo>
                  <a:lnTo>
                    <a:pt x="2868" y="1122"/>
                  </a:lnTo>
                  <a:lnTo>
                    <a:pt x="2878" y="1117"/>
                  </a:lnTo>
                  <a:lnTo>
                    <a:pt x="2886" y="1114"/>
                  </a:lnTo>
                  <a:lnTo>
                    <a:pt x="2885" y="1129"/>
                  </a:lnTo>
                  <a:lnTo>
                    <a:pt x="2883" y="1143"/>
                  </a:lnTo>
                  <a:lnTo>
                    <a:pt x="2882" y="1157"/>
                  </a:lnTo>
                  <a:lnTo>
                    <a:pt x="2882" y="1171"/>
                  </a:lnTo>
                  <a:lnTo>
                    <a:pt x="2881" y="1175"/>
                  </a:lnTo>
                  <a:lnTo>
                    <a:pt x="2879" y="1180"/>
                  </a:lnTo>
                  <a:lnTo>
                    <a:pt x="2877" y="1184"/>
                  </a:lnTo>
                  <a:lnTo>
                    <a:pt x="2874" y="1190"/>
                  </a:lnTo>
                  <a:lnTo>
                    <a:pt x="2865" y="1200"/>
                  </a:lnTo>
                  <a:lnTo>
                    <a:pt x="2855" y="1210"/>
                  </a:lnTo>
                  <a:lnTo>
                    <a:pt x="2833" y="1230"/>
                  </a:lnTo>
                  <a:lnTo>
                    <a:pt x="2815" y="1243"/>
                  </a:lnTo>
                  <a:lnTo>
                    <a:pt x="2804" y="1253"/>
                  </a:lnTo>
                  <a:lnTo>
                    <a:pt x="2790" y="1269"/>
                  </a:lnTo>
                  <a:lnTo>
                    <a:pt x="2782" y="1275"/>
                  </a:lnTo>
                  <a:lnTo>
                    <a:pt x="2776" y="1280"/>
                  </a:lnTo>
                  <a:lnTo>
                    <a:pt x="2772" y="1282"/>
                  </a:lnTo>
                  <a:lnTo>
                    <a:pt x="2769" y="1283"/>
                  </a:lnTo>
                  <a:lnTo>
                    <a:pt x="2767" y="1282"/>
                  </a:lnTo>
                  <a:lnTo>
                    <a:pt x="2764" y="1280"/>
                  </a:lnTo>
                  <a:lnTo>
                    <a:pt x="2762" y="1274"/>
                  </a:lnTo>
                  <a:lnTo>
                    <a:pt x="2759" y="1266"/>
                  </a:lnTo>
                  <a:lnTo>
                    <a:pt x="2758" y="1263"/>
                  </a:lnTo>
                  <a:lnTo>
                    <a:pt x="2756" y="1259"/>
                  </a:lnTo>
                  <a:lnTo>
                    <a:pt x="2753" y="1257"/>
                  </a:lnTo>
                  <a:lnTo>
                    <a:pt x="2749" y="1256"/>
                  </a:lnTo>
                  <a:lnTo>
                    <a:pt x="2745" y="1254"/>
                  </a:lnTo>
                  <a:lnTo>
                    <a:pt x="2741" y="1254"/>
                  </a:lnTo>
                  <a:lnTo>
                    <a:pt x="2737" y="1256"/>
                  </a:lnTo>
                  <a:lnTo>
                    <a:pt x="2734" y="1257"/>
                  </a:lnTo>
                  <a:lnTo>
                    <a:pt x="2730" y="1261"/>
                  </a:lnTo>
                  <a:lnTo>
                    <a:pt x="2728" y="1266"/>
                  </a:lnTo>
                  <a:lnTo>
                    <a:pt x="2727" y="1272"/>
                  </a:lnTo>
                  <a:lnTo>
                    <a:pt x="2724" y="1279"/>
                  </a:lnTo>
                  <a:lnTo>
                    <a:pt x="2723" y="1285"/>
                  </a:lnTo>
                  <a:lnTo>
                    <a:pt x="2719" y="1289"/>
                  </a:lnTo>
                  <a:lnTo>
                    <a:pt x="2714" y="1292"/>
                  </a:lnTo>
                  <a:lnTo>
                    <a:pt x="2710" y="1294"/>
                  </a:lnTo>
                  <a:lnTo>
                    <a:pt x="2706" y="1294"/>
                  </a:lnTo>
                  <a:lnTo>
                    <a:pt x="2703" y="1293"/>
                  </a:lnTo>
                  <a:lnTo>
                    <a:pt x="2702" y="1292"/>
                  </a:lnTo>
                  <a:lnTo>
                    <a:pt x="2701" y="1288"/>
                  </a:lnTo>
                  <a:lnTo>
                    <a:pt x="2699" y="1284"/>
                  </a:lnTo>
                  <a:lnTo>
                    <a:pt x="2699" y="1278"/>
                  </a:lnTo>
                  <a:lnTo>
                    <a:pt x="2698" y="1267"/>
                  </a:lnTo>
                  <a:lnTo>
                    <a:pt x="2696" y="1263"/>
                  </a:lnTo>
                  <a:lnTo>
                    <a:pt x="2693" y="1263"/>
                  </a:lnTo>
                  <a:lnTo>
                    <a:pt x="2689" y="1266"/>
                  </a:lnTo>
                  <a:lnTo>
                    <a:pt x="2685" y="1271"/>
                  </a:lnTo>
                  <a:lnTo>
                    <a:pt x="2679" y="1276"/>
                  </a:lnTo>
                  <a:lnTo>
                    <a:pt x="2676" y="1278"/>
                  </a:lnTo>
                  <a:lnTo>
                    <a:pt x="2672" y="1279"/>
                  </a:lnTo>
                  <a:lnTo>
                    <a:pt x="2670" y="1279"/>
                  </a:lnTo>
                  <a:lnTo>
                    <a:pt x="2666" y="1279"/>
                  </a:lnTo>
                  <a:lnTo>
                    <a:pt x="2661" y="1276"/>
                  </a:lnTo>
                  <a:lnTo>
                    <a:pt x="2657" y="1271"/>
                  </a:lnTo>
                  <a:lnTo>
                    <a:pt x="2654" y="1267"/>
                  </a:lnTo>
                  <a:lnTo>
                    <a:pt x="2653" y="1262"/>
                  </a:lnTo>
                  <a:lnTo>
                    <a:pt x="2653" y="1256"/>
                  </a:lnTo>
                  <a:lnTo>
                    <a:pt x="2653" y="1250"/>
                  </a:lnTo>
                  <a:lnTo>
                    <a:pt x="2654" y="1245"/>
                  </a:lnTo>
                  <a:lnTo>
                    <a:pt x="2655" y="1240"/>
                  </a:lnTo>
                  <a:lnTo>
                    <a:pt x="2679" y="1210"/>
                  </a:lnTo>
                  <a:close/>
                  <a:moveTo>
                    <a:pt x="2515" y="1342"/>
                  </a:moveTo>
                  <a:lnTo>
                    <a:pt x="2527" y="1323"/>
                  </a:lnTo>
                  <a:lnTo>
                    <a:pt x="2537" y="1305"/>
                  </a:lnTo>
                  <a:lnTo>
                    <a:pt x="2544" y="1300"/>
                  </a:lnTo>
                  <a:lnTo>
                    <a:pt x="2552" y="1294"/>
                  </a:lnTo>
                  <a:lnTo>
                    <a:pt x="2561" y="1291"/>
                  </a:lnTo>
                  <a:lnTo>
                    <a:pt x="2571" y="1287"/>
                  </a:lnTo>
                  <a:lnTo>
                    <a:pt x="2592" y="1282"/>
                  </a:lnTo>
                  <a:lnTo>
                    <a:pt x="2610" y="1279"/>
                  </a:lnTo>
                  <a:lnTo>
                    <a:pt x="2618" y="1278"/>
                  </a:lnTo>
                  <a:lnTo>
                    <a:pt x="2623" y="1278"/>
                  </a:lnTo>
                  <a:lnTo>
                    <a:pt x="2626" y="1279"/>
                  </a:lnTo>
                  <a:lnTo>
                    <a:pt x="2627" y="1283"/>
                  </a:lnTo>
                  <a:lnTo>
                    <a:pt x="2626" y="1285"/>
                  </a:lnTo>
                  <a:lnTo>
                    <a:pt x="2622" y="1291"/>
                  </a:lnTo>
                  <a:lnTo>
                    <a:pt x="2618" y="1294"/>
                  </a:lnTo>
                  <a:lnTo>
                    <a:pt x="2613" y="1298"/>
                  </a:lnTo>
                  <a:lnTo>
                    <a:pt x="2604" y="1306"/>
                  </a:lnTo>
                  <a:lnTo>
                    <a:pt x="2596" y="1314"/>
                  </a:lnTo>
                  <a:lnTo>
                    <a:pt x="2588" y="1322"/>
                  </a:lnTo>
                  <a:lnTo>
                    <a:pt x="2582" y="1331"/>
                  </a:lnTo>
                  <a:lnTo>
                    <a:pt x="2567" y="1348"/>
                  </a:lnTo>
                  <a:lnTo>
                    <a:pt x="2552" y="1363"/>
                  </a:lnTo>
                  <a:lnTo>
                    <a:pt x="2545" y="1370"/>
                  </a:lnTo>
                  <a:lnTo>
                    <a:pt x="2537" y="1375"/>
                  </a:lnTo>
                  <a:lnTo>
                    <a:pt x="2531" y="1379"/>
                  </a:lnTo>
                  <a:lnTo>
                    <a:pt x="2523" y="1383"/>
                  </a:lnTo>
                  <a:lnTo>
                    <a:pt x="2521" y="1383"/>
                  </a:lnTo>
                  <a:lnTo>
                    <a:pt x="2518" y="1383"/>
                  </a:lnTo>
                  <a:lnTo>
                    <a:pt x="2515" y="1381"/>
                  </a:lnTo>
                  <a:lnTo>
                    <a:pt x="2513" y="1379"/>
                  </a:lnTo>
                  <a:lnTo>
                    <a:pt x="2512" y="1376"/>
                  </a:lnTo>
                  <a:lnTo>
                    <a:pt x="2510" y="1372"/>
                  </a:lnTo>
                  <a:lnTo>
                    <a:pt x="2510" y="1366"/>
                  </a:lnTo>
                  <a:lnTo>
                    <a:pt x="2510" y="1359"/>
                  </a:lnTo>
                  <a:lnTo>
                    <a:pt x="2515" y="1342"/>
                  </a:lnTo>
                  <a:close/>
                  <a:moveTo>
                    <a:pt x="2355" y="1372"/>
                  </a:moveTo>
                  <a:lnTo>
                    <a:pt x="2366" y="1358"/>
                  </a:lnTo>
                  <a:lnTo>
                    <a:pt x="2383" y="1340"/>
                  </a:lnTo>
                  <a:lnTo>
                    <a:pt x="2392" y="1331"/>
                  </a:lnTo>
                  <a:lnTo>
                    <a:pt x="2401" y="1324"/>
                  </a:lnTo>
                  <a:lnTo>
                    <a:pt x="2405" y="1322"/>
                  </a:lnTo>
                  <a:lnTo>
                    <a:pt x="2409" y="1320"/>
                  </a:lnTo>
                  <a:lnTo>
                    <a:pt x="2413" y="1320"/>
                  </a:lnTo>
                  <a:lnTo>
                    <a:pt x="2417" y="1320"/>
                  </a:lnTo>
                  <a:lnTo>
                    <a:pt x="2421" y="1328"/>
                  </a:lnTo>
                  <a:lnTo>
                    <a:pt x="2425" y="1332"/>
                  </a:lnTo>
                  <a:lnTo>
                    <a:pt x="2430" y="1335"/>
                  </a:lnTo>
                  <a:lnTo>
                    <a:pt x="2435" y="1335"/>
                  </a:lnTo>
                  <a:lnTo>
                    <a:pt x="2448" y="1336"/>
                  </a:lnTo>
                  <a:lnTo>
                    <a:pt x="2461" y="1340"/>
                  </a:lnTo>
                  <a:lnTo>
                    <a:pt x="2461" y="1340"/>
                  </a:lnTo>
                  <a:lnTo>
                    <a:pt x="2461" y="1341"/>
                  </a:lnTo>
                  <a:lnTo>
                    <a:pt x="2460" y="1345"/>
                  </a:lnTo>
                  <a:lnTo>
                    <a:pt x="2457" y="1349"/>
                  </a:lnTo>
                  <a:lnTo>
                    <a:pt x="2455" y="1353"/>
                  </a:lnTo>
                  <a:lnTo>
                    <a:pt x="2449" y="1358"/>
                  </a:lnTo>
                  <a:lnTo>
                    <a:pt x="2440" y="1366"/>
                  </a:lnTo>
                  <a:lnTo>
                    <a:pt x="2433" y="1372"/>
                  </a:lnTo>
                  <a:lnTo>
                    <a:pt x="2422" y="1384"/>
                  </a:lnTo>
                  <a:lnTo>
                    <a:pt x="2412" y="1396"/>
                  </a:lnTo>
                  <a:lnTo>
                    <a:pt x="2405" y="1401"/>
                  </a:lnTo>
                  <a:lnTo>
                    <a:pt x="2400" y="1406"/>
                  </a:lnTo>
                  <a:lnTo>
                    <a:pt x="2392" y="1410"/>
                  </a:lnTo>
                  <a:lnTo>
                    <a:pt x="2385" y="1414"/>
                  </a:lnTo>
                  <a:lnTo>
                    <a:pt x="2378" y="1415"/>
                  </a:lnTo>
                  <a:lnTo>
                    <a:pt x="2372" y="1418"/>
                  </a:lnTo>
                  <a:lnTo>
                    <a:pt x="2365" y="1419"/>
                  </a:lnTo>
                  <a:lnTo>
                    <a:pt x="2359" y="1418"/>
                  </a:lnTo>
                  <a:lnTo>
                    <a:pt x="2352" y="1416"/>
                  </a:lnTo>
                  <a:lnTo>
                    <a:pt x="2348" y="1412"/>
                  </a:lnTo>
                  <a:lnTo>
                    <a:pt x="2346" y="1407"/>
                  </a:lnTo>
                  <a:lnTo>
                    <a:pt x="2344" y="1398"/>
                  </a:lnTo>
                  <a:lnTo>
                    <a:pt x="2355" y="1372"/>
                  </a:lnTo>
                  <a:close/>
                  <a:moveTo>
                    <a:pt x="2225" y="1487"/>
                  </a:moveTo>
                  <a:lnTo>
                    <a:pt x="2229" y="1472"/>
                  </a:lnTo>
                  <a:lnTo>
                    <a:pt x="2234" y="1458"/>
                  </a:lnTo>
                  <a:lnTo>
                    <a:pt x="2242" y="1443"/>
                  </a:lnTo>
                  <a:lnTo>
                    <a:pt x="2250" y="1432"/>
                  </a:lnTo>
                  <a:lnTo>
                    <a:pt x="2256" y="1423"/>
                  </a:lnTo>
                  <a:lnTo>
                    <a:pt x="2265" y="1411"/>
                  </a:lnTo>
                  <a:lnTo>
                    <a:pt x="2272" y="1406"/>
                  </a:lnTo>
                  <a:lnTo>
                    <a:pt x="2277" y="1402"/>
                  </a:lnTo>
                  <a:lnTo>
                    <a:pt x="2280" y="1401"/>
                  </a:lnTo>
                  <a:lnTo>
                    <a:pt x="2282" y="1401"/>
                  </a:lnTo>
                  <a:lnTo>
                    <a:pt x="2285" y="1401"/>
                  </a:lnTo>
                  <a:lnTo>
                    <a:pt x="2286" y="1402"/>
                  </a:lnTo>
                  <a:lnTo>
                    <a:pt x="2287" y="1406"/>
                  </a:lnTo>
                  <a:lnTo>
                    <a:pt x="2286" y="1411"/>
                  </a:lnTo>
                  <a:lnTo>
                    <a:pt x="2286" y="1415"/>
                  </a:lnTo>
                  <a:lnTo>
                    <a:pt x="2284" y="1419"/>
                  </a:lnTo>
                  <a:lnTo>
                    <a:pt x="2280" y="1428"/>
                  </a:lnTo>
                  <a:lnTo>
                    <a:pt x="2276" y="1436"/>
                  </a:lnTo>
                  <a:lnTo>
                    <a:pt x="2269" y="1458"/>
                  </a:lnTo>
                  <a:lnTo>
                    <a:pt x="2258" y="1484"/>
                  </a:lnTo>
                  <a:lnTo>
                    <a:pt x="2255" y="1490"/>
                  </a:lnTo>
                  <a:lnTo>
                    <a:pt x="2251" y="1495"/>
                  </a:lnTo>
                  <a:lnTo>
                    <a:pt x="2246" y="1500"/>
                  </a:lnTo>
                  <a:lnTo>
                    <a:pt x="2242" y="1504"/>
                  </a:lnTo>
                  <a:lnTo>
                    <a:pt x="2237" y="1507"/>
                  </a:lnTo>
                  <a:lnTo>
                    <a:pt x="2232" y="1508"/>
                  </a:lnTo>
                  <a:lnTo>
                    <a:pt x="2227" y="1508"/>
                  </a:lnTo>
                  <a:lnTo>
                    <a:pt x="2220" y="1506"/>
                  </a:lnTo>
                  <a:lnTo>
                    <a:pt x="2225" y="1487"/>
                  </a:lnTo>
                  <a:close/>
                  <a:moveTo>
                    <a:pt x="2049" y="2270"/>
                  </a:moveTo>
                  <a:lnTo>
                    <a:pt x="2056" y="2266"/>
                  </a:lnTo>
                  <a:lnTo>
                    <a:pt x="2061" y="2262"/>
                  </a:lnTo>
                  <a:lnTo>
                    <a:pt x="2066" y="2256"/>
                  </a:lnTo>
                  <a:lnTo>
                    <a:pt x="2071" y="2250"/>
                  </a:lnTo>
                  <a:lnTo>
                    <a:pt x="2076" y="2244"/>
                  </a:lnTo>
                  <a:lnTo>
                    <a:pt x="2083" y="2232"/>
                  </a:lnTo>
                  <a:lnTo>
                    <a:pt x="2087" y="2228"/>
                  </a:lnTo>
                  <a:lnTo>
                    <a:pt x="2091" y="2225"/>
                  </a:lnTo>
                  <a:lnTo>
                    <a:pt x="2096" y="2222"/>
                  </a:lnTo>
                  <a:lnTo>
                    <a:pt x="2100" y="2222"/>
                  </a:lnTo>
                  <a:lnTo>
                    <a:pt x="2102" y="2223"/>
                  </a:lnTo>
                  <a:lnTo>
                    <a:pt x="2103" y="2227"/>
                  </a:lnTo>
                  <a:lnTo>
                    <a:pt x="2103" y="2231"/>
                  </a:lnTo>
                  <a:lnTo>
                    <a:pt x="2103" y="2235"/>
                  </a:lnTo>
                  <a:lnTo>
                    <a:pt x="2102" y="2244"/>
                  </a:lnTo>
                  <a:lnTo>
                    <a:pt x="2101" y="2250"/>
                  </a:lnTo>
                  <a:lnTo>
                    <a:pt x="2096" y="2258"/>
                  </a:lnTo>
                  <a:lnTo>
                    <a:pt x="2094" y="2267"/>
                  </a:lnTo>
                  <a:lnTo>
                    <a:pt x="2093" y="2273"/>
                  </a:lnTo>
                  <a:lnTo>
                    <a:pt x="2092" y="2275"/>
                  </a:lnTo>
                  <a:lnTo>
                    <a:pt x="2091" y="2278"/>
                  </a:lnTo>
                  <a:lnTo>
                    <a:pt x="2088" y="2280"/>
                  </a:lnTo>
                  <a:lnTo>
                    <a:pt x="2083" y="2283"/>
                  </a:lnTo>
                  <a:lnTo>
                    <a:pt x="2076" y="2288"/>
                  </a:lnTo>
                  <a:lnTo>
                    <a:pt x="2067" y="2293"/>
                  </a:lnTo>
                  <a:lnTo>
                    <a:pt x="2059" y="2297"/>
                  </a:lnTo>
                  <a:lnTo>
                    <a:pt x="2054" y="2297"/>
                  </a:lnTo>
                  <a:lnTo>
                    <a:pt x="2050" y="2296"/>
                  </a:lnTo>
                  <a:lnTo>
                    <a:pt x="2046" y="2293"/>
                  </a:lnTo>
                  <a:lnTo>
                    <a:pt x="2043" y="2289"/>
                  </a:lnTo>
                  <a:lnTo>
                    <a:pt x="2049" y="2270"/>
                  </a:lnTo>
                  <a:close/>
                  <a:moveTo>
                    <a:pt x="1088" y="3370"/>
                  </a:moveTo>
                  <a:lnTo>
                    <a:pt x="1098" y="3366"/>
                  </a:lnTo>
                  <a:lnTo>
                    <a:pt x="1110" y="3361"/>
                  </a:lnTo>
                  <a:lnTo>
                    <a:pt x="1120" y="3353"/>
                  </a:lnTo>
                  <a:lnTo>
                    <a:pt x="1131" y="3346"/>
                  </a:lnTo>
                  <a:lnTo>
                    <a:pt x="1142" y="3339"/>
                  </a:lnTo>
                  <a:lnTo>
                    <a:pt x="1153" y="3333"/>
                  </a:lnTo>
                  <a:lnTo>
                    <a:pt x="1159" y="3331"/>
                  </a:lnTo>
                  <a:lnTo>
                    <a:pt x="1164" y="3330"/>
                  </a:lnTo>
                  <a:lnTo>
                    <a:pt x="1169" y="3330"/>
                  </a:lnTo>
                  <a:lnTo>
                    <a:pt x="1176" y="3330"/>
                  </a:lnTo>
                  <a:lnTo>
                    <a:pt x="1178" y="3331"/>
                  </a:lnTo>
                  <a:lnTo>
                    <a:pt x="1181" y="3332"/>
                  </a:lnTo>
                  <a:lnTo>
                    <a:pt x="1182" y="3335"/>
                  </a:lnTo>
                  <a:lnTo>
                    <a:pt x="1182" y="3337"/>
                  </a:lnTo>
                  <a:lnTo>
                    <a:pt x="1184" y="3343"/>
                  </a:lnTo>
                  <a:lnTo>
                    <a:pt x="1186" y="3348"/>
                  </a:lnTo>
                  <a:lnTo>
                    <a:pt x="1194" y="3355"/>
                  </a:lnTo>
                  <a:lnTo>
                    <a:pt x="1204" y="3365"/>
                  </a:lnTo>
                  <a:lnTo>
                    <a:pt x="1208" y="3370"/>
                  </a:lnTo>
                  <a:lnTo>
                    <a:pt x="1210" y="3375"/>
                  </a:lnTo>
                  <a:lnTo>
                    <a:pt x="1210" y="3376"/>
                  </a:lnTo>
                  <a:lnTo>
                    <a:pt x="1210" y="3379"/>
                  </a:lnTo>
                  <a:lnTo>
                    <a:pt x="1208" y="3381"/>
                  </a:lnTo>
                  <a:lnTo>
                    <a:pt x="1204" y="3384"/>
                  </a:lnTo>
                  <a:lnTo>
                    <a:pt x="1199" y="3388"/>
                  </a:lnTo>
                  <a:lnTo>
                    <a:pt x="1194" y="3390"/>
                  </a:lnTo>
                  <a:lnTo>
                    <a:pt x="1188" y="3392"/>
                  </a:lnTo>
                  <a:lnTo>
                    <a:pt x="1181" y="3393"/>
                  </a:lnTo>
                  <a:lnTo>
                    <a:pt x="1167" y="3394"/>
                  </a:lnTo>
                  <a:lnTo>
                    <a:pt x="1155" y="3396"/>
                  </a:lnTo>
                  <a:lnTo>
                    <a:pt x="1136" y="3400"/>
                  </a:lnTo>
                  <a:lnTo>
                    <a:pt x="1116" y="3406"/>
                  </a:lnTo>
                  <a:lnTo>
                    <a:pt x="1107" y="3410"/>
                  </a:lnTo>
                  <a:lnTo>
                    <a:pt x="1097" y="3412"/>
                  </a:lnTo>
                  <a:lnTo>
                    <a:pt x="1092" y="3414"/>
                  </a:lnTo>
                  <a:lnTo>
                    <a:pt x="1087" y="3415"/>
                  </a:lnTo>
                  <a:lnTo>
                    <a:pt x="1081" y="3415"/>
                  </a:lnTo>
                  <a:lnTo>
                    <a:pt x="1076" y="3414"/>
                  </a:lnTo>
                  <a:lnTo>
                    <a:pt x="1068" y="3411"/>
                  </a:lnTo>
                  <a:lnTo>
                    <a:pt x="1064" y="3407"/>
                  </a:lnTo>
                  <a:lnTo>
                    <a:pt x="1062" y="3402"/>
                  </a:lnTo>
                  <a:lnTo>
                    <a:pt x="1062" y="3397"/>
                  </a:lnTo>
                  <a:lnTo>
                    <a:pt x="1063" y="3392"/>
                  </a:lnTo>
                  <a:lnTo>
                    <a:pt x="1066" y="3387"/>
                  </a:lnTo>
                  <a:lnTo>
                    <a:pt x="1071" y="3381"/>
                  </a:lnTo>
                  <a:lnTo>
                    <a:pt x="1075" y="3376"/>
                  </a:lnTo>
                  <a:lnTo>
                    <a:pt x="1088" y="3370"/>
                  </a:lnTo>
                  <a:close/>
                  <a:moveTo>
                    <a:pt x="1096" y="3270"/>
                  </a:moveTo>
                  <a:lnTo>
                    <a:pt x="1105" y="3267"/>
                  </a:lnTo>
                  <a:lnTo>
                    <a:pt x="1115" y="3264"/>
                  </a:lnTo>
                  <a:lnTo>
                    <a:pt x="1125" y="3260"/>
                  </a:lnTo>
                  <a:lnTo>
                    <a:pt x="1134" y="3257"/>
                  </a:lnTo>
                  <a:lnTo>
                    <a:pt x="1150" y="3252"/>
                  </a:lnTo>
                  <a:lnTo>
                    <a:pt x="1164" y="3249"/>
                  </a:lnTo>
                  <a:lnTo>
                    <a:pt x="1167" y="3254"/>
                  </a:lnTo>
                  <a:lnTo>
                    <a:pt x="1168" y="3261"/>
                  </a:lnTo>
                  <a:lnTo>
                    <a:pt x="1169" y="3267"/>
                  </a:lnTo>
                  <a:lnTo>
                    <a:pt x="1169" y="3274"/>
                  </a:lnTo>
                  <a:lnTo>
                    <a:pt x="1168" y="3276"/>
                  </a:lnTo>
                  <a:lnTo>
                    <a:pt x="1168" y="3279"/>
                  </a:lnTo>
                  <a:lnTo>
                    <a:pt x="1167" y="3282"/>
                  </a:lnTo>
                  <a:lnTo>
                    <a:pt x="1164" y="3283"/>
                  </a:lnTo>
                  <a:lnTo>
                    <a:pt x="1159" y="3286"/>
                  </a:lnTo>
                  <a:lnTo>
                    <a:pt x="1153" y="3287"/>
                  </a:lnTo>
                  <a:lnTo>
                    <a:pt x="1140" y="3287"/>
                  </a:lnTo>
                  <a:lnTo>
                    <a:pt x="1129" y="3287"/>
                  </a:lnTo>
                  <a:lnTo>
                    <a:pt x="1116" y="3288"/>
                  </a:lnTo>
                  <a:lnTo>
                    <a:pt x="1105" y="3291"/>
                  </a:lnTo>
                  <a:lnTo>
                    <a:pt x="1094" y="3291"/>
                  </a:lnTo>
                  <a:lnTo>
                    <a:pt x="1087" y="3291"/>
                  </a:lnTo>
                  <a:lnTo>
                    <a:pt x="1080" y="3287"/>
                  </a:lnTo>
                  <a:lnTo>
                    <a:pt x="1072" y="3283"/>
                  </a:lnTo>
                  <a:lnTo>
                    <a:pt x="1096" y="3270"/>
                  </a:lnTo>
                  <a:close/>
                  <a:moveTo>
                    <a:pt x="1015" y="3418"/>
                  </a:moveTo>
                  <a:lnTo>
                    <a:pt x="1004" y="3420"/>
                  </a:lnTo>
                  <a:lnTo>
                    <a:pt x="995" y="3424"/>
                  </a:lnTo>
                  <a:lnTo>
                    <a:pt x="991" y="3428"/>
                  </a:lnTo>
                  <a:lnTo>
                    <a:pt x="987" y="3432"/>
                  </a:lnTo>
                  <a:lnTo>
                    <a:pt x="984" y="3436"/>
                  </a:lnTo>
                  <a:lnTo>
                    <a:pt x="980" y="3441"/>
                  </a:lnTo>
                  <a:lnTo>
                    <a:pt x="980" y="3446"/>
                  </a:lnTo>
                  <a:lnTo>
                    <a:pt x="983" y="3451"/>
                  </a:lnTo>
                  <a:lnTo>
                    <a:pt x="987" y="3458"/>
                  </a:lnTo>
                  <a:lnTo>
                    <a:pt x="989" y="3462"/>
                  </a:lnTo>
                  <a:lnTo>
                    <a:pt x="993" y="3467"/>
                  </a:lnTo>
                  <a:lnTo>
                    <a:pt x="997" y="3469"/>
                  </a:lnTo>
                  <a:lnTo>
                    <a:pt x="1002" y="3471"/>
                  </a:lnTo>
                  <a:lnTo>
                    <a:pt x="1007" y="3472"/>
                  </a:lnTo>
                  <a:lnTo>
                    <a:pt x="1018" y="3472"/>
                  </a:lnTo>
                  <a:lnTo>
                    <a:pt x="1028" y="3471"/>
                  </a:lnTo>
                  <a:lnTo>
                    <a:pt x="1032" y="3471"/>
                  </a:lnTo>
                  <a:lnTo>
                    <a:pt x="1036" y="3469"/>
                  </a:lnTo>
                  <a:lnTo>
                    <a:pt x="1039" y="3468"/>
                  </a:lnTo>
                  <a:lnTo>
                    <a:pt x="1041" y="3466"/>
                  </a:lnTo>
                  <a:lnTo>
                    <a:pt x="1044" y="3460"/>
                  </a:lnTo>
                  <a:lnTo>
                    <a:pt x="1045" y="3453"/>
                  </a:lnTo>
                  <a:lnTo>
                    <a:pt x="1045" y="3445"/>
                  </a:lnTo>
                  <a:lnTo>
                    <a:pt x="1041" y="3437"/>
                  </a:lnTo>
                  <a:lnTo>
                    <a:pt x="1036" y="3431"/>
                  </a:lnTo>
                  <a:lnTo>
                    <a:pt x="1031" y="3424"/>
                  </a:lnTo>
                  <a:lnTo>
                    <a:pt x="1015" y="3418"/>
                  </a:lnTo>
                  <a:close/>
                  <a:moveTo>
                    <a:pt x="224" y="4603"/>
                  </a:moveTo>
                  <a:lnTo>
                    <a:pt x="220" y="4595"/>
                  </a:lnTo>
                  <a:lnTo>
                    <a:pt x="217" y="4587"/>
                  </a:lnTo>
                  <a:lnTo>
                    <a:pt x="206" y="4573"/>
                  </a:lnTo>
                  <a:lnTo>
                    <a:pt x="189" y="4554"/>
                  </a:lnTo>
                  <a:lnTo>
                    <a:pt x="180" y="4543"/>
                  </a:lnTo>
                  <a:lnTo>
                    <a:pt x="172" y="4536"/>
                  </a:lnTo>
                  <a:lnTo>
                    <a:pt x="168" y="4533"/>
                  </a:lnTo>
                  <a:lnTo>
                    <a:pt x="164" y="4532"/>
                  </a:lnTo>
                  <a:lnTo>
                    <a:pt x="162" y="4530"/>
                  </a:lnTo>
                  <a:lnTo>
                    <a:pt x="159" y="4532"/>
                  </a:lnTo>
                  <a:lnTo>
                    <a:pt x="155" y="4534"/>
                  </a:lnTo>
                  <a:lnTo>
                    <a:pt x="154" y="4538"/>
                  </a:lnTo>
                  <a:lnTo>
                    <a:pt x="154" y="4543"/>
                  </a:lnTo>
                  <a:lnTo>
                    <a:pt x="155" y="4549"/>
                  </a:lnTo>
                  <a:lnTo>
                    <a:pt x="159" y="4559"/>
                  </a:lnTo>
                  <a:lnTo>
                    <a:pt x="164" y="4565"/>
                  </a:lnTo>
                  <a:lnTo>
                    <a:pt x="176" y="4577"/>
                  </a:lnTo>
                  <a:lnTo>
                    <a:pt x="191" y="4587"/>
                  </a:lnTo>
                  <a:lnTo>
                    <a:pt x="198" y="4594"/>
                  </a:lnTo>
                  <a:lnTo>
                    <a:pt x="204" y="4600"/>
                  </a:lnTo>
                  <a:lnTo>
                    <a:pt x="208" y="4607"/>
                  </a:lnTo>
                  <a:lnTo>
                    <a:pt x="211" y="4615"/>
                  </a:lnTo>
                  <a:lnTo>
                    <a:pt x="211" y="4631"/>
                  </a:lnTo>
                  <a:lnTo>
                    <a:pt x="213" y="4651"/>
                  </a:lnTo>
                  <a:lnTo>
                    <a:pt x="216" y="4660"/>
                  </a:lnTo>
                  <a:lnTo>
                    <a:pt x="221" y="4666"/>
                  </a:lnTo>
                  <a:lnTo>
                    <a:pt x="224" y="4670"/>
                  </a:lnTo>
                  <a:lnTo>
                    <a:pt x="226" y="4673"/>
                  </a:lnTo>
                  <a:lnTo>
                    <a:pt x="230" y="4674"/>
                  </a:lnTo>
                  <a:lnTo>
                    <a:pt x="234" y="4676"/>
                  </a:lnTo>
                  <a:lnTo>
                    <a:pt x="241" y="4676"/>
                  </a:lnTo>
                  <a:lnTo>
                    <a:pt x="246" y="4674"/>
                  </a:lnTo>
                  <a:lnTo>
                    <a:pt x="252" y="4673"/>
                  </a:lnTo>
                  <a:lnTo>
                    <a:pt x="257" y="4670"/>
                  </a:lnTo>
                  <a:lnTo>
                    <a:pt x="263" y="4668"/>
                  </a:lnTo>
                  <a:lnTo>
                    <a:pt x="266" y="4664"/>
                  </a:lnTo>
                  <a:lnTo>
                    <a:pt x="269" y="4659"/>
                  </a:lnTo>
                  <a:lnTo>
                    <a:pt x="270" y="4653"/>
                  </a:lnTo>
                  <a:lnTo>
                    <a:pt x="270" y="4647"/>
                  </a:lnTo>
                  <a:lnTo>
                    <a:pt x="268" y="4642"/>
                  </a:lnTo>
                  <a:lnTo>
                    <a:pt x="263" y="4637"/>
                  </a:lnTo>
                  <a:lnTo>
                    <a:pt x="257" y="4633"/>
                  </a:lnTo>
                  <a:lnTo>
                    <a:pt x="244" y="4625"/>
                  </a:lnTo>
                  <a:lnTo>
                    <a:pt x="233" y="4620"/>
                  </a:lnTo>
                  <a:lnTo>
                    <a:pt x="224" y="4603"/>
                  </a:lnTo>
                  <a:close/>
                  <a:moveTo>
                    <a:pt x="162" y="4931"/>
                  </a:moveTo>
                  <a:lnTo>
                    <a:pt x="156" y="4931"/>
                  </a:lnTo>
                  <a:lnTo>
                    <a:pt x="154" y="4931"/>
                  </a:lnTo>
                  <a:lnTo>
                    <a:pt x="151" y="4929"/>
                  </a:lnTo>
                  <a:lnTo>
                    <a:pt x="147" y="4927"/>
                  </a:lnTo>
                  <a:lnTo>
                    <a:pt x="145" y="4920"/>
                  </a:lnTo>
                  <a:lnTo>
                    <a:pt x="143" y="4913"/>
                  </a:lnTo>
                  <a:lnTo>
                    <a:pt x="142" y="4905"/>
                  </a:lnTo>
                  <a:lnTo>
                    <a:pt x="145" y="4898"/>
                  </a:lnTo>
                  <a:lnTo>
                    <a:pt x="147" y="4891"/>
                  </a:lnTo>
                  <a:lnTo>
                    <a:pt x="150" y="4884"/>
                  </a:lnTo>
                  <a:lnTo>
                    <a:pt x="151" y="4878"/>
                  </a:lnTo>
                  <a:lnTo>
                    <a:pt x="152" y="4872"/>
                  </a:lnTo>
                  <a:lnTo>
                    <a:pt x="154" y="4869"/>
                  </a:lnTo>
                  <a:lnTo>
                    <a:pt x="156" y="4867"/>
                  </a:lnTo>
                  <a:lnTo>
                    <a:pt x="158" y="4865"/>
                  </a:lnTo>
                  <a:lnTo>
                    <a:pt x="162" y="4863"/>
                  </a:lnTo>
                  <a:lnTo>
                    <a:pt x="165" y="4863"/>
                  </a:lnTo>
                  <a:lnTo>
                    <a:pt x="169" y="4863"/>
                  </a:lnTo>
                  <a:lnTo>
                    <a:pt x="172" y="4863"/>
                  </a:lnTo>
                  <a:lnTo>
                    <a:pt x="174" y="4866"/>
                  </a:lnTo>
                  <a:lnTo>
                    <a:pt x="177" y="4867"/>
                  </a:lnTo>
                  <a:lnTo>
                    <a:pt x="178" y="4871"/>
                  </a:lnTo>
                  <a:lnTo>
                    <a:pt x="180" y="4875"/>
                  </a:lnTo>
                  <a:lnTo>
                    <a:pt x="180" y="4879"/>
                  </a:lnTo>
                  <a:lnTo>
                    <a:pt x="180" y="4888"/>
                  </a:lnTo>
                  <a:lnTo>
                    <a:pt x="181" y="4896"/>
                  </a:lnTo>
                  <a:lnTo>
                    <a:pt x="182" y="4902"/>
                  </a:lnTo>
                  <a:lnTo>
                    <a:pt x="182" y="4906"/>
                  </a:lnTo>
                  <a:lnTo>
                    <a:pt x="180" y="4910"/>
                  </a:lnTo>
                  <a:lnTo>
                    <a:pt x="177" y="4915"/>
                  </a:lnTo>
                  <a:lnTo>
                    <a:pt x="162" y="4931"/>
                  </a:lnTo>
                  <a:close/>
                  <a:moveTo>
                    <a:pt x="120" y="4933"/>
                  </a:moveTo>
                  <a:lnTo>
                    <a:pt x="112" y="4924"/>
                  </a:lnTo>
                  <a:lnTo>
                    <a:pt x="105" y="4913"/>
                  </a:lnTo>
                  <a:lnTo>
                    <a:pt x="99" y="4909"/>
                  </a:lnTo>
                  <a:lnTo>
                    <a:pt x="93" y="4903"/>
                  </a:lnTo>
                  <a:lnTo>
                    <a:pt x="89" y="4902"/>
                  </a:lnTo>
                  <a:lnTo>
                    <a:pt x="85" y="4902"/>
                  </a:lnTo>
                  <a:lnTo>
                    <a:pt x="82" y="4903"/>
                  </a:lnTo>
                  <a:lnTo>
                    <a:pt x="80" y="4907"/>
                  </a:lnTo>
                  <a:lnTo>
                    <a:pt x="77" y="4919"/>
                  </a:lnTo>
                  <a:lnTo>
                    <a:pt x="76" y="4932"/>
                  </a:lnTo>
                  <a:lnTo>
                    <a:pt x="79" y="4938"/>
                  </a:lnTo>
                  <a:lnTo>
                    <a:pt x="80" y="4945"/>
                  </a:lnTo>
                  <a:lnTo>
                    <a:pt x="81" y="4951"/>
                  </a:lnTo>
                  <a:lnTo>
                    <a:pt x="82" y="4959"/>
                  </a:lnTo>
                  <a:lnTo>
                    <a:pt x="84" y="4963"/>
                  </a:lnTo>
                  <a:lnTo>
                    <a:pt x="85" y="4966"/>
                  </a:lnTo>
                  <a:lnTo>
                    <a:pt x="88" y="4968"/>
                  </a:lnTo>
                  <a:lnTo>
                    <a:pt x="90" y="4971"/>
                  </a:lnTo>
                  <a:lnTo>
                    <a:pt x="95" y="4973"/>
                  </a:lnTo>
                  <a:lnTo>
                    <a:pt x="101" y="4973"/>
                  </a:lnTo>
                  <a:lnTo>
                    <a:pt x="105" y="4972"/>
                  </a:lnTo>
                  <a:lnTo>
                    <a:pt x="110" y="4970"/>
                  </a:lnTo>
                  <a:lnTo>
                    <a:pt x="114" y="4966"/>
                  </a:lnTo>
                  <a:lnTo>
                    <a:pt x="116" y="4962"/>
                  </a:lnTo>
                  <a:lnTo>
                    <a:pt x="119" y="4957"/>
                  </a:lnTo>
                  <a:lnTo>
                    <a:pt x="121" y="4953"/>
                  </a:lnTo>
                  <a:lnTo>
                    <a:pt x="120" y="4933"/>
                  </a:lnTo>
                  <a:close/>
                  <a:moveTo>
                    <a:pt x="55" y="4970"/>
                  </a:moveTo>
                  <a:lnTo>
                    <a:pt x="50" y="4960"/>
                  </a:lnTo>
                  <a:lnTo>
                    <a:pt x="44" y="4951"/>
                  </a:lnTo>
                  <a:lnTo>
                    <a:pt x="41" y="4948"/>
                  </a:lnTo>
                  <a:lnTo>
                    <a:pt x="36" y="4945"/>
                  </a:lnTo>
                  <a:lnTo>
                    <a:pt x="32" y="4942"/>
                  </a:lnTo>
                  <a:lnTo>
                    <a:pt x="27" y="4942"/>
                  </a:lnTo>
                  <a:lnTo>
                    <a:pt x="24" y="4942"/>
                  </a:lnTo>
                  <a:lnTo>
                    <a:pt x="22" y="4944"/>
                  </a:lnTo>
                  <a:lnTo>
                    <a:pt x="20" y="4945"/>
                  </a:lnTo>
                  <a:lnTo>
                    <a:pt x="19" y="4948"/>
                  </a:lnTo>
                  <a:lnTo>
                    <a:pt x="19" y="4953"/>
                  </a:lnTo>
                  <a:lnTo>
                    <a:pt x="18" y="4957"/>
                  </a:lnTo>
                  <a:lnTo>
                    <a:pt x="18" y="4964"/>
                  </a:lnTo>
                  <a:lnTo>
                    <a:pt x="18" y="4972"/>
                  </a:lnTo>
                  <a:lnTo>
                    <a:pt x="16" y="4980"/>
                  </a:lnTo>
                  <a:lnTo>
                    <a:pt x="16" y="4986"/>
                  </a:lnTo>
                  <a:lnTo>
                    <a:pt x="16" y="4989"/>
                  </a:lnTo>
                  <a:lnTo>
                    <a:pt x="16" y="4993"/>
                  </a:lnTo>
                  <a:lnTo>
                    <a:pt x="18" y="4995"/>
                  </a:lnTo>
                  <a:lnTo>
                    <a:pt x="19" y="4999"/>
                  </a:lnTo>
                  <a:lnTo>
                    <a:pt x="23" y="5002"/>
                  </a:lnTo>
                  <a:lnTo>
                    <a:pt x="27" y="5002"/>
                  </a:lnTo>
                  <a:lnTo>
                    <a:pt x="31" y="5002"/>
                  </a:lnTo>
                  <a:lnTo>
                    <a:pt x="35" y="4999"/>
                  </a:lnTo>
                  <a:lnTo>
                    <a:pt x="44" y="4994"/>
                  </a:lnTo>
                  <a:lnTo>
                    <a:pt x="50" y="4988"/>
                  </a:lnTo>
                  <a:lnTo>
                    <a:pt x="55" y="4970"/>
                  </a:lnTo>
                  <a:close/>
                  <a:moveTo>
                    <a:pt x="0" y="5240"/>
                  </a:moveTo>
                  <a:lnTo>
                    <a:pt x="1" y="5227"/>
                  </a:lnTo>
                  <a:lnTo>
                    <a:pt x="5" y="5216"/>
                  </a:lnTo>
                  <a:lnTo>
                    <a:pt x="7" y="5208"/>
                  </a:lnTo>
                  <a:lnTo>
                    <a:pt x="13" y="5198"/>
                  </a:lnTo>
                  <a:lnTo>
                    <a:pt x="15" y="5192"/>
                  </a:lnTo>
                  <a:lnTo>
                    <a:pt x="19" y="5188"/>
                  </a:lnTo>
                  <a:lnTo>
                    <a:pt x="22" y="5186"/>
                  </a:lnTo>
                  <a:lnTo>
                    <a:pt x="24" y="5185"/>
                  </a:lnTo>
                  <a:lnTo>
                    <a:pt x="28" y="5185"/>
                  </a:lnTo>
                  <a:lnTo>
                    <a:pt x="31" y="5186"/>
                  </a:lnTo>
                  <a:lnTo>
                    <a:pt x="32" y="5187"/>
                  </a:lnTo>
                  <a:lnTo>
                    <a:pt x="33" y="5190"/>
                  </a:lnTo>
                  <a:lnTo>
                    <a:pt x="35" y="5195"/>
                  </a:lnTo>
                  <a:lnTo>
                    <a:pt x="35" y="5201"/>
                  </a:lnTo>
                  <a:lnTo>
                    <a:pt x="29" y="5214"/>
                  </a:lnTo>
                  <a:lnTo>
                    <a:pt x="24" y="5227"/>
                  </a:lnTo>
                  <a:lnTo>
                    <a:pt x="24" y="5240"/>
                  </a:lnTo>
                  <a:lnTo>
                    <a:pt x="24" y="5252"/>
                  </a:lnTo>
                  <a:lnTo>
                    <a:pt x="23" y="5256"/>
                  </a:lnTo>
                  <a:lnTo>
                    <a:pt x="20" y="5260"/>
                  </a:lnTo>
                  <a:lnTo>
                    <a:pt x="18" y="5264"/>
                  </a:lnTo>
                  <a:lnTo>
                    <a:pt x="14" y="5266"/>
                  </a:lnTo>
                  <a:lnTo>
                    <a:pt x="10" y="5268"/>
                  </a:lnTo>
                  <a:lnTo>
                    <a:pt x="6" y="5268"/>
                  </a:lnTo>
                  <a:lnTo>
                    <a:pt x="3" y="5265"/>
                  </a:lnTo>
                  <a:lnTo>
                    <a:pt x="1" y="5261"/>
                  </a:lnTo>
                  <a:lnTo>
                    <a:pt x="0" y="5240"/>
                  </a:lnTo>
                  <a:close/>
                  <a:moveTo>
                    <a:pt x="1457" y="5521"/>
                  </a:moveTo>
                  <a:lnTo>
                    <a:pt x="1461" y="5520"/>
                  </a:lnTo>
                  <a:lnTo>
                    <a:pt x="1463" y="5519"/>
                  </a:lnTo>
                  <a:lnTo>
                    <a:pt x="1466" y="5516"/>
                  </a:lnTo>
                  <a:lnTo>
                    <a:pt x="1467" y="5514"/>
                  </a:lnTo>
                  <a:lnTo>
                    <a:pt x="1467" y="5508"/>
                  </a:lnTo>
                  <a:lnTo>
                    <a:pt x="1465" y="5503"/>
                  </a:lnTo>
                  <a:lnTo>
                    <a:pt x="1461" y="5498"/>
                  </a:lnTo>
                  <a:lnTo>
                    <a:pt x="1454" y="5492"/>
                  </a:lnTo>
                  <a:lnTo>
                    <a:pt x="1443" y="5483"/>
                  </a:lnTo>
                  <a:lnTo>
                    <a:pt x="1432" y="5477"/>
                  </a:lnTo>
                  <a:lnTo>
                    <a:pt x="1423" y="5475"/>
                  </a:lnTo>
                  <a:lnTo>
                    <a:pt x="1413" y="5472"/>
                  </a:lnTo>
                  <a:lnTo>
                    <a:pt x="1408" y="5471"/>
                  </a:lnTo>
                  <a:lnTo>
                    <a:pt x="1404" y="5470"/>
                  </a:lnTo>
                  <a:lnTo>
                    <a:pt x="1400" y="5467"/>
                  </a:lnTo>
                  <a:lnTo>
                    <a:pt x="1397" y="5463"/>
                  </a:lnTo>
                  <a:lnTo>
                    <a:pt x="1391" y="5453"/>
                  </a:lnTo>
                  <a:lnTo>
                    <a:pt x="1386" y="5448"/>
                  </a:lnTo>
                  <a:lnTo>
                    <a:pt x="1383" y="5445"/>
                  </a:lnTo>
                  <a:lnTo>
                    <a:pt x="1379" y="5444"/>
                  </a:lnTo>
                  <a:lnTo>
                    <a:pt x="1374" y="5442"/>
                  </a:lnTo>
                  <a:lnTo>
                    <a:pt x="1368" y="5442"/>
                  </a:lnTo>
                  <a:lnTo>
                    <a:pt x="1344" y="5444"/>
                  </a:lnTo>
                  <a:lnTo>
                    <a:pt x="1330" y="5444"/>
                  </a:lnTo>
                  <a:lnTo>
                    <a:pt x="1329" y="5442"/>
                  </a:lnTo>
                  <a:lnTo>
                    <a:pt x="1327" y="5441"/>
                  </a:lnTo>
                  <a:lnTo>
                    <a:pt x="1326" y="5437"/>
                  </a:lnTo>
                  <a:lnTo>
                    <a:pt x="1326" y="5435"/>
                  </a:lnTo>
                  <a:lnTo>
                    <a:pt x="1327" y="5424"/>
                  </a:lnTo>
                  <a:lnTo>
                    <a:pt x="1334" y="5409"/>
                  </a:lnTo>
                  <a:lnTo>
                    <a:pt x="1334" y="5405"/>
                  </a:lnTo>
                  <a:lnTo>
                    <a:pt x="1334" y="5401"/>
                  </a:lnTo>
                  <a:lnTo>
                    <a:pt x="1333" y="5398"/>
                  </a:lnTo>
                  <a:lnTo>
                    <a:pt x="1330" y="5396"/>
                  </a:lnTo>
                  <a:lnTo>
                    <a:pt x="1325" y="5391"/>
                  </a:lnTo>
                  <a:lnTo>
                    <a:pt x="1320" y="5384"/>
                  </a:lnTo>
                  <a:lnTo>
                    <a:pt x="1318" y="5378"/>
                  </a:lnTo>
                  <a:lnTo>
                    <a:pt x="1317" y="5367"/>
                  </a:lnTo>
                  <a:lnTo>
                    <a:pt x="1317" y="5354"/>
                  </a:lnTo>
                  <a:lnTo>
                    <a:pt x="1317" y="5340"/>
                  </a:lnTo>
                  <a:lnTo>
                    <a:pt x="1317" y="5313"/>
                  </a:lnTo>
                  <a:lnTo>
                    <a:pt x="1317" y="5292"/>
                  </a:lnTo>
                  <a:lnTo>
                    <a:pt x="1318" y="5274"/>
                  </a:lnTo>
                  <a:lnTo>
                    <a:pt x="1320" y="5256"/>
                  </a:lnTo>
                  <a:lnTo>
                    <a:pt x="1321" y="5238"/>
                  </a:lnTo>
                  <a:lnTo>
                    <a:pt x="1322" y="5220"/>
                  </a:lnTo>
                  <a:lnTo>
                    <a:pt x="1324" y="5208"/>
                  </a:lnTo>
                  <a:lnTo>
                    <a:pt x="1326" y="5199"/>
                  </a:lnTo>
                  <a:lnTo>
                    <a:pt x="1329" y="5188"/>
                  </a:lnTo>
                  <a:lnTo>
                    <a:pt x="1333" y="5179"/>
                  </a:lnTo>
                  <a:lnTo>
                    <a:pt x="1337" y="5169"/>
                  </a:lnTo>
                  <a:lnTo>
                    <a:pt x="1340" y="5160"/>
                  </a:lnTo>
                  <a:lnTo>
                    <a:pt x="1343" y="5152"/>
                  </a:lnTo>
                  <a:lnTo>
                    <a:pt x="1344" y="5143"/>
                  </a:lnTo>
                  <a:lnTo>
                    <a:pt x="1344" y="5141"/>
                  </a:lnTo>
                  <a:lnTo>
                    <a:pt x="1343" y="5138"/>
                  </a:lnTo>
                  <a:lnTo>
                    <a:pt x="1340" y="5137"/>
                  </a:lnTo>
                  <a:lnTo>
                    <a:pt x="1338" y="5137"/>
                  </a:lnTo>
                  <a:lnTo>
                    <a:pt x="1331" y="5137"/>
                  </a:lnTo>
                  <a:lnTo>
                    <a:pt x="1324" y="5141"/>
                  </a:lnTo>
                  <a:lnTo>
                    <a:pt x="1317" y="5144"/>
                  </a:lnTo>
                  <a:lnTo>
                    <a:pt x="1311" y="5151"/>
                  </a:lnTo>
                  <a:lnTo>
                    <a:pt x="1307" y="5155"/>
                  </a:lnTo>
                  <a:lnTo>
                    <a:pt x="1305" y="5159"/>
                  </a:lnTo>
                  <a:lnTo>
                    <a:pt x="1304" y="5163"/>
                  </a:lnTo>
                  <a:lnTo>
                    <a:pt x="1304" y="5166"/>
                  </a:lnTo>
                  <a:lnTo>
                    <a:pt x="1304" y="5187"/>
                  </a:lnTo>
                  <a:lnTo>
                    <a:pt x="1305" y="5217"/>
                  </a:lnTo>
                  <a:lnTo>
                    <a:pt x="1305" y="5233"/>
                  </a:lnTo>
                  <a:lnTo>
                    <a:pt x="1305" y="5245"/>
                  </a:lnTo>
                  <a:lnTo>
                    <a:pt x="1304" y="5257"/>
                  </a:lnTo>
                  <a:lnTo>
                    <a:pt x="1302" y="5264"/>
                  </a:lnTo>
                  <a:lnTo>
                    <a:pt x="1298" y="5268"/>
                  </a:lnTo>
                  <a:lnTo>
                    <a:pt x="1294" y="5271"/>
                  </a:lnTo>
                  <a:lnTo>
                    <a:pt x="1289" y="5275"/>
                  </a:lnTo>
                  <a:lnTo>
                    <a:pt x="1283" y="5277"/>
                  </a:lnTo>
                  <a:lnTo>
                    <a:pt x="1278" y="5278"/>
                  </a:lnTo>
                  <a:lnTo>
                    <a:pt x="1273" y="5277"/>
                  </a:lnTo>
                  <a:lnTo>
                    <a:pt x="1268" y="5274"/>
                  </a:lnTo>
                  <a:lnTo>
                    <a:pt x="1264" y="5270"/>
                  </a:lnTo>
                  <a:lnTo>
                    <a:pt x="1260" y="5261"/>
                  </a:lnTo>
                  <a:lnTo>
                    <a:pt x="1255" y="5245"/>
                  </a:lnTo>
                  <a:lnTo>
                    <a:pt x="1254" y="5238"/>
                  </a:lnTo>
                  <a:lnTo>
                    <a:pt x="1251" y="5231"/>
                  </a:lnTo>
                  <a:lnTo>
                    <a:pt x="1248" y="5227"/>
                  </a:lnTo>
                  <a:lnTo>
                    <a:pt x="1246" y="5226"/>
                  </a:lnTo>
                  <a:lnTo>
                    <a:pt x="1242" y="5239"/>
                  </a:lnTo>
                  <a:lnTo>
                    <a:pt x="1237" y="5251"/>
                  </a:lnTo>
                  <a:lnTo>
                    <a:pt x="1230" y="5264"/>
                  </a:lnTo>
                  <a:lnTo>
                    <a:pt x="1225" y="5277"/>
                  </a:lnTo>
                  <a:lnTo>
                    <a:pt x="1224" y="5282"/>
                  </a:lnTo>
                  <a:lnTo>
                    <a:pt x="1225" y="5288"/>
                  </a:lnTo>
                  <a:lnTo>
                    <a:pt x="1228" y="5295"/>
                  </a:lnTo>
                  <a:lnTo>
                    <a:pt x="1230" y="5302"/>
                  </a:lnTo>
                  <a:lnTo>
                    <a:pt x="1234" y="5310"/>
                  </a:lnTo>
                  <a:lnTo>
                    <a:pt x="1237" y="5318"/>
                  </a:lnTo>
                  <a:lnTo>
                    <a:pt x="1239" y="5326"/>
                  </a:lnTo>
                  <a:lnTo>
                    <a:pt x="1239" y="5334"/>
                  </a:lnTo>
                  <a:lnTo>
                    <a:pt x="1239" y="5350"/>
                  </a:lnTo>
                  <a:lnTo>
                    <a:pt x="1237" y="5365"/>
                  </a:lnTo>
                  <a:lnTo>
                    <a:pt x="1234" y="5378"/>
                  </a:lnTo>
                  <a:lnTo>
                    <a:pt x="1230" y="5388"/>
                  </a:lnTo>
                  <a:lnTo>
                    <a:pt x="1217" y="5407"/>
                  </a:lnTo>
                  <a:lnTo>
                    <a:pt x="1199" y="5431"/>
                  </a:lnTo>
                  <a:lnTo>
                    <a:pt x="1195" y="5439"/>
                  </a:lnTo>
                  <a:lnTo>
                    <a:pt x="1193" y="5446"/>
                  </a:lnTo>
                  <a:lnTo>
                    <a:pt x="1190" y="5454"/>
                  </a:lnTo>
                  <a:lnTo>
                    <a:pt x="1190" y="5462"/>
                  </a:lnTo>
                  <a:lnTo>
                    <a:pt x="1190" y="5477"/>
                  </a:lnTo>
                  <a:lnTo>
                    <a:pt x="1190" y="5493"/>
                  </a:lnTo>
                  <a:lnTo>
                    <a:pt x="1190" y="5501"/>
                  </a:lnTo>
                  <a:lnTo>
                    <a:pt x="1190" y="5507"/>
                  </a:lnTo>
                  <a:lnTo>
                    <a:pt x="1188" y="5512"/>
                  </a:lnTo>
                  <a:lnTo>
                    <a:pt x="1185" y="5516"/>
                  </a:lnTo>
                  <a:lnTo>
                    <a:pt x="1180" y="5520"/>
                  </a:lnTo>
                  <a:lnTo>
                    <a:pt x="1175" y="5523"/>
                  </a:lnTo>
                  <a:lnTo>
                    <a:pt x="1166" y="5523"/>
                  </a:lnTo>
                  <a:lnTo>
                    <a:pt x="1155" y="5523"/>
                  </a:lnTo>
                  <a:lnTo>
                    <a:pt x="1134" y="5521"/>
                  </a:lnTo>
                  <a:lnTo>
                    <a:pt x="1105" y="5521"/>
                  </a:lnTo>
                  <a:lnTo>
                    <a:pt x="1090" y="5520"/>
                  </a:lnTo>
                  <a:lnTo>
                    <a:pt x="1079" y="5519"/>
                  </a:lnTo>
                  <a:lnTo>
                    <a:pt x="1074" y="5518"/>
                  </a:lnTo>
                  <a:lnTo>
                    <a:pt x="1070" y="5516"/>
                  </a:lnTo>
                  <a:lnTo>
                    <a:pt x="1067" y="5514"/>
                  </a:lnTo>
                  <a:lnTo>
                    <a:pt x="1067" y="5511"/>
                  </a:lnTo>
                  <a:lnTo>
                    <a:pt x="1068" y="5499"/>
                  </a:lnTo>
                  <a:lnTo>
                    <a:pt x="1071" y="5485"/>
                  </a:lnTo>
                  <a:lnTo>
                    <a:pt x="1071" y="5480"/>
                  </a:lnTo>
                  <a:lnTo>
                    <a:pt x="1070" y="5473"/>
                  </a:lnTo>
                  <a:lnTo>
                    <a:pt x="1067" y="5468"/>
                  </a:lnTo>
                  <a:lnTo>
                    <a:pt x="1062" y="5463"/>
                  </a:lnTo>
                  <a:lnTo>
                    <a:pt x="1057" y="5462"/>
                  </a:lnTo>
                  <a:lnTo>
                    <a:pt x="1050" y="5462"/>
                  </a:lnTo>
                  <a:lnTo>
                    <a:pt x="1042" y="5462"/>
                  </a:lnTo>
                  <a:lnTo>
                    <a:pt x="1033" y="5463"/>
                  </a:lnTo>
                  <a:lnTo>
                    <a:pt x="1017" y="5466"/>
                  </a:lnTo>
                  <a:lnTo>
                    <a:pt x="1004" y="5468"/>
                  </a:lnTo>
                  <a:lnTo>
                    <a:pt x="1007" y="5472"/>
                  </a:lnTo>
                  <a:lnTo>
                    <a:pt x="1011" y="5477"/>
                  </a:lnTo>
                  <a:lnTo>
                    <a:pt x="1014" y="5483"/>
                  </a:lnTo>
                  <a:lnTo>
                    <a:pt x="1015" y="5488"/>
                  </a:lnTo>
                  <a:lnTo>
                    <a:pt x="1017" y="5493"/>
                  </a:lnTo>
                  <a:lnTo>
                    <a:pt x="1017" y="5499"/>
                  </a:lnTo>
                  <a:lnTo>
                    <a:pt x="1015" y="5505"/>
                  </a:lnTo>
                  <a:lnTo>
                    <a:pt x="1014" y="5511"/>
                  </a:lnTo>
                  <a:lnTo>
                    <a:pt x="1011" y="5516"/>
                  </a:lnTo>
                  <a:lnTo>
                    <a:pt x="1009" y="5523"/>
                  </a:lnTo>
                  <a:lnTo>
                    <a:pt x="1006" y="5528"/>
                  </a:lnTo>
                  <a:lnTo>
                    <a:pt x="1002" y="5532"/>
                  </a:lnTo>
                  <a:lnTo>
                    <a:pt x="997" y="5536"/>
                  </a:lnTo>
                  <a:lnTo>
                    <a:pt x="993" y="5540"/>
                  </a:lnTo>
                  <a:lnTo>
                    <a:pt x="988" y="5542"/>
                  </a:lnTo>
                  <a:lnTo>
                    <a:pt x="983" y="5543"/>
                  </a:lnTo>
                  <a:lnTo>
                    <a:pt x="974" y="5546"/>
                  </a:lnTo>
                  <a:lnTo>
                    <a:pt x="967" y="5550"/>
                  </a:lnTo>
                  <a:lnTo>
                    <a:pt x="962" y="5554"/>
                  </a:lnTo>
                  <a:lnTo>
                    <a:pt x="958" y="5558"/>
                  </a:lnTo>
                  <a:lnTo>
                    <a:pt x="953" y="5567"/>
                  </a:lnTo>
                  <a:lnTo>
                    <a:pt x="949" y="5576"/>
                  </a:lnTo>
                  <a:lnTo>
                    <a:pt x="947" y="5585"/>
                  </a:lnTo>
                  <a:lnTo>
                    <a:pt x="941" y="5594"/>
                  </a:lnTo>
                  <a:lnTo>
                    <a:pt x="938" y="5598"/>
                  </a:lnTo>
                  <a:lnTo>
                    <a:pt x="934" y="5600"/>
                  </a:lnTo>
                  <a:lnTo>
                    <a:pt x="927" y="5603"/>
                  </a:lnTo>
                  <a:lnTo>
                    <a:pt x="921" y="5604"/>
                  </a:lnTo>
                  <a:lnTo>
                    <a:pt x="904" y="5604"/>
                  </a:lnTo>
                  <a:lnTo>
                    <a:pt x="887" y="5604"/>
                  </a:lnTo>
                  <a:lnTo>
                    <a:pt x="883" y="5604"/>
                  </a:lnTo>
                  <a:lnTo>
                    <a:pt x="879" y="5604"/>
                  </a:lnTo>
                  <a:lnTo>
                    <a:pt x="878" y="5606"/>
                  </a:lnTo>
                  <a:lnTo>
                    <a:pt x="877" y="5608"/>
                  </a:lnTo>
                  <a:lnTo>
                    <a:pt x="875" y="5611"/>
                  </a:lnTo>
                  <a:lnTo>
                    <a:pt x="877" y="5613"/>
                  </a:lnTo>
                  <a:lnTo>
                    <a:pt x="879" y="5617"/>
                  </a:lnTo>
                  <a:lnTo>
                    <a:pt x="883" y="5622"/>
                  </a:lnTo>
                  <a:lnTo>
                    <a:pt x="887" y="5628"/>
                  </a:lnTo>
                  <a:lnTo>
                    <a:pt x="888" y="5633"/>
                  </a:lnTo>
                  <a:lnTo>
                    <a:pt x="888" y="5638"/>
                  </a:lnTo>
                  <a:lnTo>
                    <a:pt x="887" y="5642"/>
                  </a:lnTo>
                  <a:lnTo>
                    <a:pt x="884" y="5647"/>
                  </a:lnTo>
                  <a:lnTo>
                    <a:pt x="882" y="5651"/>
                  </a:lnTo>
                  <a:lnTo>
                    <a:pt x="877" y="5655"/>
                  </a:lnTo>
                  <a:lnTo>
                    <a:pt x="871" y="5660"/>
                  </a:lnTo>
                  <a:lnTo>
                    <a:pt x="847" y="5674"/>
                  </a:lnTo>
                  <a:lnTo>
                    <a:pt x="824" y="5685"/>
                  </a:lnTo>
                  <a:lnTo>
                    <a:pt x="816" y="5689"/>
                  </a:lnTo>
                  <a:lnTo>
                    <a:pt x="808" y="5695"/>
                  </a:lnTo>
                  <a:lnTo>
                    <a:pt x="800" y="5701"/>
                  </a:lnTo>
                  <a:lnTo>
                    <a:pt x="791" y="5709"/>
                  </a:lnTo>
                  <a:lnTo>
                    <a:pt x="774" y="5726"/>
                  </a:lnTo>
                  <a:lnTo>
                    <a:pt x="756" y="5744"/>
                  </a:lnTo>
                  <a:lnTo>
                    <a:pt x="738" y="5761"/>
                  </a:lnTo>
                  <a:lnTo>
                    <a:pt x="721" y="5777"/>
                  </a:lnTo>
                  <a:lnTo>
                    <a:pt x="713" y="5782"/>
                  </a:lnTo>
                  <a:lnTo>
                    <a:pt x="704" y="5786"/>
                  </a:lnTo>
                  <a:lnTo>
                    <a:pt x="698" y="5790"/>
                  </a:lnTo>
                  <a:lnTo>
                    <a:pt x="690" y="5790"/>
                  </a:lnTo>
                  <a:lnTo>
                    <a:pt x="677" y="5804"/>
                  </a:lnTo>
                  <a:lnTo>
                    <a:pt x="658" y="5822"/>
                  </a:lnTo>
                  <a:lnTo>
                    <a:pt x="638" y="5837"/>
                  </a:lnTo>
                  <a:lnTo>
                    <a:pt x="623" y="5849"/>
                  </a:lnTo>
                  <a:lnTo>
                    <a:pt x="619" y="5850"/>
                  </a:lnTo>
                  <a:lnTo>
                    <a:pt x="615" y="5852"/>
                  </a:lnTo>
                  <a:lnTo>
                    <a:pt x="611" y="5852"/>
                  </a:lnTo>
                  <a:lnTo>
                    <a:pt x="608" y="5850"/>
                  </a:lnTo>
                  <a:lnTo>
                    <a:pt x="602" y="5847"/>
                  </a:lnTo>
                  <a:lnTo>
                    <a:pt x="597" y="5841"/>
                  </a:lnTo>
                  <a:lnTo>
                    <a:pt x="589" y="5828"/>
                  </a:lnTo>
                  <a:lnTo>
                    <a:pt x="580" y="5819"/>
                  </a:lnTo>
                  <a:lnTo>
                    <a:pt x="572" y="5817"/>
                  </a:lnTo>
                  <a:lnTo>
                    <a:pt x="566" y="5815"/>
                  </a:lnTo>
                  <a:lnTo>
                    <a:pt x="558" y="5817"/>
                  </a:lnTo>
                  <a:lnTo>
                    <a:pt x="551" y="5819"/>
                  </a:lnTo>
                  <a:lnTo>
                    <a:pt x="536" y="5827"/>
                  </a:lnTo>
                  <a:lnTo>
                    <a:pt x="520" y="5837"/>
                  </a:lnTo>
                  <a:lnTo>
                    <a:pt x="506" y="5850"/>
                  </a:lnTo>
                  <a:lnTo>
                    <a:pt x="491" y="5861"/>
                  </a:lnTo>
                  <a:lnTo>
                    <a:pt x="483" y="5866"/>
                  </a:lnTo>
                  <a:lnTo>
                    <a:pt x="475" y="5870"/>
                  </a:lnTo>
                  <a:lnTo>
                    <a:pt x="467" y="5872"/>
                  </a:lnTo>
                  <a:lnTo>
                    <a:pt x="459" y="5872"/>
                  </a:lnTo>
                  <a:lnTo>
                    <a:pt x="449" y="5872"/>
                  </a:lnTo>
                  <a:lnTo>
                    <a:pt x="439" y="5869"/>
                  </a:lnTo>
                  <a:lnTo>
                    <a:pt x="430" y="5863"/>
                  </a:lnTo>
                  <a:lnTo>
                    <a:pt x="421" y="5858"/>
                  </a:lnTo>
                  <a:lnTo>
                    <a:pt x="412" y="5852"/>
                  </a:lnTo>
                  <a:lnTo>
                    <a:pt x="404" y="5848"/>
                  </a:lnTo>
                  <a:lnTo>
                    <a:pt x="400" y="5847"/>
                  </a:lnTo>
                  <a:lnTo>
                    <a:pt x="395" y="5845"/>
                  </a:lnTo>
                  <a:lnTo>
                    <a:pt x="391" y="5844"/>
                  </a:lnTo>
                  <a:lnTo>
                    <a:pt x="387" y="5845"/>
                  </a:lnTo>
                  <a:lnTo>
                    <a:pt x="374" y="5848"/>
                  </a:lnTo>
                  <a:lnTo>
                    <a:pt x="365" y="5849"/>
                  </a:lnTo>
                  <a:lnTo>
                    <a:pt x="361" y="5849"/>
                  </a:lnTo>
                  <a:lnTo>
                    <a:pt x="356" y="5847"/>
                  </a:lnTo>
                  <a:lnTo>
                    <a:pt x="351" y="5843"/>
                  </a:lnTo>
                  <a:lnTo>
                    <a:pt x="345" y="5837"/>
                  </a:lnTo>
                  <a:lnTo>
                    <a:pt x="338" y="5828"/>
                  </a:lnTo>
                  <a:lnTo>
                    <a:pt x="330" y="5818"/>
                  </a:lnTo>
                  <a:lnTo>
                    <a:pt x="326" y="5814"/>
                  </a:lnTo>
                  <a:lnTo>
                    <a:pt x="321" y="5810"/>
                  </a:lnTo>
                  <a:lnTo>
                    <a:pt x="317" y="5806"/>
                  </a:lnTo>
                  <a:lnTo>
                    <a:pt x="312" y="5804"/>
                  </a:lnTo>
                  <a:lnTo>
                    <a:pt x="300" y="5801"/>
                  </a:lnTo>
                  <a:lnTo>
                    <a:pt x="291" y="5801"/>
                  </a:lnTo>
                  <a:lnTo>
                    <a:pt x="283" y="5803"/>
                  </a:lnTo>
                  <a:lnTo>
                    <a:pt x="277" y="5806"/>
                  </a:lnTo>
                  <a:lnTo>
                    <a:pt x="269" y="5809"/>
                  </a:lnTo>
                  <a:lnTo>
                    <a:pt x="263" y="5813"/>
                  </a:lnTo>
                  <a:lnTo>
                    <a:pt x="255" y="5815"/>
                  </a:lnTo>
                  <a:lnTo>
                    <a:pt x="244" y="5818"/>
                  </a:lnTo>
                  <a:lnTo>
                    <a:pt x="241" y="5818"/>
                  </a:lnTo>
                  <a:lnTo>
                    <a:pt x="238" y="5818"/>
                  </a:lnTo>
                  <a:lnTo>
                    <a:pt x="234" y="5817"/>
                  </a:lnTo>
                  <a:lnTo>
                    <a:pt x="230" y="5814"/>
                  </a:lnTo>
                  <a:lnTo>
                    <a:pt x="225" y="5809"/>
                  </a:lnTo>
                  <a:lnTo>
                    <a:pt x="220" y="5801"/>
                  </a:lnTo>
                  <a:lnTo>
                    <a:pt x="217" y="5793"/>
                  </a:lnTo>
                  <a:lnTo>
                    <a:pt x="216" y="5786"/>
                  </a:lnTo>
                  <a:lnTo>
                    <a:pt x="217" y="5782"/>
                  </a:lnTo>
                  <a:lnTo>
                    <a:pt x="217" y="5778"/>
                  </a:lnTo>
                  <a:lnTo>
                    <a:pt x="220" y="5774"/>
                  </a:lnTo>
                  <a:lnTo>
                    <a:pt x="222" y="5771"/>
                  </a:lnTo>
                  <a:lnTo>
                    <a:pt x="229" y="5766"/>
                  </a:lnTo>
                  <a:lnTo>
                    <a:pt x="237" y="5762"/>
                  </a:lnTo>
                  <a:lnTo>
                    <a:pt x="244" y="5758"/>
                  </a:lnTo>
                  <a:lnTo>
                    <a:pt x="252" y="5756"/>
                  </a:lnTo>
                  <a:lnTo>
                    <a:pt x="268" y="5752"/>
                  </a:lnTo>
                  <a:lnTo>
                    <a:pt x="282" y="5744"/>
                  </a:lnTo>
                  <a:lnTo>
                    <a:pt x="286" y="5740"/>
                  </a:lnTo>
                  <a:lnTo>
                    <a:pt x="290" y="5738"/>
                  </a:lnTo>
                  <a:lnTo>
                    <a:pt x="291" y="5734"/>
                  </a:lnTo>
                  <a:lnTo>
                    <a:pt x="291" y="5731"/>
                  </a:lnTo>
                  <a:lnTo>
                    <a:pt x="290" y="5729"/>
                  </a:lnTo>
                  <a:lnTo>
                    <a:pt x="288" y="5726"/>
                  </a:lnTo>
                  <a:lnTo>
                    <a:pt x="285" y="5723"/>
                  </a:lnTo>
                  <a:lnTo>
                    <a:pt x="282" y="5721"/>
                  </a:lnTo>
                  <a:lnTo>
                    <a:pt x="264" y="5714"/>
                  </a:lnTo>
                  <a:lnTo>
                    <a:pt x="247" y="5711"/>
                  </a:lnTo>
                  <a:lnTo>
                    <a:pt x="237" y="5707"/>
                  </a:lnTo>
                  <a:lnTo>
                    <a:pt x="226" y="5701"/>
                  </a:lnTo>
                  <a:lnTo>
                    <a:pt x="215" y="5695"/>
                  </a:lnTo>
                  <a:lnTo>
                    <a:pt x="204" y="5687"/>
                  </a:lnTo>
                  <a:lnTo>
                    <a:pt x="185" y="5670"/>
                  </a:lnTo>
                  <a:lnTo>
                    <a:pt x="168" y="5654"/>
                  </a:lnTo>
                  <a:lnTo>
                    <a:pt x="156" y="5641"/>
                  </a:lnTo>
                  <a:lnTo>
                    <a:pt x="143" y="5629"/>
                  </a:lnTo>
                  <a:lnTo>
                    <a:pt x="129" y="5617"/>
                  </a:lnTo>
                  <a:lnTo>
                    <a:pt x="116" y="5606"/>
                  </a:lnTo>
                  <a:lnTo>
                    <a:pt x="102" y="5595"/>
                  </a:lnTo>
                  <a:lnTo>
                    <a:pt x="89" y="5584"/>
                  </a:lnTo>
                  <a:lnTo>
                    <a:pt x="76" y="5572"/>
                  </a:lnTo>
                  <a:lnTo>
                    <a:pt x="64" y="5559"/>
                  </a:lnTo>
                  <a:lnTo>
                    <a:pt x="59" y="5547"/>
                  </a:lnTo>
                  <a:lnTo>
                    <a:pt x="55" y="5536"/>
                  </a:lnTo>
                  <a:lnTo>
                    <a:pt x="53" y="5523"/>
                  </a:lnTo>
                  <a:lnTo>
                    <a:pt x="50" y="5510"/>
                  </a:lnTo>
                  <a:lnTo>
                    <a:pt x="46" y="5484"/>
                  </a:lnTo>
                  <a:lnTo>
                    <a:pt x="45" y="5458"/>
                  </a:lnTo>
                  <a:lnTo>
                    <a:pt x="45" y="5431"/>
                  </a:lnTo>
                  <a:lnTo>
                    <a:pt x="48" y="5404"/>
                  </a:lnTo>
                  <a:lnTo>
                    <a:pt x="51" y="5379"/>
                  </a:lnTo>
                  <a:lnTo>
                    <a:pt x="58" y="5354"/>
                  </a:lnTo>
                  <a:lnTo>
                    <a:pt x="62" y="5345"/>
                  </a:lnTo>
                  <a:lnTo>
                    <a:pt x="66" y="5340"/>
                  </a:lnTo>
                  <a:lnTo>
                    <a:pt x="71" y="5336"/>
                  </a:lnTo>
                  <a:lnTo>
                    <a:pt x="75" y="5335"/>
                  </a:lnTo>
                  <a:lnTo>
                    <a:pt x="81" y="5336"/>
                  </a:lnTo>
                  <a:lnTo>
                    <a:pt x="86" y="5339"/>
                  </a:lnTo>
                  <a:lnTo>
                    <a:pt x="92" y="5343"/>
                  </a:lnTo>
                  <a:lnTo>
                    <a:pt x="97" y="5347"/>
                  </a:lnTo>
                  <a:lnTo>
                    <a:pt x="117" y="5372"/>
                  </a:lnTo>
                  <a:lnTo>
                    <a:pt x="132" y="5389"/>
                  </a:lnTo>
                  <a:lnTo>
                    <a:pt x="151" y="5406"/>
                  </a:lnTo>
                  <a:lnTo>
                    <a:pt x="165" y="5418"/>
                  </a:lnTo>
                  <a:lnTo>
                    <a:pt x="171" y="5422"/>
                  </a:lnTo>
                  <a:lnTo>
                    <a:pt x="176" y="5424"/>
                  </a:lnTo>
                  <a:lnTo>
                    <a:pt x="180" y="5424"/>
                  </a:lnTo>
                  <a:lnTo>
                    <a:pt x="184" y="5424"/>
                  </a:lnTo>
                  <a:lnTo>
                    <a:pt x="185" y="5424"/>
                  </a:lnTo>
                  <a:lnTo>
                    <a:pt x="187" y="5422"/>
                  </a:lnTo>
                  <a:lnTo>
                    <a:pt x="189" y="5419"/>
                  </a:lnTo>
                  <a:lnTo>
                    <a:pt x="189" y="5415"/>
                  </a:lnTo>
                  <a:lnTo>
                    <a:pt x="190" y="5406"/>
                  </a:lnTo>
                  <a:lnTo>
                    <a:pt x="189" y="5393"/>
                  </a:lnTo>
                  <a:lnTo>
                    <a:pt x="186" y="5365"/>
                  </a:lnTo>
                  <a:lnTo>
                    <a:pt x="186" y="5332"/>
                  </a:lnTo>
                  <a:lnTo>
                    <a:pt x="189" y="5317"/>
                  </a:lnTo>
                  <a:lnTo>
                    <a:pt x="193" y="5302"/>
                  </a:lnTo>
                  <a:lnTo>
                    <a:pt x="196" y="5296"/>
                  </a:lnTo>
                  <a:lnTo>
                    <a:pt x="200" y="5290"/>
                  </a:lnTo>
                  <a:lnTo>
                    <a:pt x="206" y="5284"/>
                  </a:lnTo>
                  <a:lnTo>
                    <a:pt x="211" y="5279"/>
                  </a:lnTo>
                  <a:lnTo>
                    <a:pt x="222" y="5274"/>
                  </a:lnTo>
                  <a:lnTo>
                    <a:pt x="237" y="5266"/>
                  </a:lnTo>
                  <a:lnTo>
                    <a:pt x="242" y="5262"/>
                  </a:lnTo>
                  <a:lnTo>
                    <a:pt x="244" y="5257"/>
                  </a:lnTo>
                  <a:lnTo>
                    <a:pt x="246" y="5255"/>
                  </a:lnTo>
                  <a:lnTo>
                    <a:pt x="244" y="5252"/>
                  </a:lnTo>
                  <a:lnTo>
                    <a:pt x="242" y="5249"/>
                  </a:lnTo>
                  <a:lnTo>
                    <a:pt x="239" y="5247"/>
                  </a:lnTo>
                  <a:lnTo>
                    <a:pt x="230" y="5238"/>
                  </a:lnTo>
                  <a:lnTo>
                    <a:pt x="224" y="5230"/>
                  </a:lnTo>
                  <a:lnTo>
                    <a:pt x="221" y="5227"/>
                  </a:lnTo>
                  <a:lnTo>
                    <a:pt x="220" y="5223"/>
                  </a:lnTo>
                  <a:lnTo>
                    <a:pt x="220" y="5220"/>
                  </a:lnTo>
                  <a:lnTo>
                    <a:pt x="220" y="5217"/>
                  </a:lnTo>
                  <a:lnTo>
                    <a:pt x="222" y="5211"/>
                  </a:lnTo>
                  <a:lnTo>
                    <a:pt x="228" y="5203"/>
                  </a:lnTo>
                  <a:lnTo>
                    <a:pt x="235" y="5195"/>
                  </a:lnTo>
                  <a:lnTo>
                    <a:pt x="246" y="5187"/>
                  </a:lnTo>
                  <a:lnTo>
                    <a:pt x="263" y="5176"/>
                  </a:lnTo>
                  <a:lnTo>
                    <a:pt x="285" y="5160"/>
                  </a:lnTo>
                  <a:lnTo>
                    <a:pt x="295" y="5151"/>
                  </a:lnTo>
                  <a:lnTo>
                    <a:pt x="304" y="5143"/>
                  </a:lnTo>
                  <a:lnTo>
                    <a:pt x="308" y="5139"/>
                  </a:lnTo>
                  <a:lnTo>
                    <a:pt x="310" y="5135"/>
                  </a:lnTo>
                  <a:lnTo>
                    <a:pt x="312" y="5131"/>
                  </a:lnTo>
                  <a:lnTo>
                    <a:pt x="313" y="5129"/>
                  </a:lnTo>
                  <a:lnTo>
                    <a:pt x="296" y="5126"/>
                  </a:lnTo>
                  <a:lnTo>
                    <a:pt x="283" y="5122"/>
                  </a:lnTo>
                  <a:lnTo>
                    <a:pt x="281" y="5122"/>
                  </a:lnTo>
                  <a:lnTo>
                    <a:pt x="277" y="5124"/>
                  </a:lnTo>
                  <a:lnTo>
                    <a:pt x="274" y="5125"/>
                  </a:lnTo>
                  <a:lnTo>
                    <a:pt x="270" y="5128"/>
                  </a:lnTo>
                  <a:lnTo>
                    <a:pt x="263" y="5135"/>
                  </a:lnTo>
                  <a:lnTo>
                    <a:pt x="253" y="5148"/>
                  </a:lnTo>
                  <a:lnTo>
                    <a:pt x="248" y="5156"/>
                  </a:lnTo>
                  <a:lnTo>
                    <a:pt x="241" y="5165"/>
                  </a:lnTo>
                  <a:lnTo>
                    <a:pt x="230" y="5174"/>
                  </a:lnTo>
                  <a:lnTo>
                    <a:pt x="221" y="5181"/>
                  </a:lnTo>
                  <a:lnTo>
                    <a:pt x="216" y="5182"/>
                  </a:lnTo>
                  <a:lnTo>
                    <a:pt x="212" y="5183"/>
                  </a:lnTo>
                  <a:lnTo>
                    <a:pt x="208" y="5183"/>
                  </a:lnTo>
                  <a:lnTo>
                    <a:pt x="206" y="5181"/>
                  </a:lnTo>
                  <a:lnTo>
                    <a:pt x="204" y="5178"/>
                  </a:lnTo>
                  <a:lnTo>
                    <a:pt x="203" y="5173"/>
                  </a:lnTo>
                  <a:lnTo>
                    <a:pt x="204" y="5166"/>
                  </a:lnTo>
                  <a:lnTo>
                    <a:pt x="206" y="5157"/>
                  </a:lnTo>
                  <a:lnTo>
                    <a:pt x="208" y="5147"/>
                  </a:lnTo>
                  <a:lnTo>
                    <a:pt x="207" y="5141"/>
                  </a:lnTo>
                  <a:lnTo>
                    <a:pt x="206" y="5138"/>
                  </a:lnTo>
                  <a:lnTo>
                    <a:pt x="204" y="5137"/>
                  </a:lnTo>
                  <a:lnTo>
                    <a:pt x="203" y="5135"/>
                  </a:lnTo>
                  <a:lnTo>
                    <a:pt x="200" y="5135"/>
                  </a:lnTo>
                  <a:lnTo>
                    <a:pt x="195" y="5135"/>
                  </a:lnTo>
                  <a:lnTo>
                    <a:pt x="190" y="5139"/>
                  </a:lnTo>
                  <a:lnTo>
                    <a:pt x="185" y="5144"/>
                  </a:lnTo>
                  <a:lnTo>
                    <a:pt x="180" y="5152"/>
                  </a:lnTo>
                  <a:lnTo>
                    <a:pt x="172" y="5173"/>
                  </a:lnTo>
                  <a:lnTo>
                    <a:pt x="164" y="5194"/>
                  </a:lnTo>
                  <a:lnTo>
                    <a:pt x="162" y="5198"/>
                  </a:lnTo>
                  <a:lnTo>
                    <a:pt x="159" y="5200"/>
                  </a:lnTo>
                  <a:lnTo>
                    <a:pt x="158" y="5203"/>
                  </a:lnTo>
                  <a:lnTo>
                    <a:pt x="154" y="5203"/>
                  </a:lnTo>
                  <a:lnTo>
                    <a:pt x="151" y="5201"/>
                  </a:lnTo>
                  <a:lnTo>
                    <a:pt x="147" y="5200"/>
                  </a:lnTo>
                  <a:lnTo>
                    <a:pt x="143" y="5195"/>
                  </a:lnTo>
                  <a:lnTo>
                    <a:pt x="138" y="5190"/>
                  </a:lnTo>
                  <a:lnTo>
                    <a:pt x="130" y="5179"/>
                  </a:lnTo>
                  <a:lnTo>
                    <a:pt x="124" y="5173"/>
                  </a:lnTo>
                  <a:lnTo>
                    <a:pt x="119" y="5169"/>
                  </a:lnTo>
                  <a:lnTo>
                    <a:pt x="115" y="5169"/>
                  </a:lnTo>
                  <a:lnTo>
                    <a:pt x="111" y="5170"/>
                  </a:lnTo>
                  <a:lnTo>
                    <a:pt x="107" y="5173"/>
                  </a:lnTo>
                  <a:lnTo>
                    <a:pt x="105" y="5177"/>
                  </a:lnTo>
                  <a:lnTo>
                    <a:pt x="102" y="5182"/>
                  </a:lnTo>
                  <a:lnTo>
                    <a:pt x="97" y="5194"/>
                  </a:lnTo>
                  <a:lnTo>
                    <a:pt x="90" y="5204"/>
                  </a:lnTo>
                  <a:lnTo>
                    <a:pt x="85" y="5207"/>
                  </a:lnTo>
                  <a:lnTo>
                    <a:pt x="81" y="5208"/>
                  </a:lnTo>
                  <a:lnTo>
                    <a:pt x="75" y="5208"/>
                  </a:lnTo>
                  <a:lnTo>
                    <a:pt x="68" y="5205"/>
                  </a:lnTo>
                  <a:lnTo>
                    <a:pt x="63" y="5201"/>
                  </a:lnTo>
                  <a:lnTo>
                    <a:pt x="60" y="5195"/>
                  </a:lnTo>
                  <a:lnTo>
                    <a:pt x="57" y="5187"/>
                  </a:lnTo>
                  <a:lnTo>
                    <a:pt x="54" y="5178"/>
                  </a:lnTo>
                  <a:lnTo>
                    <a:pt x="51" y="5156"/>
                  </a:lnTo>
                  <a:lnTo>
                    <a:pt x="50" y="5131"/>
                  </a:lnTo>
                  <a:lnTo>
                    <a:pt x="50" y="5107"/>
                  </a:lnTo>
                  <a:lnTo>
                    <a:pt x="53" y="5084"/>
                  </a:lnTo>
                  <a:lnTo>
                    <a:pt x="54" y="5073"/>
                  </a:lnTo>
                  <a:lnTo>
                    <a:pt x="57" y="5064"/>
                  </a:lnTo>
                  <a:lnTo>
                    <a:pt x="59" y="5056"/>
                  </a:lnTo>
                  <a:lnTo>
                    <a:pt x="62" y="5051"/>
                  </a:lnTo>
                  <a:lnTo>
                    <a:pt x="66" y="5046"/>
                  </a:lnTo>
                  <a:lnTo>
                    <a:pt x="72" y="5042"/>
                  </a:lnTo>
                  <a:lnTo>
                    <a:pt x="79" y="5038"/>
                  </a:lnTo>
                  <a:lnTo>
                    <a:pt x="86" y="5034"/>
                  </a:lnTo>
                  <a:lnTo>
                    <a:pt x="103" y="5028"/>
                  </a:lnTo>
                  <a:lnTo>
                    <a:pt x="117" y="5020"/>
                  </a:lnTo>
                  <a:lnTo>
                    <a:pt x="120" y="5024"/>
                  </a:lnTo>
                  <a:lnTo>
                    <a:pt x="121" y="5029"/>
                  </a:lnTo>
                  <a:lnTo>
                    <a:pt x="121" y="5034"/>
                  </a:lnTo>
                  <a:lnTo>
                    <a:pt x="121" y="5040"/>
                  </a:lnTo>
                  <a:lnTo>
                    <a:pt x="117" y="5050"/>
                  </a:lnTo>
                  <a:lnTo>
                    <a:pt x="114" y="5060"/>
                  </a:lnTo>
                  <a:lnTo>
                    <a:pt x="108" y="5072"/>
                  </a:lnTo>
                  <a:lnTo>
                    <a:pt x="105" y="5081"/>
                  </a:lnTo>
                  <a:lnTo>
                    <a:pt x="103" y="5086"/>
                  </a:lnTo>
                  <a:lnTo>
                    <a:pt x="103" y="5090"/>
                  </a:lnTo>
                  <a:lnTo>
                    <a:pt x="103" y="5094"/>
                  </a:lnTo>
                  <a:lnTo>
                    <a:pt x="105" y="5098"/>
                  </a:lnTo>
                  <a:lnTo>
                    <a:pt x="108" y="5100"/>
                  </a:lnTo>
                  <a:lnTo>
                    <a:pt x="111" y="5103"/>
                  </a:lnTo>
                  <a:lnTo>
                    <a:pt x="115" y="5103"/>
                  </a:lnTo>
                  <a:lnTo>
                    <a:pt x="119" y="5103"/>
                  </a:lnTo>
                  <a:lnTo>
                    <a:pt x="125" y="5099"/>
                  </a:lnTo>
                  <a:lnTo>
                    <a:pt x="133" y="5091"/>
                  </a:lnTo>
                  <a:lnTo>
                    <a:pt x="146" y="5074"/>
                  </a:lnTo>
                  <a:lnTo>
                    <a:pt x="155" y="5062"/>
                  </a:lnTo>
                  <a:lnTo>
                    <a:pt x="160" y="5058"/>
                  </a:lnTo>
                  <a:lnTo>
                    <a:pt x="165" y="5056"/>
                  </a:lnTo>
                  <a:lnTo>
                    <a:pt x="171" y="5056"/>
                  </a:lnTo>
                  <a:lnTo>
                    <a:pt x="176" y="5056"/>
                  </a:lnTo>
                  <a:lnTo>
                    <a:pt x="181" y="5056"/>
                  </a:lnTo>
                  <a:lnTo>
                    <a:pt x="186" y="5056"/>
                  </a:lnTo>
                  <a:lnTo>
                    <a:pt x="190" y="5054"/>
                  </a:lnTo>
                  <a:lnTo>
                    <a:pt x="194" y="5049"/>
                  </a:lnTo>
                  <a:lnTo>
                    <a:pt x="198" y="5043"/>
                  </a:lnTo>
                  <a:lnTo>
                    <a:pt x="200" y="5038"/>
                  </a:lnTo>
                  <a:lnTo>
                    <a:pt x="204" y="5034"/>
                  </a:lnTo>
                  <a:lnTo>
                    <a:pt x="208" y="5032"/>
                  </a:lnTo>
                  <a:lnTo>
                    <a:pt x="216" y="5028"/>
                  </a:lnTo>
                  <a:lnTo>
                    <a:pt x="225" y="5027"/>
                  </a:lnTo>
                  <a:lnTo>
                    <a:pt x="233" y="5027"/>
                  </a:lnTo>
                  <a:lnTo>
                    <a:pt x="242" y="5025"/>
                  </a:lnTo>
                  <a:lnTo>
                    <a:pt x="251" y="5023"/>
                  </a:lnTo>
                  <a:lnTo>
                    <a:pt x="259" y="5019"/>
                  </a:lnTo>
                  <a:lnTo>
                    <a:pt x="264" y="5014"/>
                  </a:lnTo>
                  <a:lnTo>
                    <a:pt x="266" y="5006"/>
                  </a:lnTo>
                  <a:lnTo>
                    <a:pt x="266" y="5002"/>
                  </a:lnTo>
                  <a:lnTo>
                    <a:pt x="265" y="4998"/>
                  </a:lnTo>
                  <a:lnTo>
                    <a:pt x="264" y="4995"/>
                  </a:lnTo>
                  <a:lnTo>
                    <a:pt x="261" y="4994"/>
                  </a:lnTo>
                  <a:lnTo>
                    <a:pt x="261" y="4992"/>
                  </a:lnTo>
                  <a:lnTo>
                    <a:pt x="237" y="4992"/>
                  </a:lnTo>
                  <a:lnTo>
                    <a:pt x="221" y="4989"/>
                  </a:lnTo>
                  <a:lnTo>
                    <a:pt x="216" y="4988"/>
                  </a:lnTo>
                  <a:lnTo>
                    <a:pt x="212" y="4985"/>
                  </a:lnTo>
                  <a:lnTo>
                    <a:pt x="211" y="4983"/>
                  </a:lnTo>
                  <a:lnTo>
                    <a:pt x="209" y="4980"/>
                  </a:lnTo>
                  <a:lnTo>
                    <a:pt x="211" y="4976"/>
                  </a:lnTo>
                  <a:lnTo>
                    <a:pt x="213" y="4972"/>
                  </a:lnTo>
                  <a:lnTo>
                    <a:pt x="216" y="4968"/>
                  </a:lnTo>
                  <a:lnTo>
                    <a:pt x="220" y="4963"/>
                  </a:lnTo>
                  <a:lnTo>
                    <a:pt x="231" y="4951"/>
                  </a:lnTo>
                  <a:lnTo>
                    <a:pt x="244" y="4938"/>
                  </a:lnTo>
                  <a:lnTo>
                    <a:pt x="266" y="4928"/>
                  </a:lnTo>
                  <a:lnTo>
                    <a:pt x="288" y="4915"/>
                  </a:lnTo>
                  <a:lnTo>
                    <a:pt x="309" y="4901"/>
                  </a:lnTo>
                  <a:lnTo>
                    <a:pt x="330" y="4885"/>
                  </a:lnTo>
                  <a:lnTo>
                    <a:pt x="334" y="4883"/>
                  </a:lnTo>
                  <a:lnTo>
                    <a:pt x="335" y="4880"/>
                  </a:lnTo>
                  <a:lnTo>
                    <a:pt x="336" y="4878"/>
                  </a:lnTo>
                  <a:lnTo>
                    <a:pt x="336" y="4875"/>
                  </a:lnTo>
                  <a:lnTo>
                    <a:pt x="333" y="4870"/>
                  </a:lnTo>
                  <a:lnTo>
                    <a:pt x="327" y="4865"/>
                  </a:lnTo>
                  <a:lnTo>
                    <a:pt x="321" y="4861"/>
                  </a:lnTo>
                  <a:lnTo>
                    <a:pt x="314" y="4856"/>
                  </a:lnTo>
                  <a:lnTo>
                    <a:pt x="313" y="4853"/>
                  </a:lnTo>
                  <a:lnTo>
                    <a:pt x="312" y="4849"/>
                  </a:lnTo>
                  <a:lnTo>
                    <a:pt x="310" y="4847"/>
                  </a:lnTo>
                  <a:lnTo>
                    <a:pt x="312" y="4843"/>
                  </a:lnTo>
                  <a:lnTo>
                    <a:pt x="317" y="4834"/>
                  </a:lnTo>
                  <a:lnTo>
                    <a:pt x="326" y="4822"/>
                  </a:lnTo>
                  <a:lnTo>
                    <a:pt x="340" y="4810"/>
                  </a:lnTo>
                  <a:lnTo>
                    <a:pt x="356" y="4797"/>
                  </a:lnTo>
                  <a:lnTo>
                    <a:pt x="373" y="4786"/>
                  </a:lnTo>
                  <a:lnTo>
                    <a:pt x="388" y="4777"/>
                  </a:lnTo>
                  <a:lnTo>
                    <a:pt x="395" y="4773"/>
                  </a:lnTo>
                  <a:lnTo>
                    <a:pt x="401" y="4770"/>
                  </a:lnTo>
                  <a:lnTo>
                    <a:pt x="406" y="4767"/>
                  </a:lnTo>
                  <a:lnTo>
                    <a:pt x="412" y="4767"/>
                  </a:lnTo>
                  <a:lnTo>
                    <a:pt x="414" y="4782"/>
                  </a:lnTo>
                  <a:lnTo>
                    <a:pt x="414" y="4795"/>
                  </a:lnTo>
                  <a:lnTo>
                    <a:pt x="414" y="4809"/>
                  </a:lnTo>
                  <a:lnTo>
                    <a:pt x="413" y="4822"/>
                  </a:lnTo>
                  <a:lnTo>
                    <a:pt x="409" y="4848"/>
                  </a:lnTo>
                  <a:lnTo>
                    <a:pt x="406" y="4875"/>
                  </a:lnTo>
                  <a:lnTo>
                    <a:pt x="408" y="4891"/>
                  </a:lnTo>
                  <a:lnTo>
                    <a:pt x="409" y="4901"/>
                  </a:lnTo>
                  <a:lnTo>
                    <a:pt x="410" y="4903"/>
                  </a:lnTo>
                  <a:lnTo>
                    <a:pt x="412" y="4905"/>
                  </a:lnTo>
                  <a:lnTo>
                    <a:pt x="413" y="4906"/>
                  </a:lnTo>
                  <a:lnTo>
                    <a:pt x="414" y="4905"/>
                  </a:lnTo>
                  <a:lnTo>
                    <a:pt x="417" y="4902"/>
                  </a:lnTo>
                  <a:lnTo>
                    <a:pt x="418" y="4896"/>
                  </a:lnTo>
                  <a:lnTo>
                    <a:pt x="419" y="4888"/>
                  </a:lnTo>
                  <a:lnTo>
                    <a:pt x="419" y="4878"/>
                  </a:lnTo>
                  <a:lnTo>
                    <a:pt x="419" y="4862"/>
                  </a:lnTo>
                  <a:lnTo>
                    <a:pt x="421" y="4848"/>
                  </a:lnTo>
                  <a:lnTo>
                    <a:pt x="423" y="4834"/>
                  </a:lnTo>
                  <a:lnTo>
                    <a:pt x="427" y="4821"/>
                  </a:lnTo>
                  <a:lnTo>
                    <a:pt x="432" y="4809"/>
                  </a:lnTo>
                  <a:lnTo>
                    <a:pt x="439" y="4797"/>
                  </a:lnTo>
                  <a:lnTo>
                    <a:pt x="447" y="4787"/>
                  </a:lnTo>
                  <a:lnTo>
                    <a:pt x="454" y="4778"/>
                  </a:lnTo>
                  <a:lnTo>
                    <a:pt x="463" y="4769"/>
                  </a:lnTo>
                  <a:lnTo>
                    <a:pt x="474" y="4760"/>
                  </a:lnTo>
                  <a:lnTo>
                    <a:pt x="485" y="4752"/>
                  </a:lnTo>
                  <a:lnTo>
                    <a:pt x="497" y="4745"/>
                  </a:lnTo>
                  <a:lnTo>
                    <a:pt x="509" y="4740"/>
                  </a:lnTo>
                  <a:lnTo>
                    <a:pt x="522" y="4735"/>
                  </a:lnTo>
                  <a:lnTo>
                    <a:pt x="535" y="4730"/>
                  </a:lnTo>
                  <a:lnTo>
                    <a:pt x="548" y="4726"/>
                  </a:lnTo>
                  <a:lnTo>
                    <a:pt x="546" y="4723"/>
                  </a:lnTo>
                  <a:lnTo>
                    <a:pt x="546" y="4721"/>
                  </a:lnTo>
                  <a:lnTo>
                    <a:pt x="544" y="4720"/>
                  </a:lnTo>
                  <a:lnTo>
                    <a:pt x="542" y="4717"/>
                  </a:lnTo>
                  <a:lnTo>
                    <a:pt x="537" y="4714"/>
                  </a:lnTo>
                  <a:lnTo>
                    <a:pt x="529" y="4713"/>
                  </a:lnTo>
                  <a:lnTo>
                    <a:pt x="511" y="4712"/>
                  </a:lnTo>
                  <a:lnTo>
                    <a:pt x="489" y="4713"/>
                  </a:lnTo>
                  <a:lnTo>
                    <a:pt x="444" y="4720"/>
                  </a:lnTo>
                  <a:lnTo>
                    <a:pt x="414" y="4723"/>
                  </a:lnTo>
                  <a:lnTo>
                    <a:pt x="401" y="4723"/>
                  </a:lnTo>
                  <a:lnTo>
                    <a:pt x="388" y="4725"/>
                  </a:lnTo>
                  <a:lnTo>
                    <a:pt x="375" y="4729"/>
                  </a:lnTo>
                  <a:lnTo>
                    <a:pt x="364" y="4733"/>
                  </a:lnTo>
                  <a:lnTo>
                    <a:pt x="352" y="4738"/>
                  </a:lnTo>
                  <a:lnTo>
                    <a:pt x="342" y="4745"/>
                  </a:lnTo>
                  <a:lnTo>
                    <a:pt x="331" y="4753"/>
                  </a:lnTo>
                  <a:lnTo>
                    <a:pt x="321" y="4761"/>
                  </a:lnTo>
                  <a:lnTo>
                    <a:pt x="312" y="4770"/>
                  </a:lnTo>
                  <a:lnTo>
                    <a:pt x="303" y="4780"/>
                  </a:lnTo>
                  <a:lnTo>
                    <a:pt x="295" y="4791"/>
                  </a:lnTo>
                  <a:lnTo>
                    <a:pt x="287" y="4802"/>
                  </a:lnTo>
                  <a:lnTo>
                    <a:pt x="274" y="4824"/>
                  </a:lnTo>
                  <a:lnTo>
                    <a:pt x="263" y="4848"/>
                  </a:lnTo>
                  <a:lnTo>
                    <a:pt x="256" y="4862"/>
                  </a:lnTo>
                  <a:lnTo>
                    <a:pt x="251" y="4874"/>
                  </a:lnTo>
                  <a:lnTo>
                    <a:pt x="244" y="4884"/>
                  </a:lnTo>
                  <a:lnTo>
                    <a:pt x="239" y="4891"/>
                  </a:lnTo>
                  <a:lnTo>
                    <a:pt x="237" y="4892"/>
                  </a:lnTo>
                  <a:lnTo>
                    <a:pt x="234" y="4892"/>
                  </a:lnTo>
                  <a:lnTo>
                    <a:pt x="231" y="4892"/>
                  </a:lnTo>
                  <a:lnTo>
                    <a:pt x="228" y="4889"/>
                  </a:lnTo>
                  <a:lnTo>
                    <a:pt x="225" y="4884"/>
                  </a:lnTo>
                  <a:lnTo>
                    <a:pt x="222" y="4879"/>
                  </a:lnTo>
                  <a:lnTo>
                    <a:pt x="220" y="4870"/>
                  </a:lnTo>
                  <a:lnTo>
                    <a:pt x="217" y="4861"/>
                  </a:lnTo>
                  <a:lnTo>
                    <a:pt x="216" y="4854"/>
                  </a:lnTo>
                  <a:lnTo>
                    <a:pt x="216" y="4847"/>
                  </a:lnTo>
                  <a:lnTo>
                    <a:pt x="216" y="4840"/>
                  </a:lnTo>
                  <a:lnTo>
                    <a:pt x="217" y="4834"/>
                  </a:lnTo>
                  <a:lnTo>
                    <a:pt x="220" y="4821"/>
                  </a:lnTo>
                  <a:lnTo>
                    <a:pt x="222" y="4809"/>
                  </a:lnTo>
                  <a:lnTo>
                    <a:pt x="222" y="4804"/>
                  </a:lnTo>
                  <a:lnTo>
                    <a:pt x="221" y="4799"/>
                  </a:lnTo>
                  <a:lnTo>
                    <a:pt x="220" y="4795"/>
                  </a:lnTo>
                  <a:lnTo>
                    <a:pt x="217" y="4791"/>
                  </a:lnTo>
                  <a:lnTo>
                    <a:pt x="212" y="4787"/>
                  </a:lnTo>
                  <a:lnTo>
                    <a:pt x="206" y="4784"/>
                  </a:lnTo>
                  <a:lnTo>
                    <a:pt x="196" y="4783"/>
                  </a:lnTo>
                  <a:lnTo>
                    <a:pt x="186" y="4783"/>
                  </a:lnTo>
                  <a:lnTo>
                    <a:pt x="177" y="4783"/>
                  </a:lnTo>
                  <a:lnTo>
                    <a:pt x="171" y="4782"/>
                  </a:lnTo>
                  <a:lnTo>
                    <a:pt x="165" y="4780"/>
                  </a:lnTo>
                  <a:lnTo>
                    <a:pt x="162" y="4778"/>
                  </a:lnTo>
                  <a:lnTo>
                    <a:pt x="160" y="4775"/>
                  </a:lnTo>
                  <a:lnTo>
                    <a:pt x="160" y="4771"/>
                  </a:lnTo>
                  <a:lnTo>
                    <a:pt x="160" y="4767"/>
                  </a:lnTo>
                  <a:lnTo>
                    <a:pt x="162" y="4764"/>
                  </a:lnTo>
                  <a:lnTo>
                    <a:pt x="164" y="4755"/>
                  </a:lnTo>
                  <a:lnTo>
                    <a:pt x="167" y="4745"/>
                  </a:lnTo>
                  <a:lnTo>
                    <a:pt x="168" y="4740"/>
                  </a:lnTo>
                  <a:lnTo>
                    <a:pt x="167" y="4736"/>
                  </a:lnTo>
                  <a:lnTo>
                    <a:pt x="165" y="4731"/>
                  </a:lnTo>
                  <a:lnTo>
                    <a:pt x="162" y="4726"/>
                  </a:lnTo>
                  <a:lnTo>
                    <a:pt x="154" y="4720"/>
                  </a:lnTo>
                  <a:lnTo>
                    <a:pt x="149" y="4713"/>
                  </a:lnTo>
                  <a:lnTo>
                    <a:pt x="146" y="4708"/>
                  </a:lnTo>
                  <a:lnTo>
                    <a:pt x="145" y="4703"/>
                  </a:lnTo>
                  <a:lnTo>
                    <a:pt x="145" y="4700"/>
                  </a:lnTo>
                  <a:lnTo>
                    <a:pt x="146" y="4698"/>
                  </a:lnTo>
                  <a:lnTo>
                    <a:pt x="149" y="4695"/>
                  </a:lnTo>
                  <a:lnTo>
                    <a:pt x="151" y="4692"/>
                  </a:lnTo>
                  <a:lnTo>
                    <a:pt x="160" y="4688"/>
                  </a:lnTo>
                  <a:lnTo>
                    <a:pt x="168" y="4685"/>
                  </a:lnTo>
                  <a:lnTo>
                    <a:pt x="173" y="4682"/>
                  </a:lnTo>
                  <a:lnTo>
                    <a:pt x="176" y="4678"/>
                  </a:lnTo>
                  <a:lnTo>
                    <a:pt x="180" y="4673"/>
                  </a:lnTo>
                  <a:lnTo>
                    <a:pt x="181" y="4668"/>
                  </a:lnTo>
                  <a:lnTo>
                    <a:pt x="186" y="4669"/>
                  </a:lnTo>
                  <a:lnTo>
                    <a:pt x="191" y="4670"/>
                  </a:lnTo>
                  <a:lnTo>
                    <a:pt x="196" y="4673"/>
                  </a:lnTo>
                  <a:lnTo>
                    <a:pt x="202" y="4676"/>
                  </a:lnTo>
                  <a:lnTo>
                    <a:pt x="212" y="4683"/>
                  </a:lnTo>
                  <a:lnTo>
                    <a:pt x="224" y="4691"/>
                  </a:lnTo>
                  <a:lnTo>
                    <a:pt x="235" y="4696"/>
                  </a:lnTo>
                  <a:lnTo>
                    <a:pt x="246" y="4700"/>
                  </a:lnTo>
                  <a:lnTo>
                    <a:pt x="251" y="4700"/>
                  </a:lnTo>
                  <a:lnTo>
                    <a:pt x="256" y="4699"/>
                  </a:lnTo>
                  <a:lnTo>
                    <a:pt x="260" y="4696"/>
                  </a:lnTo>
                  <a:lnTo>
                    <a:pt x="265" y="4691"/>
                  </a:lnTo>
                  <a:lnTo>
                    <a:pt x="312" y="4630"/>
                  </a:lnTo>
                  <a:lnTo>
                    <a:pt x="313" y="4626"/>
                  </a:lnTo>
                  <a:lnTo>
                    <a:pt x="313" y="4621"/>
                  </a:lnTo>
                  <a:lnTo>
                    <a:pt x="312" y="4615"/>
                  </a:lnTo>
                  <a:lnTo>
                    <a:pt x="310" y="4607"/>
                  </a:lnTo>
                  <a:lnTo>
                    <a:pt x="308" y="4593"/>
                  </a:lnTo>
                  <a:lnTo>
                    <a:pt x="307" y="4582"/>
                  </a:lnTo>
                  <a:lnTo>
                    <a:pt x="305" y="4576"/>
                  </a:lnTo>
                  <a:lnTo>
                    <a:pt x="303" y="4572"/>
                  </a:lnTo>
                  <a:lnTo>
                    <a:pt x="299" y="4569"/>
                  </a:lnTo>
                  <a:lnTo>
                    <a:pt x="295" y="4568"/>
                  </a:lnTo>
                  <a:lnTo>
                    <a:pt x="285" y="4568"/>
                  </a:lnTo>
                  <a:lnTo>
                    <a:pt x="272" y="4571"/>
                  </a:lnTo>
                  <a:lnTo>
                    <a:pt x="259" y="4573"/>
                  </a:lnTo>
                  <a:lnTo>
                    <a:pt x="247" y="4574"/>
                  </a:lnTo>
                  <a:lnTo>
                    <a:pt x="242" y="4574"/>
                  </a:lnTo>
                  <a:lnTo>
                    <a:pt x="237" y="4573"/>
                  </a:lnTo>
                  <a:lnTo>
                    <a:pt x="233" y="4569"/>
                  </a:lnTo>
                  <a:lnTo>
                    <a:pt x="230" y="4565"/>
                  </a:lnTo>
                  <a:lnTo>
                    <a:pt x="217" y="4530"/>
                  </a:lnTo>
                  <a:lnTo>
                    <a:pt x="216" y="4529"/>
                  </a:lnTo>
                  <a:lnTo>
                    <a:pt x="217" y="4527"/>
                  </a:lnTo>
                  <a:lnTo>
                    <a:pt x="219" y="4525"/>
                  </a:lnTo>
                  <a:lnTo>
                    <a:pt x="220" y="4524"/>
                  </a:lnTo>
                  <a:lnTo>
                    <a:pt x="226" y="4521"/>
                  </a:lnTo>
                  <a:lnTo>
                    <a:pt x="233" y="4519"/>
                  </a:lnTo>
                  <a:lnTo>
                    <a:pt x="239" y="4517"/>
                  </a:lnTo>
                  <a:lnTo>
                    <a:pt x="246" y="4514"/>
                  </a:lnTo>
                  <a:lnTo>
                    <a:pt x="248" y="4511"/>
                  </a:lnTo>
                  <a:lnTo>
                    <a:pt x="250" y="4508"/>
                  </a:lnTo>
                  <a:lnTo>
                    <a:pt x="250" y="4506"/>
                  </a:lnTo>
                  <a:lnTo>
                    <a:pt x="250" y="4502"/>
                  </a:lnTo>
                  <a:lnTo>
                    <a:pt x="247" y="4501"/>
                  </a:lnTo>
                  <a:lnTo>
                    <a:pt x="241" y="4499"/>
                  </a:lnTo>
                  <a:lnTo>
                    <a:pt x="230" y="4499"/>
                  </a:lnTo>
                  <a:lnTo>
                    <a:pt x="219" y="4499"/>
                  </a:lnTo>
                  <a:lnTo>
                    <a:pt x="194" y="4498"/>
                  </a:lnTo>
                  <a:lnTo>
                    <a:pt x="176" y="4497"/>
                  </a:lnTo>
                  <a:lnTo>
                    <a:pt x="165" y="4493"/>
                  </a:lnTo>
                  <a:lnTo>
                    <a:pt x="159" y="4489"/>
                  </a:lnTo>
                  <a:lnTo>
                    <a:pt x="154" y="4485"/>
                  </a:lnTo>
                  <a:lnTo>
                    <a:pt x="150" y="4480"/>
                  </a:lnTo>
                  <a:lnTo>
                    <a:pt x="149" y="4476"/>
                  </a:lnTo>
                  <a:lnTo>
                    <a:pt x="150" y="4471"/>
                  </a:lnTo>
                  <a:lnTo>
                    <a:pt x="151" y="4467"/>
                  </a:lnTo>
                  <a:lnTo>
                    <a:pt x="154" y="4462"/>
                  </a:lnTo>
                  <a:lnTo>
                    <a:pt x="162" y="4453"/>
                  </a:lnTo>
                  <a:lnTo>
                    <a:pt x="172" y="4444"/>
                  </a:lnTo>
                  <a:lnTo>
                    <a:pt x="182" y="4436"/>
                  </a:lnTo>
                  <a:lnTo>
                    <a:pt x="193" y="4429"/>
                  </a:lnTo>
                  <a:lnTo>
                    <a:pt x="196" y="4415"/>
                  </a:lnTo>
                  <a:lnTo>
                    <a:pt x="199" y="4406"/>
                  </a:lnTo>
                  <a:lnTo>
                    <a:pt x="219" y="4409"/>
                  </a:lnTo>
                  <a:lnTo>
                    <a:pt x="237" y="4409"/>
                  </a:lnTo>
                  <a:lnTo>
                    <a:pt x="255" y="4409"/>
                  </a:lnTo>
                  <a:lnTo>
                    <a:pt x="273" y="4410"/>
                  </a:lnTo>
                  <a:lnTo>
                    <a:pt x="305" y="4414"/>
                  </a:lnTo>
                  <a:lnTo>
                    <a:pt x="336" y="4419"/>
                  </a:lnTo>
                  <a:lnTo>
                    <a:pt x="351" y="4423"/>
                  </a:lnTo>
                  <a:lnTo>
                    <a:pt x="366" y="4428"/>
                  </a:lnTo>
                  <a:lnTo>
                    <a:pt x="380" y="4433"/>
                  </a:lnTo>
                  <a:lnTo>
                    <a:pt x="396" y="4440"/>
                  </a:lnTo>
                  <a:lnTo>
                    <a:pt x="406" y="4445"/>
                  </a:lnTo>
                  <a:lnTo>
                    <a:pt x="415" y="4450"/>
                  </a:lnTo>
                  <a:lnTo>
                    <a:pt x="425" y="4453"/>
                  </a:lnTo>
                  <a:lnTo>
                    <a:pt x="432" y="4455"/>
                  </a:lnTo>
                  <a:lnTo>
                    <a:pt x="441" y="4455"/>
                  </a:lnTo>
                  <a:lnTo>
                    <a:pt x="450" y="4455"/>
                  </a:lnTo>
                  <a:lnTo>
                    <a:pt x="461" y="4454"/>
                  </a:lnTo>
                  <a:lnTo>
                    <a:pt x="472" y="4451"/>
                  </a:lnTo>
                  <a:lnTo>
                    <a:pt x="492" y="4440"/>
                  </a:lnTo>
                  <a:lnTo>
                    <a:pt x="506" y="4431"/>
                  </a:lnTo>
                  <a:lnTo>
                    <a:pt x="509" y="4433"/>
                  </a:lnTo>
                  <a:lnTo>
                    <a:pt x="513" y="4438"/>
                  </a:lnTo>
                  <a:lnTo>
                    <a:pt x="518" y="4445"/>
                  </a:lnTo>
                  <a:lnTo>
                    <a:pt x="523" y="4454"/>
                  </a:lnTo>
                  <a:lnTo>
                    <a:pt x="533" y="4472"/>
                  </a:lnTo>
                  <a:lnTo>
                    <a:pt x="540" y="4484"/>
                  </a:lnTo>
                  <a:lnTo>
                    <a:pt x="541" y="4489"/>
                  </a:lnTo>
                  <a:lnTo>
                    <a:pt x="542" y="4494"/>
                  </a:lnTo>
                  <a:lnTo>
                    <a:pt x="542" y="4501"/>
                  </a:lnTo>
                  <a:lnTo>
                    <a:pt x="541" y="4506"/>
                  </a:lnTo>
                  <a:lnTo>
                    <a:pt x="540" y="4517"/>
                  </a:lnTo>
                  <a:lnTo>
                    <a:pt x="537" y="4529"/>
                  </a:lnTo>
                  <a:lnTo>
                    <a:pt x="537" y="4534"/>
                  </a:lnTo>
                  <a:lnTo>
                    <a:pt x="537" y="4539"/>
                  </a:lnTo>
                  <a:lnTo>
                    <a:pt x="537" y="4542"/>
                  </a:lnTo>
                  <a:lnTo>
                    <a:pt x="539" y="4546"/>
                  </a:lnTo>
                  <a:lnTo>
                    <a:pt x="542" y="4547"/>
                  </a:lnTo>
                  <a:lnTo>
                    <a:pt x="546" y="4549"/>
                  </a:lnTo>
                  <a:lnTo>
                    <a:pt x="551" y="4549"/>
                  </a:lnTo>
                  <a:lnTo>
                    <a:pt x="559" y="4547"/>
                  </a:lnTo>
                  <a:lnTo>
                    <a:pt x="606" y="4533"/>
                  </a:lnTo>
                  <a:lnTo>
                    <a:pt x="606" y="4532"/>
                  </a:lnTo>
                  <a:lnTo>
                    <a:pt x="605" y="4528"/>
                  </a:lnTo>
                  <a:lnTo>
                    <a:pt x="601" y="4521"/>
                  </a:lnTo>
                  <a:lnTo>
                    <a:pt x="596" y="4515"/>
                  </a:lnTo>
                  <a:lnTo>
                    <a:pt x="585" y="4503"/>
                  </a:lnTo>
                  <a:lnTo>
                    <a:pt x="580" y="4494"/>
                  </a:lnTo>
                  <a:lnTo>
                    <a:pt x="579" y="4492"/>
                  </a:lnTo>
                  <a:lnTo>
                    <a:pt x="579" y="4489"/>
                  </a:lnTo>
                  <a:lnTo>
                    <a:pt x="579" y="4486"/>
                  </a:lnTo>
                  <a:lnTo>
                    <a:pt x="580" y="4484"/>
                  </a:lnTo>
                  <a:lnTo>
                    <a:pt x="585" y="4480"/>
                  </a:lnTo>
                  <a:lnTo>
                    <a:pt x="592" y="4476"/>
                  </a:lnTo>
                  <a:lnTo>
                    <a:pt x="599" y="4472"/>
                  </a:lnTo>
                  <a:lnTo>
                    <a:pt x="610" y="4470"/>
                  </a:lnTo>
                  <a:lnTo>
                    <a:pt x="620" y="4467"/>
                  </a:lnTo>
                  <a:lnTo>
                    <a:pt x="632" y="4464"/>
                  </a:lnTo>
                  <a:lnTo>
                    <a:pt x="655" y="4462"/>
                  </a:lnTo>
                  <a:lnTo>
                    <a:pt x="678" y="4460"/>
                  </a:lnTo>
                  <a:lnTo>
                    <a:pt x="698" y="4459"/>
                  </a:lnTo>
                  <a:lnTo>
                    <a:pt x="711" y="4460"/>
                  </a:lnTo>
                  <a:lnTo>
                    <a:pt x="721" y="4460"/>
                  </a:lnTo>
                  <a:lnTo>
                    <a:pt x="732" y="4458"/>
                  </a:lnTo>
                  <a:lnTo>
                    <a:pt x="743" y="4454"/>
                  </a:lnTo>
                  <a:lnTo>
                    <a:pt x="756" y="4448"/>
                  </a:lnTo>
                  <a:lnTo>
                    <a:pt x="767" y="4441"/>
                  </a:lnTo>
                  <a:lnTo>
                    <a:pt x="778" y="4433"/>
                  </a:lnTo>
                  <a:lnTo>
                    <a:pt x="787" y="4425"/>
                  </a:lnTo>
                  <a:lnTo>
                    <a:pt x="795" y="4419"/>
                  </a:lnTo>
                  <a:lnTo>
                    <a:pt x="795" y="4418"/>
                  </a:lnTo>
                  <a:lnTo>
                    <a:pt x="794" y="4416"/>
                  </a:lnTo>
                  <a:lnTo>
                    <a:pt x="792" y="4414"/>
                  </a:lnTo>
                  <a:lnTo>
                    <a:pt x="789" y="4413"/>
                  </a:lnTo>
                  <a:lnTo>
                    <a:pt x="778" y="4407"/>
                  </a:lnTo>
                  <a:lnTo>
                    <a:pt x="767" y="4403"/>
                  </a:lnTo>
                  <a:lnTo>
                    <a:pt x="754" y="4398"/>
                  </a:lnTo>
                  <a:lnTo>
                    <a:pt x="742" y="4393"/>
                  </a:lnTo>
                  <a:lnTo>
                    <a:pt x="737" y="4389"/>
                  </a:lnTo>
                  <a:lnTo>
                    <a:pt x="733" y="4387"/>
                  </a:lnTo>
                  <a:lnTo>
                    <a:pt x="729" y="4383"/>
                  </a:lnTo>
                  <a:lnTo>
                    <a:pt x="728" y="4379"/>
                  </a:lnTo>
                  <a:lnTo>
                    <a:pt x="725" y="4366"/>
                  </a:lnTo>
                  <a:lnTo>
                    <a:pt x="725" y="4354"/>
                  </a:lnTo>
                  <a:lnTo>
                    <a:pt x="726" y="4344"/>
                  </a:lnTo>
                  <a:lnTo>
                    <a:pt x="730" y="4334"/>
                  </a:lnTo>
                  <a:lnTo>
                    <a:pt x="733" y="4324"/>
                  </a:lnTo>
                  <a:lnTo>
                    <a:pt x="737" y="4315"/>
                  </a:lnTo>
                  <a:lnTo>
                    <a:pt x="739" y="4304"/>
                  </a:lnTo>
                  <a:lnTo>
                    <a:pt x="741" y="4292"/>
                  </a:lnTo>
                  <a:lnTo>
                    <a:pt x="711" y="4295"/>
                  </a:lnTo>
                  <a:lnTo>
                    <a:pt x="690" y="4296"/>
                  </a:lnTo>
                  <a:lnTo>
                    <a:pt x="686" y="4297"/>
                  </a:lnTo>
                  <a:lnTo>
                    <a:pt x="684" y="4299"/>
                  </a:lnTo>
                  <a:lnTo>
                    <a:pt x="681" y="4301"/>
                  </a:lnTo>
                  <a:lnTo>
                    <a:pt x="678" y="4305"/>
                  </a:lnTo>
                  <a:lnTo>
                    <a:pt x="677" y="4310"/>
                  </a:lnTo>
                  <a:lnTo>
                    <a:pt x="676" y="4317"/>
                  </a:lnTo>
                  <a:lnTo>
                    <a:pt x="675" y="4324"/>
                  </a:lnTo>
                  <a:lnTo>
                    <a:pt x="675" y="4334"/>
                  </a:lnTo>
                  <a:lnTo>
                    <a:pt x="675" y="4332"/>
                  </a:lnTo>
                  <a:lnTo>
                    <a:pt x="675" y="4330"/>
                  </a:lnTo>
                  <a:lnTo>
                    <a:pt x="678" y="4358"/>
                  </a:lnTo>
                  <a:lnTo>
                    <a:pt x="684" y="4383"/>
                  </a:lnTo>
                  <a:lnTo>
                    <a:pt x="685" y="4393"/>
                  </a:lnTo>
                  <a:lnTo>
                    <a:pt x="686" y="4403"/>
                  </a:lnTo>
                  <a:lnTo>
                    <a:pt x="686" y="4411"/>
                  </a:lnTo>
                  <a:lnTo>
                    <a:pt x="685" y="4419"/>
                  </a:lnTo>
                  <a:lnTo>
                    <a:pt x="682" y="4425"/>
                  </a:lnTo>
                  <a:lnTo>
                    <a:pt x="678" y="4431"/>
                  </a:lnTo>
                  <a:lnTo>
                    <a:pt x="672" y="4435"/>
                  </a:lnTo>
                  <a:lnTo>
                    <a:pt x="663" y="4437"/>
                  </a:lnTo>
                  <a:lnTo>
                    <a:pt x="653" y="4440"/>
                  </a:lnTo>
                  <a:lnTo>
                    <a:pt x="638" y="4440"/>
                  </a:lnTo>
                  <a:lnTo>
                    <a:pt x="621" y="4440"/>
                  </a:lnTo>
                  <a:lnTo>
                    <a:pt x="602" y="4438"/>
                  </a:lnTo>
                  <a:lnTo>
                    <a:pt x="598" y="4437"/>
                  </a:lnTo>
                  <a:lnTo>
                    <a:pt x="597" y="4436"/>
                  </a:lnTo>
                  <a:lnTo>
                    <a:pt x="594" y="4433"/>
                  </a:lnTo>
                  <a:lnTo>
                    <a:pt x="594" y="4431"/>
                  </a:lnTo>
                  <a:lnTo>
                    <a:pt x="594" y="4424"/>
                  </a:lnTo>
                  <a:lnTo>
                    <a:pt x="596" y="4416"/>
                  </a:lnTo>
                  <a:lnTo>
                    <a:pt x="599" y="4401"/>
                  </a:lnTo>
                  <a:lnTo>
                    <a:pt x="602" y="4391"/>
                  </a:lnTo>
                  <a:lnTo>
                    <a:pt x="601" y="4387"/>
                  </a:lnTo>
                  <a:lnTo>
                    <a:pt x="598" y="4384"/>
                  </a:lnTo>
                  <a:lnTo>
                    <a:pt x="594" y="4384"/>
                  </a:lnTo>
                  <a:lnTo>
                    <a:pt x="590" y="4385"/>
                  </a:lnTo>
                  <a:lnTo>
                    <a:pt x="580" y="4389"/>
                  </a:lnTo>
                  <a:lnTo>
                    <a:pt x="570" y="4397"/>
                  </a:lnTo>
                  <a:lnTo>
                    <a:pt x="558" y="4403"/>
                  </a:lnTo>
                  <a:lnTo>
                    <a:pt x="548" y="4410"/>
                  </a:lnTo>
                  <a:lnTo>
                    <a:pt x="542" y="4413"/>
                  </a:lnTo>
                  <a:lnTo>
                    <a:pt x="537" y="4413"/>
                  </a:lnTo>
                  <a:lnTo>
                    <a:pt x="533" y="4413"/>
                  </a:lnTo>
                  <a:lnTo>
                    <a:pt x="531" y="4411"/>
                  </a:lnTo>
                  <a:lnTo>
                    <a:pt x="526" y="4405"/>
                  </a:lnTo>
                  <a:lnTo>
                    <a:pt x="522" y="4398"/>
                  </a:lnTo>
                  <a:lnTo>
                    <a:pt x="519" y="4393"/>
                  </a:lnTo>
                  <a:lnTo>
                    <a:pt x="519" y="4387"/>
                  </a:lnTo>
                  <a:lnTo>
                    <a:pt x="519" y="4374"/>
                  </a:lnTo>
                  <a:lnTo>
                    <a:pt x="523" y="4361"/>
                  </a:lnTo>
                  <a:lnTo>
                    <a:pt x="528" y="4349"/>
                  </a:lnTo>
                  <a:lnTo>
                    <a:pt x="531" y="4337"/>
                  </a:lnTo>
                  <a:lnTo>
                    <a:pt x="532" y="4334"/>
                  </a:lnTo>
                  <a:lnTo>
                    <a:pt x="532" y="4328"/>
                  </a:lnTo>
                  <a:lnTo>
                    <a:pt x="531" y="4324"/>
                  </a:lnTo>
                  <a:lnTo>
                    <a:pt x="529" y="4322"/>
                  </a:lnTo>
                  <a:lnTo>
                    <a:pt x="526" y="4321"/>
                  </a:lnTo>
                  <a:lnTo>
                    <a:pt x="520" y="4323"/>
                  </a:lnTo>
                  <a:lnTo>
                    <a:pt x="513" y="4328"/>
                  </a:lnTo>
                  <a:lnTo>
                    <a:pt x="505" y="4334"/>
                  </a:lnTo>
                  <a:lnTo>
                    <a:pt x="489" y="4345"/>
                  </a:lnTo>
                  <a:lnTo>
                    <a:pt x="482" y="4354"/>
                  </a:lnTo>
                  <a:lnTo>
                    <a:pt x="475" y="4362"/>
                  </a:lnTo>
                  <a:lnTo>
                    <a:pt x="471" y="4371"/>
                  </a:lnTo>
                  <a:lnTo>
                    <a:pt x="467" y="4381"/>
                  </a:lnTo>
                  <a:lnTo>
                    <a:pt x="465" y="4391"/>
                  </a:lnTo>
                  <a:lnTo>
                    <a:pt x="461" y="4398"/>
                  </a:lnTo>
                  <a:lnTo>
                    <a:pt x="454" y="4405"/>
                  </a:lnTo>
                  <a:lnTo>
                    <a:pt x="452" y="4406"/>
                  </a:lnTo>
                  <a:lnTo>
                    <a:pt x="448" y="4409"/>
                  </a:lnTo>
                  <a:lnTo>
                    <a:pt x="443" y="4410"/>
                  </a:lnTo>
                  <a:lnTo>
                    <a:pt x="437" y="4410"/>
                  </a:lnTo>
                  <a:lnTo>
                    <a:pt x="426" y="4409"/>
                  </a:lnTo>
                  <a:lnTo>
                    <a:pt x="415" y="4406"/>
                  </a:lnTo>
                  <a:lnTo>
                    <a:pt x="405" y="4401"/>
                  </a:lnTo>
                  <a:lnTo>
                    <a:pt x="395" y="4396"/>
                  </a:lnTo>
                  <a:lnTo>
                    <a:pt x="384" y="4389"/>
                  </a:lnTo>
                  <a:lnTo>
                    <a:pt x="373" y="4384"/>
                  </a:lnTo>
                  <a:lnTo>
                    <a:pt x="362" y="4379"/>
                  </a:lnTo>
                  <a:lnTo>
                    <a:pt x="351" y="4375"/>
                  </a:lnTo>
                  <a:lnTo>
                    <a:pt x="322" y="4371"/>
                  </a:lnTo>
                  <a:lnTo>
                    <a:pt x="281" y="4366"/>
                  </a:lnTo>
                  <a:lnTo>
                    <a:pt x="260" y="4363"/>
                  </a:lnTo>
                  <a:lnTo>
                    <a:pt x="242" y="4358"/>
                  </a:lnTo>
                  <a:lnTo>
                    <a:pt x="234" y="4354"/>
                  </a:lnTo>
                  <a:lnTo>
                    <a:pt x="229" y="4352"/>
                  </a:lnTo>
                  <a:lnTo>
                    <a:pt x="224" y="4348"/>
                  </a:lnTo>
                  <a:lnTo>
                    <a:pt x="222" y="4343"/>
                  </a:lnTo>
                  <a:lnTo>
                    <a:pt x="220" y="4334"/>
                  </a:lnTo>
                  <a:lnTo>
                    <a:pt x="219" y="4322"/>
                  </a:lnTo>
                  <a:lnTo>
                    <a:pt x="217" y="4309"/>
                  </a:lnTo>
                  <a:lnTo>
                    <a:pt x="217" y="4295"/>
                  </a:lnTo>
                  <a:lnTo>
                    <a:pt x="219" y="4280"/>
                  </a:lnTo>
                  <a:lnTo>
                    <a:pt x="221" y="4269"/>
                  </a:lnTo>
                  <a:lnTo>
                    <a:pt x="222" y="4264"/>
                  </a:lnTo>
                  <a:lnTo>
                    <a:pt x="225" y="4258"/>
                  </a:lnTo>
                  <a:lnTo>
                    <a:pt x="228" y="4256"/>
                  </a:lnTo>
                  <a:lnTo>
                    <a:pt x="231" y="4253"/>
                  </a:lnTo>
                  <a:lnTo>
                    <a:pt x="231" y="4251"/>
                  </a:lnTo>
                  <a:lnTo>
                    <a:pt x="224" y="4248"/>
                  </a:lnTo>
                  <a:lnTo>
                    <a:pt x="220" y="4244"/>
                  </a:lnTo>
                  <a:lnTo>
                    <a:pt x="216" y="4242"/>
                  </a:lnTo>
                  <a:lnTo>
                    <a:pt x="215" y="4239"/>
                  </a:lnTo>
                  <a:lnTo>
                    <a:pt x="215" y="4236"/>
                  </a:lnTo>
                  <a:lnTo>
                    <a:pt x="215" y="4234"/>
                  </a:lnTo>
                  <a:lnTo>
                    <a:pt x="217" y="4231"/>
                  </a:lnTo>
                  <a:lnTo>
                    <a:pt x="220" y="4229"/>
                  </a:lnTo>
                  <a:lnTo>
                    <a:pt x="229" y="4225"/>
                  </a:lnTo>
                  <a:lnTo>
                    <a:pt x="239" y="4222"/>
                  </a:lnTo>
                  <a:lnTo>
                    <a:pt x="244" y="4222"/>
                  </a:lnTo>
                  <a:lnTo>
                    <a:pt x="251" y="4223"/>
                  </a:lnTo>
                  <a:lnTo>
                    <a:pt x="257" y="4225"/>
                  </a:lnTo>
                  <a:lnTo>
                    <a:pt x="264" y="4226"/>
                  </a:lnTo>
                  <a:lnTo>
                    <a:pt x="274" y="4230"/>
                  </a:lnTo>
                  <a:lnTo>
                    <a:pt x="286" y="4232"/>
                  </a:lnTo>
                  <a:lnTo>
                    <a:pt x="299" y="4235"/>
                  </a:lnTo>
                  <a:lnTo>
                    <a:pt x="308" y="4235"/>
                  </a:lnTo>
                  <a:lnTo>
                    <a:pt x="312" y="4234"/>
                  </a:lnTo>
                  <a:lnTo>
                    <a:pt x="316" y="4232"/>
                  </a:lnTo>
                  <a:lnTo>
                    <a:pt x="317" y="4230"/>
                  </a:lnTo>
                  <a:lnTo>
                    <a:pt x="318" y="4226"/>
                  </a:lnTo>
                  <a:lnTo>
                    <a:pt x="317" y="4222"/>
                  </a:lnTo>
                  <a:lnTo>
                    <a:pt x="314" y="4218"/>
                  </a:lnTo>
                  <a:lnTo>
                    <a:pt x="309" y="4212"/>
                  </a:lnTo>
                  <a:lnTo>
                    <a:pt x="303" y="4204"/>
                  </a:lnTo>
                  <a:lnTo>
                    <a:pt x="298" y="4199"/>
                  </a:lnTo>
                  <a:lnTo>
                    <a:pt x="295" y="4194"/>
                  </a:lnTo>
                  <a:lnTo>
                    <a:pt x="292" y="4188"/>
                  </a:lnTo>
                  <a:lnTo>
                    <a:pt x="290" y="4183"/>
                  </a:lnTo>
                  <a:lnTo>
                    <a:pt x="286" y="4173"/>
                  </a:lnTo>
                  <a:lnTo>
                    <a:pt x="279" y="4163"/>
                  </a:lnTo>
                  <a:lnTo>
                    <a:pt x="261" y="4150"/>
                  </a:lnTo>
                  <a:lnTo>
                    <a:pt x="235" y="4133"/>
                  </a:lnTo>
                  <a:lnTo>
                    <a:pt x="224" y="4122"/>
                  </a:lnTo>
                  <a:lnTo>
                    <a:pt x="216" y="4115"/>
                  </a:lnTo>
                  <a:lnTo>
                    <a:pt x="215" y="4111"/>
                  </a:lnTo>
                  <a:lnTo>
                    <a:pt x="215" y="4107"/>
                  </a:lnTo>
                  <a:lnTo>
                    <a:pt x="217" y="4103"/>
                  </a:lnTo>
                  <a:lnTo>
                    <a:pt x="222" y="4100"/>
                  </a:lnTo>
                  <a:lnTo>
                    <a:pt x="235" y="4098"/>
                  </a:lnTo>
                  <a:lnTo>
                    <a:pt x="251" y="4095"/>
                  </a:lnTo>
                  <a:lnTo>
                    <a:pt x="259" y="4093"/>
                  </a:lnTo>
                  <a:lnTo>
                    <a:pt x="265" y="4090"/>
                  </a:lnTo>
                  <a:lnTo>
                    <a:pt x="272" y="4087"/>
                  </a:lnTo>
                  <a:lnTo>
                    <a:pt x="276" y="4082"/>
                  </a:lnTo>
                  <a:lnTo>
                    <a:pt x="283" y="4072"/>
                  </a:lnTo>
                  <a:lnTo>
                    <a:pt x="290" y="4063"/>
                  </a:lnTo>
                  <a:lnTo>
                    <a:pt x="296" y="4055"/>
                  </a:lnTo>
                  <a:lnTo>
                    <a:pt x="301" y="4050"/>
                  </a:lnTo>
                  <a:lnTo>
                    <a:pt x="308" y="4047"/>
                  </a:lnTo>
                  <a:lnTo>
                    <a:pt x="313" y="4046"/>
                  </a:lnTo>
                  <a:lnTo>
                    <a:pt x="318" y="4046"/>
                  </a:lnTo>
                  <a:lnTo>
                    <a:pt x="323" y="4047"/>
                  </a:lnTo>
                  <a:lnTo>
                    <a:pt x="347" y="4064"/>
                  </a:lnTo>
                  <a:lnTo>
                    <a:pt x="382" y="4090"/>
                  </a:lnTo>
                  <a:lnTo>
                    <a:pt x="391" y="4095"/>
                  </a:lnTo>
                  <a:lnTo>
                    <a:pt x="401" y="4100"/>
                  </a:lnTo>
                  <a:lnTo>
                    <a:pt x="414" y="4104"/>
                  </a:lnTo>
                  <a:lnTo>
                    <a:pt x="428" y="4108"/>
                  </a:lnTo>
                  <a:lnTo>
                    <a:pt x="458" y="4115"/>
                  </a:lnTo>
                  <a:lnTo>
                    <a:pt x="491" y="4117"/>
                  </a:lnTo>
                  <a:lnTo>
                    <a:pt x="507" y="4118"/>
                  </a:lnTo>
                  <a:lnTo>
                    <a:pt x="523" y="4118"/>
                  </a:lnTo>
                  <a:lnTo>
                    <a:pt x="540" y="4118"/>
                  </a:lnTo>
                  <a:lnTo>
                    <a:pt x="554" y="4117"/>
                  </a:lnTo>
                  <a:lnTo>
                    <a:pt x="568" y="4116"/>
                  </a:lnTo>
                  <a:lnTo>
                    <a:pt x="580" y="4112"/>
                  </a:lnTo>
                  <a:lnTo>
                    <a:pt x="592" y="4109"/>
                  </a:lnTo>
                  <a:lnTo>
                    <a:pt x="601" y="4104"/>
                  </a:lnTo>
                  <a:lnTo>
                    <a:pt x="603" y="4103"/>
                  </a:lnTo>
                  <a:lnTo>
                    <a:pt x="603" y="4100"/>
                  </a:lnTo>
                  <a:lnTo>
                    <a:pt x="601" y="4099"/>
                  </a:lnTo>
                  <a:lnTo>
                    <a:pt x="598" y="4098"/>
                  </a:lnTo>
                  <a:lnTo>
                    <a:pt x="588" y="4096"/>
                  </a:lnTo>
                  <a:lnTo>
                    <a:pt x="575" y="4094"/>
                  </a:lnTo>
                  <a:lnTo>
                    <a:pt x="546" y="4093"/>
                  </a:lnTo>
                  <a:lnTo>
                    <a:pt x="528" y="4091"/>
                  </a:lnTo>
                  <a:lnTo>
                    <a:pt x="498" y="4087"/>
                  </a:lnTo>
                  <a:lnTo>
                    <a:pt x="465" y="4080"/>
                  </a:lnTo>
                  <a:lnTo>
                    <a:pt x="449" y="4074"/>
                  </a:lnTo>
                  <a:lnTo>
                    <a:pt x="435" y="4068"/>
                  </a:lnTo>
                  <a:lnTo>
                    <a:pt x="428" y="4064"/>
                  </a:lnTo>
                  <a:lnTo>
                    <a:pt x="422" y="4060"/>
                  </a:lnTo>
                  <a:lnTo>
                    <a:pt x="417" y="4055"/>
                  </a:lnTo>
                  <a:lnTo>
                    <a:pt x="413" y="4050"/>
                  </a:lnTo>
                  <a:lnTo>
                    <a:pt x="408" y="4043"/>
                  </a:lnTo>
                  <a:lnTo>
                    <a:pt x="401" y="4038"/>
                  </a:lnTo>
                  <a:lnTo>
                    <a:pt x="393" y="4034"/>
                  </a:lnTo>
                  <a:lnTo>
                    <a:pt x="383" y="4032"/>
                  </a:lnTo>
                  <a:lnTo>
                    <a:pt x="362" y="4027"/>
                  </a:lnTo>
                  <a:lnTo>
                    <a:pt x="340" y="4025"/>
                  </a:lnTo>
                  <a:lnTo>
                    <a:pt x="320" y="4023"/>
                  </a:lnTo>
                  <a:lnTo>
                    <a:pt x="300" y="4019"/>
                  </a:lnTo>
                  <a:lnTo>
                    <a:pt x="292" y="4016"/>
                  </a:lnTo>
                  <a:lnTo>
                    <a:pt x="285" y="4014"/>
                  </a:lnTo>
                  <a:lnTo>
                    <a:pt x="279" y="4010"/>
                  </a:lnTo>
                  <a:lnTo>
                    <a:pt x="277" y="4004"/>
                  </a:lnTo>
                  <a:lnTo>
                    <a:pt x="276" y="3997"/>
                  </a:lnTo>
                  <a:lnTo>
                    <a:pt x="277" y="3990"/>
                  </a:lnTo>
                  <a:lnTo>
                    <a:pt x="279" y="3982"/>
                  </a:lnTo>
                  <a:lnTo>
                    <a:pt x="282" y="3973"/>
                  </a:lnTo>
                  <a:lnTo>
                    <a:pt x="286" y="3964"/>
                  </a:lnTo>
                  <a:lnTo>
                    <a:pt x="290" y="3957"/>
                  </a:lnTo>
                  <a:lnTo>
                    <a:pt x="291" y="3947"/>
                  </a:lnTo>
                  <a:lnTo>
                    <a:pt x="291" y="3940"/>
                  </a:lnTo>
                  <a:lnTo>
                    <a:pt x="290" y="3923"/>
                  </a:lnTo>
                  <a:lnTo>
                    <a:pt x="290" y="3911"/>
                  </a:lnTo>
                  <a:lnTo>
                    <a:pt x="291" y="3910"/>
                  </a:lnTo>
                  <a:lnTo>
                    <a:pt x="292" y="3910"/>
                  </a:lnTo>
                  <a:lnTo>
                    <a:pt x="292" y="3910"/>
                  </a:lnTo>
                  <a:lnTo>
                    <a:pt x="294" y="3911"/>
                  </a:lnTo>
                  <a:lnTo>
                    <a:pt x="298" y="3918"/>
                  </a:lnTo>
                  <a:lnTo>
                    <a:pt x="303" y="3928"/>
                  </a:lnTo>
                  <a:lnTo>
                    <a:pt x="305" y="3945"/>
                  </a:lnTo>
                  <a:lnTo>
                    <a:pt x="307" y="3963"/>
                  </a:lnTo>
                  <a:lnTo>
                    <a:pt x="308" y="3967"/>
                  </a:lnTo>
                  <a:lnTo>
                    <a:pt x="310" y="3970"/>
                  </a:lnTo>
                  <a:lnTo>
                    <a:pt x="313" y="3972"/>
                  </a:lnTo>
                  <a:lnTo>
                    <a:pt x="316" y="3973"/>
                  </a:lnTo>
                  <a:lnTo>
                    <a:pt x="320" y="3975"/>
                  </a:lnTo>
                  <a:lnTo>
                    <a:pt x="323" y="3975"/>
                  </a:lnTo>
                  <a:lnTo>
                    <a:pt x="327" y="3975"/>
                  </a:lnTo>
                  <a:lnTo>
                    <a:pt x="331" y="3973"/>
                  </a:lnTo>
                  <a:lnTo>
                    <a:pt x="335" y="3972"/>
                  </a:lnTo>
                  <a:lnTo>
                    <a:pt x="338" y="3970"/>
                  </a:lnTo>
                  <a:lnTo>
                    <a:pt x="340" y="3967"/>
                  </a:lnTo>
                  <a:lnTo>
                    <a:pt x="342" y="3963"/>
                  </a:lnTo>
                  <a:lnTo>
                    <a:pt x="343" y="3959"/>
                  </a:lnTo>
                  <a:lnTo>
                    <a:pt x="343" y="3954"/>
                  </a:lnTo>
                  <a:lnTo>
                    <a:pt x="342" y="3947"/>
                  </a:lnTo>
                  <a:lnTo>
                    <a:pt x="339" y="3941"/>
                  </a:lnTo>
                  <a:lnTo>
                    <a:pt x="335" y="3935"/>
                  </a:lnTo>
                  <a:lnTo>
                    <a:pt x="334" y="3929"/>
                  </a:lnTo>
                  <a:lnTo>
                    <a:pt x="334" y="3927"/>
                  </a:lnTo>
                  <a:lnTo>
                    <a:pt x="334" y="3924"/>
                  </a:lnTo>
                  <a:lnTo>
                    <a:pt x="335" y="3923"/>
                  </a:lnTo>
                  <a:lnTo>
                    <a:pt x="338" y="3922"/>
                  </a:lnTo>
                  <a:lnTo>
                    <a:pt x="340" y="3923"/>
                  </a:lnTo>
                  <a:lnTo>
                    <a:pt x="344" y="3923"/>
                  </a:lnTo>
                  <a:lnTo>
                    <a:pt x="353" y="3925"/>
                  </a:lnTo>
                  <a:lnTo>
                    <a:pt x="362" y="3929"/>
                  </a:lnTo>
                  <a:lnTo>
                    <a:pt x="373" y="3932"/>
                  </a:lnTo>
                  <a:lnTo>
                    <a:pt x="382" y="3933"/>
                  </a:lnTo>
                  <a:lnTo>
                    <a:pt x="400" y="3929"/>
                  </a:lnTo>
                  <a:lnTo>
                    <a:pt x="422" y="3927"/>
                  </a:lnTo>
                  <a:lnTo>
                    <a:pt x="431" y="3925"/>
                  </a:lnTo>
                  <a:lnTo>
                    <a:pt x="439" y="3928"/>
                  </a:lnTo>
                  <a:lnTo>
                    <a:pt x="443" y="3929"/>
                  </a:lnTo>
                  <a:lnTo>
                    <a:pt x="445" y="3932"/>
                  </a:lnTo>
                  <a:lnTo>
                    <a:pt x="447" y="3936"/>
                  </a:lnTo>
                  <a:lnTo>
                    <a:pt x="448" y="3941"/>
                  </a:lnTo>
                  <a:lnTo>
                    <a:pt x="449" y="3957"/>
                  </a:lnTo>
                  <a:lnTo>
                    <a:pt x="449" y="3970"/>
                  </a:lnTo>
                  <a:lnTo>
                    <a:pt x="450" y="3980"/>
                  </a:lnTo>
                  <a:lnTo>
                    <a:pt x="453" y="3986"/>
                  </a:lnTo>
                  <a:lnTo>
                    <a:pt x="454" y="3989"/>
                  </a:lnTo>
                  <a:lnTo>
                    <a:pt x="457" y="3992"/>
                  </a:lnTo>
                  <a:lnTo>
                    <a:pt x="459" y="3993"/>
                  </a:lnTo>
                  <a:lnTo>
                    <a:pt x="463" y="3994"/>
                  </a:lnTo>
                  <a:lnTo>
                    <a:pt x="474" y="3995"/>
                  </a:lnTo>
                  <a:lnTo>
                    <a:pt x="489" y="3995"/>
                  </a:lnTo>
                  <a:lnTo>
                    <a:pt x="504" y="3997"/>
                  </a:lnTo>
                  <a:lnTo>
                    <a:pt x="510" y="3995"/>
                  </a:lnTo>
                  <a:lnTo>
                    <a:pt x="510" y="3990"/>
                  </a:lnTo>
                  <a:lnTo>
                    <a:pt x="506" y="3976"/>
                  </a:lnTo>
                  <a:lnTo>
                    <a:pt x="502" y="3967"/>
                  </a:lnTo>
                  <a:lnTo>
                    <a:pt x="494" y="3958"/>
                  </a:lnTo>
                  <a:lnTo>
                    <a:pt x="485" y="3946"/>
                  </a:lnTo>
                  <a:lnTo>
                    <a:pt x="476" y="3936"/>
                  </a:lnTo>
                  <a:lnTo>
                    <a:pt x="469" y="3924"/>
                  </a:lnTo>
                  <a:lnTo>
                    <a:pt x="463" y="3914"/>
                  </a:lnTo>
                  <a:lnTo>
                    <a:pt x="462" y="3910"/>
                  </a:lnTo>
                  <a:lnTo>
                    <a:pt x="462" y="3906"/>
                  </a:lnTo>
                  <a:lnTo>
                    <a:pt x="463" y="3902"/>
                  </a:lnTo>
                  <a:lnTo>
                    <a:pt x="465" y="3900"/>
                  </a:lnTo>
                  <a:lnTo>
                    <a:pt x="471" y="3896"/>
                  </a:lnTo>
                  <a:lnTo>
                    <a:pt x="482" y="3890"/>
                  </a:lnTo>
                  <a:lnTo>
                    <a:pt x="492" y="3884"/>
                  </a:lnTo>
                  <a:lnTo>
                    <a:pt x="505" y="3879"/>
                  </a:lnTo>
                  <a:lnTo>
                    <a:pt x="516" y="3875"/>
                  </a:lnTo>
                  <a:lnTo>
                    <a:pt x="528" y="3872"/>
                  </a:lnTo>
                  <a:lnTo>
                    <a:pt x="533" y="3872"/>
                  </a:lnTo>
                  <a:lnTo>
                    <a:pt x="537" y="3872"/>
                  </a:lnTo>
                  <a:lnTo>
                    <a:pt x="541" y="3874"/>
                  </a:lnTo>
                  <a:lnTo>
                    <a:pt x="542" y="3876"/>
                  </a:lnTo>
                  <a:lnTo>
                    <a:pt x="555" y="3903"/>
                  </a:lnTo>
                  <a:lnTo>
                    <a:pt x="568" y="3938"/>
                  </a:lnTo>
                  <a:lnTo>
                    <a:pt x="572" y="3947"/>
                  </a:lnTo>
                  <a:lnTo>
                    <a:pt x="576" y="3955"/>
                  </a:lnTo>
                  <a:lnTo>
                    <a:pt x="581" y="3963"/>
                  </a:lnTo>
                  <a:lnTo>
                    <a:pt x="585" y="3968"/>
                  </a:lnTo>
                  <a:lnTo>
                    <a:pt x="590" y="3973"/>
                  </a:lnTo>
                  <a:lnTo>
                    <a:pt x="596" y="3977"/>
                  </a:lnTo>
                  <a:lnTo>
                    <a:pt x="602" y="3979"/>
                  </a:lnTo>
                  <a:lnTo>
                    <a:pt x="608" y="3979"/>
                  </a:lnTo>
                  <a:lnTo>
                    <a:pt x="612" y="3977"/>
                  </a:lnTo>
                  <a:lnTo>
                    <a:pt x="615" y="3975"/>
                  </a:lnTo>
                  <a:lnTo>
                    <a:pt x="616" y="3972"/>
                  </a:lnTo>
                  <a:lnTo>
                    <a:pt x="618" y="3970"/>
                  </a:lnTo>
                  <a:lnTo>
                    <a:pt x="618" y="3963"/>
                  </a:lnTo>
                  <a:lnTo>
                    <a:pt x="615" y="3954"/>
                  </a:lnTo>
                  <a:lnTo>
                    <a:pt x="608" y="3937"/>
                  </a:lnTo>
                  <a:lnTo>
                    <a:pt x="602" y="3924"/>
                  </a:lnTo>
                  <a:lnTo>
                    <a:pt x="590" y="3903"/>
                  </a:lnTo>
                  <a:lnTo>
                    <a:pt x="580" y="3887"/>
                  </a:lnTo>
                  <a:lnTo>
                    <a:pt x="577" y="3883"/>
                  </a:lnTo>
                  <a:lnTo>
                    <a:pt x="577" y="3879"/>
                  </a:lnTo>
                  <a:lnTo>
                    <a:pt x="577" y="3876"/>
                  </a:lnTo>
                  <a:lnTo>
                    <a:pt x="580" y="3874"/>
                  </a:lnTo>
                  <a:lnTo>
                    <a:pt x="583" y="3871"/>
                  </a:lnTo>
                  <a:lnTo>
                    <a:pt x="586" y="3868"/>
                  </a:lnTo>
                  <a:lnTo>
                    <a:pt x="593" y="3866"/>
                  </a:lnTo>
                  <a:lnTo>
                    <a:pt x="601" y="3863"/>
                  </a:lnTo>
                  <a:lnTo>
                    <a:pt x="610" y="3862"/>
                  </a:lnTo>
                  <a:lnTo>
                    <a:pt x="619" y="3861"/>
                  </a:lnTo>
                  <a:lnTo>
                    <a:pt x="627" y="3861"/>
                  </a:lnTo>
                  <a:lnTo>
                    <a:pt x="634" y="3862"/>
                  </a:lnTo>
                  <a:lnTo>
                    <a:pt x="641" y="3863"/>
                  </a:lnTo>
                  <a:lnTo>
                    <a:pt x="646" y="3866"/>
                  </a:lnTo>
                  <a:lnTo>
                    <a:pt x="651" y="3870"/>
                  </a:lnTo>
                  <a:lnTo>
                    <a:pt x="656" y="3872"/>
                  </a:lnTo>
                  <a:lnTo>
                    <a:pt x="659" y="3878"/>
                  </a:lnTo>
                  <a:lnTo>
                    <a:pt x="663" y="3883"/>
                  </a:lnTo>
                  <a:lnTo>
                    <a:pt x="665" y="3888"/>
                  </a:lnTo>
                  <a:lnTo>
                    <a:pt x="668" y="3893"/>
                  </a:lnTo>
                  <a:lnTo>
                    <a:pt x="671" y="3905"/>
                  </a:lnTo>
                  <a:lnTo>
                    <a:pt x="673" y="3918"/>
                  </a:lnTo>
                  <a:lnTo>
                    <a:pt x="675" y="3945"/>
                  </a:lnTo>
                  <a:lnTo>
                    <a:pt x="676" y="3968"/>
                  </a:lnTo>
                  <a:lnTo>
                    <a:pt x="677" y="3979"/>
                  </a:lnTo>
                  <a:lnTo>
                    <a:pt x="678" y="3986"/>
                  </a:lnTo>
                  <a:lnTo>
                    <a:pt x="681" y="3989"/>
                  </a:lnTo>
                  <a:lnTo>
                    <a:pt x="682" y="3990"/>
                  </a:lnTo>
                  <a:lnTo>
                    <a:pt x="685" y="3992"/>
                  </a:lnTo>
                  <a:lnTo>
                    <a:pt x="687" y="3993"/>
                  </a:lnTo>
                  <a:lnTo>
                    <a:pt x="699" y="3994"/>
                  </a:lnTo>
                  <a:lnTo>
                    <a:pt x="708" y="3995"/>
                  </a:lnTo>
                  <a:lnTo>
                    <a:pt x="712" y="3995"/>
                  </a:lnTo>
                  <a:lnTo>
                    <a:pt x="713" y="3994"/>
                  </a:lnTo>
                  <a:lnTo>
                    <a:pt x="713" y="3990"/>
                  </a:lnTo>
                  <a:lnTo>
                    <a:pt x="712" y="3985"/>
                  </a:lnTo>
                  <a:lnTo>
                    <a:pt x="708" y="3973"/>
                  </a:lnTo>
                  <a:lnTo>
                    <a:pt x="706" y="3963"/>
                  </a:lnTo>
                  <a:lnTo>
                    <a:pt x="706" y="3954"/>
                  </a:lnTo>
                  <a:lnTo>
                    <a:pt x="707" y="3946"/>
                  </a:lnTo>
                  <a:lnTo>
                    <a:pt x="710" y="3941"/>
                  </a:lnTo>
                  <a:lnTo>
                    <a:pt x="712" y="3936"/>
                  </a:lnTo>
                  <a:lnTo>
                    <a:pt x="717" y="3933"/>
                  </a:lnTo>
                  <a:lnTo>
                    <a:pt x="722" y="3931"/>
                  </a:lnTo>
                  <a:lnTo>
                    <a:pt x="733" y="3927"/>
                  </a:lnTo>
                  <a:lnTo>
                    <a:pt x="743" y="3924"/>
                  </a:lnTo>
                  <a:lnTo>
                    <a:pt x="747" y="3923"/>
                  </a:lnTo>
                  <a:lnTo>
                    <a:pt x="751" y="3922"/>
                  </a:lnTo>
                  <a:lnTo>
                    <a:pt x="754" y="3920"/>
                  </a:lnTo>
                  <a:lnTo>
                    <a:pt x="754" y="3919"/>
                  </a:lnTo>
                  <a:lnTo>
                    <a:pt x="754" y="3916"/>
                  </a:lnTo>
                  <a:lnTo>
                    <a:pt x="752" y="3914"/>
                  </a:lnTo>
                  <a:lnTo>
                    <a:pt x="750" y="3911"/>
                  </a:lnTo>
                  <a:lnTo>
                    <a:pt x="746" y="3910"/>
                  </a:lnTo>
                  <a:lnTo>
                    <a:pt x="738" y="3906"/>
                  </a:lnTo>
                  <a:lnTo>
                    <a:pt x="728" y="3905"/>
                  </a:lnTo>
                  <a:lnTo>
                    <a:pt x="708" y="3900"/>
                  </a:lnTo>
                  <a:lnTo>
                    <a:pt x="694" y="3896"/>
                  </a:lnTo>
                  <a:lnTo>
                    <a:pt x="689" y="3890"/>
                  </a:lnTo>
                  <a:lnTo>
                    <a:pt x="686" y="3884"/>
                  </a:lnTo>
                  <a:lnTo>
                    <a:pt x="685" y="3876"/>
                  </a:lnTo>
                  <a:lnTo>
                    <a:pt x="685" y="3868"/>
                  </a:lnTo>
                  <a:lnTo>
                    <a:pt x="685" y="3862"/>
                  </a:lnTo>
                  <a:lnTo>
                    <a:pt x="684" y="3854"/>
                  </a:lnTo>
                  <a:lnTo>
                    <a:pt x="682" y="3849"/>
                  </a:lnTo>
                  <a:lnTo>
                    <a:pt x="680" y="3845"/>
                  </a:lnTo>
                  <a:lnTo>
                    <a:pt x="669" y="3839"/>
                  </a:lnTo>
                  <a:lnTo>
                    <a:pt x="658" y="3833"/>
                  </a:lnTo>
                  <a:lnTo>
                    <a:pt x="645" y="3831"/>
                  </a:lnTo>
                  <a:lnTo>
                    <a:pt x="632" y="3828"/>
                  </a:lnTo>
                  <a:lnTo>
                    <a:pt x="603" y="3827"/>
                  </a:lnTo>
                  <a:lnTo>
                    <a:pt x="577" y="3830"/>
                  </a:lnTo>
                  <a:lnTo>
                    <a:pt x="555" y="3830"/>
                  </a:lnTo>
                  <a:lnTo>
                    <a:pt x="523" y="3826"/>
                  </a:lnTo>
                  <a:lnTo>
                    <a:pt x="507" y="3823"/>
                  </a:lnTo>
                  <a:lnTo>
                    <a:pt x="494" y="3819"/>
                  </a:lnTo>
                  <a:lnTo>
                    <a:pt x="489" y="3815"/>
                  </a:lnTo>
                  <a:lnTo>
                    <a:pt x="487" y="3813"/>
                  </a:lnTo>
                  <a:lnTo>
                    <a:pt x="485" y="3810"/>
                  </a:lnTo>
                  <a:lnTo>
                    <a:pt x="487" y="3806"/>
                  </a:lnTo>
                  <a:lnTo>
                    <a:pt x="489" y="3801"/>
                  </a:lnTo>
                  <a:lnTo>
                    <a:pt x="493" y="3797"/>
                  </a:lnTo>
                  <a:lnTo>
                    <a:pt x="497" y="3793"/>
                  </a:lnTo>
                  <a:lnTo>
                    <a:pt x="501" y="3791"/>
                  </a:lnTo>
                  <a:lnTo>
                    <a:pt x="510" y="3787"/>
                  </a:lnTo>
                  <a:lnTo>
                    <a:pt x="520" y="3784"/>
                  </a:lnTo>
                  <a:lnTo>
                    <a:pt x="541" y="3782"/>
                  </a:lnTo>
                  <a:lnTo>
                    <a:pt x="561" y="3782"/>
                  </a:lnTo>
                  <a:lnTo>
                    <a:pt x="571" y="3782"/>
                  </a:lnTo>
                  <a:lnTo>
                    <a:pt x="577" y="3780"/>
                  </a:lnTo>
                  <a:lnTo>
                    <a:pt x="581" y="3778"/>
                  </a:lnTo>
                  <a:lnTo>
                    <a:pt x="581" y="3775"/>
                  </a:lnTo>
                  <a:lnTo>
                    <a:pt x="580" y="3771"/>
                  </a:lnTo>
                  <a:lnTo>
                    <a:pt x="576" y="3769"/>
                  </a:lnTo>
                  <a:lnTo>
                    <a:pt x="572" y="3765"/>
                  </a:lnTo>
                  <a:lnTo>
                    <a:pt x="566" y="3760"/>
                  </a:lnTo>
                  <a:lnTo>
                    <a:pt x="539" y="3745"/>
                  </a:lnTo>
                  <a:lnTo>
                    <a:pt x="524" y="3738"/>
                  </a:lnTo>
                  <a:lnTo>
                    <a:pt x="526" y="3732"/>
                  </a:lnTo>
                  <a:lnTo>
                    <a:pt x="528" y="3729"/>
                  </a:lnTo>
                  <a:lnTo>
                    <a:pt x="533" y="3727"/>
                  </a:lnTo>
                  <a:lnTo>
                    <a:pt x="539" y="3726"/>
                  </a:lnTo>
                  <a:lnTo>
                    <a:pt x="555" y="3726"/>
                  </a:lnTo>
                  <a:lnTo>
                    <a:pt x="573" y="3729"/>
                  </a:lnTo>
                  <a:lnTo>
                    <a:pt x="610" y="3736"/>
                  </a:lnTo>
                  <a:lnTo>
                    <a:pt x="633" y="3742"/>
                  </a:lnTo>
                  <a:lnTo>
                    <a:pt x="647" y="3743"/>
                  </a:lnTo>
                  <a:lnTo>
                    <a:pt x="664" y="3742"/>
                  </a:lnTo>
                  <a:lnTo>
                    <a:pt x="672" y="3740"/>
                  </a:lnTo>
                  <a:lnTo>
                    <a:pt x="680" y="3740"/>
                  </a:lnTo>
                  <a:lnTo>
                    <a:pt x="686" y="3742"/>
                  </a:lnTo>
                  <a:lnTo>
                    <a:pt x="691" y="3744"/>
                  </a:lnTo>
                  <a:lnTo>
                    <a:pt x="698" y="3748"/>
                  </a:lnTo>
                  <a:lnTo>
                    <a:pt x="703" y="3753"/>
                  </a:lnTo>
                  <a:lnTo>
                    <a:pt x="707" y="3760"/>
                  </a:lnTo>
                  <a:lnTo>
                    <a:pt x="712" y="3765"/>
                  </a:lnTo>
                  <a:lnTo>
                    <a:pt x="717" y="3770"/>
                  </a:lnTo>
                  <a:lnTo>
                    <a:pt x="722" y="3775"/>
                  </a:lnTo>
                  <a:lnTo>
                    <a:pt x="726" y="3776"/>
                  </a:lnTo>
                  <a:lnTo>
                    <a:pt x="729" y="3776"/>
                  </a:lnTo>
                  <a:lnTo>
                    <a:pt x="734" y="3776"/>
                  </a:lnTo>
                  <a:lnTo>
                    <a:pt x="738" y="3776"/>
                  </a:lnTo>
                  <a:lnTo>
                    <a:pt x="752" y="3773"/>
                  </a:lnTo>
                  <a:lnTo>
                    <a:pt x="767" y="3770"/>
                  </a:lnTo>
                  <a:lnTo>
                    <a:pt x="773" y="3771"/>
                  </a:lnTo>
                  <a:lnTo>
                    <a:pt x="779" y="3774"/>
                  </a:lnTo>
                  <a:lnTo>
                    <a:pt x="785" y="3778"/>
                  </a:lnTo>
                  <a:lnTo>
                    <a:pt x="790" y="3786"/>
                  </a:lnTo>
                  <a:lnTo>
                    <a:pt x="799" y="3800"/>
                  </a:lnTo>
                  <a:lnTo>
                    <a:pt x="809" y="3817"/>
                  </a:lnTo>
                  <a:lnTo>
                    <a:pt x="816" y="3823"/>
                  </a:lnTo>
                  <a:lnTo>
                    <a:pt x="822" y="3828"/>
                  </a:lnTo>
                  <a:lnTo>
                    <a:pt x="830" y="3832"/>
                  </a:lnTo>
                  <a:lnTo>
                    <a:pt x="839" y="3833"/>
                  </a:lnTo>
                  <a:lnTo>
                    <a:pt x="849" y="3832"/>
                  </a:lnTo>
                  <a:lnTo>
                    <a:pt x="864" y="3831"/>
                  </a:lnTo>
                  <a:lnTo>
                    <a:pt x="871" y="3830"/>
                  </a:lnTo>
                  <a:lnTo>
                    <a:pt x="877" y="3827"/>
                  </a:lnTo>
                  <a:lnTo>
                    <a:pt x="878" y="3826"/>
                  </a:lnTo>
                  <a:lnTo>
                    <a:pt x="879" y="3826"/>
                  </a:lnTo>
                  <a:lnTo>
                    <a:pt x="879" y="3824"/>
                  </a:lnTo>
                  <a:lnTo>
                    <a:pt x="879" y="3822"/>
                  </a:lnTo>
                  <a:lnTo>
                    <a:pt x="873" y="3818"/>
                  </a:lnTo>
                  <a:lnTo>
                    <a:pt x="866" y="3814"/>
                  </a:lnTo>
                  <a:lnTo>
                    <a:pt x="858" y="3810"/>
                  </a:lnTo>
                  <a:lnTo>
                    <a:pt x="851" y="3808"/>
                  </a:lnTo>
                  <a:lnTo>
                    <a:pt x="843" y="3804"/>
                  </a:lnTo>
                  <a:lnTo>
                    <a:pt x="835" y="3801"/>
                  </a:lnTo>
                  <a:lnTo>
                    <a:pt x="829" y="3797"/>
                  </a:lnTo>
                  <a:lnTo>
                    <a:pt x="824" y="3792"/>
                  </a:lnTo>
                  <a:lnTo>
                    <a:pt x="822" y="3789"/>
                  </a:lnTo>
                  <a:lnTo>
                    <a:pt x="822" y="3787"/>
                  </a:lnTo>
                  <a:lnTo>
                    <a:pt x="822" y="3784"/>
                  </a:lnTo>
                  <a:lnTo>
                    <a:pt x="824" y="3783"/>
                  </a:lnTo>
                  <a:lnTo>
                    <a:pt x="829" y="3778"/>
                  </a:lnTo>
                  <a:lnTo>
                    <a:pt x="834" y="3774"/>
                  </a:lnTo>
                  <a:lnTo>
                    <a:pt x="848" y="3767"/>
                  </a:lnTo>
                  <a:lnTo>
                    <a:pt x="858" y="3761"/>
                  </a:lnTo>
                  <a:lnTo>
                    <a:pt x="862" y="3758"/>
                  </a:lnTo>
                  <a:lnTo>
                    <a:pt x="866" y="3757"/>
                  </a:lnTo>
                  <a:lnTo>
                    <a:pt x="871" y="3756"/>
                  </a:lnTo>
                  <a:lnTo>
                    <a:pt x="878" y="3754"/>
                  </a:lnTo>
                  <a:lnTo>
                    <a:pt x="893" y="3754"/>
                  </a:lnTo>
                  <a:lnTo>
                    <a:pt x="909" y="3756"/>
                  </a:lnTo>
                  <a:lnTo>
                    <a:pt x="943" y="3760"/>
                  </a:lnTo>
                  <a:lnTo>
                    <a:pt x="967" y="3762"/>
                  </a:lnTo>
                  <a:lnTo>
                    <a:pt x="956" y="3749"/>
                  </a:lnTo>
                  <a:lnTo>
                    <a:pt x="948" y="3740"/>
                  </a:lnTo>
                  <a:lnTo>
                    <a:pt x="944" y="3736"/>
                  </a:lnTo>
                  <a:lnTo>
                    <a:pt x="938" y="3732"/>
                  </a:lnTo>
                  <a:lnTo>
                    <a:pt x="927" y="3730"/>
                  </a:lnTo>
                  <a:lnTo>
                    <a:pt x="914" y="3729"/>
                  </a:lnTo>
                  <a:lnTo>
                    <a:pt x="892" y="3732"/>
                  </a:lnTo>
                  <a:lnTo>
                    <a:pt x="857" y="3739"/>
                  </a:lnTo>
                  <a:lnTo>
                    <a:pt x="849" y="3740"/>
                  </a:lnTo>
                  <a:lnTo>
                    <a:pt x="842" y="3740"/>
                  </a:lnTo>
                  <a:lnTo>
                    <a:pt x="836" y="3740"/>
                  </a:lnTo>
                  <a:lnTo>
                    <a:pt x="831" y="3738"/>
                  </a:lnTo>
                  <a:lnTo>
                    <a:pt x="830" y="3736"/>
                  </a:lnTo>
                  <a:lnTo>
                    <a:pt x="830" y="3735"/>
                  </a:lnTo>
                  <a:lnTo>
                    <a:pt x="829" y="3734"/>
                  </a:lnTo>
                  <a:lnTo>
                    <a:pt x="830" y="3731"/>
                  </a:lnTo>
                  <a:lnTo>
                    <a:pt x="833" y="3726"/>
                  </a:lnTo>
                  <a:lnTo>
                    <a:pt x="839" y="3719"/>
                  </a:lnTo>
                  <a:lnTo>
                    <a:pt x="851" y="3712"/>
                  </a:lnTo>
                  <a:lnTo>
                    <a:pt x="860" y="3703"/>
                  </a:lnTo>
                  <a:lnTo>
                    <a:pt x="858" y="3700"/>
                  </a:lnTo>
                  <a:lnTo>
                    <a:pt x="855" y="3697"/>
                  </a:lnTo>
                  <a:lnTo>
                    <a:pt x="848" y="3696"/>
                  </a:lnTo>
                  <a:lnTo>
                    <a:pt x="839" y="3695"/>
                  </a:lnTo>
                  <a:lnTo>
                    <a:pt x="818" y="3692"/>
                  </a:lnTo>
                  <a:lnTo>
                    <a:pt x="795" y="3690"/>
                  </a:lnTo>
                  <a:lnTo>
                    <a:pt x="772" y="3686"/>
                  </a:lnTo>
                  <a:lnTo>
                    <a:pt x="754" y="3681"/>
                  </a:lnTo>
                  <a:lnTo>
                    <a:pt x="746" y="3678"/>
                  </a:lnTo>
                  <a:lnTo>
                    <a:pt x="741" y="3674"/>
                  </a:lnTo>
                  <a:lnTo>
                    <a:pt x="739" y="3672"/>
                  </a:lnTo>
                  <a:lnTo>
                    <a:pt x="738" y="3669"/>
                  </a:lnTo>
                  <a:lnTo>
                    <a:pt x="738" y="3666"/>
                  </a:lnTo>
                  <a:lnTo>
                    <a:pt x="738" y="3664"/>
                  </a:lnTo>
                  <a:lnTo>
                    <a:pt x="741" y="3659"/>
                  </a:lnTo>
                  <a:lnTo>
                    <a:pt x="743" y="3655"/>
                  </a:lnTo>
                  <a:lnTo>
                    <a:pt x="746" y="3652"/>
                  </a:lnTo>
                  <a:lnTo>
                    <a:pt x="750" y="3650"/>
                  </a:lnTo>
                  <a:lnTo>
                    <a:pt x="759" y="3644"/>
                  </a:lnTo>
                  <a:lnTo>
                    <a:pt x="768" y="3640"/>
                  </a:lnTo>
                  <a:lnTo>
                    <a:pt x="774" y="3637"/>
                  </a:lnTo>
                  <a:lnTo>
                    <a:pt x="779" y="3633"/>
                  </a:lnTo>
                  <a:lnTo>
                    <a:pt x="781" y="3630"/>
                  </a:lnTo>
                  <a:lnTo>
                    <a:pt x="781" y="3628"/>
                  </a:lnTo>
                  <a:lnTo>
                    <a:pt x="781" y="3625"/>
                  </a:lnTo>
                  <a:lnTo>
                    <a:pt x="778" y="3621"/>
                  </a:lnTo>
                  <a:lnTo>
                    <a:pt x="763" y="3602"/>
                  </a:lnTo>
                  <a:lnTo>
                    <a:pt x="755" y="3590"/>
                  </a:lnTo>
                  <a:lnTo>
                    <a:pt x="754" y="3586"/>
                  </a:lnTo>
                  <a:lnTo>
                    <a:pt x="754" y="3583"/>
                  </a:lnTo>
                  <a:lnTo>
                    <a:pt x="755" y="3582"/>
                  </a:lnTo>
                  <a:lnTo>
                    <a:pt x="757" y="3581"/>
                  </a:lnTo>
                  <a:lnTo>
                    <a:pt x="778" y="3581"/>
                  </a:lnTo>
                  <a:lnTo>
                    <a:pt x="811" y="3580"/>
                  </a:lnTo>
                  <a:lnTo>
                    <a:pt x="820" y="3578"/>
                  </a:lnTo>
                  <a:lnTo>
                    <a:pt x="826" y="3580"/>
                  </a:lnTo>
                  <a:lnTo>
                    <a:pt x="830" y="3581"/>
                  </a:lnTo>
                  <a:lnTo>
                    <a:pt x="834" y="3585"/>
                  </a:lnTo>
                  <a:lnTo>
                    <a:pt x="839" y="3595"/>
                  </a:lnTo>
                  <a:lnTo>
                    <a:pt x="847" y="3609"/>
                  </a:lnTo>
                  <a:lnTo>
                    <a:pt x="849" y="3613"/>
                  </a:lnTo>
                  <a:lnTo>
                    <a:pt x="852" y="3616"/>
                  </a:lnTo>
                  <a:lnTo>
                    <a:pt x="856" y="3618"/>
                  </a:lnTo>
                  <a:lnTo>
                    <a:pt x="860" y="3621"/>
                  </a:lnTo>
                  <a:lnTo>
                    <a:pt x="870" y="3624"/>
                  </a:lnTo>
                  <a:lnTo>
                    <a:pt x="881" y="3626"/>
                  </a:lnTo>
                  <a:lnTo>
                    <a:pt x="901" y="3629"/>
                  </a:lnTo>
                  <a:lnTo>
                    <a:pt x="919" y="3631"/>
                  </a:lnTo>
                  <a:lnTo>
                    <a:pt x="936" y="3633"/>
                  </a:lnTo>
                  <a:lnTo>
                    <a:pt x="958" y="3635"/>
                  </a:lnTo>
                  <a:lnTo>
                    <a:pt x="969" y="3637"/>
                  </a:lnTo>
                  <a:lnTo>
                    <a:pt x="979" y="3639"/>
                  </a:lnTo>
                  <a:lnTo>
                    <a:pt x="987" y="3642"/>
                  </a:lnTo>
                  <a:lnTo>
                    <a:pt x="991" y="3646"/>
                  </a:lnTo>
                  <a:lnTo>
                    <a:pt x="1005" y="3668"/>
                  </a:lnTo>
                  <a:lnTo>
                    <a:pt x="1017" y="3692"/>
                  </a:lnTo>
                  <a:lnTo>
                    <a:pt x="1029" y="3717"/>
                  </a:lnTo>
                  <a:lnTo>
                    <a:pt x="1045" y="3739"/>
                  </a:lnTo>
                  <a:lnTo>
                    <a:pt x="1052" y="3749"/>
                  </a:lnTo>
                  <a:lnTo>
                    <a:pt x="1058" y="3756"/>
                  </a:lnTo>
                  <a:lnTo>
                    <a:pt x="1062" y="3760"/>
                  </a:lnTo>
                  <a:lnTo>
                    <a:pt x="1066" y="3761"/>
                  </a:lnTo>
                  <a:lnTo>
                    <a:pt x="1068" y="3761"/>
                  </a:lnTo>
                  <a:lnTo>
                    <a:pt x="1071" y="3758"/>
                  </a:lnTo>
                  <a:lnTo>
                    <a:pt x="1072" y="3754"/>
                  </a:lnTo>
                  <a:lnTo>
                    <a:pt x="1072" y="3751"/>
                  </a:lnTo>
                  <a:lnTo>
                    <a:pt x="1071" y="3738"/>
                  </a:lnTo>
                  <a:lnTo>
                    <a:pt x="1068" y="3725"/>
                  </a:lnTo>
                  <a:lnTo>
                    <a:pt x="1063" y="3713"/>
                  </a:lnTo>
                  <a:lnTo>
                    <a:pt x="1058" y="3704"/>
                  </a:lnTo>
                  <a:lnTo>
                    <a:pt x="1040" y="3682"/>
                  </a:lnTo>
                  <a:lnTo>
                    <a:pt x="1014" y="3651"/>
                  </a:lnTo>
                  <a:lnTo>
                    <a:pt x="1002" y="3634"/>
                  </a:lnTo>
                  <a:lnTo>
                    <a:pt x="992" y="3620"/>
                  </a:lnTo>
                  <a:lnTo>
                    <a:pt x="987" y="3612"/>
                  </a:lnTo>
                  <a:lnTo>
                    <a:pt x="984" y="3607"/>
                  </a:lnTo>
                  <a:lnTo>
                    <a:pt x="983" y="3602"/>
                  </a:lnTo>
                  <a:lnTo>
                    <a:pt x="982" y="3596"/>
                  </a:lnTo>
                  <a:lnTo>
                    <a:pt x="983" y="3594"/>
                  </a:lnTo>
                  <a:lnTo>
                    <a:pt x="984" y="3591"/>
                  </a:lnTo>
                  <a:lnTo>
                    <a:pt x="988" y="3590"/>
                  </a:lnTo>
                  <a:lnTo>
                    <a:pt x="993" y="3590"/>
                  </a:lnTo>
                  <a:lnTo>
                    <a:pt x="1005" y="3593"/>
                  </a:lnTo>
                  <a:lnTo>
                    <a:pt x="1018" y="3598"/>
                  </a:lnTo>
                  <a:lnTo>
                    <a:pt x="1032" y="3605"/>
                  </a:lnTo>
                  <a:lnTo>
                    <a:pt x="1045" y="3612"/>
                  </a:lnTo>
                  <a:lnTo>
                    <a:pt x="1055" y="3618"/>
                  </a:lnTo>
                  <a:lnTo>
                    <a:pt x="1061" y="3624"/>
                  </a:lnTo>
                  <a:lnTo>
                    <a:pt x="1070" y="3639"/>
                  </a:lnTo>
                  <a:lnTo>
                    <a:pt x="1081" y="3655"/>
                  </a:lnTo>
                  <a:lnTo>
                    <a:pt x="1088" y="3660"/>
                  </a:lnTo>
                  <a:lnTo>
                    <a:pt x="1094" y="3665"/>
                  </a:lnTo>
                  <a:lnTo>
                    <a:pt x="1098" y="3666"/>
                  </a:lnTo>
                  <a:lnTo>
                    <a:pt x="1102" y="3668"/>
                  </a:lnTo>
                  <a:lnTo>
                    <a:pt x="1107" y="3668"/>
                  </a:lnTo>
                  <a:lnTo>
                    <a:pt x="1111" y="3668"/>
                  </a:lnTo>
                  <a:lnTo>
                    <a:pt x="1114" y="3666"/>
                  </a:lnTo>
                  <a:lnTo>
                    <a:pt x="1116" y="3665"/>
                  </a:lnTo>
                  <a:lnTo>
                    <a:pt x="1118" y="3662"/>
                  </a:lnTo>
                  <a:lnTo>
                    <a:pt x="1119" y="3659"/>
                  </a:lnTo>
                  <a:lnTo>
                    <a:pt x="1120" y="3652"/>
                  </a:lnTo>
                  <a:lnTo>
                    <a:pt x="1119" y="3644"/>
                  </a:lnTo>
                  <a:lnTo>
                    <a:pt x="1116" y="3635"/>
                  </a:lnTo>
                  <a:lnTo>
                    <a:pt x="1112" y="3628"/>
                  </a:lnTo>
                  <a:lnTo>
                    <a:pt x="1109" y="3621"/>
                  </a:lnTo>
                  <a:lnTo>
                    <a:pt x="1105" y="3616"/>
                  </a:lnTo>
                  <a:lnTo>
                    <a:pt x="1097" y="3608"/>
                  </a:lnTo>
                  <a:lnTo>
                    <a:pt x="1090" y="3600"/>
                  </a:lnTo>
                  <a:lnTo>
                    <a:pt x="1085" y="3593"/>
                  </a:lnTo>
                  <a:lnTo>
                    <a:pt x="1080" y="3583"/>
                  </a:lnTo>
                  <a:lnTo>
                    <a:pt x="1077" y="3573"/>
                  </a:lnTo>
                  <a:lnTo>
                    <a:pt x="1075" y="3564"/>
                  </a:lnTo>
                  <a:lnTo>
                    <a:pt x="1074" y="3554"/>
                  </a:lnTo>
                  <a:lnTo>
                    <a:pt x="1074" y="3542"/>
                  </a:lnTo>
                  <a:lnTo>
                    <a:pt x="1074" y="3530"/>
                  </a:lnTo>
                  <a:lnTo>
                    <a:pt x="1076" y="3524"/>
                  </a:lnTo>
                  <a:lnTo>
                    <a:pt x="1077" y="3523"/>
                  </a:lnTo>
                  <a:lnTo>
                    <a:pt x="1079" y="3523"/>
                  </a:lnTo>
                  <a:lnTo>
                    <a:pt x="1080" y="3523"/>
                  </a:lnTo>
                  <a:lnTo>
                    <a:pt x="1081" y="3525"/>
                  </a:lnTo>
                  <a:lnTo>
                    <a:pt x="1084" y="3530"/>
                  </a:lnTo>
                  <a:lnTo>
                    <a:pt x="1087" y="3537"/>
                  </a:lnTo>
                  <a:lnTo>
                    <a:pt x="1088" y="3546"/>
                  </a:lnTo>
                  <a:lnTo>
                    <a:pt x="1088" y="3555"/>
                  </a:lnTo>
                  <a:lnTo>
                    <a:pt x="1093" y="3559"/>
                  </a:lnTo>
                  <a:lnTo>
                    <a:pt x="1098" y="3564"/>
                  </a:lnTo>
                  <a:lnTo>
                    <a:pt x="1101" y="3567"/>
                  </a:lnTo>
                  <a:lnTo>
                    <a:pt x="1103" y="3569"/>
                  </a:lnTo>
                  <a:lnTo>
                    <a:pt x="1107" y="3571"/>
                  </a:lnTo>
                  <a:lnTo>
                    <a:pt x="1110" y="3571"/>
                  </a:lnTo>
                  <a:lnTo>
                    <a:pt x="1121" y="3571"/>
                  </a:lnTo>
                  <a:lnTo>
                    <a:pt x="1134" y="3573"/>
                  </a:lnTo>
                  <a:lnTo>
                    <a:pt x="1141" y="3573"/>
                  </a:lnTo>
                  <a:lnTo>
                    <a:pt x="1146" y="3572"/>
                  </a:lnTo>
                  <a:lnTo>
                    <a:pt x="1150" y="3569"/>
                  </a:lnTo>
                  <a:lnTo>
                    <a:pt x="1153" y="3565"/>
                  </a:lnTo>
                  <a:lnTo>
                    <a:pt x="1151" y="3560"/>
                  </a:lnTo>
                  <a:lnTo>
                    <a:pt x="1150" y="3555"/>
                  </a:lnTo>
                  <a:lnTo>
                    <a:pt x="1145" y="3550"/>
                  </a:lnTo>
                  <a:lnTo>
                    <a:pt x="1137" y="3545"/>
                  </a:lnTo>
                  <a:lnTo>
                    <a:pt x="1131" y="3541"/>
                  </a:lnTo>
                  <a:lnTo>
                    <a:pt x="1125" y="3537"/>
                  </a:lnTo>
                  <a:lnTo>
                    <a:pt x="1123" y="3532"/>
                  </a:lnTo>
                  <a:lnTo>
                    <a:pt x="1120" y="3526"/>
                  </a:lnTo>
                  <a:lnTo>
                    <a:pt x="1118" y="3514"/>
                  </a:lnTo>
                  <a:lnTo>
                    <a:pt x="1116" y="3499"/>
                  </a:lnTo>
                  <a:lnTo>
                    <a:pt x="1119" y="3491"/>
                  </a:lnTo>
                  <a:lnTo>
                    <a:pt x="1121" y="3484"/>
                  </a:lnTo>
                  <a:lnTo>
                    <a:pt x="1127" y="3477"/>
                  </a:lnTo>
                  <a:lnTo>
                    <a:pt x="1132" y="3472"/>
                  </a:lnTo>
                  <a:lnTo>
                    <a:pt x="1137" y="3468"/>
                  </a:lnTo>
                  <a:lnTo>
                    <a:pt x="1145" y="3466"/>
                  </a:lnTo>
                  <a:lnTo>
                    <a:pt x="1153" y="3466"/>
                  </a:lnTo>
                  <a:lnTo>
                    <a:pt x="1162" y="3467"/>
                  </a:lnTo>
                  <a:lnTo>
                    <a:pt x="1169" y="3468"/>
                  </a:lnTo>
                  <a:lnTo>
                    <a:pt x="1178" y="3469"/>
                  </a:lnTo>
                  <a:lnTo>
                    <a:pt x="1186" y="3468"/>
                  </a:lnTo>
                  <a:lnTo>
                    <a:pt x="1194" y="3467"/>
                  </a:lnTo>
                  <a:lnTo>
                    <a:pt x="1208" y="3464"/>
                  </a:lnTo>
                  <a:lnTo>
                    <a:pt x="1221" y="3464"/>
                  </a:lnTo>
                  <a:lnTo>
                    <a:pt x="1217" y="3482"/>
                  </a:lnTo>
                  <a:lnTo>
                    <a:pt x="1215" y="3504"/>
                  </a:lnTo>
                  <a:lnTo>
                    <a:pt x="1215" y="3511"/>
                  </a:lnTo>
                  <a:lnTo>
                    <a:pt x="1215" y="3515"/>
                  </a:lnTo>
                  <a:lnTo>
                    <a:pt x="1216" y="3519"/>
                  </a:lnTo>
                  <a:lnTo>
                    <a:pt x="1219" y="3523"/>
                  </a:lnTo>
                  <a:lnTo>
                    <a:pt x="1221" y="3525"/>
                  </a:lnTo>
                  <a:lnTo>
                    <a:pt x="1226" y="3526"/>
                  </a:lnTo>
                  <a:lnTo>
                    <a:pt x="1232" y="3526"/>
                  </a:lnTo>
                  <a:lnTo>
                    <a:pt x="1238" y="3525"/>
                  </a:lnTo>
                  <a:lnTo>
                    <a:pt x="1258" y="3519"/>
                  </a:lnTo>
                  <a:lnTo>
                    <a:pt x="1277" y="3511"/>
                  </a:lnTo>
                  <a:lnTo>
                    <a:pt x="1281" y="3508"/>
                  </a:lnTo>
                  <a:lnTo>
                    <a:pt x="1283" y="3506"/>
                  </a:lnTo>
                  <a:lnTo>
                    <a:pt x="1286" y="3503"/>
                  </a:lnTo>
                  <a:lnTo>
                    <a:pt x="1286" y="3499"/>
                  </a:lnTo>
                  <a:lnTo>
                    <a:pt x="1286" y="3495"/>
                  </a:lnTo>
                  <a:lnTo>
                    <a:pt x="1283" y="3491"/>
                  </a:lnTo>
                  <a:lnTo>
                    <a:pt x="1280" y="3488"/>
                  </a:lnTo>
                  <a:lnTo>
                    <a:pt x="1274" y="3482"/>
                  </a:lnTo>
                  <a:lnTo>
                    <a:pt x="1268" y="3476"/>
                  </a:lnTo>
                  <a:lnTo>
                    <a:pt x="1264" y="3471"/>
                  </a:lnTo>
                  <a:lnTo>
                    <a:pt x="1265" y="3467"/>
                  </a:lnTo>
                  <a:lnTo>
                    <a:pt x="1267" y="3464"/>
                  </a:lnTo>
                  <a:lnTo>
                    <a:pt x="1270" y="3460"/>
                  </a:lnTo>
                  <a:lnTo>
                    <a:pt x="1273" y="3458"/>
                  </a:lnTo>
                  <a:lnTo>
                    <a:pt x="1276" y="3455"/>
                  </a:lnTo>
                  <a:lnTo>
                    <a:pt x="1276" y="3451"/>
                  </a:lnTo>
                  <a:lnTo>
                    <a:pt x="1274" y="3444"/>
                  </a:lnTo>
                  <a:lnTo>
                    <a:pt x="1274" y="3437"/>
                  </a:lnTo>
                  <a:lnTo>
                    <a:pt x="1277" y="3431"/>
                  </a:lnTo>
                  <a:lnTo>
                    <a:pt x="1282" y="3427"/>
                  </a:lnTo>
                  <a:lnTo>
                    <a:pt x="1289" y="3423"/>
                  </a:lnTo>
                  <a:lnTo>
                    <a:pt x="1295" y="3422"/>
                  </a:lnTo>
                  <a:lnTo>
                    <a:pt x="1303" y="3420"/>
                  </a:lnTo>
                  <a:lnTo>
                    <a:pt x="1311" y="3422"/>
                  </a:lnTo>
                  <a:lnTo>
                    <a:pt x="1322" y="3424"/>
                  </a:lnTo>
                  <a:lnTo>
                    <a:pt x="1334" y="3424"/>
                  </a:lnTo>
                  <a:lnTo>
                    <a:pt x="1344" y="3424"/>
                  </a:lnTo>
                  <a:lnTo>
                    <a:pt x="1356" y="3423"/>
                  </a:lnTo>
                  <a:lnTo>
                    <a:pt x="1366" y="3424"/>
                  </a:lnTo>
                  <a:lnTo>
                    <a:pt x="1377" y="3427"/>
                  </a:lnTo>
                  <a:lnTo>
                    <a:pt x="1382" y="3429"/>
                  </a:lnTo>
                  <a:lnTo>
                    <a:pt x="1386" y="3433"/>
                  </a:lnTo>
                  <a:lnTo>
                    <a:pt x="1391" y="3437"/>
                  </a:lnTo>
                  <a:lnTo>
                    <a:pt x="1395" y="3442"/>
                  </a:lnTo>
                  <a:lnTo>
                    <a:pt x="1418" y="3468"/>
                  </a:lnTo>
                  <a:lnTo>
                    <a:pt x="1427" y="3481"/>
                  </a:lnTo>
                  <a:lnTo>
                    <a:pt x="1429" y="3488"/>
                  </a:lnTo>
                  <a:lnTo>
                    <a:pt x="1427" y="3498"/>
                  </a:lnTo>
                  <a:lnTo>
                    <a:pt x="1423" y="3514"/>
                  </a:lnTo>
                  <a:lnTo>
                    <a:pt x="1418" y="3537"/>
                  </a:lnTo>
                  <a:lnTo>
                    <a:pt x="1418" y="3542"/>
                  </a:lnTo>
                  <a:lnTo>
                    <a:pt x="1418" y="3547"/>
                  </a:lnTo>
                  <a:lnTo>
                    <a:pt x="1418" y="3551"/>
                  </a:lnTo>
                  <a:lnTo>
                    <a:pt x="1419" y="3555"/>
                  </a:lnTo>
                  <a:lnTo>
                    <a:pt x="1422" y="3556"/>
                  </a:lnTo>
                  <a:lnTo>
                    <a:pt x="1426" y="3558"/>
                  </a:lnTo>
                  <a:lnTo>
                    <a:pt x="1429" y="3559"/>
                  </a:lnTo>
                  <a:lnTo>
                    <a:pt x="1432" y="3559"/>
                  </a:lnTo>
                  <a:lnTo>
                    <a:pt x="1452" y="3556"/>
                  </a:lnTo>
                  <a:lnTo>
                    <a:pt x="1471" y="3555"/>
                  </a:lnTo>
                  <a:lnTo>
                    <a:pt x="1476" y="3555"/>
                  </a:lnTo>
                  <a:lnTo>
                    <a:pt x="1487" y="3555"/>
                  </a:lnTo>
                  <a:lnTo>
                    <a:pt x="1495" y="3555"/>
                  </a:lnTo>
                  <a:lnTo>
                    <a:pt x="1498" y="3552"/>
                  </a:lnTo>
                  <a:lnTo>
                    <a:pt x="1492" y="3550"/>
                  </a:lnTo>
                  <a:lnTo>
                    <a:pt x="1487" y="3546"/>
                  </a:lnTo>
                  <a:lnTo>
                    <a:pt x="1483" y="3542"/>
                  </a:lnTo>
                  <a:lnTo>
                    <a:pt x="1480" y="3538"/>
                  </a:lnTo>
                  <a:lnTo>
                    <a:pt x="1480" y="3534"/>
                  </a:lnTo>
                  <a:lnTo>
                    <a:pt x="1480" y="3530"/>
                  </a:lnTo>
                  <a:lnTo>
                    <a:pt x="1483" y="3526"/>
                  </a:lnTo>
                  <a:lnTo>
                    <a:pt x="1486" y="3523"/>
                  </a:lnTo>
                  <a:lnTo>
                    <a:pt x="1492" y="3515"/>
                  </a:lnTo>
                  <a:lnTo>
                    <a:pt x="1502" y="3508"/>
                  </a:lnTo>
                  <a:lnTo>
                    <a:pt x="1511" y="3504"/>
                  </a:lnTo>
                  <a:lnTo>
                    <a:pt x="1522" y="3501"/>
                  </a:lnTo>
                  <a:lnTo>
                    <a:pt x="1531" y="3501"/>
                  </a:lnTo>
                  <a:lnTo>
                    <a:pt x="1544" y="3502"/>
                  </a:lnTo>
                  <a:lnTo>
                    <a:pt x="1559" y="3503"/>
                  </a:lnTo>
                  <a:lnTo>
                    <a:pt x="1575" y="3506"/>
                  </a:lnTo>
                  <a:lnTo>
                    <a:pt x="1589" y="3508"/>
                  </a:lnTo>
                  <a:lnTo>
                    <a:pt x="1601" y="3508"/>
                  </a:lnTo>
                  <a:lnTo>
                    <a:pt x="1606" y="3507"/>
                  </a:lnTo>
                  <a:lnTo>
                    <a:pt x="1609" y="3506"/>
                  </a:lnTo>
                  <a:lnTo>
                    <a:pt x="1611" y="3503"/>
                  </a:lnTo>
                  <a:lnTo>
                    <a:pt x="1611" y="3501"/>
                  </a:lnTo>
                  <a:lnTo>
                    <a:pt x="1614" y="3488"/>
                  </a:lnTo>
                  <a:lnTo>
                    <a:pt x="1618" y="3469"/>
                  </a:lnTo>
                  <a:lnTo>
                    <a:pt x="1623" y="3453"/>
                  </a:lnTo>
                  <a:lnTo>
                    <a:pt x="1624" y="3445"/>
                  </a:lnTo>
                  <a:lnTo>
                    <a:pt x="1622" y="3442"/>
                  </a:lnTo>
                  <a:lnTo>
                    <a:pt x="1618" y="3442"/>
                  </a:lnTo>
                  <a:lnTo>
                    <a:pt x="1611" y="3442"/>
                  </a:lnTo>
                  <a:lnTo>
                    <a:pt x="1603" y="3442"/>
                  </a:lnTo>
                  <a:lnTo>
                    <a:pt x="1589" y="3445"/>
                  </a:lnTo>
                  <a:lnTo>
                    <a:pt x="1580" y="3446"/>
                  </a:lnTo>
                  <a:lnTo>
                    <a:pt x="1568" y="3446"/>
                  </a:lnTo>
                  <a:lnTo>
                    <a:pt x="1559" y="3445"/>
                  </a:lnTo>
                  <a:lnTo>
                    <a:pt x="1554" y="3444"/>
                  </a:lnTo>
                  <a:lnTo>
                    <a:pt x="1553" y="3441"/>
                  </a:lnTo>
                  <a:lnTo>
                    <a:pt x="1553" y="3438"/>
                  </a:lnTo>
                  <a:lnTo>
                    <a:pt x="1555" y="3436"/>
                  </a:lnTo>
                  <a:lnTo>
                    <a:pt x="1561" y="3432"/>
                  </a:lnTo>
                  <a:lnTo>
                    <a:pt x="1566" y="3428"/>
                  </a:lnTo>
                  <a:lnTo>
                    <a:pt x="1596" y="3414"/>
                  </a:lnTo>
                  <a:lnTo>
                    <a:pt x="1615" y="3405"/>
                  </a:lnTo>
                  <a:lnTo>
                    <a:pt x="1632" y="3396"/>
                  </a:lnTo>
                  <a:lnTo>
                    <a:pt x="1651" y="3389"/>
                  </a:lnTo>
                  <a:lnTo>
                    <a:pt x="1669" y="3384"/>
                  </a:lnTo>
                  <a:lnTo>
                    <a:pt x="1686" y="3378"/>
                  </a:lnTo>
                  <a:lnTo>
                    <a:pt x="1693" y="3374"/>
                  </a:lnTo>
                  <a:lnTo>
                    <a:pt x="1701" y="3368"/>
                  </a:lnTo>
                  <a:lnTo>
                    <a:pt x="1707" y="3362"/>
                  </a:lnTo>
                  <a:lnTo>
                    <a:pt x="1712" y="3355"/>
                  </a:lnTo>
                  <a:lnTo>
                    <a:pt x="1716" y="3348"/>
                  </a:lnTo>
                  <a:lnTo>
                    <a:pt x="1720" y="3337"/>
                  </a:lnTo>
                  <a:lnTo>
                    <a:pt x="1721" y="3326"/>
                  </a:lnTo>
                  <a:lnTo>
                    <a:pt x="1723" y="3311"/>
                  </a:lnTo>
                  <a:lnTo>
                    <a:pt x="1712" y="3313"/>
                  </a:lnTo>
                  <a:lnTo>
                    <a:pt x="1699" y="3315"/>
                  </a:lnTo>
                  <a:lnTo>
                    <a:pt x="1688" y="3315"/>
                  </a:lnTo>
                  <a:lnTo>
                    <a:pt x="1676" y="3315"/>
                  </a:lnTo>
                  <a:lnTo>
                    <a:pt x="1671" y="3314"/>
                  </a:lnTo>
                  <a:lnTo>
                    <a:pt x="1667" y="3313"/>
                  </a:lnTo>
                  <a:lnTo>
                    <a:pt x="1664" y="3310"/>
                  </a:lnTo>
                  <a:lnTo>
                    <a:pt x="1662" y="3308"/>
                  </a:lnTo>
                  <a:lnTo>
                    <a:pt x="1662" y="3304"/>
                  </a:lnTo>
                  <a:lnTo>
                    <a:pt x="1663" y="3298"/>
                  </a:lnTo>
                  <a:lnTo>
                    <a:pt x="1666" y="3292"/>
                  </a:lnTo>
                  <a:lnTo>
                    <a:pt x="1671" y="3284"/>
                  </a:lnTo>
                  <a:lnTo>
                    <a:pt x="1676" y="3279"/>
                  </a:lnTo>
                  <a:lnTo>
                    <a:pt x="1684" y="3273"/>
                  </a:lnTo>
                  <a:lnTo>
                    <a:pt x="1695" y="3265"/>
                  </a:lnTo>
                  <a:lnTo>
                    <a:pt x="1707" y="3257"/>
                  </a:lnTo>
                  <a:lnTo>
                    <a:pt x="1717" y="3251"/>
                  </a:lnTo>
                  <a:lnTo>
                    <a:pt x="1726" y="3244"/>
                  </a:lnTo>
                  <a:lnTo>
                    <a:pt x="1732" y="3240"/>
                  </a:lnTo>
                  <a:lnTo>
                    <a:pt x="1733" y="3238"/>
                  </a:lnTo>
                  <a:lnTo>
                    <a:pt x="1720" y="3219"/>
                  </a:lnTo>
                  <a:lnTo>
                    <a:pt x="1708" y="3204"/>
                  </a:lnTo>
                  <a:lnTo>
                    <a:pt x="1704" y="3204"/>
                  </a:lnTo>
                  <a:lnTo>
                    <a:pt x="1701" y="3205"/>
                  </a:lnTo>
                  <a:lnTo>
                    <a:pt x="1697" y="3207"/>
                  </a:lnTo>
                  <a:lnTo>
                    <a:pt x="1694" y="3209"/>
                  </a:lnTo>
                  <a:lnTo>
                    <a:pt x="1686" y="3216"/>
                  </a:lnTo>
                  <a:lnTo>
                    <a:pt x="1679" y="3223"/>
                  </a:lnTo>
                  <a:lnTo>
                    <a:pt x="1666" y="3240"/>
                  </a:lnTo>
                  <a:lnTo>
                    <a:pt x="1654" y="3253"/>
                  </a:lnTo>
                  <a:lnTo>
                    <a:pt x="1632" y="3269"/>
                  </a:lnTo>
                  <a:lnTo>
                    <a:pt x="1597" y="3292"/>
                  </a:lnTo>
                  <a:lnTo>
                    <a:pt x="1590" y="3298"/>
                  </a:lnTo>
                  <a:lnTo>
                    <a:pt x="1584" y="3304"/>
                  </a:lnTo>
                  <a:lnTo>
                    <a:pt x="1579" y="3310"/>
                  </a:lnTo>
                  <a:lnTo>
                    <a:pt x="1576" y="3315"/>
                  </a:lnTo>
                  <a:lnTo>
                    <a:pt x="1575" y="3317"/>
                  </a:lnTo>
                  <a:lnTo>
                    <a:pt x="1575" y="3319"/>
                  </a:lnTo>
                  <a:lnTo>
                    <a:pt x="1575" y="3322"/>
                  </a:lnTo>
                  <a:lnTo>
                    <a:pt x="1576" y="3323"/>
                  </a:lnTo>
                  <a:lnTo>
                    <a:pt x="1581" y="3326"/>
                  </a:lnTo>
                  <a:lnTo>
                    <a:pt x="1589" y="3328"/>
                  </a:lnTo>
                  <a:lnTo>
                    <a:pt x="1602" y="3328"/>
                  </a:lnTo>
                  <a:lnTo>
                    <a:pt x="1620" y="3330"/>
                  </a:lnTo>
                  <a:lnTo>
                    <a:pt x="1627" y="3331"/>
                  </a:lnTo>
                  <a:lnTo>
                    <a:pt x="1631" y="3333"/>
                  </a:lnTo>
                  <a:lnTo>
                    <a:pt x="1632" y="3335"/>
                  </a:lnTo>
                  <a:lnTo>
                    <a:pt x="1631" y="3337"/>
                  </a:lnTo>
                  <a:lnTo>
                    <a:pt x="1629" y="3340"/>
                  </a:lnTo>
                  <a:lnTo>
                    <a:pt x="1625" y="3344"/>
                  </a:lnTo>
                  <a:lnTo>
                    <a:pt x="1612" y="3353"/>
                  </a:lnTo>
                  <a:lnTo>
                    <a:pt x="1594" y="3367"/>
                  </a:lnTo>
                  <a:lnTo>
                    <a:pt x="1571" y="3381"/>
                  </a:lnTo>
                  <a:lnTo>
                    <a:pt x="1546" y="3397"/>
                  </a:lnTo>
                  <a:lnTo>
                    <a:pt x="1520" y="3411"/>
                  </a:lnTo>
                  <a:lnTo>
                    <a:pt x="1497" y="3423"/>
                  </a:lnTo>
                  <a:lnTo>
                    <a:pt x="1487" y="3427"/>
                  </a:lnTo>
                  <a:lnTo>
                    <a:pt x="1478" y="3429"/>
                  </a:lnTo>
                  <a:lnTo>
                    <a:pt x="1470" y="3431"/>
                  </a:lnTo>
                  <a:lnTo>
                    <a:pt x="1463" y="3431"/>
                  </a:lnTo>
                  <a:lnTo>
                    <a:pt x="1458" y="3428"/>
                  </a:lnTo>
                  <a:lnTo>
                    <a:pt x="1449" y="3424"/>
                  </a:lnTo>
                  <a:lnTo>
                    <a:pt x="1440" y="3418"/>
                  </a:lnTo>
                  <a:lnTo>
                    <a:pt x="1431" y="3411"/>
                  </a:lnTo>
                  <a:lnTo>
                    <a:pt x="1422" y="3403"/>
                  </a:lnTo>
                  <a:lnTo>
                    <a:pt x="1416" y="3396"/>
                  </a:lnTo>
                  <a:lnTo>
                    <a:pt x="1413" y="3392"/>
                  </a:lnTo>
                  <a:lnTo>
                    <a:pt x="1412" y="3388"/>
                  </a:lnTo>
                  <a:lnTo>
                    <a:pt x="1410" y="3384"/>
                  </a:lnTo>
                  <a:lnTo>
                    <a:pt x="1412" y="3381"/>
                  </a:lnTo>
                  <a:lnTo>
                    <a:pt x="1423" y="3370"/>
                  </a:lnTo>
                  <a:lnTo>
                    <a:pt x="1447" y="3353"/>
                  </a:lnTo>
                  <a:lnTo>
                    <a:pt x="1457" y="3345"/>
                  </a:lnTo>
                  <a:lnTo>
                    <a:pt x="1463" y="3339"/>
                  </a:lnTo>
                  <a:lnTo>
                    <a:pt x="1463" y="3336"/>
                  </a:lnTo>
                  <a:lnTo>
                    <a:pt x="1463" y="3335"/>
                  </a:lnTo>
                  <a:lnTo>
                    <a:pt x="1460" y="3333"/>
                  </a:lnTo>
                  <a:lnTo>
                    <a:pt x="1454" y="3335"/>
                  </a:lnTo>
                  <a:lnTo>
                    <a:pt x="1443" y="3336"/>
                  </a:lnTo>
                  <a:lnTo>
                    <a:pt x="1425" y="3341"/>
                  </a:lnTo>
                  <a:lnTo>
                    <a:pt x="1401" y="3345"/>
                  </a:lnTo>
                  <a:lnTo>
                    <a:pt x="1378" y="3349"/>
                  </a:lnTo>
                  <a:lnTo>
                    <a:pt x="1366" y="3350"/>
                  </a:lnTo>
                  <a:lnTo>
                    <a:pt x="1357" y="3352"/>
                  </a:lnTo>
                  <a:lnTo>
                    <a:pt x="1348" y="3350"/>
                  </a:lnTo>
                  <a:lnTo>
                    <a:pt x="1343" y="3349"/>
                  </a:lnTo>
                  <a:lnTo>
                    <a:pt x="1340" y="3348"/>
                  </a:lnTo>
                  <a:lnTo>
                    <a:pt x="1339" y="3345"/>
                  </a:lnTo>
                  <a:lnTo>
                    <a:pt x="1339" y="3344"/>
                  </a:lnTo>
                  <a:lnTo>
                    <a:pt x="1339" y="3341"/>
                  </a:lnTo>
                  <a:lnTo>
                    <a:pt x="1343" y="3335"/>
                  </a:lnTo>
                  <a:lnTo>
                    <a:pt x="1349" y="3326"/>
                  </a:lnTo>
                  <a:lnTo>
                    <a:pt x="1355" y="3322"/>
                  </a:lnTo>
                  <a:lnTo>
                    <a:pt x="1361" y="3319"/>
                  </a:lnTo>
                  <a:lnTo>
                    <a:pt x="1369" y="3318"/>
                  </a:lnTo>
                  <a:lnTo>
                    <a:pt x="1377" y="3315"/>
                  </a:lnTo>
                  <a:lnTo>
                    <a:pt x="1384" y="3314"/>
                  </a:lnTo>
                  <a:lnTo>
                    <a:pt x="1392" y="3311"/>
                  </a:lnTo>
                  <a:lnTo>
                    <a:pt x="1399" y="3309"/>
                  </a:lnTo>
                  <a:lnTo>
                    <a:pt x="1404" y="3305"/>
                  </a:lnTo>
                  <a:lnTo>
                    <a:pt x="1405" y="3304"/>
                  </a:lnTo>
                  <a:lnTo>
                    <a:pt x="1406" y="3301"/>
                  </a:lnTo>
                  <a:lnTo>
                    <a:pt x="1406" y="3298"/>
                  </a:lnTo>
                  <a:lnTo>
                    <a:pt x="1405" y="3296"/>
                  </a:lnTo>
                  <a:lnTo>
                    <a:pt x="1404" y="3291"/>
                  </a:lnTo>
                  <a:lnTo>
                    <a:pt x="1401" y="3286"/>
                  </a:lnTo>
                  <a:lnTo>
                    <a:pt x="1400" y="3280"/>
                  </a:lnTo>
                  <a:lnTo>
                    <a:pt x="1399" y="3275"/>
                  </a:lnTo>
                  <a:lnTo>
                    <a:pt x="1400" y="3273"/>
                  </a:lnTo>
                  <a:lnTo>
                    <a:pt x="1401" y="3270"/>
                  </a:lnTo>
                  <a:lnTo>
                    <a:pt x="1404" y="3269"/>
                  </a:lnTo>
                  <a:lnTo>
                    <a:pt x="1406" y="3266"/>
                  </a:lnTo>
                  <a:lnTo>
                    <a:pt x="1410" y="3266"/>
                  </a:lnTo>
                  <a:lnTo>
                    <a:pt x="1413" y="3266"/>
                  </a:lnTo>
                  <a:lnTo>
                    <a:pt x="1416" y="3266"/>
                  </a:lnTo>
                  <a:lnTo>
                    <a:pt x="1419" y="3267"/>
                  </a:lnTo>
                  <a:lnTo>
                    <a:pt x="1426" y="3273"/>
                  </a:lnTo>
                  <a:lnTo>
                    <a:pt x="1434" y="3278"/>
                  </a:lnTo>
                  <a:lnTo>
                    <a:pt x="1440" y="3283"/>
                  </a:lnTo>
                  <a:lnTo>
                    <a:pt x="1448" y="3287"/>
                  </a:lnTo>
                  <a:lnTo>
                    <a:pt x="1452" y="3288"/>
                  </a:lnTo>
                  <a:lnTo>
                    <a:pt x="1454" y="3289"/>
                  </a:lnTo>
                  <a:lnTo>
                    <a:pt x="1458" y="3289"/>
                  </a:lnTo>
                  <a:lnTo>
                    <a:pt x="1462" y="3288"/>
                  </a:lnTo>
                  <a:lnTo>
                    <a:pt x="1467" y="3286"/>
                  </a:lnTo>
                  <a:lnTo>
                    <a:pt x="1473" y="3283"/>
                  </a:lnTo>
                  <a:lnTo>
                    <a:pt x="1476" y="3280"/>
                  </a:lnTo>
                  <a:lnTo>
                    <a:pt x="1479" y="3278"/>
                  </a:lnTo>
                  <a:lnTo>
                    <a:pt x="1483" y="3270"/>
                  </a:lnTo>
                  <a:lnTo>
                    <a:pt x="1484" y="3262"/>
                  </a:lnTo>
                  <a:lnTo>
                    <a:pt x="1483" y="3245"/>
                  </a:lnTo>
                  <a:lnTo>
                    <a:pt x="1480" y="3226"/>
                  </a:lnTo>
                  <a:lnTo>
                    <a:pt x="1480" y="3222"/>
                  </a:lnTo>
                  <a:lnTo>
                    <a:pt x="1483" y="3216"/>
                  </a:lnTo>
                  <a:lnTo>
                    <a:pt x="1487" y="3208"/>
                  </a:lnTo>
                  <a:lnTo>
                    <a:pt x="1491" y="3199"/>
                  </a:lnTo>
                  <a:lnTo>
                    <a:pt x="1505" y="3177"/>
                  </a:lnTo>
                  <a:lnTo>
                    <a:pt x="1520" y="3151"/>
                  </a:lnTo>
                  <a:lnTo>
                    <a:pt x="1537" y="3125"/>
                  </a:lnTo>
                  <a:lnTo>
                    <a:pt x="1553" y="3100"/>
                  </a:lnTo>
                  <a:lnTo>
                    <a:pt x="1566" y="3078"/>
                  </a:lnTo>
                  <a:lnTo>
                    <a:pt x="1574" y="3061"/>
                  </a:lnTo>
                  <a:lnTo>
                    <a:pt x="1589" y="3052"/>
                  </a:lnTo>
                  <a:lnTo>
                    <a:pt x="1606" y="3043"/>
                  </a:lnTo>
                  <a:lnTo>
                    <a:pt x="1623" y="3033"/>
                  </a:lnTo>
                  <a:lnTo>
                    <a:pt x="1638" y="3021"/>
                  </a:lnTo>
                  <a:lnTo>
                    <a:pt x="1646" y="3015"/>
                  </a:lnTo>
                  <a:lnTo>
                    <a:pt x="1653" y="3008"/>
                  </a:lnTo>
                  <a:lnTo>
                    <a:pt x="1658" y="3002"/>
                  </a:lnTo>
                  <a:lnTo>
                    <a:pt x="1663" y="2994"/>
                  </a:lnTo>
                  <a:lnTo>
                    <a:pt x="1668" y="2986"/>
                  </a:lnTo>
                  <a:lnTo>
                    <a:pt x="1671" y="2979"/>
                  </a:lnTo>
                  <a:lnTo>
                    <a:pt x="1673" y="2971"/>
                  </a:lnTo>
                  <a:lnTo>
                    <a:pt x="1673" y="2962"/>
                  </a:lnTo>
                  <a:lnTo>
                    <a:pt x="1680" y="2971"/>
                  </a:lnTo>
                  <a:lnTo>
                    <a:pt x="1693" y="2994"/>
                  </a:lnTo>
                  <a:lnTo>
                    <a:pt x="1699" y="3007"/>
                  </a:lnTo>
                  <a:lnTo>
                    <a:pt x="1704" y="3019"/>
                  </a:lnTo>
                  <a:lnTo>
                    <a:pt x="1708" y="3029"/>
                  </a:lnTo>
                  <a:lnTo>
                    <a:pt x="1710" y="3036"/>
                  </a:lnTo>
                  <a:lnTo>
                    <a:pt x="1711" y="3054"/>
                  </a:lnTo>
                  <a:lnTo>
                    <a:pt x="1714" y="3067"/>
                  </a:lnTo>
                  <a:lnTo>
                    <a:pt x="1715" y="3072"/>
                  </a:lnTo>
                  <a:lnTo>
                    <a:pt x="1717" y="3074"/>
                  </a:lnTo>
                  <a:lnTo>
                    <a:pt x="1720" y="3076"/>
                  </a:lnTo>
                  <a:lnTo>
                    <a:pt x="1723" y="3077"/>
                  </a:lnTo>
                  <a:lnTo>
                    <a:pt x="1730" y="3076"/>
                  </a:lnTo>
                  <a:lnTo>
                    <a:pt x="1738" y="3072"/>
                  </a:lnTo>
                  <a:lnTo>
                    <a:pt x="1749" y="3065"/>
                  </a:lnTo>
                  <a:lnTo>
                    <a:pt x="1760" y="3059"/>
                  </a:lnTo>
                  <a:lnTo>
                    <a:pt x="1769" y="3054"/>
                  </a:lnTo>
                  <a:lnTo>
                    <a:pt x="1776" y="3052"/>
                  </a:lnTo>
                  <a:lnTo>
                    <a:pt x="1782" y="3052"/>
                  </a:lnTo>
                  <a:lnTo>
                    <a:pt x="1787" y="3052"/>
                  </a:lnTo>
                  <a:lnTo>
                    <a:pt x="1790" y="3052"/>
                  </a:lnTo>
                  <a:lnTo>
                    <a:pt x="1793" y="3051"/>
                  </a:lnTo>
                  <a:lnTo>
                    <a:pt x="1795" y="3050"/>
                  </a:lnTo>
                  <a:lnTo>
                    <a:pt x="1796" y="3047"/>
                  </a:lnTo>
                  <a:lnTo>
                    <a:pt x="1799" y="3038"/>
                  </a:lnTo>
                  <a:lnTo>
                    <a:pt x="1800" y="3024"/>
                  </a:lnTo>
                  <a:lnTo>
                    <a:pt x="1803" y="3016"/>
                  </a:lnTo>
                  <a:lnTo>
                    <a:pt x="1804" y="3010"/>
                  </a:lnTo>
                  <a:lnTo>
                    <a:pt x="1808" y="3006"/>
                  </a:lnTo>
                  <a:lnTo>
                    <a:pt x="1812" y="3002"/>
                  </a:lnTo>
                  <a:lnTo>
                    <a:pt x="1821" y="2997"/>
                  </a:lnTo>
                  <a:lnTo>
                    <a:pt x="1830" y="2995"/>
                  </a:lnTo>
                  <a:lnTo>
                    <a:pt x="1834" y="2994"/>
                  </a:lnTo>
                  <a:lnTo>
                    <a:pt x="1838" y="2993"/>
                  </a:lnTo>
                  <a:lnTo>
                    <a:pt x="1839" y="2990"/>
                  </a:lnTo>
                  <a:lnTo>
                    <a:pt x="1840" y="2988"/>
                  </a:lnTo>
                  <a:lnTo>
                    <a:pt x="1839" y="2984"/>
                  </a:lnTo>
                  <a:lnTo>
                    <a:pt x="1837" y="2979"/>
                  </a:lnTo>
                  <a:lnTo>
                    <a:pt x="1831" y="2972"/>
                  </a:lnTo>
                  <a:lnTo>
                    <a:pt x="1825" y="2963"/>
                  </a:lnTo>
                  <a:lnTo>
                    <a:pt x="1822" y="2958"/>
                  </a:lnTo>
                  <a:lnTo>
                    <a:pt x="1820" y="2954"/>
                  </a:lnTo>
                  <a:lnTo>
                    <a:pt x="1820" y="2949"/>
                  </a:lnTo>
                  <a:lnTo>
                    <a:pt x="1820" y="2944"/>
                  </a:lnTo>
                  <a:lnTo>
                    <a:pt x="1820" y="2940"/>
                  </a:lnTo>
                  <a:lnTo>
                    <a:pt x="1820" y="2934"/>
                  </a:lnTo>
                  <a:lnTo>
                    <a:pt x="1818" y="2929"/>
                  </a:lnTo>
                  <a:lnTo>
                    <a:pt x="1816" y="2924"/>
                  </a:lnTo>
                  <a:lnTo>
                    <a:pt x="1811" y="2915"/>
                  </a:lnTo>
                  <a:lnTo>
                    <a:pt x="1808" y="2907"/>
                  </a:lnTo>
                  <a:lnTo>
                    <a:pt x="1807" y="2899"/>
                  </a:lnTo>
                  <a:lnTo>
                    <a:pt x="1807" y="2893"/>
                  </a:lnTo>
                  <a:lnTo>
                    <a:pt x="1809" y="2887"/>
                  </a:lnTo>
                  <a:lnTo>
                    <a:pt x="1813" y="2881"/>
                  </a:lnTo>
                  <a:lnTo>
                    <a:pt x="1818" y="2876"/>
                  </a:lnTo>
                  <a:lnTo>
                    <a:pt x="1825" y="2872"/>
                  </a:lnTo>
                  <a:lnTo>
                    <a:pt x="1831" y="2868"/>
                  </a:lnTo>
                  <a:lnTo>
                    <a:pt x="1839" y="2865"/>
                  </a:lnTo>
                  <a:lnTo>
                    <a:pt x="1847" y="2862"/>
                  </a:lnTo>
                  <a:lnTo>
                    <a:pt x="1855" y="2861"/>
                  </a:lnTo>
                  <a:lnTo>
                    <a:pt x="1872" y="2858"/>
                  </a:lnTo>
                  <a:lnTo>
                    <a:pt x="1886" y="2857"/>
                  </a:lnTo>
                  <a:lnTo>
                    <a:pt x="1891" y="2857"/>
                  </a:lnTo>
                  <a:lnTo>
                    <a:pt x="1894" y="2855"/>
                  </a:lnTo>
                  <a:lnTo>
                    <a:pt x="1895" y="2853"/>
                  </a:lnTo>
                  <a:lnTo>
                    <a:pt x="1896" y="2850"/>
                  </a:lnTo>
                  <a:lnTo>
                    <a:pt x="1895" y="2845"/>
                  </a:lnTo>
                  <a:lnTo>
                    <a:pt x="1894" y="2837"/>
                  </a:lnTo>
                  <a:lnTo>
                    <a:pt x="1892" y="2830"/>
                  </a:lnTo>
                  <a:lnTo>
                    <a:pt x="1894" y="2823"/>
                  </a:lnTo>
                  <a:lnTo>
                    <a:pt x="1896" y="2820"/>
                  </a:lnTo>
                  <a:lnTo>
                    <a:pt x="1900" y="2818"/>
                  </a:lnTo>
                  <a:lnTo>
                    <a:pt x="1905" y="2817"/>
                  </a:lnTo>
                  <a:lnTo>
                    <a:pt x="1912" y="2815"/>
                  </a:lnTo>
                  <a:lnTo>
                    <a:pt x="1923" y="2815"/>
                  </a:lnTo>
                  <a:lnTo>
                    <a:pt x="1935" y="2817"/>
                  </a:lnTo>
                  <a:lnTo>
                    <a:pt x="1945" y="2818"/>
                  </a:lnTo>
                  <a:lnTo>
                    <a:pt x="1957" y="2820"/>
                  </a:lnTo>
                  <a:lnTo>
                    <a:pt x="1980" y="2824"/>
                  </a:lnTo>
                  <a:lnTo>
                    <a:pt x="2002" y="2827"/>
                  </a:lnTo>
                  <a:lnTo>
                    <a:pt x="1999" y="2819"/>
                  </a:lnTo>
                  <a:lnTo>
                    <a:pt x="1995" y="2813"/>
                  </a:lnTo>
                  <a:lnTo>
                    <a:pt x="1989" y="2808"/>
                  </a:lnTo>
                  <a:lnTo>
                    <a:pt x="1984" y="2802"/>
                  </a:lnTo>
                  <a:lnTo>
                    <a:pt x="1978" y="2800"/>
                  </a:lnTo>
                  <a:lnTo>
                    <a:pt x="1971" y="2797"/>
                  </a:lnTo>
                  <a:lnTo>
                    <a:pt x="1965" y="2796"/>
                  </a:lnTo>
                  <a:lnTo>
                    <a:pt x="1957" y="2795"/>
                  </a:lnTo>
                  <a:lnTo>
                    <a:pt x="1940" y="2795"/>
                  </a:lnTo>
                  <a:lnTo>
                    <a:pt x="1921" y="2797"/>
                  </a:lnTo>
                  <a:lnTo>
                    <a:pt x="1903" y="2802"/>
                  </a:lnTo>
                  <a:lnTo>
                    <a:pt x="1882" y="2809"/>
                  </a:lnTo>
                  <a:lnTo>
                    <a:pt x="1842" y="2824"/>
                  </a:lnTo>
                  <a:lnTo>
                    <a:pt x="1804" y="2840"/>
                  </a:lnTo>
                  <a:lnTo>
                    <a:pt x="1787" y="2846"/>
                  </a:lnTo>
                  <a:lnTo>
                    <a:pt x="1772" y="2852"/>
                  </a:lnTo>
                  <a:lnTo>
                    <a:pt x="1759" y="2855"/>
                  </a:lnTo>
                  <a:lnTo>
                    <a:pt x="1749" y="2857"/>
                  </a:lnTo>
                  <a:lnTo>
                    <a:pt x="1754" y="2844"/>
                  </a:lnTo>
                  <a:lnTo>
                    <a:pt x="1759" y="2832"/>
                  </a:lnTo>
                  <a:lnTo>
                    <a:pt x="1765" y="2824"/>
                  </a:lnTo>
                  <a:lnTo>
                    <a:pt x="1773" y="2818"/>
                  </a:lnTo>
                  <a:lnTo>
                    <a:pt x="1781" y="2814"/>
                  </a:lnTo>
                  <a:lnTo>
                    <a:pt x="1790" y="2810"/>
                  </a:lnTo>
                  <a:lnTo>
                    <a:pt x="1800" y="2808"/>
                  </a:lnTo>
                  <a:lnTo>
                    <a:pt x="1812" y="2804"/>
                  </a:lnTo>
                  <a:lnTo>
                    <a:pt x="1821" y="2801"/>
                  </a:lnTo>
                  <a:lnTo>
                    <a:pt x="1828" y="2797"/>
                  </a:lnTo>
                  <a:lnTo>
                    <a:pt x="1834" y="2793"/>
                  </a:lnTo>
                  <a:lnTo>
                    <a:pt x="1840" y="2788"/>
                  </a:lnTo>
                  <a:lnTo>
                    <a:pt x="1851" y="2776"/>
                  </a:lnTo>
                  <a:lnTo>
                    <a:pt x="1861" y="2765"/>
                  </a:lnTo>
                  <a:lnTo>
                    <a:pt x="1872" y="2753"/>
                  </a:lnTo>
                  <a:lnTo>
                    <a:pt x="1883" y="2741"/>
                  </a:lnTo>
                  <a:lnTo>
                    <a:pt x="1890" y="2736"/>
                  </a:lnTo>
                  <a:lnTo>
                    <a:pt x="1896" y="2732"/>
                  </a:lnTo>
                  <a:lnTo>
                    <a:pt x="1905" y="2728"/>
                  </a:lnTo>
                  <a:lnTo>
                    <a:pt x="1913" y="2726"/>
                  </a:lnTo>
                  <a:lnTo>
                    <a:pt x="1921" y="2723"/>
                  </a:lnTo>
                  <a:lnTo>
                    <a:pt x="1930" y="2718"/>
                  </a:lnTo>
                  <a:lnTo>
                    <a:pt x="1940" y="2712"/>
                  </a:lnTo>
                  <a:lnTo>
                    <a:pt x="1951" y="2705"/>
                  </a:lnTo>
                  <a:lnTo>
                    <a:pt x="1970" y="2692"/>
                  </a:lnTo>
                  <a:lnTo>
                    <a:pt x="1982" y="2687"/>
                  </a:lnTo>
                  <a:lnTo>
                    <a:pt x="1980" y="2709"/>
                  </a:lnTo>
                  <a:lnTo>
                    <a:pt x="1979" y="2734"/>
                  </a:lnTo>
                  <a:lnTo>
                    <a:pt x="1979" y="2738"/>
                  </a:lnTo>
                  <a:lnTo>
                    <a:pt x="1980" y="2743"/>
                  </a:lnTo>
                  <a:lnTo>
                    <a:pt x="1983" y="2745"/>
                  </a:lnTo>
                  <a:lnTo>
                    <a:pt x="1986" y="2748"/>
                  </a:lnTo>
                  <a:lnTo>
                    <a:pt x="1988" y="2749"/>
                  </a:lnTo>
                  <a:lnTo>
                    <a:pt x="1993" y="2748"/>
                  </a:lnTo>
                  <a:lnTo>
                    <a:pt x="1999" y="2747"/>
                  </a:lnTo>
                  <a:lnTo>
                    <a:pt x="2005" y="2743"/>
                  </a:lnTo>
                  <a:lnTo>
                    <a:pt x="2026" y="2734"/>
                  </a:lnTo>
                  <a:lnTo>
                    <a:pt x="2052" y="2722"/>
                  </a:lnTo>
                  <a:lnTo>
                    <a:pt x="2063" y="2716"/>
                  </a:lnTo>
                  <a:lnTo>
                    <a:pt x="2074" y="2708"/>
                  </a:lnTo>
                  <a:lnTo>
                    <a:pt x="2078" y="2703"/>
                  </a:lnTo>
                  <a:lnTo>
                    <a:pt x="2080" y="2699"/>
                  </a:lnTo>
                  <a:lnTo>
                    <a:pt x="2083" y="2694"/>
                  </a:lnTo>
                  <a:lnTo>
                    <a:pt x="2083" y="2688"/>
                  </a:lnTo>
                  <a:lnTo>
                    <a:pt x="2059" y="2692"/>
                  </a:lnTo>
                  <a:lnTo>
                    <a:pt x="2040" y="2696"/>
                  </a:lnTo>
                  <a:lnTo>
                    <a:pt x="2036" y="2696"/>
                  </a:lnTo>
                  <a:lnTo>
                    <a:pt x="2032" y="2695"/>
                  </a:lnTo>
                  <a:lnTo>
                    <a:pt x="2030" y="2692"/>
                  </a:lnTo>
                  <a:lnTo>
                    <a:pt x="2027" y="2688"/>
                  </a:lnTo>
                  <a:lnTo>
                    <a:pt x="2026" y="2683"/>
                  </a:lnTo>
                  <a:lnTo>
                    <a:pt x="2024" y="2677"/>
                  </a:lnTo>
                  <a:lnTo>
                    <a:pt x="2024" y="2668"/>
                  </a:lnTo>
                  <a:lnTo>
                    <a:pt x="2026" y="2656"/>
                  </a:lnTo>
                  <a:lnTo>
                    <a:pt x="2026" y="2647"/>
                  </a:lnTo>
                  <a:lnTo>
                    <a:pt x="2024" y="2640"/>
                  </a:lnTo>
                  <a:lnTo>
                    <a:pt x="2022" y="2635"/>
                  </a:lnTo>
                  <a:lnTo>
                    <a:pt x="2018" y="2631"/>
                  </a:lnTo>
                  <a:lnTo>
                    <a:pt x="2015" y="2630"/>
                  </a:lnTo>
                  <a:lnTo>
                    <a:pt x="2010" y="2629"/>
                  </a:lnTo>
                  <a:lnTo>
                    <a:pt x="2006" y="2629"/>
                  </a:lnTo>
                  <a:lnTo>
                    <a:pt x="2002" y="2630"/>
                  </a:lnTo>
                  <a:lnTo>
                    <a:pt x="1995" y="2630"/>
                  </a:lnTo>
                  <a:lnTo>
                    <a:pt x="1989" y="2630"/>
                  </a:lnTo>
                  <a:lnTo>
                    <a:pt x="1989" y="2627"/>
                  </a:lnTo>
                  <a:lnTo>
                    <a:pt x="1989" y="2624"/>
                  </a:lnTo>
                  <a:lnTo>
                    <a:pt x="1992" y="2618"/>
                  </a:lnTo>
                  <a:lnTo>
                    <a:pt x="1996" y="2611"/>
                  </a:lnTo>
                  <a:lnTo>
                    <a:pt x="2005" y="2599"/>
                  </a:lnTo>
                  <a:lnTo>
                    <a:pt x="2015" y="2589"/>
                  </a:lnTo>
                  <a:lnTo>
                    <a:pt x="2023" y="2577"/>
                  </a:lnTo>
                  <a:lnTo>
                    <a:pt x="2026" y="2573"/>
                  </a:lnTo>
                  <a:lnTo>
                    <a:pt x="2028" y="2573"/>
                  </a:lnTo>
                  <a:lnTo>
                    <a:pt x="2030" y="2577"/>
                  </a:lnTo>
                  <a:lnTo>
                    <a:pt x="2031" y="2582"/>
                  </a:lnTo>
                  <a:lnTo>
                    <a:pt x="2036" y="2589"/>
                  </a:lnTo>
                  <a:lnTo>
                    <a:pt x="2039" y="2591"/>
                  </a:lnTo>
                  <a:lnTo>
                    <a:pt x="2044" y="2592"/>
                  </a:lnTo>
                  <a:lnTo>
                    <a:pt x="2050" y="2594"/>
                  </a:lnTo>
                  <a:lnTo>
                    <a:pt x="2058" y="2594"/>
                  </a:lnTo>
                  <a:lnTo>
                    <a:pt x="2062" y="2592"/>
                  </a:lnTo>
                  <a:lnTo>
                    <a:pt x="2063" y="2590"/>
                  </a:lnTo>
                  <a:lnTo>
                    <a:pt x="2063" y="2587"/>
                  </a:lnTo>
                  <a:lnTo>
                    <a:pt x="2063" y="2582"/>
                  </a:lnTo>
                  <a:lnTo>
                    <a:pt x="2057" y="2570"/>
                  </a:lnTo>
                  <a:lnTo>
                    <a:pt x="2048" y="2556"/>
                  </a:lnTo>
                  <a:lnTo>
                    <a:pt x="2028" y="2530"/>
                  </a:lnTo>
                  <a:lnTo>
                    <a:pt x="2019" y="2515"/>
                  </a:lnTo>
                  <a:lnTo>
                    <a:pt x="2023" y="2504"/>
                  </a:lnTo>
                  <a:lnTo>
                    <a:pt x="2027" y="2495"/>
                  </a:lnTo>
                  <a:lnTo>
                    <a:pt x="2031" y="2490"/>
                  </a:lnTo>
                  <a:lnTo>
                    <a:pt x="2036" y="2486"/>
                  </a:lnTo>
                  <a:lnTo>
                    <a:pt x="2041" y="2484"/>
                  </a:lnTo>
                  <a:lnTo>
                    <a:pt x="2046" y="2484"/>
                  </a:lnTo>
                  <a:lnTo>
                    <a:pt x="2052" y="2484"/>
                  </a:lnTo>
                  <a:lnTo>
                    <a:pt x="2057" y="2486"/>
                  </a:lnTo>
                  <a:lnTo>
                    <a:pt x="2067" y="2490"/>
                  </a:lnTo>
                  <a:lnTo>
                    <a:pt x="2078" y="2494"/>
                  </a:lnTo>
                  <a:lnTo>
                    <a:pt x="2081" y="2495"/>
                  </a:lnTo>
                  <a:lnTo>
                    <a:pt x="2085" y="2495"/>
                  </a:lnTo>
                  <a:lnTo>
                    <a:pt x="2089" y="2494"/>
                  </a:lnTo>
                  <a:lnTo>
                    <a:pt x="2093" y="2490"/>
                  </a:lnTo>
                  <a:lnTo>
                    <a:pt x="2096" y="2485"/>
                  </a:lnTo>
                  <a:lnTo>
                    <a:pt x="2097" y="2480"/>
                  </a:lnTo>
                  <a:lnTo>
                    <a:pt x="2097" y="2475"/>
                  </a:lnTo>
                  <a:lnTo>
                    <a:pt x="2096" y="2469"/>
                  </a:lnTo>
                  <a:lnTo>
                    <a:pt x="2091" y="2458"/>
                  </a:lnTo>
                  <a:lnTo>
                    <a:pt x="2085" y="2447"/>
                  </a:lnTo>
                  <a:lnTo>
                    <a:pt x="2080" y="2437"/>
                  </a:lnTo>
                  <a:lnTo>
                    <a:pt x="2076" y="2428"/>
                  </a:lnTo>
                  <a:lnTo>
                    <a:pt x="2076" y="2424"/>
                  </a:lnTo>
                  <a:lnTo>
                    <a:pt x="2078" y="2420"/>
                  </a:lnTo>
                  <a:lnTo>
                    <a:pt x="2081" y="2416"/>
                  </a:lnTo>
                  <a:lnTo>
                    <a:pt x="2085" y="2414"/>
                  </a:lnTo>
                  <a:lnTo>
                    <a:pt x="2103" y="2399"/>
                  </a:lnTo>
                  <a:lnTo>
                    <a:pt x="2116" y="2387"/>
                  </a:lnTo>
                  <a:lnTo>
                    <a:pt x="2120" y="2388"/>
                  </a:lnTo>
                  <a:lnTo>
                    <a:pt x="2124" y="2389"/>
                  </a:lnTo>
                  <a:lnTo>
                    <a:pt x="2128" y="2392"/>
                  </a:lnTo>
                  <a:lnTo>
                    <a:pt x="2133" y="2396"/>
                  </a:lnTo>
                  <a:lnTo>
                    <a:pt x="2142" y="2405"/>
                  </a:lnTo>
                  <a:lnTo>
                    <a:pt x="2151" y="2414"/>
                  </a:lnTo>
                  <a:lnTo>
                    <a:pt x="2159" y="2423"/>
                  </a:lnTo>
                  <a:lnTo>
                    <a:pt x="2167" y="2431"/>
                  </a:lnTo>
                  <a:lnTo>
                    <a:pt x="2171" y="2433"/>
                  </a:lnTo>
                  <a:lnTo>
                    <a:pt x="2173" y="2434"/>
                  </a:lnTo>
                  <a:lnTo>
                    <a:pt x="2176" y="2434"/>
                  </a:lnTo>
                  <a:lnTo>
                    <a:pt x="2179" y="2434"/>
                  </a:lnTo>
                  <a:lnTo>
                    <a:pt x="2180" y="2432"/>
                  </a:lnTo>
                  <a:lnTo>
                    <a:pt x="2181" y="2428"/>
                  </a:lnTo>
                  <a:lnTo>
                    <a:pt x="2182" y="2424"/>
                  </a:lnTo>
                  <a:lnTo>
                    <a:pt x="2182" y="2419"/>
                  </a:lnTo>
                  <a:lnTo>
                    <a:pt x="2181" y="2410"/>
                  </a:lnTo>
                  <a:lnTo>
                    <a:pt x="2180" y="2398"/>
                  </a:lnTo>
                  <a:lnTo>
                    <a:pt x="2177" y="2388"/>
                  </a:lnTo>
                  <a:lnTo>
                    <a:pt x="2175" y="2377"/>
                  </a:lnTo>
                  <a:lnTo>
                    <a:pt x="2175" y="2368"/>
                  </a:lnTo>
                  <a:lnTo>
                    <a:pt x="2175" y="2361"/>
                  </a:lnTo>
                  <a:lnTo>
                    <a:pt x="2180" y="2350"/>
                  </a:lnTo>
                  <a:lnTo>
                    <a:pt x="2189" y="2336"/>
                  </a:lnTo>
                  <a:lnTo>
                    <a:pt x="2198" y="2323"/>
                  </a:lnTo>
                  <a:lnTo>
                    <a:pt x="2202" y="2315"/>
                  </a:lnTo>
                  <a:lnTo>
                    <a:pt x="2201" y="2313"/>
                  </a:lnTo>
                  <a:lnTo>
                    <a:pt x="2199" y="2310"/>
                  </a:lnTo>
                  <a:lnTo>
                    <a:pt x="2195" y="2307"/>
                  </a:lnTo>
                  <a:lnTo>
                    <a:pt x="2192" y="2305"/>
                  </a:lnTo>
                  <a:lnTo>
                    <a:pt x="2181" y="2302"/>
                  </a:lnTo>
                  <a:lnTo>
                    <a:pt x="2168" y="2300"/>
                  </a:lnTo>
                  <a:lnTo>
                    <a:pt x="2157" y="2298"/>
                  </a:lnTo>
                  <a:lnTo>
                    <a:pt x="2145" y="2297"/>
                  </a:lnTo>
                  <a:lnTo>
                    <a:pt x="2136" y="2295"/>
                  </a:lnTo>
                  <a:lnTo>
                    <a:pt x="2131" y="2292"/>
                  </a:lnTo>
                  <a:lnTo>
                    <a:pt x="2131" y="2291"/>
                  </a:lnTo>
                  <a:lnTo>
                    <a:pt x="2132" y="2288"/>
                  </a:lnTo>
                  <a:lnTo>
                    <a:pt x="2133" y="2284"/>
                  </a:lnTo>
                  <a:lnTo>
                    <a:pt x="2136" y="2282"/>
                  </a:lnTo>
                  <a:lnTo>
                    <a:pt x="2140" y="2275"/>
                  </a:lnTo>
                  <a:lnTo>
                    <a:pt x="2145" y="2273"/>
                  </a:lnTo>
                  <a:lnTo>
                    <a:pt x="2153" y="2271"/>
                  </a:lnTo>
                  <a:lnTo>
                    <a:pt x="2160" y="2273"/>
                  </a:lnTo>
                  <a:lnTo>
                    <a:pt x="2170" y="2275"/>
                  </a:lnTo>
                  <a:lnTo>
                    <a:pt x="2176" y="2278"/>
                  </a:lnTo>
                  <a:lnTo>
                    <a:pt x="2182" y="2280"/>
                  </a:lnTo>
                  <a:lnTo>
                    <a:pt x="2188" y="2282"/>
                  </a:lnTo>
                  <a:lnTo>
                    <a:pt x="2193" y="2283"/>
                  </a:lnTo>
                  <a:lnTo>
                    <a:pt x="2198" y="2283"/>
                  </a:lnTo>
                  <a:lnTo>
                    <a:pt x="2208" y="2280"/>
                  </a:lnTo>
                  <a:lnTo>
                    <a:pt x="2217" y="2278"/>
                  </a:lnTo>
                  <a:lnTo>
                    <a:pt x="2225" y="2275"/>
                  </a:lnTo>
                  <a:lnTo>
                    <a:pt x="2234" y="2271"/>
                  </a:lnTo>
                  <a:lnTo>
                    <a:pt x="2242" y="2270"/>
                  </a:lnTo>
                  <a:lnTo>
                    <a:pt x="2250" y="2271"/>
                  </a:lnTo>
                  <a:lnTo>
                    <a:pt x="2262" y="2275"/>
                  </a:lnTo>
                  <a:lnTo>
                    <a:pt x="2273" y="2282"/>
                  </a:lnTo>
                  <a:lnTo>
                    <a:pt x="2280" y="2284"/>
                  </a:lnTo>
                  <a:lnTo>
                    <a:pt x="2286" y="2284"/>
                  </a:lnTo>
                  <a:lnTo>
                    <a:pt x="2293" y="2284"/>
                  </a:lnTo>
                  <a:lnTo>
                    <a:pt x="2298" y="2282"/>
                  </a:lnTo>
                  <a:lnTo>
                    <a:pt x="2307" y="2274"/>
                  </a:lnTo>
                  <a:lnTo>
                    <a:pt x="2312" y="2267"/>
                  </a:lnTo>
                  <a:lnTo>
                    <a:pt x="2316" y="2263"/>
                  </a:lnTo>
                  <a:lnTo>
                    <a:pt x="2320" y="2261"/>
                  </a:lnTo>
                  <a:lnTo>
                    <a:pt x="2325" y="2260"/>
                  </a:lnTo>
                  <a:lnTo>
                    <a:pt x="2333" y="2258"/>
                  </a:lnTo>
                  <a:lnTo>
                    <a:pt x="2342" y="2256"/>
                  </a:lnTo>
                  <a:lnTo>
                    <a:pt x="2355" y="2248"/>
                  </a:lnTo>
                  <a:lnTo>
                    <a:pt x="2366" y="2240"/>
                  </a:lnTo>
                  <a:lnTo>
                    <a:pt x="2373" y="2235"/>
                  </a:lnTo>
                  <a:lnTo>
                    <a:pt x="2350" y="2234"/>
                  </a:lnTo>
                  <a:lnTo>
                    <a:pt x="2325" y="2234"/>
                  </a:lnTo>
                  <a:lnTo>
                    <a:pt x="2299" y="2231"/>
                  </a:lnTo>
                  <a:lnTo>
                    <a:pt x="2277" y="2228"/>
                  </a:lnTo>
                  <a:lnTo>
                    <a:pt x="2260" y="2226"/>
                  </a:lnTo>
                  <a:lnTo>
                    <a:pt x="2249" y="2223"/>
                  </a:lnTo>
                  <a:lnTo>
                    <a:pt x="2245" y="2222"/>
                  </a:lnTo>
                  <a:lnTo>
                    <a:pt x="2242" y="2221"/>
                  </a:lnTo>
                  <a:lnTo>
                    <a:pt x="2239" y="2218"/>
                  </a:lnTo>
                  <a:lnTo>
                    <a:pt x="2238" y="2217"/>
                  </a:lnTo>
                  <a:lnTo>
                    <a:pt x="2239" y="2212"/>
                  </a:lnTo>
                  <a:lnTo>
                    <a:pt x="2243" y="2205"/>
                  </a:lnTo>
                  <a:lnTo>
                    <a:pt x="2250" y="2196"/>
                  </a:lnTo>
                  <a:lnTo>
                    <a:pt x="2259" y="2184"/>
                  </a:lnTo>
                  <a:lnTo>
                    <a:pt x="2262" y="2182"/>
                  </a:lnTo>
                  <a:lnTo>
                    <a:pt x="2262" y="2178"/>
                  </a:lnTo>
                  <a:lnTo>
                    <a:pt x="2262" y="2175"/>
                  </a:lnTo>
                  <a:lnTo>
                    <a:pt x="2260" y="2171"/>
                  </a:lnTo>
                  <a:lnTo>
                    <a:pt x="2256" y="2165"/>
                  </a:lnTo>
                  <a:lnTo>
                    <a:pt x="2251" y="2159"/>
                  </a:lnTo>
                  <a:lnTo>
                    <a:pt x="2239" y="2146"/>
                  </a:lnTo>
                  <a:lnTo>
                    <a:pt x="2229" y="2138"/>
                  </a:lnTo>
                  <a:lnTo>
                    <a:pt x="2225" y="2133"/>
                  </a:lnTo>
                  <a:lnTo>
                    <a:pt x="2223" y="2129"/>
                  </a:lnTo>
                  <a:lnTo>
                    <a:pt x="2221" y="2125"/>
                  </a:lnTo>
                  <a:lnTo>
                    <a:pt x="2223" y="2124"/>
                  </a:lnTo>
                  <a:lnTo>
                    <a:pt x="2225" y="2122"/>
                  </a:lnTo>
                  <a:lnTo>
                    <a:pt x="2230" y="2121"/>
                  </a:lnTo>
                  <a:lnTo>
                    <a:pt x="2234" y="2121"/>
                  </a:lnTo>
                  <a:lnTo>
                    <a:pt x="2241" y="2121"/>
                  </a:lnTo>
                  <a:lnTo>
                    <a:pt x="2268" y="2124"/>
                  </a:lnTo>
                  <a:lnTo>
                    <a:pt x="2289" y="2125"/>
                  </a:lnTo>
                  <a:lnTo>
                    <a:pt x="2296" y="2124"/>
                  </a:lnTo>
                  <a:lnTo>
                    <a:pt x="2302" y="2122"/>
                  </a:lnTo>
                  <a:lnTo>
                    <a:pt x="2304" y="2121"/>
                  </a:lnTo>
                  <a:lnTo>
                    <a:pt x="2306" y="2120"/>
                  </a:lnTo>
                  <a:lnTo>
                    <a:pt x="2303" y="2114"/>
                  </a:lnTo>
                  <a:lnTo>
                    <a:pt x="2300" y="2103"/>
                  </a:lnTo>
                  <a:lnTo>
                    <a:pt x="2300" y="2096"/>
                  </a:lnTo>
                  <a:lnTo>
                    <a:pt x="2299" y="2092"/>
                  </a:lnTo>
                  <a:lnTo>
                    <a:pt x="2296" y="2090"/>
                  </a:lnTo>
                  <a:lnTo>
                    <a:pt x="2293" y="2087"/>
                  </a:lnTo>
                  <a:lnTo>
                    <a:pt x="2284" y="2086"/>
                  </a:lnTo>
                  <a:lnTo>
                    <a:pt x="2271" y="2079"/>
                  </a:lnTo>
                  <a:lnTo>
                    <a:pt x="2268" y="2077"/>
                  </a:lnTo>
                  <a:lnTo>
                    <a:pt x="2265" y="2073"/>
                  </a:lnTo>
                  <a:lnTo>
                    <a:pt x="2265" y="2070"/>
                  </a:lnTo>
                  <a:lnTo>
                    <a:pt x="2265" y="2069"/>
                  </a:lnTo>
                  <a:lnTo>
                    <a:pt x="2269" y="2064"/>
                  </a:lnTo>
                  <a:lnTo>
                    <a:pt x="2277" y="2061"/>
                  </a:lnTo>
                  <a:lnTo>
                    <a:pt x="2294" y="2056"/>
                  </a:lnTo>
                  <a:lnTo>
                    <a:pt x="2307" y="2054"/>
                  </a:lnTo>
                  <a:lnTo>
                    <a:pt x="2312" y="2052"/>
                  </a:lnTo>
                  <a:lnTo>
                    <a:pt x="2316" y="2050"/>
                  </a:lnTo>
                  <a:lnTo>
                    <a:pt x="2319" y="2048"/>
                  </a:lnTo>
                  <a:lnTo>
                    <a:pt x="2320" y="2045"/>
                  </a:lnTo>
                  <a:lnTo>
                    <a:pt x="2320" y="2042"/>
                  </a:lnTo>
                  <a:lnTo>
                    <a:pt x="2319" y="2039"/>
                  </a:lnTo>
                  <a:lnTo>
                    <a:pt x="2317" y="2035"/>
                  </a:lnTo>
                  <a:lnTo>
                    <a:pt x="2315" y="2032"/>
                  </a:lnTo>
                  <a:lnTo>
                    <a:pt x="2302" y="2017"/>
                  </a:lnTo>
                  <a:lnTo>
                    <a:pt x="2289" y="2002"/>
                  </a:lnTo>
                  <a:lnTo>
                    <a:pt x="2309" y="2002"/>
                  </a:lnTo>
                  <a:lnTo>
                    <a:pt x="2331" y="2000"/>
                  </a:lnTo>
                  <a:lnTo>
                    <a:pt x="2354" y="1999"/>
                  </a:lnTo>
                  <a:lnTo>
                    <a:pt x="2374" y="1998"/>
                  </a:lnTo>
                  <a:lnTo>
                    <a:pt x="2374" y="1998"/>
                  </a:lnTo>
                  <a:lnTo>
                    <a:pt x="2376" y="1998"/>
                  </a:lnTo>
                  <a:lnTo>
                    <a:pt x="2376" y="1994"/>
                  </a:lnTo>
                  <a:lnTo>
                    <a:pt x="2373" y="1991"/>
                  </a:lnTo>
                  <a:lnTo>
                    <a:pt x="2370" y="1988"/>
                  </a:lnTo>
                  <a:lnTo>
                    <a:pt x="2365" y="1984"/>
                  </a:lnTo>
                  <a:lnTo>
                    <a:pt x="2355" y="1976"/>
                  </a:lnTo>
                  <a:lnTo>
                    <a:pt x="2342" y="1967"/>
                  </a:lnTo>
                  <a:lnTo>
                    <a:pt x="2330" y="1956"/>
                  </a:lnTo>
                  <a:lnTo>
                    <a:pt x="2321" y="1945"/>
                  </a:lnTo>
                  <a:lnTo>
                    <a:pt x="2317" y="1940"/>
                  </a:lnTo>
                  <a:lnTo>
                    <a:pt x="2315" y="1933"/>
                  </a:lnTo>
                  <a:lnTo>
                    <a:pt x="2315" y="1928"/>
                  </a:lnTo>
                  <a:lnTo>
                    <a:pt x="2315" y="1921"/>
                  </a:lnTo>
                  <a:lnTo>
                    <a:pt x="2317" y="1919"/>
                  </a:lnTo>
                  <a:lnTo>
                    <a:pt x="2321" y="1919"/>
                  </a:lnTo>
                  <a:lnTo>
                    <a:pt x="2329" y="1919"/>
                  </a:lnTo>
                  <a:lnTo>
                    <a:pt x="2335" y="1919"/>
                  </a:lnTo>
                  <a:lnTo>
                    <a:pt x="2351" y="1921"/>
                  </a:lnTo>
                  <a:lnTo>
                    <a:pt x="2360" y="1921"/>
                  </a:lnTo>
                  <a:lnTo>
                    <a:pt x="2370" y="1920"/>
                  </a:lnTo>
                  <a:lnTo>
                    <a:pt x="2378" y="1918"/>
                  </a:lnTo>
                  <a:lnTo>
                    <a:pt x="2386" y="1912"/>
                  </a:lnTo>
                  <a:lnTo>
                    <a:pt x="2394" y="1907"/>
                  </a:lnTo>
                  <a:lnTo>
                    <a:pt x="2401" y="1903"/>
                  </a:lnTo>
                  <a:lnTo>
                    <a:pt x="2409" y="1898"/>
                  </a:lnTo>
                  <a:lnTo>
                    <a:pt x="2418" y="1896"/>
                  </a:lnTo>
                  <a:lnTo>
                    <a:pt x="2429" y="1894"/>
                  </a:lnTo>
                  <a:lnTo>
                    <a:pt x="2444" y="1897"/>
                  </a:lnTo>
                  <a:lnTo>
                    <a:pt x="2464" y="1899"/>
                  </a:lnTo>
                  <a:lnTo>
                    <a:pt x="2474" y="1901"/>
                  </a:lnTo>
                  <a:lnTo>
                    <a:pt x="2483" y="1902"/>
                  </a:lnTo>
                  <a:lnTo>
                    <a:pt x="2491" y="1901"/>
                  </a:lnTo>
                  <a:lnTo>
                    <a:pt x="2499" y="1898"/>
                  </a:lnTo>
                  <a:lnTo>
                    <a:pt x="2501" y="1896"/>
                  </a:lnTo>
                  <a:lnTo>
                    <a:pt x="2502" y="1894"/>
                  </a:lnTo>
                  <a:lnTo>
                    <a:pt x="2502" y="1892"/>
                  </a:lnTo>
                  <a:lnTo>
                    <a:pt x="2501" y="1888"/>
                  </a:lnTo>
                  <a:lnTo>
                    <a:pt x="2499" y="1883"/>
                  </a:lnTo>
                  <a:lnTo>
                    <a:pt x="2495" y="1875"/>
                  </a:lnTo>
                  <a:lnTo>
                    <a:pt x="2491" y="1868"/>
                  </a:lnTo>
                  <a:lnTo>
                    <a:pt x="2488" y="1862"/>
                  </a:lnTo>
                  <a:lnTo>
                    <a:pt x="2488" y="1859"/>
                  </a:lnTo>
                  <a:lnTo>
                    <a:pt x="2490" y="1857"/>
                  </a:lnTo>
                  <a:lnTo>
                    <a:pt x="2492" y="1854"/>
                  </a:lnTo>
                  <a:lnTo>
                    <a:pt x="2496" y="1852"/>
                  </a:lnTo>
                  <a:lnTo>
                    <a:pt x="2508" y="1848"/>
                  </a:lnTo>
                  <a:lnTo>
                    <a:pt x="2525" y="1842"/>
                  </a:lnTo>
                  <a:lnTo>
                    <a:pt x="2541" y="1839"/>
                  </a:lnTo>
                  <a:lnTo>
                    <a:pt x="2553" y="1836"/>
                  </a:lnTo>
                  <a:lnTo>
                    <a:pt x="2570" y="1845"/>
                  </a:lnTo>
                  <a:lnTo>
                    <a:pt x="2584" y="1855"/>
                  </a:lnTo>
                  <a:lnTo>
                    <a:pt x="2588" y="1854"/>
                  </a:lnTo>
                  <a:lnTo>
                    <a:pt x="2592" y="1853"/>
                  </a:lnTo>
                  <a:lnTo>
                    <a:pt x="2594" y="1850"/>
                  </a:lnTo>
                  <a:lnTo>
                    <a:pt x="2598" y="1848"/>
                  </a:lnTo>
                  <a:lnTo>
                    <a:pt x="2605" y="1841"/>
                  </a:lnTo>
                  <a:lnTo>
                    <a:pt x="2613" y="1836"/>
                  </a:lnTo>
                  <a:lnTo>
                    <a:pt x="2616" y="1835"/>
                  </a:lnTo>
                  <a:lnTo>
                    <a:pt x="2622" y="1833"/>
                  </a:lnTo>
                  <a:lnTo>
                    <a:pt x="2626" y="1833"/>
                  </a:lnTo>
                  <a:lnTo>
                    <a:pt x="2631" y="1835"/>
                  </a:lnTo>
                  <a:lnTo>
                    <a:pt x="2640" y="1837"/>
                  </a:lnTo>
                  <a:lnTo>
                    <a:pt x="2650" y="1840"/>
                  </a:lnTo>
                  <a:lnTo>
                    <a:pt x="2658" y="1842"/>
                  </a:lnTo>
                  <a:lnTo>
                    <a:pt x="2667" y="1844"/>
                  </a:lnTo>
                  <a:lnTo>
                    <a:pt x="2671" y="1844"/>
                  </a:lnTo>
                  <a:lnTo>
                    <a:pt x="2675" y="1842"/>
                  </a:lnTo>
                  <a:lnTo>
                    <a:pt x="2679" y="1840"/>
                  </a:lnTo>
                  <a:lnTo>
                    <a:pt x="2683" y="1837"/>
                  </a:lnTo>
                  <a:lnTo>
                    <a:pt x="2689" y="1828"/>
                  </a:lnTo>
                  <a:lnTo>
                    <a:pt x="2693" y="1822"/>
                  </a:lnTo>
                  <a:lnTo>
                    <a:pt x="2693" y="1818"/>
                  </a:lnTo>
                  <a:lnTo>
                    <a:pt x="2692" y="1815"/>
                  </a:lnTo>
                  <a:lnTo>
                    <a:pt x="2690" y="1813"/>
                  </a:lnTo>
                  <a:lnTo>
                    <a:pt x="2689" y="1811"/>
                  </a:lnTo>
                  <a:lnTo>
                    <a:pt x="2677" y="1804"/>
                  </a:lnTo>
                  <a:lnTo>
                    <a:pt x="2664" y="1795"/>
                  </a:lnTo>
                  <a:lnTo>
                    <a:pt x="2657" y="1787"/>
                  </a:lnTo>
                  <a:lnTo>
                    <a:pt x="2651" y="1778"/>
                  </a:lnTo>
                  <a:lnTo>
                    <a:pt x="2646" y="1767"/>
                  </a:lnTo>
                  <a:lnTo>
                    <a:pt x="2641" y="1758"/>
                  </a:lnTo>
                  <a:lnTo>
                    <a:pt x="2639" y="1754"/>
                  </a:lnTo>
                  <a:lnTo>
                    <a:pt x="2636" y="1752"/>
                  </a:lnTo>
                  <a:lnTo>
                    <a:pt x="2632" y="1749"/>
                  </a:lnTo>
                  <a:lnTo>
                    <a:pt x="2628" y="1748"/>
                  </a:lnTo>
                  <a:lnTo>
                    <a:pt x="2623" y="1748"/>
                  </a:lnTo>
                  <a:lnTo>
                    <a:pt x="2618" y="1748"/>
                  </a:lnTo>
                  <a:lnTo>
                    <a:pt x="2611" y="1750"/>
                  </a:lnTo>
                  <a:lnTo>
                    <a:pt x="2604" y="1756"/>
                  </a:lnTo>
                  <a:lnTo>
                    <a:pt x="2583" y="1770"/>
                  </a:lnTo>
                  <a:lnTo>
                    <a:pt x="2561" y="1783"/>
                  </a:lnTo>
                  <a:lnTo>
                    <a:pt x="2550" y="1787"/>
                  </a:lnTo>
                  <a:lnTo>
                    <a:pt x="2539" y="1791"/>
                  </a:lnTo>
                  <a:lnTo>
                    <a:pt x="2526" y="1792"/>
                  </a:lnTo>
                  <a:lnTo>
                    <a:pt x="2512" y="1791"/>
                  </a:lnTo>
                  <a:lnTo>
                    <a:pt x="2502" y="1791"/>
                  </a:lnTo>
                  <a:lnTo>
                    <a:pt x="2496" y="1791"/>
                  </a:lnTo>
                  <a:lnTo>
                    <a:pt x="2491" y="1789"/>
                  </a:lnTo>
                  <a:lnTo>
                    <a:pt x="2486" y="1788"/>
                  </a:lnTo>
                  <a:lnTo>
                    <a:pt x="2483" y="1785"/>
                  </a:lnTo>
                  <a:lnTo>
                    <a:pt x="2482" y="1783"/>
                  </a:lnTo>
                  <a:lnTo>
                    <a:pt x="2482" y="1780"/>
                  </a:lnTo>
                  <a:lnTo>
                    <a:pt x="2482" y="1776"/>
                  </a:lnTo>
                  <a:lnTo>
                    <a:pt x="2484" y="1769"/>
                  </a:lnTo>
                  <a:lnTo>
                    <a:pt x="2490" y="1761"/>
                  </a:lnTo>
                  <a:lnTo>
                    <a:pt x="2496" y="1753"/>
                  </a:lnTo>
                  <a:lnTo>
                    <a:pt x="2502" y="1745"/>
                  </a:lnTo>
                  <a:lnTo>
                    <a:pt x="2505" y="1741"/>
                  </a:lnTo>
                  <a:lnTo>
                    <a:pt x="2508" y="1739"/>
                  </a:lnTo>
                  <a:lnTo>
                    <a:pt x="2512" y="1738"/>
                  </a:lnTo>
                  <a:lnTo>
                    <a:pt x="2514" y="1736"/>
                  </a:lnTo>
                  <a:lnTo>
                    <a:pt x="2522" y="1735"/>
                  </a:lnTo>
                  <a:lnTo>
                    <a:pt x="2530" y="1736"/>
                  </a:lnTo>
                  <a:lnTo>
                    <a:pt x="2544" y="1740"/>
                  </a:lnTo>
                  <a:lnTo>
                    <a:pt x="2559" y="1741"/>
                  </a:lnTo>
                  <a:lnTo>
                    <a:pt x="2566" y="1740"/>
                  </a:lnTo>
                  <a:lnTo>
                    <a:pt x="2574" y="1739"/>
                  </a:lnTo>
                  <a:lnTo>
                    <a:pt x="2580" y="1738"/>
                  </a:lnTo>
                  <a:lnTo>
                    <a:pt x="2585" y="1735"/>
                  </a:lnTo>
                  <a:lnTo>
                    <a:pt x="2589" y="1731"/>
                  </a:lnTo>
                  <a:lnTo>
                    <a:pt x="2592" y="1726"/>
                  </a:lnTo>
                  <a:lnTo>
                    <a:pt x="2592" y="1723"/>
                  </a:lnTo>
                  <a:lnTo>
                    <a:pt x="2592" y="1719"/>
                  </a:lnTo>
                  <a:lnTo>
                    <a:pt x="2591" y="1715"/>
                  </a:lnTo>
                  <a:lnTo>
                    <a:pt x="2588" y="1712"/>
                  </a:lnTo>
                  <a:lnTo>
                    <a:pt x="2585" y="1710"/>
                  </a:lnTo>
                  <a:lnTo>
                    <a:pt x="2582" y="1708"/>
                  </a:lnTo>
                  <a:lnTo>
                    <a:pt x="2576" y="1706"/>
                  </a:lnTo>
                  <a:lnTo>
                    <a:pt x="2570" y="1706"/>
                  </a:lnTo>
                  <a:lnTo>
                    <a:pt x="2557" y="1704"/>
                  </a:lnTo>
                  <a:lnTo>
                    <a:pt x="2548" y="1700"/>
                  </a:lnTo>
                  <a:lnTo>
                    <a:pt x="2540" y="1695"/>
                  </a:lnTo>
                  <a:lnTo>
                    <a:pt x="2535" y="1691"/>
                  </a:lnTo>
                  <a:lnTo>
                    <a:pt x="2534" y="1688"/>
                  </a:lnTo>
                  <a:lnTo>
                    <a:pt x="2536" y="1686"/>
                  </a:lnTo>
                  <a:lnTo>
                    <a:pt x="2543" y="1682"/>
                  </a:lnTo>
                  <a:lnTo>
                    <a:pt x="2552" y="1675"/>
                  </a:lnTo>
                  <a:lnTo>
                    <a:pt x="2558" y="1669"/>
                  </a:lnTo>
                  <a:lnTo>
                    <a:pt x="2566" y="1660"/>
                  </a:lnTo>
                  <a:lnTo>
                    <a:pt x="2571" y="1656"/>
                  </a:lnTo>
                  <a:lnTo>
                    <a:pt x="2575" y="1652"/>
                  </a:lnTo>
                  <a:lnTo>
                    <a:pt x="2579" y="1651"/>
                  </a:lnTo>
                  <a:lnTo>
                    <a:pt x="2583" y="1651"/>
                  </a:lnTo>
                  <a:lnTo>
                    <a:pt x="2587" y="1652"/>
                  </a:lnTo>
                  <a:lnTo>
                    <a:pt x="2591" y="1655"/>
                  </a:lnTo>
                  <a:lnTo>
                    <a:pt x="2593" y="1657"/>
                  </a:lnTo>
                  <a:lnTo>
                    <a:pt x="2596" y="1661"/>
                  </a:lnTo>
                  <a:lnTo>
                    <a:pt x="2601" y="1669"/>
                  </a:lnTo>
                  <a:lnTo>
                    <a:pt x="2605" y="1674"/>
                  </a:lnTo>
                  <a:lnTo>
                    <a:pt x="2613" y="1679"/>
                  </a:lnTo>
                  <a:lnTo>
                    <a:pt x="2620" y="1682"/>
                  </a:lnTo>
                  <a:lnTo>
                    <a:pt x="2628" y="1683"/>
                  </a:lnTo>
                  <a:lnTo>
                    <a:pt x="2636" y="1684"/>
                  </a:lnTo>
                  <a:lnTo>
                    <a:pt x="2644" y="1687"/>
                  </a:lnTo>
                  <a:lnTo>
                    <a:pt x="2650" y="1690"/>
                  </a:lnTo>
                  <a:lnTo>
                    <a:pt x="2658" y="1695"/>
                  </a:lnTo>
                  <a:lnTo>
                    <a:pt x="2664" y="1704"/>
                  </a:lnTo>
                  <a:lnTo>
                    <a:pt x="2667" y="1712"/>
                  </a:lnTo>
                  <a:lnTo>
                    <a:pt x="2670" y="1723"/>
                  </a:lnTo>
                  <a:lnTo>
                    <a:pt x="2670" y="1730"/>
                  </a:lnTo>
                  <a:lnTo>
                    <a:pt x="2671" y="1734"/>
                  </a:lnTo>
                  <a:lnTo>
                    <a:pt x="2673" y="1738"/>
                  </a:lnTo>
                  <a:lnTo>
                    <a:pt x="2677" y="1740"/>
                  </a:lnTo>
                  <a:lnTo>
                    <a:pt x="2686" y="1743"/>
                  </a:lnTo>
                  <a:lnTo>
                    <a:pt x="2696" y="1744"/>
                  </a:lnTo>
                  <a:lnTo>
                    <a:pt x="2699" y="1743"/>
                  </a:lnTo>
                  <a:lnTo>
                    <a:pt x="2703" y="1740"/>
                  </a:lnTo>
                  <a:lnTo>
                    <a:pt x="2707" y="1736"/>
                  </a:lnTo>
                  <a:lnTo>
                    <a:pt x="2711" y="1732"/>
                  </a:lnTo>
                  <a:lnTo>
                    <a:pt x="2712" y="1726"/>
                  </a:lnTo>
                  <a:lnTo>
                    <a:pt x="2712" y="1719"/>
                  </a:lnTo>
                  <a:lnTo>
                    <a:pt x="2711" y="1714"/>
                  </a:lnTo>
                  <a:lnTo>
                    <a:pt x="2708" y="1710"/>
                  </a:lnTo>
                  <a:lnTo>
                    <a:pt x="2706" y="1705"/>
                  </a:lnTo>
                  <a:lnTo>
                    <a:pt x="2703" y="1701"/>
                  </a:lnTo>
                  <a:lnTo>
                    <a:pt x="2702" y="1696"/>
                  </a:lnTo>
                  <a:lnTo>
                    <a:pt x="2705" y="1691"/>
                  </a:lnTo>
                  <a:lnTo>
                    <a:pt x="2711" y="1682"/>
                  </a:lnTo>
                  <a:lnTo>
                    <a:pt x="2718" y="1674"/>
                  </a:lnTo>
                  <a:lnTo>
                    <a:pt x="2721" y="1670"/>
                  </a:lnTo>
                  <a:lnTo>
                    <a:pt x="2724" y="1665"/>
                  </a:lnTo>
                  <a:lnTo>
                    <a:pt x="2725" y="1660"/>
                  </a:lnTo>
                  <a:lnTo>
                    <a:pt x="2727" y="1653"/>
                  </a:lnTo>
                  <a:lnTo>
                    <a:pt x="2712" y="1655"/>
                  </a:lnTo>
                  <a:lnTo>
                    <a:pt x="2692" y="1658"/>
                  </a:lnTo>
                  <a:lnTo>
                    <a:pt x="2680" y="1658"/>
                  </a:lnTo>
                  <a:lnTo>
                    <a:pt x="2671" y="1658"/>
                  </a:lnTo>
                  <a:lnTo>
                    <a:pt x="2667" y="1657"/>
                  </a:lnTo>
                  <a:lnTo>
                    <a:pt x="2664" y="1655"/>
                  </a:lnTo>
                  <a:lnTo>
                    <a:pt x="2663" y="1652"/>
                  </a:lnTo>
                  <a:lnTo>
                    <a:pt x="2663" y="1648"/>
                  </a:lnTo>
                  <a:lnTo>
                    <a:pt x="2664" y="1644"/>
                  </a:lnTo>
                  <a:lnTo>
                    <a:pt x="2667" y="1640"/>
                  </a:lnTo>
                  <a:lnTo>
                    <a:pt x="2672" y="1636"/>
                  </a:lnTo>
                  <a:lnTo>
                    <a:pt x="2676" y="1633"/>
                  </a:lnTo>
                  <a:lnTo>
                    <a:pt x="2680" y="1629"/>
                  </a:lnTo>
                  <a:lnTo>
                    <a:pt x="2681" y="1625"/>
                  </a:lnTo>
                  <a:lnTo>
                    <a:pt x="2681" y="1624"/>
                  </a:lnTo>
                  <a:lnTo>
                    <a:pt x="2681" y="1622"/>
                  </a:lnTo>
                  <a:lnTo>
                    <a:pt x="2679" y="1621"/>
                  </a:lnTo>
                  <a:lnTo>
                    <a:pt x="2677" y="1620"/>
                  </a:lnTo>
                  <a:lnTo>
                    <a:pt x="2667" y="1616"/>
                  </a:lnTo>
                  <a:lnTo>
                    <a:pt x="2659" y="1611"/>
                  </a:lnTo>
                  <a:lnTo>
                    <a:pt x="2657" y="1608"/>
                  </a:lnTo>
                  <a:lnTo>
                    <a:pt x="2654" y="1605"/>
                  </a:lnTo>
                  <a:lnTo>
                    <a:pt x="2653" y="1601"/>
                  </a:lnTo>
                  <a:lnTo>
                    <a:pt x="2653" y="1599"/>
                  </a:lnTo>
                  <a:lnTo>
                    <a:pt x="2653" y="1596"/>
                  </a:lnTo>
                  <a:lnTo>
                    <a:pt x="2654" y="1594"/>
                  </a:lnTo>
                  <a:lnTo>
                    <a:pt x="2655" y="1591"/>
                  </a:lnTo>
                  <a:lnTo>
                    <a:pt x="2658" y="1590"/>
                  </a:lnTo>
                  <a:lnTo>
                    <a:pt x="2662" y="1587"/>
                  </a:lnTo>
                  <a:lnTo>
                    <a:pt x="2667" y="1587"/>
                  </a:lnTo>
                  <a:lnTo>
                    <a:pt x="2673" y="1587"/>
                  </a:lnTo>
                  <a:lnTo>
                    <a:pt x="2680" y="1587"/>
                  </a:lnTo>
                  <a:lnTo>
                    <a:pt x="2689" y="1589"/>
                  </a:lnTo>
                  <a:lnTo>
                    <a:pt x="2699" y="1591"/>
                  </a:lnTo>
                  <a:lnTo>
                    <a:pt x="2705" y="1591"/>
                  </a:lnTo>
                  <a:lnTo>
                    <a:pt x="2708" y="1591"/>
                  </a:lnTo>
                  <a:lnTo>
                    <a:pt x="2712" y="1589"/>
                  </a:lnTo>
                  <a:lnTo>
                    <a:pt x="2716" y="1586"/>
                  </a:lnTo>
                  <a:lnTo>
                    <a:pt x="2718" y="1582"/>
                  </a:lnTo>
                  <a:lnTo>
                    <a:pt x="2716" y="1577"/>
                  </a:lnTo>
                  <a:lnTo>
                    <a:pt x="2714" y="1573"/>
                  </a:lnTo>
                  <a:lnTo>
                    <a:pt x="2711" y="1569"/>
                  </a:lnTo>
                  <a:lnTo>
                    <a:pt x="2702" y="1563"/>
                  </a:lnTo>
                  <a:lnTo>
                    <a:pt x="2696" y="1556"/>
                  </a:lnTo>
                  <a:lnTo>
                    <a:pt x="2690" y="1551"/>
                  </a:lnTo>
                  <a:lnTo>
                    <a:pt x="2685" y="1546"/>
                  </a:lnTo>
                  <a:lnTo>
                    <a:pt x="2680" y="1543"/>
                  </a:lnTo>
                  <a:lnTo>
                    <a:pt x="2676" y="1541"/>
                  </a:lnTo>
                  <a:lnTo>
                    <a:pt x="2671" y="1539"/>
                  </a:lnTo>
                  <a:lnTo>
                    <a:pt x="2667" y="1539"/>
                  </a:lnTo>
                  <a:lnTo>
                    <a:pt x="2662" y="1539"/>
                  </a:lnTo>
                  <a:lnTo>
                    <a:pt x="2658" y="1541"/>
                  </a:lnTo>
                  <a:lnTo>
                    <a:pt x="2639" y="1550"/>
                  </a:lnTo>
                  <a:lnTo>
                    <a:pt x="2619" y="1561"/>
                  </a:lnTo>
                  <a:lnTo>
                    <a:pt x="2605" y="1568"/>
                  </a:lnTo>
                  <a:lnTo>
                    <a:pt x="2594" y="1570"/>
                  </a:lnTo>
                  <a:lnTo>
                    <a:pt x="2591" y="1572"/>
                  </a:lnTo>
                  <a:lnTo>
                    <a:pt x="2588" y="1572"/>
                  </a:lnTo>
                  <a:lnTo>
                    <a:pt x="2585" y="1570"/>
                  </a:lnTo>
                  <a:lnTo>
                    <a:pt x="2584" y="1569"/>
                  </a:lnTo>
                  <a:lnTo>
                    <a:pt x="2583" y="1565"/>
                  </a:lnTo>
                  <a:lnTo>
                    <a:pt x="2585" y="1560"/>
                  </a:lnTo>
                  <a:lnTo>
                    <a:pt x="2589" y="1554"/>
                  </a:lnTo>
                  <a:lnTo>
                    <a:pt x="2594" y="1546"/>
                  </a:lnTo>
                  <a:lnTo>
                    <a:pt x="2609" y="1529"/>
                  </a:lnTo>
                  <a:lnTo>
                    <a:pt x="2626" y="1512"/>
                  </a:lnTo>
                  <a:lnTo>
                    <a:pt x="2633" y="1504"/>
                  </a:lnTo>
                  <a:lnTo>
                    <a:pt x="2641" y="1499"/>
                  </a:lnTo>
                  <a:lnTo>
                    <a:pt x="2649" y="1494"/>
                  </a:lnTo>
                  <a:lnTo>
                    <a:pt x="2654" y="1491"/>
                  </a:lnTo>
                  <a:lnTo>
                    <a:pt x="2662" y="1490"/>
                  </a:lnTo>
                  <a:lnTo>
                    <a:pt x="2670" y="1490"/>
                  </a:lnTo>
                  <a:lnTo>
                    <a:pt x="2677" y="1491"/>
                  </a:lnTo>
                  <a:lnTo>
                    <a:pt x="2685" y="1493"/>
                  </a:lnTo>
                  <a:lnTo>
                    <a:pt x="2702" y="1498"/>
                  </a:lnTo>
                  <a:lnTo>
                    <a:pt x="2718" y="1502"/>
                  </a:lnTo>
                  <a:lnTo>
                    <a:pt x="2725" y="1502"/>
                  </a:lnTo>
                  <a:lnTo>
                    <a:pt x="2732" y="1502"/>
                  </a:lnTo>
                  <a:lnTo>
                    <a:pt x="2737" y="1499"/>
                  </a:lnTo>
                  <a:lnTo>
                    <a:pt x="2742" y="1497"/>
                  </a:lnTo>
                  <a:lnTo>
                    <a:pt x="2747" y="1490"/>
                  </a:lnTo>
                  <a:lnTo>
                    <a:pt x="2750" y="1482"/>
                  </a:lnTo>
                  <a:lnTo>
                    <a:pt x="2753" y="1472"/>
                  </a:lnTo>
                  <a:lnTo>
                    <a:pt x="2753" y="1459"/>
                  </a:lnTo>
                  <a:lnTo>
                    <a:pt x="2741" y="1456"/>
                  </a:lnTo>
                  <a:lnTo>
                    <a:pt x="2728" y="1451"/>
                  </a:lnTo>
                  <a:lnTo>
                    <a:pt x="2721" y="1449"/>
                  </a:lnTo>
                  <a:lnTo>
                    <a:pt x="2716" y="1446"/>
                  </a:lnTo>
                  <a:lnTo>
                    <a:pt x="2712" y="1442"/>
                  </a:lnTo>
                  <a:lnTo>
                    <a:pt x="2710" y="1437"/>
                  </a:lnTo>
                  <a:lnTo>
                    <a:pt x="2708" y="1434"/>
                  </a:lnTo>
                  <a:lnTo>
                    <a:pt x="2707" y="1432"/>
                  </a:lnTo>
                  <a:lnTo>
                    <a:pt x="2706" y="1430"/>
                  </a:lnTo>
                  <a:lnTo>
                    <a:pt x="2705" y="1430"/>
                  </a:lnTo>
                  <a:lnTo>
                    <a:pt x="2699" y="1430"/>
                  </a:lnTo>
                  <a:lnTo>
                    <a:pt x="2696" y="1432"/>
                  </a:lnTo>
                  <a:lnTo>
                    <a:pt x="2685" y="1438"/>
                  </a:lnTo>
                  <a:lnTo>
                    <a:pt x="2676" y="1441"/>
                  </a:lnTo>
                  <a:lnTo>
                    <a:pt x="2673" y="1440"/>
                  </a:lnTo>
                  <a:lnTo>
                    <a:pt x="2672" y="1438"/>
                  </a:lnTo>
                  <a:lnTo>
                    <a:pt x="2671" y="1437"/>
                  </a:lnTo>
                  <a:lnTo>
                    <a:pt x="2670" y="1434"/>
                  </a:lnTo>
                  <a:lnTo>
                    <a:pt x="2671" y="1429"/>
                  </a:lnTo>
                  <a:lnTo>
                    <a:pt x="2673" y="1423"/>
                  </a:lnTo>
                  <a:lnTo>
                    <a:pt x="2677" y="1416"/>
                  </a:lnTo>
                  <a:lnTo>
                    <a:pt x="2683" y="1411"/>
                  </a:lnTo>
                  <a:lnTo>
                    <a:pt x="2686" y="1408"/>
                  </a:lnTo>
                  <a:lnTo>
                    <a:pt x="2690" y="1407"/>
                  </a:lnTo>
                  <a:lnTo>
                    <a:pt x="2694" y="1406"/>
                  </a:lnTo>
                  <a:lnTo>
                    <a:pt x="2698" y="1406"/>
                  </a:lnTo>
                  <a:lnTo>
                    <a:pt x="2705" y="1405"/>
                  </a:lnTo>
                  <a:lnTo>
                    <a:pt x="2711" y="1403"/>
                  </a:lnTo>
                  <a:lnTo>
                    <a:pt x="2719" y="1402"/>
                  </a:lnTo>
                  <a:lnTo>
                    <a:pt x="2725" y="1398"/>
                  </a:lnTo>
                  <a:lnTo>
                    <a:pt x="2740" y="1392"/>
                  </a:lnTo>
                  <a:lnTo>
                    <a:pt x="2754" y="1385"/>
                  </a:lnTo>
                  <a:lnTo>
                    <a:pt x="2765" y="1380"/>
                  </a:lnTo>
                  <a:lnTo>
                    <a:pt x="2776" y="1377"/>
                  </a:lnTo>
                  <a:lnTo>
                    <a:pt x="2781" y="1377"/>
                  </a:lnTo>
                  <a:lnTo>
                    <a:pt x="2784" y="1379"/>
                  </a:lnTo>
                  <a:lnTo>
                    <a:pt x="2787" y="1381"/>
                  </a:lnTo>
                  <a:lnTo>
                    <a:pt x="2789" y="1385"/>
                  </a:lnTo>
                  <a:lnTo>
                    <a:pt x="2791" y="1397"/>
                  </a:lnTo>
                  <a:lnTo>
                    <a:pt x="2793" y="1410"/>
                  </a:lnTo>
                  <a:lnTo>
                    <a:pt x="2793" y="1423"/>
                  </a:lnTo>
                  <a:lnTo>
                    <a:pt x="2793" y="1436"/>
                  </a:lnTo>
                  <a:lnTo>
                    <a:pt x="2794" y="1447"/>
                  </a:lnTo>
                  <a:lnTo>
                    <a:pt x="2795" y="1459"/>
                  </a:lnTo>
                  <a:lnTo>
                    <a:pt x="2798" y="1464"/>
                  </a:lnTo>
                  <a:lnTo>
                    <a:pt x="2799" y="1469"/>
                  </a:lnTo>
                  <a:lnTo>
                    <a:pt x="2802" y="1473"/>
                  </a:lnTo>
                  <a:lnTo>
                    <a:pt x="2806" y="1477"/>
                  </a:lnTo>
                  <a:lnTo>
                    <a:pt x="2816" y="1489"/>
                  </a:lnTo>
                  <a:lnTo>
                    <a:pt x="2833" y="1508"/>
                  </a:lnTo>
                  <a:lnTo>
                    <a:pt x="2841" y="1516"/>
                  </a:lnTo>
                  <a:lnTo>
                    <a:pt x="2847" y="1519"/>
                  </a:lnTo>
                  <a:lnTo>
                    <a:pt x="2850" y="1519"/>
                  </a:lnTo>
                  <a:lnTo>
                    <a:pt x="2851" y="1517"/>
                  </a:lnTo>
                  <a:lnTo>
                    <a:pt x="2852" y="1513"/>
                  </a:lnTo>
                  <a:lnTo>
                    <a:pt x="2851" y="1507"/>
                  </a:lnTo>
                  <a:lnTo>
                    <a:pt x="2848" y="1498"/>
                  </a:lnTo>
                  <a:lnTo>
                    <a:pt x="2844" y="1487"/>
                  </a:lnTo>
                  <a:lnTo>
                    <a:pt x="2843" y="1484"/>
                  </a:lnTo>
                  <a:lnTo>
                    <a:pt x="2843" y="1478"/>
                  </a:lnTo>
                  <a:lnTo>
                    <a:pt x="2844" y="1475"/>
                  </a:lnTo>
                  <a:lnTo>
                    <a:pt x="2848" y="1469"/>
                  </a:lnTo>
                  <a:lnTo>
                    <a:pt x="2854" y="1464"/>
                  </a:lnTo>
                  <a:lnTo>
                    <a:pt x="2857" y="1459"/>
                  </a:lnTo>
                  <a:lnTo>
                    <a:pt x="2860" y="1454"/>
                  </a:lnTo>
                  <a:lnTo>
                    <a:pt x="2860" y="1450"/>
                  </a:lnTo>
                  <a:lnTo>
                    <a:pt x="2860" y="1447"/>
                  </a:lnTo>
                  <a:lnTo>
                    <a:pt x="2859" y="1445"/>
                  </a:lnTo>
                  <a:lnTo>
                    <a:pt x="2856" y="1442"/>
                  </a:lnTo>
                  <a:lnTo>
                    <a:pt x="2854" y="1440"/>
                  </a:lnTo>
                  <a:lnTo>
                    <a:pt x="2848" y="1436"/>
                  </a:lnTo>
                  <a:lnTo>
                    <a:pt x="2843" y="1430"/>
                  </a:lnTo>
                  <a:lnTo>
                    <a:pt x="2841" y="1429"/>
                  </a:lnTo>
                  <a:lnTo>
                    <a:pt x="2839" y="1427"/>
                  </a:lnTo>
                  <a:lnTo>
                    <a:pt x="2839" y="1423"/>
                  </a:lnTo>
                  <a:lnTo>
                    <a:pt x="2839" y="1420"/>
                  </a:lnTo>
                  <a:lnTo>
                    <a:pt x="2847" y="1396"/>
                  </a:lnTo>
                  <a:lnTo>
                    <a:pt x="2855" y="1368"/>
                  </a:lnTo>
                  <a:lnTo>
                    <a:pt x="2860" y="1355"/>
                  </a:lnTo>
                  <a:lnTo>
                    <a:pt x="2867" y="1344"/>
                  </a:lnTo>
                  <a:lnTo>
                    <a:pt x="2870" y="1340"/>
                  </a:lnTo>
                  <a:lnTo>
                    <a:pt x="2876" y="1335"/>
                  </a:lnTo>
                  <a:lnTo>
                    <a:pt x="2881" y="1331"/>
                  </a:lnTo>
                  <a:lnTo>
                    <a:pt x="2886" y="1328"/>
                  </a:lnTo>
                  <a:lnTo>
                    <a:pt x="2894" y="1326"/>
                  </a:lnTo>
                  <a:lnTo>
                    <a:pt x="2900" y="1326"/>
                  </a:lnTo>
                  <a:lnTo>
                    <a:pt x="2907" y="1327"/>
                  </a:lnTo>
                  <a:lnTo>
                    <a:pt x="2912" y="1329"/>
                  </a:lnTo>
                  <a:lnTo>
                    <a:pt x="2921" y="1335"/>
                  </a:lnTo>
                  <a:lnTo>
                    <a:pt x="2933" y="1340"/>
                  </a:lnTo>
                  <a:lnTo>
                    <a:pt x="2940" y="1341"/>
                  </a:lnTo>
                  <a:lnTo>
                    <a:pt x="2948" y="1340"/>
                  </a:lnTo>
                  <a:lnTo>
                    <a:pt x="2957" y="1337"/>
                  </a:lnTo>
                  <a:lnTo>
                    <a:pt x="2965" y="1335"/>
                  </a:lnTo>
                  <a:lnTo>
                    <a:pt x="2971" y="1332"/>
                  </a:lnTo>
                  <a:lnTo>
                    <a:pt x="2979" y="1332"/>
                  </a:lnTo>
                  <a:lnTo>
                    <a:pt x="2982" y="1332"/>
                  </a:lnTo>
                  <a:lnTo>
                    <a:pt x="2984" y="1333"/>
                  </a:lnTo>
                  <a:lnTo>
                    <a:pt x="2988" y="1336"/>
                  </a:lnTo>
                  <a:lnTo>
                    <a:pt x="2990" y="1340"/>
                  </a:lnTo>
                  <a:lnTo>
                    <a:pt x="2999" y="1350"/>
                  </a:lnTo>
                  <a:lnTo>
                    <a:pt x="3012" y="1364"/>
                  </a:lnTo>
                  <a:lnTo>
                    <a:pt x="3016" y="1367"/>
                  </a:lnTo>
                  <a:lnTo>
                    <a:pt x="3019" y="1368"/>
                  </a:lnTo>
                  <a:lnTo>
                    <a:pt x="3023" y="1370"/>
                  </a:lnTo>
                  <a:lnTo>
                    <a:pt x="3026" y="1371"/>
                  </a:lnTo>
                  <a:lnTo>
                    <a:pt x="3028" y="1370"/>
                  </a:lnTo>
                  <a:lnTo>
                    <a:pt x="3031" y="1368"/>
                  </a:lnTo>
                  <a:lnTo>
                    <a:pt x="3034" y="1364"/>
                  </a:lnTo>
                  <a:lnTo>
                    <a:pt x="3035" y="1359"/>
                  </a:lnTo>
                  <a:lnTo>
                    <a:pt x="3036" y="1351"/>
                  </a:lnTo>
                  <a:lnTo>
                    <a:pt x="3035" y="1345"/>
                  </a:lnTo>
                  <a:lnTo>
                    <a:pt x="3034" y="1339"/>
                  </a:lnTo>
                  <a:lnTo>
                    <a:pt x="3031" y="1333"/>
                  </a:lnTo>
                  <a:lnTo>
                    <a:pt x="3027" y="1324"/>
                  </a:lnTo>
                  <a:lnTo>
                    <a:pt x="3027" y="1319"/>
                  </a:lnTo>
                  <a:lnTo>
                    <a:pt x="3039" y="1311"/>
                  </a:lnTo>
                  <a:lnTo>
                    <a:pt x="3049" y="1306"/>
                  </a:lnTo>
                  <a:lnTo>
                    <a:pt x="3053" y="1304"/>
                  </a:lnTo>
                  <a:lnTo>
                    <a:pt x="3057" y="1298"/>
                  </a:lnTo>
                  <a:lnTo>
                    <a:pt x="3057" y="1292"/>
                  </a:lnTo>
                  <a:lnTo>
                    <a:pt x="3057" y="1284"/>
                  </a:lnTo>
                  <a:lnTo>
                    <a:pt x="3056" y="1274"/>
                  </a:lnTo>
                  <a:lnTo>
                    <a:pt x="3057" y="1267"/>
                  </a:lnTo>
                  <a:lnTo>
                    <a:pt x="3060" y="1261"/>
                  </a:lnTo>
                  <a:lnTo>
                    <a:pt x="3063" y="1257"/>
                  </a:lnTo>
                  <a:lnTo>
                    <a:pt x="3067" y="1252"/>
                  </a:lnTo>
                  <a:lnTo>
                    <a:pt x="3071" y="1247"/>
                  </a:lnTo>
                  <a:lnTo>
                    <a:pt x="3074" y="1241"/>
                  </a:lnTo>
                  <a:lnTo>
                    <a:pt x="3075" y="1234"/>
                  </a:lnTo>
                  <a:lnTo>
                    <a:pt x="3070" y="1235"/>
                  </a:lnTo>
                  <a:lnTo>
                    <a:pt x="3063" y="1237"/>
                  </a:lnTo>
                  <a:lnTo>
                    <a:pt x="3058" y="1243"/>
                  </a:lnTo>
                  <a:lnTo>
                    <a:pt x="3050" y="1248"/>
                  </a:lnTo>
                  <a:lnTo>
                    <a:pt x="3044" y="1254"/>
                  </a:lnTo>
                  <a:lnTo>
                    <a:pt x="3036" y="1259"/>
                  </a:lnTo>
                  <a:lnTo>
                    <a:pt x="3028" y="1263"/>
                  </a:lnTo>
                  <a:lnTo>
                    <a:pt x="3019" y="1266"/>
                  </a:lnTo>
                  <a:lnTo>
                    <a:pt x="3004" y="1266"/>
                  </a:lnTo>
                  <a:lnTo>
                    <a:pt x="2990" y="1266"/>
                  </a:lnTo>
                  <a:lnTo>
                    <a:pt x="2977" y="1262"/>
                  </a:lnTo>
                  <a:lnTo>
                    <a:pt x="2964" y="1258"/>
                  </a:lnTo>
                  <a:lnTo>
                    <a:pt x="2949" y="1261"/>
                  </a:lnTo>
                  <a:lnTo>
                    <a:pt x="2920" y="1267"/>
                  </a:lnTo>
                  <a:lnTo>
                    <a:pt x="2887" y="1274"/>
                  </a:lnTo>
                  <a:lnTo>
                    <a:pt x="2868" y="1278"/>
                  </a:lnTo>
                  <a:lnTo>
                    <a:pt x="2864" y="1276"/>
                  </a:lnTo>
                  <a:lnTo>
                    <a:pt x="2861" y="1275"/>
                  </a:lnTo>
                  <a:lnTo>
                    <a:pt x="2860" y="1274"/>
                  </a:lnTo>
                  <a:lnTo>
                    <a:pt x="2860" y="1272"/>
                  </a:lnTo>
                  <a:lnTo>
                    <a:pt x="2861" y="1269"/>
                  </a:lnTo>
                  <a:lnTo>
                    <a:pt x="2867" y="1263"/>
                  </a:lnTo>
                  <a:lnTo>
                    <a:pt x="2883" y="1250"/>
                  </a:lnTo>
                  <a:lnTo>
                    <a:pt x="2908" y="1235"/>
                  </a:lnTo>
                  <a:lnTo>
                    <a:pt x="2934" y="1221"/>
                  </a:lnTo>
                  <a:lnTo>
                    <a:pt x="2961" y="1206"/>
                  </a:lnTo>
                  <a:lnTo>
                    <a:pt x="2983" y="1196"/>
                  </a:lnTo>
                  <a:lnTo>
                    <a:pt x="2996" y="1192"/>
                  </a:lnTo>
                  <a:lnTo>
                    <a:pt x="3017" y="1186"/>
                  </a:lnTo>
                  <a:lnTo>
                    <a:pt x="3040" y="1175"/>
                  </a:lnTo>
                  <a:lnTo>
                    <a:pt x="3052" y="1169"/>
                  </a:lnTo>
                  <a:lnTo>
                    <a:pt x="3062" y="1162"/>
                  </a:lnTo>
                  <a:lnTo>
                    <a:pt x="3071" y="1155"/>
                  </a:lnTo>
                  <a:lnTo>
                    <a:pt x="3078" y="1147"/>
                  </a:lnTo>
                  <a:lnTo>
                    <a:pt x="3080" y="1140"/>
                  </a:lnTo>
                  <a:lnTo>
                    <a:pt x="3083" y="1134"/>
                  </a:lnTo>
                  <a:lnTo>
                    <a:pt x="3083" y="1127"/>
                  </a:lnTo>
                  <a:lnTo>
                    <a:pt x="3083" y="1122"/>
                  </a:lnTo>
                  <a:lnTo>
                    <a:pt x="3082" y="1109"/>
                  </a:lnTo>
                  <a:lnTo>
                    <a:pt x="3076" y="1098"/>
                  </a:lnTo>
                  <a:lnTo>
                    <a:pt x="3071" y="1086"/>
                  </a:lnTo>
                  <a:lnTo>
                    <a:pt x="3067" y="1074"/>
                  </a:lnTo>
                  <a:lnTo>
                    <a:pt x="3066" y="1068"/>
                  </a:lnTo>
                  <a:lnTo>
                    <a:pt x="3065" y="1063"/>
                  </a:lnTo>
                  <a:lnTo>
                    <a:pt x="3065" y="1056"/>
                  </a:lnTo>
                  <a:lnTo>
                    <a:pt x="3066" y="1050"/>
                  </a:lnTo>
                  <a:lnTo>
                    <a:pt x="3067" y="1026"/>
                  </a:lnTo>
                  <a:lnTo>
                    <a:pt x="3069" y="1000"/>
                  </a:lnTo>
                  <a:lnTo>
                    <a:pt x="3069" y="994"/>
                  </a:lnTo>
                  <a:lnTo>
                    <a:pt x="3070" y="989"/>
                  </a:lnTo>
                  <a:lnTo>
                    <a:pt x="3073" y="984"/>
                  </a:lnTo>
                  <a:lnTo>
                    <a:pt x="3075" y="978"/>
                  </a:lnTo>
                  <a:lnTo>
                    <a:pt x="3078" y="975"/>
                  </a:lnTo>
                  <a:lnTo>
                    <a:pt x="3083" y="972"/>
                  </a:lnTo>
                  <a:lnTo>
                    <a:pt x="3088" y="969"/>
                  </a:lnTo>
                  <a:lnTo>
                    <a:pt x="3095" y="968"/>
                  </a:lnTo>
                  <a:lnTo>
                    <a:pt x="3115" y="968"/>
                  </a:lnTo>
                  <a:lnTo>
                    <a:pt x="3139" y="969"/>
                  </a:lnTo>
                  <a:lnTo>
                    <a:pt x="3150" y="971"/>
                  </a:lnTo>
                  <a:lnTo>
                    <a:pt x="3162" y="971"/>
                  </a:lnTo>
                  <a:lnTo>
                    <a:pt x="3171" y="971"/>
                  </a:lnTo>
                  <a:lnTo>
                    <a:pt x="3180" y="969"/>
                  </a:lnTo>
                  <a:lnTo>
                    <a:pt x="3185" y="967"/>
                  </a:lnTo>
                  <a:lnTo>
                    <a:pt x="3188" y="964"/>
                  </a:lnTo>
                  <a:lnTo>
                    <a:pt x="3189" y="960"/>
                  </a:lnTo>
                  <a:lnTo>
                    <a:pt x="3190" y="956"/>
                  </a:lnTo>
                  <a:lnTo>
                    <a:pt x="3188" y="947"/>
                  </a:lnTo>
                  <a:lnTo>
                    <a:pt x="3183" y="937"/>
                  </a:lnTo>
                  <a:lnTo>
                    <a:pt x="3168" y="916"/>
                  </a:lnTo>
                  <a:lnTo>
                    <a:pt x="3159" y="901"/>
                  </a:lnTo>
                  <a:lnTo>
                    <a:pt x="3161" y="895"/>
                  </a:lnTo>
                  <a:lnTo>
                    <a:pt x="3162" y="889"/>
                  </a:lnTo>
                  <a:lnTo>
                    <a:pt x="3164" y="881"/>
                  </a:lnTo>
                  <a:lnTo>
                    <a:pt x="3168" y="872"/>
                  </a:lnTo>
                  <a:lnTo>
                    <a:pt x="3172" y="863"/>
                  </a:lnTo>
                  <a:lnTo>
                    <a:pt x="3176" y="854"/>
                  </a:lnTo>
                  <a:lnTo>
                    <a:pt x="3179" y="845"/>
                  </a:lnTo>
                  <a:lnTo>
                    <a:pt x="3180" y="836"/>
                  </a:lnTo>
                  <a:lnTo>
                    <a:pt x="3180" y="826"/>
                  </a:lnTo>
                  <a:lnTo>
                    <a:pt x="3181" y="819"/>
                  </a:lnTo>
                  <a:lnTo>
                    <a:pt x="3183" y="816"/>
                  </a:lnTo>
                  <a:lnTo>
                    <a:pt x="3184" y="815"/>
                  </a:lnTo>
                  <a:lnTo>
                    <a:pt x="3187" y="815"/>
                  </a:lnTo>
                  <a:lnTo>
                    <a:pt x="3188" y="815"/>
                  </a:lnTo>
                  <a:lnTo>
                    <a:pt x="3192" y="816"/>
                  </a:lnTo>
                  <a:lnTo>
                    <a:pt x="3197" y="820"/>
                  </a:lnTo>
                  <a:lnTo>
                    <a:pt x="3202" y="827"/>
                  </a:lnTo>
                  <a:lnTo>
                    <a:pt x="3207" y="833"/>
                  </a:lnTo>
                  <a:lnTo>
                    <a:pt x="3219" y="849"/>
                  </a:lnTo>
                  <a:lnTo>
                    <a:pt x="3231" y="866"/>
                  </a:lnTo>
                  <a:lnTo>
                    <a:pt x="3241" y="880"/>
                  </a:lnTo>
                  <a:lnTo>
                    <a:pt x="3249" y="888"/>
                  </a:lnTo>
                  <a:lnTo>
                    <a:pt x="3255" y="888"/>
                  </a:lnTo>
                  <a:lnTo>
                    <a:pt x="3266" y="888"/>
                  </a:lnTo>
                  <a:lnTo>
                    <a:pt x="3280" y="886"/>
                  </a:lnTo>
                  <a:lnTo>
                    <a:pt x="3294" y="884"/>
                  </a:lnTo>
                  <a:lnTo>
                    <a:pt x="3306" y="881"/>
                  </a:lnTo>
                  <a:lnTo>
                    <a:pt x="3315" y="877"/>
                  </a:lnTo>
                  <a:lnTo>
                    <a:pt x="3317" y="875"/>
                  </a:lnTo>
                  <a:lnTo>
                    <a:pt x="3319" y="872"/>
                  </a:lnTo>
                  <a:lnTo>
                    <a:pt x="3317" y="870"/>
                  </a:lnTo>
                  <a:lnTo>
                    <a:pt x="3313" y="866"/>
                  </a:lnTo>
                  <a:lnTo>
                    <a:pt x="3295" y="854"/>
                  </a:lnTo>
                  <a:lnTo>
                    <a:pt x="3276" y="841"/>
                  </a:lnTo>
                  <a:lnTo>
                    <a:pt x="3268" y="833"/>
                  </a:lnTo>
                  <a:lnTo>
                    <a:pt x="3262" y="824"/>
                  </a:lnTo>
                  <a:lnTo>
                    <a:pt x="3259" y="820"/>
                  </a:lnTo>
                  <a:lnTo>
                    <a:pt x="3256" y="815"/>
                  </a:lnTo>
                  <a:lnTo>
                    <a:pt x="3255" y="809"/>
                  </a:lnTo>
                  <a:lnTo>
                    <a:pt x="3255" y="804"/>
                  </a:lnTo>
                  <a:lnTo>
                    <a:pt x="3255" y="794"/>
                  </a:lnTo>
                  <a:lnTo>
                    <a:pt x="3258" y="788"/>
                  </a:lnTo>
                  <a:lnTo>
                    <a:pt x="3260" y="784"/>
                  </a:lnTo>
                  <a:lnTo>
                    <a:pt x="3263" y="783"/>
                  </a:lnTo>
                  <a:lnTo>
                    <a:pt x="3267" y="783"/>
                  </a:lnTo>
                  <a:lnTo>
                    <a:pt x="3272" y="783"/>
                  </a:lnTo>
                  <a:lnTo>
                    <a:pt x="3277" y="785"/>
                  </a:lnTo>
                  <a:lnTo>
                    <a:pt x="3282" y="789"/>
                  </a:lnTo>
                  <a:lnTo>
                    <a:pt x="3303" y="807"/>
                  </a:lnTo>
                  <a:lnTo>
                    <a:pt x="3317" y="823"/>
                  </a:lnTo>
                  <a:lnTo>
                    <a:pt x="3329" y="841"/>
                  </a:lnTo>
                  <a:lnTo>
                    <a:pt x="3338" y="859"/>
                  </a:lnTo>
                  <a:lnTo>
                    <a:pt x="3350" y="868"/>
                  </a:lnTo>
                  <a:lnTo>
                    <a:pt x="3363" y="876"/>
                  </a:lnTo>
                  <a:lnTo>
                    <a:pt x="3368" y="880"/>
                  </a:lnTo>
                  <a:lnTo>
                    <a:pt x="3373" y="885"/>
                  </a:lnTo>
                  <a:lnTo>
                    <a:pt x="3376" y="893"/>
                  </a:lnTo>
                  <a:lnTo>
                    <a:pt x="3377" y="901"/>
                  </a:lnTo>
                  <a:lnTo>
                    <a:pt x="3377" y="916"/>
                  </a:lnTo>
                  <a:lnTo>
                    <a:pt x="3380" y="928"/>
                  </a:lnTo>
                  <a:lnTo>
                    <a:pt x="3385" y="940"/>
                  </a:lnTo>
                  <a:lnTo>
                    <a:pt x="3391" y="952"/>
                  </a:lnTo>
                  <a:lnTo>
                    <a:pt x="3395" y="956"/>
                  </a:lnTo>
                  <a:lnTo>
                    <a:pt x="3398" y="960"/>
                  </a:lnTo>
                  <a:lnTo>
                    <a:pt x="3402" y="964"/>
                  </a:lnTo>
                  <a:lnTo>
                    <a:pt x="3405" y="965"/>
                  </a:lnTo>
                  <a:lnTo>
                    <a:pt x="3409" y="967"/>
                  </a:lnTo>
                  <a:lnTo>
                    <a:pt x="3415" y="967"/>
                  </a:lnTo>
                  <a:lnTo>
                    <a:pt x="3420" y="967"/>
                  </a:lnTo>
                  <a:lnTo>
                    <a:pt x="3425" y="964"/>
                  </a:lnTo>
                  <a:lnTo>
                    <a:pt x="3426" y="963"/>
                  </a:lnTo>
                  <a:lnTo>
                    <a:pt x="3427" y="962"/>
                  </a:lnTo>
                  <a:lnTo>
                    <a:pt x="3426" y="959"/>
                  </a:lnTo>
                  <a:lnTo>
                    <a:pt x="3425" y="958"/>
                  </a:lnTo>
                  <a:lnTo>
                    <a:pt x="3421" y="952"/>
                  </a:lnTo>
                  <a:lnTo>
                    <a:pt x="3418" y="950"/>
                  </a:lnTo>
                  <a:lnTo>
                    <a:pt x="3413" y="938"/>
                  </a:lnTo>
                  <a:lnTo>
                    <a:pt x="3411" y="928"/>
                  </a:lnTo>
                  <a:lnTo>
                    <a:pt x="3409" y="918"/>
                  </a:lnTo>
                  <a:lnTo>
                    <a:pt x="3408" y="907"/>
                  </a:lnTo>
                  <a:lnTo>
                    <a:pt x="3407" y="897"/>
                  </a:lnTo>
                  <a:lnTo>
                    <a:pt x="3403" y="888"/>
                  </a:lnTo>
                  <a:lnTo>
                    <a:pt x="3399" y="883"/>
                  </a:lnTo>
                  <a:lnTo>
                    <a:pt x="3395" y="879"/>
                  </a:lnTo>
                  <a:lnTo>
                    <a:pt x="3390" y="873"/>
                  </a:lnTo>
                  <a:lnTo>
                    <a:pt x="3385" y="870"/>
                  </a:lnTo>
                  <a:lnTo>
                    <a:pt x="3377" y="864"/>
                  </a:lnTo>
                  <a:lnTo>
                    <a:pt x="3370" y="858"/>
                  </a:lnTo>
                  <a:lnTo>
                    <a:pt x="3365" y="853"/>
                  </a:lnTo>
                  <a:lnTo>
                    <a:pt x="3361" y="846"/>
                  </a:lnTo>
                  <a:lnTo>
                    <a:pt x="3359" y="838"/>
                  </a:lnTo>
                  <a:lnTo>
                    <a:pt x="3358" y="831"/>
                  </a:lnTo>
                  <a:lnTo>
                    <a:pt x="3356" y="822"/>
                  </a:lnTo>
                  <a:lnTo>
                    <a:pt x="3356" y="813"/>
                  </a:lnTo>
                  <a:lnTo>
                    <a:pt x="3356" y="801"/>
                  </a:lnTo>
                  <a:lnTo>
                    <a:pt x="3358" y="791"/>
                  </a:lnTo>
                  <a:lnTo>
                    <a:pt x="3358" y="787"/>
                  </a:lnTo>
                  <a:lnTo>
                    <a:pt x="3360" y="781"/>
                  </a:lnTo>
                  <a:lnTo>
                    <a:pt x="3363" y="778"/>
                  </a:lnTo>
                  <a:lnTo>
                    <a:pt x="3367" y="772"/>
                  </a:lnTo>
                  <a:lnTo>
                    <a:pt x="3370" y="765"/>
                  </a:lnTo>
                  <a:lnTo>
                    <a:pt x="3373" y="757"/>
                  </a:lnTo>
                  <a:lnTo>
                    <a:pt x="3374" y="748"/>
                  </a:lnTo>
                  <a:lnTo>
                    <a:pt x="3374" y="740"/>
                  </a:lnTo>
                  <a:lnTo>
                    <a:pt x="3374" y="732"/>
                  </a:lnTo>
                  <a:lnTo>
                    <a:pt x="3376" y="723"/>
                  </a:lnTo>
                  <a:lnTo>
                    <a:pt x="3380" y="715"/>
                  </a:lnTo>
                  <a:lnTo>
                    <a:pt x="3386" y="708"/>
                  </a:lnTo>
                  <a:lnTo>
                    <a:pt x="3396" y="697"/>
                  </a:lnTo>
                  <a:lnTo>
                    <a:pt x="3412" y="683"/>
                  </a:lnTo>
                  <a:lnTo>
                    <a:pt x="3420" y="677"/>
                  </a:lnTo>
                  <a:lnTo>
                    <a:pt x="3427" y="671"/>
                  </a:lnTo>
                  <a:lnTo>
                    <a:pt x="3434" y="666"/>
                  </a:lnTo>
                  <a:lnTo>
                    <a:pt x="3439" y="665"/>
                  </a:lnTo>
                  <a:lnTo>
                    <a:pt x="3438" y="688"/>
                  </a:lnTo>
                  <a:lnTo>
                    <a:pt x="3437" y="709"/>
                  </a:lnTo>
                  <a:lnTo>
                    <a:pt x="3433" y="731"/>
                  </a:lnTo>
                  <a:lnTo>
                    <a:pt x="3429" y="753"/>
                  </a:lnTo>
                  <a:lnTo>
                    <a:pt x="3426" y="774"/>
                  </a:lnTo>
                  <a:lnTo>
                    <a:pt x="3425" y="791"/>
                  </a:lnTo>
                  <a:lnTo>
                    <a:pt x="3426" y="796"/>
                  </a:lnTo>
                  <a:lnTo>
                    <a:pt x="3427" y="800"/>
                  </a:lnTo>
                  <a:lnTo>
                    <a:pt x="3430" y="804"/>
                  </a:lnTo>
                  <a:lnTo>
                    <a:pt x="3433" y="805"/>
                  </a:lnTo>
                  <a:lnTo>
                    <a:pt x="3435" y="805"/>
                  </a:lnTo>
                  <a:lnTo>
                    <a:pt x="3438" y="802"/>
                  </a:lnTo>
                  <a:lnTo>
                    <a:pt x="3442" y="800"/>
                  </a:lnTo>
                  <a:lnTo>
                    <a:pt x="3444" y="794"/>
                  </a:lnTo>
                  <a:lnTo>
                    <a:pt x="3452" y="780"/>
                  </a:lnTo>
                  <a:lnTo>
                    <a:pt x="3460" y="759"/>
                  </a:lnTo>
                  <a:lnTo>
                    <a:pt x="3462" y="752"/>
                  </a:lnTo>
                  <a:lnTo>
                    <a:pt x="3464" y="743"/>
                  </a:lnTo>
                  <a:lnTo>
                    <a:pt x="3464" y="734"/>
                  </a:lnTo>
                  <a:lnTo>
                    <a:pt x="3464" y="726"/>
                  </a:lnTo>
                  <a:lnTo>
                    <a:pt x="3462" y="709"/>
                  </a:lnTo>
                  <a:lnTo>
                    <a:pt x="3464" y="692"/>
                  </a:lnTo>
                  <a:lnTo>
                    <a:pt x="3465" y="680"/>
                  </a:lnTo>
                  <a:lnTo>
                    <a:pt x="3466" y="671"/>
                  </a:lnTo>
                  <a:lnTo>
                    <a:pt x="3468" y="666"/>
                  </a:lnTo>
                  <a:lnTo>
                    <a:pt x="3470" y="662"/>
                  </a:lnTo>
                  <a:lnTo>
                    <a:pt x="3479" y="657"/>
                  </a:lnTo>
                  <a:lnTo>
                    <a:pt x="3499" y="649"/>
                  </a:lnTo>
                  <a:lnTo>
                    <a:pt x="3519" y="640"/>
                  </a:lnTo>
                  <a:lnTo>
                    <a:pt x="3536" y="633"/>
                  </a:lnTo>
                  <a:lnTo>
                    <a:pt x="3540" y="633"/>
                  </a:lnTo>
                  <a:lnTo>
                    <a:pt x="3544" y="633"/>
                  </a:lnTo>
                  <a:lnTo>
                    <a:pt x="3547" y="634"/>
                  </a:lnTo>
                  <a:lnTo>
                    <a:pt x="3548" y="635"/>
                  </a:lnTo>
                  <a:lnTo>
                    <a:pt x="3551" y="639"/>
                  </a:lnTo>
                  <a:lnTo>
                    <a:pt x="3552" y="643"/>
                  </a:lnTo>
                  <a:lnTo>
                    <a:pt x="3552" y="649"/>
                  </a:lnTo>
                  <a:lnTo>
                    <a:pt x="3552" y="656"/>
                  </a:lnTo>
                  <a:lnTo>
                    <a:pt x="3551" y="690"/>
                  </a:lnTo>
                  <a:lnTo>
                    <a:pt x="3548" y="726"/>
                  </a:lnTo>
                  <a:lnTo>
                    <a:pt x="3544" y="743"/>
                  </a:lnTo>
                  <a:lnTo>
                    <a:pt x="3540" y="759"/>
                  </a:lnTo>
                  <a:lnTo>
                    <a:pt x="3536" y="767"/>
                  </a:lnTo>
                  <a:lnTo>
                    <a:pt x="3534" y="775"/>
                  </a:lnTo>
                  <a:lnTo>
                    <a:pt x="3529" y="783"/>
                  </a:lnTo>
                  <a:lnTo>
                    <a:pt x="3525" y="789"/>
                  </a:lnTo>
                  <a:lnTo>
                    <a:pt x="3519" y="797"/>
                  </a:lnTo>
                  <a:lnTo>
                    <a:pt x="3512" y="810"/>
                  </a:lnTo>
                  <a:lnTo>
                    <a:pt x="3509" y="816"/>
                  </a:lnTo>
                  <a:lnTo>
                    <a:pt x="3506" y="823"/>
                  </a:lnTo>
                  <a:lnTo>
                    <a:pt x="3506" y="826"/>
                  </a:lnTo>
                  <a:lnTo>
                    <a:pt x="3506" y="827"/>
                  </a:lnTo>
                  <a:lnTo>
                    <a:pt x="3506" y="829"/>
                  </a:lnTo>
                  <a:lnTo>
                    <a:pt x="3508" y="831"/>
                  </a:lnTo>
                  <a:lnTo>
                    <a:pt x="3510" y="831"/>
                  </a:lnTo>
                  <a:lnTo>
                    <a:pt x="3513" y="829"/>
                  </a:lnTo>
                  <a:lnTo>
                    <a:pt x="3514" y="828"/>
                  </a:lnTo>
                  <a:lnTo>
                    <a:pt x="3517" y="826"/>
                  </a:lnTo>
                  <a:lnTo>
                    <a:pt x="3523" y="819"/>
                  </a:lnTo>
                  <a:lnTo>
                    <a:pt x="3529" y="811"/>
                  </a:lnTo>
                  <a:lnTo>
                    <a:pt x="3538" y="794"/>
                  </a:lnTo>
                  <a:lnTo>
                    <a:pt x="3544" y="784"/>
                  </a:lnTo>
                  <a:lnTo>
                    <a:pt x="3553" y="771"/>
                  </a:lnTo>
                  <a:lnTo>
                    <a:pt x="3565" y="761"/>
                  </a:lnTo>
                  <a:lnTo>
                    <a:pt x="3575" y="749"/>
                  </a:lnTo>
                  <a:lnTo>
                    <a:pt x="3584" y="737"/>
                  </a:lnTo>
                  <a:lnTo>
                    <a:pt x="3587" y="732"/>
                  </a:lnTo>
                  <a:lnTo>
                    <a:pt x="3589" y="726"/>
                  </a:lnTo>
                  <a:lnTo>
                    <a:pt x="3591" y="721"/>
                  </a:lnTo>
                  <a:lnTo>
                    <a:pt x="3592" y="715"/>
                  </a:lnTo>
                  <a:lnTo>
                    <a:pt x="3592" y="704"/>
                  </a:lnTo>
                  <a:lnTo>
                    <a:pt x="3593" y="692"/>
                  </a:lnTo>
                  <a:lnTo>
                    <a:pt x="3595" y="680"/>
                  </a:lnTo>
                  <a:lnTo>
                    <a:pt x="3600" y="669"/>
                  </a:lnTo>
                  <a:lnTo>
                    <a:pt x="3604" y="662"/>
                  </a:lnTo>
                  <a:lnTo>
                    <a:pt x="3608" y="656"/>
                  </a:lnTo>
                  <a:lnTo>
                    <a:pt x="3614" y="651"/>
                  </a:lnTo>
                  <a:lnTo>
                    <a:pt x="3622" y="644"/>
                  </a:lnTo>
                  <a:lnTo>
                    <a:pt x="3630" y="636"/>
                  </a:lnTo>
                  <a:lnTo>
                    <a:pt x="3636" y="626"/>
                  </a:lnTo>
                  <a:lnTo>
                    <a:pt x="3641" y="614"/>
                  </a:lnTo>
                  <a:lnTo>
                    <a:pt x="3646" y="603"/>
                  </a:lnTo>
                  <a:lnTo>
                    <a:pt x="3650" y="592"/>
                  </a:lnTo>
                  <a:lnTo>
                    <a:pt x="3654" y="583"/>
                  </a:lnTo>
                  <a:lnTo>
                    <a:pt x="3657" y="576"/>
                  </a:lnTo>
                  <a:lnTo>
                    <a:pt x="3662" y="570"/>
                  </a:lnTo>
                  <a:lnTo>
                    <a:pt x="3671" y="566"/>
                  </a:lnTo>
                  <a:lnTo>
                    <a:pt x="3680" y="564"/>
                  </a:lnTo>
                  <a:lnTo>
                    <a:pt x="3689" y="564"/>
                  </a:lnTo>
                  <a:lnTo>
                    <a:pt x="3696" y="566"/>
                  </a:lnTo>
                  <a:lnTo>
                    <a:pt x="3703" y="570"/>
                  </a:lnTo>
                  <a:lnTo>
                    <a:pt x="3709" y="577"/>
                  </a:lnTo>
                  <a:lnTo>
                    <a:pt x="3714" y="583"/>
                  </a:lnTo>
                  <a:lnTo>
                    <a:pt x="3719" y="592"/>
                  </a:lnTo>
                  <a:lnTo>
                    <a:pt x="3735" y="629"/>
                  </a:lnTo>
                  <a:lnTo>
                    <a:pt x="3746" y="660"/>
                  </a:lnTo>
                  <a:lnTo>
                    <a:pt x="3750" y="666"/>
                  </a:lnTo>
                  <a:lnTo>
                    <a:pt x="3759" y="675"/>
                  </a:lnTo>
                  <a:lnTo>
                    <a:pt x="3769" y="684"/>
                  </a:lnTo>
                  <a:lnTo>
                    <a:pt x="3781" y="695"/>
                  </a:lnTo>
                  <a:lnTo>
                    <a:pt x="3793" y="702"/>
                  </a:lnTo>
                  <a:lnTo>
                    <a:pt x="3804" y="706"/>
                  </a:lnTo>
                  <a:lnTo>
                    <a:pt x="3810" y="706"/>
                  </a:lnTo>
                  <a:lnTo>
                    <a:pt x="3814" y="706"/>
                  </a:lnTo>
                  <a:lnTo>
                    <a:pt x="3817" y="704"/>
                  </a:lnTo>
                  <a:lnTo>
                    <a:pt x="3820" y="700"/>
                  </a:lnTo>
                  <a:lnTo>
                    <a:pt x="3819" y="696"/>
                  </a:lnTo>
                  <a:lnTo>
                    <a:pt x="3815" y="688"/>
                  </a:lnTo>
                  <a:lnTo>
                    <a:pt x="3808" y="678"/>
                  </a:lnTo>
                  <a:lnTo>
                    <a:pt x="3801" y="666"/>
                  </a:lnTo>
                  <a:lnTo>
                    <a:pt x="3785" y="644"/>
                  </a:lnTo>
                  <a:lnTo>
                    <a:pt x="3775" y="630"/>
                  </a:lnTo>
                  <a:lnTo>
                    <a:pt x="3772" y="625"/>
                  </a:lnTo>
                  <a:lnTo>
                    <a:pt x="3771" y="620"/>
                  </a:lnTo>
                  <a:lnTo>
                    <a:pt x="3771" y="612"/>
                  </a:lnTo>
                  <a:lnTo>
                    <a:pt x="3772" y="605"/>
                  </a:lnTo>
                  <a:lnTo>
                    <a:pt x="3775" y="591"/>
                  </a:lnTo>
                  <a:lnTo>
                    <a:pt x="3780" y="576"/>
                  </a:lnTo>
                  <a:lnTo>
                    <a:pt x="3781" y="568"/>
                  </a:lnTo>
                  <a:lnTo>
                    <a:pt x="3782" y="560"/>
                  </a:lnTo>
                  <a:lnTo>
                    <a:pt x="3782" y="552"/>
                  </a:lnTo>
                  <a:lnTo>
                    <a:pt x="3781" y="546"/>
                  </a:lnTo>
                  <a:lnTo>
                    <a:pt x="3780" y="539"/>
                  </a:lnTo>
                  <a:lnTo>
                    <a:pt x="3776" y="534"/>
                  </a:lnTo>
                  <a:lnTo>
                    <a:pt x="3769" y="528"/>
                  </a:lnTo>
                  <a:lnTo>
                    <a:pt x="3763" y="524"/>
                  </a:lnTo>
                  <a:lnTo>
                    <a:pt x="3749" y="517"/>
                  </a:lnTo>
                  <a:lnTo>
                    <a:pt x="3733" y="509"/>
                  </a:lnTo>
                  <a:lnTo>
                    <a:pt x="3719" y="502"/>
                  </a:lnTo>
                  <a:lnTo>
                    <a:pt x="3705" y="491"/>
                  </a:lnTo>
                  <a:lnTo>
                    <a:pt x="3698" y="486"/>
                  </a:lnTo>
                  <a:lnTo>
                    <a:pt x="3692" y="480"/>
                  </a:lnTo>
                  <a:lnTo>
                    <a:pt x="3687" y="474"/>
                  </a:lnTo>
                  <a:lnTo>
                    <a:pt x="3681" y="468"/>
                  </a:lnTo>
                  <a:lnTo>
                    <a:pt x="3678" y="460"/>
                  </a:lnTo>
                  <a:lnTo>
                    <a:pt x="3675" y="452"/>
                  </a:lnTo>
                  <a:lnTo>
                    <a:pt x="3672" y="445"/>
                  </a:lnTo>
                  <a:lnTo>
                    <a:pt x="3672" y="437"/>
                  </a:lnTo>
                  <a:lnTo>
                    <a:pt x="3674" y="436"/>
                  </a:lnTo>
                  <a:lnTo>
                    <a:pt x="3685" y="441"/>
                  </a:lnTo>
                  <a:lnTo>
                    <a:pt x="3694" y="445"/>
                  </a:lnTo>
                  <a:lnTo>
                    <a:pt x="3702" y="446"/>
                  </a:lnTo>
                  <a:lnTo>
                    <a:pt x="3707" y="446"/>
                  </a:lnTo>
                  <a:lnTo>
                    <a:pt x="3720" y="445"/>
                  </a:lnTo>
                  <a:lnTo>
                    <a:pt x="3740" y="439"/>
                  </a:lnTo>
                  <a:lnTo>
                    <a:pt x="3747" y="439"/>
                  </a:lnTo>
                  <a:lnTo>
                    <a:pt x="3753" y="441"/>
                  </a:lnTo>
                  <a:lnTo>
                    <a:pt x="3758" y="443"/>
                  </a:lnTo>
                  <a:lnTo>
                    <a:pt x="3762" y="447"/>
                  </a:lnTo>
                  <a:lnTo>
                    <a:pt x="3766" y="450"/>
                  </a:lnTo>
                  <a:lnTo>
                    <a:pt x="3769" y="452"/>
                  </a:lnTo>
                  <a:lnTo>
                    <a:pt x="3773" y="455"/>
                  </a:lnTo>
                  <a:lnTo>
                    <a:pt x="3779" y="455"/>
                  </a:lnTo>
                  <a:lnTo>
                    <a:pt x="3788" y="454"/>
                  </a:lnTo>
                  <a:lnTo>
                    <a:pt x="3798" y="450"/>
                  </a:lnTo>
                  <a:lnTo>
                    <a:pt x="3803" y="449"/>
                  </a:lnTo>
                  <a:lnTo>
                    <a:pt x="3808" y="449"/>
                  </a:lnTo>
                  <a:lnTo>
                    <a:pt x="3812" y="450"/>
                  </a:lnTo>
                  <a:lnTo>
                    <a:pt x="3815" y="452"/>
                  </a:lnTo>
                  <a:lnTo>
                    <a:pt x="3820" y="468"/>
                  </a:lnTo>
                  <a:lnTo>
                    <a:pt x="3826" y="489"/>
                  </a:lnTo>
                  <a:lnTo>
                    <a:pt x="3828" y="493"/>
                  </a:lnTo>
                  <a:lnTo>
                    <a:pt x="3830" y="495"/>
                  </a:lnTo>
                  <a:lnTo>
                    <a:pt x="3833" y="498"/>
                  </a:lnTo>
                  <a:lnTo>
                    <a:pt x="3836" y="498"/>
                  </a:lnTo>
                  <a:lnTo>
                    <a:pt x="3838" y="496"/>
                  </a:lnTo>
                  <a:lnTo>
                    <a:pt x="3842" y="494"/>
                  </a:lnTo>
                  <a:lnTo>
                    <a:pt x="3846" y="489"/>
                  </a:lnTo>
                  <a:lnTo>
                    <a:pt x="3850" y="481"/>
                  </a:lnTo>
                  <a:lnTo>
                    <a:pt x="3854" y="474"/>
                  </a:lnTo>
                  <a:lnTo>
                    <a:pt x="3859" y="471"/>
                  </a:lnTo>
                  <a:lnTo>
                    <a:pt x="3865" y="467"/>
                  </a:lnTo>
                  <a:lnTo>
                    <a:pt x="3872" y="464"/>
                  </a:lnTo>
                  <a:lnTo>
                    <a:pt x="3878" y="464"/>
                  </a:lnTo>
                  <a:lnTo>
                    <a:pt x="3886" y="463"/>
                  </a:lnTo>
                  <a:lnTo>
                    <a:pt x="3894" y="464"/>
                  </a:lnTo>
                  <a:lnTo>
                    <a:pt x="3900" y="465"/>
                  </a:lnTo>
                  <a:lnTo>
                    <a:pt x="3913" y="469"/>
                  </a:lnTo>
                  <a:lnTo>
                    <a:pt x="3922" y="474"/>
                  </a:lnTo>
                  <a:lnTo>
                    <a:pt x="3925" y="477"/>
                  </a:lnTo>
                  <a:lnTo>
                    <a:pt x="3926" y="480"/>
                  </a:lnTo>
                  <a:lnTo>
                    <a:pt x="3926" y="482"/>
                  </a:lnTo>
                  <a:lnTo>
                    <a:pt x="3922" y="484"/>
                  </a:lnTo>
                  <a:lnTo>
                    <a:pt x="3908" y="493"/>
                  </a:lnTo>
                  <a:lnTo>
                    <a:pt x="3886" y="508"/>
                  </a:lnTo>
                  <a:lnTo>
                    <a:pt x="3877" y="516"/>
                  </a:lnTo>
                  <a:lnTo>
                    <a:pt x="3871" y="524"/>
                  </a:lnTo>
                  <a:lnTo>
                    <a:pt x="3869" y="526"/>
                  </a:lnTo>
                  <a:lnTo>
                    <a:pt x="3869" y="529"/>
                  </a:lnTo>
                  <a:lnTo>
                    <a:pt x="3869" y="530"/>
                  </a:lnTo>
                  <a:lnTo>
                    <a:pt x="3872" y="531"/>
                  </a:lnTo>
                  <a:lnTo>
                    <a:pt x="3887" y="530"/>
                  </a:lnTo>
                  <a:lnTo>
                    <a:pt x="3908" y="526"/>
                  </a:lnTo>
                  <a:lnTo>
                    <a:pt x="3918" y="524"/>
                  </a:lnTo>
                  <a:lnTo>
                    <a:pt x="3928" y="524"/>
                  </a:lnTo>
                  <a:lnTo>
                    <a:pt x="3931" y="524"/>
                  </a:lnTo>
                  <a:lnTo>
                    <a:pt x="3934" y="524"/>
                  </a:lnTo>
                  <a:lnTo>
                    <a:pt x="3937" y="525"/>
                  </a:lnTo>
                  <a:lnTo>
                    <a:pt x="3938" y="528"/>
                  </a:lnTo>
                  <a:lnTo>
                    <a:pt x="3940" y="530"/>
                  </a:lnTo>
                  <a:lnTo>
                    <a:pt x="3943" y="534"/>
                  </a:lnTo>
                  <a:lnTo>
                    <a:pt x="3943" y="539"/>
                  </a:lnTo>
                  <a:lnTo>
                    <a:pt x="3943" y="544"/>
                  </a:lnTo>
                  <a:lnTo>
                    <a:pt x="3940" y="560"/>
                  </a:lnTo>
                  <a:lnTo>
                    <a:pt x="3937" y="577"/>
                  </a:lnTo>
                  <a:lnTo>
                    <a:pt x="3933" y="592"/>
                  </a:lnTo>
                  <a:lnTo>
                    <a:pt x="3933" y="604"/>
                  </a:lnTo>
                  <a:lnTo>
                    <a:pt x="3933" y="609"/>
                  </a:lnTo>
                  <a:lnTo>
                    <a:pt x="3935" y="612"/>
                  </a:lnTo>
                  <a:lnTo>
                    <a:pt x="3939" y="613"/>
                  </a:lnTo>
                  <a:lnTo>
                    <a:pt x="3944" y="612"/>
                  </a:lnTo>
                  <a:lnTo>
                    <a:pt x="3961" y="598"/>
                  </a:lnTo>
                  <a:lnTo>
                    <a:pt x="3979" y="585"/>
                  </a:lnTo>
                  <a:lnTo>
                    <a:pt x="3997" y="583"/>
                  </a:lnTo>
                  <a:lnTo>
                    <a:pt x="4018" y="583"/>
                  </a:lnTo>
                  <a:lnTo>
                    <a:pt x="4029" y="582"/>
                  </a:lnTo>
                  <a:lnTo>
                    <a:pt x="4036" y="579"/>
                  </a:lnTo>
                  <a:lnTo>
                    <a:pt x="4040" y="577"/>
                  </a:lnTo>
                  <a:lnTo>
                    <a:pt x="4043" y="573"/>
                  </a:lnTo>
                  <a:lnTo>
                    <a:pt x="4044" y="569"/>
                  </a:lnTo>
                  <a:lnTo>
                    <a:pt x="4045" y="564"/>
                  </a:lnTo>
                  <a:lnTo>
                    <a:pt x="4045" y="560"/>
                  </a:lnTo>
                  <a:lnTo>
                    <a:pt x="4044" y="557"/>
                  </a:lnTo>
                  <a:lnTo>
                    <a:pt x="4043" y="555"/>
                  </a:lnTo>
                  <a:lnTo>
                    <a:pt x="4042" y="552"/>
                  </a:lnTo>
                  <a:lnTo>
                    <a:pt x="4035" y="548"/>
                  </a:lnTo>
                  <a:lnTo>
                    <a:pt x="4029" y="543"/>
                  </a:lnTo>
                  <a:lnTo>
                    <a:pt x="4013" y="537"/>
                  </a:lnTo>
                  <a:lnTo>
                    <a:pt x="4001" y="529"/>
                  </a:lnTo>
                  <a:lnTo>
                    <a:pt x="3994" y="522"/>
                  </a:lnTo>
                  <a:lnTo>
                    <a:pt x="3988" y="516"/>
                  </a:lnTo>
                  <a:lnTo>
                    <a:pt x="3986" y="511"/>
                  </a:lnTo>
                  <a:lnTo>
                    <a:pt x="3986" y="507"/>
                  </a:lnTo>
                  <a:lnTo>
                    <a:pt x="3987" y="503"/>
                  </a:lnTo>
                  <a:lnTo>
                    <a:pt x="3991" y="499"/>
                  </a:lnTo>
                  <a:lnTo>
                    <a:pt x="3996" y="496"/>
                  </a:lnTo>
                  <a:lnTo>
                    <a:pt x="4001" y="493"/>
                  </a:lnTo>
                  <a:lnTo>
                    <a:pt x="4012" y="489"/>
                  </a:lnTo>
                  <a:lnTo>
                    <a:pt x="4021" y="484"/>
                  </a:lnTo>
                  <a:lnTo>
                    <a:pt x="4023" y="482"/>
                  </a:lnTo>
                  <a:lnTo>
                    <a:pt x="4023" y="480"/>
                  </a:lnTo>
                  <a:lnTo>
                    <a:pt x="4022" y="476"/>
                  </a:lnTo>
                  <a:lnTo>
                    <a:pt x="4018" y="473"/>
                  </a:lnTo>
                  <a:lnTo>
                    <a:pt x="4012" y="469"/>
                  </a:lnTo>
                  <a:lnTo>
                    <a:pt x="4007" y="464"/>
                  </a:lnTo>
                  <a:lnTo>
                    <a:pt x="4003" y="459"/>
                  </a:lnTo>
                  <a:lnTo>
                    <a:pt x="3999" y="454"/>
                  </a:lnTo>
                  <a:lnTo>
                    <a:pt x="3997" y="449"/>
                  </a:lnTo>
                  <a:lnTo>
                    <a:pt x="3996" y="442"/>
                  </a:lnTo>
                  <a:lnTo>
                    <a:pt x="3995" y="437"/>
                  </a:lnTo>
                  <a:lnTo>
                    <a:pt x="3995" y="430"/>
                  </a:lnTo>
                  <a:lnTo>
                    <a:pt x="3997" y="419"/>
                  </a:lnTo>
                  <a:lnTo>
                    <a:pt x="4003" y="406"/>
                  </a:lnTo>
                  <a:lnTo>
                    <a:pt x="4010" y="394"/>
                  </a:lnTo>
                  <a:lnTo>
                    <a:pt x="4021" y="383"/>
                  </a:lnTo>
                  <a:lnTo>
                    <a:pt x="4030" y="373"/>
                  </a:lnTo>
                  <a:lnTo>
                    <a:pt x="4039" y="363"/>
                  </a:lnTo>
                  <a:lnTo>
                    <a:pt x="4044" y="358"/>
                  </a:lnTo>
                  <a:lnTo>
                    <a:pt x="4049" y="355"/>
                  </a:lnTo>
                  <a:lnTo>
                    <a:pt x="4054" y="353"/>
                  </a:lnTo>
                  <a:lnTo>
                    <a:pt x="4062" y="353"/>
                  </a:lnTo>
                  <a:lnTo>
                    <a:pt x="4083" y="354"/>
                  </a:lnTo>
                  <a:lnTo>
                    <a:pt x="4114" y="353"/>
                  </a:lnTo>
                  <a:lnTo>
                    <a:pt x="4128" y="351"/>
                  </a:lnTo>
                  <a:lnTo>
                    <a:pt x="4143" y="348"/>
                  </a:lnTo>
                  <a:lnTo>
                    <a:pt x="4148" y="346"/>
                  </a:lnTo>
                  <a:lnTo>
                    <a:pt x="4153" y="344"/>
                  </a:lnTo>
                  <a:lnTo>
                    <a:pt x="4157" y="341"/>
                  </a:lnTo>
                  <a:lnTo>
                    <a:pt x="4159" y="338"/>
                  </a:lnTo>
                  <a:lnTo>
                    <a:pt x="4154" y="332"/>
                  </a:lnTo>
                  <a:lnTo>
                    <a:pt x="4144" y="318"/>
                  </a:lnTo>
                  <a:lnTo>
                    <a:pt x="4134" y="301"/>
                  </a:lnTo>
                  <a:lnTo>
                    <a:pt x="4124" y="285"/>
                  </a:lnTo>
                  <a:lnTo>
                    <a:pt x="4119" y="274"/>
                  </a:lnTo>
                  <a:lnTo>
                    <a:pt x="4114" y="254"/>
                  </a:lnTo>
                  <a:lnTo>
                    <a:pt x="4114" y="250"/>
                  </a:lnTo>
                  <a:lnTo>
                    <a:pt x="4114" y="246"/>
                  </a:lnTo>
                  <a:lnTo>
                    <a:pt x="4114" y="243"/>
                  </a:lnTo>
                  <a:lnTo>
                    <a:pt x="4115" y="240"/>
                  </a:lnTo>
                  <a:lnTo>
                    <a:pt x="4118" y="239"/>
                  </a:lnTo>
                  <a:lnTo>
                    <a:pt x="4122" y="237"/>
                  </a:lnTo>
                  <a:lnTo>
                    <a:pt x="4127" y="239"/>
                  </a:lnTo>
                  <a:lnTo>
                    <a:pt x="4134" y="240"/>
                  </a:lnTo>
                  <a:lnTo>
                    <a:pt x="4148" y="246"/>
                  </a:lnTo>
                  <a:lnTo>
                    <a:pt x="4161" y="252"/>
                  </a:lnTo>
                  <a:lnTo>
                    <a:pt x="4171" y="256"/>
                  </a:lnTo>
                  <a:lnTo>
                    <a:pt x="4180" y="257"/>
                  </a:lnTo>
                  <a:lnTo>
                    <a:pt x="4184" y="256"/>
                  </a:lnTo>
                  <a:lnTo>
                    <a:pt x="4185" y="254"/>
                  </a:lnTo>
                  <a:lnTo>
                    <a:pt x="4188" y="250"/>
                  </a:lnTo>
                  <a:lnTo>
                    <a:pt x="4188" y="246"/>
                  </a:lnTo>
                  <a:lnTo>
                    <a:pt x="4187" y="241"/>
                  </a:lnTo>
                  <a:lnTo>
                    <a:pt x="4185" y="234"/>
                  </a:lnTo>
                  <a:lnTo>
                    <a:pt x="4183" y="224"/>
                  </a:lnTo>
                  <a:lnTo>
                    <a:pt x="4179" y="214"/>
                  </a:lnTo>
                  <a:lnTo>
                    <a:pt x="4175" y="208"/>
                  </a:lnTo>
                  <a:lnTo>
                    <a:pt x="4168" y="202"/>
                  </a:lnTo>
                  <a:lnTo>
                    <a:pt x="4162" y="200"/>
                  </a:lnTo>
                  <a:lnTo>
                    <a:pt x="4154" y="197"/>
                  </a:lnTo>
                  <a:lnTo>
                    <a:pt x="4146" y="195"/>
                  </a:lnTo>
                  <a:lnTo>
                    <a:pt x="4139" y="192"/>
                  </a:lnTo>
                  <a:lnTo>
                    <a:pt x="4131" y="187"/>
                  </a:lnTo>
                  <a:lnTo>
                    <a:pt x="4124" y="180"/>
                  </a:lnTo>
                  <a:lnTo>
                    <a:pt x="4119" y="173"/>
                  </a:lnTo>
                  <a:lnTo>
                    <a:pt x="4117" y="165"/>
                  </a:lnTo>
                  <a:lnTo>
                    <a:pt x="4117" y="157"/>
                  </a:lnTo>
                  <a:lnTo>
                    <a:pt x="4118" y="151"/>
                  </a:lnTo>
                  <a:lnTo>
                    <a:pt x="4121" y="144"/>
                  </a:lnTo>
                  <a:lnTo>
                    <a:pt x="4126" y="139"/>
                  </a:lnTo>
                  <a:lnTo>
                    <a:pt x="4131" y="135"/>
                  </a:lnTo>
                  <a:lnTo>
                    <a:pt x="4139" y="131"/>
                  </a:lnTo>
                  <a:lnTo>
                    <a:pt x="4146" y="129"/>
                  </a:lnTo>
                  <a:lnTo>
                    <a:pt x="4154" y="127"/>
                  </a:lnTo>
                  <a:lnTo>
                    <a:pt x="4163" y="126"/>
                  </a:lnTo>
                  <a:lnTo>
                    <a:pt x="4171" y="127"/>
                  </a:lnTo>
                  <a:lnTo>
                    <a:pt x="4180" y="129"/>
                  </a:lnTo>
                  <a:lnTo>
                    <a:pt x="4188" y="132"/>
                  </a:lnTo>
                  <a:lnTo>
                    <a:pt x="4194" y="136"/>
                  </a:lnTo>
                  <a:lnTo>
                    <a:pt x="4201" y="143"/>
                  </a:lnTo>
                  <a:lnTo>
                    <a:pt x="4213" y="156"/>
                  </a:lnTo>
                  <a:lnTo>
                    <a:pt x="4229" y="169"/>
                  </a:lnTo>
                  <a:lnTo>
                    <a:pt x="4237" y="175"/>
                  </a:lnTo>
                  <a:lnTo>
                    <a:pt x="4246" y="180"/>
                  </a:lnTo>
                  <a:lnTo>
                    <a:pt x="4254" y="184"/>
                  </a:lnTo>
                  <a:lnTo>
                    <a:pt x="4262" y="187"/>
                  </a:lnTo>
                  <a:lnTo>
                    <a:pt x="4268" y="188"/>
                  </a:lnTo>
                  <a:lnTo>
                    <a:pt x="4273" y="189"/>
                  </a:lnTo>
                  <a:lnTo>
                    <a:pt x="4277" y="188"/>
                  </a:lnTo>
                  <a:lnTo>
                    <a:pt x="4281" y="187"/>
                  </a:lnTo>
                  <a:lnTo>
                    <a:pt x="4284" y="184"/>
                  </a:lnTo>
                  <a:lnTo>
                    <a:pt x="4285" y="180"/>
                  </a:lnTo>
                  <a:lnTo>
                    <a:pt x="4285" y="177"/>
                  </a:lnTo>
                  <a:lnTo>
                    <a:pt x="4285" y="173"/>
                  </a:lnTo>
                  <a:lnTo>
                    <a:pt x="4281" y="156"/>
                  </a:lnTo>
                  <a:lnTo>
                    <a:pt x="4279" y="143"/>
                  </a:lnTo>
                  <a:lnTo>
                    <a:pt x="4298" y="144"/>
                  </a:lnTo>
                  <a:lnTo>
                    <a:pt x="4314" y="144"/>
                  </a:lnTo>
                  <a:lnTo>
                    <a:pt x="4320" y="145"/>
                  </a:lnTo>
                  <a:lnTo>
                    <a:pt x="4324" y="147"/>
                  </a:lnTo>
                  <a:lnTo>
                    <a:pt x="4328" y="149"/>
                  </a:lnTo>
                  <a:lnTo>
                    <a:pt x="4332" y="152"/>
                  </a:lnTo>
                  <a:lnTo>
                    <a:pt x="4333" y="155"/>
                  </a:lnTo>
                  <a:lnTo>
                    <a:pt x="4334" y="158"/>
                  </a:lnTo>
                  <a:lnTo>
                    <a:pt x="4334" y="162"/>
                  </a:lnTo>
                  <a:lnTo>
                    <a:pt x="4334" y="167"/>
                  </a:lnTo>
                  <a:lnTo>
                    <a:pt x="4332" y="179"/>
                  </a:lnTo>
                  <a:lnTo>
                    <a:pt x="4325" y="195"/>
                  </a:lnTo>
                  <a:lnTo>
                    <a:pt x="4314" y="223"/>
                  </a:lnTo>
                  <a:lnTo>
                    <a:pt x="4302" y="252"/>
                  </a:lnTo>
                  <a:lnTo>
                    <a:pt x="4292" y="283"/>
                  </a:lnTo>
                  <a:lnTo>
                    <a:pt x="4283" y="314"/>
                  </a:lnTo>
                  <a:lnTo>
                    <a:pt x="4273" y="345"/>
                  </a:lnTo>
                  <a:lnTo>
                    <a:pt x="4267" y="377"/>
                  </a:lnTo>
                  <a:lnTo>
                    <a:pt x="4264" y="393"/>
                  </a:lnTo>
                  <a:lnTo>
                    <a:pt x="4263" y="408"/>
                  </a:lnTo>
                  <a:lnTo>
                    <a:pt x="4262" y="424"/>
                  </a:lnTo>
                  <a:lnTo>
                    <a:pt x="4262" y="439"/>
                  </a:lnTo>
                  <a:lnTo>
                    <a:pt x="4260" y="458"/>
                  </a:lnTo>
                  <a:lnTo>
                    <a:pt x="4258" y="480"/>
                  </a:lnTo>
                  <a:lnTo>
                    <a:pt x="4258" y="490"/>
                  </a:lnTo>
                  <a:lnTo>
                    <a:pt x="4259" y="498"/>
                  </a:lnTo>
                  <a:lnTo>
                    <a:pt x="4260" y="500"/>
                  </a:lnTo>
                  <a:lnTo>
                    <a:pt x="4263" y="503"/>
                  </a:lnTo>
                  <a:lnTo>
                    <a:pt x="4264" y="504"/>
                  </a:lnTo>
                  <a:lnTo>
                    <a:pt x="4268" y="504"/>
                  </a:lnTo>
                  <a:lnTo>
                    <a:pt x="4286" y="502"/>
                  </a:lnTo>
                  <a:lnTo>
                    <a:pt x="4306" y="500"/>
                  </a:lnTo>
                  <a:lnTo>
                    <a:pt x="4314" y="498"/>
                  </a:lnTo>
                  <a:lnTo>
                    <a:pt x="4321" y="494"/>
                  </a:lnTo>
                  <a:lnTo>
                    <a:pt x="4324" y="490"/>
                  </a:lnTo>
                  <a:lnTo>
                    <a:pt x="4325" y="487"/>
                  </a:lnTo>
                  <a:lnTo>
                    <a:pt x="4327" y="482"/>
                  </a:lnTo>
                  <a:lnTo>
                    <a:pt x="4328" y="477"/>
                  </a:lnTo>
                  <a:lnTo>
                    <a:pt x="4328" y="465"/>
                  </a:lnTo>
                  <a:lnTo>
                    <a:pt x="4327" y="454"/>
                  </a:lnTo>
                  <a:lnTo>
                    <a:pt x="4325" y="443"/>
                  </a:lnTo>
                  <a:lnTo>
                    <a:pt x="4323" y="432"/>
                  </a:lnTo>
                  <a:lnTo>
                    <a:pt x="4319" y="412"/>
                  </a:lnTo>
                  <a:lnTo>
                    <a:pt x="4317" y="393"/>
                  </a:lnTo>
                  <a:lnTo>
                    <a:pt x="4319" y="384"/>
                  </a:lnTo>
                  <a:lnTo>
                    <a:pt x="4321" y="376"/>
                  </a:lnTo>
                  <a:lnTo>
                    <a:pt x="4327" y="367"/>
                  </a:lnTo>
                  <a:lnTo>
                    <a:pt x="4332" y="359"/>
                  </a:lnTo>
                  <a:lnTo>
                    <a:pt x="4337" y="350"/>
                  </a:lnTo>
                  <a:lnTo>
                    <a:pt x="4341" y="341"/>
                  </a:lnTo>
                  <a:lnTo>
                    <a:pt x="4345" y="332"/>
                  </a:lnTo>
                  <a:lnTo>
                    <a:pt x="4347" y="323"/>
                  </a:lnTo>
                  <a:lnTo>
                    <a:pt x="4351" y="302"/>
                  </a:lnTo>
                  <a:lnTo>
                    <a:pt x="4356" y="284"/>
                  </a:lnTo>
                  <a:lnTo>
                    <a:pt x="4362" y="266"/>
                  </a:lnTo>
                  <a:lnTo>
                    <a:pt x="4369" y="248"/>
                  </a:lnTo>
                  <a:lnTo>
                    <a:pt x="4385" y="213"/>
                  </a:lnTo>
                  <a:lnTo>
                    <a:pt x="4404" y="178"/>
                  </a:lnTo>
                  <a:lnTo>
                    <a:pt x="4407" y="171"/>
                  </a:lnTo>
                  <a:lnTo>
                    <a:pt x="4412" y="166"/>
                  </a:lnTo>
                  <a:lnTo>
                    <a:pt x="4417" y="161"/>
                  </a:lnTo>
                  <a:lnTo>
                    <a:pt x="4422" y="156"/>
                  </a:lnTo>
                  <a:lnTo>
                    <a:pt x="4428" y="152"/>
                  </a:lnTo>
                  <a:lnTo>
                    <a:pt x="4434" y="148"/>
                  </a:lnTo>
                  <a:lnTo>
                    <a:pt x="4439" y="145"/>
                  </a:lnTo>
                  <a:lnTo>
                    <a:pt x="4446" y="144"/>
                  </a:lnTo>
                  <a:lnTo>
                    <a:pt x="4451" y="144"/>
                  </a:lnTo>
                  <a:lnTo>
                    <a:pt x="4457" y="145"/>
                  </a:lnTo>
                  <a:lnTo>
                    <a:pt x="4461" y="147"/>
                  </a:lnTo>
                  <a:lnTo>
                    <a:pt x="4466" y="151"/>
                  </a:lnTo>
                  <a:lnTo>
                    <a:pt x="4470" y="155"/>
                  </a:lnTo>
                  <a:lnTo>
                    <a:pt x="4473" y="161"/>
                  </a:lnTo>
                  <a:lnTo>
                    <a:pt x="4474" y="169"/>
                  </a:lnTo>
                  <a:lnTo>
                    <a:pt x="4476" y="179"/>
                  </a:lnTo>
                  <a:lnTo>
                    <a:pt x="4474" y="188"/>
                  </a:lnTo>
                  <a:lnTo>
                    <a:pt x="4474" y="195"/>
                  </a:lnTo>
                  <a:lnTo>
                    <a:pt x="4472" y="200"/>
                  </a:lnTo>
                  <a:lnTo>
                    <a:pt x="4470" y="204"/>
                  </a:lnTo>
                  <a:lnTo>
                    <a:pt x="4464" y="210"/>
                  </a:lnTo>
                  <a:lnTo>
                    <a:pt x="4456" y="223"/>
                  </a:lnTo>
                  <a:lnTo>
                    <a:pt x="4460" y="235"/>
                  </a:lnTo>
                  <a:lnTo>
                    <a:pt x="4472" y="259"/>
                  </a:lnTo>
                  <a:lnTo>
                    <a:pt x="4478" y="274"/>
                  </a:lnTo>
                  <a:lnTo>
                    <a:pt x="4483" y="288"/>
                  </a:lnTo>
                  <a:lnTo>
                    <a:pt x="4487" y="300"/>
                  </a:lnTo>
                  <a:lnTo>
                    <a:pt x="4488" y="311"/>
                  </a:lnTo>
                  <a:lnTo>
                    <a:pt x="4490" y="326"/>
                  </a:lnTo>
                  <a:lnTo>
                    <a:pt x="4491" y="337"/>
                  </a:lnTo>
                  <a:lnTo>
                    <a:pt x="4492" y="342"/>
                  </a:lnTo>
                  <a:lnTo>
                    <a:pt x="4494" y="346"/>
                  </a:lnTo>
                  <a:lnTo>
                    <a:pt x="4496" y="349"/>
                  </a:lnTo>
                  <a:lnTo>
                    <a:pt x="4499" y="351"/>
                  </a:lnTo>
                  <a:lnTo>
                    <a:pt x="4501" y="353"/>
                  </a:lnTo>
                  <a:lnTo>
                    <a:pt x="4504" y="353"/>
                  </a:lnTo>
                  <a:lnTo>
                    <a:pt x="4508" y="353"/>
                  </a:lnTo>
                  <a:lnTo>
                    <a:pt x="4512" y="351"/>
                  </a:lnTo>
                  <a:lnTo>
                    <a:pt x="4523" y="345"/>
                  </a:lnTo>
                  <a:lnTo>
                    <a:pt x="4536" y="336"/>
                  </a:lnTo>
                  <a:lnTo>
                    <a:pt x="4555" y="327"/>
                  </a:lnTo>
                  <a:lnTo>
                    <a:pt x="4575" y="315"/>
                  </a:lnTo>
                  <a:lnTo>
                    <a:pt x="4580" y="313"/>
                  </a:lnTo>
                  <a:lnTo>
                    <a:pt x="4583" y="309"/>
                  </a:lnTo>
                  <a:lnTo>
                    <a:pt x="4586" y="305"/>
                  </a:lnTo>
                  <a:lnTo>
                    <a:pt x="4588" y="301"/>
                  </a:lnTo>
                  <a:lnTo>
                    <a:pt x="4588" y="297"/>
                  </a:lnTo>
                  <a:lnTo>
                    <a:pt x="4586" y="292"/>
                  </a:lnTo>
                  <a:lnTo>
                    <a:pt x="4583" y="287"/>
                  </a:lnTo>
                  <a:lnTo>
                    <a:pt x="4578" y="281"/>
                  </a:lnTo>
                  <a:lnTo>
                    <a:pt x="4575" y="279"/>
                  </a:lnTo>
                  <a:lnTo>
                    <a:pt x="4573" y="275"/>
                  </a:lnTo>
                  <a:lnTo>
                    <a:pt x="4573" y="272"/>
                  </a:lnTo>
                  <a:lnTo>
                    <a:pt x="4571" y="270"/>
                  </a:lnTo>
                  <a:lnTo>
                    <a:pt x="4573" y="263"/>
                  </a:lnTo>
                  <a:lnTo>
                    <a:pt x="4575" y="256"/>
                  </a:lnTo>
                  <a:lnTo>
                    <a:pt x="4578" y="249"/>
                  </a:lnTo>
                  <a:lnTo>
                    <a:pt x="4579" y="243"/>
                  </a:lnTo>
                  <a:lnTo>
                    <a:pt x="4579" y="239"/>
                  </a:lnTo>
                  <a:lnTo>
                    <a:pt x="4578" y="235"/>
                  </a:lnTo>
                  <a:lnTo>
                    <a:pt x="4577" y="232"/>
                  </a:lnTo>
                  <a:lnTo>
                    <a:pt x="4575" y="228"/>
                  </a:lnTo>
                  <a:lnTo>
                    <a:pt x="4570" y="221"/>
                  </a:lnTo>
                  <a:lnTo>
                    <a:pt x="4566" y="214"/>
                  </a:lnTo>
                  <a:lnTo>
                    <a:pt x="4565" y="209"/>
                  </a:lnTo>
                  <a:lnTo>
                    <a:pt x="4565" y="204"/>
                  </a:lnTo>
                  <a:lnTo>
                    <a:pt x="4565" y="200"/>
                  </a:lnTo>
                  <a:lnTo>
                    <a:pt x="4568" y="196"/>
                  </a:lnTo>
                  <a:lnTo>
                    <a:pt x="4570" y="193"/>
                  </a:lnTo>
                  <a:lnTo>
                    <a:pt x="4574" y="189"/>
                  </a:lnTo>
                  <a:lnTo>
                    <a:pt x="4583" y="184"/>
                  </a:lnTo>
                  <a:lnTo>
                    <a:pt x="4595" y="177"/>
                  </a:lnTo>
                  <a:lnTo>
                    <a:pt x="4600" y="173"/>
                  </a:lnTo>
                  <a:lnTo>
                    <a:pt x="4605" y="167"/>
                  </a:lnTo>
                  <a:lnTo>
                    <a:pt x="4610" y="161"/>
                  </a:lnTo>
                  <a:lnTo>
                    <a:pt x="4615" y="155"/>
                  </a:lnTo>
                  <a:lnTo>
                    <a:pt x="4615" y="152"/>
                  </a:lnTo>
                  <a:lnTo>
                    <a:pt x="4613" y="149"/>
                  </a:lnTo>
                  <a:lnTo>
                    <a:pt x="4609" y="145"/>
                  </a:lnTo>
                  <a:lnTo>
                    <a:pt x="4604" y="143"/>
                  </a:lnTo>
                  <a:lnTo>
                    <a:pt x="4588" y="136"/>
                  </a:lnTo>
                  <a:lnTo>
                    <a:pt x="4570" y="129"/>
                  </a:lnTo>
                  <a:lnTo>
                    <a:pt x="4561" y="125"/>
                  </a:lnTo>
                  <a:lnTo>
                    <a:pt x="4552" y="120"/>
                  </a:lnTo>
                  <a:lnTo>
                    <a:pt x="4543" y="114"/>
                  </a:lnTo>
                  <a:lnTo>
                    <a:pt x="4535" y="109"/>
                  </a:lnTo>
                  <a:lnTo>
                    <a:pt x="4530" y="103"/>
                  </a:lnTo>
                  <a:lnTo>
                    <a:pt x="4525" y="95"/>
                  </a:lnTo>
                  <a:lnTo>
                    <a:pt x="4523" y="87"/>
                  </a:lnTo>
                  <a:lnTo>
                    <a:pt x="4523" y="78"/>
                  </a:lnTo>
                  <a:lnTo>
                    <a:pt x="4525" y="70"/>
                  </a:lnTo>
                  <a:lnTo>
                    <a:pt x="4527" y="64"/>
                  </a:lnTo>
                  <a:lnTo>
                    <a:pt x="4531" y="60"/>
                  </a:lnTo>
                  <a:lnTo>
                    <a:pt x="4535" y="59"/>
                  </a:lnTo>
                  <a:lnTo>
                    <a:pt x="4540" y="57"/>
                  </a:lnTo>
                  <a:lnTo>
                    <a:pt x="4545" y="59"/>
                  </a:lnTo>
                  <a:lnTo>
                    <a:pt x="4552" y="61"/>
                  </a:lnTo>
                  <a:lnTo>
                    <a:pt x="4557" y="64"/>
                  </a:lnTo>
                  <a:lnTo>
                    <a:pt x="4583" y="82"/>
                  </a:lnTo>
                  <a:lnTo>
                    <a:pt x="4602" y="98"/>
                  </a:lnTo>
                  <a:lnTo>
                    <a:pt x="4608" y="100"/>
                  </a:lnTo>
                  <a:lnTo>
                    <a:pt x="4612" y="101"/>
                  </a:lnTo>
                  <a:lnTo>
                    <a:pt x="4615" y="101"/>
                  </a:lnTo>
                  <a:lnTo>
                    <a:pt x="4619" y="100"/>
                  </a:lnTo>
                  <a:lnTo>
                    <a:pt x="4622" y="98"/>
                  </a:lnTo>
                  <a:lnTo>
                    <a:pt x="4623" y="94"/>
                  </a:lnTo>
                  <a:lnTo>
                    <a:pt x="4623" y="90"/>
                  </a:lnTo>
                  <a:lnTo>
                    <a:pt x="4622" y="83"/>
                  </a:lnTo>
                  <a:lnTo>
                    <a:pt x="4619" y="78"/>
                  </a:lnTo>
                  <a:lnTo>
                    <a:pt x="4615" y="73"/>
                  </a:lnTo>
                  <a:lnTo>
                    <a:pt x="4610" y="69"/>
                  </a:lnTo>
                  <a:lnTo>
                    <a:pt x="4606" y="64"/>
                  </a:lnTo>
                  <a:lnTo>
                    <a:pt x="4602" y="60"/>
                  </a:lnTo>
                  <a:lnTo>
                    <a:pt x="4599" y="55"/>
                  </a:lnTo>
                  <a:lnTo>
                    <a:pt x="4596" y="50"/>
                  </a:lnTo>
                  <a:lnTo>
                    <a:pt x="4596" y="43"/>
                  </a:lnTo>
                  <a:lnTo>
                    <a:pt x="4592" y="26"/>
                  </a:lnTo>
                  <a:lnTo>
                    <a:pt x="4591" y="12"/>
                  </a:lnTo>
                  <a:lnTo>
                    <a:pt x="4591" y="8"/>
                  </a:lnTo>
                  <a:lnTo>
                    <a:pt x="4592" y="6"/>
                  </a:lnTo>
                  <a:lnTo>
                    <a:pt x="4593" y="3"/>
                  </a:lnTo>
                  <a:lnTo>
                    <a:pt x="4596" y="2"/>
                  </a:lnTo>
                  <a:lnTo>
                    <a:pt x="4599" y="0"/>
                  </a:lnTo>
                  <a:lnTo>
                    <a:pt x="4601" y="0"/>
                  </a:lnTo>
                  <a:lnTo>
                    <a:pt x="4605" y="0"/>
                  </a:lnTo>
                  <a:lnTo>
                    <a:pt x="4610" y="2"/>
                  </a:lnTo>
                  <a:lnTo>
                    <a:pt x="4621" y="4"/>
                  </a:lnTo>
                  <a:lnTo>
                    <a:pt x="4628" y="8"/>
                  </a:lnTo>
                  <a:lnTo>
                    <a:pt x="4635" y="11"/>
                  </a:lnTo>
                  <a:lnTo>
                    <a:pt x="4640" y="15"/>
                  </a:lnTo>
                  <a:lnTo>
                    <a:pt x="4649" y="21"/>
                  </a:lnTo>
                  <a:lnTo>
                    <a:pt x="4657" y="28"/>
                  </a:lnTo>
                  <a:lnTo>
                    <a:pt x="4662" y="30"/>
                  </a:lnTo>
                  <a:lnTo>
                    <a:pt x="4666" y="31"/>
                  </a:lnTo>
                  <a:lnTo>
                    <a:pt x="4672" y="33"/>
                  </a:lnTo>
                  <a:lnTo>
                    <a:pt x="4679" y="33"/>
                  </a:lnTo>
                  <a:lnTo>
                    <a:pt x="4687" y="33"/>
                  </a:lnTo>
                  <a:lnTo>
                    <a:pt x="4696" y="30"/>
                  </a:lnTo>
                  <a:lnTo>
                    <a:pt x="4706" y="28"/>
                  </a:lnTo>
                  <a:lnTo>
                    <a:pt x="4719" y="22"/>
                  </a:lnTo>
                  <a:lnTo>
                    <a:pt x="4724" y="21"/>
                  </a:lnTo>
                  <a:lnTo>
                    <a:pt x="4728" y="21"/>
                  </a:lnTo>
                  <a:lnTo>
                    <a:pt x="4731" y="24"/>
                  </a:lnTo>
                  <a:lnTo>
                    <a:pt x="4731" y="26"/>
                  </a:lnTo>
                  <a:lnTo>
                    <a:pt x="4729" y="34"/>
                  </a:lnTo>
                  <a:lnTo>
                    <a:pt x="4724" y="46"/>
                  </a:lnTo>
                  <a:lnTo>
                    <a:pt x="4710" y="69"/>
                  </a:lnTo>
                  <a:lnTo>
                    <a:pt x="4702" y="83"/>
                  </a:lnTo>
                  <a:lnTo>
                    <a:pt x="4704" y="85"/>
                  </a:lnTo>
                  <a:lnTo>
                    <a:pt x="4707" y="86"/>
                  </a:lnTo>
                  <a:lnTo>
                    <a:pt x="4714" y="85"/>
                  </a:lnTo>
                  <a:lnTo>
                    <a:pt x="4720" y="83"/>
                  </a:lnTo>
                  <a:lnTo>
                    <a:pt x="4733" y="81"/>
                  </a:lnTo>
                  <a:lnTo>
                    <a:pt x="4741" y="79"/>
                  </a:lnTo>
                  <a:lnTo>
                    <a:pt x="4746" y="79"/>
                  </a:lnTo>
                  <a:lnTo>
                    <a:pt x="4751" y="81"/>
                  </a:lnTo>
                  <a:lnTo>
                    <a:pt x="4755" y="83"/>
                  </a:lnTo>
                  <a:lnTo>
                    <a:pt x="4758" y="86"/>
                  </a:lnTo>
                  <a:lnTo>
                    <a:pt x="4761" y="90"/>
                  </a:lnTo>
                  <a:lnTo>
                    <a:pt x="4762" y="94"/>
                  </a:lnTo>
                  <a:lnTo>
                    <a:pt x="4763" y="98"/>
                  </a:lnTo>
                  <a:lnTo>
                    <a:pt x="4764" y="101"/>
                  </a:lnTo>
                  <a:lnTo>
                    <a:pt x="4764" y="112"/>
                  </a:lnTo>
                  <a:lnTo>
                    <a:pt x="4763" y="121"/>
                  </a:lnTo>
                  <a:lnTo>
                    <a:pt x="4761" y="130"/>
                  </a:lnTo>
                  <a:lnTo>
                    <a:pt x="4757" y="138"/>
                  </a:lnTo>
                  <a:lnTo>
                    <a:pt x="4753" y="142"/>
                  </a:lnTo>
                  <a:lnTo>
                    <a:pt x="4749" y="145"/>
                  </a:lnTo>
                  <a:lnTo>
                    <a:pt x="4745" y="148"/>
                  </a:lnTo>
                  <a:lnTo>
                    <a:pt x="4741" y="149"/>
                  </a:lnTo>
                  <a:lnTo>
                    <a:pt x="4732" y="152"/>
                  </a:lnTo>
                  <a:lnTo>
                    <a:pt x="4722" y="151"/>
                  </a:lnTo>
                  <a:lnTo>
                    <a:pt x="4711" y="148"/>
                  </a:lnTo>
                  <a:lnTo>
                    <a:pt x="4702" y="144"/>
                  </a:lnTo>
                  <a:lnTo>
                    <a:pt x="4693" y="139"/>
                  </a:lnTo>
                  <a:lnTo>
                    <a:pt x="4684" y="134"/>
                  </a:lnTo>
                  <a:lnTo>
                    <a:pt x="4674" y="127"/>
                  </a:lnTo>
                  <a:lnTo>
                    <a:pt x="4659" y="121"/>
                  </a:lnTo>
                  <a:lnTo>
                    <a:pt x="4652" y="121"/>
                  </a:lnTo>
                  <a:lnTo>
                    <a:pt x="4647" y="122"/>
                  </a:lnTo>
                  <a:lnTo>
                    <a:pt x="4644" y="123"/>
                  </a:lnTo>
                  <a:lnTo>
                    <a:pt x="4643" y="126"/>
                  </a:lnTo>
                  <a:lnTo>
                    <a:pt x="4641" y="130"/>
                  </a:lnTo>
                  <a:lnTo>
                    <a:pt x="4641" y="135"/>
                  </a:lnTo>
                  <a:lnTo>
                    <a:pt x="4643" y="139"/>
                  </a:lnTo>
                  <a:lnTo>
                    <a:pt x="4647" y="144"/>
                  </a:lnTo>
                  <a:lnTo>
                    <a:pt x="4650" y="148"/>
                  </a:lnTo>
                  <a:lnTo>
                    <a:pt x="4657" y="153"/>
                  </a:lnTo>
                  <a:lnTo>
                    <a:pt x="4670" y="162"/>
                  </a:lnTo>
                  <a:lnTo>
                    <a:pt x="4682" y="171"/>
                  </a:lnTo>
                  <a:lnTo>
                    <a:pt x="4687" y="177"/>
                  </a:lnTo>
                  <a:lnTo>
                    <a:pt x="4691" y="182"/>
                  </a:lnTo>
                  <a:lnTo>
                    <a:pt x="4693" y="186"/>
                  </a:lnTo>
                  <a:lnTo>
                    <a:pt x="4693" y="191"/>
                  </a:lnTo>
                  <a:lnTo>
                    <a:pt x="4689" y="196"/>
                  </a:lnTo>
                  <a:lnTo>
                    <a:pt x="4684" y="200"/>
                  </a:lnTo>
                  <a:lnTo>
                    <a:pt x="4675" y="205"/>
                  </a:lnTo>
                  <a:lnTo>
                    <a:pt x="4662" y="209"/>
                  </a:lnTo>
                  <a:lnTo>
                    <a:pt x="4654" y="214"/>
                  </a:lnTo>
                  <a:lnTo>
                    <a:pt x="4647" y="221"/>
                  </a:lnTo>
                  <a:lnTo>
                    <a:pt x="4640" y="228"/>
                  </a:lnTo>
                  <a:lnTo>
                    <a:pt x="4635" y="237"/>
                  </a:lnTo>
                  <a:lnTo>
                    <a:pt x="4634" y="241"/>
                  </a:lnTo>
                  <a:lnTo>
                    <a:pt x="4634" y="245"/>
                  </a:lnTo>
                  <a:lnTo>
                    <a:pt x="4634" y="250"/>
                  </a:lnTo>
                  <a:lnTo>
                    <a:pt x="4634" y="254"/>
                  </a:lnTo>
                  <a:lnTo>
                    <a:pt x="4636" y="257"/>
                  </a:lnTo>
                  <a:lnTo>
                    <a:pt x="4639" y="259"/>
                  </a:lnTo>
                  <a:lnTo>
                    <a:pt x="4643" y="262"/>
                  </a:lnTo>
                  <a:lnTo>
                    <a:pt x="4647" y="263"/>
                  </a:lnTo>
                  <a:lnTo>
                    <a:pt x="4654" y="262"/>
                  </a:lnTo>
                  <a:lnTo>
                    <a:pt x="4662" y="259"/>
                  </a:lnTo>
                  <a:lnTo>
                    <a:pt x="4672" y="253"/>
                  </a:lnTo>
                  <a:lnTo>
                    <a:pt x="4683" y="245"/>
                  </a:lnTo>
                  <a:lnTo>
                    <a:pt x="4701" y="230"/>
                  </a:lnTo>
                  <a:lnTo>
                    <a:pt x="4714" y="218"/>
                  </a:lnTo>
                  <a:lnTo>
                    <a:pt x="4719" y="212"/>
                  </a:lnTo>
                  <a:lnTo>
                    <a:pt x="4724" y="206"/>
                  </a:lnTo>
                  <a:lnTo>
                    <a:pt x="4728" y="202"/>
                  </a:lnTo>
                  <a:lnTo>
                    <a:pt x="4733" y="200"/>
                  </a:lnTo>
                  <a:lnTo>
                    <a:pt x="4736" y="200"/>
                  </a:lnTo>
                  <a:lnTo>
                    <a:pt x="4739" y="200"/>
                  </a:lnTo>
                  <a:lnTo>
                    <a:pt x="4741" y="201"/>
                  </a:lnTo>
                  <a:lnTo>
                    <a:pt x="4742" y="204"/>
                  </a:lnTo>
                  <a:lnTo>
                    <a:pt x="4744" y="208"/>
                  </a:lnTo>
                  <a:lnTo>
                    <a:pt x="4744" y="212"/>
                  </a:lnTo>
                  <a:lnTo>
                    <a:pt x="4742" y="215"/>
                  </a:lnTo>
                  <a:lnTo>
                    <a:pt x="4741" y="221"/>
                  </a:lnTo>
                  <a:lnTo>
                    <a:pt x="4739" y="227"/>
                  </a:lnTo>
                  <a:lnTo>
                    <a:pt x="4735" y="232"/>
                  </a:lnTo>
                  <a:lnTo>
                    <a:pt x="4729" y="239"/>
                  </a:lnTo>
                  <a:lnTo>
                    <a:pt x="4724" y="244"/>
                  </a:lnTo>
                  <a:lnTo>
                    <a:pt x="4716" y="253"/>
                  </a:lnTo>
                  <a:lnTo>
                    <a:pt x="4710" y="259"/>
                  </a:lnTo>
                  <a:lnTo>
                    <a:pt x="4706" y="266"/>
                  </a:lnTo>
                  <a:lnTo>
                    <a:pt x="4704" y="270"/>
                  </a:lnTo>
                  <a:lnTo>
                    <a:pt x="4704" y="275"/>
                  </a:lnTo>
                  <a:lnTo>
                    <a:pt x="4704" y="278"/>
                  </a:lnTo>
                  <a:lnTo>
                    <a:pt x="4706" y="280"/>
                  </a:lnTo>
                  <a:lnTo>
                    <a:pt x="4710" y="283"/>
                  </a:lnTo>
                  <a:lnTo>
                    <a:pt x="4729" y="287"/>
                  </a:lnTo>
                  <a:lnTo>
                    <a:pt x="4750" y="291"/>
                  </a:lnTo>
                  <a:lnTo>
                    <a:pt x="4753" y="313"/>
                  </a:lnTo>
                  <a:lnTo>
                    <a:pt x="4753" y="338"/>
                  </a:lnTo>
                  <a:lnTo>
                    <a:pt x="4754" y="350"/>
                  </a:lnTo>
                  <a:lnTo>
                    <a:pt x="4757" y="362"/>
                  </a:lnTo>
                  <a:lnTo>
                    <a:pt x="4759" y="367"/>
                  </a:lnTo>
                  <a:lnTo>
                    <a:pt x="4762" y="371"/>
                  </a:lnTo>
                  <a:lnTo>
                    <a:pt x="4764" y="375"/>
                  </a:lnTo>
                  <a:lnTo>
                    <a:pt x="4768" y="379"/>
                  </a:lnTo>
                  <a:lnTo>
                    <a:pt x="4772" y="373"/>
                  </a:lnTo>
                  <a:lnTo>
                    <a:pt x="4776" y="364"/>
                  </a:lnTo>
                  <a:lnTo>
                    <a:pt x="4779" y="354"/>
                  </a:lnTo>
                  <a:lnTo>
                    <a:pt x="4781" y="342"/>
                  </a:lnTo>
                  <a:lnTo>
                    <a:pt x="4784" y="331"/>
                  </a:lnTo>
                  <a:lnTo>
                    <a:pt x="4788" y="319"/>
                  </a:lnTo>
                  <a:lnTo>
                    <a:pt x="4790" y="315"/>
                  </a:lnTo>
                  <a:lnTo>
                    <a:pt x="4792" y="310"/>
                  </a:lnTo>
                  <a:lnTo>
                    <a:pt x="4796" y="306"/>
                  </a:lnTo>
                  <a:lnTo>
                    <a:pt x="4798" y="303"/>
                  </a:lnTo>
                  <a:lnTo>
                    <a:pt x="4807" y="301"/>
                  </a:lnTo>
                  <a:lnTo>
                    <a:pt x="4820" y="300"/>
                  </a:lnTo>
                  <a:lnTo>
                    <a:pt x="4825" y="298"/>
                  </a:lnTo>
                  <a:lnTo>
                    <a:pt x="4830" y="296"/>
                  </a:lnTo>
                  <a:lnTo>
                    <a:pt x="4830" y="294"/>
                  </a:lnTo>
                  <a:lnTo>
                    <a:pt x="4832" y="293"/>
                  </a:lnTo>
                  <a:lnTo>
                    <a:pt x="4830" y="292"/>
                  </a:lnTo>
                  <a:lnTo>
                    <a:pt x="4828" y="291"/>
                  </a:lnTo>
                  <a:lnTo>
                    <a:pt x="4821" y="284"/>
                  </a:lnTo>
                  <a:lnTo>
                    <a:pt x="4816" y="276"/>
                  </a:lnTo>
                  <a:lnTo>
                    <a:pt x="4812" y="269"/>
                  </a:lnTo>
                  <a:lnTo>
                    <a:pt x="4811" y="261"/>
                  </a:lnTo>
                  <a:lnTo>
                    <a:pt x="4811" y="252"/>
                  </a:lnTo>
                  <a:lnTo>
                    <a:pt x="4812" y="244"/>
                  </a:lnTo>
                  <a:lnTo>
                    <a:pt x="4815" y="235"/>
                  </a:lnTo>
                  <a:lnTo>
                    <a:pt x="4819" y="227"/>
                  </a:lnTo>
                  <a:lnTo>
                    <a:pt x="4825" y="219"/>
                  </a:lnTo>
                  <a:lnTo>
                    <a:pt x="4833" y="213"/>
                  </a:lnTo>
                  <a:lnTo>
                    <a:pt x="4836" y="210"/>
                  </a:lnTo>
                  <a:lnTo>
                    <a:pt x="4840" y="206"/>
                  </a:lnTo>
                  <a:lnTo>
                    <a:pt x="4841" y="202"/>
                  </a:lnTo>
                  <a:lnTo>
                    <a:pt x="4843" y="199"/>
                  </a:lnTo>
                  <a:lnTo>
                    <a:pt x="4842" y="180"/>
                  </a:lnTo>
                  <a:lnTo>
                    <a:pt x="4841" y="161"/>
                  </a:lnTo>
                  <a:lnTo>
                    <a:pt x="4853" y="160"/>
                  </a:lnTo>
                  <a:lnTo>
                    <a:pt x="4864" y="158"/>
                  </a:lnTo>
                  <a:lnTo>
                    <a:pt x="4876" y="156"/>
                  </a:lnTo>
                  <a:lnTo>
                    <a:pt x="4887" y="156"/>
                  </a:lnTo>
                  <a:lnTo>
                    <a:pt x="4894" y="157"/>
                  </a:lnTo>
                  <a:lnTo>
                    <a:pt x="4898" y="160"/>
                  </a:lnTo>
                  <a:lnTo>
                    <a:pt x="4899" y="164"/>
                  </a:lnTo>
                  <a:lnTo>
                    <a:pt x="4900" y="167"/>
                  </a:lnTo>
                  <a:lnTo>
                    <a:pt x="4902" y="171"/>
                  </a:lnTo>
                  <a:lnTo>
                    <a:pt x="4902" y="177"/>
                  </a:lnTo>
                  <a:lnTo>
                    <a:pt x="4903" y="182"/>
                  </a:lnTo>
                  <a:lnTo>
                    <a:pt x="4906" y="186"/>
                  </a:lnTo>
                  <a:lnTo>
                    <a:pt x="4910" y="188"/>
                  </a:lnTo>
                  <a:lnTo>
                    <a:pt x="4912" y="189"/>
                  </a:lnTo>
                  <a:lnTo>
                    <a:pt x="4916" y="191"/>
                  </a:lnTo>
                  <a:lnTo>
                    <a:pt x="4919" y="189"/>
                  </a:lnTo>
                  <a:lnTo>
                    <a:pt x="4926" y="188"/>
                  </a:lnTo>
                  <a:lnTo>
                    <a:pt x="4934" y="184"/>
                  </a:lnTo>
                  <a:lnTo>
                    <a:pt x="4942" y="182"/>
                  </a:lnTo>
                  <a:lnTo>
                    <a:pt x="4951" y="180"/>
                  </a:lnTo>
                  <a:lnTo>
                    <a:pt x="4956" y="180"/>
                  </a:lnTo>
                  <a:lnTo>
                    <a:pt x="4960" y="182"/>
                  </a:lnTo>
                  <a:lnTo>
                    <a:pt x="4967" y="184"/>
                  </a:lnTo>
                  <a:lnTo>
                    <a:pt x="4972" y="188"/>
                  </a:lnTo>
                  <a:lnTo>
                    <a:pt x="4978" y="192"/>
                  </a:lnTo>
                  <a:lnTo>
                    <a:pt x="4986" y="193"/>
                  </a:lnTo>
                  <a:lnTo>
                    <a:pt x="4994" y="195"/>
                  </a:lnTo>
                  <a:lnTo>
                    <a:pt x="5000" y="195"/>
                  </a:lnTo>
                  <a:lnTo>
                    <a:pt x="5008" y="195"/>
                  </a:lnTo>
                  <a:lnTo>
                    <a:pt x="5016" y="196"/>
                  </a:lnTo>
                  <a:lnTo>
                    <a:pt x="5024" y="200"/>
                  </a:lnTo>
                  <a:lnTo>
                    <a:pt x="5031" y="206"/>
                  </a:lnTo>
                  <a:lnTo>
                    <a:pt x="5046" y="221"/>
                  </a:lnTo>
                  <a:lnTo>
                    <a:pt x="5055" y="230"/>
                  </a:lnTo>
                  <a:lnTo>
                    <a:pt x="5060" y="235"/>
                  </a:lnTo>
                  <a:lnTo>
                    <a:pt x="5066" y="237"/>
                  </a:lnTo>
                  <a:lnTo>
                    <a:pt x="5074" y="237"/>
                  </a:lnTo>
                  <a:lnTo>
                    <a:pt x="5086" y="239"/>
                  </a:lnTo>
                  <a:lnTo>
                    <a:pt x="5103" y="241"/>
                  </a:lnTo>
                  <a:lnTo>
                    <a:pt x="5128" y="246"/>
                  </a:lnTo>
                  <a:lnTo>
                    <a:pt x="5192" y="265"/>
                  </a:lnTo>
                  <a:lnTo>
                    <a:pt x="5195" y="272"/>
                  </a:lnTo>
                  <a:lnTo>
                    <a:pt x="5200" y="289"/>
                  </a:lnTo>
                  <a:lnTo>
                    <a:pt x="5201" y="298"/>
                  </a:lnTo>
                  <a:lnTo>
                    <a:pt x="5202" y="306"/>
                  </a:lnTo>
                  <a:lnTo>
                    <a:pt x="5202" y="313"/>
                  </a:lnTo>
                  <a:lnTo>
                    <a:pt x="5201" y="315"/>
                  </a:lnTo>
                  <a:lnTo>
                    <a:pt x="5171" y="333"/>
                  </a:lnTo>
                  <a:lnTo>
                    <a:pt x="5153" y="348"/>
                  </a:lnTo>
                  <a:lnTo>
                    <a:pt x="5145" y="354"/>
                  </a:lnTo>
                  <a:lnTo>
                    <a:pt x="5139" y="364"/>
                  </a:lnTo>
                  <a:lnTo>
                    <a:pt x="5131" y="376"/>
                  </a:lnTo>
                  <a:lnTo>
                    <a:pt x="5121" y="393"/>
                  </a:lnTo>
                  <a:lnTo>
                    <a:pt x="5113" y="403"/>
                  </a:lnTo>
                  <a:lnTo>
                    <a:pt x="5105" y="412"/>
                  </a:lnTo>
                  <a:lnTo>
                    <a:pt x="5096" y="420"/>
                  </a:lnTo>
                  <a:lnTo>
                    <a:pt x="5086" y="427"/>
                  </a:lnTo>
                  <a:lnTo>
                    <a:pt x="5074" y="432"/>
                  </a:lnTo>
                  <a:lnTo>
                    <a:pt x="5062" y="437"/>
                  </a:lnTo>
                  <a:lnTo>
                    <a:pt x="5049" y="439"/>
                  </a:lnTo>
                  <a:lnTo>
                    <a:pt x="5036" y="443"/>
                  </a:lnTo>
                  <a:lnTo>
                    <a:pt x="5011" y="447"/>
                  </a:lnTo>
                  <a:lnTo>
                    <a:pt x="4983" y="449"/>
                  </a:lnTo>
                  <a:lnTo>
                    <a:pt x="4957" y="449"/>
                  </a:lnTo>
                  <a:lnTo>
                    <a:pt x="4934" y="449"/>
                  </a:lnTo>
                  <a:lnTo>
                    <a:pt x="4922" y="449"/>
                  </a:lnTo>
                  <a:lnTo>
                    <a:pt x="4911" y="447"/>
                  </a:lnTo>
                  <a:lnTo>
                    <a:pt x="4900" y="446"/>
                  </a:lnTo>
                  <a:lnTo>
                    <a:pt x="4889" y="445"/>
                  </a:lnTo>
                  <a:lnTo>
                    <a:pt x="4875" y="443"/>
                  </a:lnTo>
                  <a:lnTo>
                    <a:pt x="4863" y="443"/>
                  </a:lnTo>
                  <a:lnTo>
                    <a:pt x="4855" y="445"/>
                  </a:lnTo>
                  <a:lnTo>
                    <a:pt x="4850" y="446"/>
                  </a:lnTo>
                  <a:lnTo>
                    <a:pt x="4850" y="447"/>
                  </a:lnTo>
                  <a:lnTo>
                    <a:pt x="4850" y="450"/>
                  </a:lnTo>
                  <a:lnTo>
                    <a:pt x="4853" y="452"/>
                  </a:lnTo>
                  <a:lnTo>
                    <a:pt x="4855" y="455"/>
                  </a:lnTo>
                  <a:lnTo>
                    <a:pt x="4864" y="463"/>
                  </a:lnTo>
                  <a:lnTo>
                    <a:pt x="4880" y="472"/>
                  </a:lnTo>
                  <a:lnTo>
                    <a:pt x="4890" y="478"/>
                  </a:lnTo>
                  <a:lnTo>
                    <a:pt x="4900" y="484"/>
                  </a:lnTo>
                  <a:lnTo>
                    <a:pt x="4908" y="487"/>
                  </a:lnTo>
                  <a:lnTo>
                    <a:pt x="4917" y="490"/>
                  </a:lnTo>
                  <a:lnTo>
                    <a:pt x="4934" y="494"/>
                  </a:lnTo>
                  <a:lnTo>
                    <a:pt x="4959" y="499"/>
                  </a:lnTo>
                  <a:lnTo>
                    <a:pt x="4977" y="502"/>
                  </a:lnTo>
                  <a:lnTo>
                    <a:pt x="4985" y="503"/>
                  </a:lnTo>
                  <a:lnTo>
                    <a:pt x="4985" y="504"/>
                  </a:lnTo>
                  <a:lnTo>
                    <a:pt x="4983" y="508"/>
                  </a:lnTo>
                  <a:lnTo>
                    <a:pt x="4978" y="513"/>
                  </a:lnTo>
                  <a:lnTo>
                    <a:pt x="4972" y="522"/>
                  </a:lnTo>
                  <a:lnTo>
                    <a:pt x="4965" y="531"/>
                  </a:lnTo>
                  <a:lnTo>
                    <a:pt x="4954" y="547"/>
                  </a:lnTo>
                  <a:lnTo>
                    <a:pt x="4950" y="555"/>
                  </a:lnTo>
                  <a:lnTo>
                    <a:pt x="4947" y="561"/>
                  </a:lnTo>
                  <a:lnTo>
                    <a:pt x="4947" y="564"/>
                  </a:lnTo>
                  <a:lnTo>
                    <a:pt x="4948" y="565"/>
                  </a:lnTo>
                  <a:lnTo>
                    <a:pt x="4951" y="566"/>
                  </a:lnTo>
                  <a:lnTo>
                    <a:pt x="4954" y="566"/>
                  </a:lnTo>
                  <a:lnTo>
                    <a:pt x="4965" y="563"/>
                  </a:lnTo>
                  <a:lnTo>
                    <a:pt x="4979" y="555"/>
                  </a:lnTo>
                  <a:lnTo>
                    <a:pt x="4987" y="551"/>
                  </a:lnTo>
                  <a:lnTo>
                    <a:pt x="4995" y="546"/>
                  </a:lnTo>
                  <a:lnTo>
                    <a:pt x="5004" y="543"/>
                  </a:lnTo>
                  <a:lnTo>
                    <a:pt x="5012" y="541"/>
                  </a:lnTo>
                  <a:lnTo>
                    <a:pt x="5020" y="541"/>
                  </a:lnTo>
                  <a:lnTo>
                    <a:pt x="5026" y="542"/>
                  </a:lnTo>
                  <a:lnTo>
                    <a:pt x="5030" y="543"/>
                  </a:lnTo>
                  <a:lnTo>
                    <a:pt x="5034" y="547"/>
                  </a:lnTo>
                  <a:lnTo>
                    <a:pt x="5035" y="551"/>
                  </a:lnTo>
                  <a:lnTo>
                    <a:pt x="5035" y="556"/>
                  </a:lnTo>
                  <a:lnTo>
                    <a:pt x="5035" y="563"/>
                  </a:lnTo>
                  <a:lnTo>
                    <a:pt x="5034" y="569"/>
                  </a:lnTo>
                  <a:lnTo>
                    <a:pt x="5024" y="595"/>
                  </a:lnTo>
                  <a:lnTo>
                    <a:pt x="5016" y="613"/>
                  </a:lnTo>
                  <a:lnTo>
                    <a:pt x="5009" y="633"/>
                  </a:lnTo>
                  <a:lnTo>
                    <a:pt x="5007" y="644"/>
                  </a:lnTo>
                  <a:lnTo>
                    <a:pt x="5007" y="648"/>
                  </a:lnTo>
                  <a:lnTo>
                    <a:pt x="5007" y="649"/>
                  </a:lnTo>
                  <a:lnTo>
                    <a:pt x="5008" y="651"/>
                  </a:lnTo>
                  <a:lnTo>
                    <a:pt x="5009" y="649"/>
                  </a:lnTo>
                  <a:lnTo>
                    <a:pt x="5016" y="647"/>
                  </a:lnTo>
                  <a:lnTo>
                    <a:pt x="5025" y="640"/>
                  </a:lnTo>
                  <a:lnTo>
                    <a:pt x="5036" y="635"/>
                  </a:lnTo>
                  <a:lnTo>
                    <a:pt x="5052" y="629"/>
                  </a:lnTo>
                  <a:lnTo>
                    <a:pt x="5056" y="629"/>
                  </a:lnTo>
                  <a:lnTo>
                    <a:pt x="5060" y="629"/>
                  </a:lnTo>
                  <a:lnTo>
                    <a:pt x="5065" y="629"/>
                  </a:lnTo>
                  <a:lnTo>
                    <a:pt x="5069" y="630"/>
                  </a:lnTo>
                  <a:lnTo>
                    <a:pt x="5078" y="634"/>
                  </a:lnTo>
                  <a:lnTo>
                    <a:pt x="5086" y="639"/>
                  </a:lnTo>
                  <a:lnTo>
                    <a:pt x="5095" y="643"/>
                  </a:lnTo>
                  <a:lnTo>
                    <a:pt x="5105" y="648"/>
                  </a:lnTo>
                  <a:lnTo>
                    <a:pt x="5110" y="649"/>
                  </a:lnTo>
                  <a:lnTo>
                    <a:pt x="5116" y="649"/>
                  </a:lnTo>
                  <a:lnTo>
                    <a:pt x="5121" y="651"/>
                  </a:lnTo>
                  <a:lnTo>
                    <a:pt x="5126" y="649"/>
                  </a:lnTo>
                  <a:lnTo>
                    <a:pt x="5135" y="647"/>
                  </a:lnTo>
                  <a:lnTo>
                    <a:pt x="5141" y="643"/>
                  </a:lnTo>
                  <a:lnTo>
                    <a:pt x="5144" y="638"/>
                  </a:lnTo>
                  <a:lnTo>
                    <a:pt x="5145" y="633"/>
                  </a:lnTo>
                  <a:lnTo>
                    <a:pt x="5144" y="626"/>
                  </a:lnTo>
                  <a:lnTo>
                    <a:pt x="5143" y="618"/>
                  </a:lnTo>
                  <a:lnTo>
                    <a:pt x="5139" y="610"/>
                  </a:lnTo>
                  <a:lnTo>
                    <a:pt x="5135" y="601"/>
                  </a:lnTo>
                  <a:lnTo>
                    <a:pt x="5128" y="586"/>
                  </a:lnTo>
                  <a:lnTo>
                    <a:pt x="5123" y="570"/>
                  </a:lnTo>
                  <a:lnTo>
                    <a:pt x="5123" y="565"/>
                  </a:lnTo>
                  <a:lnTo>
                    <a:pt x="5125" y="559"/>
                  </a:lnTo>
                  <a:lnTo>
                    <a:pt x="5126" y="557"/>
                  </a:lnTo>
                  <a:lnTo>
                    <a:pt x="5128" y="555"/>
                  </a:lnTo>
                  <a:lnTo>
                    <a:pt x="5131" y="553"/>
                  </a:lnTo>
                  <a:lnTo>
                    <a:pt x="5135" y="552"/>
                  </a:lnTo>
                  <a:lnTo>
                    <a:pt x="5145" y="550"/>
                  </a:lnTo>
                  <a:lnTo>
                    <a:pt x="5153" y="550"/>
                  </a:lnTo>
                  <a:lnTo>
                    <a:pt x="5160" y="551"/>
                  </a:lnTo>
                  <a:lnTo>
                    <a:pt x="5163" y="553"/>
                  </a:lnTo>
                  <a:lnTo>
                    <a:pt x="5166" y="557"/>
                  </a:lnTo>
                  <a:lnTo>
                    <a:pt x="5167" y="563"/>
                  </a:lnTo>
                  <a:lnTo>
                    <a:pt x="5169" y="568"/>
                  </a:lnTo>
                  <a:lnTo>
                    <a:pt x="5169" y="574"/>
                  </a:lnTo>
                  <a:lnTo>
                    <a:pt x="5169" y="588"/>
                  </a:lnTo>
                  <a:lnTo>
                    <a:pt x="5169" y="604"/>
                  </a:lnTo>
                  <a:lnTo>
                    <a:pt x="5171" y="610"/>
                  </a:lnTo>
                  <a:lnTo>
                    <a:pt x="5174" y="616"/>
                  </a:lnTo>
                  <a:lnTo>
                    <a:pt x="5178" y="621"/>
                  </a:lnTo>
                  <a:lnTo>
                    <a:pt x="5184" y="626"/>
                  </a:lnTo>
                  <a:lnTo>
                    <a:pt x="5188" y="627"/>
                  </a:lnTo>
                  <a:lnTo>
                    <a:pt x="5191" y="626"/>
                  </a:lnTo>
                  <a:lnTo>
                    <a:pt x="5193" y="625"/>
                  </a:lnTo>
                  <a:lnTo>
                    <a:pt x="5196" y="621"/>
                  </a:lnTo>
                  <a:lnTo>
                    <a:pt x="5197" y="612"/>
                  </a:lnTo>
                  <a:lnTo>
                    <a:pt x="5200" y="600"/>
                  </a:lnTo>
                  <a:lnTo>
                    <a:pt x="5201" y="587"/>
                  </a:lnTo>
                  <a:lnTo>
                    <a:pt x="5204" y="576"/>
                  </a:lnTo>
                  <a:lnTo>
                    <a:pt x="5205" y="572"/>
                  </a:lnTo>
                  <a:lnTo>
                    <a:pt x="5207" y="568"/>
                  </a:lnTo>
                  <a:lnTo>
                    <a:pt x="5211" y="565"/>
                  </a:lnTo>
                  <a:lnTo>
                    <a:pt x="5215" y="564"/>
                  </a:lnTo>
                  <a:lnTo>
                    <a:pt x="5226" y="563"/>
                  </a:lnTo>
                  <a:lnTo>
                    <a:pt x="5239" y="561"/>
                  </a:lnTo>
                  <a:lnTo>
                    <a:pt x="5231" y="644"/>
                  </a:lnTo>
                  <a:lnTo>
                    <a:pt x="5185" y="697"/>
                  </a:lnTo>
                  <a:lnTo>
                    <a:pt x="5173" y="710"/>
                  </a:lnTo>
                  <a:lnTo>
                    <a:pt x="5165" y="718"/>
                  </a:lnTo>
                  <a:lnTo>
                    <a:pt x="5160" y="727"/>
                  </a:lnTo>
                  <a:lnTo>
                    <a:pt x="5156" y="744"/>
                  </a:lnTo>
                  <a:lnTo>
                    <a:pt x="5153" y="750"/>
                  </a:lnTo>
                  <a:lnTo>
                    <a:pt x="5149" y="756"/>
                  </a:lnTo>
                  <a:lnTo>
                    <a:pt x="5145" y="762"/>
                  </a:lnTo>
                  <a:lnTo>
                    <a:pt x="5141" y="767"/>
                  </a:lnTo>
                  <a:lnTo>
                    <a:pt x="5138" y="772"/>
                  </a:lnTo>
                  <a:lnTo>
                    <a:pt x="5134" y="778"/>
                  </a:lnTo>
                  <a:lnTo>
                    <a:pt x="5131" y="784"/>
                  </a:lnTo>
                  <a:lnTo>
                    <a:pt x="5130" y="791"/>
                  </a:lnTo>
                  <a:lnTo>
                    <a:pt x="5130" y="810"/>
                  </a:lnTo>
                  <a:lnTo>
                    <a:pt x="5128" y="826"/>
                  </a:lnTo>
                  <a:lnTo>
                    <a:pt x="5126" y="841"/>
                  </a:lnTo>
                  <a:lnTo>
                    <a:pt x="5122" y="854"/>
                  </a:lnTo>
                  <a:lnTo>
                    <a:pt x="5119" y="859"/>
                  </a:lnTo>
                  <a:lnTo>
                    <a:pt x="5116" y="866"/>
                  </a:lnTo>
                  <a:lnTo>
                    <a:pt x="5112" y="871"/>
                  </a:lnTo>
                  <a:lnTo>
                    <a:pt x="5105" y="876"/>
                  </a:lnTo>
                  <a:lnTo>
                    <a:pt x="5100" y="881"/>
                  </a:lnTo>
                  <a:lnTo>
                    <a:pt x="5092" y="885"/>
                  </a:lnTo>
                  <a:lnTo>
                    <a:pt x="5083" y="890"/>
                  </a:lnTo>
                  <a:lnTo>
                    <a:pt x="5073" y="895"/>
                  </a:lnTo>
                  <a:lnTo>
                    <a:pt x="5059" y="898"/>
                  </a:lnTo>
                  <a:lnTo>
                    <a:pt x="5040" y="899"/>
                  </a:lnTo>
                  <a:lnTo>
                    <a:pt x="5033" y="902"/>
                  </a:lnTo>
                  <a:lnTo>
                    <a:pt x="5025" y="903"/>
                  </a:lnTo>
                  <a:lnTo>
                    <a:pt x="5022" y="906"/>
                  </a:lnTo>
                  <a:lnTo>
                    <a:pt x="5020" y="908"/>
                  </a:lnTo>
                  <a:lnTo>
                    <a:pt x="5017" y="911"/>
                  </a:lnTo>
                  <a:lnTo>
                    <a:pt x="5016" y="914"/>
                  </a:lnTo>
                  <a:lnTo>
                    <a:pt x="5013" y="923"/>
                  </a:lnTo>
                  <a:lnTo>
                    <a:pt x="5011" y="929"/>
                  </a:lnTo>
                  <a:lnTo>
                    <a:pt x="5007" y="934"/>
                  </a:lnTo>
                  <a:lnTo>
                    <a:pt x="5003" y="938"/>
                  </a:lnTo>
                  <a:lnTo>
                    <a:pt x="4995" y="945"/>
                  </a:lnTo>
                  <a:lnTo>
                    <a:pt x="4987" y="949"/>
                  </a:lnTo>
                  <a:lnTo>
                    <a:pt x="4977" y="952"/>
                  </a:lnTo>
                  <a:lnTo>
                    <a:pt x="4968" y="956"/>
                  </a:lnTo>
                  <a:lnTo>
                    <a:pt x="4963" y="959"/>
                  </a:lnTo>
                  <a:lnTo>
                    <a:pt x="4957" y="963"/>
                  </a:lnTo>
                  <a:lnTo>
                    <a:pt x="4952" y="967"/>
                  </a:lnTo>
                  <a:lnTo>
                    <a:pt x="4947" y="972"/>
                  </a:lnTo>
                  <a:lnTo>
                    <a:pt x="4939" y="980"/>
                  </a:lnTo>
                  <a:lnTo>
                    <a:pt x="4932" y="986"/>
                  </a:lnTo>
                  <a:lnTo>
                    <a:pt x="4922" y="991"/>
                  </a:lnTo>
                  <a:lnTo>
                    <a:pt x="4913" y="997"/>
                  </a:lnTo>
                  <a:lnTo>
                    <a:pt x="4903" y="1000"/>
                  </a:lnTo>
                  <a:lnTo>
                    <a:pt x="4894" y="1004"/>
                  </a:lnTo>
                  <a:lnTo>
                    <a:pt x="4884" y="1007"/>
                  </a:lnTo>
                  <a:lnTo>
                    <a:pt x="4873" y="1008"/>
                  </a:lnTo>
                  <a:lnTo>
                    <a:pt x="4875" y="993"/>
                  </a:lnTo>
                  <a:lnTo>
                    <a:pt x="4876" y="978"/>
                  </a:lnTo>
                  <a:lnTo>
                    <a:pt x="4877" y="963"/>
                  </a:lnTo>
                  <a:lnTo>
                    <a:pt x="4881" y="949"/>
                  </a:lnTo>
                  <a:lnTo>
                    <a:pt x="4882" y="937"/>
                  </a:lnTo>
                  <a:lnTo>
                    <a:pt x="4884" y="925"/>
                  </a:lnTo>
                  <a:lnTo>
                    <a:pt x="4885" y="914"/>
                  </a:lnTo>
                  <a:lnTo>
                    <a:pt x="4885" y="902"/>
                  </a:lnTo>
                  <a:lnTo>
                    <a:pt x="4887" y="892"/>
                  </a:lnTo>
                  <a:lnTo>
                    <a:pt x="4890" y="883"/>
                  </a:lnTo>
                  <a:lnTo>
                    <a:pt x="4891" y="872"/>
                  </a:lnTo>
                  <a:lnTo>
                    <a:pt x="4893" y="861"/>
                  </a:lnTo>
                  <a:lnTo>
                    <a:pt x="4891" y="845"/>
                  </a:lnTo>
                  <a:lnTo>
                    <a:pt x="4890" y="829"/>
                  </a:lnTo>
                  <a:lnTo>
                    <a:pt x="4889" y="814"/>
                  </a:lnTo>
                  <a:lnTo>
                    <a:pt x="4887" y="798"/>
                  </a:lnTo>
                  <a:lnTo>
                    <a:pt x="4887" y="758"/>
                  </a:lnTo>
                  <a:lnTo>
                    <a:pt x="4885" y="714"/>
                  </a:lnTo>
                  <a:lnTo>
                    <a:pt x="4882" y="692"/>
                  </a:lnTo>
                  <a:lnTo>
                    <a:pt x="4880" y="671"/>
                  </a:lnTo>
                  <a:lnTo>
                    <a:pt x="4875" y="651"/>
                  </a:lnTo>
                  <a:lnTo>
                    <a:pt x="4868" y="633"/>
                  </a:lnTo>
                  <a:lnTo>
                    <a:pt x="4863" y="625"/>
                  </a:lnTo>
                  <a:lnTo>
                    <a:pt x="4858" y="617"/>
                  </a:lnTo>
                  <a:lnTo>
                    <a:pt x="4850" y="610"/>
                  </a:lnTo>
                  <a:lnTo>
                    <a:pt x="4842" y="604"/>
                  </a:lnTo>
                  <a:lnTo>
                    <a:pt x="4824" y="595"/>
                  </a:lnTo>
                  <a:lnTo>
                    <a:pt x="4803" y="586"/>
                  </a:lnTo>
                  <a:lnTo>
                    <a:pt x="4781" y="579"/>
                  </a:lnTo>
                  <a:lnTo>
                    <a:pt x="4759" y="573"/>
                  </a:lnTo>
                  <a:lnTo>
                    <a:pt x="4740" y="565"/>
                  </a:lnTo>
                  <a:lnTo>
                    <a:pt x="4722" y="557"/>
                  </a:lnTo>
                  <a:lnTo>
                    <a:pt x="4707" y="547"/>
                  </a:lnTo>
                  <a:lnTo>
                    <a:pt x="4691" y="534"/>
                  </a:lnTo>
                  <a:lnTo>
                    <a:pt x="4683" y="528"/>
                  </a:lnTo>
                  <a:lnTo>
                    <a:pt x="4674" y="524"/>
                  </a:lnTo>
                  <a:lnTo>
                    <a:pt x="4667" y="520"/>
                  </a:lnTo>
                  <a:lnTo>
                    <a:pt x="4661" y="519"/>
                  </a:lnTo>
                  <a:lnTo>
                    <a:pt x="4653" y="520"/>
                  </a:lnTo>
                  <a:lnTo>
                    <a:pt x="4648" y="521"/>
                  </a:lnTo>
                  <a:lnTo>
                    <a:pt x="4643" y="524"/>
                  </a:lnTo>
                  <a:lnTo>
                    <a:pt x="4639" y="528"/>
                  </a:lnTo>
                  <a:lnTo>
                    <a:pt x="4635" y="535"/>
                  </a:lnTo>
                  <a:lnTo>
                    <a:pt x="4632" y="546"/>
                  </a:lnTo>
                  <a:lnTo>
                    <a:pt x="4631" y="556"/>
                  </a:lnTo>
                  <a:lnTo>
                    <a:pt x="4628" y="566"/>
                  </a:lnTo>
                  <a:lnTo>
                    <a:pt x="4627" y="570"/>
                  </a:lnTo>
                  <a:lnTo>
                    <a:pt x="4625" y="576"/>
                  </a:lnTo>
                  <a:lnTo>
                    <a:pt x="4622" y="578"/>
                  </a:lnTo>
                  <a:lnTo>
                    <a:pt x="4617" y="582"/>
                  </a:lnTo>
                  <a:lnTo>
                    <a:pt x="4612" y="585"/>
                  </a:lnTo>
                  <a:lnTo>
                    <a:pt x="4605" y="586"/>
                  </a:lnTo>
                  <a:lnTo>
                    <a:pt x="4600" y="586"/>
                  </a:lnTo>
                  <a:lnTo>
                    <a:pt x="4593" y="586"/>
                  </a:lnTo>
                  <a:lnTo>
                    <a:pt x="4580" y="586"/>
                  </a:lnTo>
                  <a:lnTo>
                    <a:pt x="4569" y="587"/>
                  </a:lnTo>
                  <a:lnTo>
                    <a:pt x="4558" y="592"/>
                  </a:lnTo>
                  <a:lnTo>
                    <a:pt x="4551" y="599"/>
                  </a:lnTo>
                  <a:lnTo>
                    <a:pt x="4544" y="605"/>
                  </a:lnTo>
                  <a:lnTo>
                    <a:pt x="4538" y="613"/>
                  </a:lnTo>
                  <a:lnTo>
                    <a:pt x="4529" y="631"/>
                  </a:lnTo>
                  <a:lnTo>
                    <a:pt x="4517" y="649"/>
                  </a:lnTo>
                  <a:lnTo>
                    <a:pt x="4513" y="660"/>
                  </a:lnTo>
                  <a:lnTo>
                    <a:pt x="4505" y="673"/>
                  </a:lnTo>
                  <a:lnTo>
                    <a:pt x="4498" y="684"/>
                  </a:lnTo>
                  <a:lnTo>
                    <a:pt x="4490" y="697"/>
                  </a:lnTo>
                  <a:lnTo>
                    <a:pt x="4482" y="709"/>
                  </a:lnTo>
                  <a:lnTo>
                    <a:pt x="4477" y="721"/>
                  </a:lnTo>
                  <a:lnTo>
                    <a:pt x="4476" y="727"/>
                  </a:lnTo>
                  <a:lnTo>
                    <a:pt x="4474" y="732"/>
                  </a:lnTo>
                  <a:lnTo>
                    <a:pt x="4476" y="737"/>
                  </a:lnTo>
                  <a:lnTo>
                    <a:pt x="4477" y="744"/>
                  </a:lnTo>
                  <a:lnTo>
                    <a:pt x="4482" y="752"/>
                  </a:lnTo>
                  <a:lnTo>
                    <a:pt x="4485" y="761"/>
                  </a:lnTo>
                  <a:lnTo>
                    <a:pt x="4486" y="769"/>
                  </a:lnTo>
                  <a:lnTo>
                    <a:pt x="4487" y="776"/>
                  </a:lnTo>
                  <a:lnTo>
                    <a:pt x="4488" y="792"/>
                  </a:lnTo>
                  <a:lnTo>
                    <a:pt x="4488" y="811"/>
                  </a:lnTo>
                  <a:lnTo>
                    <a:pt x="4490" y="835"/>
                  </a:lnTo>
                  <a:lnTo>
                    <a:pt x="4492" y="861"/>
                  </a:lnTo>
                  <a:lnTo>
                    <a:pt x="4494" y="886"/>
                  </a:lnTo>
                  <a:lnTo>
                    <a:pt x="4495" y="914"/>
                  </a:lnTo>
                  <a:lnTo>
                    <a:pt x="4494" y="941"/>
                  </a:lnTo>
                  <a:lnTo>
                    <a:pt x="4492" y="967"/>
                  </a:lnTo>
                  <a:lnTo>
                    <a:pt x="4491" y="978"/>
                  </a:lnTo>
                  <a:lnTo>
                    <a:pt x="4490" y="991"/>
                  </a:lnTo>
                  <a:lnTo>
                    <a:pt x="4486" y="1003"/>
                  </a:lnTo>
                  <a:lnTo>
                    <a:pt x="4483" y="1015"/>
                  </a:lnTo>
                  <a:lnTo>
                    <a:pt x="4481" y="1021"/>
                  </a:lnTo>
                  <a:lnTo>
                    <a:pt x="4477" y="1028"/>
                  </a:lnTo>
                  <a:lnTo>
                    <a:pt x="4473" y="1033"/>
                  </a:lnTo>
                  <a:lnTo>
                    <a:pt x="4468" y="1038"/>
                  </a:lnTo>
                  <a:lnTo>
                    <a:pt x="4457" y="1047"/>
                  </a:lnTo>
                  <a:lnTo>
                    <a:pt x="4446" y="1056"/>
                  </a:lnTo>
                  <a:lnTo>
                    <a:pt x="4435" y="1065"/>
                  </a:lnTo>
                  <a:lnTo>
                    <a:pt x="4426" y="1076"/>
                  </a:lnTo>
                  <a:lnTo>
                    <a:pt x="4422" y="1081"/>
                  </a:lnTo>
                  <a:lnTo>
                    <a:pt x="4420" y="1087"/>
                  </a:lnTo>
                  <a:lnTo>
                    <a:pt x="4417" y="1094"/>
                  </a:lnTo>
                  <a:lnTo>
                    <a:pt x="4416" y="1103"/>
                  </a:lnTo>
                  <a:lnTo>
                    <a:pt x="4415" y="1114"/>
                  </a:lnTo>
                  <a:lnTo>
                    <a:pt x="4412" y="1126"/>
                  </a:lnTo>
                  <a:lnTo>
                    <a:pt x="4408" y="1135"/>
                  </a:lnTo>
                  <a:lnTo>
                    <a:pt x="4404" y="1144"/>
                  </a:lnTo>
                  <a:lnTo>
                    <a:pt x="4399" y="1153"/>
                  </a:lnTo>
                  <a:lnTo>
                    <a:pt x="4393" y="1160"/>
                  </a:lnTo>
                  <a:lnTo>
                    <a:pt x="4386" y="1166"/>
                  </a:lnTo>
                  <a:lnTo>
                    <a:pt x="4378" y="1173"/>
                  </a:lnTo>
                  <a:lnTo>
                    <a:pt x="4360" y="1182"/>
                  </a:lnTo>
                  <a:lnTo>
                    <a:pt x="4342" y="1190"/>
                  </a:lnTo>
                  <a:lnTo>
                    <a:pt x="4321" y="1196"/>
                  </a:lnTo>
                  <a:lnTo>
                    <a:pt x="4301" y="1201"/>
                  </a:lnTo>
                  <a:lnTo>
                    <a:pt x="4280" y="1196"/>
                  </a:lnTo>
                  <a:lnTo>
                    <a:pt x="4262" y="1191"/>
                  </a:lnTo>
                  <a:lnTo>
                    <a:pt x="4246" y="1184"/>
                  </a:lnTo>
                  <a:lnTo>
                    <a:pt x="4233" y="1178"/>
                  </a:lnTo>
                  <a:lnTo>
                    <a:pt x="4220" y="1169"/>
                  </a:lnTo>
                  <a:lnTo>
                    <a:pt x="4209" y="1157"/>
                  </a:lnTo>
                  <a:lnTo>
                    <a:pt x="4197" y="1144"/>
                  </a:lnTo>
                  <a:lnTo>
                    <a:pt x="4184" y="1127"/>
                  </a:lnTo>
                  <a:lnTo>
                    <a:pt x="4180" y="1122"/>
                  </a:lnTo>
                  <a:lnTo>
                    <a:pt x="4175" y="1120"/>
                  </a:lnTo>
                  <a:lnTo>
                    <a:pt x="4168" y="1118"/>
                  </a:lnTo>
                  <a:lnTo>
                    <a:pt x="4162" y="1118"/>
                  </a:lnTo>
                  <a:lnTo>
                    <a:pt x="4156" y="1121"/>
                  </a:lnTo>
                  <a:lnTo>
                    <a:pt x="4148" y="1123"/>
                  </a:lnTo>
                  <a:lnTo>
                    <a:pt x="4140" y="1127"/>
                  </a:lnTo>
                  <a:lnTo>
                    <a:pt x="4134" y="1133"/>
                  </a:lnTo>
                  <a:lnTo>
                    <a:pt x="4104" y="1153"/>
                  </a:lnTo>
                  <a:lnTo>
                    <a:pt x="4080" y="1169"/>
                  </a:lnTo>
                  <a:lnTo>
                    <a:pt x="4070" y="1174"/>
                  </a:lnTo>
                  <a:lnTo>
                    <a:pt x="4060" y="1177"/>
                  </a:lnTo>
                  <a:lnTo>
                    <a:pt x="4049" y="1179"/>
                  </a:lnTo>
                  <a:lnTo>
                    <a:pt x="4039" y="1179"/>
                  </a:lnTo>
                  <a:lnTo>
                    <a:pt x="4029" y="1179"/>
                  </a:lnTo>
                  <a:lnTo>
                    <a:pt x="4018" y="1179"/>
                  </a:lnTo>
                  <a:lnTo>
                    <a:pt x="4009" y="1177"/>
                  </a:lnTo>
                  <a:lnTo>
                    <a:pt x="3999" y="1174"/>
                  </a:lnTo>
                  <a:lnTo>
                    <a:pt x="3990" y="1171"/>
                  </a:lnTo>
                  <a:lnTo>
                    <a:pt x="3981" y="1166"/>
                  </a:lnTo>
                  <a:lnTo>
                    <a:pt x="3972" y="1161"/>
                  </a:lnTo>
                  <a:lnTo>
                    <a:pt x="3964" y="1156"/>
                  </a:lnTo>
                  <a:lnTo>
                    <a:pt x="3947" y="1143"/>
                  </a:lnTo>
                  <a:lnTo>
                    <a:pt x="3930" y="1129"/>
                  </a:lnTo>
                  <a:lnTo>
                    <a:pt x="3915" y="1113"/>
                  </a:lnTo>
                  <a:lnTo>
                    <a:pt x="3900" y="1096"/>
                  </a:lnTo>
                  <a:lnTo>
                    <a:pt x="3886" y="1078"/>
                  </a:lnTo>
                  <a:lnTo>
                    <a:pt x="3872" y="1060"/>
                  </a:lnTo>
                  <a:lnTo>
                    <a:pt x="3847" y="1026"/>
                  </a:lnTo>
                  <a:lnTo>
                    <a:pt x="3824" y="997"/>
                  </a:lnTo>
                  <a:lnTo>
                    <a:pt x="3799" y="965"/>
                  </a:lnTo>
                  <a:lnTo>
                    <a:pt x="3759" y="919"/>
                  </a:lnTo>
                  <a:lnTo>
                    <a:pt x="3740" y="897"/>
                  </a:lnTo>
                  <a:lnTo>
                    <a:pt x="3720" y="881"/>
                  </a:lnTo>
                  <a:lnTo>
                    <a:pt x="3712" y="876"/>
                  </a:lnTo>
                  <a:lnTo>
                    <a:pt x="3706" y="873"/>
                  </a:lnTo>
                  <a:lnTo>
                    <a:pt x="3703" y="873"/>
                  </a:lnTo>
                  <a:lnTo>
                    <a:pt x="3701" y="873"/>
                  </a:lnTo>
                  <a:lnTo>
                    <a:pt x="3698" y="875"/>
                  </a:lnTo>
                  <a:lnTo>
                    <a:pt x="3697" y="877"/>
                  </a:lnTo>
                  <a:lnTo>
                    <a:pt x="3689" y="898"/>
                  </a:lnTo>
                  <a:lnTo>
                    <a:pt x="3681" y="925"/>
                  </a:lnTo>
                  <a:lnTo>
                    <a:pt x="3674" y="954"/>
                  </a:lnTo>
                  <a:lnTo>
                    <a:pt x="3670" y="977"/>
                  </a:lnTo>
                  <a:lnTo>
                    <a:pt x="3595" y="997"/>
                  </a:lnTo>
                  <a:lnTo>
                    <a:pt x="3569" y="1017"/>
                  </a:lnTo>
                  <a:lnTo>
                    <a:pt x="3569" y="1025"/>
                  </a:lnTo>
                  <a:lnTo>
                    <a:pt x="3570" y="1032"/>
                  </a:lnTo>
                  <a:lnTo>
                    <a:pt x="3573" y="1038"/>
                  </a:lnTo>
                  <a:lnTo>
                    <a:pt x="3574" y="1046"/>
                  </a:lnTo>
                  <a:lnTo>
                    <a:pt x="3580" y="1057"/>
                  </a:lnTo>
                  <a:lnTo>
                    <a:pt x="3587" y="1070"/>
                  </a:lnTo>
                  <a:lnTo>
                    <a:pt x="3592" y="1082"/>
                  </a:lnTo>
                  <a:lnTo>
                    <a:pt x="3597" y="1095"/>
                  </a:lnTo>
                  <a:lnTo>
                    <a:pt x="3598" y="1101"/>
                  </a:lnTo>
                  <a:lnTo>
                    <a:pt x="3598" y="1108"/>
                  </a:lnTo>
                  <a:lnTo>
                    <a:pt x="3598" y="1116"/>
                  </a:lnTo>
                  <a:lnTo>
                    <a:pt x="3597" y="1123"/>
                  </a:lnTo>
                  <a:lnTo>
                    <a:pt x="3567" y="1254"/>
                  </a:lnTo>
                  <a:lnTo>
                    <a:pt x="3561" y="1282"/>
                  </a:lnTo>
                  <a:lnTo>
                    <a:pt x="3553" y="1302"/>
                  </a:lnTo>
                  <a:lnTo>
                    <a:pt x="3549" y="1311"/>
                  </a:lnTo>
                  <a:lnTo>
                    <a:pt x="3545" y="1318"/>
                  </a:lnTo>
                  <a:lnTo>
                    <a:pt x="3541" y="1324"/>
                  </a:lnTo>
                  <a:lnTo>
                    <a:pt x="3538" y="1329"/>
                  </a:lnTo>
                  <a:lnTo>
                    <a:pt x="3534" y="1333"/>
                  </a:lnTo>
                  <a:lnTo>
                    <a:pt x="3529" y="1336"/>
                  </a:lnTo>
                  <a:lnTo>
                    <a:pt x="3525" y="1339"/>
                  </a:lnTo>
                  <a:lnTo>
                    <a:pt x="3519" y="1340"/>
                  </a:lnTo>
                  <a:lnTo>
                    <a:pt x="3510" y="1340"/>
                  </a:lnTo>
                  <a:lnTo>
                    <a:pt x="3500" y="1337"/>
                  </a:lnTo>
                  <a:lnTo>
                    <a:pt x="3478" y="1327"/>
                  </a:lnTo>
                  <a:lnTo>
                    <a:pt x="3455" y="1311"/>
                  </a:lnTo>
                  <a:lnTo>
                    <a:pt x="3442" y="1304"/>
                  </a:lnTo>
                  <a:lnTo>
                    <a:pt x="3429" y="1297"/>
                  </a:lnTo>
                  <a:lnTo>
                    <a:pt x="3415" y="1291"/>
                  </a:lnTo>
                  <a:lnTo>
                    <a:pt x="3400" y="1287"/>
                  </a:lnTo>
                  <a:lnTo>
                    <a:pt x="3358" y="1276"/>
                  </a:lnTo>
                  <a:lnTo>
                    <a:pt x="3302" y="1265"/>
                  </a:lnTo>
                  <a:lnTo>
                    <a:pt x="3275" y="1259"/>
                  </a:lnTo>
                  <a:lnTo>
                    <a:pt x="3249" y="1258"/>
                  </a:lnTo>
                  <a:lnTo>
                    <a:pt x="3237" y="1259"/>
                  </a:lnTo>
                  <a:lnTo>
                    <a:pt x="3228" y="1261"/>
                  </a:lnTo>
                  <a:lnTo>
                    <a:pt x="3219" y="1263"/>
                  </a:lnTo>
                  <a:lnTo>
                    <a:pt x="3212" y="1267"/>
                  </a:lnTo>
                  <a:lnTo>
                    <a:pt x="3207" y="1271"/>
                  </a:lnTo>
                  <a:lnTo>
                    <a:pt x="3203" y="1276"/>
                  </a:lnTo>
                  <a:lnTo>
                    <a:pt x="3199" y="1282"/>
                  </a:lnTo>
                  <a:lnTo>
                    <a:pt x="3196" y="1288"/>
                  </a:lnTo>
                  <a:lnTo>
                    <a:pt x="3189" y="1304"/>
                  </a:lnTo>
                  <a:lnTo>
                    <a:pt x="3181" y="1320"/>
                  </a:lnTo>
                  <a:lnTo>
                    <a:pt x="3170" y="1359"/>
                  </a:lnTo>
                  <a:lnTo>
                    <a:pt x="3158" y="1402"/>
                  </a:lnTo>
                  <a:lnTo>
                    <a:pt x="3153" y="1421"/>
                  </a:lnTo>
                  <a:lnTo>
                    <a:pt x="3146" y="1441"/>
                  </a:lnTo>
                  <a:lnTo>
                    <a:pt x="3140" y="1459"/>
                  </a:lnTo>
                  <a:lnTo>
                    <a:pt x="3133" y="1475"/>
                  </a:lnTo>
                  <a:lnTo>
                    <a:pt x="3127" y="1487"/>
                  </a:lnTo>
                  <a:lnTo>
                    <a:pt x="3119" y="1498"/>
                  </a:lnTo>
                  <a:lnTo>
                    <a:pt x="3115" y="1500"/>
                  </a:lnTo>
                  <a:lnTo>
                    <a:pt x="3111" y="1503"/>
                  </a:lnTo>
                  <a:lnTo>
                    <a:pt x="3106" y="1504"/>
                  </a:lnTo>
                  <a:lnTo>
                    <a:pt x="3102" y="1506"/>
                  </a:lnTo>
                  <a:lnTo>
                    <a:pt x="3095" y="1504"/>
                  </a:lnTo>
                  <a:lnTo>
                    <a:pt x="3088" y="1502"/>
                  </a:lnTo>
                  <a:lnTo>
                    <a:pt x="3082" y="1499"/>
                  </a:lnTo>
                  <a:lnTo>
                    <a:pt x="3076" y="1495"/>
                  </a:lnTo>
                  <a:lnTo>
                    <a:pt x="3065" y="1487"/>
                  </a:lnTo>
                  <a:lnTo>
                    <a:pt x="3053" y="1478"/>
                  </a:lnTo>
                  <a:lnTo>
                    <a:pt x="3041" y="1469"/>
                  </a:lnTo>
                  <a:lnTo>
                    <a:pt x="3030" y="1464"/>
                  </a:lnTo>
                  <a:lnTo>
                    <a:pt x="3023" y="1462"/>
                  </a:lnTo>
                  <a:lnTo>
                    <a:pt x="3017" y="1462"/>
                  </a:lnTo>
                  <a:lnTo>
                    <a:pt x="3010" y="1462"/>
                  </a:lnTo>
                  <a:lnTo>
                    <a:pt x="3003" y="1464"/>
                  </a:lnTo>
                  <a:lnTo>
                    <a:pt x="2995" y="1467"/>
                  </a:lnTo>
                  <a:lnTo>
                    <a:pt x="2987" y="1472"/>
                  </a:lnTo>
                  <a:lnTo>
                    <a:pt x="2979" y="1478"/>
                  </a:lnTo>
                  <a:lnTo>
                    <a:pt x="2973" y="1486"/>
                  </a:lnTo>
                  <a:lnTo>
                    <a:pt x="2960" y="1503"/>
                  </a:lnTo>
                  <a:lnTo>
                    <a:pt x="2947" y="1521"/>
                  </a:lnTo>
                  <a:lnTo>
                    <a:pt x="2935" y="1541"/>
                  </a:lnTo>
                  <a:lnTo>
                    <a:pt x="2924" y="1559"/>
                  </a:lnTo>
                  <a:lnTo>
                    <a:pt x="2917" y="1568"/>
                  </a:lnTo>
                  <a:lnTo>
                    <a:pt x="2911" y="1574"/>
                  </a:lnTo>
                  <a:lnTo>
                    <a:pt x="2903" y="1581"/>
                  </a:lnTo>
                  <a:lnTo>
                    <a:pt x="2895" y="1586"/>
                  </a:lnTo>
                  <a:lnTo>
                    <a:pt x="2868" y="1614"/>
                  </a:lnTo>
                  <a:lnTo>
                    <a:pt x="2846" y="1638"/>
                  </a:lnTo>
                  <a:lnTo>
                    <a:pt x="2837" y="1649"/>
                  </a:lnTo>
                  <a:lnTo>
                    <a:pt x="2829" y="1661"/>
                  </a:lnTo>
                  <a:lnTo>
                    <a:pt x="2821" y="1673"/>
                  </a:lnTo>
                  <a:lnTo>
                    <a:pt x="2816" y="1683"/>
                  </a:lnTo>
                  <a:lnTo>
                    <a:pt x="2811" y="1695"/>
                  </a:lnTo>
                  <a:lnTo>
                    <a:pt x="2807" y="1708"/>
                  </a:lnTo>
                  <a:lnTo>
                    <a:pt x="2803" y="1721"/>
                  </a:lnTo>
                  <a:lnTo>
                    <a:pt x="2800" y="1735"/>
                  </a:lnTo>
                  <a:lnTo>
                    <a:pt x="2799" y="1750"/>
                  </a:lnTo>
                  <a:lnTo>
                    <a:pt x="2798" y="1767"/>
                  </a:lnTo>
                  <a:lnTo>
                    <a:pt x="2797" y="1785"/>
                  </a:lnTo>
                  <a:lnTo>
                    <a:pt x="2797" y="1805"/>
                  </a:lnTo>
                  <a:lnTo>
                    <a:pt x="2797" y="1822"/>
                  </a:lnTo>
                  <a:lnTo>
                    <a:pt x="2795" y="1839"/>
                  </a:lnTo>
                  <a:lnTo>
                    <a:pt x="2794" y="1854"/>
                  </a:lnTo>
                  <a:lnTo>
                    <a:pt x="2791" y="1870"/>
                  </a:lnTo>
                  <a:lnTo>
                    <a:pt x="2787" y="1884"/>
                  </a:lnTo>
                  <a:lnTo>
                    <a:pt x="2784" y="1898"/>
                  </a:lnTo>
                  <a:lnTo>
                    <a:pt x="2780" y="1912"/>
                  </a:lnTo>
                  <a:lnTo>
                    <a:pt x="2775" y="1927"/>
                  </a:lnTo>
                  <a:lnTo>
                    <a:pt x="2763" y="1953"/>
                  </a:lnTo>
                  <a:lnTo>
                    <a:pt x="2749" y="1980"/>
                  </a:lnTo>
                  <a:lnTo>
                    <a:pt x="2733" y="2007"/>
                  </a:lnTo>
                  <a:lnTo>
                    <a:pt x="2715" y="2034"/>
                  </a:lnTo>
                  <a:lnTo>
                    <a:pt x="2707" y="2045"/>
                  </a:lnTo>
                  <a:lnTo>
                    <a:pt x="2698" y="2052"/>
                  </a:lnTo>
                  <a:lnTo>
                    <a:pt x="2690" y="2060"/>
                  </a:lnTo>
                  <a:lnTo>
                    <a:pt x="2681" y="2068"/>
                  </a:lnTo>
                  <a:lnTo>
                    <a:pt x="2664" y="2079"/>
                  </a:lnTo>
                  <a:lnTo>
                    <a:pt x="2648" y="2091"/>
                  </a:lnTo>
                  <a:lnTo>
                    <a:pt x="2640" y="2096"/>
                  </a:lnTo>
                  <a:lnTo>
                    <a:pt x="2632" y="2103"/>
                  </a:lnTo>
                  <a:lnTo>
                    <a:pt x="2626" y="2111"/>
                  </a:lnTo>
                  <a:lnTo>
                    <a:pt x="2619" y="2120"/>
                  </a:lnTo>
                  <a:lnTo>
                    <a:pt x="2615" y="2129"/>
                  </a:lnTo>
                  <a:lnTo>
                    <a:pt x="2611" y="2140"/>
                  </a:lnTo>
                  <a:lnTo>
                    <a:pt x="2607" y="2153"/>
                  </a:lnTo>
                  <a:lnTo>
                    <a:pt x="2606" y="2169"/>
                  </a:lnTo>
                  <a:lnTo>
                    <a:pt x="2605" y="2186"/>
                  </a:lnTo>
                  <a:lnTo>
                    <a:pt x="2601" y="2200"/>
                  </a:lnTo>
                  <a:lnTo>
                    <a:pt x="2596" y="2212"/>
                  </a:lnTo>
                  <a:lnTo>
                    <a:pt x="2589" y="2222"/>
                  </a:lnTo>
                  <a:lnTo>
                    <a:pt x="2583" y="2231"/>
                  </a:lnTo>
                  <a:lnTo>
                    <a:pt x="2574" y="2238"/>
                  </a:lnTo>
                  <a:lnTo>
                    <a:pt x="2565" y="2244"/>
                  </a:lnTo>
                  <a:lnTo>
                    <a:pt x="2554" y="2249"/>
                  </a:lnTo>
                  <a:lnTo>
                    <a:pt x="2505" y="2265"/>
                  </a:lnTo>
                  <a:lnTo>
                    <a:pt x="2451" y="2280"/>
                  </a:lnTo>
                  <a:lnTo>
                    <a:pt x="2445" y="2306"/>
                  </a:lnTo>
                  <a:lnTo>
                    <a:pt x="2439" y="2331"/>
                  </a:lnTo>
                  <a:lnTo>
                    <a:pt x="2431" y="2355"/>
                  </a:lnTo>
                  <a:lnTo>
                    <a:pt x="2425" y="2380"/>
                  </a:lnTo>
                  <a:lnTo>
                    <a:pt x="2417" y="2403"/>
                  </a:lnTo>
                  <a:lnTo>
                    <a:pt x="2411" y="2429"/>
                  </a:lnTo>
                  <a:lnTo>
                    <a:pt x="2404" y="2454"/>
                  </a:lnTo>
                  <a:lnTo>
                    <a:pt x="2399" y="2478"/>
                  </a:lnTo>
                  <a:lnTo>
                    <a:pt x="2396" y="2501"/>
                  </a:lnTo>
                  <a:lnTo>
                    <a:pt x="2394" y="2521"/>
                  </a:lnTo>
                  <a:lnTo>
                    <a:pt x="2391" y="2542"/>
                  </a:lnTo>
                  <a:lnTo>
                    <a:pt x="2390" y="2563"/>
                  </a:lnTo>
                  <a:lnTo>
                    <a:pt x="2390" y="2605"/>
                  </a:lnTo>
                  <a:lnTo>
                    <a:pt x="2388" y="2648"/>
                  </a:lnTo>
                  <a:lnTo>
                    <a:pt x="2387" y="2669"/>
                  </a:lnTo>
                  <a:lnTo>
                    <a:pt x="2385" y="2690"/>
                  </a:lnTo>
                  <a:lnTo>
                    <a:pt x="2381" y="2710"/>
                  </a:lnTo>
                  <a:lnTo>
                    <a:pt x="2376" y="2730"/>
                  </a:lnTo>
                  <a:lnTo>
                    <a:pt x="2369" y="2748"/>
                  </a:lnTo>
                  <a:lnTo>
                    <a:pt x="2363" y="2767"/>
                  </a:lnTo>
                  <a:lnTo>
                    <a:pt x="2355" y="2785"/>
                  </a:lnTo>
                  <a:lnTo>
                    <a:pt x="2346" y="2804"/>
                  </a:lnTo>
                  <a:lnTo>
                    <a:pt x="2326" y="2839"/>
                  </a:lnTo>
                  <a:lnTo>
                    <a:pt x="2306" y="2874"/>
                  </a:lnTo>
                  <a:lnTo>
                    <a:pt x="2284" y="2909"/>
                  </a:lnTo>
                  <a:lnTo>
                    <a:pt x="2262" y="2944"/>
                  </a:lnTo>
                  <a:lnTo>
                    <a:pt x="2256" y="2956"/>
                  </a:lnTo>
                  <a:lnTo>
                    <a:pt x="2252" y="2971"/>
                  </a:lnTo>
                  <a:lnTo>
                    <a:pt x="2251" y="2985"/>
                  </a:lnTo>
                  <a:lnTo>
                    <a:pt x="2250" y="2999"/>
                  </a:lnTo>
                  <a:lnTo>
                    <a:pt x="2250" y="3015"/>
                  </a:lnTo>
                  <a:lnTo>
                    <a:pt x="2251" y="3030"/>
                  </a:lnTo>
                  <a:lnTo>
                    <a:pt x="2252" y="3046"/>
                  </a:lnTo>
                  <a:lnTo>
                    <a:pt x="2254" y="3061"/>
                  </a:lnTo>
                  <a:lnTo>
                    <a:pt x="2265" y="3125"/>
                  </a:lnTo>
                  <a:lnTo>
                    <a:pt x="2274" y="3184"/>
                  </a:lnTo>
                  <a:lnTo>
                    <a:pt x="2276" y="3197"/>
                  </a:lnTo>
                  <a:lnTo>
                    <a:pt x="2277" y="3210"/>
                  </a:lnTo>
                  <a:lnTo>
                    <a:pt x="2276" y="3222"/>
                  </a:lnTo>
                  <a:lnTo>
                    <a:pt x="2274" y="3234"/>
                  </a:lnTo>
                  <a:lnTo>
                    <a:pt x="2272" y="3244"/>
                  </a:lnTo>
                  <a:lnTo>
                    <a:pt x="2268" y="3253"/>
                  </a:lnTo>
                  <a:lnTo>
                    <a:pt x="2263" y="3262"/>
                  </a:lnTo>
                  <a:lnTo>
                    <a:pt x="2255" y="3269"/>
                  </a:lnTo>
                  <a:lnTo>
                    <a:pt x="2247" y="3274"/>
                  </a:lnTo>
                  <a:lnTo>
                    <a:pt x="2237" y="3279"/>
                  </a:lnTo>
                  <a:lnTo>
                    <a:pt x="2224" y="3282"/>
                  </a:lnTo>
                  <a:lnTo>
                    <a:pt x="2210" y="3283"/>
                  </a:lnTo>
                  <a:lnTo>
                    <a:pt x="2193" y="3283"/>
                  </a:lnTo>
                  <a:lnTo>
                    <a:pt x="2173" y="3280"/>
                  </a:lnTo>
                  <a:lnTo>
                    <a:pt x="2151" y="3276"/>
                  </a:lnTo>
                  <a:lnTo>
                    <a:pt x="2128" y="3271"/>
                  </a:lnTo>
                  <a:lnTo>
                    <a:pt x="2111" y="3267"/>
                  </a:lnTo>
                  <a:lnTo>
                    <a:pt x="2096" y="3266"/>
                  </a:lnTo>
                  <a:lnTo>
                    <a:pt x="2080" y="3266"/>
                  </a:lnTo>
                  <a:lnTo>
                    <a:pt x="2065" y="3267"/>
                  </a:lnTo>
                  <a:lnTo>
                    <a:pt x="2052" y="3270"/>
                  </a:lnTo>
                  <a:lnTo>
                    <a:pt x="2037" y="3275"/>
                  </a:lnTo>
                  <a:lnTo>
                    <a:pt x="2024" y="3280"/>
                  </a:lnTo>
                  <a:lnTo>
                    <a:pt x="2013" y="3288"/>
                  </a:lnTo>
                  <a:lnTo>
                    <a:pt x="2000" y="3296"/>
                  </a:lnTo>
                  <a:lnTo>
                    <a:pt x="1989" y="3305"/>
                  </a:lnTo>
                  <a:lnTo>
                    <a:pt x="1978" y="3315"/>
                  </a:lnTo>
                  <a:lnTo>
                    <a:pt x="1967" y="3327"/>
                  </a:lnTo>
                  <a:lnTo>
                    <a:pt x="1957" y="3339"/>
                  </a:lnTo>
                  <a:lnTo>
                    <a:pt x="1948" y="3352"/>
                  </a:lnTo>
                  <a:lnTo>
                    <a:pt x="1939" y="3366"/>
                  </a:lnTo>
                  <a:lnTo>
                    <a:pt x="1930" y="3379"/>
                  </a:lnTo>
                  <a:lnTo>
                    <a:pt x="1912" y="3409"/>
                  </a:lnTo>
                  <a:lnTo>
                    <a:pt x="1896" y="3440"/>
                  </a:lnTo>
                  <a:lnTo>
                    <a:pt x="1881" y="3471"/>
                  </a:lnTo>
                  <a:lnTo>
                    <a:pt x="1866" y="3502"/>
                  </a:lnTo>
                  <a:lnTo>
                    <a:pt x="1852" y="3532"/>
                  </a:lnTo>
                  <a:lnTo>
                    <a:pt x="1838" y="3561"/>
                  </a:lnTo>
                  <a:lnTo>
                    <a:pt x="1824" y="3587"/>
                  </a:lnTo>
                  <a:lnTo>
                    <a:pt x="1809" y="3612"/>
                  </a:lnTo>
                  <a:lnTo>
                    <a:pt x="1807" y="3630"/>
                  </a:lnTo>
                  <a:lnTo>
                    <a:pt x="1806" y="3647"/>
                  </a:lnTo>
                  <a:lnTo>
                    <a:pt x="1806" y="3665"/>
                  </a:lnTo>
                  <a:lnTo>
                    <a:pt x="1806" y="3682"/>
                  </a:lnTo>
                  <a:lnTo>
                    <a:pt x="1809" y="3717"/>
                  </a:lnTo>
                  <a:lnTo>
                    <a:pt x="1809" y="3752"/>
                  </a:lnTo>
                  <a:lnTo>
                    <a:pt x="1808" y="3782"/>
                  </a:lnTo>
                  <a:lnTo>
                    <a:pt x="1804" y="3813"/>
                  </a:lnTo>
                  <a:lnTo>
                    <a:pt x="1800" y="3843"/>
                  </a:lnTo>
                  <a:lnTo>
                    <a:pt x="1799" y="3872"/>
                  </a:lnTo>
                  <a:lnTo>
                    <a:pt x="1800" y="3901"/>
                  </a:lnTo>
                  <a:lnTo>
                    <a:pt x="1802" y="3928"/>
                  </a:lnTo>
                  <a:lnTo>
                    <a:pt x="1806" y="3957"/>
                  </a:lnTo>
                  <a:lnTo>
                    <a:pt x="1808" y="3984"/>
                  </a:lnTo>
                  <a:lnTo>
                    <a:pt x="1812" y="4011"/>
                  </a:lnTo>
                  <a:lnTo>
                    <a:pt x="1815" y="4039"/>
                  </a:lnTo>
                  <a:lnTo>
                    <a:pt x="1816" y="4067"/>
                  </a:lnTo>
                  <a:lnTo>
                    <a:pt x="1816" y="4093"/>
                  </a:lnTo>
                  <a:lnTo>
                    <a:pt x="1815" y="4102"/>
                  </a:lnTo>
                  <a:lnTo>
                    <a:pt x="1813" y="4111"/>
                  </a:lnTo>
                  <a:lnTo>
                    <a:pt x="1811" y="4120"/>
                  </a:lnTo>
                  <a:lnTo>
                    <a:pt x="1808" y="4129"/>
                  </a:lnTo>
                  <a:lnTo>
                    <a:pt x="1802" y="4146"/>
                  </a:lnTo>
                  <a:lnTo>
                    <a:pt x="1793" y="4164"/>
                  </a:lnTo>
                  <a:lnTo>
                    <a:pt x="1785" y="4182"/>
                  </a:lnTo>
                  <a:lnTo>
                    <a:pt x="1776" y="4201"/>
                  </a:lnTo>
                  <a:lnTo>
                    <a:pt x="1769" y="4220"/>
                  </a:lnTo>
                  <a:lnTo>
                    <a:pt x="1765" y="4239"/>
                  </a:lnTo>
                  <a:lnTo>
                    <a:pt x="1767" y="4256"/>
                  </a:lnTo>
                  <a:lnTo>
                    <a:pt x="1768" y="4270"/>
                  </a:lnTo>
                  <a:lnTo>
                    <a:pt x="1772" y="4284"/>
                  </a:lnTo>
                  <a:lnTo>
                    <a:pt x="1777" y="4296"/>
                  </a:lnTo>
                  <a:lnTo>
                    <a:pt x="1782" y="4306"/>
                  </a:lnTo>
                  <a:lnTo>
                    <a:pt x="1789" y="4315"/>
                  </a:lnTo>
                  <a:lnTo>
                    <a:pt x="1796" y="4324"/>
                  </a:lnTo>
                  <a:lnTo>
                    <a:pt x="1804" y="4332"/>
                  </a:lnTo>
                  <a:lnTo>
                    <a:pt x="1821" y="4348"/>
                  </a:lnTo>
                  <a:lnTo>
                    <a:pt x="1838" y="4365"/>
                  </a:lnTo>
                  <a:lnTo>
                    <a:pt x="1847" y="4374"/>
                  </a:lnTo>
                  <a:lnTo>
                    <a:pt x="1855" y="4383"/>
                  </a:lnTo>
                  <a:lnTo>
                    <a:pt x="1861" y="4394"/>
                  </a:lnTo>
                  <a:lnTo>
                    <a:pt x="1868" y="4407"/>
                  </a:lnTo>
                  <a:lnTo>
                    <a:pt x="1870" y="4415"/>
                  </a:lnTo>
                  <a:lnTo>
                    <a:pt x="1873" y="4424"/>
                  </a:lnTo>
                  <a:lnTo>
                    <a:pt x="1875" y="4433"/>
                  </a:lnTo>
                  <a:lnTo>
                    <a:pt x="1875" y="4444"/>
                  </a:lnTo>
                  <a:lnTo>
                    <a:pt x="1877" y="4466"/>
                  </a:lnTo>
                  <a:lnTo>
                    <a:pt x="1875" y="4489"/>
                  </a:lnTo>
                  <a:lnTo>
                    <a:pt x="1874" y="4501"/>
                  </a:lnTo>
                  <a:lnTo>
                    <a:pt x="1872" y="4512"/>
                  </a:lnTo>
                  <a:lnTo>
                    <a:pt x="1869" y="4523"/>
                  </a:lnTo>
                  <a:lnTo>
                    <a:pt x="1865" y="4533"/>
                  </a:lnTo>
                  <a:lnTo>
                    <a:pt x="1861" y="4541"/>
                  </a:lnTo>
                  <a:lnTo>
                    <a:pt x="1856" y="4550"/>
                  </a:lnTo>
                  <a:lnTo>
                    <a:pt x="1851" y="4556"/>
                  </a:lnTo>
                  <a:lnTo>
                    <a:pt x="1844" y="4562"/>
                  </a:lnTo>
                  <a:lnTo>
                    <a:pt x="1821" y="4571"/>
                  </a:lnTo>
                  <a:lnTo>
                    <a:pt x="1795" y="4580"/>
                  </a:lnTo>
                  <a:lnTo>
                    <a:pt x="1789" y="4582"/>
                  </a:lnTo>
                  <a:lnTo>
                    <a:pt x="1783" y="4585"/>
                  </a:lnTo>
                  <a:lnTo>
                    <a:pt x="1778" y="4589"/>
                  </a:lnTo>
                  <a:lnTo>
                    <a:pt x="1774" y="4593"/>
                  </a:lnTo>
                  <a:lnTo>
                    <a:pt x="1771" y="4598"/>
                  </a:lnTo>
                  <a:lnTo>
                    <a:pt x="1769" y="4603"/>
                  </a:lnTo>
                  <a:lnTo>
                    <a:pt x="1768" y="4608"/>
                  </a:lnTo>
                  <a:lnTo>
                    <a:pt x="1768" y="4616"/>
                  </a:lnTo>
                  <a:lnTo>
                    <a:pt x="1771" y="4652"/>
                  </a:lnTo>
                  <a:lnTo>
                    <a:pt x="1773" y="4687"/>
                  </a:lnTo>
                  <a:lnTo>
                    <a:pt x="1774" y="4705"/>
                  </a:lnTo>
                  <a:lnTo>
                    <a:pt x="1778" y="4722"/>
                  </a:lnTo>
                  <a:lnTo>
                    <a:pt x="1782" y="4740"/>
                  </a:lnTo>
                  <a:lnTo>
                    <a:pt x="1787" y="4758"/>
                  </a:lnTo>
                  <a:lnTo>
                    <a:pt x="1795" y="4780"/>
                  </a:lnTo>
                  <a:lnTo>
                    <a:pt x="1802" y="4799"/>
                  </a:lnTo>
                  <a:lnTo>
                    <a:pt x="1806" y="4815"/>
                  </a:lnTo>
                  <a:lnTo>
                    <a:pt x="1808" y="4831"/>
                  </a:lnTo>
                  <a:lnTo>
                    <a:pt x="1809" y="4839"/>
                  </a:lnTo>
                  <a:lnTo>
                    <a:pt x="1809" y="4847"/>
                  </a:lnTo>
                  <a:lnTo>
                    <a:pt x="1808" y="4854"/>
                  </a:lnTo>
                  <a:lnTo>
                    <a:pt x="1806" y="4863"/>
                  </a:lnTo>
                  <a:lnTo>
                    <a:pt x="1803" y="4871"/>
                  </a:lnTo>
                  <a:lnTo>
                    <a:pt x="1800" y="4881"/>
                  </a:lnTo>
                  <a:lnTo>
                    <a:pt x="1795" y="4891"/>
                  </a:lnTo>
                  <a:lnTo>
                    <a:pt x="1790" y="4901"/>
                  </a:lnTo>
                  <a:lnTo>
                    <a:pt x="1781" y="4941"/>
                  </a:lnTo>
                  <a:lnTo>
                    <a:pt x="1773" y="4977"/>
                  </a:lnTo>
                  <a:lnTo>
                    <a:pt x="1768" y="4995"/>
                  </a:lnTo>
                  <a:lnTo>
                    <a:pt x="1761" y="5012"/>
                  </a:lnTo>
                  <a:lnTo>
                    <a:pt x="1756" y="5029"/>
                  </a:lnTo>
                  <a:lnTo>
                    <a:pt x="1749" y="5046"/>
                  </a:lnTo>
                  <a:lnTo>
                    <a:pt x="1741" y="5062"/>
                  </a:lnTo>
                  <a:lnTo>
                    <a:pt x="1733" y="5077"/>
                  </a:lnTo>
                  <a:lnTo>
                    <a:pt x="1723" y="5091"/>
                  </a:lnTo>
                  <a:lnTo>
                    <a:pt x="1712" y="5106"/>
                  </a:lnTo>
                  <a:lnTo>
                    <a:pt x="1699" y="5120"/>
                  </a:lnTo>
                  <a:lnTo>
                    <a:pt x="1686" y="5133"/>
                  </a:lnTo>
                  <a:lnTo>
                    <a:pt x="1671" y="5147"/>
                  </a:lnTo>
                  <a:lnTo>
                    <a:pt x="1654" y="5159"/>
                  </a:lnTo>
                  <a:lnTo>
                    <a:pt x="1645" y="5166"/>
                  </a:lnTo>
                  <a:lnTo>
                    <a:pt x="1638" y="5174"/>
                  </a:lnTo>
                  <a:lnTo>
                    <a:pt x="1632" y="5183"/>
                  </a:lnTo>
                  <a:lnTo>
                    <a:pt x="1627" y="5192"/>
                  </a:lnTo>
                  <a:lnTo>
                    <a:pt x="1618" y="5211"/>
                  </a:lnTo>
                  <a:lnTo>
                    <a:pt x="1609" y="5231"/>
                  </a:lnTo>
                  <a:lnTo>
                    <a:pt x="1590" y="5268"/>
                  </a:lnTo>
                  <a:lnTo>
                    <a:pt x="1574" y="5305"/>
                  </a:lnTo>
                  <a:lnTo>
                    <a:pt x="1558" y="5343"/>
                  </a:lnTo>
                  <a:lnTo>
                    <a:pt x="1545" y="5380"/>
                  </a:lnTo>
                  <a:lnTo>
                    <a:pt x="1540" y="5400"/>
                  </a:lnTo>
                  <a:lnTo>
                    <a:pt x="1535" y="5419"/>
                  </a:lnTo>
                  <a:lnTo>
                    <a:pt x="1530" y="5439"/>
                  </a:lnTo>
                  <a:lnTo>
                    <a:pt x="1526" y="5458"/>
                  </a:lnTo>
                  <a:lnTo>
                    <a:pt x="1523" y="5479"/>
                  </a:lnTo>
                  <a:lnTo>
                    <a:pt x="1520" y="5498"/>
                  </a:lnTo>
                  <a:lnTo>
                    <a:pt x="1519" y="5519"/>
                  </a:lnTo>
                  <a:lnTo>
                    <a:pt x="1519" y="5541"/>
                  </a:lnTo>
                  <a:lnTo>
                    <a:pt x="1514" y="5546"/>
                  </a:lnTo>
                  <a:lnTo>
                    <a:pt x="1511" y="5549"/>
                  </a:lnTo>
                  <a:lnTo>
                    <a:pt x="1508" y="5550"/>
                  </a:lnTo>
                  <a:lnTo>
                    <a:pt x="1501" y="5553"/>
                  </a:lnTo>
                  <a:lnTo>
                    <a:pt x="1457" y="5521"/>
                  </a:lnTo>
                  <a:close/>
                </a:path>
              </a:pathLst>
            </a:custGeom>
            <a:solidFill>
              <a:schemeClr val="accent1"/>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4" name="Freeform 11">
              <a:extLst>
                <a:ext uri="{FF2B5EF4-FFF2-40B4-BE49-F238E27FC236}">
                  <a16:creationId xmlns:a16="http://schemas.microsoft.com/office/drawing/2014/main" id="{F5BDB0EB-A54B-2842-ADFD-E79FB0D52366}"/>
                </a:ext>
              </a:extLst>
            </p:cNvPr>
            <p:cNvSpPr>
              <a:spLocks/>
            </p:cNvSpPr>
            <p:nvPr/>
          </p:nvSpPr>
          <p:spPr bwMode="auto">
            <a:xfrm>
              <a:off x="8883720" y="-377387"/>
              <a:ext cx="25504" cy="41546"/>
            </a:xfrm>
            <a:custGeom>
              <a:avLst/>
              <a:gdLst/>
              <a:ahLst/>
              <a:cxnLst>
                <a:cxn ang="0">
                  <a:pos x="22" y="74"/>
                </a:cxn>
                <a:cxn ang="0">
                  <a:pos x="16" y="71"/>
                </a:cxn>
                <a:cxn ang="0">
                  <a:pos x="9" y="67"/>
                </a:cxn>
                <a:cxn ang="0">
                  <a:pos x="4" y="61"/>
                </a:cxn>
                <a:cxn ang="0">
                  <a:pos x="0" y="56"/>
                </a:cxn>
                <a:cxn ang="0">
                  <a:pos x="3" y="48"/>
                </a:cxn>
                <a:cxn ang="0">
                  <a:pos x="11" y="34"/>
                </a:cxn>
                <a:cxn ang="0">
                  <a:pos x="20" y="18"/>
                </a:cxn>
                <a:cxn ang="0">
                  <a:pos x="25" y="8"/>
                </a:cxn>
                <a:cxn ang="0">
                  <a:pos x="27" y="5"/>
                </a:cxn>
                <a:cxn ang="0">
                  <a:pos x="29" y="3"/>
                </a:cxn>
                <a:cxn ang="0">
                  <a:pos x="31" y="0"/>
                </a:cxn>
                <a:cxn ang="0">
                  <a:pos x="34" y="0"/>
                </a:cxn>
                <a:cxn ang="0">
                  <a:pos x="37" y="0"/>
                </a:cxn>
                <a:cxn ang="0">
                  <a:pos x="39" y="0"/>
                </a:cxn>
                <a:cxn ang="0">
                  <a:pos x="42" y="3"/>
                </a:cxn>
                <a:cxn ang="0">
                  <a:pos x="43" y="5"/>
                </a:cxn>
                <a:cxn ang="0">
                  <a:pos x="48" y="17"/>
                </a:cxn>
                <a:cxn ang="0">
                  <a:pos x="53" y="29"/>
                </a:cxn>
                <a:cxn ang="0">
                  <a:pos x="57" y="42"/>
                </a:cxn>
                <a:cxn ang="0">
                  <a:pos x="59" y="53"/>
                </a:cxn>
                <a:cxn ang="0">
                  <a:pos x="56" y="65"/>
                </a:cxn>
                <a:cxn ang="0">
                  <a:pos x="52" y="77"/>
                </a:cxn>
                <a:cxn ang="0">
                  <a:pos x="51" y="83"/>
                </a:cxn>
                <a:cxn ang="0">
                  <a:pos x="47" y="87"/>
                </a:cxn>
                <a:cxn ang="0">
                  <a:pos x="42" y="90"/>
                </a:cxn>
                <a:cxn ang="0">
                  <a:pos x="35" y="92"/>
                </a:cxn>
                <a:cxn ang="0">
                  <a:pos x="22" y="74"/>
                </a:cxn>
              </a:cxnLst>
              <a:rect l="0" t="0" r="r" b="b"/>
              <a:pathLst>
                <a:path w="59" h="92">
                  <a:moveTo>
                    <a:pt x="22" y="74"/>
                  </a:moveTo>
                  <a:lnTo>
                    <a:pt x="16" y="71"/>
                  </a:lnTo>
                  <a:lnTo>
                    <a:pt x="9" y="67"/>
                  </a:lnTo>
                  <a:lnTo>
                    <a:pt x="4" y="61"/>
                  </a:lnTo>
                  <a:lnTo>
                    <a:pt x="0" y="56"/>
                  </a:lnTo>
                  <a:lnTo>
                    <a:pt x="3" y="48"/>
                  </a:lnTo>
                  <a:lnTo>
                    <a:pt x="11" y="34"/>
                  </a:lnTo>
                  <a:lnTo>
                    <a:pt x="20" y="18"/>
                  </a:lnTo>
                  <a:lnTo>
                    <a:pt x="25" y="8"/>
                  </a:lnTo>
                  <a:lnTo>
                    <a:pt x="27" y="5"/>
                  </a:lnTo>
                  <a:lnTo>
                    <a:pt x="29" y="3"/>
                  </a:lnTo>
                  <a:lnTo>
                    <a:pt x="31" y="0"/>
                  </a:lnTo>
                  <a:lnTo>
                    <a:pt x="34" y="0"/>
                  </a:lnTo>
                  <a:lnTo>
                    <a:pt x="37" y="0"/>
                  </a:lnTo>
                  <a:lnTo>
                    <a:pt x="39" y="0"/>
                  </a:lnTo>
                  <a:lnTo>
                    <a:pt x="42" y="3"/>
                  </a:lnTo>
                  <a:lnTo>
                    <a:pt x="43" y="5"/>
                  </a:lnTo>
                  <a:lnTo>
                    <a:pt x="48" y="17"/>
                  </a:lnTo>
                  <a:lnTo>
                    <a:pt x="53" y="29"/>
                  </a:lnTo>
                  <a:lnTo>
                    <a:pt x="57" y="42"/>
                  </a:lnTo>
                  <a:lnTo>
                    <a:pt x="59" y="53"/>
                  </a:lnTo>
                  <a:lnTo>
                    <a:pt x="56" y="65"/>
                  </a:lnTo>
                  <a:lnTo>
                    <a:pt x="52" y="77"/>
                  </a:lnTo>
                  <a:lnTo>
                    <a:pt x="51" y="83"/>
                  </a:lnTo>
                  <a:lnTo>
                    <a:pt x="47" y="87"/>
                  </a:lnTo>
                  <a:lnTo>
                    <a:pt x="42" y="90"/>
                  </a:lnTo>
                  <a:lnTo>
                    <a:pt x="35" y="92"/>
                  </a:lnTo>
                  <a:lnTo>
                    <a:pt x="22" y="74"/>
                  </a:lnTo>
                  <a:close/>
                </a:path>
              </a:pathLst>
            </a:custGeom>
            <a:solidFill>
              <a:schemeClr val="accent1"/>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5" name="Freeform 12">
              <a:extLst>
                <a:ext uri="{FF2B5EF4-FFF2-40B4-BE49-F238E27FC236}">
                  <a16:creationId xmlns:a16="http://schemas.microsoft.com/office/drawing/2014/main" id="{04EDAAA2-C9E4-1744-A436-3F7CD9E75B2A}"/>
                </a:ext>
              </a:extLst>
            </p:cNvPr>
            <p:cNvSpPr>
              <a:spLocks/>
            </p:cNvSpPr>
            <p:nvPr/>
          </p:nvSpPr>
          <p:spPr bwMode="auto">
            <a:xfrm>
              <a:off x="8639613" y="-305135"/>
              <a:ext cx="91085" cy="68640"/>
            </a:xfrm>
            <a:custGeom>
              <a:avLst/>
              <a:gdLst/>
              <a:ahLst/>
              <a:cxnLst>
                <a:cxn ang="0">
                  <a:pos x="49" y="132"/>
                </a:cxn>
                <a:cxn ang="0">
                  <a:pos x="47" y="123"/>
                </a:cxn>
                <a:cxn ang="0">
                  <a:pos x="27" y="117"/>
                </a:cxn>
                <a:cxn ang="0">
                  <a:pos x="7" y="112"/>
                </a:cxn>
                <a:cxn ang="0">
                  <a:pos x="3" y="108"/>
                </a:cxn>
                <a:cxn ang="0">
                  <a:pos x="0" y="101"/>
                </a:cxn>
                <a:cxn ang="0">
                  <a:pos x="2" y="92"/>
                </a:cxn>
                <a:cxn ang="0">
                  <a:pos x="11" y="77"/>
                </a:cxn>
                <a:cxn ang="0">
                  <a:pos x="25" y="65"/>
                </a:cxn>
                <a:cxn ang="0">
                  <a:pos x="39" y="62"/>
                </a:cxn>
                <a:cxn ang="0">
                  <a:pos x="53" y="65"/>
                </a:cxn>
                <a:cxn ang="0">
                  <a:pos x="75" y="75"/>
                </a:cxn>
                <a:cxn ang="0">
                  <a:pos x="95" y="82"/>
                </a:cxn>
                <a:cxn ang="0">
                  <a:pos x="108" y="79"/>
                </a:cxn>
                <a:cxn ang="0">
                  <a:pos x="119" y="65"/>
                </a:cxn>
                <a:cxn ang="0">
                  <a:pos x="136" y="48"/>
                </a:cxn>
                <a:cxn ang="0">
                  <a:pos x="152" y="36"/>
                </a:cxn>
                <a:cxn ang="0">
                  <a:pos x="166" y="17"/>
                </a:cxn>
                <a:cxn ang="0">
                  <a:pos x="178" y="5"/>
                </a:cxn>
                <a:cxn ang="0">
                  <a:pos x="188" y="0"/>
                </a:cxn>
                <a:cxn ang="0">
                  <a:pos x="198" y="4"/>
                </a:cxn>
                <a:cxn ang="0">
                  <a:pos x="198" y="20"/>
                </a:cxn>
                <a:cxn ang="0">
                  <a:pos x="195" y="46"/>
                </a:cxn>
                <a:cxn ang="0">
                  <a:pos x="192" y="73"/>
                </a:cxn>
                <a:cxn ang="0">
                  <a:pos x="182" y="97"/>
                </a:cxn>
                <a:cxn ang="0">
                  <a:pos x="166" y="118"/>
                </a:cxn>
                <a:cxn ang="0">
                  <a:pos x="144" y="134"/>
                </a:cxn>
                <a:cxn ang="0">
                  <a:pos x="121" y="140"/>
                </a:cxn>
                <a:cxn ang="0">
                  <a:pos x="104" y="139"/>
                </a:cxn>
                <a:cxn ang="0">
                  <a:pos x="92" y="140"/>
                </a:cxn>
                <a:cxn ang="0">
                  <a:pos x="79" y="150"/>
                </a:cxn>
                <a:cxn ang="0">
                  <a:pos x="70" y="156"/>
                </a:cxn>
                <a:cxn ang="0">
                  <a:pos x="60" y="154"/>
                </a:cxn>
                <a:cxn ang="0">
                  <a:pos x="49" y="137"/>
                </a:cxn>
              </a:cxnLst>
              <a:rect l="0" t="0" r="r" b="b"/>
              <a:pathLst>
                <a:path w="198" h="156">
                  <a:moveTo>
                    <a:pt x="49" y="137"/>
                  </a:moveTo>
                  <a:lnTo>
                    <a:pt x="49" y="132"/>
                  </a:lnTo>
                  <a:lnTo>
                    <a:pt x="48" y="128"/>
                  </a:lnTo>
                  <a:lnTo>
                    <a:pt x="47" y="123"/>
                  </a:lnTo>
                  <a:lnTo>
                    <a:pt x="44" y="119"/>
                  </a:lnTo>
                  <a:lnTo>
                    <a:pt x="27" y="117"/>
                  </a:lnTo>
                  <a:lnTo>
                    <a:pt x="11" y="113"/>
                  </a:lnTo>
                  <a:lnTo>
                    <a:pt x="7" y="112"/>
                  </a:lnTo>
                  <a:lnTo>
                    <a:pt x="4" y="110"/>
                  </a:lnTo>
                  <a:lnTo>
                    <a:pt x="3" y="108"/>
                  </a:lnTo>
                  <a:lnTo>
                    <a:pt x="0" y="104"/>
                  </a:lnTo>
                  <a:lnTo>
                    <a:pt x="0" y="101"/>
                  </a:lnTo>
                  <a:lnTo>
                    <a:pt x="0" y="96"/>
                  </a:lnTo>
                  <a:lnTo>
                    <a:pt x="2" y="92"/>
                  </a:lnTo>
                  <a:lnTo>
                    <a:pt x="5" y="86"/>
                  </a:lnTo>
                  <a:lnTo>
                    <a:pt x="11" y="77"/>
                  </a:lnTo>
                  <a:lnTo>
                    <a:pt x="18" y="69"/>
                  </a:lnTo>
                  <a:lnTo>
                    <a:pt x="25" y="65"/>
                  </a:lnTo>
                  <a:lnTo>
                    <a:pt x="31" y="62"/>
                  </a:lnTo>
                  <a:lnTo>
                    <a:pt x="39" y="62"/>
                  </a:lnTo>
                  <a:lnTo>
                    <a:pt x="46" y="64"/>
                  </a:lnTo>
                  <a:lnTo>
                    <a:pt x="53" y="65"/>
                  </a:lnTo>
                  <a:lnTo>
                    <a:pt x="61" y="69"/>
                  </a:lnTo>
                  <a:lnTo>
                    <a:pt x="75" y="75"/>
                  </a:lnTo>
                  <a:lnTo>
                    <a:pt x="88" y="80"/>
                  </a:lnTo>
                  <a:lnTo>
                    <a:pt x="95" y="82"/>
                  </a:lnTo>
                  <a:lnTo>
                    <a:pt x="101" y="82"/>
                  </a:lnTo>
                  <a:lnTo>
                    <a:pt x="108" y="79"/>
                  </a:lnTo>
                  <a:lnTo>
                    <a:pt x="113" y="75"/>
                  </a:lnTo>
                  <a:lnTo>
                    <a:pt x="119" y="65"/>
                  </a:lnTo>
                  <a:lnTo>
                    <a:pt x="127" y="53"/>
                  </a:lnTo>
                  <a:lnTo>
                    <a:pt x="136" y="48"/>
                  </a:lnTo>
                  <a:lnTo>
                    <a:pt x="144" y="43"/>
                  </a:lnTo>
                  <a:lnTo>
                    <a:pt x="152" y="36"/>
                  </a:lnTo>
                  <a:lnTo>
                    <a:pt x="160" y="29"/>
                  </a:lnTo>
                  <a:lnTo>
                    <a:pt x="166" y="17"/>
                  </a:lnTo>
                  <a:lnTo>
                    <a:pt x="174" y="8"/>
                  </a:lnTo>
                  <a:lnTo>
                    <a:pt x="178" y="5"/>
                  </a:lnTo>
                  <a:lnTo>
                    <a:pt x="183" y="3"/>
                  </a:lnTo>
                  <a:lnTo>
                    <a:pt x="188" y="0"/>
                  </a:lnTo>
                  <a:lnTo>
                    <a:pt x="196" y="0"/>
                  </a:lnTo>
                  <a:lnTo>
                    <a:pt x="198" y="4"/>
                  </a:lnTo>
                  <a:lnTo>
                    <a:pt x="198" y="11"/>
                  </a:lnTo>
                  <a:lnTo>
                    <a:pt x="198" y="20"/>
                  </a:lnTo>
                  <a:lnTo>
                    <a:pt x="197" y="27"/>
                  </a:lnTo>
                  <a:lnTo>
                    <a:pt x="195" y="46"/>
                  </a:lnTo>
                  <a:lnTo>
                    <a:pt x="193" y="60"/>
                  </a:lnTo>
                  <a:lnTo>
                    <a:pt x="192" y="73"/>
                  </a:lnTo>
                  <a:lnTo>
                    <a:pt x="188" y="84"/>
                  </a:lnTo>
                  <a:lnTo>
                    <a:pt x="182" y="97"/>
                  </a:lnTo>
                  <a:lnTo>
                    <a:pt x="175" y="108"/>
                  </a:lnTo>
                  <a:lnTo>
                    <a:pt x="166" y="118"/>
                  </a:lnTo>
                  <a:lnTo>
                    <a:pt x="156" y="127"/>
                  </a:lnTo>
                  <a:lnTo>
                    <a:pt x="144" y="134"/>
                  </a:lnTo>
                  <a:lnTo>
                    <a:pt x="132" y="139"/>
                  </a:lnTo>
                  <a:lnTo>
                    <a:pt x="121" y="140"/>
                  </a:lnTo>
                  <a:lnTo>
                    <a:pt x="109" y="139"/>
                  </a:lnTo>
                  <a:lnTo>
                    <a:pt x="104" y="139"/>
                  </a:lnTo>
                  <a:lnTo>
                    <a:pt x="97" y="139"/>
                  </a:lnTo>
                  <a:lnTo>
                    <a:pt x="92" y="140"/>
                  </a:lnTo>
                  <a:lnTo>
                    <a:pt x="87" y="143"/>
                  </a:lnTo>
                  <a:lnTo>
                    <a:pt x="79" y="150"/>
                  </a:lnTo>
                  <a:lnTo>
                    <a:pt x="74" y="156"/>
                  </a:lnTo>
                  <a:lnTo>
                    <a:pt x="70" y="156"/>
                  </a:lnTo>
                  <a:lnTo>
                    <a:pt x="66" y="156"/>
                  </a:lnTo>
                  <a:lnTo>
                    <a:pt x="60" y="154"/>
                  </a:lnTo>
                  <a:lnTo>
                    <a:pt x="52" y="152"/>
                  </a:lnTo>
                  <a:lnTo>
                    <a:pt x="49" y="137"/>
                  </a:lnTo>
                  <a:close/>
                </a:path>
              </a:pathLst>
            </a:custGeom>
            <a:solidFill>
              <a:schemeClr val="accent1"/>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6" name="Freeform 13">
              <a:extLst>
                <a:ext uri="{FF2B5EF4-FFF2-40B4-BE49-F238E27FC236}">
                  <a16:creationId xmlns:a16="http://schemas.microsoft.com/office/drawing/2014/main" id="{2E2E89B2-14AD-EB42-9D5B-E7AB85623627}"/>
                </a:ext>
              </a:extLst>
            </p:cNvPr>
            <p:cNvSpPr>
              <a:spLocks/>
            </p:cNvSpPr>
            <p:nvPr/>
          </p:nvSpPr>
          <p:spPr bwMode="auto">
            <a:xfrm>
              <a:off x="8716124" y="-247333"/>
              <a:ext cx="29147" cy="41546"/>
            </a:xfrm>
            <a:custGeom>
              <a:avLst/>
              <a:gdLst/>
              <a:ahLst/>
              <a:cxnLst>
                <a:cxn ang="0">
                  <a:pos x="23" y="79"/>
                </a:cxn>
                <a:cxn ang="0">
                  <a:pos x="18" y="77"/>
                </a:cxn>
                <a:cxn ang="0">
                  <a:pos x="15" y="75"/>
                </a:cxn>
                <a:cxn ang="0">
                  <a:pos x="12" y="72"/>
                </a:cxn>
                <a:cxn ang="0">
                  <a:pos x="9" y="68"/>
                </a:cxn>
                <a:cxn ang="0">
                  <a:pos x="4" y="59"/>
                </a:cxn>
                <a:cxn ang="0">
                  <a:pos x="0" y="50"/>
                </a:cxn>
                <a:cxn ang="0">
                  <a:pos x="0" y="46"/>
                </a:cxn>
                <a:cxn ang="0">
                  <a:pos x="1" y="42"/>
                </a:cxn>
                <a:cxn ang="0">
                  <a:pos x="4" y="40"/>
                </a:cxn>
                <a:cxn ang="0">
                  <a:pos x="6" y="36"/>
                </a:cxn>
                <a:cxn ang="0">
                  <a:pos x="19" y="27"/>
                </a:cxn>
                <a:cxn ang="0">
                  <a:pos x="31" y="18"/>
                </a:cxn>
                <a:cxn ang="0">
                  <a:pos x="36" y="13"/>
                </a:cxn>
                <a:cxn ang="0">
                  <a:pos x="44" y="5"/>
                </a:cxn>
                <a:cxn ang="0">
                  <a:pos x="49" y="2"/>
                </a:cxn>
                <a:cxn ang="0">
                  <a:pos x="53" y="0"/>
                </a:cxn>
                <a:cxn ang="0">
                  <a:pos x="57" y="0"/>
                </a:cxn>
                <a:cxn ang="0">
                  <a:pos x="60" y="2"/>
                </a:cxn>
                <a:cxn ang="0">
                  <a:pos x="61" y="15"/>
                </a:cxn>
                <a:cxn ang="0">
                  <a:pos x="60" y="30"/>
                </a:cxn>
                <a:cxn ang="0">
                  <a:pos x="58" y="40"/>
                </a:cxn>
                <a:cxn ang="0">
                  <a:pos x="56" y="50"/>
                </a:cxn>
                <a:cxn ang="0">
                  <a:pos x="54" y="55"/>
                </a:cxn>
                <a:cxn ang="0">
                  <a:pos x="53" y="59"/>
                </a:cxn>
                <a:cxn ang="0">
                  <a:pos x="53" y="64"/>
                </a:cxn>
                <a:cxn ang="0">
                  <a:pos x="54" y="70"/>
                </a:cxn>
                <a:cxn ang="0">
                  <a:pos x="56" y="76"/>
                </a:cxn>
                <a:cxn ang="0">
                  <a:pos x="56" y="84"/>
                </a:cxn>
                <a:cxn ang="0">
                  <a:pos x="52" y="87"/>
                </a:cxn>
                <a:cxn ang="0">
                  <a:pos x="47" y="89"/>
                </a:cxn>
                <a:cxn ang="0">
                  <a:pos x="41" y="92"/>
                </a:cxn>
                <a:cxn ang="0">
                  <a:pos x="38" y="90"/>
                </a:cxn>
                <a:cxn ang="0">
                  <a:pos x="23" y="79"/>
                </a:cxn>
              </a:cxnLst>
              <a:rect l="0" t="0" r="r" b="b"/>
              <a:pathLst>
                <a:path w="61" h="92">
                  <a:moveTo>
                    <a:pt x="23" y="79"/>
                  </a:moveTo>
                  <a:lnTo>
                    <a:pt x="18" y="77"/>
                  </a:lnTo>
                  <a:lnTo>
                    <a:pt x="15" y="75"/>
                  </a:lnTo>
                  <a:lnTo>
                    <a:pt x="12" y="72"/>
                  </a:lnTo>
                  <a:lnTo>
                    <a:pt x="9" y="68"/>
                  </a:lnTo>
                  <a:lnTo>
                    <a:pt x="4" y="59"/>
                  </a:lnTo>
                  <a:lnTo>
                    <a:pt x="0" y="50"/>
                  </a:lnTo>
                  <a:lnTo>
                    <a:pt x="0" y="46"/>
                  </a:lnTo>
                  <a:lnTo>
                    <a:pt x="1" y="42"/>
                  </a:lnTo>
                  <a:lnTo>
                    <a:pt x="4" y="40"/>
                  </a:lnTo>
                  <a:lnTo>
                    <a:pt x="6" y="36"/>
                  </a:lnTo>
                  <a:lnTo>
                    <a:pt x="19" y="27"/>
                  </a:lnTo>
                  <a:lnTo>
                    <a:pt x="31" y="18"/>
                  </a:lnTo>
                  <a:lnTo>
                    <a:pt x="36" y="13"/>
                  </a:lnTo>
                  <a:lnTo>
                    <a:pt x="44" y="5"/>
                  </a:lnTo>
                  <a:lnTo>
                    <a:pt x="49" y="2"/>
                  </a:lnTo>
                  <a:lnTo>
                    <a:pt x="53" y="0"/>
                  </a:lnTo>
                  <a:lnTo>
                    <a:pt x="57" y="0"/>
                  </a:lnTo>
                  <a:lnTo>
                    <a:pt x="60" y="2"/>
                  </a:lnTo>
                  <a:lnTo>
                    <a:pt x="61" y="15"/>
                  </a:lnTo>
                  <a:lnTo>
                    <a:pt x="60" y="30"/>
                  </a:lnTo>
                  <a:lnTo>
                    <a:pt x="58" y="40"/>
                  </a:lnTo>
                  <a:lnTo>
                    <a:pt x="56" y="50"/>
                  </a:lnTo>
                  <a:lnTo>
                    <a:pt x="54" y="55"/>
                  </a:lnTo>
                  <a:lnTo>
                    <a:pt x="53" y="59"/>
                  </a:lnTo>
                  <a:lnTo>
                    <a:pt x="53" y="64"/>
                  </a:lnTo>
                  <a:lnTo>
                    <a:pt x="54" y="70"/>
                  </a:lnTo>
                  <a:lnTo>
                    <a:pt x="56" y="76"/>
                  </a:lnTo>
                  <a:lnTo>
                    <a:pt x="56" y="84"/>
                  </a:lnTo>
                  <a:lnTo>
                    <a:pt x="52" y="87"/>
                  </a:lnTo>
                  <a:lnTo>
                    <a:pt x="47" y="89"/>
                  </a:lnTo>
                  <a:lnTo>
                    <a:pt x="41" y="92"/>
                  </a:lnTo>
                  <a:lnTo>
                    <a:pt x="38" y="90"/>
                  </a:lnTo>
                  <a:lnTo>
                    <a:pt x="23" y="79"/>
                  </a:lnTo>
                  <a:close/>
                </a:path>
              </a:pathLst>
            </a:custGeom>
            <a:solidFill>
              <a:schemeClr val="accent1"/>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7" name="Freeform 14">
              <a:extLst>
                <a:ext uri="{FF2B5EF4-FFF2-40B4-BE49-F238E27FC236}">
                  <a16:creationId xmlns:a16="http://schemas.microsoft.com/office/drawing/2014/main" id="{B86E155D-9C04-FC40-B585-63FD6D5DEC1D}"/>
                </a:ext>
              </a:extLst>
            </p:cNvPr>
            <p:cNvSpPr>
              <a:spLocks/>
            </p:cNvSpPr>
            <p:nvPr/>
          </p:nvSpPr>
          <p:spPr bwMode="auto">
            <a:xfrm>
              <a:off x="8756202" y="-283460"/>
              <a:ext cx="30969" cy="28901"/>
            </a:xfrm>
            <a:custGeom>
              <a:avLst/>
              <a:gdLst/>
              <a:ahLst/>
              <a:cxnLst>
                <a:cxn ang="0">
                  <a:pos x="35" y="59"/>
                </a:cxn>
                <a:cxn ang="0">
                  <a:pos x="32" y="61"/>
                </a:cxn>
                <a:cxn ang="0">
                  <a:pos x="28" y="59"/>
                </a:cxn>
                <a:cxn ang="0">
                  <a:pos x="26" y="58"/>
                </a:cxn>
                <a:cxn ang="0">
                  <a:pos x="22" y="55"/>
                </a:cxn>
                <a:cxn ang="0">
                  <a:pos x="15" y="50"/>
                </a:cxn>
                <a:cxn ang="0">
                  <a:pos x="10" y="45"/>
                </a:cxn>
                <a:cxn ang="0">
                  <a:pos x="8" y="41"/>
                </a:cxn>
                <a:cxn ang="0">
                  <a:pos x="5" y="37"/>
                </a:cxn>
                <a:cxn ang="0">
                  <a:pos x="2" y="31"/>
                </a:cxn>
                <a:cxn ang="0">
                  <a:pos x="1" y="26"/>
                </a:cxn>
                <a:cxn ang="0">
                  <a:pos x="0" y="19"/>
                </a:cxn>
                <a:cxn ang="0">
                  <a:pos x="1" y="14"/>
                </a:cxn>
                <a:cxn ang="0">
                  <a:pos x="2" y="9"/>
                </a:cxn>
                <a:cxn ang="0">
                  <a:pos x="5" y="4"/>
                </a:cxn>
                <a:cxn ang="0">
                  <a:pos x="8" y="1"/>
                </a:cxn>
                <a:cxn ang="0">
                  <a:pos x="10" y="0"/>
                </a:cxn>
                <a:cxn ang="0">
                  <a:pos x="11" y="0"/>
                </a:cxn>
                <a:cxn ang="0">
                  <a:pos x="14" y="1"/>
                </a:cxn>
                <a:cxn ang="0">
                  <a:pos x="18" y="5"/>
                </a:cxn>
                <a:cxn ang="0">
                  <a:pos x="20" y="10"/>
                </a:cxn>
                <a:cxn ang="0">
                  <a:pos x="26" y="13"/>
                </a:cxn>
                <a:cxn ang="0">
                  <a:pos x="33" y="13"/>
                </a:cxn>
                <a:cxn ang="0">
                  <a:pos x="41" y="11"/>
                </a:cxn>
                <a:cxn ang="0">
                  <a:pos x="49" y="11"/>
                </a:cxn>
                <a:cxn ang="0">
                  <a:pos x="55" y="10"/>
                </a:cxn>
                <a:cxn ang="0">
                  <a:pos x="62" y="13"/>
                </a:cxn>
                <a:cxn ang="0">
                  <a:pos x="63" y="14"/>
                </a:cxn>
                <a:cxn ang="0">
                  <a:pos x="65" y="17"/>
                </a:cxn>
                <a:cxn ang="0">
                  <a:pos x="66" y="20"/>
                </a:cxn>
                <a:cxn ang="0">
                  <a:pos x="66" y="24"/>
                </a:cxn>
                <a:cxn ang="0">
                  <a:pos x="65" y="36"/>
                </a:cxn>
                <a:cxn ang="0">
                  <a:pos x="63" y="46"/>
                </a:cxn>
                <a:cxn ang="0">
                  <a:pos x="62" y="50"/>
                </a:cxn>
                <a:cxn ang="0">
                  <a:pos x="59" y="55"/>
                </a:cxn>
                <a:cxn ang="0">
                  <a:pos x="55" y="59"/>
                </a:cxn>
                <a:cxn ang="0">
                  <a:pos x="50" y="62"/>
                </a:cxn>
                <a:cxn ang="0">
                  <a:pos x="35" y="59"/>
                </a:cxn>
              </a:cxnLst>
              <a:rect l="0" t="0" r="r" b="b"/>
              <a:pathLst>
                <a:path w="66" h="62">
                  <a:moveTo>
                    <a:pt x="35" y="59"/>
                  </a:moveTo>
                  <a:lnTo>
                    <a:pt x="32" y="61"/>
                  </a:lnTo>
                  <a:lnTo>
                    <a:pt x="28" y="59"/>
                  </a:lnTo>
                  <a:lnTo>
                    <a:pt x="26" y="58"/>
                  </a:lnTo>
                  <a:lnTo>
                    <a:pt x="22" y="55"/>
                  </a:lnTo>
                  <a:lnTo>
                    <a:pt x="15" y="50"/>
                  </a:lnTo>
                  <a:lnTo>
                    <a:pt x="10" y="45"/>
                  </a:lnTo>
                  <a:lnTo>
                    <a:pt x="8" y="41"/>
                  </a:lnTo>
                  <a:lnTo>
                    <a:pt x="5" y="37"/>
                  </a:lnTo>
                  <a:lnTo>
                    <a:pt x="2" y="31"/>
                  </a:lnTo>
                  <a:lnTo>
                    <a:pt x="1" y="26"/>
                  </a:lnTo>
                  <a:lnTo>
                    <a:pt x="0" y="19"/>
                  </a:lnTo>
                  <a:lnTo>
                    <a:pt x="1" y="14"/>
                  </a:lnTo>
                  <a:lnTo>
                    <a:pt x="2" y="9"/>
                  </a:lnTo>
                  <a:lnTo>
                    <a:pt x="5" y="4"/>
                  </a:lnTo>
                  <a:lnTo>
                    <a:pt x="8" y="1"/>
                  </a:lnTo>
                  <a:lnTo>
                    <a:pt x="10" y="0"/>
                  </a:lnTo>
                  <a:lnTo>
                    <a:pt x="11" y="0"/>
                  </a:lnTo>
                  <a:lnTo>
                    <a:pt x="14" y="1"/>
                  </a:lnTo>
                  <a:lnTo>
                    <a:pt x="18" y="5"/>
                  </a:lnTo>
                  <a:lnTo>
                    <a:pt x="20" y="10"/>
                  </a:lnTo>
                  <a:lnTo>
                    <a:pt x="26" y="13"/>
                  </a:lnTo>
                  <a:lnTo>
                    <a:pt x="33" y="13"/>
                  </a:lnTo>
                  <a:lnTo>
                    <a:pt x="41" y="11"/>
                  </a:lnTo>
                  <a:lnTo>
                    <a:pt x="49" y="11"/>
                  </a:lnTo>
                  <a:lnTo>
                    <a:pt x="55" y="10"/>
                  </a:lnTo>
                  <a:lnTo>
                    <a:pt x="62" y="13"/>
                  </a:lnTo>
                  <a:lnTo>
                    <a:pt x="63" y="14"/>
                  </a:lnTo>
                  <a:lnTo>
                    <a:pt x="65" y="17"/>
                  </a:lnTo>
                  <a:lnTo>
                    <a:pt x="66" y="20"/>
                  </a:lnTo>
                  <a:lnTo>
                    <a:pt x="66" y="24"/>
                  </a:lnTo>
                  <a:lnTo>
                    <a:pt x="65" y="36"/>
                  </a:lnTo>
                  <a:lnTo>
                    <a:pt x="63" y="46"/>
                  </a:lnTo>
                  <a:lnTo>
                    <a:pt x="62" y="50"/>
                  </a:lnTo>
                  <a:lnTo>
                    <a:pt x="59" y="55"/>
                  </a:lnTo>
                  <a:lnTo>
                    <a:pt x="55" y="59"/>
                  </a:lnTo>
                  <a:lnTo>
                    <a:pt x="50" y="62"/>
                  </a:lnTo>
                  <a:lnTo>
                    <a:pt x="35" y="59"/>
                  </a:lnTo>
                  <a:close/>
                </a:path>
              </a:pathLst>
            </a:custGeom>
            <a:solidFill>
              <a:schemeClr val="accent1"/>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8" name="Freeform 15">
              <a:extLst>
                <a:ext uri="{FF2B5EF4-FFF2-40B4-BE49-F238E27FC236}">
                  <a16:creationId xmlns:a16="http://schemas.microsoft.com/office/drawing/2014/main" id="{A00BF50A-EFBF-6A4C-AA19-5C334C142AD7}"/>
                </a:ext>
              </a:extLst>
            </p:cNvPr>
            <p:cNvSpPr>
              <a:spLocks/>
            </p:cNvSpPr>
            <p:nvPr/>
          </p:nvSpPr>
          <p:spPr bwMode="auto">
            <a:xfrm>
              <a:off x="8688799" y="-202175"/>
              <a:ext cx="30969" cy="16257"/>
            </a:xfrm>
            <a:custGeom>
              <a:avLst/>
              <a:gdLst/>
              <a:ahLst/>
              <a:cxnLst>
                <a:cxn ang="0">
                  <a:pos x="60" y="6"/>
                </a:cxn>
                <a:cxn ang="0">
                  <a:pos x="49" y="2"/>
                </a:cxn>
                <a:cxn ang="0">
                  <a:pos x="39" y="0"/>
                </a:cxn>
                <a:cxn ang="0">
                  <a:pos x="31" y="0"/>
                </a:cxn>
                <a:cxn ang="0">
                  <a:pos x="21" y="0"/>
                </a:cxn>
                <a:cxn ang="0">
                  <a:pos x="12" y="2"/>
                </a:cxn>
                <a:cxn ang="0">
                  <a:pos x="5" y="4"/>
                </a:cxn>
                <a:cxn ang="0">
                  <a:pos x="1" y="8"/>
                </a:cxn>
                <a:cxn ang="0">
                  <a:pos x="0" y="13"/>
                </a:cxn>
                <a:cxn ang="0">
                  <a:pos x="0" y="19"/>
                </a:cxn>
                <a:cxn ang="0">
                  <a:pos x="3" y="22"/>
                </a:cxn>
                <a:cxn ang="0">
                  <a:pos x="7" y="25"/>
                </a:cxn>
                <a:cxn ang="0">
                  <a:pos x="10" y="26"/>
                </a:cxn>
                <a:cxn ang="0">
                  <a:pos x="14" y="28"/>
                </a:cxn>
                <a:cxn ang="0">
                  <a:pos x="18" y="28"/>
                </a:cxn>
                <a:cxn ang="0">
                  <a:pos x="23" y="29"/>
                </a:cxn>
                <a:cxn ang="0">
                  <a:pos x="29" y="29"/>
                </a:cxn>
                <a:cxn ang="0">
                  <a:pos x="36" y="34"/>
                </a:cxn>
                <a:cxn ang="0">
                  <a:pos x="45" y="38"/>
                </a:cxn>
                <a:cxn ang="0">
                  <a:pos x="51" y="38"/>
                </a:cxn>
                <a:cxn ang="0">
                  <a:pos x="56" y="35"/>
                </a:cxn>
                <a:cxn ang="0">
                  <a:pos x="61" y="32"/>
                </a:cxn>
                <a:cxn ang="0">
                  <a:pos x="66" y="28"/>
                </a:cxn>
                <a:cxn ang="0">
                  <a:pos x="60" y="6"/>
                </a:cxn>
              </a:cxnLst>
              <a:rect l="0" t="0" r="r" b="b"/>
              <a:pathLst>
                <a:path w="66" h="38">
                  <a:moveTo>
                    <a:pt x="60" y="6"/>
                  </a:moveTo>
                  <a:lnTo>
                    <a:pt x="49" y="2"/>
                  </a:lnTo>
                  <a:lnTo>
                    <a:pt x="39" y="0"/>
                  </a:lnTo>
                  <a:lnTo>
                    <a:pt x="31" y="0"/>
                  </a:lnTo>
                  <a:lnTo>
                    <a:pt x="21" y="0"/>
                  </a:lnTo>
                  <a:lnTo>
                    <a:pt x="12" y="2"/>
                  </a:lnTo>
                  <a:lnTo>
                    <a:pt x="5" y="4"/>
                  </a:lnTo>
                  <a:lnTo>
                    <a:pt x="1" y="8"/>
                  </a:lnTo>
                  <a:lnTo>
                    <a:pt x="0" y="13"/>
                  </a:lnTo>
                  <a:lnTo>
                    <a:pt x="0" y="19"/>
                  </a:lnTo>
                  <a:lnTo>
                    <a:pt x="3" y="22"/>
                  </a:lnTo>
                  <a:lnTo>
                    <a:pt x="7" y="25"/>
                  </a:lnTo>
                  <a:lnTo>
                    <a:pt x="10" y="26"/>
                  </a:lnTo>
                  <a:lnTo>
                    <a:pt x="14" y="28"/>
                  </a:lnTo>
                  <a:lnTo>
                    <a:pt x="18" y="28"/>
                  </a:lnTo>
                  <a:lnTo>
                    <a:pt x="23" y="29"/>
                  </a:lnTo>
                  <a:lnTo>
                    <a:pt x="29" y="29"/>
                  </a:lnTo>
                  <a:lnTo>
                    <a:pt x="36" y="34"/>
                  </a:lnTo>
                  <a:lnTo>
                    <a:pt x="45" y="38"/>
                  </a:lnTo>
                  <a:lnTo>
                    <a:pt x="51" y="38"/>
                  </a:lnTo>
                  <a:lnTo>
                    <a:pt x="56" y="35"/>
                  </a:lnTo>
                  <a:lnTo>
                    <a:pt x="61" y="32"/>
                  </a:lnTo>
                  <a:lnTo>
                    <a:pt x="66" y="28"/>
                  </a:lnTo>
                  <a:lnTo>
                    <a:pt x="60" y="6"/>
                  </a:lnTo>
                  <a:close/>
                </a:path>
              </a:pathLst>
            </a:custGeom>
            <a:solidFill>
              <a:schemeClr val="accent1"/>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9" name="Freeform 16">
              <a:extLst>
                <a:ext uri="{FF2B5EF4-FFF2-40B4-BE49-F238E27FC236}">
                  <a16:creationId xmlns:a16="http://schemas.microsoft.com/office/drawing/2014/main" id="{95F0EA08-A3EE-AE46-9A50-CDB6EF1C4A22}"/>
                </a:ext>
              </a:extLst>
            </p:cNvPr>
            <p:cNvSpPr>
              <a:spLocks/>
            </p:cNvSpPr>
            <p:nvPr/>
          </p:nvSpPr>
          <p:spPr bwMode="auto">
            <a:xfrm>
              <a:off x="8561280" y="-160631"/>
              <a:ext cx="18217" cy="25288"/>
            </a:xfrm>
            <a:custGeom>
              <a:avLst/>
              <a:gdLst/>
              <a:ahLst/>
              <a:cxnLst>
                <a:cxn ang="0">
                  <a:pos x="0" y="48"/>
                </a:cxn>
                <a:cxn ang="0">
                  <a:pos x="1" y="39"/>
                </a:cxn>
                <a:cxn ang="0">
                  <a:pos x="1" y="30"/>
                </a:cxn>
                <a:cxn ang="0">
                  <a:pos x="3" y="22"/>
                </a:cxn>
                <a:cxn ang="0">
                  <a:pos x="4" y="15"/>
                </a:cxn>
                <a:cxn ang="0">
                  <a:pos x="4" y="11"/>
                </a:cxn>
                <a:cxn ang="0">
                  <a:pos x="6" y="7"/>
                </a:cxn>
                <a:cxn ang="0">
                  <a:pos x="8" y="3"/>
                </a:cxn>
                <a:cxn ang="0">
                  <a:pos x="10" y="0"/>
                </a:cxn>
                <a:cxn ang="0">
                  <a:pos x="13" y="0"/>
                </a:cxn>
                <a:cxn ang="0">
                  <a:pos x="14" y="0"/>
                </a:cxn>
                <a:cxn ang="0">
                  <a:pos x="17" y="2"/>
                </a:cxn>
                <a:cxn ang="0">
                  <a:pos x="18" y="3"/>
                </a:cxn>
                <a:cxn ang="0">
                  <a:pos x="22" y="7"/>
                </a:cxn>
                <a:cxn ang="0">
                  <a:pos x="25" y="9"/>
                </a:cxn>
                <a:cxn ang="0">
                  <a:pos x="34" y="13"/>
                </a:cxn>
                <a:cxn ang="0">
                  <a:pos x="41" y="19"/>
                </a:cxn>
                <a:cxn ang="0">
                  <a:pos x="41" y="24"/>
                </a:cxn>
                <a:cxn ang="0">
                  <a:pos x="40" y="30"/>
                </a:cxn>
                <a:cxn ang="0">
                  <a:pos x="37" y="38"/>
                </a:cxn>
                <a:cxn ang="0">
                  <a:pos x="35" y="43"/>
                </a:cxn>
                <a:cxn ang="0">
                  <a:pos x="32" y="50"/>
                </a:cxn>
                <a:cxn ang="0">
                  <a:pos x="27" y="54"/>
                </a:cxn>
                <a:cxn ang="0">
                  <a:pos x="21" y="57"/>
                </a:cxn>
                <a:cxn ang="0">
                  <a:pos x="14" y="59"/>
                </a:cxn>
                <a:cxn ang="0">
                  <a:pos x="0" y="48"/>
                </a:cxn>
              </a:cxnLst>
              <a:rect l="0" t="0" r="r" b="b"/>
              <a:pathLst>
                <a:path w="41" h="59">
                  <a:moveTo>
                    <a:pt x="0" y="48"/>
                  </a:moveTo>
                  <a:lnTo>
                    <a:pt x="1" y="39"/>
                  </a:lnTo>
                  <a:lnTo>
                    <a:pt x="1" y="30"/>
                  </a:lnTo>
                  <a:lnTo>
                    <a:pt x="3" y="22"/>
                  </a:lnTo>
                  <a:lnTo>
                    <a:pt x="4" y="15"/>
                  </a:lnTo>
                  <a:lnTo>
                    <a:pt x="4" y="11"/>
                  </a:lnTo>
                  <a:lnTo>
                    <a:pt x="6" y="7"/>
                  </a:lnTo>
                  <a:lnTo>
                    <a:pt x="8" y="3"/>
                  </a:lnTo>
                  <a:lnTo>
                    <a:pt x="10" y="0"/>
                  </a:lnTo>
                  <a:lnTo>
                    <a:pt x="13" y="0"/>
                  </a:lnTo>
                  <a:lnTo>
                    <a:pt x="14" y="0"/>
                  </a:lnTo>
                  <a:lnTo>
                    <a:pt x="17" y="2"/>
                  </a:lnTo>
                  <a:lnTo>
                    <a:pt x="18" y="3"/>
                  </a:lnTo>
                  <a:lnTo>
                    <a:pt x="22" y="7"/>
                  </a:lnTo>
                  <a:lnTo>
                    <a:pt x="25" y="9"/>
                  </a:lnTo>
                  <a:lnTo>
                    <a:pt x="34" y="13"/>
                  </a:lnTo>
                  <a:lnTo>
                    <a:pt x="41" y="19"/>
                  </a:lnTo>
                  <a:lnTo>
                    <a:pt x="41" y="24"/>
                  </a:lnTo>
                  <a:lnTo>
                    <a:pt x="40" y="30"/>
                  </a:lnTo>
                  <a:lnTo>
                    <a:pt x="37" y="38"/>
                  </a:lnTo>
                  <a:lnTo>
                    <a:pt x="35" y="43"/>
                  </a:lnTo>
                  <a:lnTo>
                    <a:pt x="32" y="50"/>
                  </a:lnTo>
                  <a:lnTo>
                    <a:pt x="27" y="54"/>
                  </a:lnTo>
                  <a:lnTo>
                    <a:pt x="21" y="57"/>
                  </a:lnTo>
                  <a:lnTo>
                    <a:pt x="14" y="59"/>
                  </a:lnTo>
                  <a:lnTo>
                    <a:pt x="0" y="4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20" name="Freeform 17">
              <a:extLst>
                <a:ext uri="{FF2B5EF4-FFF2-40B4-BE49-F238E27FC236}">
                  <a16:creationId xmlns:a16="http://schemas.microsoft.com/office/drawing/2014/main" id="{53B341EB-6D3C-7944-9829-C0B579E682A8}"/>
                </a:ext>
              </a:extLst>
            </p:cNvPr>
            <p:cNvSpPr>
              <a:spLocks/>
            </p:cNvSpPr>
            <p:nvPr/>
          </p:nvSpPr>
          <p:spPr bwMode="auto">
            <a:xfrm>
              <a:off x="8493878" y="-178694"/>
              <a:ext cx="25504" cy="39739"/>
            </a:xfrm>
            <a:custGeom>
              <a:avLst/>
              <a:gdLst/>
              <a:ahLst/>
              <a:cxnLst>
                <a:cxn ang="0">
                  <a:pos x="16" y="74"/>
                </a:cxn>
                <a:cxn ang="0">
                  <a:pos x="14" y="61"/>
                </a:cxn>
                <a:cxn ang="0">
                  <a:pos x="9" y="49"/>
                </a:cxn>
                <a:cxn ang="0">
                  <a:pos x="5" y="39"/>
                </a:cxn>
                <a:cxn ang="0">
                  <a:pos x="2" y="28"/>
                </a:cxn>
                <a:cxn ang="0">
                  <a:pos x="0" y="22"/>
                </a:cxn>
                <a:cxn ang="0">
                  <a:pos x="0" y="17"/>
                </a:cxn>
                <a:cxn ang="0">
                  <a:pos x="2" y="12"/>
                </a:cxn>
                <a:cxn ang="0">
                  <a:pos x="3" y="6"/>
                </a:cxn>
                <a:cxn ang="0">
                  <a:pos x="5" y="4"/>
                </a:cxn>
                <a:cxn ang="0">
                  <a:pos x="8" y="1"/>
                </a:cxn>
                <a:cxn ang="0">
                  <a:pos x="11" y="0"/>
                </a:cxn>
                <a:cxn ang="0">
                  <a:pos x="13" y="0"/>
                </a:cxn>
                <a:cxn ang="0">
                  <a:pos x="16" y="1"/>
                </a:cxn>
                <a:cxn ang="0">
                  <a:pos x="17" y="2"/>
                </a:cxn>
                <a:cxn ang="0">
                  <a:pos x="20" y="5"/>
                </a:cxn>
                <a:cxn ang="0">
                  <a:pos x="21" y="9"/>
                </a:cxn>
                <a:cxn ang="0">
                  <a:pos x="24" y="15"/>
                </a:cxn>
                <a:cxn ang="0">
                  <a:pos x="27" y="22"/>
                </a:cxn>
                <a:cxn ang="0">
                  <a:pos x="31" y="27"/>
                </a:cxn>
                <a:cxn ang="0">
                  <a:pos x="37" y="32"/>
                </a:cxn>
                <a:cxn ang="0">
                  <a:pos x="43" y="39"/>
                </a:cxn>
                <a:cxn ang="0">
                  <a:pos x="49" y="46"/>
                </a:cxn>
                <a:cxn ang="0">
                  <a:pos x="52" y="50"/>
                </a:cxn>
                <a:cxn ang="0">
                  <a:pos x="53" y="54"/>
                </a:cxn>
                <a:cxn ang="0">
                  <a:pos x="55" y="59"/>
                </a:cxn>
                <a:cxn ang="0">
                  <a:pos x="53" y="65"/>
                </a:cxn>
                <a:cxn ang="0">
                  <a:pos x="51" y="69"/>
                </a:cxn>
                <a:cxn ang="0">
                  <a:pos x="48" y="72"/>
                </a:cxn>
                <a:cxn ang="0">
                  <a:pos x="46" y="78"/>
                </a:cxn>
                <a:cxn ang="0">
                  <a:pos x="40" y="81"/>
                </a:cxn>
                <a:cxn ang="0">
                  <a:pos x="37" y="84"/>
                </a:cxn>
                <a:cxn ang="0">
                  <a:pos x="33" y="85"/>
                </a:cxn>
                <a:cxn ang="0">
                  <a:pos x="27" y="84"/>
                </a:cxn>
                <a:cxn ang="0">
                  <a:pos x="24" y="81"/>
                </a:cxn>
                <a:cxn ang="0">
                  <a:pos x="16" y="74"/>
                </a:cxn>
              </a:cxnLst>
              <a:rect l="0" t="0" r="r" b="b"/>
              <a:pathLst>
                <a:path w="55" h="85">
                  <a:moveTo>
                    <a:pt x="16" y="74"/>
                  </a:moveTo>
                  <a:lnTo>
                    <a:pt x="14" y="61"/>
                  </a:lnTo>
                  <a:lnTo>
                    <a:pt x="9" y="49"/>
                  </a:lnTo>
                  <a:lnTo>
                    <a:pt x="5" y="39"/>
                  </a:lnTo>
                  <a:lnTo>
                    <a:pt x="2" y="28"/>
                  </a:lnTo>
                  <a:lnTo>
                    <a:pt x="0" y="22"/>
                  </a:lnTo>
                  <a:lnTo>
                    <a:pt x="0" y="17"/>
                  </a:lnTo>
                  <a:lnTo>
                    <a:pt x="2" y="12"/>
                  </a:lnTo>
                  <a:lnTo>
                    <a:pt x="3" y="6"/>
                  </a:lnTo>
                  <a:lnTo>
                    <a:pt x="5" y="4"/>
                  </a:lnTo>
                  <a:lnTo>
                    <a:pt x="8" y="1"/>
                  </a:lnTo>
                  <a:lnTo>
                    <a:pt x="11" y="0"/>
                  </a:lnTo>
                  <a:lnTo>
                    <a:pt x="13" y="0"/>
                  </a:lnTo>
                  <a:lnTo>
                    <a:pt x="16" y="1"/>
                  </a:lnTo>
                  <a:lnTo>
                    <a:pt x="17" y="2"/>
                  </a:lnTo>
                  <a:lnTo>
                    <a:pt x="20" y="5"/>
                  </a:lnTo>
                  <a:lnTo>
                    <a:pt x="21" y="9"/>
                  </a:lnTo>
                  <a:lnTo>
                    <a:pt x="24" y="15"/>
                  </a:lnTo>
                  <a:lnTo>
                    <a:pt x="27" y="22"/>
                  </a:lnTo>
                  <a:lnTo>
                    <a:pt x="31" y="27"/>
                  </a:lnTo>
                  <a:lnTo>
                    <a:pt x="37" y="32"/>
                  </a:lnTo>
                  <a:lnTo>
                    <a:pt x="43" y="39"/>
                  </a:lnTo>
                  <a:lnTo>
                    <a:pt x="49" y="46"/>
                  </a:lnTo>
                  <a:lnTo>
                    <a:pt x="52" y="50"/>
                  </a:lnTo>
                  <a:lnTo>
                    <a:pt x="53" y="54"/>
                  </a:lnTo>
                  <a:lnTo>
                    <a:pt x="55" y="59"/>
                  </a:lnTo>
                  <a:lnTo>
                    <a:pt x="53" y="65"/>
                  </a:lnTo>
                  <a:lnTo>
                    <a:pt x="51" y="69"/>
                  </a:lnTo>
                  <a:lnTo>
                    <a:pt x="48" y="72"/>
                  </a:lnTo>
                  <a:lnTo>
                    <a:pt x="46" y="78"/>
                  </a:lnTo>
                  <a:lnTo>
                    <a:pt x="40" y="81"/>
                  </a:lnTo>
                  <a:lnTo>
                    <a:pt x="37" y="84"/>
                  </a:lnTo>
                  <a:lnTo>
                    <a:pt x="33" y="85"/>
                  </a:lnTo>
                  <a:lnTo>
                    <a:pt x="27" y="84"/>
                  </a:lnTo>
                  <a:lnTo>
                    <a:pt x="24" y="81"/>
                  </a:lnTo>
                  <a:lnTo>
                    <a:pt x="16" y="74"/>
                  </a:lnTo>
                  <a:close/>
                </a:path>
              </a:pathLst>
            </a:custGeom>
            <a:solidFill>
              <a:schemeClr val="accent1"/>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21" name="Freeform 18">
              <a:extLst>
                <a:ext uri="{FF2B5EF4-FFF2-40B4-BE49-F238E27FC236}">
                  <a16:creationId xmlns:a16="http://schemas.microsoft.com/office/drawing/2014/main" id="{9057BDF4-EB1D-B549-81EE-A5503E3C23E5}"/>
                </a:ext>
              </a:extLst>
            </p:cNvPr>
            <p:cNvSpPr>
              <a:spLocks/>
            </p:cNvSpPr>
            <p:nvPr/>
          </p:nvSpPr>
          <p:spPr bwMode="auto">
            <a:xfrm>
              <a:off x="8435584" y="-135343"/>
              <a:ext cx="49186" cy="45158"/>
            </a:xfrm>
            <a:custGeom>
              <a:avLst/>
              <a:gdLst/>
              <a:ahLst/>
              <a:cxnLst>
                <a:cxn ang="0">
                  <a:pos x="109" y="17"/>
                </a:cxn>
                <a:cxn ang="0">
                  <a:pos x="101" y="17"/>
                </a:cxn>
                <a:cxn ang="0">
                  <a:pos x="93" y="17"/>
                </a:cxn>
                <a:cxn ang="0">
                  <a:pos x="85" y="16"/>
                </a:cxn>
                <a:cxn ang="0">
                  <a:pos x="79" y="14"/>
                </a:cxn>
                <a:cxn ang="0">
                  <a:pos x="71" y="9"/>
                </a:cxn>
                <a:cxn ang="0">
                  <a:pos x="63" y="4"/>
                </a:cxn>
                <a:cxn ang="0">
                  <a:pos x="59" y="1"/>
                </a:cxn>
                <a:cxn ang="0">
                  <a:pos x="55" y="0"/>
                </a:cxn>
                <a:cxn ang="0">
                  <a:pos x="50" y="0"/>
                </a:cxn>
                <a:cxn ang="0">
                  <a:pos x="45" y="1"/>
                </a:cxn>
                <a:cxn ang="0">
                  <a:pos x="42" y="3"/>
                </a:cxn>
                <a:cxn ang="0">
                  <a:pos x="41" y="5"/>
                </a:cxn>
                <a:cxn ang="0">
                  <a:pos x="39" y="8"/>
                </a:cxn>
                <a:cxn ang="0">
                  <a:pos x="39" y="12"/>
                </a:cxn>
                <a:cxn ang="0">
                  <a:pos x="36" y="18"/>
                </a:cxn>
                <a:cxn ang="0">
                  <a:pos x="35" y="25"/>
                </a:cxn>
                <a:cxn ang="0">
                  <a:pos x="31" y="29"/>
                </a:cxn>
                <a:cxn ang="0">
                  <a:pos x="26" y="34"/>
                </a:cxn>
                <a:cxn ang="0">
                  <a:pos x="20" y="38"/>
                </a:cxn>
                <a:cxn ang="0">
                  <a:pos x="15" y="42"/>
                </a:cxn>
                <a:cxn ang="0">
                  <a:pos x="9" y="47"/>
                </a:cxn>
                <a:cxn ang="0">
                  <a:pos x="5" y="51"/>
                </a:cxn>
                <a:cxn ang="0">
                  <a:pos x="1" y="56"/>
                </a:cxn>
                <a:cxn ang="0">
                  <a:pos x="0" y="60"/>
                </a:cxn>
                <a:cxn ang="0">
                  <a:pos x="4" y="66"/>
                </a:cxn>
                <a:cxn ang="0">
                  <a:pos x="9" y="70"/>
                </a:cxn>
                <a:cxn ang="0">
                  <a:pos x="15" y="86"/>
                </a:cxn>
                <a:cxn ang="0">
                  <a:pos x="24" y="99"/>
                </a:cxn>
                <a:cxn ang="0">
                  <a:pos x="32" y="100"/>
                </a:cxn>
                <a:cxn ang="0">
                  <a:pos x="39" y="101"/>
                </a:cxn>
                <a:cxn ang="0">
                  <a:pos x="46" y="99"/>
                </a:cxn>
                <a:cxn ang="0">
                  <a:pos x="53" y="96"/>
                </a:cxn>
                <a:cxn ang="0">
                  <a:pos x="64" y="86"/>
                </a:cxn>
                <a:cxn ang="0">
                  <a:pos x="74" y="75"/>
                </a:cxn>
                <a:cxn ang="0">
                  <a:pos x="84" y="65"/>
                </a:cxn>
                <a:cxn ang="0">
                  <a:pos x="93" y="55"/>
                </a:cxn>
                <a:cxn ang="0">
                  <a:pos x="102" y="43"/>
                </a:cxn>
                <a:cxn ang="0">
                  <a:pos x="110" y="31"/>
                </a:cxn>
                <a:cxn ang="0">
                  <a:pos x="109" y="17"/>
                </a:cxn>
              </a:cxnLst>
              <a:rect l="0" t="0" r="r" b="b"/>
              <a:pathLst>
                <a:path w="110" h="101">
                  <a:moveTo>
                    <a:pt x="109" y="17"/>
                  </a:moveTo>
                  <a:lnTo>
                    <a:pt x="101" y="17"/>
                  </a:lnTo>
                  <a:lnTo>
                    <a:pt x="93" y="17"/>
                  </a:lnTo>
                  <a:lnTo>
                    <a:pt x="85" y="16"/>
                  </a:lnTo>
                  <a:lnTo>
                    <a:pt x="79" y="14"/>
                  </a:lnTo>
                  <a:lnTo>
                    <a:pt x="71" y="9"/>
                  </a:lnTo>
                  <a:lnTo>
                    <a:pt x="63" y="4"/>
                  </a:lnTo>
                  <a:lnTo>
                    <a:pt x="59" y="1"/>
                  </a:lnTo>
                  <a:lnTo>
                    <a:pt x="55" y="0"/>
                  </a:lnTo>
                  <a:lnTo>
                    <a:pt x="50" y="0"/>
                  </a:lnTo>
                  <a:lnTo>
                    <a:pt x="45" y="1"/>
                  </a:lnTo>
                  <a:lnTo>
                    <a:pt x="42" y="3"/>
                  </a:lnTo>
                  <a:lnTo>
                    <a:pt x="41" y="5"/>
                  </a:lnTo>
                  <a:lnTo>
                    <a:pt x="39" y="8"/>
                  </a:lnTo>
                  <a:lnTo>
                    <a:pt x="39" y="12"/>
                  </a:lnTo>
                  <a:lnTo>
                    <a:pt x="36" y="18"/>
                  </a:lnTo>
                  <a:lnTo>
                    <a:pt x="35" y="25"/>
                  </a:lnTo>
                  <a:lnTo>
                    <a:pt x="31" y="29"/>
                  </a:lnTo>
                  <a:lnTo>
                    <a:pt x="26" y="34"/>
                  </a:lnTo>
                  <a:lnTo>
                    <a:pt x="20" y="38"/>
                  </a:lnTo>
                  <a:lnTo>
                    <a:pt x="15" y="42"/>
                  </a:lnTo>
                  <a:lnTo>
                    <a:pt x="9" y="47"/>
                  </a:lnTo>
                  <a:lnTo>
                    <a:pt x="5" y="51"/>
                  </a:lnTo>
                  <a:lnTo>
                    <a:pt x="1" y="56"/>
                  </a:lnTo>
                  <a:lnTo>
                    <a:pt x="0" y="60"/>
                  </a:lnTo>
                  <a:lnTo>
                    <a:pt x="4" y="66"/>
                  </a:lnTo>
                  <a:lnTo>
                    <a:pt x="9" y="70"/>
                  </a:lnTo>
                  <a:lnTo>
                    <a:pt x="15" y="86"/>
                  </a:lnTo>
                  <a:lnTo>
                    <a:pt x="24" y="99"/>
                  </a:lnTo>
                  <a:lnTo>
                    <a:pt x="32" y="100"/>
                  </a:lnTo>
                  <a:lnTo>
                    <a:pt x="39" y="101"/>
                  </a:lnTo>
                  <a:lnTo>
                    <a:pt x="46" y="99"/>
                  </a:lnTo>
                  <a:lnTo>
                    <a:pt x="53" y="96"/>
                  </a:lnTo>
                  <a:lnTo>
                    <a:pt x="64" y="86"/>
                  </a:lnTo>
                  <a:lnTo>
                    <a:pt x="74" y="75"/>
                  </a:lnTo>
                  <a:lnTo>
                    <a:pt x="84" y="65"/>
                  </a:lnTo>
                  <a:lnTo>
                    <a:pt x="93" y="55"/>
                  </a:lnTo>
                  <a:lnTo>
                    <a:pt x="102" y="43"/>
                  </a:lnTo>
                  <a:lnTo>
                    <a:pt x="110" y="31"/>
                  </a:lnTo>
                  <a:lnTo>
                    <a:pt x="109" y="17"/>
                  </a:lnTo>
                  <a:close/>
                </a:path>
              </a:pathLst>
            </a:custGeom>
            <a:solidFill>
              <a:schemeClr val="accent1"/>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22" name="Freeform 19">
              <a:extLst>
                <a:ext uri="{FF2B5EF4-FFF2-40B4-BE49-F238E27FC236}">
                  <a16:creationId xmlns:a16="http://schemas.microsoft.com/office/drawing/2014/main" id="{6E7A855A-CCD4-6745-BB04-3175A389B554}"/>
                </a:ext>
              </a:extLst>
            </p:cNvPr>
            <p:cNvSpPr>
              <a:spLocks/>
            </p:cNvSpPr>
            <p:nvPr/>
          </p:nvSpPr>
          <p:spPr bwMode="auto">
            <a:xfrm>
              <a:off x="8448335" y="-180500"/>
              <a:ext cx="21860" cy="28901"/>
            </a:xfrm>
            <a:custGeom>
              <a:avLst/>
              <a:gdLst/>
              <a:ahLst/>
              <a:cxnLst>
                <a:cxn ang="0">
                  <a:pos x="48" y="42"/>
                </a:cxn>
                <a:cxn ang="0">
                  <a:pos x="47" y="29"/>
                </a:cxn>
                <a:cxn ang="0">
                  <a:pos x="46" y="18"/>
                </a:cxn>
                <a:cxn ang="0">
                  <a:pos x="43" y="11"/>
                </a:cxn>
                <a:cxn ang="0">
                  <a:pos x="39" y="6"/>
                </a:cxn>
                <a:cxn ang="0">
                  <a:pos x="37" y="4"/>
                </a:cxn>
                <a:cxn ang="0">
                  <a:pos x="34" y="1"/>
                </a:cxn>
                <a:cxn ang="0">
                  <a:pos x="32" y="0"/>
                </a:cxn>
                <a:cxn ang="0">
                  <a:pos x="29" y="0"/>
                </a:cxn>
                <a:cxn ang="0">
                  <a:pos x="23" y="0"/>
                </a:cxn>
                <a:cxn ang="0">
                  <a:pos x="17" y="2"/>
                </a:cxn>
                <a:cxn ang="0">
                  <a:pos x="13" y="5"/>
                </a:cxn>
                <a:cxn ang="0">
                  <a:pos x="10" y="9"/>
                </a:cxn>
                <a:cxn ang="0">
                  <a:pos x="4" y="19"/>
                </a:cxn>
                <a:cxn ang="0">
                  <a:pos x="2" y="31"/>
                </a:cxn>
                <a:cxn ang="0">
                  <a:pos x="0" y="37"/>
                </a:cxn>
                <a:cxn ang="0">
                  <a:pos x="0" y="42"/>
                </a:cxn>
                <a:cxn ang="0">
                  <a:pos x="2" y="48"/>
                </a:cxn>
                <a:cxn ang="0">
                  <a:pos x="4" y="54"/>
                </a:cxn>
                <a:cxn ang="0">
                  <a:pos x="7" y="59"/>
                </a:cxn>
                <a:cxn ang="0">
                  <a:pos x="11" y="62"/>
                </a:cxn>
                <a:cxn ang="0">
                  <a:pos x="16" y="63"/>
                </a:cxn>
                <a:cxn ang="0">
                  <a:pos x="21" y="63"/>
                </a:cxn>
                <a:cxn ang="0">
                  <a:pos x="32" y="62"/>
                </a:cxn>
                <a:cxn ang="0">
                  <a:pos x="41" y="58"/>
                </a:cxn>
                <a:cxn ang="0">
                  <a:pos x="48" y="42"/>
                </a:cxn>
              </a:cxnLst>
              <a:rect l="0" t="0" r="r" b="b"/>
              <a:pathLst>
                <a:path w="48" h="63">
                  <a:moveTo>
                    <a:pt x="48" y="42"/>
                  </a:moveTo>
                  <a:lnTo>
                    <a:pt x="47" y="29"/>
                  </a:lnTo>
                  <a:lnTo>
                    <a:pt x="46" y="18"/>
                  </a:lnTo>
                  <a:lnTo>
                    <a:pt x="43" y="11"/>
                  </a:lnTo>
                  <a:lnTo>
                    <a:pt x="39" y="6"/>
                  </a:lnTo>
                  <a:lnTo>
                    <a:pt x="37" y="4"/>
                  </a:lnTo>
                  <a:lnTo>
                    <a:pt x="34" y="1"/>
                  </a:lnTo>
                  <a:lnTo>
                    <a:pt x="32" y="0"/>
                  </a:lnTo>
                  <a:lnTo>
                    <a:pt x="29" y="0"/>
                  </a:lnTo>
                  <a:lnTo>
                    <a:pt x="23" y="0"/>
                  </a:lnTo>
                  <a:lnTo>
                    <a:pt x="17" y="2"/>
                  </a:lnTo>
                  <a:lnTo>
                    <a:pt x="13" y="5"/>
                  </a:lnTo>
                  <a:lnTo>
                    <a:pt x="10" y="9"/>
                  </a:lnTo>
                  <a:lnTo>
                    <a:pt x="4" y="19"/>
                  </a:lnTo>
                  <a:lnTo>
                    <a:pt x="2" y="31"/>
                  </a:lnTo>
                  <a:lnTo>
                    <a:pt x="0" y="37"/>
                  </a:lnTo>
                  <a:lnTo>
                    <a:pt x="0" y="42"/>
                  </a:lnTo>
                  <a:lnTo>
                    <a:pt x="2" y="48"/>
                  </a:lnTo>
                  <a:lnTo>
                    <a:pt x="4" y="54"/>
                  </a:lnTo>
                  <a:lnTo>
                    <a:pt x="7" y="59"/>
                  </a:lnTo>
                  <a:lnTo>
                    <a:pt x="11" y="62"/>
                  </a:lnTo>
                  <a:lnTo>
                    <a:pt x="16" y="63"/>
                  </a:lnTo>
                  <a:lnTo>
                    <a:pt x="21" y="63"/>
                  </a:lnTo>
                  <a:lnTo>
                    <a:pt x="32" y="62"/>
                  </a:lnTo>
                  <a:lnTo>
                    <a:pt x="41" y="58"/>
                  </a:lnTo>
                  <a:lnTo>
                    <a:pt x="48" y="42"/>
                  </a:lnTo>
                  <a:close/>
                </a:path>
              </a:pathLst>
            </a:custGeom>
            <a:solidFill>
              <a:schemeClr val="accent1"/>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23" name="Freeform 20">
              <a:extLst>
                <a:ext uri="{FF2B5EF4-FFF2-40B4-BE49-F238E27FC236}">
                  <a16:creationId xmlns:a16="http://schemas.microsoft.com/office/drawing/2014/main" id="{4FAA71F3-5C77-EC4E-AB86-1CF2E8D2EF65}"/>
                </a:ext>
              </a:extLst>
            </p:cNvPr>
            <p:cNvSpPr>
              <a:spLocks/>
            </p:cNvSpPr>
            <p:nvPr/>
          </p:nvSpPr>
          <p:spPr bwMode="auto">
            <a:xfrm>
              <a:off x="8375468" y="-91991"/>
              <a:ext cx="61937" cy="50577"/>
            </a:xfrm>
            <a:custGeom>
              <a:avLst/>
              <a:gdLst/>
              <a:ahLst/>
              <a:cxnLst>
                <a:cxn ang="0">
                  <a:pos x="35" y="110"/>
                </a:cxn>
                <a:cxn ang="0">
                  <a:pos x="44" y="113"/>
                </a:cxn>
                <a:cxn ang="0">
                  <a:pos x="54" y="113"/>
                </a:cxn>
                <a:cxn ang="0">
                  <a:pos x="66" y="113"/>
                </a:cxn>
                <a:cxn ang="0">
                  <a:pos x="79" y="113"/>
                </a:cxn>
                <a:cxn ang="0">
                  <a:pos x="91" y="110"/>
                </a:cxn>
                <a:cxn ang="0">
                  <a:pos x="102" y="108"/>
                </a:cxn>
                <a:cxn ang="0">
                  <a:pos x="111" y="104"/>
                </a:cxn>
                <a:cxn ang="0">
                  <a:pos x="119" y="98"/>
                </a:cxn>
                <a:cxn ang="0">
                  <a:pos x="126" y="92"/>
                </a:cxn>
                <a:cxn ang="0">
                  <a:pos x="131" y="87"/>
                </a:cxn>
                <a:cxn ang="0">
                  <a:pos x="133" y="82"/>
                </a:cxn>
                <a:cxn ang="0">
                  <a:pos x="135" y="76"/>
                </a:cxn>
                <a:cxn ang="0">
                  <a:pos x="133" y="65"/>
                </a:cxn>
                <a:cxn ang="0">
                  <a:pos x="129" y="49"/>
                </a:cxn>
                <a:cxn ang="0">
                  <a:pos x="128" y="38"/>
                </a:cxn>
                <a:cxn ang="0">
                  <a:pos x="126" y="23"/>
                </a:cxn>
                <a:cxn ang="0">
                  <a:pos x="124" y="17"/>
                </a:cxn>
                <a:cxn ang="0">
                  <a:pos x="122" y="10"/>
                </a:cxn>
                <a:cxn ang="0">
                  <a:pos x="118" y="5"/>
                </a:cxn>
                <a:cxn ang="0">
                  <a:pos x="111" y="3"/>
                </a:cxn>
                <a:cxn ang="0">
                  <a:pos x="107" y="0"/>
                </a:cxn>
                <a:cxn ang="0">
                  <a:pos x="102" y="0"/>
                </a:cxn>
                <a:cxn ang="0">
                  <a:pos x="100" y="1"/>
                </a:cxn>
                <a:cxn ang="0">
                  <a:pos x="96" y="3"/>
                </a:cxn>
                <a:cxn ang="0">
                  <a:pos x="92" y="6"/>
                </a:cxn>
                <a:cxn ang="0">
                  <a:pos x="88" y="14"/>
                </a:cxn>
                <a:cxn ang="0">
                  <a:pos x="85" y="21"/>
                </a:cxn>
                <a:cxn ang="0">
                  <a:pos x="83" y="28"/>
                </a:cxn>
                <a:cxn ang="0">
                  <a:pos x="79" y="36"/>
                </a:cxn>
                <a:cxn ang="0">
                  <a:pos x="74" y="41"/>
                </a:cxn>
                <a:cxn ang="0">
                  <a:pos x="57" y="47"/>
                </a:cxn>
                <a:cxn ang="0">
                  <a:pos x="40" y="52"/>
                </a:cxn>
                <a:cxn ang="0">
                  <a:pos x="34" y="54"/>
                </a:cxn>
                <a:cxn ang="0">
                  <a:pos x="27" y="58"/>
                </a:cxn>
                <a:cxn ang="0">
                  <a:pos x="22" y="63"/>
                </a:cxn>
                <a:cxn ang="0">
                  <a:pos x="17" y="69"/>
                </a:cxn>
                <a:cxn ang="0">
                  <a:pos x="9" y="79"/>
                </a:cxn>
                <a:cxn ang="0">
                  <a:pos x="1" y="91"/>
                </a:cxn>
                <a:cxn ang="0">
                  <a:pos x="0" y="96"/>
                </a:cxn>
                <a:cxn ang="0">
                  <a:pos x="1" y="100"/>
                </a:cxn>
                <a:cxn ang="0">
                  <a:pos x="2" y="102"/>
                </a:cxn>
                <a:cxn ang="0">
                  <a:pos x="6" y="105"/>
                </a:cxn>
                <a:cxn ang="0">
                  <a:pos x="14" y="109"/>
                </a:cxn>
                <a:cxn ang="0">
                  <a:pos x="22" y="113"/>
                </a:cxn>
                <a:cxn ang="0">
                  <a:pos x="35" y="110"/>
                </a:cxn>
              </a:cxnLst>
              <a:rect l="0" t="0" r="r" b="b"/>
              <a:pathLst>
                <a:path w="135" h="113">
                  <a:moveTo>
                    <a:pt x="35" y="110"/>
                  </a:moveTo>
                  <a:lnTo>
                    <a:pt x="44" y="113"/>
                  </a:lnTo>
                  <a:lnTo>
                    <a:pt x="54" y="113"/>
                  </a:lnTo>
                  <a:lnTo>
                    <a:pt x="66" y="113"/>
                  </a:lnTo>
                  <a:lnTo>
                    <a:pt x="79" y="113"/>
                  </a:lnTo>
                  <a:lnTo>
                    <a:pt x="91" y="110"/>
                  </a:lnTo>
                  <a:lnTo>
                    <a:pt x="102" y="108"/>
                  </a:lnTo>
                  <a:lnTo>
                    <a:pt x="111" y="104"/>
                  </a:lnTo>
                  <a:lnTo>
                    <a:pt x="119" y="98"/>
                  </a:lnTo>
                  <a:lnTo>
                    <a:pt x="126" y="92"/>
                  </a:lnTo>
                  <a:lnTo>
                    <a:pt x="131" y="87"/>
                  </a:lnTo>
                  <a:lnTo>
                    <a:pt x="133" y="82"/>
                  </a:lnTo>
                  <a:lnTo>
                    <a:pt x="135" y="76"/>
                  </a:lnTo>
                  <a:lnTo>
                    <a:pt x="133" y="65"/>
                  </a:lnTo>
                  <a:lnTo>
                    <a:pt x="129" y="49"/>
                  </a:lnTo>
                  <a:lnTo>
                    <a:pt x="128" y="38"/>
                  </a:lnTo>
                  <a:lnTo>
                    <a:pt x="126" y="23"/>
                  </a:lnTo>
                  <a:lnTo>
                    <a:pt x="124" y="17"/>
                  </a:lnTo>
                  <a:lnTo>
                    <a:pt x="122" y="10"/>
                  </a:lnTo>
                  <a:lnTo>
                    <a:pt x="118" y="5"/>
                  </a:lnTo>
                  <a:lnTo>
                    <a:pt x="111" y="3"/>
                  </a:lnTo>
                  <a:lnTo>
                    <a:pt x="107" y="0"/>
                  </a:lnTo>
                  <a:lnTo>
                    <a:pt x="102" y="0"/>
                  </a:lnTo>
                  <a:lnTo>
                    <a:pt x="100" y="1"/>
                  </a:lnTo>
                  <a:lnTo>
                    <a:pt x="96" y="3"/>
                  </a:lnTo>
                  <a:lnTo>
                    <a:pt x="92" y="6"/>
                  </a:lnTo>
                  <a:lnTo>
                    <a:pt x="88" y="14"/>
                  </a:lnTo>
                  <a:lnTo>
                    <a:pt x="85" y="21"/>
                  </a:lnTo>
                  <a:lnTo>
                    <a:pt x="83" y="28"/>
                  </a:lnTo>
                  <a:lnTo>
                    <a:pt x="79" y="36"/>
                  </a:lnTo>
                  <a:lnTo>
                    <a:pt x="74" y="41"/>
                  </a:lnTo>
                  <a:lnTo>
                    <a:pt x="57" y="47"/>
                  </a:lnTo>
                  <a:lnTo>
                    <a:pt x="40" y="52"/>
                  </a:lnTo>
                  <a:lnTo>
                    <a:pt x="34" y="54"/>
                  </a:lnTo>
                  <a:lnTo>
                    <a:pt x="27" y="58"/>
                  </a:lnTo>
                  <a:lnTo>
                    <a:pt x="22" y="63"/>
                  </a:lnTo>
                  <a:lnTo>
                    <a:pt x="17" y="69"/>
                  </a:lnTo>
                  <a:lnTo>
                    <a:pt x="9" y="79"/>
                  </a:lnTo>
                  <a:lnTo>
                    <a:pt x="1" y="91"/>
                  </a:lnTo>
                  <a:lnTo>
                    <a:pt x="0" y="96"/>
                  </a:lnTo>
                  <a:lnTo>
                    <a:pt x="1" y="100"/>
                  </a:lnTo>
                  <a:lnTo>
                    <a:pt x="2" y="102"/>
                  </a:lnTo>
                  <a:lnTo>
                    <a:pt x="6" y="105"/>
                  </a:lnTo>
                  <a:lnTo>
                    <a:pt x="14" y="109"/>
                  </a:lnTo>
                  <a:lnTo>
                    <a:pt x="22" y="113"/>
                  </a:lnTo>
                  <a:lnTo>
                    <a:pt x="35" y="110"/>
                  </a:lnTo>
                  <a:close/>
                </a:path>
              </a:pathLst>
            </a:custGeom>
            <a:solidFill>
              <a:schemeClr val="accent1"/>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24" name="Freeform 21">
              <a:extLst>
                <a:ext uri="{FF2B5EF4-FFF2-40B4-BE49-F238E27FC236}">
                  <a16:creationId xmlns:a16="http://schemas.microsoft.com/office/drawing/2014/main" id="{368528C0-C252-8B40-8AEA-2F51A711D594}"/>
                </a:ext>
              </a:extLst>
            </p:cNvPr>
            <p:cNvSpPr>
              <a:spLocks/>
            </p:cNvSpPr>
            <p:nvPr/>
          </p:nvSpPr>
          <p:spPr bwMode="auto">
            <a:xfrm>
              <a:off x="8278919" y="-21545"/>
              <a:ext cx="80154" cy="93928"/>
            </a:xfrm>
            <a:custGeom>
              <a:avLst/>
              <a:gdLst/>
              <a:ahLst/>
              <a:cxnLst>
                <a:cxn ang="0">
                  <a:pos x="146" y="81"/>
                </a:cxn>
                <a:cxn ang="0">
                  <a:pos x="149" y="74"/>
                </a:cxn>
                <a:cxn ang="0">
                  <a:pos x="155" y="69"/>
                </a:cxn>
                <a:cxn ang="0">
                  <a:pos x="168" y="57"/>
                </a:cxn>
                <a:cxn ang="0">
                  <a:pos x="175" y="43"/>
                </a:cxn>
                <a:cxn ang="0">
                  <a:pos x="175" y="35"/>
                </a:cxn>
                <a:cxn ang="0">
                  <a:pos x="169" y="32"/>
                </a:cxn>
                <a:cxn ang="0">
                  <a:pos x="134" y="34"/>
                </a:cxn>
                <a:cxn ang="0">
                  <a:pos x="114" y="11"/>
                </a:cxn>
                <a:cxn ang="0">
                  <a:pos x="99" y="0"/>
                </a:cxn>
                <a:cxn ang="0">
                  <a:pos x="93" y="2"/>
                </a:cxn>
                <a:cxn ang="0">
                  <a:pos x="88" y="7"/>
                </a:cxn>
                <a:cxn ang="0">
                  <a:pos x="80" y="19"/>
                </a:cxn>
                <a:cxn ang="0">
                  <a:pos x="70" y="24"/>
                </a:cxn>
                <a:cxn ang="0">
                  <a:pos x="45" y="30"/>
                </a:cxn>
                <a:cxn ang="0">
                  <a:pos x="31" y="37"/>
                </a:cxn>
                <a:cxn ang="0">
                  <a:pos x="29" y="39"/>
                </a:cxn>
                <a:cxn ang="0">
                  <a:pos x="31" y="43"/>
                </a:cxn>
                <a:cxn ang="0">
                  <a:pos x="48" y="60"/>
                </a:cxn>
                <a:cxn ang="0">
                  <a:pos x="48" y="69"/>
                </a:cxn>
                <a:cxn ang="0">
                  <a:pos x="41" y="77"/>
                </a:cxn>
                <a:cxn ang="0">
                  <a:pos x="28" y="95"/>
                </a:cxn>
                <a:cxn ang="0">
                  <a:pos x="28" y="109"/>
                </a:cxn>
                <a:cxn ang="0">
                  <a:pos x="26" y="113"/>
                </a:cxn>
                <a:cxn ang="0">
                  <a:pos x="18" y="116"/>
                </a:cxn>
                <a:cxn ang="0">
                  <a:pos x="2" y="124"/>
                </a:cxn>
                <a:cxn ang="0">
                  <a:pos x="0" y="130"/>
                </a:cxn>
                <a:cxn ang="0">
                  <a:pos x="5" y="135"/>
                </a:cxn>
                <a:cxn ang="0">
                  <a:pos x="20" y="140"/>
                </a:cxn>
                <a:cxn ang="0">
                  <a:pos x="32" y="148"/>
                </a:cxn>
                <a:cxn ang="0">
                  <a:pos x="13" y="162"/>
                </a:cxn>
                <a:cxn ang="0">
                  <a:pos x="4" y="173"/>
                </a:cxn>
                <a:cxn ang="0">
                  <a:pos x="2" y="178"/>
                </a:cxn>
                <a:cxn ang="0">
                  <a:pos x="6" y="182"/>
                </a:cxn>
                <a:cxn ang="0">
                  <a:pos x="27" y="187"/>
                </a:cxn>
                <a:cxn ang="0">
                  <a:pos x="35" y="191"/>
                </a:cxn>
                <a:cxn ang="0">
                  <a:pos x="40" y="201"/>
                </a:cxn>
                <a:cxn ang="0">
                  <a:pos x="45" y="209"/>
                </a:cxn>
                <a:cxn ang="0">
                  <a:pos x="50" y="210"/>
                </a:cxn>
                <a:cxn ang="0">
                  <a:pos x="61" y="199"/>
                </a:cxn>
                <a:cxn ang="0">
                  <a:pos x="79" y="168"/>
                </a:cxn>
                <a:cxn ang="0">
                  <a:pos x="103" y="144"/>
                </a:cxn>
                <a:cxn ang="0">
                  <a:pos x="124" y="135"/>
                </a:cxn>
              </a:cxnLst>
              <a:rect l="0" t="0" r="r" b="b"/>
              <a:pathLst>
                <a:path w="175" h="210">
                  <a:moveTo>
                    <a:pt x="146" y="129"/>
                  </a:moveTo>
                  <a:lnTo>
                    <a:pt x="146" y="81"/>
                  </a:lnTo>
                  <a:lnTo>
                    <a:pt x="146" y="78"/>
                  </a:lnTo>
                  <a:lnTo>
                    <a:pt x="149" y="74"/>
                  </a:lnTo>
                  <a:lnTo>
                    <a:pt x="151" y="72"/>
                  </a:lnTo>
                  <a:lnTo>
                    <a:pt x="155" y="69"/>
                  </a:lnTo>
                  <a:lnTo>
                    <a:pt x="163" y="63"/>
                  </a:lnTo>
                  <a:lnTo>
                    <a:pt x="168" y="57"/>
                  </a:lnTo>
                  <a:lnTo>
                    <a:pt x="172" y="51"/>
                  </a:lnTo>
                  <a:lnTo>
                    <a:pt x="175" y="43"/>
                  </a:lnTo>
                  <a:lnTo>
                    <a:pt x="175" y="39"/>
                  </a:lnTo>
                  <a:lnTo>
                    <a:pt x="175" y="35"/>
                  </a:lnTo>
                  <a:lnTo>
                    <a:pt x="173" y="33"/>
                  </a:lnTo>
                  <a:lnTo>
                    <a:pt x="169" y="32"/>
                  </a:lnTo>
                  <a:lnTo>
                    <a:pt x="151" y="34"/>
                  </a:lnTo>
                  <a:lnTo>
                    <a:pt x="134" y="34"/>
                  </a:lnTo>
                  <a:lnTo>
                    <a:pt x="125" y="26"/>
                  </a:lnTo>
                  <a:lnTo>
                    <a:pt x="114" y="11"/>
                  </a:lnTo>
                  <a:lnTo>
                    <a:pt x="106" y="4"/>
                  </a:lnTo>
                  <a:lnTo>
                    <a:pt x="99" y="0"/>
                  </a:lnTo>
                  <a:lnTo>
                    <a:pt x="97" y="0"/>
                  </a:lnTo>
                  <a:lnTo>
                    <a:pt x="93" y="2"/>
                  </a:lnTo>
                  <a:lnTo>
                    <a:pt x="90" y="3"/>
                  </a:lnTo>
                  <a:lnTo>
                    <a:pt x="88" y="7"/>
                  </a:lnTo>
                  <a:lnTo>
                    <a:pt x="84" y="13"/>
                  </a:lnTo>
                  <a:lnTo>
                    <a:pt x="80" y="19"/>
                  </a:lnTo>
                  <a:lnTo>
                    <a:pt x="75" y="21"/>
                  </a:lnTo>
                  <a:lnTo>
                    <a:pt x="70" y="24"/>
                  </a:lnTo>
                  <a:lnTo>
                    <a:pt x="58" y="28"/>
                  </a:lnTo>
                  <a:lnTo>
                    <a:pt x="45" y="30"/>
                  </a:lnTo>
                  <a:lnTo>
                    <a:pt x="35" y="34"/>
                  </a:lnTo>
                  <a:lnTo>
                    <a:pt x="31" y="37"/>
                  </a:lnTo>
                  <a:lnTo>
                    <a:pt x="29" y="38"/>
                  </a:lnTo>
                  <a:lnTo>
                    <a:pt x="29" y="39"/>
                  </a:lnTo>
                  <a:lnTo>
                    <a:pt x="29" y="41"/>
                  </a:lnTo>
                  <a:lnTo>
                    <a:pt x="31" y="43"/>
                  </a:lnTo>
                  <a:lnTo>
                    <a:pt x="40" y="50"/>
                  </a:lnTo>
                  <a:lnTo>
                    <a:pt x="48" y="60"/>
                  </a:lnTo>
                  <a:lnTo>
                    <a:pt x="49" y="64"/>
                  </a:lnTo>
                  <a:lnTo>
                    <a:pt x="48" y="69"/>
                  </a:lnTo>
                  <a:lnTo>
                    <a:pt x="45" y="73"/>
                  </a:lnTo>
                  <a:lnTo>
                    <a:pt x="41" y="77"/>
                  </a:lnTo>
                  <a:lnTo>
                    <a:pt x="33" y="86"/>
                  </a:lnTo>
                  <a:lnTo>
                    <a:pt x="28" y="95"/>
                  </a:lnTo>
                  <a:lnTo>
                    <a:pt x="28" y="103"/>
                  </a:lnTo>
                  <a:lnTo>
                    <a:pt x="28" y="109"/>
                  </a:lnTo>
                  <a:lnTo>
                    <a:pt x="28" y="112"/>
                  </a:lnTo>
                  <a:lnTo>
                    <a:pt x="26" y="113"/>
                  </a:lnTo>
                  <a:lnTo>
                    <a:pt x="23" y="114"/>
                  </a:lnTo>
                  <a:lnTo>
                    <a:pt x="18" y="116"/>
                  </a:lnTo>
                  <a:lnTo>
                    <a:pt x="10" y="118"/>
                  </a:lnTo>
                  <a:lnTo>
                    <a:pt x="2" y="124"/>
                  </a:lnTo>
                  <a:lnTo>
                    <a:pt x="0" y="126"/>
                  </a:lnTo>
                  <a:lnTo>
                    <a:pt x="0" y="130"/>
                  </a:lnTo>
                  <a:lnTo>
                    <a:pt x="1" y="133"/>
                  </a:lnTo>
                  <a:lnTo>
                    <a:pt x="5" y="135"/>
                  </a:lnTo>
                  <a:lnTo>
                    <a:pt x="11" y="136"/>
                  </a:lnTo>
                  <a:lnTo>
                    <a:pt x="20" y="140"/>
                  </a:lnTo>
                  <a:lnTo>
                    <a:pt x="27" y="144"/>
                  </a:lnTo>
                  <a:lnTo>
                    <a:pt x="32" y="148"/>
                  </a:lnTo>
                  <a:lnTo>
                    <a:pt x="26" y="153"/>
                  </a:lnTo>
                  <a:lnTo>
                    <a:pt x="13" y="162"/>
                  </a:lnTo>
                  <a:lnTo>
                    <a:pt x="7" y="168"/>
                  </a:lnTo>
                  <a:lnTo>
                    <a:pt x="4" y="173"/>
                  </a:lnTo>
                  <a:lnTo>
                    <a:pt x="2" y="175"/>
                  </a:lnTo>
                  <a:lnTo>
                    <a:pt x="2" y="178"/>
                  </a:lnTo>
                  <a:lnTo>
                    <a:pt x="4" y="181"/>
                  </a:lnTo>
                  <a:lnTo>
                    <a:pt x="6" y="182"/>
                  </a:lnTo>
                  <a:lnTo>
                    <a:pt x="18" y="186"/>
                  </a:lnTo>
                  <a:lnTo>
                    <a:pt x="27" y="187"/>
                  </a:lnTo>
                  <a:lnTo>
                    <a:pt x="31" y="188"/>
                  </a:lnTo>
                  <a:lnTo>
                    <a:pt x="35" y="191"/>
                  </a:lnTo>
                  <a:lnTo>
                    <a:pt x="37" y="195"/>
                  </a:lnTo>
                  <a:lnTo>
                    <a:pt x="40" y="201"/>
                  </a:lnTo>
                  <a:lnTo>
                    <a:pt x="42" y="205"/>
                  </a:lnTo>
                  <a:lnTo>
                    <a:pt x="45" y="209"/>
                  </a:lnTo>
                  <a:lnTo>
                    <a:pt x="48" y="210"/>
                  </a:lnTo>
                  <a:lnTo>
                    <a:pt x="50" y="210"/>
                  </a:lnTo>
                  <a:lnTo>
                    <a:pt x="55" y="205"/>
                  </a:lnTo>
                  <a:lnTo>
                    <a:pt x="61" y="199"/>
                  </a:lnTo>
                  <a:lnTo>
                    <a:pt x="71" y="179"/>
                  </a:lnTo>
                  <a:lnTo>
                    <a:pt x="79" y="168"/>
                  </a:lnTo>
                  <a:lnTo>
                    <a:pt x="90" y="155"/>
                  </a:lnTo>
                  <a:lnTo>
                    <a:pt x="103" y="144"/>
                  </a:lnTo>
                  <a:lnTo>
                    <a:pt x="112" y="139"/>
                  </a:lnTo>
                  <a:lnTo>
                    <a:pt x="124" y="135"/>
                  </a:lnTo>
                  <a:lnTo>
                    <a:pt x="146" y="129"/>
                  </a:lnTo>
                  <a:close/>
                </a:path>
              </a:pathLst>
            </a:custGeom>
            <a:solidFill>
              <a:schemeClr val="accent1"/>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25" name="Freeform 22">
              <a:extLst>
                <a:ext uri="{FF2B5EF4-FFF2-40B4-BE49-F238E27FC236}">
                  <a16:creationId xmlns:a16="http://schemas.microsoft.com/office/drawing/2014/main" id="{7BB1BE8F-91E5-CC4F-80CD-E81B02DEC6E2}"/>
                </a:ext>
              </a:extLst>
            </p:cNvPr>
            <p:cNvSpPr>
              <a:spLocks/>
            </p:cNvSpPr>
            <p:nvPr/>
          </p:nvSpPr>
          <p:spPr bwMode="auto">
            <a:xfrm>
              <a:off x="8167795" y="16387"/>
              <a:ext cx="76511" cy="70446"/>
            </a:xfrm>
            <a:custGeom>
              <a:avLst/>
              <a:gdLst/>
              <a:ahLst/>
              <a:cxnLst>
                <a:cxn ang="0">
                  <a:pos x="40" y="58"/>
                </a:cxn>
                <a:cxn ang="0">
                  <a:pos x="52" y="46"/>
                </a:cxn>
                <a:cxn ang="0">
                  <a:pos x="62" y="33"/>
                </a:cxn>
                <a:cxn ang="0">
                  <a:pos x="67" y="27"/>
                </a:cxn>
                <a:cxn ang="0">
                  <a:pos x="73" y="20"/>
                </a:cxn>
                <a:cxn ang="0">
                  <a:pos x="79" y="15"/>
                </a:cxn>
                <a:cxn ang="0">
                  <a:pos x="86" y="11"/>
                </a:cxn>
                <a:cxn ang="0">
                  <a:pos x="92" y="9"/>
                </a:cxn>
                <a:cxn ang="0">
                  <a:pos x="102" y="6"/>
                </a:cxn>
                <a:cxn ang="0">
                  <a:pos x="114" y="4"/>
                </a:cxn>
                <a:cxn ang="0">
                  <a:pos x="127" y="1"/>
                </a:cxn>
                <a:cxn ang="0">
                  <a:pos x="140" y="0"/>
                </a:cxn>
                <a:cxn ang="0">
                  <a:pos x="152" y="0"/>
                </a:cxn>
                <a:cxn ang="0">
                  <a:pos x="159" y="0"/>
                </a:cxn>
                <a:cxn ang="0">
                  <a:pos x="166" y="2"/>
                </a:cxn>
                <a:cxn ang="0">
                  <a:pos x="163" y="9"/>
                </a:cxn>
                <a:cxn ang="0">
                  <a:pos x="159" y="15"/>
                </a:cxn>
                <a:cxn ang="0">
                  <a:pos x="153" y="23"/>
                </a:cxn>
                <a:cxn ang="0">
                  <a:pos x="145" y="29"/>
                </a:cxn>
                <a:cxn ang="0">
                  <a:pos x="128" y="41"/>
                </a:cxn>
                <a:cxn ang="0">
                  <a:pos x="115" y="50"/>
                </a:cxn>
                <a:cxn ang="0">
                  <a:pos x="105" y="58"/>
                </a:cxn>
                <a:cxn ang="0">
                  <a:pos x="96" y="68"/>
                </a:cxn>
                <a:cxn ang="0">
                  <a:pos x="92" y="73"/>
                </a:cxn>
                <a:cxn ang="0">
                  <a:pos x="88" y="80"/>
                </a:cxn>
                <a:cxn ang="0">
                  <a:pos x="86" y="85"/>
                </a:cxn>
                <a:cxn ang="0">
                  <a:pos x="83" y="92"/>
                </a:cxn>
                <a:cxn ang="0">
                  <a:pos x="82" y="98"/>
                </a:cxn>
                <a:cxn ang="0">
                  <a:pos x="79" y="106"/>
                </a:cxn>
                <a:cxn ang="0">
                  <a:pos x="77" y="112"/>
                </a:cxn>
                <a:cxn ang="0">
                  <a:pos x="73" y="119"/>
                </a:cxn>
                <a:cxn ang="0">
                  <a:pos x="67" y="124"/>
                </a:cxn>
                <a:cxn ang="0">
                  <a:pos x="64" y="125"/>
                </a:cxn>
                <a:cxn ang="0">
                  <a:pos x="60" y="125"/>
                </a:cxn>
                <a:cxn ang="0">
                  <a:pos x="55" y="125"/>
                </a:cxn>
                <a:cxn ang="0">
                  <a:pos x="51" y="124"/>
                </a:cxn>
                <a:cxn ang="0">
                  <a:pos x="47" y="124"/>
                </a:cxn>
                <a:cxn ang="0">
                  <a:pos x="43" y="125"/>
                </a:cxn>
                <a:cxn ang="0">
                  <a:pos x="39" y="128"/>
                </a:cxn>
                <a:cxn ang="0">
                  <a:pos x="33" y="138"/>
                </a:cxn>
                <a:cxn ang="0">
                  <a:pos x="27" y="147"/>
                </a:cxn>
                <a:cxn ang="0">
                  <a:pos x="23" y="151"/>
                </a:cxn>
                <a:cxn ang="0">
                  <a:pos x="20" y="154"/>
                </a:cxn>
                <a:cxn ang="0">
                  <a:pos x="14" y="156"/>
                </a:cxn>
                <a:cxn ang="0">
                  <a:pos x="7" y="156"/>
                </a:cxn>
                <a:cxn ang="0">
                  <a:pos x="4" y="154"/>
                </a:cxn>
                <a:cxn ang="0">
                  <a:pos x="1" y="149"/>
                </a:cxn>
                <a:cxn ang="0">
                  <a:pos x="1" y="145"/>
                </a:cxn>
                <a:cxn ang="0">
                  <a:pos x="0" y="140"/>
                </a:cxn>
                <a:cxn ang="0">
                  <a:pos x="1" y="128"/>
                </a:cxn>
                <a:cxn ang="0">
                  <a:pos x="4" y="118"/>
                </a:cxn>
                <a:cxn ang="0">
                  <a:pos x="14" y="96"/>
                </a:cxn>
                <a:cxn ang="0">
                  <a:pos x="23" y="79"/>
                </a:cxn>
                <a:cxn ang="0">
                  <a:pos x="40" y="58"/>
                </a:cxn>
              </a:cxnLst>
              <a:rect l="0" t="0" r="r" b="b"/>
              <a:pathLst>
                <a:path w="166" h="156">
                  <a:moveTo>
                    <a:pt x="40" y="58"/>
                  </a:moveTo>
                  <a:lnTo>
                    <a:pt x="52" y="46"/>
                  </a:lnTo>
                  <a:lnTo>
                    <a:pt x="62" y="33"/>
                  </a:lnTo>
                  <a:lnTo>
                    <a:pt x="67" y="27"/>
                  </a:lnTo>
                  <a:lnTo>
                    <a:pt x="73" y="20"/>
                  </a:lnTo>
                  <a:lnTo>
                    <a:pt x="79" y="15"/>
                  </a:lnTo>
                  <a:lnTo>
                    <a:pt x="86" y="11"/>
                  </a:lnTo>
                  <a:lnTo>
                    <a:pt x="92" y="9"/>
                  </a:lnTo>
                  <a:lnTo>
                    <a:pt x="102" y="6"/>
                  </a:lnTo>
                  <a:lnTo>
                    <a:pt x="114" y="4"/>
                  </a:lnTo>
                  <a:lnTo>
                    <a:pt x="127" y="1"/>
                  </a:lnTo>
                  <a:lnTo>
                    <a:pt x="140" y="0"/>
                  </a:lnTo>
                  <a:lnTo>
                    <a:pt x="152" y="0"/>
                  </a:lnTo>
                  <a:lnTo>
                    <a:pt x="159" y="0"/>
                  </a:lnTo>
                  <a:lnTo>
                    <a:pt x="166" y="2"/>
                  </a:lnTo>
                  <a:lnTo>
                    <a:pt x="163" y="9"/>
                  </a:lnTo>
                  <a:lnTo>
                    <a:pt x="159" y="15"/>
                  </a:lnTo>
                  <a:lnTo>
                    <a:pt x="153" y="23"/>
                  </a:lnTo>
                  <a:lnTo>
                    <a:pt x="145" y="29"/>
                  </a:lnTo>
                  <a:lnTo>
                    <a:pt x="128" y="41"/>
                  </a:lnTo>
                  <a:lnTo>
                    <a:pt x="115" y="50"/>
                  </a:lnTo>
                  <a:lnTo>
                    <a:pt x="105" y="58"/>
                  </a:lnTo>
                  <a:lnTo>
                    <a:pt x="96" y="68"/>
                  </a:lnTo>
                  <a:lnTo>
                    <a:pt x="92" y="73"/>
                  </a:lnTo>
                  <a:lnTo>
                    <a:pt x="88" y="80"/>
                  </a:lnTo>
                  <a:lnTo>
                    <a:pt x="86" y="85"/>
                  </a:lnTo>
                  <a:lnTo>
                    <a:pt x="83" y="92"/>
                  </a:lnTo>
                  <a:lnTo>
                    <a:pt x="82" y="98"/>
                  </a:lnTo>
                  <a:lnTo>
                    <a:pt x="79" y="106"/>
                  </a:lnTo>
                  <a:lnTo>
                    <a:pt x="77" y="112"/>
                  </a:lnTo>
                  <a:lnTo>
                    <a:pt x="73" y="119"/>
                  </a:lnTo>
                  <a:lnTo>
                    <a:pt x="67" y="124"/>
                  </a:lnTo>
                  <a:lnTo>
                    <a:pt x="64" y="125"/>
                  </a:lnTo>
                  <a:lnTo>
                    <a:pt x="60" y="125"/>
                  </a:lnTo>
                  <a:lnTo>
                    <a:pt x="55" y="125"/>
                  </a:lnTo>
                  <a:lnTo>
                    <a:pt x="51" y="124"/>
                  </a:lnTo>
                  <a:lnTo>
                    <a:pt x="47" y="124"/>
                  </a:lnTo>
                  <a:lnTo>
                    <a:pt x="43" y="125"/>
                  </a:lnTo>
                  <a:lnTo>
                    <a:pt x="39" y="128"/>
                  </a:lnTo>
                  <a:lnTo>
                    <a:pt x="33" y="138"/>
                  </a:lnTo>
                  <a:lnTo>
                    <a:pt x="27" y="147"/>
                  </a:lnTo>
                  <a:lnTo>
                    <a:pt x="23" y="151"/>
                  </a:lnTo>
                  <a:lnTo>
                    <a:pt x="20" y="154"/>
                  </a:lnTo>
                  <a:lnTo>
                    <a:pt x="14" y="156"/>
                  </a:lnTo>
                  <a:lnTo>
                    <a:pt x="7" y="156"/>
                  </a:lnTo>
                  <a:lnTo>
                    <a:pt x="4" y="154"/>
                  </a:lnTo>
                  <a:lnTo>
                    <a:pt x="1" y="149"/>
                  </a:lnTo>
                  <a:lnTo>
                    <a:pt x="1" y="145"/>
                  </a:lnTo>
                  <a:lnTo>
                    <a:pt x="0" y="140"/>
                  </a:lnTo>
                  <a:lnTo>
                    <a:pt x="1" y="128"/>
                  </a:lnTo>
                  <a:lnTo>
                    <a:pt x="4" y="118"/>
                  </a:lnTo>
                  <a:lnTo>
                    <a:pt x="14" y="96"/>
                  </a:lnTo>
                  <a:lnTo>
                    <a:pt x="23" y="79"/>
                  </a:lnTo>
                  <a:lnTo>
                    <a:pt x="40" y="58"/>
                  </a:lnTo>
                  <a:close/>
                </a:path>
              </a:pathLst>
            </a:custGeom>
            <a:solidFill>
              <a:schemeClr val="accent1"/>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26" name="Freeform 23">
              <a:extLst>
                <a:ext uri="{FF2B5EF4-FFF2-40B4-BE49-F238E27FC236}">
                  <a16:creationId xmlns:a16="http://schemas.microsoft.com/office/drawing/2014/main" id="{210318CD-190B-6C47-A142-3A14A78E6880}"/>
                </a:ext>
              </a:extLst>
            </p:cNvPr>
            <p:cNvSpPr>
              <a:spLocks/>
            </p:cNvSpPr>
            <p:nvPr/>
          </p:nvSpPr>
          <p:spPr bwMode="auto">
            <a:xfrm>
              <a:off x="8085819" y="106702"/>
              <a:ext cx="38256" cy="37933"/>
            </a:xfrm>
            <a:custGeom>
              <a:avLst/>
              <a:gdLst/>
              <a:ahLst/>
              <a:cxnLst>
                <a:cxn ang="0">
                  <a:pos x="83" y="36"/>
                </a:cxn>
                <a:cxn ang="0">
                  <a:pos x="80" y="39"/>
                </a:cxn>
                <a:cxn ang="0">
                  <a:pos x="78" y="39"/>
                </a:cxn>
                <a:cxn ang="0">
                  <a:pos x="75" y="39"/>
                </a:cxn>
                <a:cxn ang="0">
                  <a:pos x="73" y="39"/>
                </a:cxn>
                <a:cxn ang="0">
                  <a:pos x="67" y="35"/>
                </a:cxn>
                <a:cxn ang="0">
                  <a:pos x="64" y="30"/>
                </a:cxn>
                <a:cxn ang="0">
                  <a:pos x="54" y="17"/>
                </a:cxn>
                <a:cxn ang="0">
                  <a:pos x="49" y="9"/>
                </a:cxn>
                <a:cxn ang="0">
                  <a:pos x="45" y="6"/>
                </a:cxn>
                <a:cxn ang="0">
                  <a:pos x="42" y="4"/>
                </a:cxn>
                <a:cxn ang="0">
                  <a:pos x="36" y="1"/>
                </a:cxn>
                <a:cxn ang="0">
                  <a:pos x="32" y="0"/>
                </a:cxn>
                <a:cxn ang="0">
                  <a:pos x="27" y="1"/>
                </a:cxn>
                <a:cxn ang="0">
                  <a:pos x="25" y="2"/>
                </a:cxn>
                <a:cxn ang="0">
                  <a:pos x="22" y="6"/>
                </a:cxn>
                <a:cxn ang="0">
                  <a:pos x="21" y="13"/>
                </a:cxn>
                <a:cxn ang="0">
                  <a:pos x="18" y="19"/>
                </a:cxn>
                <a:cxn ang="0">
                  <a:pos x="14" y="26"/>
                </a:cxn>
                <a:cxn ang="0">
                  <a:pos x="9" y="32"/>
                </a:cxn>
                <a:cxn ang="0">
                  <a:pos x="5" y="39"/>
                </a:cxn>
                <a:cxn ang="0">
                  <a:pos x="1" y="46"/>
                </a:cxn>
                <a:cxn ang="0">
                  <a:pos x="0" y="54"/>
                </a:cxn>
                <a:cxn ang="0">
                  <a:pos x="0" y="62"/>
                </a:cxn>
                <a:cxn ang="0">
                  <a:pos x="0" y="68"/>
                </a:cxn>
                <a:cxn ang="0">
                  <a:pos x="3" y="74"/>
                </a:cxn>
                <a:cxn ang="0">
                  <a:pos x="8" y="79"/>
                </a:cxn>
                <a:cxn ang="0">
                  <a:pos x="14" y="81"/>
                </a:cxn>
                <a:cxn ang="0">
                  <a:pos x="23" y="83"/>
                </a:cxn>
                <a:cxn ang="0">
                  <a:pos x="31" y="81"/>
                </a:cxn>
                <a:cxn ang="0">
                  <a:pos x="38" y="79"/>
                </a:cxn>
                <a:cxn ang="0">
                  <a:pos x="43" y="74"/>
                </a:cxn>
                <a:cxn ang="0">
                  <a:pos x="48" y="68"/>
                </a:cxn>
                <a:cxn ang="0">
                  <a:pos x="52" y="63"/>
                </a:cxn>
                <a:cxn ang="0">
                  <a:pos x="57" y="58"/>
                </a:cxn>
                <a:cxn ang="0">
                  <a:pos x="62" y="54"/>
                </a:cxn>
                <a:cxn ang="0">
                  <a:pos x="69" y="50"/>
                </a:cxn>
                <a:cxn ang="0">
                  <a:pos x="83" y="36"/>
                </a:cxn>
              </a:cxnLst>
              <a:rect l="0" t="0" r="r" b="b"/>
              <a:pathLst>
                <a:path w="83" h="83">
                  <a:moveTo>
                    <a:pt x="83" y="36"/>
                  </a:moveTo>
                  <a:lnTo>
                    <a:pt x="80" y="39"/>
                  </a:lnTo>
                  <a:lnTo>
                    <a:pt x="78" y="39"/>
                  </a:lnTo>
                  <a:lnTo>
                    <a:pt x="75" y="39"/>
                  </a:lnTo>
                  <a:lnTo>
                    <a:pt x="73" y="39"/>
                  </a:lnTo>
                  <a:lnTo>
                    <a:pt x="67" y="35"/>
                  </a:lnTo>
                  <a:lnTo>
                    <a:pt x="64" y="30"/>
                  </a:lnTo>
                  <a:lnTo>
                    <a:pt x="54" y="17"/>
                  </a:lnTo>
                  <a:lnTo>
                    <a:pt x="49" y="9"/>
                  </a:lnTo>
                  <a:lnTo>
                    <a:pt x="45" y="6"/>
                  </a:lnTo>
                  <a:lnTo>
                    <a:pt x="42" y="4"/>
                  </a:lnTo>
                  <a:lnTo>
                    <a:pt x="36" y="1"/>
                  </a:lnTo>
                  <a:lnTo>
                    <a:pt x="32" y="0"/>
                  </a:lnTo>
                  <a:lnTo>
                    <a:pt x="27" y="1"/>
                  </a:lnTo>
                  <a:lnTo>
                    <a:pt x="25" y="2"/>
                  </a:lnTo>
                  <a:lnTo>
                    <a:pt x="22" y="6"/>
                  </a:lnTo>
                  <a:lnTo>
                    <a:pt x="21" y="13"/>
                  </a:lnTo>
                  <a:lnTo>
                    <a:pt x="18" y="19"/>
                  </a:lnTo>
                  <a:lnTo>
                    <a:pt x="14" y="26"/>
                  </a:lnTo>
                  <a:lnTo>
                    <a:pt x="9" y="32"/>
                  </a:lnTo>
                  <a:lnTo>
                    <a:pt x="5" y="39"/>
                  </a:lnTo>
                  <a:lnTo>
                    <a:pt x="1" y="46"/>
                  </a:lnTo>
                  <a:lnTo>
                    <a:pt x="0" y="54"/>
                  </a:lnTo>
                  <a:lnTo>
                    <a:pt x="0" y="62"/>
                  </a:lnTo>
                  <a:lnTo>
                    <a:pt x="0" y="68"/>
                  </a:lnTo>
                  <a:lnTo>
                    <a:pt x="3" y="74"/>
                  </a:lnTo>
                  <a:lnTo>
                    <a:pt x="8" y="79"/>
                  </a:lnTo>
                  <a:lnTo>
                    <a:pt x="14" y="81"/>
                  </a:lnTo>
                  <a:lnTo>
                    <a:pt x="23" y="83"/>
                  </a:lnTo>
                  <a:lnTo>
                    <a:pt x="31" y="81"/>
                  </a:lnTo>
                  <a:lnTo>
                    <a:pt x="38" y="79"/>
                  </a:lnTo>
                  <a:lnTo>
                    <a:pt x="43" y="74"/>
                  </a:lnTo>
                  <a:lnTo>
                    <a:pt x="48" y="68"/>
                  </a:lnTo>
                  <a:lnTo>
                    <a:pt x="52" y="63"/>
                  </a:lnTo>
                  <a:lnTo>
                    <a:pt x="57" y="58"/>
                  </a:lnTo>
                  <a:lnTo>
                    <a:pt x="62" y="54"/>
                  </a:lnTo>
                  <a:lnTo>
                    <a:pt x="69" y="50"/>
                  </a:lnTo>
                  <a:lnTo>
                    <a:pt x="83" y="36"/>
                  </a:lnTo>
                  <a:close/>
                </a:path>
              </a:pathLst>
            </a:custGeom>
            <a:solidFill>
              <a:schemeClr val="accent1"/>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27" name="Freeform 24">
              <a:extLst>
                <a:ext uri="{FF2B5EF4-FFF2-40B4-BE49-F238E27FC236}">
                  <a16:creationId xmlns:a16="http://schemas.microsoft.com/office/drawing/2014/main" id="{15DFD37A-1744-534C-BE20-7162366B6141}"/>
                </a:ext>
              </a:extLst>
            </p:cNvPr>
            <p:cNvSpPr>
              <a:spLocks/>
            </p:cNvSpPr>
            <p:nvPr/>
          </p:nvSpPr>
          <p:spPr bwMode="auto">
            <a:xfrm>
              <a:off x="8118610" y="86833"/>
              <a:ext cx="30969" cy="70446"/>
            </a:xfrm>
            <a:custGeom>
              <a:avLst/>
              <a:gdLst/>
              <a:ahLst/>
              <a:cxnLst>
                <a:cxn ang="0">
                  <a:pos x="25" y="102"/>
                </a:cxn>
                <a:cxn ang="0">
                  <a:pos x="24" y="100"/>
                </a:cxn>
                <a:cxn ang="0">
                  <a:pos x="25" y="95"/>
                </a:cxn>
                <a:cxn ang="0">
                  <a:pos x="28" y="89"/>
                </a:cxn>
                <a:cxn ang="0">
                  <a:pos x="30" y="84"/>
                </a:cxn>
                <a:cxn ang="0">
                  <a:pos x="35" y="73"/>
                </a:cxn>
                <a:cxn ang="0">
                  <a:pos x="39" y="64"/>
                </a:cxn>
                <a:cxn ang="0">
                  <a:pos x="43" y="48"/>
                </a:cxn>
                <a:cxn ang="0">
                  <a:pos x="50" y="22"/>
                </a:cxn>
                <a:cxn ang="0">
                  <a:pos x="53" y="10"/>
                </a:cxn>
                <a:cxn ang="0">
                  <a:pos x="57" y="3"/>
                </a:cxn>
                <a:cxn ang="0">
                  <a:pos x="59" y="1"/>
                </a:cxn>
                <a:cxn ang="0">
                  <a:pos x="61" y="0"/>
                </a:cxn>
                <a:cxn ang="0">
                  <a:pos x="62" y="3"/>
                </a:cxn>
                <a:cxn ang="0">
                  <a:pos x="64" y="5"/>
                </a:cxn>
                <a:cxn ang="0">
                  <a:pos x="66" y="14"/>
                </a:cxn>
                <a:cxn ang="0">
                  <a:pos x="68" y="22"/>
                </a:cxn>
                <a:cxn ang="0">
                  <a:pos x="69" y="31"/>
                </a:cxn>
                <a:cxn ang="0">
                  <a:pos x="69" y="40"/>
                </a:cxn>
                <a:cxn ang="0">
                  <a:pos x="66" y="57"/>
                </a:cxn>
                <a:cxn ang="0">
                  <a:pos x="64" y="74"/>
                </a:cxn>
                <a:cxn ang="0">
                  <a:pos x="61" y="92"/>
                </a:cxn>
                <a:cxn ang="0">
                  <a:pos x="57" y="110"/>
                </a:cxn>
                <a:cxn ang="0">
                  <a:pos x="56" y="121"/>
                </a:cxn>
                <a:cxn ang="0">
                  <a:pos x="52" y="128"/>
                </a:cxn>
                <a:cxn ang="0">
                  <a:pos x="48" y="137"/>
                </a:cxn>
                <a:cxn ang="0">
                  <a:pos x="43" y="144"/>
                </a:cxn>
                <a:cxn ang="0">
                  <a:pos x="37" y="150"/>
                </a:cxn>
                <a:cxn ang="0">
                  <a:pos x="31" y="156"/>
                </a:cxn>
                <a:cxn ang="0">
                  <a:pos x="28" y="157"/>
                </a:cxn>
                <a:cxn ang="0">
                  <a:pos x="24" y="158"/>
                </a:cxn>
                <a:cxn ang="0">
                  <a:pos x="20" y="158"/>
                </a:cxn>
                <a:cxn ang="0">
                  <a:pos x="15" y="158"/>
                </a:cxn>
                <a:cxn ang="0">
                  <a:pos x="5" y="157"/>
                </a:cxn>
                <a:cxn ang="0">
                  <a:pos x="2" y="153"/>
                </a:cxn>
                <a:cxn ang="0">
                  <a:pos x="0" y="149"/>
                </a:cxn>
                <a:cxn ang="0">
                  <a:pos x="0" y="144"/>
                </a:cxn>
                <a:cxn ang="0">
                  <a:pos x="7" y="134"/>
                </a:cxn>
                <a:cxn ang="0">
                  <a:pos x="16" y="122"/>
                </a:cxn>
                <a:cxn ang="0">
                  <a:pos x="25" y="102"/>
                </a:cxn>
              </a:cxnLst>
              <a:rect l="0" t="0" r="r" b="b"/>
              <a:pathLst>
                <a:path w="69" h="158">
                  <a:moveTo>
                    <a:pt x="25" y="102"/>
                  </a:moveTo>
                  <a:lnTo>
                    <a:pt x="24" y="100"/>
                  </a:lnTo>
                  <a:lnTo>
                    <a:pt x="25" y="95"/>
                  </a:lnTo>
                  <a:lnTo>
                    <a:pt x="28" y="89"/>
                  </a:lnTo>
                  <a:lnTo>
                    <a:pt x="30" y="84"/>
                  </a:lnTo>
                  <a:lnTo>
                    <a:pt x="35" y="73"/>
                  </a:lnTo>
                  <a:lnTo>
                    <a:pt x="39" y="64"/>
                  </a:lnTo>
                  <a:lnTo>
                    <a:pt x="43" y="48"/>
                  </a:lnTo>
                  <a:lnTo>
                    <a:pt x="50" y="22"/>
                  </a:lnTo>
                  <a:lnTo>
                    <a:pt x="53" y="10"/>
                  </a:lnTo>
                  <a:lnTo>
                    <a:pt x="57" y="3"/>
                  </a:lnTo>
                  <a:lnTo>
                    <a:pt x="59" y="1"/>
                  </a:lnTo>
                  <a:lnTo>
                    <a:pt x="61" y="0"/>
                  </a:lnTo>
                  <a:lnTo>
                    <a:pt x="62" y="3"/>
                  </a:lnTo>
                  <a:lnTo>
                    <a:pt x="64" y="5"/>
                  </a:lnTo>
                  <a:lnTo>
                    <a:pt x="66" y="14"/>
                  </a:lnTo>
                  <a:lnTo>
                    <a:pt x="68" y="22"/>
                  </a:lnTo>
                  <a:lnTo>
                    <a:pt x="69" y="31"/>
                  </a:lnTo>
                  <a:lnTo>
                    <a:pt x="69" y="40"/>
                  </a:lnTo>
                  <a:lnTo>
                    <a:pt x="66" y="57"/>
                  </a:lnTo>
                  <a:lnTo>
                    <a:pt x="64" y="74"/>
                  </a:lnTo>
                  <a:lnTo>
                    <a:pt x="61" y="92"/>
                  </a:lnTo>
                  <a:lnTo>
                    <a:pt x="57" y="110"/>
                  </a:lnTo>
                  <a:lnTo>
                    <a:pt x="56" y="121"/>
                  </a:lnTo>
                  <a:lnTo>
                    <a:pt x="52" y="128"/>
                  </a:lnTo>
                  <a:lnTo>
                    <a:pt x="48" y="137"/>
                  </a:lnTo>
                  <a:lnTo>
                    <a:pt x="43" y="144"/>
                  </a:lnTo>
                  <a:lnTo>
                    <a:pt x="37" y="150"/>
                  </a:lnTo>
                  <a:lnTo>
                    <a:pt x="31" y="156"/>
                  </a:lnTo>
                  <a:lnTo>
                    <a:pt x="28" y="157"/>
                  </a:lnTo>
                  <a:lnTo>
                    <a:pt x="24" y="158"/>
                  </a:lnTo>
                  <a:lnTo>
                    <a:pt x="20" y="158"/>
                  </a:lnTo>
                  <a:lnTo>
                    <a:pt x="15" y="158"/>
                  </a:lnTo>
                  <a:lnTo>
                    <a:pt x="5" y="157"/>
                  </a:lnTo>
                  <a:lnTo>
                    <a:pt x="2" y="153"/>
                  </a:lnTo>
                  <a:lnTo>
                    <a:pt x="0" y="149"/>
                  </a:lnTo>
                  <a:lnTo>
                    <a:pt x="0" y="144"/>
                  </a:lnTo>
                  <a:lnTo>
                    <a:pt x="7" y="134"/>
                  </a:lnTo>
                  <a:lnTo>
                    <a:pt x="16" y="122"/>
                  </a:lnTo>
                  <a:lnTo>
                    <a:pt x="25" y="102"/>
                  </a:lnTo>
                  <a:close/>
                </a:path>
              </a:pathLst>
            </a:custGeom>
            <a:solidFill>
              <a:schemeClr val="accent1"/>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28" name="Freeform 25">
              <a:extLst>
                <a:ext uri="{FF2B5EF4-FFF2-40B4-BE49-F238E27FC236}">
                  <a16:creationId xmlns:a16="http://schemas.microsoft.com/office/drawing/2014/main" id="{172D2E03-5AE9-8649-858B-94E6AD6BE871}"/>
                </a:ext>
              </a:extLst>
            </p:cNvPr>
            <p:cNvSpPr>
              <a:spLocks/>
            </p:cNvSpPr>
            <p:nvPr/>
          </p:nvSpPr>
          <p:spPr bwMode="auto">
            <a:xfrm>
              <a:off x="8136827" y="101284"/>
              <a:ext cx="107480" cy="102960"/>
            </a:xfrm>
            <a:custGeom>
              <a:avLst/>
              <a:gdLst/>
              <a:ahLst/>
              <a:cxnLst>
                <a:cxn ang="0">
                  <a:pos x="32" y="139"/>
                </a:cxn>
                <a:cxn ang="0">
                  <a:pos x="39" y="131"/>
                </a:cxn>
                <a:cxn ang="0">
                  <a:pos x="43" y="115"/>
                </a:cxn>
                <a:cxn ang="0">
                  <a:pos x="46" y="101"/>
                </a:cxn>
                <a:cxn ang="0">
                  <a:pos x="54" y="96"/>
                </a:cxn>
                <a:cxn ang="0">
                  <a:pos x="68" y="95"/>
                </a:cxn>
                <a:cxn ang="0">
                  <a:pos x="90" y="96"/>
                </a:cxn>
                <a:cxn ang="0">
                  <a:pos x="101" y="93"/>
                </a:cxn>
                <a:cxn ang="0">
                  <a:pos x="103" y="89"/>
                </a:cxn>
                <a:cxn ang="0">
                  <a:pos x="84" y="57"/>
                </a:cxn>
                <a:cxn ang="0">
                  <a:pos x="77" y="43"/>
                </a:cxn>
                <a:cxn ang="0">
                  <a:pos x="80" y="36"/>
                </a:cxn>
                <a:cxn ang="0">
                  <a:pos x="90" y="30"/>
                </a:cxn>
                <a:cxn ang="0">
                  <a:pos x="122" y="1"/>
                </a:cxn>
                <a:cxn ang="0">
                  <a:pos x="125" y="1"/>
                </a:cxn>
                <a:cxn ang="0">
                  <a:pos x="127" y="7"/>
                </a:cxn>
                <a:cxn ang="0">
                  <a:pos x="127" y="26"/>
                </a:cxn>
                <a:cxn ang="0">
                  <a:pos x="124" y="62"/>
                </a:cxn>
                <a:cxn ang="0">
                  <a:pos x="129" y="75"/>
                </a:cxn>
                <a:cxn ang="0">
                  <a:pos x="129" y="87"/>
                </a:cxn>
                <a:cxn ang="0">
                  <a:pos x="132" y="109"/>
                </a:cxn>
                <a:cxn ang="0">
                  <a:pos x="136" y="113"/>
                </a:cxn>
                <a:cxn ang="0">
                  <a:pos x="145" y="115"/>
                </a:cxn>
                <a:cxn ang="0">
                  <a:pos x="171" y="118"/>
                </a:cxn>
                <a:cxn ang="0">
                  <a:pos x="197" y="114"/>
                </a:cxn>
                <a:cxn ang="0">
                  <a:pos x="204" y="110"/>
                </a:cxn>
                <a:cxn ang="0">
                  <a:pos x="208" y="104"/>
                </a:cxn>
                <a:cxn ang="0">
                  <a:pos x="201" y="67"/>
                </a:cxn>
                <a:cxn ang="0">
                  <a:pos x="206" y="61"/>
                </a:cxn>
                <a:cxn ang="0">
                  <a:pos x="215" y="53"/>
                </a:cxn>
                <a:cxn ang="0">
                  <a:pos x="233" y="45"/>
                </a:cxn>
                <a:cxn ang="0">
                  <a:pos x="230" y="74"/>
                </a:cxn>
                <a:cxn ang="0">
                  <a:pos x="229" y="102"/>
                </a:cxn>
                <a:cxn ang="0">
                  <a:pos x="226" y="111"/>
                </a:cxn>
                <a:cxn ang="0">
                  <a:pos x="221" y="121"/>
                </a:cxn>
                <a:cxn ang="0">
                  <a:pos x="202" y="141"/>
                </a:cxn>
                <a:cxn ang="0">
                  <a:pos x="162" y="174"/>
                </a:cxn>
                <a:cxn ang="0">
                  <a:pos x="137" y="200"/>
                </a:cxn>
                <a:cxn ang="0">
                  <a:pos x="123" y="211"/>
                </a:cxn>
                <a:cxn ang="0">
                  <a:pos x="116" y="214"/>
                </a:cxn>
                <a:cxn ang="0">
                  <a:pos x="111" y="211"/>
                </a:cxn>
                <a:cxn ang="0">
                  <a:pos x="106" y="197"/>
                </a:cxn>
                <a:cxn ang="0">
                  <a:pos x="103" y="190"/>
                </a:cxn>
                <a:cxn ang="0">
                  <a:pos x="96" y="187"/>
                </a:cxn>
                <a:cxn ang="0">
                  <a:pos x="88" y="185"/>
                </a:cxn>
                <a:cxn ang="0">
                  <a:pos x="81" y="188"/>
                </a:cxn>
                <a:cxn ang="0">
                  <a:pos x="75" y="197"/>
                </a:cxn>
                <a:cxn ang="0">
                  <a:pos x="71" y="210"/>
                </a:cxn>
                <a:cxn ang="0">
                  <a:pos x="66" y="220"/>
                </a:cxn>
                <a:cxn ang="0">
                  <a:pos x="57" y="225"/>
                </a:cxn>
                <a:cxn ang="0">
                  <a:pos x="50" y="224"/>
                </a:cxn>
                <a:cxn ang="0">
                  <a:pos x="48" y="219"/>
                </a:cxn>
                <a:cxn ang="0">
                  <a:pos x="46" y="209"/>
                </a:cxn>
                <a:cxn ang="0">
                  <a:pos x="43" y="194"/>
                </a:cxn>
                <a:cxn ang="0">
                  <a:pos x="36" y="197"/>
                </a:cxn>
                <a:cxn ang="0">
                  <a:pos x="26" y="207"/>
                </a:cxn>
                <a:cxn ang="0">
                  <a:pos x="19" y="210"/>
                </a:cxn>
                <a:cxn ang="0">
                  <a:pos x="13" y="210"/>
                </a:cxn>
                <a:cxn ang="0">
                  <a:pos x="4" y="202"/>
                </a:cxn>
                <a:cxn ang="0">
                  <a:pos x="0" y="193"/>
                </a:cxn>
                <a:cxn ang="0">
                  <a:pos x="0" y="181"/>
                </a:cxn>
                <a:cxn ang="0">
                  <a:pos x="2" y="171"/>
                </a:cxn>
              </a:cxnLst>
              <a:rect l="0" t="0" r="r" b="b"/>
              <a:pathLst>
                <a:path w="233" h="225">
                  <a:moveTo>
                    <a:pt x="26" y="141"/>
                  </a:moveTo>
                  <a:lnTo>
                    <a:pt x="32" y="139"/>
                  </a:lnTo>
                  <a:lnTo>
                    <a:pt x="36" y="135"/>
                  </a:lnTo>
                  <a:lnTo>
                    <a:pt x="39" y="131"/>
                  </a:lnTo>
                  <a:lnTo>
                    <a:pt x="41" y="126"/>
                  </a:lnTo>
                  <a:lnTo>
                    <a:pt x="43" y="115"/>
                  </a:lnTo>
                  <a:lnTo>
                    <a:pt x="45" y="105"/>
                  </a:lnTo>
                  <a:lnTo>
                    <a:pt x="46" y="101"/>
                  </a:lnTo>
                  <a:lnTo>
                    <a:pt x="50" y="99"/>
                  </a:lnTo>
                  <a:lnTo>
                    <a:pt x="54" y="96"/>
                  </a:lnTo>
                  <a:lnTo>
                    <a:pt x="58" y="95"/>
                  </a:lnTo>
                  <a:lnTo>
                    <a:pt x="68" y="95"/>
                  </a:lnTo>
                  <a:lnTo>
                    <a:pt x="80" y="95"/>
                  </a:lnTo>
                  <a:lnTo>
                    <a:pt x="90" y="96"/>
                  </a:lnTo>
                  <a:lnTo>
                    <a:pt x="98" y="95"/>
                  </a:lnTo>
                  <a:lnTo>
                    <a:pt x="101" y="93"/>
                  </a:lnTo>
                  <a:lnTo>
                    <a:pt x="102" y="92"/>
                  </a:lnTo>
                  <a:lnTo>
                    <a:pt x="103" y="89"/>
                  </a:lnTo>
                  <a:lnTo>
                    <a:pt x="101" y="87"/>
                  </a:lnTo>
                  <a:lnTo>
                    <a:pt x="84" y="57"/>
                  </a:lnTo>
                  <a:lnTo>
                    <a:pt x="79" y="49"/>
                  </a:lnTo>
                  <a:lnTo>
                    <a:pt x="77" y="43"/>
                  </a:lnTo>
                  <a:lnTo>
                    <a:pt x="79" y="40"/>
                  </a:lnTo>
                  <a:lnTo>
                    <a:pt x="80" y="36"/>
                  </a:lnTo>
                  <a:lnTo>
                    <a:pt x="84" y="34"/>
                  </a:lnTo>
                  <a:lnTo>
                    <a:pt x="90" y="30"/>
                  </a:lnTo>
                  <a:lnTo>
                    <a:pt x="106" y="14"/>
                  </a:lnTo>
                  <a:lnTo>
                    <a:pt x="122" y="1"/>
                  </a:lnTo>
                  <a:lnTo>
                    <a:pt x="124" y="0"/>
                  </a:lnTo>
                  <a:lnTo>
                    <a:pt x="125" y="1"/>
                  </a:lnTo>
                  <a:lnTo>
                    <a:pt x="127" y="4"/>
                  </a:lnTo>
                  <a:lnTo>
                    <a:pt x="127" y="7"/>
                  </a:lnTo>
                  <a:lnTo>
                    <a:pt x="127" y="16"/>
                  </a:lnTo>
                  <a:lnTo>
                    <a:pt x="127" y="26"/>
                  </a:lnTo>
                  <a:lnTo>
                    <a:pt x="124" y="48"/>
                  </a:lnTo>
                  <a:lnTo>
                    <a:pt x="124" y="62"/>
                  </a:lnTo>
                  <a:lnTo>
                    <a:pt x="127" y="70"/>
                  </a:lnTo>
                  <a:lnTo>
                    <a:pt x="129" y="75"/>
                  </a:lnTo>
                  <a:lnTo>
                    <a:pt x="129" y="82"/>
                  </a:lnTo>
                  <a:lnTo>
                    <a:pt x="129" y="87"/>
                  </a:lnTo>
                  <a:lnTo>
                    <a:pt x="129" y="97"/>
                  </a:lnTo>
                  <a:lnTo>
                    <a:pt x="132" y="109"/>
                  </a:lnTo>
                  <a:lnTo>
                    <a:pt x="133" y="110"/>
                  </a:lnTo>
                  <a:lnTo>
                    <a:pt x="136" y="113"/>
                  </a:lnTo>
                  <a:lnTo>
                    <a:pt x="140" y="114"/>
                  </a:lnTo>
                  <a:lnTo>
                    <a:pt x="145" y="115"/>
                  </a:lnTo>
                  <a:lnTo>
                    <a:pt x="158" y="117"/>
                  </a:lnTo>
                  <a:lnTo>
                    <a:pt x="171" y="118"/>
                  </a:lnTo>
                  <a:lnTo>
                    <a:pt x="185" y="117"/>
                  </a:lnTo>
                  <a:lnTo>
                    <a:pt x="197" y="114"/>
                  </a:lnTo>
                  <a:lnTo>
                    <a:pt x="201" y="113"/>
                  </a:lnTo>
                  <a:lnTo>
                    <a:pt x="204" y="110"/>
                  </a:lnTo>
                  <a:lnTo>
                    <a:pt x="207" y="108"/>
                  </a:lnTo>
                  <a:lnTo>
                    <a:pt x="208" y="104"/>
                  </a:lnTo>
                  <a:lnTo>
                    <a:pt x="204" y="86"/>
                  </a:lnTo>
                  <a:lnTo>
                    <a:pt x="201" y="67"/>
                  </a:lnTo>
                  <a:lnTo>
                    <a:pt x="202" y="65"/>
                  </a:lnTo>
                  <a:lnTo>
                    <a:pt x="206" y="61"/>
                  </a:lnTo>
                  <a:lnTo>
                    <a:pt x="210" y="57"/>
                  </a:lnTo>
                  <a:lnTo>
                    <a:pt x="215" y="53"/>
                  </a:lnTo>
                  <a:lnTo>
                    <a:pt x="225" y="48"/>
                  </a:lnTo>
                  <a:lnTo>
                    <a:pt x="233" y="45"/>
                  </a:lnTo>
                  <a:lnTo>
                    <a:pt x="232" y="60"/>
                  </a:lnTo>
                  <a:lnTo>
                    <a:pt x="230" y="74"/>
                  </a:lnTo>
                  <a:lnTo>
                    <a:pt x="229" y="88"/>
                  </a:lnTo>
                  <a:lnTo>
                    <a:pt x="229" y="102"/>
                  </a:lnTo>
                  <a:lnTo>
                    <a:pt x="228" y="106"/>
                  </a:lnTo>
                  <a:lnTo>
                    <a:pt x="226" y="111"/>
                  </a:lnTo>
                  <a:lnTo>
                    <a:pt x="224" y="115"/>
                  </a:lnTo>
                  <a:lnTo>
                    <a:pt x="221" y="121"/>
                  </a:lnTo>
                  <a:lnTo>
                    <a:pt x="212" y="131"/>
                  </a:lnTo>
                  <a:lnTo>
                    <a:pt x="202" y="141"/>
                  </a:lnTo>
                  <a:lnTo>
                    <a:pt x="180" y="161"/>
                  </a:lnTo>
                  <a:lnTo>
                    <a:pt x="162" y="174"/>
                  </a:lnTo>
                  <a:lnTo>
                    <a:pt x="151" y="184"/>
                  </a:lnTo>
                  <a:lnTo>
                    <a:pt x="137" y="200"/>
                  </a:lnTo>
                  <a:lnTo>
                    <a:pt x="129" y="206"/>
                  </a:lnTo>
                  <a:lnTo>
                    <a:pt x="123" y="211"/>
                  </a:lnTo>
                  <a:lnTo>
                    <a:pt x="119" y="213"/>
                  </a:lnTo>
                  <a:lnTo>
                    <a:pt x="116" y="214"/>
                  </a:lnTo>
                  <a:lnTo>
                    <a:pt x="114" y="213"/>
                  </a:lnTo>
                  <a:lnTo>
                    <a:pt x="111" y="211"/>
                  </a:lnTo>
                  <a:lnTo>
                    <a:pt x="109" y="205"/>
                  </a:lnTo>
                  <a:lnTo>
                    <a:pt x="106" y="197"/>
                  </a:lnTo>
                  <a:lnTo>
                    <a:pt x="105" y="194"/>
                  </a:lnTo>
                  <a:lnTo>
                    <a:pt x="103" y="190"/>
                  </a:lnTo>
                  <a:lnTo>
                    <a:pt x="100" y="188"/>
                  </a:lnTo>
                  <a:lnTo>
                    <a:pt x="96" y="187"/>
                  </a:lnTo>
                  <a:lnTo>
                    <a:pt x="92" y="185"/>
                  </a:lnTo>
                  <a:lnTo>
                    <a:pt x="88" y="185"/>
                  </a:lnTo>
                  <a:lnTo>
                    <a:pt x="84" y="187"/>
                  </a:lnTo>
                  <a:lnTo>
                    <a:pt x="81" y="188"/>
                  </a:lnTo>
                  <a:lnTo>
                    <a:pt x="77" y="192"/>
                  </a:lnTo>
                  <a:lnTo>
                    <a:pt x="75" y="197"/>
                  </a:lnTo>
                  <a:lnTo>
                    <a:pt x="74" y="203"/>
                  </a:lnTo>
                  <a:lnTo>
                    <a:pt x="71" y="210"/>
                  </a:lnTo>
                  <a:lnTo>
                    <a:pt x="70" y="216"/>
                  </a:lnTo>
                  <a:lnTo>
                    <a:pt x="66" y="220"/>
                  </a:lnTo>
                  <a:lnTo>
                    <a:pt x="61" y="223"/>
                  </a:lnTo>
                  <a:lnTo>
                    <a:pt x="57" y="225"/>
                  </a:lnTo>
                  <a:lnTo>
                    <a:pt x="53" y="225"/>
                  </a:lnTo>
                  <a:lnTo>
                    <a:pt x="50" y="224"/>
                  </a:lnTo>
                  <a:lnTo>
                    <a:pt x="49" y="223"/>
                  </a:lnTo>
                  <a:lnTo>
                    <a:pt x="48" y="219"/>
                  </a:lnTo>
                  <a:lnTo>
                    <a:pt x="46" y="215"/>
                  </a:lnTo>
                  <a:lnTo>
                    <a:pt x="46" y="209"/>
                  </a:lnTo>
                  <a:lnTo>
                    <a:pt x="45" y="198"/>
                  </a:lnTo>
                  <a:lnTo>
                    <a:pt x="43" y="194"/>
                  </a:lnTo>
                  <a:lnTo>
                    <a:pt x="40" y="194"/>
                  </a:lnTo>
                  <a:lnTo>
                    <a:pt x="36" y="197"/>
                  </a:lnTo>
                  <a:lnTo>
                    <a:pt x="32" y="202"/>
                  </a:lnTo>
                  <a:lnTo>
                    <a:pt x="26" y="207"/>
                  </a:lnTo>
                  <a:lnTo>
                    <a:pt x="23" y="209"/>
                  </a:lnTo>
                  <a:lnTo>
                    <a:pt x="19" y="210"/>
                  </a:lnTo>
                  <a:lnTo>
                    <a:pt x="17" y="210"/>
                  </a:lnTo>
                  <a:lnTo>
                    <a:pt x="13" y="210"/>
                  </a:lnTo>
                  <a:lnTo>
                    <a:pt x="8" y="207"/>
                  </a:lnTo>
                  <a:lnTo>
                    <a:pt x="4" y="202"/>
                  </a:lnTo>
                  <a:lnTo>
                    <a:pt x="1" y="198"/>
                  </a:lnTo>
                  <a:lnTo>
                    <a:pt x="0" y="193"/>
                  </a:lnTo>
                  <a:lnTo>
                    <a:pt x="0" y="187"/>
                  </a:lnTo>
                  <a:lnTo>
                    <a:pt x="0" y="181"/>
                  </a:lnTo>
                  <a:lnTo>
                    <a:pt x="1" y="176"/>
                  </a:lnTo>
                  <a:lnTo>
                    <a:pt x="2" y="171"/>
                  </a:lnTo>
                  <a:lnTo>
                    <a:pt x="26" y="141"/>
                  </a:lnTo>
                  <a:close/>
                </a:path>
              </a:pathLst>
            </a:custGeom>
            <a:solidFill>
              <a:schemeClr val="accent1"/>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29" name="Freeform 26">
              <a:extLst>
                <a:ext uri="{FF2B5EF4-FFF2-40B4-BE49-F238E27FC236}">
                  <a16:creationId xmlns:a16="http://schemas.microsoft.com/office/drawing/2014/main" id="{9DB82CF8-7F80-7744-A2FC-7C03775EB4DA}"/>
                </a:ext>
              </a:extLst>
            </p:cNvPr>
            <p:cNvSpPr>
              <a:spLocks/>
            </p:cNvSpPr>
            <p:nvPr/>
          </p:nvSpPr>
          <p:spPr bwMode="auto">
            <a:xfrm>
              <a:off x="8073067" y="195212"/>
              <a:ext cx="52830" cy="48771"/>
            </a:xfrm>
            <a:custGeom>
              <a:avLst/>
              <a:gdLst/>
              <a:ahLst/>
              <a:cxnLst>
                <a:cxn ang="0">
                  <a:pos x="5" y="64"/>
                </a:cxn>
                <a:cxn ang="0">
                  <a:pos x="17" y="45"/>
                </a:cxn>
                <a:cxn ang="0">
                  <a:pos x="27" y="27"/>
                </a:cxn>
                <a:cxn ang="0">
                  <a:pos x="34" y="22"/>
                </a:cxn>
                <a:cxn ang="0">
                  <a:pos x="42" y="16"/>
                </a:cxn>
                <a:cxn ang="0">
                  <a:pos x="51" y="13"/>
                </a:cxn>
                <a:cxn ang="0">
                  <a:pos x="61" y="9"/>
                </a:cxn>
                <a:cxn ang="0">
                  <a:pos x="82" y="4"/>
                </a:cxn>
                <a:cxn ang="0">
                  <a:pos x="100" y="1"/>
                </a:cxn>
                <a:cxn ang="0">
                  <a:pos x="108" y="0"/>
                </a:cxn>
                <a:cxn ang="0">
                  <a:pos x="113" y="0"/>
                </a:cxn>
                <a:cxn ang="0">
                  <a:pos x="116" y="1"/>
                </a:cxn>
                <a:cxn ang="0">
                  <a:pos x="117" y="5"/>
                </a:cxn>
                <a:cxn ang="0">
                  <a:pos x="116" y="7"/>
                </a:cxn>
                <a:cxn ang="0">
                  <a:pos x="112" y="13"/>
                </a:cxn>
                <a:cxn ang="0">
                  <a:pos x="108" y="16"/>
                </a:cxn>
                <a:cxn ang="0">
                  <a:pos x="103" y="20"/>
                </a:cxn>
                <a:cxn ang="0">
                  <a:pos x="94" y="28"/>
                </a:cxn>
                <a:cxn ang="0">
                  <a:pos x="86" y="36"/>
                </a:cxn>
                <a:cxn ang="0">
                  <a:pos x="78" y="44"/>
                </a:cxn>
                <a:cxn ang="0">
                  <a:pos x="72" y="53"/>
                </a:cxn>
                <a:cxn ang="0">
                  <a:pos x="57" y="70"/>
                </a:cxn>
                <a:cxn ang="0">
                  <a:pos x="42" y="85"/>
                </a:cxn>
                <a:cxn ang="0">
                  <a:pos x="35" y="92"/>
                </a:cxn>
                <a:cxn ang="0">
                  <a:pos x="27" y="97"/>
                </a:cxn>
                <a:cxn ang="0">
                  <a:pos x="21" y="101"/>
                </a:cxn>
                <a:cxn ang="0">
                  <a:pos x="13" y="105"/>
                </a:cxn>
                <a:cxn ang="0">
                  <a:pos x="11" y="105"/>
                </a:cxn>
                <a:cxn ang="0">
                  <a:pos x="8" y="105"/>
                </a:cxn>
                <a:cxn ang="0">
                  <a:pos x="5" y="103"/>
                </a:cxn>
                <a:cxn ang="0">
                  <a:pos x="3" y="101"/>
                </a:cxn>
                <a:cxn ang="0">
                  <a:pos x="2" y="98"/>
                </a:cxn>
                <a:cxn ang="0">
                  <a:pos x="0" y="94"/>
                </a:cxn>
                <a:cxn ang="0">
                  <a:pos x="0" y="88"/>
                </a:cxn>
                <a:cxn ang="0">
                  <a:pos x="0" y="81"/>
                </a:cxn>
                <a:cxn ang="0">
                  <a:pos x="5" y="64"/>
                </a:cxn>
              </a:cxnLst>
              <a:rect l="0" t="0" r="r" b="b"/>
              <a:pathLst>
                <a:path w="117" h="105">
                  <a:moveTo>
                    <a:pt x="5" y="64"/>
                  </a:moveTo>
                  <a:lnTo>
                    <a:pt x="17" y="45"/>
                  </a:lnTo>
                  <a:lnTo>
                    <a:pt x="27" y="27"/>
                  </a:lnTo>
                  <a:lnTo>
                    <a:pt x="34" y="22"/>
                  </a:lnTo>
                  <a:lnTo>
                    <a:pt x="42" y="16"/>
                  </a:lnTo>
                  <a:lnTo>
                    <a:pt x="51" y="13"/>
                  </a:lnTo>
                  <a:lnTo>
                    <a:pt x="61" y="9"/>
                  </a:lnTo>
                  <a:lnTo>
                    <a:pt x="82" y="4"/>
                  </a:lnTo>
                  <a:lnTo>
                    <a:pt x="100" y="1"/>
                  </a:lnTo>
                  <a:lnTo>
                    <a:pt x="108" y="0"/>
                  </a:lnTo>
                  <a:lnTo>
                    <a:pt x="113" y="0"/>
                  </a:lnTo>
                  <a:lnTo>
                    <a:pt x="116" y="1"/>
                  </a:lnTo>
                  <a:lnTo>
                    <a:pt x="117" y="5"/>
                  </a:lnTo>
                  <a:lnTo>
                    <a:pt x="116" y="7"/>
                  </a:lnTo>
                  <a:lnTo>
                    <a:pt x="112" y="13"/>
                  </a:lnTo>
                  <a:lnTo>
                    <a:pt x="108" y="16"/>
                  </a:lnTo>
                  <a:lnTo>
                    <a:pt x="103" y="20"/>
                  </a:lnTo>
                  <a:lnTo>
                    <a:pt x="94" y="28"/>
                  </a:lnTo>
                  <a:lnTo>
                    <a:pt x="86" y="36"/>
                  </a:lnTo>
                  <a:lnTo>
                    <a:pt x="78" y="44"/>
                  </a:lnTo>
                  <a:lnTo>
                    <a:pt x="72" y="53"/>
                  </a:lnTo>
                  <a:lnTo>
                    <a:pt x="57" y="70"/>
                  </a:lnTo>
                  <a:lnTo>
                    <a:pt x="42" y="85"/>
                  </a:lnTo>
                  <a:lnTo>
                    <a:pt x="35" y="92"/>
                  </a:lnTo>
                  <a:lnTo>
                    <a:pt x="27" y="97"/>
                  </a:lnTo>
                  <a:lnTo>
                    <a:pt x="21" y="101"/>
                  </a:lnTo>
                  <a:lnTo>
                    <a:pt x="13" y="105"/>
                  </a:lnTo>
                  <a:lnTo>
                    <a:pt x="11" y="105"/>
                  </a:lnTo>
                  <a:lnTo>
                    <a:pt x="8" y="105"/>
                  </a:lnTo>
                  <a:lnTo>
                    <a:pt x="5" y="103"/>
                  </a:lnTo>
                  <a:lnTo>
                    <a:pt x="3" y="101"/>
                  </a:lnTo>
                  <a:lnTo>
                    <a:pt x="2" y="98"/>
                  </a:lnTo>
                  <a:lnTo>
                    <a:pt x="0" y="94"/>
                  </a:lnTo>
                  <a:lnTo>
                    <a:pt x="0" y="88"/>
                  </a:lnTo>
                  <a:lnTo>
                    <a:pt x="0" y="81"/>
                  </a:lnTo>
                  <a:lnTo>
                    <a:pt x="5" y="64"/>
                  </a:lnTo>
                  <a:close/>
                </a:path>
              </a:pathLst>
            </a:custGeom>
            <a:solidFill>
              <a:schemeClr val="accent1"/>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30" name="Freeform 27">
              <a:extLst>
                <a:ext uri="{FF2B5EF4-FFF2-40B4-BE49-F238E27FC236}">
                  <a16:creationId xmlns:a16="http://schemas.microsoft.com/office/drawing/2014/main" id="{9317D242-2499-AC40-860F-906DAC9EDBF3}"/>
                </a:ext>
              </a:extLst>
            </p:cNvPr>
            <p:cNvSpPr>
              <a:spLocks/>
            </p:cNvSpPr>
            <p:nvPr/>
          </p:nvSpPr>
          <p:spPr bwMode="auto">
            <a:xfrm>
              <a:off x="7996556" y="215081"/>
              <a:ext cx="54651" cy="45158"/>
            </a:xfrm>
            <a:custGeom>
              <a:avLst/>
              <a:gdLst/>
              <a:ahLst/>
              <a:cxnLst>
                <a:cxn ang="0">
                  <a:pos x="11" y="52"/>
                </a:cxn>
                <a:cxn ang="0">
                  <a:pos x="22" y="38"/>
                </a:cxn>
                <a:cxn ang="0">
                  <a:pos x="39" y="20"/>
                </a:cxn>
                <a:cxn ang="0">
                  <a:pos x="48" y="11"/>
                </a:cxn>
                <a:cxn ang="0">
                  <a:pos x="57" y="4"/>
                </a:cxn>
                <a:cxn ang="0">
                  <a:pos x="61" y="2"/>
                </a:cxn>
                <a:cxn ang="0">
                  <a:pos x="65" y="0"/>
                </a:cxn>
                <a:cxn ang="0">
                  <a:pos x="69" y="0"/>
                </a:cxn>
                <a:cxn ang="0">
                  <a:pos x="73" y="0"/>
                </a:cxn>
                <a:cxn ang="0">
                  <a:pos x="77" y="8"/>
                </a:cxn>
                <a:cxn ang="0">
                  <a:pos x="81" y="12"/>
                </a:cxn>
                <a:cxn ang="0">
                  <a:pos x="86" y="15"/>
                </a:cxn>
                <a:cxn ang="0">
                  <a:pos x="91" y="15"/>
                </a:cxn>
                <a:cxn ang="0">
                  <a:pos x="104" y="16"/>
                </a:cxn>
                <a:cxn ang="0">
                  <a:pos x="117" y="20"/>
                </a:cxn>
                <a:cxn ang="0">
                  <a:pos x="117" y="20"/>
                </a:cxn>
                <a:cxn ang="0">
                  <a:pos x="117" y="21"/>
                </a:cxn>
                <a:cxn ang="0">
                  <a:pos x="116" y="25"/>
                </a:cxn>
                <a:cxn ang="0">
                  <a:pos x="113" y="29"/>
                </a:cxn>
                <a:cxn ang="0">
                  <a:pos x="111" y="33"/>
                </a:cxn>
                <a:cxn ang="0">
                  <a:pos x="105" y="38"/>
                </a:cxn>
                <a:cxn ang="0">
                  <a:pos x="96" y="46"/>
                </a:cxn>
                <a:cxn ang="0">
                  <a:pos x="89" y="52"/>
                </a:cxn>
                <a:cxn ang="0">
                  <a:pos x="78" y="64"/>
                </a:cxn>
                <a:cxn ang="0">
                  <a:pos x="68" y="76"/>
                </a:cxn>
                <a:cxn ang="0">
                  <a:pos x="61" y="81"/>
                </a:cxn>
                <a:cxn ang="0">
                  <a:pos x="56" y="86"/>
                </a:cxn>
                <a:cxn ang="0">
                  <a:pos x="48" y="90"/>
                </a:cxn>
                <a:cxn ang="0">
                  <a:pos x="41" y="94"/>
                </a:cxn>
                <a:cxn ang="0">
                  <a:pos x="34" y="95"/>
                </a:cxn>
                <a:cxn ang="0">
                  <a:pos x="28" y="98"/>
                </a:cxn>
                <a:cxn ang="0">
                  <a:pos x="21" y="99"/>
                </a:cxn>
                <a:cxn ang="0">
                  <a:pos x="15" y="98"/>
                </a:cxn>
                <a:cxn ang="0">
                  <a:pos x="8" y="96"/>
                </a:cxn>
                <a:cxn ang="0">
                  <a:pos x="4" y="92"/>
                </a:cxn>
                <a:cxn ang="0">
                  <a:pos x="2" y="87"/>
                </a:cxn>
                <a:cxn ang="0">
                  <a:pos x="0" y="78"/>
                </a:cxn>
                <a:cxn ang="0">
                  <a:pos x="11" y="52"/>
                </a:cxn>
              </a:cxnLst>
              <a:rect l="0" t="0" r="r" b="b"/>
              <a:pathLst>
                <a:path w="117" h="99">
                  <a:moveTo>
                    <a:pt x="11" y="52"/>
                  </a:moveTo>
                  <a:lnTo>
                    <a:pt x="22" y="38"/>
                  </a:lnTo>
                  <a:lnTo>
                    <a:pt x="39" y="20"/>
                  </a:lnTo>
                  <a:lnTo>
                    <a:pt x="48" y="11"/>
                  </a:lnTo>
                  <a:lnTo>
                    <a:pt x="57" y="4"/>
                  </a:lnTo>
                  <a:lnTo>
                    <a:pt x="61" y="2"/>
                  </a:lnTo>
                  <a:lnTo>
                    <a:pt x="65" y="0"/>
                  </a:lnTo>
                  <a:lnTo>
                    <a:pt x="69" y="0"/>
                  </a:lnTo>
                  <a:lnTo>
                    <a:pt x="73" y="0"/>
                  </a:lnTo>
                  <a:lnTo>
                    <a:pt x="77" y="8"/>
                  </a:lnTo>
                  <a:lnTo>
                    <a:pt x="81" y="12"/>
                  </a:lnTo>
                  <a:lnTo>
                    <a:pt x="86" y="15"/>
                  </a:lnTo>
                  <a:lnTo>
                    <a:pt x="91" y="15"/>
                  </a:lnTo>
                  <a:lnTo>
                    <a:pt x="104" y="16"/>
                  </a:lnTo>
                  <a:lnTo>
                    <a:pt x="117" y="20"/>
                  </a:lnTo>
                  <a:lnTo>
                    <a:pt x="117" y="20"/>
                  </a:lnTo>
                  <a:lnTo>
                    <a:pt x="117" y="21"/>
                  </a:lnTo>
                  <a:lnTo>
                    <a:pt x="116" y="25"/>
                  </a:lnTo>
                  <a:lnTo>
                    <a:pt x="113" y="29"/>
                  </a:lnTo>
                  <a:lnTo>
                    <a:pt x="111" y="33"/>
                  </a:lnTo>
                  <a:lnTo>
                    <a:pt x="105" y="38"/>
                  </a:lnTo>
                  <a:lnTo>
                    <a:pt x="96" y="46"/>
                  </a:lnTo>
                  <a:lnTo>
                    <a:pt x="89" y="52"/>
                  </a:lnTo>
                  <a:lnTo>
                    <a:pt x="78" y="64"/>
                  </a:lnTo>
                  <a:lnTo>
                    <a:pt x="68" y="76"/>
                  </a:lnTo>
                  <a:lnTo>
                    <a:pt x="61" y="81"/>
                  </a:lnTo>
                  <a:lnTo>
                    <a:pt x="56" y="86"/>
                  </a:lnTo>
                  <a:lnTo>
                    <a:pt x="48" y="90"/>
                  </a:lnTo>
                  <a:lnTo>
                    <a:pt x="41" y="94"/>
                  </a:lnTo>
                  <a:lnTo>
                    <a:pt x="34" y="95"/>
                  </a:lnTo>
                  <a:lnTo>
                    <a:pt x="28" y="98"/>
                  </a:lnTo>
                  <a:lnTo>
                    <a:pt x="21" y="99"/>
                  </a:lnTo>
                  <a:lnTo>
                    <a:pt x="15" y="98"/>
                  </a:lnTo>
                  <a:lnTo>
                    <a:pt x="8" y="96"/>
                  </a:lnTo>
                  <a:lnTo>
                    <a:pt x="4" y="92"/>
                  </a:lnTo>
                  <a:lnTo>
                    <a:pt x="2" y="87"/>
                  </a:lnTo>
                  <a:lnTo>
                    <a:pt x="0" y="78"/>
                  </a:lnTo>
                  <a:lnTo>
                    <a:pt x="11" y="52"/>
                  </a:lnTo>
                  <a:close/>
                </a:path>
              </a:pathLst>
            </a:custGeom>
            <a:solidFill>
              <a:schemeClr val="accent1"/>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31" name="Freeform 28">
              <a:extLst>
                <a:ext uri="{FF2B5EF4-FFF2-40B4-BE49-F238E27FC236}">
                  <a16:creationId xmlns:a16="http://schemas.microsoft.com/office/drawing/2014/main" id="{D8F761B3-B5E9-B749-A6EA-14A65B50FB53}"/>
                </a:ext>
              </a:extLst>
            </p:cNvPr>
            <p:cNvSpPr>
              <a:spLocks/>
            </p:cNvSpPr>
            <p:nvPr/>
          </p:nvSpPr>
          <p:spPr bwMode="auto">
            <a:xfrm>
              <a:off x="7940084" y="251207"/>
              <a:ext cx="30969" cy="48771"/>
            </a:xfrm>
            <a:custGeom>
              <a:avLst/>
              <a:gdLst/>
              <a:ahLst/>
              <a:cxnLst>
                <a:cxn ang="0">
                  <a:pos x="5" y="86"/>
                </a:cxn>
                <a:cxn ang="0">
                  <a:pos x="9" y="71"/>
                </a:cxn>
                <a:cxn ang="0">
                  <a:pos x="14" y="57"/>
                </a:cxn>
                <a:cxn ang="0">
                  <a:pos x="22" y="42"/>
                </a:cxn>
                <a:cxn ang="0">
                  <a:pos x="30" y="31"/>
                </a:cxn>
                <a:cxn ang="0">
                  <a:pos x="36" y="22"/>
                </a:cxn>
                <a:cxn ang="0">
                  <a:pos x="45" y="10"/>
                </a:cxn>
                <a:cxn ang="0">
                  <a:pos x="52" y="5"/>
                </a:cxn>
                <a:cxn ang="0">
                  <a:pos x="57" y="1"/>
                </a:cxn>
                <a:cxn ang="0">
                  <a:pos x="60" y="0"/>
                </a:cxn>
                <a:cxn ang="0">
                  <a:pos x="62" y="0"/>
                </a:cxn>
                <a:cxn ang="0">
                  <a:pos x="65" y="0"/>
                </a:cxn>
                <a:cxn ang="0">
                  <a:pos x="66" y="1"/>
                </a:cxn>
                <a:cxn ang="0">
                  <a:pos x="67" y="5"/>
                </a:cxn>
                <a:cxn ang="0">
                  <a:pos x="66" y="10"/>
                </a:cxn>
                <a:cxn ang="0">
                  <a:pos x="66" y="14"/>
                </a:cxn>
                <a:cxn ang="0">
                  <a:pos x="64" y="18"/>
                </a:cxn>
                <a:cxn ang="0">
                  <a:pos x="60" y="27"/>
                </a:cxn>
                <a:cxn ang="0">
                  <a:pos x="56" y="35"/>
                </a:cxn>
                <a:cxn ang="0">
                  <a:pos x="49" y="57"/>
                </a:cxn>
                <a:cxn ang="0">
                  <a:pos x="38" y="83"/>
                </a:cxn>
                <a:cxn ang="0">
                  <a:pos x="35" y="89"/>
                </a:cxn>
                <a:cxn ang="0">
                  <a:pos x="31" y="94"/>
                </a:cxn>
                <a:cxn ang="0">
                  <a:pos x="26" y="99"/>
                </a:cxn>
                <a:cxn ang="0">
                  <a:pos x="22" y="103"/>
                </a:cxn>
                <a:cxn ang="0">
                  <a:pos x="17" y="106"/>
                </a:cxn>
                <a:cxn ang="0">
                  <a:pos x="12" y="107"/>
                </a:cxn>
                <a:cxn ang="0">
                  <a:pos x="7" y="107"/>
                </a:cxn>
                <a:cxn ang="0">
                  <a:pos x="0" y="105"/>
                </a:cxn>
                <a:cxn ang="0">
                  <a:pos x="5" y="86"/>
                </a:cxn>
              </a:cxnLst>
              <a:rect l="0" t="0" r="r" b="b"/>
              <a:pathLst>
                <a:path w="67" h="107">
                  <a:moveTo>
                    <a:pt x="5" y="86"/>
                  </a:moveTo>
                  <a:lnTo>
                    <a:pt x="9" y="71"/>
                  </a:lnTo>
                  <a:lnTo>
                    <a:pt x="14" y="57"/>
                  </a:lnTo>
                  <a:lnTo>
                    <a:pt x="22" y="42"/>
                  </a:lnTo>
                  <a:lnTo>
                    <a:pt x="30" y="31"/>
                  </a:lnTo>
                  <a:lnTo>
                    <a:pt x="36" y="22"/>
                  </a:lnTo>
                  <a:lnTo>
                    <a:pt x="45" y="10"/>
                  </a:lnTo>
                  <a:lnTo>
                    <a:pt x="52" y="5"/>
                  </a:lnTo>
                  <a:lnTo>
                    <a:pt x="57" y="1"/>
                  </a:lnTo>
                  <a:lnTo>
                    <a:pt x="60" y="0"/>
                  </a:lnTo>
                  <a:lnTo>
                    <a:pt x="62" y="0"/>
                  </a:lnTo>
                  <a:lnTo>
                    <a:pt x="65" y="0"/>
                  </a:lnTo>
                  <a:lnTo>
                    <a:pt x="66" y="1"/>
                  </a:lnTo>
                  <a:lnTo>
                    <a:pt x="67" y="5"/>
                  </a:lnTo>
                  <a:lnTo>
                    <a:pt x="66" y="10"/>
                  </a:lnTo>
                  <a:lnTo>
                    <a:pt x="66" y="14"/>
                  </a:lnTo>
                  <a:lnTo>
                    <a:pt x="64" y="18"/>
                  </a:lnTo>
                  <a:lnTo>
                    <a:pt x="60" y="27"/>
                  </a:lnTo>
                  <a:lnTo>
                    <a:pt x="56" y="35"/>
                  </a:lnTo>
                  <a:lnTo>
                    <a:pt x="49" y="57"/>
                  </a:lnTo>
                  <a:lnTo>
                    <a:pt x="38" y="83"/>
                  </a:lnTo>
                  <a:lnTo>
                    <a:pt x="35" y="89"/>
                  </a:lnTo>
                  <a:lnTo>
                    <a:pt x="31" y="94"/>
                  </a:lnTo>
                  <a:lnTo>
                    <a:pt x="26" y="99"/>
                  </a:lnTo>
                  <a:lnTo>
                    <a:pt x="22" y="103"/>
                  </a:lnTo>
                  <a:lnTo>
                    <a:pt x="17" y="106"/>
                  </a:lnTo>
                  <a:lnTo>
                    <a:pt x="12" y="107"/>
                  </a:lnTo>
                  <a:lnTo>
                    <a:pt x="7" y="107"/>
                  </a:lnTo>
                  <a:lnTo>
                    <a:pt x="0" y="105"/>
                  </a:lnTo>
                  <a:lnTo>
                    <a:pt x="5" y="8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32" name="Freeform 29">
              <a:extLst>
                <a:ext uri="{FF2B5EF4-FFF2-40B4-BE49-F238E27FC236}">
                  <a16:creationId xmlns:a16="http://schemas.microsoft.com/office/drawing/2014/main" id="{9B507389-C917-604D-8C56-9FA051A5E8C1}"/>
                </a:ext>
              </a:extLst>
            </p:cNvPr>
            <p:cNvSpPr>
              <a:spLocks/>
            </p:cNvSpPr>
            <p:nvPr/>
          </p:nvSpPr>
          <p:spPr bwMode="auto">
            <a:xfrm>
              <a:off x="7859930" y="621500"/>
              <a:ext cx="27326" cy="34320"/>
            </a:xfrm>
            <a:custGeom>
              <a:avLst/>
              <a:gdLst/>
              <a:ahLst/>
              <a:cxnLst>
                <a:cxn ang="0">
                  <a:pos x="6" y="48"/>
                </a:cxn>
                <a:cxn ang="0">
                  <a:pos x="13" y="44"/>
                </a:cxn>
                <a:cxn ang="0">
                  <a:pos x="18" y="40"/>
                </a:cxn>
                <a:cxn ang="0">
                  <a:pos x="23" y="34"/>
                </a:cxn>
                <a:cxn ang="0">
                  <a:pos x="28" y="28"/>
                </a:cxn>
                <a:cxn ang="0">
                  <a:pos x="33" y="22"/>
                </a:cxn>
                <a:cxn ang="0">
                  <a:pos x="40" y="10"/>
                </a:cxn>
                <a:cxn ang="0">
                  <a:pos x="44" y="6"/>
                </a:cxn>
                <a:cxn ang="0">
                  <a:pos x="48" y="3"/>
                </a:cxn>
                <a:cxn ang="0">
                  <a:pos x="53" y="0"/>
                </a:cxn>
                <a:cxn ang="0">
                  <a:pos x="57" y="0"/>
                </a:cxn>
                <a:cxn ang="0">
                  <a:pos x="59" y="1"/>
                </a:cxn>
                <a:cxn ang="0">
                  <a:pos x="60" y="5"/>
                </a:cxn>
                <a:cxn ang="0">
                  <a:pos x="60" y="9"/>
                </a:cxn>
                <a:cxn ang="0">
                  <a:pos x="60" y="13"/>
                </a:cxn>
                <a:cxn ang="0">
                  <a:pos x="59" y="22"/>
                </a:cxn>
                <a:cxn ang="0">
                  <a:pos x="58" y="28"/>
                </a:cxn>
                <a:cxn ang="0">
                  <a:pos x="53" y="36"/>
                </a:cxn>
                <a:cxn ang="0">
                  <a:pos x="51" y="45"/>
                </a:cxn>
                <a:cxn ang="0">
                  <a:pos x="50" y="51"/>
                </a:cxn>
                <a:cxn ang="0">
                  <a:pos x="49" y="53"/>
                </a:cxn>
                <a:cxn ang="0">
                  <a:pos x="48" y="56"/>
                </a:cxn>
                <a:cxn ang="0">
                  <a:pos x="45" y="58"/>
                </a:cxn>
                <a:cxn ang="0">
                  <a:pos x="40" y="61"/>
                </a:cxn>
                <a:cxn ang="0">
                  <a:pos x="33" y="66"/>
                </a:cxn>
                <a:cxn ang="0">
                  <a:pos x="24" y="71"/>
                </a:cxn>
                <a:cxn ang="0">
                  <a:pos x="16" y="75"/>
                </a:cxn>
                <a:cxn ang="0">
                  <a:pos x="11" y="75"/>
                </a:cxn>
                <a:cxn ang="0">
                  <a:pos x="7" y="74"/>
                </a:cxn>
                <a:cxn ang="0">
                  <a:pos x="3" y="71"/>
                </a:cxn>
                <a:cxn ang="0">
                  <a:pos x="0" y="67"/>
                </a:cxn>
                <a:cxn ang="0">
                  <a:pos x="6" y="48"/>
                </a:cxn>
              </a:cxnLst>
              <a:rect l="0" t="0" r="r" b="b"/>
              <a:pathLst>
                <a:path w="60" h="75">
                  <a:moveTo>
                    <a:pt x="6" y="48"/>
                  </a:moveTo>
                  <a:lnTo>
                    <a:pt x="13" y="44"/>
                  </a:lnTo>
                  <a:lnTo>
                    <a:pt x="18" y="40"/>
                  </a:lnTo>
                  <a:lnTo>
                    <a:pt x="23" y="34"/>
                  </a:lnTo>
                  <a:lnTo>
                    <a:pt x="28" y="28"/>
                  </a:lnTo>
                  <a:lnTo>
                    <a:pt x="33" y="22"/>
                  </a:lnTo>
                  <a:lnTo>
                    <a:pt x="40" y="10"/>
                  </a:lnTo>
                  <a:lnTo>
                    <a:pt x="44" y="6"/>
                  </a:lnTo>
                  <a:lnTo>
                    <a:pt x="48" y="3"/>
                  </a:lnTo>
                  <a:lnTo>
                    <a:pt x="53" y="0"/>
                  </a:lnTo>
                  <a:lnTo>
                    <a:pt x="57" y="0"/>
                  </a:lnTo>
                  <a:lnTo>
                    <a:pt x="59" y="1"/>
                  </a:lnTo>
                  <a:lnTo>
                    <a:pt x="60" y="5"/>
                  </a:lnTo>
                  <a:lnTo>
                    <a:pt x="60" y="9"/>
                  </a:lnTo>
                  <a:lnTo>
                    <a:pt x="60" y="13"/>
                  </a:lnTo>
                  <a:lnTo>
                    <a:pt x="59" y="22"/>
                  </a:lnTo>
                  <a:lnTo>
                    <a:pt x="58" y="28"/>
                  </a:lnTo>
                  <a:lnTo>
                    <a:pt x="53" y="36"/>
                  </a:lnTo>
                  <a:lnTo>
                    <a:pt x="51" y="45"/>
                  </a:lnTo>
                  <a:lnTo>
                    <a:pt x="50" y="51"/>
                  </a:lnTo>
                  <a:lnTo>
                    <a:pt x="49" y="53"/>
                  </a:lnTo>
                  <a:lnTo>
                    <a:pt x="48" y="56"/>
                  </a:lnTo>
                  <a:lnTo>
                    <a:pt x="45" y="58"/>
                  </a:lnTo>
                  <a:lnTo>
                    <a:pt x="40" y="61"/>
                  </a:lnTo>
                  <a:lnTo>
                    <a:pt x="33" y="66"/>
                  </a:lnTo>
                  <a:lnTo>
                    <a:pt x="24" y="71"/>
                  </a:lnTo>
                  <a:lnTo>
                    <a:pt x="16" y="75"/>
                  </a:lnTo>
                  <a:lnTo>
                    <a:pt x="11" y="75"/>
                  </a:lnTo>
                  <a:lnTo>
                    <a:pt x="7" y="74"/>
                  </a:lnTo>
                  <a:lnTo>
                    <a:pt x="3" y="71"/>
                  </a:lnTo>
                  <a:lnTo>
                    <a:pt x="0" y="67"/>
                  </a:lnTo>
                  <a:lnTo>
                    <a:pt x="6" y="4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33" name="Freeform 30">
              <a:extLst>
                <a:ext uri="{FF2B5EF4-FFF2-40B4-BE49-F238E27FC236}">
                  <a16:creationId xmlns:a16="http://schemas.microsoft.com/office/drawing/2014/main" id="{EA604E3B-5067-BF4E-944A-91A677210600}"/>
                </a:ext>
              </a:extLst>
            </p:cNvPr>
            <p:cNvSpPr>
              <a:spLocks/>
            </p:cNvSpPr>
            <p:nvPr/>
          </p:nvSpPr>
          <p:spPr bwMode="auto">
            <a:xfrm>
              <a:off x="7413615" y="1121846"/>
              <a:ext cx="67403" cy="39739"/>
            </a:xfrm>
            <a:custGeom>
              <a:avLst/>
              <a:gdLst/>
              <a:ahLst/>
              <a:cxnLst>
                <a:cxn ang="0">
                  <a:pos x="26" y="40"/>
                </a:cxn>
                <a:cxn ang="0">
                  <a:pos x="36" y="36"/>
                </a:cxn>
                <a:cxn ang="0">
                  <a:pos x="48" y="31"/>
                </a:cxn>
                <a:cxn ang="0">
                  <a:pos x="58" y="23"/>
                </a:cxn>
                <a:cxn ang="0">
                  <a:pos x="69" y="16"/>
                </a:cxn>
                <a:cxn ang="0">
                  <a:pos x="80" y="9"/>
                </a:cxn>
                <a:cxn ang="0">
                  <a:pos x="91" y="3"/>
                </a:cxn>
                <a:cxn ang="0">
                  <a:pos x="97" y="1"/>
                </a:cxn>
                <a:cxn ang="0">
                  <a:pos x="102" y="0"/>
                </a:cxn>
                <a:cxn ang="0">
                  <a:pos x="107" y="0"/>
                </a:cxn>
                <a:cxn ang="0">
                  <a:pos x="114" y="0"/>
                </a:cxn>
                <a:cxn ang="0">
                  <a:pos x="116" y="1"/>
                </a:cxn>
                <a:cxn ang="0">
                  <a:pos x="119" y="2"/>
                </a:cxn>
                <a:cxn ang="0">
                  <a:pos x="120" y="5"/>
                </a:cxn>
                <a:cxn ang="0">
                  <a:pos x="120" y="7"/>
                </a:cxn>
                <a:cxn ang="0">
                  <a:pos x="122" y="13"/>
                </a:cxn>
                <a:cxn ang="0">
                  <a:pos x="124" y="18"/>
                </a:cxn>
                <a:cxn ang="0">
                  <a:pos x="132" y="25"/>
                </a:cxn>
                <a:cxn ang="0">
                  <a:pos x="142" y="35"/>
                </a:cxn>
                <a:cxn ang="0">
                  <a:pos x="146" y="40"/>
                </a:cxn>
                <a:cxn ang="0">
                  <a:pos x="148" y="45"/>
                </a:cxn>
                <a:cxn ang="0">
                  <a:pos x="148" y="46"/>
                </a:cxn>
                <a:cxn ang="0">
                  <a:pos x="148" y="49"/>
                </a:cxn>
                <a:cxn ang="0">
                  <a:pos x="146" y="51"/>
                </a:cxn>
                <a:cxn ang="0">
                  <a:pos x="142" y="54"/>
                </a:cxn>
                <a:cxn ang="0">
                  <a:pos x="137" y="58"/>
                </a:cxn>
                <a:cxn ang="0">
                  <a:pos x="132" y="60"/>
                </a:cxn>
                <a:cxn ang="0">
                  <a:pos x="126" y="62"/>
                </a:cxn>
                <a:cxn ang="0">
                  <a:pos x="119" y="63"/>
                </a:cxn>
                <a:cxn ang="0">
                  <a:pos x="105" y="64"/>
                </a:cxn>
                <a:cxn ang="0">
                  <a:pos x="93" y="66"/>
                </a:cxn>
                <a:cxn ang="0">
                  <a:pos x="74" y="70"/>
                </a:cxn>
                <a:cxn ang="0">
                  <a:pos x="54" y="76"/>
                </a:cxn>
                <a:cxn ang="0">
                  <a:pos x="45" y="80"/>
                </a:cxn>
                <a:cxn ang="0">
                  <a:pos x="35" y="82"/>
                </a:cxn>
                <a:cxn ang="0">
                  <a:pos x="30" y="84"/>
                </a:cxn>
                <a:cxn ang="0">
                  <a:pos x="25" y="85"/>
                </a:cxn>
                <a:cxn ang="0">
                  <a:pos x="19" y="85"/>
                </a:cxn>
                <a:cxn ang="0">
                  <a:pos x="14" y="84"/>
                </a:cxn>
                <a:cxn ang="0">
                  <a:pos x="6" y="81"/>
                </a:cxn>
                <a:cxn ang="0">
                  <a:pos x="2" y="77"/>
                </a:cxn>
                <a:cxn ang="0">
                  <a:pos x="0" y="72"/>
                </a:cxn>
                <a:cxn ang="0">
                  <a:pos x="0" y="67"/>
                </a:cxn>
                <a:cxn ang="0">
                  <a:pos x="1" y="62"/>
                </a:cxn>
                <a:cxn ang="0">
                  <a:pos x="4" y="57"/>
                </a:cxn>
                <a:cxn ang="0">
                  <a:pos x="9" y="51"/>
                </a:cxn>
                <a:cxn ang="0">
                  <a:pos x="13" y="46"/>
                </a:cxn>
                <a:cxn ang="0">
                  <a:pos x="26" y="40"/>
                </a:cxn>
              </a:cxnLst>
              <a:rect l="0" t="0" r="r" b="b"/>
              <a:pathLst>
                <a:path w="148" h="85">
                  <a:moveTo>
                    <a:pt x="26" y="40"/>
                  </a:moveTo>
                  <a:lnTo>
                    <a:pt x="36" y="36"/>
                  </a:lnTo>
                  <a:lnTo>
                    <a:pt x="48" y="31"/>
                  </a:lnTo>
                  <a:lnTo>
                    <a:pt x="58" y="23"/>
                  </a:lnTo>
                  <a:lnTo>
                    <a:pt x="69" y="16"/>
                  </a:lnTo>
                  <a:lnTo>
                    <a:pt x="80" y="9"/>
                  </a:lnTo>
                  <a:lnTo>
                    <a:pt x="91" y="3"/>
                  </a:lnTo>
                  <a:lnTo>
                    <a:pt x="97" y="1"/>
                  </a:lnTo>
                  <a:lnTo>
                    <a:pt x="102" y="0"/>
                  </a:lnTo>
                  <a:lnTo>
                    <a:pt x="107" y="0"/>
                  </a:lnTo>
                  <a:lnTo>
                    <a:pt x="114" y="0"/>
                  </a:lnTo>
                  <a:lnTo>
                    <a:pt x="116" y="1"/>
                  </a:lnTo>
                  <a:lnTo>
                    <a:pt x="119" y="2"/>
                  </a:lnTo>
                  <a:lnTo>
                    <a:pt x="120" y="5"/>
                  </a:lnTo>
                  <a:lnTo>
                    <a:pt x="120" y="7"/>
                  </a:lnTo>
                  <a:lnTo>
                    <a:pt x="122" y="13"/>
                  </a:lnTo>
                  <a:lnTo>
                    <a:pt x="124" y="18"/>
                  </a:lnTo>
                  <a:lnTo>
                    <a:pt x="132" y="25"/>
                  </a:lnTo>
                  <a:lnTo>
                    <a:pt x="142" y="35"/>
                  </a:lnTo>
                  <a:lnTo>
                    <a:pt x="146" y="40"/>
                  </a:lnTo>
                  <a:lnTo>
                    <a:pt x="148" y="45"/>
                  </a:lnTo>
                  <a:lnTo>
                    <a:pt x="148" y="46"/>
                  </a:lnTo>
                  <a:lnTo>
                    <a:pt x="148" y="49"/>
                  </a:lnTo>
                  <a:lnTo>
                    <a:pt x="146" y="51"/>
                  </a:lnTo>
                  <a:lnTo>
                    <a:pt x="142" y="54"/>
                  </a:lnTo>
                  <a:lnTo>
                    <a:pt x="137" y="58"/>
                  </a:lnTo>
                  <a:lnTo>
                    <a:pt x="132" y="60"/>
                  </a:lnTo>
                  <a:lnTo>
                    <a:pt x="126" y="62"/>
                  </a:lnTo>
                  <a:lnTo>
                    <a:pt x="119" y="63"/>
                  </a:lnTo>
                  <a:lnTo>
                    <a:pt x="105" y="64"/>
                  </a:lnTo>
                  <a:lnTo>
                    <a:pt x="93" y="66"/>
                  </a:lnTo>
                  <a:lnTo>
                    <a:pt x="74" y="70"/>
                  </a:lnTo>
                  <a:lnTo>
                    <a:pt x="54" y="76"/>
                  </a:lnTo>
                  <a:lnTo>
                    <a:pt x="45" y="80"/>
                  </a:lnTo>
                  <a:lnTo>
                    <a:pt x="35" y="82"/>
                  </a:lnTo>
                  <a:lnTo>
                    <a:pt x="30" y="84"/>
                  </a:lnTo>
                  <a:lnTo>
                    <a:pt x="25" y="85"/>
                  </a:lnTo>
                  <a:lnTo>
                    <a:pt x="19" y="85"/>
                  </a:lnTo>
                  <a:lnTo>
                    <a:pt x="14" y="84"/>
                  </a:lnTo>
                  <a:lnTo>
                    <a:pt x="6" y="81"/>
                  </a:lnTo>
                  <a:lnTo>
                    <a:pt x="2" y="77"/>
                  </a:lnTo>
                  <a:lnTo>
                    <a:pt x="0" y="72"/>
                  </a:lnTo>
                  <a:lnTo>
                    <a:pt x="0" y="67"/>
                  </a:lnTo>
                  <a:lnTo>
                    <a:pt x="1" y="62"/>
                  </a:lnTo>
                  <a:lnTo>
                    <a:pt x="4" y="57"/>
                  </a:lnTo>
                  <a:lnTo>
                    <a:pt x="9" y="51"/>
                  </a:lnTo>
                  <a:lnTo>
                    <a:pt x="13" y="46"/>
                  </a:lnTo>
                  <a:lnTo>
                    <a:pt x="26" y="40"/>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34" name="Freeform 31">
              <a:extLst>
                <a:ext uri="{FF2B5EF4-FFF2-40B4-BE49-F238E27FC236}">
                  <a16:creationId xmlns:a16="http://schemas.microsoft.com/office/drawing/2014/main" id="{7F521E8A-14E3-E842-832C-EBC5A8658124}"/>
                </a:ext>
              </a:extLst>
            </p:cNvPr>
            <p:cNvSpPr>
              <a:spLocks/>
            </p:cNvSpPr>
            <p:nvPr/>
          </p:nvSpPr>
          <p:spPr bwMode="auto">
            <a:xfrm>
              <a:off x="7417258" y="1085719"/>
              <a:ext cx="45543" cy="19870"/>
            </a:xfrm>
            <a:custGeom>
              <a:avLst/>
              <a:gdLst/>
              <a:ahLst/>
              <a:cxnLst>
                <a:cxn ang="0">
                  <a:pos x="24" y="21"/>
                </a:cxn>
                <a:cxn ang="0">
                  <a:pos x="33" y="18"/>
                </a:cxn>
                <a:cxn ang="0">
                  <a:pos x="43" y="15"/>
                </a:cxn>
                <a:cxn ang="0">
                  <a:pos x="53" y="11"/>
                </a:cxn>
                <a:cxn ang="0">
                  <a:pos x="62" y="8"/>
                </a:cxn>
                <a:cxn ang="0">
                  <a:pos x="78" y="3"/>
                </a:cxn>
                <a:cxn ang="0">
                  <a:pos x="92" y="0"/>
                </a:cxn>
                <a:cxn ang="0">
                  <a:pos x="95" y="5"/>
                </a:cxn>
                <a:cxn ang="0">
                  <a:pos x="96" y="12"/>
                </a:cxn>
                <a:cxn ang="0">
                  <a:pos x="97" y="18"/>
                </a:cxn>
                <a:cxn ang="0">
                  <a:pos x="97" y="25"/>
                </a:cxn>
                <a:cxn ang="0">
                  <a:pos x="96" y="27"/>
                </a:cxn>
                <a:cxn ang="0">
                  <a:pos x="96" y="30"/>
                </a:cxn>
                <a:cxn ang="0">
                  <a:pos x="95" y="33"/>
                </a:cxn>
                <a:cxn ang="0">
                  <a:pos x="92" y="34"/>
                </a:cxn>
                <a:cxn ang="0">
                  <a:pos x="87" y="37"/>
                </a:cxn>
                <a:cxn ang="0">
                  <a:pos x="81" y="38"/>
                </a:cxn>
                <a:cxn ang="0">
                  <a:pos x="68" y="38"/>
                </a:cxn>
                <a:cxn ang="0">
                  <a:pos x="57" y="38"/>
                </a:cxn>
                <a:cxn ang="0">
                  <a:pos x="44" y="39"/>
                </a:cxn>
                <a:cxn ang="0">
                  <a:pos x="33" y="42"/>
                </a:cxn>
                <a:cxn ang="0">
                  <a:pos x="22" y="42"/>
                </a:cxn>
                <a:cxn ang="0">
                  <a:pos x="15" y="42"/>
                </a:cxn>
                <a:cxn ang="0">
                  <a:pos x="8" y="38"/>
                </a:cxn>
                <a:cxn ang="0">
                  <a:pos x="0" y="34"/>
                </a:cxn>
                <a:cxn ang="0">
                  <a:pos x="24" y="21"/>
                </a:cxn>
              </a:cxnLst>
              <a:rect l="0" t="0" r="r" b="b"/>
              <a:pathLst>
                <a:path w="97" h="42">
                  <a:moveTo>
                    <a:pt x="24" y="21"/>
                  </a:moveTo>
                  <a:lnTo>
                    <a:pt x="33" y="18"/>
                  </a:lnTo>
                  <a:lnTo>
                    <a:pt x="43" y="15"/>
                  </a:lnTo>
                  <a:lnTo>
                    <a:pt x="53" y="11"/>
                  </a:lnTo>
                  <a:lnTo>
                    <a:pt x="62" y="8"/>
                  </a:lnTo>
                  <a:lnTo>
                    <a:pt x="78" y="3"/>
                  </a:lnTo>
                  <a:lnTo>
                    <a:pt x="92" y="0"/>
                  </a:lnTo>
                  <a:lnTo>
                    <a:pt x="95" y="5"/>
                  </a:lnTo>
                  <a:lnTo>
                    <a:pt x="96" y="12"/>
                  </a:lnTo>
                  <a:lnTo>
                    <a:pt x="97" y="18"/>
                  </a:lnTo>
                  <a:lnTo>
                    <a:pt x="97" y="25"/>
                  </a:lnTo>
                  <a:lnTo>
                    <a:pt x="96" y="27"/>
                  </a:lnTo>
                  <a:lnTo>
                    <a:pt x="96" y="30"/>
                  </a:lnTo>
                  <a:lnTo>
                    <a:pt x="95" y="33"/>
                  </a:lnTo>
                  <a:lnTo>
                    <a:pt x="92" y="34"/>
                  </a:lnTo>
                  <a:lnTo>
                    <a:pt x="87" y="37"/>
                  </a:lnTo>
                  <a:lnTo>
                    <a:pt x="81" y="38"/>
                  </a:lnTo>
                  <a:lnTo>
                    <a:pt x="68" y="38"/>
                  </a:lnTo>
                  <a:lnTo>
                    <a:pt x="57" y="38"/>
                  </a:lnTo>
                  <a:lnTo>
                    <a:pt x="44" y="39"/>
                  </a:lnTo>
                  <a:lnTo>
                    <a:pt x="33" y="42"/>
                  </a:lnTo>
                  <a:lnTo>
                    <a:pt x="22" y="42"/>
                  </a:lnTo>
                  <a:lnTo>
                    <a:pt x="15" y="42"/>
                  </a:lnTo>
                  <a:lnTo>
                    <a:pt x="8" y="38"/>
                  </a:lnTo>
                  <a:lnTo>
                    <a:pt x="0" y="34"/>
                  </a:lnTo>
                  <a:lnTo>
                    <a:pt x="24" y="21"/>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35" name="Freeform 32">
              <a:extLst>
                <a:ext uri="{FF2B5EF4-FFF2-40B4-BE49-F238E27FC236}">
                  <a16:creationId xmlns:a16="http://schemas.microsoft.com/office/drawing/2014/main" id="{7A15C27B-0BEE-504F-87C0-C2D1E9E23C7C}"/>
                </a:ext>
              </a:extLst>
            </p:cNvPr>
            <p:cNvSpPr>
              <a:spLocks/>
            </p:cNvSpPr>
            <p:nvPr/>
          </p:nvSpPr>
          <p:spPr bwMode="auto">
            <a:xfrm>
              <a:off x="7375360" y="1161584"/>
              <a:ext cx="30969" cy="25288"/>
            </a:xfrm>
            <a:custGeom>
              <a:avLst/>
              <a:gdLst/>
              <a:ahLst/>
              <a:cxnLst>
                <a:cxn ang="0">
                  <a:pos x="35" y="0"/>
                </a:cxn>
                <a:cxn ang="0">
                  <a:pos x="24" y="2"/>
                </a:cxn>
                <a:cxn ang="0">
                  <a:pos x="15" y="6"/>
                </a:cxn>
                <a:cxn ang="0">
                  <a:pos x="11" y="10"/>
                </a:cxn>
                <a:cxn ang="0">
                  <a:pos x="7" y="14"/>
                </a:cxn>
                <a:cxn ang="0">
                  <a:pos x="4" y="18"/>
                </a:cxn>
                <a:cxn ang="0">
                  <a:pos x="0" y="23"/>
                </a:cxn>
                <a:cxn ang="0">
                  <a:pos x="0" y="28"/>
                </a:cxn>
                <a:cxn ang="0">
                  <a:pos x="3" y="33"/>
                </a:cxn>
                <a:cxn ang="0">
                  <a:pos x="7" y="40"/>
                </a:cxn>
                <a:cxn ang="0">
                  <a:pos x="9" y="44"/>
                </a:cxn>
                <a:cxn ang="0">
                  <a:pos x="13" y="49"/>
                </a:cxn>
                <a:cxn ang="0">
                  <a:pos x="17" y="51"/>
                </a:cxn>
                <a:cxn ang="0">
                  <a:pos x="22" y="53"/>
                </a:cxn>
                <a:cxn ang="0">
                  <a:pos x="27" y="54"/>
                </a:cxn>
                <a:cxn ang="0">
                  <a:pos x="38" y="54"/>
                </a:cxn>
                <a:cxn ang="0">
                  <a:pos x="48" y="53"/>
                </a:cxn>
                <a:cxn ang="0">
                  <a:pos x="52" y="53"/>
                </a:cxn>
                <a:cxn ang="0">
                  <a:pos x="56" y="51"/>
                </a:cxn>
                <a:cxn ang="0">
                  <a:pos x="59" y="50"/>
                </a:cxn>
                <a:cxn ang="0">
                  <a:pos x="61" y="48"/>
                </a:cxn>
                <a:cxn ang="0">
                  <a:pos x="64" y="42"/>
                </a:cxn>
                <a:cxn ang="0">
                  <a:pos x="65" y="35"/>
                </a:cxn>
                <a:cxn ang="0">
                  <a:pos x="65" y="27"/>
                </a:cxn>
                <a:cxn ang="0">
                  <a:pos x="61" y="19"/>
                </a:cxn>
                <a:cxn ang="0">
                  <a:pos x="56" y="13"/>
                </a:cxn>
                <a:cxn ang="0">
                  <a:pos x="51" y="6"/>
                </a:cxn>
                <a:cxn ang="0">
                  <a:pos x="35" y="0"/>
                </a:cxn>
              </a:cxnLst>
              <a:rect l="0" t="0" r="r" b="b"/>
              <a:pathLst>
                <a:path w="65" h="54">
                  <a:moveTo>
                    <a:pt x="35" y="0"/>
                  </a:moveTo>
                  <a:lnTo>
                    <a:pt x="24" y="2"/>
                  </a:lnTo>
                  <a:lnTo>
                    <a:pt x="15" y="6"/>
                  </a:lnTo>
                  <a:lnTo>
                    <a:pt x="11" y="10"/>
                  </a:lnTo>
                  <a:lnTo>
                    <a:pt x="7" y="14"/>
                  </a:lnTo>
                  <a:lnTo>
                    <a:pt x="4" y="18"/>
                  </a:lnTo>
                  <a:lnTo>
                    <a:pt x="0" y="23"/>
                  </a:lnTo>
                  <a:lnTo>
                    <a:pt x="0" y="28"/>
                  </a:lnTo>
                  <a:lnTo>
                    <a:pt x="3" y="33"/>
                  </a:lnTo>
                  <a:lnTo>
                    <a:pt x="7" y="40"/>
                  </a:lnTo>
                  <a:lnTo>
                    <a:pt x="9" y="44"/>
                  </a:lnTo>
                  <a:lnTo>
                    <a:pt x="13" y="49"/>
                  </a:lnTo>
                  <a:lnTo>
                    <a:pt x="17" y="51"/>
                  </a:lnTo>
                  <a:lnTo>
                    <a:pt x="22" y="53"/>
                  </a:lnTo>
                  <a:lnTo>
                    <a:pt x="27" y="54"/>
                  </a:lnTo>
                  <a:lnTo>
                    <a:pt x="38" y="54"/>
                  </a:lnTo>
                  <a:lnTo>
                    <a:pt x="48" y="53"/>
                  </a:lnTo>
                  <a:lnTo>
                    <a:pt x="52" y="53"/>
                  </a:lnTo>
                  <a:lnTo>
                    <a:pt x="56" y="51"/>
                  </a:lnTo>
                  <a:lnTo>
                    <a:pt x="59" y="50"/>
                  </a:lnTo>
                  <a:lnTo>
                    <a:pt x="61" y="48"/>
                  </a:lnTo>
                  <a:lnTo>
                    <a:pt x="64" y="42"/>
                  </a:lnTo>
                  <a:lnTo>
                    <a:pt x="65" y="35"/>
                  </a:lnTo>
                  <a:lnTo>
                    <a:pt x="65" y="27"/>
                  </a:lnTo>
                  <a:lnTo>
                    <a:pt x="61" y="19"/>
                  </a:lnTo>
                  <a:lnTo>
                    <a:pt x="56" y="13"/>
                  </a:lnTo>
                  <a:lnTo>
                    <a:pt x="51" y="6"/>
                  </a:lnTo>
                  <a:lnTo>
                    <a:pt x="35" y="0"/>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36" name="Freeform 33">
              <a:extLst>
                <a:ext uri="{FF2B5EF4-FFF2-40B4-BE49-F238E27FC236}">
                  <a16:creationId xmlns:a16="http://schemas.microsoft.com/office/drawing/2014/main" id="{02293B65-A08D-704E-A684-CAD35AAE50D5}"/>
                </a:ext>
              </a:extLst>
            </p:cNvPr>
            <p:cNvSpPr>
              <a:spLocks/>
            </p:cNvSpPr>
            <p:nvPr/>
          </p:nvSpPr>
          <p:spPr bwMode="auto">
            <a:xfrm>
              <a:off x="7000092" y="1665544"/>
              <a:ext cx="52830" cy="65027"/>
            </a:xfrm>
            <a:custGeom>
              <a:avLst/>
              <a:gdLst/>
              <a:ahLst/>
              <a:cxnLst>
                <a:cxn ang="0">
                  <a:pos x="70" y="73"/>
                </a:cxn>
                <a:cxn ang="0">
                  <a:pos x="66" y="65"/>
                </a:cxn>
                <a:cxn ang="0">
                  <a:pos x="63" y="57"/>
                </a:cxn>
                <a:cxn ang="0">
                  <a:pos x="52" y="43"/>
                </a:cxn>
                <a:cxn ang="0">
                  <a:pos x="35" y="24"/>
                </a:cxn>
                <a:cxn ang="0">
                  <a:pos x="26" y="13"/>
                </a:cxn>
                <a:cxn ang="0">
                  <a:pos x="18" y="6"/>
                </a:cxn>
                <a:cxn ang="0">
                  <a:pos x="14" y="3"/>
                </a:cxn>
                <a:cxn ang="0">
                  <a:pos x="10" y="2"/>
                </a:cxn>
                <a:cxn ang="0">
                  <a:pos x="8" y="0"/>
                </a:cxn>
                <a:cxn ang="0">
                  <a:pos x="5" y="2"/>
                </a:cxn>
                <a:cxn ang="0">
                  <a:pos x="1" y="4"/>
                </a:cxn>
                <a:cxn ang="0">
                  <a:pos x="0" y="8"/>
                </a:cxn>
                <a:cxn ang="0">
                  <a:pos x="0" y="13"/>
                </a:cxn>
                <a:cxn ang="0">
                  <a:pos x="1" y="19"/>
                </a:cxn>
                <a:cxn ang="0">
                  <a:pos x="5" y="29"/>
                </a:cxn>
                <a:cxn ang="0">
                  <a:pos x="10" y="35"/>
                </a:cxn>
                <a:cxn ang="0">
                  <a:pos x="22" y="47"/>
                </a:cxn>
                <a:cxn ang="0">
                  <a:pos x="37" y="57"/>
                </a:cxn>
                <a:cxn ang="0">
                  <a:pos x="44" y="64"/>
                </a:cxn>
                <a:cxn ang="0">
                  <a:pos x="50" y="70"/>
                </a:cxn>
                <a:cxn ang="0">
                  <a:pos x="54" y="77"/>
                </a:cxn>
                <a:cxn ang="0">
                  <a:pos x="57" y="85"/>
                </a:cxn>
                <a:cxn ang="0">
                  <a:pos x="57" y="101"/>
                </a:cxn>
                <a:cxn ang="0">
                  <a:pos x="59" y="121"/>
                </a:cxn>
                <a:cxn ang="0">
                  <a:pos x="62" y="130"/>
                </a:cxn>
                <a:cxn ang="0">
                  <a:pos x="67" y="136"/>
                </a:cxn>
                <a:cxn ang="0">
                  <a:pos x="70" y="140"/>
                </a:cxn>
                <a:cxn ang="0">
                  <a:pos x="72" y="143"/>
                </a:cxn>
                <a:cxn ang="0">
                  <a:pos x="76" y="144"/>
                </a:cxn>
                <a:cxn ang="0">
                  <a:pos x="80" y="146"/>
                </a:cxn>
                <a:cxn ang="0">
                  <a:pos x="87" y="146"/>
                </a:cxn>
                <a:cxn ang="0">
                  <a:pos x="92" y="144"/>
                </a:cxn>
                <a:cxn ang="0">
                  <a:pos x="98" y="143"/>
                </a:cxn>
                <a:cxn ang="0">
                  <a:pos x="103" y="140"/>
                </a:cxn>
                <a:cxn ang="0">
                  <a:pos x="109" y="138"/>
                </a:cxn>
                <a:cxn ang="0">
                  <a:pos x="112" y="134"/>
                </a:cxn>
                <a:cxn ang="0">
                  <a:pos x="115" y="129"/>
                </a:cxn>
                <a:cxn ang="0">
                  <a:pos x="116" y="123"/>
                </a:cxn>
                <a:cxn ang="0">
                  <a:pos x="116" y="117"/>
                </a:cxn>
                <a:cxn ang="0">
                  <a:pos x="114" y="112"/>
                </a:cxn>
                <a:cxn ang="0">
                  <a:pos x="109" y="107"/>
                </a:cxn>
                <a:cxn ang="0">
                  <a:pos x="103" y="103"/>
                </a:cxn>
                <a:cxn ang="0">
                  <a:pos x="90" y="95"/>
                </a:cxn>
                <a:cxn ang="0">
                  <a:pos x="79" y="90"/>
                </a:cxn>
                <a:cxn ang="0">
                  <a:pos x="70" y="73"/>
                </a:cxn>
              </a:cxnLst>
              <a:rect l="0" t="0" r="r" b="b"/>
              <a:pathLst>
                <a:path w="116" h="146">
                  <a:moveTo>
                    <a:pt x="70" y="73"/>
                  </a:moveTo>
                  <a:lnTo>
                    <a:pt x="66" y="65"/>
                  </a:lnTo>
                  <a:lnTo>
                    <a:pt x="63" y="57"/>
                  </a:lnTo>
                  <a:lnTo>
                    <a:pt x="52" y="43"/>
                  </a:lnTo>
                  <a:lnTo>
                    <a:pt x="35" y="24"/>
                  </a:lnTo>
                  <a:lnTo>
                    <a:pt x="26" y="13"/>
                  </a:lnTo>
                  <a:lnTo>
                    <a:pt x="18" y="6"/>
                  </a:lnTo>
                  <a:lnTo>
                    <a:pt x="14" y="3"/>
                  </a:lnTo>
                  <a:lnTo>
                    <a:pt x="10" y="2"/>
                  </a:lnTo>
                  <a:lnTo>
                    <a:pt x="8" y="0"/>
                  </a:lnTo>
                  <a:lnTo>
                    <a:pt x="5" y="2"/>
                  </a:lnTo>
                  <a:lnTo>
                    <a:pt x="1" y="4"/>
                  </a:lnTo>
                  <a:lnTo>
                    <a:pt x="0" y="8"/>
                  </a:lnTo>
                  <a:lnTo>
                    <a:pt x="0" y="13"/>
                  </a:lnTo>
                  <a:lnTo>
                    <a:pt x="1" y="19"/>
                  </a:lnTo>
                  <a:lnTo>
                    <a:pt x="5" y="29"/>
                  </a:lnTo>
                  <a:lnTo>
                    <a:pt x="10" y="35"/>
                  </a:lnTo>
                  <a:lnTo>
                    <a:pt x="22" y="47"/>
                  </a:lnTo>
                  <a:lnTo>
                    <a:pt x="37" y="57"/>
                  </a:lnTo>
                  <a:lnTo>
                    <a:pt x="44" y="64"/>
                  </a:lnTo>
                  <a:lnTo>
                    <a:pt x="50" y="70"/>
                  </a:lnTo>
                  <a:lnTo>
                    <a:pt x="54" y="77"/>
                  </a:lnTo>
                  <a:lnTo>
                    <a:pt x="57" y="85"/>
                  </a:lnTo>
                  <a:lnTo>
                    <a:pt x="57" y="101"/>
                  </a:lnTo>
                  <a:lnTo>
                    <a:pt x="59" y="121"/>
                  </a:lnTo>
                  <a:lnTo>
                    <a:pt x="62" y="130"/>
                  </a:lnTo>
                  <a:lnTo>
                    <a:pt x="67" y="136"/>
                  </a:lnTo>
                  <a:lnTo>
                    <a:pt x="70" y="140"/>
                  </a:lnTo>
                  <a:lnTo>
                    <a:pt x="72" y="143"/>
                  </a:lnTo>
                  <a:lnTo>
                    <a:pt x="76" y="144"/>
                  </a:lnTo>
                  <a:lnTo>
                    <a:pt x="80" y="146"/>
                  </a:lnTo>
                  <a:lnTo>
                    <a:pt x="87" y="146"/>
                  </a:lnTo>
                  <a:lnTo>
                    <a:pt x="92" y="144"/>
                  </a:lnTo>
                  <a:lnTo>
                    <a:pt x="98" y="143"/>
                  </a:lnTo>
                  <a:lnTo>
                    <a:pt x="103" y="140"/>
                  </a:lnTo>
                  <a:lnTo>
                    <a:pt x="109" y="138"/>
                  </a:lnTo>
                  <a:lnTo>
                    <a:pt x="112" y="134"/>
                  </a:lnTo>
                  <a:lnTo>
                    <a:pt x="115" y="129"/>
                  </a:lnTo>
                  <a:lnTo>
                    <a:pt x="116" y="123"/>
                  </a:lnTo>
                  <a:lnTo>
                    <a:pt x="116" y="117"/>
                  </a:lnTo>
                  <a:lnTo>
                    <a:pt x="114" y="112"/>
                  </a:lnTo>
                  <a:lnTo>
                    <a:pt x="109" y="107"/>
                  </a:lnTo>
                  <a:lnTo>
                    <a:pt x="103" y="103"/>
                  </a:lnTo>
                  <a:lnTo>
                    <a:pt x="90" y="95"/>
                  </a:lnTo>
                  <a:lnTo>
                    <a:pt x="79" y="90"/>
                  </a:lnTo>
                  <a:lnTo>
                    <a:pt x="70" y="73"/>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37" name="Freeform 34">
              <a:extLst>
                <a:ext uri="{FF2B5EF4-FFF2-40B4-BE49-F238E27FC236}">
                  <a16:creationId xmlns:a16="http://schemas.microsoft.com/office/drawing/2014/main" id="{506551E5-A358-FD4B-AB0F-599A7BCEE941}"/>
                </a:ext>
              </a:extLst>
            </p:cNvPr>
            <p:cNvSpPr>
              <a:spLocks/>
            </p:cNvSpPr>
            <p:nvPr/>
          </p:nvSpPr>
          <p:spPr bwMode="auto">
            <a:xfrm>
              <a:off x="6994626" y="1815467"/>
              <a:ext cx="18217" cy="30708"/>
            </a:xfrm>
            <a:custGeom>
              <a:avLst/>
              <a:gdLst/>
              <a:ahLst/>
              <a:cxnLst>
                <a:cxn ang="0">
                  <a:pos x="20" y="68"/>
                </a:cxn>
                <a:cxn ang="0">
                  <a:pos x="14" y="68"/>
                </a:cxn>
                <a:cxn ang="0">
                  <a:pos x="12" y="68"/>
                </a:cxn>
                <a:cxn ang="0">
                  <a:pos x="9" y="66"/>
                </a:cxn>
                <a:cxn ang="0">
                  <a:pos x="5" y="64"/>
                </a:cxn>
                <a:cxn ang="0">
                  <a:pos x="3" y="57"/>
                </a:cxn>
                <a:cxn ang="0">
                  <a:pos x="1" y="50"/>
                </a:cxn>
                <a:cxn ang="0">
                  <a:pos x="0" y="42"/>
                </a:cxn>
                <a:cxn ang="0">
                  <a:pos x="3" y="35"/>
                </a:cxn>
                <a:cxn ang="0">
                  <a:pos x="5" y="28"/>
                </a:cxn>
                <a:cxn ang="0">
                  <a:pos x="8" y="21"/>
                </a:cxn>
                <a:cxn ang="0">
                  <a:pos x="9" y="15"/>
                </a:cxn>
                <a:cxn ang="0">
                  <a:pos x="10" y="9"/>
                </a:cxn>
                <a:cxn ang="0">
                  <a:pos x="12" y="6"/>
                </a:cxn>
                <a:cxn ang="0">
                  <a:pos x="14" y="4"/>
                </a:cxn>
                <a:cxn ang="0">
                  <a:pos x="16" y="2"/>
                </a:cxn>
                <a:cxn ang="0">
                  <a:pos x="20" y="0"/>
                </a:cxn>
                <a:cxn ang="0">
                  <a:pos x="23" y="0"/>
                </a:cxn>
                <a:cxn ang="0">
                  <a:pos x="27" y="0"/>
                </a:cxn>
                <a:cxn ang="0">
                  <a:pos x="30" y="0"/>
                </a:cxn>
                <a:cxn ang="0">
                  <a:pos x="32" y="3"/>
                </a:cxn>
                <a:cxn ang="0">
                  <a:pos x="35" y="4"/>
                </a:cxn>
                <a:cxn ang="0">
                  <a:pos x="36" y="8"/>
                </a:cxn>
                <a:cxn ang="0">
                  <a:pos x="38" y="12"/>
                </a:cxn>
                <a:cxn ang="0">
                  <a:pos x="38" y="16"/>
                </a:cxn>
                <a:cxn ang="0">
                  <a:pos x="38" y="25"/>
                </a:cxn>
                <a:cxn ang="0">
                  <a:pos x="39" y="33"/>
                </a:cxn>
                <a:cxn ang="0">
                  <a:pos x="40" y="39"/>
                </a:cxn>
                <a:cxn ang="0">
                  <a:pos x="40" y="43"/>
                </a:cxn>
                <a:cxn ang="0">
                  <a:pos x="38" y="47"/>
                </a:cxn>
                <a:cxn ang="0">
                  <a:pos x="35" y="52"/>
                </a:cxn>
                <a:cxn ang="0">
                  <a:pos x="20" y="68"/>
                </a:cxn>
              </a:cxnLst>
              <a:rect l="0" t="0" r="r" b="b"/>
              <a:pathLst>
                <a:path w="40" h="68">
                  <a:moveTo>
                    <a:pt x="20" y="68"/>
                  </a:moveTo>
                  <a:lnTo>
                    <a:pt x="14" y="68"/>
                  </a:lnTo>
                  <a:lnTo>
                    <a:pt x="12" y="68"/>
                  </a:lnTo>
                  <a:lnTo>
                    <a:pt x="9" y="66"/>
                  </a:lnTo>
                  <a:lnTo>
                    <a:pt x="5" y="64"/>
                  </a:lnTo>
                  <a:lnTo>
                    <a:pt x="3" y="57"/>
                  </a:lnTo>
                  <a:lnTo>
                    <a:pt x="1" y="50"/>
                  </a:lnTo>
                  <a:lnTo>
                    <a:pt x="0" y="42"/>
                  </a:lnTo>
                  <a:lnTo>
                    <a:pt x="3" y="35"/>
                  </a:lnTo>
                  <a:lnTo>
                    <a:pt x="5" y="28"/>
                  </a:lnTo>
                  <a:lnTo>
                    <a:pt x="8" y="21"/>
                  </a:lnTo>
                  <a:lnTo>
                    <a:pt x="9" y="15"/>
                  </a:lnTo>
                  <a:lnTo>
                    <a:pt x="10" y="9"/>
                  </a:lnTo>
                  <a:lnTo>
                    <a:pt x="12" y="6"/>
                  </a:lnTo>
                  <a:lnTo>
                    <a:pt x="14" y="4"/>
                  </a:lnTo>
                  <a:lnTo>
                    <a:pt x="16" y="2"/>
                  </a:lnTo>
                  <a:lnTo>
                    <a:pt x="20" y="0"/>
                  </a:lnTo>
                  <a:lnTo>
                    <a:pt x="23" y="0"/>
                  </a:lnTo>
                  <a:lnTo>
                    <a:pt x="27" y="0"/>
                  </a:lnTo>
                  <a:lnTo>
                    <a:pt x="30" y="0"/>
                  </a:lnTo>
                  <a:lnTo>
                    <a:pt x="32" y="3"/>
                  </a:lnTo>
                  <a:lnTo>
                    <a:pt x="35" y="4"/>
                  </a:lnTo>
                  <a:lnTo>
                    <a:pt x="36" y="8"/>
                  </a:lnTo>
                  <a:lnTo>
                    <a:pt x="38" y="12"/>
                  </a:lnTo>
                  <a:lnTo>
                    <a:pt x="38" y="16"/>
                  </a:lnTo>
                  <a:lnTo>
                    <a:pt x="38" y="25"/>
                  </a:lnTo>
                  <a:lnTo>
                    <a:pt x="39" y="33"/>
                  </a:lnTo>
                  <a:lnTo>
                    <a:pt x="40" y="39"/>
                  </a:lnTo>
                  <a:lnTo>
                    <a:pt x="40" y="43"/>
                  </a:lnTo>
                  <a:lnTo>
                    <a:pt x="38" y="47"/>
                  </a:lnTo>
                  <a:lnTo>
                    <a:pt x="35" y="52"/>
                  </a:lnTo>
                  <a:lnTo>
                    <a:pt x="20" y="68"/>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38" name="Freeform 35">
              <a:extLst>
                <a:ext uri="{FF2B5EF4-FFF2-40B4-BE49-F238E27FC236}">
                  <a16:creationId xmlns:a16="http://schemas.microsoft.com/office/drawing/2014/main" id="{47F6892A-8702-3043-A401-89C62A07921D}"/>
                </a:ext>
              </a:extLst>
            </p:cNvPr>
            <p:cNvSpPr>
              <a:spLocks/>
            </p:cNvSpPr>
            <p:nvPr/>
          </p:nvSpPr>
          <p:spPr bwMode="auto">
            <a:xfrm>
              <a:off x="6963658" y="1833530"/>
              <a:ext cx="21860" cy="30708"/>
            </a:xfrm>
            <a:custGeom>
              <a:avLst/>
              <a:gdLst/>
              <a:ahLst/>
              <a:cxnLst>
                <a:cxn ang="0">
                  <a:pos x="44" y="31"/>
                </a:cxn>
                <a:cxn ang="0">
                  <a:pos x="36" y="22"/>
                </a:cxn>
                <a:cxn ang="0">
                  <a:pos x="29" y="11"/>
                </a:cxn>
                <a:cxn ang="0">
                  <a:pos x="23" y="7"/>
                </a:cxn>
                <a:cxn ang="0">
                  <a:pos x="17" y="1"/>
                </a:cxn>
                <a:cxn ang="0">
                  <a:pos x="13" y="0"/>
                </a:cxn>
                <a:cxn ang="0">
                  <a:pos x="9" y="0"/>
                </a:cxn>
                <a:cxn ang="0">
                  <a:pos x="6" y="1"/>
                </a:cxn>
                <a:cxn ang="0">
                  <a:pos x="4" y="5"/>
                </a:cxn>
                <a:cxn ang="0">
                  <a:pos x="1" y="17"/>
                </a:cxn>
                <a:cxn ang="0">
                  <a:pos x="0" y="30"/>
                </a:cxn>
                <a:cxn ang="0">
                  <a:pos x="3" y="36"/>
                </a:cxn>
                <a:cxn ang="0">
                  <a:pos x="4" y="43"/>
                </a:cxn>
                <a:cxn ang="0">
                  <a:pos x="5" y="49"/>
                </a:cxn>
                <a:cxn ang="0">
                  <a:pos x="6" y="57"/>
                </a:cxn>
                <a:cxn ang="0">
                  <a:pos x="8" y="61"/>
                </a:cxn>
                <a:cxn ang="0">
                  <a:pos x="9" y="64"/>
                </a:cxn>
                <a:cxn ang="0">
                  <a:pos x="12" y="66"/>
                </a:cxn>
                <a:cxn ang="0">
                  <a:pos x="14" y="69"/>
                </a:cxn>
                <a:cxn ang="0">
                  <a:pos x="19" y="71"/>
                </a:cxn>
                <a:cxn ang="0">
                  <a:pos x="25" y="71"/>
                </a:cxn>
                <a:cxn ang="0">
                  <a:pos x="29" y="70"/>
                </a:cxn>
                <a:cxn ang="0">
                  <a:pos x="34" y="68"/>
                </a:cxn>
                <a:cxn ang="0">
                  <a:pos x="38" y="64"/>
                </a:cxn>
                <a:cxn ang="0">
                  <a:pos x="40" y="60"/>
                </a:cxn>
                <a:cxn ang="0">
                  <a:pos x="43" y="55"/>
                </a:cxn>
                <a:cxn ang="0">
                  <a:pos x="45" y="51"/>
                </a:cxn>
                <a:cxn ang="0">
                  <a:pos x="44" y="31"/>
                </a:cxn>
              </a:cxnLst>
              <a:rect l="0" t="0" r="r" b="b"/>
              <a:pathLst>
                <a:path w="45" h="71">
                  <a:moveTo>
                    <a:pt x="44" y="31"/>
                  </a:moveTo>
                  <a:lnTo>
                    <a:pt x="36" y="22"/>
                  </a:lnTo>
                  <a:lnTo>
                    <a:pt x="29" y="11"/>
                  </a:lnTo>
                  <a:lnTo>
                    <a:pt x="23" y="7"/>
                  </a:lnTo>
                  <a:lnTo>
                    <a:pt x="17" y="1"/>
                  </a:lnTo>
                  <a:lnTo>
                    <a:pt x="13" y="0"/>
                  </a:lnTo>
                  <a:lnTo>
                    <a:pt x="9" y="0"/>
                  </a:lnTo>
                  <a:lnTo>
                    <a:pt x="6" y="1"/>
                  </a:lnTo>
                  <a:lnTo>
                    <a:pt x="4" y="5"/>
                  </a:lnTo>
                  <a:lnTo>
                    <a:pt x="1" y="17"/>
                  </a:lnTo>
                  <a:lnTo>
                    <a:pt x="0" y="30"/>
                  </a:lnTo>
                  <a:lnTo>
                    <a:pt x="3" y="36"/>
                  </a:lnTo>
                  <a:lnTo>
                    <a:pt x="4" y="43"/>
                  </a:lnTo>
                  <a:lnTo>
                    <a:pt x="5" y="49"/>
                  </a:lnTo>
                  <a:lnTo>
                    <a:pt x="6" y="57"/>
                  </a:lnTo>
                  <a:lnTo>
                    <a:pt x="8" y="61"/>
                  </a:lnTo>
                  <a:lnTo>
                    <a:pt x="9" y="64"/>
                  </a:lnTo>
                  <a:lnTo>
                    <a:pt x="12" y="66"/>
                  </a:lnTo>
                  <a:lnTo>
                    <a:pt x="14" y="69"/>
                  </a:lnTo>
                  <a:lnTo>
                    <a:pt x="19" y="71"/>
                  </a:lnTo>
                  <a:lnTo>
                    <a:pt x="25" y="71"/>
                  </a:lnTo>
                  <a:lnTo>
                    <a:pt x="29" y="70"/>
                  </a:lnTo>
                  <a:lnTo>
                    <a:pt x="34" y="68"/>
                  </a:lnTo>
                  <a:lnTo>
                    <a:pt x="38" y="64"/>
                  </a:lnTo>
                  <a:lnTo>
                    <a:pt x="40" y="60"/>
                  </a:lnTo>
                  <a:lnTo>
                    <a:pt x="43" y="55"/>
                  </a:lnTo>
                  <a:lnTo>
                    <a:pt x="45" y="51"/>
                  </a:lnTo>
                  <a:lnTo>
                    <a:pt x="44" y="31"/>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39" name="Freeform 36">
              <a:extLst>
                <a:ext uri="{FF2B5EF4-FFF2-40B4-BE49-F238E27FC236}">
                  <a16:creationId xmlns:a16="http://schemas.microsoft.com/office/drawing/2014/main" id="{81BE4180-BEA9-FC49-B4CD-C90C1CFD4259}"/>
                </a:ext>
              </a:extLst>
            </p:cNvPr>
            <p:cNvSpPr>
              <a:spLocks/>
            </p:cNvSpPr>
            <p:nvPr/>
          </p:nvSpPr>
          <p:spPr bwMode="auto">
            <a:xfrm>
              <a:off x="6936332" y="1851593"/>
              <a:ext cx="18217" cy="25288"/>
            </a:xfrm>
            <a:custGeom>
              <a:avLst/>
              <a:gdLst/>
              <a:ahLst/>
              <a:cxnLst>
                <a:cxn ang="0">
                  <a:pos x="39" y="28"/>
                </a:cxn>
                <a:cxn ang="0">
                  <a:pos x="34" y="18"/>
                </a:cxn>
                <a:cxn ang="0">
                  <a:pos x="28" y="9"/>
                </a:cxn>
                <a:cxn ang="0">
                  <a:pos x="25" y="6"/>
                </a:cxn>
                <a:cxn ang="0">
                  <a:pos x="20" y="3"/>
                </a:cxn>
                <a:cxn ang="0">
                  <a:pos x="16" y="0"/>
                </a:cxn>
                <a:cxn ang="0">
                  <a:pos x="11" y="0"/>
                </a:cxn>
                <a:cxn ang="0">
                  <a:pos x="8" y="0"/>
                </a:cxn>
                <a:cxn ang="0">
                  <a:pos x="6" y="2"/>
                </a:cxn>
                <a:cxn ang="0">
                  <a:pos x="4" y="3"/>
                </a:cxn>
                <a:cxn ang="0">
                  <a:pos x="3" y="6"/>
                </a:cxn>
                <a:cxn ang="0">
                  <a:pos x="3" y="11"/>
                </a:cxn>
                <a:cxn ang="0">
                  <a:pos x="2" y="15"/>
                </a:cxn>
                <a:cxn ang="0">
                  <a:pos x="2" y="22"/>
                </a:cxn>
                <a:cxn ang="0">
                  <a:pos x="2" y="30"/>
                </a:cxn>
                <a:cxn ang="0">
                  <a:pos x="0" y="38"/>
                </a:cxn>
                <a:cxn ang="0">
                  <a:pos x="0" y="44"/>
                </a:cxn>
                <a:cxn ang="0">
                  <a:pos x="0" y="47"/>
                </a:cxn>
                <a:cxn ang="0">
                  <a:pos x="0" y="51"/>
                </a:cxn>
                <a:cxn ang="0">
                  <a:pos x="2" y="53"/>
                </a:cxn>
                <a:cxn ang="0">
                  <a:pos x="3" y="57"/>
                </a:cxn>
                <a:cxn ang="0">
                  <a:pos x="7" y="60"/>
                </a:cxn>
                <a:cxn ang="0">
                  <a:pos x="11" y="60"/>
                </a:cxn>
                <a:cxn ang="0">
                  <a:pos x="15" y="60"/>
                </a:cxn>
                <a:cxn ang="0">
                  <a:pos x="19" y="57"/>
                </a:cxn>
                <a:cxn ang="0">
                  <a:pos x="28" y="52"/>
                </a:cxn>
                <a:cxn ang="0">
                  <a:pos x="34" y="46"/>
                </a:cxn>
                <a:cxn ang="0">
                  <a:pos x="39" y="28"/>
                </a:cxn>
              </a:cxnLst>
              <a:rect l="0" t="0" r="r" b="b"/>
              <a:pathLst>
                <a:path w="39" h="60">
                  <a:moveTo>
                    <a:pt x="39" y="28"/>
                  </a:moveTo>
                  <a:lnTo>
                    <a:pt x="34" y="18"/>
                  </a:lnTo>
                  <a:lnTo>
                    <a:pt x="28" y="9"/>
                  </a:lnTo>
                  <a:lnTo>
                    <a:pt x="25" y="6"/>
                  </a:lnTo>
                  <a:lnTo>
                    <a:pt x="20" y="3"/>
                  </a:lnTo>
                  <a:lnTo>
                    <a:pt x="16" y="0"/>
                  </a:lnTo>
                  <a:lnTo>
                    <a:pt x="11" y="0"/>
                  </a:lnTo>
                  <a:lnTo>
                    <a:pt x="8" y="0"/>
                  </a:lnTo>
                  <a:lnTo>
                    <a:pt x="6" y="2"/>
                  </a:lnTo>
                  <a:lnTo>
                    <a:pt x="4" y="3"/>
                  </a:lnTo>
                  <a:lnTo>
                    <a:pt x="3" y="6"/>
                  </a:lnTo>
                  <a:lnTo>
                    <a:pt x="3" y="11"/>
                  </a:lnTo>
                  <a:lnTo>
                    <a:pt x="2" y="15"/>
                  </a:lnTo>
                  <a:lnTo>
                    <a:pt x="2" y="22"/>
                  </a:lnTo>
                  <a:lnTo>
                    <a:pt x="2" y="30"/>
                  </a:lnTo>
                  <a:lnTo>
                    <a:pt x="0" y="38"/>
                  </a:lnTo>
                  <a:lnTo>
                    <a:pt x="0" y="44"/>
                  </a:lnTo>
                  <a:lnTo>
                    <a:pt x="0" y="47"/>
                  </a:lnTo>
                  <a:lnTo>
                    <a:pt x="0" y="51"/>
                  </a:lnTo>
                  <a:lnTo>
                    <a:pt x="2" y="53"/>
                  </a:lnTo>
                  <a:lnTo>
                    <a:pt x="3" y="57"/>
                  </a:lnTo>
                  <a:lnTo>
                    <a:pt x="7" y="60"/>
                  </a:lnTo>
                  <a:lnTo>
                    <a:pt x="11" y="60"/>
                  </a:lnTo>
                  <a:lnTo>
                    <a:pt x="15" y="60"/>
                  </a:lnTo>
                  <a:lnTo>
                    <a:pt x="19" y="57"/>
                  </a:lnTo>
                  <a:lnTo>
                    <a:pt x="28" y="52"/>
                  </a:lnTo>
                  <a:lnTo>
                    <a:pt x="34" y="46"/>
                  </a:lnTo>
                  <a:lnTo>
                    <a:pt x="39" y="28"/>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40" name="Freeform 37">
              <a:extLst>
                <a:ext uri="{FF2B5EF4-FFF2-40B4-BE49-F238E27FC236}">
                  <a16:creationId xmlns:a16="http://schemas.microsoft.com/office/drawing/2014/main" id="{5E7A66F6-8F93-D449-B9DD-45EBB987002A}"/>
                </a:ext>
              </a:extLst>
            </p:cNvPr>
            <p:cNvSpPr>
              <a:spLocks/>
            </p:cNvSpPr>
            <p:nvPr/>
          </p:nvSpPr>
          <p:spPr bwMode="auto">
            <a:xfrm>
              <a:off x="6929045" y="1959971"/>
              <a:ext cx="16396" cy="37933"/>
            </a:xfrm>
            <a:custGeom>
              <a:avLst/>
              <a:gdLst/>
              <a:ahLst/>
              <a:cxnLst>
                <a:cxn ang="0">
                  <a:pos x="0" y="55"/>
                </a:cxn>
                <a:cxn ang="0">
                  <a:pos x="1" y="42"/>
                </a:cxn>
                <a:cxn ang="0">
                  <a:pos x="5" y="31"/>
                </a:cxn>
                <a:cxn ang="0">
                  <a:pos x="7" y="23"/>
                </a:cxn>
                <a:cxn ang="0">
                  <a:pos x="13" y="13"/>
                </a:cxn>
                <a:cxn ang="0">
                  <a:pos x="15" y="7"/>
                </a:cxn>
                <a:cxn ang="0">
                  <a:pos x="19" y="3"/>
                </a:cxn>
                <a:cxn ang="0">
                  <a:pos x="22" y="1"/>
                </a:cxn>
                <a:cxn ang="0">
                  <a:pos x="24" y="0"/>
                </a:cxn>
                <a:cxn ang="0">
                  <a:pos x="28" y="0"/>
                </a:cxn>
                <a:cxn ang="0">
                  <a:pos x="31" y="1"/>
                </a:cxn>
                <a:cxn ang="0">
                  <a:pos x="32" y="2"/>
                </a:cxn>
                <a:cxn ang="0">
                  <a:pos x="33" y="5"/>
                </a:cxn>
                <a:cxn ang="0">
                  <a:pos x="35" y="10"/>
                </a:cxn>
                <a:cxn ang="0">
                  <a:pos x="35" y="16"/>
                </a:cxn>
                <a:cxn ang="0">
                  <a:pos x="29" y="29"/>
                </a:cxn>
                <a:cxn ang="0">
                  <a:pos x="24" y="42"/>
                </a:cxn>
                <a:cxn ang="0">
                  <a:pos x="24" y="55"/>
                </a:cxn>
                <a:cxn ang="0">
                  <a:pos x="24" y="67"/>
                </a:cxn>
                <a:cxn ang="0">
                  <a:pos x="23" y="71"/>
                </a:cxn>
                <a:cxn ang="0">
                  <a:pos x="20" y="75"/>
                </a:cxn>
                <a:cxn ang="0">
                  <a:pos x="18" y="79"/>
                </a:cxn>
                <a:cxn ang="0">
                  <a:pos x="14" y="81"/>
                </a:cxn>
                <a:cxn ang="0">
                  <a:pos x="10" y="83"/>
                </a:cxn>
                <a:cxn ang="0">
                  <a:pos x="6" y="83"/>
                </a:cxn>
                <a:cxn ang="0">
                  <a:pos x="3" y="80"/>
                </a:cxn>
                <a:cxn ang="0">
                  <a:pos x="1" y="76"/>
                </a:cxn>
                <a:cxn ang="0">
                  <a:pos x="0" y="55"/>
                </a:cxn>
              </a:cxnLst>
              <a:rect l="0" t="0" r="r" b="b"/>
              <a:pathLst>
                <a:path w="35" h="83">
                  <a:moveTo>
                    <a:pt x="0" y="55"/>
                  </a:moveTo>
                  <a:lnTo>
                    <a:pt x="1" y="42"/>
                  </a:lnTo>
                  <a:lnTo>
                    <a:pt x="5" y="31"/>
                  </a:lnTo>
                  <a:lnTo>
                    <a:pt x="7" y="23"/>
                  </a:lnTo>
                  <a:lnTo>
                    <a:pt x="13" y="13"/>
                  </a:lnTo>
                  <a:lnTo>
                    <a:pt x="15" y="7"/>
                  </a:lnTo>
                  <a:lnTo>
                    <a:pt x="19" y="3"/>
                  </a:lnTo>
                  <a:lnTo>
                    <a:pt x="22" y="1"/>
                  </a:lnTo>
                  <a:lnTo>
                    <a:pt x="24" y="0"/>
                  </a:lnTo>
                  <a:lnTo>
                    <a:pt x="28" y="0"/>
                  </a:lnTo>
                  <a:lnTo>
                    <a:pt x="31" y="1"/>
                  </a:lnTo>
                  <a:lnTo>
                    <a:pt x="32" y="2"/>
                  </a:lnTo>
                  <a:lnTo>
                    <a:pt x="33" y="5"/>
                  </a:lnTo>
                  <a:lnTo>
                    <a:pt x="35" y="10"/>
                  </a:lnTo>
                  <a:lnTo>
                    <a:pt x="35" y="16"/>
                  </a:lnTo>
                  <a:lnTo>
                    <a:pt x="29" y="29"/>
                  </a:lnTo>
                  <a:lnTo>
                    <a:pt x="24" y="42"/>
                  </a:lnTo>
                  <a:lnTo>
                    <a:pt x="24" y="55"/>
                  </a:lnTo>
                  <a:lnTo>
                    <a:pt x="24" y="67"/>
                  </a:lnTo>
                  <a:lnTo>
                    <a:pt x="23" y="71"/>
                  </a:lnTo>
                  <a:lnTo>
                    <a:pt x="20" y="75"/>
                  </a:lnTo>
                  <a:lnTo>
                    <a:pt x="18" y="79"/>
                  </a:lnTo>
                  <a:lnTo>
                    <a:pt x="14" y="81"/>
                  </a:lnTo>
                  <a:lnTo>
                    <a:pt x="10" y="83"/>
                  </a:lnTo>
                  <a:lnTo>
                    <a:pt x="6" y="83"/>
                  </a:lnTo>
                  <a:lnTo>
                    <a:pt x="3" y="80"/>
                  </a:lnTo>
                  <a:lnTo>
                    <a:pt x="1" y="76"/>
                  </a:lnTo>
                  <a:lnTo>
                    <a:pt x="0" y="55"/>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41" name="Freeform 38">
              <a:extLst>
                <a:ext uri="{FF2B5EF4-FFF2-40B4-BE49-F238E27FC236}">
                  <a16:creationId xmlns:a16="http://schemas.microsoft.com/office/drawing/2014/main" id="{68721F9E-D061-9148-A3AB-AF143E479B63}"/>
                </a:ext>
              </a:extLst>
            </p:cNvPr>
            <p:cNvSpPr>
              <a:spLocks/>
            </p:cNvSpPr>
            <p:nvPr/>
          </p:nvSpPr>
          <p:spPr bwMode="auto">
            <a:xfrm>
              <a:off x="6949085" y="-381000"/>
              <a:ext cx="2366377" cy="2651655"/>
            </a:xfrm>
            <a:custGeom>
              <a:avLst/>
              <a:gdLst/>
              <a:ahLst/>
              <a:cxnLst>
                <a:cxn ang="0">
                  <a:pos x="1262" y="5155"/>
                </a:cxn>
                <a:cxn ang="0">
                  <a:pos x="1023" y="5499"/>
                </a:cxn>
                <a:cxn ang="0">
                  <a:pos x="729" y="5726"/>
                </a:cxn>
                <a:cxn ang="0">
                  <a:pos x="189" y="5817"/>
                </a:cxn>
                <a:cxn ang="0">
                  <a:pos x="135" y="5424"/>
                </a:cxn>
                <a:cxn ang="0">
                  <a:pos x="161" y="5138"/>
                </a:cxn>
                <a:cxn ang="0">
                  <a:pos x="70" y="5103"/>
                </a:cxn>
                <a:cxn ang="0">
                  <a:pos x="343" y="4777"/>
                </a:cxn>
                <a:cxn ang="0">
                  <a:pos x="194" y="4891"/>
                </a:cxn>
                <a:cxn ang="0">
                  <a:pos x="268" y="4626"/>
                </a:cxn>
                <a:cxn ang="0">
                  <a:pos x="387" y="4455"/>
                </a:cxn>
                <a:cxn ang="0">
                  <a:pos x="692" y="4389"/>
                </a:cxn>
                <a:cxn ang="0">
                  <a:pos x="483" y="4349"/>
                </a:cxn>
                <a:cxn ang="0">
                  <a:pos x="241" y="4232"/>
                </a:cxn>
                <a:cxn ang="0">
                  <a:pos x="420" y="4080"/>
                </a:cxn>
                <a:cxn ang="0">
                  <a:pos x="337" y="3933"/>
                </a:cxn>
                <a:cxn ang="0">
                  <a:pos x="532" y="3879"/>
                </a:cxn>
                <a:cxn ang="0">
                  <a:pos x="635" y="3845"/>
                </a:cxn>
                <a:cxn ang="0">
                  <a:pos x="764" y="3817"/>
                </a:cxn>
                <a:cxn ang="0">
                  <a:pos x="709" y="3681"/>
                </a:cxn>
                <a:cxn ang="0">
                  <a:pos x="969" y="3651"/>
                </a:cxn>
                <a:cxn ang="0">
                  <a:pos x="1108" y="3565"/>
                </a:cxn>
                <a:cxn ang="0">
                  <a:pos x="1311" y="3423"/>
                </a:cxn>
                <a:cxn ang="0">
                  <a:pos x="1510" y="3436"/>
                </a:cxn>
                <a:cxn ang="0">
                  <a:pos x="1586" y="3337"/>
                </a:cxn>
                <a:cxn ang="0">
                  <a:pos x="1361" y="3266"/>
                </a:cxn>
                <a:cxn ang="0">
                  <a:pos x="1748" y="3051"/>
                </a:cxn>
                <a:cxn ang="0">
                  <a:pos x="1926" y="2797"/>
                </a:cxn>
                <a:cxn ang="0">
                  <a:pos x="1979" y="2677"/>
                </a:cxn>
                <a:cxn ang="0">
                  <a:pos x="2071" y="2387"/>
                </a:cxn>
                <a:cxn ang="0">
                  <a:pos x="2267" y="2267"/>
                </a:cxn>
                <a:cxn ang="0">
                  <a:pos x="2275" y="2045"/>
                </a:cxn>
                <a:cxn ang="0">
                  <a:pos x="2547" y="1853"/>
                </a:cxn>
                <a:cxn ang="0">
                  <a:pos x="2529" y="1739"/>
                </a:cxn>
                <a:cxn ang="0">
                  <a:pos x="2679" y="1665"/>
                </a:cxn>
                <a:cxn ang="0">
                  <a:pos x="2540" y="1560"/>
                </a:cxn>
                <a:cxn ang="0">
                  <a:pos x="2748" y="1436"/>
                </a:cxn>
                <a:cxn ang="0">
                  <a:pos x="2981" y="1371"/>
                </a:cxn>
                <a:cxn ang="0">
                  <a:pos x="3031" y="1098"/>
                </a:cxn>
                <a:cxn ang="0">
                  <a:pos x="3231" y="841"/>
                </a:cxn>
                <a:cxn ang="0">
                  <a:pos x="3315" y="781"/>
                </a:cxn>
                <a:cxn ang="0">
                  <a:pos x="3467" y="810"/>
                </a:cxn>
                <a:cxn ang="0">
                  <a:pos x="3730" y="630"/>
                </a:cxn>
                <a:cxn ang="0">
                  <a:pos x="3849" y="464"/>
                </a:cxn>
                <a:cxn ang="0">
                  <a:pos x="3978" y="482"/>
                </a:cxn>
                <a:cxn ang="0">
                  <a:pos x="4074" y="173"/>
                </a:cxn>
                <a:cxn ang="0">
                  <a:pos x="4269" y="498"/>
                </a:cxn>
                <a:cxn ang="0">
                  <a:pos x="4478" y="345"/>
                </a:cxn>
                <a:cxn ang="0">
                  <a:pos x="4570" y="101"/>
                </a:cxn>
                <a:cxn ang="0">
                  <a:pos x="4708" y="142"/>
                </a:cxn>
                <a:cxn ang="0">
                  <a:pos x="4684" y="239"/>
                </a:cxn>
                <a:cxn ang="0">
                  <a:pos x="4858" y="182"/>
                </a:cxn>
                <a:cxn ang="0">
                  <a:pos x="4805" y="450"/>
                </a:cxn>
                <a:cxn ang="0">
                  <a:pos x="5096" y="643"/>
                </a:cxn>
                <a:cxn ang="0">
                  <a:pos x="5067" y="871"/>
                </a:cxn>
                <a:cxn ang="0">
                  <a:pos x="4714" y="573"/>
                </a:cxn>
                <a:cxn ang="0">
                  <a:pos x="4401" y="1056"/>
                </a:cxn>
                <a:cxn ang="0">
                  <a:pos x="3656" y="873"/>
                </a:cxn>
                <a:cxn ang="0">
                  <a:pos x="3066" y="1503"/>
                </a:cxn>
                <a:cxn ang="0">
                  <a:pos x="2566" y="2140"/>
                </a:cxn>
                <a:cxn ang="0">
                  <a:pos x="2083" y="3271"/>
                </a:cxn>
                <a:cxn ang="0">
                  <a:pos x="1810" y="4383"/>
                </a:cxn>
                <a:cxn ang="0">
                  <a:pos x="1564" y="5231"/>
                </a:cxn>
              </a:cxnLst>
              <a:rect l="0" t="0" r="r" b="b"/>
              <a:pathLst>
                <a:path w="5194" h="5872">
                  <a:moveTo>
                    <a:pt x="1412" y="5521"/>
                  </a:moveTo>
                  <a:lnTo>
                    <a:pt x="1416" y="5520"/>
                  </a:lnTo>
                  <a:lnTo>
                    <a:pt x="1418" y="5519"/>
                  </a:lnTo>
                  <a:lnTo>
                    <a:pt x="1421" y="5516"/>
                  </a:lnTo>
                  <a:lnTo>
                    <a:pt x="1422" y="5514"/>
                  </a:lnTo>
                  <a:lnTo>
                    <a:pt x="1422" y="5508"/>
                  </a:lnTo>
                  <a:lnTo>
                    <a:pt x="1420" y="5503"/>
                  </a:lnTo>
                  <a:lnTo>
                    <a:pt x="1416" y="5498"/>
                  </a:lnTo>
                  <a:lnTo>
                    <a:pt x="1409" y="5492"/>
                  </a:lnTo>
                  <a:lnTo>
                    <a:pt x="1398" y="5483"/>
                  </a:lnTo>
                  <a:lnTo>
                    <a:pt x="1387" y="5477"/>
                  </a:lnTo>
                  <a:lnTo>
                    <a:pt x="1378" y="5475"/>
                  </a:lnTo>
                  <a:lnTo>
                    <a:pt x="1368" y="5472"/>
                  </a:lnTo>
                  <a:lnTo>
                    <a:pt x="1363" y="5471"/>
                  </a:lnTo>
                  <a:lnTo>
                    <a:pt x="1359" y="5470"/>
                  </a:lnTo>
                  <a:lnTo>
                    <a:pt x="1355" y="5467"/>
                  </a:lnTo>
                  <a:lnTo>
                    <a:pt x="1352" y="5463"/>
                  </a:lnTo>
                  <a:lnTo>
                    <a:pt x="1346" y="5453"/>
                  </a:lnTo>
                  <a:lnTo>
                    <a:pt x="1341" y="5448"/>
                  </a:lnTo>
                  <a:lnTo>
                    <a:pt x="1338" y="5445"/>
                  </a:lnTo>
                  <a:lnTo>
                    <a:pt x="1334" y="5444"/>
                  </a:lnTo>
                  <a:lnTo>
                    <a:pt x="1329" y="5442"/>
                  </a:lnTo>
                  <a:lnTo>
                    <a:pt x="1323" y="5442"/>
                  </a:lnTo>
                  <a:lnTo>
                    <a:pt x="1299" y="5444"/>
                  </a:lnTo>
                  <a:lnTo>
                    <a:pt x="1285" y="5444"/>
                  </a:lnTo>
                  <a:lnTo>
                    <a:pt x="1284" y="5442"/>
                  </a:lnTo>
                  <a:lnTo>
                    <a:pt x="1282" y="5441"/>
                  </a:lnTo>
                  <a:lnTo>
                    <a:pt x="1281" y="5437"/>
                  </a:lnTo>
                  <a:lnTo>
                    <a:pt x="1281" y="5435"/>
                  </a:lnTo>
                  <a:lnTo>
                    <a:pt x="1282" y="5424"/>
                  </a:lnTo>
                  <a:lnTo>
                    <a:pt x="1289" y="5409"/>
                  </a:lnTo>
                  <a:lnTo>
                    <a:pt x="1289" y="5405"/>
                  </a:lnTo>
                  <a:lnTo>
                    <a:pt x="1289" y="5401"/>
                  </a:lnTo>
                  <a:lnTo>
                    <a:pt x="1288" y="5398"/>
                  </a:lnTo>
                  <a:lnTo>
                    <a:pt x="1285" y="5396"/>
                  </a:lnTo>
                  <a:lnTo>
                    <a:pt x="1280" y="5391"/>
                  </a:lnTo>
                  <a:lnTo>
                    <a:pt x="1275" y="5384"/>
                  </a:lnTo>
                  <a:lnTo>
                    <a:pt x="1273" y="5378"/>
                  </a:lnTo>
                  <a:lnTo>
                    <a:pt x="1272" y="5367"/>
                  </a:lnTo>
                  <a:lnTo>
                    <a:pt x="1272" y="5354"/>
                  </a:lnTo>
                  <a:lnTo>
                    <a:pt x="1272" y="5340"/>
                  </a:lnTo>
                  <a:lnTo>
                    <a:pt x="1272" y="5313"/>
                  </a:lnTo>
                  <a:lnTo>
                    <a:pt x="1272" y="5292"/>
                  </a:lnTo>
                  <a:lnTo>
                    <a:pt x="1273" y="5274"/>
                  </a:lnTo>
                  <a:lnTo>
                    <a:pt x="1275" y="5256"/>
                  </a:lnTo>
                  <a:lnTo>
                    <a:pt x="1276" y="5238"/>
                  </a:lnTo>
                  <a:lnTo>
                    <a:pt x="1277" y="5220"/>
                  </a:lnTo>
                  <a:lnTo>
                    <a:pt x="1279" y="5208"/>
                  </a:lnTo>
                  <a:lnTo>
                    <a:pt x="1281" y="5199"/>
                  </a:lnTo>
                  <a:lnTo>
                    <a:pt x="1284" y="5188"/>
                  </a:lnTo>
                  <a:lnTo>
                    <a:pt x="1288" y="5179"/>
                  </a:lnTo>
                  <a:lnTo>
                    <a:pt x="1292" y="5169"/>
                  </a:lnTo>
                  <a:lnTo>
                    <a:pt x="1295" y="5160"/>
                  </a:lnTo>
                  <a:lnTo>
                    <a:pt x="1298" y="5152"/>
                  </a:lnTo>
                  <a:lnTo>
                    <a:pt x="1299" y="5143"/>
                  </a:lnTo>
                  <a:lnTo>
                    <a:pt x="1299" y="5141"/>
                  </a:lnTo>
                  <a:lnTo>
                    <a:pt x="1298" y="5138"/>
                  </a:lnTo>
                  <a:lnTo>
                    <a:pt x="1295" y="5137"/>
                  </a:lnTo>
                  <a:lnTo>
                    <a:pt x="1293" y="5137"/>
                  </a:lnTo>
                  <a:lnTo>
                    <a:pt x="1286" y="5137"/>
                  </a:lnTo>
                  <a:lnTo>
                    <a:pt x="1279" y="5141"/>
                  </a:lnTo>
                  <a:lnTo>
                    <a:pt x="1272" y="5144"/>
                  </a:lnTo>
                  <a:lnTo>
                    <a:pt x="1266" y="5151"/>
                  </a:lnTo>
                  <a:lnTo>
                    <a:pt x="1262" y="5155"/>
                  </a:lnTo>
                  <a:lnTo>
                    <a:pt x="1260" y="5159"/>
                  </a:lnTo>
                  <a:lnTo>
                    <a:pt x="1259" y="5163"/>
                  </a:lnTo>
                  <a:lnTo>
                    <a:pt x="1259" y="5166"/>
                  </a:lnTo>
                  <a:lnTo>
                    <a:pt x="1259" y="5187"/>
                  </a:lnTo>
                  <a:lnTo>
                    <a:pt x="1260" y="5217"/>
                  </a:lnTo>
                  <a:lnTo>
                    <a:pt x="1260" y="5233"/>
                  </a:lnTo>
                  <a:lnTo>
                    <a:pt x="1260" y="5245"/>
                  </a:lnTo>
                  <a:lnTo>
                    <a:pt x="1259" y="5257"/>
                  </a:lnTo>
                  <a:lnTo>
                    <a:pt x="1257" y="5264"/>
                  </a:lnTo>
                  <a:lnTo>
                    <a:pt x="1253" y="5268"/>
                  </a:lnTo>
                  <a:lnTo>
                    <a:pt x="1249" y="5271"/>
                  </a:lnTo>
                  <a:lnTo>
                    <a:pt x="1244" y="5275"/>
                  </a:lnTo>
                  <a:lnTo>
                    <a:pt x="1238" y="5277"/>
                  </a:lnTo>
                  <a:lnTo>
                    <a:pt x="1233" y="5278"/>
                  </a:lnTo>
                  <a:lnTo>
                    <a:pt x="1228" y="5277"/>
                  </a:lnTo>
                  <a:lnTo>
                    <a:pt x="1223" y="5274"/>
                  </a:lnTo>
                  <a:lnTo>
                    <a:pt x="1219" y="5270"/>
                  </a:lnTo>
                  <a:lnTo>
                    <a:pt x="1215" y="5261"/>
                  </a:lnTo>
                  <a:lnTo>
                    <a:pt x="1210" y="5245"/>
                  </a:lnTo>
                  <a:lnTo>
                    <a:pt x="1209" y="5238"/>
                  </a:lnTo>
                  <a:lnTo>
                    <a:pt x="1206" y="5231"/>
                  </a:lnTo>
                  <a:lnTo>
                    <a:pt x="1203" y="5227"/>
                  </a:lnTo>
                  <a:lnTo>
                    <a:pt x="1201" y="5226"/>
                  </a:lnTo>
                  <a:lnTo>
                    <a:pt x="1197" y="5239"/>
                  </a:lnTo>
                  <a:lnTo>
                    <a:pt x="1192" y="5251"/>
                  </a:lnTo>
                  <a:lnTo>
                    <a:pt x="1185" y="5264"/>
                  </a:lnTo>
                  <a:lnTo>
                    <a:pt x="1180" y="5277"/>
                  </a:lnTo>
                  <a:lnTo>
                    <a:pt x="1179" y="5282"/>
                  </a:lnTo>
                  <a:lnTo>
                    <a:pt x="1180" y="5288"/>
                  </a:lnTo>
                  <a:lnTo>
                    <a:pt x="1183" y="5295"/>
                  </a:lnTo>
                  <a:lnTo>
                    <a:pt x="1185" y="5302"/>
                  </a:lnTo>
                  <a:lnTo>
                    <a:pt x="1189" y="5310"/>
                  </a:lnTo>
                  <a:lnTo>
                    <a:pt x="1192" y="5318"/>
                  </a:lnTo>
                  <a:lnTo>
                    <a:pt x="1194" y="5326"/>
                  </a:lnTo>
                  <a:lnTo>
                    <a:pt x="1194" y="5334"/>
                  </a:lnTo>
                  <a:lnTo>
                    <a:pt x="1194" y="5350"/>
                  </a:lnTo>
                  <a:lnTo>
                    <a:pt x="1192" y="5365"/>
                  </a:lnTo>
                  <a:lnTo>
                    <a:pt x="1189" y="5378"/>
                  </a:lnTo>
                  <a:lnTo>
                    <a:pt x="1185" y="5388"/>
                  </a:lnTo>
                  <a:lnTo>
                    <a:pt x="1172" y="5407"/>
                  </a:lnTo>
                  <a:lnTo>
                    <a:pt x="1154" y="5431"/>
                  </a:lnTo>
                  <a:lnTo>
                    <a:pt x="1150" y="5439"/>
                  </a:lnTo>
                  <a:lnTo>
                    <a:pt x="1148" y="5446"/>
                  </a:lnTo>
                  <a:lnTo>
                    <a:pt x="1145" y="5454"/>
                  </a:lnTo>
                  <a:lnTo>
                    <a:pt x="1145" y="5462"/>
                  </a:lnTo>
                  <a:lnTo>
                    <a:pt x="1145" y="5477"/>
                  </a:lnTo>
                  <a:lnTo>
                    <a:pt x="1145" y="5493"/>
                  </a:lnTo>
                  <a:lnTo>
                    <a:pt x="1145" y="5501"/>
                  </a:lnTo>
                  <a:lnTo>
                    <a:pt x="1145" y="5507"/>
                  </a:lnTo>
                  <a:lnTo>
                    <a:pt x="1143" y="5512"/>
                  </a:lnTo>
                  <a:lnTo>
                    <a:pt x="1140" y="5516"/>
                  </a:lnTo>
                  <a:lnTo>
                    <a:pt x="1135" y="5520"/>
                  </a:lnTo>
                  <a:lnTo>
                    <a:pt x="1130" y="5523"/>
                  </a:lnTo>
                  <a:lnTo>
                    <a:pt x="1121" y="5523"/>
                  </a:lnTo>
                  <a:lnTo>
                    <a:pt x="1110" y="5523"/>
                  </a:lnTo>
                  <a:lnTo>
                    <a:pt x="1089" y="5521"/>
                  </a:lnTo>
                  <a:lnTo>
                    <a:pt x="1060" y="5521"/>
                  </a:lnTo>
                  <a:lnTo>
                    <a:pt x="1045" y="5520"/>
                  </a:lnTo>
                  <a:lnTo>
                    <a:pt x="1034" y="5519"/>
                  </a:lnTo>
                  <a:lnTo>
                    <a:pt x="1029" y="5518"/>
                  </a:lnTo>
                  <a:lnTo>
                    <a:pt x="1025" y="5516"/>
                  </a:lnTo>
                  <a:lnTo>
                    <a:pt x="1022" y="5514"/>
                  </a:lnTo>
                  <a:lnTo>
                    <a:pt x="1022" y="5511"/>
                  </a:lnTo>
                  <a:lnTo>
                    <a:pt x="1023" y="5499"/>
                  </a:lnTo>
                  <a:lnTo>
                    <a:pt x="1026" y="5485"/>
                  </a:lnTo>
                  <a:lnTo>
                    <a:pt x="1026" y="5480"/>
                  </a:lnTo>
                  <a:lnTo>
                    <a:pt x="1025" y="5473"/>
                  </a:lnTo>
                  <a:lnTo>
                    <a:pt x="1022" y="5468"/>
                  </a:lnTo>
                  <a:lnTo>
                    <a:pt x="1017" y="5463"/>
                  </a:lnTo>
                  <a:lnTo>
                    <a:pt x="1012" y="5462"/>
                  </a:lnTo>
                  <a:lnTo>
                    <a:pt x="1005" y="5462"/>
                  </a:lnTo>
                  <a:lnTo>
                    <a:pt x="997" y="5462"/>
                  </a:lnTo>
                  <a:lnTo>
                    <a:pt x="988" y="5463"/>
                  </a:lnTo>
                  <a:lnTo>
                    <a:pt x="972" y="5466"/>
                  </a:lnTo>
                  <a:lnTo>
                    <a:pt x="959" y="5468"/>
                  </a:lnTo>
                  <a:lnTo>
                    <a:pt x="962" y="5472"/>
                  </a:lnTo>
                  <a:lnTo>
                    <a:pt x="966" y="5477"/>
                  </a:lnTo>
                  <a:lnTo>
                    <a:pt x="969" y="5483"/>
                  </a:lnTo>
                  <a:lnTo>
                    <a:pt x="970" y="5488"/>
                  </a:lnTo>
                  <a:lnTo>
                    <a:pt x="972" y="5493"/>
                  </a:lnTo>
                  <a:lnTo>
                    <a:pt x="972" y="5499"/>
                  </a:lnTo>
                  <a:lnTo>
                    <a:pt x="970" y="5505"/>
                  </a:lnTo>
                  <a:lnTo>
                    <a:pt x="969" y="5511"/>
                  </a:lnTo>
                  <a:lnTo>
                    <a:pt x="966" y="5516"/>
                  </a:lnTo>
                  <a:lnTo>
                    <a:pt x="964" y="5523"/>
                  </a:lnTo>
                  <a:lnTo>
                    <a:pt x="961" y="5528"/>
                  </a:lnTo>
                  <a:lnTo>
                    <a:pt x="957" y="5532"/>
                  </a:lnTo>
                  <a:lnTo>
                    <a:pt x="952" y="5536"/>
                  </a:lnTo>
                  <a:lnTo>
                    <a:pt x="948" y="5540"/>
                  </a:lnTo>
                  <a:lnTo>
                    <a:pt x="943" y="5542"/>
                  </a:lnTo>
                  <a:lnTo>
                    <a:pt x="938" y="5543"/>
                  </a:lnTo>
                  <a:lnTo>
                    <a:pt x="929" y="5546"/>
                  </a:lnTo>
                  <a:lnTo>
                    <a:pt x="922" y="5550"/>
                  </a:lnTo>
                  <a:lnTo>
                    <a:pt x="917" y="5554"/>
                  </a:lnTo>
                  <a:lnTo>
                    <a:pt x="913" y="5558"/>
                  </a:lnTo>
                  <a:lnTo>
                    <a:pt x="908" y="5567"/>
                  </a:lnTo>
                  <a:lnTo>
                    <a:pt x="904" y="5576"/>
                  </a:lnTo>
                  <a:lnTo>
                    <a:pt x="902" y="5585"/>
                  </a:lnTo>
                  <a:lnTo>
                    <a:pt x="896" y="5594"/>
                  </a:lnTo>
                  <a:lnTo>
                    <a:pt x="893" y="5598"/>
                  </a:lnTo>
                  <a:lnTo>
                    <a:pt x="889" y="5600"/>
                  </a:lnTo>
                  <a:lnTo>
                    <a:pt x="882" y="5603"/>
                  </a:lnTo>
                  <a:lnTo>
                    <a:pt x="876" y="5604"/>
                  </a:lnTo>
                  <a:lnTo>
                    <a:pt x="859" y="5604"/>
                  </a:lnTo>
                  <a:lnTo>
                    <a:pt x="842" y="5604"/>
                  </a:lnTo>
                  <a:lnTo>
                    <a:pt x="838" y="5604"/>
                  </a:lnTo>
                  <a:lnTo>
                    <a:pt x="834" y="5604"/>
                  </a:lnTo>
                  <a:lnTo>
                    <a:pt x="833" y="5606"/>
                  </a:lnTo>
                  <a:lnTo>
                    <a:pt x="832" y="5608"/>
                  </a:lnTo>
                  <a:lnTo>
                    <a:pt x="830" y="5611"/>
                  </a:lnTo>
                  <a:lnTo>
                    <a:pt x="832" y="5613"/>
                  </a:lnTo>
                  <a:lnTo>
                    <a:pt x="834" y="5617"/>
                  </a:lnTo>
                  <a:lnTo>
                    <a:pt x="838" y="5622"/>
                  </a:lnTo>
                  <a:lnTo>
                    <a:pt x="842" y="5628"/>
                  </a:lnTo>
                  <a:lnTo>
                    <a:pt x="843" y="5633"/>
                  </a:lnTo>
                  <a:lnTo>
                    <a:pt x="843" y="5638"/>
                  </a:lnTo>
                  <a:lnTo>
                    <a:pt x="842" y="5642"/>
                  </a:lnTo>
                  <a:lnTo>
                    <a:pt x="839" y="5647"/>
                  </a:lnTo>
                  <a:lnTo>
                    <a:pt x="837" y="5651"/>
                  </a:lnTo>
                  <a:lnTo>
                    <a:pt x="832" y="5655"/>
                  </a:lnTo>
                  <a:lnTo>
                    <a:pt x="826" y="5660"/>
                  </a:lnTo>
                  <a:lnTo>
                    <a:pt x="802" y="5674"/>
                  </a:lnTo>
                  <a:lnTo>
                    <a:pt x="779" y="5685"/>
                  </a:lnTo>
                  <a:lnTo>
                    <a:pt x="771" y="5689"/>
                  </a:lnTo>
                  <a:lnTo>
                    <a:pt x="763" y="5695"/>
                  </a:lnTo>
                  <a:lnTo>
                    <a:pt x="755" y="5701"/>
                  </a:lnTo>
                  <a:lnTo>
                    <a:pt x="746" y="5709"/>
                  </a:lnTo>
                  <a:lnTo>
                    <a:pt x="729" y="5726"/>
                  </a:lnTo>
                  <a:lnTo>
                    <a:pt x="711" y="5744"/>
                  </a:lnTo>
                  <a:lnTo>
                    <a:pt x="693" y="5761"/>
                  </a:lnTo>
                  <a:lnTo>
                    <a:pt x="676" y="5777"/>
                  </a:lnTo>
                  <a:lnTo>
                    <a:pt x="668" y="5782"/>
                  </a:lnTo>
                  <a:lnTo>
                    <a:pt x="659" y="5786"/>
                  </a:lnTo>
                  <a:lnTo>
                    <a:pt x="653" y="5790"/>
                  </a:lnTo>
                  <a:lnTo>
                    <a:pt x="645" y="5790"/>
                  </a:lnTo>
                  <a:lnTo>
                    <a:pt x="632" y="5804"/>
                  </a:lnTo>
                  <a:lnTo>
                    <a:pt x="613" y="5822"/>
                  </a:lnTo>
                  <a:lnTo>
                    <a:pt x="593" y="5837"/>
                  </a:lnTo>
                  <a:lnTo>
                    <a:pt x="578" y="5849"/>
                  </a:lnTo>
                  <a:lnTo>
                    <a:pt x="574" y="5850"/>
                  </a:lnTo>
                  <a:lnTo>
                    <a:pt x="570" y="5852"/>
                  </a:lnTo>
                  <a:lnTo>
                    <a:pt x="566" y="5852"/>
                  </a:lnTo>
                  <a:lnTo>
                    <a:pt x="563" y="5850"/>
                  </a:lnTo>
                  <a:lnTo>
                    <a:pt x="557" y="5847"/>
                  </a:lnTo>
                  <a:lnTo>
                    <a:pt x="552" y="5841"/>
                  </a:lnTo>
                  <a:lnTo>
                    <a:pt x="544" y="5828"/>
                  </a:lnTo>
                  <a:lnTo>
                    <a:pt x="535" y="5819"/>
                  </a:lnTo>
                  <a:lnTo>
                    <a:pt x="527" y="5817"/>
                  </a:lnTo>
                  <a:lnTo>
                    <a:pt x="521" y="5815"/>
                  </a:lnTo>
                  <a:lnTo>
                    <a:pt x="513" y="5817"/>
                  </a:lnTo>
                  <a:lnTo>
                    <a:pt x="506" y="5819"/>
                  </a:lnTo>
                  <a:lnTo>
                    <a:pt x="491" y="5827"/>
                  </a:lnTo>
                  <a:lnTo>
                    <a:pt x="475" y="5837"/>
                  </a:lnTo>
                  <a:lnTo>
                    <a:pt x="461" y="5850"/>
                  </a:lnTo>
                  <a:lnTo>
                    <a:pt x="446" y="5861"/>
                  </a:lnTo>
                  <a:lnTo>
                    <a:pt x="438" y="5866"/>
                  </a:lnTo>
                  <a:lnTo>
                    <a:pt x="430" y="5870"/>
                  </a:lnTo>
                  <a:lnTo>
                    <a:pt x="422" y="5872"/>
                  </a:lnTo>
                  <a:lnTo>
                    <a:pt x="414" y="5872"/>
                  </a:lnTo>
                  <a:lnTo>
                    <a:pt x="404" y="5872"/>
                  </a:lnTo>
                  <a:lnTo>
                    <a:pt x="394" y="5869"/>
                  </a:lnTo>
                  <a:lnTo>
                    <a:pt x="385" y="5863"/>
                  </a:lnTo>
                  <a:lnTo>
                    <a:pt x="376" y="5858"/>
                  </a:lnTo>
                  <a:lnTo>
                    <a:pt x="367" y="5852"/>
                  </a:lnTo>
                  <a:lnTo>
                    <a:pt x="359" y="5848"/>
                  </a:lnTo>
                  <a:lnTo>
                    <a:pt x="355" y="5847"/>
                  </a:lnTo>
                  <a:lnTo>
                    <a:pt x="350" y="5845"/>
                  </a:lnTo>
                  <a:lnTo>
                    <a:pt x="346" y="5844"/>
                  </a:lnTo>
                  <a:lnTo>
                    <a:pt x="342" y="5845"/>
                  </a:lnTo>
                  <a:lnTo>
                    <a:pt x="329" y="5848"/>
                  </a:lnTo>
                  <a:lnTo>
                    <a:pt x="320" y="5849"/>
                  </a:lnTo>
                  <a:lnTo>
                    <a:pt x="316" y="5849"/>
                  </a:lnTo>
                  <a:lnTo>
                    <a:pt x="311" y="5847"/>
                  </a:lnTo>
                  <a:lnTo>
                    <a:pt x="306" y="5843"/>
                  </a:lnTo>
                  <a:lnTo>
                    <a:pt x="300" y="5837"/>
                  </a:lnTo>
                  <a:lnTo>
                    <a:pt x="293" y="5828"/>
                  </a:lnTo>
                  <a:lnTo>
                    <a:pt x="285" y="5818"/>
                  </a:lnTo>
                  <a:lnTo>
                    <a:pt x="281" y="5814"/>
                  </a:lnTo>
                  <a:lnTo>
                    <a:pt x="276" y="5810"/>
                  </a:lnTo>
                  <a:lnTo>
                    <a:pt x="272" y="5806"/>
                  </a:lnTo>
                  <a:lnTo>
                    <a:pt x="267" y="5804"/>
                  </a:lnTo>
                  <a:lnTo>
                    <a:pt x="255" y="5801"/>
                  </a:lnTo>
                  <a:lnTo>
                    <a:pt x="246" y="5801"/>
                  </a:lnTo>
                  <a:lnTo>
                    <a:pt x="238" y="5803"/>
                  </a:lnTo>
                  <a:lnTo>
                    <a:pt x="232" y="5806"/>
                  </a:lnTo>
                  <a:lnTo>
                    <a:pt x="224" y="5809"/>
                  </a:lnTo>
                  <a:lnTo>
                    <a:pt x="218" y="5813"/>
                  </a:lnTo>
                  <a:lnTo>
                    <a:pt x="210" y="5815"/>
                  </a:lnTo>
                  <a:lnTo>
                    <a:pt x="199" y="5818"/>
                  </a:lnTo>
                  <a:lnTo>
                    <a:pt x="196" y="5818"/>
                  </a:lnTo>
                  <a:lnTo>
                    <a:pt x="193" y="5818"/>
                  </a:lnTo>
                  <a:lnTo>
                    <a:pt x="189" y="5817"/>
                  </a:lnTo>
                  <a:lnTo>
                    <a:pt x="185" y="5814"/>
                  </a:lnTo>
                  <a:lnTo>
                    <a:pt x="180" y="5809"/>
                  </a:lnTo>
                  <a:lnTo>
                    <a:pt x="175" y="5801"/>
                  </a:lnTo>
                  <a:lnTo>
                    <a:pt x="172" y="5793"/>
                  </a:lnTo>
                  <a:lnTo>
                    <a:pt x="171" y="5786"/>
                  </a:lnTo>
                  <a:lnTo>
                    <a:pt x="172" y="5782"/>
                  </a:lnTo>
                  <a:lnTo>
                    <a:pt x="172" y="5778"/>
                  </a:lnTo>
                  <a:lnTo>
                    <a:pt x="175" y="5774"/>
                  </a:lnTo>
                  <a:lnTo>
                    <a:pt x="177" y="5771"/>
                  </a:lnTo>
                  <a:lnTo>
                    <a:pt x="184" y="5766"/>
                  </a:lnTo>
                  <a:lnTo>
                    <a:pt x="192" y="5762"/>
                  </a:lnTo>
                  <a:lnTo>
                    <a:pt x="199" y="5758"/>
                  </a:lnTo>
                  <a:lnTo>
                    <a:pt x="207" y="5756"/>
                  </a:lnTo>
                  <a:lnTo>
                    <a:pt x="223" y="5752"/>
                  </a:lnTo>
                  <a:lnTo>
                    <a:pt x="237" y="5744"/>
                  </a:lnTo>
                  <a:lnTo>
                    <a:pt x="241" y="5740"/>
                  </a:lnTo>
                  <a:lnTo>
                    <a:pt x="245" y="5738"/>
                  </a:lnTo>
                  <a:lnTo>
                    <a:pt x="246" y="5734"/>
                  </a:lnTo>
                  <a:lnTo>
                    <a:pt x="246" y="5731"/>
                  </a:lnTo>
                  <a:lnTo>
                    <a:pt x="245" y="5729"/>
                  </a:lnTo>
                  <a:lnTo>
                    <a:pt x="243" y="5726"/>
                  </a:lnTo>
                  <a:lnTo>
                    <a:pt x="240" y="5723"/>
                  </a:lnTo>
                  <a:lnTo>
                    <a:pt x="237" y="5721"/>
                  </a:lnTo>
                  <a:lnTo>
                    <a:pt x="219" y="5714"/>
                  </a:lnTo>
                  <a:lnTo>
                    <a:pt x="202" y="5711"/>
                  </a:lnTo>
                  <a:lnTo>
                    <a:pt x="192" y="5707"/>
                  </a:lnTo>
                  <a:lnTo>
                    <a:pt x="181" y="5701"/>
                  </a:lnTo>
                  <a:lnTo>
                    <a:pt x="170" y="5695"/>
                  </a:lnTo>
                  <a:lnTo>
                    <a:pt x="159" y="5687"/>
                  </a:lnTo>
                  <a:lnTo>
                    <a:pt x="140" y="5670"/>
                  </a:lnTo>
                  <a:lnTo>
                    <a:pt x="123" y="5654"/>
                  </a:lnTo>
                  <a:lnTo>
                    <a:pt x="111" y="5641"/>
                  </a:lnTo>
                  <a:lnTo>
                    <a:pt x="98" y="5629"/>
                  </a:lnTo>
                  <a:lnTo>
                    <a:pt x="84" y="5617"/>
                  </a:lnTo>
                  <a:lnTo>
                    <a:pt x="71" y="5606"/>
                  </a:lnTo>
                  <a:lnTo>
                    <a:pt x="57" y="5595"/>
                  </a:lnTo>
                  <a:lnTo>
                    <a:pt x="44" y="5584"/>
                  </a:lnTo>
                  <a:lnTo>
                    <a:pt x="31" y="5572"/>
                  </a:lnTo>
                  <a:lnTo>
                    <a:pt x="19" y="5559"/>
                  </a:lnTo>
                  <a:lnTo>
                    <a:pt x="14" y="5547"/>
                  </a:lnTo>
                  <a:lnTo>
                    <a:pt x="10" y="5536"/>
                  </a:lnTo>
                  <a:lnTo>
                    <a:pt x="8" y="5523"/>
                  </a:lnTo>
                  <a:lnTo>
                    <a:pt x="5" y="5510"/>
                  </a:lnTo>
                  <a:lnTo>
                    <a:pt x="1" y="5484"/>
                  </a:lnTo>
                  <a:lnTo>
                    <a:pt x="0" y="5458"/>
                  </a:lnTo>
                  <a:lnTo>
                    <a:pt x="0" y="5431"/>
                  </a:lnTo>
                  <a:lnTo>
                    <a:pt x="3" y="5404"/>
                  </a:lnTo>
                  <a:lnTo>
                    <a:pt x="6" y="5379"/>
                  </a:lnTo>
                  <a:lnTo>
                    <a:pt x="13" y="5354"/>
                  </a:lnTo>
                  <a:lnTo>
                    <a:pt x="17" y="5345"/>
                  </a:lnTo>
                  <a:lnTo>
                    <a:pt x="21" y="5340"/>
                  </a:lnTo>
                  <a:lnTo>
                    <a:pt x="26" y="5336"/>
                  </a:lnTo>
                  <a:lnTo>
                    <a:pt x="30" y="5335"/>
                  </a:lnTo>
                  <a:lnTo>
                    <a:pt x="36" y="5336"/>
                  </a:lnTo>
                  <a:lnTo>
                    <a:pt x="41" y="5339"/>
                  </a:lnTo>
                  <a:lnTo>
                    <a:pt x="47" y="5343"/>
                  </a:lnTo>
                  <a:lnTo>
                    <a:pt x="52" y="5347"/>
                  </a:lnTo>
                  <a:lnTo>
                    <a:pt x="72" y="5372"/>
                  </a:lnTo>
                  <a:lnTo>
                    <a:pt x="87" y="5389"/>
                  </a:lnTo>
                  <a:lnTo>
                    <a:pt x="106" y="5406"/>
                  </a:lnTo>
                  <a:lnTo>
                    <a:pt x="120" y="5418"/>
                  </a:lnTo>
                  <a:lnTo>
                    <a:pt x="126" y="5422"/>
                  </a:lnTo>
                  <a:lnTo>
                    <a:pt x="131" y="5424"/>
                  </a:lnTo>
                  <a:lnTo>
                    <a:pt x="135" y="5424"/>
                  </a:lnTo>
                  <a:lnTo>
                    <a:pt x="139" y="5424"/>
                  </a:lnTo>
                  <a:lnTo>
                    <a:pt x="140" y="5424"/>
                  </a:lnTo>
                  <a:lnTo>
                    <a:pt x="142" y="5422"/>
                  </a:lnTo>
                  <a:lnTo>
                    <a:pt x="144" y="5419"/>
                  </a:lnTo>
                  <a:lnTo>
                    <a:pt x="144" y="5415"/>
                  </a:lnTo>
                  <a:lnTo>
                    <a:pt x="145" y="5406"/>
                  </a:lnTo>
                  <a:lnTo>
                    <a:pt x="144" y="5393"/>
                  </a:lnTo>
                  <a:lnTo>
                    <a:pt x="141" y="5365"/>
                  </a:lnTo>
                  <a:lnTo>
                    <a:pt x="141" y="5332"/>
                  </a:lnTo>
                  <a:lnTo>
                    <a:pt x="144" y="5317"/>
                  </a:lnTo>
                  <a:lnTo>
                    <a:pt x="148" y="5302"/>
                  </a:lnTo>
                  <a:lnTo>
                    <a:pt x="151" y="5296"/>
                  </a:lnTo>
                  <a:lnTo>
                    <a:pt x="155" y="5290"/>
                  </a:lnTo>
                  <a:lnTo>
                    <a:pt x="161" y="5284"/>
                  </a:lnTo>
                  <a:lnTo>
                    <a:pt x="166" y="5279"/>
                  </a:lnTo>
                  <a:lnTo>
                    <a:pt x="177" y="5274"/>
                  </a:lnTo>
                  <a:lnTo>
                    <a:pt x="192" y="5266"/>
                  </a:lnTo>
                  <a:lnTo>
                    <a:pt x="197" y="5262"/>
                  </a:lnTo>
                  <a:lnTo>
                    <a:pt x="199" y="5257"/>
                  </a:lnTo>
                  <a:lnTo>
                    <a:pt x="201" y="5255"/>
                  </a:lnTo>
                  <a:lnTo>
                    <a:pt x="199" y="5252"/>
                  </a:lnTo>
                  <a:lnTo>
                    <a:pt x="197" y="5249"/>
                  </a:lnTo>
                  <a:lnTo>
                    <a:pt x="194" y="5247"/>
                  </a:lnTo>
                  <a:lnTo>
                    <a:pt x="185" y="5238"/>
                  </a:lnTo>
                  <a:lnTo>
                    <a:pt x="179" y="5230"/>
                  </a:lnTo>
                  <a:lnTo>
                    <a:pt x="176" y="5227"/>
                  </a:lnTo>
                  <a:lnTo>
                    <a:pt x="175" y="5223"/>
                  </a:lnTo>
                  <a:lnTo>
                    <a:pt x="175" y="5220"/>
                  </a:lnTo>
                  <a:lnTo>
                    <a:pt x="175" y="5217"/>
                  </a:lnTo>
                  <a:lnTo>
                    <a:pt x="177" y="5211"/>
                  </a:lnTo>
                  <a:lnTo>
                    <a:pt x="183" y="5203"/>
                  </a:lnTo>
                  <a:lnTo>
                    <a:pt x="190" y="5195"/>
                  </a:lnTo>
                  <a:lnTo>
                    <a:pt x="201" y="5187"/>
                  </a:lnTo>
                  <a:lnTo>
                    <a:pt x="218" y="5176"/>
                  </a:lnTo>
                  <a:lnTo>
                    <a:pt x="240" y="5160"/>
                  </a:lnTo>
                  <a:lnTo>
                    <a:pt x="250" y="5151"/>
                  </a:lnTo>
                  <a:lnTo>
                    <a:pt x="259" y="5143"/>
                  </a:lnTo>
                  <a:lnTo>
                    <a:pt x="263" y="5139"/>
                  </a:lnTo>
                  <a:lnTo>
                    <a:pt x="265" y="5135"/>
                  </a:lnTo>
                  <a:lnTo>
                    <a:pt x="267" y="5131"/>
                  </a:lnTo>
                  <a:lnTo>
                    <a:pt x="268" y="5129"/>
                  </a:lnTo>
                  <a:lnTo>
                    <a:pt x="251" y="5126"/>
                  </a:lnTo>
                  <a:lnTo>
                    <a:pt x="238" y="5122"/>
                  </a:lnTo>
                  <a:lnTo>
                    <a:pt x="236" y="5122"/>
                  </a:lnTo>
                  <a:lnTo>
                    <a:pt x="232" y="5124"/>
                  </a:lnTo>
                  <a:lnTo>
                    <a:pt x="229" y="5125"/>
                  </a:lnTo>
                  <a:lnTo>
                    <a:pt x="225" y="5128"/>
                  </a:lnTo>
                  <a:lnTo>
                    <a:pt x="218" y="5135"/>
                  </a:lnTo>
                  <a:lnTo>
                    <a:pt x="208" y="5148"/>
                  </a:lnTo>
                  <a:lnTo>
                    <a:pt x="203" y="5156"/>
                  </a:lnTo>
                  <a:lnTo>
                    <a:pt x="196" y="5165"/>
                  </a:lnTo>
                  <a:lnTo>
                    <a:pt x="185" y="5174"/>
                  </a:lnTo>
                  <a:lnTo>
                    <a:pt x="176" y="5181"/>
                  </a:lnTo>
                  <a:lnTo>
                    <a:pt x="171" y="5182"/>
                  </a:lnTo>
                  <a:lnTo>
                    <a:pt x="167" y="5183"/>
                  </a:lnTo>
                  <a:lnTo>
                    <a:pt x="163" y="5183"/>
                  </a:lnTo>
                  <a:lnTo>
                    <a:pt x="161" y="5181"/>
                  </a:lnTo>
                  <a:lnTo>
                    <a:pt x="159" y="5178"/>
                  </a:lnTo>
                  <a:lnTo>
                    <a:pt x="158" y="5173"/>
                  </a:lnTo>
                  <a:lnTo>
                    <a:pt x="159" y="5166"/>
                  </a:lnTo>
                  <a:lnTo>
                    <a:pt x="161" y="5157"/>
                  </a:lnTo>
                  <a:lnTo>
                    <a:pt x="163" y="5147"/>
                  </a:lnTo>
                  <a:lnTo>
                    <a:pt x="162" y="5141"/>
                  </a:lnTo>
                  <a:lnTo>
                    <a:pt x="161" y="5138"/>
                  </a:lnTo>
                  <a:lnTo>
                    <a:pt x="159" y="5137"/>
                  </a:lnTo>
                  <a:lnTo>
                    <a:pt x="158" y="5135"/>
                  </a:lnTo>
                  <a:lnTo>
                    <a:pt x="155" y="5135"/>
                  </a:lnTo>
                  <a:lnTo>
                    <a:pt x="150" y="5135"/>
                  </a:lnTo>
                  <a:lnTo>
                    <a:pt x="145" y="5139"/>
                  </a:lnTo>
                  <a:lnTo>
                    <a:pt x="140" y="5144"/>
                  </a:lnTo>
                  <a:lnTo>
                    <a:pt x="135" y="5152"/>
                  </a:lnTo>
                  <a:lnTo>
                    <a:pt x="127" y="5173"/>
                  </a:lnTo>
                  <a:lnTo>
                    <a:pt x="119" y="5194"/>
                  </a:lnTo>
                  <a:lnTo>
                    <a:pt x="117" y="5198"/>
                  </a:lnTo>
                  <a:lnTo>
                    <a:pt x="114" y="5200"/>
                  </a:lnTo>
                  <a:lnTo>
                    <a:pt x="113" y="5203"/>
                  </a:lnTo>
                  <a:lnTo>
                    <a:pt x="109" y="5203"/>
                  </a:lnTo>
                  <a:lnTo>
                    <a:pt x="106" y="5201"/>
                  </a:lnTo>
                  <a:lnTo>
                    <a:pt x="102" y="5200"/>
                  </a:lnTo>
                  <a:lnTo>
                    <a:pt x="98" y="5195"/>
                  </a:lnTo>
                  <a:lnTo>
                    <a:pt x="93" y="5190"/>
                  </a:lnTo>
                  <a:lnTo>
                    <a:pt x="85" y="5179"/>
                  </a:lnTo>
                  <a:lnTo>
                    <a:pt x="79" y="5173"/>
                  </a:lnTo>
                  <a:lnTo>
                    <a:pt x="74" y="5169"/>
                  </a:lnTo>
                  <a:lnTo>
                    <a:pt x="70" y="5169"/>
                  </a:lnTo>
                  <a:lnTo>
                    <a:pt x="66" y="5170"/>
                  </a:lnTo>
                  <a:lnTo>
                    <a:pt x="62" y="5173"/>
                  </a:lnTo>
                  <a:lnTo>
                    <a:pt x="60" y="5177"/>
                  </a:lnTo>
                  <a:lnTo>
                    <a:pt x="57" y="5182"/>
                  </a:lnTo>
                  <a:lnTo>
                    <a:pt x="52" y="5194"/>
                  </a:lnTo>
                  <a:lnTo>
                    <a:pt x="45" y="5204"/>
                  </a:lnTo>
                  <a:lnTo>
                    <a:pt x="40" y="5207"/>
                  </a:lnTo>
                  <a:lnTo>
                    <a:pt x="36" y="5208"/>
                  </a:lnTo>
                  <a:lnTo>
                    <a:pt x="30" y="5208"/>
                  </a:lnTo>
                  <a:lnTo>
                    <a:pt x="23" y="5205"/>
                  </a:lnTo>
                  <a:lnTo>
                    <a:pt x="18" y="5201"/>
                  </a:lnTo>
                  <a:lnTo>
                    <a:pt x="15" y="5195"/>
                  </a:lnTo>
                  <a:lnTo>
                    <a:pt x="12" y="5187"/>
                  </a:lnTo>
                  <a:lnTo>
                    <a:pt x="9" y="5178"/>
                  </a:lnTo>
                  <a:lnTo>
                    <a:pt x="6" y="5156"/>
                  </a:lnTo>
                  <a:lnTo>
                    <a:pt x="5" y="5131"/>
                  </a:lnTo>
                  <a:lnTo>
                    <a:pt x="5" y="5107"/>
                  </a:lnTo>
                  <a:lnTo>
                    <a:pt x="8" y="5084"/>
                  </a:lnTo>
                  <a:lnTo>
                    <a:pt x="9" y="5073"/>
                  </a:lnTo>
                  <a:lnTo>
                    <a:pt x="12" y="5064"/>
                  </a:lnTo>
                  <a:lnTo>
                    <a:pt x="14" y="5056"/>
                  </a:lnTo>
                  <a:lnTo>
                    <a:pt x="17" y="5051"/>
                  </a:lnTo>
                  <a:lnTo>
                    <a:pt x="21" y="5046"/>
                  </a:lnTo>
                  <a:lnTo>
                    <a:pt x="27" y="5042"/>
                  </a:lnTo>
                  <a:lnTo>
                    <a:pt x="34" y="5038"/>
                  </a:lnTo>
                  <a:lnTo>
                    <a:pt x="41" y="5034"/>
                  </a:lnTo>
                  <a:lnTo>
                    <a:pt x="58" y="5028"/>
                  </a:lnTo>
                  <a:lnTo>
                    <a:pt x="72" y="5020"/>
                  </a:lnTo>
                  <a:lnTo>
                    <a:pt x="75" y="5024"/>
                  </a:lnTo>
                  <a:lnTo>
                    <a:pt x="76" y="5029"/>
                  </a:lnTo>
                  <a:lnTo>
                    <a:pt x="76" y="5034"/>
                  </a:lnTo>
                  <a:lnTo>
                    <a:pt x="76" y="5040"/>
                  </a:lnTo>
                  <a:lnTo>
                    <a:pt x="72" y="5050"/>
                  </a:lnTo>
                  <a:lnTo>
                    <a:pt x="69" y="5060"/>
                  </a:lnTo>
                  <a:lnTo>
                    <a:pt x="63" y="5072"/>
                  </a:lnTo>
                  <a:lnTo>
                    <a:pt x="60" y="5081"/>
                  </a:lnTo>
                  <a:lnTo>
                    <a:pt x="58" y="5086"/>
                  </a:lnTo>
                  <a:lnTo>
                    <a:pt x="58" y="5090"/>
                  </a:lnTo>
                  <a:lnTo>
                    <a:pt x="58" y="5094"/>
                  </a:lnTo>
                  <a:lnTo>
                    <a:pt x="60" y="5098"/>
                  </a:lnTo>
                  <a:lnTo>
                    <a:pt x="63" y="5100"/>
                  </a:lnTo>
                  <a:lnTo>
                    <a:pt x="66" y="5103"/>
                  </a:lnTo>
                  <a:lnTo>
                    <a:pt x="70" y="5103"/>
                  </a:lnTo>
                  <a:lnTo>
                    <a:pt x="74" y="5103"/>
                  </a:lnTo>
                  <a:lnTo>
                    <a:pt x="80" y="5099"/>
                  </a:lnTo>
                  <a:lnTo>
                    <a:pt x="88" y="5091"/>
                  </a:lnTo>
                  <a:lnTo>
                    <a:pt x="101" y="5074"/>
                  </a:lnTo>
                  <a:lnTo>
                    <a:pt x="110" y="5062"/>
                  </a:lnTo>
                  <a:lnTo>
                    <a:pt x="115" y="5058"/>
                  </a:lnTo>
                  <a:lnTo>
                    <a:pt x="120" y="5056"/>
                  </a:lnTo>
                  <a:lnTo>
                    <a:pt x="126" y="5056"/>
                  </a:lnTo>
                  <a:lnTo>
                    <a:pt x="131" y="5056"/>
                  </a:lnTo>
                  <a:lnTo>
                    <a:pt x="136" y="5056"/>
                  </a:lnTo>
                  <a:lnTo>
                    <a:pt x="141" y="5056"/>
                  </a:lnTo>
                  <a:lnTo>
                    <a:pt x="145" y="5054"/>
                  </a:lnTo>
                  <a:lnTo>
                    <a:pt x="149" y="5049"/>
                  </a:lnTo>
                  <a:lnTo>
                    <a:pt x="153" y="5043"/>
                  </a:lnTo>
                  <a:lnTo>
                    <a:pt x="155" y="5038"/>
                  </a:lnTo>
                  <a:lnTo>
                    <a:pt x="159" y="5034"/>
                  </a:lnTo>
                  <a:lnTo>
                    <a:pt x="163" y="5032"/>
                  </a:lnTo>
                  <a:lnTo>
                    <a:pt x="171" y="5028"/>
                  </a:lnTo>
                  <a:lnTo>
                    <a:pt x="180" y="5027"/>
                  </a:lnTo>
                  <a:lnTo>
                    <a:pt x="188" y="5027"/>
                  </a:lnTo>
                  <a:lnTo>
                    <a:pt x="197" y="5025"/>
                  </a:lnTo>
                  <a:lnTo>
                    <a:pt x="206" y="5023"/>
                  </a:lnTo>
                  <a:lnTo>
                    <a:pt x="214" y="5019"/>
                  </a:lnTo>
                  <a:lnTo>
                    <a:pt x="219" y="5014"/>
                  </a:lnTo>
                  <a:lnTo>
                    <a:pt x="221" y="5006"/>
                  </a:lnTo>
                  <a:lnTo>
                    <a:pt x="221" y="5002"/>
                  </a:lnTo>
                  <a:lnTo>
                    <a:pt x="220" y="4998"/>
                  </a:lnTo>
                  <a:lnTo>
                    <a:pt x="219" y="4995"/>
                  </a:lnTo>
                  <a:lnTo>
                    <a:pt x="216" y="4994"/>
                  </a:lnTo>
                  <a:lnTo>
                    <a:pt x="216" y="4992"/>
                  </a:lnTo>
                  <a:lnTo>
                    <a:pt x="192" y="4992"/>
                  </a:lnTo>
                  <a:lnTo>
                    <a:pt x="176" y="4989"/>
                  </a:lnTo>
                  <a:lnTo>
                    <a:pt x="171" y="4988"/>
                  </a:lnTo>
                  <a:lnTo>
                    <a:pt x="167" y="4985"/>
                  </a:lnTo>
                  <a:lnTo>
                    <a:pt x="166" y="4983"/>
                  </a:lnTo>
                  <a:lnTo>
                    <a:pt x="164" y="4980"/>
                  </a:lnTo>
                  <a:lnTo>
                    <a:pt x="166" y="4976"/>
                  </a:lnTo>
                  <a:lnTo>
                    <a:pt x="168" y="4972"/>
                  </a:lnTo>
                  <a:lnTo>
                    <a:pt x="171" y="4968"/>
                  </a:lnTo>
                  <a:lnTo>
                    <a:pt x="175" y="4963"/>
                  </a:lnTo>
                  <a:lnTo>
                    <a:pt x="186" y="4951"/>
                  </a:lnTo>
                  <a:lnTo>
                    <a:pt x="199" y="4938"/>
                  </a:lnTo>
                  <a:lnTo>
                    <a:pt x="221" y="4928"/>
                  </a:lnTo>
                  <a:lnTo>
                    <a:pt x="243" y="4915"/>
                  </a:lnTo>
                  <a:lnTo>
                    <a:pt x="264" y="4901"/>
                  </a:lnTo>
                  <a:lnTo>
                    <a:pt x="285" y="4885"/>
                  </a:lnTo>
                  <a:lnTo>
                    <a:pt x="289" y="4883"/>
                  </a:lnTo>
                  <a:lnTo>
                    <a:pt x="290" y="4880"/>
                  </a:lnTo>
                  <a:lnTo>
                    <a:pt x="291" y="4878"/>
                  </a:lnTo>
                  <a:lnTo>
                    <a:pt x="291" y="4875"/>
                  </a:lnTo>
                  <a:lnTo>
                    <a:pt x="288" y="4870"/>
                  </a:lnTo>
                  <a:lnTo>
                    <a:pt x="282" y="4865"/>
                  </a:lnTo>
                  <a:lnTo>
                    <a:pt x="276" y="4861"/>
                  </a:lnTo>
                  <a:lnTo>
                    <a:pt x="269" y="4856"/>
                  </a:lnTo>
                  <a:lnTo>
                    <a:pt x="268" y="4853"/>
                  </a:lnTo>
                  <a:lnTo>
                    <a:pt x="267" y="4849"/>
                  </a:lnTo>
                  <a:lnTo>
                    <a:pt x="265" y="4847"/>
                  </a:lnTo>
                  <a:lnTo>
                    <a:pt x="267" y="4843"/>
                  </a:lnTo>
                  <a:lnTo>
                    <a:pt x="272" y="4834"/>
                  </a:lnTo>
                  <a:lnTo>
                    <a:pt x="281" y="4822"/>
                  </a:lnTo>
                  <a:lnTo>
                    <a:pt x="295" y="4810"/>
                  </a:lnTo>
                  <a:lnTo>
                    <a:pt x="311" y="4797"/>
                  </a:lnTo>
                  <a:lnTo>
                    <a:pt x="328" y="4786"/>
                  </a:lnTo>
                  <a:lnTo>
                    <a:pt x="343" y="4777"/>
                  </a:lnTo>
                  <a:lnTo>
                    <a:pt x="350" y="4773"/>
                  </a:lnTo>
                  <a:lnTo>
                    <a:pt x="356" y="4770"/>
                  </a:lnTo>
                  <a:lnTo>
                    <a:pt x="361" y="4767"/>
                  </a:lnTo>
                  <a:lnTo>
                    <a:pt x="367" y="4767"/>
                  </a:lnTo>
                  <a:lnTo>
                    <a:pt x="369" y="4782"/>
                  </a:lnTo>
                  <a:lnTo>
                    <a:pt x="369" y="4795"/>
                  </a:lnTo>
                  <a:lnTo>
                    <a:pt x="369" y="4809"/>
                  </a:lnTo>
                  <a:lnTo>
                    <a:pt x="368" y="4822"/>
                  </a:lnTo>
                  <a:lnTo>
                    <a:pt x="364" y="4848"/>
                  </a:lnTo>
                  <a:lnTo>
                    <a:pt x="361" y="4875"/>
                  </a:lnTo>
                  <a:lnTo>
                    <a:pt x="363" y="4891"/>
                  </a:lnTo>
                  <a:lnTo>
                    <a:pt x="364" y="4901"/>
                  </a:lnTo>
                  <a:lnTo>
                    <a:pt x="365" y="4903"/>
                  </a:lnTo>
                  <a:lnTo>
                    <a:pt x="367" y="4905"/>
                  </a:lnTo>
                  <a:lnTo>
                    <a:pt x="368" y="4906"/>
                  </a:lnTo>
                  <a:lnTo>
                    <a:pt x="369" y="4905"/>
                  </a:lnTo>
                  <a:lnTo>
                    <a:pt x="372" y="4902"/>
                  </a:lnTo>
                  <a:lnTo>
                    <a:pt x="373" y="4896"/>
                  </a:lnTo>
                  <a:lnTo>
                    <a:pt x="374" y="4888"/>
                  </a:lnTo>
                  <a:lnTo>
                    <a:pt x="374" y="4878"/>
                  </a:lnTo>
                  <a:lnTo>
                    <a:pt x="374" y="4862"/>
                  </a:lnTo>
                  <a:lnTo>
                    <a:pt x="376" y="4848"/>
                  </a:lnTo>
                  <a:lnTo>
                    <a:pt x="378" y="4834"/>
                  </a:lnTo>
                  <a:lnTo>
                    <a:pt x="382" y="4821"/>
                  </a:lnTo>
                  <a:lnTo>
                    <a:pt x="387" y="4809"/>
                  </a:lnTo>
                  <a:lnTo>
                    <a:pt x="394" y="4797"/>
                  </a:lnTo>
                  <a:lnTo>
                    <a:pt x="402" y="4787"/>
                  </a:lnTo>
                  <a:lnTo>
                    <a:pt x="409" y="4778"/>
                  </a:lnTo>
                  <a:lnTo>
                    <a:pt x="418" y="4769"/>
                  </a:lnTo>
                  <a:lnTo>
                    <a:pt x="429" y="4760"/>
                  </a:lnTo>
                  <a:lnTo>
                    <a:pt x="440" y="4752"/>
                  </a:lnTo>
                  <a:lnTo>
                    <a:pt x="452" y="4745"/>
                  </a:lnTo>
                  <a:lnTo>
                    <a:pt x="464" y="4740"/>
                  </a:lnTo>
                  <a:lnTo>
                    <a:pt x="477" y="4735"/>
                  </a:lnTo>
                  <a:lnTo>
                    <a:pt x="490" y="4730"/>
                  </a:lnTo>
                  <a:lnTo>
                    <a:pt x="503" y="4726"/>
                  </a:lnTo>
                  <a:lnTo>
                    <a:pt x="501" y="4723"/>
                  </a:lnTo>
                  <a:lnTo>
                    <a:pt x="501" y="4721"/>
                  </a:lnTo>
                  <a:lnTo>
                    <a:pt x="499" y="4720"/>
                  </a:lnTo>
                  <a:lnTo>
                    <a:pt x="497" y="4717"/>
                  </a:lnTo>
                  <a:lnTo>
                    <a:pt x="492" y="4714"/>
                  </a:lnTo>
                  <a:lnTo>
                    <a:pt x="484" y="4713"/>
                  </a:lnTo>
                  <a:lnTo>
                    <a:pt x="466" y="4712"/>
                  </a:lnTo>
                  <a:lnTo>
                    <a:pt x="444" y="4713"/>
                  </a:lnTo>
                  <a:lnTo>
                    <a:pt x="399" y="4720"/>
                  </a:lnTo>
                  <a:lnTo>
                    <a:pt x="369" y="4723"/>
                  </a:lnTo>
                  <a:lnTo>
                    <a:pt x="356" y="4723"/>
                  </a:lnTo>
                  <a:lnTo>
                    <a:pt x="343" y="4725"/>
                  </a:lnTo>
                  <a:lnTo>
                    <a:pt x="330" y="4729"/>
                  </a:lnTo>
                  <a:lnTo>
                    <a:pt x="319" y="4733"/>
                  </a:lnTo>
                  <a:lnTo>
                    <a:pt x="307" y="4738"/>
                  </a:lnTo>
                  <a:lnTo>
                    <a:pt x="297" y="4745"/>
                  </a:lnTo>
                  <a:lnTo>
                    <a:pt x="286" y="4753"/>
                  </a:lnTo>
                  <a:lnTo>
                    <a:pt x="276" y="4761"/>
                  </a:lnTo>
                  <a:lnTo>
                    <a:pt x="267" y="4770"/>
                  </a:lnTo>
                  <a:lnTo>
                    <a:pt x="258" y="4780"/>
                  </a:lnTo>
                  <a:lnTo>
                    <a:pt x="250" y="4791"/>
                  </a:lnTo>
                  <a:lnTo>
                    <a:pt x="242" y="4802"/>
                  </a:lnTo>
                  <a:lnTo>
                    <a:pt x="229" y="4824"/>
                  </a:lnTo>
                  <a:lnTo>
                    <a:pt x="218" y="4848"/>
                  </a:lnTo>
                  <a:lnTo>
                    <a:pt x="211" y="4862"/>
                  </a:lnTo>
                  <a:lnTo>
                    <a:pt x="206" y="4874"/>
                  </a:lnTo>
                  <a:lnTo>
                    <a:pt x="199" y="4884"/>
                  </a:lnTo>
                  <a:lnTo>
                    <a:pt x="194" y="4891"/>
                  </a:lnTo>
                  <a:lnTo>
                    <a:pt x="192" y="4892"/>
                  </a:lnTo>
                  <a:lnTo>
                    <a:pt x="189" y="4892"/>
                  </a:lnTo>
                  <a:lnTo>
                    <a:pt x="186" y="4892"/>
                  </a:lnTo>
                  <a:lnTo>
                    <a:pt x="183" y="4889"/>
                  </a:lnTo>
                  <a:lnTo>
                    <a:pt x="180" y="4884"/>
                  </a:lnTo>
                  <a:lnTo>
                    <a:pt x="177" y="4879"/>
                  </a:lnTo>
                  <a:lnTo>
                    <a:pt x="175" y="4870"/>
                  </a:lnTo>
                  <a:lnTo>
                    <a:pt x="172" y="4861"/>
                  </a:lnTo>
                  <a:lnTo>
                    <a:pt x="171" y="4854"/>
                  </a:lnTo>
                  <a:lnTo>
                    <a:pt x="171" y="4847"/>
                  </a:lnTo>
                  <a:lnTo>
                    <a:pt x="171" y="4840"/>
                  </a:lnTo>
                  <a:lnTo>
                    <a:pt x="172" y="4834"/>
                  </a:lnTo>
                  <a:lnTo>
                    <a:pt x="175" y="4821"/>
                  </a:lnTo>
                  <a:lnTo>
                    <a:pt x="177" y="4809"/>
                  </a:lnTo>
                  <a:lnTo>
                    <a:pt x="177" y="4804"/>
                  </a:lnTo>
                  <a:lnTo>
                    <a:pt x="176" y="4799"/>
                  </a:lnTo>
                  <a:lnTo>
                    <a:pt x="175" y="4795"/>
                  </a:lnTo>
                  <a:lnTo>
                    <a:pt x="172" y="4791"/>
                  </a:lnTo>
                  <a:lnTo>
                    <a:pt x="167" y="4787"/>
                  </a:lnTo>
                  <a:lnTo>
                    <a:pt x="161" y="4784"/>
                  </a:lnTo>
                  <a:lnTo>
                    <a:pt x="151" y="4783"/>
                  </a:lnTo>
                  <a:lnTo>
                    <a:pt x="141" y="4783"/>
                  </a:lnTo>
                  <a:lnTo>
                    <a:pt x="132" y="4783"/>
                  </a:lnTo>
                  <a:lnTo>
                    <a:pt x="126" y="4782"/>
                  </a:lnTo>
                  <a:lnTo>
                    <a:pt x="120" y="4780"/>
                  </a:lnTo>
                  <a:lnTo>
                    <a:pt x="117" y="4778"/>
                  </a:lnTo>
                  <a:lnTo>
                    <a:pt x="115" y="4775"/>
                  </a:lnTo>
                  <a:lnTo>
                    <a:pt x="115" y="4771"/>
                  </a:lnTo>
                  <a:lnTo>
                    <a:pt x="115" y="4767"/>
                  </a:lnTo>
                  <a:lnTo>
                    <a:pt x="117" y="4764"/>
                  </a:lnTo>
                  <a:lnTo>
                    <a:pt x="119" y="4755"/>
                  </a:lnTo>
                  <a:lnTo>
                    <a:pt x="122" y="4745"/>
                  </a:lnTo>
                  <a:lnTo>
                    <a:pt x="123" y="4740"/>
                  </a:lnTo>
                  <a:lnTo>
                    <a:pt x="122" y="4736"/>
                  </a:lnTo>
                  <a:lnTo>
                    <a:pt x="120" y="4731"/>
                  </a:lnTo>
                  <a:lnTo>
                    <a:pt x="117" y="4726"/>
                  </a:lnTo>
                  <a:lnTo>
                    <a:pt x="109" y="4720"/>
                  </a:lnTo>
                  <a:lnTo>
                    <a:pt x="104" y="4713"/>
                  </a:lnTo>
                  <a:lnTo>
                    <a:pt x="101" y="4708"/>
                  </a:lnTo>
                  <a:lnTo>
                    <a:pt x="100" y="4703"/>
                  </a:lnTo>
                  <a:lnTo>
                    <a:pt x="100" y="4700"/>
                  </a:lnTo>
                  <a:lnTo>
                    <a:pt x="101" y="4698"/>
                  </a:lnTo>
                  <a:lnTo>
                    <a:pt x="104" y="4695"/>
                  </a:lnTo>
                  <a:lnTo>
                    <a:pt x="106" y="4692"/>
                  </a:lnTo>
                  <a:lnTo>
                    <a:pt x="115" y="4688"/>
                  </a:lnTo>
                  <a:lnTo>
                    <a:pt x="123" y="4685"/>
                  </a:lnTo>
                  <a:lnTo>
                    <a:pt x="128" y="4682"/>
                  </a:lnTo>
                  <a:lnTo>
                    <a:pt x="131" y="4678"/>
                  </a:lnTo>
                  <a:lnTo>
                    <a:pt x="135" y="4673"/>
                  </a:lnTo>
                  <a:lnTo>
                    <a:pt x="136" y="4668"/>
                  </a:lnTo>
                  <a:lnTo>
                    <a:pt x="141" y="4669"/>
                  </a:lnTo>
                  <a:lnTo>
                    <a:pt x="146" y="4670"/>
                  </a:lnTo>
                  <a:lnTo>
                    <a:pt x="151" y="4673"/>
                  </a:lnTo>
                  <a:lnTo>
                    <a:pt x="157" y="4676"/>
                  </a:lnTo>
                  <a:lnTo>
                    <a:pt x="167" y="4683"/>
                  </a:lnTo>
                  <a:lnTo>
                    <a:pt x="179" y="4691"/>
                  </a:lnTo>
                  <a:lnTo>
                    <a:pt x="190" y="4696"/>
                  </a:lnTo>
                  <a:lnTo>
                    <a:pt x="201" y="4700"/>
                  </a:lnTo>
                  <a:lnTo>
                    <a:pt x="206" y="4700"/>
                  </a:lnTo>
                  <a:lnTo>
                    <a:pt x="211" y="4699"/>
                  </a:lnTo>
                  <a:lnTo>
                    <a:pt x="215" y="4696"/>
                  </a:lnTo>
                  <a:lnTo>
                    <a:pt x="220" y="4691"/>
                  </a:lnTo>
                  <a:lnTo>
                    <a:pt x="267" y="4630"/>
                  </a:lnTo>
                  <a:lnTo>
                    <a:pt x="268" y="4626"/>
                  </a:lnTo>
                  <a:lnTo>
                    <a:pt x="268" y="4621"/>
                  </a:lnTo>
                  <a:lnTo>
                    <a:pt x="267" y="4615"/>
                  </a:lnTo>
                  <a:lnTo>
                    <a:pt x="265" y="4607"/>
                  </a:lnTo>
                  <a:lnTo>
                    <a:pt x="263" y="4593"/>
                  </a:lnTo>
                  <a:lnTo>
                    <a:pt x="262" y="4582"/>
                  </a:lnTo>
                  <a:lnTo>
                    <a:pt x="260" y="4576"/>
                  </a:lnTo>
                  <a:lnTo>
                    <a:pt x="258" y="4572"/>
                  </a:lnTo>
                  <a:lnTo>
                    <a:pt x="254" y="4569"/>
                  </a:lnTo>
                  <a:lnTo>
                    <a:pt x="250" y="4568"/>
                  </a:lnTo>
                  <a:lnTo>
                    <a:pt x="240" y="4568"/>
                  </a:lnTo>
                  <a:lnTo>
                    <a:pt x="227" y="4571"/>
                  </a:lnTo>
                  <a:lnTo>
                    <a:pt x="214" y="4573"/>
                  </a:lnTo>
                  <a:lnTo>
                    <a:pt x="202" y="4574"/>
                  </a:lnTo>
                  <a:lnTo>
                    <a:pt x="197" y="4574"/>
                  </a:lnTo>
                  <a:lnTo>
                    <a:pt x="192" y="4573"/>
                  </a:lnTo>
                  <a:lnTo>
                    <a:pt x="188" y="4569"/>
                  </a:lnTo>
                  <a:lnTo>
                    <a:pt x="185" y="4565"/>
                  </a:lnTo>
                  <a:lnTo>
                    <a:pt x="172" y="4530"/>
                  </a:lnTo>
                  <a:lnTo>
                    <a:pt x="171" y="4529"/>
                  </a:lnTo>
                  <a:lnTo>
                    <a:pt x="172" y="4527"/>
                  </a:lnTo>
                  <a:lnTo>
                    <a:pt x="174" y="4525"/>
                  </a:lnTo>
                  <a:lnTo>
                    <a:pt x="175" y="4524"/>
                  </a:lnTo>
                  <a:lnTo>
                    <a:pt x="181" y="4521"/>
                  </a:lnTo>
                  <a:lnTo>
                    <a:pt x="188" y="4519"/>
                  </a:lnTo>
                  <a:lnTo>
                    <a:pt x="194" y="4517"/>
                  </a:lnTo>
                  <a:lnTo>
                    <a:pt x="201" y="4514"/>
                  </a:lnTo>
                  <a:lnTo>
                    <a:pt x="203" y="4511"/>
                  </a:lnTo>
                  <a:lnTo>
                    <a:pt x="205" y="4508"/>
                  </a:lnTo>
                  <a:lnTo>
                    <a:pt x="205" y="4506"/>
                  </a:lnTo>
                  <a:lnTo>
                    <a:pt x="205" y="4502"/>
                  </a:lnTo>
                  <a:lnTo>
                    <a:pt x="202" y="4501"/>
                  </a:lnTo>
                  <a:lnTo>
                    <a:pt x="196" y="4499"/>
                  </a:lnTo>
                  <a:lnTo>
                    <a:pt x="185" y="4499"/>
                  </a:lnTo>
                  <a:lnTo>
                    <a:pt x="174" y="4499"/>
                  </a:lnTo>
                  <a:lnTo>
                    <a:pt x="149" y="4498"/>
                  </a:lnTo>
                  <a:lnTo>
                    <a:pt x="131" y="4497"/>
                  </a:lnTo>
                  <a:lnTo>
                    <a:pt x="120" y="4493"/>
                  </a:lnTo>
                  <a:lnTo>
                    <a:pt x="114" y="4489"/>
                  </a:lnTo>
                  <a:lnTo>
                    <a:pt x="109" y="4485"/>
                  </a:lnTo>
                  <a:lnTo>
                    <a:pt x="105" y="4480"/>
                  </a:lnTo>
                  <a:lnTo>
                    <a:pt x="104" y="4476"/>
                  </a:lnTo>
                  <a:lnTo>
                    <a:pt x="105" y="4471"/>
                  </a:lnTo>
                  <a:lnTo>
                    <a:pt x="106" y="4467"/>
                  </a:lnTo>
                  <a:lnTo>
                    <a:pt x="109" y="4462"/>
                  </a:lnTo>
                  <a:lnTo>
                    <a:pt x="117" y="4453"/>
                  </a:lnTo>
                  <a:lnTo>
                    <a:pt x="127" y="4444"/>
                  </a:lnTo>
                  <a:lnTo>
                    <a:pt x="137" y="4436"/>
                  </a:lnTo>
                  <a:lnTo>
                    <a:pt x="148" y="4429"/>
                  </a:lnTo>
                  <a:lnTo>
                    <a:pt x="151" y="4415"/>
                  </a:lnTo>
                  <a:lnTo>
                    <a:pt x="154" y="4406"/>
                  </a:lnTo>
                  <a:lnTo>
                    <a:pt x="174" y="4409"/>
                  </a:lnTo>
                  <a:lnTo>
                    <a:pt x="192" y="4409"/>
                  </a:lnTo>
                  <a:lnTo>
                    <a:pt x="210" y="4409"/>
                  </a:lnTo>
                  <a:lnTo>
                    <a:pt x="228" y="4410"/>
                  </a:lnTo>
                  <a:lnTo>
                    <a:pt x="260" y="4414"/>
                  </a:lnTo>
                  <a:lnTo>
                    <a:pt x="291" y="4419"/>
                  </a:lnTo>
                  <a:lnTo>
                    <a:pt x="306" y="4423"/>
                  </a:lnTo>
                  <a:lnTo>
                    <a:pt x="321" y="4428"/>
                  </a:lnTo>
                  <a:lnTo>
                    <a:pt x="335" y="4433"/>
                  </a:lnTo>
                  <a:lnTo>
                    <a:pt x="351" y="4440"/>
                  </a:lnTo>
                  <a:lnTo>
                    <a:pt x="361" y="4445"/>
                  </a:lnTo>
                  <a:lnTo>
                    <a:pt x="370" y="4450"/>
                  </a:lnTo>
                  <a:lnTo>
                    <a:pt x="380" y="4453"/>
                  </a:lnTo>
                  <a:lnTo>
                    <a:pt x="387" y="4455"/>
                  </a:lnTo>
                  <a:lnTo>
                    <a:pt x="396" y="4455"/>
                  </a:lnTo>
                  <a:lnTo>
                    <a:pt x="405" y="4455"/>
                  </a:lnTo>
                  <a:lnTo>
                    <a:pt x="416" y="4454"/>
                  </a:lnTo>
                  <a:lnTo>
                    <a:pt x="427" y="4451"/>
                  </a:lnTo>
                  <a:lnTo>
                    <a:pt x="447" y="4440"/>
                  </a:lnTo>
                  <a:lnTo>
                    <a:pt x="461" y="4431"/>
                  </a:lnTo>
                  <a:lnTo>
                    <a:pt x="464" y="4433"/>
                  </a:lnTo>
                  <a:lnTo>
                    <a:pt x="468" y="4438"/>
                  </a:lnTo>
                  <a:lnTo>
                    <a:pt x="473" y="4445"/>
                  </a:lnTo>
                  <a:lnTo>
                    <a:pt x="478" y="4454"/>
                  </a:lnTo>
                  <a:lnTo>
                    <a:pt x="488" y="4472"/>
                  </a:lnTo>
                  <a:lnTo>
                    <a:pt x="495" y="4484"/>
                  </a:lnTo>
                  <a:lnTo>
                    <a:pt x="496" y="4489"/>
                  </a:lnTo>
                  <a:lnTo>
                    <a:pt x="497" y="4494"/>
                  </a:lnTo>
                  <a:lnTo>
                    <a:pt x="497" y="4501"/>
                  </a:lnTo>
                  <a:lnTo>
                    <a:pt x="496" y="4506"/>
                  </a:lnTo>
                  <a:lnTo>
                    <a:pt x="495" y="4517"/>
                  </a:lnTo>
                  <a:lnTo>
                    <a:pt x="492" y="4529"/>
                  </a:lnTo>
                  <a:lnTo>
                    <a:pt x="492" y="4534"/>
                  </a:lnTo>
                  <a:lnTo>
                    <a:pt x="492" y="4539"/>
                  </a:lnTo>
                  <a:lnTo>
                    <a:pt x="492" y="4542"/>
                  </a:lnTo>
                  <a:lnTo>
                    <a:pt x="494" y="4546"/>
                  </a:lnTo>
                  <a:lnTo>
                    <a:pt x="497" y="4547"/>
                  </a:lnTo>
                  <a:lnTo>
                    <a:pt x="501" y="4549"/>
                  </a:lnTo>
                  <a:lnTo>
                    <a:pt x="506" y="4549"/>
                  </a:lnTo>
                  <a:lnTo>
                    <a:pt x="514" y="4547"/>
                  </a:lnTo>
                  <a:lnTo>
                    <a:pt x="561" y="4533"/>
                  </a:lnTo>
                  <a:lnTo>
                    <a:pt x="561" y="4532"/>
                  </a:lnTo>
                  <a:lnTo>
                    <a:pt x="560" y="4528"/>
                  </a:lnTo>
                  <a:lnTo>
                    <a:pt x="556" y="4521"/>
                  </a:lnTo>
                  <a:lnTo>
                    <a:pt x="551" y="4515"/>
                  </a:lnTo>
                  <a:lnTo>
                    <a:pt x="540" y="4503"/>
                  </a:lnTo>
                  <a:lnTo>
                    <a:pt x="535" y="4494"/>
                  </a:lnTo>
                  <a:lnTo>
                    <a:pt x="534" y="4492"/>
                  </a:lnTo>
                  <a:lnTo>
                    <a:pt x="534" y="4489"/>
                  </a:lnTo>
                  <a:lnTo>
                    <a:pt x="534" y="4486"/>
                  </a:lnTo>
                  <a:lnTo>
                    <a:pt x="535" y="4484"/>
                  </a:lnTo>
                  <a:lnTo>
                    <a:pt x="540" y="4480"/>
                  </a:lnTo>
                  <a:lnTo>
                    <a:pt x="547" y="4476"/>
                  </a:lnTo>
                  <a:lnTo>
                    <a:pt x="554" y="4472"/>
                  </a:lnTo>
                  <a:lnTo>
                    <a:pt x="565" y="4470"/>
                  </a:lnTo>
                  <a:lnTo>
                    <a:pt x="575" y="4467"/>
                  </a:lnTo>
                  <a:lnTo>
                    <a:pt x="587" y="4464"/>
                  </a:lnTo>
                  <a:lnTo>
                    <a:pt x="610" y="4462"/>
                  </a:lnTo>
                  <a:lnTo>
                    <a:pt x="633" y="4460"/>
                  </a:lnTo>
                  <a:lnTo>
                    <a:pt x="653" y="4459"/>
                  </a:lnTo>
                  <a:lnTo>
                    <a:pt x="666" y="4460"/>
                  </a:lnTo>
                  <a:lnTo>
                    <a:pt x="676" y="4460"/>
                  </a:lnTo>
                  <a:lnTo>
                    <a:pt x="687" y="4458"/>
                  </a:lnTo>
                  <a:lnTo>
                    <a:pt x="698" y="4454"/>
                  </a:lnTo>
                  <a:lnTo>
                    <a:pt x="711" y="4448"/>
                  </a:lnTo>
                  <a:lnTo>
                    <a:pt x="722" y="4441"/>
                  </a:lnTo>
                  <a:lnTo>
                    <a:pt x="733" y="4433"/>
                  </a:lnTo>
                  <a:lnTo>
                    <a:pt x="742" y="4425"/>
                  </a:lnTo>
                  <a:lnTo>
                    <a:pt x="750" y="4419"/>
                  </a:lnTo>
                  <a:lnTo>
                    <a:pt x="750" y="4418"/>
                  </a:lnTo>
                  <a:lnTo>
                    <a:pt x="749" y="4416"/>
                  </a:lnTo>
                  <a:lnTo>
                    <a:pt x="747" y="4414"/>
                  </a:lnTo>
                  <a:lnTo>
                    <a:pt x="744" y="4413"/>
                  </a:lnTo>
                  <a:lnTo>
                    <a:pt x="733" y="4407"/>
                  </a:lnTo>
                  <a:lnTo>
                    <a:pt x="722" y="4403"/>
                  </a:lnTo>
                  <a:lnTo>
                    <a:pt x="709" y="4398"/>
                  </a:lnTo>
                  <a:lnTo>
                    <a:pt x="697" y="4393"/>
                  </a:lnTo>
                  <a:lnTo>
                    <a:pt x="692" y="4389"/>
                  </a:lnTo>
                  <a:lnTo>
                    <a:pt x="688" y="4387"/>
                  </a:lnTo>
                  <a:lnTo>
                    <a:pt x="684" y="4383"/>
                  </a:lnTo>
                  <a:lnTo>
                    <a:pt x="683" y="4379"/>
                  </a:lnTo>
                  <a:lnTo>
                    <a:pt x="680" y="4366"/>
                  </a:lnTo>
                  <a:lnTo>
                    <a:pt x="680" y="4354"/>
                  </a:lnTo>
                  <a:lnTo>
                    <a:pt x="681" y="4344"/>
                  </a:lnTo>
                  <a:lnTo>
                    <a:pt x="685" y="4334"/>
                  </a:lnTo>
                  <a:lnTo>
                    <a:pt x="688" y="4324"/>
                  </a:lnTo>
                  <a:lnTo>
                    <a:pt x="692" y="4315"/>
                  </a:lnTo>
                  <a:lnTo>
                    <a:pt x="694" y="4304"/>
                  </a:lnTo>
                  <a:lnTo>
                    <a:pt x="696" y="4292"/>
                  </a:lnTo>
                  <a:lnTo>
                    <a:pt x="666" y="4295"/>
                  </a:lnTo>
                  <a:lnTo>
                    <a:pt x="645" y="4296"/>
                  </a:lnTo>
                  <a:lnTo>
                    <a:pt x="641" y="4297"/>
                  </a:lnTo>
                  <a:lnTo>
                    <a:pt x="639" y="4299"/>
                  </a:lnTo>
                  <a:lnTo>
                    <a:pt x="636" y="4301"/>
                  </a:lnTo>
                  <a:lnTo>
                    <a:pt x="633" y="4305"/>
                  </a:lnTo>
                  <a:lnTo>
                    <a:pt x="632" y="4310"/>
                  </a:lnTo>
                  <a:lnTo>
                    <a:pt x="631" y="4317"/>
                  </a:lnTo>
                  <a:lnTo>
                    <a:pt x="630" y="4324"/>
                  </a:lnTo>
                  <a:lnTo>
                    <a:pt x="630" y="4334"/>
                  </a:lnTo>
                  <a:lnTo>
                    <a:pt x="630" y="4332"/>
                  </a:lnTo>
                  <a:lnTo>
                    <a:pt x="630" y="4330"/>
                  </a:lnTo>
                  <a:lnTo>
                    <a:pt x="633" y="4358"/>
                  </a:lnTo>
                  <a:lnTo>
                    <a:pt x="639" y="4383"/>
                  </a:lnTo>
                  <a:lnTo>
                    <a:pt x="640" y="4393"/>
                  </a:lnTo>
                  <a:lnTo>
                    <a:pt x="641" y="4403"/>
                  </a:lnTo>
                  <a:lnTo>
                    <a:pt x="641" y="4411"/>
                  </a:lnTo>
                  <a:lnTo>
                    <a:pt x="640" y="4419"/>
                  </a:lnTo>
                  <a:lnTo>
                    <a:pt x="637" y="4425"/>
                  </a:lnTo>
                  <a:lnTo>
                    <a:pt x="633" y="4431"/>
                  </a:lnTo>
                  <a:lnTo>
                    <a:pt x="627" y="4435"/>
                  </a:lnTo>
                  <a:lnTo>
                    <a:pt x="618" y="4437"/>
                  </a:lnTo>
                  <a:lnTo>
                    <a:pt x="608" y="4440"/>
                  </a:lnTo>
                  <a:lnTo>
                    <a:pt x="593" y="4440"/>
                  </a:lnTo>
                  <a:lnTo>
                    <a:pt x="576" y="4440"/>
                  </a:lnTo>
                  <a:lnTo>
                    <a:pt x="557" y="4438"/>
                  </a:lnTo>
                  <a:lnTo>
                    <a:pt x="553" y="4437"/>
                  </a:lnTo>
                  <a:lnTo>
                    <a:pt x="552" y="4436"/>
                  </a:lnTo>
                  <a:lnTo>
                    <a:pt x="549" y="4433"/>
                  </a:lnTo>
                  <a:lnTo>
                    <a:pt x="549" y="4431"/>
                  </a:lnTo>
                  <a:lnTo>
                    <a:pt x="549" y="4424"/>
                  </a:lnTo>
                  <a:lnTo>
                    <a:pt x="551" y="4416"/>
                  </a:lnTo>
                  <a:lnTo>
                    <a:pt x="554" y="4401"/>
                  </a:lnTo>
                  <a:lnTo>
                    <a:pt x="557" y="4391"/>
                  </a:lnTo>
                  <a:lnTo>
                    <a:pt x="556" y="4387"/>
                  </a:lnTo>
                  <a:lnTo>
                    <a:pt x="553" y="4384"/>
                  </a:lnTo>
                  <a:lnTo>
                    <a:pt x="549" y="4384"/>
                  </a:lnTo>
                  <a:lnTo>
                    <a:pt x="545" y="4385"/>
                  </a:lnTo>
                  <a:lnTo>
                    <a:pt x="535" y="4389"/>
                  </a:lnTo>
                  <a:lnTo>
                    <a:pt x="525" y="4397"/>
                  </a:lnTo>
                  <a:lnTo>
                    <a:pt x="513" y="4403"/>
                  </a:lnTo>
                  <a:lnTo>
                    <a:pt x="503" y="4410"/>
                  </a:lnTo>
                  <a:lnTo>
                    <a:pt x="497" y="4413"/>
                  </a:lnTo>
                  <a:lnTo>
                    <a:pt x="492" y="4413"/>
                  </a:lnTo>
                  <a:lnTo>
                    <a:pt x="488" y="4413"/>
                  </a:lnTo>
                  <a:lnTo>
                    <a:pt x="486" y="4411"/>
                  </a:lnTo>
                  <a:lnTo>
                    <a:pt x="481" y="4405"/>
                  </a:lnTo>
                  <a:lnTo>
                    <a:pt x="477" y="4398"/>
                  </a:lnTo>
                  <a:lnTo>
                    <a:pt x="474" y="4393"/>
                  </a:lnTo>
                  <a:lnTo>
                    <a:pt x="474" y="4387"/>
                  </a:lnTo>
                  <a:lnTo>
                    <a:pt x="474" y="4374"/>
                  </a:lnTo>
                  <a:lnTo>
                    <a:pt x="478" y="4361"/>
                  </a:lnTo>
                  <a:lnTo>
                    <a:pt x="483" y="4349"/>
                  </a:lnTo>
                  <a:lnTo>
                    <a:pt x="486" y="4337"/>
                  </a:lnTo>
                  <a:lnTo>
                    <a:pt x="487" y="4334"/>
                  </a:lnTo>
                  <a:lnTo>
                    <a:pt x="487" y="4328"/>
                  </a:lnTo>
                  <a:lnTo>
                    <a:pt x="486" y="4324"/>
                  </a:lnTo>
                  <a:lnTo>
                    <a:pt x="484" y="4322"/>
                  </a:lnTo>
                  <a:lnTo>
                    <a:pt x="481" y="4321"/>
                  </a:lnTo>
                  <a:lnTo>
                    <a:pt x="475" y="4323"/>
                  </a:lnTo>
                  <a:lnTo>
                    <a:pt x="468" y="4328"/>
                  </a:lnTo>
                  <a:lnTo>
                    <a:pt x="460" y="4334"/>
                  </a:lnTo>
                  <a:lnTo>
                    <a:pt x="444" y="4345"/>
                  </a:lnTo>
                  <a:lnTo>
                    <a:pt x="437" y="4354"/>
                  </a:lnTo>
                  <a:lnTo>
                    <a:pt x="430" y="4362"/>
                  </a:lnTo>
                  <a:lnTo>
                    <a:pt x="426" y="4371"/>
                  </a:lnTo>
                  <a:lnTo>
                    <a:pt x="422" y="4381"/>
                  </a:lnTo>
                  <a:lnTo>
                    <a:pt x="420" y="4391"/>
                  </a:lnTo>
                  <a:lnTo>
                    <a:pt x="416" y="4398"/>
                  </a:lnTo>
                  <a:lnTo>
                    <a:pt x="409" y="4405"/>
                  </a:lnTo>
                  <a:lnTo>
                    <a:pt x="407" y="4406"/>
                  </a:lnTo>
                  <a:lnTo>
                    <a:pt x="403" y="4409"/>
                  </a:lnTo>
                  <a:lnTo>
                    <a:pt x="398" y="4410"/>
                  </a:lnTo>
                  <a:lnTo>
                    <a:pt x="392" y="4410"/>
                  </a:lnTo>
                  <a:lnTo>
                    <a:pt x="381" y="4409"/>
                  </a:lnTo>
                  <a:lnTo>
                    <a:pt x="370" y="4406"/>
                  </a:lnTo>
                  <a:lnTo>
                    <a:pt x="360" y="4401"/>
                  </a:lnTo>
                  <a:lnTo>
                    <a:pt x="350" y="4396"/>
                  </a:lnTo>
                  <a:lnTo>
                    <a:pt x="339" y="4389"/>
                  </a:lnTo>
                  <a:lnTo>
                    <a:pt x="328" y="4384"/>
                  </a:lnTo>
                  <a:lnTo>
                    <a:pt x="317" y="4379"/>
                  </a:lnTo>
                  <a:lnTo>
                    <a:pt x="306" y="4375"/>
                  </a:lnTo>
                  <a:lnTo>
                    <a:pt x="277" y="4371"/>
                  </a:lnTo>
                  <a:lnTo>
                    <a:pt x="236" y="4366"/>
                  </a:lnTo>
                  <a:lnTo>
                    <a:pt x="215" y="4363"/>
                  </a:lnTo>
                  <a:lnTo>
                    <a:pt x="197" y="4358"/>
                  </a:lnTo>
                  <a:lnTo>
                    <a:pt x="189" y="4354"/>
                  </a:lnTo>
                  <a:lnTo>
                    <a:pt x="184" y="4352"/>
                  </a:lnTo>
                  <a:lnTo>
                    <a:pt x="179" y="4348"/>
                  </a:lnTo>
                  <a:lnTo>
                    <a:pt x="177" y="4343"/>
                  </a:lnTo>
                  <a:lnTo>
                    <a:pt x="175" y="4334"/>
                  </a:lnTo>
                  <a:lnTo>
                    <a:pt x="174" y="4322"/>
                  </a:lnTo>
                  <a:lnTo>
                    <a:pt x="172" y="4309"/>
                  </a:lnTo>
                  <a:lnTo>
                    <a:pt x="172" y="4295"/>
                  </a:lnTo>
                  <a:lnTo>
                    <a:pt x="174" y="4280"/>
                  </a:lnTo>
                  <a:lnTo>
                    <a:pt x="176" y="4269"/>
                  </a:lnTo>
                  <a:lnTo>
                    <a:pt x="177" y="4264"/>
                  </a:lnTo>
                  <a:lnTo>
                    <a:pt x="180" y="4258"/>
                  </a:lnTo>
                  <a:lnTo>
                    <a:pt x="183" y="4256"/>
                  </a:lnTo>
                  <a:lnTo>
                    <a:pt x="186" y="4253"/>
                  </a:lnTo>
                  <a:lnTo>
                    <a:pt x="186" y="4251"/>
                  </a:lnTo>
                  <a:lnTo>
                    <a:pt x="179" y="4248"/>
                  </a:lnTo>
                  <a:lnTo>
                    <a:pt x="175" y="4244"/>
                  </a:lnTo>
                  <a:lnTo>
                    <a:pt x="171" y="4242"/>
                  </a:lnTo>
                  <a:lnTo>
                    <a:pt x="170" y="4239"/>
                  </a:lnTo>
                  <a:lnTo>
                    <a:pt x="170" y="4236"/>
                  </a:lnTo>
                  <a:lnTo>
                    <a:pt x="170" y="4234"/>
                  </a:lnTo>
                  <a:lnTo>
                    <a:pt x="172" y="4231"/>
                  </a:lnTo>
                  <a:lnTo>
                    <a:pt x="175" y="4229"/>
                  </a:lnTo>
                  <a:lnTo>
                    <a:pt x="184" y="4225"/>
                  </a:lnTo>
                  <a:lnTo>
                    <a:pt x="194" y="4222"/>
                  </a:lnTo>
                  <a:lnTo>
                    <a:pt x="199" y="4222"/>
                  </a:lnTo>
                  <a:lnTo>
                    <a:pt x="206" y="4223"/>
                  </a:lnTo>
                  <a:lnTo>
                    <a:pt x="212" y="4225"/>
                  </a:lnTo>
                  <a:lnTo>
                    <a:pt x="219" y="4226"/>
                  </a:lnTo>
                  <a:lnTo>
                    <a:pt x="229" y="4230"/>
                  </a:lnTo>
                  <a:lnTo>
                    <a:pt x="241" y="4232"/>
                  </a:lnTo>
                  <a:lnTo>
                    <a:pt x="254" y="4235"/>
                  </a:lnTo>
                  <a:lnTo>
                    <a:pt x="263" y="4235"/>
                  </a:lnTo>
                  <a:lnTo>
                    <a:pt x="267" y="4234"/>
                  </a:lnTo>
                  <a:lnTo>
                    <a:pt x="271" y="4232"/>
                  </a:lnTo>
                  <a:lnTo>
                    <a:pt x="272" y="4230"/>
                  </a:lnTo>
                  <a:lnTo>
                    <a:pt x="273" y="4226"/>
                  </a:lnTo>
                  <a:lnTo>
                    <a:pt x="272" y="4222"/>
                  </a:lnTo>
                  <a:lnTo>
                    <a:pt x="269" y="4218"/>
                  </a:lnTo>
                  <a:lnTo>
                    <a:pt x="264" y="4212"/>
                  </a:lnTo>
                  <a:lnTo>
                    <a:pt x="258" y="4204"/>
                  </a:lnTo>
                  <a:lnTo>
                    <a:pt x="253" y="4199"/>
                  </a:lnTo>
                  <a:lnTo>
                    <a:pt x="250" y="4194"/>
                  </a:lnTo>
                  <a:lnTo>
                    <a:pt x="247" y="4188"/>
                  </a:lnTo>
                  <a:lnTo>
                    <a:pt x="245" y="4183"/>
                  </a:lnTo>
                  <a:lnTo>
                    <a:pt x="241" y="4173"/>
                  </a:lnTo>
                  <a:lnTo>
                    <a:pt x="234" y="4163"/>
                  </a:lnTo>
                  <a:lnTo>
                    <a:pt x="216" y="4150"/>
                  </a:lnTo>
                  <a:lnTo>
                    <a:pt x="190" y="4133"/>
                  </a:lnTo>
                  <a:lnTo>
                    <a:pt x="179" y="4122"/>
                  </a:lnTo>
                  <a:lnTo>
                    <a:pt x="171" y="4115"/>
                  </a:lnTo>
                  <a:lnTo>
                    <a:pt x="170" y="4111"/>
                  </a:lnTo>
                  <a:lnTo>
                    <a:pt x="170" y="4107"/>
                  </a:lnTo>
                  <a:lnTo>
                    <a:pt x="172" y="4103"/>
                  </a:lnTo>
                  <a:lnTo>
                    <a:pt x="177" y="4100"/>
                  </a:lnTo>
                  <a:lnTo>
                    <a:pt x="190" y="4098"/>
                  </a:lnTo>
                  <a:lnTo>
                    <a:pt x="206" y="4095"/>
                  </a:lnTo>
                  <a:lnTo>
                    <a:pt x="214" y="4093"/>
                  </a:lnTo>
                  <a:lnTo>
                    <a:pt x="220" y="4090"/>
                  </a:lnTo>
                  <a:lnTo>
                    <a:pt x="227" y="4087"/>
                  </a:lnTo>
                  <a:lnTo>
                    <a:pt x="231" y="4082"/>
                  </a:lnTo>
                  <a:lnTo>
                    <a:pt x="238" y="4072"/>
                  </a:lnTo>
                  <a:lnTo>
                    <a:pt x="245" y="4063"/>
                  </a:lnTo>
                  <a:lnTo>
                    <a:pt x="251" y="4055"/>
                  </a:lnTo>
                  <a:lnTo>
                    <a:pt x="256" y="4050"/>
                  </a:lnTo>
                  <a:lnTo>
                    <a:pt x="263" y="4047"/>
                  </a:lnTo>
                  <a:lnTo>
                    <a:pt x="268" y="4046"/>
                  </a:lnTo>
                  <a:lnTo>
                    <a:pt x="273" y="4046"/>
                  </a:lnTo>
                  <a:lnTo>
                    <a:pt x="278" y="4047"/>
                  </a:lnTo>
                  <a:lnTo>
                    <a:pt x="302" y="4064"/>
                  </a:lnTo>
                  <a:lnTo>
                    <a:pt x="337" y="4090"/>
                  </a:lnTo>
                  <a:lnTo>
                    <a:pt x="346" y="4095"/>
                  </a:lnTo>
                  <a:lnTo>
                    <a:pt x="356" y="4100"/>
                  </a:lnTo>
                  <a:lnTo>
                    <a:pt x="369" y="4104"/>
                  </a:lnTo>
                  <a:lnTo>
                    <a:pt x="383" y="4108"/>
                  </a:lnTo>
                  <a:lnTo>
                    <a:pt x="413" y="4115"/>
                  </a:lnTo>
                  <a:lnTo>
                    <a:pt x="446" y="4117"/>
                  </a:lnTo>
                  <a:lnTo>
                    <a:pt x="462" y="4118"/>
                  </a:lnTo>
                  <a:lnTo>
                    <a:pt x="478" y="4118"/>
                  </a:lnTo>
                  <a:lnTo>
                    <a:pt x="495" y="4118"/>
                  </a:lnTo>
                  <a:lnTo>
                    <a:pt x="509" y="4117"/>
                  </a:lnTo>
                  <a:lnTo>
                    <a:pt x="523" y="4116"/>
                  </a:lnTo>
                  <a:lnTo>
                    <a:pt x="535" y="4112"/>
                  </a:lnTo>
                  <a:lnTo>
                    <a:pt x="547" y="4109"/>
                  </a:lnTo>
                  <a:lnTo>
                    <a:pt x="556" y="4104"/>
                  </a:lnTo>
                  <a:lnTo>
                    <a:pt x="558" y="4103"/>
                  </a:lnTo>
                  <a:lnTo>
                    <a:pt x="558" y="4100"/>
                  </a:lnTo>
                  <a:lnTo>
                    <a:pt x="556" y="4099"/>
                  </a:lnTo>
                  <a:lnTo>
                    <a:pt x="553" y="4098"/>
                  </a:lnTo>
                  <a:lnTo>
                    <a:pt x="543" y="4096"/>
                  </a:lnTo>
                  <a:lnTo>
                    <a:pt x="530" y="4094"/>
                  </a:lnTo>
                  <a:lnTo>
                    <a:pt x="501" y="4093"/>
                  </a:lnTo>
                  <a:lnTo>
                    <a:pt x="483" y="4091"/>
                  </a:lnTo>
                  <a:lnTo>
                    <a:pt x="453" y="4087"/>
                  </a:lnTo>
                  <a:lnTo>
                    <a:pt x="420" y="4080"/>
                  </a:lnTo>
                  <a:lnTo>
                    <a:pt x="404" y="4074"/>
                  </a:lnTo>
                  <a:lnTo>
                    <a:pt x="390" y="4068"/>
                  </a:lnTo>
                  <a:lnTo>
                    <a:pt x="383" y="4064"/>
                  </a:lnTo>
                  <a:lnTo>
                    <a:pt x="377" y="4060"/>
                  </a:lnTo>
                  <a:lnTo>
                    <a:pt x="372" y="4055"/>
                  </a:lnTo>
                  <a:lnTo>
                    <a:pt x="368" y="4050"/>
                  </a:lnTo>
                  <a:lnTo>
                    <a:pt x="363" y="4043"/>
                  </a:lnTo>
                  <a:lnTo>
                    <a:pt x="356" y="4038"/>
                  </a:lnTo>
                  <a:lnTo>
                    <a:pt x="348" y="4034"/>
                  </a:lnTo>
                  <a:lnTo>
                    <a:pt x="338" y="4032"/>
                  </a:lnTo>
                  <a:lnTo>
                    <a:pt x="317" y="4027"/>
                  </a:lnTo>
                  <a:lnTo>
                    <a:pt x="295" y="4025"/>
                  </a:lnTo>
                  <a:lnTo>
                    <a:pt x="275" y="4023"/>
                  </a:lnTo>
                  <a:lnTo>
                    <a:pt x="255" y="4019"/>
                  </a:lnTo>
                  <a:lnTo>
                    <a:pt x="247" y="4016"/>
                  </a:lnTo>
                  <a:lnTo>
                    <a:pt x="240" y="4014"/>
                  </a:lnTo>
                  <a:lnTo>
                    <a:pt x="234" y="4010"/>
                  </a:lnTo>
                  <a:lnTo>
                    <a:pt x="232" y="4004"/>
                  </a:lnTo>
                  <a:lnTo>
                    <a:pt x="231" y="3997"/>
                  </a:lnTo>
                  <a:lnTo>
                    <a:pt x="232" y="3990"/>
                  </a:lnTo>
                  <a:lnTo>
                    <a:pt x="234" y="3982"/>
                  </a:lnTo>
                  <a:lnTo>
                    <a:pt x="237" y="3973"/>
                  </a:lnTo>
                  <a:lnTo>
                    <a:pt x="241" y="3964"/>
                  </a:lnTo>
                  <a:lnTo>
                    <a:pt x="245" y="3957"/>
                  </a:lnTo>
                  <a:lnTo>
                    <a:pt x="246" y="3947"/>
                  </a:lnTo>
                  <a:lnTo>
                    <a:pt x="246" y="3940"/>
                  </a:lnTo>
                  <a:lnTo>
                    <a:pt x="245" y="3923"/>
                  </a:lnTo>
                  <a:lnTo>
                    <a:pt x="245" y="3911"/>
                  </a:lnTo>
                  <a:lnTo>
                    <a:pt x="246" y="3910"/>
                  </a:lnTo>
                  <a:lnTo>
                    <a:pt x="247" y="3910"/>
                  </a:lnTo>
                  <a:lnTo>
                    <a:pt x="247" y="3910"/>
                  </a:lnTo>
                  <a:lnTo>
                    <a:pt x="249" y="3911"/>
                  </a:lnTo>
                  <a:lnTo>
                    <a:pt x="253" y="3918"/>
                  </a:lnTo>
                  <a:lnTo>
                    <a:pt x="258" y="3928"/>
                  </a:lnTo>
                  <a:lnTo>
                    <a:pt x="260" y="3945"/>
                  </a:lnTo>
                  <a:lnTo>
                    <a:pt x="262" y="3963"/>
                  </a:lnTo>
                  <a:lnTo>
                    <a:pt x="263" y="3967"/>
                  </a:lnTo>
                  <a:lnTo>
                    <a:pt x="265" y="3970"/>
                  </a:lnTo>
                  <a:lnTo>
                    <a:pt x="268" y="3972"/>
                  </a:lnTo>
                  <a:lnTo>
                    <a:pt x="271" y="3973"/>
                  </a:lnTo>
                  <a:lnTo>
                    <a:pt x="275" y="3975"/>
                  </a:lnTo>
                  <a:lnTo>
                    <a:pt x="278" y="3975"/>
                  </a:lnTo>
                  <a:lnTo>
                    <a:pt x="282" y="3975"/>
                  </a:lnTo>
                  <a:lnTo>
                    <a:pt x="286" y="3973"/>
                  </a:lnTo>
                  <a:lnTo>
                    <a:pt x="290" y="3972"/>
                  </a:lnTo>
                  <a:lnTo>
                    <a:pt x="293" y="3970"/>
                  </a:lnTo>
                  <a:lnTo>
                    <a:pt x="295" y="3967"/>
                  </a:lnTo>
                  <a:lnTo>
                    <a:pt x="297" y="3963"/>
                  </a:lnTo>
                  <a:lnTo>
                    <a:pt x="298" y="3959"/>
                  </a:lnTo>
                  <a:lnTo>
                    <a:pt x="298" y="3954"/>
                  </a:lnTo>
                  <a:lnTo>
                    <a:pt x="297" y="3947"/>
                  </a:lnTo>
                  <a:lnTo>
                    <a:pt x="294" y="3941"/>
                  </a:lnTo>
                  <a:lnTo>
                    <a:pt x="290" y="3935"/>
                  </a:lnTo>
                  <a:lnTo>
                    <a:pt x="289" y="3929"/>
                  </a:lnTo>
                  <a:lnTo>
                    <a:pt x="289" y="3927"/>
                  </a:lnTo>
                  <a:lnTo>
                    <a:pt x="289" y="3924"/>
                  </a:lnTo>
                  <a:lnTo>
                    <a:pt x="290" y="3923"/>
                  </a:lnTo>
                  <a:lnTo>
                    <a:pt x="293" y="3922"/>
                  </a:lnTo>
                  <a:lnTo>
                    <a:pt x="295" y="3923"/>
                  </a:lnTo>
                  <a:lnTo>
                    <a:pt x="299" y="3923"/>
                  </a:lnTo>
                  <a:lnTo>
                    <a:pt x="308" y="3925"/>
                  </a:lnTo>
                  <a:lnTo>
                    <a:pt x="317" y="3929"/>
                  </a:lnTo>
                  <a:lnTo>
                    <a:pt x="328" y="3932"/>
                  </a:lnTo>
                  <a:lnTo>
                    <a:pt x="337" y="3933"/>
                  </a:lnTo>
                  <a:lnTo>
                    <a:pt x="355" y="3929"/>
                  </a:lnTo>
                  <a:lnTo>
                    <a:pt x="377" y="3927"/>
                  </a:lnTo>
                  <a:lnTo>
                    <a:pt x="386" y="3925"/>
                  </a:lnTo>
                  <a:lnTo>
                    <a:pt x="394" y="3928"/>
                  </a:lnTo>
                  <a:lnTo>
                    <a:pt x="398" y="3929"/>
                  </a:lnTo>
                  <a:lnTo>
                    <a:pt x="400" y="3932"/>
                  </a:lnTo>
                  <a:lnTo>
                    <a:pt x="402" y="3936"/>
                  </a:lnTo>
                  <a:lnTo>
                    <a:pt x="403" y="3941"/>
                  </a:lnTo>
                  <a:lnTo>
                    <a:pt x="404" y="3957"/>
                  </a:lnTo>
                  <a:lnTo>
                    <a:pt x="404" y="3970"/>
                  </a:lnTo>
                  <a:lnTo>
                    <a:pt x="405" y="3980"/>
                  </a:lnTo>
                  <a:lnTo>
                    <a:pt x="408" y="3986"/>
                  </a:lnTo>
                  <a:lnTo>
                    <a:pt x="409" y="3989"/>
                  </a:lnTo>
                  <a:lnTo>
                    <a:pt x="412" y="3992"/>
                  </a:lnTo>
                  <a:lnTo>
                    <a:pt x="414" y="3993"/>
                  </a:lnTo>
                  <a:lnTo>
                    <a:pt x="418" y="3994"/>
                  </a:lnTo>
                  <a:lnTo>
                    <a:pt x="429" y="3995"/>
                  </a:lnTo>
                  <a:lnTo>
                    <a:pt x="444" y="3995"/>
                  </a:lnTo>
                  <a:lnTo>
                    <a:pt x="459" y="3997"/>
                  </a:lnTo>
                  <a:lnTo>
                    <a:pt x="465" y="3995"/>
                  </a:lnTo>
                  <a:lnTo>
                    <a:pt x="465" y="3990"/>
                  </a:lnTo>
                  <a:lnTo>
                    <a:pt x="461" y="3976"/>
                  </a:lnTo>
                  <a:lnTo>
                    <a:pt x="457" y="3967"/>
                  </a:lnTo>
                  <a:lnTo>
                    <a:pt x="449" y="3958"/>
                  </a:lnTo>
                  <a:lnTo>
                    <a:pt x="440" y="3946"/>
                  </a:lnTo>
                  <a:lnTo>
                    <a:pt x="431" y="3936"/>
                  </a:lnTo>
                  <a:lnTo>
                    <a:pt x="424" y="3924"/>
                  </a:lnTo>
                  <a:lnTo>
                    <a:pt x="418" y="3914"/>
                  </a:lnTo>
                  <a:lnTo>
                    <a:pt x="417" y="3910"/>
                  </a:lnTo>
                  <a:lnTo>
                    <a:pt x="417" y="3906"/>
                  </a:lnTo>
                  <a:lnTo>
                    <a:pt x="418" y="3902"/>
                  </a:lnTo>
                  <a:lnTo>
                    <a:pt x="420" y="3900"/>
                  </a:lnTo>
                  <a:lnTo>
                    <a:pt x="426" y="3896"/>
                  </a:lnTo>
                  <a:lnTo>
                    <a:pt x="437" y="3890"/>
                  </a:lnTo>
                  <a:lnTo>
                    <a:pt x="447" y="3884"/>
                  </a:lnTo>
                  <a:lnTo>
                    <a:pt x="460" y="3879"/>
                  </a:lnTo>
                  <a:lnTo>
                    <a:pt x="471" y="3875"/>
                  </a:lnTo>
                  <a:lnTo>
                    <a:pt x="483" y="3872"/>
                  </a:lnTo>
                  <a:lnTo>
                    <a:pt x="488" y="3872"/>
                  </a:lnTo>
                  <a:lnTo>
                    <a:pt x="492" y="3872"/>
                  </a:lnTo>
                  <a:lnTo>
                    <a:pt x="496" y="3874"/>
                  </a:lnTo>
                  <a:lnTo>
                    <a:pt x="497" y="3876"/>
                  </a:lnTo>
                  <a:lnTo>
                    <a:pt x="510" y="3903"/>
                  </a:lnTo>
                  <a:lnTo>
                    <a:pt x="523" y="3938"/>
                  </a:lnTo>
                  <a:lnTo>
                    <a:pt x="527" y="3947"/>
                  </a:lnTo>
                  <a:lnTo>
                    <a:pt x="531" y="3955"/>
                  </a:lnTo>
                  <a:lnTo>
                    <a:pt x="536" y="3963"/>
                  </a:lnTo>
                  <a:lnTo>
                    <a:pt x="540" y="3968"/>
                  </a:lnTo>
                  <a:lnTo>
                    <a:pt x="545" y="3973"/>
                  </a:lnTo>
                  <a:lnTo>
                    <a:pt x="551" y="3977"/>
                  </a:lnTo>
                  <a:lnTo>
                    <a:pt x="557" y="3979"/>
                  </a:lnTo>
                  <a:lnTo>
                    <a:pt x="563" y="3979"/>
                  </a:lnTo>
                  <a:lnTo>
                    <a:pt x="567" y="3977"/>
                  </a:lnTo>
                  <a:lnTo>
                    <a:pt x="570" y="3975"/>
                  </a:lnTo>
                  <a:lnTo>
                    <a:pt x="571" y="3972"/>
                  </a:lnTo>
                  <a:lnTo>
                    <a:pt x="573" y="3970"/>
                  </a:lnTo>
                  <a:lnTo>
                    <a:pt x="573" y="3963"/>
                  </a:lnTo>
                  <a:lnTo>
                    <a:pt x="570" y="3954"/>
                  </a:lnTo>
                  <a:lnTo>
                    <a:pt x="563" y="3937"/>
                  </a:lnTo>
                  <a:lnTo>
                    <a:pt x="557" y="3924"/>
                  </a:lnTo>
                  <a:lnTo>
                    <a:pt x="545" y="3903"/>
                  </a:lnTo>
                  <a:lnTo>
                    <a:pt x="535" y="3887"/>
                  </a:lnTo>
                  <a:lnTo>
                    <a:pt x="532" y="3883"/>
                  </a:lnTo>
                  <a:lnTo>
                    <a:pt x="532" y="3879"/>
                  </a:lnTo>
                  <a:lnTo>
                    <a:pt x="532" y="3876"/>
                  </a:lnTo>
                  <a:lnTo>
                    <a:pt x="535" y="3874"/>
                  </a:lnTo>
                  <a:lnTo>
                    <a:pt x="538" y="3871"/>
                  </a:lnTo>
                  <a:lnTo>
                    <a:pt x="541" y="3868"/>
                  </a:lnTo>
                  <a:lnTo>
                    <a:pt x="548" y="3866"/>
                  </a:lnTo>
                  <a:lnTo>
                    <a:pt x="556" y="3863"/>
                  </a:lnTo>
                  <a:lnTo>
                    <a:pt x="565" y="3862"/>
                  </a:lnTo>
                  <a:lnTo>
                    <a:pt x="574" y="3861"/>
                  </a:lnTo>
                  <a:lnTo>
                    <a:pt x="582" y="3861"/>
                  </a:lnTo>
                  <a:lnTo>
                    <a:pt x="589" y="3862"/>
                  </a:lnTo>
                  <a:lnTo>
                    <a:pt x="596" y="3863"/>
                  </a:lnTo>
                  <a:lnTo>
                    <a:pt x="601" y="3866"/>
                  </a:lnTo>
                  <a:lnTo>
                    <a:pt x="606" y="3870"/>
                  </a:lnTo>
                  <a:lnTo>
                    <a:pt x="611" y="3872"/>
                  </a:lnTo>
                  <a:lnTo>
                    <a:pt x="614" y="3878"/>
                  </a:lnTo>
                  <a:lnTo>
                    <a:pt x="618" y="3883"/>
                  </a:lnTo>
                  <a:lnTo>
                    <a:pt x="620" y="3888"/>
                  </a:lnTo>
                  <a:lnTo>
                    <a:pt x="623" y="3893"/>
                  </a:lnTo>
                  <a:lnTo>
                    <a:pt x="626" y="3905"/>
                  </a:lnTo>
                  <a:lnTo>
                    <a:pt x="628" y="3918"/>
                  </a:lnTo>
                  <a:lnTo>
                    <a:pt x="630" y="3945"/>
                  </a:lnTo>
                  <a:lnTo>
                    <a:pt x="631" y="3968"/>
                  </a:lnTo>
                  <a:lnTo>
                    <a:pt x="632" y="3979"/>
                  </a:lnTo>
                  <a:lnTo>
                    <a:pt x="633" y="3986"/>
                  </a:lnTo>
                  <a:lnTo>
                    <a:pt x="636" y="3989"/>
                  </a:lnTo>
                  <a:lnTo>
                    <a:pt x="637" y="3990"/>
                  </a:lnTo>
                  <a:lnTo>
                    <a:pt x="640" y="3992"/>
                  </a:lnTo>
                  <a:lnTo>
                    <a:pt x="642" y="3993"/>
                  </a:lnTo>
                  <a:lnTo>
                    <a:pt x="654" y="3994"/>
                  </a:lnTo>
                  <a:lnTo>
                    <a:pt x="663" y="3995"/>
                  </a:lnTo>
                  <a:lnTo>
                    <a:pt x="667" y="3995"/>
                  </a:lnTo>
                  <a:lnTo>
                    <a:pt x="668" y="3994"/>
                  </a:lnTo>
                  <a:lnTo>
                    <a:pt x="668" y="3990"/>
                  </a:lnTo>
                  <a:lnTo>
                    <a:pt x="667" y="3985"/>
                  </a:lnTo>
                  <a:lnTo>
                    <a:pt x="663" y="3973"/>
                  </a:lnTo>
                  <a:lnTo>
                    <a:pt x="661" y="3963"/>
                  </a:lnTo>
                  <a:lnTo>
                    <a:pt x="661" y="3954"/>
                  </a:lnTo>
                  <a:lnTo>
                    <a:pt x="662" y="3946"/>
                  </a:lnTo>
                  <a:lnTo>
                    <a:pt x="665" y="3941"/>
                  </a:lnTo>
                  <a:lnTo>
                    <a:pt x="667" y="3936"/>
                  </a:lnTo>
                  <a:lnTo>
                    <a:pt x="672" y="3933"/>
                  </a:lnTo>
                  <a:lnTo>
                    <a:pt x="677" y="3931"/>
                  </a:lnTo>
                  <a:lnTo>
                    <a:pt x="688" y="3927"/>
                  </a:lnTo>
                  <a:lnTo>
                    <a:pt x="698" y="3924"/>
                  </a:lnTo>
                  <a:lnTo>
                    <a:pt x="702" y="3923"/>
                  </a:lnTo>
                  <a:lnTo>
                    <a:pt x="706" y="3922"/>
                  </a:lnTo>
                  <a:lnTo>
                    <a:pt x="709" y="3920"/>
                  </a:lnTo>
                  <a:lnTo>
                    <a:pt x="709" y="3919"/>
                  </a:lnTo>
                  <a:lnTo>
                    <a:pt x="709" y="3916"/>
                  </a:lnTo>
                  <a:lnTo>
                    <a:pt x="707" y="3914"/>
                  </a:lnTo>
                  <a:lnTo>
                    <a:pt x="705" y="3911"/>
                  </a:lnTo>
                  <a:lnTo>
                    <a:pt x="701" y="3910"/>
                  </a:lnTo>
                  <a:lnTo>
                    <a:pt x="693" y="3906"/>
                  </a:lnTo>
                  <a:lnTo>
                    <a:pt x="683" y="3905"/>
                  </a:lnTo>
                  <a:lnTo>
                    <a:pt x="663" y="3900"/>
                  </a:lnTo>
                  <a:lnTo>
                    <a:pt x="649" y="3896"/>
                  </a:lnTo>
                  <a:lnTo>
                    <a:pt x="644" y="3890"/>
                  </a:lnTo>
                  <a:lnTo>
                    <a:pt x="641" y="3884"/>
                  </a:lnTo>
                  <a:lnTo>
                    <a:pt x="640" y="3876"/>
                  </a:lnTo>
                  <a:lnTo>
                    <a:pt x="640" y="3868"/>
                  </a:lnTo>
                  <a:lnTo>
                    <a:pt x="640" y="3862"/>
                  </a:lnTo>
                  <a:lnTo>
                    <a:pt x="639" y="3854"/>
                  </a:lnTo>
                  <a:lnTo>
                    <a:pt x="637" y="3849"/>
                  </a:lnTo>
                  <a:lnTo>
                    <a:pt x="635" y="3845"/>
                  </a:lnTo>
                  <a:lnTo>
                    <a:pt x="624" y="3839"/>
                  </a:lnTo>
                  <a:lnTo>
                    <a:pt x="613" y="3833"/>
                  </a:lnTo>
                  <a:lnTo>
                    <a:pt x="600" y="3831"/>
                  </a:lnTo>
                  <a:lnTo>
                    <a:pt x="587" y="3828"/>
                  </a:lnTo>
                  <a:lnTo>
                    <a:pt x="558" y="3827"/>
                  </a:lnTo>
                  <a:lnTo>
                    <a:pt x="532" y="3830"/>
                  </a:lnTo>
                  <a:lnTo>
                    <a:pt x="510" y="3830"/>
                  </a:lnTo>
                  <a:lnTo>
                    <a:pt x="478" y="3826"/>
                  </a:lnTo>
                  <a:lnTo>
                    <a:pt x="462" y="3823"/>
                  </a:lnTo>
                  <a:lnTo>
                    <a:pt x="449" y="3819"/>
                  </a:lnTo>
                  <a:lnTo>
                    <a:pt x="444" y="3815"/>
                  </a:lnTo>
                  <a:lnTo>
                    <a:pt x="442" y="3813"/>
                  </a:lnTo>
                  <a:lnTo>
                    <a:pt x="440" y="3810"/>
                  </a:lnTo>
                  <a:lnTo>
                    <a:pt x="442" y="3806"/>
                  </a:lnTo>
                  <a:lnTo>
                    <a:pt x="444" y="3801"/>
                  </a:lnTo>
                  <a:lnTo>
                    <a:pt x="448" y="3797"/>
                  </a:lnTo>
                  <a:lnTo>
                    <a:pt x="452" y="3793"/>
                  </a:lnTo>
                  <a:lnTo>
                    <a:pt x="456" y="3791"/>
                  </a:lnTo>
                  <a:lnTo>
                    <a:pt x="465" y="3787"/>
                  </a:lnTo>
                  <a:lnTo>
                    <a:pt x="475" y="3784"/>
                  </a:lnTo>
                  <a:lnTo>
                    <a:pt x="496" y="3782"/>
                  </a:lnTo>
                  <a:lnTo>
                    <a:pt x="516" y="3782"/>
                  </a:lnTo>
                  <a:lnTo>
                    <a:pt x="526" y="3782"/>
                  </a:lnTo>
                  <a:lnTo>
                    <a:pt x="532" y="3780"/>
                  </a:lnTo>
                  <a:lnTo>
                    <a:pt x="536" y="3778"/>
                  </a:lnTo>
                  <a:lnTo>
                    <a:pt x="536" y="3775"/>
                  </a:lnTo>
                  <a:lnTo>
                    <a:pt x="535" y="3771"/>
                  </a:lnTo>
                  <a:lnTo>
                    <a:pt x="531" y="3769"/>
                  </a:lnTo>
                  <a:lnTo>
                    <a:pt x="527" y="3765"/>
                  </a:lnTo>
                  <a:lnTo>
                    <a:pt x="521" y="3760"/>
                  </a:lnTo>
                  <a:lnTo>
                    <a:pt x="494" y="3745"/>
                  </a:lnTo>
                  <a:lnTo>
                    <a:pt x="479" y="3738"/>
                  </a:lnTo>
                  <a:lnTo>
                    <a:pt x="481" y="3732"/>
                  </a:lnTo>
                  <a:lnTo>
                    <a:pt x="483" y="3729"/>
                  </a:lnTo>
                  <a:lnTo>
                    <a:pt x="488" y="3727"/>
                  </a:lnTo>
                  <a:lnTo>
                    <a:pt x="494" y="3726"/>
                  </a:lnTo>
                  <a:lnTo>
                    <a:pt x="510" y="3726"/>
                  </a:lnTo>
                  <a:lnTo>
                    <a:pt x="528" y="3729"/>
                  </a:lnTo>
                  <a:lnTo>
                    <a:pt x="565" y="3736"/>
                  </a:lnTo>
                  <a:lnTo>
                    <a:pt x="588" y="3742"/>
                  </a:lnTo>
                  <a:lnTo>
                    <a:pt x="602" y="3743"/>
                  </a:lnTo>
                  <a:lnTo>
                    <a:pt x="619" y="3742"/>
                  </a:lnTo>
                  <a:lnTo>
                    <a:pt x="627" y="3740"/>
                  </a:lnTo>
                  <a:lnTo>
                    <a:pt x="635" y="3740"/>
                  </a:lnTo>
                  <a:lnTo>
                    <a:pt x="641" y="3742"/>
                  </a:lnTo>
                  <a:lnTo>
                    <a:pt x="646" y="3744"/>
                  </a:lnTo>
                  <a:lnTo>
                    <a:pt x="653" y="3748"/>
                  </a:lnTo>
                  <a:lnTo>
                    <a:pt x="658" y="3753"/>
                  </a:lnTo>
                  <a:lnTo>
                    <a:pt x="662" y="3760"/>
                  </a:lnTo>
                  <a:lnTo>
                    <a:pt x="667" y="3765"/>
                  </a:lnTo>
                  <a:lnTo>
                    <a:pt x="672" y="3770"/>
                  </a:lnTo>
                  <a:lnTo>
                    <a:pt x="677" y="3775"/>
                  </a:lnTo>
                  <a:lnTo>
                    <a:pt x="681" y="3776"/>
                  </a:lnTo>
                  <a:lnTo>
                    <a:pt x="684" y="3776"/>
                  </a:lnTo>
                  <a:lnTo>
                    <a:pt x="689" y="3776"/>
                  </a:lnTo>
                  <a:lnTo>
                    <a:pt x="693" y="3776"/>
                  </a:lnTo>
                  <a:lnTo>
                    <a:pt x="707" y="3773"/>
                  </a:lnTo>
                  <a:lnTo>
                    <a:pt x="722" y="3770"/>
                  </a:lnTo>
                  <a:lnTo>
                    <a:pt x="728" y="3771"/>
                  </a:lnTo>
                  <a:lnTo>
                    <a:pt x="734" y="3774"/>
                  </a:lnTo>
                  <a:lnTo>
                    <a:pt x="740" y="3778"/>
                  </a:lnTo>
                  <a:lnTo>
                    <a:pt x="745" y="3786"/>
                  </a:lnTo>
                  <a:lnTo>
                    <a:pt x="754" y="3800"/>
                  </a:lnTo>
                  <a:lnTo>
                    <a:pt x="764" y="3817"/>
                  </a:lnTo>
                  <a:lnTo>
                    <a:pt x="771" y="3823"/>
                  </a:lnTo>
                  <a:lnTo>
                    <a:pt x="777" y="3828"/>
                  </a:lnTo>
                  <a:lnTo>
                    <a:pt x="785" y="3832"/>
                  </a:lnTo>
                  <a:lnTo>
                    <a:pt x="794" y="3833"/>
                  </a:lnTo>
                  <a:lnTo>
                    <a:pt x="804" y="3832"/>
                  </a:lnTo>
                  <a:lnTo>
                    <a:pt x="819" y="3831"/>
                  </a:lnTo>
                  <a:lnTo>
                    <a:pt x="826" y="3830"/>
                  </a:lnTo>
                  <a:lnTo>
                    <a:pt x="832" y="3827"/>
                  </a:lnTo>
                  <a:lnTo>
                    <a:pt x="833" y="3826"/>
                  </a:lnTo>
                  <a:lnTo>
                    <a:pt x="834" y="3826"/>
                  </a:lnTo>
                  <a:lnTo>
                    <a:pt x="834" y="3824"/>
                  </a:lnTo>
                  <a:lnTo>
                    <a:pt x="834" y="3822"/>
                  </a:lnTo>
                  <a:lnTo>
                    <a:pt x="828" y="3818"/>
                  </a:lnTo>
                  <a:lnTo>
                    <a:pt x="821" y="3814"/>
                  </a:lnTo>
                  <a:lnTo>
                    <a:pt x="813" y="3810"/>
                  </a:lnTo>
                  <a:lnTo>
                    <a:pt x="806" y="3808"/>
                  </a:lnTo>
                  <a:lnTo>
                    <a:pt x="798" y="3804"/>
                  </a:lnTo>
                  <a:lnTo>
                    <a:pt x="790" y="3801"/>
                  </a:lnTo>
                  <a:lnTo>
                    <a:pt x="784" y="3797"/>
                  </a:lnTo>
                  <a:lnTo>
                    <a:pt x="779" y="3792"/>
                  </a:lnTo>
                  <a:lnTo>
                    <a:pt x="777" y="3789"/>
                  </a:lnTo>
                  <a:lnTo>
                    <a:pt x="777" y="3787"/>
                  </a:lnTo>
                  <a:lnTo>
                    <a:pt x="777" y="3784"/>
                  </a:lnTo>
                  <a:lnTo>
                    <a:pt x="779" y="3783"/>
                  </a:lnTo>
                  <a:lnTo>
                    <a:pt x="784" y="3778"/>
                  </a:lnTo>
                  <a:lnTo>
                    <a:pt x="789" y="3774"/>
                  </a:lnTo>
                  <a:lnTo>
                    <a:pt x="803" y="3767"/>
                  </a:lnTo>
                  <a:lnTo>
                    <a:pt x="813" y="3761"/>
                  </a:lnTo>
                  <a:lnTo>
                    <a:pt x="817" y="3758"/>
                  </a:lnTo>
                  <a:lnTo>
                    <a:pt x="821" y="3757"/>
                  </a:lnTo>
                  <a:lnTo>
                    <a:pt x="826" y="3756"/>
                  </a:lnTo>
                  <a:lnTo>
                    <a:pt x="833" y="3754"/>
                  </a:lnTo>
                  <a:lnTo>
                    <a:pt x="848" y="3754"/>
                  </a:lnTo>
                  <a:lnTo>
                    <a:pt x="864" y="3756"/>
                  </a:lnTo>
                  <a:lnTo>
                    <a:pt x="898" y="3760"/>
                  </a:lnTo>
                  <a:lnTo>
                    <a:pt x="922" y="3762"/>
                  </a:lnTo>
                  <a:lnTo>
                    <a:pt x="911" y="3749"/>
                  </a:lnTo>
                  <a:lnTo>
                    <a:pt x="903" y="3740"/>
                  </a:lnTo>
                  <a:lnTo>
                    <a:pt x="899" y="3736"/>
                  </a:lnTo>
                  <a:lnTo>
                    <a:pt x="893" y="3732"/>
                  </a:lnTo>
                  <a:lnTo>
                    <a:pt x="882" y="3730"/>
                  </a:lnTo>
                  <a:lnTo>
                    <a:pt x="869" y="3729"/>
                  </a:lnTo>
                  <a:lnTo>
                    <a:pt x="847" y="3732"/>
                  </a:lnTo>
                  <a:lnTo>
                    <a:pt x="812" y="3739"/>
                  </a:lnTo>
                  <a:lnTo>
                    <a:pt x="804" y="3740"/>
                  </a:lnTo>
                  <a:lnTo>
                    <a:pt x="797" y="3740"/>
                  </a:lnTo>
                  <a:lnTo>
                    <a:pt x="791" y="3740"/>
                  </a:lnTo>
                  <a:lnTo>
                    <a:pt x="786" y="3738"/>
                  </a:lnTo>
                  <a:lnTo>
                    <a:pt x="785" y="3736"/>
                  </a:lnTo>
                  <a:lnTo>
                    <a:pt x="785" y="3735"/>
                  </a:lnTo>
                  <a:lnTo>
                    <a:pt x="784" y="3734"/>
                  </a:lnTo>
                  <a:lnTo>
                    <a:pt x="785" y="3731"/>
                  </a:lnTo>
                  <a:lnTo>
                    <a:pt x="788" y="3726"/>
                  </a:lnTo>
                  <a:lnTo>
                    <a:pt x="794" y="3719"/>
                  </a:lnTo>
                  <a:lnTo>
                    <a:pt x="806" y="3712"/>
                  </a:lnTo>
                  <a:lnTo>
                    <a:pt x="815" y="3703"/>
                  </a:lnTo>
                  <a:lnTo>
                    <a:pt x="813" y="3700"/>
                  </a:lnTo>
                  <a:lnTo>
                    <a:pt x="810" y="3697"/>
                  </a:lnTo>
                  <a:lnTo>
                    <a:pt x="803" y="3696"/>
                  </a:lnTo>
                  <a:lnTo>
                    <a:pt x="794" y="3695"/>
                  </a:lnTo>
                  <a:lnTo>
                    <a:pt x="773" y="3692"/>
                  </a:lnTo>
                  <a:lnTo>
                    <a:pt x="750" y="3690"/>
                  </a:lnTo>
                  <a:lnTo>
                    <a:pt x="727" y="3686"/>
                  </a:lnTo>
                  <a:lnTo>
                    <a:pt x="709" y="3681"/>
                  </a:lnTo>
                  <a:lnTo>
                    <a:pt x="701" y="3678"/>
                  </a:lnTo>
                  <a:lnTo>
                    <a:pt x="696" y="3674"/>
                  </a:lnTo>
                  <a:lnTo>
                    <a:pt x="694" y="3672"/>
                  </a:lnTo>
                  <a:lnTo>
                    <a:pt x="693" y="3669"/>
                  </a:lnTo>
                  <a:lnTo>
                    <a:pt x="693" y="3666"/>
                  </a:lnTo>
                  <a:lnTo>
                    <a:pt x="693" y="3664"/>
                  </a:lnTo>
                  <a:lnTo>
                    <a:pt x="696" y="3659"/>
                  </a:lnTo>
                  <a:lnTo>
                    <a:pt x="698" y="3655"/>
                  </a:lnTo>
                  <a:lnTo>
                    <a:pt x="701" y="3652"/>
                  </a:lnTo>
                  <a:lnTo>
                    <a:pt x="705" y="3650"/>
                  </a:lnTo>
                  <a:lnTo>
                    <a:pt x="714" y="3644"/>
                  </a:lnTo>
                  <a:lnTo>
                    <a:pt x="723" y="3640"/>
                  </a:lnTo>
                  <a:lnTo>
                    <a:pt x="729" y="3637"/>
                  </a:lnTo>
                  <a:lnTo>
                    <a:pt x="734" y="3633"/>
                  </a:lnTo>
                  <a:lnTo>
                    <a:pt x="736" y="3630"/>
                  </a:lnTo>
                  <a:lnTo>
                    <a:pt x="736" y="3628"/>
                  </a:lnTo>
                  <a:lnTo>
                    <a:pt x="736" y="3625"/>
                  </a:lnTo>
                  <a:lnTo>
                    <a:pt x="733" y="3621"/>
                  </a:lnTo>
                  <a:lnTo>
                    <a:pt x="718" y="3602"/>
                  </a:lnTo>
                  <a:lnTo>
                    <a:pt x="710" y="3590"/>
                  </a:lnTo>
                  <a:lnTo>
                    <a:pt x="709" y="3586"/>
                  </a:lnTo>
                  <a:lnTo>
                    <a:pt x="709" y="3583"/>
                  </a:lnTo>
                  <a:lnTo>
                    <a:pt x="710" y="3582"/>
                  </a:lnTo>
                  <a:lnTo>
                    <a:pt x="712" y="3581"/>
                  </a:lnTo>
                  <a:lnTo>
                    <a:pt x="733" y="3581"/>
                  </a:lnTo>
                  <a:lnTo>
                    <a:pt x="766" y="3580"/>
                  </a:lnTo>
                  <a:lnTo>
                    <a:pt x="775" y="3578"/>
                  </a:lnTo>
                  <a:lnTo>
                    <a:pt x="781" y="3580"/>
                  </a:lnTo>
                  <a:lnTo>
                    <a:pt x="785" y="3581"/>
                  </a:lnTo>
                  <a:lnTo>
                    <a:pt x="789" y="3585"/>
                  </a:lnTo>
                  <a:lnTo>
                    <a:pt x="794" y="3595"/>
                  </a:lnTo>
                  <a:lnTo>
                    <a:pt x="802" y="3609"/>
                  </a:lnTo>
                  <a:lnTo>
                    <a:pt x="804" y="3613"/>
                  </a:lnTo>
                  <a:lnTo>
                    <a:pt x="807" y="3616"/>
                  </a:lnTo>
                  <a:lnTo>
                    <a:pt x="811" y="3618"/>
                  </a:lnTo>
                  <a:lnTo>
                    <a:pt x="815" y="3621"/>
                  </a:lnTo>
                  <a:lnTo>
                    <a:pt x="825" y="3624"/>
                  </a:lnTo>
                  <a:lnTo>
                    <a:pt x="836" y="3626"/>
                  </a:lnTo>
                  <a:lnTo>
                    <a:pt x="856" y="3629"/>
                  </a:lnTo>
                  <a:lnTo>
                    <a:pt x="874" y="3631"/>
                  </a:lnTo>
                  <a:lnTo>
                    <a:pt x="891" y="3633"/>
                  </a:lnTo>
                  <a:lnTo>
                    <a:pt x="913" y="3635"/>
                  </a:lnTo>
                  <a:lnTo>
                    <a:pt x="924" y="3637"/>
                  </a:lnTo>
                  <a:lnTo>
                    <a:pt x="934" y="3639"/>
                  </a:lnTo>
                  <a:lnTo>
                    <a:pt x="942" y="3642"/>
                  </a:lnTo>
                  <a:lnTo>
                    <a:pt x="946" y="3646"/>
                  </a:lnTo>
                  <a:lnTo>
                    <a:pt x="960" y="3668"/>
                  </a:lnTo>
                  <a:lnTo>
                    <a:pt x="972" y="3692"/>
                  </a:lnTo>
                  <a:lnTo>
                    <a:pt x="984" y="3717"/>
                  </a:lnTo>
                  <a:lnTo>
                    <a:pt x="1000" y="3739"/>
                  </a:lnTo>
                  <a:lnTo>
                    <a:pt x="1007" y="3749"/>
                  </a:lnTo>
                  <a:lnTo>
                    <a:pt x="1013" y="3756"/>
                  </a:lnTo>
                  <a:lnTo>
                    <a:pt x="1017" y="3760"/>
                  </a:lnTo>
                  <a:lnTo>
                    <a:pt x="1021" y="3761"/>
                  </a:lnTo>
                  <a:lnTo>
                    <a:pt x="1023" y="3761"/>
                  </a:lnTo>
                  <a:lnTo>
                    <a:pt x="1026" y="3758"/>
                  </a:lnTo>
                  <a:lnTo>
                    <a:pt x="1027" y="3754"/>
                  </a:lnTo>
                  <a:lnTo>
                    <a:pt x="1027" y="3751"/>
                  </a:lnTo>
                  <a:lnTo>
                    <a:pt x="1026" y="3738"/>
                  </a:lnTo>
                  <a:lnTo>
                    <a:pt x="1023" y="3725"/>
                  </a:lnTo>
                  <a:lnTo>
                    <a:pt x="1018" y="3713"/>
                  </a:lnTo>
                  <a:lnTo>
                    <a:pt x="1013" y="3704"/>
                  </a:lnTo>
                  <a:lnTo>
                    <a:pt x="995" y="3682"/>
                  </a:lnTo>
                  <a:lnTo>
                    <a:pt x="969" y="3651"/>
                  </a:lnTo>
                  <a:lnTo>
                    <a:pt x="957" y="3634"/>
                  </a:lnTo>
                  <a:lnTo>
                    <a:pt x="947" y="3620"/>
                  </a:lnTo>
                  <a:lnTo>
                    <a:pt x="942" y="3612"/>
                  </a:lnTo>
                  <a:lnTo>
                    <a:pt x="939" y="3607"/>
                  </a:lnTo>
                  <a:lnTo>
                    <a:pt x="938" y="3602"/>
                  </a:lnTo>
                  <a:lnTo>
                    <a:pt x="937" y="3596"/>
                  </a:lnTo>
                  <a:lnTo>
                    <a:pt x="938" y="3594"/>
                  </a:lnTo>
                  <a:lnTo>
                    <a:pt x="939" y="3591"/>
                  </a:lnTo>
                  <a:lnTo>
                    <a:pt x="943" y="3590"/>
                  </a:lnTo>
                  <a:lnTo>
                    <a:pt x="948" y="3590"/>
                  </a:lnTo>
                  <a:lnTo>
                    <a:pt x="960" y="3593"/>
                  </a:lnTo>
                  <a:lnTo>
                    <a:pt x="973" y="3598"/>
                  </a:lnTo>
                  <a:lnTo>
                    <a:pt x="987" y="3605"/>
                  </a:lnTo>
                  <a:lnTo>
                    <a:pt x="1000" y="3612"/>
                  </a:lnTo>
                  <a:lnTo>
                    <a:pt x="1010" y="3618"/>
                  </a:lnTo>
                  <a:lnTo>
                    <a:pt x="1016" y="3624"/>
                  </a:lnTo>
                  <a:lnTo>
                    <a:pt x="1025" y="3639"/>
                  </a:lnTo>
                  <a:lnTo>
                    <a:pt x="1036" y="3655"/>
                  </a:lnTo>
                  <a:lnTo>
                    <a:pt x="1043" y="3660"/>
                  </a:lnTo>
                  <a:lnTo>
                    <a:pt x="1049" y="3665"/>
                  </a:lnTo>
                  <a:lnTo>
                    <a:pt x="1053" y="3666"/>
                  </a:lnTo>
                  <a:lnTo>
                    <a:pt x="1057" y="3668"/>
                  </a:lnTo>
                  <a:lnTo>
                    <a:pt x="1062" y="3668"/>
                  </a:lnTo>
                  <a:lnTo>
                    <a:pt x="1066" y="3668"/>
                  </a:lnTo>
                  <a:lnTo>
                    <a:pt x="1069" y="3666"/>
                  </a:lnTo>
                  <a:lnTo>
                    <a:pt x="1071" y="3665"/>
                  </a:lnTo>
                  <a:lnTo>
                    <a:pt x="1073" y="3662"/>
                  </a:lnTo>
                  <a:lnTo>
                    <a:pt x="1074" y="3659"/>
                  </a:lnTo>
                  <a:lnTo>
                    <a:pt x="1075" y="3652"/>
                  </a:lnTo>
                  <a:lnTo>
                    <a:pt x="1074" y="3644"/>
                  </a:lnTo>
                  <a:lnTo>
                    <a:pt x="1071" y="3635"/>
                  </a:lnTo>
                  <a:lnTo>
                    <a:pt x="1067" y="3628"/>
                  </a:lnTo>
                  <a:lnTo>
                    <a:pt x="1064" y="3621"/>
                  </a:lnTo>
                  <a:lnTo>
                    <a:pt x="1060" y="3616"/>
                  </a:lnTo>
                  <a:lnTo>
                    <a:pt x="1052" y="3608"/>
                  </a:lnTo>
                  <a:lnTo>
                    <a:pt x="1045" y="3600"/>
                  </a:lnTo>
                  <a:lnTo>
                    <a:pt x="1040" y="3593"/>
                  </a:lnTo>
                  <a:lnTo>
                    <a:pt x="1035" y="3583"/>
                  </a:lnTo>
                  <a:lnTo>
                    <a:pt x="1032" y="3573"/>
                  </a:lnTo>
                  <a:lnTo>
                    <a:pt x="1030" y="3564"/>
                  </a:lnTo>
                  <a:lnTo>
                    <a:pt x="1029" y="3554"/>
                  </a:lnTo>
                  <a:lnTo>
                    <a:pt x="1029" y="3542"/>
                  </a:lnTo>
                  <a:lnTo>
                    <a:pt x="1029" y="3530"/>
                  </a:lnTo>
                  <a:lnTo>
                    <a:pt x="1031" y="3524"/>
                  </a:lnTo>
                  <a:lnTo>
                    <a:pt x="1032" y="3523"/>
                  </a:lnTo>
                  <a:lnTo>
                    <a:pt x="1034" y="3523"/>
                  </a:lnTo>
                  <a:lnTo>
                    <a:pt x="1035" y="3523"/>
                  </a:lnTo>
                  <a:lnTo>
                    <a:pt x="1036" y="3525"/>
                  </a:lnTo>
                  <a:lnTo>
                    <a:pt x="1039" y="3530"/>
                  </a:lnTo>
                  <a:lnTo>
                    <a:pt x="1042" y="3537"/>
                  </a:lnTo>
                  <a:lnTo>
                    <a:pt x="1043" y="3546"/>
                  </a:lnTo>
                  <a:lnTo>
                    <a:pt x="1043" y="3555"/>
                  </a:lnTo>
                  <a:lnTo>
                    <a:pt x="1048" y="3559"/>
                  </a:lnTo>
                  <a:lnTo>
                    <a:pt x="1053" y="3564"/>
                  </a:lnTo>
                  <a:lnTo>
                    <a:pt x="1056" y="3567"/>
                  </a:lnTo>
                  <a:lnTo>
                    <a:pt x="1058" y="3569"/>
                  </a:lnTo>
                  <a:lnTo>
                    <a:pt x="1062" y="3571"/>
                  </a:lnTo>
                  <a:lnTo>
                    <a:pt x="1065" y="3571"/>
                  </a:lnTo>
                  <a:lnTo>
                    <a:pt x="1076" y="3571"/>
                  </a:lnTo>
                  <a:lnTo>
                    <a:pt x="1089" y="3573"/>
                  </a:lnTo>
                  <a:lnTo>
                    <a:pt x="1096" y="3573"/>
                  </a:lnTo>
                  <a:lnTo>
                    <a:pt x="1101" y="3572"/>
                  </a:lnTo>
                  <a:lnTo>
                    <a:pt x="1105" y="3569"/>
                  </a:lnTo>
                  <a:lnTo>
                    <a:pt x="1108" y="3565"/>
                  </a:lnTo>
                  <a:lnTo>
                    <a:pt x="1106" y="3560"/>
                  </a:lnTo>
                  <a:lnTo>
                    <a:pt x="1105" y="3555"/>
                  </a:lnTo>
                  <a:lnTo>
                    <a:pt x="1100" y="3550"/>
                  </a:lnTo>
                  <a:lnTo>
                    <a:pt x="1092" y="3545"/>
                  </a:lnTo>
                  <a:lnTo>
                    <a:pt x="1086" y="3541"/>
                  </a:lnTo>
                  <a:lnTo>
                    <a:pt x="1080" y="3537"/>
                  </a:lnTo>
                  <a:lnTo>
                    <a:pt x="1078" y="3532"/>
                  </a:lnTo>
                  <a:lnTo>
                    <a:pt x="1075" y="3526"/>
                  </a:lnTo>
                  <a:lnTo>
                    <a:pt x="1073" y="3514"/>
                  </a:lnTo>
                  <a:lnTo>
                    <a:pt x="1071" y="3499"/>
                  </a:lnTo>
                  <a:lnTo>
                    <a:pt x="1074" y="3491"/>
                  </a:lnTo>
                  <a:lnTo>
                    <a:pt x="1076" y="3484"/>
                  </a:lnTo>
                  <a:lnTo>
                    <a:pt x="1082" y="3477"/>
                  </a:lnTo>
                  <a:lnTo>
                    <a:pt x="1087" y="3472"/>
                  </a:lnTo>
                  <a:lnTo>
                    <a:pt x="1092" y="3468"/>
                  </a:lnTo>
                  <a:lnTo>
                    <a:pt x="1100" y="3466"/>
                  </a:lnTo>
                  <a:lnTo>
                    <a:pt x="1108" y="3466"/>
                  </a:lnTo>
                  <a:lnTo>
                    <a:pt x="1117" y="3467"/>
                  </a:lnTo>
                  <a:lnTo>
                    <a:pt x="1124" y="3468"/>
                  </a:lnTo>
                  <a:lnTo>
                    <a:pt x="1133" y="3469"/>
                  </a:lnTo>
                  <a:lnTo>
                    <a:pt x="1141" y="3468"/>
                  </a:lnTo>
                  <a:lnTo>
                    <a:pt x="1149" y="3467"/>
                  </a:lnTo>
                  <a:lnTo>
                    <a:pt x="1163" y="3464"/>
                  </a:lnTo>
                  <a:lnTo>
                    <a:pt x="1176" y="3464"/>
                  </a:lnTo>
                  <a:lnTo>
                    <a:pt x="1172" y="3482"/>
                  </a:lnTo>
                  <a:lnTo>
                    <a:pt x="1170" y="3504"/>
                  </a:lnTo>
                  <a:lnTo>
                    <a:pt x="1170" y="3511"/>
                  </a:lnTo>
                  <a:lnTo>
                    <a:pt x="1170" y="3515"/>
                  </a:lnTo>
                  <a:lnTo>
                    <a:pt x="1171" y="3519"/>
                  </a:lnTo>
                  <a:lnTo>
                    <a:pt x="1174" y="3523"/>
                  </a:lnTo>
                  <a:lnTo>
                    <a:pt x="1176" y="3525"/>
                  </a:lnTo>
                  <a:lnTo>
                    <a:pt x="1181" y="3526"/>
                  </a:lnTo>
                  <a:lnTo>
                    <a:pt x="1187" y="3526"/>
                  </a:lnTo>
                  <a:lnTo>
                    <a:pt x="1193" y="3525"/>
                  </a:lnTo>
                  <a:lnTo>
                    <a:pt x="1213" y="3519"/>
                  </a:lnTo>
                  <a:lnTo>
                    <a:pt x="1232" y="3511"/>
                  </a:lnTo>
                  <a:lnTo>
                    <a:pt x="1236" y="3508"/>
                  </a:lnTo>
                  <a:lnTo>
                    <a:pt x="1238" y="3506"/>
                  </a:lnTo>
                  <a:lnTo>
                    <a:pt x="1241" y="3503"/>
                  </a:lnTo>
                  <a:lnTo>
                    <a:pt x="1241" y="3499"/>
                  </a:lnTo>
                  <a:lnTo>
                    <a:pt x="1241" y="3495"/>
                  </a:lnTo>
                  <a:lnTo>
                    <a:pt x="1238" y="3491"/>
                  </a:lnTo>
                  <a:lnTo>
                    <a:pt x="1235" y="3488"/>
                  </a:lnTo>
                  <a:lnTo>
                    <a:pt x="1229" y="3482"/>
                  </a:lnTo>
                  <a:lnTo>
                    <a:pt x="1223" y="3476"/>
                  </a:lnTo>
                  <a:lnTo>
                    <a:pt x="1219" y="3471"/>
                  </a:lnTo>
                  <a:lnTo>
                    <a:pt x="1220" y="3467"/>
                  </a:lnTo>
                  <a:lnTo>
                    <a:pt x="1222" y="3464"/>
                  </a:lnTo>
                  <a:lnTo>
                    <a:pt x="1225" y="3460"/>
                  </a:lnTo>
                  <a:lnTo>
                    <a:pt x="1228" y="3458"/>
                  </a:lnTo>
                  <a:lnTo>
                    <a:pt x="1231" y="3455"/>
                  </a:lnTo>
                  <a:lnTo>
                    <a:pt x="1231" y="3451"/>
                  </a:lnTo>
                  <a:lnTo>
                    <a:pt x="1229" y="3444"/>
                  </a:lnTo>
                  <a:lnTo>
                    <a:pt x="1229" y="3437"/>
                  </a:lnTo>
                  <a:lnTo>
                    <a:pt x="1232" y="3431"/>
                  </a:lnTo>
                  <a:lnTo>
                    <a:pt x="1237" y="3427"/>
                  </a:lnTo>
                  <a:lnTo>
                    <a:pt x="1244" y="3423"/>
                  </a:lnTo>
                  <a:lnTo>
                    <a:pt x="1250" y="3422"/>
                  </a:lnTo>
                  <a:lnTo>
                    <a:pt x="1258" y="3420"/>
                  </a:lnTo>
                  <a:lnTo>
                    <a:pt x="1266" y="3422"/>
                  </a:lnTo>
                  <a:lnTo>
                    <a:pt x="1277" y="3424"/>
                  </a:lnTo>
                  <a:lnTo>
                    <a:pt x="1289" y="3424"/>
                  </a:lnTo>
                  <a:lnTo>
                    <a:pt x="1299" y="3424"/>
                  </a:lnTo>
                  <a:lnTo>
                    <a:pt x="1311" y="3423"/>
                  </a:lnTo>
                  <a:lnTo>
                    <a:pt x="1321" y="3424"/>
                  </a:lnTo>
                  <a:lnTo>
                    <a:pt x="1332" y="3427"/>
                  </a:lnTo>
                  <a:lnTo>
                    <a:pt x="1337" y="3429"/>
                  </a:lnTo>
                  <a:lnTo>
                    <a:pt x="1341" y="3433"/>
                  </a:lnTo>
                  <a:lnTo>
                    <a:pt x="1346" y="3437"/>
                  </a:lnTo>
                  <a:lnTo>
                    <a:pt x="1350" y="3442"/>
                  </a:lnTo>
                  <a:lnTo>
                    <a:pt x="1373" y="3468"/>
                  </a:lnTo>
                  <a:lnTo>
                    <a:pt x="1382" y="3481"/>
                  </a:lnTo>
                  <a:lnTo>
                    <a:pt x="1384" y="3488"/>
                  </a:lnTo>
                  <a:lnTo>
                    <a:pt x="1382" y="3498"/>
                  </a:lnTo>
                  <a:lnTo>
                    <a:pt x="1378" y="3514"/>
                  </a:lnTo>
                  <a:lnTo>
                    <a:pt x="1373" y="3537"/>
                  </a:lnTo>
                  <a:lnTo>
                    <a:pt x="1373" y="3542"/>
                  </a:lnTo>
                  <a:lnTo>
                    <a:pt x="1373" y="3547"/>
                  </a:lnTo>
                  <a:lnTo>
                    <a:pt x="1373" y="3551"/>
                  </a:lnTo>
                  <a:lnTo>
                    <a:pt x="1374" y="3555"/>
                  </a:lnTo>
                  <a:lnTo>
                    <a:pt x="1377" y="3556"/>
                  </a:lnTo>
                  <a:lnTo>
                    <a:pt x="1381" y="3558"/>
                  </a:lnTo>
                  <a:lnTo>
                    <a:pt x="1384" y="3559"/>
                  </a:lnTo>
                  <a:lnTo>
                    <a:pt x="1387" y="3559"/>
                  </a:lnTo>
                  <a:lnTo>
                    <a:pt x="1407" y="3556"/>
                  </a:lnTo>
                  <a:lnTo>
                    <a:pt x="1426" y="3555"/>
                  </a:lnTo>
                  <a:lnTo>
                    <a:pt x="1431" y="3555"/>
                  </a:lnTo>
                  <a:lnTo>
                    <a:pt x="1442" y="3555"/>
                  </a:lnTo>
                  <a:lnTo>
                    <a:pt x="1450" y="3555"/>
                  </a:lnTo>
                  <a:lnTo>
                    <a:pt x="1453" y="3552"/>
                  </a:lnTo>
                  <a:lnTo>
                    <a:pt x="1447" y="3550"/>
                  </a:lnTo>
                  <a:lnTo>
                    <a:pt x="1442" y="3546"/>
                  </a:lnTo>
                  <a:lnTo>
                    <a:pt x="1438" y="3542"/>
                  </a:lnTo>
                  <a:lnTo>
                    <a:pt x="1435" y="3538"/>
                  </a:lnTo>
                  <a:lnTo>
                    <a:pt x="1435" y="3534"/>
                  </a:lnTo>
                  <a:lnTo>
                    <a:pt x="1435" y="3530"/>
                  </a:lnTo>
                  <a:lnTo>
                    <a:pt x="1438" y="3526"/>
                  </a:lnTo>
                  <a:lnTo>
                    <a:pt x="1441" y="3523"/>
                  </a:lnTo>
                  <a:lnTo>
                    <a:pt x="1447" y="3515"/>
                  </a:lnTo>
                  <a:lnTo>
                    <a:pt x="1457" y="3508"/>
                  </a:lnTo>
                  <a:lnTo>
                    <a:pt x="1466" y="3504"/>
                  </a:lnTo>
                  <a:lnTo>
                    <a:pt x="1477" y="3501"/>
                  </a:lnTo>
                  <a:lnTo>
                    <a:pt x="1486" y="3501"/>
                  </a:lnTo>
                  <a:lnTo>
                    <a:pt x="1499" y="3502"/>
                  </a:lnTo>
                  <a:lnTo>
                    <a:pt x="1514" y="3503"/>
                  </a:lnTo>
                  <a:lnTo>
                    <a:pt x="1530" y="3506"/>
                  </a:lnTo>
                  <a:lnTo>
                    <a:pt x="1544" y="3508"/>
                  </a:lnTo>
                  <a:lnTo>
                    <a:pt x="1556" y="3508"/>
                  </a:lnTo>
                  <a:lnTo>
                    <a:pt x="1561" y="3507"/>
                  </a:lnTo>
                  <a:lnTo>
                    <a:pt x="1564" y="3506"/>
                  </a:lnTo>
                  <a:lnTo>
                    <a:pt x="1566" y="3503"/>
                  </a:lnTo>
                  <a:lnTo>
                    <a:pt x="1566" y="3501"/>
                  </a:lnTo>
                  <a:lnTo>
                    <a:pt x="1569" y="3488"/>
                  </a:lnTo>
                  <a:lnTo>
                    <a:pt x="1573" y="3469"/>
                  </a:lnTo>
                  <a:lnTo>
                    <a:pt x="1578" y="3453"/>
                  </a:lnTo>
                  <a:lnTo>
                    <a:pt x="1579" y="3445"/>
                  </a:lnTo>
                  <a:lnTo>
                    <a:pt x="1577" y="3442"/>
                  </a:lnTo>
                  <a:lnTo>
                    <a:pt x="1573" y="3442"/>
                  </a:lnTo>
                  <a:lnTo>
                    <a:pt x="1566" y="3442"/>
                  </a:lnTo>
                  <a:lnTo>
                    <a:pt x="1558" y="3442"/>
                  </a:lnTo>
                  <a:lnTo>
                    <a:pt x="1544" y="3445"/>
                  </a:lnTo>
                  <a:lnTo>
                    <a:pt x="1535" y="3446"/>
                  </a:lnTo>
                  <a:lnTo>
                    <a:pt x="1523" y="3446"/>
                  </a:lnTo>
                  <a:lnTo>
                    <a:pt x="1514" y="3445"/>
                  </a:lnTo>
                  <a:lnTo>
                    <a:pt x="1509" y="3444"/>
                  </a:lnTo>
                  <a:lnTo>
                    <a:pt x="1508" y="3441"/>
                  </a:lnTo>
                  <a:lnTo>
                    <a:pt x="1508" y="3438"/>
                  </a:lnTo>
                  <a:lnTo>
                    <a:pt x="1510" y="3436"/>
                  </a:lnTo>
                  <a:lnTo>
                    <a:pt x="1516" y="3432"/>
                  </a:lnTo>
                  <a:lnTo>
                    <a:pt x="1521" y="3428"/>
                  </a:lnTo>
                  <a:lnTo>
                    <a:pt x="1551" y="3414"/>
                  </a:lnTo>
                  <a:lnTo>
                    <a:pt x="1570" y="3405"/>
                  </a:lnTo>
                  <a:lnTo>
                    <a:pt x="1587" y="3396"/>
                  </a:lnTo>
                  <a:lnTo>
                    <a:pt x="1606" y="3389"/>
                  </a:lnTo>
                  <a:lnTo>
                    <a:pt x="1624" y="3384"/>
                  </a:lnTo>
                  <a:lnTo>
                    <a:pt x="1641" y="3378"/>
                  </a:lnTo>
                  <a:lnTo>
                    <a:pt x="1648" y="3374"/>
                  </a:lnTo>
                  <a:lnTo>
                    <a:pt x="1656" y="3368"/>
                  </a:lnTo>
                  <a:lnTo>
                    <a:pt x="1662" y="3362"/>
                  </a:lnTo>
                  <a:lnTo>
                    <a:pt x="1667" y="3355"/>
                  </a:lnTo>
                  <a:lnTo>
                    <a:pt x="1671" y="3348"/>
                  </a:lnTo>
                  <a:lnTo>
                    <a:pt x="1675" y="3337"/>
                  </a:lnTo>
                  <a:lnTo>
                    <a:pt x="1676" y="3326"/>
                  </a:lnTo>
                  <a:lnTo>
                    <a:pt x="1678" y="3311"/>
                  </a:lnTo>
                  <a:lnTo>
                    <a:pt x="1667" y="3313"/>
                  </a:lnTo>
                  <a:lnTo>
                    <a:pt x="1654" y="3315"/>
                  </a:lnTo>
                  <a:lnTo>
                    <a:pt x="1643" y="3315"/>
                  </a:lnTo>
                  <a:lnTo>
                    <a:pt x="1631" y="3315"/>
                  </a:lnTo>
                  <a:lnTo>
                    <a:pt x="1626" y="3314"/>
                  </a:lnTo>
                  <a:lnTo>
                    <a:pt x="1622" y="3313"/>
                  </a:lnTo>
                  <a:lnTo>
                    <a:pt x="1619" y="3310"/>
                  </a:lnTo>
                  <a:lnTo>
                    <a:pt x="1617" y="3308"/>
                  </a:lnTo>
                  <a:lnTo>
                    <a:pt x="1617" y="3304"/>
                  </a:lnTo>
                  <a:lnTo>
                    <a:pt x="1618" y="3298"/>
                  </a:lnTo>
                  <a:lnTo>
                    <a:pt x="1621" y="3292"/>
                  </a:lnTo>
                  <a:lnTo>
                    <a:pt x="1626" y="3284"/>
                  </a:lnTo>
                  <a:lnTo>
                    <a:pt x="1631" y="3279"/>
                  </a:lnTo>
                  <a:lnTo>
                    <a:pt x="1639" y="3273"/>
                  </a:lnTo>
                  <a:lnTo>
                    <a:pt x="1650" y="3265"/>
                  </a:lnTo>
                  <a:lnTo>
                    <a:pt x="1662" y="3257"/>
                  </a:lnTo>
                  <a:lnTo>
                    <a:pt x="1672" y="3251"/>
                  </a:lnTo>
                  <a:lnTo>
                    <a:pt x="1681" y="3244"/>
                  </a:lnTo>
                  <a:lnTo>
                    <a:pt x="1687" y="3240"/>
                  </a:lnTo>
                  <a:lnTo>
                    <a:pt x="1688" y="3238"/>
                  </a:lnTo>
                  <a:lnTo>
                    <a:pt x="1675" y="3219"/>
                  </a:lnTo>
                  <a:lnTo>
                    <a:pt x="1663" y="3204"/>
                  </a:lnTo>
                  <a:lnTo>
                    <a:pt x="1659" y="3204"/>
                  </a:lnTo>
                  <a:lnTo>
                    <a:pt x="1656" y="3205"/>
                  </a:lnTo>
                  <a:lnTo>
                    <a:pt x="1652" y="3207"/>
                  </a:lnTo>
                  <a:lnTo>
                    <a:pt x="1649" y="3209"/>
                  </a:lnTo>
                  <a:lnTo>
                    <a:pt x="1641" y="3216"/>
                  </a:lnTo>
                  <a:lnTo>
                    <a:pt x="1634" y="3223"/>
                  </a:lnTo>
                  <a:lnTo>
                    <a:pt x="1621" y="3240"/>
                  </a:lnTo>
                  <a:lnTo>
                    <a:pt x="1609" y="3253"/>
                  </a:lnTo>
                  <a:lnTo>
                    <a:pt x="1587" y="3269"/>
                  </a:lnTo>
                  <a:lnTo>
                    <a:pt x="1552" y="3292"/>
                  </a:lnTo>
                  <a:lnTo>
                    <a:pt x="1545" y="3298"/>
                  </a:lnTo>
                  <a:lnTo>
                    <a:pt x="1539" y="3304"/>
                  </a:lnTo>
                  <a:lnTo>
                    <a:pt x="1534" y="3310"/>
                  </a:lnTo>
                  <a:lnTo>
                    <a:pt x="1531" y="3315"/>
                  </a:lnTo>
                  <a:lnTo>
                    <a:pt x="1530" y="3317"/>
                  </a:lnTo>
                  <a:lnTo>
                    <a:pt x="1530" y="3319"/>
                  </a:lnTo>
                  <a:lnTo>
                    <a:pt x="1530" y="3322"/>
                  </a:lnTo>
                  <a:lnTo>
                    <a:pt x="1531" y="3323"/>
                  </a:lnTo>
                  <a:lnTo>
                    <a:pt x="1536" y="3326"/>
                  </a:lnTo>
                  <a:lnTo>
                    <a:pt x="1544" y="3328"/>
                  </a:lnTo>
                  <a:lnTo>
                    <a:pt x="1557" y="3328"/>
                  </a:lnTo>
                  <a:lnTo>
                    <a:pt x="1575" y="3330"/>
                  </a:lnTo>
                  <a:lnTo>
                    <a:pt x="1582" y="3331"/>
                  </a:lnTo>
                  <a:lnTo>
                    <a:pt x="1586" y="3333"/>
                  </a:lnTo>
                  <a:lnTo>
                    <a:pt x="1587" y="3335"/>
                  </a:lnTo>
                  <a:lnTo>
                    <a:pt x="1586" y="3337"/>
                  </a:lnTo>
                  <a:lnTo>
                    <a:pt x="1584" y="3340"/>
                  </a:lnTo>
                  <a:lnTo>
                    <a:pt x="1580" y="3344"/>
                  </a:lnTo>
                  <a:lnTo>
                    <a:pt x="1567" y="3353"/>
                  </a:lnTo>
                  <a:lnTo>
                    <a:pt x="1549" y="3367"/>
                  </a:lnTo>
                  <a:lnTo>
                    <a:pt x="1526" y="3381"/>
                  </a:lnTo>
                  <a:lnTo>
                    <a:pt x="1501" y="3397"/>
                  </a:lnTo>
                  <a:lnTo>
                    <a:pt x="1475" y="3411"/>
                  </a:lnTo>
                  <a:lnTo>
                    <a:pt x="1452" y="3423"/>
                  </a:lnTo>
                  <a:lnTo>
                    <a:pt x="1442" y="3427"/>
                  </a:lnTo>
                  <a:lnTo>
                    <a:pt x="1433" y="3429"/>
                  </a:lnTo>
                  <a:lnTo>
                    <a:pt x="1425" y="3431"/>
                  </a:lnTo>
                  <a:lnTo>
                    <a:pt x="1418" y="3431"/>
                  </a:lnTo>
                  <a:lnTo>
                    <a:pt x="1413" y="3428"/>
                  </a:lnTo>
                  <a:lnTo>
                    <a:pt x="1404" y="3424"/>
                  </a:lnTo>
                  <a:lnTo>
                    <a:pt x="1395" y="3418"/>
                  </a:lnTo>
                  <a:lnTo>
                    <a:pt x="1386" y="3411"/>
                  </a:lnTo>
                  <a:lnTo>
                    <a:pt x="1377" y="3403"/>
                  </a:lnTo>
                  <a:lnTo>
                    <a:pt x="1371" y="3396"/>
                  </a:lnTo>
                  <a:lnTo>
                    <a:pt x="1368" y="3392"/>
                  </a:lnTo>
                  <a:lnTo>
                    <a:pt x="1367" y="3388"/>
                  </a:lnTo>
                  <a:lnTo>
                    <a:pt x="1365" y="3384"/>
                  </a:lnTo>
                  <a:lnTo>
                    <a:pt x="1367" y="3381"/>
                  </a:lnTo>
                  <a:lnTo>
                    <a:pt x="1378" y="3370"/>
                  </a:lnTo>
                  <a:lnTo>
                    <a:pt x="1402" y="3353"/>
                  </a:lnTo>
                  <a:lnTo>
                    <a:pt x="1412" y="3345"/>
                  </a:lnTo>
                  <a:lnTo>
                    <a:pt x="1418" y="3339"/>
                  </a:lnTo>
                  <a:lnTo>
                    <a:pt x="1418" y="3336"/>
                  </a:lnTo>
                  <a:lnTo>
                    <a:pt x="1418" y="3335"/>
                  </a:lnTo>
                  <a:lnTo>
                    <a:pt x="1415" y="3333"/>
                  </a:lnTo>
                  <a:lnTo>
                    <a:pt x="1409" y="3335"/>
                  </a:lnTo>
                  <a:lnTo>
                    <a:pt x="1398" y="3336"/>
                  </a:lnTo>
                  <a:lnTo>
                    <a:pt x="1380" y="3341"/>
                  </a:lnTo>
                  <a:lnTo>
                    <a:pt x="1356" y="3345"/>
                  </a:lnTo>
                  <a:lnTo>
                    <a:pt x="1333" y="3349"/>
                  </a:lnTo>
                  <a:lnTo>
                    <a:pt x="1321" y="3350"/>
                  </a:lnTo>
                  <a:lnTo>
                    <a:pt x="1312" y="3352"/>
                  </a:lnTo>
                  <a:lnTo>
                    <a:pt x="1303" y="3350"/>
                  </a:lnTo>
                  <a:lnTo>
                    <a:pt x="1298" y="3349"/>
                  </a:lnTo>
                  <a:lnTo>
                    <a:pt x="1295" y="3348"/>
                  </a:lnTo>
                  <a:lnTo>
                    <a:pt x="1294" y="3345"/>
                  </a:lnTo>
                  <a:lnTo>
                    <a:pt x="1294" y="3344"/>
                  </a:lnTo>
                  <a:lnTo>
                    <a:pt x="1294" y="3341"/>
                  </a:lnTo>
                  <a:lnTo>
                    <a:pt x="1298" y="3335"/>
                  </a:lnTo>
                  <a:lnTo>
                    <a:pt x="1304" y="3326"/>
                  </a:lnTo>
                  <a:lnTo>
                    <a:pt x="1310" y="3322"/>
                  </a:lnTo>
                  <a:lnTo>
                    <a:pt x="1316" y="3319"/>
                  </a:lnTo>
                  <a:lnTo>
                    <a:pt x="1324" y="3318"/>
                  </a:lnTo>
                  <a:lnTo>
                    <a:pt x="1332" y="3315"/>
                  </a:lnTo>
                  <a:lnTo>
                    <a:pt x="1339" y="3314"/>
                  </a:lnTo>
                  <a:lnTo>
                    <a:pt x="1347" y="3311"/>
                  </a:lnTo>
                  <a:lnTo>
                    <a:pt x="1354" y="3309"/>
                  </a:lnTo>
                  <a:lnTo>
                    <a:pt x="1359" y="3305"/>
                  </a:lnTo>
                  <a:lnTo>
                    <a:pt x="1360" y="3304"/>
                  </a:lnTo>
                  <a:lnTo>
                    <a:pt x="1361" y="3301"/>
                  </a:lnTo>
                  <a:lnTo>
                    <a:pt x="1361" y="3298"/>
                  </a:lnTo>
                  <a:lnTo>
                    <a:pt x="1360" y="3296"/>
                  </a:lnTo>
                  <a:lnTo>
                    <a:pt x="1359" y="3291"/>
                  </a:lnTo>
                  <a:lnTo>
                    <a:pt x="1356" y="3286"/>
                  </a:lnTo>
                  <a:lnTo>
                    <a:pt x="1355" y="3280"/>
                  </a:lnTo>
                  <a:lnTo>
                    <a:pt x="1354" y="3275"/>
                  </a:lnTo>
                  <a:lnTo>
                    <a:pt x="1355" y="3273"/>
                  </a:lnTo>
                  <a:lnTo>
                    <a:pt x="1356" y="3270"/>
                  </a:lnTo>
                  <a:lnTo>
                    <a:pt x="1359" y="3269"/>
                  </a:lnTo>
                  <a:lnTo>
                    <a:pt x="1361" y="3266"/>
                  </a:lnTo>
                  <a:lnTo>
                    <a:pt x="1365" y="3266"/>
                  </a:lnTo>
                  <a:lnTo>
                    <a:pt x="1368" y="3266"/>
                  </a:lnTo>
                  <a:lnTo>
                    <a:pt x="1371" y="3266"/>
                  </a:lnTo>
                  <a:lnTo>
                    <a:pt x="1374" y="3267"/>
                  </a:lnTo>
                  <a:lnTo>
                    <a:pt x="1381" y="3273"/>
                  </a:lnTo>
                  <a:lnTo>
                    <a:pt x="1389" y="3278"/>
                  </a:lnTo>
                  <a:lnTo>
                    <a:pt x="1395" y="3283"/>
                  </a:lnTo>
                  <a:lnTo>
                    <a:pt x="1403" y="3287"/>
                  </a:lnTo>
                  <a:lnTo>
                    <a:pt x="1407" y="3288"/>
                  </a:lnTo>
                  <a:lnTo>
                    <a:pt x="1409" y="3289"/>
                  </a:lnTo>
                  <a:lnTo>
                    <a:pt x="1413" y="3289"/>
                  </a:lnTo>
                  <a:lnTo>
                    <a:pt x="1417" y="3288"/>
                  </a:lnTo>
                  <a:lnTo>
                    <a:pt x="1422" y="3286"/>
                  </a:lnTo>
                  <a:lnTo>
                    <a:pt x="1428" y="3283"/>
                  </a:lnTo>
                  <a:lnTo>
                    <a:pt x="1431" y="3280"/>
                  </a:lnTo>
                  <a:lnTo>
                    <a:pt x="1434" y="3278"/>
                  </a:lnTo>
                  <a:lnTo>
                    <a:pt x="1438" y="3270"/>
                  </a:lnTo>
                  <a:lnTo>
                    <a:pt x="1439" y="3262"/>
                  </a:lnTo>
                  <a:lnTo>
                    <a:pt x="1438" y="3245"/>
                  </a:lnTo>
                  <a:lnTo>
                    <a:pt x="1435" y="3226"/>
                  </a:lnTo>
                  <a:lnTo>
                    <a:pt x="1435" y="3222"/>
                  </a:lnTo>
                  <a:lnTo>
                    <a:pt x="1438" y="3216"/>
                  </a:lnTo>
                  <a:lnTo>
                    <a:pt x="1442" y="3208"/>
                  </a:lnTo>
                  <a:lnTo>
                    <a:pt x="1446" y="3199"/>
                  </a:lnTo>
                  <a:lnTo>
                    <a:pt x="1460" y="3177"/>
                  </a:lnTo>
                  <a:lnTo>
                    <a:pt x="1475" y="3151"/>
                  </a:lnTo>
                  <a:lnTo>
                    <a:pt x="1492" y="3125"/>
                  </a:lnTo>
                  <a:lnTo>
                    <a:pt x="1508" y="3100"/>
                  </a:lnTo>
                  <a:lnTo>
                    <a:pt x="1521" y="3078"/>
                  </a:lnTo>
                  <a:lnTo>
                    <a:pt x="1529" y="3061"/>
                  </a:lnTo>
                  <a:lnTo>
                    <a:pt x="1544" y="3052"/>
                  </a:lnTo>
                  <a:lnTo>
                    <a:pt x="1561" y="3043"/>
                  </a:lnTo>
                  <a:lnTo>
                    <a:pt x="1578" y="3033"/>
                  </a:lnTo>
                  <a:lnTo>
                    <a:pt x="1593" y="3021"/>
                  </a:lnTo>
                  <a:lnTo>
                    <a:pt x="1601" y="3015"/>
                  </a:lnTo>
                  <a:lnTo>
                    <a:pt x="1608" y="3008"/>
                  </a:lnTo>
                  <a:lnTo>
                    <a:pt x="1613" y="3002"/>
                  </a:lnTo>
                  <a:lnTo>
                    <a:pt x="1618" y="2994"/>
                  </a:lnTo>
                  <a:lnTo>
                    <a:pt x="1623" y="2986"/>
                  </a:lnTo>
                  <a:lnTo>
                    <a:pt x="1626" y="2979"/>
                  </a:lnTo>
                  <a:lnTo>
                    <a:pt x="1628" y="2971"/>
                  </a:lnTo>
                  <a:lnTo>
                    <a:pt x="1628" y="2962"/>
                  </a:lnTo>
                  <a:lnTo>
                    <a:pt x="1635" y="2971"/>
                  </a:lnTo>
                  <a:lnTo>
                    <a:pt x="1648" y="2994"/>
                  </a:lnTo>
                  <a:lnTo>
                    <a:pt x="1654" y="3007"/>
                  </a:lnTo>
                  <a:lnTo>
                    <a:pt x="1659" y="3019"/>
                  </a:lnTo>
                  <a:lnTo>
                    <a:pt x="1663" y="3029"/>
                  </a:lnTo>
                  <a:lnTo>
                    <a:pt x="1665" y="3036"/>
                  </a:lnTo>
                  <a:lnTo>
                    <a:pt x="1666" y="3054"/>
                  </a:lnTo>
                  <a:lnTo>
                    <a:pt x="1669" y="3067"/>
                  </a:lnTo>
                  <a:lnTo>
                    <a:pt x="1670" y="3072"/>
                  </a:lnTo>
                  <a:lnTo>
                    <a:pt x="1672" y="3074"/>
                  </a:lnTo>
                  <a:lnTo>
                    <a:pt x="1675" y="3076"/>
                  </a:lnTo>
                  <a:lnTo>
                    <a:pt x="1678" y="3077"/>
                  </a:lnTo>
                  <a:lnTo>
                    <a:pt x="1685" y="3076"/>
                  </a:lnTo>
                  <a:lnTo>
                    <a:pt x="1693" y="3072"/>
                  </a:lnTo>
                  <a:lnTo>
                    <a:pt x="1704" y="3065"/>
                  </a:lnTo>
                  <a:lnTo>
                    <a:pt x="1715" y="3059"/>
                  </a:lnTo>
                  <a:lnTo>
                    <a:pt x="1724" y="3054"/>
                  </a:lnTo>
                  <a:lnTo>
                    <a:pt x="1731" y="3052"/>
                  </a:lnTo>
                  <a:lnTo>
                    <a:pt x="1737" y="3052"/>
                  </a:lnTo>
                  <a:lnTo>
                    <a:pt x="1742" y="3052"/>
                  </a:lnTo>
                  <a:lnTo>
                    <a:pt x="1745" y="3052"/>
                  </a:lnTo>
                  <a:lnTo>
                    <a:pt x="1748" y="3051"/>
                  </a:lnTo>
                  <a:lnTo>
                    <a:pt x="1750" y="3050"/>
                  </a:lnTo>
                  <a:lnTo>
                    <a:pt x="1751" y="3047"/>
                  </a:lnTo>
                  <a:lnTo>
                    <a:pt x="1754" y="3038"/>
                  </a:lnTo>
                  <a:lnTo>
                    <a:pt x="1755" y="3024"/>
                  </a:lnTo>
                  <a:lnTo>
                    <a:pt x="1758" y="3016"/>
                  </a:lnTo>
                  <a:lnTo>
                    <a:pt x="1759" y="3010"/>
                  </a:lnTo>
                  <a:lnTo>
                    <a:pt x="1763" y="3006"/>
                  </a:lnTo>
                  <a:lnTo>
                    <a:pt x="1767" y="3002"/>
                  </a:lnTo>
                  <a:lnTo>
                    <a:pt x="1776" y="2997"/>
                  </a:lnTo>
                  <a:lnTo>
                    <a:pt x="1785" y="2995"/>
                  </a:lnTo>
                  <a:lnTo>
                    <a:pt x="1789" y="2994"/>
                  </a:lnTo>
                  <a:lnTo>
                    <a:pt x="1793" y="2993"/>
                  </a:lnTo>
                  <a:lnTo>
                    <a:pt x="1794" y="2990"/>
                  </a:lnTo>
                  <a:lnTo>
                    <a:pt x="1795" y="2988"/>
                  </a:lnTo>
                  <a:lnTo>
                    <a:pt x="1794" y="2984"/>
                  </a:lnTo>
                  <a:lnTo>
                    <a:pt x="1792" y="2979"/>
                  </a:lnTo>
                  <a:lnTo>
                    <a:pt x="1786" y="2972"/>
                  </a:lnTo>
                  <a:lnTo>
                    <a:pt x="1780" y="2963"/>
                  </a:lnTo>
                  <a:lnTo>
                    <a:pt x="1777" y="2958"/>
                  </a:lnTo>
                  <a:lnTo>
                    <a:pt x="1775" y="2954"/>
                  </a:lnTo>
                  <a:lnTo>
                    <a:pt x="1775" y="2949"/>
                  </a:lnTo>
                  <a:lnTo>
                    <a:pt x="1775" y="2944"/>
                  </a:lnTo>
                  <a:lnTo>
                    <a:pt x="1775" y="2940"/>
                  </a:lnTo>
                  <a:lnTo>
                    <a:pt x="1775" y="2934"/>
                  </a:lnTo>
                  <a:lnTo>
                    <a:pt x="1773" y="2929"/>
                  </a:lnTo>
                  <a:lnTo>
                    <a:pt x="1771" y="2924"/>
                  </a:lnTo>
                  <a:lnTo>
                    <a:pt x="1766" y="2915"/>
                  </a:lnTo>
                  <a:lnTo>
                    <a:pt x="1763" y="2907"/>
                  </a:lnTo>
                  <a:lnTo>
                    <a:pt x="1762" y="2899"/>
                  </a:lnTo>
                  <a:lnTo>
                    <a:pt x="1762" y="2893"/>
                  </a:lnTo>
                  <a:lnTo>
                    <a:pt x="1764" y="2887"/>
                  </a:lnTo>
                  <a:lnTo>
                    <a:pt x="1768" y="2881"/>
                  </a:lnTo>
                  <a:lnTo>
                    <a:pt x="1773" y="2876"/>
                  </a:lnTo>
                  <a:lnTo>
                    <a:pt x="1780" y="2872"/>
                  </a:lnTo>
                  <a:lnTo>
                    <a:pt x="1786" y="2868"/>
                  </a:lnTo>
                  <a:lnTo>
                    <a:pt x="1794" y="2865"/>
                  </a:lnTo>
                  <a:lnTo>
                    <a:pt x="1802" y="2862"/>
                  </a:lnTo>
                  <a:lnTo>
                    <a:pt x="1810" y="2861"/>
                  </a:lnTo>
                  <a:lnTo>
                    <a:pt x="1827" y="2858"/>
                  </a:lnTo>
                  <a:lnTo>
                    <a:pt x="1841" y="2857"/>
                  </a:lnTo>
                  <a:lnTo>
                    <a:pt x="1846" y="2857"/>
                  </a:lnTo>
                  <a:lnTo>
                    <a:pt x="1849" y="2855"/>
                  </a:lnTo>
                  <a:lnTo>
                    <a:pt x="1850" y="2853"/>
                  </a:lnTo>
                  <a:lnTo>
                    <a:pt x="1851" y="2850"/>
                  </a:lnTo>
                  <a:lnTo>
                    <a:pt x="1850" y="2845"/>
                  </a:lnTo>
                  <a:lnTo>
                    <a:pt x="1849" y="2837"/>
                  </a:lnTo>
                  <a:lnTo>
                    <a:pt x="1847" y="2830"/>
                  </a:lnTo>
                  <a:lnTo>
                    <a:pt x="1849" y="2823"/>
                  </a:lnTo>
                  <a:lnTo>
                    <a:pt x="1851" y="2820"/>
                  </a:lnTo>
                  <a:lnTo>
                    <a:pt x="1855" y="2818"/>
                  </a:lnTo>
                  <a:lnTo>
                    <a:pt x="1860" y="2817"/>
                  </a:lnTo>
                  <a:lnTo>
                    <a:pt x="1867" y="2815"/>
                  </a:lnTo>
                  <a:lnTo>
                    <a:pt x="1878" y="2815"/>
                  </a:lnTo>
                  <a:lnTo>
                    <a:pt x="1890" y="2817"/>
                  </a:lnTo>
                  <a:lnTo>
                    <a:pt x="1900" y="2818"/>
                  </a:lnTo>
                  <a:lnTo>
                    <a:pt x="1912" y="2820"/>
                  </a:lnTo>
                  <a:lnTo>
                    <a:pt x="1935" y="2824"/>
                  </a:lnTo>
                  <a:lnTo>
                    <a:pt x="1957" y="2827"/>
                  </a:lnTo>
                  <a:lnTo>
                    <a:pt x="1954" y="2819"/>
                  </a:lnTo>
                  <a:lnTo>
                    <a:pt x="1950" y="2813"/>
                  </a:lnTo>
                  <a:lnTo>
                    <a:pt x="1944" y="2808"/>
                  </a:lnTo>
                  <a:lnTo>
                    <a:pt x="1939" y="2802"/>
                  </a:lnTo>
                  <a:lnTo>
                    <a:pt x="1933" y="2800"/>
                  </a:lnTo>
                  <a:lnTo>
                    <a:pt x="1926" y="2797"/>
                  </a:lnTo>
                  <a:lnTo>
                    <a:pt x="1920" y="2796"/>
                  </a:lnTo>
                  <a:lnTo>
                    <a:pt x="1912" y="2795"/>
                  </a:lnTo>
                  <a:lnTo>
                    <a:pt x="1895" y="2795"/>
                  </a:lnTo>
                  <a:lnTo>
                    <a:pt x="1876" y="2797"/>
                  </a:lnTo>
                  <a:lnTo>
                    <a:pt x="1858" y="2802"/>
                  </a:lnTo>
                  <a:lnTo>
                    <a:pt x="1837" y="2809"/>
                  </a:lnTo>
                  <a:lnTo>
                    <a:pt x="1797" y="2824"/>
                  </a:lnTo>
                  <a:lnTo>
                    <a:pt x="1759" y="2840"/>
                  </a:lnTo>
                  <a:lnTo>
                    <a:pt x="1742" y="2846"/>
                  </a:lnTo>
                  <a:lnTo>
                    <a:pt x="1727" y="2852"/>
                  </a:lnTo>
                  <a:lnTo>
                    <a:pt x="1714" y="2855"/>
                  </a:lnTo>
                  <a:lnTo>
                    <a:pt x="1704" y="2857"/>
                  </a:lnTo>
                  <a:lnTo>
                    <a:pt x="1709" y="2844"/>
                  </a:lnTo>
                  <a:lnTo>
                    <a:pt x="1714" y="2832"/>
                  </a:lnTo>
                  <a:lnTo>
                    <a:pt x="1720" y="2824"/>
                  </a:lnTo>
                  <a:lnTo>
                    <a:pt x="1728" y="2818"/>
                  </a:lnTo>
                  <a:lnTo>
                    <a:pt x="1736" y="2814"/>
                  </a:lnTo>
                  <a:lnTo>
                    <a:pt x="1745" y="2810"/>
                  </a:lnTo>
                  <a:lnTo>
                    <a:pt x="1755" y="2808"/>
                  </a:lnTo>
                  <a:lnTo>
                    <a:pt x="1767" y="2804"/>
                  </a:lnTo>
                  <a:lnTo>
                    <a:pt x="1776" y="2801"/>
                  </a:lnTo>
                  <a:lnTo>
                    <a:pt x="1783" y="2797"/>
                  </a:lnTo>
                  <a:lnTo>
                    <a:pt x="1789" y="2793"/>
                  </a:lnTo>
                  <a:lnTo>
                    <a:pt x="1795" y="2788"/>
                  </a:lnTo>
                  <a:lnTo>
                    <a:pt x="1806" y="2776"/>
                  </a:lnTo>
                  <a:lnTo>
                    <a:pt x="1816" y="2765"/>
                  </a:lnTo>
                  <a:lnTo>
                    <a:pt x="1827" y="2753"/>
                  </a:lnTo>
                  <a:lnTo>
                    <a:pt x="1838" y="2741"/>
                  </a:lnTo>
                  <a:lnTo>
                    <a:pt x="1845" y="2736"/>
                  </a:lnTo>
                  <a:lnTo>
                    <a:pt x="1851" y="2732"/>
                  </a:lnTo>
                  <a:lnTo>
                    <a:pt x="1860" y="2728"/>
                  </a:lnTo>
                  <a:lnTo>
                    <a:pt x="1868" y="2726"/>
                  </a:lnTo>
                  <a:lnTo>
                    <a:pt x="1876" y="2723"/>
                  </a:lnTo>
                  <a:lnTo>
                    <a:pt x="1885" y="2718"/>
                  </a:lnTo>
                  <a:lnTo>
                    <a:pt x="1895" y="2712"/>
                  </a:lnTo>
                  <a:lnTo>
                    <a:pt x="1906" y="2705"/>
                  </a:lnTo>
                  <a:lnTo>
                    <a:pt x="1925" y="2692"/>
                  </a:lnTo>
                  <a:lnTo>
                    <a:pt x="1937" y="2687"/>
                  </a:lnTo>
                  <a:lnTo>
                    <a:pt x="1935" y="2709"/>
                  </a:lnTo>
                  <a:lnTo>
                    <a:pt x="1934" y="2734"/>
                  </a:lnTo>
                  <a:lnTo>
                    <a:pt x="1934" y="2738"/>
                  </a:lnTo>
                  <a:lnTo>
                    <a:pt x="1935" y="2743"/>
                  </a:lnTo>
                  <a:lnTo>
                    <a:pt x="1938" y="2745"/>
                  </a:lnTo>
                  <a:lnTo>
                    <a:pt x="1941" y="2748"/>
                  </a:lnTo>
                  <a:lnTo>
                    <a:pt x="1943" y="2749"/>
                  </a:lnTo>
                  <a:lnTo>
                    <a:pt x="1948" y="2748"/>
                  </a:lnTo>
                  <a:lnTo>
                    <a:pt x="1954" y="2747"/>
                  </a:lnTo>
                  <a:lnTo>
                    <a:pt x="1960" y="2743"/>
                  </a:lnTo>
                  <a:lnTo>
                    <a:pt x="1981" y="2734"/>
                  </a:lnTo>
                  <a:lnTo>
                    <a:pt x="2007" y="2722"/>
                  </a:lnTo>
                  <a:lnTo>
                    <a:pt x="2018" y="2716"/>
                  </a:lnTo>
                  <a:lnTo>
                    <a:pt x="2029" y="2708"/>
                  </a:lnTo>
                  <a:lnTo>
                    <a:pt x="2033" y="2703"/>
                  </a:lnTo>
                  <a:lnTo>
                    <a:pt x="2035" y="2699"/>
                  </a:lnTo>
                  <a:lnTo>
                    <a:pt x="2038" y="2694"/>
                  </a:lnTo>
                  <a:lnTo>
                    <a:pt x="2038" y="2688"/>
                  </a:lnTo>
                  <a:lnTo>
                    <a:pt x="2014" y="2692"/>
                  </a:lnTo>
                  <a:lnTo>
                    <a:pt x="1995" y="2696"/>
                  </a:lnTo>
                  <a:lnTo>
                    <a:pt x="1991" y="2696"/>
                  </a:lnTo>
                  <a:lnTo>
                    <a:pt x="1987" y="2695"/>
                  </a:lnTo>
                  <a:lnTo>
                    <a:pt x="1985" y="2692"/>
                  </a:lnTo>
                  <a:lnTo>
                    <a:pt x="1982" y="2688"/>
                  </a:lnTo>
                  <a:lnTo>
                    <a:pt x="1981" y="2683"/>
                  </a:lnTo>
                  <a:lnTo>
                    <a:pt x="1979" y="2677"/>
                  </a:lnTo>
                  <a:lnTo>
                    <a:pt x="1979" y="2668"/>
                  </a:lnTo>
                  <a:lnTo>
                    <a:pt x="1981" y="2656"/>
                  </a:lnTo>
                  <a:lnTo>
                    <a:pt x="1981" y="2647"/>
                  </a:lnTo>
                  <a:lnTo>
                    <a:pt x="1979" y="2640"/>
                  </a:lnTo>
                  <a:lnTo>
                    <a:pt x="1977" y="2635"/>
                  </a:lnTo>
                  <a:lnTo>
                    <a:pt x="1973" y="2631"/>
                  </a:lnTo>
                  <a:lnTo>
                    <a:pt x="1970" y="2630"/>
                  </a:lnTo>
                  <a:lnTo>
                    <a:pt x="1965" y="2629"/>
                  </a:lnTo>
                  <a:lnTo>
                    <a:pt x="1961" y="2629"/>
                  </a:lnTo>
                  <a:lnTo>
                    <a:pt x="1957" y="2630"/>
                  </a:lnTo>
                  <a:lnTo>
                    <a:pt x="1950" y="2630"/>
                  </a:lnTo>
                  <a:lnTo>
                    <a:pt x="1944" y="2630"/>
                  </a:lnTo>
                  <a:lnTo>
                    <a:pt x="1944" y="2627"/>
                  </a:lnTo>
                  <a:lnTo>
                    <a:pt x="1944" y="2624"/>
                  </a:lnTo>
                  <a:lnTo>
                    <a:pt x="1947" y="2618"/>
                  </a:lnTo>
                  <a:lnTo>
                    <a:pt x="1951" y="2611"/>
                  </a:lnTo>
                  <a:lnTo>
                    <a:pt x="1960" y="2599"/>
                  </a:lnTo>
                  <a:lnTo>
                    <a:pt x="1970" y="2589"/>
                  </a:lnTo>
                  <a:lnTo>
                    <a:pt x="1978" y="2577"/>
                  </a:lnTo>
                  <a:lnTo>
                    <a:pt x="1981" y="2573"/>
                  </a:lnTo>
                  <a:lnTo>
                    <a:pt x="1983" y="2573"/>
                  </a:lnTo>
                  <a:lnTo>
                    <a:pt x="1985" y="2577"/>
                  </a:lnTo>
                  <a:lnTo>
                    <a:pt x="1986" y="2582"/>
                  </a:lnTo>
                  <a:lnTo>
                    <a:pt x="1991" y="2589"/>
                  </a:lnTo>
                  <a:lnTo>
                    <a:pt x="1994" y="2591"/>
                  </a:lnTo>
                  <a:lnTo>
                    <a:pt x="1999" y="2592"/>
                  </a:lnTo>
                  <a:lnTo>
                    <a:pt x="2005" y="2594"/>
                  </a:lnTo>
                  <a:lnTo>
                    <a:pt x="2013" y="2594"/>
                  </a:lnTo>
                  <a:lnTo>
                    <a:pt x="2017" y="2592"/>
                  </a:lnTo>
                  <a:lnTo>
                    <a:pt x="2018" y="2590"/>
                  </a:lnTo>
                  <a:lnTo>
                    <a:pt x="2018" y="2587"/>
                  </a:lnTo>
                  <a:lnTo>
                    <a:pt x="2018" y="2582"/>
                  </a:lnTo>
                  <a:lnTo>
                    <a:pt x="2012" y="2570"/>
                  </a:lnTo>
                  <a:lnTo>
                    <a:pt x="2003" y="2556"/>
                  </a:lnTo>
                  <a:lnTo>
                    <a:pt x="1983" y="2530"/>
                  </a:lnTo>
                  <a:lnTo>
                    <a:pt x="1974" y="2515"/>
                  </a:lnTo>
                  <a:lnTo>
                    <a:pt x="1978" y="2504"/>
                  </a:lnTo>
                  <a:lnTo>
                    <a:pt x="1982" y="2495"/>
                  </a:lnTo>
                  <a:lnTo>
                    <a:pt x="1986" y="2490"/>
                  </a:lnTo>
                  <a:lnTo>
                    <a:pt x="1991" y="2486"/>
                  </a:lnTo>
                  <a:lnTo>
                    <a:pt x="1996" y="2484"/>
                  </a:lnTo>
                  <a:lnTo>
                    <a:pt x="2001" y="2484"/>
                  </a:lnTo>
                  <a:lnTo>
                    <a:pt x="2007" y="2484"/>
                  </a:lnTo>
                  <a:lnTo>
                    <a:pt x="2012" y="2486"/>
                  </a:lnTo>
                  <a:lnTo>
                    <a:pt x="2022" y="2490"/>
                  </a:lnTo>
                  <a:lnTo>
                    <a:pt x="2033" y="2494"/>
                  </a:lnTo>
                  <a:lnTo>
                    <a:pt x="2036" y="2495"/>
                  </a:lnTo>
                  <a:lnTo>
                    <a:pt x="2040" y="2495"/>
                  </a:lnTo>
                  <a:lnTo>
                    <a:pt x="2044" y="2494"/>
                  </a:lnTo>
                  <a:lnTo>
                    <a:pt x="2048" y="2490"/>
                  </a:lnTo>
                  <a:lnTo>
                    <a:pt x="2051" y="2485"/>
                  </a:lnTo>
                  <a:lnTo>
                    <a:pt x="2052" y="2480"/>
                  </a:lnTo>
                  <a:lnTo>
                    <a:pt x="2052" y="2475"/>
                  </a:lnTo>
                  <a:lnTo>
                    <a:pt x="2051" y="2469"/>
                  </a:lnTo>
                  <a:lnTo>
                    <a:pt x="2046" y="2458"/>
                  </a:lnTo>
                  <a:lnTo>
                    <a:pt x="2040" y="2447"/>
                  </a:lnTo>
                  <a:lnTo>
                    <a:pt x="2035" y="2437"/>
                  </a:lnTo>
                  <a:lnTo>
                    <a:pt x="2031" y="2428"/>
                  </a:lnTo>
                  <a:lnTo>
                    <a:pt x="2031" y="2424"/>
                  </a:lnTo>
                  <a:lnTo>
                    <a:pt x="2033" y="2420"/>
                  </a:lnTo>
                  <a:lnTo>
                    <a:pt x="2036" y="2416"/>
                  </a:lnTo>
                  <a:lnTo>
                    <a:pt x="2040" y="2414"/>
                  </a:lnTo>
                  <a:lnTo>
                    <a:pt x="2058" y="2399"/>
                  </a:lnTo>
                  <a:lnTo>
                    <a:pt x="2071" y="2387"/>
                  </a:lnTo>
                  <a:lnTo>
                    <a:pt x="2075" y="2388"/>
                  </a:lnTo>
                  <a:lnTo>
                    <a:pt x="2079" y="2389"/>
                  </a:lnTo>
                  <a:lnTo>
                    <a:pt x="2083" y="2392"/>
                  </a:lnTo>
                  <a:lnTo>
                    <a:pt x="2088" y="2396"/>
                  </a:lnTo>
                  <a:lnTo>
                    <a:pt x="2097" y="2405"/>
                  </a:lnTo>
                  <a:lnTo>
                    <a:pt x="2106" y="2414"/>
                  </a:lnTo>
                  <a:lnTo>
                    <a:pt x="2114" y="2423"/>
                  </a:lnTo>
                  <a:lnTo>
                    <a:pt x="2122" y="2431"/>
                  </a:lnTo>
                  <a:lnTo>
                    <a:pt x="2126" y="2433"/>
                  </a:lnTo>
                  <a:lnTo>
                    <a:pt x="2128" y="2434"/>
                  </a:lnTo>
                  <a:lnTo>
                    <a:pt x="2131" y="2434"/>
                  </a:lnTo>
                  <a:lnTo>
                    <a:pt x="2134" y="2434"/>
                  </a:lnTo>
                  <a:lnTo>
                    <a:pt x="2135" y="2432"/>
                  </a:lnTo>
                  <a:lnTo>
                    <a:pt x="2136" y="2428"/>
                  </a:lnTo>
                  <a:lnTo>
                    <a:pt x="2137" y="2424"/>
                  </a:lnTo>
                  <a:lnTo>
                    <a:pt x="2137" y="2419"/>
                  </a:lnTo>
                  <a:lnTo>
                    <a:pt x="2136" y="2410"/>
                  </a:lnTo>
                  <a:lnTo>
                    <a:pt x="2135" y="2398"/>
                  </a:lnTo>
                  <a:lnTo>
                    <a:pt x="2132" y="2388"/>
                  </a:lnTo>
                  <a:lnTo>
                    <a:pt x="2130" y="2377"/>
                  </a:lnTo>
                  <a:lnTo>
                    <a:pt x="2130" y="2368"/>
                  </a:lnTo>
                  <a:lnTo>
                    <a:pt x="2130" y="2361"/>
                  </a:lnTo>
                  <a:lnTo>
                    <a:pt x="2135" y="2350"/>
                  </a:lnTo>
                  <a:lnTo>
                    <a:pt x="2144" y="2336"/>
                  </a:lnTo>
                  <a:lnTo>
                    <a:pt x="2153" y="2323"/>
                  </a:lnTo>
                  <a:lnTo>
                    <a:pt x="2157" y="2315"/>
                  </a:lnTo>
                  <a:lnTo>
                    <a:pt x="2156" y="2313"/>
                  </a:lnTo>
                  <a:lnTo>
                    <a:pt x="2154" y="2310"/>
                  </a:lnTo>
                  <a:lnTo>
                    <a:pt x="2150" y="2307"/>
                  </a:lnTo>
                  <a:lnTo>
                    <a:pt x="2147" y="2305"/>
                  </a:lnTo>
                  <a:lnTo>
                    <a:pt x="2136" y="2302"/>
                  </a:lnTo>
                  <a:lnTo>
                    <a:pt x="2123" y="2300"/>
                  </a:lnTo>
                  <a:lnTo>
                    <a:pt x="2112" y="2298"/>
                  </a:lnTo>
                  <a:lnTo>
                    <a:pt x="2100" y="2297"/>
                  </a:lnTo>
                  <a:lnTo>
                    <a:pt x="2091" y="2295"/>
                  </a:lnTo>
                  <a:lnTo>
                    <a:pt x="2086" y="2292"/>
                  </a:lnTo>
                  <a:lnTo>
                    <a:pt x="2086" y="2291"/>
                  </a:lnTo>
                  <a:lnTo>
                    <a:pt x="2087" y="2288"/>
                  </a:lnTo>
                  <a:lnTo>
                    <a:pt x="2088" y="2284"/>
                  </a:lnTo>
                  <a:lnTo>
                    <a:pt x="2091" y="2282"/>
                  </a:lnTo>
                  <a:lnTo>
                    <a:pt x="2095" y="2275"/>
                  </a:lnTo>
                  <a:lnTo>
                    <a:pt x="2100" y="2273"/>
                  </a:lnTo>
                  <a:lnTo>
                    <a:pt x="2108" y="2271"/>
                  </a:lnTo>
                  <a:lnTo>
                    <a:pt x="2115" y="2273"/>
                  </a:lnTo>
                  <a:lnTo>
                    <a:pt x="2125" y="2275"/>
                  </a:lnTo>
                  <a:lnTo>
                    <a:pt x="2131" y="2278"/>
                  </a:lnTo>
                  <a:lnTo>
                    <a:pt x="2137" y="2280"/>
                  </a:lnTo>
                  <a:lnTo>
                    <a:pt x="2143" y="2282"/>
                  </a:lnTo>
                  <a:lnTo>
                    <a:pt x="2148" y="2283"/>
                  </a:lnTo>
                  <a:lnTo>
                    <a:pt x="2153" y="2283"/>
                  </a:lnTo>
                  <a:lnTo>
                    <a:pt x="2163" y="2280"/>
                  </a:lnTo>
                  <a:lnTo>
                    <a:pt x="2172" y="2278"/>
                  </a:lnTo>
                  <a:lnTo>
                    <a:pt x="2180" y="2275"/>
                  </a:lnTo>
                  <a:lnTo>
                    <a:pt x="2189" y="2271"/>
                  </a:lnTo>
                  <a:lnTo>
                    <a:pt x="2197" y="2270"/>
                  </a:lnTo>
                  <a:lnTo>
                    <a:pt x="2205" y="2271"/>
                  </a:lnTo>
                  <a:lnTo>
                    <a:pt x="2217" y="2275"/>
                  </a:lnTo>
                  <a:lnTo>
                    <a:pt x="2228" y="2282"/>
                  </a:lnTo>
                  <a:lnTo>
                    <a:pt x="2235" y="2284"/>
                  </a:lnTo>
                  <a:lnTo>
                    <a:pt x="2241" y="2284"/>
                  </a:lnTo>
                  <a:lnTo>
                    <a:pt x="2248" y="2284"/>
                  </a:lnTo>
                  <a:lnTo>
                    <a:pt x="2253" y="2282"/>
                  </a:lnTo>
                  <a:lnTo>
                    <a:pt x="2262" y="2274"/>
                  </a:lnTo>
                  <a:lnTo>
                    <a:pt x="2267" y="2267"/>
                  </a:lnTo>
                  <a:lnTo>
                    <a:pt x="2271" y="2263"/>
                  </a:lnTo>
                  <a:lnTo>
                    <a:pt x="2275" y="2261"/>
                  </a:lnTo>
                  <a:lnTo>
                    <a:pt x="2280" y="2260"/>
                  </a:lnTo>
                  <a:lnTo>
                    <a:pt x="2288" y="2258"/>
                  </a:lnTo>
                  <a:lnTo>
                    <a:pt x="2297" y="2256"/>
                  </a:lnTo>
                  <a:lnTo>
                    <a:pt x="2310" y="2248"/>
                  </a:lnTo>
                  <a:lnTo>
                    <a:pt x="2321" y="2240"/>
                  </a:lnTo>
                  <a:lnTo>
                    <a:pt x="2328" y="2235"/>
                  </a:lnTo>
                  <a:lnTo>
                    <a:pt x="2305" y="2234"/>
                  </a:lnTo>
                  <a:lnTo>
                    <a:pt x="2280" y="2234"/>
                  </a:lnTo>
                  <a:lnTo>
                    <a:pt x="2254" y="2231"/>
                  </a:lnTo>
                  <a:lnTo>
                    <a:pt x="2232" y="2228"/>
                  </a:lnTo>
                  <a:lnTo>
                    <a:pt x="2215" y="2226"/>
                  </a:lnTo>
                  <a:lnTo>
                    <a:pt x="2204" y="2223"/>
                  </a:lnTo>
                  <a:lnTo>
                    <a:pt x="2200" y="2222"/>
                  </a:lnTo>
                  <a:lnTo>
                    <a:pt x="2197" y="2221"/>
                  </a:lnTo>
                  <a:lnTo>
                    <a:pt x="2194" y="2218"/>
                  </a:lnTo>
                  <a:lnTo>
                    <a:pt x="2193" y="2217"/>
                  </a:lnTo>
                  <a:lnTo>
                    <a:pt x="2194" y="2212"/>
                  </a:lnTo>
                  <a:lnTo>
                    <a:pt x="2198" y="2205"/>
                  </a:lnTo>
                  <a:lnTo>
                    <a:pt x="2205" y="2196"/>
                  </a:lnTo>
                  <a:lnTo>
                    <a:pt x="2214" y="2184"/>
                  </a:lnTo>
                  <a:lnTo>
                    <a:pt x="2217" y="2182"/>
                  </a:lnTo>
                  <a:lnTo>
                    <a:pt x="2217" y="2178"/>
                  </a:lnTo>
                  <a:lnTo>
                    <a:pt x="2217" y="2175"/>
                  </a:lnTo>
                  <a:lnTo>
                    <a:pt x="2215" y="2171"/>
                  </a:lnTo>
                  <a:lnTo>
                    <a:pt x="2211" y="2165"/>
                  </a:lnTo>
                  <a:lnTo>
                    <a:pt x="2206" y="2159"/>
                  </a:lnTo>
                  <a:lnTo>
                    <a:pt x="2194" y="2146"/>
                  </a:lnTo>
                  <a:lnTo>
                    <a:pt x="2184" y="2138"/>
                  </a:lnTo>
                  <a:lnTo>
                    <a:pt x="2180" y="2133"/>
                  </a:lnTo>
                  <a:lnTo>
                    <a:pt x="2178" y="2129"/>
                  </a:lnTo>
                  <a:lnTo>
                    <a:pt x="2176" y="2125"/>
                  </a:lnTo>
                  <a:lnTo>
                    <a:pt x="2178" y="2124"/>
                  </a:lnTo>
                  <a:lnTo>
                    <a:pt x="2180" y="2122"/>
                  </a:lnTo>
                  <a:lnTo>
                    <a:pt x="2185" y="2121"/>
                  </a:lnTo>
                  <a:lnTo>
                    <a:pt x="2189" y="2121"/>
                  </a:lnTo>
                  <a:lnTo>
                    <a:pt x="2196" y="2121"/>
                  </a:lnTo>
                  <a:lnTo>
                    <a:pt x="2223" y="2124"/>
                  </a:lnTo>
                  <a:lnTo>
                    <a:pt x="2244" y="2125"/>
                  </a:lnTo>
                  <a:lnTo>
                    <a:pt x="2251" y="2124"/>
                  </a:lnTo>
                  <a:lnTo>
                    <a:pt x="2257" y="2122"/>
                  </a:lnTo>
                  <a:lnTo>
                    <a:pt x="2259" y="2121"/>
                  </a:lnTo>
                  <a:lnTo>
                    <a:pt x="2261" y="2120"/>
                  </a:lnTo>
                  <a:lnTo>
                    <a:pt x="2258" y="2114"/>
                  </a:lnTo>
                  <a:lnTo>
                    <a:pt x="2255" y="2103"/>
                  </a:lnTo>
                  <a:lnTo>
                    <a:pt x="2255" y="2096"/>
                  </a:lnTo>
                  <a:lnTo>
                    <a:pt x="2254" y="2092"/>
                  </a:lnTo>
                  <a:lnTo>
                    <a:pt x="2251" y="2090"/>
                  </a:lnTo>
                  <a:lnTo>
                    <a:pt x="2248" y="2087"/>
                  </a:lnTo>
                  <a:lnTo>
                    <a:pt x="2239" y="2086"/>
                  </a:lnTo>
                  <a:lnTo>
                    <a:pt x="2226" y="2079"/>
                  </a:lnTo>
                  <a:lnTo>
                    <a:pt x="2223" y="2077"/>
                  </a:lnTo>
                  <a:lnTo>
                    <a:pt x="2220" y="2073"/>
                  </a:lnTo>
                  <a:lnTo>
                    <a:pt x="2220" y="2070"/>
                  </a:lnTo>
                  <a:lnTo>
                    <a:pt x="2220" y="2069"/>
                  </a:lnTo>
                  <a:lnTo>
                    <a:pt x="2224" y="2064"/>
                  </a:lnTo>
                  <a:lnTo>
                    <a:pt x="2232" y="2061"/>
                  </a:lnTo>
                  <a:lnTo>
                    <a:pt x="2249" y="2056"/>
                  </a:lnTo>
                  <a:lnTo>
                    <a:pt x="2262" y="2054"/>
                  </a:lnTo>
                  <a:lnTo>
                    <a:pt x="2267" y="2052"/>
                  </a:lnTo>
                  <a:lnTo>
                    <a:pt x="2271" y="2050"/>
                  </a:lnTo>
                  <a:lnTo>
                    <a:pt x="2274" y="2048"/>
                  </a:lnTo>
                  <a:lnTo>
                    <a:pt x="2275" y="2045"/>
                  </a:lnTo>
                  <a:lnTo>
                    <a:pt x="2275" y="2042"/>
                  </a:lnTo>
                  <a:lnTo>
                    <a:pt x="2274" y="2039"/>
                  </a:lnTo>
                  <a:lnTo>
                    <a:pt x="2272" y="2035"/>
                  </a:lnTo>
                  <a:lnTo>
                    <a:pt x="2270" y="2032"/>
                  </a:lnTo>
                  <a:lnTo>
                    <a:pt x="2257" y="2017"/>
                  </a:lnTo>
                  <a:lnTo>
                    <a:pt x="2244" y="2002"/>
                  </a:lnTo>
                  <a:lnTo>
                    <a:pt x="2264" y="2002"/>
                  </a:lnTo>
                  <a:lnTo>
                    <a:pt x="2286" y="2000"/>
                  </a:lnTo>
                  <a:lnTo>
                    <a:pt x="2309" y="1999"/>
                  </a:lnTo>
                  <a:lnTo>
                    <a:pt x="2329" y="1998"/>
                  </a:lnTo>
                  <a:lnTo>
                    <a:pt x="2329" y="1998"/>
                  </a:lnTo>
                  <a:lnTo>
                    <a:pt x="2331" y="1998"/>
                  </a:lnTo>
                  <a:lnTo>
                    <a:pt x="2331" y="1994"/>
                  </a:lnTo>
                  <a:lnTo>
                    <a:pt x="2328" y="1991"/>
                  </a:lnTo>
                  <a:lnTo>
                    <a:pt x="2325" y="1988"/>
                  </a:lnTo>
                  <a:lnTo>
                    <a:pt x="2320" y="1984"/>
                  </a:lnTo>
                  <a:lnTo>
                    <a:pt x="2310" y="1976"/>
                  </a:lnTo>
                  <a:lnTo>
                    <a:pt x="2297" y="1967"/>
                  </a:lnTo>
                  <a:lnTo>
                    <a:pt x="2285" y="1956"/>
                  </a:lnTo>
                  <a:lnTo>
                    <a:pt x="2276" y="1945"/>
                  </a:lnTo>
                  <a:lnTo>
                    <a:pt x="2272" y="1940"/>
                  </a:lnTo>
                  <a:lnTo>
                    <a:pt x="2270" y="1933"/>
                  </a:lnTo>
                  <a:lnTo>
                    <a:pt x="2270" y="1928"/>
                  </a:lnTo>
                  <a:lnTo>
                    <a:pt x="2270" y="1921"/>
                  </a:lnTo>
                  <a:lnTo>
                    <a:pt x="2272" y="1919"/>
                  </a:lnTo>
                  <a:lnTo>
                    <a:pt x="2276" y="1919"/>
                  </a:lnTo>
                  <a:lnTo>
                    <a:pt x="2284" y="1919"/>
                  </a:lnTo>
                  <a:lnTo>
                    <a:pt x="2290" y="1919"/>
                  </a:lnTo>
                  <a:lnTo>
                    <a:pt x="2306" y="1921"/>
                  </a:lnTo>
                  <a:lnTo>
                    <a:pt x="2315" y="1921"/>
                  </a:lnTo>
                  <a:lnTo>
                    <a:pt x="2325" y="1920"/>
                  </a:lnTo>
                  <a:lnTo>
                    <a:pt x="2333" y="1918"/>
                  </a:lnTo>
                  <a:lnTo>
                    <a:pt x="2341" y="1912"/>
                  </a:lnTo>
                  <a:lnTo>
                    <a:pt x="2349" y="1907"/>
                  </a:lnTo>
                  <a:lnTo>
                    <a:pt x="2356" y="1903"/>
                  </a:lnTo>
                  <a:lnTo>
                    <a:pt x="2364" y="1898"/>
                  </a:lnTo>
                  <a:lnTo>
                    <a:pt x="2373" y="1896"/>
                  </a:lnTo>
                  <a:lnTo>
                    <a:pt x="2384" y="1894"/>
                  </a:lnTo>
                  <a:lnTo>
                    <a:pt x="2399" y="1897"/>
                  </a:lnTo>
                  <a:lnTo>
                    <a:pt x="2419" y="1899"/>
                  </a:lnTo>
                  <a:lnTo>
                    <a:pt x="2429" y="1901"/>
                  </a:lnTo>
                  <a:lnTo>
                    <a:pt x="2438" y="1902"/>
                  </a:lnTo>
                  <a:lnTo>
                    <a:pt x="2446" y="1901"/>
                  </a:lnTo>
                  <a:lnTo>
                    <a:pt x="2454" y="1898"/>
                  </a:lnTo>
                  <a:lnTo>
                    <a:pt x="2456" y="1896"/>
                  </a:lnTo>
                  <a:lnTo>
                    <a:pt x="2457" y="1894"/>
                  </a:lnTo>
                  <a:lnTo>
                    <a:pt x="2457" y="1892"/>
                  </a:lnTo>
                  <a:lnTo>
                    <a:pt x="2456" y="1888"/>
                  </a:lnTo>
                  <a:lnTo>
                    <a:pt x="2454" y="1883"/>
                  </a:lnTo>
                  <a:lnTo>
                    <a:pt x="2450" y="1875"/>
                  </a:lnTo>
                  <a:lnTo>
                    <a:pt x="2446" y="1868"/>
                  </a:lnTo>
                  <a:lnTo>
                    <a:pt x="2443" y="1862"/>
                  </a:lnTo>
                  <a:lnTo>
                    <a:pt x="2443" y="1859"/>
                  </a:lnTo>
                  <a:lnTo>
                    <a:pt x="2445" y="1857"/>
                  </a:lnTo>
                  <a:lnTo>
                    <a:pt x="2447" y="1854"/>
                  </a:lnTo>
                  <a:lnTo>
                    <a:pt x="2451" y="1852"/>
                  </a:lnTo>
                  <a:lnTo>
                    <a:pt x="2463" y="1848"/>
                  </a:lnTo>
                  <a:lnTo>
                    <a:pt x="2480" y="1842"/>
                  </a:lnTo>
                  <a:lnTo>
                    <a:pt x="2496" y="1839"/>
                  </a:lnTo>
                  <a:lnTo>
                    <a:pt x="2508" y="1836"/>
                  </a:lnTo>
                  <a:lnTo>
                    <a:pt x="2525" y="1845"/>
                  </a:lnTo>
                  <a:lnTo>
                    <a:pt x="2539" y="1855"/>
                  </a:lnTo>
                  <a:lnTo>
                    <a:pt x="2543" y="1854"/>
                  </a:lnTo>
                  <a:lnTo>
                    <a:pt x="2547" y="1853"/>
                  </a:lnTo>
                  <a:lnTo>
                    <a:pt x="2549" y="1850"/>
                  </a:lnTo>
                  <a:lnTo>
                    <a:pt x="2553" y="1848"/>
                  </a:lnTo>
                  <a:lnTo>
                    <a:pt x="2560" y="1841"/>
                  </a:lnTo>
                  <a:lnTo>
                    <a:pt x="2568" y="1836"/>
                  </a:lnTo>
                  <a:lnTo>
                    <a:pt x="2571" y="1835"/>
                  </a:lnTo>
                  <a:lnTo>
                    <a:pt x="2577" y="1833"/>
                  </a:lnTo>
                  <a:lnTo>
                    <a:pt x="2581" y="1833"/>
                  </a:lnTo>
                  <a:lnTo>
                    <a:pt x="2586" y="1835"/>
                  </a:lnTo>
                  <a:lnTo>
                    <a:pt x="2595" y="1837"/>
                  </a:lnTo>
                  <a:lnTo>
                    <a:pt x="2605" y="1840"/>
                  </a:lnTo>
                  <a:lnTo>
                    <a:pt x="2613" y="1842"/>
                  </a:lnTo>
                  <a:lnTo>
                    <a:pt x="2622" y="1844"/>
                  </a:lnTo>
                  <a:lnTo>
                    <a:pt x="2626" y="1844"/>
                  </a:lnTo>
                  <a:lnTo>
                    <a:pt x="2630" y="1842"/>
                  </a:lnTo>
                  <a:lnTo>
                    <a:pt x="2634" y="1840"/>
                  </a:lnTo>
                  <a:lnTo>
                    <a:pt x="2638" y="1837"/>
                  </a:lnTo>
                  <a:lnTo>
                    <a:pt x="2644" y="1828"/>
                  </a:lnTo>
                  <a:lnTo>
                    <a:pt x="2648" y="1822"/>
                  </a:lnTo>
                  <a:lnTo>
                    <a:pt x="2648" y="1818"/>
                  </a:lnTo>
                  <a:lnTo>
                    <a:pt x="2647" y="1815"/>
                  </a:lnTo>
                  <a:lnTo>
                    <a:pt x="2645" y="1813"/>
                  </a:lnTo>
                  <a:lnTo>
                    <a:pt x="2644" y="1811"/>
                  </a:lnTo>
                  <a:lnTo>
                    <a:pt x="2632" y="1804"/>
                  </a:lnTo>
                  <a:lnTo>
                    <a:pt x="2619" y="1795"/>
                  </a:lnTo>
                  <a:lnTo>
                    <a:pt x="2612" y="1787"/>
                  </a:lnTo>
                  <a:lnTo>
                    <a:pt x="2606" y="1778"/>
                  </a:lnTo>
                  <a:lnTo>
                    <a:pt x="2601" y="1767"/>
                  </a:lnTo>
                  <a:lnTo>
                    <a:pt x="2596" y="1758"/>
                  </a:lnTo>
                  <a:lnTo>
                    <a:pt x="2594" y="1754"/>
                  </a:lnTo>
                  <a:lnTo>
                    <a:pt x="2591" y="1752"/>
                  </a:lnTo>
                  <a:lnTo>
                    <a:pt x="2587" y="1749"/>
                  </a:lnTo>
                  <a:lnTo>
                    <a:pt x="2583" y="1748"/>
                  </a:lnTo>
                  <a:lnTo>
                    <a:pt x="2578" y="1748"/>
                  </a:lnTo>
                  <a:lnTo>
                    <a:pt x="2573" y="1748"/>
                  </a:lnTo>
                  <a:lnTo>
                    <a:pt x="2566" y="1750"/>
                  </a:lnTo>
                  <a:lnTo>
                    <a:pt x="2559" y="1756"/>
                  </a:lnTo>
                  <a:lnTo>
                    <a:pt x="2538" y="1770"/>
                  </a:lnTo>
                  <a:lnTo>
                    <a:pt x="2516" y="1783"/>
                  </a:lnTo>
                  <a:lnTo>
                    <a:pt x="2505" y="1787"/>
                  </a:lnTo>
                  <a:lnTo>
                    <a:pt x="2494" y="1791"/>
                  </a:lnTo>
                  <a:lnTo>
                    <a:pt x="2481" y="1792"/>
                  </a:lnTo>
                  <a:lnTo>
                    <a:pt x="2467" y="1791"/>
                  </a:lnTo>
                  <a:lnTo>
                    <a:pt x="2457" y="1791"/>
                  </a:lnTo>
                  <a:lnTo>
                    <a:pt x="2451" y="1791"/>
                  </a:lnTo>
                  <a:lnTo>
                    <a:pt x="2446" y="1789"/>
                  </a:lnTo>
                  <a:lnTo>
                    <a:pt x="2441" y="1788"/>
                  </a:lnTo>
                  <a:lnTo>
                    <a:pt x="2438" y="1785"/>
                  </a:lnTo>
                  <a:lnTo>
                    <a:pt x="2437" y="1783"/>
                  </a:lnTo>
                  <a:lnTo>
                    <a:pt x="2437" y="1780"/>
                  </a:lnTo>
                  <a:lnTo>
                    <a:pt x="2437" y="1776"/>
                  </a:lnTo>
                  <a:lnTo>
                    <a:pt x="2439" y="1769"/>
                  </a:lnTo>
                  <a:lnTo>
                    <a:pt x="2445" y="1761"/>
                  </a:lnTo>
                  <a:lnTo>
                    <a:pt x="2451" y="1753"/>
                  </a:lnTo>
                  <a:lnTo>
                    <a:pt x="2457" y="1745"/>
                  </a:lnTo>
                  <a:lnTo>
                    <a:pt x="2460" y="1741"/>
                  </a:lnTo>
                  <a:lnTo>
                    <a:pt x="2463" y="1739"/>
                  </a:lnTo>
                  <a:lnTo>
                    <a:pt x="2467" y="1738"/>
                  </a:lnTo>
                  <a:lnTo>
                    <a:pt x="2469" y="1736"/>
                  </a:lnTo>
                  <a:lnTo>
                    <a:pt x="2477" y="1735"/>
                  </a:lnTo>
                  <a:lnTo>
                    <a:pt x="2485" y="1736"/>
                  </a:lnTo>
                  <a:lnTo>
                    <a:pt x="2499" y="1740"/>
                  </a:lnTo>
                  <a:lnTo>
                    <a:pt x="2514" y="1741"/>
                  </a:lnTo>
                  <a:lnTo>
                    <a:pt x="2521" y="1740"/>
                  </a:lnTo>
                  <a:lnTo>
                    <a:pt x="2529" y="1739"/>
                  </a:lnTo>
                  <a:lnTo>
                    <a:pt x="2535" y="1738"/>
                  </a:lnTo>
                  <a:lnTo>
                    <a:pt x="2540" y="1735"/>
                  </a:lnTo>
                  <a:lnTo>
                    <a:pt x="2544" y="1731"/>
                  </a:lnTo>
                  <a:lnTo>
                    <a:pt x="2547" y="1726"/>
                  </a:lnTo>
                  <a:lnTo>
                    <a:pt x="2547" y="1723"/>
                  </a:lnTo>
                  <a:lnTo>
                    <a:pt x="2547" y="1719"/>
                  </a:lnTo>
                  <a:lnTo>
                    <a:pt x="2546" y="1715"/>
                  </a:lnTo>
                  <a:lnTo>
                    <a:pt x="2543" y="1712"/>
                  </a:lnTo>
                  <a:lnTo>
                    <a:pt x="2540" y="1710"/>
                  </a:lnTo>
                  <a:lnTo>
                    <a:pt x="2537" y="1708"/>
                  </a:lnTo>
                  <a:lnTo>
                    <a:pt x="2531" y="1706"/>
                  </a:lnTo>
                  <a:lnTo>
                    <a:pt x="2525" y="1706"/>
                  </a:lnTo>
                  <a:lnTo>
                    <a:pt x="2512" y="1704"/>
                  </a:lnTo>
                  <a:lnTo>
                    <a:pt x="2503" y="1700"/>
                  </a:lnTo>
                  <a:lnTo>
                    <a:pt x="2495" y="1695"/>
                  </a:lnTo>
                  <a:lnTo>
                    <a:pt x="2490" y="1691"/>
                  </a:lnTo>
                  <a:lnTo>
                    <a:pt x="2489" y="1688"/>
                  </a:lnTo>
                  <a:lnTo>
                    <a:pt x="2491" y="1686"/>
                  </a:lnTo>
                  <a:lnTo>
                    <a:pt x="2498" y="1682"/>
                  </a:lnTo>
                  <a:lnTo>
                    <a:pt x="2507" y="1675"/>
                  </a:lnTo>
                  <a:lnTo>
                    <a:pt x="2513" y="1669"/>
                  </a:lnTo>
                  <a:lnTo>
                    <a:pt x="2521" y="1660"/>
                  </a:lnTo>
                  <a:lnTo>
                    <a:pt x="2526" y="1656"/>
                  </a:lnTo>
                  <a:lnTo>
                    <a:pt x="2530" y="1652"/>
                  </a:lnTo>
                  <a:lnTo>
                    <a:pt x="2534" y="1651"/>
                  </a:lnTo>
                  <a:lnTo>
                    <a:pt x="2538" y="1651"/>
                  </a:lnTo>
                  <a:lnTo>
                    <a:pt x="2542" y="1652"/>
                  </a:lnTo>
                  <a:lnTo>
                    <a:pt x="2546" y="1655"/>
                  </a:lnTo>
                  <a:lnTo>
                    <a:pt x="2548" y="1657"/>
                  </a:lnTo>
                  <a:lnTo>
                    <a:pt x="2551" y="1661"/>
                  </a:lnTo>
                  <a:lnTo>
                    <a:pt x="2556" y="1669"/>
                  </a:lnTo>
                  <a:lnTo>
                    <a:pt x="2560" y="1674"/>
                  </a:lnTo>
                  <a:lnTo>
                    <a:pt x="2568" y="1679"/>
                  </a:lnTo>
                  <a:lnTo>
                    <a:pt x="2575" y="1682"/>
                  </a:lnTo>
                  <a:lnTo>
                    <a:pt x="2583" y="1683"/>
                  </a:lnTo>
                  <a:lnTo>
                    <a:pt x="2591" y="1684"/>
                  </a:lnTo>
                  <a:lnTo>
                    <a:pt x="2599" y="1687"/>
                  </a:lnTo>
                  <a:lnTo>
                    <a:pt x="2605" y="1690"/>
                  </a:lnTo>
                  <a:lnTo>
                    <a:pt x="2613" y="1695"/>
                  </a:lnTo>
                  <a:lnTo>
                    <a:pt x="2619" y="1704"/>
                  </a:lnTo>
                  <a:lnTo>
                    <a:pt x="2622" y="1712"/>
                  </a:lnTo>
                  <a:lnTo>
                    <a:pt x="2625" y="1723"/>
                  </a:lnTo>
                  <a:lnTo>
                    <a:pt x="2625" y="1730"/>
                  </a:lnTo>
                  <a:lnTo>
                    <a:pt x="2626" y="1734"/>
                  </a:lnTo>
                  <a:lnTo>
                    <a:pt x="2628" y="1738"/>
                  </a:lnTo>
                  <a:lnTo>
                    <a:pt x="2632" y="1740"/>
                  </a:lnTo>
                  <a:lnTo>
                    <a:pt x="2641" y="1743"/>
                  </a:lnTo>
                  <a:lnTo>
                    <a:pt x="2651" y="1744"/>
                  </a:lnTo>
                  <a:lnTo>
                    <a:pt x="2654" y="1743"/>
                  </a:lnTo>
                  <a:lnTo>
                    <a:pt x="2658" y="1740"/>
                  </a:lnTo>
                  <a:lnTo>
                    <a:pt x="2662" y="1736"/>
                  </a:lnTo>
                  <a:lnTo>
                    <a:pt x="2666" y="1732"/>
                  </a:lnTo>
                  <a:lnTo>
                    <a:pt x="2667" y="1726"/>
                  </a:lnTo>
                  <a:lnTo>
                    <a:pt x="2667" y="1719"/>
                  </a:lnTo>
                  <a:lnTo>
                    <a:pt x="2666" y="1714"/>
                  </a:lnTo>
                  <a:lnTo>
                    <a:pt x="2663" y="1710"/>
                  </a:lnTo>
                  <a:lnTo>
                    <a:pt x="2661" y="1705"/>
                  </a:lnTo>
                  <a:lnTo>
                    <a:pt x="2658" y="1701"/>
                  </a:lnTo>
                  <a:lnTo>
                    <a:pt x="2657" y="1696"/>
                  </a:lnTo>
                  <a:lnTo>
                    <a:pt x="2660" y="1691"/>
                  </a:lnTo>
                  <a:lnTo>
                    <a:pt x="2666" y="1682"/>
                  </a:lnTo>
                  <a:lnTo>
                    <a:pt x="2673" y="1674"/>
                  </a:lnTo>
                  <a:lnTo>
                    <a:pt x="2676" y="1670"/>
                  </a:lnTo>
                  <a:lnTo>
                    <a:pt x="2679" y="1665"/>
                  </a:lnTo>
                  <a:lnTo>
                    <a:pt x="2680" y="1660"/>
                  </a:lnTo>
                  <a:lnTo>
                    <a:pt x="2682" y="1653"/>
                  </a:lnTo>
                  <a:lnTo>
                    <a:pt x="2667" y="1655"/>
                  </a:lnTo>
                  <a:lnTo>
                    <a:pt x="2647" y="1658"/>
                  </a:lnTo>
                  <a:lnTo>
                    <a:pt x="2635" y="1658"/>
                  </a:lnTo>
                  <a:lnTo>
                    <a:pt x="2626" y="1658"/>
                  </a:lnTo>
                  <a:lnTo>
                    <a:pt x="2622" y="1657"/>
                  </a:lnTo>
                  <a:lnTo>
                    <a:pt x="2619" y="1655"/>
                  </a:lnTo>
                  <a:lnTo>
                    <a:pt x="2618" y="1652"/>
                  </a:lnTo>
                  <a:lnTo>
                    <a:pt x="2618" y="1648"/>
                  </a:lnTo>
                  <a:lnTo>
                    <a:pt x="2619" y="1644"/>
                  </a:lnTo>
                  <a:lnTo>
                    <a:pt x="2622" y="1640"/>
                  </a:lnTo>
                  <a:lnTo>
                    <a:pt x="2627" y="1636"/>
                  </a:lnTo>
                  <a:lnTo>
                    <a:pt x="2631" y="1633"/>
                  </a:lnTo>
                  <a:lnTo>
                    <a:pt x="2635" y="1629"/>
                  </a:lnTo>
                  <a:lnTo>
                    <a:pt x="2636" y="1625"/>
                  </a:lnTo>
                  <a:lnTo>
                    <a:pt x="2636" y="1624"/>
                  </a:lnTo>
                  <a:lnTo>
                    <a:pt x="2636" y="1622"/>
                  </a:lnTo>
                  <a:lnTo>
                    <a:pt x="2634" y="1621"/>
                  </a:lnTo>
                  <a:lnTo>
                    <a:pt x="2632" y="1620"/>
                  </a:lnTo>
                  <a:lnTo>
                    <a:pt x="2622" y="1616"/>
                  </a:lnTo>
                  <a:lnTo>
                    <a:pt x="2614" y="1611"/>
                  </a:lnTo>
                  <a:lnTo>
                    <a:pt x="2612" y="1608"/>
                  </a:lnTo>
                  <a:lnTo>
                    <a:pt x="2609" y="1605"/>
                  </a:lnTo>
                  <a:lnTo>
                    <a:pt x="2608" y="1601"/>
                  </a:lnTo>
                  <a:lnTo>
                    <a:pt x="2608" y="1599"/>
                  </a:lnTo>
                  <a:lnTo>
                    <a:pt x="2608" y="1596"/>
                  </a:lnTo>
                  <a:lnTo>
                    <a:pt x="2609" y="1594"/>
                  </a:lnTo>
                  <a:lnTo>
                    <a:pt x="2610" y="1591"/>
                  </a:lnTo>
                  <a:lnTo>
                    <a:pt x="2613" y="1590"/>
                  </a:lnTo>
                  <a:lnTo>
                    <a:pt x="2617" y="1587"/>
                  </a:lnTo>
                  <a:lnTo>
                    <a:pt x="2622" y="1587"/>
                  </a:lnTo>
                  <a:lnTo>
                    <a:pt x="2628" y="1587"/>
                  </a:lnTo>
                  <a:lnTo>
                    <a:pt x="2635" y="1587"/>
                  </a:lnTo>
                  <a:lnTo>
                    <a:pt x="2644" y="1589"/>
                  </a:lnTo>
                  <a:lnTo>
                    <a:pt x="2654" y="1591"/>
                  </a:lnTo>
                  <a:lnTo>
                    <a:pt x="2660" y="1591"/>
                  </a:lnTo>
                  <a:lnTo>
                    <a:pt x="2663" y="1591"/>
                  </a:lnTo>
                  <a:lnTo>
                    <a:pt x="2667" y="1589"/>
                  </a:lnTo>
                  <a:lnTo>
                    <a:pt x="2671" y="1586"/>
                  </a:lnTo>
                  <a:lnTo>
                    <a:pt x="2673" y="1582"/>
                  </a:lnTo>
                  <a:lnTo>
                    <a:pt x="2671" y="1577"/>
                  </a:lnTo>
                  <a:lnTo>
                    <a:pt x="2669" y="1573"/>
                  </a:lnTo>
                  <a:lnTo>
                    <a:pt x="2666" y="1569"/>
                  </a:lnTo>
                  <a:lnTo>
                    <a:pt x="2657" y="1563"/>
                  </a:lnTo>
                  <a:lnTo>
                    <a:pt x="2651" y="1556"/>
                  </a:lnTo>
                  <a:lnTo>
                    <a:pt x="2645" y="1551"/>
                  </a:lnTo>
                  <a:lnTo>
                    <a:pt x="2640" y="1546"/>
                  </a:lnTo>
                  <a:lnTo>
                    <a:pt x="2635" y="1543"/>
                  </a:lnTo>
                  <a:lnTo>
                    <a:pt x="2631" y="1541"/>
                  </a:lnTo>
                  <a:lnTo>
                    <a:pt x="2626" y="1539"/>
                  </a:lnTo>
                  <a:lnTo>
                    <a:pt x="2622" y="1539"/>
                  </a:lnTo>
                  <a:lnTo>
                    <a:pt x="2617" y="1539"/>
                  </a:lnTo>
                  <a:lnTo>
                    <a:pt x="2613" y="1541"/>
                  </a:lnTo>
                  <a:lnTo>
                    <a:pt x="2594" y="1550"/>
                  </a:lnTo>
                  <a:lnTo>
                    <a:pt x="2574" y="1561"/>
                  </a:lnTo>
                  <a:lnTo>
                    <a:pt x="2560" y="1568"/>
                  </a:lnTo>
                  <a:lnTo>
                    <a:pt x="2549" y="1570"/>
                  </a:lnTo>
                  <a:lnTo>
                    <a:pt x="2546" y="1572"/>
                  </a:lnTo>
                  <a:lnTo>
                    <a:pt x="2543" y="1572"/>
                  </a:lnTo>
                  <a:lnTo>
                    <a:pt x="2540" y="1570"/>
                  </a:lnTo>
                  <a:lnTo>
                    <a:pt x="2539" y="1569"/>
                  </a:lnTo>
                  <a:lnTo>
                    <a:pt x="2538" y="1565"/>
                  </a:lnTo>
                  <a:lnTo>
                    <a:pt x="2540" y="1560"/>
                  </a:lnTo>
                  <a:lnTo>
                    <a:pt x="2544" y="1554"/>
                  </a:lnTo>
                  <a:lnTo>
                    <a:pt x="2549" y="1546"/>
                  </a:lnTo>
                  <a:lnTo>
                    <a:pt x="2564" y="1529"/>
                  </a:lnTo>
                  <a:lnTo>
                    <a:pt x="2581" y="1512"/>
                  </a:lnTo>
                  <a:lnTo>
                    <a:pt x="2588" y="1504"/>
                  </a:lnTo>
                  <a:lnTo>
                    <a:pt x="2596" y="1499"/>
                  </a:lnTo>
                  <a:lnTo>
                    <a:pt x="2604" y="1494"/>
                  </a:lnTo>
                  <a:lnTo>
                    <a:pt x="2609" y="1491"/>
                  </a:lnTo>
                  <a:lnTo>
                    <a:pt x="2617" y="1490"/>
                  </a:lnTo>
                  <a:lnTo>
                    <a:pt x="2625" y="1490"/>
                  </a:lnTo>
                  <a:lnTo>
                    <a:pt x="2632" y="1491"/>
                  </a:lnTo>
                  <a:lnTo>
                    <a:pt x="2640" y="1493"/>
                  </a:lnTo>
                  <a:lnTo>
                    <a:pt x="2657" y="1498"/>
                  </a:lnTo>
                  <a:lnTo>
                    <a:pt x="2673" y="1502"/>
                  </a:lnTo>
                  <a:lnTo>
                    <a:pt x="2680" y="1502"/>
                  </a:lnTo>
                  <a:lnTo>
                    <a:pt x="2687" y="1502"/>
                  </a:lnTo>
                  <a:lnTo>
                    <a:pt x="2692" y="1499"/>
                  </a:lnTo>
                  <a:lnTo>
                    <a:pt x="2697" y="1497"/>
                  </a:lnTo>
                  <a:lnTo>
                    <a:pt x="2702" y="1490"/>
                  </a:lnTo>
                  <a:lnTo>
                    <a:pt x="2705" y="1482"/>
                  </a:lnTo>
                  <a:lnTo>
                    <a:pt x="2708" y="1472"/>
                  </a:lnTo>
                  <a:lnTo>
                    <a:pt x="2708" y="1459"/>
                  </a:lnTo>
                  <a:lnTo>
                    <a:pt x="2696" y="1456"/>
                  </a:lnTo>
                  <a:lnTo>
                    <a:pt x="2683" y="1451"/>
                  </a:lnTo>
                  <a:lnTo>
                    <a:pt x="2676" y="1449"/>
                  </a:lnTo>
                  <a:lnTo>
                    <a:pt x="2671" y="1446"/>
                  </a:lnTo>
                  <a:lnTo>
                    <a:pt x="2667" y="1442"/>
                  </a:lnTo>
                  <a:lnTo>
                    <a:pt x="2665" y="1437"/>
                  </a:lnTo>
                  <a:lnTo>
                    <a:pt x="2663" y="1434"/>
                  </a:lnTo>
                  <a:lnTo>
                    <a:pt x="2662" y="1432"/>
                  </a:lnTo>
                  <a:lnTo>
                    <a:pt x="2661" y="1430"/>
                  </a:lnTo>
                  <a:lnTo>
                    <a:pt x="2660" y="1430"/>
                  </a:lnTo>
                  <a:lnTo>
                    <a:pt x="2654" y="1430"/>
                  </a:lnTo>
                  <a:lnTo>
                    <a:pt x="2651" y="1432"/>
                  </a:lnTo>
                  <a:lnTo>
                    <a:pt x="2640" y="1438"/>
                  </a:lnTo>
                  <a:lnTo>
                    <a:pt x="2631" y="1441"/>
                  </a:lnTo>
                  <a:lnTo>
                    <a:pt x="2628" y="1440"/>
                  </a:lnTo>
                  <a:lnTo>
                    <a:pt x="2627" y="1438"/>
                  </a:lnTo>
                  <a:lnTo>
                    <a:pt x="2626" y="1437"/>
                  </a:lnTo>
                  <a:lnTo>
                    <a:pt x="2625" y="1434"/>
                  </a:lnTo>
                  <a:lnTo>
                    <a:pt x="2626" y="1429"/>
                  </a:lnTo>
                  <a:lnTo>
                    <a:pt x="2628" y="1423"/>
                  </a:lnTo>
                  <a:lnTo>
                    <a:pt x="2632" y="1416"/>
                  </a:lnTo>
                  <a:lnTo>
                    <a:pt x="2638" y="1411"/>
                  </a:lnTo>
                  <a:lnTo>
                    <a:pt x="2641" y="1408"/>
                  </a:lnTo>
                  <a:lnTo>
                    <a:pt x="2645" y="1407"/>
                  </a:lnTo>
                  <a:lnTo>
                    <a:pt x="2649" y="1406"/>
                  </a:lnTo>
                  <a:lnTo>
                    <a:pt x="2653" y="1406"/>
                  </a:lnTo>
                  <a:lnTo>
                    <a:pt x="2660" y="1405"/>
                  </a:lnTo>
                  <a:lnTo>
                    <a:pt x="2666" y="1403"/>
                  </a:lnTo>
                  <a:lnTo>
                    <a:pt x="2674" y="1402"/>
                  </a:lnTo>
                  <a:lnTo>
                    <a:pt x="2680" y="1398"/>
                  </a:lnTo>
                  <a:lnTo>
                    <a:pt x="2695" y="1392"/>
                  </a:lnTo>
                  <a:lnTo>
                    <a:pt x="2709" y="1385"/>
                  </a:lnTo>
                  <a:lnTo>
                    <a:pt x="2720" y="1380"/>
                  </a:lnTo>
                  <a:lnTo>
                    <a:pt x="2731" y="1377"/>
                  </a:lnTo>
                  <a:lnTo>
                    <a:pt x="2736" y="1377"/>
                  </a:lnTo>
                  <a:lnTo>
                    <a:pt x="2739" y="1379"/>
                  </a:lnTo>
                  <a:lnTo>
                    <a:pt x="2742" y="1381"/>
                  </a:lnTo>
                  <a:lnTo>
                    <a:pt x="2744" y="1385"/>
                  </a:lnTo>
                  <a:lnTo>
                    <a:pt x="2746" y="1397"/>
                  </a:lnTo>
                  <a:lnTo>
                    <a:pt x="2748" y="1410"/>
                  </a:lnTo>
                  <a:lnTo>
                    <a:pt x="2748" y="1423"/>
                  </a:lnTo>
                  <a:lnTo>
                    <a:pt x="2748" y="1436"/>
                  </a:lnTo>
                  <a:lnTo>
                    <a:pt x="2749" y="1447"/>
                  </a:lnTo>
                  <a:lnTo>
                    <a:pt x="2750" y="1459"/>
                  </a:lnTo>
                  <a:lnTo>
                    <a:pt x="2753" y="1464"/>
                  </a:lnTo>
                  <a:lnTo>
                    <a:pt x="2754" y="1469"/>
                  </a:lnTo>
                  <a:lnTo>
                    <a:pt x="2757" y="1473"/>
                  </a:lnTo>
                  <a:lnTo>
                    <a:pt x="2761" y="1477"/>
                  </a:lnTo>
                  <a:lnTo>
                    <a:pt x="2771" y="1489"/>
                  </a:lnTo>
                  <a:lnTo>
                    <a:pt x="2788" y="1508"/>
                  </a:lnTo>
                  <a:lnTo>
                    <a:pt x="2796" y="1516"/>
                  </a:lnTo>
                  <a:lnTo>
                    <a:pt x="2802" y="1519"/>
                  </a:lnTo>
                  <a:lnTo>
                    <a:pt x="2805" y="1519"/>
                  </a:lnTo>
                  <a:lnTo>
                    <a:pt x="2806" y="1517"/>
                  </a:lnTo>
                  <a:lnTo>
                    <a:pt x="2807" y="1513"/>
                  </a:lnTo>
                  <a:lnTo>
                    <a:pt x="2806" y="1507"/>
                  </a:lnTo>
                  <a:lnTo>
                    <a:pt x="2803" y="1498"/>
                  </a:lnTo>
                  <a:lnTo>
                    <a:pt x="2799" y="1487"/>
                  </a:lnTo>
                  <a:lnTo>
                    <a:pt x="2798" y="1484"/>
                  </a:lnTo>
                  <a:lnTo>
                    <a:pt x="2798" y="1478"/>
                  </a:lnTo>
                  <a:lnTo>
                    <a:pt x="2799" y="1475"/>
                  </a:lnTo>
                  <a:lnTo>
                    <a:pt x="2803" y="1469"/>
                  </a:lnTo>
                  <a:lnTo>
                    <a:pt x="2809" y="1464"/>
                  </a:lnTo>
                  <a:lnTo>
                    <a:pt x="2812" y="1459"/>
                  </a:lnTo>
                  <a:lnTo>
                    <a:pt x="2815" y="1454"/>
                  </a:lnTo>
                  <a:lnTo>
                    <a:pt x="2815" y="1450"/>
                  </a:lnTo>
                  <a:lnTo>
                    <a:pt x="2815" y="1447"/>
                  </a:lnTo>
                  <a:lnTo>
                    <a:pt x="2814" y="1445"/>
                  </a:lnTo>
                  <a:lnTo>
                    <a:pt x="2811" y="1442"/>
                  </a:lnTo>
                  <a:lnTo>
                    <a:pt x="2809" y="1440"/>
                  </a:lnTo>
                  <a:lnTo>
                    <a:pt x="2803" y="1436"/>
                  </a:lnTo>
                  <a:lnTo>
                    <a:pt x="2798" y="1430"/>
                  </a:lnTo>
                  <a:lnTo>
                    <a:pt x="2796" y="1429"/>
                  </a:lnTo>
                  <a:lnTo>
                    <a:pt x="2794" y="1427"/>
                  </a:lnTo>
                  <a:lnTo>
                    <a:pt x="2794" y="1423"/>
                  </a:lnTo>
                  <a:lnTo>
                    <a:pt x="2794" y="1420"/>
                  </a:lnTo>
                  <a:lnTo>
                    <a:pt x="2802" y="1396"/>
                  </a:lnTo>
                  <a:lnTo>
                    <a:pt x="2810" y="1368"/>
                  </a:lnTo>
                  <a:lnTo>
                    <a:pt x="2815" y="1355"/>
                  </a:lnTo>
                  <a:lnTo>
                    <a:pt x="2822" y="1344"/>
                  </a:lnTo>
                  <a:lnTo>
                    <a:pt x="2825" y="1340"/>
                  </a:lnTo>
                  <a:lnTo>
                    <a:pt x="2831" y="1335"/>
                  </a:lnTo>
                  <a:lnTo>
                    <a:pt x="2836" y="1331"/>
                  </a:lnTo>
                  <a:lnTo>
                    <a:pt x="2841" y="1328"/>
                  </a:lnTo>
                  <a:lnTo>
                    <a:pt x="2849" y="1326"/>
                  </a:lnTo>
                  <a:lnTo>
                    <a:pt x="2855" y="1326"/>
                  </a:lnTo>
                  <a:lnTo>
                    <a:pt x="2862" y="1327"/>
                  </a:lnTo>
                  <a:lnTo>
                    <a:pt x="2867" y="1329"/>
                  </a:lnTo>
                  <a:lnTo>
                    <a:pt x="2876" y="1335"/>
                  </a:lnTo>
                  <a:lnTo>
                    <a:pt x="2888" y="1340"/>
                  </a:lnTo>
                  <a:lnTo>
                    <a:pt x="2895" y="1341"/>
                  </a:lnTo>
                  <a:lnTo>
                    <a:pt x="2903" y="1340"/>
                  </a:lnTo>
                  <a:lnTo>
                    <a:pt x="2912" y="1337"/>
                  </a:lnTo>
                  <a:lnTo>
                    <a:pt x="2920" y="1335"/>
                  </a:lnTo>
                  <a:lnTo>
                    <a:pt x="2926" y="1332"/>
                  </a:lnTo>
                  <a:lnTo>
                    <a:pt x="2934" y="1332"/>
                  </a:lnTo>
                  <a:lnTo>
                    <a:pt x="2937" y="1332"/>
                  </a:lnTo>
                  <a:lnTo>
                    <a:pt x="2939" y="1333"/>
                  </a:lnTo>
                  <a:lnTo>
                    <a:pt x="2943" y="1336"/>
                  </a:lnTo>
                  <a:lnTo>
                    <a:pt x="2945" y="1340"/>
                  </a:lnTo>
                  <a:lnTo>
                    <a:pt x="2954" y="1350"/>
                  </a:lnTo>
                  <a:lnTo>
                    <a:pt x="2967" y="1364"/>
                  </a:lnTo>
                  <a:lnTo>
                    <a:pt x="2971" y="1367"/>
                  </a:lnTo>
                  <a:lnTo>
                    <a:pt x="2974" y="1368"/>
                  </a:lnTo>
                  <a:lnTo>
                    <a:pt x="2978" y="1370"/>
                  </a:lnTo>
                  <a:lnTo>
                    <a:pt x="2981" y="1371"/>
                  </a:lnTo>
                  <a:lnTo>
                    <a:pt x="2983" y="1370"/>
                  </a:lnTo>
                  <a:lnTo>
                    <a:pt x="2986" y="1368"/>
                  </a:lnTo>
                  <a:lnTo>
                    <a:pt x="2989" y="1364"/>
                  </a:lnTo>
                  <a:lnTo>
                    <a:pt x="2990" y="1359"/>
                  </a:lnTo>
                  <a:lnTo>
                    <a:pt x="2991" y="1351"/>
                  </a:lnTo>
                  <a:lnTo>
                    <a:pt x="2990" y="1345"/>
                  </a:lnTo>
                  <a:lnTo>
                    <a:pt x="2989" y="1339"/>
                  </a:lnTo>
                  <a:lnTo>
                    <a:pt x="2986" y="1333"/>
                  </a:lnTo>
                  <a:lnTo>
                    <a:pt x="2982" y="1324"/>
                  </a:lnTo>
                  <a:lnTo>
                    <a:pt x="2982" y="1319"/>
                  </a:lnTo>
                  <a:lnTo>
                    <a:pt x="2994" y="1311"/>
                  </a:lnTo>
                  <a:lnTo>
                    <a:pt x="3004" y="1306"/>
                  </a:lnTo>
                  <a:lnTo>
                    <a:pt x="3008" y="1304"/>
                  </a:lnTo>
                  <a:lnTo>
                    <a:pt x="3012" y="1298"/>
                  </a:lnTo>
                  <a:lnTo>
                    <a:pt x="3012" y="1292"/>
                  </a:lnTo>
                  <a:lnTo>
                    <a:pt x="3012" y="1284"/>
                  </a:lnTo>
                  <a:lnTo>
                    <a:pt x="3011" y="1274"/>
                  </a:lnTo>
                  <a:lnTo>
                    <a:pt x="3012" y="1267"/>
                  </a:lnTo>
                  <a:lnTo>
                    <a:pt x="3015" y="1261"/>
                  </a:lnTo>
                  <a:lnTo>
                    <a:pt x="3018" y="1257"/>
                  </a:lnTo>
                  <a:lnTo>
                    <a:pt x="3022" y="1252"/>
                  </a:lnTo>
                  <a:lnTo>
                    <a:pt x="3026" y="1247"/>
                  </a:lnTo>
                  <a:lnTo>
                    <a:pt x="3029" y="1241"/>
                  </a:lnTo>
                  <a:lnTo>
                    <a:pt x="3030" y="1234"/>
                  </a:lnTo>
                  <a:lnTo>
                    <a:pt x="3025" y="1235"/>
                  </a:lnTo>
                  <a:lnTo>
                    <a:pt x="3018" y="1237"/>
                  </a:lnTo>
                  <a:lnTo>
                    <a:pt x="3013" y="1243"/>
                  </a:lnTo>
                  <a:lnTo>
                    <a:pt x="3005" y="1248"/>
                  </a:lnTo>
                  <a:lnTo>
                    <a:pt x="2999" y="1254"/>
                  </a:lnTo>
                  <a:lnTo>
                    <a:pt x="2991" y="1259"/>
                  </a:lnTo>
                  <a:lnTo>
                    <a:pt x="2983" y="1263"/>
                  </a:lnTo>
                  <a:lnTo>
                    <a:pt x="2974" y="1266"/>
                  </a:lnTo>
                  <a:lnTo>
                    <a:pt x="2959" y="1266"/>
                  </a:lnTo>
                  <a:lnTo>
                    <a:pt x="2945" y="1266"/>
                  </a:lnTo>
                  <a:lnTo>
                    <a:pt x="2932" y="1262"/>
                  </a:lnTo>
                  <a:lnTo>
                    <a:pt x="2919" y="1258"/>
                  </a:lnTo>
                  <a:lnTo>
                    <a:pt x="2904" y="1261"/>
                  </a:lnTo>
                  <a:lnTo>
                    <a:pt x="2875" y="1267"/>
                  </a:lnTo>
                  <a:lnTo>
                    <a:pt x="2842" y="1274"/>
                  </a:lnTo>
                  <a:lnTo>
                    <a:pt x="2823" y="1278"/>
                  </a:lnTo>
                  <a:lnTo>
                    <a:pt x="2819" y="1276"/>
                  </a:lnTo>
                  <a:lnTo>
                    <a:pt x="2816" y="1275"/>
                  </a:lnTo>
                  <a:lnTo>
                    <a:pt x="2815" y="1274"/>
                  </a:lnTo>
                  <a:lnTo>
                    <a:pt x="2815" y="1272"/>
                  </a:lnTo>
                  <a:lnTo>
                    <a:pt x="2816" y="1269"/>
                  </a:lnTo>
                  <a:lnTo>
                    <a:pt x="2822" y="1263"/>
                  </a:lnTo>
                  <a:lnTo>
                    <a:pt x="2838" y="1250"/>
                  </a:lnTo>
                  <a:lnTo>
                    <a:pt x="2863" y="1235"/>
                  </a:lnTo>
                  <a:lnTo>
                    <a:pt x="2889" y="1221"/>
                  </a:lnTo>
                  <a:lnTo>
                    <a:pt x="2916" y="1206"/>
                  </a:lnTo>
                  <a:lnTo>
                    <a:pt x="2938" y="1196"/>
                  </a:lnTo>
                  <a:lnTo>
                    <a:pt x="2951" y="1192"/>
                  </a:lnTo>
                  <a:lnTo>
                    <a:pt x="2972" y="1186"/>
                  </a:lnTo>
                  <a:lnTo>
                    <a:pt x="2995" y="1175"/>
                  </a:lnTo>
                  <a:lnTo>
                    <a:pt x="3007" y="1169"/>
                  </a:lnTo>
                  <a:lnTo>
                    <a:pt x="3017" y="1162"/>
                  </a:lnTo>
                  <a:lnTo>
                    <a:pt x="3026" y="1155"/>
                  </a:lnTo>
                  <a:lnTo>
                    <a:pt x="3033" y="1147"/>
                  </a:lnTo>
                  <a:lnTo>
                    <a:pt x="3035" y="1140"/>
                  </a:lnTo>
                  <a:lnTo>
                    <a:pt x="3038" y="1134"/>
                  </a:lnTo>
                  <a:lnTo>
                    <a:pt x="3038" y="1127"/>
                  </a:lnTo>
                  <a:lnTo>
                    <a:pt x="3038" y="1122"/>
                  </a:lnTo>
                  <a:lnTo>
                    <a:pt x="3037" y="1109"/>
                  </a:lnTo>
                  <a:lnTo>
                    <a:pt x="3031" y="1098"/>
                  </a:lnTo>
                  <a:lnTo>
                    <a:pt x="3026" y="1086"/>
                  </a:lnTo>
                  <a:lnTo>
                    <a:pt x="3022" y="1074"/>
                  </a:lnTo>
                  <a:lnTo>
                    <a:pt x="3021" y="1068"/>
                  </a:lnTo>
                  <a:lnTo>
                    <a:pt x="3020" y="1063"/>
                  </a:lnTo>
                  <a:lnTo>
                    <a:pt x="3020" y="1056"/>
                  </a:lnTo>
                  <a:lnTo>
                    <a:pt x="3021" y="1050"/>
                  </a:lnTo>
                  <a:lnTo>
                    <a:pt x="3022" y="1026"/>
                  </a:lnTo>
                  <a:lnTo>
                    <a:pt x="3024" y="1000"/>
                  </a:lnTo>
                  <a:lnTo>
                    <a:pt x="3024" y="994"/>
                  </a:lnTo>
                  <a:lnTo>
                    <a:pt x="3025" y="989"/>
                  </a:lnTo>
                  <a:lnTo>
                    <a:pt x="3028" y="984"/>
                  </a:lnTo>
                  <a:lnTo>
                    <a:pt x="3030" y="978"/>
                  </a:lnTo>
                  <a:lnTo>
                    <a:pt x="3033" y="975"/>
                  </a:lnTo>
                  <a:lnTo>
                    <a:pt x="3038" y="972"/>
                  </a:lnTo>
                  <a:lnTo>
                    <a:pt x="3043" y="969"/>
                  </a:lnTo>
                  <a:lnTo>
                    <a:pt x="3050" y="968"/>
                  </a:lnTo>
                  <a:lnTo>
                    <a:pt x="3070" y="968"/>
                  </a:lnTo>
                  <a:lnTo>
                    <a:pt x="3094" y="969"/>
                  </a:lnTo>
                  <a:lnTo>
                    <a:pt x="3105" y="971"/>
                  </a:lnTo>
                  <a:lnTo>
                    <a:pt x="3117" y="971"/>
                  </a:lnTo>
                  <a:lnTo>
                    <a:pt x="3126" y="971"/>
                  </a:lnTo>
                  <a:lnTo>
                    <a:pt x="3135" y="969"/>
                  </a:lnTo>
                  <a:lnTo>
                    <a:pt x="3140" y="967"/>
                  </a:lnTo>
                  <a:lnTo>
                    <a:pt x="3143" y="964"/>
                  </a:lnTo>
                  <a:lnTo>
                    <a:pt x="3144" y="960"/>
                  </a:lnTo>
                  <a:lnTo>
                    <a:pt x="3145" y="956"/>
                  </a:lnTo>
                  <a:lnTo>
                    <a:pt x="3143" y="947"/>
                  </a:lnTo>
                  <a:lnTo>
                    <a:pt x="3138" y="937"/>
                  </a:lnTo>
                  <a:lnTo>
                    <a:pt x="3123" y="916"/>
                  </a:lnTo>
                  <a:lnTo>
                    <a:pt x="3114" y="901"/>
                  </a:lnTo>
                  <a:lnTo>
                    <a:pt x="3116" y="895"/>
                  </a:lnTo>
                  <a:lnTo>
                    <a:pt x="3117" y="889"/>
                  </a:lnTo>
                  <a:lnTo>
                    <a:pt x="3119" y="881"/>
                  </a:lnTo>
                  <a:lnTo>
                    <a:pt x="3123" y="872"/>
                  </a:lnTo>
                  <a:lnTo>
                    <a:pt x="3127" y="863"/>
                  </a:lnTo>
                  <a:lnTo>
                    <a:pt x="3131" y="854"/>
                  </a:lnTo>
                  <a:lnTo>
                    <a:pt x="3134" y="845"/>
                  </a:lnTo>
                  <a:lnTo>
                    <a:pt x="3135" y="836"/>
                  </a:lnTo>
                  <a:lnTo>
                    <a:pt x="3135" y="826"/>
                  </a:lnTo>
                  <a:lnTo>
                    <a:pt x="3136" y="819"/>
                  </a:lnTo>
                  <a:lnTo>
                    <a:pt x="3138" y="816"/>
                  </a:lnTo>
                  <a:lnTo>
                    <a:pt x="3139" y="815"/>
                  </a:lnTo>
                  <a:lnTo>
                    <a:pt x="3142" y="815"/>
                  </a:lnTo>
                  <a:lnTo>
                    <a:pt x="3143" y="815"/>
                  </a:lnTo>
                  <a:lnTo>
                    <a:pt x="3147" y="816"/>
                  </a:lnTo>
                  <a:lnTo>
                    <a:pt x="3152" y="820"/>
                  </a:lnTo>
                  <a:lnTo>
                    <a:pt x="3157" y="827"/>
                  </a:lnTo>
                  <a:lnTo>
                    <a:pt x="3162" y="833"/>
                  </a:lnTo>
                  <a:lnTo>
                    <a:pt x="3174" y="849"/>
                  </a:lnTo>
                  <a:lnTo>
                    <a:pt x="3186" y="866"/>
                  </a:lnTo>
                  <a:lnTo>
                    <a:pt x="3196" y="880"/>
                  </a:lnTo>
                  <a:lnTo>
                    <a:pt x="3204" y="888"/>
                  </a:lnTo>
                  <a:lnTo>
                    <a:pt x="3210" y="888"/>
                  </a:lnTo>
                  <a:lnTo>
                    <a:pt x="3221" y="888"/>
                  </a:lnTo>
                  <a:lnTo>
                    <a:pt x="3235" y="886"/>
                  </a:lnTo>
                  <a:lnTo>
                    <a:pt x="3249" y="884"/>
                  </a:lnTo>
                  <a:lnTo>
                    <a:pt x="3261" y="881"/>
                  </a:lnTo>
                  <a:lnTo>
                    <a:pt x="3270" y="877"/>
                  </a:lnTo>
                  <a:lnTo>
                    <a:pt x="3272" y="875"/>
                  </a:lnTo>
                  <a:lnTo>
                    <a:pt x="3274" y="872"/>
                  </a:lnTo>
                  <a:lnTo>
                    <a:pt x="3272" y="870"/>
                  </a:lnTo>
                  <a:lnTo>
                    <a:pt x="3268" y="866"/>
                  </a:lnTo>
                  <a:lnTo>
                    <a:pt x="3250" y="854"/>
                  </a:lnTo>
                  <a:lnTo>
                    <a:pt x="3231" y="841"/>
                  </a:lnTo>
                  <a:lnTo>
                    <a:pt x="3223" y="833"/>
                  </a:lnTo>
                  <a:lnTo>
                    <a:pt x="3217" y="824"/>
                  </a:lnTo>
                  <a:lnTo>
                    <a:pt x="3214" y="820"/>
                  </a:lnTo>
                  <a:lnTo>
                    <a:pt x="3211" y="815"/>
                  </a:lnTo>
                  <a:lnTo>
                    <a:pt x="3210" y="809"/>
                  </a:lnTo>
                  <a:lnTo>
                    <a:pt x="3210" y="804"/>
                  </a:lnTo>
                  <a:lnTo>
                    <a:pt x="3210" y="794"/>
                  </a:lnTo>
                  <a:lnTo>
                    <a:pt x="3213" y="788"/>
                  </a:lnTo>
                  <a:lnTo>
                    <a:pt x="3215" y="784"/>
                  </a:lnTo>
                  <a:lnTo>
                    <a:pt x="3218" y="783"/>
                  </a:lnTo>
                  <a:lnTo>
                    <a:pt x="3222" y="783"/>
                  </a:lnTo>
                  <a:lnTo>
                    <a:pt x="3227" y="783"/>
                  </a:lnTo>
                  <a:lnTo>
                    <a:pt x="3232" y="785"/>
                  </a:lnTo>
                  <a:lnTo>
                    <a:pt x="3237" y="789"/>
                  </a:lnTo>
                  <a:lnTo>
                    <a:pt x="3258" y="807"/>
                  </a:lnTo>
                  <a:lnTo>
                    <a:pt x="3272" y="823"/>
                  </a:lnTo>
                  <a:lnTo>
                    <a:pt x="3284" y="841"/>
                  </a:lnTo>
                  <a:lnTo>
                    <a:pt x="3293" y="859"/>
                  </a:lnTo>
                  <a:lnTo>
                    <a:pt x="3305" y="868"/>
                  </a:lnTo>
                  <a:lnTo>
                    <a:pt x="3318" y="876"/>
                  </a:lnTo>
                  <a:lnTo>
                    <a:pt x="3323" y="880"/>
                  </a:lnTo>
                  <a:lnTo>
                    <a:pt x="3328" y="885"/>
                  </a:lnTo>
                  <a:lnTo>
                    <a:pt x="3331" y="893"/>
                  </a:lnTo>
                  <a:lnTo>
                    <a:pt x="3332" y="901"/>
                  </a:lnTo>
                  <a:lnTo>
                    <a:pt x="3332" y="916"/>
                  </a:lnTo>
                  <a:lnTo>
                    <a:pt x="3335" y="928"/>
                  </a:lnTo>
                  <a:lnTo>
                    <a:pt x="3340" y="940"/>
                  </a:lnTo>
                  <a:lnTo>
                    <a:pt x="3346" y="952"/>
                  </a:lnTo>
                  <a:lnTo>
                    <a:pt x="3350" y="956"/>
                  </a:lnTo>
                  <a:lnTo>
                    <a:pt x="3353" y="960"/>
                  </a:lnTo>
                  <a:lnTo>
                    <a:pt x="3357" y="964"/>
                  </a:lnTo>
                  <a:lnTo>
                    <a:pt x="3360" y="965"/>
                  </a:lnTo>
                  <a:lnTo>
                    <a:pt x="3364" y="967"/>
                  </a:lnTo>
                  <a:lnTo>
                    <a:pt x="3370" y="967"/>
                  </a:lnTo>
                  <a:lnTo>
                    <a:pt x="3375" y="967"/>
                  </a:lnTo>
                  <a:lnTo>
                    <a:pt x="3380" y="964"/>
                  </a:lnTo>
                  <a:lnTo>
                    <a:pt x="3381" y="963"/>
                  </a:lnTo>
                  <a:lnTo>
                    <a:pt x="3382" y="962"/>
                  </a:lnTo>
                  <a:lnTo>
                    <a:pt x="3381" y="959"/>
                  </a:lnTo>
                  <a:lnTo>
                    <a:pt x="3380" y="958"/>
                  </a:lnTo>
                  <a:lnTo>
                    <a:pt x="3376" y="952"/>
                  </a:lnTo>
                  <a:lnTo>
                    <a:pt x="3373" y="950"/>
                  </a:lnTo>
                  <a:lnTo>
                    <a:pt x="3368" y="938"/>
                  </a:lnTo>
                  <a:lnTo>
                    <a:pt x="3366" y="928"/>
                  </a:lnTo>
                  <a:lnTo>
                    <a:pt x="3364" y="918"/>
                  </a:lnTo>
                  <a:lnTo>
                    <a:pt x="3363" y="907"/>
                  </a:lnTo>
                  <a:lnTo>
                    <a:pt x="3362" y="897"/>
                  </a:lnTo>
                  <a:lnTo>
                    <a:pt x="3358" y="888"/>
                  </a:lnTo>
                  <a:lnTo>
                    <a:pt x="3354" y="883"/>
                  </a:lnTo>
                  <a:lnTo>
                    <a:pt x="3350" y="879"/>
                  </a:lnTo>
                  <a:lnTo>
                    <a:pt x="3345" y="873"/>
                  </a:lnTo>
                  <a:lnTo>
                    <a:pt x="3340" y="870"/>
                  </a:lnTo>
                  <a:lnTo>
                    <a:pt x="3332" y="864"/>
                  </a:lnTo>
                  <a:lnTo>
                    <a:pt x="3325" y="858"/>
                  </a:lnTo>
                  <a:lnTo>
                    <a:pt x="3320" y="853"/>
                  </a:lnTo>
                  <a:lnTo>
                    <a:pt x="3316" y="846"/>
                  </a:lnTo>
                  <a:lnTo>
                    <a:pt x="3314" y="838"/>
                  </a:lnTo>
                  <a:lnTo>
                    <a:pt x="3313" y="831"/>
                  </a:lnTo>
                  <a:lnTo>
                    <a:pt x="3311" y="822"/>
                  </a:lnTo>
                  <a:lnTo>
                    <a:pt x="3311" y="813"/>
                  </a:lnTo>
                  <a:lnTo>
                    <a:pt x="3311" y="801"/>
                  </a:lnTo>
                  <a:lnTo>
                    <a:pt x="3313" y="791"/>
                  </a:lnTo>
                  <a:lnTo>
                    <a:pt x="3313" y="787"/>
                  </a:lnTo>
                  <a:lnTo>
                    <a:pt x="3315" y="781"/>
                  </a:lnTo>
                  <a:lnTo>
                    <a:pt x="3318" y="778"/>
                  </a:lnTo>
                  <a:lnTo>
                    <a:pt x="3322" y="772"/>
                  </a:lnTo>
                  <a:lnTo>
                    <a:pt x="3325" y="765"/>
                  </a:lnTo>
                  <a:lnTo>
                    <a:pt x="3328" y="757"/>
                  </a:lnTo>
                  <a:lnTo>
                    <a:pt x="3329" y="748"/>
                  </a:lnTo>
                  <a:lnTo>
                    <a:pt x="3329" y="740"/>
                  </a:lnTo>
                  <a:lnTo>
                    <a:pt x="3329" y="732"/>
                  </a:lnTo>
                  <a:lnTo>
                    <a:pt x="3331" y="723"/>
                  </a:lnTo>
                  <a:lnTo>
                    <a:pt x="3335" y="715"/>
                  </a:lnTo>
                  <a:lnTo>
                    <a:pt x="3341" y="708"/>
                  </a:lnTo>
                  <a:lnTo>
                    <a:pt x="3351" y="697"/>
                  </a:lnTo>
                  <a:lnTo>
                    <a:pt x="3367" y="683"/>
                  </a:lnTo>
                  <a:lnTo>
                    <a:pt x="3375" y="677"/>
                  </a:lnTo>
                  <a:lnTo>
                    <a:pt x="3382" y="671"/>
                  </a:lnTo>
                  <a:lnTo>
                    <a:pt x="3389" y="666"/>
                  </a:lnTo>
                  <a:lnTo>
                    <a:pt x="3394" y="665"/>
                  </a:lnTo>
                  <a:lnTo>
                    <a:pt x="3393" y="688"/>
                  </a:lnTo>
                  <a:lnTo>
                    <a:pt x="3392" y="709"/>
                  </a:lnTo>
                  <a:lnTo>
                    <a:pt x="3388" y="731"/>
                  </a:lnTo>
                  <a:lnTo>
                    <a:pt x="3384" y="753"/>
                  </a:lnTo>
                  <a:lnTo>
                    <a:pt x="3381" y="774"/>
                  </a:lnTo>
                  <a:lnTo>
                    <a:pt x="3380" y="791"/>
                  </a:lnTo>
                  <a:lnTo>
                    <a:pt x="3381" y="796"/>
                  </a:lnTo>
                  <a:lnTo>
                    <a:pt x="3382" y="800"/>
                  </a:lnTo>
                  <a:lnTo>
                    <a:pt x="3385" y="804"/>
                  </a:lnTo>
                  <a:lnTo>
                    <a:pt x="3388" y="805"/>
                  </a:lnTo>
                  <a:lnTo>
                    <a:pt x="3390" y="805"/>
                  </a:lnTo>
                  <a:lnTo>
                    <a:pt x="3393" y="802"/>
                  </a:lnTo>
                  <a:lnTo>
                    <a:pt x="3397" y="800"/>
                  </a:lnTo>
                  <a:lnTo>
                    <a:pt x="3399" y="794"/>
                  </a:lnTo>
                  <a:lnTo>
                    <a:pt x="3407" y="780"/>
                  </a:lnTo>
                  <a:lnTo>
                    <a:pt x="3415" y="759"/>
                  </a:lnTo>
                  <a:lnTo>
                    <a:pt x="3417" y="752"/>
                  </a:lnTo>
                  <a:lnTo>
                    <a:pt x="3419" y="743"/>
                  </a:lnTo>
                  <a:lnTo>
                    <a:pt x="3419" y="734"/>
                  </a:lnTo>
                  <a:lnTo>
                    <a:pt x="3419" y="726"/>
                  </a:lnTo>
                  <a:lnTo>
                    <a:pt x="3417" y="709"/>
                  </a:lnTo>
                  <a:lnTo>
                    <a:pt x="3419" y="692"/>
                  </a:lnTo>
                  <a:lnTo>
                    <a:pt x="3420" y="680"/>
                  </a:lnTo>
                  <a:lnTo>
                    <a:pt x="3421" y="671"/>
                  </a:lnTo>
                  <a:lnTo>
                    <a:pt x="3423" y="666"/>
                  </a:lnTo>
                  <a:lnTo>
                    <a:pt x="3425" y="662"/>
                  </a:lnTo>
                  <a:lnTo>
                    <a:pt x="3434" y="657"/>
                  </a:lnTo>
                  <a:lnTo>
                    <a:pt x="3454" y="649"/>
                  </a:lnTo>
                  <a:lnTo>
                    <a:pt x="3474" y="640"/>
                  </a:lnTo>
                  <a:lnTo>
                    <a:pt x="3491" y="633"/>
                  </a:lnTo>
                  <a:lnTo>
                    <a:pt x="3495" y="633"/>
                  </a:lnTo>
                  <a:lnTo>
                    <a:pt x="3499" y="633"/>
                  </a:lnTo>
                  <a:lnTo>
                    <a:pt x="3502" y="634"/>
                  </a:lnTo>
                  <a:lnTo>
                    <a:pt x="3503" y="635"/>
                  </a:lnTo>
                  <a:lnTo>
                    <a:pt x="3506" y="639"/>
                  </a:lnTo>
                  <a:lnTo>
                    <a:pt x="3507" y="643"/>
                  </a:lnTo>
                  <a:lnTo>
                    <a:pt x="3507" y="649"/>
                  </a:lnTo>
                  <a:lnTo>
                    <a:pt x="3507" y="656"/>
                  </a:lnTo>
                  <a:lnTo>
                    <a:pt x="3506" y="690"/>
                  </a:lnTo>
                  <a:lnTo>
                    <a:pt x="3503" y="726"/>
                  </a:lnTo>
                  <a:lnTo>
                    <a:pt x="3499" y="743"/>
                  </a:lnTo>
                  <a:lnTo>
                    <a:pt x="3495" y="759"/>
                  </a:lnTo>
                  <a:lnTo>
                    <a:pt x="3491" y="767"/>
                  </a:lnTo>
                  <a:lnTo>
                    <a:pt x="3489" y="775"/>
                  </a:lnTo>
                  <a:lnTo>
                    <a:pt x="3484" y="783"/>
                  </a:lnTo>
                  <a:lnTo>
                    <a:pt x="3480" y="789"/>
                  </a:lnTo>
                  <a:lnTo>
                    <a:pt x="3474" y="797"/>
                  </a:lnTo>
                  <a:lnTo>
                    <a:pt x="3467" y="810"/>
                  </a:lnTo>
                  <a:lnTo>
                    <a:pt x="3464" y="816"/>
                  </a:lnTo>
                  <a:lnTo>
                    <a:pt x="3461" y="823"/>
                  </a:lnTo>
                  <a:lnTo>
                    <a:pt x="3461" y="826"/>
                  </a:lnTo>
                  <a:lnTo>
                    <a:pt x="3461" y="827"/>
                  </a:lnTo>
                  <a:lnTo>
                    <a:pt x="3461" y="829"/>
                  </a:lnTo>
                  <a:lnTo>
                    <a:pt x="3463" y="831"/>
                  </a:lnTo>
                  <a:lnTo>
                    <a:pt x="3465" y="831"/>
                  </a:lnTo>
                  <a:lnTo>
                    <a:pt x="3468" y="829"/>
                  </a:lnTo>
                  <a:lnTo>
                    <a:pt x="3469" y="828"/>
                  </a:lnTo>
                  <a:lnTo>
                    <a:pt x="3472" y="826"/>
                  </a:lnTo>
                  <a:lnTo>
                    <a:pt x="3478" y="819"/>
                  </a:lnTo>
                  <a:lnTo>
                    <a:pt x="3484" y="811"/>
                  </a:lnTo>
                  <a:lnTo>
                    <a:pt x="3493" y="794"/>
                  </a:lnTo>
                  <a:lnTo>
                    <a:pt x="3499" y="784"/>
                  </a:lnTo>
                  <a:lnTo>
                    <a:pt x="3508" y="771"/>
                  </a:lnTo>
                  <a:lnTo>
                    <a:pt x="3520" y="761"/>
                  </a:lnTo>
                  <a:lnTo>
                    <a:pt x="3530" y="749"/>
                  </a:lnTo>
                  <a:lnTo>
                    <a:pt x="3539" y="737"/>
                  </a:lnTo>
                  <a:lnTo>
                    <a:pt x="3542" y="732"/>
                  </a:lnTo>
                  <a:lnTo>
                    <a:pt x="3544" y="726"/>
                  </a:lnTo>
                  <a:lnTo>
                    <a:pt x="3546" y="721"/>
                  </a:lnTo>
                  <a:lnTo>
                    <a:pt x="3547" y="715"/>
                  </a:lnTo>
                  <a:lnTo>
                    <a:pt x="3547" y="704"/>
                  </a:lnTo>
                  <a:lnTo>
                    <a:pt x="3548" y="692"/>
                  </a:lnTo>
                  <a:lnTo>
                    <a:pt x="3550" y="680"/>
                  </a:lnTo>
                  <a:lnTo>
                    <a:pt x="3555" y="669"/>
                  </a:lnTo>
                  <a:lnTo>
                    <a:pt x="3559" y="662"/>
                  </a:lnTo>
                  <a:lnTo>
                    <a:pt x="3563" y="656"/>
                  </a:lnTo>
                  <a:lnTo>
                    <a:pt x="3569" y="651"/>
                  </a:lnTo>
                  <a:lnTo>
                    <a:pt x="3577" y="644"/>
                  </a:lnTo>
                  <a:lnTo>
                    <a:pt x="3585" y="636"/>
                  </a:lnTo>
                  <a:lnTo>
                    <a:pt x="3591" y="626"/>
                  </a:lnTo>
                  <a:lnTo>
                    <a:pt x="3596" y="614"/>
                  </a:lnTo>
                  <a:lnTo>
                    <a:pt x="3601" y="603"/>
                  </a:lnTo>
                  <a:lnTo>
                    <a:pt x="3605" y="592"/>
                  </a:lnTo>
                  <a:lnTo>
                    <a:pt x="3609" y="583"/>
                  </a:lnTo>
                  <a:lnTo>
                    <a:pt x="3612" y="576"/>
                  </a:lnTo>
                  <a:lnTo>
                    <a:pt x="3617" y="570"/>
                  </a:lnTo>
                  <a:lnTo>
                    <a:pt x="3626" y="566"/>
                  </a:lnTo>
                  <a:lnTo>
                    <a:pt x="3635" y="564"/>
                  </a:lnTo>
                  <a:lnTo>
                    <a:pt x="3644" y="564"/>
                  </a:lnTo>
                  <a:lnTo>
                    <a:pt x="3651" y="566"/>
                  </a:lnTo>
                  <a:lnTo>
                    <a:pt x="3658" y="570"/>
                  </a:lnTo>
                  <a:lnTo>
                    <a:pt x="3664" y="577"/>
                  </a:lnTo>
                  <a:lnTo>
                    <a:pt x="3669" y="583"/>
                  </a:lnTo>
                  <a:lnTo>
                    <a:pt x="3674" y="592"/>
                  </a:lnTo>
                  <a:lnTo>
                    <a:pt x="3690" y="629"/>
                  </a:lnTo>
                  <a:lnTo>
                    <a:pt x="3701" y="660"/>
                  </a:lnTo>
                  <a:lnTo>
                    <a:pt x="3705" y="666"/>
                  </a:lnTo>
                  <a:lnTo>
                    <a:pt x="3714" y="675"/>
                  </a:lnTo>
                  <a:lnTo>
                    <a:pt x="3724" y="684"/>
                  </a:lnTo>
                  <a:lnTo>
                    <a:pt x="3736" y="695"/>
                  </a:lnTo>
                  <a:lnTo>
                    <a:pt x="3748" y="702"/>
                  </a:lnTo>
                  <a:lnTo>
                    <a:pt x="3759" y="706"/>
                  </a:lnTo>
                  <a:lnTo>
                    <a:pt x="3765" y="706"/>
                  </a:lnTo>
                  <a:lnTo>
                    <a:pt x="3769" y="706"/>
                  </a:lnTo>
                  <a:lnTo>
                    <a:pt x="3772" y="704"/>
                  </a:lnTo>
                  <a:lnTo>
                    <a:pt x="3775" y="700"/>
                  </a:lnTo>
                  <a:lnTo>
                    <a:pt x="3774" y="696"/>
                  </a:lnTo>
                  <a:lnTo>
                    <a:pt x="3770" y="688"/>
                  </a:lnTo>
                  <a:lnTo>
                    <a:pt x="3763" y="678"/>
                  </a:lnTo>
                  <a:lnTo>
                    <a:pt x="3756" y="666"/>
                  </a:lnTo>
                  <a:lnTo>
                    <a:pt x="3740" y="644"/>
                  </a:lnTo>
                  <a:lnTo>
                    <a:pt x="3730" y="630"/>
                  </a:lnTo>
                  <a:lnTo>
                    <a:pt x="3727" y="625"/>
                  </a:lnTo>
                  <a:lnTo>
                    <a:pt x="3726" y="620"/>
                  </a:lnTo>
                  <a:lnTo>
                    <a:pt x="3726" y="612"/>
                  </a:lnTo>
                  <a:lnTo>
                    <a:pt x="3727" y="605"/>
                  </a:lnTo>
                  <a:lnTo>
                    <a:pt x="3730" y="591"/>
                  </a:lnTo>
                  <a:lnTo>
                    <a:pt x="3735" y="576"/>
                  </a:lnTo>
                  <a:lnTo>
                    <a:pt x="3736" y="568"/>
                  </a:lnTo>
                  <a:lnTo>
                    <a:pt x="3737" y="560"/>
                  </a:lnTo>
                  <a:lnTo>
                    <a:pt x="3737" y="552"/>
                  </a:lnTo>
                  <a:lnTo>
                    <a:pt x="3736" y="546"/>
                  </a:lnTo>
                  <a:lnTo>
                    <a:pt x="3735" y="539"/>
                  </a:lnTo>
                  <a:lnTo>
                    <a:pt x="3731" y="534"/>
                  </a:lnTo>
                  <a:lnTo>
                    <a:pt x="3724" y="528"/>
                  </a:lnTo>
                  <a:lnTo>
                    <a:pt x="3718" y="524"/>
                  </a:lnTo>
                  <a:lnTo>
                    <a:pt x="3704" y="517"/>
                  </a:lnTo>
                  <a:lnTo>
                    <a:pt x="3688" y="509"/>
                  </a:lnTo>
                  <a:lnTo>
                    <a:pt x="3674" y="502"/>
                  </a:lnTo>
                  <a:lnTo>
                    <a:pt x="3660" y="491"/>
                  </a:lnTo>
                  <a:lnTo>
                    <a:pt x="3653" y="486"/>
                  </a:lnTo>
                  <a:lnTo>
                    <a:pt x="3647" y="480"/>
                  </a:lnTo>
                  <a:lnTo>
                    <a:pt x="3642" y="474"/>
                  </a:lnTo>
                  <a:lnTo>
                    <a:pt x="3636" y="468"/>
                  </a:lnTo>
                  <a:lnTo>
                    <a:pt x="3633" y="460"/>
                  </a:lnTo>
                  <a:lnTo>
                    <a:pt x="3630" y="452"/>
                  </a:lnTo>
                  <a:lnTo>
                    <a:pt x="3627" y="445"/>
                  </a:lnTo>
                  <a:lnTo>
                    <a:pt x="3627" y="437"/>
                  </a:lnTo>
                  <a:lnTo>
                    <a:pt x="3629" y="436"/>
                  </a:lnTo>
                  <a:lnTo>
                    <a:pt x="3640" y="441"/>
                  </a:lnTo>
                  <a:lnTo>
                    <a:pt x="3649" y="445"/>
                  </a:lnTo>
                  <a:lnTo>
                    <a:pt x="3657" y="446"/>
                  </a:lnTo>
                  <a:lnTo>
                    <a:pt x="3662" y="446"/>
                  </a:lnTo>
                  <a:lnTo>
                    <a:pt x="3675" y="445"/>
                  </a:lnTo>
                  <a:lnTo>
                    <a:pt x="3695" y="439"/>
                  </a:lnTo>
                  <a:lnTo>
                    <a:pt x="3702" y="439"/>
                  </a:lnTo>
                  <a:lnTo>
                    <a:pt x="3708" y="441"/>
                  </a:lnTo>
                  <a:lnTo>
                    <a:pt x="3713" y="443"/>
                  </a:lnTo>
                  <a:lnTo>
                    <a:pt x="3717" y="447"/>
                  </a:lnTo>
                  <a:lnTo>
                    <a:pt x="3721" y="450"/>
                  </a:lnTo>
                  <a:lnTo>
                    <a:pt x="3724" y="452"/>
                  </a:lnTo>
                  <a:lnTo>
                    <a:pt x="3728" y="455"/>
                  </a:lnTo>
                  <a:lnTo>
                    <a:pt x="3734" y="455"/>
                  </a:lnTo>
                  <a:lnTo>
                    <a:pt x="3743" y="454"/>
                  </a:lnTo>
                  <a:lnTo>
                    <a:pt x="3753" y="450"/>
                  </a:lnTo>
                  <a:lnTo>
                    <a:pt x="3758" y="449"/>
                  </a:lnTo>
                  <a:lnTo>
                    <a:pt x="3763" y="449"/>
                  </a:lnTo>
                  <a:lnTo>
                    <a:pt x="3767" y="450"/>
                  </a:lnTo>
                  <a:lnTo>
                    <a:pt x="3770" y="452"/>
                  </a:lnTo>
                  <a:lnTo>
                    <a:pt x="3775" y="468"/>
                  </a:lnTo>
                  <a:lnTo>
                    <a:pt x="3781" y="489"/>
                  </a:lnTo>
                  <a:lnTo>
                    <a:pt x="3783" y="493"/>
                  </a:lnTo>
                  <a:lnTo>
                    <a:pt x="3785" y="495"/>
                  </a:lnTo>
                  <a:lnTo>
                    <a:pt x="3788" y="498"/>
                  </a:lnTo>
                  <a:lnTo>
                    <a:pt x="3791" y="498"/>
                  </a:lnTo>
                  <a:lnTo>
                    <a:pt x="3793" y="496"/>
                  </a:lnTo>
                  <a:lnTo>
                    <a:pt x="3797" y="494"/>
                  </a:lnTo>
                  <a:lnTo>
                    <a:pt x="3801" y="489"/>
                  </a:lnTo>
                  <a:lnTo>
                    <a:pt x="3805" y="481"/>
                  </a:lnTo>
                  <a:lnTo>
                    <a:pt x="3809" y="474"/>
                  </a:lnTo>
                  <a:lnTo>
                    <a:pt x="3814" y="471"/>
                  </a:lnTo>
                  <a:lnTo>
                    <a:pt x="3820" y="467"/>
                  </a:lnTo>
                  <a:lnTo>
                    <a:pt x="3827" y="464"/>
                  </a:lnTo>
                  <a:lnTo>
                    <a:pt x="3833" y="464"/>
                  </a:lnTo>
                  <a:lnTo>
                    <a:pt x="3841" y="463"/>
                  </a:lnTo>
                  <a:lnTo>
                    <a:pt x="3849" y="464"/>
                  </a:lnTo>
                  <a:lnTo>
                    <a:pt x="3855" y="465"/>
                  </a:lnTo>
                  <a:lnTo>
                    <a:pt x="3868" y="469"/>
                  </a:lnTo>
                  <a:lnTo>
                    <a:pt x="3877" y="474"/>
                  </a:lnTo>
                  <a:lnTo>
                    <a:pt x="3880" y="477"/>
                  </a:lnTo>
                  <a:lnTo>
                    <a:pt x="3881" y="480"/>
                  </a:lnTo>
                  <a:lnTo>
                    <a:pt x="3881" y="482"/>
                  </a:lnTo>
                  <a:lnTo>
                    <a:pt x="3877" y="484"/>
                  </a:lnTo>
                  <a:lnTo>
                    <a:pt x="3863" y="493"/>
                  </a:lnTo>
                  <a:lnTo>
                    <a:pt x="3841" y="508"/>
                  </a:lnTo>
                  <a:lnTo>
                    <a:pt x="3832" y="516"/>
                  </a:lnTo>
                  <a:lnTo>
                    <a:pt x="3826" y="524"/>
                  </a:lnTo>
                  <a:lnTo>
                    <a:pt x="3824" y="526"/>
                  </a:lnTo>
                  <a:lnTo>
                    <a:pt x="3824" y="529"/>
                  </a:lnTo>
                  <a:lnTo>
                    <a:pt x="3824" y="530"/>
                  </a:lnTo>
                  <a:lnTo>
                    <a:pt x="3827" y="531"/>
                  </a:lnTo>
                  <a:lnTo>
                    <a:pt x="3842" y="530"/>
                  </a:lnTo>
                  <a:lnTo>
                    <a:pt x="3863" y="526"/>
                  </a:lnTo>
                  <a:lnTo>
                    <a:pt x="3873" y="524"/>
                  </a:lnTo>
                  <a:lnTo>
                    <a:pt x="3883" y="524"/>
                  </a:lnTo>
                  <a:lnTo>
                    <a:pt x="3886" y="524"/>
                  </a:lnTo>
                  <a:lnTo>
                    <a:pt x="3889" y="524"/>
                  </a:lnTo>
                  <a:lnTo>
                    <a:pt x="3892" y="525"/>
                  </a:lnTo>
                  <a:lnTo>
                    <a:pt x="3893" y="528"/>
                  </a:lnTo>
                  <a:lnTo>
                    <a:pt x="3895" y="530"/>
                  </a:lnTo>
                  <a:lnTo>
                    <a:pt x="3898" y="534"/>
                  </a:lnTo>
                  <a:lnTo>
                    <a:pt x="3898" y="539"/>
                  </a:lnTo>
                  <a:lnTo>
                    <a:pt x="3898" y="544"/>
                  </a:lnTo>
                  <a:lnTo>
                    <a:pt x="3895" y="560"/>
                  </a:lnTo>
                  <a:lnTo>
                    <a:pt x="3892" y="577"/>
                  </a:lnTo>
                  <a:lnTo>
                    <a:pt x="3888" y="592"/>
                  </a:lnTo>
                  <a:lnTo>
                    <a:pt x="3888" y="604"/>
                  </a:lnTo>
                  <a:lnTo>
                    <a:pt x="3888" y="609"/>
                  </a:lnTo>
                  <a:lnTo>
                    <a:pt x="3890" y="612"/>
                  </a:lnTo>
                  <a:lnTo>
                    <a:pt x="3894" y="613"/>
                  </a:lnTo>
                  <a:lnTo>
                    <a:pt x="3899" y="612"/>
                  </a:lnTo>
                  <a:lnTo>
                    <a:pt x="3916" y="598"/>
                  </a:lnTo>
                  <a:lnTo>
                    <a:pt x="3934" y="585"/>
                  </a:lnTo>
                  <a:lnTo>
                    <a:pt x="3952" y="583"/>
                  </a:lnTo>
                  <a:lnTo>
                    <a:pt x="3973" y="583"/>
                  </a:lnTo>
                  <a:lnTo>
                    <a:pt x="3984" y="582"/>
                  </a:lnTo>
                  <a:lnTo>
                    <a:pt x="3991" y="579"/>
                  </a:lnTo>
                  <a:lnTo>
                    <a:pt x="3995" y="577"/>
                  </a:lnTo>
                  <a:lnTo>
                    <a:pt x="3998" y="573"/>
                  </a:lnTo>
                  <a:lnTo>
                    <a:pt x="3999" y="569"/>
                  </a:lnTo>
                  <a:lnTo>
                    <a:pt x="4000" y="564"/>
                  </a:lnTo>
                  <a:lnTo>
                    <a:pt x="4000" y="560"/>
                  </a:lnTo>
                  <a:lnTo>
                    <a:pt x="3999" y="557"/>
                  </a:lnTo>
                  <a:lnTo>
                    <a:pt x="3998" y="555"/>
                  </a:lnTo>
                  <a:lnTo>
                    <a:pt x="3997" y="552"/>
                  </a:lnTo>
                  <a:lnTo>
                    <a:pt x="3990" y="548"/>
                  </a:lnTo>
                  <a:lnTo>
                    <a:pt x="3984" y="543"/>
                  </a:lnTo>
                  <a:lnTo>
                    <a:pt x="3968" y="537"/>
                  </a:lnTo>
                  <a:lnTo>
                    <a:pt x="3956" y="529"/>
                  </a:lnTo>
                  <a:lnTo>
                    <a:pt x="3949" y="522"/>
                  </a:lnTo>
                  <a:lnTo>
                    <a:pt x="3943" y="516"/>
                  </a:lnTo>
                  <a:lnTo>
                    <a:pt x="3941" y="511"/>
                  </a:lnTo>
                  <a:lnTo>
                    <a:pt x="3941" y="507"/>
                  </a:lnTo>
                  <a:lnTo>
                    <a:pt x="3942" y="503"/>
                  </a:lnTo>
                  <a:lnTo>
                    <a:pt x="3946" y="499"/>
                  </a:lnTo>
                  <a:lnTo>
                    <a:pt x="3951" y="496"/>
                  </a:lnTo>
                  <a:lnTo>
                    <a:pt x="3956" y="493"/>
                  </a:lnTo>
                  <a:lnTo>
                    <a:pt x="3967" y="489"/>
                  </a:lnTo>
                  <a:lnTo>
                    <a:pt x="3976" y="484"/>
                  </a:lnTo>
                  <a:lnTo>
                    <a:pt x="3978" y="482"/>
                  </a:lnTo>
                  <a:lnTo>
                    <a:pt x="3978" y="480"/>
                  </a:lnTo>
                  <a:lnTo>
                    <a:pt x="3977" y="476"/>
                  </a:lnTo>
                  <a:lnTo>
                    <a:pt x="3973" y="473"/>
                  </a:lnTo>
                  <a:lnTo>
                    <a:pt x="3967" y="469"/>
                  </a:lnTo>
                  <a:lnTo>
                    <a:pt x="3962" y="464"/>
                  </a:lnTo>
                  <a:lnTo>
                    <a:pt x="3958" y="459"/>
                  </a:lnTo>
                  <a:lnTo>
                    <a:pt x="3954" y="454"/>
                  </a:lnTo>
                  <a:lnTo>
                    <a:pt x="3952" y="449"/>
                  </a:lnTo>
                  <a:lnTo>
                    <a:pt x="3951" y="442"/>
                  </a:lnTo>
                  <a:lnTo>
                    <a:pt x="3950" y="437"/>
                  </a:lnTo>
                  <a:lnTo>
                    <a:pt x="3950" y="430"/>
                  </a:lnTo>
                  <a:lnTo>
                    <a:pt x="3952" y="419"/>
                  </a:lnTo>
                  <a:lnTo>
                    <a:pt x="3958" y="406"/>
                  </a:lnTo>
                  <a:lnTo>
                    <a:pt x="3965" y="394"/>
                  </a:lnTo>
                  <a:lnTo>
                    <a:pt x="3976" y="383"/>
                  </a:lnTo>
                  <a:lnTo>
                    <a:pt x="3985" y="373"/>
                  </a:lnTo>
                  <a:lnTo>
                    <a:pt x="3994" y="363"/>
                  </a:lnTo>
                  <a:lnTo>
                    <a:pt x="3999" y="358"/>
                  </a:lnTo>
                  <a:lnTo>
                    <a:pt x="4004" y="355"/>
                  </a:lnTo>
                  <a:lnTo>
                    <a:pt x="4009" y="353"/>
                  </a:lnTo>
                  <a:lnTo>
                    <a:pt x="4017" y="353"/>
                  </a:lnTo>
                  <a:lnTo>
                    <a:pt x="4038" y="354"/>
                  </a:lnTo>
                  <a:lnTo>
                    <a:pt x="4069" y="353"/>
                  </a:lnTo>
                  <a:lnTo>
                    <a:pt x="4083" y="351"/>
                  </a:lnTo>
                  <a:lnTo>
                    <a:pt x="4098" y="348"/>
                  </a:lnTo>
                  <a:lnTo>
                    <a:pt x="4103" y="346"/>
                  </a:lnTo>
                  <a:lnTo>
                    <a:pt x="4108" y="344"/>
                  </a:lnTo>
                  <a:lnTo>
                    <a:pt x="4112" y="341"/>
                  </a:lnTo>
                  <a:lnTo>
                    <a:pt x="4114" y="338"/>
                  </a:lnTo>
                  <a:lnTo>
                    <a:pt x="4109" y="332"/>
                  </a:lnTo>
                  <a:lnTo>
                    <a:pt x="4099" y="318"/>
                  </a:lnTo>
                  <a:lnTo>
                    <a:pt x="4089" y="301"/>
                  </a:lnTo>
                  <a:lnTo>
                    <a:pt x="4079" y="285"/>
                  </a:lnTo>
                  <a:lnTo>
                    <a:pt x="4074" y="274"/>
                  </a:lnTo>
                  <a:lnTo>
                    <a:pt x="4069" y="254"/>
                  </a:lnTo>
                  <a:lnTo>
                    <a:pt x="4069" y="250"/>
                  </a:lnTo>
                  <a:lnTo>
                    <a:pt x="4069" y="246"/>
                  </a:lnTo>
                  <a:lnTo>
                    <a:pt x="4069" y="243"/>
                  </a:lnTo>
                  <a:lnTo>
                    <a:pt x="4070" y="240"/>
                  </a:lnTo>
                  <a:lnTo>
                    <a:pt x="4073" y="239"/>
                  </a:lnTo>
                  <a:lnTo>
                    <a:pt x="4077" y="237"/>
                  </a:lnTo>
                  <a:lnTo>
                    <a:pt x="4082" y="239"/>
                  </a:lnTo>
                  <a:lnTo>
                    <a:pt x="4089" y="240"/>
                  </a:lnTo>
                  <a:lnTo>
                    <a:pt x="4103" y="246"/>
                  </a:lnTo>
                  <a:lnTo>
                    <a:pt x="4116" y="252"/>
                  </a:lnTo>
                  <a:lnTo>
                    <a:pt x="4126" y="256"/>
                  </a:lnTo>
                  <a:lnTo>
                    <a:pt x="4135" y="257"/>
                  </a:lnTo>
                  <a:lnTo>
                    <a:pt x="4139" y="256"/>
                  </a:lnTo>
                  <a:lnTo>
                    <a:pt x="4140" y="254"/>
                  </a:lnTo>
                  <a:lnTo>
                    <a:pt x="4143" y="250"/>
                  </a:lnTo>
                  <a:lnTo>
                    <a:pt x="4143" y="246"/>
                  </a:lnTo>
                  <a:lnTo>
                    <a:pt x="4142" y="241"/>
                  </a:lnTo>
                  <a:lnTo>
                    <a:pt x="4140" y="234"/>
                  </a:lnTo>
                  <a:lnTo>
                    <a:pt x="4138" y="224"/>
                  </a:lnTo>
                  <a:lnTo>
                    <a:pt x="4134" y="214"/>
                  </a:lnTo>
                  <a:lnTo>
                    <a:pt x="4130" y="208"/>
                  </a:lnTo>
                  <a:lnTo>
                    <a:pt x="4123" y="202"/>
                  </a:lnTo>
                  <a:lnTo>
                    <a:pt x="4117" y="200"/>
                  </a:lnTo>
                  <a:lnTo>
                    <a:pt x="4109" y="197"/>
                  </a:lnTo>
                  <a:lnTo>
                    <a:pt x="4101" y="195"/>
                  </a:lnTo>
                  <a:lnTo>
                    <a:pt x="4094" y="192"/>
                  </a:lnTo>
                  <a:lnTo>
                    <a:pt x="4086" y="187"/>
                  </a:lnTo>
                  <a:lnTo>
                    <a:pt x="4079" y="180"/>
                  </a:lnTo>
                  <a:lnTo>
                    <a:pt x="4074" y="173"/>
                  </a:lnTo>
                  <a:lnTo>
                    <a:pt x="4072" y="165"/>
                  </a:lnTo>
                  <a:lnTo>
                    <a:pt x="4072" y="157"/>
                  </a:lnTo>
                  <a:lnTo>
                    <a:pt x="4073" y="151"/>
                  </a:lnTo>
                  <a:lnTo>
                    <a:pt x="4076" y="144"/>
                  </a:lnTo>
                  <a:lnTo>
                    <a:pt x="4081" y="139"/>
                  </a:lnTo>
                  <a:lnTo>
                    <a:pt x="4086" y="135"/>
                  </a:lnTo>
                  <a:lnTo>
                    <a:pt x="4094" y="131"/>
                  </a:lnTo>
                  <a:lnTo>
                    <a:pt x="4101" y="129"/>
                  </a:lnTo>
                  <a:lnTo>
                    <a:pt x="4109" y="127"/>
                  </a:lnTo>
                  <a:lnTo>
                    <a:pt x="4118" y="126"/>
                  </a:lnTo>
                  <a:lnTo>
                    <a:pt x="4126" y="127"/>
                  </a:lnTo>
                  <a:lnTo>
                    <a:pt x="4135" y="129"/>
                  </a:lnTo>
                  <a:lnTo>
                    <a:pt x="4143" y="132"/>
                  </a:lnTo>
                  <a:lnTo>
                    <a:pt x="4149" y="136"/>
                  </a:lnTo>
                  <a:lnTo>
                    <a:pt x="4156" y="143"/>
                  </a:lnTo>
                  <a:lnTo>
                    <a:pt x="4168" y="156"/>
                  </a:lnTo>
                  <a:lnTo>
                    <a:pt x="4184" y="169"/>
                  </a:lnTo>
                  <a:lnTo>
                    <a:pt x="4192" y="175"/>
                  </a:lnTo>
                  <a:lnTo>
                    <a:pt x="4201" y="180"/>
                  </a:lnTo>
                  <a:lnTo>
                    <a:pt x="4209" y="184"/>
                  </a:lnTo>
                  <a:lnTo>
                    <a:pt x="4217" y="187"/>
                  </a:lnTo>
                  <a:lnTo>
                    <a:pt x="4223" y="188"/>
                  </a:lnTo>
                  <a:lnTo>
                    <a:pt x="4228" y="189"/>
                  </a:lnTo>
                  <a:lnTo>
                    <a:pt x="4232" y="188"/>
                  </a:lnTo>
                  <a:lnTo>
                    <a:pt x="4236" y="187"/>
                  </a:lnTo>
                  <a:lnTo>
                    <a:pt x="4239" y="184"/>
                  </a:lnTo>
                  <a:lnTo>
                    <a:pt x="4240" y="180"/>
                  </a:lnTo>
                  <a:lnTo>
                    <a:pt x="4240" y="177"/>
                  </a:lnTo>
                  <a:lnTo>
                    <a:pt x="4240" y="173"/>
                  </a:lnTo>
                  <a:lnTo>
                    <a:pt x="4236" y="156"/>
                  </a:lnTo>
                  <a:lnTo>
                    <a:pt x="4234" y="143"/>
                  </a:lnTo>
                  <a:lnTo>
                    <a:pt x="4253" y="144"/>
                  </a:lnTo>
                  <a:lnTo>
                    <a:pt x="4269" y="144"/>
                  </a:lnTo>
                  <a:lnTo>
                    <a:pt x="4275" y="145"/>
                  </a:lnTo>
                  <a:lnTo>
                    <a:pt x="4279" y="147"/>
                  </a:lnTo>
                  <a:lnTo>
                    <a:pt x="4283" y="149"/>
                  </a:lnTo>
                  <a:lnTo>
                    <a:pt x="4287" y="152"/>
                  </a:lnTo>
                  <a:lnTo>
                    <a:pt x="4288" y="155"/>
                  </a:lnTo>
                  <a:lnTo>
                    <a:pt x="4289" y="158"/>
                  </a:lnTo>
                  <a:lnTo>
                    <a:pt x="4289" y="162"/>
                  </a:lnTo>
                  <a:lnTo>
                    <a:pt x="4289" y="167"/>
                  </a:lnTo>
                  <a:lnTo>
                    <a:pt x="4287" y="179"/>
                  </a:lnTo>
                  <a:lnTo>
                    <a:pt x="4280" y="195"/>
                  </a:lnTo>
                  <a:lnTo>
                    <a:pt x="4269" y="223"/>
                  </a:lnTo>
                  <a:lnTo>
                    <a:pt x="4257" y="252"/>
                  </a:lnTo>
                  <a:lnTo>
                    <a:pt x="4247" y="283"/>
                  </a:lnTo>
                  <a:lnTo>
                    <a:pt x="4238" y="314"/>
                  </a:lnTo>
                  <a:lnTo>
                    <a:pt x="4228" y="345"/>
                  </a:lnTo>
                  <a:lnTo>
                    <a:pt x="4222" y="377"/>
                  </a:lnTo>
                  <a:lnTo>
                    <a:pt x="4219" y="393"/>
                  </a:lnTo>
                  <a:lnTo>
                    <a:pt x="4218" y="408"/>
                  </a:lnTo>
                  <a:lnTo>
                    <a:pt x="4217" y="424"/>
                  </a:lnTo>
                  <a:lnTo>
                    <a:pt x="4217" y="439"/>
                  </a:lnTo>
                  <a:lnTo>
                    <a:pt x="4215" y="458"/>
                  </a:lnTo>
                  <a:lnTo>
                    <a:pt x="4213" y="480"/>
                  </a:lnTo>
                  <a:lnTo>
                    <a:pt x="4213" y="490"/>
                  </a:lnTo>
                  <a:lnTo>
                    <a:pt x="4214" y="498"/>
                  </a:lnTo>
                  <a:lnTo>
                    <a:pt x="4215" y="500"/>
                  </a:lnTo>
                  <a:lnTo>
                    <a:pt x="4218" y="503"/>
                  </a:lnTo>
                  <a:lnTo>
                    <a:pt x="4219" y="504"/>
                  </a:lnTo>
                  <a:lnTo>
                    <a:pt x="4223" y="504"/>
                  </a:lnTo>
                  <a:lnTo>
                    <a:pt x="4241" y="502"/>
                  </a:lnTo>
                  <a:lnTo>
                    <a:pt x="4261" y="500"/>
                  </a:lnTo>
                  <a:lnTo>
                    <a:pt x="4269" y="498"/>
                  </a:lnTo>
                  <a:lnTo>
                    <a:pt x="4276" y="494"/>
                  </a:lnTo>
                  <a:lnTo>
                    <a:pt x="4279" y="490"/>
                  </a:lnTo>
                  <a:lnTo>
                    <a:pt x="4280" y="487"/>
                  </a:lnTo>
                  <a:lnTo>
                    <a:pt x="4282" y="482"/>
                  </a:lnTo>
                  <a:lnTo>
                    <a:pt x="4283" y="477"/>
                  </a:lnTo>
                  <a:lnTo>
                    <a:pt x="4283" y="465"/>
                  </a:lnTo>
                  <a:lnTo>
                    <a:pt x="4282" y="454"/>
                  </a:lnTo>
                  <a:lnTo>
                    <a:pt x="4280" y="443"/>
                  </a:lnTo>
                  <a:lnTo>
                    <a:pt x="4278" y="432"/>
                  </a:lnTo>
                  <a:lnTo>
                    <a:pt x="4274" y="412"/>
                  </a:lnTo>
                  <a:lnTo>
                    <a:pt x="4272" y="393"/>
                  </a:lnTo>
                  <a:lnTo>
                    <a:pt x="4274" y="384"/>
                  </a:lnTo>
                  <a:lnTo>
                    <a:pt x="4276" y="376"/>
                  </a:lnTo>
                  <a:lnTo>
                    <a:pt x="4282" y="367"/>
                  </a:lnTo>
                  <a:lnTo>
                    <a:pt x="4287" y="359"/>
                  </a:lnTo>
                  <a:lnTo>
                    <a:pt x="4292" y="350"/>
                  </a:lnTo>
                  <a:lnTo>
                    <a:pt x="4296" y="341"/>
                  </a:lnTo>
                  <a:lnTo>
                    <a:pt x="4300" y="332"/>
                  </a:lnTo>
                  <a:lnTo>
                    <a:pt x="4302" y="323"/>
                  </a:lnTo>
                  <a:lnTo>
                    <a:pt x="4306" y="302"/>
                  </a:lnTo>
                  <a:lnTo>
                    <a:pt x="4311" y="284"/>
                  </a:lnTo>
                  <a:lnTo>
                    <a:pt x="4317" y="266"/>
                  </a:lnTo>
                  <a:lnTo>
                    <a:pt x="4324" y="248"/>
                  </a:lnTo>
                  <a:lnTo>
                    <a:pt x="4340" y="213"/>
                  </a:lnTo>
                  <a:lnTo>
                    <a:pt x="4359" y="178"/>
                  </a:lnTo>
                  <a:lnTo>
                    <a:pt x="4362" y="171"/>
                  </a:lnTo>
                  <a:lnTo>
                    <a:pt x="4367" y="166"/>
                  </a:lnTo>
                  <a:lnTo>
                    <a:pt x="4372" y="161"/>
                  </a:lnTo>
                  <a:lnTo>
                    <a:pt x="4377" y="156"/>
                  </a:lnTo>
                  <a:lnTo>
                    <a:pt x="4383" y="152"/>
                  </a:lnTo>
                  <a:lnTo>
                    <a:pt x="4389" y="148"/>
                  </a:lnTo>
                  <a:lnTo>
                    <a:pt x="4394" y="145"/>
                  </a:lnTo>
                  <a:lnTo>
                    <a:pt x="4401" y="144"/>
                  </a:lnTo>
                  <a:lnTo>
                    <a:pt x="4406" y="144"/>
                  </a:lnTo>
                  <a:lnTo>
                    <a:pt x="4412" y="145"/>
                  </a:lnTo>
                  <a:lnTo>
                    <a:pt x="4416" y="147"/>
                  </a:lnTo>
                  <a:lnTo>
                    <a:pt x="4421" y="151"/>
                  </a:lnTo>
                  <a:lnTo>
                    <a:pt x="4425" y="155"/>
                  </a:lnTo>
                  <a:lnTo>
                    <a:pt x="4428" y="161"/>
                  </a:lnTo>
                  <a:lnTo>
                    <a:pt x="4429" y="169"/>
                  </a:lnTo>
                  <a:lnTo>
                    <a:pt x="4431" y="179"/>
                  </a:lnTo>
                  <a:lnTo>
                    <a:pt x="4429" y="188"/>
                  </a:lnTo>
                  <a:lnTo>
                    <a:pt x="4429" y="195"/>
                  </a:lnTo>
                  <a:lnTo>
                    <a:pt x="4427" y="200"/>
                  </a:lnTo>
                  <a:lnTo>
                    <a:pt x="4425" y="204"/>
                  </a:lnTo>
                  <a:lnTo>
                    <a:pt x="4419" y="210"/>
                  </a:lnTo>
                  <a:lnTo>
                    <a:pt x="4411" y="223"/>
                  </a:lnTo>
                  <a:lnTo>
                    <a:pt x="4415" y="235"/>
                  </a:lnTo>
                  <a:lnTo>
                    <a:pt x="4427" y="259"/>
                  </a:lnTo>
                  <a:lnTo>
                    <a:pt x="4433" y="274"/>
                  </a:lnTo>
                  <a:lnTo>
                    <a:pt x="4438" y="288"/>
                  </a:lnTo>
                  <a:lnTo>
                    <a:pt x="4442" y="300"/>
                  </a:lnTo>
                  <a:lnTo>
                    <a:pt x="4443" y="311"/>
                  </a:lnTo>
                  <a:lnTo>
                    <a:pt x="4445" y="326"/>
                  </a:lnTo>
                  <a:lnTo>
                    <a:pt x="4446" y="337"/>
                  </a:lnTo>
                  <a:lnTo>
                    <a:pt x="4447" y="342"/>
                  </a:lnTo>
                  <a:lnTo>
                    <a:pt x="4449" y="346"/>
                  </a:lnTo>
                  <a:lnTo>
                    <a:pt x="4451" y="349"/>
                  </a:lnTo>
                  <a:lnTo>
                    <a:pt x="4454" y="351"/>
                  </a:lnTo>
                  <a:lnTo>
                    <a:pt x="4456" y="353"/>
                  </a:lnTo>
                  <a:lnTo>
                    <a:pt x="4459" y="353"/>
                  </a:lnTo>
                  <a:lnTo>
                    <a:pt x="4463" y="353"/>
                  </a:lnTo>
                  <a:lnTo>
                    <a:pt x="4467" y="351"/>
                  </a:lnTo>
                  <a:lnTo>
                    <a:pt x="4478" y="345"/>
                  </a:lnTo>
                  <a:lnTo>
                    <a:pt x="4491" y="336"/>
                  </a:lnTo>
                  <a:lnTo>
                    <a:pt x="4510" y="327"/>
                  </a:lnTo>
                  <a:lnTo>
                    <a:pt x="4530" y="315"/>
                  </a:lnTo>
                  <a:lnTo>
                    <a:pt x="4535" y="313"/>
                  </a:lnTo>
                  <a:lnTo>
                    <a:pt x="4538" y="309"/>
                  </a:lnTo>
                  <a:lnTo>
                    <a:pt x="4541" y="305"/>
                  </a:lnTo>
                  <a:lnTo>
                    <a:pt x="4543" y="301"/>
                  </a:lnTo>
                  <a:lnTo>
                    <a:pt x="4543" y="297"/>
                  </a:lnTo>
                  <a:lnTo>
                    <a:pt x="4541" y="292"/>
                  </a:lnTo>
                  <a:lnTo>
                    <a:pt x="4538" y="287"/>
                  </a:lnTo>
                  <a:lnTo>
                    <a:pt x="4533" y="281"/>
                  </a:lnTo>
                  <a:lnTo>
                    <a:pt x="4530" y="279"/>
                  </a:lnTo>
                  <a:lnTo>
                    <a:pt x="4528" y="275"/>
                  </a:lnTo>
                  <a:lnTo>
                    <a:pt x="4528" y="272"/>
                  </a:lnTo>
                  <a:lnTo>
                    <a:pt x="4526" y="270"/>
                  </a:lnTo>
                  <a:lnTo>
                    <a:pt x="4528" y="263"/>
                  </a:lnTo>
                  <a:lnTo>
                    <a:pt x="4530" y="256"/>
                  </a:lnTo>
                  <a:lnTo>
                    <a:pt x="4533" y="249"/>
                  </a:lnTo>
                  <a:lnTo>
                    <a:pt x="4534" y="243"/>
                  </a:lnTo>
                  <a:lnTo>
                    <a:pt x="4534" y="239"/>
                  </a:lnTo>
                  <a:lnTo>
                    <a:pt x="4533" y="235"/>
                  </a:lnTo>
                  <a:lnTo>
                    <a:pt x="4532" y="232"/>
                  </a:lnTo>
                  <a:lnTo>
                    <a:pt x="4530" y="228"/>
                  </a:lnTo>
                  <a:lnTo>
                    <a:pt x="4525" y="221"/>
                  </a:lnTo>
                  <a:lnTo>
                    <a:pt x="4521" y="214"/>
                  </a:lnTo>
                  <a:lnTo>
                    <a:pt x="4520" y="209"/>
                  </a:lnTo>
                  <a:lnTo>
                    <a:pt x="4520" y="204"/>
                  </a:lnTo>
                  <a:lnTo>
                    <a:pt x="4520" y="200"/>
                  </a:lnTo>
                  <a:lnTo>
                    <a:pt x="4523" y="196"/>
                  </a:lnTo>
                  <a:lnTo>
                    <a:pt x="4525" y="193"/>
                  </a:lnTo>
                  <a:lnTo>
                    <a:pt x="4529" y="189"/>
                  </a:lnTo>
                  <a:lnTo>
                    <a:pt x="4538" y="184"/>
                  </a:lnTo>
                  <a:lnTo>
                    <a:pt x="4550" y="177"/>
                  </a:lnTo>
                  <a:lnTo>
                    <a:pt x="4555" y="173"/>
                  </a:lnTo>
                  <a:lnTo>
                    <a:pt x="4560" y="167"/>
                  </a:lnTo>
                  <a:lnTo>
                    <a:pt x="4565" y="161"/>
                  </a:lnTo>
                  <a:lnTo>
                    <a:pt x="4570" y="155"/>
                  </a:lnTo>
                  <a:lnTo>
                    <a:pt x="4570" y="152"/>
                  </a:lnTo>
                  <a:lnTo>
                    <a:pt x="4568" y="149"/>
                  </a:lnTo>
                  <a:lnTo>
                    <a:pt x="4564" y="145"/>
                  </a:lnTo>
                  <a:lnTo>
                    <a:pt x="4559" y="143"/>
                  </a:lnTo>
                  <a:lnTo>
                    <a:pt x="4543" y="136"/>
                  </a:lnTo>
                  <a:lnTo>
                    <a:pt x="4525" y="129"/>
                  </a:lnTo>
                  <a:lnTo>
                    <a:pt x="4516" y="125"/>
                  </a:lnTo>
                  <a:lnTo>
                    <a:pt x="4507" y="120"/>
                  </a:lnTo>
                  <a:lnTo>
                    <a:pt x="4498" y="114"/>
                  </a:lnTo>
                  <a:lnTo>
                    <a:pt x="4490" y="109"/>
                  </a:lnTo>
                  <a:lnTo>
                    <a:pt x="4485" y="103"/>
                  </a:lnTo>
                  <a:lnTo>
                    <a:pt x="4480" y="95"/>
                  </a:lnTo>
                  <a:lnTo>
                    <a:pt x="4478" y="87"/>
                  </a:lnTo>
                  <a:lnTo>
                    <a:pt x="4478" y="78"/>
                  </a:lnTo>
                  <a:lnTo>
                    <a:pt x="4480" y="70"/>
                  </a:lnTo>
                  <a:lnTo>
                    <a:pt x="4482" y="64"/>
                  </a:lnTo>
                  <a:lnTo>
                    <a:pt x="4486" y="60"/>
                  </a:lnTo>
                  <a:lnTo>
                    <a:pt x="4490" y="59"/>
                  </a:lnTo>
                  <a:lnTo>
                    <a:pt x="4495" y="57"/>
                  </a:lnTo>
                  <a:lnTo>
                    <a:pt x="4500" y="59"/>
                  </a:lnTo>
                  <a:lnTo>
                    <a:pt x="4507" y="61"/>
                  </a:lnTo>
                  <a:lnTo>
                    <a:pt x="4512" y="64"/>
                  </a:lnTo>
                  <a:lnTo>
                    <a:pt x="4538" y="82"/>
                  </a:lnTo>
                  <a:lnTo>
                    <a:pt x="4557" y="98"/>
                  </a:lnTo>
                  <a:lnTo>
                    <a:pt x="4563" y="100"/>
                  </a:lnTo>
                  <a:lnTo>
                    <a:pt x="4567" y="101"/>
                  </a:lnTo>
                  <a:lnTo>
                    <a:pt x="4570" y="101"/>
                  </a:lnTo>
                  <a:lnTo>
                    <a:pt x="4574" y="100"/>
                  </a:lnTo>
                  <a:lnTo>
                    <a:pt x="4577" y="98"/>
                  </a:lnTo>
                  <a:lnTo>
                    <a:pt x="4578" y="94"/>
                  </a:lnTo>
                  <a:lnTo>
                    <a:pt x="4578" y="90"/>
                  </a:lnTo>
                  <a:lnTo>
                    <a:pt x="4577" y="83"/>
                  </a:lnTo>
                  <a:lnTo>
                    <a:pt x="4574" y="78"/>
                  </a:lnTo>
                  <a:lnTo>
                    <a:pt x="4570" y="73"/>
                  </a:lnTo>
                  <a:lnTo>
                    <a:pt x="4565" y="69"/>
                  </a:lnTo>
                  <a:lnTo>
                    <a:pt x="4561" y="64"/>
                  </a:lnTo>
                  <a:lnTo>
                    <a:pt x="4557" y="60"/>
                  </a:lnTo>
                  <a:lnTo>
                    <a:pt x="4554" y="55"/>
                  </a:lnTo>
                  <a:lnTo>
                    <a:pt x="4551" y="50"/>
                  </a:lnTo>
                  <a:lnTo>
                    <a:pt x="4551" y="43"/>
                  </a:lnTo>
                  <a:lnTo>
                    <a:pt x="4547" y="26"/>
                  </a:lnTo>
                  <a:lnTo>
                    <a:pt x="4546" y="12"/>
                  </a:lnTo>
                  <a:lnTo>
                    <a:pt x="4546" y="8"/>
                  </a:lnTo>
                  <a:lnTo>
                    <a:pt x="4547" y="6"/>
                  </a:lnTo>
                  <a:lnTo>
                    <a:pt x="4548" y="3"/>
                  </a:lnTo>
                  <a:lnTo>
                    <a:pt x="4551" y="2"/>
                  </a:lnTo>
                  <a:lnTo>
                    <a:pt x="4554" y="0"/>
                  </a:lnTo>
                  <a:lnTo>
                    <a:pt x="4556" y="0"/>
                  </a:lnTo>
                  <a:lnTo>
                    <a:pt x="4560" y="0"/>
                  </a:lnTo>
                  <a:lnTo>
                    <a:pt x="4565" y="2"/>
                  </a:lnTo>
                  <a:lnTo>
                    <a:pt x="4576" y="4"/>
                  </a:lnTo>
                  <a:lnTo>
                    <a:pt x="4583" y="8"/>
                  </a:lnTo>
                  <a:lnTo>
                    <a:pt x="4590" y="11"/>
                  </a:lnTo>
                  <a:lnTo>
                    <a:pt x="4595" y="15"/>
                  </a:lnTo>
                  <a:lnTo>
                    <a:pt x="4604" y="21"/>
                  </a:lnTo>
                  <a:lnTo>
                    <a:pt x="4612" y="28"/>
                  </a:lnTo>
                  <a:lnTo>
                    <a:pt x="4617" y="30"/>
                  </a:lnTo>
                  <a:lnTo>
                    <a:pt x="4621" y="31"/>
                  </a:lnTo>
                  <a:lnTo>
                    <a:pt x="4627" y="33"/>
                  </a:lnTo>
                  <a:lnTo>
                    <a:pt x="4634" y="33"/>
                  </a:lnTo>
                  <a:lnTo>
                    <a:pt x="4642" y="33"/>
                  </a:lnTo>
                  <a:lnTo>
                    <a:pt x="4651" y="30"/>
                  </a:lnTo>
                  <a:lnTo>
                    <a:pt x="4661" y="28"/>
                  </a:lnTo>
                  <a:lnTo>
                    <a:pt x="4674" y="22"/>
                  </a:lnTo>
                  <a:lnTo>
                    <a:pt x="4679" y="21"/>
                  </a:lnTo>
                  <a:lnTo>
                    <a:pt x="4683" y="21"/>
                  </a:lnTo>
                  <a:lnTo>
                    <a:pt x="4686" y="24"/>
                  </a:lnTo>
                  <a:lnTo>
                    <a:pt x="4686" y="26"/>
                  </a:lnTo>
                  <a:lnTo>
                    <a:pt x="4684" y="34"/>
                  </a:lnTo>
                  <a:lnTo>
                    <a:pt x="4679" y="46"/>
                  </a:lnTo>
                  <a:lnTo>
                    <a:pt x="4665" y="69"/>
                  </a:lnTo>
                  <a:lnTo>
                    <a:pt x="4657" y="83"/>
                  </a:lnTo>
                  <a:lnTo>
                    <a:pt x="4659" y="85"/>
                  </a:lnTo>
                  <a:lnTo>
                    <a:pt x="4662" y="86"/>
                  </a:lnTo>
                  <a:lnTo>
                    <a:pt x="4669" y="85"/>
                  </a:lnTo>
                  <a:lnTo>
                    <a:pt x="4675" y="83"/>
                  </a:lnTo>
                  <a:lnTo>
                    <a:pt x="4688" y="81"/>
                  </a:lnTo>
                  <a:lnTo>
                    <a:pt x="4696" y="79"/>
                  </a:lnTo>
                  <a:lnTo>
                    <a:pt x="4701" y="79"/>
                  </a:lnTo>
                  <a:lnTo>
                    <a:pt x="4706" y="81"/>
                  </a:lnTo>
                  <a:lnTo>
                    <a:pt x="4710" y="83"/>
                  </a:lnTo>
                  <a:lnTo>
                    <a:pt x="4713" y="86"/>
                  </a:lnTo>
                  <a:lnTo>
                    <a:pt x="4716" y="90"/>
                  </a:lnTo>
                  <a:lnTo>
                    <a:pt x="4717" y="94"/>
                  </a:lnTo>
                  <a:lnTo>
                    <a:pt x="4718" y="98"/>
                  </a:lnTo>
                  <a:lnTo>
                    <a:pt x="4719" y="101"/>
                  </a:lnTo>
                  <a:lnTo>
                    <a:pt x="4719" y="112"/>
                  </a:lnTo>
                  <a:lnTo>
                    <a:pt x="4718" y="121"/>
                  </a:lnTo>
                  <a:lnTo>
                    <a:pt x="4716" y="130"/>
                  </a:lnTo>
                  <a:lnTo>
                    <a:pt x="4712" y="138"/>
                  </a:lnTo>
                  <a:lnTo>
                    <a:pt x="4708" y="142"/>
                  </a:lnTo>
                  <a:lnTo>
                    <a:pt x="4704" y="145"/>
                  </a:lnTo>
                  <a:lnTo>
                    <a:pt x="4700" y="148"/>
                  </a:lnTo>
                  <a:lnTo>
                    <a:pt x="4696" y="149"/>
                  </a:lnTo>
                  <a:lnTo>
                    <a:pt x="4687" y="152"/>
                  </a:lnTo>
                  <a:lnTo>
                    <a:pt x="4677" y="151"/>
                  </a:lnTo>
                  <a:lnTo>
                    <a:pt x="4666" y="148"/>
                  </a:lnTo>
                  <a:lnTo>
                    <a:pt x="4657" y="144"/>
                  </a:lnTo>
                  <a:lnTo>
                    <a:pt x="4648" y="139"/>
                  </a:lnTo>
                  <a:lnTo>
                    <a:pt x="4639" y="134"/>
                  </a:lnTo>
                  <a:lnTo>
                    <a:pt x="4629" y="127"/>
                  </a:lnTo>
                  <a:lnTo>
                    <a:pt x="4614" y="121"/>
                  </a:lnTo>
                  <a:lnTo>
                    <a:pt x="4607" y="121"/>
                  </a:lnTo>
                  <a:lnTo>
                    <a:pt x="4602" y="122"/>
                  </a:lnTo>
                  <a:lnTo>
                    <a:pt x="4599" y="123"/>
                  </a:lnTo>
                  <a:lnTo>
                    <a:pt x="4598" y="126"/>
                  </a:lnTo>
                  <a:lnTo>
                    <a:pt x="4596" y="130"/>
                  </a:lnTo>
                  <a:lnTo>
                    <a:pt x="4596" y="135"/>
                  </a:lnTo>
                  <a:lnTo>
                    <a:pt x="4598" y="139"/>
                  </a:lnTo>
                  <a:lnTo>
                    <a:pt x="4602" y="144"/>
                  </a:lnTo>
                  <a:lnTo>
                    <a:pt x="4605" y="148"/>
                  </a:lnTo>
                  <a:lnTo>
                    <a:pt x="4612" y="153"/>
                  </a:lnTo>
                  <a:lnTo>
                    <a:pt x="4625" y="162"/>
                  </a:lnTo>
                  <a:lnTo>
                    <a:pt x="4637" y="171"/>
                  </a:lnTo>
                  <a:lnTo>
                    <a:pt x="4642" y="177"/>
                  </a:lnTo>
                  <a:lnTo>
                    <a:pt x="4646" y="182"/>
                  </a:lnTo>
                  <a:lnTo>
                    <a:pt x="4648" y="186"/>
                  </a:lnTo>
                  <a:lnTo>
                    <a:pt x="4648" y="191"/>
                  </a:lnTo>
                  <a:lnTo>
                    <a:pt x="4644" y="196"/>
                  </a:lnTo>
                  <a:lnTo>
                    <a:pt x="4639" y="200"/>
                  </a:lnTo>
                  <a:lnTo>
                    <a:pt x="4630" y="205"/>
                  </a:lnTo>
                  <a:lnTo>
                    <a:pt x="4617" y="209"/>
                  </a:lnTo>
                  <a:lnTo>
                    <a:pt x="4609" y="214"/>
                  </a:lnTo>
                  <a:lnTo>
                    <a:pt x="4602" y="221"/>
                  </a:lnTo>
                  <a:lnTo>
                    <a:pt x="4595" y="228"/>
                  </a:lnTo>
                  <a:lnTo>
                    <a:pt x="4590" y="237"/>
                  </a:lnTo>
                  <a:lnTo>
                    <a:pt x="4589" y="241"/>
                  </a:lnTo>
                  <a:lnTo>
                    <a:pt x="4589" y="245"/>
                  </a:lnTo>
                  <a:lnTo>
                    <a:pt x="4589" y="250"/>
                  </a:lnTo>
                  <a:lnTo>
                    <a:pt x="4589" y="254"/>
                  </a:lnTo>
                  <a:lnTo>
                    <a:pt x="4591" y="257"/>
                  </a:lnTo>
                  <a:lnTo>
                    <a:pt x="4594" y="259"/>
                  </a:lnTo>
                  <a:lnTo>
                    <a:pt x="4598" y="262"/>
                  </a:lnTo>
                  <a:lnTo>
                    <a:pt x="4602" y="263"/>
                  </a:lnTo>
                  <a:lnTo>
                    <a:pt x="4609" y="262"/>
                  </a:lnTo>
                  <a:lnTo>
                    <a:pt x="4617" y="259"/>
                  </a:lnTo>
                  <a:lnTo>
                    <a:pt x="4627" y="253"/>
                  </a:lnTo>
                  <a:lnTo>
                    <a:pt x="4638" y="245"/>
                  </a:lnTo>
                  <a:lnTo>
                    <a:pt x="4656" y="230"/>
                  </a:lnTo>
                  <a:lnTo>
                    <a:pt x="4669" y="218"/>
                  </a:lnTo>
                  <a:lnTo>
                    <a:pt x="4674" y="212"/>
                  </a:lnTo>
                  <a:lnTo>
                    <a:pt x="4679" y="206"/>
                  </a:lnTo>
                  <a:lnTo>
                    <a:pt x="4683" y="202"/>
                  </a:lnTo>
                  <a:lnTo>
                    <a:pt x="4688" y="200"/>
                  </a:lnTo>
                  <a:lnTo>
                    <a:pt x="4691" y="200"/>
                  </a:lnTo>
                  <a:lnTo>
                    <a:pt x="4694" y="200"/>
                  </a:lnTo>
                  <a:lnTo>
                    <a:pt x="4696" y="201"/>
                  </a:lnTo>
                  <a:lnTo>
                    <a:pt x="4697" y="204"/>
                  </a:lnTo>
                  <a:lnTo>
                    <a:pt x="4699" y="208"/>
                  </a:lnTo>
                  <a:lnTo>
                    <a:pt x="4699" y="212"/>
                  </a:lnTo>
                  <a:lnTo>
                    <a:pt x="4697" y="215"/>
                  </a:lnTo>
                  <a:lnTo>
                    <a:pt x="4696" y="221"/>
                  </a:lnTo>
                  <a:lnTo>
                    <a:pt x="4694" y="227"/>
                  </a:lnTo>
                  <a:lnTo>
                    <a:pt x="4690" y="232"/>
                  </a:lnTo>
                  <a:lnTo>
                    <a:pt x="4684" y="239"/>
                  </a:lnTo>
                  <a:lnTo>
                    <a:pt x="4679" y="244"/>
                  </a:lnTo>
                  <a:lnTo>
                    <a:pt x="4671" y="253"/>
                  </a:lnTo>
                  <a:lnTo>
                    <a:pt x="4665" y="259"/>
                  </a:lnTo>
                  <a:lnTo>
                    <a:pt x="4661" y="266"/>
                  </a:lnTo>
                  <a:lnTo>
                    <a:pt x="4659" y="270"/>
                  </a:lnTo>
                  <a:lnTo>
                    <a:pt x="4659" y="275"/>
                  </a:lnTo>
                  <a:lnTo>
                    <a:pt x="4659" y="278"/>
                  </a:lnTo>
                  <a:lnTo>
                    <a:pt x="4661" y="280"/>
                  </a:lnTo>
                  <a:lnTo>
                    <a:pt x="4665" y="283"/>
                  </a:lnTo>
                  <a:lnTo>
                    <a:pt x="4684" y="287"/>
                  </a:lnTo>
                  <a:lnTo>
                    <a:pt x="4705" y="291"/>
                  </a:lnTo>
                  <a:lnTo>
                    <a:pt x="4708" y="313"/>
                  </a:lnTo>
                  <a:lnTo>
                    <a:pt x="4708" y="338"/>
                  </a:lnTo>
                  <a:lnTo>
                    <a:pt x="4709" y="350"/>
                  </a:lnTo>
                  <a:lnTo>
                    <a:pt x="4712" y="362"/>
                  </a:lnTo>
                  <a:lnTo>
                    <a:pt x="4714" y="367"/>
                  </a:lnTo>
                  <a:lnTo>
                    <a:pt x="4717" y="371"/>
                  </a:lnTo>
                  <a:lnTo>
                    <a:pt x="4719" y="375"/>
                  </a:lnTo>
                  <a:lnTo>
                    <a:pt x="4723" y="379"/>
                  </a:lnTo>
                  <a:lnTo>
                    <a:pt x="4727" y="373"/>
                  </a:lnTo>
                  <a:lnTo>
                    <a:pt x="4731" y="364"/>
                  </a:lnTo>
                  <a:lnTo>
                    <a:pt x="4734" y="354"/>
                  </a:lnTo>
                  <a:lnTo>
                    <a:pt x="4736" y="342"/>
                  </a:lnTo>
                  <a:lnTo>
                    <a:pt x="4739" y="331"/>
                  </a:lnTo>
                  <a:lnTo>
                    <a:pt x="4743" y="319"/>
                  </a:lnTo>
                  <a:lnTo>
                    <a:pt x="4745" y="315"/>
                  </a:lnTo>
                  <a:lnTo>
                    <a:pt x="4747" y="310"/>
                  </a:lnTo>
                  <a:lnTo>
                    <a:pt x="4751" y="306"/>
                  </a:lnTo>
                  <a:lnTo>
                    <a:pt x="4753" y="303"/>
                  </a:lnTo>
                  <a:lnTo>
                    <a:pt x="4762" y="301"/>
                  </a:lnTo>
                  <a:lnTo>
                    <a:pt x="4775" y="300"/>
                  </a:lnTo>
                  <a:lnTo>
                    <a:pt x="4780" y="298"/>
                  </a:lnTo>
                  <a:lnTo>
                    <a:pt x="4785" y="296"/>
                  </a:lnTo>
                  <a:lnTo>
                    <a:pt x="4785" y="294"/>
                  </a:lnTo>
                  <a:lnTo>
                    <a:pt x="4787" y="293"/>
                  </a:lnTo>
                  <a:lnTo>
                    <a:pt x="4785" y="292"/>
                  </a:lnTo>
                  <a:lnTo>
                    <a:pt x="4783" y="291"/>
                  </a:lnTo>
                  <a:lnTo>
                    <a:pt x="4776" y="284"/>
                  </a:lnTo>
                  <a:lnTo>
                    <a:pt x="4771" y="276"/>
                  </a:lnTo>
                  <a:lnTo>
                    <a:pt x="4767" y="269"/>
                  </a:lnTo>
                  <a:lnTo>
                    <a:pt x="4766" y="261"/>
                  </a:lnTo>
                  <a:lnTo>
                    <a:pt x="4766" y="252"/>
                  </a:lnTo>
                  <a:lnTo>
                    <a:pt x="4767" y="244"/>
                  </a:lnTo>
                  <a:lnTo>
                    <a:pt x="4770" y="235"/>
                  </a:lnTo>
                  <a:lnTo>
                    <a:pt x="4774" y="227"/>
                  </a:lnTo>
                  <a:lnTo>
                    <a:pt x="4780" y="219"/>
                  </a:lnTo>
                  <a:lnTo>
                    <a:pt x="4788" y="213"/>
                  </a:lnTo>
                  <a:lnTo>
                    <a:pt x="4791" y="210"/>
                  </a:lnTo>
                  <a:lnTo>
                    <a:pt x="4795" y="206"/>
                  </a:lnTo>
                  <a:lnTo>
                    <a:pt x="4796" y="202"/>
                  </a:lnTo>
                  <a:lnTo>
                    <a:pt x="4798" y="199"/>
                  </a:lnTo>
                  <a:lnTo>
                    <a:pt x="4797" y="180"/>
                  </a:lnTo>
                  <a:lnTo>
                    <a:pt x="4796" y="161"/>
                  </a:lnTo>
                  <a:lnTo>
                    <a:pt x="4808" y="160"/>
                  </a:lnTo>
                  <a:lnTo>
                    <a:pt x="4819" y="158"/>
                  </a:lnTo>
                  <a:lnTo>
                    <a:pt x="4831" y="156"/>
                  </a:lnTo>
                  <a:lnTo>
                    <a:pt x="4842" y="156"/>
                  </a:lnTo>
                  <a:lnTo>
                    <a:pt x="4849" y="157"/>
                  </a:lnTo>
                  <a:lnTo>
                    <a:pt x="4853" y="160"/>
                  </a:lnTo>
                  <a:lnTo>
                    <a:pt x="4854" y="164"/>
                  </a:lnTo>
                  <a:lnTo>
                    <a:pt x="4855" y="167"/>
                  </a:lnTo>
                  <a:lnTo>
                    <a:pt x="4857" y="171"/>
                  </a:lnTo>
                  <a:lnTo>
                    <a:pt x="4857" y="177"/>
                  </a:lnTo>
                  <a:lnTo>
                    <a:pt x="4858" y="182"/>
                  </a:lnTo>
                  <a:lnTo>
                    <a:pt x="4861" y="186"/>
                  </a:lnTo>
                  <a:lnTo>
                    <a:pt x="4865" y="188"/>
                  </a:lnTo>
                  <a:lnTo>
                    <a:pt x="4867" y="189"/>
                  </a:lnTo>
                  <a:lnTo>
                    <a:pt x="4871" y="191"/>
                  </a:lnTo>
                  <a:lnTo>
                    <a:pt x="4874" y="189"/>
                  </a:lnTo>
                  <a:lnTo>
                    <a:pt x="4881" y="188"/>
                  </a:lnTo>
                  <a:lnTo>
                    <a:pt x="4889" y="184"/>
                  </a:lnTo>
                  <a:lnTo>
                    <a:pt x="4897" y="182"/>
                  </a:lnTo>
                  <a:lnTo>
                    <a:pt x="4906" y="180"/>
                  </a:lnTo>
                  <a:lnTo>
                    <a:pt x="4911" y="180"/>
                  </a:lnTo>
                  <a:lnTo>
                    <a:pt x="4915" y="182"/>
                  </a:lnTo>
                  <a:lnTo>
                    <a:pt x="4922" y="184"/>
                  </a:lnTo>
                  <a:lnTo>
                    <a:pt x="4927" y="188"/>
                  </a:lnTo>
                  <a:lnTo>
                    <a:pt x="4933" y="192"/>
                  </a:lnTo>
                  <a:lnTo>
                    <a:pt x="4941" y="193"/>
                  </a:lnTo>
                  <a:lnTo>
                    <a:pt x="4949" y="195"/>
                  </a:lnTo>
                  <a:lnTo>
                    <a:pt x="4955" y="195"/>
                  </a:lnTo>
                  <a:lnTo>
                    <a:pt x="4963" y="195"/>
                  </a:lnTo>
                  <a:lnTo>
                    <a:pt x="4971" y="196"/>
                  </a:lnTo>
                  <a:lnTo>
                    <a:pt x="4979" y="200"/>
                  </a:lnTo>
                  <a:lnTo>
                    <a:pt x="4986" y="206"/>
                  </a:lnTo>
                  <a:lnTo>
                    <a:pt x="5001" y="221"/>
                  </a:lnTo>
                  <a:lnTo>
                    <a:pt x="5010" y="230"/>
                  </a:lnTo>
                  <a:lnTo>
                    <a:pt x="5015" y="235"/>
                  </a:lnTo>
                  <a:lnTo>
                    <a:pt x="5021" y="237"/>
                  </a:lnTo>
                  <a:lnTo>
                    <a:pt x="5029" y="237"/>
                  </a:lnTo>
                  <a:lnTo>
                    <a:pt x="5041" y="239"/>
                  </a:lnTo>
                  <a:lnTo>
                    <a:pt x="5058" y="241"/>
                  </a:lnTo>
                  <a:lnTo>
                    <a:pt x="5083" y="246"/>
                  </a:lnTo>
                  <a:lnTo>
                    <a:pt x="5147" y="265"/>
                  </a:lnTo>
                  <a:lnTo>
                    <a:pt x="5150" y="272"/>
                  </a:lnTo>
                  <a:lnTo>
                    <a:pt x="5155" y="289"/>
                  </a:lnTo>
                  <a:lnTo>
                    <a:pt x="5156" y="298"/>
                  </a:lnTo>
                  <a:lnTo>
                    <a:pt x="5157" y="306"/>
                  </a:lnTo>
                  <a:lnTo>
                    <a:pt x="5157" y="313"/>
                  </a:lnTo>
                  <a:lnTo>
                    <a:pt x="5156" y="315"/>
                  </a:lnTo>
                  <a:lnTo>
                    <a:pt x="5126" y="333"/>
                  </a:lnTo>
                  <a:lnTo>
                    <a:pt x="5108" y="348"/>
                  </a:lnTo>
                  <a:lnTo>
                    <a:pt x="5100" y="354"/>
                  </a:lnTo>
                  <a:lnTo>
                    <a:pt x="5094" y="364"/>
                  </a:lnTo>
                  <a:lnTo>
                    <a:pt x="5086" y="376"/>
                  </a:lnTo>
                  <a:lnTo>
                    <a:pt x="5076" y="393"/>
                  </a:lnTo>
                  <a:lnTo>
                    <a:pt x="5068" y="403"/>
                  </a:lnTo>
                  <a:lnTo>
                    <a:pt x="5060" y="412"/>
                  </a:lnTo>
                  <a:lnTo>
                    <a:pt x="5051" y="420"/>
                  </a:lnTo>
                  <a:lnTo>
                    <a:pt x="5041" y="427"/>
                  </a:lnTo>
                  <a:lnTo>
                    <a:pt x="5029" y="432"/>
                  </a:lnTo>
                  <a:lnTo>
                    <a:pt x="5017" y="437"/>
                  </a:lnTo>
                  <a:lnTo>
                    <a:pt x="5004" y="439"/>
                  </a:lnTo>
                  <a:lnTo>
                    <a:pt x="4991" y="443"/>
                  </a:lnTo>
                  <a:lnTo>
                    <a:pt x="4966" y="447"/>
                  </a:lnTo>
                  <a:lnTo>
                    <a:pt x="4938" y="449"/>
                  </a:lnTo>
                  <a:lnTo>
                    <a:pt x="4912" y="449"/>
                  </a:lnTo>
                  <a:lnTo>
                    <a:pt x="4889" y="449"/>
                  </a:lnTo>
                  <a:lnTo>
                    <a:pt x="4877" y="449"/>
                  </a:lnTo>
                  <a:lnTo>
                    <a:pt x="4866" y="447"/>
                  </a:lnTo>
                  <a:lnTo>
                    <a:pt x="4855" y="446"/>
                  </a:lnTo>
                  <a:lnTo>
                    <a:pt x="4844" y="445"/>
                  </a:lnTo>
                  <a:lnTo>
                    <a:pt x="4830" y="443"/>
                  </a:lnTo>
                  <a:lnTo>
                    <a:pt x="4818" y="443"/>
                  </a:lnTo>
                  <a:lnTo>
                    <a:pt x="4810" y="445"/>
                  </a:lnTo>
                  <a:lnTo>
                    <a:pt x="4805" y="446"/>
                  </a:lnTo>
                  <a:lnTo>
                    <a:pt x="4805" y="447"/>
                  </a:lnTo>
                  <a:lnTo>
                    <a:pt x="4805" y="450"/>
                  </a:lnTo>
                  <a:lnTo>
                    <a:pt x="4808" y="452"/>
                  </a:lnTo>
                  <a:lnTo>
                    <a:pt x="4810" y="455"/>
                  </a:lnTo>
                  <a:lnTo>
                    <a:pt x="4819" y="463"/>
                  </a:lnTo>
                  <a:lnTo>
                    <a:pt x="4835" y="472"/>
                  </a:lnTo>
                  <a:lnTo>
                    <a:pt x="4845" y="478"/>
                  </a:lnTo>
                  <a:lnTo>
                    <a:pt x="4855" y="484"/>
                  </a:lnTo>
                  <a:lnTo>
                    <a:pt x="4863" y="487"/>
                  </a:lnTo>
                  <a:lnTo>
                    <a:pt x="4872" y="490"/>
                  </a:lnTo>
                  <a:lnTo>
                    <a:pt x="4889" y="494"/>
                  </a:lnTo>
                  <a:lnTo>
                    <a:pt x="4914" y="499"/>
                  </a:lnTo>
                  <a:lnTo>
                    <a:pt x="4932" y="502"/>
                  </a:lnTo>
                  <a:lnTo>
                    <a:pt x="4940" y="503"/>
                  </a:lnTo>
                  <a:lnTo>
                    <a:pt x="4940" y="504"/>
                  </a:lnTo>
                  <a:lnTo>
                    <a:pt x="4938" y="508"/>
                  </a:lnTo>
                  <a:lnTo>
                    <a:pt x="4933" y="513"/>
                  </a:lnTo>
                  <a:lnTo>
                    <a:pt x="4927" y="522"/>
                  </a:lnTo>
                  <a:lnTo>
                    <a:pt x="4920" y="531"/>
                  </a:lnTo>
                  <a:lnTo>
                    <a:pt x="4909" y="547"/>
                  </a:lnTo>
                  <a:lnTo>
                    <a:pt x="4905" y="555"/>
                  </a:lnTo>
                  <a:lnTo>
                    <a:pt x="4902" y="561"/>
                  </a:lnTo>
                  <a:lnTo>
                    <a:pt x="4902" y="564"/>
                  </a:lnTo>
                  <a:lnTo>
                    <a:pt x="4903" y="565"/>
                  </a:lnTo>
                  <a:lnTo>
                    <a:pt x="4906" y="566"/>
                  </a:lnTo>
                  <a:lnTo>
                    <a:pt x="4909" y="566"/>
                  </a:lnTo>
                  <a:lnTo>
                    <a:pt x="4920" y="563"/>
                  </a:lnTo>
                  <a:lnTo>
                    <a:pt x="4934" y="555"/>
                  </a:lnTo>
                  <a:lnTo>
                    <a:pt x="4942" y="551"/>
                  </a:lnTo>
                  <a:lnTo>
                    <a:pt x="4950" y="546"/>
                  </a:lnTo>
                  <a:lnTo>
                    <a:pt x="4959" y="543"/>
                  </a:lnTo>
                  <a:lnTo>
                    <a:pt x="4967" y="541"/>
                  </a:lnTo>
                  <a:lnTo>
                    <a:pt x="4975" y="541"/>
                  </a:lnTo>
                  <a:lnTo>
                    <a:pt x="4981" y="542"/>
                  </a:lnTo>
                  <a:lnTo>
                    <a:pt x="4985" y="543"/>
                  </a:lnTo>
                  <a:lnTo>
                    <a:pt x="4989" y="547"/>
                  </a:lnTo>
                  <a:lnTo>
                    <a:pt x="4990" y="551"/>
                  </a:lnTo>
                  <a:lnTo>
                    <a:pt x="4990" y="556"/>
                  </a:lnTo>
                  <a:lnTo>
                    <a:pt x="4990" y="563"/>
                  </a:lnTo>
                  <a:lnTo>
                    <a:pt x="4989" y="569"/>
                  </a:lnTo>
                  <a:lnTo>
                    <a:pt x="4979" y="595"/>
                  </a:lnTo>
                  <a:lnTo>
                    <a:pt x="4971" y="613"/>
                  </a:lnTo>
                  <a:lnTo>
                    <a:pt x="4964" y="633"/>
                  </a:lnTo>
                  <a:lnTo>
                    <a:pt x="4962" y="644"/>
                  </a:lnTo>
                  <a:lnTo>
                    <a:pt x="4962" y="648"/>
                  </a:lnTo>
                  <a:lnTo>
                    <a:pt x="4962" y="649"/>
                  </a:lnTo>
                  <a:lnTo>
                    <a:pt x="4963" y="651"/>
                  </a:lnTo>
                  <a:lnTo>
                    <a:pt x="4964" y="649"/>
                  </a:lnTo>
                  <a:lnTo>
                    <a:pt x="4971" y="647"/>
                  </a:lnTo>
                  <a:lnTo>
                    <a:pt x="4980" y="640"/>
                  </a:lnTo>
                  <a:lnTo>
                    <a:pt x="4991" y="635"/>
                  </a:lnTo>
                  <a:lnTo>
                    <a:pt x="5007" y="629"/>
                  </a:lnTo>
                  <a:lnTo>
                    <a:pt x="5011" y="629"/>
                  </a:lnTo>
                  <a:lnTo>
                    <a:pt x="5015" y="629"/>
                  </a:lnTo>
                  <a:lnTo>
                    <a:pt x="5020" y="629"/>
                  </a:lnTo>
                  <a:lnTo>
                    <a:pt x="5024" y="630"/>
                  </a:lnTo>
                  <a:lnTo>
                    <a:pt x="5033" y="634"/>
                  </a:lnTo>
                  <a:lnTo>
                    <a:pt x="5041" y="639"/>
                  </a:lnTo>
                  <a:lnTo>
                    <a:pt x="5050" y="643"/>
                  </a:lnTo>
                  <a:lnTo>
                    <a:pt x="5060" y="648"/>
                  </a:lnTo>
                  <a:lnTo>
                    <a:pt x="5065" y="649"/>
                  </a:lnTo>
                  <a:lnTo>
                    <a:pt x="5071" y="649"/>
                  </a:lnTo>
                  <a:lnTo>
                    <a:pt x="5076" y="651"/>
                  </a:lnTo>
                  <a:lnTo>
                    <a:pt x="5081" y="649"/>
                  </a:lnTo>
                  <a:lnTo>
                    <a:pt x="5090" y="647"/>
                  </a:lnTo>
                  <a:lnTo>
                    <a:pt x="5096" y="643"/>
                  </a:lnTo>
                  <a:lnTo>
                    <a:pt x="5099" y="638"/>
                  </a:lnTo>
                  <a:lnTo>
                    <a:pt x="5100" y="633"/>
                  </a:lnTo>
                  <a:lnTo>
                    <a:pt x="5099" y="626"/>
                  </a:lnTo>
                  <a:lnTo>
                    <a:pt x="5098" y="618"/>
                  </a:lnTo>
                  <a:lnTo>
                    <a:pt x="5094" y="610"/>
                  </a:lnTo>
                  <a:lnTo>
                    <a:pt x="5090" y="601"/>
                  </a:lnTo>
                  <a:lnTo>
                    <a:pt x="5083" y="586"/>
                  </a:lnTo>
                  <a:lnTo>
                    <a:pt x="5078" y="570"/>
                  </a:lnTo>
                  <a:lnTo>
                    <a:pt x="5078" y="565"/>
                  </a:lnTo>
                  <a:lnTo>
                    <a:pt x="5080" y="559"/>
                  </a:lnTo>
                  <a:lnTo>
                    <a:pt x="5081" y="557"/>
                  </a:lnTo>
                  <a:lnTo>
                    <a:pt x="5083" y="555"/>
                  </a:lnTo>
                  <a:lnTo>
                    <a:pt x="5086" y="553"/>
                  </a:lnTo>
                  <a:lnTo>
                    <a:pt x="5090" y="552"/>
                  </a:lnTo>
                  <a:lnTo>
                    <a:pt x="5100" y="550"/>
                  </a:lnTo>
                  <a:lnTo>
                    <a:pt x="5108" y="550"/>
                  </a:lnTo>
                  <a:lnTo>
                    <a:pt x="5115" y="551"/>
                  </a:lnTo>
                  <a:lnTo>
                    <a:pt x="5118" y="553"/>
                  </a:lnTo>
                  <a:lnTo>
                    <a:pt x="5121" y="557"/>
                  </a:lnTo>
                  <a:lnTo>
                    <a:pt x="5122" y="563"/>
                  </a:lnTo>
                  <a:lnTo>
                    <a:pt x="5124" y="568"/>
                  </a:lnTo>
                  <a:lnTo>
                    <a:pt x="5124" y="574"/>
                  </a:lnTo>
                  <a:lnTo>
                    <a:pt x="5124" y="588"/>
                  </a:lnTo>
                  <a:lnTo>
                    <a:pt x="5124" y="604"/>
                  </a:lnTo>
                  <a:lnTo>
                    <a:pt x="5126" y="610"/>
                  </a:lnTo>
                  <a:lnTo>
                    <a:pt x="5129" y="616"/>
                  </a:lnTo>
                  <a:lnTo>
                    <a:pt x="5133" y="621"/>
                  </a:lnTo>
                  <a:lnTo>
                    <a:pt x="5139" y="626"/>
                  </a:lnTo>
                  <a:lnTo>
                    <a:pt x="5143" y="627"/>
                  </a:lnTo>
                  <a:lnTo>
                    <a:pt x="5146" y="626"/>
                  </a:lnTo>
                  <a:lnTo>
                    <a:pt x="5148" y="625"/>
                  </a:lnTo>
                  <a:lnTo>
                    <a:pt x="5151" y="621"/>
                  </a:lnTo>
                  <a:lnTo>
                    <a:pt x="5152" y="612"/>
                  </a:lnTo>
                  <a:lnTo>
                    <a:pt x="5155" y="600"/>
                  </a:lnTo>
                  <a:lnTo>
                    <a:pt x="5156" y="587"/>
                  </a:lnTo>
                  <a:lnTo>
                    <a:pt x="5159" y="576"/>
                  </a:lnTo>
                  <a:lnTo>
                    <a:pt x="5160" y="572"/>
                  </a:lnTo>
                  <a:lnTo>
                    <a:pt x="5162" y="568"/>
                  </a:lnTo>
                  <a:lnTo>
                    <a:pt x="5166" y="565"/>
                  </a:lnTo>
                  <a:lnTo>
                    <a:pt x="5170" y="564"/>
                  </a:lnTo>
                  <a:lnTo>
                    <a:pt x="5181" y="563"/>
                  </a:lnTo>
                  <a:lnTo>
                    <a:pt x="5194" y="561"/>
                  </a:lnTo>
                  <a:lnTo>
                    <a:pt x="5194" y="561"/>
                  </a:lnTo>
                  <a:lnTo>
                    <a:pt x="5186" y="644"/>
                  </a:lnTo>
                  <a:lnTo>
                    <a:pt x="5140" y="697"/>
                  </a:lnTo>
                  <a:lnTo>
                    <a:pt x="5128" y="710"/>
                  </a:lnTo>
                  <a:lnTo>
                    <a:pt x="5120" y="718"/>
                  </a:lnTo>
                  <a:lnTo>
                    <a:pt x="5115" y="727"/>
                  </a:lnTo>
                  <a:lnTo>
                    <a:pt x="5111" y="744"/>
                  </a:lnTo>
                  <a:lnTo>
                    <a:pt x="5108" y="750"/>
                  </a:lnTo>
                  <a:lnTo>
                    <a:pt x="5104" y="756"/>
                  </a:lnTo>
                  <a:lnTo>
                    <a:pt x="5100" y="762"/>
                  </a:lnTo>
                  <a:lnTo>
                    <a:pt x="5096" y="767"/>
                  </a:lnTo>
                  <a:lnTo>
                    <a:pt x="5093" y="772"/>
                  </a:lnTo>
                  <a:lnTo>
                    <a:pt x="5089" y="778"/>
                  </a:lnTo>
                  <a:lnTo>
                    <a:pt x="5086" y="784"/>
                  </a:lnTo>
                  <a:lnTo>
                    <a:pt x="5085" y="791"/>
                  </a:lnTo>
                  <a:lnTo>
                    <a:pt x="5085" y="810"/>
                  </a:lnTo>
                  <a:lnTo>
                    <a:pt x="5083" y="826"/>
                  </a:lnTo>
                  <a:lnTo>
                    <a:pt x="5081" y="841"/>
                  </a:lnTo>
                  <a:lnTo>
                    <a:pt x="5077" y="854"/>
                  </a:lnTo>
                  <a:lnTo>
                    <a:pt x="5074" y="859"/>
                  </a:lnTo>
                  <a:lnTo>
                    <a:pt x="5071" y="866"/>
                  </a:lnTo>
                  <a:lnTo>
                    <a:pt x="5067" y="871"/>
                  </a:lnTo>
                  <a:lnTo>
                    <a:pt x="5060" y="876"/>
                  </a:lnTo>
                  <a:lnTo>
                    <a:pt x="5055" y="881"/>
                  </a:lnTo>
                  <a:lnTo>
                    <a:pt x="5047" y="885"/>
                  </a:lnTo>
                  <a:lnTo>
                    <a:pt x="5038" y="890"/>
                  </a:lnTo>
                  <a:lnTo>
                    <a:pt x="5028" y="895"/>
                  </a:lnTo>
                  <a:lnTo>
                    <a:pt x="5014" y="898"/>
                  </a:lnTo>
                  <a:lnTo>
                    <a:pt x="4995" y="899"/>
                  </a:lnTo>
                  <a:lnTo>
                    <a:pt x="4988" y="902"/>
                  </a:lnTo>
                  <a:lnTo>
                    <a:pt x="4980" y="903"/>
                  </a:lnTo>
                  <a:lnTo>
                    <a:pt x="4977" y="906"/>
                  </a:lnTo>
                  <a:lnTo>
                    <a:pt x="4975" y="908"/>
                  </a:lnTo>
                  <a:lnTo>
                    <a:pt x="4972" y="911"/>
                  </a:lnTo>
                  <a:lnTo>
                    <a:pt x="4971" y="914"/>
                  </a:lnTo>
                  <a:lnTo>
                    <a:pt x="4968" y="923"/>
                  </a:lnTo>
                  <a:lnTo>
                    <a:pt x="4966" y="929"/>
                  </a:lnTo>
                  <a:lnTo>
                    <a:pt x="4962" y="934"/>
                  </a:lnTo>
                  <a:lnTo>
                    <a:pt x="4958" y="938"/>
                  </a:lnTo>
                  <a:lnTo>
                    <a:pt x="4950" y="945"/>
                  </a:lnTo>
                  <a:lnTo>
                    <a:pt x="4942" y="949"/>
                  </a:lnTo>
                  <a:lnTo>
                    <a:pt x="4932" y="952"/>
                  </a:lnTo>
                  <a:lnTo>
                    <a:pt x="4923" y="956"/>
                  </a:lnTo>
                  <a:lnTo>
                    <a:pt x="4918" y="959"/>
                  </a:lnTo>
                  <a:lnTo>
                    <a:pt x="4912" y="963"/>
                  </a:lnTo>
                  <a:lnTo>
                    <a:pt x="4907" y="967"/>
                  </a:lnTo>
                  <a:lnTo>
                    <a:pt x="4902" y="972"/>
                  </a:lnTo>
                  <a:lnTo>
                    <a:pt x="4894" y="980"/>
                  </a:lnTo>
                  <a:lnTo>
                    <a:pt x="4887" y="986"/>
                  </a:lnTo>
                  <a:lnTo>
                    <a:pt x="4877" y="991"/>
                  </a:lnTo>
                  <a:lnTo>
                    <a:pt x="4868" y="997"/>
                  </a:lnTo>
                  <a:lnTo>
                    <a:pt x="4858" y="1000"/>
                  </a:lnTo>
                  <a:lnTo>
                    <a:pt x="4849" y="1004"/>
                  </a:lnTo>
                  <a:lnTo>
                    <a:pt x="4839" y="1007"/>
                  </a:lnTo>
                  <a:lnTo>
                    <a:pt x="4828" y="1008"/>
                  </a:lnTo>
                  <a:lnTo>
                    <a:pt x="4828" y="1008"/>
                  </a:lnTo>
                  <a:lnTo>
                    <a:pt x="4830" y="993"/>
                  </a:lnTo>
                  <a:lnTo>
                    <a:pt x="4831" y="978"/>
                  </a:lnTo>
                  <a:lnTo>
                    <a:pt x="4832" y="963"/>
                  </a:lnTo>
                  <a:lnTo>
                    <a:pt x="4836" y="949"/>
                  </a:lnTo>
                  <a:lnTo>
                    <a:pt x="4837" y="937"/>
                  </a:lnTo>
                  <a:lnTo>
                    <a:pt x="4839" y="925"/>
                  </a:lnTo>
                  <a:lnTo>
                    <a:pt x="4840" y="914"/>
                  </a:lnTo>
                  <a:lnTo>
                    <a:pt x="4840" y="902"/>
                  </a:lnTo>
                  <a:lnTo>
                    <a:pt x="4842" y="892"/>
                  </a:lnTo>
                  <a:lnTo>
                    <a:pt x="4845" y="883"/>
                  </a:lnTo>
                  <a:lnTo>
                    <a:pt x="4846" y="872"/>
                  </a:lnTo>
                  <a:lnTo>
                    <a:pt x="4848" y="861"/>
                  </a:lnTo>
                  <a:lnTo>
                    <a:pt x="4846" y="845"/>
                  </a:lnTo>
                  <a:lnTo>
                    <a:pt x="4845" y="829"/>
                  </a:lnTo>
                  <a:lnTo>
                    <a:pt x="4844" y="814"/>
                  </a:lnTo>
                  <a:lnTo>
                    <a:pt x="4842" y="798"/>
                  </a:lnTo>
                  <a:lnTo>
                    <a:pt x="4842" y="758"/>
                  </a:lnTo>
                  <a:lnTo>
                    <a:pt x="4840" y="714"/>
                  </a:lnTo>
                  <a:lnTo>
                    <a:pt x="4837" y="692"/>
                  </a:lnTo>
                  <a:lnTo>
                    <a:pt x="4835" y="671"/>
                  </a:lnTo>
                  <a:lnTo>
                    <a:pt x="4830" y="651"/>
                  </a:lnTo>
                  <a:lnTo>
                    <a:pt x="4823" y="633"/>
                  </a:lnTo>
                  <a:lnTo>
                    <a:pt x="4818" y="625"/>
                  </a:lnTo>
                  <a:lnTo>
                    <a:pt x="4813" y="617"/>
                  </a:lnTo>
                  <a:lnTo>
                    <a:pt x="4805" y="610"/>
                  </a:lnTo>
                  <a:lnTo>
                    <a:pt x="4797" y="604"/>
                  </a:lnTo>
                  <a:lnTo>
                    <a:pt x="4779" y="595"/>
                  </a:lnTo>
                  <a:lnTo>
                    <a:pt x="4758" y="586"/>
                  </a:lnTo>
                  <a:lnTo>
                    <a:pt x="4736" y="579"/>
                  </a:lnTo>
                  <a:lnTo>
                    <a:pt x="4714" y="573"/>
                  </a:lnTo>
                  <a:lnTo>
                    <a:pt x="4695" y="565"/>
                  </a:lnTo>
                  <a:lnTo>
                    <a:pt x="4677" y="557"/>
                  </a:lnTo>
                  <a:lnTo>
                    <a:pt x="4662" y="547"/>
                  </a:lnTo>
                  <a:lnTo>
                    <a:pt x="4646" y="534"/>
                  </a:lnTo>
                  <a:lnTo>
                    <a:pt x="4638" y="528"/>
                  </a:lnTo>
                  <a:lnTo>
                    <a:pt x="4629" y="524"/>
                  </a:lnTo>
                  <a:lnTo>
                    <a:pt x="4622" y="520"/>
                  </a:lnTo>
                  <a:lnTo>
                    <a:pt x="4616" y="519"/>
                  </a:lnTo>
                  <a:lnTo>
                    <a:pt x="4608" y="520"/>
                  </a:lnTo>
                  <a:lnTo>
                    <a:pt x="4603" y="521"/>
                  </a:lnTo>
                  <a:lnTo>
                    <a:pt x="4598" y="524"/>
                  </a:lnTo>
                  <a:lnTo>
                    <a:pt x="4594" y="528"/>
                  </a:lnTo>
                  <a:lnTo>
                    <a:pt x="4590" y="535"/>
                  </a:lnTo>
                  <a:lnTo>
                    <a:pt x="4587" y="546"/>
                  </a:lnTo>
                  <a:lnTo>
                    <a:pt x="4586" y="556"/>
                  </a:lnTo>
                  <a:lnTo>
                    <a:pt x="4583" y="566"/>
                  </a:lnTo>
                  <a:lnTo>
                    <a:pt x="4582" y="570"/>
                  </a:lnTo>
                  <a:lnTo>
                    <a:pt x="4580" y="576"/>
                  </a:lnTo>
                  <a:lnTo>
                    <a:pt x="4577" y="578"/>
                  </a:lnTo>
                  <a:lnTo>
                    <a:pt x="4572" y="582"/>
                  </a:lnTo>
                  <a:lnTo>
                    <a:pt x="4567" y="585"/>
                  </a:lnTo>
                  <a:lnTo>
                    <a:pt x="4560" y="586"/>
                  </a:lnTo>
                  <a:lnTo>
                    <a:pt x="4555" y="586"/>
                  </a:lnTo>
                  <a:lnTo>
                    <a:pt x="4548" y="586"/>
                  </a:lnTo>
                  <a:lnTo>
                    <a:pt x="4535" y="586"/>
                  </a:lnTo>
                  <a:lnTo>
                    <a:pt x="4524" y="587"/>
                  </a:lnTo>
                  <a:lnTo>
                    <a:pt x="4513" y="592"/>
                  </a:lnTo>
                  <a:lnTo>
                    <a:pt x="4506" y="599"/>
                  </a:lnTo>
                  <a:lnTo>
                    <a:pt x="4499" y="605"/>
                  </a:lnTo>
                  <a:lnTo>
                    <a:pt x="4493" y="613"/>
                  </a:lnTo>
                  <a:lnTo>
                    <a:pt x="4484" y="631"/>
                  </a:lnTo>
                  <a:lnTo>
                    <a:pt x="4472" y="649"/>
                  </a:lnTo>
                  <a:lnTo>
                    <a:pt x="4468" y="660"/>
                  </a:lnTo>
                  <a:lnTo>
                    <a:pt x="4460" y="673"/>
                  </a:lnTo>
                  <a:lnTo>
                    <a:pt x="4453" y="684"/>
                  </a:lnTo>
                  <a:lnTo>
                    <a:pt x="4445" y="697"/>
                  </a:lnTo>
                  <a:lnTo>
                    <a:pt x="4437" y="709"/>
                  </a:lnTo>
                  <a:lnTo>
                    <a:pt x="4432" y="721"/>
                  </a:lnTo>
                  <a:lnTo>
                    <a:pt x="4431" y="727"/>
                  </a:lnTo>
                  <a:lnTo>
                    <a:pt x="4429" y="732"/>
                  </a:lnTo>
                  <a:lnTo>
                    <a:pt x="4431" y="737"/>
                  </a:lnTo>
                  <a:lnTo>
                    <a:pt x="4432" y="744"/>
                  </a:lnTo>
                  <a:lnTo>
                    <a:pt x="4437" y="752"/>
                  </a:lnTo>
                  <a:lnTo>
                    <a:pt x="4440" y="761"/>
                  </a:lnTo>
                  <a:lnTo>
                    <a:pt x="4441" y="769"/>
                  </a:lnTo>
                  <a:lnTo>
                    <a:pt x="4442" y="776"/>
                  </a:lnTo>
                  <a:lnTo>
                    <a:pt x="4443" y="792"/>
                  </a:lnTo>
                  <a:lnTo>
                    <a:pt x="4443" y="811"/>
                  </a:lnTo>
                  <a:lnTo>
                    <a:pt x="4445" y="835"/>
                  </a:lnTo>
                  <a:lnTo>
                    <a:pt x="4447" y="861"/>
                  </a:lnTo>
                  <a:lnTo>
                    <a:pt x="4449" y="886"/>
                  </a:lnTo>
                  <a:lnTo>
                    <a:pt x="4450" y="914"/>
                  </a:lnTo>
                  <a:lnTo>
                    <a:pt x="4449" y="941"/>
                  </a:lnTo>
                  <a:lnTo>
                    <a:pt x="4447" y="967"/>
                  </a:lnTo>
                  <a:lnTo>
                    <a:pt x="4446" y="978"/>
                  </a:lnTo>
                  <a:lnTo>
                    <a:pt x="4445" y="991"/>
                  </a:lnTo>
                  <a:lnTo>
                    <a:pt x="4441" y="1003"/>
                  </a:lnTo>
                  <a:lnTo>
                    <a:pt x="4438" y="1015"/>
                  </a:lnTo>
                  <a:lnTo>
                    <a:pt x="4436" y="1021"/>
                  </a:lnTo>
                  <a:lnTo>
                    <a:pt x="4432" y="1028"/>
                  </a:lnTo>
                  <a:lnTo>
                    <a:pt x="4428" y="1033"/>
                  </a:lnTo>
                  <a:lnTo>
                    <a:pt x="4423" y="1038"/>
                  </a:lnTo>
                  <a:lnTo>
                    <a:pt x="4412" y="1047"/>
                  </a:lnTo>
                  <a:lnTo>
                    <a:pt x="4401" y="1056"/>
                  </a:lnTo>
                  <a:lnTo>
                    <a:pt x="4390" y="1065"/>
                  </a:lnTo>
                  <a:lnTo>
                    <a:pt x="4381" y="1076"/>
                  </a:lnTo>
                  <a:lnTo>
                    <a:pt x="4377" y="1081"/>
                  </a:lnTo>
                  <a:lnTo>
                    <a:pt x="4375" y="1087"/>
                  </a:lnTo>
                  <a:lnTo>
                    <a:pt x="4372" y="1094"/>
                  </a:lnTo>
                  <a:lnTo>
                    <a:pt x="4371" y="1103"/>
                  </a:lnTo>
                  <a:lnTo>
                    <a:pt x="4370" y="1114"/>
                  </a:lnTo>
                  <a:lnTo>
                    <a:pt x="4367" y="1126"/>
                  </a:lnTo>
                  <a:lnTo>
                    <a:pt x="4363" y="1135"/>
                  </a:lnTo>
                  <a:lnTo>
                    <a:pt x="4359" y="1144"/>
                  </a:lnTo>
                  <a:lnTo>
                    <a:pt x="4354" y="1153"/>
                  </a:lnTo>
                  <a:lnTo>
                    <a:pt x="4348" y="1160"/>
                  </a:lnTo>
                  <a:lnTo>
                    <a:pt x="4341" y="1166"/>
                  </a:lnTo>
                  <a:lnTo>
                    <a:pt x="4333" y="1173"/>
                  </a:lnTo>
                  <a:lnTo>
                    <a:pt x="4315" y="1182"/>
                  </a:lnTo>
                  <a:lnTo>
                    <a:pt x="4297" y="1190"/>
                  </a:lnTo>
                  <a:lnTo>
                    <a:pt x="4276" y="1196"/>
                  </a:lnTo>
                  <a:lnTo>
                    <a:pt x="4256" y="1201"/>
                  </a:lnTo>
                  <a:lnTo>
                    <a:pt x="4235" y="1196"/>
                  </a:lnTo>
                  <a:lnTo>
                    <a:pt x="4217" y="1191"/>
                  </a:lnTo>
                  <a:lnTo>
                    <a:pt x="4201" y="1184"/>
                  </a:lnTo>
                  <a:lnTo>
                    <a:pt x="4188" y="1178"/>
                  </a:lnTo>
                  <a:lnTo>
                    <a:pt x="4175" y="1169"/>
                  </a:lnTo>
                  <a:lnTo>
                    <a:pt x="4164" y="1157"/>
                  </a:lnTo>
                  <a:lnTo>
                    <a:pt x="4152" y="1144"/>
                  </a:lnTo>
                  <a:lnTo>
                    <a:pt x="4139" y="1127"/>
                  </a:lnTo>
                  <a:lnTo>
                    <a:pt x="4135" y="1122"/>
                  </a:lnTo>
                  <a:lnTo>
                    <a:pt x="4130" y="1120"/>
                  </a:lnTo>
                  <a:lnTo>
                    <a:pt x="4123" y="1118"/>
                  </a:lnTo>
                  <a:lnTo>
                    <a:pt x="4117" y="1118"/>
                  </a:lnTo>
                  <a:lnTo>
                    <a:pt x="4111" y="1121"/>
                  </a:lnTo>
                  <a:lnTo>
                    <a:pt x="4103" y="1123"/>
                  </a:lnTo>
                  <a:lnTo>
                    <a:pt x="4095" y="1127"/>
                  </a:lnTo>
                  <a:lnTo>
                    <a:pt x="4089" y="1133"/>
                  </a:lnTo>
                  <a:lnTo>
                    <a:pt x="4059" y="1153"/>
                  </a:lnTo>
                  <a:lnTo>
                    <a:pt x="4035" y="1169"/>
                  </a:lnTo>
                  <a:lnTo>
                    <a:pt x="4025" y="1174"/>
                  </a:lnTo>
                  <a:lnTo>
                    <a:pt x="4015" y="1177"/>
                  </a:lnTo>
                  <a:lnTo>
                    <a:pt x="4004" y="1179"/>
                  </a:lnTo>
                  <a:lnTo>
                    <a:pt x="3994" y="1179"/>
                  </a:lnTo>
                  <a:lnTo>
                    <a:pt x="3984" y="1179"/>
                  </a:lnTo>
                  <a:lnTo>
                    <a:pt x="3973" y="1179"/>
                  </a:lnTo>
                  <a:lnTo>
                    <a:pt x="3964" y="1177"/>
                  </a:lnTo>
                  <a:lnTo>
                    <a:pt x="3954" y="1174"/>
                  </a:lnTo>
                  <a:lnTo>
                    <a:pt x="3945" y="1171"/>
                  </a:lnTo>
                  <a:lnTo>
                    <a:pt x="3936" y="1166"/>
                  </a:lnTo>
                  <a:lnTo>
                    <a:pt x="3927" y="1161"/>
                  </a:lnTo>
                  <a:lnTo>
                    <a:pt x="3919" y="1156"/>
                  </a:lnTo>
                  <a:lnTo>
                    <a:pt x="3902" y="1143"/>
                  </a:lnTo>
                  <a:lnTo>
                    <a:pt x="3885" y="1129"/>
                  </a:lnTo>
                  <a:lnTo>
                    <a:pt x="3870" y="1113"/>
                  </a:lnTo>
                  <a:lnTo>
                    <a:pt x="3855" y="1096"/>
                  </a:lnTo>
                  <a:lnTo>
                    <a:pt x="3841" y="1078"/>
                  </a:lnTo>
                  <a:lnTo>
                    <a:pt x="3827" y="1060"/>
                  </a:lnTo>
                  <a:lnTo>
                    <a:pt x="3802" y="1026"/>
                  </a:lnTo>
                  <a:lnTo>
                    <a:pt x="3779" y="997"/>
                  </a:lnTo>
                  <a:lnTo>
                    <a:pt x="3754" y="965"/>
                  </a:lnTo>
                  <a:lnTo>
                    <a:pt x="3714" y="919"/>
                  </a:lnTo>
                  <a:lnTo>
                    <a:pt x="3695" y="897"/>
                  </a:lnTo>
                  <a:lnTo>
                    <a:pt x="3675" y="881"/>
                  </a:lnTo>
                  <a:lnTo>
                    <a:pt x="3667" y="876"/>
                  </a:lnTo>
                  <a:lnTo>
                    <a:pt x="3661" y="873"/>
                  </a:lnTo>
                  <a:lnTo>
                    <a:pt x="3658" y="873"/>
                  </a:lnTo>
                  <a:lnTo>
                    <a:pt x="3656" y="873"/>
                  </a:lnTo>
                  <a:lnTo>
                    <a:pt x="3653" y="875"/>
                  </a:lnTo>
                  <a:lnTo>
                    <a:pt x="3652" y="877"/>
                  </a:lnTo>
                  <a:lnTo>
                    <a:pt x="3644" y="898"/>
                  </a:lnTo>
                  <a:lnTo>
                    <a:pt x="3636" y="925"/>
                  </a:lnTo>
                  <a:lnTo>
                    <a:pt x="3629" y="954"/>
                  </a:lnTo>
                  <a:lnTo>
                    <a:pt x="3625" y="977"/>
                  </a:lnTo>
                  <a:lnTo>
                    <a:pt x="3550" y="997"/>
                  </a:lnTo>
                  <a:lnTo>
                    <a:pt x="3550" y="997"/>
                  </a:lnTo>
                  <a:lnTo>
                    <a:pt x="3524" y="1017"/>
                  </a:lnTo>
                  <a:lnTo>
                    <a:pt x="3524" y="1025"/>
                  </a:lnTo>
                  <a:lnTo>
                    <a:pt x="3525" y="1032"/>
                  </a:lnTo>
                  <a:lnTo>
                    <a:pt x="3528" y="1038"/>
                  </a:lnTo>
                  <a:lnTo>
                    <a:pt x="3529" y="1046"/>
                  </a:lnTo>
                  <a:lnTo>
                    <a:pt x="3535" y="1057"/>
                  </a:lnTo>
                  <a:lnTo>
                    <a:pt x="3542" y="1070"/>
                  </a:lnTo>
                  <a:lnTo>
                    <a:pt x="3547" y="1082"/>
                  </a:lnTo>
                  <a:lnTo>
                    <a:pt x="3552" y="1095"/>
                  </a:lnTo>
                  <a:lnTo>
                    <a:pt x="3553" y="1101"/>
                  </a:lnTo>
                  <a:lnTo>
                    <a:pt x="3553" y="1108"/>
                  </a:lnTo>
                  <a:lnTo>
                    <a:pt x="3553" y="1116"/>
                  </a:lnTo>
                  <a:lnTo>
                    <a:pt x="3552" y="1123"/>
                  </a:lnTo>
                  <a:lnTo>
                    <a:pt x="3522" y="1254"/>
                  </a:lnTo>
                  <a:lnTo>
                    <a:pt x="3516" y="1282"/>
                  </a:lnTo>
                  <a:lnTo>
                    <a:pt x="3508" y="1302"/>
                  </a:lnTo>
                  <a:lnTo>
                    <a:pt x="3504" y="1311"/>
                  </a:lnTo>
                  <a:lnTo>
                    <a:pt x="3500" y="1318"/>
                  </a:lnTo>
                  <a:lnTo>
                    <a:pt x="3496" y="1324"/>
                  </a:lnTo>
                  <a:lnTo>
                    <a:pt x="3493" y="1329"/>
                  </a:lnTo>
                  <a:lnTo>
                    <a:pt x="3489" y="1333"/>
                  </a:lnTo>
                  <a:lnTo>
                    <a:pt x="3484" y="1336"/>
                  </a:lnTo>
                  <a:lnTo>
                    <a:pt x="3480" y="1339"/>
                  </a:lnTo>
                  <a:lnTo>
                    <a:pt x="3474" y="1340"/>
                  </a:lnTo>
                  <a:lnTo>
                    <a:pt x="3465" y="1340"/>
                  </a:lnTo>
                  <a:lnTo>
                    <a:pt x="3455" y="1337"/>
                  </a:lnTo>
                  <a:lnTo>
                    <a:pt x="3433" y="1327"/>
                  </a:lnTo>
                  <a:lnTo>
                    <a:pt x="3410" y="1311"/>
                  </a:lnTo>
                  <a:lnTo>
                    <a:pt x="3397" y="1304"/>
                  </a:lnTo>
                  <a:lnTo>
                    <a:pt x="3384" y="1297"/>
                  </a:lnTo>
                  <a:lnTo>
                    <a:pt x="3370" y="1291"/>
                  </a:lnTo>
                  <a:lnTo>
                    <a:pt x="3355" y="1287"/>
                  </a:lnTo>
                  <a:lnTo>
                    <a:pt x="3313" y="1276"/>
                  </a:lnTo>
                  <a:lnTo>
                    <a:pt x="3257" y="1265"/>
                  </a:lnTo>
                  <a:lnTo>
                    <a:pt x="3230" y="1259"/>
                  </a:lnTo>
                  <a:lnTo>
                    <a:pt x="3204" y="1258"/>
                  </a:lnTo>
                  <a:lnTo>
                    <a:pt x="3192" y="1259"/>
                  </a:lnTo>
                  <a:lnTo>
                    <a:pt x="3183" y="1261"/>
                  </a:lnTo>
                  <a:lnTo>
                    <a:pt x="3174" y="1263"/>
                  </a:lnTo>
                  <a:lnTo>
                    <a:pt x="3167" y="1267"/>
                  </a:lnTo>
                  <a:lnTo>
                    <a:pt x="3162" y="1271"/>
                  </a:lnTo>
                  <a:lnTo>
                    <a:pt x="3158" y="1276"/>
                  </a:lnTo>
                  <a:lnTo>
                    <a:pt x="3154" y="1282"/>
                  </a:lnTo>
                  <a:lnTo>
                    <a:pt x="3151" y="1288"/>
                  </a:lnTo>
                  <a:lnTo>
                    <a:pt x="3144" y="1304"/>
                  </a:lnTo>
                  <a:lnTo>
                    <a:pt x="3136" y="1320"/>
                  </a:lnTo>
                  <a:lnTo>
                    <a:pt x="3125" y="1359"/>
                  </a:lnTo>
                  <a:lnTo>
                    <a:pt x="3113" y="1402"/>
                  </a:lnTo>
                  <a:lnTo>
                    <a:pt x="3108" y="1421"/>
                  </a:lnTo>
                  <a:lnTo>
                    <a:pt x="3101" y="1441"/>
                  </a:lnTo>
                  <a:lnTo>
                    <a:pt x="3095" y="1459"/>
                  </a:lnTo>
                  <a:lnTo>
                    <a:pt x="3088" y="1475"/>
                  </a:lnTo>
                  <a:lnTo>
                    <a:pt x="3082" y="1487"/>
                  </a:lnTo>
                  <a:lnTo>
                    <a:pt x="3074" y="1498"/>
                  </a:lnTo>
                  <a:lnTo>
                    <a:pt x="3070" y="1500"/>
                  </a:lnTo>
                  <a:lnTo>
                    <a:pt x="3066" y="1503"/>
                  </a:lnTo>
                  <a:lnTo>
                    <a:pt x="3061" y="1504"/>
                  </a:lnTo>
                  <a:lnTo>
                    <a:pt x="3057" y="1506"/>
                  </a:lnTo>
                  <a:lnTo>
                    <a:pt x="3050" y="1504"/>
                  </a:lnTo>
                  <a:lnTo>
                    <a:pt x="3043" y="1502"/>
                  </a:lnTo>
                  <a:lnTo>
                    <a:pt x="3037" y="1499"/>
                  </a:lnTo>
                  <a:lnTo>
                    <a:pt x="3031" y="1495"/>
                  </a:lnTo>
                  <a:lnTo>
                    <a:pt x="3020" y="1487"/>
                  </a:lnTo>
                  <a:lnTo>
                    <a:pt x="3008" y="1478"/>
                  </a:lnTo>
                  <a:lnTo>
                    <a:pt x="2996" y="1469"/>
                  </a:lnTo>
                  <a:lnTo>
                    <a:pt x="2985" y="1464"/>
                  </a:lnTo>
                  <a:lnTo>
                    <a:pt x="2978" y="1462"/>
                  </a:lnTo>
                  <a:lnTo>
                    <a:pt x="2972" y="1462"/>
                  </a:lnTo>
                  <a:lnTo>
                    <a:pt x="2965" y="1462"/>
                  </a:lnTo>
                  <a:lnTo>
                    <a:pt x="2958" y="1464"/>
                  </a:lnTo>
                  <a:lnTo>
                    <a:pt x="2950" y="1467"/>
                  </a:lnTo>
                  <a:lnTo>
                    <a:pt x="2942" y="1472"/>
                  </a:lnTo>
                  <a:lnTo>
                    <a:pt x="2934" y="1478"/>
                  </a:lnTo>
                  <a:lnTo>
                    <a:pt x="2928" y="1486"/>
                  </a:lnTo>
                  <a:lnTo>
                    <a:pt x="2915" y="1503"/>
                  </a:lnTo>
                  <a:lnTo>
                    <a:pt x="2902" y="1521"/>
                  </a:lnTo>
                  <a:lnTo>
                    <a:pt x="2890" y="1541"/>
                  </a:lnTo>
                  <a:lnTo>
                    <a:pt x="2879" y="1559"/>
                  </a:lnTo>
                  <a:lnTo>
                    <a:pt x="2872" y="1568"/>
                  </a:lnTo>
                  <a:lnTo>
                    <a:pt x="2866" y="1574"/>
                  </a:lnTo>
                  <a:lnTo>
                    <a:pt x="2858" y="1581"/>
                  </a:lnTo>
                  <a:lnTo>
                    <a:pt x="2850" y="1586"/>
                  </a:lnTo>
                  <a:lnTo>
                    <a:pt x="2823" y="1614"/>
                  </a:lnTo>
                  <a:lnTo>
                    <a:pt x="2801" y="1638"/>
                  </a:lnTo>
                  <a:lnTo>
                    <a:pt x="2792" y="1649"/>
                  </a:lnTo>
                  <a:lnTo>
                    <a:pt x="2784" y="1661"/>
                  </a:lnTo>
                  <a:lnTo>
                    <a:pt x="2776" y="1673"/>
                  </a:lnTo>
                  <a:lnTo>
                    <a:pt x="2771" y="1683"/>
                  </a:lnTo>
                  <a:lnTo>
                    <a:pt x="2766" y="1695"/>
                  </a:lnTo>
                  <a:lnTo>
                    <a:pt x="2762" y="1708"/>
                  </a:lnTo>
                  <a:lnTo>
                    <a:pt x="2758" y="1721"/>
                  </a:lnTo>
                  <a:lnTo>
                    <a:pt x="2755" y="1735"/>
                  </a:lnTo>
                  <a:lnTo>
                    <a:pt x="2754" y="1750"/>
                  </a:lnTo>
                  <a:lnTo>
                    <a:pt x="2753" y="1767"/>
                  </a:lnTo>
                  <a:lnTo>
                    <a:pt x="2752" y="1785"/>
                  </a:lnTo>
                  <a:lnTo>
                    <a:pt x="2752" y="1805"/>
                  </a:lnTo>
                  <a:lnTo>
                    <a:pt x="2752" y="1822"/>
                  </a:lnTo>
                  <a:lnTo>
                    <a:pt x="2750" y="1839"/>
                  </a:lnTo>
                  <a:lnTo>
                    <a:pt x="2749" y="1854"/>
                  </a:lnTo>
                  <a:lnTo>
                    <a:pt x="2746" y="1870"/>
                  </a:lnTo>
                  <a:lnTo>
                    <a:pt x="2742" y="1884"/>
                  </a:lnTo>
                  <a:lnTo>
                    <a:pt x="2739" y="1898"/>
                  </a:lnTo>
                  <a:lnTo>
                    <a:pt x="2735" y="1912"/>
                  </a:lnTo>
                  <a:lnTo>
                    <a:pt x="2730" y="1927"/>
                  </a:lnTo>
                  <a:lnTo>
                    <a:pt x="2718" y="1953"/>
                  </a:lnTo>
                  <a:lnTo>
                    <a:pt x="2704" y="1980"/>
                  </a:lnTo>
                  <a:lnTo>
                    <a:pt x="2688" y="2007"/>
                  </a:lnTo>
                  <a:lnTo>
                    <a:pt x="2670" y="2034"/>
                  </a:lnTo>
                  <a:lnTo>
                    <a:pt x="2662" y="2045"/>
                  </a:lnTo>
                  <a:lnTo>
                    <a:pt x="2653" y="2052"/>
                  </a:lnTo>
                  <a:lnTo>
                    <a:pt x="2645" y="2060"/>
                  </a:lnTo>
                  <a:lnTo>
                    <a:pt x="2636" y="2068"/>
                  </a:lnTo>
                  <a:lnTo>
                    <a:pt x="2619" y="2079"/>
                  </a:lnTo>
                  <a:lnTo>
                    <a:pt x="2603" y="2091"/>
                  </a:lnTo>
                  <a:lnTo>
                    <a:pt x="2595" y="2096"/>
                  </a:lnTo>
                  <a:lnTo>
                    <a:pt x="2587" y="2103"/>
                  </a:lnTo>
                  <a:lnTo>
                    <a:pt x="2581" y="2111"/>
                  </a:lnTo>
                  <a:lnTo>
                    <a:pt x="2574" y="2120"/>
                  </a:lnTo>
                  <a:lnTo>
                    <a:pt x="2570" y="2129"/>
                  </a:lnTo>
                  <a:lnTo>
                    <a:pt x="2566" y="2140"/>
                  </a:lnTo>
                  <a:lnTo>
                    <a:pt x="2562" y="2153"/>
                  </a:lnTo>
                  <a:lnTo>
                    <a:pt x="2561" y="2169"/>
                  </a:lnTo>
                  <a:lnTo>
                    <a:pt x="2560" y="2186"/>
                  </a:lnTo>
                  <a:lnTo>
                    <a:pt x="2556" y="2200"/>
                  </a:lnTo>
                  <a:lnTo>
                    <a:pt x="2551" y="2212"/>
                  </a:lnTo>
                  <a:lnTo>
                    <a:pt x="2544" y="2222"/>
                  </a:lnTo>
                  <a:lnTo>
                    <a:pt x="2538" y="2231"/>
                  </a:lnTo>
                  <a:lnTo>
                    <a:pt x="2529" y="2238"/>
                  </a:lnTo>
                  <a:lnTo>
                    <a:pt x="2520" y="2244"/>
                  </a:lnTo>
                  <a:lnTo>
                    <a:pt x="2509" y="2249"/>
                  </a:lnTo>
                  <a:lnTo>
                    <a:pt x="2460" y="2265"/>
                  </a:lnTo>
                  <a:lnTo>
                    <a:pt x="2406" y="2280"/>
                  </a:lnTo>
                  <a:lnTo>
                    <a:pt x="2400" y="2306"/>
                  </a:lnTo>
                  <a:lnTo>
                    <a:pt x="2394" y="2331"/>
                  </a:lnTo>
                  <a:lnTo>
                    <a:pt x="2386" y="2355"/>
                  </a:lnTo>
                  <a:lnTo>
                    <a:pt x="2380" y="2380"/>
                  </a:lnTo>
                  <a:lnTo>
                    <a:pt x="2372" y="2403"/>
                  </a:lnTo>
                  <a:lnTo>
                    <a:pt x="2366" y="2429"/>
                  </a:lnTo>
                  <a:lnTo>
                    <a:pt x="2359" y="2454"/>
                  </a:lnTo>
                  <a:lnTo>
                    <a:pt x="2354" y="2478"/>
                  </a:lnTo>
                  <a:lnTo>
                    <a:pt x="2351" y="2501"/>
                  </a:lnTo>
                  <a:lnTo>
                    <a:pt x="2349" y="2521"/>
                  </a:lnTo>
                  <a:lnTo>
                    <a:pt x="2346" y="2542"/>
                  </a:lnTo>
                  <a:lnTo>
                    <a:pt x="2345" y="2563"/>
                  </a:lnTo>
                  <a:lnTo>
                    <a:pt x="2345" y="2605"/>
                  </a:lnTo>
                  <a:lnTo>
                    <a:pt x="2343" y="2648"/>
                  </a:lnTo>
                  <a:lnTo>
                    <a:pt x="2342" y="2669"/>
                  </a:lnTo>
                  <a:lnTo>
                    <a:pt x="2340" y="2690"/>
                  </a:lnTo>
                  <a:lnTo>
                    <a:pt x="2336" y="2710"/>
                  </a:lnTo>
                  <a:lnTo>
                    <a:pt x="2331" y="2730"/>
                  </a:lnTo>
                  <a:lnTo>
                    <a:pt x="2324" y="2748"/>
                  </a:lnTo>
                  <a:lnTo>
                    <a:pt x="2318" y="2767"/>
                  </a:lnTo>
                  <a:lnTo>
                    <a:pt x="2310" y="2785"/>
                  </a:lnTo>
                  <a:lnTo>
                    <a:pt x="2301" y="2804"/>
                  </a:lnTo>
                  <a:lnTo>
                    <a:pt x="2281" y="2839"/>
                  </a:lnTo>
                  <a:lnTo>
                    <a:pt x="2261" y="2874"/>
                  </a:lnTo>
                  <a:lnTo>
                    <a:pt x="2239" y="2909"/>
                  </a:lnTo>
                  <a:lnTo>
                    <a:pt x="2217" y="2944"/>
                  </a:lnTo>
                  <a:lnTo>
                    <a:pt x="2211" y="2956"/>
                  </a:lnTo>
                  <a:lnTo>
                    <a:pt x="2207" y="2971"/>
                  </a:lnTo>
                  <a:lnTo>
                    <a:pt x="2206" y="2985"/>
                  </a:lnTo>
                  <a:lnTo>
                    <a:pt x="2205" y="2999"/>
                  </a:lnTo>
                  <a:lnTo>
                    <a:pt x="2205" y="3015"/>
                  </a:lnTo>
                  <a:lnTo>
                    <a:pt x="2206" y="3030"/>
                  </a:lnTo>
                  <a:lnTo>
                    <a:pt x="2207" y="3046"/>
                  </a:lnTo>
                  <a:lnTo>
                    <a:pt x="2209" y="3061"/>
                  </a:lnTo>
                  <a:lnTo>
                    <a:pt x="2220" y="3125"/>
                  </a:lnTo>
                  <a:lnTo>
                    <a:pt x="2229" y="3184"/>
                  </a:lnTo>
                  <a:lnTo>
                    <a:pt x="2231" y="3197"/>
                  </a:lnTo>
                  <a:lnTo>
                    <a:pt x="2232" y="3210"/>
                  </a:lnTo>
                  <a:lnTo>
                    <a:pt x="2231" y="3222"/>
                  </a:lnTo>
                  <a:lnTo>
                    <a:pt x="2229" y="3234"/>
                  </a:lnTo>
                  <a:lnTo>
                    <a:pt x="2227" y="3244"/>
                  </a:lnTo>
                  <a:lnTo>
                    <a:pt x="2223" y="3253"/>
                  </a:lnTo>
                  <a:lnTo>
                    <a:pt x="2218" y="3262"/>
                  </a:lnTo>
                  <a:lnTo>
                    <a:pt x="2210" y="3269"/>
                  </a:lnTo>
                  <a:lnTo>
                    <a:pt x="2202" y="3274"/>
                  </a:lnTo>
                  <a:lnTo>
                    <a:pt x="2192" y="3279"/>
                  </a:lnTo>
                  <a:lnTo>
                    <a:pt x="2179" y="3282"/>
                  </a:lnTo>
                  <a:lnTo>
                    <a:pt x="2165" y="3283"/>
                  </a:lnTo>
                  <a:lnTo>
                    <a:pt x="2148" y="3283"/>
                  </a:lnTo>
                  <a:lnTo>
                    <a:pt x="2128" y="3280"/>
                  </a:lnTo>
                  <a:lnTo>
                    <a:pt x="2106" y="3276"/>
                  </a:lnTo>
                  <a:lnTo>
                    <a:pt x="2083" y="3271"/>
                  </a:lnTo>
                  <a:lnTo>
                    <a:pt x="2066" y="3267"/>
                  </a:lnTo>
                  <a:lnTo>
                    <a:pt x="2051" y="3266"/>
                  </a:lnTo>
                  <a:lnTo>
                    <a:pt x="2035" y="3266"/>
                  </a:lnTo>
                  <a:lnTo>
                    <a:pt x="2020" y="3267"/>
                  </a:lnTo>
                  <a:lnTo>
                    <a:pt x="2007" y="3270"/>
                  </a:lnTo>
                  <a:lnTo>
                    <a:pt x="1992" y="3275"/>
                  </a:lnTo>
                  <a:lnTo>
                    <a:pt x="1979" y="3280"/>
                  </a:lnTo>
                  <a:lnTo>
                    <a:pt x="1968" y="3288"/>
                  </a:lnTo>
                  <a:lnTo>
                    <a:pt x="1955" y="3296"/>
                  </a:lnTo>
                  <a:lnTo>
                    <a:pt x="1944" y="3305"/>
                  </a:lnTo>
                  <a:lnTo>
                    <a:pt x="1933" y="3315"/>
                  </a:lnTo>
                  <a:lnTo>
                    <a:pt x="1922" y="3327"/>
                  </a:lnTo>
                  <a:lnTo>
                    <a:pt x="1912" y="3339"/>
                  </a:lnTo>
                  <a:lnTo>
                    <a:pt x="1903" y="3352"/>
                  </a:lnTo>
                  <a:lnTo>
                    <a:pt x="1894" y="3366"/>
                  </a:lnTo>
                  <a:lnTo>
                    <a:pt x="1885" y="3379"/>
                  </a:lnTo>
                  <a:lnTo>
                    <a:pt x="1867" y="3409"/>
                  </a:lnTo>
                  <a:lnTo>
                    <a:pt x="1851" y="3440"/>
                  </a:lnTo>
                  <a:lnTo>
                    <a:pt x="1836" y="3471"/>
                  </a:lnTo>
                  <a:lnTo>
                    <a:pt x="1821" y="3502"/>
                  </a:lnTo>
                  <a:lnTo>
                    <a:pt x="1807" y="3532"/>
                  </a:lnTo>
                  <a:lnTo>
                    <a:pt x="1793" y="3561"/>
                  </a:lnTo>
                  <a:lnTo>
                    <a:pt x="1779" y="3587"/>
                  </a:lnTo>
                  <a:lnTo>
                    <a:pt x="1764" y="3612"/>
                  </a:lnTo>
                  <a:lnTo>
                    <a:pt x="1762" y="3630"/>
                  </a:lnTo>
                  <a:lnTo>
                    <a:pt x="1761" y="3647"/>
                  </a:lnTo>
                  <a:lnTo>
                    <a:pt x="1761" y="3665"/>
                  </a:lnTo>
                  <a:lnTo>
                    <a:pt x="1761" y="3682"/>
                  </a:lnTo>
                  <a:lnTo>
                    <a:pt x="1764" y="3717"/>
                  </a:lnTo>
                  <a:lnTo>
                    <a:pt x="1764" y="3752"/>
                  </a:lnTo>
                  <a:lnTo>
                    <a:pt x="1763" y="3782"/>
                  </a:lnTo>
                  <a:lnTo>
                    <a:pt x="1759" y="3813"/>
                  </a:lnTo>
                  <a:lnTo>
                    <a:pt x="1755" y="3843"/>
                  </a:lnTo>
                  <a:lnTo>
                    <a:pt x="1754" y="3872"/>
                  </a:lnTo>
                  <a:lnTo>
                    <a:pt x="1755" y="3901"/>
                  </a:lnTo>
                  <a:lnTo>
                    <a:pt x="1757" y="3928"/>
                  </a:lnTo>
                  <a:lnTo>
                    <a:pt x="1761" y="3957"/>
                  </a:lnTo>
                  <a:lnTo>
                    <a:pt x="1763" y="3984"/>
                  </a:lnTo>
                  <a:lnTo>
                    <a:pt x="1767" y="4011"/>
                  </a:lnTo>
                  <a:lnTo>
                    <a:pt x="1770" y="4039"/>
                  </a:lnTo>
                  <a:lnTo>
                    <a:pt x="1771" y="4067"/>
                  </a:lnTo>
                  <a:lnTo>
                    <a:pt x="1771" y="4093"/>
                  </a:lnTo>
                  <a:lnTo>
                    <a:pt x="1770" y="4102"/>
                  </a:lnTo>
                  <a:lnTo>
                    <a:pt x="1768" y="4111"/>
                  </a:lnTo>
                  <a:lnTo>
                    <a:pt x="1766" y="4120"/>
                  </a:lnTo>
                  <a:lnTo>
                    <a:pt x="1763" y="4129"/>
                  </a:lnTo>
                  <a:lnTo>
                    <a:pt x="1757" y="4146"/>
                  </a:lnTo>
                  <a:lnTo>
                    <a:pt x="1748" y="4164"/>
                  </a:lnTo>
                  <a:lnTo>
                    <a:pt x="1740" y="4182"/>
                  </a:lnTo>
                  <a:lnTo>
                    <a:pt x="1731" y="4201"/>
                  </a:lnTo>
                  <a:lnTo>
                    <a:pt x="1724" y="4220"/>
                  </a:lnTo>
                  <a:lnTo>
                    <a:pt x="1720" y="4239"/>
                  </a:lnTo>
                  <a:lnTo>
                    <a:pt x="1722" y="4256"/>
                  </a:lnTo>
                  <a:lnTo>
                    <a:pt x="1723" y="4270"/>
                  </a:lnTo>
                  <a:lnTo>
                    <a:pt x="1727" y="4284"/>
                  </a:lnTo>
                  <a:lnTo>
                    <a:pt x="1732" y="4296"/>
                  </a:lnTo>
                  <a:lnTo>
                    <a:pt x="1737" y="4306"/>
                  </a:lnTo>
                  <a:lnTo>
                    <a:pt x="1744" y="4315"/>
                  </a:lnTo>
                  <a:lnTo>
                    <a:pt x="1751" y="4324"/>
                  </a:lnTo>
                  <a:lnTo>
                    <a:pt x="1759" y="4332"/>
                  </a:lnTo>
                  <a:lnTo>
                    <a:pt x="1776" y="4348"/>
                  </a:lnTo>
                  <a:lnTo>
                    <a:pt x="1793" y="4365"/>
                  </a:lnTo>
                  <a:lnTo>
                    <a:pt x="1802" y="4374"/>
                  </a:lnTo>
                  <a:lnTo>
                    <a:pt x="1810" y="4383"/>
                  </a:lnTo>
                  <a:lnTo>
                    <a:pt x="1816" y="4394"/>
                  </a:lnTo>
                  <a:lnTo>
                    <a:pt x="1823" y="4407"/>
                  </a:lnTo>
                  <a:lnTo>
                    <a:pt x="1825" y="4415"/>
                  </a:lnTo>
                  <a:lnTo>
                    <a:pt x="1828" y="4424"/>
                  </a:lnTo>
                  <a:lnTo>
                    <a:pt x="1830" y="4433"/>
                  </a:lnTo>
                  <a:lnTo>
                    <a:pt x="1830" y="4444"/>
                  </a:lnTo>
                  <a:lnTo>
                    <a:pt x="1832" y="4466"/>
                  </a:lnTo>
                  <a:lnTo>
                    <a:pt x="1830" y="4489"/>
                  </a:lnTo>
                  <a:lnTo>
                    <a:pt x="1829" y="4501"/>
                  </a:lnTo>
                  <a:lnTo>
                    <a:pt x="1827" y="4512"/>
                  </a:lnTo>
                  <a:lnTo>
                    <a:pt x="1824" y="4523"/>
                  </a:lnTo>
                  <a:lnTo>
                    <a:pt x="1820" y="4533"/>
                  </a:lnTo>
                  <a:lnTo>
                    <a:pt x="1816" y="4541"/>
                  </a:lnTo>
                  <a:lnTo>
                    <a:pt x="1811" y="4550"/>
                  </a:lnTo>
                  <a:lnTo>
                    <a:pt x="1806" y="4556"/>
                  </a:lnTo>
                  <a:lnTo>
                    <a:pt x="1799" y="4562"/>
                  </a:lnTo>
                  <a:lnTo>
                    <a:pt x="1776" y="4571"/>
                  </a:lnTo>
                  <a:lnTo>
                    <a:pt x="1750" y="4580"/>
                  </a:lnTo>
                  <a:lnTo>
                    <a:pt x="1744" y="4582"/>
                  </a:lnTo>
                  <a:lnTo>
                    <a:pt x="1738" y="4585"/>
                  </a:lnTo>
                  <a:lnTo>
                    <a:pt x="1733" y="4589"/>
                  </a:lnTo>
                  <a:lnTo>
                    <a:pt x="1729" y="4593"/>
                  </a:lnTo>
                  <a:lnTo>
                    <a:pt x="1726" y="4598"/>
                  </a:lnTo>
                  <a:lnTo>
                    <a:pt x="1724" y="4603"/>
                  </a:lnTo>
                  <a:lnTo>
                    <a:pt x="1723" y="4608"/>
                  </a:lnTo>
                  <a:lnTo>
                    <a:pt x="1723" y="4616"/>
                  </a:lnTo>
                  <a:lnTo>
                    <a:pt x="1726" y="4652"/>
                  </a:lnTo>
                  <a:lnTo>
                    <a:pt x="1728" y="4687"/>
                  </a:lnTo>
                  <a:lnTo>
                    <a:pt x="1729" y="4705"/>
                  </a:lnTo>
                  <a:lnTo>
                    <a:pt x="1733" y="4722"/>
                  </a:lnTo>
                  <a:lnTo>
                    <a:pt x="1737" y="4740"/>
                  </a:lnTo>
                  <a:lnTo>
                    <a:pt x="1742" y="4758"/>
                  </a:lnTo>
                  <a:lnTo>
                    <a:pt x="1750" y="4780"/>
                  </a:lnTo>
                  <a:lnTo>
                    <a:pt x="1757" y="4799"/>
                  </a:lnTo>
                  <a:lnTo>
                    <a:pt x="1761" y="4815"/>
                  </a:lnTo>
                  <a:lnTo>
                    <a:pt x="1763" y="4831"/>
                  </a:lnTo>
                  <a:lnTo>
                    <a:pt x="1764" y="4839"/>
                  </a:lnTo>
                  <a:lnTo>
                    <a:pt x="1764" y="4847"/>
                  </a:lnTo>
                  <a:lnTo>
                    <a:pt x="1763" y="4854"/>
                  </a:lnTo>
                  <a:lnTo>
                    <a:pt x="1761" y="4863"/>
                  </a:lnTo>
                  <a:lnTo>
                    <a:pt x="1758" y="4871"/>
                  </a:lnTo>
                  <a:lnTo>
                    <a:pt x="1755" y="4881"/>
                  </a:lnTo>
                  <a:lnTo>
                    <a:pt x="1750" y="4891"/>
                  </a:lnTo>
                  <a:lnTo>
                    <a:pt x="1745" y="4901"/>
                  </a:lnTo>
                  <a:lnTo>
                    <a:pt x="1736" y="4941"/>
                  </a:lnTo>
                  <a:lnTo>
                    <a:pt x="1728" y="4977"/>
                  </a:lnTo>
                  <a:lnTo>
                    <a:pt x="1723" y="4995"/>
                  </a:lnTo>
                  <a:lnTo>
                    <a:pt x="1716" y="5012"/>
                  </a:lnTo>
                  <a:lnTo>
                    <a:pt x="1711" y="5029"/>
                  </a:lnTo>
                  <a:lnTo>
                    <a:pt x="1704" y="5046"/>
                  </a:lnTo>
                  <a:lnTo>
                    <a:pt x="1696" y="5062"/>
                  </a:lnTo>
                  <a:lnTo>
                    <a:pt x="1688" y="5077"/>
                  </a:lnTo>
                  <a:lnTo>
                    <a:pt x="1678" y="5091"/>
                  </a:lnTo>
                  <a:lnTo>
                    <a:pt x="1667" y="5106"/>
                  </a:lnTo>
                  <a:lnTo>
                    <a:pt x="1654" y="5120"/>
                  </a:lnTo>
                  <a:lnTo>
                    <a:pt x="1641" y="5133"/>
                  </a:lnTo>
                  <a:lnTo>
                    <a:pt x="1626" y="5147"/>
                  </a:lnTo>
                  <a:lnTo>
                    <a:pt x="1609" y="5159"/>
                  </a:lnTo>
                  <a:lnTo>
                    <a:pt x="1600" y="5166"/>
                  </a:lnTo>
                  <a:lnTo>
                    <a:pt x="1593" y="5174"/>
                  </a:lnTo>
                  <a:lnTo>
                    <a:pt x="1587" y="5183"/>
                  </a:lnTo>
                  <a:lnTo>
                    <a:pt x="1582" y="5192"/>
                  </a:lnTo>
                  <a:lnTo>
                    <a:pt x="1573" y="5211"/>
                  </a:lnTo>
                  <a:lnTo>
                    <a:pt x="1564" y="5231"/>
                  </a:lnTo>
                  <a:lnTo>
                    <a:pt x="1545" y="5268"/>
                  </a:lnTo>
                  <a:lnTo>
                    <a:pt x="1529" y="5305"/>
                  </a:lnTo>
                  <a:lnTo>
                    <a:pt x="1513" y="5343"/>
                  </a:lnTo>
                  <a:lnTo>
                    <a:pt x="1500" y="5380"/>
                  </a:lnTo>
                  <a:lnTo>
                    <a:pt x="1495" y="5400"/>
                  </a:lnTo>
                  <a:lnTo>
                    <a:pt x="1490" y="5419"/>
                  </a:lnTo>
                  <a:lnTo>
                    <a:pt x="1485" y="5439"/>
                  </a:lnTo>
                  <a:lnTo>
                    <a:pt x="1481" y="5458"/>
                  </a:lnTo>
                  <a:lnTo>
                    <a:pt x="1478" y="5479"/>
                  </a:lnTo>
                  <a:lnTo>
                    <a:pt x="1475" y="5498"/>
                  </a:lnTo>
                  <a:lnTo>
                    <a:pt x="1474" y="5519"/>
                  </a:lnTo>
                  <a:lnTo>
                    <a:pt x="1474" y="5541"/>
                  </a:lnTo>
                  <a:lnTo>
                    <a:pt x="1469" y="5546"/>
                  </a:lnTo>
                  <a:lnTo>
                    <a:pt x="1466" y="5549"/>
                  </a:lnTo>
                  <a:lnTo>
                    <a:pt x="1463" y="5550"/>
                  </a:lnTo>
                  <a:lnTo>
                    <a:pt x="1456" y="5553"/>
                  </a:lnTo>
                  <a:lnTo>
                    <a:pt x="1412" y="5521"/>
                  </a:lnTo>
                  <a:lnTo>
                    <a:pt x="1412" y="5521"/>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dirty="0">
                <a:solidFill>
                  <a:prstClr val="black"/>
                </a:solidFill>
              </a:endParaRPr>
            </a:p>
          </p:txBody>
        </p:sp>
        <p:sp>
          <p:nvSpPr>
            <p:cNvPr id="42" name="Freeform 39">
              <a:extLst>
                <a:ext uri="{FF2B5EF4-FFF2-40B4-BE49-F238E27FC236}">
                  <a16:creationId xmlns:a16="http://schemas.microsoft.com/office/drawing/2014/main" id="{6B8CFBA2-434E-A14D-BFFE-ED10945440BC}"/>
                </a:ext>
              </a:extLst>
            </p:cNvPr>
            <p:cNvSpPr>
              <a:spLocks noEditPoints="1"/>
            </p:cNvSpPr>
            <p:nvPr/>
          </p:nvSpPr>
          <p:spPr bwMode="auto">
            <a:xfrm>
              <a:off x="7557529" y="68770"/>
              <a:ext cx="1306153" cy="2853961"/>
            </a:xfrm>
            <a:custGeom>
              <a:avLst/>
              <a:gdLst/>
              <a:ahLst/>
              <a:cxnLst>
                <a:cxn ang="0">
                  <a:pos x="71" y="4961"/>
                </a:cxn>
                <a:cxn ang="0">
                  <a:pos x="1388" y="5448"/>
                </a:cxn>
                <a:cxn ang="0">
                  <a:pos x="1188" y="5879"/>
                </a:cxn>
                <a:cxn ang="0">
                  <a:pos x="1761" y="5197"/>
                </a:cxn>
                <a:cxn ang="0">
                  <a:pos x="1887" y="5158"/>
                </a:cxn>
                <a:cxn ang="0">
                  <a:pos x="1815" y="5427"/>
                </a:cxn>
                <a:cxn ang="0">
                  <a:pos x="1641" y="5636"/>
                </a:cxn>
                <a:cxn ang="0">
                  <a:pos x="193" y="4308"/>
                </a:cxn>
                <a:cxn ang="0">
                  <a:pos x="428" y="3850"/>
                </a:cxn>
                <a:cxn ang="0">
                  <a:pos x="491" y="3515"/>
                </a:cxn>
                <a:cxn ang="0">
                  <a:pos x="427" y="3132"/>
                </a:cxn>
                <a:cxn ang="0">
                  <a:pos x="515" y="2443"/>
                </a:cxn>
                <a:cxn ang="0">
                  <a:pos x="887" y="2256"/>
                </a:cxn>
                <a:cxn ang="0">
                  <a:pos x="1007" y="1651"/>
                </a:cxn>
                <a:cxn ang="0">
                  <a:pos x="1238" y="1123"/>
                </a:cxn>
                <a:cxn ang="0">
                  <a:pos x="1426" y="711"/>
                </a:cxn>
                <a:cxn ang="0">
                  <a:pos x="1695" y="498"/>
                </a:cxn>
                <a:cxn ang="0">
                  <a:pos x="1921" y="268"/>
                </a:cxn>
                <a:cxn ang="0">
                  <a:pos x="2199" y="60"/>
                </a:cxn>
                <a:cxn ang="0">
                  <a:pos x="2601" y="426"/>
                </a:cxn>
                <a:cxn ang="0">
                  <a:pos x="2760" y="715"/>
                </a:cxn>
                <a:cxn ang="0">
                  <a:pos x="2797" y="1103"/>
                </a:cxn>
                <a:cxn ang="0">
                  <a:pos x="2693" y="1452"/>
                </a:cxn>
                <a:cxn ang="0">
                  <a:pos x="2571" y="1469"/>
                </a:cxn>
                <a:cxn ang="0">
                  <a:pos x="2482" y="1522"/>
                </a:cxn>
                <a:cxn ang="0">
                  <a:pos x="2473" y="1610"/>
                </a:cxn>
                <a:cxn ang="0">
                  <a:pos x="2412" y="1790"/>
                </a:cxn>
                <a:cxn ang="0">
                  <a:pos x="2359" y="2016"/>
                </a:cxn>
                <a:cxn ang="0">
                  <a:pos x="2346" y="2247"/>
                </a:cxn>
                <a:cxn ang="0">
                  <a:pos x="2185" y="2462"/>
                </a:cxn>
                <a:cxn ang="0">
                  <a:pos x="1986" y="2580"/>
                </a:cxn>
                <a:cxn ang="0">
                  <a:pos x="1793" y="2773"/>
                </a:cxn>
                <a:cxn ang="0">
                  <a:pos x="1711" y="2878"/>
                </a:cxn>
                <a:cxn ang="0">
                  <a:pos x="1645" y="2975"/>
                </a:cxn>
                <a:cxn ang="0">
                  <a:pos x="1515" y="3075"/>
                </a:cxn>
                <a:cxn ang="0">
                  <a:pos x="1536" y="3321"/>
                </a:cxn>
                <a:cxn ang="0">
                  <a:pos x="1470" y="3410"/>
                </a:cxn>
                <a:cxn ang="0">
                  <a:pos x="1429" y="3666"/>
                </a:cxn>
                <a:cxn ang="0">
                  <a:pos x="1528" y="3918"/>
                </a:cxn>
                <a:cxn ang="0">
                  <a:pos x="1386" y="4134"/>
                </a:cxn>
                <a:cxn ang="0">
                  <a:pos x="1635" y="4026"/>
                </a:cxn>
                <a:cxn ang="0">
                  <a:pos x="1822" y="4106"/>
                </a:cxn>
                <a:cxn ang="0">
                  <a:pos x="1850" y="4204"/>
                </a:cxn>
                <a:cxn ang="0">
                  <a:pos x="1860" y="4357"/>
                </a:cxn>
                <a:cxn ang="0">
                  <a:pos x="1711" y="4511"/>
                </a:cxn>
                <a:cxn ang="0">
                  <a:pos x="1677" y="4536"/>
                </a:cxn>
                <a:cxn ang="0">
                  <a:pos x="1598" y="4750"/>
                </a:cxn>
                <a:cxn ang="0">
                  <a:pos x="1460" y="4760"/>
                </a:cxn>
                <a:cxn ang="0">
                  <a:pos x="1355" y="4875"/>
                </a:cxn>
                <a:cxn ang="0">
                  <a:pos x="1356" y="5008"/>
                </a:cxn>
                <a:cxn ang="0">
                  <a:pos x="1264" y="5135"/>
                </a:cxn>
                <a:cxn ang="0">
                  <a:pos x="1213" y="5563"/>
                </a:cxn>
                <a:cxn ang="0">
                  <a:pos x="1067" y="6009"/>
                </a:cxn>
                <a:cxn ang="0">
                  <a:pos x="755" y="5983"/>
                </a:cxn>
                <a:cxn ang="0">
                  <a:pos x="653" y="6207"/>
                </a:cxn>
                <a:cxn ang="0">
                  <a:pos x="435" y="6293"/>
                </a:cxn>
                <a:cxn ang="0">
                  <a:pos x="273" y="6137"/>
                </a:cxn>
                <a:cxn ang="0">
                  <a:pos x="196" y="5815"/>
                </a:cxn>
                <a:cxn ang="0">
                  <a:pos x="243" y="5741"/>
                </a:cxn>
                <a:cxn ang="0">
                  <a:pos x="225" y="5579"/>
                </a:cxn>
                <a:cxn ang="0">
                  <a:pos x="112" y="5075"/>
                </a:cxn>
                <a:cxn ang="0">
                  <a:pos x="95" y="4833"/>
                </a:cxn>
                <a:cxn ang="0">
                  <a:pos x="20" y="4703"/>
                </a:cxn>
              </a:cxnLst>
              <a:rect l="0" t="0" r="r" b="b"/>
              <a:pathLst>
                <a:path w="2865" h="6317">
                  <a:moveTo>
                    <a:pt x="71" y="4961"/>
                  </a:moveTo>
                  <a:lnTo>
                    <a:pt x="70" y="4962"/>
                  </a:lnTo>
                  <a:lnTo>
                    <a:pt x="67" y="4964"/>
                  </a:lnTo>
                  <a:lnTo>
                    <a:pt x="64" y="4962"/>
                  </a:lnTo>
                  <a:lnTo>
                    <a:pt x="62" y="4961"/>
                  </a:lnTo>
                  <a:lnTo>
                    <a:pt x="58" y="4956"/>
                  </a:lnTo>
                  <a:lnTo>
                    <a:pt x="55" y="4951"/>
                  </a:lnTo>
                  <a:lnTo>
                    <a:pt x="53" y="4942"/>
                  </a:lnTo>
                  <a:lnTo>
                    <a:pt x="51" y="4931"/>
                  </a:lnTo>
                  <a:lnTo>
                    <a:pt x="67" y="4922"/>
                  </a:lnTo>
                  <a:lnTo>
                    <a:pt x="88" y="4910"/>
                  </a:lnTo>
                  <a:lnTo>
                    <a:pt x="93" y="4905"/>
                  </a:lnTo>
                  <a:lnTo>
                    <a:pt x="98" y="4900"/>
                  </a:lnTo>
                  <a:lnTo>
                    <a:pt x="105" y="4896"/>
                  </a:lnTo>
                  <a:lnTo>
                    <a:pt x="114" y="4895"/>
                  </a:lnTo>
                  <a:lnTo>
                    <a:pt x="115" y="4896"/>
                  </a:lnTo>
                  <a:lnTo>
                    <a:pt x="117" y="4899"/>
                  </a:lnTo>
                  <a:lnTo>
                    <a:pt x="117" y="4903"/>
                  </a:lnTo>
                  <a:lnTo>
                    <a:pt x="119" y="4908"/>
                  </a:lnTo>
                  <a:lnTo>
                    <a:pt x="120" y="4917"/>
                  </a:lnTo>
                  <a:lnTo>
                    <a:pt x="121" y="4925"/>
                  </a:lnTo>
                  <a:lnTo>
                    <a:pt x="123" y="4929"/>
                  </a:lnTo>
                  <a:lnTo>
                    <a:pt x="123" y="4931"/>
                  </a:lnTo>
                  <a:lnTo>
                    <a:pt x="120" y="4934"/>
                  </a:lnTo>
                  <a:lnTo>
                    <a:pt x="117" y="4936"/>
                  </a:lnTo>
                  <a:lnTo>
                    <a:pt x="102" y="4943"/>
                  </a:lnTo>
                  <a:lnTo>
                    <a:pt x="88" y="4951"/>
                  </a:lnTo>
                  <a:lnTo>
                    <a:pt x="71" y="4961"/>
                  </a:lnTo>
                  <a:close/>
                  <a:moveTo>
                    <a:pt x="1193" y="5817"/>
                  </a:moveTo>
                  <a:lnTo>
                    <a:pt x="1195" y="5800"/>
                  </a:lnTo>
                  <a:lnTo>
                    <a:pt x="1199" y="5784"/>
                  </a:lnTo>
                  <a:lnTo>
                    <a:pt x="1206" y="5765"/>
                  </a:lnTo>
                  <a:lnTo>
                    <a:pt x="1212" y="5746"/>
                  </a:lnTo>
                  <a:lnTo>
                    <a:pt x="1226" y="5708"/>
                  </a:lnTo>
                  <a:lnTo>
                    <a:pt x="1238" y="5675"/>
                  </a:lnTo>
                  <a:lnTo>
                    <a:pt x="1242" y="5657"/>
                  </a:lnTo>
                  <a:lnTo>
                    <a:pt x="1248" y="5642"/>
                  </a:lnTo>
                  <a:lnTo>
                    <a:pt x="1256" y="5629"/>
                  </a:lnTo>
                  <a:lnTo>
                    <a:pt x="1264" y="5618"/>
                  </a:lnTo>
                  <a:lnTo>
                    <a:pt x="1282" y="5593"/>
                  </a:lnTo>
                  <a:lnTo>
                    <a:pt x="1300" y="5566"/>
                  </a:lnTo>
                  <a:lnTo>
                    <a:pt x="1315" y="5530"/>
                  </a:lnTo>
                  <a:lnTo>
                    <a:pt x="1335" y="5475"/>
                  </a:lnTo>
                  <a:lnTo>
                    <a:pt x="1347" y="5448"/>
                  </a:lnTo>
                  <a:lnTo>
                    <a:pt x="1359" y="5425"/>
                  </a:lnTo>
                  <a:lnTo>
                    <a:pt x="1365" y="5416"/>
                  </a:lnTo>
                  <a:lnTo>
                    <a:pt x="1370" y="5409"/>
                  </a:lnTo>
                  <a:lnTo>
                    <a:pt x="1377" y="5404"/>
                  </a:lnTo>
                  <a:lnTo>
                    <a:pt x="1382" y="5403"/>
                  </a:lnTo>
                  <a:lnTo>
                    <a:pt x="1386" y="5404"/>
                  </a:lnTo>
                  <a:lnTo>
                    <a:pt x="1387" y="5405"/>
                  </a:lnTo>
                  <a:lnTo>
                    <a:pt x="1390" y="5409"/>
                  </a:lnTo>
                  <a:lnTo>
                    <a:pt x="1390" y="5413"/>
                  </a:lnTo>
                  <a:lnTo>
                    <a:pt x="1391" y="5423"/>
                  </a:lnTo>
                  <a:lnTo>
                    <a:pt x="1391" y="5435"/>
                  </a:lnTo>
                  <a:lnTo>
                    <a:pt x="1388" y="5448"/>
                  </a:lnTo>
                  <a:lnTo>
                    <a:pt x="1386" y="5460"/>
                  </a:lnTo>
                  <a:lnTo>
                    <a:pt x="1384" y="5470"/>
                  </a:lnTo>
                  <a:lnTo>
                    <a:pt x="1382" y="5475"/>
                  </a:lnTo>
                  <a:lnTo>
                    <a:pt x="1364" y="5508"/>
                  </a:lnTo>
                  <a:lnTo>
                    <a:pt x="1349" y="5541"/>
                  </a:lnTo>
                  <a:lnTo>
                    <a:pt x="1335" y="5576"/>
                  </a:lnTo>
                  <a:lnTo>
                    <a:pt x="1324" y="5610"/>
                  </a:lnTo>
                  <a:lnTo>
                    <a:pt x="1311" y="5645"/>
                  </a:lnTo>
                  <a:lnTo>
                    <a:pt x="1296" y="5679"/>
                  </a:lnTo>
                  <a:lnTo>
                    <a:pt x="1282" y="5712"/>
                  </a:lnTo>
                  <a:lnTo>
                    <a:pt x="1265" y="5745"/>
                  </a:lnTo>
                  <a:lnTo>
                    <a:pt x="1260" y="5754"/>
                  </a:lnTo>
                  <a:lnTo>
                    <a:pt x="1255" y="5765"/>
                  </a:lnTo>
                  <a:lnTo>
                    <a:pt x="1251" y="5778"/>
                  </a:lnTo>
                  <a:lnTo>
                    <a:pt x="1247" y="5793"/>
                  </a:lnTo>
                  <a:lnTo>
                    <a:pt x="1239" y="5824"/>
                  </a:lnTo>
                  <a:lnTo>
                    <a:pt x="1230" y="5856"/>
                  </a:lnTo>
                  <a:lnTo>
                    <a:pt x="1226" y="5872"/>
                  </a:lnTo>
                  <a:lnTo>
                    <a:pt x="1221" y="5886"/>
                  </a:lnTo>
                  <a:lnTo>
                    <a:pt x="1216" y="5900"/>
                  </a:lnTo>
                  <a:lnTo>
                    <a:pt x="1210" y="5913"/>
                  </a:lnTo>
                  <a:lnTo>
                    <a:pt x="1203" y="5923"/>
                  </a:lnTo>
                  <a:lnTo>
                    <a:pt x="1195" y="5933"/>
                  </a:lnTo>
                  <a:lnTo>
                    <a:pt x="1188" y="5940"/>
                  </a:lnTo>
                  <a:lnTo>
                    <a:pt x="1178" y="5944"/>
                  </a:lnTo>
                  <a:lnTo>
                    <a:pt x="1180" y="5922"/>
                  </a:lnTo>
                  <a:lnTo>
                    <a:pt x="1184" y="5901"/>
                  </a:lnTo>
                  <a:lnTo>
                    <a:pt x="1188" y="5879"/>
                  </a:lnTo>
                  <a:lnTo>
                    <a:pt x="1190" y="5859"/>
                  </a:lnTo>
                  <a:lnTo>
                    <a:pt x="1193" y="5817"/>
                  </a:lnTo>
                  <a:close/>
                  <a:moveTo>
                    <a:pt x="1641" y="5462"/>
                  </a:moveTo>
                  <a:lnTo>
                    <a:pt x="1638" y="5436"/>
                  </a:lnTo>
                  <a:lnTo>
                    <a:pt x="1636" y="5412"/>
                  </a:lnTo>
                  <a:lnTo>
                    <a:pt x="1636" y="5387"/>
                  </a:lnTo>
                  <a:lnTo>
                    <a:pt x="1637" y="5361"/>
                  </a:lnTo>
                  <a:lnTo>
                    <a:pt x="1640" y="5337"/>
                  </a:lnTo>
                  <a:lnTo>
                    <a:pt x="1646" y="5313"/>
                  </a:lnTo>
                  <a:lnTo>
                    <a:pt x="1650" y="5302"/>
                  </a:lnTo>
                  <a:lnTo>
                    <a:pt x="1654" y="5290"/>
                  </a:lnTo>
                  <a:lnTo>
                    <a:pt x="1659" y="5278"/>
                  </a:lnTo>
                  <a:lnTo>
                    <a:pt x="1666" y="5268"/>
                  </a:lnTo>
                  <a:lnTo>
                    <a:pt x="1672" y="5259"/>
                  </a:lnTo>
                  <a:lnTo>
                    <a:pt x="1680" y="5252"/>
                  </a:lnTo>
                  <a:lnTo>
                    <a:pt x="1688" y="5246"/>
                  </a:lnTo>
                  <a:lnTo>
                    <a:pt x="1697" y="5239"/>
                  </a:lnTo>
                  <a:lnTo>
                    <a:pt x="1704" y="5233"/>
                  </a:lnTo>
                  <a:lnTo>
                    <a:pt x="1714" y="5227"/>
                  </a:lnTo>
                  <a:lnTo>
                    <a:pt x="1720" y="5219"/>
                  </a:lnTo>
                  <a:lnTo>
                    <a:pt x="1726" y="5210"/>
                  </a:lnTo>
                  <a:lnTo>
                    <a:pt x="1734" y="5199"/>
                  </a:lnTo>
                  <a:lnTo>
                    <a:pt x="1739" y="5193"/>
                  </a:lnTo>
                  <a:lnTo>
                    <a:pt x="1742" y="5192"/>
                  </a:lnTo>
                  <a:lnTo>
                    <a:pt x="1745" y="5190"/>
                  </a:lnTo>
                  <a:lnTo>
                    <a:pt x="1747" y="5190"/>
                  </a:lnTo>
                  <a:lnTo>
                    <a:pt x="1750" y="5192"/>
                  </a:lnTo>
                  <a:lnTo>
                    <a:pt x="1761" y="5197"/>
                  </a:lnTo>
                  <a:lnTo>
                    <a:pt x="1777" y="5202"/>
                  </a:lnTo>
                  <a:lnTo>
                    <a:pt x="1781" y="5203"/>
                  </a:lnTo>
                  <a:lnTo>
                    <a:pt x="1785" y="5203"/>
                  </a:lnTo>
                  <a:lnTo>
                    <a:pt x="1787" y="5202"/>
                  </a:lnTo>
                  <a:lnTo>
                    <a:pt x="1791" y="5201"/>
                  </a:lnTo>
                  <a:lnTo>
                    <a:pt x="1796" y="5195"/>
                  </a:lnTo>
                  <a:lnTo>
                    <a:pt x="1802" y="5190"/>
                  </a:lnTo>
                  <a:lnTo>
                    <a:pt x="1809" y="5177"/>
                  </a:lnTo>
                  <a:lnTo>
                    <a:pt x="1818" y="5167"/>
                  </a:lnTo>
                  <a:lnTo>
                    <a:pt x="1824" y="5164"/>
                  </a:lnTo>
                  <a:lnTo>
                    <a:pt x="1828" y="5164"/>
                  </a:lnTo>
                  <a:lnTo>
                    <a:pt x="1830" y="5166"/>
                  </a:lnTo>
                  <a:lnTo>
                    <a:pt x="1834" y="5168"/>
                  </a:lnTo>
                  <a:lnTo>
                    <a:pt x="1838" y="5170"/>
                  </a:lnTo>
                  <a:lnTo>
                    <a:pt x="1840" y="5171"/>
                  </a:lnTo>
                  <a:lnTo>
                    <a:pt x="1844" y="5168"/>
                  </a:lnTo>
                  <a:lnTo>
                    <a:pt x="1850" y="5164"/>
                  </a:lnTo>
                  <a:lnTo>
                    <a:pt x="1860" y="5153"/>
                  </a:lnTo>
                  <a:lnTo>
                    <a:pt x="1872" y="5142"/>
                  </a:lnTo>
                  <a:lnTo>
                    <a:pt x="1883" y="5135"/>
                  </a:lnTo>
                  <a:lnTo>
                    <a:pt x="1892" y="5129"/>
                  </a:lnTo>
                  <a:lnTo>
                    <a:pt x="1896" y="5129"/>
                  </a:lnTo>
                  <a:lnTo>
                    <a:pt x="1899" y="5131"/>
                  </a:lnTo>
                  <a:lnTo>
                    <a:pt x="1900" y="5132"/>
                  </a:lnTo>
                  <a:lnTo>
                    <a:pt x="1899" y="5136"/>
                  </a:lnTo>
                  <a:lnTo>
                    <a:pt x="1897" y="5141"/>
                  </a:lnTo>
                  <a:lnTo>
                    <a:pt x="1892" y="5149"/>
                  </a:lnTo>
                  <a:lnTo>
                    <a:pt x="1887" y="5158"/>
                  </a:lnTo>
                  <a:lnTo>
                    <a:pt x="1878" y="5168"/>
                  </a:lnTo>
                  <a:lnTo>
                    <a:pt x="1866" y="5188"/>
                  </a:lnTo>
                  <a:lnTo>
                    <a:pt x="1855" y="5210"/>
                  </a:lnTo>
                  <a:lnTo>
                    <a:pt x="1848" y="5220"/>
                  </a:lnTo>
                  <a:lnTo>
                    <a:pt x="1843" y="5230"/>
                  </a:lnTo>
                  <a:lnTo>
                    <a:pt x="1837" y="5239"/>
                  </a:lnTo>
                  <a:lnTo>
                    <a:pt x="1829" y="5246"/>
                  </a:lnTo>
                  <a:lnTo>
                    <a:pt x="1825" y="5250"/>
                  </a:lnTo>
                  <a:lnTo>
                    <a:pt x="1821" y="5256"/>
                  </a:lnTo>
                  <a:lnTo>
                    <a:pt x="1817" y="5264"/>
                  </a:lnTo>
                  <a:lnTo>
                    <a:pt x="1815" y="5273"/>
                  </a:lnTo>
                  <a:lnTo>
                    <a:pt x="1811" y="5294"/>
                  </a:lnTo>
                  <a:lnTo>
                    <a:pt x="1809" y="5316"/>
                  </a:lnTo>
                  <a:lnTo>
                    <a:pt x="1809" y="5338"/>
                  </a:lnTo>
                  <a:lnTo>
                    <a:pt x="1813" y="5357"/>
                  </a:lnTo>
                  <a:lnTo>
                    <a:pt x="1816" y="5366"/>
                  </a:lnTo>
                  <a:lnTo>
                    <a:pt x="1818" y="5374"/>
                  </a:lnTo>
                  <a:lnTo>
                    <a:pt x="1822" y="5379"/>
                  </a:lnTo>
                  <a:lnTo>
                    <a:pt x="1826" y="5385"/>
                  </a:lnTo>
                  <a:lnTo>
                    <a:pt x="1833" y="5390"/>
                  </a:lnTo>
                  <a:lnTo>
                    <a:pt x="1838" y="5396"/>
                  </a:lnTo>
                  <a:lnTo>
                    <a:pt x="1839" y="5400"/>
                  </a:lnTo>
                  <a:lnTo>
                    <a:pt x="1839" y="5405"/>
                  </a:lnTo>
                  <a:lnTo>
                    <a:pt x="1837" y="5409"/>
                  </a:lnTo>
                  <a:lnTo>
                    <a:pt x="1833" y="5414"/>
                  </a:lnTo>
                  <a:lnTo>
                    <a:pt x="1828" y="5418"/>
                  </a:lnTo>
                  <a:lnTo>
                    <a:pt x="1821" y="5423"/>
                  </a:lnTo>
                  <a:lnTo>
                    <a:pt x="1815" y="5427"/>
                  </a:lnTo>
                  <a:lnTo>
                    <a:pt x="1809" y="5432"/>
                  </a:lnTo>
                  <a:lnTo>
                    <a:pt x="1806" y="5439"/>
                  </a:lnTo>
                  <a:lnTo>
                    <a:pt x="1802" y="5444"/>
                  </a:lnTo>
                  <a:lnTo>
                    <a:pt x="1796" y="5456"/>
                  </a:lnTo>
                  <a:lnTo>
                    <a:pt x="1791" y="5467"/>
                  </a:lnTo>
                  <a:lnTo>
                    <a:pt x="1786" y="5479"/>
                  </a:lnTo>
                  <a:lnTo>
                    <a:pt x="1778" y="5489"/>
                  </a:lnTo>
                  <a:lnTo>
                    <a:pt x="1774" y="5495"/>
                  </a:lnTo>
                  <a:lnTo>
                    <a:pt x="1768" y="5500"/>
                  </a:lnTo>
                  <a:lnTo>
                    <a:pt x="1761" y="5504"/>
                  </a:lnTo>
                  <a:lnTo>
                    <a:pt x="1754" y="5509"/>
                  </a:lnTo>
                  <a:lnTo>
                    <a:pt x="1746" y="5513"/>
                  </a:lnTo>
                  <a:lnTo>
                    <a:pt x="1738" y="5519"/>
                  </a:lnTo>
                  <a:lnTo>
                    <a:pt x="1732" y="5526"/>
                  </a:lnTo>
                  <a:lnTo>
                    <a:pt x="1726" y="5532"/>
                  </a:lnTo>
                  <a:lnTo>
                    <a:pt x="1715" y="5549"/>
                  </a:lnTo>
                  <a:lnTo>
                    <a:pt x="1706" y="5567"/>
                  </a:lnTo>
                  <a:lnTo>
                    <a:pt x="1697" y="5585"/>
                  </a:lnTo>
                  <a:lnTo>
                    <a:pt x="1686" y="5602"/>
                  </a:lnTo>
                  <a:lnTo>
                    <a:pt x="1681" y="5610"/>
                  </a:lnTo>
                  <a:lnTo>
                    <a:pt x="1676" y="5616"/>
                  </a:lnTo>
                  <a:lnTo>
                    <a:pt x="1669" y="5623"/>
                  </a:lnTo>
                  <a:lnTo>
                    <a:pt x="1662" y="5628"/>
                  </a:lnTo>
                  <a:lnTo>
                    <a:pt x="1655" y="5632"/>
                  </a:lnTo>
                  <a:lnTo>
                    <a:pt x="1650" y="5635"/>
                  </a:lnTo>
                  <a:lnTo>
                    <a:pt x="1646" y="5637"/>
                  </a:lnTo>
                  <a:lnTo>
                    <a:pt x="1642" y="5637"/>
                  </a:lnTo>
                  <a:lnTo>
                    <a:pt x="1641" y="5636"/>
                  </a:lnTo>
                  <a:lnTo>
                    <a:pt x="1640" y="5635"/>
                  </a:lnTo>
                  <a:lnTo>
                    <a:pt x="1640" y="5632"/>
                  </a:lnTo>
                  <a:lnTo>
                    <a:pt x="1640" y="5629"/>
                  </a:lnTo>
                  <a:lnTo>
                    <a:pt x="1645" y="5613"/>
                  </a:lnTo>
                  <a:lnTo>
                    <a:pt x="1653" y="5596"/>
                  </a:lnTo>
                  <a:lnTo>
                    <a:pt x="1659" y="5581"/>
                  </a:lnTo>
                  <a:lnTo>
                    <a:pt x="1662" y="5571"/>
                  </a:lnTo>
                  <a:lnTo>
                    <a:pt x="1662" y="5563"/>
                  </a:lnTo>
                  <a:lnTo>
                    <a:pt x="1660" y="5557"/>
                  </a:lnTo>
                  <a:lnTo>
                    <a:pt x="1653" y="5544"/>
                  </a:lnTo>
                  <a:lnTo>
                    <a:pt x="1641" y="5522"/>
                  </a:lnTo>
                  <a:lnTo>
                    <a:pt x="1641" y="5462"/>
                  </a:lnTo>
                  <a:close/>
                  <a:moveTo>
                    <a:pt x="76" y="4524"/>
                  </a:moveTo>
                  <a:lnTo>
                    <a:pt x="120" y="4556"/>
                  </a:lnTo>
                  <a:lnTo>
                    <a:pt x="127" y="4553"/>
                  </a:lnTo>
                  <a:lnTo>
                    <a:pt x="130" y="4552"/>
                  </a:lnTo>
                  <a:lnTo>
                    <a:pt x="133" y="4549"/>
                  </a:lnTo>
                  <a:lnTo>
                    <a:pt x="138" y="4544"/>
                  </a:lnTo>
                  <a:lnTo>
                    <a:pt x="138" y="4522"/>
                  </a:lnTo>
                  <a:lnTo>
                    <a:pt x="139" y="4501"/>
                  </a:lnTo>
                  <a:lnTo>
                    <a:pt x="142" y="4482"/>
                  </a:lnTo>
                  <a:lnTo>
                    <a:pt x="145" y="4461"/>
                  </a:lnTo>
                  <a:lnTo>
                    <a:pt x="149" y="4442"/>
                  </a:lnTo>
                  <a:lnTo>
                    <a:pt x="154" y="4422"/>
                  </a:lnTo>
                  <a:lnTo>
                    <a:pt x="159" y="4403"/>
                  </a:lnTo>
                  <a:lnTo>
                    <a:pt x="164" y="4383"/>
                  </a:lnTo>
                  <a:lnTo>
                    <a:pt x="177" y="4346"/>
                  </a:lnTo>
                  <a:lnTo>
                    <a:pt x="193" y="4308"/>
                  </a:lnTo>
                  <a:lnTo>
                    <a:pt x="209" y="4271"/>
                  </a:lnTo>
                  <a:lnTo>
                    <a:pt x="228" y="4234"/>
                  </a:lnTo>
                  <a:lnTo>
                    <a:pt x="237" y="4214"/>
                  </a:lnTo>
                  <a:lnTo>
                    <a:pt x="246" y="4195"/>
                  </a:lnTo>
                  <a:lnTo>
                    <a:pt x="251" y="4186"/>
                  </a:lnTo>
                  <a:lnTo>
                    <a:pt x="257" y="4177"/>
                  </a:lnTo>
                  <a:lnTo>
                    <a:pt x="264" y="4169"/>
                  </a:lnTo>
                  <a:lnTo>
                    <a:pt x="273" y="4162"/>
                  </a:lnTo>
                  <a:lnTo>
                    <a:pt x="290" y="4150"/>
                  </a:lnTo>
                  <a:lnTo>
                    <a:pt x="305" y="4136"/>
                  </a:lnTo>
                  <a:lnTo>
                    <a:pt x="318" y="4123"/>
                  </a:lnTo>
                  <a:lnTo>
                    <a:pt x="331" y="4109"/>
                  </a:lnTo>
                  <a:lnTo>
                    <a:pt x="342" y="4094"/>
                  </a:lnTo>
                  <a:lnTo>
                    <a:pt x="352" y="4080"/>
                  </a:lnTo>
                  <a:lnTo>
                    <a:pt x="360" y="4065"/>
                  </a:lnTo>
                  <a:lnTo>
                    <a:pt x="368" y="4049"/>
                  </a:lnTo>
                  <a:lnTo>
                    <a:pt x="375" y="4032"/>
                  </a:lnTo>
                  <a:lnTo>
                    <a:pt x="380" y="4015"/>
                  </a:lnTo>
                  <a:lnTo>
                    <a:pt x="387" y="3998"/>
                  </a:lnTo>
                  <a:lnTo>
                    <a:pt x="392" y="3980"/>
                  </a:lnTo>
                  <a:lnTo>
                    <a:pt x="400" y="3944"/>
                  </a:lnTo>
                  <a:lnTo>
                    <a:pt x="409" y="3904"/>
                  </a:lnTo>
                  <a:lnTo>
                    <a:pt x="414" y="3894"/>
                  </a:lnTo>
                  <a:lnTo>
                    <a:pt x="419" y="3884"/>
                  </a:lnTo>
                  <a:lnTo>
                    <a:pt x="422" y="3874"/>
                  </a:lnTo>
                  <a:lnTo>
                    <a:pt x="425" y="3866"/>
                  </a:lnTo>
                  <a:lnTo>
                    <a:pt x="427" y="3857"/>
                  </a:lnTo>
                  <a:lnTo>
                    <a:pt x="428" y="3850"/>
                  </a:lnTo>
                  <a:lnTo>
                    <a:pt x="428" y="3842"/>
                  </a:lnTo>
                  <a:lnTo>
                    <a:pt x="427" y="3834"/>
                  </a:lnTo>
                  <a:lnTo>
                    <a:pt x="425" y="3818"/>
                  </a:lnTo>
                  <a:lnTo>
                    <a:pt x="421" y="3802"/>
                  </a:lnTo>
                  <a:lnTo>
                    <a:pt x="414" y="3783"/>
                  </a:lnTo>
                  <a:lnTo>
                    <a:pt x="406" y="3761"/>
                  </a:lnTo>
                  <a:lnTo>
                    <a:pt x="401" y="3743"/>
                  </a:lnTo>
                  <a:lnTo>
                    <a:pt x="397" y="3725"/>
                  </a:lnTo>
                  <a:lnTo>
                    <a:pt x="393" y="3708"/>
                  </a:lnTo>
                  <a:lnTo>
                    <a:pt x="392" y="3690"/>
                  </a:lnTo>
                  <a:lnTo>
                    <a:pt x="390" y="3655"/>
                  </a:lnTo>
                  <a:lnTo>
                    <a:pt x="387" y="3619"/>
                  </a:lnTo>
                  <a:lnTo>
                    <a:pt x="387" y="3611"/>
                  </a:lnTo>
                  <a:lnTo>
                    <a:pt x="388" y="3606"/>
                  </a:lnTo>
                  <a:lnTo>
                    <a:pt x="390" y="3601"/>
                  </a:lnTo>
                  <a:lnTo>
                    <a:pt x="393" y="3596"/>
                  </a:lnTo>
                  <a:lnTo>
                    <a:pt x="397" y="3592"/>
                  </a:lnTo>
                  <a:lnTo>
                    <a:pt x="402" y="3588"/>
                  </a:lnTo>
                  <a:lnTo>
                    <a:pt x="408" y="3585"/>
                  </a:lnTo>
                  <a:lnTo>
                    <a:pt x="414" y="3583"/>
                  </a:lnTo>
                  <a:lnTo>
                    <a:pt x="440" y="3574"/>
                  </a:lnTo>
                  <a:lnTo>
                    <a:pt x="463" y="3565"/>
                  </a:lnTo>
                  <a:lnTo>
                    <a:pt x="470" y="3559"/>
                  </a:lnTo>
                  <a:lnTo>
                    <a:pt x="475" y="3553"/>
                  </a:lnTo>
                  <a:lnTo>
                    <a:pt x="480" y="3544"/>
                  </a:lnTo>
                  <a:lnTo>
                    <a:pt x="484" y="3536"/>
                  </a:lnTo>
                  <a:lnTo>
                    <a:pt x="488" y="3526"/>
                  </a:lnTo>
                  <a:lnTo>
                    <a:pt x="491" y="3515"/>
                  </a:lnTo>
                  <a:lnTo>
                    <a:pt x="493" y="3504"/>
                  </a:lnTo>
                  <a:lnTo>
                    <a:pt x="494" y="3492"/>
                  </a:lnTo>
                  <a:lnTo>
                    <a:pt x="496" y="3469"/>
                  </a:lnTo>
                  <a:lnTo>
                    <a:pt x="494" y="3447"/>
                  </a:lnTo>
                  <a:lnTo>
                    <a:pt x="494" y="3436"/>
                  </a:lnTo>
                  <a:lnTo>
                    <a:pt x="492" y="3427"/>
                  </a:lnTo>
                  <a:lnTo>
                    <a:pt x="489" y="3418"/>
                  </a:lnTo>
                  <a:lnTo>
                    <a:pt x="487" y="3410"/>
                  </a:lnTo>
                  <a:lnTo>
                    <a:pt x="480" y="3397"/>
                  </a:lnTo>
                  <a:lnTo>
                    <a:pt x="474" y="3386"/>
                  </a:lnTo>
                  <a:lnTo>
                    <a:pt x="466" y="3377"/>
                  </a:lnTo>
                  <a:lnTo>
                    <a:pt x="457" y="3368"/>
                  </a:lnTo>
                  <a:lnTo>
                    <a:pt x="440" y="3351"/>
                  </a:lnTo>
                  <a:lnTo>
                    <a:pt x="423" y="3335"/>
                  </a:lnTo>
                  <a:lnTo>
                    <a:pt x="415" y="3327"/>
                  </a:lnTo>
                  <a:lnTo>
                    <a:pt x="408" y="3318"/>
                  </a:lnTo>
                  <a:lnTo>
                    <a:pt x="401" y="3309"/>
                  </a:lnTo>
                  <a:lnTo>
                    <a:pt x="396" y="3299"/>
                  </a:lnTo>
                  <a:lnTo>
                    <a:pt x="391" y="3287"/>
                  </a:lnTo>
                  <a:lnTo>
                    <a:pt x="387" y="3273"/>
                  </a:lnTo>
                  <a:lnTo>
                    <a:pt x="386" y="3259"/>
                  </a:lnTo>
                  <a:lnTo>
                    <a:pt x="384" y="3242"/>
                  </a:lnTo>
                  <a:lnTo>
                    <a:pt x="388" y="3223"/>
                  </a:lnTo>
                  <a:lnTo>
                    <a:pt x="395" y="3204"/>
                  </a:lnTo>
                  <a:lnTo>
                    <a:pt x="404" y="3185"/>
                  </a:lnTo>
                  <a:lnTo>
                    <a:pt x="412" y="3167"/>
                  </a:lnTo>
                  <a:lnTo>
                    <a:pt x="421" y="3149"/>
                  </a:lnTo>
                  <a:lnTo>
                    <a:pt x="427" y="3132"/>
                  </a:lnTo>
                  <a:lnTo>
                    <a:pt x="430" y="3123"/>
                  </a:lnTo>
                  <a:lnTo>
                    <a:pt x="432" y="3114"/>
                  </a:lnTo>
                  <a:lnTo>
                    <a:pt x="434" y="3105"/>
                  </a:lnTo>
                  <a:lnTo>
                    <a:pt x="435" y="3096"/>
                  </a:lnTo>
                  <a:lnTo>
                    <a:pt x="435" y="3070"/>
                  </a:lnTo>
                  <a:lnTo>
                    <a:pt x="434" y="3042"/>
                  </a:lnTo>
                  <a:lnTo>
                    <a:pt x="431" y="3014"/>
                  </a:lnTo>
                  <a:lnTo>
                    <a:pt x="427" y="2987"/>
                  </a:lnTo>
                  <a:lnTo>
                    <a:pt x="425" y="2960"/>
                  </a:lnTo>
                  <a:lnTo>
                    <a:pt x="421" y="2931"/>
                  </a:lnTo>
                  <a:lnTo>
                    <a:pt x="419" y="2904"/>
                  </a:lnTo>
                  <a:lnTo>
                    <a:pt x="418" y="2875"/>
                  </a:lnTo>
                  <a:lnTo>
                    <a:pt x="419" y="2846"/>
                  </a:lnTo>
                  <a:lnTo>
                    <a:pt x="423" y="2816"/>
                  </a:lnTo>
                  <a:lnTo>
                    <a:pt x="427" y="2785"/>
                  </a:lnTo>
                  <a:lnTo>
                    <a:pt x="428" y="2755"/>
                  </a:lnTo>
                  <a:lnTo>
                    <a:pt x="428" y="2720"/>
                  </a:lnTo>
                  <a:lnTo>
                    <a:pt x="425" y="2685"/>
                  </a:lnTo>
                  <a:lnTo>
                    <a:pt x="425" y="2668"/>
                  </a:lnTo>
                  <a:lnTo>
                    <a:pt x="425" y="2650"/>
                  </a:lnTo>
                  <a:lnTo>
                    <a:pt x="426" y="2633"/>
                  </a:lnTo>
                  <a:lnTo>
                    <a:pt x="428" y="2615"/>
                  </a:lnTo>
                  <a:lnTo>
                    <a:pt x="443" y="2590"/>
                  </a:lnTo>
                  <a:lnTo>
                    <a:pt x="457" y="2564"/>
                  </a:lnTo>
                  <a:lnTo>
                    <a:pt x="471" y="2535"/>
                  </a:lnTo>
                  <a:lnTo>
                    <a:pt x="485" y="2505"/>
                  </a:lnTo>
                  <a:lnTo>
                    <a:pt x="500" y="2474"/>
                  </a:lnTo>
                  <a:lnTo>
                    <a:pt x="515" y="2443"/>
                  </a:lnTo>
                  <a:lnTo>
                    <a:pt x="531" y="2412"/>
                  </a:lnTo>
                  <a:lnTo>
                    <a:pt x="549" y="2382"/>
                  </a:lnTo>
                  <a:lnTo>
                    <a:pt x="558" y="2369"/>
                  </a:lnTo>
                  <a:lnTo>
                    <a:pt x="567" y="2355"/>
                  </a:lnTo>
                  <a:lnTo>
                    <a:pt x="576" y="2342"/>
                  </a:lnTo>
                  <a:lnTo>
                    <a:pt x="586" y="2330"/>
                  </a:lnTo>
                  <a:lnTo>
                    <a:pt x="597" y="2318"/>
                  </a:lnTo>
                  <a:lnTo>
                    <a:pt x="608" y="2308"/>
                  </a:lnTo>
                  <a:lnTo>
                    <a:pt x="619" y="2299"/>
                  </a:lnTo>
                  <a:lnTo>
                    <a:pt x="632" y="2291"/>
                  </a:lnTo>
                  <a:lnTo>
                    <a:pt x="643" y="2283"/>
                  </a:lnTo>
                  <a:lnTo>
                    <a:pt x="656" y="2278"/>
                  </a:lnTo>
                  <a:lnTo>
                    <a:pt x="671" y="2273"/>
                  </a:lnTo>
                  <a:lnTo>
                    <a:pt x="684" y="2270"/>
                  </a:lnTo>
                  <a:lnTo>
                    <a:pt x="699" y="2269"/>
                  </a:lnTo>
                  <a:lnTo>
                    <a:pt x="715" y="2269"/>
                  </a:lnTo>
                  <a:lnTo>
                    <a:pt x="730" y="2270"/>
                  </a:lnTo>
                  <a:lnTo>
                    <a:pt x="747" y="2274"/>
                  </a:lnTo>
                  <a:lnTo>
                    <a:pt x="770" y="2279"/>
                  </a:lnTo>
                  <a:lnTo>
                    <a:pt x="792" y="2283"/>
                  </a:lnTo>
                  <a:lnTo>
                    <a:pt x="812" y="2286"/>
                  </a:lnTo>
                  <a:lnTo>
                    <a:pt x="829" y="2286"/>
                  </a:lnTo>
                  <a:lnTo>
                    <a:pt x="843" y="2285"/>
                  </a:lnTo>
                  <a:lnTo>
                    <a:pt x="856" y="2282"/>
                  </a:lnTo>
                  <a:lnTo>
                    <a:pt x="866" y="2277"/>
                  </a:lnTo>
                  <a:lnTo>
                    <a:pt x="874" y="2272"/>
                  </a:lnTo>
                  <a:lnTo>
                    <a:pt x="882" y="2265"/>
                  </a:lnTo>
                  <a:lnTo>
                    <a:pt x="887" y="2256"/>
                  </a:lnTo>
                  <a:lnTo>
                    <a:pt x="891" y="2247"/>
                  </a:lnTo>
                  <a:lnTo>
                    <a:pt x="893" y="2237"/>
                  </a:lnTo>
                  <a:lnTo>
                    <a:pt x="895" y="2225"/>
                  </a:lnTo>
                  <a:lnTo>
                    <a:pt x="896" y="2213"/>
                  </a:lnTo>
                  <a:lnTo>
                    <a:pt x="895" y="2200"/>
                  </a:lnTo>
                  <a:lnTo>
                    <a:pt x="893" y="2187"/>
                  </a:lnTo>
                  <a:lnTo>
                    <a:pt x="884" y="2128"/>
                  </a:lnTo>
                  <a:lnTo>
                    <a:pt x="873" y="2064"/>
                  </a:lnTo>
                  <a:lnTo>
                    <a:pt x="871" y="2049"/>
                  </a:lnTo>
                  <a:lnTo>
                    <a:pt x="870" y="2033"/>
                  </a:lnTo>
                  <a:lnTo>
                    <a:pt x="869" y="2018"/>
                  </a:lnTo>
                  <a:lnTo>
                    <a:pt x="869" y="2002"/>
                  </a:lnTo>
                  <a:lnTo>
                    <a:pt x="870" y="1988"/>
                  </a:lnTo>
                  <a:lnTo>
                    <a:pt x="871" y="1974"/>
                  </a:lnTo>
                  <a:lnTo>
                    <a:pt x="875" y="1959"/>
                  </a:lnTo>
                  <a:lnTo>
                    <a:pt x="881" y="1947"/>
                  </a:lnTo>
                  <a:lnTo>
                    <a:pt x="903" y="1912"/>
                  </a:lnTo>
                  <a:lnTo>
                    <a:pt x="925" y="1877"/>
                  </a:lnTo>
                  <a:lnTo>
                    <a:pt x="945" y="1842"/>
                  </a:lnTo>
                  <a:lnTo>
                    <a:pt x="965" y="1807"/>
                  </a:lnTo>
                  <a:lnTo>
                    <a:pt x="974" y="1788"/>
                  </a:lnTo>
                  <a:lnTo>
                    <a:pt x="982" y="1770"/>
                  </a:lnTo>
                  <a:lnTo>
                    <a:pt x="988" y="1751"/>
                  </a:lnTo>
                  <a:lnTo>
                    <a:pt x="995" y="1733"/>
                  </a:lnTo>
                  <a:lnTo>
                    <a:pt x="1000" y="1713"/>
                  </a:lnTo>
                  <a:lnTo>
                    <a:pt x="1004" y="1693"/>
                  </a:lnTo>
                  <a:lnTo>
                    <a:pt x="1006" y="1672"/>
                  </a:lnTo>
                  <a:lnTo>
                    <a:pt x="1007" y="1651"/>
                  </a:lnTo>
                  <a:lnTo>
                    <a:pt x="1009" y="1608"/>
                  </a:lnTo>
                  <a:lnTo>
                    <a:pt x="1009" y="1566"/>
                  </a:lnTo>
                  <a:lnTo>
                    <a:pt x="1010" y="1545"/>
                  </a:lnTo>
                  <a:lnTo>
                    <a:pt x="1013" y="1524"/>
                  </a:lnTo>
                  <a:lnTo>
                    <a:pt x="1015" y="1504"/>
                  </a:lnTo>
                  <a:lnTo>
                    <a:pt x="1018" y="1481"/>
                  </a:lnTo>
                  <a:lnTo>
                    <a:pt x="1023" y="1457"/>
                  </a:lnTo>
                  <a:lnTo>
                    <a:pt x="1030" y="1432"/>
                  </a:lnTo>
                  <a:lnTo>
                    <a:pt x="1036" y="1406"/>
                  </a:lnTo>
                  <a:lnTo>
                    <a:pt x="1044" y="1383"/>
                  </a:lnTo>
                  <a:lnTo>
                    <a:pt x="1050" y="1358"/>
                  </a:lnTo>
                  <a:lnTo>
                    <a:pt x="1058" y="1334"/>
                  </a:lnTo>
                  <a:lnTo>
                    <a:pt x="1064" y="1309"/>
                  </a:lnTo>
                  <a:lnTo>
                    <a:pt x="1070" y="1283"/>
                  </a:lnTo>
                  <a:lnTo>
                    <a:pt x="1124" y="1268"/>
                  </a:lnTo>
                  <a:lnTo>
                    <a:pt x="1173" y="1252"/>
                  </a:lnTo>
                  <a:lnTo>
                    <a:pt x="1184" y="1247"/>
                  </a:lnTo>
                  <a:lnTo>
                    <a:pt x="1193" y="1241"/>
                  </a:lnTo>
                  <a:lnTo>
                    <a:pt x="1202" y="1234"/>
                  </a:lnTo>
                  <a:lnTo>
                    <a:pt x="1208" y="1225"/>
                  </a:lnTo>
                  <a:lnTo>
                    <a:pt x="1215" y="1215"/>
                  </a:lnTo>
                  <a:lnTo>
                    <a:pt x="1220" y="1203"/>
                  </a:lnTo>
                  <a:lnTo>
                    <a:pt x="1224" y="1189"/>
                  </a:lnTo>
                  <a:lnTo>
                    <a:pt x="1225" y="1172"/>
                  </a:lnTo>
                  <a:lnTo>
                    <a:pt x="1226" y="1156"/>
                  </a:lnTo>
                  <a:lnTo>
                    <a:pt x="1230" y="1143"/>
                  </a:lnTo>
                  <a:lnTo>
                    <a:pt x="1234" y="1132"/>
                  </a:lnTo>
                  <a:lnTo>
                    <a:pt x="1238" y="1123"/>
                  </a:lnTo>
                  <a:lnTo>
                    <a:pt x="1245" y="1114"/>
                  </a:lnTo>
                  <a:lnTo>
                    <a:pt x="1251" y="1106"/>
                  </a:lnTo>
                  <a:lnTo>
                    <a:pt x="1259" y="1099"/>
                  </a:lnTo>
                  <a:lnTo>
                    <a:pt x="1267" y="1094"/>
                  </a:lnTo>
                  <a:lnTo>
                    <a:pt x="1283" y="1082"/>
                  </a:lnTo>
                  <a:lnTo>
                    <a:pt x="1300" y="1071"/>
                  </a:lnTo>
                  <a:lnTo>
                    <a:pt x="1309" y="1063"/>
                  </a:lnTo>
                  <a:lnTo>
                    <a:pt x="1317" y="1055"/>
                  </a:lnTo>
                  <a:lnTo>
                    <a:pt x="1326" y="1048"/>
                  </a:lnTo>
                  <a:lnTo>
                    <a:pt x="1334" y="1037"/>
                  </a:lnTo>
                  <a:lnTo>
                    <a:pt x="1352" y="1010"/>
                  </a:lnTo>
                  <a:lnTo>
                    <a:pt x="1368" y="983"/>
                  </a:lnTo>
                  <a:lnTo>
                    <a:pt x="1382" y="956"/>
                  </a:lnTo>
                  <a:lnTo>
                    <a:pt x="1394" y="930"/>
                  </a:lnTo>
                  <a:lnTo>
                    <a:pt x="1399" y="915"/>
                  </a:lnTo>
                  <a:lnTo>
                    <a:pt x="1403" y="901"/>
                  </a:lnTo>
                  <a:lnTo>
                    <a:pt x="1406" y="887"/>
                  </a:lnTo>
                  <a:lnTo>
                    <a:pt x="1410" y="873"/>
                  </a:lnTo>
                  <a:lnTo>
                    <a:pt x="1413" y="857"/>
                  </a:lnTo>
                  <a:lnTo>
                    <a:pt x="1414" y="842"/>
                  </a:lnTo>
                  <a:lnTo>
                    <a:pt x="1416" y="825"/>
                  </a:lnTo>
                  <a:lnTo>
                    <a:pt x="1416" y="808"/>
                  </a:lnTo>
                  <a:lnTo>
                    <a:pt x="1416" y="788"/>
                  </a:lnTo>
                  <a:lnTo>
                    <a:pt x="1417" y="770"/>
                  </a:lnTo>
                  <a:lnTo>
                    <a:pt x="1418" y="753"/>
                  </a:lnTo>
                  <a:lnTo>
                    <a:pt x="1419" y="738"/>
                  </a:lnTo>
                  <a:lnTo>
                    <a:pt x="1422" y="724"/>
                  </a:lnTo>
                  <a:lnTo>
                    <a:pt x="1426" y="711"/>
                  </a:lnTo>
                  <a:lnTo>
                    <a:pt x="1430" y="698"/>
                  </a:lnTo>
                  <a:lnTo>
                    <a:pt x="1435" y="686"/>
                  </a:lnTo>
                  <a:lnTo>
                    <a:pt x="1440" y="676"/>
                  </a:lnTo>
                  <a:lnTo>
                    <a:pt x="1448" y="664"/>
                  </a:lnTo>
                  <a:lnTo>
                    <a:pt x="1456" y="652"/>
                  </a:lnTo>
                  <a:lnTo>
                    <a:pt x="1465" y="641"/>
                  </a:lnTo>
                  <a:lnTo>
                    <a:pt x="1487" y="617"/>
                  </a:lnTo>
                  <a:lnTo>
                    <a:pt x="1514" y="589"/>
                  </a:lnTo>
                  <a:lnTo>
                    <a:pt x="1522" y="584"/>
                  </a:lnTo>
                  <a:lnTo>
                    <a:pt x="1530" y="577"/>
                  </a:lnTo>
                  <a:lnTo>
                    <a:pt x="1536" y="571"/>
                  </a:lnTo>
                  <a:lnTo>
                    <a:pt x="1543" y="562"/>
                  </a:lnTo>
                  <a:lnTo>
                    <a:pt x="1554" y="544"/>
                  </a:lnTo>
                  <a:lnTo>
                    <a:pt x="1566" y="524"/>
                  </a:lnTo>
                  <a:lnTo>
                    <a:pt x="1579" y="506"/>
                  </a:lnTo>
                  <a:lnTo>
                    <a:pt x="1592" y="489"/>
                  </a:lnTo>
                  <a:lnTo>
                    <a:pt x="1598" y="481"/>
                  </a:lnTo>
                  <a:lnTo>
                    <a:pt x="1606" y="475"/>
                  </a:lnTo>
                  <a:lnTo>
                    <a:pt x="1614" y="470"/>
                  </a:lnTo>
                  <a:lnTo>
                    <a:pt x="1622" y="467"/>
                  </a:lnTo>
                  <a:lnTo>
                    <a:pt x="1629" y="465"/>
                  </a:lnTo>
                  <a:lnTo>
                    <a:pt x="1636" y="465"/>
                  </a:lnTo>
                  <a:lnTo>
                    <a:pt x="1642" y="465"/>
                  </a:lnTo>
                  <a:lnTo>
                    <a:pt x="1649" y="467"/>
                  </a:lnTo>
                  <a:lnTo>
                    <a:pt x="1660" y="472"/>
                  </a:lnTo>
                  <a:lnTo>
                    <a:pt x="1672" y="481"/>
                  </a:lnTo>
                  <a:lnTo>
                    <a:pt x="1684" y="490"/>
                  </a:lnTo>
                  <a:lnTo>
                    <a:pt x="1695" y="498"/>
                  </a:lnTo>
                  <a:lnTo>
                    <a:pt x="1701" y="502"/>
                  </a:lnTo>
                  <a:lnTo>
                    <a:pt x="1707" y="505"/>
                  </a:lnTo>
                  <a:lnTo>
                    <a:pt x="1714" y="507"/>
                  </a:lnTo>
                  <a:lnTo>
                    <a:pt x="1721" y="509"/>
                  </a:lnTo>
                  <a:lnTo>
                    <a:pt x="1725" y="507"/>
                  </a:lnTo>
                  <a:lnTo>
                    <a:pt x="1730" y="506"/>
                  </a:lnTo>
                  <a:lnTo>
                    <a:pt x="1734" y="503"/>
                  </a:lnTo>
                  <a:lnTo>
                    <a:pt x="1738" y="501"/>
                  </a:lnTo>
                  <a:lnTo>
                    <a:pt x="1746" y="490"/>
                  </a:lnTo>
                  <a:lnTo>
                    <a:pt x="1752" y="478"/>
                  </a:lnTo>
                  <a:lnTo>
                    <a:pt x="1759" y="462"/>
                  </a:lnTo>
                  <a:lnTo>
                    <a:pt x="1765" y="444"/>
                  </a:lnTo>
                  <a:lnTo>
                    <a:pt x="1772" y="424"/>
                  </a:lnTo>
                  <a:lnTo>
                    <a:pt x="1777" y="405"/>
                  </a:lnTo>
                  <a:lnTo>
                    <a:pt x="1789" y="362"/>
                  </a:lnTo>
                  <a:lnTo>
                    <a:pt x="1800" y="323"/>
                  </a:lnTo>
                  <a:lnTo>
                    <a:pt x="1808" y="307"/>
                  </a:lnTo>
                  <a:lnTo>
                    <a:pt x="1815" y="291"/>
                  </a:lnTo>
                  <a:lnTo>
                    <a:pt x="1818" y="285"/>
                  </a:lnTo>
                  <a:lnTo>
                    <a:pt x="1822" y="279"/>
                  </a:lnTo>
                  <a:lnTo>
                    <a:pt x="1826" y="274"/>
                  </a:lnTo>
                  <a:lnTo>
                    <a:pt x="1831" y="270"/>
                  </a:lnTo>
                  <a:lnTo>
                    <a:pt x="1838" y="266"/>
                  </a:lnTo>
                  <a:lnTo>
                    <a:pt x="1847" y="264"/>
                  </a:lnTo>
                  <a:lnTo>
                    <a:pt x="1856" y="262"/>
                  </a:lnTo>
                  <a:lnTo>
                    <a:pt x="1868" y="261"/>
                  </a:lnTo>
                  <a:lnTo>
                    <a:pt x="1894" y="262"/>
                  </a:lnTo>
                  <a:lnTo>
                    <a:pt x="1921" y="268"/>
                  </a:lnTo>
                  <a:lnTo>
                    <a:pt x="1977" y="279"/>
                  </a:lnTo>
                  <a:lnTo>
                    <a:pt x="2019" y="290"/>
                  </a:lnTo>
                  <a:lnTo>
                    <a:pt x="2034" y="294"/>
                  </a:lnTo>
                  <a:lnTo>
                    <a:pt x="2048" y="300"/>
                  </a:lnTo>
                  <a:lnTo>
                    <a:pt x="2061" y="307"/>
                  </a:lnTo>
                  <a:lnTo>
                    <a:pt x="2074" y="314"/>
                  </a:lnTo>
                  <a:lnTo>
                    <a:pt x="2097" y="330"/>
                  </a:lnTo>
                  <a:lnTo>
                    <a:pt x="2119" y="340"/>
                  </a:lnTo>
                  <a:lnTo>
                    <a:pt x="2129" y="343"/>
                  </a:lnTo>
                  <a:lnTo>
                    <a:pt x="2138" y="343"/>
                  </a:lnTo>
                  <a:lnTo>
                    <a:pt x="2144" y="342"/>
                  </a:lnTo>
                  <a:lnTo>
                    <a:pt x="2148" y="339"/>
                  </a:lnTo>
                  <a:lnTo>
                    <a:pt x="2153" y="336"/>
                  </a:lnTo>
                  <a:lnTo>
                    <a:pt x="2157" y="332"/>
                  </a:lnTo>
                  <a:lnTo>
                    <a:pt x="2160" y="327"/>
                  </a:lnTo>
                  <a:lnTo>
                    <a:pt x="2164" y="321"/>
                  </a:lnTo>
                  <a:lnTo>
                    <a:pt x="2168" y="314"/>
                  </a:lnTo>
                  <a:lnTo>
                    <a:pt x="2172" y="305"/>
                  </a:lnTo>
                  <a:lnTo>
                    <a:pt x="2180" y="285"/>
                  </a:lnTo>
                  <a:lnTo>
                    <a:pt x="2186" y="257"/>
                  </a:lnTo>
                  <a:lnTo>
                    <a:pt x="2216" y="126"/>
                  </a:lnTo>
                  <a:lnTo>
                    <a:pt x="2217" y="119"/>
                  </a:lnTo>
                  <a:lnTo>
                    <a:pt x="2217" y="111"/>
                  </a:lnTo>
                  <a:lnTo>
                    <a:pt x="2217" y="104"/>
                  </a:lnTo>
                  <a:lnTo>
                    <a:pt x="2216" y="98"/>
                  </a:lnTo>
                  <a:lnTo>
                    <a:pt x="2211" y="85"/>
                  </a:lnTo>
                  <a:lnTo>
                    <a:pt x="2206" y="73"/>
                  </a:lnTo>
                  <a:lnTo>
                    <a:pt x="2199" y="60"/>
                  </a:lnTo>
                  <a:lnTo>
                    <a:pt x="2193" y="49"/>
                  </a:lnTo>
                  <a:lnTo>
                    <a:pt x="2192" y="41"/>
                  </a:lnTo>
                  <a:lnTo>
                    <a:pt x="2189" y="35"/>
                  </a:lnTo>
                  <a:lnTo>
                    <a:pt x="2188" y="28"/>
                  </a:lnTo>
                  <a:lnTo>
                    <a:pt x="2188" y="20"/>
                  </a:lnTo>
                  <a:lnTo>
                    <a:pt x="2214" y="0"/>
                  </a:lnTo>
                  <a:lnTo>
                    <a:pt x="2239" y="32"/>
                  </a:lnTo>
                  <a:lnTo>
                    <a:pt x="2264" y="68"/>
                  </a:lnTo>
                  <a:lnTo>
                    <a:pt x="2287" y="104"/>
                  </a:lnTo>
                  <a:lnTo>
                    <a:pt x="2311" y="139"/>
                  </a:lnTo>
                  <a:lnTo>
                    <a:pt x="2319" y="151"/>
                  </a:lnTo>
                  <a:lnTo>
                    <a:pt x="2328" y="161"/>
                  </a:lnTo>
                  <a:lnTo>
                    <a:pt x="2337" y="171"/>
                  </a:lnTo>
                  <a:lnTo>
                    <a:pt x="2346" y="180"/>
                  </a:lnTo>
                  <a:lnTo>
                    <a:pt x="2366" y="194"/>
                  </a:lnTo>
                  <a:lnTo>
                    <a:pt x="2387" y="207"/>
                  </a:lnTo>
                  <a:lnTo>
                    <a:pt x="2434" y="231"/>
                  </a:lnTo>
                  <a:lnTo>
                    <a:pt x="2479" y="257"/>
                  </a:lnTo>
                  <a:lnTo>
                    <a:pt x="2487" y="274"/>
                  </a:lnTo>
                  <a:lnTo>
                    <a:pt x="2496" y="291"/>
                  </a:lnTo>
                  <a:lnTo>
                    <a:pt x="2506" y="308"/>
                  </a:lnTo>
                  <a:lnTo>
                    <a:pt x="2518" y="325"/>
                  </a:lnTo>
                  <a:lnTo>
                    <a:pt x="2540" y="358"/>
                  </a:lnTo>
                  <a:lnTo>
                    <a:pt x="2562" y="388"/>
                  </a:lnTo>
                  <a:lnTo>
                    <a:pt x="2574" y="402"/>
                  </a:lnTo>
                  <a:lnTo>
                    <a:pt x="2585" y="415"/>
                  </a:lnTo>
                  <a:lnTo>
                    <a:pt x="2593" y="421"/>
                  </a:lnTo>
                  <a:lnTo>
                    <a:pt x="2601" y="426"/>
                  </a:lnTo>
                  <a:lnTo>
                    <a:pt x="2609" y="428"/>
                  </a:lnTo>
                  <a:lnTo>
                    <a:pt x="2618" y="430"/>
                  </a:lnTo>
                  <a:lnTo>
                    <a:pt x="2633" y="427"/>
                  </a:lnTo>
                  <a:lnTo>
                    <a:pt x="2653" y="423"/>
                  </a:lnTo>
                  <a:lnTo>
                    <a:pt x="2663" y="422"/>
                  </a:lnTo>
                  <a:lnTo>
                    <a:pt x="2672" y="421"/>
                  </a:lnTo>
                  <a:lnTo>
                    <a:pt x="2680" y="421"/>
                  </a:lnTo>
                  <a:lnTo>
                    <a:pt x="2686" y="422"/>
                  </a:lnTo>
                  <a:lnTo>
                    <a:pt x="2692" y="440"/>
                  </a:lnTo>
                  <a:lnTo>
                    <a:pt x="2697" y="459"/>
                  </a:lnTo>
                  <a:lnTo>
                    <a:pt x="2703" y="478"/>
                  </a:lnTo>
                  <a:lnTo>
                    <a:pt x="2710" y="497"/>
                  </a:lnTo>
                  <a:lnTo>
                    <a:pt x="2716" y="516"/>
                  </a:lnTo>
                  <a:lnTo>
                    <a:pt x="2721" y="535"/>
                  </a:lnTo>
                  <a:lnTo>
                    <a:pt x="2725" y="554"/>
                  </a:lnTo>
                  <a:lnTo>
                    <a:pt x="2728" y="573"/>
                  </a:lnTo>
                  <a:lnTo>
                    <a:pt x="2723" y="610"/>
                  </a:lnTo>
                  <a:lnTo>
                    <a:pt x="2718" y="649"/>
                  </a:lnTo>
                  <a:lnTo>
                    <a:pt x="2718" y="656"/>
                  </a:lnTo>
                  <a:lnTo>
                    <a:pt x="2718" y="665"/>
                  </a:lnTo>
                  <a:lnTo>
                    <a:pt x="2720" y="672"/>
                  </a:lnTo>
                  <a:lnTo>
                    <a:pt x="2723" y="680"/>
                  </a:lnTo>
                  <a:lnTo>
                    <a:pt x="2728" y="685"/>
                  </a:lnTo>
                  <a:lnTo>
                    <a:pt x="2734" y="690"/>
                  </a:lnTo>
                  <a:lnTo>
                    <a:pt x="2742" y="694"/>
                  </a:lnTo>
                  <a:lnTo>
                    <a:pt x="2753" y="696"/>
                  </a:lnTo>
                  <a:lnTo>
                    <a:pt x="2758" y="706"/>
                  </a:lnTo>
                  <a:lnTo>
                    <a:pt x="2760" y="715"/>
                  </a:lnTo>
                  <a:lnTo>
                    <a:pt x="2760" y="724"/>
                  </a:lnTo>
                  <a:lnTo>
                    <a:pt x="2759" y="734"/>
                  </a:lnTo>
                  <a:lnTo>
                    <a:pt x="2754" y="753"/>
                  </a:lnTo>
                  <a:lnTo>
                    <a:pt x="2746" y="773"/>
                  </a:lnTo>
                  <a:lnTo>
                    <a:pt x="2737" y="800"/>
                  </a:lnTo>
                  <a:lnTo>
                    <a:pt x="2732" y="817"/>
                  </a:lnTo>
                  <a:lnTo>
                    <a:pt x="2732" y="825"/>
                  </a:lnTo>
                  <a:lnTo>
                    <a:pt x="2732" y="835"/>
                  </a:lnTo>
                  <a:lnTo>
                    <a:pt x="2732" y="847"/>
                  </a:lnTo>
                  <a:lnTo>
                    <a:pt x="2733" y="862"/>
                  </a:lnTo>
                  <a:lnTo>
                    <a:pt x="2742" y="877"/>
                  </a:lnTo>
                  <a:lnTo>
                    <a:pt x="2753" y="888"/>
                  </a:lnTo>
                  <a:lnTo>
                    <a:pt x="2764" y="899"/>
                  </a:lnTo>
                  <a:lnTo>
                    <a:pt x="2775" y="909"/>
                  </a:lnTo>
                  <a:lnTo>
                    <a:pt x="2785" y="918"/>
                  </a:lnTo>
                  <a:lnTo>
                    <a:pt x="2795" y="928"/>
                  </a:lnTo>
                  <a:lnTo>
                    <a:pt x="2800" y="935"/>
                  </a:lnTo>
                  <a:lnTo>
                    <a:pt x="2804" y="941"/>
                  </a:lnTo>
                  <a:lnTo>
                    <a:pt x="2808" y="949"/>
                  </a:lnTo>
                  <a:lnTo>
                    <a:pt x="2812" y="957"/>
                  </a:lnTo>
                  <a:lnTo>
                    <a:pt x="2816" y="968"/>
                  </a:lnTo>
                  <a:lnTo>
                    <a:pt x="2817" y="981"/>
                  </a:lnTo>
                  <a:lnTo>
                    <a:pt x="2819" y="993"/>
                  </a:lnTo>
                  <a:lnTo>
                    <a:pt x="2819" y="1005"/>
                  </a:lnTo>
                  <a:lnTo>
                    <a:pt x="2815" y="1029"/>
                  </a:lnTo>
                  <a:lnTo>
                    <a:pt x="2810" y="1054"/>
                  </a:lnTo>
                  <a:lnTo>
                    <a:pt x="2803" y="1079"/>
                  </a:lnTo>
                  <a:lnTo>
                    <a:pt x="2797" y="1103"/>
                  </a:lnTo>
                  <a:lnTo>
                    <a:pt x="2794" y="1116"/>
                  </a:lnTo>
                  <a:lnTo>
                    <a:pt x="2791" y="1128"/>
                  </a:lnTo>
                  <a:lnTo>
                    <a:pt x="2790" y="1139"/>
                  </a:lnTo>
                  <a:lnTo>
                    <a:pt x="2789" y="1152"/>
                  </a:lnTo>
                  <a:lnTo>
                    <a:pt x="2790" y="1168"/>
                  </a:lnTo>
                  <a:lnTo>
                    <a:pt x="2793" y="1185"/>
                  </a:lnTo>
                  <a:lnTo>
                    <a:pt x="2797" y="1200"/>
                  </a:lnTo>
                  <a:lnTo>
                    <a:pt x="2800" y="1215"/>
                  </a:lnTo>
                  <a:lnTo>
                    <a:pt x="2812" y="1244"/>
                  </a:lnTo>
                  <a:lnTo>
                    <a:pt x="2825" y="1273"/>
                  </a:lnTo>
                  <a:lnTo>
                    <a:pt x="2839" y="1301"/>
                  </a:lnTo>
                  <a:lnTo>
                    <a:pt x="2851" y="1330"/>
                  </a:lnTo>
                  <a:lnTo>
                    <a:pt x="2856" y="1344"/>
                  </a:lnTo>
                  <a:lnTo>
                    <a:pt x="2860" y="1358"/>
                  </a:lnTo>
                  <a:lnTo>
                    <a:pt x="2863" y="1373"/>
                  </a:lnTo>
                  <a:lnTo>
                    <a:pt x="2865" y="1387"/>
                  </a:lnTo>
                  <a:lnTo>
                    <a:pt x="2863" y="1432"/>
                  </a:lnTo>
                  <a:lnTo>
                    <a:pt x="2856" y="1432"/>
                  </a:lnTo>
                  <a:lnTo>
                    <a:pt x="2846" y="1435"/>
                  </a:lnTo>
                  <a:lnTo>
                    <a:pt x="2835" y="1437"/>
                  </a:lnTo>
                  <a:lnTo>
                    <a:pt x="2822" y="1443"/>
                  </a:lnTo>
                  <a:lnTo>
                    <a:pt x="2800" y="1450"/>
                  </a:lnTo>
                  <a:lnTo>
                    <a:pt x="2784" y="1456"/>
                  </a:lnTo>
                  <a:lnTo>
                    <a:pt x="2755" y="1454"/>
                  </a:lnTo>
                  <a:lnTo>
                    <a:pt x="2728" y="1450"/>
                  </a:lnTo>
                  <a:lnTo>
                    <a:pt x="2714" y="1449"/>
                  </a:lnTo>
                  <a:lnTo>
                    <a:pt x="2699" y="1450"/>
                  </a:lnTo>
                  <a:lnTo>
                    <a:pt x="2693" y="1452"/>
                  </a:lnTo>
                  <a:lnTo>
                    <a:pt x="2686" y="1454"/>
                  </a:lnTo>
                  <a:lnTo>
                    <a:pt x="2679" y="1457"/>
                  </a:lnTo>
                  <a:lnTo>
                    <a:pt x="2672" y="1461"/>
                  </a:lnTo>
                  <a:lnTo>
                    <a:pt x="2662" y="1465"/>
                  </a:lnTo>
                  <a:lnTo>
                    <a:pt x="2654" y="1467"/>
                  </a:lnTo>
                  <a:lnTo>
                    <a:pt x="2646" y="1467"/>
                  </a:lnTo>
                  <a:lnTo>
                    <a:pt x="2641" y="1466"/>
                  </a:lnTo>
                  <a:lnTo>
                    <a:pt x="2636" y="1463"/>
                  </a:lnTo>
                  <a:lnTo>
                    <a:pt x="2631" y="1459"/>
                  </a:lnTo>
                  <a:lnTo>
                    <a:pt x="2627" y="1454"/>
                  </a:lnTo>
                  <a:lnTo>
                    <a:pt x="2623" y="1449"/>
                  </a:lnTo>
                  <a:lnTo>
                    <a:pt x="2616" y="1437"/>
                  </a:lnTo>
                  <a:lnTo>
                    <a:pt x="2610" y="1428"/>
                  </a:lnTo>
                  <a:lnTo>
                    <a:pt x="2606" y="1424"/>
                  </a:lnTo>
                  <a:lnTo>
                    <a:pt x="2602" y="1423"/>
                  </a:lnTo>
                  <a:lnTo>
                    <a:pt x="2597" y="1422"/>
                  </a:lnTo>
                  <a:lnTo>
                    <a:pt x="2592" y="1423"/>
                  </a:lnTo>
                  <a:lnTo>
                    <a:pt x="2589" y="1424"/>
                  </a:lnTo>
                  <a:lnTo>
                    <a:pt x="2587" y="1427"/>
                  </a:lnTo>
                  <a:lnTo>
                    <a:pt x="2585" y="1430"/>
                  </a:lnTo>
                  <a:lnTo>
                    <a:pt x="2584" y="1432"/>
                  </a:lnTo>
                  <a:lnTo>
                    <a:pt x="2582" y="1440"/>
                  </a:lnTo>
                  <a:lnTo>
                    <a:pt x="2580" y="1448"/>
                  </a:lnTo>
                  <a:lnTo>
                    <a:pt x="2580" y="1456"/>
                  </a:lnTo>
                  <a:lnTo>
                    <a:pt x="2578" y="1462"/>
                  </a:lnTo>
                  <a:lnTo>
                    <a:pt x="2576" y="1465"/>
                  </a:lnTo>
                  <a:lnTo>
                    <a:pt x="2574" y="1467"/>
                  </a:lnTo>
                  <a:lnTo>
                    <a:pt x="2571" y="1469"/>
                  </a:lnTo>
                  <a:lnTo>
                    <a:pt x="2569" y="1469"/>
                  </a:lnTo>
                  <a:lnTo>
                    <a:pt x="2562" y="1467"/>
                  </a:lnTo>
                  <a:lnTo>
                    <a:pt x="2556" y="1463"/>
                  </a:lnTo>
                  <a:lnTo>
                    <a:pt x="2548" y="1457"/>
                  </a:lnTo>
                  <a:lnTo>
                    <a:pt x="2541" y="1450"/>
                  </a:lnTo>
                  <a:lnTo>
                    <a:pt x="2528" y="1434"/>
                  </a:lnTo>
                  <a:lnTo>
                    <a:pt x="2521" y="1421"/>
                  </a:lnTo>
                  <a:lnTo>
                    <a:pt x="2519" y="1423"/>
                  </a:lnTo>
                  <a:lnTo>
                    <a:pt x="2515" y="1430"/>
                  </a:lnTo>
                  <a:lnTo>
                    <a:pt x="2512" y="1439"/>
                  </a:lnTo>
                  <a:lnTo>
                    <a:pt x="2506" y="1449"/>
                  </a:lnTo>
                  <a:lnTo>
                    <a:pt x="2500" y="1469"/>
                  </a:lnTo>
                  <a:lnTo>
                    <a:pt x="2496" y="1476"/>
                  </a:lnTo>
                  <a:lnTo>
                    <a:pt x="2513" y="1488"/>
                  </a:lnTo>
                  <a:lnTo>
                    <a:pt x="2539" y="1502"/>
                  </a:lnTo>
                  <a:lnTo>
                    <a:pt x="2544" y="1506"/>
                  </a:lnTo>
                  <a:lnTo>
                    <a:pt x="2549" y="1510"/>
                  </a:lnTo>
                  <a:lnTo>
                    <a:pt x="2552" y="1513"/>
                  </a:lnTo>
                  <a:lnTo>
                    <a:pt x="2554" y="1516"/>
                  </a:lnTo>
                  <a:lnTo>
                    <a:pt x="2553" y="1520"/>
                  </a:lnTo>
                  <a:lnTo>
                    <a:pt x="2550" y="1524"/>
                  </a:lnTo>
                  <a:lnTo>
                    <a:pt x="2545" y="1528"/>
                  </a:lnTo>
                  <a:lnTo>
                    <a:pt x="2536" y="1531"/>
                  </a:lnTo>
                  <a:lnTo>
                    <a:pt x="2525" y="1533"/>
                  </a:lnTo>
                  <a:lnTo>
                    <a:pt x="2514" y="1533"/>
                  </a:lnTo>
                  <a:lnTo>
                    <a:pt x="2504" y="1531"/>
                  </a:lnTo>
                  <a:lnTo>
                    <a:pt x="2492" y="1527"/>
                  </a:lnTo>
                  <a:lnTo>
                    <a:pt x="2482" y="1522"/>
                  </a:lnTo>
                  <a:lnTo>
                    <a:pt x="2471" y="1515"/>
                  </a:lnTo>
                  <a:lnTo>
                    <a:pt x="2461" y="1509"/>
                  </a:lnTo>
                  <a:lnTo>
                    <a:pt x="2451" y="1501"/>
                  </a:lnTo>
                  <a:lnTo>
                    <a:pt x="2431" y="1485"/>
                  </a:lnTo>
                  <a:lnTo>
                    <a:pt x="2412" y="1471"/>
                  </a:lnTo>
                  <a:lnTo>
                    <a:pt x="2403" y="1466"/>
                  </a:lnTo>
                  <a:lnTo>
                    <a:pt x="2392" y="1462"/>
                  </a:lnTo>
                  <a:lnTo>
                    <a:pt x="2383" y="1459"/>
                  </a:lnTo>
                  <a:lnTo>
                    <a:pt x="2374" y="1458"/>
                  </a:lnTo>
                  <a:lnTo>
                    <a:pt x="2376" y="1467"/>
                  </a:lnTo>
                  <a:lnTo>
                    <a:pt x="2379" y="1476"/>
                  </a:lnTo>
                  <a:lnTo>
                    <a:pt x="2385" y="1484"/>
                  </a:lnTo>
                  <a:lnTo>
                    <a:pt x="2391" y="1491"/>
                  </a:lnTo>
                  <a:lnTo>
                    <a:pt x="2408" y="1502"/>
                  </a:lnTo>
                  <a:lnTo>
                    <a:pt x="2427" y="1514"/>
                  </a:lnTo>
                  <a:lnTo>
                    <a:pt x="2436" y="1519"/>
                  </a:lnTo>
                  <a:lnTo>
                    <a:pt x="2445" y="1526"/>
                  </a:lnTo>
                  <a:lnTo>
                    <a:pt x="2455" y="1532"/>
                  </a:lnTo>
                  <a:lnTo>
                    <a:pt x="2461" y="1540"/>
                  </a:lnTo>
                  <a:lnTo>
                    <a:pt x="2466" y="1548"/>
                  </a:lnTo>
                  <a:lnTo>
                    <a:pt x="2470" y="1557"/>
                  </a:lnTo>
                  <a:lnTo>
                    <a:pt x="2473" y="1568"/>
                  </a:lnTo>
                  <a:lnTo>
                    <a:pt x="2471" y="1580"/>
                  </a:lnTo>
                  <a:lnTo>
                    <a:pt x="2469" y="1585"/>
                  </a:lnTo>
                  <a:lnTo>
                    <a:pt x="2469" y="1590"/>
                  </a:lnTo>
                  <a:lnTo>
                    <a:pt x="2469" y="1595"/>
                  </a:lnTo>
                  <a:lnTo>
                    <a:pt x="2469" y="1599"/>
                  </a:lnTo>
                  <a:lnTo>
                    <a:pt x="2473" y="1610"/>
                  </a:lnTo>
                  <a:lnTo>
                    <a:pt x="2477" y="1619"/>
                  </a:lnTo>
                  <a:lnTo>
                    <a:pt x="2480" y="1627"/>
                  </a:lnTo>
                  <a:lnTo>
                    <a:pt x="2482" y="1636"/>
                  </a:lnTo>
                  <a:lnTo>
                    <a:pt x="2480" y="1640"/>
                  </a:lnTo>
                  <a:lnTo>
                    <a:pt x="2479" y="1643"/>
                  </a:lnTo>
                  <a:lnTo>
                    <a:pt x="2477" y="1646"/>
                  </a:lnTo>
                  <a:lnTo>
                    <a:pt x="2471" y="1650"/>
                  </a:lnTo>
                  <a:lnTo>
                    <a:pt x="2462" y="1655"/>
                  </a:lnTo>
                  <a:lnTo>
                    <a:pt x="2452" y="1659"/>
                  </a:lnTo>
                  <a:lnTo>
                    <a:pt x="2440" y="1663"/>
                  </a:lnTo>
                  <a:lnTo>
                    <a:pt x="2429" y="1665"/>
                  </a:lnTo>
                  <a:lnTo>
                    <a:pt x="2404" y="1672"/>
                  </a:lnTo>
                  <a:lnTo>
                    <a:pt x="2382" y="1678"/>
                  </a:lnTo>
                  <a:lnTo>
                    <a:pt x="2370" y="1684"/>
                  </a:lnTo>
                  <a:lnTo>
                    <a:pt x="2364" y="1689"/>
                  </a:lnTo>
                  <a:lnTo>
                    <a:pt x="2361" y="1693"/>
                  </a:lnTo>
                  <a:lnTo>
                    <a:pt x="2359" y="1695"/>
                  </a:lnTo>
                  <a:lnTo>
                    <a:pt x="2359" y="1699"/>
                  </a:lnTo>
                  <a:lnTo>
                    <a:pt x="2359" y="1703"/>
                  </a:lnTo>
                  <a:lnTo>
                    <a:pt x="2360" y="1709"/>
                  </a:lnTo>
                  <a:lnTo>
                    <a:pt x="2364" y="1717"/>
                  </a:lnTo>
                  <a:lnTo>
                    <a:pt x="2369" y="1725"/>
                  </a:lnTo>
                  <a:lnTo>
                    <a:pt x="2376" y="1734"/>
                  </a:lnTo>
                  <a:lnTo>
                    <a:pt x="2390" y="1751"/>
                  </a:lnTo>
                  <a:lnTo>
                    <a:pt x="2403" y="1769"/>
                  </a:lnTo>
                  <a:lnTo>
                    <a:pt x="2408" y="1778"/>
                  </a:lnTo>
                  <a:lnTo>
                    <a:pt x="2411" y="1786"/>
                  </a:lnTo>
                  <a:lnTo>
                    <a:pt x="2412" y="1790"/>
                  </a:lnTo>
                  <a:lnTo>
                    <a:pt x="2412" y="1795"/>
                  </a:lnTo>
                  <a:lnTo>
                    <a:pt x="2412" y="1799"/>
                  </a:lnTo>
                  <a:lnTo>
                    <a:pt x="2411" y="1803"/>
                  </a:lnTo>
                  <a:lnTo>
                    <a:pt x="2404" y="1814"/>
                  </a:lnTo>
                  <a:lnTo>
                    <a:pt x="2398" y="1826"/>
                  </a:lnTo>
                  <a:lnTo>
                    <a:pt x="2388" y="1838"/>
                  </a:lnTo>
                  <a:lnTo>
                    <a:pt x="2378" y="1848"/>
                  </a:lnTo>
                  <a:lnTo>
                    <a:pt x="2368" y="1860"/>
                  </a:lnTo>
                  <a:lnTo>
                    <a:pt x="2357" y="1871"/>
                  </a:lnTo>
                  <a:lnTo>
                    <a:pt x="2348" y="1883"/>
                  </a:lnTo>
                  <a:lnTo>
                    <a:pt x="2341" y="1895"/>
                  </a:lnTo>
                  <a:lnTo>
                    <a:pt x="2333" y="1909"/>
                  </a:lnTo>
                  <a:lnTo>
                    <a:pt x="2328" y="1921"/>
                  </a:lnTo>
                  <a:lnTo>
                    <a:pt x="2325" y="1930"/>
                  </a:lnTo>
                  <a:lnTo>
                    <a:pt x="2322" y="1937"/>
                  </a:lnTo>
                  <a:lnTo>
                    <a:pt x="2322" y="1944"/>
                  </a:lnTo>
                  <a:lnTo>
                    <a:pt x="2324" y="1949"/>
                  </a:lnTo>
                  <a:lnTo>
                    <a:pt x="2326" y="1953"/>
                  </a:lnTo>
                  <a:lnTo>
                    <a:pt x="2329" y="1956"/>
                  </a:lnTo>
                  <a:lnTo>
                    <a:pt x="2337" y="1962"/>
                  </a:lnTo>
                  <a:lnTo>
                    <a:pt x="2346" y="1970"/>
                  </a:lnTo>
                  <a:lnTo>
                    <a:pt x="2350" y="1975"/>
                  </a:lnTo>
                  <a:lnTo>
                    <a:pt x="2354" y="1982"/>
                  </a:lnTo>
                  <a:lnTo>
                    <a:pt x="2357" y="1989"/>
                  </a:lnTo>
                  <a:lnTo>
                    <a:pt x="2360" y="2000"/>
                  </a:lnTo>
                  <a:lnTo>
                    <a:pt x="2361" y="2007"/>
                  </a:lnTo>
                  <a:lnTo>
                    <a:pt x="2360" y="2013"/>
                  </a:lnTo>
                  <a:lnTo>
                    <a:pt x="2359" y="2016"/>
                  </a:lnTo>
                  <a:lnTo>
                    <a:pt x="2355" y="2020"/>
                  </a:lnTo>
                  <a:lnTo>
                    <a:pt x="2351" y="2022"/>
                  </a:lnTo>
                  <a:lnTo>
                    <a:pt x="2346" y="2023"/>
                  </a:lnTo>
                  <a:lnTo>
                    <a:pt x="2341" y="2023"/>
                  </a:lnTo>
                  <a:lnTo>
                    <a:pt x="2335" y="2023"/>
                  </a:lnTo>
                  <a:lnTo>
                    <a:pt x="2309" y="2019"/>
                  </a:lnTo>
                  <a:lnTo>
                    <a:pt x="2290" y="2018"/>
                  </a:lnTo>
                  <a:lnTo>
                    <a:pt x="2290" y="2020"/>
                  </a:lnTo>
                  <a:lnTo>
                    <a:pt x="2295" y="2023"/>
                  </a:lnTo>
                  <a:lnTo>
                    <a:pt x="2304" y="2028"/>
                  </a:lnTo>
                  <a:lnTo>
                    <a:pt x="2315" y="2037"/>
                  </a:lnTo>
                  <a:lnTo>
                    <a:pt x="2325" y="2046"/>
                  </a:lnTo>
                  <a:lnTo>
                    <a:pt x="2347" y="2066"/>
                  </a:lnTo>
                  <a:lnTo>
                    <a:pt x="2361" y="2079"/>
                  </a:lnTo>
                  <a:lnTo>
                    <a:pt x="2385" y="2099"/>
                  </a:lnTo>
                  <a:lnTo>
                    <a:pt x="2407" y="2123"/>
                  </a:lnTo>
                  <a:lnTo>
                    <a:pt x="2412" y="2129"/>
                  </a:lnTo>
                  <a:lnTo>
                    <a:pt x="2416" y="2136"/>
                  </a:lnTo>
                  <a:lnTo>
                    <a:pt x="2418" y="2142"/>
                  </a:lnTo>
                  <a:lnTo>
                    <a:pt x="2420" y="2149"/>
                  </a:lnTo>
                  <a:lnTo>
                    <a:pt x="2420" y="2155"/>
                  </a:lnTo>
                  <a:lnTo>
                    <a:pt x="2420" y="2163"/>
                  </a:lnTo>
                  <a:lnTo>
                    <a:pt x="2417" y="2169"/>
                  </a:lnTo>
                  <a:lnTo>
                    <a:pt x="2413" y="2176"/>
                  </a:lnTo>
                  <a:lnTo>
                    <a:pt x="2399" y="2195"/>
                  </a:lnTo>
                  <a:lnTo>
                    <a:pt x="2382" y="2212"/>
                  </a:lnTo>
                  <a:lnTo>
                    <a:pt x="2364" y="2230"/>
                  </a:lnTo>
                  <a:lnTo>
                    <a:pt x="2346" y="2247"/>
                  </a:lnTo>
                  <a:lnTo>
                    <a:pt x="2329" y="2264"/>
                  </a:lnTo>
                  <a:lnTo>
                    <a:pt x="2313" y="2281"/>
                  </a:lnTo>
                  <a:lnTo>
                    <a:pt x="2307" y="2290"/>
                  </a:lnTo>
                  <a:lnTo>
                    <a:pt x="2300" y="2299"/>
                  </a:lnTo>
                  <a:lnTo>
                    <a:pt x="2297" y="2308"/>
                  </a:lnTo>
                  <a:lnTo>
                    <a:pt x="2293" y="2318"/>
                  </a:lnTo>
                  <a:lnTo>
                    <a:pt x="2286" y="2353"/>
                  </a:lnTo>
                  <a:lnTo>
                    <a:pt x="2280" y="2393"/>
                  </a:lnTo>
                  <a:lnTo>
                    <a:pt x="2278" y="2404"/>
                  </a:lnTo>
                  <a:lnTo>
                    <a:pt x="2274" y="2413"/>
                  </a:lnTo>
                  <a:lnTo>
                    <a:pt x="2272" y="2422"/>
                  </a:lnTo>
                  <a:lnTo>
                    <a:pt x="2267" y="2430"/>
                  </a:lnTo>
                  <a:lnTo>
                    <a:pt x="2262" y="2437"/>
                  </a:lnTo>
                  <a:lnTo>
                    <a:pt x="2256" y="2445"/>
                  </a:lnTo>
                  <a:lnTo>
                    <a:pt x="2249" y="2450"/>
                  </a:lnTo>
                  <a:lnTo>
                    <a:pt x="2239" y="2456"/>
                  </a:lnTo>
                  <a:lnTo>
                    <a:pt x="2233" y="2458"/>
                  </a:lnTo>
                  <a:lnTo>
                    <a:pt x="2228" y="2460"/>
                  </a:lnTo>
                  <a:lnTo>
                    <a:pt x="2224" y="2460"/>
                  </a:lnTo>
                  <a:lnTo>
                    <a:pt x="2219" y="2458"/>
                  </a:lnTo>
                  <a:lnTo>
                    <a:pt x="2212" y="2456"/>
                  </a:lnTo>
                  <a:lnTo>
                    <a:pt x="2206" y="2452"/>
                  </a:lnTo>
                  <a:lnTo>
                    <a:pt x="2203" y="2452"/>
                  </a:lnTo>
                  <a:lnTo>
                    <a:pt x="2201" y="2450"/>
                  </a:lnTo>
                  <a:lnTo>
                    <a:pt x="2197" y="2452"/>
                  </a:lnTo>
                  <a:lnTo>
                    <a:pt x="2194" y="2454"/>
                  </a:lnTo>
                  <a:lnTo>
                    <a:pt x="2190" y="2457"/>
                  </a:lnTo>
                  <a:lnTo>
                    <a:pt x="2185" y="2462"/>
                  </a:lnTo>
                  <a:lnTo>
                    <a:pt x="2181" y="2470"/>
                  </a:lnTo>
                  <a:lnTo>
                    <a:pt x="2175" y="2480"/>
                  </a:lnTo>
                  <a:lnTo>
                    <a:pt x="2164" y="2498"/>
                  </a:lnTo>
                  <a:lnTo>
                    <a:pt x="2154" y="2513"/>
                  </a:lnTo>
                  <a:lnTo>
                    <a:pt x="2145" y="2523"/>
                  </a:lnTo>
                  <a:lnTo>
                    <a:pt x="2135" y="2532"/>
                  </a:lnTo>
                  <a:lnTo>
                    <a:pt x="2113" y="2545"/>
                  </a:lnTo>
                  <a:lnTo>
                    <a:pt x="2080" y="2564"/>
                  </a:lnTo>
                  <a:lnTo>
                    <a:pt x="2072" y="2571"/>
                  </a:lnTo>
                  <a:lnTo>
                    <a:pt x="2067" y="2577"/>
                  </a:lnTo>
                  <a:lnTo>
                    <a:pt x="2062" y="2584"/>
                  </a:lnTo>
                  <a:lnTo>
                    <a:pt x="2059" y="2592"/>
                  </a:lnTo>
                  <a:lnTo>
                    <a:pt x="2057" y="2599"/>
                  </a:lnTo>
                  <a:lnTo>
                    <a:pt x="2053" y="2606"/>
                  </a:lnTo>
                  <a:lnTo>
                    <a:pt x="2049" y="2612"/>
                  </a:lnTo>
                  <a:lnTo>
                    <a:pt x="2043" y="2619"/>
                  </a:lnTo>
                  <a:lnTo>
                    <a:pt x="2036" y="2623"/>
                  </a:lnTo>
                  <a:lnTo>
                    <a:pt x="2031" y="2624"/>
                  </a:lnTo>
                  <a:lnTo>
                    <a:pt x="2026" y="2624"/>
                  </a:lnTo>
                  <a:lnTo>
                    <a:pt x="2021" y="2623"/>
                  </a:lnTo>
                  <a:lnTo>
                    <a:pt x="2017" y="2620"/>
                  </a:lnTo>
                  <a:lnTo>
                    <a:pt x="2013" y="2616"/>
                  </a:lnTo>
                  <a:lnTo>
                    <a:pt x="2009" y="2611"/>
                  </a:lnTo>
                  <a:lnTo>
                    <a:pt x="2005" y="2606"/>
                  </a:lnTo>
                  <a:lnTo>
                    <a:pt x="1999" y="2596"/>
                  </a:lnTo>
                  <a:lnTo>
                    <a:pt x="1992" y="2586"/>
                  </a:lnTo>
                  <a:lnTo>
                    <a:pt x="1989" y="2583"/>
                  </a:lnTo>
                  <a:lnTo>
                    <a:pt x="1986" y="2580"/>
                  </a:lnTo>
                  <a:lnTo>
                    <a:pt x="1983" y="2579"/>
                  </a:lnTo>
                  <a:lnTo>
                    <a:pt x="1979" y="2579"/>
                  </a:lnTo>
                  <a:lnTo>
                    <a:pt x="1975" y="2596"/>
                  </a:lnTo>
                  <a:lnTo>
                    <a:pt x="1970" y="2618"/>
                  </a:lnTo>
                  <a:lnTo>
                    <a:pt x="1962" y="2641"/>
                  </a:lnTo>
                  <a:lnTo>
                    <a:pt x="1954" y="2665"/>
                  </a:lnTo>
                  <a:lnTo>
                    <a:pt x="1951" y="2677"/>
                  </a:lnTo>
                  <a:lnTo>
                    <a:pt x="1945" y="2689"/>
                  </a:lnTo>
                  <a:lnTo>
                    <a:pt x="1939" y="2699"/>
                  </a:lnTo>
                  <a:lnTo>
                    <a:pt x="1932" y="2708"/>
                  </a:lnTo>
                  <a:lnTo>
                    <a:pt x="1926" y="2717"/>
                  </a:lnTo>
                  <a:lnTo>
                    <a:pt x="1920" y="2724"/>
                  </a:lnTo>
                  <a:lnTo>
                    <a:pt x="1912" y="2730"/>
                  </a:lnTo>
                  <a:lnTo>
                    <a:pt x="1903" y="2733"/>
                  </a:lnTo>
                  <a:lnTo>
                    <a:pt x="1890" y="2746"/>
                  </a:lnTo>
                  <a:lnTo>
                    <a:pt x="1874" y="2763"/>
                  </a:lnTo>
                  <a:lnTo>
                    <a:pt x="1866" y="2770"/>
                  </a:lnTo>
                  <a:lnTo>
                    <a:pt x="1859" y="2778"/>
                  </a:lnTo>
                  <a:lnTo>
                    <a:pt x="1852" y="2783"/>
                  </a:lnTo>
                  <a:lnTo>
                    <a:pt x="1846" y="2786"/>
                  </a:lnTo>
                  <a:lnTo>
                    <a:pt x="1838" y="2787"/>
                  </a:lnTo>
                  <a:lnTo>
                    <a:pt x="1830" y="2785"/>
                  </a:lnTo>
                  <a:lnTo>
                    <a:pt x="1822" y="2781"/>
                  </a:lnTo>
                  <a:lnTo>
                    <a:pt x="1813" y="2777"/>
                  </a:lnTo>
                  <a:lnTo>
                    <a:pt x="1806" y="2773"/>
                  </a:lnTo>
                  <a:lnTo>
                    <a:pt x="1799" y="2772"/>
                  </a:lnTo>
                  <a:lnTo>
                    <a:pt x="1796" y="2772"/>
                  </a:lnTo>
                  <a:lnTo>
                    <a:pt x="1793" y="2773"/>
                  </a:lnTo>
                  <a:lnTo>
                    <a:pt x="1791" y="2776"/>
                  </a:lnTo>
                  <a:lnTo>
                    <a:pt x="1789" y="2778"/>
                  </a:lnTo>
                  <a:lnTo>
                    <a:pt x="1785" y="2789"/>
                  </a:lnTo>
                  <a:lnTo>
                    <a:pt x="1782" y="2799"/>
                  </a:lnTo>
                  <a:lnTo>
                    <a:pt x="1782" y="2808"/>
                  </a:lnTo>
                  <a:lnTo>
                    <a:pt x="1783" y="2816"/>
                  </a:lnTo>
                  <a:lnTo>
                    <a:pt x="1790" y="2830"/>
                  </a:lnTo>
                  <a:lnTo>
                    <a:pt x="1796" y="2843"/>
                  </a:lnTo>
                  <a:lnTo>
                    <a:pt x="1800" y="2848"/>
                  </a:lnTo>
                  <a:lnTo>
                    <a:pt x="1803" y="2853"/>
                  </a:lnTo>
                  <a:lnTo>
                    <a:pt x="1804" y="2859"/>
                  </a:lnTo>
                  <a:lnTo>
                    <a:pt x="1804" y="2865"/>
                  </a:lnTo>
                  <a:lnTo>
                    <a:pt x="1803" y="2870"/>
                  </a:lnTo>
                  <a:lnTo>
                    <a:pt x="1799" y="2877"/>
                  </a:lnTo>
                  <a:lnTo>
                    <a:pt x="1793" y="2883"/>
                  </a:lnTo>
                  <a:lnTo>
                    <a:pt x="1783" y="2890"/>
                  </a:lnTo>
                  <a:lnTo>
                    <a:pt x="1773" y="2896"/>
                  </a:lnTo>
                  <a:lnTo>
                    <a:pt x="1764" y="2901"/>
                  </a:lnTo>
                  <a:lnTo>
                    <a:pt x="1756" y="2904"/>
                  </a:lnTo>
                  <a:lnTo>
                    <a:pt x="1750" y="2906"/>
                  </a:lnTo>
                  <a:lnTo>
                    <a:pt x="1745" y="2906"/>
                  </a:lnTo>
                  <a:lnTo>
                    <a:pt x="1741" y="2905"/>
                  </a:lnTo>
                  <a:lnTo>
                    <a:pt x="1737" y="2903"/>
                  </a:lnTo>
                  <a:lnTo>
                    <a:pt x="1734" y="2900"/>
                  </a:lnTo>
                  <a:lnTo>
                    <a:pt x="1728" y="2893"/>
                  </a:lnTo>
                  <a:lnTo>
                    <a:pt x="1721" y="2886"/>
                  </a:lnTo>
                  <a:lnTo>
                    <a:pt x="1716" y="2882"/>
                  </a:lnTo>
                  <a:lnTo>
                    <a:pt x="1711" y="2878"/>
                  </a:lnTo>
                  <a:lnTo>
                    <a:pt x="1706" y="2875"/>
                  </a:lnTo>
                  <a:lnTo>
                    <a:pt x="1698" y="2873"/>
                  </a:lnTo>
                  <a:lnTo>
                    <a:pt x="1680" y="2869"/>
                  </a:lnTo>
                  <a:lnTo>
                    <a:pt x="1668" y="2866"/>
                  </a:lnTo>
                  <a:lnTo>
                    <a:pt x="1659" y="2860"/>
                  </a:lnTo>
                  <a:lnTo>
                    <a:pt x="1645" y="2848"/>
                  </a:lnTo>
                  <a:lnTo>
                    <a:pt x="1637" y="2839"/>
                  </a:lnTo>
                  <a:lnTo>
                    <a:pt x="1627" y="2826"/>
                  </a:lnTo>
                  <a:lnTo>
                    <a:pt x="1623" y="2821"/>
                  </a:lnTo>
                  <a:lnTo>
                    <a:pt x="1618" y="2816"/>
                  </a:lnTo>
                  <a:lnTo>
                    <a:pt x="1612" y="2813"/>
                  </a:lnTo>
                  <a:lnTo>
                    <a:pt x="1607" y="2813"/>
                  </a:lnTo>
                  <a:lnTo>
                    <a:pt x="1605" y="2816"/>
                  </a:lnTo>
                  <a:lnTo>
                    <a:pt x="1602" y="2817"/>
                  </a:lnTo>
                  <a:lnTo>
                    <a:pt x="1601" y="2818"/>
                  </a:lnTo>
                  <a:lnTo>
                    <a:pt x="1600" y="2821"/>
                  </a:lnTo>
                  <a:lnTo>
                    <a:pt x="1600" y="2827"/>
                  </a:lnTo>
                  <a:lnTo>
                    <a:pt x="1601" y="2834"/>
                  </a:lnTo>
                  <a:lnTo>
                    <a:pt x="1607" y="2851"/>
                  </a:lnTo>
                  <a:lnTo>
                    <a:pt x="1618" y="2869"/>
                  </a:lnTo>
                  <a:lnTo>
                    <a:pt x="1631" y="2888"/>
                  </a:lnTo>
                  <a:lnTo>
                    <a:pt x="1642" y="2905"/>
                  </a:lnTo>
                  <a:lnTo>
                    <a:pt x="1651" y="2921"/>
                  </a:lnTo>
                  <a:lnTo>
                    <a:pt x="1655" y="2931"/>
                  </a:lnTo>
                  <a:lnTo>
                    <a:pt x="1655" y="2944"/>
                  </a:lnTo>
                  <a:lnTo>
                    <a:pt x="1653" y="2956"/>
                  </a:lnTo>
                  <a:lnTo>
                    <a:pt x="1649" y="2966"/>
                  </a:lnTo>
                  <a:lnTo>
                    <a:pt x="1645" y="2975"/>
                  </a:lnTo>
                  <a:lnTo>
                    <a:pt x="1641" y="2985"/>
                  </a:lnTo>
                  <a:lnTo>
                    <a:pt x="1637" y="2995"/>
                  </a:lnTo>
                  <a:lnTo>
                    <a:pt x="1635" y="3004"/>
                  </a:lnTo>
                  <a:lnTo>
                    <a:pt x="1635" y="3014"/>
                  </a:lnTo>
                  <a:lnTo>
                    <a:pt x="1637" y="3024"/>
                  </a:lnTo>
                  <a:lnTo>
                    <a:pt x="1641" y="3036"/>
                  </a:lnTo>
                  <a:lnTo>
                    <a:pt x="1642" y="3041"/>
                  </a:lnTo>
                  <a:lnTo>
                    <a:pt x="1644" y="3046"/>
                  </a:lnTo>
                  <a:lnTo>
                    <a:pt x="1644" y="3053"/>
                  </a:lnTo>
                  <a:lnTo>
                    <a:pt x="1641" y="3058"/>
                  </a:lnTo>
                  <a:lnTo>
                    <a:pt x="1633" y="3071"/>
                  </a:lnTo>
                  <a:lnTo>
                    <a:pt x="1625" y="3080"/>
                  </a:lnTo>
                  <a:lnTo>
                    <a:pt x="1619" y="3087"/>
                  </a:lnTo>
                  <a:lnTo>
                    <a:pt x="1614" y="3090"/>
                  </a:lnTo>
                  <a:lnTo>
                    <a:pt x="1607" y="3093"/>
                  </a:lnTo>
                  <a:lnTo>
                    <a:pt x="1602" y="3093"/>
                  </a:lnTo>
                  <a:lnTo>
                    <a:pt x="1597" y="3092"/>
                  </a:lnTo>
                  <a:lnTo>
                    <a:pt x="1592" y="3089"/>
                  </a:lnTo>
                  <a:lnTo>
                    <a:pt x="1572" y="3068"/>
                  </a:lnTo>
                  <a:lnTo>
                    <a:pt x="1552" y="3046"/>
                  </a:lnTo>
                  <a:lnTo>
                    <a:pt x="1544" y="3041"/>
                  </a:lnTo>
                  <a:lnTo>
                    <a:pt x="1537" y="3040"/>
                  </a:lnTo>
                  <a:lnTo>
                    <a:pt x="1532" y="3041"/>
                  </a:lnTo>
                  <a:lnTo>
                    <a:pt x="1527" y="3045"/>
                  </a:lnTo>
                  <a:lnTo>
                    <a:pt x="1523" y="3050"/>
                  </a:lnTo>
                  <a:lnTo>
                    <a:pt x="1520" y="3057"/>
                  </a:lnTo>
                  <a:lnTo>
                    <a:pt x="1518" y="3066"/>
                  </a:lnTo>
                  <a:lnTo>
                    <a:pt x="1515" y="3075"/>
                  </a:lnTo>
                  <a:lnTo>
                    <a:pt x="1513" y="3094"/>
                  </a:lnTo>
                  <a:lnTo>
                    <a:pt x="1513" y="3112"/>
                  </a:lnTo>
                  <a:lnTo>
                    <a:pt x="1513" y="3128"/>
                  </a:lnTo>
                  <a:lnTo>
                    <a:pt x="1515" y="3137"/>
                  </a:lnTo>
                  <a:lnTo>
                    <a:pt x="1523" y="3142"/>
                  </a:lnTo>
                  <a:lnTo>
                    <a:pt x="1537" y="3153"/>
                  </a:lnTo>
                  <a:lnTo>
                    <a:pt x="1555" y="3164"/>
                  </a:lnTo>
                  <a:lnTo>
                    <a:pt x="1574" y="3177"/>
                  </a:lnTo>
                  <a:lnTo>
                    <a:pt x="1583" y="3184"/>
                  </a:lnTo>
                  <a:lnTo>
                    <a:pt x="1588" y="3189"/>
                  </a:lnTo>
                  <a:lnTo>
                    <a:pt x="1593" y="3194"/>
                  </a:lnTo>
                  <a:lnTo>
                    <a:pt x="1594" y="3199"/>
                  </a:lnTo>
                  <a:lnTo>
                    <a:pt x="1594" y="3200"/>
                  </a:lnTo>
                  <a:lnTo>
                    <a:pt x="1594" y="3203"/>
                  </a:lnTo>
                  <a:lnTo>
                    <a:pt x="1592" y="3204"/>
                  </a:lnTo>
                  <a:lnTo>
                    <a:pt x="1589" y="3204"/>
                  </a:lnTo>
                  <a:lnTo>
                    <a:pt x="1581" y="3206"/>
                  </a:lnTo>
                  <a:lnTo>
                    <a:pt x="1568" y="3204"/>
                  </a:lnTo>
                  <a:lnTo>
                    <a:pt x="1562" y="3204"/>
                  </a:lnTo>
                  <a:lnTo>
                    <a:pt x="1558" y="3206"/>
                  </a:lnTo>
                  <a:lnTo>
                    <a:pt x="1555" y="3208"/>
                  </a:lnTo>
                  <a:lnTo>
                    <a:pt x="1553" y="3211"/>
                  </a:lnTo>
                  <a:lnTo>
                    <a:pt x="1552" y="3220"/>
                  </a:lnTo>
                  <a:lnTo>
                    <a:pt x="1552" y="3230"/>
                  </a:lnTo>
                  <a:lnTo>
                    <a:pt x="1557" y="3252"/>
                  </a:lnTo>
                  <a:lnTo>
                    <a:pt x="1559" y="3272"/>
                  </a:lnTo>
                  <a:lnTo>
                    <a:pt x="1549" y="3294"/>
                  </a:lnTo>
                  <a:lnTo>
                    <a:pt x="1536" y="3321"/>
                  </a:lnTo>
                  <a:lnTo>
                    <a:pt x="1531" y="3334"/>
                  </a:lnTo>
                  <a:lnTo>
                    <a:pt x="1526" y="3348"/>
                  </a:lnTo>
                  <a:lnTo>
                    <a:pt x="1524" y="3361"/>
                  </a:lnTo>
                  <a:lnTo>
                    <a:pt x="1524" y="3371"/>
                  </a:lnTo>
                  <a:lnTo>
                    <a:pt x="1526" y="3378"/>
                  </a:lnTo>
                  <a:lnTo>
                    <a:pt x="1530" y="3386"/>
                  </a:lnTo>
                  <a:lnTo>
                    <a:pt x="1535" y="3392"/>
                  </a:lnTo>
                  <a:lnTo>
                    <a:pt x="1540" y="3399"/>
                  </a:lnTo>
                  <a:lnTo>
                    <a:pt x="1545" y="3406"/>
                  </a:lnTo>
                  <a:lnTo>
                    <a:pt x="1550" y="3413"/>
                  </a:lnTo>
                  <a:lnTo>
                    <a:pt x="1555" y="3421"/>
                  </a:lnTo>
                  <a:lnTo>
                    <a:pt x="1559" y="3428"/>
                  </a:lnTo>
                  <a:lnTo>
                    <a:pt x="1559" y="3432"/>
                  </a:lnTo>
                  <a:lnTo>
                    <a:pt x="1559" y="3436"/>
                  </a:lnTo>
                  <a:lnTo>
                    <a:pt x="1559" y="3438"/>
                  </a:lnTo>
                  <a:lnTo>
                    <a:pt x="1558" y="3440"/>
                  </a:lnTo>
                  <a:lnTo>
                    <a:pt x="1554" y="3440"/>
                  </a:lnTo>
                  <a:lnTo>
                    <a:pt x="1548" y="3438"/>
                  </a:lnTo>
                  <a:lnTo>
                    <a:pt x="1530" y="3427"/>
                  </a:lnTo>
                  <a:lnTo>
                    <a:pt x="1509" y="3413"/>
                  </a:lnTo>
                  <a:lnTo>
                    <a:pt x="1489" y="3400"/>
                  </a:lnTo>
                  <a:lnTo>
                    <a:pt x="1474" y="3392"/>
                  </a:lnTo>
                  <a:lnTo>
                    <a:pt x="1471" y="3392"/>
                  </a:lnTo>
                  <a:lnTo>
                    <a:pt x="1469" y="3392"/>
                  </a:lnTo>
                  <a:lnTo>
                    <a:pt x="1467" y="3392"/>
                  </a:lnTo>
                  <a:lnTo>
                    <a:pt x="1466" y="3395"/>
                  </a:lnTo>
                  <a:lnTo>
                    <a:pt x="1466" y="3400"/>
                  </a:lnTo>
                  <a:lnTo>
                    <a:pt x="1470" y="3410"/>
                  </a:lnTo>
                  <a:lnTo>
                    <a:pt x="1479" y="3430"/>
                  </a:lnTo>
                  <a:lnTo>
                    <a:pt x="1486" y="3444"/>
                  </a:lnTo>
                  <a:lnTo>
                    <a:pt x="1487" y="3451"/>
                  </a:lnTo>
                  <a:lnTo>
                    <a:pt x="1486" y="3458"/>
                  </a:lnTo>
                  <a:lnTo>
                    <a:pt x="1483" y="3467"/>
                  </a:lnTo>
                  <a:lnTo>
                    <a:pt x="1476" y="3479"/>
                  </a:lnTo>
                  <a:lnTo>
                    <a:pt x="1469" y="3492"/>
                  </a:lnTo>
                  <a:lnTo>
                    <a:pt x="1465" y="3506"/>
                  </a:lnTo>
                  <a:lnTo>
                    <a:pt x="1461" y="3522"/>
                  </a:lnTo>
                  <a:lnTo>
                    <a:pt x="1461" y="3537"/>
                  </a:lnTo>
                  <a:lnTo>
                    <a:pt x="1461" y="3553"/>
                  </a:lnTo>
                  <a:lnTo>
                    <a:pt x="1463" y="3570"/>
                  </a:lnTo>
                  <a:lnTo>
                    <a:pt x="1469" y="3584"/>
                  </a:lnTo>
                  <a:lnTo>
                    <a:pt x="1474" y="3598"/>
                  </a:lnTo>
                  <a:lnTo>
                    <a:pt x="1478" y="3607"/>
                  </a:lnTo>
                  <a:lnTo>
                    <a:pt x="1479" y="3614"/>
                  </a:lnTo>
                  <a:lnTo>
                    <a:pt x="1479" y="3620"/>
                  </a:lnTo>
                  <a:lnTo>
                    <a:pt x="1476" y="3627"/>
                  </a:lnTo>
                  <a:lnTo>
                    <a:pt x="1474" y="3632"/>
                  </a:lnTo>
                  <a:lnTo>
                    <a:pt x="1470" y="3636"/>
                  </a:lnTo>
                  <a:lnTo>
                    <a:pt x="1466" y="3640"/>
                  </a:lnTo>
                  <a:lnTo>
                    <a:pt x="1461" y="3644"/>
                  </a:lnTo>
                  <a:lnTo>
                    <a:pt x="1449" y="3650"/>
                  </a:lnTo>
                  <a:lnTo>
                    <a:pt x="1439" y="3655"/>
                  </a:lnTo>
                  <a:lnTo>
                    <a:pt x="1435" y="3658"/>
                  </a:lnTo>
                  <a:lnTo>
                    <a:pt x="1431" y="3660"/>
                  </a:lnTo>
                  <a:lnTo>
                    <a:pt x="1430" y="3663"/>
                  </a:lnTo>
                  <a:lnTo>
                    <a:pt x="1429" y="3666"/>
                  </a:lnTo>
                  <a:lnTo>
                    <a:pt x="1434" y="3669"/>
                  </a:lnTo>
                  <a:lnTo>
                    <a:pt x="1444" y="3672"/>
                  </a:lnTo>
                  <a:lnTo>
                    <a:pt x="1454" y="3675"/>
                  </a:lnTo>
                  <a:lnTo>
                    <a:pt x="1462" y="3676"/>
                  </a:lnTo>
                  <a:lnTo>
                    <a:pt x="1460" y="3690"/>
                  </a:lnTo>
                  <a:lnTo>
                    <a:pt x="1456" y="3707"/>
                  </a:lnTo>
                  <a:lnTo>
                    <a:pt x="1452" y="3723"/>
                  </a:lnTo>
                  <a:lnTo>
                    <a:pt x="1448" y="3737"/>
                  </a:lnTo>
                  <a:lnTo>
                    <a:pt x="1447" y="3743"/>
                  </a:lnTo>
                  <a:lnTo>
                    <a:pt x="1448" y="3750"/>
                  </a:lnTo>
                  <a:lnTo>
                    <a:pt x="1449" y="3759"/>
                  </a:lnTo>
                  <a:lnTo>
                    <a:pt x="1451" y="3769"/>
                  </a:lnTo>
                  <a:lnTo>
                    <a:pt x="1457" y="3790"/>
                  </a:lnTo>
                  <a:lnTo>
                    <a:pt x="1466" y="3813"/>
                  </a:lnTo>
                  <a:lnTo>
                    <a:pt x="1475" y="3835"/>
                  </a:lnTo>
                  <a:lnTo>
                    <a:pt x="1487" y="3855"/>
                  </a:lnTo>
                  <a:lnTo>
                    <a:pt x="1492" y="3864"/>
                  </a:lnTo>
                  <a:lnTo>
                    <a:pt x="1497" y="3870"/>
                  </a:lnTo>
                  <a:lnTo>
                    <a:pt x="1502" y="3875"/>
                  </a:lnTo>
                  <a:lnTo>
                    <a:pt x="1508" y="3879"/>
                  </a:lnTo>
                  <a:lnTo>
                    <a:pt x="1514" y="3883"/>
                  </a:lnTo>
                  <a:lnTo>
                    <a:pt x="1519" y="3887"/>
                  </a:lnTo>
                  <a:lnTo>
                    <a:pt x="1523" y="3892"/>
                  </a:lnTo>
                  <a:lnTo>
                    <a:pt x="1527" y="3896"/>
                  </a:lnTo>
                  <a:lnTo>
                    <a:pt x="1528" y="3901"/>
                  </a:lnTo>
                  <a:lnTo>
                    <a:pt x="1530" y="3906"/>
                  </a:lnTo>
                  <a:lnTo>
                    <a:pt x="1530" y="3913"/>
                  </a:lnTo>
                  <a:lnTo>
                    <a:pt x="1528" y="3918"/>
                  </a:lnTo>
                  <a:lnTo>
                    <a:pt x="1526" y="3930"/>
                  </a:lnTo>
                  <a:lnTo>
                    <a:pt x="1519" y="3941"/>
                  </a:lnTo>
                  <a:lnTo>
                    <a:pt x="1513" y="3953"/>
                  </a:lnTo>
                  <a:lnTo>
                    <a:pt x="1506" y="3963"/>
                  </a:lnTo>
                  <a:lnTo>
                    <a:pt x="1501" y="3971"/>
                  </a:lnTo>
                  <a:lnTo>
                    <a:pt x="1498" y="3979"/>
                  </a:lnTo>
                  <a:lnTo>
                    <a:pt x="1496" y="3987"/>
                  </a:lnTo>
                  <a:lnTo>
                    <a:pt x="1495" y="3995"/>
                  </a:lnTo>
                  <a:lnTo>
                    <a:pt x="1492" y="4010"/>
                  </a:lnTo>
                  <a:lnTo>
                    <a:pt x="1488" y="4027"/>
                  </a:lnTo>
                  <a:lnTo>
                    <a:pt x="1483" y="4036"/>
                  </a:lnTo>
                  <a:lnTo>
                    <a:pt x="1476" y="4044"/>
                  </a:lnTo>
                  <a:lnTo>
                    <a:pt x="1470" y="4052"/>
                  </a:lnTo>
                  <a:lnTo>
                    <a:pt x="1463" y="4059"/>
                  </a:lnTo>
                  <a:lnTo>
                    <a:pt x="1447" y="4071"/>
                  </a:lnTo>
                  <a:lnTo>
                    <a:pt x="1430" y="4083"/>
                  </a:lnTo>
                  <a:lnTo>
                    <a:pt x="1412" y="4093"/>
                  </a:lnTo>
                  <a:lnTo>
                    <a:pt x="1395" y="4103"/>
                  </a:lnTo>
                  <a:lnTo>
                    <a:pt x="1387" y="4110"/>
                  </a:lnTo>
                  <a:lnTo>
                    <a:pt x="1379" y="4115"/>
                  </a:lnTo>
                  <a:lnTo>
                    <a:pt x="1373" y="4122"/>
                  </a:lnTo>
                  <a:lnTo>
                    <a:pt x="1366" y="4128"/>
                  </a:lnTo>
                  <a:lnTo>
                    <a:pt x="1362" y="4133"/>
                  </a:lnTo>
                  <a:lnTo>
                    <a:pt x="1361" y="4137"/>
                  </a:lnTo>
                  <a:lnTo>
                    <a:pt x="1361" y="4138"/>
                  </a:lnTo>
                  <a:lnTo>
                    <a:pt x="1364" y="4140"/>
                  </a:lnTo>
                  <a:lnTo>
                    <a:pt x="1373" y="4138"/>
                  </a:lnTo>
                  <a:lnTo>
                    <a:pt x="1386" y="4134"/>
                  </a:lnTo>
                  <a:lnTo>
                    <a:pt x="1413" y="4122"/>
                  </a:lnTo>
                  <a:lnTo>
                    <a:pt x="1430" y="4114"/>
                  </a:lnTo>
                  <a:lnTo>
                    <a:pt x="1447" y="4102"/>
                  </a:lnTo>
                  <a:lnTo>
                    <a:pt x="1462" y="4092"/>
                  </a:lnTo>
                  <a:lnTo>
                    <a:pt x="1475" y="4081"/>
                  </a:lnTo>
                  <a:lnTo>
                    <a:pt x="1488" y="4070"/>
                  </a:lnTo>
                  <a:lnTo>
                    <a:pt x="1498" y="4058"/>
                  </a:lnTo>
                  <a:lnTo>
                    <a:pt x="1509" y="4044"/>
                  </a:lnTo>
                  <a:lnTo>
                    <a:pt x="1520" y="4027"/>
                  </a:lnTo>
                  <a:lnTo>
                    <a:pt x="1531" y="4008"/>
                  </a:lnTo>
                  <a:lnTo>
                    <a:pt x="1539" y="3988"/>
                  </a:lnTo>
                  <a:lnTo>
                    <a:pt x="1546" y="3963"/>
                  </a:lnTo>
                  <a:lnTo>
                    <a:pt x="1550" y="3951"/>
                  </a:lnTo>
                  <a:lnTo>
                    <a:pt x="1557" y="3940"/>
                  </a:lnTo>
                  <a:lnTo>
                    <a:pt x="1559" y="3935"/>
                  </a:lnTo>
                  <a:lnTo>
                    <a:pt x="1563" y="3931"/>
                  </a:lnTo>
                  <a:lnTo>
                    <a:pt x="1567" y="3927"/>
                  </a:lnTo>
                  <a:lnTo>
                    <a:pt x="1571" y="3925"/>
                  </a:lnTo>
                  <a:lnTo>
                    <a:pt x="1577" y="3923"/>
                  </a:lnTo>
                  <a:lnTo>
                    <a:pt x="1583" y="3925"/>
                  </a:lnTo>
                  <a:lnTo>
                    <a:pt x="1588" y="3927"/>
                  </a:lnTo>
                  <a:lnTo>
                    <a:pt x="1593" y="3932"/>
                  </a:lnTo>
                  <a:lnTo>
                    <a:pt x="1598" y="3939"/>
                  </a:lnTo>
                  <a:lnTo>
                    <a:pt x="1602" y="3945"/>
                  </a:lnTo>
                  <a:lnTo>
                    <a:pt x="1606" y="3954"/>
                  </a:lnTo>
                  <a:lnTo>
                    <a:pt x="1610" y="3962"/>
                  </a:lnTo>
                  <a:lnTo>
                    <a:pt x="1624" y="4000"/>
                  </a:lnTo>
                  <a:lnTo>
                    <a:pt x="1635" y="4026"/>
                  </a:lnTo>
                  <a:lnTo>
                    <a:pt x="1638" y="4032"/>
                  </a:lnTo>
                  <a:lnTo>
                    <a:pt x="1642" y="4039"/>
                  </a:lnTo>
                  <a:lnTo>
                    <a:pt x="1646" y="4043"/>
                  </a:lnTo>
                  <a:lnTo>
                    <a:pt x="1650" y="4045"/>
                  </a:lnTo>
                  <a:lnTo>
                    <a:pt x="1654" y="4048"/>
                  </a:lnTo>
                  <a:lnTo>
                    <a:pt x="1657" y="4049"/>
                  </a:lnTo>
                  <a:lnTo>
                    <a:pt x="1660" y="4049"/>
                  </a:lnTo>
                  <a:lnTo>
                    <a:pt x="1664" y="4048"/>
                  </a:lnTo>
                  <a:lnTo>
                    <a:pt x="1671" y="4045"/>
                  </a:lnTo>
                  <a:lnTo>
                    <a:pt x="1676" y="4039"/>
                  </a:lnTo>
                  <a:lnTo>
                    <a:pt x="1682" y="4032"/>
                  </a:lnTo>
                  <a:lnTo>
                    <a:pt x="1688" y="4023"/>
                  </a:lnTo>
                  <a:lnTo>
                    <a:pt x="1697" y="4008"/>
                  </a:lnTo>
                  <a:lnTo>
                    <a:pt x="1707" y="3995"/>
                  </a:lnTo>
                  <a:lnTo>
                    <a:pt x="1708" y="3993"/>
                  </a:lnTo>
                  <a:lnTo>
                    <a:pt x="1711" y="3992"/>
                  </a:lnTo>
                  <a:lnTo>
                    <a:pt x="1714" y="3992"/>
                  </a:lnTo>
                  <a:lnTo>
                    <a:pt x="1715" y="3993"/>
                  </a:lnTo>
                  <a:lnTo>
                    <a:pt x="1720" y="3997"/>
                  </a:lnTo>
                  <a:lnTo>
                    <a:pt x="1724" y="4006"/>
                  </a:lnTo>
                  <a:lnTo>
                    <a:pt x="1733" y="4032"/>
                  </a:lnTo>
                  <a:lnTo>
                    <a:pt x="1742" y="4054"/>
                  </a:lnTo>
                  <a:lnTo>
                    <a:pt x="1747" y="4063"/>
                  </a:lnTo>
                  <a:lnTo>
                    <a:pt x="1755" y="4071"/>
                  </a:lnTo>
                  <a:lnTo>
                    <a:pt x="1765" y="4079"/>
                  </a:lnTo>
                  <a:lnTo>
                    <a:pt x="1780" y="4085"/>
                  </a:lnTo>
                  <a:lnTo>
                    <a:pt x="1796" y="4093"/>
                  </a:lnTo>
                  <a:lnTo>
                    <a:pt x="1822" y="4106"/>
                  </a:lnTo>
                  <a:lnTo>
                    <a:pt x="1835" y="4112"/>
                  </a:lnTo>
                  <a:lnTo>
                    <a:pt x="1847" y="4119"/>
                  </a:lnTo>
                  <a:lnTo>
                    <a:pt x="1853" y="4124"/>
                  </a:lnTo>
                  <a:lnTo>
                    <a:pt x="1856" y="4129"/>
                  </a:lnTo>
                  <a:lnTo>
                    <a:pt x="1856" y="4131"/>
                  </a:lnTo>
                  <a:lnTo>
                    <a:pt x="1834" y="4132"/>
                  </a:lnTo>
                  <a:lnTo>
                    <a:pt x="1802" y="4133"/>
                  </a:lnTo>
                  <a:lnTo>
                    <a:pt x="1773" y="4134"/>
                  </a:lnTo>
                  <a:lnTo>
                    <a:pt x="1756" y="4137"/>
                  </a:lnTo>
                  <a:lnTo>
                    <a:pt x="1758" y="4142"/>
                  </a:lnTo>
                  <a:lnTo>
                    <a:pt x="1759" y="4147"/>
                  </a:lnTo>
                  <a:lnTo>
                    <a:pt x="1760" y="4151"/>
                  </a:lnTo>
                  <a:lnTo>
                    <a:pt x="1764" y="4154"/>
                  </a:lnTo>
                  <a:lnTo>
                    <a:pt x="1771" y="4160"/>
                  </a:lnTo>
                  <a:lnTo>
                    <a:pt x="1780" y="4166"/>
                  </a:lnTo>
                  <a:lnTo>
                    <a:pt x="1787" y="4171"/>
                  </a:lnTo>
                  <a:lnTo>
                    <a:pt x="1796" y="4176"/>
                  </a:lnTo>
                  <a:lnTo>
                    <a:pt x="1803" y="4181"/>
                  </a:lnTo>
                  <a:lnTo>
                    <a:pt x="1807" y="4188"/>
                  </a:lnTo>
                  <a:lnTo>
                    <a:pt x="1811" y="4199"/>
                  </a:lnTo>
                  <a:lnTo>
                    <a:pt x="1816" y="4207"/>
                  </a:lnTo>
                  <a:lnTo>
                    <a:pt x="1818" y="4210"/>
                  </a:lnTo>
                  <a:lnTo>
                    <a:pt x="1821" y="4212"/>
                  </a:lnTo>
                  <a:lnTo>
                    <a:pt x="1824" y="4214"/>
                  </a:lnTo>
                  <a:lnTo>
                    <a:pt x="1828" y="4215"/>
                  </a:lnTo>
                  <a:lnTo>
                    <a:pt x="1834" y="4214"/>
                  </a:lnTo>
                  <a:lnTo>
                    <a:pt x="1842" y="4210"/>
                  </a:lnTo>
                  <a:lnTo>
                    <a:pt x="1850" y="4204"/>
                  </a:lnTo>
                  <a:lnTo>
                    <a:pt x="1859" y="4197"/>
                  </a:lnTo>
                  <a:lnTo>
                    <a:pt x="1861" y="4194"/>
                  </a:lnTo>
                  <a:lnTo>
                    <a:pt x="1863" y="4195"/>
                  </a:lnTo>
                  <a:lnTo>
                    <a:pt x="1864" y="4197"/>
                  </a:lnTo>
                  <a:lnTo>
                    <a:pt x="1865" y="4199"/>
                  </a:lnTo>
                  <a:lnTo>
                    <a:pt x="1865" y="4208"/>
                  </a:lnTo>
                  <a:lnTo>
                    <a:pt x="1865" y="4219"/>
                  </a:lnTo>
                  <a:lnTo>
                    <a:pt x="1864" y="4243"/>
                  </a:lnTo>
                  <a:lnTo>
                    <a:pt x="1860" y="4259"/>
                  </a:lnTo>
                  <a:lnTo>
                    <a:pt x="1840" y="4277"/>
                  </a:lnTo>
                  <a:lnTo>
                    <a:pt x="1815" y="4298"/>
                  </a:lnTo>
                  <a:lnTo>
                    <a:pt x="1802" y="4308"/>
                  </a:lnTo>
                  <a:lnTo>
                    <a:pt x="1793" y="4316"/>
                  </a:lnTo>
                  <a:lnTo>
                    <a:pt x="1790" y="4318"/>
                  </a:lnTo>
                  <a:lnTo>
                    <a:pt x="1787" y="4322"/>
                  </a:lnTo>
                  <a:lnTo>
                    <a:pt x="1787" y="4324"/>
                  </a:lnTo>
                  <a:lnTo>
                    <a:pt x="1787" y="4325"/>
                  </a:lnTo>
                  <a:lnTo>
                    <a:pt x="1809" y="4329"/>
                  </a:lnTo>
                  <a:lnTo>
                    <a:pt x="1838" y="4333"/>
                  </a:lnTo>
                  <a:lnTo>
                    <a:pt x="1852" y="4334"/>
                  </a:lnTo>
                  <a:lnTo>
                    <a:pt x="1864" y="4337"/>
                  </a:lnTo>
                  <a:lnTo>
                    <a:pt x="1868" y="4338"/>
                  </a:lnTo>
                  <a:lnTo>
                    <a:pt x="1870" y="4339"/>
                  </a:lnTo>
                  <a:lnTo>
                    <a:pt x="1873" y="4342"/>
                  </a:lnTo>
                  <a:lnTo>
                    <a:pt x="1873" y="4344"/>
                  </a:lnTo>
                  <a:lnTo>
                    <a:pt x="1870" y="4348"/>
                  </a:lnTo>
                  <a:lnTo>
                    <a:pt x="1865" y="4353"/>
                  </a:lnTo>
                  <a:lnTo>
                    <a:pt x="1860" y="4357"/>
                  </a:lnTo>
                  <a:lnTo>
                    <a:pt x="1853" y="4360"/>
                  </a:lnTo>
                  <a:lnTo>
                    <a:pt x="1840" y="4366"/>
                  </a:lnTo>
                  <a:lnTo>
                    <a:pt x="1829" y="4372"/>
                  </a:lnTo>
                  <a:lnTo>
                    <a:pt x="1822" y="4374"/>
                  </a:lnTo>
                  <a:lnTo>
                    <a:pt x="1818" y="4379"/>
                  </a:lnTo>
                  <a:lnTo>
                    <a:pt x="1815" y="4386"/>
                  </a:lnTo>
                  <a:lnTo>
                    <a:pt x="1812" y="4394"/>
                  </a:lnTo>
                  <a:lnTo>
                    <a:pt x="1808" y="4400"/>
                  </a:lnTo>
                  <a:lnTo>
                    <a:pt x="1803" y="4408"/>
                  </a:lnTo>
                  <a:lnTo>
                    <a:pt x="1798" y="4416"/>
                  </a:lnTo>
                  <a:lnTo>
                    <a:pt x="1790" y="4422"/>
                  </a:lnTo>
                  <a:lnTo>
                    <a:pt x="1776" y="4431"/>
                  </a:lnTo>
                  <a:lnTo>
                    <a:pt x="1761" y="4439"/>
                  </a:lnTo>
                  <a:lnTo>
                    <a:pt x="1749" y="4444"/>
                  </a:lnTo>
                  <a:lnTo>
                    <a:pt x="1734" y="4448"/>
                  </a:lnTo>
                  <a:lnTo>
                    <a:pt x="1707" y="4456"/>
                  </a:lnTo>
                  <a:lnTo>
                    <a:pt x="1676" y="4466"/>
                  </a:lnTo>
                  <a:lnTo>
                    <a:pt x="1673" y="4467"/>
                  </a:lnTo>
                  <a:lnTo>
                    <a:pt x="1672" y="4469"/>
                  </a:lnTo>
                  <a:lnTo>
                    <a:pt x="1672" y="4471"/>
                  </a:lnTo>
                  <a:lnTo>
                    <a:pt x="1672" y="4475"/>
                  </a:lnTo>
                  <a:lnTo>
                    <a:pt x="1676" y="4482"/>
                  </a:lnTo>
                  <a:lnTo>
                    <a:pt x="1681" y="4489"/>
                  </a:lnTo>
                  <a:lnTo>
                    <a:pt x="1686" y="4496"/>
                  </a:lnTo>
                  <a:lnTo>
                    <a:pt x="1693" y="4502"/>
                  </a:lnTo>
                  <a:lnTo>
                    <a:pt x="1699" y="4508"/>
                  </a:lnTo>
                  <a:lnTo>
                    <a:pt x="1703" y="4510"/>
                  </a:lnTo>
                  <a:lnTo>
                    <a:pt x="1711" y="4511"/>
                  </a:lnTo>
                  <a:lnTo>
                    <a:pt x="1721" y="4511"/>
                  </a:lnTo>
                  <a:lnTo>
                    <a:pt x="1730" y="4510"/>
                  </a:lnTo>
                  <a:lnTo>
                    <a:pt x="1741" y="4509"/>
                  </a:lnTo>
                  <a:lnTo>
                    <a:pt x="1751" y="4509"/>
                  </a:lnTo>
                  <a:lnTo>
                    <a:pt x="1759" y="4509"/>
                  </a:lnTo>
                  <a:lnTo>
                    <a:pt x="1763" y="4509"/>
                  </a:lnTo>
                  <a:lnTo>
                    <a:pt x="1767" y="4510"/>
                  </a:lnTo>
                  <a:lnTo>
                    <a:pt x="1769" y="4511"/>
                  </a:lnTo>
                  <a:lnTo>
                    <a:pt x="1772" y="4514"/>
                  </a:lnTo>
                  <a:lnTo>
                    <a:pt x="1774" y="4518"/>
                  </a:lnTo>
                  <a:lnTo>
                    <a:pt x="1774" y="4522"/>
                  </a:lnTo>
                  <a:lnTo>
                    <a:pt x="1774" y="4526"/>
                  </a:lnTo>
                  <a:lnTo>
                    <a:pt x="1773" y="4528"/>
                  </a:lnTo>
                  <a:lnTo>
                    <a:pt x="1772" y="4531"/>
                  </a:lnTo>
                  <a:lnTo>
                    <a:pt x="1768" y="4535"/>
                  </a:lnTo>
                  <a:lnTo>
                    <a:pt x="1765" y="4536"/>
                  </a:lnTo>
                  <a:lnTo>
                    <a:pt x="1760" y="4539"/>
                  </a:lnTo>
                  <a:lnTo>
                    <a:pt x="1751" y="4541"/>
                  </a:lnTo>
                  <a:lnTo>
                    <a:pt x="1741" y="4543"/>
                  </a:lnTo>
                  <a:lnTo>
                    <a:pt x="1730" y="4543"/>
                  </a:lnTo>
                  <a:lnTo>
                    <a:pt x="1721" y="4540"/>
                  </a:lnTo>
                  <a:lnTo>
                    <a:pt x="1710" y="4535"/>
                  </a:lnTo>
                  <a:lnTo>
                    <a:pt x="1698" y="4532"/>
                  </a:lnTo>
                  <a:lnTo>
                    <a:pt x="1693" y="4532"/>
                  </a:lnTo>
                  <a:lnTo>
                    <a:pt x="1688" y="4532"/>
                  </a:lnTo>
                  <a:lnTo>
                    <a:pt x="1684" y="4533"/>
                  </a:lnTo>
                  <a:lnTo>
                    <a:pt x="1680" y="4535"/>
                  </a:lnTo>
                  <a:lnTo>
                    <a:pt x="1677" y="4536"/>
                  </a:lnTo>
                  <a:lnTo>
                    <a:pt x="1676" y="4539"/>
                  </a:lnTo>
                  <a:lnTo>
                    <a:pt x="1675" y="4543"/>
                  </a:lnTo>
                  <a:lnTo>
                    <a:pt x="1676" y="4546"/>
                  </a:lnTo>
                  <a:lnTo>
                    <a:pt x="1677" y="4550"/>
                  </a:lnTo>
                  <a:lnTo>
                    <a:pt x="1681" y="4556"/>
                  </a:lnTo>
                  <a:lnTo>
                    <a:pt x="1686" y="4561"/>
                  </a:lnTo>
                  <a:lnTo>
                    <a:pt x="1693" y="4566"/>
                  </a:lnTo>
                  <a:lnTo>
                    <a:pt x="1698" y="4571"/>
                  </a:lnTo>
                  <a:lnTo>
                    <a:pt x="1702" y="4576"/>
                  </a:lnTo>
                  <a:lnTo>
                    <a:pt x="1703" y="4580"/>
                  </a:lnTo>
                  <a:lnTo>
                    <a:pt x="1704" y="4585"/>
                  </a:lnTo>
                  <a:lnTo>
                    <a:pt x="1703" y="4590"/>
                  </a:lnTo>
                  <a:lnTo>
                    <a:pt x="1701" y="4594"/>
                  </a:lnTo>
                  <a:lnTo>
                    <a:pt x="1698" y="4600"/>
                  </a:lnTo>
                  <a:lnTo>
                    <a:pt x="1694" y="4603"/>
                  </a:lnTo>
                  <a:lnTo>
                    <a:pt x="1673" y="4623"/>
                  </a:lnTo>
                  <a:lnTo>
                    <a:pt x="1653" y="4641"/>
                  </a:lnTo>
                  <a:lnTo>
                    <a:pt x="1649" y="4646"/>
                  </a:lnTo>
                  <a:lnTo>
                    <a:pt x="1645" y="4653"/>
                  </a:lnTo>
                  <a:lnTo>
                    <a:pt x="1641" y="4662"/>
                  </a:lnTo>
                  <a:lnTo>
                    <a:pt x="1638" y="4672"/>
                  </a:lnTo>
                  <a:lnTo>
                    <a:pt x="1631" y="4693"/>
                  </a:lnTo>
                  <a:lnTo>
                    <a:pt x="1623" y="4715"/>
                  </a:lnTo>
                  <a:lnTo>
                    <a:pt x="1619" y="4724"/>
                  </a:lnTo>
                  <a:lnTo>
                    <a:pt x="1614" y="4733"/>
                  </a:lnTo>
                  <a:lnTo>
                    <a:pt x="1609" y="4741"/>
                  </a:lnTo>
                  <a:lnTo>
                    <a:pt x="1603" y="4746"/>
                  </a:lnTo>
                  <a:lnTo>
                    <a:pt x="1598" y="4750"/>
                  </a:lnTo>
                  <a:lnTo>
                    <a:pt x="1592" y="4751"/>
                  </a:lnTo>
                  <a:lnTo>
                    <a:pt x="1588" y="4750"/>
                  </a:lnTo>
                  <a:lnTo>
                    <a:pt x="1584" y="4749"/>
                  </a:lnTo>
                  <a:lnTo>
                    <a:pt x="1580" y="4747"/>
                  </a:lnTo>
                  <a:lnTo>
                    <a:pt x="1576" y="4745"/>
                  </a:lnTo>
                  <a:lnTo>
                    <a:pt x="1572" y="4739"/>
                  </a:lnTo>
                  <a:lnTo>
                    <a:pt x="1568" y="4734"/>
                  </a:lnTo>
                  <a:lnTo>
                    <a:pt x="1565" y="4726"/>
                  </a:lnTo>
                  <a:lnTo>
                    <a:pt x="1562" y="4719"/>
                  </a:lnTo>
                  <a:lnTo>
                    <a:pt x="1557" y="4702"/>
                  </a:lnTo>
                  <a:lnTo>
                    <a:pt x="1553" y="4684"/>
                  </a:lnTo>
                  <a:lnTo>
                    <a:pt x="1550" y="4666"/>
                  </a:lnTo>
                  <a:lnTo>
                    <a:pt x="1548" y="4650"/>
                  </a:lnTo>
                  <a:lnTo>
                    <a:pt x="1545" y="4640"/>
                  </a:lnTo>
                  <a:lnTo>
                    <a:pt x="1543" y="4636"/>
                  </a:lnTo>
                  <a:lnTo>
                    <a:pt x="1536" y="4658"/>
                  </a:lnTo>
                  <a:lnTo>
                    <a:pt x="1528" y="4677"/>
                  </a:lnTo>
                  <a:lnTo>
                    <a:pt x="1524" y="4688"/>
                  </a:lnTo>
                  <a:lnTo>
                    <a:pt x="1520" y="4698"/>
                  </a:lnTo>
                  <a:lnTo>
                    <a:pt x="1518" y="4710"/>
                  </a:lnTo>
                  <a:lnTo>
                    <a:pt x="1515" y="4723"/>
                  </a:lnTo>
                  <a:lnTo>
                    <a:pt x="1514" y="4729"/>
                  </a:lnTo>
                  <a:lnTo>
                    <a:pt x="1511" y="4736"/>
                  </a:lnTo>
                  <a:lnTo>
                    <a:pt x="1508" y="4741"/>
                  </a:lnTo>
                  <a:lnTo>
                    <a:pt x="1502" y="4745"/>
                  </a:lnTo>
                  <a:lnTo>
                    <a:pt x="1489" y="4751"/>
                  </a:lnTo>
                  <a:lnTo>
                    <a:pt x="1475" y="4756"/>
                  </a:lnTo>
                  <a:lnTo>
                    <a:pt x="1460" y="4760"/>
                  </a:lnTo>
                  <a:lnTo>
                    <a:pt x="1445" y="4764"/>
                  </a:lnTo>
                  <a:lnTo>
                    <a:pt x="1432" y="4768"/>
                  </a:lnTo>
                  <a:lnTo>
                    <a:pt x="1421" y="4772"/>
                  </a:lnTo>
                  <a:lnTo>
                    <a:pt x="1406" y="4783"/>
                  </a:lnTo>
                  <a:lnTo>
                    <a:pt x="1394" y="4796"/>
                  </a:lnTo>
                  <a:lnTo>
                    <a:pt x="1379" y="4808"/>
                  </a:lnTo>
                  <a:lnTo>
                    <a:pt x="1364" y="4820"/>
                  </a:lnTo>
                  <a:lnTo>
                    <a:pt x="1359" y="4822"/>
                  </a:lnTo>
                  <a:lnTo>
                    <a:pt x="1352" y="4825"/>
                  </a:lnTo>
                  <a:lnTo>
                    <a:pt x="1346" y="4826"/>
                  </a:lnTo>
                  <a:lnTo>
                    <a:pt x="1338" y="4826"/>
                  </a:lnTo>
                  <a:lnTo>
                    <a:pt x="1322" y="4826"/>
                  </a:lnTo>
                  <a:lnTo>
                    <a:pt x="1307" y="4825"/>
                  </a:lnTo>
                  <a:lnTo>
                    <a:pt x="1290" y="4822"/>
                  </a:lnTo>
                  <a:lnTo>
                    <a:pt x="1274" y="4821"/>
                  </a:lnTo>
                  <a:lnTo>
                    <a:pt x="1259" y="4820"/>
                  </a:lnTo>
                  <a:lnTo>
                    <a:pt x="1246" y="4822"/>
                  </a:lnTo>
                  <a:lnTo>
                    <a:pt x="1247" y="4828"/>
                  </a:lnTo>
                  <a:lnTo>
                    <a:pt x="1248" y="4831"/>
                  </a:lnTo>
                  <a:lnTo>
                    <a:pt x="1252" y="4835"/>
                  </a:lnTo>
                  <a:lnTo>
                    <a:pt x="1258" y="4839"/>
                  </a:lnTo>
                  <a:lnTo>
                    <a:pt x="1269" y="4844"/>
                  </a:lnTo>
                  <a:lnTo>
                    <a:pt x="1283" y="4850"/>
                  </a:lnTo>
                  <a:lnTo>
                    <a:pt x="1313" y="4856"/>
                  </a:lnTo>
                  <a:lnTo>
                    <a:pt x="1337" y="4861"/>
                  </a:lnTo>
                  <a:lnTo>
                    <a:pt x="1343" y="4865"/>
                  </a:lnTo>
                  <a:lnTo>
                    <a:pt x="1349" y="4870"/>
                  </a:lnTo>
                  <a:lnTo>
                    <a:pt x="1355" y="4875"/>
                  </a:lnTo>
                  <a:lnTo>
                    <a:pt x="1361" y="4881"/>
                  </a:lnTo>
                  <a:lnTo>
                    <a:pt x="1365" y="4887"/>
                  </a:lnTo>
                  <a:lnTo>
                    <a:pt x="1369" y="4894"/>
                  </a:lnTo>
                  <a:lnTo>
                    <a:pt x="1373" y="4899"/>
                  </a:lnTo>
                  <a:lnTo>
                    <a:pt x="1374" y="4905"/>
                  </a:lnTo>
                  <a:lnTo>
                    <a:pt x="1375" y="4910"/>
                  </a:lnTo>
                  <a:lnTo>
                    <a:pt x="1374" y="4916"/>
                  </a:lnTo>
                  <a:lnTo>
                    <a:pt x="1372" y="4920"/>
                  </a:lnTo>
                  <a:lnTo>
                    <a:pt x="1368" y="4923"/>
                  </a:lnTo>
                  <a:lnTo>
                    <a:pt x="1362" y="4926"/>
                  </a:lnTo>
                  <a:lnTo>
                    <a:pt x="1355" y="4927"/>
                  </a:lnTo>
                  <a:lnTo>
                    <a:pt x="1346" y="4927"/>
                  </a:lnTo>
                  <a:lnTo>
                    <a:pt x="1334" y="4925"/>
                  </a:lnTo>
                  <a:lnTo>
                    <a:pt x="1292" y="4923"/>
                  </a:lnTo>
                  <a:lnTo>
                    <a:pt x="1291" y="4929"/>
                  </a:lnTo>
                  <a:lnTo>
                    <a:pt x="1292" y="4932"/>
                  </a:lnTo>
                  <a:lnTo>
                    <a:pt x="1294" y="4936"/>
                  </a:lnTo>
                  <a:lnTo>
                    <a:pt x="1296" y="4939"/>
                  </a:lnTo>
                  <a:lnTo>
                    <a:pt x="1304" y="4947"/>
                  </a:lnTo>
                  <a:lnTo>
                    <a:pt x="1313" y="4953"/>
                  </a:lnTo>
                  <a:lnTo>
                    <a:pt x="1333" y="4966"/>
                  </a:lnTo>
                  <a:lnTo>
                    <a:pt x="1348" y="4979"/>
                  </a:lnTo>
                  <a:lnTo>
                    <a:pt x="1353" y="4986"/>
                  </a:lnTo>
                  <a:lnTo>
                    <a:pt x="1356" y="4992"/>
                  </a:lnTo>
                  <a:lnTo>
                    <a:pt x="1359" y="4996"/>
                  </a:lnTo>
                  <a:lnTo>
                    <a:pt x="1359" y="5001"/>
                  </a:lnTo>
                  <a:lnTo>
                    <a:pt x="1357" y="5005"/>
                  </a:lnTo>
                  <a:lnTo>
                    <a:pt x="1356" y="5008"/>
                  </a:lnTo>
                  <a:lnTo>
                    <a:pt x="1353" y="5010"/>
                  </a:lnTo>
                  <a:lnTo>
                    <a:pt x="1351" y="5013"/>
                  </a:lnTo>
                  <a:lnTo>
                    <a:pt x="1334" y="5019"/>
                  </a:lnTo>
                  <a:lnTo>
                    <a:pt x="1317" y="5023"/>
                  </a:lnTo>
                  <a:lnTo>
                    <a:pt x="1317" y="5030"/>
                  </a:lnTo>
                  <a:lnTo>
                    <a:pt x="1318" y="5040"/>
                  </a:lnTo>
                  <a:lnTo>
                    <a:pt x="1321" y="5050"/>
                  </a:lnTo>
                  <a:lnTo>
                    <a:pt x="1325" y="5062"/>
                  </a:lnTo>
                  <a:lnTo>
                    <a:pt x="1333" y="5087"/>
                  </a:lnTo>
                  <a:lnTo>
                    <a:pt x="1340" y="5110"/>
                  </a:lnTo>
                  <a:lnTo>
                    <a:pt x="1342" y="5122"/>
                  </a:lnTo>
                  <a:lnTo>
                    <a:pt x="1343" y="5132"/>
                  </a:lnTo>
                  <a:lnTo>
                    <a:pt x="1343" y="5140"/>
                  </a:lnTo>
                  <a:lnTo>
                    <a:pt x="1339" y="5146"/>
                  </a:lnTo>
                  <a:lnTo>
                    <a:pt x="1338" y="5149"/>
                  </a:lnTo>
                  <a:lnTo>
                    <a:pt x="1334" y="5151"/>
                  </a:lnTo>
                  <a:lnTo>
                    <a:pt x="1331" y="5153"/>
                  </a:lnTo>
                  <a:lnTo>
                    <a:pt x="1326" y="5153"/>
                  </a:lnTo>
                  <a:lnTo>
                    <a:pt x="1316" y="5153"/>
                  </a:lnTo>
                  <a:lnTo>
                    <a:pt x="1300" y="5149"/>
                  </a:lnTo>
                  <a:lnTo>
                    <a:pt x="1290" y="5141"/>
                  </a:lnTo>
                  <a:lnTo>
                    <a:pt x="1278" y="5131"/>
                  </a:lnTo>
                  <a:lnTo>
                    <a:pt x="1273" y="5127"/>
                  </a:lnTo>
                  <a:lnTo>
                    <a:pt x="1268" y="5125"/>
                  </a:lnTo>
                  <a:lnTo>
                    <a:pt x="1267" y="5127"/>
                  </a:lnTo>
                  <a:lnTo>
                    <a:pt x="1265" y="5128"/>
                  </a:lnTo>
                  <a:lnTo>
                    <a:pt x="1264" y="5131"/>
                  </a:lnTo>
                  <a:lnTo>
                    <a:pt x="1264" y="5135"/>
                  </a:lnTo>
                  <a:lnTo>
                    <a:pt x="1265" y="5142"/>
                  </a:lnTo>
                  <a:lnTo>
                    <a:pt x="1267" y="5150"/>
                  </a:lnTo>
                  <a:lnTo>
                    <a:pt x="1270" y="5158"/>
                  </a:lnTo>
                  <a:lnTo>
                    <a:pt x="1273" y="5166"/>
                  </a:lnTo>
                  <a:lnTo>
                    <a:pt x="1281" y="5181"/>
                  </a:lnTo>
                  <a:lnTo>
                    <a:pt x="1286" y="5195"/>
                  </a:lnTo>
                  <a:lnTo>
                    <a:pt x="1289" y="5207"/>
                  </a:lnTo>
                  <a:lnTo>
                    <a:pt x="1289" y="5220"/>
                  </a:lnTo>
                  <a:lnTo>
                    <a:pt x="1287" y="5232"/>
                  </a:lnTo>
                  <a:lnTo>
                    <a:pt x="1285" y="5245"/>
                  </a:lnTo>
                  <a:lnTo>
                    <a:pt x="1281" y="5271"/>
                  </a:lnTo>
                  <a:lnTo>
                    <a:pt x="1280" y="5295"/>
                  </a:lnTo>
                  <a:lnTo>
                    <a:pt x="1282" y="5329"/>
                  </a:lnTo>
                  <a:lnTo>
                    <a:pt x="1286" y="5365"/>
                  </a:lnTo>
                  <a:lnTo>
                    <a:pt x="1287" y="5385"/>
                  </a:lnTo>
                  <a:lnTo>
                    <a:pt x="1287" y="5403"/>
                  </a:lnTo>
                  <a:lnTo>
                    <a:pt x="1287" y="5410"/>
                  </a:lnTo>
                  <a:lnTo>
                    <a:pt x="1286" y="5420"/>
                  </a:lnTo>
                  <a:lnTo>
                    <a:pt x="1283" y="5427"/>
                  </a:lnTo>
                  <a:lnTo>
                    <a:pt x="1281" y="5435"/>
                  </a:lnTo>
                  <a:lnTo>
                    <a:pt x="1276" y="5447"/>
                  </a:lnTo>
                  <a:lnTo>
                    <a:pt x="1269" y="5458"/>
                  </a:lnTo>
                  <a:lnTo>
                    <a:pt x="1260" y="5470"/>
                  </a:lnTo>
                  <a:lnTo>
                    <a:pt x="1251" y="5480"/>
                  </a:lnTo>
                  <a:lnTo>
                    <a:pt x="1232" y="5504"/>
                  </a:lnTo>
                  <a:lnTo>
                    <a:pt x="1215" y="5524"/>
                  </a:lnTo>
                  <a:lnTo>
                    <a:pt x="1216" y="5544"/>
                  </a:lnTo>
                  <a:lnTo>
                    <a:pt x="1213" y="5563"/>
                  </a:lnTo>
                  <a:lnTo>
                    <a:pt x="1211" y="5583"/>
                  </a:lnTo>
                  <a:lnTo>
                    <a:pt x="1208" y="5601"/>
                  </a:lnTo>
                  <a:lnTo>
                    <a:pt x="1206" y="5620"/>
                  </a:lnTo>
                  <a:lnTo>
                    <a:pt x="1203" y="5640"/>
                  </a:lnTo>
                  <a:lnTo>
                    <a:pt x="1201" y="5658"/>
                  </a:lnTo>
                  <a:lnTo>
                    <a:pt x="1202" y="5679"/>
                  </a:lnTo>
                  <a:lnTo>
                    <a:pt x="1201" y="5685"/>
                  </a:lnTo>
                  <a:lnTo>
                    <a:pt x="1201" y="5693"/>
                  </a:lnTo>
                  <a:lnTo>
                    <a:pt x="1199" y="5699"/>
                  </a:lnTo>
                  <a:lnTo>
                    <a:pt x="1197" y="5706"/>
                  </a:lnTo>
                  <a:lnTo>
                    <a:pt x="1190" y="5719"/>
                  </a:lnTo>
                  <a:lnTo>
                    <a:pt x="1182" y="5730"/>
                  </a:lnTo>
                  <a:lnTo>
                    <a:pt x="1175" y="5742"/>
                  </a:lnTo>
                  <a:lnTo>
                    <a:pt x="1167" y="5754"/>
                  </a:lnTo>
                  <a:lnTo>
                    <a:pt x="1159" y="5765"/>
                  </a:lnTo>
                  <a:lnTo>
                    <a:pt x="1154" y="5778"/>
                  </a:lnTo>
                  <a:lnTo>
                    <a:pt x="1125" y="5868"/>
                  </a:lnTo>
                  <a:lnTo>
                    <a:pt x="1116" y="5894"/>
                  </a:lnTo>
                  <a:lnTo>
                    <a:pt x="1106" y="5920"/>
                  </a:lnTo>
                  <a:lnTo>
                    <a:pt x="1101" y="5933"/>
                  </a:lnTo>
                  <a:lnTo>
                    <a:pt x="1096" y="5945"/>
                  </a:lnTo>
                  <a:lnTo>
                    <a:pt x="1092" y="5960"/>
                  </a:lnTo>
                  <a:lnTo>
                    <a:pt x="1089" y="5973"/>
                  </a:lnTo>
                  <a:lnTo>
                    <a:pt x="1088" y="5983"/>
                  </a:lnTo>
                  <a:lnTo>
                    <a:pt x="1084" y="5992"/>
                  </a:lnTo>
                  <a:lnTo>
                    <a:pt x="1079" y="6000"/>
                  </a:lnTo>
                  <a:lnTo>
                    <a:pt x="1074" y="6005"/>
                  </a:lnTo>
                  <a:lnTo>
                    <a:pt x="1067" y="6009"/>
                  </a:lnTo>
                  <a:lnTo>
                    <a:pt x="1061" y="6012"/>
                  </a:lnTo>
                  <a:lnTo>
                    <a:pt x="1053" y="6013"/>
                  </a:lnTo>
                  <a:lnTo>
                    <a:pt x="1045" y="6013"/>
                  </a:lnTo>
                  <a:lnTo>
                    <a:pt x="1028" y="6010"/>
                  </a:lnTo>
                  <a:lnTo>
                    <a:pt x="1010" y="6004"/>
                  </a:lnTo>
                  <a:lnTo>
                    <a:pt x="995" y="5997"/>
                  </a:lnTo>
                  <a:lnTo>
                    <a:pt x="979" y="5990"/>
                  </a:lnTo>
                  <a:lnTo>
                    <a:pt x="966" y="5983"/>
                  </a:lnTo>
                  <a:lnTo>
                    <a:pt x="954" y="5979"/>
                  </a:lnTo>
                  <a:lnTo>
                    <a:pt x="943" y="5975"/>
                  </a:lnTo>
                  <a:lnTo>
                    <a:pt x="931" y="5973"/>
                  </a:lnTo>
                  <a:lnTo>
                    <a:pt x="908" y="5968"/>
                  </a:lnTo>
                  <a:lnTo>
                    <a:pt x="881" y="5962"/>
                  </a:lnTo>
                  <a:lnTo>
                    <a:pt x="848" y="5949"/>
                  </a:lnTo>
                  <a:lnTo>
                    <a:pt x="798" y="5933"/>
                  </a:lnTo>
                  <a:lnTo>
                    <a:pt x="785" y="5930"/>
                  </a:lnTo>
                  <a:lnTo>
                    <a:pt x="773" y="5929"/>
                  </a:lnTo>
                  <a:lnTo>
                    <a:pt x="763" y="5929"/>
                  </a:lnTo>
                  <a:lnTo>
                    <a:pt x="755" y="5931"/>
                  </a:lnTo>
                  <a:lnTo>
                    <a:pt x="751" y="5934"/>
                  </a:lnTo>
                  <a:lnTo>
                    <a:pt x="748" y="5936"/>
                  </a:lnTo>
                  <a:lnTo>
                    <a:pt x="747" y="5940"/>
                  </a:lnTo>
                  <a:lnTo>
                    <a:pt x="746" y="5944"/>
                  </a:lnTo>
                  <a:lnTo>
                    <a:pt x="746" y="5949"/>
                  </a:lnTo>
                  <a:lnTo>
                    <a:pt x="746" y="5956"/>
                  </a:lnTo>
                  <a:lnTo>
                    <a:pt x="747" y="5962"/>
                  </a:lnTo>
                  <a:lnTo>
                    <a:pt x="750" y="5970"/>
                  </a:lnTo>
                  <a:lnTo>
                    <a:pt x="755" y="5983"/>
                  </a:lnTo>
                  <a:lnTo>
                    <a:pt x="757" y="5993"/>
                  </a:lnTo>
                  <a:lnTo>
                    <a:pt x="757" y="6000"/>
                  </a:lnTo>
                  <a:lnTo>
                    <a:pt x="757" y="6005"/>
                  </a:lnTo>
                  <a:lnTo>
                    <a:pt x="755" y="6008"/>
                  </a:lnTo>
                  <a:lnTo>
                    <a:pt x="751" y="6008"/>
                  </a:lnTo>
                  <a:lnTo>
                    <a:pt x="747" y="6008"/>
                  </a:lnTo>
                  <a:lnTo>
                    <a:pt x="742" y="6006"/>
                  </a:lnTo>
                  <a:lnTo>
                    <a:pt x="729" y="6001"/>
                  </a:lnTo>
                  <a:lnTo>
                    <a:pt x="715" y="5996"/>
                  </a:lnTo>
                  <a:lnTo>
                    <a:pt x="708" y="5995"/>
                  </a:lnTo>
                  <a:lnTo>
                    <a:pt x="702" y="5995"/>
                  </a:lnTo>
                  <a:lnTo>
                    <a:pt x="695" y="5996"/>
                  </a:lnTo>
                  <a:lnTo>
                    <a:pt x="690" y="5999"/>
                  </a:lnTo>
                  <a:lnTo>
                    <a:pt x="676" y="6012"/>
                  </a:lnTo>
                  <a:lnTo>
                    <a:pt x="663" y="6025"/>
                  </a:lnTo>
                  <a:lnTo>
                    <a:pt x="654" y="6039"/>
                  </a:lnTo>
                  <a:lnTo>
                    <a:pt x="646" y="6054"/>
                  </a:lnTo>
                  <a:lnTo>
                    <a:pt x="640" y="6070"/>
                  </a:lnTo>
                  <a:lnTo>
                    <a:pt x="634" y="6085"/>
                  </a:lnTo>
                  <a:lnTo>
                    <a:pt x="630" y="6104"/>
                  </a:lnTo>
                  <a:lnTo>
                    <a:pt x="628" y="6120"/>
                  </a:lnTo>
                  <a:lnTo>
                    <a:pt x="627" y="6133"/>
                  </a:lnTo>
                  <a:lnTo>
                    <a:pt x="627" y="6146"/>
                  </a:lnTo>
                  <a:lnTo>
                    <a:pt x="628" y="6157"/>
                  </a:lnTo>
                  <a:lnTo>
                    <a:pt x="630" y="6167"/>
                  </a:lnTo>
                  <a:lnTo>
                    <a:pt x="640" y="6184"/>
                  </a:lnTo>
                  <a:lnTo>
                    <a:pt x="649" y="6201"/>
                  </a:lnTo>
                  <a:lnTo>
                    <a:pt x="653" y="6207"/>
                  </a:lnTo>
                  <a:lnTo>
                    <a:pt x="656" y="6215"/>
                  </a:lnTo>
                  <a:lnTo>
                    <a:pt x="659" y="6223"/>
                  </a:lnTo>
                  <a:lnTo>
                    <a:pt x="660" y="6230"/>
                  </a:lnTo>
                  <a:lnTo>
                    <a:pt x="660" y="6240"/>
                  </a:lnTo>
                  <a:lnTo>
                    <a:pt x="659" y="6249"/>
                  </a:lnTo>
                  <a:lnTo>
                    <a:pt x="656" y="6259"/>
                  </a:lnTo>
                  <a:lnTo>
                    <a:pt x="650" y="6269"/>
                  </a:lnTo>
                  <a:lnTo>
                    <a:pt x="640" y="6285"/>
                  </a:lnTo>
                  <a:lnTo>
                    <a:pt x="632" y="6297"/>
                  </a:lnTo>
                  <a:lnTo>
                    <a:pt x="625" y="6306"/>
                  </a:lnTo>
                  <a:lnTo>
                    <a:pt x="619" y="6312"/>
                  </a:lnTo>
                  <a:lnTo>
                    <a:pt x="615" y="6316"/>
                  </a:lnTo>
                  <a:lnTo>
                    <a:pt x="610" y="6317"/>
                  </a:lnTo>
                  <a:lnTo>
                    <a:pt x="606" y="6317"/>
                  </a:lnTo>
                  <a:lnTo>
                    <a:pt x="602" y="6315"/>
                  </a:lnTo>
                  <a:lnTo>
                    <a:pt x="592" y="6307"/>
                  </a:lnTo>
                  <a:lnTo>
                    <a:pt x="577" y="6297"/>
                  </a:lnTo>
                  <a:lnTo>
                    <a:pt x="568" y="6291"/>
                  </a:lnTo>
                  <a:lnTo>
                    <a:pt x="558" y="6286"/>
                  </a:lnTo>
                  <a:lnTo>
                    <a:pt x="545" y="6281"/>
                  </a:lnTo>
                  <a:lnTo>
                    <a:pt x="529" y="6277"/>
                  </a:lnTo>
                  <a:lnTo>
                    <a:pt x="518" y="6275"/>
                  </a:lnTo>
                  <a:lnTo>
                    <a:pt x="507" y="6275"/>
                  </a:lnTo>
                  <a:lnTo>
                    <a:pt x="498" y="6275"/>
                  </a:lnTo>
                  <a:lnTo>
                    <a:pt x="488" y="6275"/>
                  </a:lnTo>
                  <a:lnTo>
                    <a:pt x="470" y="6280"/>
                  </a:lnTo>
                  <a:lnTo>
                    <a:pt x="452" y="6285"/>
                  </a:lnTo>
                  <a:lnTo>
                    <a:pt x="435" y="6293"/>
                  </a:lnTo>
                  <a:lnTo>
                    <a:pt x="417" y="6299"/>
                  </a:lnTo>
                  <a:lnTo>
                    <a:pt x="397" y="6306"/>
                  </a:lnTo>
                  <a:lnTo>
                    <a:pt x="378" y="6309"/>
                  </a:lnTo>
                  <a:lnTo>
                    <a:pt x="369" y="6311"/>
                  </a:lnTo>
                  <a:lnTo>
                    <a:pt x="361" y="6311"/>
                  </a:lnTo>
                  <a:lnTo>
                    <a:pt x="352" y="6309"/>
                  </a:lnTo>
                  <a:lnTo>
                    <a:pt x="343" y="6308"/>
                  </a:lnTo>
                  <a:lnTo>
                    <a:pt x="326" y="6304"/>
                  </a:lnTo>
                  <a:lnTo>
                    <a:pt x="309" y="6298"/>
                  </a:lnTo>
                  <a:lnTo>
                    <a:pt x="294" y="6289"/>
                  </a:lnTo>
                  <a:lnTo>
                    <a:pt x="278" y="6280"/>
                  </a:lnTo>
                  <a:lnTo>
                    <a:pt x="263" y="6271"/>
                  </a:lnTo>
                  <a:lnTo>
                    <a:pt x="248" y="6262"/>
                  </a:lnTo>
                  <a:lnTo>
                    <a:pt x="247" y="6259"/>
                  </a:lnTo>
                  <a:lnTo>
                    <a:pt x="247" y="6255"/>
                  </a:lnTo>
                  <a:lnTo>
                    <a:pt x="248" y="6251"/>
                  </a:lnTo>
                  <a:lnTo>
                    <a:pt x="250" y="6245"/>
                  </a:lnTo>
                  <a:lnTo>
                    <a:pt x="256" y="6232"/>
                  </a:lnTo>
                  <a:lnTo>
                    <a:pt x="263" y="6216"/>
                  </a:lnTo>
                  <a:lnTo>
                    <a:pt x="270" y="6201"/>
                  </a:lnTo>
                  <a:lnTo>
                    <a:pt x="277" y="6186"/>
                  </a:lnTo>
                  <a:lnTo>
                    <a:pt x="282" y="6173"/>
                  </a:lnTo>
                  <a:lnTo>
                    <a:pt x="285" y="6167"/>
                  </a:lnTo>
                  <a:lnTo>
                    <a:pt x="283" y="6161"/>
                  </a:lnTo>
                  <a:lnTo>
                    <a:pt x="283" y="6155"/>
                  </a:lnTo>
                  <a:lnTo>
                    <a:pt x="281" y="6150"/>
                  </a:lnTo>
                  <a:lnTo>
                    <a:pt x="278" y="6146"/>
                  </a:lnTo>
                  <a:lnTo>
                    <a:pt x="273" y="6137"/>
                  </a:lnTo>
                  <a:lnTo>
                    <a:pt x="265" y="6128"/>
                  </a:lnTo>
                  <a:lnTo>
                    <a:pt x="257" y="6120"/>
                  </a:lnTo>
                  <a:lnTo>
                    <a:pt x="250" y="6111"/>
                  </a:lnTo>
                  <a:lnTo>
                    <a:pt x="243" y="6104"/>
                  </a:lnTo>
                  <a:lnTo>
                    <a:pt x="237" y="6093"/>
                  </a:lnTo>
                  <a:lnTo>
                    <a:pt x="233" y="6082"/>
                  </a:lnTo>
                  <a:lnTo>
                    <a:pt x="229" y="6069"/>
                  </a:lnTo>
                  <a:lnTo>
                    <a:pt x="228" y="6054"/>
                  </a:lnTo>
                  <a:lnTo>
                    <a:pt x="225" y="6039"/>
                  </a:lnTo>
                  <a:lnTo>
                    <a:pt x="224" y="6005"/>
                  </a:lnTo>
                  <a:lnTo>
                    <a:pt x="224" y="5971"/>
                  </a:lnTo>
                  <a:lnTo>
                    <a:pt x="222" y="5939"/>
                  </a:lnTo>
                  <a:lnTo>
                    <a:pt x="220" y="5908"/>
                  </a:lnTo>
                  <a:lnTo>
                    <a:pt x="216" y="5895"/>
                  </a:lnTo>
                  <a:lnTo>
                    <a:pt x="212" y="5883"/>
                  </a:lnTo>
                  <a:lnTo>
                    <a:pt x="207" y="5873"/>
                  </a:lnTo>
                  <a:lnTo>
                    <a:pt x="200" y="5864"/>
                  </a:lnTo>
                  <a:lnTo>
                    <a:pt x="184" y="5848"/>
                  </a:lnTo>
                  <a:lnTo>
                    <a:pt x="167" y="5831"/>
                  </a:lnTo>
                  <a:lnTo>
                    <a:pt x="164" y="5828"/>
                  </a:lnTo>
                  <a:lnTo>
                    <a:pt x="163" y="5824"/>
                  </a:lnTo>
                  <a:lnTo>
                    <a:pt x="163" y="5820"/>
                  </a:lnTo>
                  <a:lnTo>
                    <a:pt x="164" y="5817"/>
                  </a:lnTo>
                  <a:lnTo>
                    <a:pt x="168" y="5816"/>
                  </a:lnTo>
                  <a:lnTo>
                    <a:pt x="172" y="5815"/>
                  </a:lnTo>
                  <a:lnTo>
                    <a:pt x="180" y="5813"/>
                  </a:lnTo>
                  <a:lnTo>
                    <a:pt x="189" y="5813"/>
                  </a:lnTo>
                  <a:lnTo>
                    <a:pt x="196" y="5815"/>
                  </a:lnTo>
                  <a:lnTo>
                    <a:pt x="202" y="5816"/>
                  </a:lnTo>
                  <a:lnTo>
                    <a:pt x="207" y="5819"/>
                  </a:lnTo>
                  <a:lnTo>
                    <a:pt x="211" y="5821"/>
                  </a:lnTo>
                  <a:lnTo>
                    <a:pt x="219" y="5829"/>
                  </a:lnTo>
                  <a:lnTo>
                    <a:pt x="224" y="5838"/>
                  </a:lnTo>
                  <a:lnTo>
                    <a:pt x="229" y="5848"/>
                  </a:lnTo>
                  <a:lnTo>
                    <a:pt x="235" y="5856"/>
                  </a:lnTo>
                  <a:lnTo>
                    <a:pt x="238" y="5860"/>
                  </a:lnTo>
                  <a:lnTo>
                    <a:pt x="242" y="5864"/>
                  </a:lnTo>
                  <a:lnTo>
                    <a:pt x="247" y="5866"/>
                  </a:lnTo>
                  <a:lnTo>
                    <a:pt x="252" y="5868"/>
                  </a:lnTo>
                  <a:lnTo>
                    <a:pt x="256" y="5868"/>
                  </a:lnTo>
                  <a:lnTo>
                    <a:pt x="257" y="5866"/>
                  </a:lnTo>
                  <a:lnTo>
                    <a:pt x="260" y="5863"/>
                  </a:lnTo>
                  <a:lnTo>
                    <a:pt x="261" y="5859"/>
                  </a:lnTo>
                  <a:lnTo>
                    <a:pt x="263" y="5847"/>
                  </a:lnTo>
                  <a:lnTo>
                    <a:pt x="263" y="5833"/>
                  </a:lnTo>
                  <a:lnTo>
                    <a:pt x="261" y="5819"/>
                  </a:lnTo>
                  <a:lnTo>
                    <a:pt x="259" y="5806"/>
                  </a:lnTo>
                  <a:lnTo>
                    <a:pt x="257" y="5794"/>
                  </a:lnTo>
                  <a:lnTo>
                    <a:pt x="255" y="5787"/>
                  </a:lnTo>
                  <a:lnTo>
                    <a:pt x="246" y="5776"/>
                  </a:lnTo>
                  <a:lnTo>
                    <a:pt x="238" y="5767"/>
                  </a:lnTo>
                  <a:lnTo>
                    <a:pt x="234" y="5762"/>
                  </a:lnTo>
                  <a:lnTo>
                    <a:pt x="230" y="5756"/>
                  </a:lnTo>
                  <a:lnTo>
                    <a:pt x="229" y="5750"/>
                  </a:lnTo>
                  <a:lnTo>
                    <a:pt x="228" y="5743"/>
                  </a:lnTo>
                  <a:lnTo>
                    <a:pt x="243" y="5741"/>
                  </a:lnTo>
                  <a:lnTo>
                    <a:pt x="257" y="5741"/>
                  </a:lnTo>
                  <a:lnTo>
                    <a:pt x="269" y="5742"/>
                  </a:lnTo>
                  <a:lnTo>
                    <a:pt x="278" y="5743"/>
                  </a:lnTo>
                  <a:lnTo>
                    <a:pt x="282" y="5743"/>
                  </a:lnTo>
                  <a:lnTo>
                    <a:pt x="286" y="5742"/>
                  </a:lnTo>
                  <a:lnTo>
                    <a:pt x="288" y="5740"/>
                  </a:lnTo>
                  <a:lnTo>
                    <a:pt x="291" y="5736"/>
                  </a:lnTo>
                  <a:lnTo>
                    <a:pt x="294" y="5732"/>
                  </a:lnTo>
                  <a:lnTo>
                    <a:pt x="295" y="5725"/>
                  </a:lnTo>
                  <a:lnTo>
                    <a:pt x="296" y="5716"/>
                  </a:lnTo>
                  <a:lnTo>
                    <a:pt x="298" y="5706"/>
                  </a:lnTo>
                  <a:lnTo>
                    <a:pt x="296" y="5693"/>
                  </a:lnTo>
                  <a:lnTo>
                    <a:pt x="294" y="5683"/>
                  </a:lnTo>
                  <a:lnTo>
                    <a:pt x="290" y="5673"/>
                  </a:lnTo>
                  <a:lnTo>
                    <a:pt x="285" y="5667"/>
                  </a:lnTo>
                  <a:lnTo>
                    <a:pt x="277" y="5660"/>
                  </a:lnTo>
                  <a:lnTo>
                    <a:pt x="269" y="5654"/>
                  </a:lnTo>
                  <a:lnTo>
                    <a:pt x="259" y="5649"/>
                  </a:lnTo>
                  <a:lnTo>
                    <a:pt x="248" y="5644"/>
                  </a:lnTo>
                  <a:lnTo>
                    <a:pt x="243" y="5640"/>
                  </a:lnTo>
                  <a:lnTo>
                    <a:pt x="239" y="5637"/>
                  </a:lnTo>
                  <a:lnTo>
                    <a:pt x="235" y="5632"/>
                  </a:lnTo>
                  <a:lnTo>
                    <a:pt x="233" y="5628"/>
                  </a:lnTo>
                  <a:lnTo>
                    <a:pt x="230" y="5618"/>
                  </a:lnTo>
                  <a:lnTo>
                    <a:pt x="229" y="5606"/>
                  </a:lnTo>
                  <a:lnTo>
                    <a:pt x="229" y="5596"/>
                  </a:lnTo>
                  <a:lnTo>
                    <a:pt x="226" y="5584"/>
                  </a:lnTo>
                  <a:lnTo>
                    <a:pt x="225" y="5579"/>
                  </a:lnTo>
                  <a:lnTo>
                    <a:pt x="224" y="5574"/>
                  </a:lnTo>
                  <a:lnTo>
                    <a:pt x="221" y="5569"/>
                  </a:lnTo>
                  <a:lnTo>
                    <a:pt x="219" y="5565"/>
                  </a:lnTo>
                  <a:lnTo>
                    <a:pt x="206" y="5553"/>
                  </a:lnTo>
                  <a:lnTo>
                    <a:pt x="196" y="5543"/>
                  </a:lnTo>
                  <a:lnTo>
                    <a:pt x="191" y="5536"/>
                  </a:lnTo>
                  <a:lnTo>
                    <a:pt x="187" y="5530"/>
                  </a:lnTo>
                  <a:lnTo>
                    <a:pt x="185" y="5522"/>
                  </a:lnTo>
                  <a:lnTo>
                    <a:pt x="181" y="5513"/>
                  </a:lnTo>
                  <a:lnTo>
                    <a:pt x="159" y="5426"/>
                  </a:lnTo>
                  <a:lnTo>
                    <a:pt x="147" y="5392"/>
                  </a:lnTo>
                  <a:lnTo>
                    <a:pt x="136" y="5360"/>
                  </a:lnTo>
                  <a:lnTo>
                    <a:pt x="124" y="5328"/>
                  </a:lnTo>
                  <a:lnTo>
                    <a:pt x="112" y="5295"/>
                  </a:lnTo>
                  <a:lnTo>
                    <a:pt x="110" y="5282"/>
                  </a:lnTo>
                  <a:lnTo>
                    <a:pt x="108" y="5271"/>
                  </a:lnTo>
                  <a:lnTo>
                    <a:pt x="107" y="5258"/>
                  </a:lnTo>
                  <a:lnTo>
                    <a:pt x="107" y="5246"/>
                  </a:lnTo>
                  <a:lnTo>
                    <a:pt x="108" y="5223"/>
                  </a:lnTo>
                  <a:lnTo>
                    <a:pt x="112" y="5199"/>
                  </a:lnTo>
                  <a:lnTo>
                    <a:pt x="116" y="5176"/>
                  </a:lnTo>
                  <a:lnTo>
                    <a:pt x="119" y="5153"/>
                  </a:lnTo>
                  <a:lnTo>
                    <a:pt x="120" y="5141"/>
                  </a:lnTo>
                  <a:lnTo>
                    <a:pt x="120" y="5129"/>
                  </a:lnTo>
                  <a:lnTo>
                    <a:pt x="120" y="5118"/>
                  </a:lnTo>
                  <a:lnTo>
                    <a:pt x="117" y="5106"/>
                  </a:lnTo>
                  <a:lnTo>
                    <a:pt x="115" y="5089"/>
                  </a:lnTo>
                  <a:lnTo>
                    <a:pt x="112" y="5075"/>
                  </a:lnTo>
                  <a:lnTo>
                    <a:pt x="114" y="5065"/>
                  </a:lnTo>
                  <a:lnTo>
                    <a:pt x="116" y="5056"/>
                  </a:lnTo>
                  <a:lnTo>
                    <a:pt x="125" y="5037"/>
                  </a:lnTo>
                  <a:lnTo>
                    <a:pt x="138" y="5011"/>
                  </a:lnTo>
                  <a:lnTo>
                    <a:pt x="142" y="5000"/>
                  </a:lnTo>
                  <a:lnTo>
                    <a:pt x="145" y="4988"/>
                  </a:lnTo>
                  <a:lnTo>
                    <a:pt x="146" y="4977"/>
                  </a:lnTo>
                  <a:lnTo>
                    <a:pt x="147" y="4965"/>
                  </a:lnTo>
                  <a:lnTo>
                    <a:pt x="147" y="4940"/>
                  </a:lnTo>
                  <a:lnTo>
                    <a:pt x="149" y="4917"/>
                  </a:lnTo>
                  <a:lnTo>
                    <a:pt x="152" y="4903"/>
                  </a:lnTo>
                  <a:lnTo>
                    <a:pt x="159" y="4890"/>
                  </a:lnTo>
                  <a:lnTo>
                    <a:pt x="165" y="4877"/>
                  </a:lnTo>
                  <a:lnTo>
                    <a:pt x="171" y="4863"/>
                  </a:lnTo>
                  <a:lnTo>
                    <a:pt x="171" y="4860"/>
                  </a:lnTo>
                  <a:lnTo>
                    <a:pt x="171" y="4856"/>
                  </a:lnTo>
                  <a:lnTo>
                    <a:pt x="169" y="4853"/>
                  </a:lnTo>
                  <a:lnTo>
                    <a:pt x="168" y="4851"/>
                  </a:lnTo>
                  <a:lnTo>
                    <a:pt x="163" y="4847"/>
                  </a:lnTo>
                  <a:lnTo>
                    <a:pt x="156" y="4843"/>
                  </a:lnTo>
                  <a:lnTo>
                    <a:pt x="142" y="4838"/>
                  </a:lnTo>
                  <a:lnTo>
                    <a:pt x="129" y="4831"/>
                  </a:lnTo>
                  <a:lnTo>
                    <a:pt x="128" y="4825"/>
                  </a:lnTo>
                  <a:lnTo>
                    <a:pt x="125" y="4821"/>
                  </a:lnTo>
                  <a:lnTo>
                    <a:pt x="121" y="4820"/>
                  </a:lnTo>
                  <a:lnTo>
                    <a:pt x="117" y="4820"/>
                  </a:lnTo>
                  <a:lnTo>
                    <a:pt x="107" y="4825"/>
                  </a:lnTo>
                  <a:lnTo>
                    <a:pt x="95" y="4833"/>
                  </a:lnTo>
                  <a:lnTo>
                    <a:pt x="89" y="4835"/>
                  </a:lnTo>
                  <a:lnTo>
                    <a:pt x="84" y="4838"/>
                  </a:lnTo>
                  <a:lnTo>
                    <a:pt x="79" y="4839"/>
                  </a:lnTo>
                  <a:lnTo>
                    <a:pt x="73" y="4839"/>
                  </a:lnTo>
                  <a:lnTo>
                    <a:pt x="70" y="4837"/>
                  </a:lnTo>
                  <a:lnTo>
                    <a:pt x="67" y="4833"/>
                  </a:lnTo>
                  <a:lnTo>
                    <a:pt x="64" y="4825"/>
                  </a:lnTo>
                  <a:lnTo>
                    <a:pt x="64" y="4813"/>
                  </a:lnTo>
                  <a:lnTo>
                    <a:pt x="60" y="4812"/>
                  </a:lnTo>
                  <a:lnTo>
                    <a:pt x="57" y="4812"/>
                  </a:lnTo>
                  <a:lnTo>
                    <a:pt x="53" y="4813"/>
                  </a:lnTo>
                  <a:lnTo>
                    <a:pt x="48" y="4815"/>
                  </a:lnTo>
                  <a:lnTo>
                    <a:pt x="38" y="4820"/>
                  </a:lnTo>
                  <a:lnTo>
                    <a:pt x="31" y="4825"/>
                  </a:lnTo>
                  <a:lnTo>
                    <a:pt x="22" y="4830"/>
                  </a:lnTo>
                  <a:lnTo>
                    <a:pt x="14" y="4834"/>
                  </a:lnTo>
                  <a:lnTo>
                    <a:pt x="11" y="4834"/>
                  </a:lnTo>
                  <a:lnTo>
                    <a:pt x="7" y="4834"/>
                  </a:lnTo>
                  <a:lnTo>
                    <a:pt x="5" y="4831"/>
                  </a:lnTo>
                  <a:lnTo>
                    <a:pt x="2" y="4828"/>
                  </a:lnTo>
                  <a:lnTo>
                    <a:pt x="0" y="4820"/>
                  </a:lnTo>
                  <a:lnTo>
                    <a:pt x="0" y="4811"/>
                  </a:lnTo>
                  <a:lnTo>
                    <a:pt x="1" y="4800"/>
                  </a:lnTo>
                  <a:lnTo>
                    <a:pt x="2" y="4790"/>
                  </a:lnTo>
                  <a:lnTo>
                    <a:pt x="7" y="4769"/>
                  </a:lnTo>
                  <a:lnTo>
                    <a:pt x="13" y="4751"/>
                  </a:lnTo>
                  <a:lnTo>
                    <a:pt x="16" y="4728"/>
                  </a:lnTo>
                  <a:lnTo>
                    <a:pt x="20" y="4703"/>
                  </a:lnTo>
                  <a:lnTo>
                    <a:pt x="24" y="4677"/>
                  </a:lnTo>
                  <a:lnTo>
                    <a:pt x="25" y="4651"/>
                  </a:lnTo>
                  <a:lnTo>
                    <a:pt x="27" y="4625"/>
                  </a:lnTo>
                  <a:lnTo>
                    <a:pt x="27" y="4600"/>
                  </a:lnTo>
                  <a:lnTo>
                    <a:pt x="24" y="4575"/>
                  </a:lnTo>
                  <a:lnTo>
                    <a:pt x="20" y="4552"/>
                  </a:lnTo>
                  <a:lnTo>
                    <a:pt x="24" y="4545"/>
                  </a:lnTo>
                  <a:lnTo>
                    <a:pt x="31" y="4540"/>
                  </a:lnTo>
                  <a:lnTo>
                    <a:pt x="37" y="4536"/>
                  </a:lnTo>
                  <a:lnTo>
                    <a:pt x="45" y="4532"/>
                  </a:lnTo>
                  <a:lnTo>
                    <a:pt x="62" y="4528"/>
                  </a:lnTo>
                  <a:lnTo>
                    <a:pt x="76" y="452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43" name="Freeform 40">
              <a:extLst>
                <a:ext uri="{FF2B5EF4-FFF2-40B4-BE49-F238E27FC236}">
                  <a16:creationId xmlns:a16="http://schemas.microsoft.com/office/drawing/2014/main" id="{17D9D93E-C331-DB44-A963-01715F85EB65}"/>
                </a:ext>
              </a:extLst>
            </p:cNvPr>
            <p:cNvSpPr>
              <a:spLocks/>
            </p:cNvSpPr>
            <p:nvPr/>
          </p:nvSpPr>
          <p:spPr bwMode="auto">
            <a:xfrm>
              <a:off x="7581211" y="2279687"/>
              <a:ext cx="32790" cy="30708"/>
            </a:xfrm>
            <a:custGeom>
              <a:avLst/>
              <a:gdLst/>
              <a:ahLst/>
              <a:cxnLst>
                <a:cxn ang="0">
                  <a:pos x="20" y="66"/>
                </a:cxn>
                <a:cxn ang="0">
                  <a:pos x="19" y="67"/>
                </a:cxn>
                <a:cxn ang="0">
                  <a:pos x="16" y="69"/>
                </a:cxn>
                <a:cxn ang="0">
                  <a:pos x="13" y="67"/>
                </a:cxn>
                <a:cxn ang="0">
                  <a:pos x="11" y="66"/>
                </a:cxn>
                <a:cxn ang="0">
                  <a:pos x="7" y="61"/>
                </a:cxn>
                <a:cxn ang="0">
                  <a:pos x="4" y="56"/>
                </a:cxn>
                <a:cxn ang="0">
                  <a:pos x="2" y="47"/>
                </a:cxn>
                <a:cxn ang="0">
                  <a:pos x="0" y="36"/>
                </a:cxn>
                <a:cxn ang="0">
                  <a:pos x="16" y="27"/>
                </a:cxn>
                <a:cxn ang="0">
                  <a:pos x="37" y="15"/>
                </a:cxn>
                <a:cxn ang="0">
                  <a:pos x="42" y="10"/>
                </a:cxn>
                <a:cxn ang="0">
                  <a:pos x="47" y="5"/>
                </a:cxn>
                <a:cxn ang="0">
                  <a:pos x="54" y="1"/>
                </a:cxn>
                <a:cxn ang="0">
                  <a:pos x="63" y="0"/>
                </a:cxn>
                <a:cxn ang="0">
                  <a:pos x="64" y="1"/>
                </a:cxn>
                <a:cxn ang="0">
                  <a:pos x="66" y="4"/>
                </a:cxn>
                <a:cxn ang="0">
                  <a:pos x="66" y="8"/>
                </a:cxn>
                <a:cxn ang="0">
                  <a:pos x="68" y="13"/>
                </a:cxn>
                <a:cxn ang="0">
                  <a:pos x="69" y="22"/>
                </a:cxn>
                <a:cxn ang="0">
                  <a:pos x="70" y="30"/>
                </a:cxn>
                <a:cxn ang="0">
                  <a:pos x="72" y="34"/>
                </a:cxn>
                <a:cxn ang="0">
                  <a:pos x="72" y="36"/>
                </a:cxn>
                <a:cxn ang="0">
                  <a:pos x="69" y="39"/>
                </a:cxn>
                <a:cxn ang="0">
                  <a:pos x="66" y="41"/>
                </a:cxn>
                <a:cxn ang="0">
                  <a:pos x="51" y="48"/>
                </a:cxn>
                <a:cxn ang="0">
                  <a:pos x="37" y="56"/>
                </a:cxn>
                <a:cxn ang="0">
                  <a:pos x="20" y="66"/>
                </a:cxn>
              </a:cxnLst>
              <a:rect l="0" t="0" r="r" b="b"/>
              <a:pathLst>
                <a:path w="72" h="69">
                  <a:moveTo>
                    <a:pt x="20" y="66"/>
                  </a:moveTo>
                  <a:lnTo>
                    <a:pt x="19" y="67"/>
                  </a:lnTo>
                  <a:lnTo>
                    <a:pt x="16" y="69"/>
                  </a:lnTo>
                  <a:lnTo>
                    <a:pt x="13" y="67"/>
                  </a:lnTo>
                  <a:lnTo>
                    <a:pt x="11" y="66"/>
                  </a:lnTo>
                  <a:lnTo>
                    <a:pt x="7" y="61"/>
                  </a:lnTo>
                  <a:lnTo>
                    <a:pt x="4" y="56"/>
                  </a:lnTo>
                  <a:lnTo>
                    <a:pt x="2" y="47"/>
                  </a:lnTo>
                  <a:lnTo>
                    <a:pt x="0" y="36"/>
                  </a:lnTo>
                  <a:lnTo>
                    <a:pt x="16" y="27"/>
                  </a:lnTo>
                  <a:lnTo>
                    <a:pt x="37" y="15"/>
                  </a:lnTo>
                  <a:lnTo>
                    <a:pt x="42" y="10"/>
                  </a:lnTo>
                  <a:lnTo>
                    <a:pt x="47" y="5"/>
                  </a:lnTo>
                  <a:lnTo>
                    <a:pt x="54" y="1"/>
                  </a:lnTo>
                  <a:lnTo>
                    <a:pt x="63" y="0"/>
                  </a:lnTo>
                  <a:lnTo>
                    <a:pt x="64" y="1"/>
                  </a:lnTo>
                  <a:lnTo>
                    <a:pt x="66" y="4"/>
                  </a:lnTo>
                  <a:lnTo>
                    <a:pt x="66" y="8"/>
                  </a:lnTo>
                  <a:lnTo>
                    <a:pt x="68" y="13"/>
                  </a:lnTo>
                  <a:lnTo>
                    <a:pt x="69" y="22"/>
                  </a:lnTo>
                  <a:lnTo>
                    <a:pt x="70" y="30"/>
                  </a:lnTo>
                  <a:lnTo>
                    <a:pt x="72" y="34"/>
                  </a:lnTo>
                  <a:lnTo>
                    <a:pt x="72" y="36"/>
                  </a:lnTo>
                  <a:lnTo>
                    <a:pt x="69" y="39"/>
                  </a:lnTo>
                  <a:lnTo>
                    <a:pt x="66" y="41"/>
                  </a:lnTo>
                  <a:lnTo>
                    <a:pt x="51" y="48"/>
                  </a:lnTo>
                  <a:lnTo>
                    <a:pt x="37" y="56"/>
                  </a:lnTo>
                  <a:lnTo>
                    <a:pt x="20" y="66"/>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44" name="Freeform 41">
              <a:extLst>
                <a:ext uri="{FF2B5EF4-FFF2-40B4-BE49-F238E27FC236}">
                  <a16:creationId xmlns:a16="http://schemas.microsoft.com/office/drawing/2014/main" id="{12FE72AE-C364-0E44-A4F2-581A378D14E7}"/>
                </a:ext>
              </a:extLst>
            </p:cNvPr>
            <p:cNvSpPr>
              <a:spLocks/>
            </p:cNvSpPr>
            <p:nvPr/>
          </p:nvSpPr>
          <p:spPr bwMode="auto">
            <a:xfrm>
              <a:off x="8094927" y="2509088"/>
              <a:ext cx="96550" cy="243852"/>
            </a:xfrm>
            <a:custGeom>
              <a:avLst/>
              <a:gdLst/>
              <a:ahLst/>
              <a:cxnLst>
                <a:cxn ang="0">
                  <a:pos x="15" y="414"/>
                </a:cxn>
                <a:cxn ang="0">
                  <a:pos x="17" y="397"/>
                </a:cxn>
                <a:cxn ang="0">
                  <a:pos x="21" y="381"/>
                </a:cxn>
                <a:cxn ang="0">
                  <a:pos x="28" y="362"/>
                </a:cxn>
                <a:cxn ang="0">
                  <a:pos x="34" y="343"/>
                </a:cxn>
                <a:cxn ang="0">
                  <a:pos x="48" y="305"/>
                </a:cxn>
                <a:cxn ang="0">
                  <a:pos x="60" y="272"/>
                </a:cxn>
                <a:cxn ang="0">
                  <a:pos x="64" y="254"/>
                </a:cxn>
                <a:cxn ang="0">
                  <a:pos x="70" y="239"/>
                </a:cxn>
                <a:cxn ang="0">
                  <a:pos x="78" y="226"/>
                </a:cxn>
                <a:cxn ang="0">
                  <a:pos x="86" y="215"/>
                </a:cxn>
                <a:cxn ang="0">
                  <a:pos x="104" y="190"/>
                </a:cxn>
                <a:cxn ang="0">
                  <a:pos x="122" y="163"/>
                </a:cxn>
                <a:cxn ang="0">
                  <a:pos x="137" y="127"/>
                </a:cxn>
                <a:cxn ang="0">
                  <a:pos x="157" y="72"/>
                </a:cxn>
                <a:cxn ang="0">
                  <a:pos x="169" y="45"/>
                </a:cxn>
                <a:cxn ang="0">
                  <a:pos x="181" y="22"/>
                </a:cxn>
                <a:cxn ang="0">
                  <a:pos x="187" y="13"/>
                </a:cxn>
                <a:cxn ang="0">
                  <a:pos x="192" y="6"/>
                </a:cxn>
                <a:cxn ang="0">
                  <a:pos x="199" y="1"/>
                </a:cxn>
                <a:cxn ang="0">
                  <a:pos x="204" y="0"/>
                </a:cxn>
                <a:cxn ang="0">
                  <a:pos x="208" y="1"/>
                </a:cxn>
                <a:cxn ang="0">
                  <a:pos x="209" y="2"/>
                </a:cxn>
                <a:cxn ang="0">
                  <a:pos x="212" y="6"/>
                </a:cxn>
                <a:cxn ang="0">
                  <a:pos x="212" y="10"/>
                </a:cxn>
                <a:cxn ang="0">
                  <a:pos x="213" y="20"/>
                </a:cxn>
                <a:cxn ang="0">
                  <a:pos x="213" y="32"/>
                </a:cxn>
                <a:cxn ang="0">
                  <a:pos x="210" y="45"/>
                </a:cxn>
                <a:cxn ang="0">
                  <a:pos x="208" y="57"/>
                </a:cxn>
                <a:cxn ang="0">
                  <a:pos x="206" y="67"/>
                </a:cxn>
                <a:cxn ang="0">
                  <a:pos x="204" y="72"/>
                </a:cxn>
                <a:cxn ang="0">
                  <a:pos x="186" y="105"/>
                </a:cxn>
                <a:cxn ang="0">
                  <a:pos x="171" y="138"/>
                </a:cxn>
                <a:cxn ang="0">
                  <a:pos x="157" y="173"/>
                </a:cxn>
                <a:cxn ang="0">
                  <a:pos x="146" y="207"/>
                </a:cxn>
                <a:cxn ang="0">
                  <a:pos x="133" y="242"/>
                </a:cxn>
                <a:cxn ang="0">
                  <a:pos x="118" y="276"/>
                </a:cxn>
                <a:cxn ang="0">
                  <a:pos x="104" y="309"/>
                </a:cxn>
                <a:cxn ang="0">
                  <a:pos x="87" y="342"/>
                </a:cxn>
                <a:cxn ang="0">
                  <a:pos x="82" y="351"/>
                </a:cxn>
                <a:cxn ang="0">
                  <a:pos x="77" y="362"/>
                </a:cxn>
                <a:cxn ang="0">
                  <a:pos x="73" y="375"/>
                </a:cxn>
                <a:cxn ang="0">
                  <a:pos x="69" y="390"/>
                </a:cxn>
                <a:cxn ang="0">
                  <a:pos x="61" y="421"/>
                </a:cxn>
                <a:cxn ang="0">
                  <a:pos x="52" y="453"/>
                </a:cxn>
                <a:cxn ang="0">
                  <a:pos x="48" y="469"/>
                </a:cxn>
                <a:cxn ang="0">
                  <a:pos x="43" y="483"/>
                </a:cxn>
                <a:cxn ang="0">
                  <a:pos x="38" y="497"/>
                </a:cxn>
                <a:cxn ang="0">
                  <a:pos x="32" y="510"/>
                </a:cxn>
                <a:cxn ang="0">
                  <a:pos x="25" y="520"/>
                </a:cxn>
                <a:cxn ang="0">
                  <a:pos x="17" y="530"/>
                </a:cxn>
                <a:cxn ang="0">
                  <a:pos x="10" y="537"/>
                </a:cxn>
                <a:cxn ang="0">
                  <a:pos x="0" y="541"/>
                </a:cxn>
                <a:cxn ang="0">
                  <a:pos x="2" y="519"/>
                </a:cxn>
                <a:cxn ang="0">
                  <a:pos x="6" y="498"/>
                </a:cxn>
                <a:cxn ang="0">
                  <a:pos x="10" y="476"/>
                </a:cxn>
                <a:cxn ang="0">
                  <a:pos x="12" y="456"/>
                </a:cxn>
                <a:cxn ang="0">
                  <a:pos x="15" y="414"/>
                </a:cxn>
              </a:cxnLst>
              <a:rect l="0" t="0" r="r" b="b"/>
              <a:pathLst>
                <a:path w="213" h="541">
                  <a:moveTo>
                    <a:pt x="15" y="414"/>
                  </a:moveTo>
                  <a:lnTo>
                    <a:pt x="17" y="397"/>
                  </a:lnTo>
                  <a:lnTo>
                    <a:pt x="21" y="381"/>
                  </a:lnTo>
                  <a:lnTo>
                    <a:pt x="28" y="362"/>
                  </a:lnTo>
                  <a:lnTo>
                    <a:pt x="34" y="343"/>
                  </a:lnTo>
                  <a:lnTo>
                    <a:pt x="48" y="305"/>
                  </a:lnTo>
                  <a:lnTo>
                    <a:pt x="60" y="272"/>
                  </a:lnTo>
                  <a:lnTo>
                    <a:pt x="64" y="254"/>
                  </a:lnTo>
                  <a:lnTo>
                    <a:pt x="70" y="239"/>
                  </a:lnTo>
                  <a:lnTo>
                    <a:pt x="78" y="226"/>
                  </a:lnTo>
                  <a:lnTo>
                    <a:pt x="86" y="215"/>
                  </a:lnTo>
                  <a:lnTo>
                    <a:pt x="104" y="190"/>
                  </a:lnTo>
                  <a:lnTo>
                    <a:pt x="122" y="163"/>
                  </a:lnTo>
                  <a:lnTo>
                    <a:pt x="137" y="127"/>
                  </a:lnTo>
                  <a:lnTo>
                    <a:pt x="157" y="72"/>
                  </a:lnTo>
                  <a:lnTo>
                    <a:pt x="169" y="45"/>
                  </a:lnTo>
                  <a:lnTo>
                    <a:pt x="181" y="22"/>
                  </a:lnTo>
                  <a:lnTo>
                    <a:pt x="187" y="13"/>
                  </a:lnTo>
                  <a:lnTo>
                    <a:pt x="192" y="6"/>
                  </a:lnTo>
                  <a:lnTo>
                    <a:pt x="199" y="1"/>
                  </a:lnTo>
                  <a:lnTo>
                    <a:pt x="204" y="0"/>
                  </a:lnTo>
                  <a:lnTo>
                    <a:pt x="208" y="1"/>
                  </a:lnTo>
                  <a:lnTo>
                    <a:pt x="209" y="2"/>
                  </a:lnTo>
                  <a:lnTo>
                    <a:pt x="212" y="6"/>
                  </a:lnTo>
                  <a:lnTo>
                    <a:pt x="212" y="10"/>
                  </a:lnTo>
                  <a:lnTo>
                    <a:pt x="213" y="20"/>
                  </a:lnTo>
                  <a:lnTo>
                    <a:pt x="213" y="32"/>
                  </a:lnTo>
                  <a:lnTo>
                    <a:pt x="210" y="45"/>
                  </a:lnTo>
                  <a:lnTo>
                    <a:pt x="208" y="57"/>
                  </a:lnTo>
                  <a:lnTo>
                    <a:pt x="206" y="67"/>
                  </a:lnTo>
                  <a:lnTo>
                    <a:pt x="204" y="72"/>
                  </a:lnTo>
                  <a:lnTo>
                    <a:pt x="186" y="105"/>
                  </a:lnTo>
                  <a:lnTo>
                    <a:pt x="171" y="138"/>
                  </a:lnTo>
                  <a:lnTo>
                    <a:pt x="157" y="173"/>
                  </a:lnTo>
                  <a:lnTo>
                    <a:pt x="146" y="207"/>
                  </a:lnTo>
                  <a:lnTo>
                    <a:pt x="133" y="242"/>
                  </a:lnTo>
                  <a:lnTo>
                    <a:pt x="118" y="276"/>
                  </a:lnTo>
                  <a:lnTo>
                    <a:pt x="104" y="309"/>
                  </a:lnTo>
                  <a:lnTo>
                    <a:pt x="87" y="342"/>
                  </a:lnTo>
                  <a:lnTo>
                    <a:pt x="82" y="351"/>
                  </a:lnTo>
                  <a:lnTo>
                    <a:pt x="77" y="362"/>
                  </a:lnTo>
                  <a:lnTo>
                    <a:pt x="73" y="375"/>
                  </a:lnTo>
                  <a:lnTo>
                    <a:pt x="69" y="390"/>
                  </a:lnTo>
                  <a:lnTo>
                    <a:pt x="61" y="421"/>
                  </a:lnTo>
                  <a:lnTo>
                    <a:pt x="52" y="453"/>
                  </a:lnTo>
                  <a:lnTo>
                    <a:pt x="48" y="469"/>
                  </a:lnTo>
                  <a:lnTo>
                    <a:pt x="43" y="483"/>
                  </a:lnTo>
                  <a:lnTo>
                    <a:pt x="38" y="497"/>
                  </a:lnTo>
                  <a:lnTo>
                    <a:pt x="32" y="510"/>
                  </a:lnTo>
                  <a:lnTo>
                    <a:pt x="25" y="520"/>
                  </a:lnTo>
                  <a:lnTo>
                    <a:pt x="17" y="530"/>
                  </a:lnTo>
                  <a:lnTo>
                    <a:pt x="10" y="537"/>
                  </a:lnTo>
                  <a:lnTo>
                    <a:pt x="0" y="541"/>
                  </a:lnTo>
                  <a:lnTo>
                    <a:pt x="2" y="519"/>
                  </a:lnTo>
                  <a:lnTo>
                    <a:pt x="6" y="498"/>
                  </a:lnTo>
                  <a:lnTo>
                    <a:pt x="10" y="476"/>
                  </a:lnTo>
                  <a:lnTo>
                    <a:pt x="12" y="456"/>
                  </a:lnTo>
                  <a:lnTo>
                    <a:pt x="15" y="414"/>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45" name="Freeform 42">
              <a:extLst>
                <a:ext uri="{FF2B5EF4-FFF2-40B4-BE49-F238E27FC236}">
                  <a16:creationId xmlns:a16="http://schemas.microsoft.com/office/drawing/2014/main" id="{CDFC78BF-C1BC-5340-902B-FA632C9EACF7}"/>
                </a:ext>
              </a:extLst>
            </p:cNvPr>
            <p:cNvSpPr>
              <a:spLocks/>
            </p:cNvSpPr>
            <p:nvPr/>
          </p:nvSpPr>
          <p:spPr bwMode="auto">
            <a:xfrm>
              <a:off x="8302600" y="2386259"/>
              <a:ext cx="122054" cy="229401"/>
            </a:xfrm>
            <a:custGeom>
              <a:avLst/>
              <a:gdLst/>
              <a:ahLst/>
              <a:cxnLst>
                <a:cxn ang="0">
                  <a:pos x="2" y="307"/>
                </a:cxn>
                <a:cxn ang="0">
                  <a:pos x="0" y="258"/>
                </a:cxn>
                <a:cxn ang="0">
                  <a:pos x="4" y="208"/>
                </a:cxn>
                <a:cxn ang="0">
                  <a:pos x="14" y="173"/>
                </a:cxn>
                <a:cxn ang="0">
                  <a:pos x="23" y="149"/>
                </a:cxn>
                <a:cxn ang="0">
                  <a:pos x="36" y="130"/>
                </a:cxn>
                <a:cxn ang="0">
                  <a:pos x="52" y="117"/>
                </a:cxn>
                <a:cxn ang="0">
                  <a:pos x="68" y="104"/>
                </a:cxn>
                <a:cxn ang="0">
                  <a:pos x="84" y="90"/>
                </a:cxn>
                <a:cxn ang="0">
                  <a:pos x="98" y="70"/>
                </a:cxn>
                <a:cxn ang="0">
                  <a:pos x="106" y="63"/>
                </a:cxn>
                <a:cxn ang="0">
                  <a:pos x="111" y="61"/>
                </a:cxn>
                <a:cxn ang="0">
                  <a:pos x="125" y="68"/>
                </a:cxn>
                <a:cxn ang="0">
                  <a:pos x="145" y="74"/>
                </a:cxn>
                <a:cxn ang="0">
                  <a:pos x="151" y="73"/>
                </a:cxn>
                <a:cxn ang="0">
                  <a:pos x="160" y="66"/>
                </a:cxn>
                <a:cxn ang="0">
                  <a:pos x="173" y="48"/>
                </a:cxn>
                <a:cxn ang="0">
                  <a:pos x="188" y="35"/>
                </a:cxn>
                <a:cxn ang="0">
                  <a:pos x="194" y="37"/>
                </a:cxn>
                <a:cxn ang="0">
                  <a:pos x="202" y="41"/>
                </a:cxn>
                <a:cxn ang="0">
                  <a:pos x="208" y="39"/>
                </a:cxn>
                <a:cxn ang="0">
                  <a:pos x="224" y="24"/>
                </a:cxn>
                <a:cxn ang="0">
                  <a:pos x="247" y="6"/>
                </a:cxn>
                <a:cxn ang="0">
                  <a:pos x="260" y="0"/>
                </a:cxn>
                <a:cxn ang="0">
                  <a:pos x="264" y="3"/>
                </a:cxn>
                <a:cxn ang="0">
                  <a:pos x="261" y="12"/>
                </a:cxn>
                <a:cxn ang="0">
                  <a:pos x="251" y="29"/>
                </a:cxn>
                <a:cxn ang="0">
                  <a:pos x="230" y="59"/>
                </a:cxn>
                <a:cxn ang="0">
                  <a:pos x="212" y="91"/>
                </a:cxn>
                <a:cxn ang="0">
                  <a:pos x="201" y="110"/>
                </a:cxn>
                <a:cxn ang="0">
                  <a:pos x="189" y="121"/>
                </a:cxn>
                <a:cxn ang="0">
                  <a:pos x="181" y="135"/>
                </a:cxn>
                <a:cxn ang="0">
                  <a:pos x="175" y="165"/>
                </a:cxn>
                <a:cxn ang="0">
                  <a:pos x="173" y="209"/>
                </a:cxn>
                <a:cxn ang="0">
                  <a:pos x="180" y="237"/>
                </a:cxn>
                <a:cxn ang="0">
                  <a:pos x="186" y="250"/>
                </a:cxn>
                <a:cxn ang="0">
                  <a:pos x="197" y="261"/>
                </a:cxn>
                <a:cxn ang="0">
                  <a:pos x="203" y="271"/>
                </a:cxn>
                <a:cxn ang="0">
                  <a:pos x="201" y="280"/>
                </a:cxn>
                <a:cxn ang="0">
                  <a:pos x="192" y="289"/>
                </a:cxn>
                <a:cxn ang="0">
                  <a:pos x="179" y="298"/>
                </a:cxn>
                <a:cxn ang="0">
                  <a:pos x="170" y="310"/>
                </a:cxn>
                <a:cxn ang="0">
                  <a:pos x="160" y="327"/>
                </a:cxn>
                <a:cxn ang="0">
                  <a:pos x="150" y="350"/>
                </a:cxn>
                <a:cxn ang="0">
                  <a:pos x="138" y="366"/>
                </a:cxn>
                <a:cxn ang="0">
                  <a:pos x="125" y="375"/>
                </a:cxn>
                <a:cxn ang="0">
                  <a:pos x="110" y="384"/>
                </a:cxn>
                <a:cxn ang="0">
                  <a:pos x="96" y="397"/>
                </a:cxn>
                <a:cxn ang="0">
                  <a:pos x="79" y="420"/>
                </a:cxn>
                <a:cxn ang="0">
                  <a:pos x="61" y="456"/>
                </a:cxn>
                <a:cxn ang="0">
                  <a:pos x="45" y="481"/>
                </a:cxn>
                <a:cxn ang="0">
                  <a:pos x="33" y="494"/>
                </a:cxn>
                <a:cxn ang="0">
                  <a:pos x="19" y="503"/>
                </a:cxn>
                <a:cxn ang="0">
                  <a:pos x="10" y="508"/>
                </a:cxn>
                <a:cxn ang="0">
                  <a:pos x="5" y="507"/>
                </a:cxn>
                <a:cxn ang="0">
                  <a:pos x="4" y="503"/>
                </a:cxn>
                <a:cxn ang="0">
                  <a:pos x="9" y="484"/>
                </a:cxn>
                <a:cxn ang="0">
                  <a:pos x="23" y="452"/>
                </a:cxn>
                <a:cxn ang="0">
                  <a:pos x="26" y="434"/>
                </a:cxn>
                <a:cxn ang="0">
                  <a:pos x="17" y="415"/>
                </a:cxn>
                <a:cxn ang="0">
                  <a:pos x="5" y="333"/>
                </a:cxn>
              </a:cxnLst>
              <a:rect l="0" t="0" r="r" b="b"/>
              <a:pathLst>
                <a:path w="264" h="508">
                  <a:moveTo>
                    <a:pt x="5" y="333"/>
                  </a:moveTo>
                  <a:lnTo>
                    <a:pt x="2" y="307"/>
                  </a:lnTo>
                  <a:lnTo>
                    <a:pt x="0" y="283"/>
                  </a:lnTo>
                  <a:lnTo>
                    <a:pt x="0" y="258"/>
                  </a:lnTo>
                  <a:lnTo>
                    <a:pt x="1" y="232"/>
                  </a:lnTo>
                  <a:lnTo>
                    <a:pt x="4" y="208"/>
                  </a:lnTo>
                  <a:lnTo>
                    <a:pt x="10" y="184"/>
                  </a:lnTo>
                  <a:lnTo>
                    <a:pt x="14" y="173"/>
                  </a:lnTo>
                  <a:lnTo>
                    <a:pt x="18" y="161"/>
                  </a:lnTo>
                  <a:lnTo>
                    <a:pt x="23" y="149"/>
                  </a:lnTo>
                  <a:lnTo>
                    <a:pt x="30" y="139"/>
                  </a:lnTo>
                  <a:lnTo>
                    <a:pt x="36" y="130"/>
                  </a:lnTo>
                  <a:lnTo>
                    <a:pt x="44" y="123"/>
                  </a:lnTo>
                  <a:lnTo>
                    <a:pt x="52" y="117"/>
                  </a:lnTo>
                  <a:lnTo>
                    <a:pt x="61" y="110"/>
                  </a:lnTo>
                  <a:lnTo>
                    <a:pt x="68" y="104"/>
                  </a:lnTo>
                  <a:lnTo>
                    <a:pt x="78" y="98"/>
                  </a:lnTo>
                  <a:lnTo>
                    <a:pt x="84" y="90"/>
                  </a:lnTo>
                  <a:lnTo>
                    <a:pt x="90" y="81"/>
                  </a:lnTo>
                  <a:lnTo>
                    <a:pt x="98" y="70"/>
                  </a:lnTo>
                  <a:lnTo>
                    <a:pt x="103" y="64"/>
                  </a:lnTo>
                  <a:lnTo>
                    <a:pt x="106" y="63"/>
                  </a:lnTo>
                  <a:lnTo>
                    <a:pt x="109" y="61"/>
                  </a:lnTo>
                  <a:lnTo>
                    <a:pt x="111" y="61"/>
                  </a:lnTo>
                  <a:lnTo>
                    <a:pt x="114" y="63"/>
                  </a:lnTo>
                  <a:lnTo>
                    <a:pt x="125" y="68"/>
                  </a:lnTo>
                  <a:lnTo>
                    <a:pt x="141" y="73"/>
                  </a:lnTo>
                  <a:lnTo>
                    <a:pt x="145" y="74"/>
                  </a:lnTo>
                  <a:lnTo>
                    <a:pt x="149" y="74"/>
                  </a:lnTo>
                  <a:lnTo>
                    <a:pt x="151" y="73"/>
                  </a:lnTo>
                  <a:lnTo>
                    <a:pt x="155" y="72"/>
                  </a:lnTo>
                  <a:lnTo>
                    <a:pt x="160" y="66"/>
                  </a:lnTo>
                  <a:lnTo>
                    <a:pt x="166" y="61"/>
                  </a:lnTo>
                  <a:lnTo>
                    <a:pt x="173" y="48"/>
                  </a:lnTo>
                  <a:lnTo>
                    <a:pt x="182" y="38"/>
                  </a:lnTo>
                  <a:lnTo>
                    <a:pt x="188" y="35"/>
                  </a:lnTo>
                  <a:lnTo>
                    <a:pt x="192" y="35"/>
                  </a:lnTo>
                  <a:lnTo>
                    <a:pt x="194" y="37"/>
                  </a:lnTo>
                  <a:lnTo>
                    <a:pt x="198" y="39"/>
                  </a:lnTo>
                  <a:lnTo>
                    <a:pt x="202" y="41"/>
                  </a:lnTo>
                  <a:lnTo>
                    <a:pt x="204" y="42"/>
                  </a:lnTo>
                  <a:lnTo>
                    <a:pt x="208" y="39"/>
                  </a:lnTo>
                  <a:lnTo>
                    <a:pt x="214" y="35"/>
                  </a:lnTo>
                  <a:lnTo>
                    <a:pt x="224" y="24"/>
                  </a:lnTo>
                  <a:lnTo>
                    <a:pt x="236" y="13"/>
                  </a:lnTo>
                  <a:lnTo>
                    <a:pt x="247" y="6"/>
                  </a:lnTo>
                  <a:lnTo>
                    <a:pt x="256" y="0"/>
                  </a:lnTo>
                  <a:lnTo>
                    <a:pt x="260" y="0"/>
                  </a:lnTo>
                  <a:lnTo>
                    <a:pt x="263" y="2"/>
                  </a:lnTo>
                  <a:lnTo>
                    <a:pt x="264" y="3"/>
                  </a:lnTo>
                  <a:lnTo>
                    <a:pt x="263" y="7"/>
                  </a:lnTo>
                  <a:lnTo>
                    <a:pt x="261" y="12"/>
                  </a:lnTo>
                  <a:lnTo>
                    <a:pt x="256" y="20"/>
                  </a:lnTo>
                  <a:lnTo>
                    <a:pt x="251" y="29"/>
                  </a:lnTo>
                  <a:lnTo>
                    <a:pt x="242" y="39"/>
                  </a:lnTo>
                  <a:lnTo>
                    <a:pt x="230" y="59"/>
                  </a:lnTo>
                  <a:lnTo>
                    <a:pt x="219" y="81"/>
                  </a:lnTo>
                  <a:lnTo>
                    <a:pt x="212" y="91"/>
                  </a:lnTo>
                  <a:lnTo>
                    <a:pt x="207" y="101"/>
                  </a:lnTo>
                  <a:lnTo>
                    <a:pt x="201" y="110"/>
                  </a:lnTo>
                  <a:lnTo>
                    <a:pt x="193" y="117"/>
                  </a:lnTo>
                  <a:lnTo>
                    <a:pt x="189" y="121"/>
                  </a:lnTo>
                  <a:lnTo>
                    <a:pt x="185" y="127"/>
                  </a:lnTo>
                  <a:lnTo>
                    <a:pt x="181" y="135"/>
                  </a:lnTo>
                  <a:lnTo>
                    <a:pt x="179" y="144"/>
                  </a:lnTo>
                  <a:lnTo>
                    <a:pt x="175" y="165"/>
                  </a:lnTo>
                  <a:lnTo>
                    <a:pt x="173" y="187"/>
                  </a:lnTo>
                  <a:lnTo>
                    <a:pt x="173" y="209"/>
                  </a:lnTo>
                  <a:lnTo>
                    <a:pt x="177" y="228"/>
                  </a:lnTo>
                  <a:lnTo>
                    <a:pt x="180" y="237"/>
                  </a:lnTo>
                  <a:lnTo>
                    <a:pt x="182" y="245"/>
                  </a:lnTo>
                  <a:lnTo>
                    <a:pt x="186" y="250"/>
                  </a:lnTo>
                  <a:lnTo>
                    <a:pt x="190" y="256"/>
                  </a:lnTo>
                  <a:lnTo>
                    <a:pt x="197" y="261"/>
                  </a:lnTo>
                  <a:lnTo>
                    <a:pt x="202" y="267"/>
                  </a:lnTo>
                  <a:lnTo>
                    <a:pt x="203" y="271"/>
                  </a:lnTo>
                  <a:lnTo>
                    <a:pt x="203" y="276"/>
                  </a:lnTo>
                  <a:lnTo>
                    <a:pt x="201" y="280"/>
                  </a:lnTo>
                  <a:lnTo>
                    <a:pt x="197" y="285"/>
                  </a:lnTo>
                  <a:lnTo>
                    <a:pt x="192" y="289"/>
                  </a:lnTo>
                  <a:lnTo>
                    <a:pt x="185" y="294"/>
                  </a:lnTo>
                  <a:lnTo>
                    <a:pt x="179" y="298"/>
                  </a:lnTo>
                  <a:lnTo>
                    <a:pt x="173" y="303"/>
                  </a:lnTo>
                  <a:lnTo>
                    <a:pt x="170" y="310"/>
                  </a:lnTo>
                  <a:lnTo>
                    <a:pt x="166" y="315"/>
                  </a:lnTo>
                  <a:lnTo>
                    <a:pt x="160" y="327"/>
                  </a:lnTo>
                  <a:lnTo>
                    <a:pt x="155" y="338"/>
                  </a:lnTo>
                  <a:lnTo>
                    <a:pt x="150" y="350"/>
                  </a:lnTo>
                  <a:lnTo>
                    <a:pt x="142" y="360"/>
                  </a:lnTo>
                  <a:lnTo>
                    <a:pt x="138" y="366"/>
                  </a:lnTo>
                  <a:lnTo>
                    <a:pt x="132" y="371"/>
                  </a:lnTo>
                  <a:lnTo>
                    <a:pt x="125" y="375"/>
                  </a:lnTo>
                  <a:lnTo>
                    <a:pt x="118" y="380"/>
                  </a:lnTo>
                  <a:lnTo>
                    <a:pt x="110" y="384"/>
                  </a:lnTo>
                  <a:lnTo>
                    <a:pt x="102" y="390"/>
                  </a:lnTo>
                  <a:lnTo>
                    <a:pt x="96" y="397"/>
                  </a:lnTo>
                  <a:lnTo>
                    <a:pt x="90" y="403"/>
                  </a:lnTo>
                  <a:lnTo>
                    <a:pt x="79" y="420"/>
                  </a:lnTo>
                  <a:lnTo>
                    <a:pt x="70" y="438"/>
                  </a:lnTo>
                  <a:lnTo>
                    <a:pt x="61" y="456"/>
                  </a:lnTo>
                  <a:lnTo>
                    <a:pt x="50" y="473"/>
                  </a:lnTo>
                  <a:lnTo>
                    <a:pt x="45" y="481"/>
                  </a:lnTo>
                  <a:lnTo>
                    <a:pt x="40" y="487"/>
                  </a:lnTo>
                  <a:lnTo>
                    <a:pt x="33" y="494"/>
                  </a:lnTo>
                  <a:lnTo>
                    <a:pt x="26" y="499"/>
                  </a:lnTo>
                  <a:lnTo>
                    <a:pt x="19" y="503"/>
                  </a:lnTo>
                  <a:lnTo>
                    <a:pt x="14" y="506"/>
                  </a:lnTo>
                  <a:lnTo>
                    <a:pt x="10" y="508"/>
                  </a:lnTo>
                  <a:lnTo>
                    <a:pt x="6" y="508"/>
                  </a:lnTo>
                  <a:lnTo>
                    <a:pt x="5" y="507"/>
                  </a:lnTo>
                  <a:lnTo>
                    <a:pt x="4" y="506"/>
                  </a:lnTo>
                  <a:lnTo>
                    <a:pt x="4" y="503"/>
                  </a:lnTo>
                  <a:lnTo>
                    <a:pt x="4" y="500"/>
                  </a:lnTo>
                  <a:lnTo>
                    <a:pt x="9" y="484"/>
                  </a:lnTo>
                  <a:lnTo>
                    <a:pt x="17" y="467"/>
                  </a:lnTo>
                  <a:lnTo>
                    <a:pt x="23" y="452"/>
                  </a:lnTo>
                  <a:lnTo>
                    <a:pt x="26" y="442"/>
                  </a:lnTo>
                  <a:lnTo>
                    <a:pt x="26" y="434"/>
                  </a:lnTo>
                  <a:lnTo>
                    <a:pt x="24" y="428"/>
                  </a:lnTo>
                  <a:lnTo>
                    <a:pt x="17" y="415"/>
                  </a:lnTo>
                  <a:lnTo>
                    <a:pt x="5" y="393"/>
                  </a:lnTo>
                  <a:lnTo>
                    <a:pt x="5" y="333"/>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46" name="Freeform 43">
              <a:extLst>
                <a:ext uri="{FF2B5EF4-FFF2-40B4-BE49-F238E27FC236}">
                  <a16:creationId xmlns:a16="http://schemas.microsoft.com/office/drawing/2014/main" id="{00B21201-A685-5045-B4AF-1A960700F147}"/>
                </a:ext>
              </a:extLst>
            </p:cNvPr>
            <p:cNvSpPr>
              <a:spLocks/>
            </p:cNvSpPr>
            <p:nvPr/>
          </p:nvSpPr>
          <p:spPr bwMode="auto">
            <a:xfrm>
              <a:off x="7557529" y="68770"/>
              <a:ext cx="1306153" cy="2853961"/>
            </a:xfrm>
            <a:custGeom>
              <a:avLst/>
              <a:gdLst/>
              <a:ahLst/>
              <a:cxnLst>
                <a:cxn ang="0">
                  <a:pos x="290" y="4150"/>
                </a:cxn>
                <a:cxn ang="0">
                  <a:pos x="406" y="3761"/>
                </a:cxn>
                <a:cxn ang="0">
                  <a:pos x="496" y="3469"/>
                </a:cxn>
                <a:cxn ang="0">
                  <a:pos x="427" y="3132"/>
                </a:cxn>
                <a:cxn ang="0">
                  <a:pos x="471" y="2535"/>
                </a:cxn>
                <a:cxn ang="0">
                  <a:pos x="829" y="2286"/>
                </a:cxn>
                <a:cxn ang="0">
                  <a:pos x="945" y="1842"/>
                </a:cxn>
                <a:cxn ang="0">
                  <a:pos x="1173" y="1252"/>
                </a:cxn>
                <a:cxn ang="0">
                  <a:pos x="1382" y="956"/>
                </a:cxn>
                <a:cxn ang="0">
                  <a:pos x="1530" y="577"/>
                </a:cxn>
                <a:cxn ang="0">
                  <a:pos x="1734" y="503"/>
                </a:cxn>
                <a:cxn ang="0">
                  <a:pos x="2048" y="300"/>
                </a:cxn>
                <a:cxn ang="0">
                  <a:pos x="2193" y="49"/>
                </a:cxn>
                <a:cxn ang="0">
                  <a:pos x="2574" y="402"/>
                </a:cxn>
                <a:cxn ang="0">
                  <a:pos x="2723" y="680"/>
                </a:cxn>
                <a:cxn ang="0">
                  <a:pos x="2808" y="949"/>
                </a:cxn>
                <a:cxn ang="0">
                  <a:pos x="2865" y="1387"/>
                </a:cxn>
                <a:cxn ang="0">
                  <a:pos x="2616" y="1437"/>
                </a:cxn>
                <a:cxn ang="0">
                  <a:pos x="2515" y="1430"/>
                </a:cxn>
                <a:cxn ang="0">
                  <a:pos x="2403" y="1466"/>
                </a:cxn>
                <a:cxn ang="0">
                  <a:pos x="2482" y="1636"/>
                </a:cxn>
                <a:cxn ang="0">
                  <a:pos x="2412" y="1790"/>
                </a:cxn>
                <a:cxn ang="0">
                  <a:pos x="2360" y="2000"/>
                </a:cxn>
                <a:cxn ang="0">
                  <a:pos x="2420" y="2163"/>
                </a:cxn>
                <a:cxn ang="0">
                  <a:pos x="2224" y="2460"/>
                </a:cxn>
                <a:cxn ang="0">
                  <a:pos x="2043" y="2619"/>
                </a:cxn>
                <a:cxn ang="0">
                  <a:pos x="1912" y="2730"/>
                </a:cxn>
                <a:cxn ang="0">
                  <a:pos x="1803" y="2853"/>
                </a:cxn>
                <a:cxn ang="0">
                  <a:pos x="1637" y="2839"/>
                </a:cxn>
                <a:cxn ang="0">
                  <a:pos x="1635" y="3014"/>
                </a:cxn>
                <a:cxn ang="0">
                  <a:pos x="1513" y="3094"/>
                </a:cxn>
                <a:cxn ang="0">
                  <a:pos x="1559" y="3272"/>
                </a:cxn>
                <a:cxn ang="0">
                  <a:pos x="1471" y="3392"/>
                </a:cxn>
                <a:cxn ang="0">
                  <a:pos x="1470" y="3636"/>
                </a:cxn>
                <a:cxn ang="0">
                  <a:pos x="1492" y="3864"/>
                </a:cxn>
                <a:cxn ang="0">
                  <a:pos x="1463" y="4059"/>
                </a:cxn>
                <a:cxn ang="0">
                  <a:pos x="1539" y="3988"/>
                </a:cxn>
                <a:cxn ang="0">
                  <a:pos x="1664" y="4048"/>
                </a:cxn>
                <a:cxn ang="0">
                  <a:pos x="1856" y="4131"/>
                </a:cxn>
                <a:cxn ang="0">
                  <a:pos x="1861" y="4194"/>
                </a:cxn>
                <a:cxn ang="0">
                  <a:pos x="1865" y="4353"/>
                </a:cxn>
                <a:cxn ang="0">
                  <a:pos x="1686" y="4496"/>
                </a:cxn>
                <a:cxn ang="0">
                  <a:pos x="1721" y="4540"/>
                </a:cxn>
                <a:cxn ang="0">
                  <a:pos x="1649" y="4646"/>
                </a:cxn>
                <a:cxn ang="0">
                  <a:pos x="1543" y="4636"/>
                </a:cxn>
                <a:cxn ang="0">
                  <a:pos x="1322" y="4826"/>
                </a:cxn>
                <a:cxn ang="0">
                  <a:pos x="1368" y="4923"/>
                </a:cxn>
                <a:cxn ang="0">
                  <a:pos x="1318" y="5040"/>
                </a:cxn>
                <a:cxn ang="0">
                  <a:pos x="1270" y="5158"/>
                </a:cxn>
                <a:cxn ang="0">
                  <a:pos x="1213" y="5563"/>
                </a:cxn>
                <a:cxn ang="0">
                  <a:pos x="1084" y="5992"/>
                </a:cxn>
                <a:cxn ang="0">
                  <a:pos x="747" y="5940"/>
                </a:cxn>
                <a:cxn ang="0">
                  <a:pos x="634" y="6085"/>
                </a:cxn>
                <a:cxn ang="0">
                  <a:pos x="592" y="6307"/>
                </a:cxn>
                <a:cxn ang="0">
                  <a:pos x="248" y="6262"/>
                </a:cxn>
                <a:cxn ang="0">
                  <a:pos x="224" y="6005"/>
                </a:cxn>
                <a:cxn ang="0">
                  <a:pos x="235" y="5856"/>
                </a:cxn>
                <a:cxn ang="0">
                  <a:pos x="282" y="5743"/>
                </a:cxn>
                <a:cxn ang="0">
                  <a:pos x="224" y="5574"/>
                </a:cxn>
                <a:cxn ang="0">
                  <a:pos x="117" y="5106"/>
                </a:cxn>
                <a:cxn ang="0">
                  <a:pos x="128" y="4825"/>
                </a:cxn>
                <a:cxn ang="0">
                  <a:pos x="2" y="4828"/>
                </a:cxn>
              </a:cxnLst>
              <a:rect l="0" t="0" r="r" b="b"/>
              <a:pathLst>
                <a:path w="2865" h="6317">
                  <a:moveTo>
                    <a:pt x="76" y="4524"/>
                  </a:moveTo>
                  <a:lnTo>
                    <a:pt x="120" y="4556"/>
                  </a:lnTo>
                  <a:lnTo>
                    <a:pt x="127" y="4553"/>
                  </a:lnTo>
                  <a:lnTo>
                    <a:pt x="130" y="4552"/>
                  </a:lnTo>
                  <a:lnTo>
                    <a:pt x="133" y="4549"/>
                  </a:lnTo>
                  <a:lnTo>
                    <a:pt x="138" y="4544"/>
                  </a:lnTo>
                  <a:lnTo>
                    <a:pt x="138" y="4522"/>
                  </a:lnTo>
                  <a:lnTo>
                    <a:pt x="139" y="4501"/>
                  </a:lnTo>
                  <a:lnTo>
                    <a:pt x="142" y="4482"/>
                  </a:lnTo>
                  <a:lnTo>
                    <a:pt x="145" y="4461"/>
                  </a:lnTo>
                  <a:lnTo>
                    <a:pt x="149" y="4442"/>
                  </a:lnTo>
                  <a:lnTo>
                    <a:pt x="154" y="4422"/>
                  </a:lnTo>
                  <a:lnTo>
                    <a:pt x="159" y="4403"/>
                  </a:lnTo>
                  <a:lnTo>
                    <a:pt x="164" y="4383"/>
                  </a:lnTo>
                  <a:lnTo>
                    <a:pt x="177" y="4346"/>
                  </a:lnTo>
                  <a:lnTo>
                    <a:pt x="193" y="4308"/>
                  </a:lnTo>
                  <a:lnTo>
                    <a:pt x="209" y="4271"/>
                  </a:lnTo>
                  <a:lnTo>
                    <a:pt x="228" y="4234"/>
                  </a:lnTo>
                  <a:lnTo>
                    <a:pt x="237" y="4214"/>
                  </a:lnTo>
                  <a:lnTo>
                    <a:pt x="246" y="4195"/>
                  </a:lnTo>
                  <a:lnTo>
                    <a:pt x="251" y="4186"/>
                  </a:lnTo>
                  <a:lnTo>
                    <a:pt x="257" y="4177"/>
                  </a:lnTo>
                  <a:lnTo>
                    <a:pt x="264" y="4169"/>
                  </a:lnTo>
                  <a:lnTo>
                    <a:pt x="273" y="4162"/>
                  </a:lnTo>
                  <a:lnTo>
                    <a:pt x="290" y="4150"/>
                  </a:lnTo>
                  <a:lnTo>
                    <a:pt x="305" y="4136"/>
                  </a:lnTo>
                  <a:lnTo>
                    <a:pt x="318" y="4123"/>
                  </a:lnTo>
                  <a:lnTo>
                    <a:pt x="331" y="4109"/>
                  </a:lnTo>
                  <a:lnTo>
                    <a:pt x="342" y="4094"/>
                  </a:lnTo>
                  <a:lnTo>
                    <a:pt x="352" y="4080"/>
                  </a:lnTo>
                  <a:lnTo>
                    <a:pt x="360" y="4065"/>
                  </a:lnTo>
                  <a:lnTo>
                    <a:pt x="368" y="4049"/>
                  </a:lnTo>
                  <a:lnTo>
                    <a:pt x="375" y="4032"/>
                  </a:lnTo>
                  <a:lnTo>
                    <a:pt x="380" y="4015"/>
                  </a:lnTo>
                  <a:lnTo>
                    <a:pt x="387" y="3998"/>
                  </a:lnTo>
                  <a:lnTo>
                    <a:pt x="392" y="3980"/>
                  </a:lnTo>
                  <a:lnTo>
                    <a:pt x="400" y="3944"/>
                  </a:lnTo>
                  <a:lnTo>
                    <a:pt x="409" y="3904"/>
                  </a:lnTo>
                  <a:lnTo>
                    <a:pt x="414" y="3894"/>
                  </a:lnTo>
                  <a:lnTo>
                    <a:pt x="419" y="3884"/>
                  </a:lnTo>
                  <a:lnTo>
                    <a:pt x="422" y="3874"/>
                  </a:lnTo>
                  <a:lnTo>
                    <a:pt x="425" y="3866"/>
                  </a:lnTo>
                  <a:lnTo>
                    <a:pt x="427" y="3857"/>
                  </a:lnTo>
                  <a:lnTo>
                    <a:pt x="428" y="3850"/>
                  </a:lnTo>
                  <a:lnTo>
                    <a:pt x="428" y="3842"/>
                  </a:lnTo>
                  <a:lnTo>
                    <a:pt x="427" y="3834"/>
                  </a:lnTo>
                  <a:lnTo>
                    <a:pt x="425" y="3818"/>
                  </a:lnTo>
                  <a:lnTo>
                    <a:pt x="421" y="3802"/>
                  </a:lnTo>
                  <a:lnTo>
                    <a:pt x="414" y="3783"/>
                  </a:lnTo>
                  <a:lnTo>
                    <a:pt x="406" y="3761"/>
                  </a:lnTo>
                  <a:lnTo>
                    <a:pt x="401" y="3743"/>
                  </a:lnTo>
                  <a:lnTo>
                    <a:pt x="397" y="3725"/>
                  </a:lnTo>
                  <a:lnTo>
                    <a:pt x="393" y="3708"/>
                  </a:lnTo>
                  <a:lnTo>
                    <a:pt x="392" y="3690"/>
                  </a:lnTo>
                  <a:lnTo>
                    <a:pt x="390" y="3655"/>
                  </a:lnTo>
                  <a:lnTo>
                    <a:pt x="387" y="3619"/>
                  </a:lnTo>
                  <a:lnTo>
                    <a:pt x="387" y="3611"/>
                  </a:lnTo>
                  <a:lnTo>
                    <a:pt x="388" y="3606"/>
                  </a:lnTo>
                  <a:lnTo>
                    <a:pt x="390" y="3601"/>
                  </a:lnTo>
                  <a:lnTo>
                    <a:pt x="393" y="3596"/>
                  </a:lnTo>
                  <a:lnTo>
                    <a:pt x="397" y="3592"/>
                  </a:lnTo>
                  <a:lnTo>
                    <a:pt x="402" y="3588"/>
                  </a:lnTo>
                  <a:lnTo>
                    <a:pt x="408" y="3585"/>
                  </a:lnTo>
                  <a:lnTo>
                    <a:pt x="414" y="3583"/>
                  </a:lnTo>
                  <a:lnTo>
                    <a:pt x="440" y="3574"/>
                  </a:lnTo>
                  <a:lnTo>
                    <a:pt x="463" y="3565"/>
                  </a:lnTo>
                  <a:lnTo>
                    <a:pt x="470" y="3559"/>
                  </a:lnTo>
                  <a:lnTo>
                    <a:pt x="475" y="3553"/>
                  </a:lnTo>
                  <a:lnTo>
                    <a:pt x="480" y="3544"/>
                  </a:lnTo>
                  <a:lnTo>
                    <a:pt x="484" y="3536"/>
                  </a:lnTo>
                  <a:lnTo>
                    <a:pt x="488" y="3526"/>
                  </a:lnTo>
                  <a:lnTo>
                    <a:pt x="491" y="3515"/>
                  </a:lnTo>
                  <a:lnTo>
                    <a:pt x="493" y="3504"/>
                  </a:lnTo>
                  <a:lnTo>
                    <a:pt x="494" y="3492"/>
                  </a:lnTo>
                  <a:lnTo>
                    <a:pt x="496" y="3469"/>
                  </a:lnTo>
                  <a:lnTo>
                    <a:pt x="494" y="3447"/>
                  </a:lnTo>
                  <a:lnTo>
                    <a:pt x="494" y="3436"/>
                  </a:lnTo>
                  <a:lnTo>
                    <a:pt x="492" y="3427"/>
                  </a:lnTo>
                  <a:lnTo>
                    <a:pt x="489" y="3418"/>
                  </a:lnTo>
                  <a:lnTo>
                    <a:pt x="487" y="3410"/>
                  </a:lnTo>
                  <a:lnTo>
                    <a:pt x="480" y="3397"/>
                  </a:lnTo>
                  <a:lnTo>
                    <a:pt x="474" y="3386"/>
                  </a:lnTo>
                  <a:lnTo>
                    <a:pt x="466" y="3377"/>
                  </a:lnTo>
                  <a:lnTo>
                    <a:pt x="457" y="3368"/>
                  </a:lnTo>
                  <a:lnTo>
                    <a:pt x="440" y="3351"/>
                  </a:lnTo>
                  <a:lnTo>
                    <a:pt x="423" y="3335"/>
                  </a:lnTo>
                  <a:lnTo>
                    <a:pt x="415" y="3327"/>
                  </a:lnTo>
                  <a:lnTo>
                    <a:pt x="408" y="3318"/>
                  </a:lnTo>
                  <a:lnTo>
                    <a:pt x="401" y="3309"/>
                  </a:lnTo>
                  <a:lnTo>
                    <a:pt x="396" y="3299"/>
                  </a:lnTo>
                  <a:lnTo>
                    <a:pt x="391" y="3287"/>
                  </a:lnTo>
                  <a:lnTo>
                    <a:pt x="387" y="3273"/>
                  </a:lnTo>
                  <a:lnTo>
                    <a:pt x="386" y="3259"/>
                  </a:lnTo>
                  <a:lnTo>
                    <a:pt x="384" y="3242"/>
                  </a:lnTo>
                  <a:lnTo>
                    <a:pt x="388" y="3223"/>
                  </a:lnTo>
                  <a:lnTo>
                    <a:pt x="395" y="3204"/>
                  </a:lnTo>
                  <a:lnTo>
                    <a:pt x="404" y="3185"/>
                  </a:lnTo>
                  <a:lnTo>
                    <a:pt x="412" y="3167"/>
                  </a:lnTo>
                  <a:lnTo>
                    <a:pt x="421" y="3149"/>
                  </a:lnTo>
                  <a:lnTo>
                    <a:pt x="427" y="3132"/>
                  </a:lnTo>
                  <a:lnTo>
                    <a:pt x="430" y="3123"/>
                  </a:lnTo>
                  <a:lnTo>
                    <a:pt x="432" y="3114"/>
                  </a:lnTo>
                  <a:lnTo>
                    <a:pt x="434" y="3105"/>
                  </a:lnTo>
                  <a:lnTo>
                    <a:pt x="435" y="3096"/>
                  </a:lnTo>
                  <a:lnTo>
                    <a:pt x="435" y="3070"/>
                  </a:lnTo>
                  <a:lnTo>
                    <a:pt x="434" y="3042"/>
                  </a:lnTo>
                  <a:lnTo>
                    <a:pt x="431" y="3014"/>
                  </a:lnTo>
                  <a:lnTo>
                    <a:pt x="427" y="2987"/>
                  </a:lnTo>
                  <a:lnTo>
                    <a:pt x="425" y="2960"/>
                  </a:lnTo>
                  <a:lnTo>
                    <a:pt x="421" y="2931"/>
                  </a:lnTo>
                  <a:lnTo>
                    <a:pt x="419" y="2904"/>
                  </a:lnTo>
                  <a:lnTo>
                    <a:pt x="418" y="2875"/>
                  </a:lnTo>
                  <a:lnTo>
                    <a:pt x="419" y="2846"/>
                  </a:lnTo>
                  <a:lnTo>
                    <a:pt x="423" y="2816"/>
                  </a:lnTo>
                  <a:lnTo>
                    <a:pt x="427" y="2785"/>
                  </a:lnTo>
                  <a:lnTo>
                    <a:pt x="428" y="2755"/>
                  </a:lnTo>
                  <a:lnTo>
                    <a:pt x="428" y="2720"/>
                  </a:lnTo>
                  <a:lnTo>
                    <a:pt x="425" y="2685"/>
                  </a:lnTo>
                  <a:lnTo>
                    <a:pt x="425" y="2668"/>
                  </a:lnTo>
                  <a:lnTo>
                    <a:pt x="425" y="2650"/>
                  </a:lnTo>
                  <a:lnTo>
                    <a:pt x="426" y="2633"/>
                  </a:lnTo>
                  <a:lnTo>
                    <a:pt x="428" y="2615"/>
                  </a:lnTo>
                  <a:lnTo>
                    <a:pt x="443" y="2590"/>
                  </a:lnTo>
                  <a:lnTo>
                    <a:pt x="457" y="2564"/>
                  </a:lnTo>
                  <a:lnTo>
                    <a:pt x="471" y="2535"/>
                  </a:lnTo>
                  <a:lnTo>
                    <a:pt x="485" y="2505"/>
                  </a:lnTo>
                  <a:lnTo>
                    <a:pt x="500" y="2474"/>
                  </a:lnTo>
                  <a:lnTo>
                    <a:pt x="515" y="2443"/>
                  </a:lnTo>
                  <a:lnTo>
                    <a:pt x="531" y="2412"/>
                  </a:lnTo>
                  <a:lnTo>
                    <a:pt x="549" y="2382"/>
                  </a:lnTo>
                  <a:lnTo>
                    <a:pt x="558" y="2369"/>
                  </a:lnTo>
                  <a:lnTo>
                    <a:pt x="567" y="2355"/>
                  </a:lnTo>
                  <a:lnTo>
                    <a:pt x="576" y="2342"/>
                  </a:lnTo>
                  <a:lnTo>
                    <a:pt x="586" y="2330"/>
                  </a:lnTo>
                  <a:lnTo>
                    <a:pt x="597" y="2318"/>
                  </a:lnTo>
                  <a:lnTo>
                    <a:pt x="608" y="2308"/>
                  </a:lnTo>
                  <a:lnTo>
                    <a:pt x="619" y="2299"/>
                  </a:lnTo>
                  <a:lnTo>
                    <a:pt x="632" y="2291"/>
                  </a:lnTo>
                  <a:lnTo>
                    <a:pt x="643" y="2283"/>
                  </a:lnTo>
                  <a:lnTo>
                    <a:pt x="656" y="2278"/>
                  </a:lnTo>
                  <a:lnTo>
                    <a:pt x="671" y="2273"/>
                  </a:lnTo>
                  <a:lnTo>
                    <a:pt x="684" y="2270"/>
                  </a:lnTo>
                  <a:lnTo>
                    <a:pt x="699" y="2269"/>
                  </a:lnTo>
                  <a:lnTo>
                    <a:pt x="715" y="2269"/>
                  </a:lnTo>
                  <a:lnTo>
                    <a:pt x="730" y="2270"/>
                  </a:lnTo>
                  <a:lnTo>
                    <a:pt x="747" y="2274"/>
                  </a:lnTo>
                  <a:lnTo>
                    <a:pt x="770" y="2279"/>
                  </a:lnTo>
                  <a:lnTo>
                    <a:pt x="792" y="2283"/>
                  </a:lnTo>
                  <a:lnTo>
                    <a:pt x="812" y="2286"/>
                  </a:lnTo>
                  <a:lnTo>
                    <a:pt x="829" y="2286"/>
                  </a:lnTo>
                  <a:lnTo>
                    <a:pt x="843" y="2285"/>
                  </a:lnTo>
                  <a:lnTo>
                    <a:pt x="856" y="2282"/>
                  </a:lnTo>
                  <a:lnTo>
                    <a:pt x="866" y="2277"/>
                  </a:lnTo>
                  <a:lnTo>
                    <a:pt x="874" y="2272"/>
                  </a:lnTo>
                  <a:lnTo>
                    <a:pt x="882" y="2265"/>
                  </a:lnTo>
                  <a:lnTo>
                    <a:pt x="887" y="2256"/>
                  </a:lnTo>
                  <a:lnTo>
                    <a:pt x="891" y="2247"/>
                  </a:lnTo>
                  <a:lnTo>
                    <a:pt x="893" y="2237"/>
                  </a:lnTo>
                  <a:lnTo>
                    <a:pt x="895" y="2225"/>
                  </a:lnTo>
                  <a:lnTo>
                    <a:pt x="896" y="2213"/>
                  </a:lnTo>
                  <a:lnTo>
                    <a:pt x="895" y="2200"/>
                  </a:lnTo>
                  <a:lnTo>
                    <a:pt x="893" y="2187"/>
                  </a:lnTo>
                  <a:lnTo>
                    <a:pt x="884" y="2128"/>
                  </a:lnTo>
                  <a:lnTo>
                    <a:pt x="873" y="2064"/>
                  </a:lnTo>
                  <a:lnTo>
                    <a:pt x="871" y="2049"/>
                  </a:lnTo>
                  <a:lnTo>
                    <a:pt x="870" y="2033"/>
                  </a:lnTo>
                  <a:lnTo>
                    <a:pt x="869" y="2018"/>
                  </a:lnTo>
                  <a:lnTo>
                    <a:pt x="869" y="2002"/>
                  </a:lnTo>
                  <a:lnTo>
                    <a:pt x="870" y="1988"/>
                  </a:lnTo>
                  <a:lnTo>
                    <a:pt x="871" y="1974"/>
                  </a:lnTo>
                  <a:lnTo>
                    <a:pt x="875" y="1959"/>
                  </a:lnTo>
                  <a:lnTo>
                    <a:pt x="881" y="1947"/>
                  </a:lnTo>
                  <a:lnTo>
                    <a:pt x="903" y="1912"/>
                  </a:lnTo>
                  <a:lnTo>
                    <a:pt x="925" y="1877"/>
                  </a:lnTo>
                  <a:lnTo>
                    <a:pt x="945" y="1842"/>
                  </a:lnTo>
                  <a:lnTo>
                    <a:pt x="965" y="1807"/>
                  </a:lnTo>
                  <a:lnTo>
                    <a:pt x="974" y="1788"/>
                  </a:lnTo>
                  <a:lnTo>
                    <a:pt x="982" y="1770"/>
                  </a:lnTo>
                  <a:lnTo>
                    <a:pt x="988" y="1751"/>
                  </a:lnTo>
                  <a:lnTo>
                    <a:pt x="995" y="1733"/>
                  </a:lnTo>
                  <a:lnTo>
                    <a:pt x="1000" y="1713"/>
                  </a:lnTo>
                  <a:lnTo>
                    <a:pt x="1004" y="1693"/>
                  </a:lnTo>
                  <a:lnTo>
                    <a:pt x="1006" y="1672"/>
                  </a:lnTo>
                  <a:lnTo>
                    <a:pt x="1007" y="1651"/>
                  </a:lnTo>
                  <a:lnTo>
                    <a:pt x="1009" y="1608"/>
                  </a:lnTo>
                  <a:lnTo>
                    <a:pt x="1009" y="1566"/>
                  </a:lnTo>
                  <a:lnTo>
                    <a:pt x="1010" y="1545"/>
                  </a:lnTo>
                  <a:lnTo>
                    <a:pt x="1013" y="1524"/>
                  </a:lnTo>
                  <a:lnTo>
                    <a:pt x="1015" y="1504"/>
                  </a:lnTo>
                  <a:lnTo>
                    <a:pt x="1018" y="1481"/>
                  </a:lnTo>
                  <a:lnTo>
                    <a:pt x="1023" y="1457"/>
                  </a:lnTo>
                  <a:lnTo>
                    <a:pt x="1030" y="1432"/>
                  </a:lnTo>
                  <a:lnTo>
                    <a:pt x="1036" y="1406"/>
                  </a:lnTo>
                  <a:lnTo>
                    <a:pt x="1044" y="1383"/>
                  </a:lnTo>
                  <a:lnTo>
                    <a:pt x="1050" y="1358"/>
                  </a:lnTo>
                  <a:lnTo>
                    <a:pt x="1058" y="1334"/>
                  </a:lnTo>
                  <a:lnTo>
                    <a:pt x="1064" y="1309"/>
                  </a:lnTo>
                  <a:lnTo>
                    <a:pt x="1070" y="1283"/>
                  </a:lnTo>
                  <a:lnTo>
                    <a:pt x="1124" y="1268"/>
                  </a:lnTo>
                  <a:lnTo>
                    <a:pt x="1173" y="1252"/>
                  </a:lnTo>
                  <a:lnTo>
                    <a:pt x="1184" y="1247"/>
                  </a:lnTo>
                  <a:lnTo>
                    <a:pt x="1193" y="1241"/>
                  </a:lnTo>
                  <a:lnTo>
                    <a:pt x="1202" y="1234"/>
                  </a:lnTo>
                  <a:lnTo>
                    <a:pt x="1208" y="1225"/>
                  </a:lnTo>
                  <a:lnTo>
                    <a:pt x="1215" y="1215"/>
                  </a:lnTo>
                  <a:lnTo>
                    <a:pt x="1220" y="1203"/>
                  </a:lnTo>
                  <a:lnTo>
                    <a:pt x="1224" y="1189"/>
                  </a:lnTo>
                  <a:lnTo>
                    <a:pt x="1225" y="1172"/>
                  </a:lnTo>
                  <a:lnTo>
                    <a:pt x="1226" y="1156"/>
                  </a:lnTo>
                  <a:lnTo>
                    <a:pt x="1230" y="1143"/>
                  </a:lnTo>
                  <a:lnTo>
                    <a:pt x="1234" y="1132"/>
                  </a:lnTo>
                  <a:lnTo>
                    <a:pt x="1238" y="1123"/>
                  </a:lnTo>
                  <a:lnTo>
                    <a:pt x="1245" y="1114"/>
                  </a:lnTo>
                  <a:lnTo>
                    <a:pt x="1251" y="1106"/>
                  </a:lnTo>
                  <a:lnTo>
                    <a:pt x="1259" y="1099"/>
                  </a:lnTo>
                  <a:lnTo>
                    <a:pt x="1267" y="1094"/>
                  </a:lnTo>
                  <a:lnTo>
                    <a:pt x="1283" y="1082"/>
                  </a:lnTo>
                  <a:lnTo>
                    <a:pt x="1300" y="1071"/>
                  </a:lnTo>
                  <a:lnTo>
                    <a:pt x="1309" y="1063"/>
                  </a:lnTo>
                  <a:lnTo>
                    <a:pt x="1317" y="1055"/>
                  </a:lnTo>
                  <a:lnTo>
                    <a:pt x="1326" y="1048"/>
                  </a:lnTo>
                  <a:lnTo>
                    <a:pt x="1334" y="1037"/>
                  </a:lnTo>
                  <a:lnTo>
                    <a:pt x="1352" y="1010"/>
                  </a:lnTo>
                  <a:lnTo>
                    <a:pt x="1368" y="983"/>
                  </a:lnTo>
                  <a:lnTo>
                    <a:pt x="1382" y="956"/>
                  </a:lnTo>
                  <a:lnTo>
                    <a:pt x="1394" y="930"/>
                  </a:lnTo>
                  <a:lnTo>
                    <a:pt x="1399" y="915"/>
                  </a:lnTo>
                  <a:lnTo>
                    <a:pt x="1403" y="901"/>
                  </a:lnTo>
                  <a:lnTo>
                    <a:pt x="1406" y="887"/>
                  </a:lnTo>
                  <a:lnTo>
                    <a:pt x="1410" y="873"/>
                  </a:lnTo>
                  <a:lnTo>
                    <a:pt x="1413" y="857"/>
                  </a:lnTo>
                  <a:lnTo>
                    <a:pt x="1414" y="842"/>
                  </a:lnTo>
                  <a:lnTo>
                    <a:pt x="1416" y="825"/>
                  </a:lnTo>
                  <a:lnTo>
                    <a:pt x="1416" y="808"/>
                  </a:lnTo>
                  <a:lnTo>
                    <a:pt x="1416" y="788"/>
                  </a:lnTo>
                  <a:lnTo>
                    <a:pt x="1417" y="770"/>
                  </a:lnTo>
                  <a:lnTo>
                    <a:pt x="1418" y="753"/>
                  </a:lnTo>
                  <a:lnTo>
                    <a:pt x="1419" y="738"/>
                  </a:lnTo>
                  <a:lnTo>
                    <a:pt x="1422" y="724"/>
                  </a:lnTo>
                  <a:lnTo>
                    <a:pt x="1426" y="711"/>
                  </a:lnTo>
                  <a:lnTo>
                    <a:pt x="1430" y="698"/>
                  </a:lnTo>
                  <a:lnTo>
                    <a:pt x="1435" y="686"/>
                  </a:lnTo>
                  <a:lnTo>
                    <a:pt x="1440" y="676"/>
                  </a:lnTo>
                  <a:lnTo>
                    <a:pt x="1448" y="664"/>
                  </a:lnTo>
                  <a:lnTo>
                    <a:pt x="1456" y="652"/>
                  </a:lnTo>
                  <a:lnTo>
                    <a:pt x="1465" y="641"/>
                  </a:lnTo>
                  <a:lnTo>
                    <a:pt x="1487" y="617"/>
                  </a:lnTo>
                  <a:lnTo>
                    <a:pt x="1514" y="589"/>
                  </a:lnTo>
                  <a:lnTo>
                    <a:pt x="1522" y="584"/>
                  </a:lnTo>
                  <a:lnTo>
                    <a:pt x="1530" y="577"/>
                  </a:lnTo>
                  <a:lnTo>
                    <a:pt x="1536" y="571"/>
                  </a:lnTo>
                  <a:lnTo>
                    <a:pt x="1543" y="562"/>
                  </a:lnTo>
                  <a:lnTo>
                    <a:pt x="1554" y="544"/>
                  </a:lnTo>
                  <a:lnTo>
                    <a:pt x="1566" y="524"/>
                  </a:lnTo>
                  <a:lnTo>
                    <a:pt x="1579" y="506"/>
                  </a:lnTo>
                  <a:lnTo>
                    <a:pt x="1592" y="489"/>
                  </a:lnTo>
                  <a:lnTo>
                    <a:pt x="1598" y="481"/>
                  </a:lnTo>
                  <a:lnTo>
                    <a:pt x="1606" y="475"/>
                  </a:lnTo>
                  <a:lnTo>
                    <a:pt x="1614" y="470"/>
                  </a:lnTo>
                  <a:lnTo>
                    <a:pt x="1622" y="467"/>
                  </a:lnTo>
                  <a:lnTo>
                    <a:pt x="1629" y="465"/>
                  </a:lnTo>
                  <a:lnTo>
                    <a:pt x="1636" y="465"/>
                  </a:lnTo>
                  <a:lnTo>
                    <a:pt x="1642" y="465"/>
                  </a:lnTo>
                  <a:lnTo>
                    <a:pt x="1649" y="467"/>
                  </a:lnTo>
                  <a:lnTo>
                    <a:pt x="1660" y="472"/>
                  </a:lnTo>
                  <a:lnTo>
                    <a:pt x="1672" y="481"/>
                  </a:lnTo>
                  <a:lnTo>
                    <a:pt x="1684" y="490"/>
                  </a:lnTo>
                  <a:lnTo>
                    <a:pt x="1695" y="498"/>
                  </a:lnTo>
                  <a:lnTo>
                    <a:pt x="1701" y="502"/>
                  </a:lnTo>
                  <a:lnTo>
                    <a:pt x="1707" y="505"/>
                  </a:lnTo>
                  <a:lnTo>
                    <a:pt x="1714" y="507"/>
                  </a:lnTo>
                  <a:lnTo>
                    <a:pt x="1721" y="509"/>
                  </a:lnTo>
                  <a:lnTo>
                    <a:pt x="1725" y="507"/>
                  </a:lnTo>
                  <a:lnTo>
                    <a:pt x="1730" y="506"/>
                  </a:lnTo>
                  <a:lnTo>
                    <a:pt x="1734" y="503"/>
                  </a:lnTo>
                  <a:lnTo>
                    <a:pt x="1738" y="501"/>
                  </a:lnTo>
                  <a:lnTo>
                    <a:pt x="1746" y="490"/>
                  </a:lnTo>
                  <a:lnTo>
                    <a:pt x="1752" y="478"/>
                  </a:lnTo>
                  <a:lnTo>
                    <a:pt x="1759" y="462"/>
                  </a:lnTo>
                  <a:lnTo>
                    <a:pt x="1765" y="444"/>
                  </a:lnTo>
                  <a:lnTo>
                    <a:pt x="1772" y="424"/>
                  </a:lnTo>
                  <a:lnTo>
                    <a:pt x="1777" y="405"/>
                  </a:lnTo>
                  <a:lnTo>
                    <a:pt x="1789" y="362"/>
                  </a:lnTo>
                  <a:lnTo>
                    <a:pt x="1800" y="323"/>
                  </a:lnTo>
                  <a:lnTo>
                    <a:pt x="1808" y="307"/>
                  </a:lnTo>
                  <a:lnTo>
                    <a:pt x="1815" y="291"/>
                  </a:lnTo>
                  <a:lnTo>
                    <a:pt x="1818" y="285"/>
                  </a:lnTo>
                  <a:lnTo>
                    <a:pt x="1822" y="279"/>
                  </a:lnTo>
                  <a:lnTo>
                    <a:pt x="1826" y="274"/>
                  </a:lnTo>
                  <a:lnTo>
                    <a:pt x="1831" y="270"/>
                  </a:lnTo>
                  <a:lnTo>
                    <a:pt x="1838" y="266"/>
                  </a:lnTo>
                  <a:lnTo>
                    <a:pt x="1847" y="264"/>
                  </a:lnTo>
                  <a:lnTo>
                    <a:pt x="1856" y="262"/>
                  </a:lnTo>
                  <a:lnTo>
                    <a:pt x="1868" y="261"/>
                  </a:lnTo>
                  <a:lnTo>
                    <a:pt x="1894" y="262"/>
                  </a:lnTo>
                  <a:lnTo>
                    <a:pt x="1921" y="268"/>
                  </a:lnTo>
                  <a:lnTo>
                    <a:pt x="1977" y="279"/>
                  </a:lnTo>
                  <a:lnTo>
                    <a:pt x="2019" y="290"/>
                  </a:lnTo>
                  <a:lnTo>
                    <a:pt x="2034" y="294"/>
                  </a:lnTo>
                  <a:lnTo>
                    <a:pt x="2048" y="300"/>
                  </a:lnTo>
                  <a:lnTo>
                    <a:pt x="2061" y="307"/>
                  </a:lnTo>
                  <a:lnTo>
                    <a:pt x="2074" y="314"/>
                  </a:lnTo>
                  <a:lnTo>
                    <a:pt x="2097" y="330"/>
                  </a:lnTo>
                  <a:lnTo>
                    <a:pt x="2119" y="340"/>
                  </a:lnTo>
                  <a:lnTo>
                    <a:pt x="2129" y="343"/>
                  </a:lnTo>
                  <a:lnTo>
                    <a:pt x="2138" y="343"/>
                  </a:lnTo>
                  <a:lnTo>
                    <a:pt x="2144" y="342"/>
                  </a:lnTo>
                  <a:lnTo>
                    <a:pt x="2148" y="339"/>
                  </a:lnTo>
                  <a:lnTo>
                    <a:pt x="2153" y="336"/>
                  </a:lnTo>
                  <a:lnTo>
                    <a:pt x="2157" y="332"/>
                  </a:lnTo>
                  <a:lnTo>
                    <a:pt x="2160" y="327"/>
                  </a:lnTo>
                  <a:lnTo>
                    <a:pt x="2164" y="321"/>
                  </a:lnTo>
                  <a:lnTo>
                    <a:pt x="2168" y="314"/>
                  </a:lnTo>
                  <a:lnTo>
                    <a:pt x="2172" y="305"/>
                  </a:lnTo>
                  <a:lnTo>
                    <a:pt x="2180" y="285"/>
                  </a:lnTo>
                  <a:lnTo>
                    <a:pt x="2186" y="257"/>
                  </a:lnTo>
                  <a:lnTo>
                    <a:pt x="2216" y="126"/>
                  </a:lnTo>
                  <a:lnTo>
                    <a:pt x="2217" y="119"/>
                  </a:lnTo>
                  <a:lnTo>
                    <a:pt x="2217" y="111"/>
                  </a:lnTo>
                  <a:lnTo>
                    <a:pt x="2217" y="104"/>
                  </a:lnTo>
                  <a:lnTo>
                    <a:pt x="2216" y="98"/>
                  </a:lnTo>
                  <a:lnTo>
                    <a:pt x="2211" y="85"/>
                  </a:lnTo>
                  <a:lnTo>
                    <a:pt x="2206" y="73"/>
                  </a:lnTo>
                  <a:lnTo>
                    <a:pt x="2199" y="60"/>
                  </a:lnTo>
                  <a:lnTo>
                    <a:pt x="2193" y="49"/>
                  </a:lnTo>
                  <a:lnTo>
                    <a:pt x="2192" y="41"/>
                  </a:lnTo>
                  <a:lnTo>
                    <a:pt x="2189" y="35"/>
                  </a:lnTo>
                  <a:lnTo>
                    <a:pt x="2188" y="28"/>
                  </a:lnTo>
                  <a:lnTo>
                    <a:pt x="2188" y="20"/>
                  </a:lnTo>
                  <a:lnTo>
                    <a:pt x="2214" y="0"/>
                  </a:lnTo>
                  <a:lnTo>
                    <a:pt x="2214" y="0"/>
                  </a:lnTo>
                  <a:lnTo>
                    <a:pt x="2239" y="32"/>
                  </a:lnTo>
                  <a:lnTo>
                    <a:pt x="2264" y="68"/>
                  </a:lnTo>
                  <a:lnTo>
                    <a:pt x="2287" y="104"/>
                  </a:lnTo>
                  <a:lnTo>
                    <a:pt x="2311" y="139"/>
                  </a:lnTo>
                  <a:lnTo>
                    <a:pt x="2319" y="151"/>
                  </a:lnTo>
                  <a:lnTo>
                    <a:pt x="2328" y="161"/>
                  </a:lnTo>
                  <a:lnTo>
                    <a:pt x="2337" y="171"/>
                  </a:lnTo>
                  <a:lnTo>
                    <a:pt x="2346" y="180"/>
                  </a:lnTo>
                  <a:lnTo>
                    <a:pt x="2366" y="194"/>
                  </a:lnTo>
                  <a:lnTo>
                    <a:pt x="2387" y="207"/>
                  </a:lnTo>
                  <a:lnTo>
                    <a:pt x="2434" y="231"/>
                  </a:lnTo>
                  <a:lnTo>
                    <a:pt x="2479" y="257"/>
                  </a:lnTo>
                  <a:lnTo>
                    <a:pt x="2487" y="274"/>
                  </a:lnTo>
                  <a:lnTo>
                    <a:pt x="2496" y="291"/>
                  </a:lnTo>
                  <a:lnTo>
                    <a:pt x="2506" y="308"/>
                  </a:lnTo>
                  <a:lnTo>
                    <a:pt x="2518" y="325"/>
                  </a:lnTo>
                  <a:lnTo>
                    <a:pt x="2540" y="358"/>
                  </a:lnTo>
                  <a:lnTo>
                    <a:pt x="2562" y="388"/>
                  </a:lnTo>
                  <a:lnTo>
                    <a:pt x="2574" y="402"/>
                  </a:lnTo>
                  <a:lnTo>
                    <a:pt x="2585" y="415"/>
                  </a:lnTo>
                  <a:lnTo>
                    <a:pt x="2593" y="421"/>
                  </a:lnTo>
                  <a:lnTo>
                    <a:pt x="2601" y="426"/>
                  </a:lnTo>
                  <a:lnTo>
                    <a:pt x="2609" y="428"/>
                  </a:lnTo>
                  <a:lnTo>
                    <a:pt x="2618" y="430"/>
                  </a:lnTo>
                  <a:lnTo>
                    <a:pt x="2633" y="427"/>
                  </a:lnTo>
                  <a:lnTo>
                    <a:pt x="2653" y="423"/>
                  </a:lnTo>
                  <a:lnTo>
                    <a:pt x="2663" y="422"/>
                  </a:lnTo>
                  <a:lnTo>
                    <a:pt x="2672" y="421"/>
                  </a:lnTo>
                  <a:lnTo>
                    <a:pt x="2680" y="421"/>
                  </a:lnTo>
                  <a:lnTo>
                    <a:pt x="2686" y="422"/>
                  </a:lnTo>
                  <a:lnTo>
                    <a:pt x="2692" y="440"/>
                  </a:lnTo>
                  <a:lnTo>
                    <a:pt x="2697" y="459"/>
                  </a:lnTo>
                  <a:lnTo>
                    <a:pt x="2703" y="478"/>
                  </a:lnTo>
                  <a:lnTo>
                    <a:pt x="2710" y="497"/>
                  </a:lnTo>
                  <a:lnTo>
                    <a:pt x="2716" y="516"/>
                  </a:lnTo>
                  <a:lnTo>
                    <a:pt x="2721" y="535"/>
                  </a:lnTo>
                  <a:lnTo>
                    <a:pt x="2725" y="554"/>
                  </a:lnTo>
                  <a:lnTo>
                    <a:pt x="2728" y="573"/>
                  </a:lnTo>
                  <a:lnTo>
                    <a:pt x="2723" y="610"/>
                  </a:lnTo>
                  <a:lnTo>
                    <a:pt x="2718" y="649"/>
                  </a:lnTo>
                  <a:lnTo>
                    <a:pt x="2718" y="656"/>
                  </a:lnTo>
                  <a:lnTo>
                    <a:pt x="2718" y="665"/>
                  </a:lnTo>
                  <a:lnTo>
                    <a:pt x="2720" y="672"/>
                  </a:lnTo>
                  <a:lnTo>
                    <a:pt x="2723" y="680"/>
                  </a:lnTo>
                  <a:lnTo>
                    <a:pt x="2728" y="685"/>
                  </a:lnTo>
                  <a:lnTo>
                    <a:pt x="2734" y="690"/>
                  </a:lnTo>
                  <a:lnTo>
                    <a:pt x="2742" y="694"/>
                  </a:lnTo>
                  <a:lnTo>
                    <a:pt x="2753" y="696"/>
                  </a:lnTo>
                  <a:lnTo>
                    <a:pt x="2758" y="706"/>
                  </a:lnTo>
                  <a:lnTo>
                    <a:pt x="2760" y="715"/>
                  </a:lnTo>
                  <a:lnTo>
                    <a:pt x="2760" y="724"/>
                  </a:lnTo>
                  <a:lnTo>
                    <a:pt x="2759" y="734"/>
                  </a:lnTo>
                  <a:lnTo>
                    <a:pt x="2754" y="753"/>
                  </a:lnTo>
                  <a:lnTo>
                    <a:pt x="2746" y="773"/>
                  </a:lnTo>
                  <a:lnTo>
                    <a:pt x="2737" y="800"/>
                  </a:lnTo>
                  <a:lnTo>
                    <a:pt x="2732" y="817"/>
                  </a:lnTo>
                  <a:lnTo>
                    <a:pt x="2732" y="825"/>
                  </a:lnTo>
                  <a:lnTo>
                    <a:pt x="2732" y="835"/>
                  </a:lnTo>
                  <a:lnTo>
                    <a:pt x="2732" y="847"/>
                  </a:lnTo>
                  <a:lnTo>
                    <a:pt x="2733" y="862"/>
                  </a:lnTo>
                  <a:lnTo>
                    <a:pt x="2742" y="877"/>
                  </a:lnTo>
                  <a:lnTo>
                    <a:pt x="2753" y="888"/>
                  </a:lnTo>
                  <a:lnTo>
                    <a:pt x="2764" y="899"/>
                  </a:lnTo>
                  <a:lnTo>
                    <a:pt x="2775" y="909"/>
                  </a:lnTo>
                  <a:lnTo>
                    <a:pt x="2785" y="918"/>
                  </a:lnTo>
                  <a:lnTo>
                    <a:pt x="2795" y="928"/>
                  </a:lnTo>
                  <a:lnTo>
                    <a:pt x="2800" y="935"/>
                  </a:lnTo>
                  <a:lnTo>
                    <a:pt x="2804" y="941"/>
                  </a:lnTo>
                  <a:lnTo>
                    <a:pt x="2808" y="949"/>
                  </a:lnTo>
                  <a:lnTo>
                    <a:pt x="2812" y="957"/>
                  </a:lnTo>
                  <a:lnTo>
                    <a:pt x="2816" y="968"/>
                  </a:lnTo>
                  <a:lnTo>
                    <a:pt x="2817" y="981"/>
                  </a:lnTo>
                  <a:lnTo>
                    <a:pt x="2819" y="993"/>
                  </a:lnTo>
                  <a:lnTo>
                    <a:pt x="2819" y="1005"/>
                  </a:lnTo>
                  <a:lnTo>
                    <a:pt x="2815" y="1029"/>
                  </a:lnTo>
                  <a:lnTo>
                    <a:pt x="2810" y="1054"/>
                  </a:lnTo>
                  <a:lnTo>
                    <a:pt x="2803" y="1079"/>
                  </a:lnTo>
                  <a:lnTo>
                    <a:pt x="2797" y="1103"/>
                  </a:lnTo>
                  <a:lnTo>
                    <a:pt x="2794" y="1116"/>
                  </a:lnTo>
                  <a:lnTo>
                    <a:pt x="2791" y="1128"/>
                  </a:lnTo>
                  <a:lnTo>
                    <a:pt x="2790" y="1139"/>
                  </a:lnTo>
                  <a:lnTo>
                    <a:pt x="2789" y="1152"/>
                  </a:lnTo>
                  <a:lnTo>
                    <a:pt x="2790" y="1168"/>
                  </a:lnTo>
                  <a:lnTo>
                    <a:pt x="2793" y="1185"/>
                  </a:lnTo>
                  <a:lnTo>
                    <a:pt x="2797" y="1200"/>
                  </a:lnTo>
                  <a:lnTo>
                    <a:pt x="2800" y="1215"/>
                  </a:lnTo>
                  <a:lnTo>
                    <a:pt x="2812" y="1244"/>
                  </a:lnTo>
                  <a:lnTo>
                    <a:pt x="2825" y="1273"/>
                  </a:lnTo>
                  <a:lnTo>
                    <a:pt x="2839" y="1301"/>
                  </a:lnTo>
                  <a:lnTo>
                    <a:pt x="2851" y="1330"/>
                  </a:lnTo>
                  <a:lnTo>
                    <a:pt x="2856" y="1344"/>
                  </a:lnTo>
                  <a:lnTo>
                    <a:pt x="2860" y="1358"/>
                  </a:lnTo>
                  <a:lnTo>
                    <a:pt x="2863" y="1373"/>
                  </a:lnTo>
                  <a:lnTo>
                    <a:pt x="2865" y="1387"/>
                  </a:lnTo>
                  <a:lnTo>
                    <a:pt x="2863" y="1432"/>
                  </a:lnTo>
                  <a:lnTo>
                    <a:pt x="2863" y="1432"/>
                  </a:lnTo>
                  <a:lnTo>
                    <a:pt x="2856" y="1432"/>
                  </a:lnTo>
                  <a:lnTo>
                    <a:pt x="2846" y="1435"/>
                  </a:lnTo>
                  <a:lnTo>
                    <a:pt x="2835" y="1437"/>
                  </a:lnTo>
                  <a:lnTo>
                    <a:pt x="2822" y="1443"/>
                  </a:lnTo>
                  <a:lnTo>
                    <a:pt x="2800" y="1450"/>
                  </a:lnTo>
                  <a:lnTo>
                    <a:pt x="2784" y="1456"/>
                  </a:lnTo>
                  <a:lnTo>
                    <a:pt x="2755" y="1454"/>
                  </a:lnTo>
                  <a:lnTo>
                    <a:pt x="2728" y="1450"/>
                  </a:lnTo>
                  <a:lnTo>
                    <a:pt x="2714" y="1449"/>
                  </a:lnTo>
                  <a:lnTo>
                    <a:pt x="2699" y="1450"/>
                  </a:lnTo>
                  <a:lnTo>
                    <a:pt x="2693" y="1452"/>
                  </a:lnTo>
                  <a:lnTo>
                    <a:pt x="2686" y="1454"/>
                  </a:lnTo>
                  <a:lnTo>
                    <a:pt x="2679" y="1457"/>
                  </a:lnTo>
                  <a:lnTo>
                    <a:pt x="2672" y="1461"/>
                  </a:lnTo>
                  <a:lnTo>
                    <a:pt x="2662" y="1465"/>
                  </a:lnTo>
                  <a:lnTo>
                    <a:pt x="2654" y="1467"/>
                  </a:lnTo>
                  <a:lnTo>
                    <a:pt x="2646" y="1467"/>
                  </a:lnTo>
                  <a:lnTo>
                    <a:pt x="2641" y="1466"/>
                  </a:lnTo>
                  <a:lnTo>
                    <a:pt x="2636" y="1463"/>
                  </a:lnTo>
                  <a:lnTo>
                    <a:pt x="2631" y="1459"/>
                  </a:lnTo>
                  <a:lnTo>
                    <a:pt x="2627" y="1454"/>
                  </a:lnTo>
                  <a:lnTo>
                    <a:pt x="2623" y="1449"/>
                  </a:lnTo>
                  <a:lnTo>
                    <a:pt x="2616" y="1437"/>
                  </a:lnTo>
                  <a:lnTo>
                    <a:pt x="2610" y="1428"/>
                  </a:lnTo>
                  <a:lnTo>
                    <a:pt x="2606" y="1424"/>
                  </a:lnTo>
                  <a:lnTo>
                    <a:pt x="2602" y="1423"/>
                  </a:lnTo>
                  <a:lnTo>
                    <a:pt x="2597" y="1422"/>
                  </a:lnTo>
                  <a:lnTo>
                    <a:pt x="2592" y="1423"/>
                  </a:lnTo>
                  <a:lnTo>
                    <a:pt x="2589" y="1424"/>
                  </a:lnTo>
                  <a:lnTo>
                    <a:pt x="2587" y="1427"/>
                  </a:lnTo>
                  <a:lnTo>
                    <a:pt x="2585" y="1430"/>
                  </a:lnTo>
                  <a:lnTo>
                    <a:pt x="2584" y="1432"/>
                  </a:lnTo>
                  <a:lnTo>
                    <a:pt x="2582" y="1440"/>
                  </a:lnTo>
                  <a:lnTo>
                    <a:pt x="2580" y="1448"/>
                  </a:lnTo>
                  <a:lnTo>
                    <a:pt x="2580" y="1456"/>
                  </a:lnTo>
                  <a:lnTo>
                    <a:pt x="2578" y="1462"/>
                  </a:lnTo>
                  <a:lnTo>
                    <a:pt x="2576" y="1465"/>
                  </a:lnTo>
                  <a:lnTo>
                    <a:pt x="2574" y="1467"/>
                  </a:lnTo>
                  <a:lnTo>
                    <a:pt x="2571" y="1469"/>
                  </a:lnTo>
                  <a:lnTo>
                    <a:pt x="2569" y="1469"/>
                  </a:lnTo>
                  <a:lnTo>
                    <a:pt x="2562" y="1467"/>
                  </a:lnTo>
                  <a:lnTo>
                    <a:pt x="2556" y="1463"/>
                  </a:lnTo>
                  <a:lnTo>
                    <a:pt x="2548" y="1457"/>
                  </a:lnTo>
                  <a:lnTo>
                    <a:pt x="2541" y="1450"/>
                  </a:lnTo>
                  <a:lnTo>
                    <a:pt x="2528" y="1434"/>
                  </a:lnTo>
                  <a:lnTo>
                    <a:pt x="2521" y="1421"/>
                  </a:lnTo>
                  <a:lnTo>
                    <a:pt x="2519" y="1423"/>
                  </a:lnTo>
                  <a:lnTo>
                    <a:pt x="2515" y="1430"/>
                  </a:lnTo>
                  <a:lnTo>
                    <a:pt x="2512" y="1439"/>
                  </a:lnTo>
                  <a:lnTo>
                    <a:pt x="2506" y="1449"/>
                  </a:lnTo>
                  <a:lnTo>
                    <a:pt x="2500" y="1469"/>
                  </a:lnTo>
                  <a:lnTo>
                    <a:pt x="2496" y="1476"/>
                  </a:lnTo>
                  <a:lnTo>
                    <a:pt x="2513" y="1488"/>
                  </a:lnTo>
                  <a:lnTo>
                    <a:pt x="2539" y="1502"/>
                  </a:lnTo>
                  <a:lnTo>
                    <a:pt x="2544" y="1506"/>
                  </a:lnTo>
                  <a:lnTo>
                    <a:pt x="2549" y="1510"/>
                  </a:lnTo>
                  <a:lnTo>
                    <a:pt x="2552" y="1513"/>
                  </a:lnTo>
                  <a:lnTo>
                    <a:pt x="2554" y="1516"/>
                  </a:lnTo>
                  <a:lnTo>
                    <a:pt x="2553" y="1520"/>
                  </a:lnTo>
                  <a:lnTo>
                    <a:pt x="2550" y="1524"/>
                  </a:lnTo>
                  <a:lnTo>
                    <a:pt x="2545" y="1528"/>
                  </a:lnTo>
                  <a:lnTo>
                    <a:pt x="2536" y="1531"/>
                  </a:lnTo>
                  <a:lnTo>
                    <a:pt x="2525" y="1533"/>
                  </a:lnTo>
                  <a:lnTo>
                    <a:pt x="2514" y="1533"/>
                  </a:lnTo>
                  <a:lnTo>
                    <a:pt x="2504" y="1531"/>
                  </a:lnTo>
                  <a:lnTo>
                    <a:pt x="2492" y="1527"/>
                  </a:lnTo>
                  <a:lnTo>
                    <a:pt x="2482" y="1522"/>
                  </a:lnTo>
                  <a:lnTo>
                    <a:pt x="2471" y="1515"/>
                  </a:lnTo>
                  <a:lnTo>
                    <a:pt x="2461" y="1509"/>
                  </a:lnTo>
                  <a:lnTo>
                    <a:pt x="2451" y="1501"/>
                  </a:lnTo>
                  <a:lnTo>
                    <a:pt x="2431" y="1485"/>
                  </a:lnTo>
                  <a:lnTo>
                    <a:pt x="2412" y="1471"/>
                  </a:lnTo>
                  <a:lnTo>
                    <a:pt x="2403" y="1466"/>
                  </a:lnTo>
                  <a:lnTo>
                    <a:pt x="2392" y="1462"/>
                  </a:lnTo>
                  <a:lnTo>
                    <a:pt x="2383" y="1459"/>
                  </a:lnTo>
                  <a:lnTo>
                    <a:pt x="2374" y="1458"/>
                  </a:lnTo>
                  <a:lnTo>
                    <a:pt x="2376" y="1467"/>
                  </a:lnTo>
                  <a:lnTo>
                    <a:pt x="2379" y="1476"/>
                  </a:lnTo>
                  <a:lnTo>
                    <a:pt x="2385" y="1484"/>
                  </a:lnTo>
                  <a:lnTo>
                    <a:pt x="2391" y="1491"/>
                  </a:lnTo>
                  <a:lnTo>
                    <a:pt x="2408" y="1502"/>
                  </a:lnTo>
                  <a:lnTo>
                    <a:pt x="2427" y="1514"/>
                  </a:lnTo>
                  <a:lnTo>
                    <a:pt x="2436" y="1519"/>
                  </a:lnTo>
                  <a:lnTo>
                    <a:pt x="2445" y="1526"/>
                  </a:lnTo>
                  <a:lnTo>
                    <a:pt x="2455" y="1532"/>
                  </a:lnTo>
                  <a:lnTo>
                    <a:pt x="2461" y="1540"/>
                  </a:lnTo>
                  <a:lnTo>
                    <a:pt x="2466" y="1548"/>
                  </a:lnTo>
                  <a:lnTo>
                    <a:pt x="2470" y="1557"/>
                  </a:lnTo>
                  <a:lnTo>
                    <a:pt x="2473" y="1568"/>
                  </a:lnTo>
                  <a:lnTo>
                    <a:pt x="2471" y="1580"/>
                  </a:lnTo>
                  <a:lnTo>
                    <a:pt x="2469" y="1585"/>
                  </a:lnTo>
                  <a:lnTo>
                    <a:pt x="2469" y="1590"/>
                  </a:lnTo>
                  <a:lnTo>
                    <a:pt x="2469" y="1595"/>
                  </a:lnTo>
                  <a:lnTo>
                    <a:pt x="2469" y="1599"/>
                  </a:lnTo>
                  <a:lnTo>
                    <a:pt x="2473" y="1610"/>
                  </a:lnTo>
                  <a:lnTo>
                    <a:pt x="2477" y="1619"/>
                  </a:lnTo>
                  <a:lnTo>
                    <a:pt x="2480" y="1627"/>
                  </a:lnTo>
                  <a:lnTo>
                    <a:pt x="2482" y="1636"/>
                  </a:lnTo>
                  <a:lnTo>
                    <a:pt x="2480" y="1640"/>
                  </a:lnTo>
                  <a:lnTo>
                    <a:pt x="2479" y="1643"/>
                  </a:lnTo>
                  <a:lnTo>
                    <a:pt x="2477" y="1646"/>
                  </a:lnTo>
                  <a:lnTo>
                    <a:pt x="2471" y="1650"/>
                  </a:lnTo>
                  <a:lnTo>
                    <a:pt x="2462" y="1655"/>
                  </a:lnTo>
                  <a:lnTo>
                    <a:pt x="2452" y="1659"/>
                  </a:lnTo>
                  <a:lnTo>
                    <a:pt x="2440" y="1663"/>
                  </a:lnTo>
                  <a:lnTo>
                    <a:pt x="2429" y="1665"/>
                  </a:lnTo>
                  <a:lnTo>
                    <a:pt x="2404" y="1672"/>
                  </a:lnTo>
                  <a:lnTo>
                    <a:pt x="2382" y="1678"/>
                  </a:lnTo>
                  <a:lnTo>
                    <a:pt x="2370" y="1684"/>
                  </a:lnTo>
                  <a:lnTo>
                    <a:pt x="2364" y="1689"/>
                  </a:lnTo>
                  <a:lnTo>
                    <a:pt x="2361" y="1693"/>
                  </a:lnTo>
                  <a:lnTo>
                    <a:pt x="2359" y="1695"/>
                  </a:lnTo>
                  <a:lnTo>
                    <a:pt x="2359" y="1699"/>
                  </a:lnTo>
                  <a:lnTo>
                    <a:pt x="2359" y="1703"/>
                  </a:lnTo>
                  <a:lnTo>
                    <a:pt x="2360" y="1709"/>
                  </a:lnTo>
                  <a:lnTo>
                    <a:pt x="2364" y="1717"/>
                  </a:lnTo>
                  <a:lnTo>
                    <a:pt x="2369" y="1725"/>
                  </a:lnTo>
                  <a:lnTo>
                    <a:pt x="2376" y="1734"/>
                  </a:lnTo>
                  <a:lnTo>
                    <a:pt x="2390" y="1751"/>
                  </a:lnTo>
                  <a:lnTo>
                    <a:pt x="2403" y="1769"/>
                  </a:lnTo>
                  <a:lnTo>
                    <a:pt x="2408" y="1778"/>
                  </a:lnTo>
                  <a:lnTo>
                    <a:pt x="2411" y="1786"/>
                  </a:lnTo>
                  <a:lnTo>
                    <a:pt x="2412" y="1790"/>
                  </a:lnTo>
                  <a:lnTo>
                    <a:pt x="2412" y="1795"/>
                  </a:lnTo>
                  <a:lnTo>
                    <a:pt x="2412" y="1799"/>
                  </a:lnTo>
                  <a:lnTo>
                    <a:pt x="2411" y="1803"/>
                  </a:lnTo>
                  <a:lnTo>
                    <a:pt x="2404" y="1814"/>
                  </a:lnTo>
                  <a:lnTo>
                    <a:pt x="2398" y="1826"/>
                  </a:lnTo>
                  <a:lnTo>
                    <a:pt x="2388" y="1838"/>
                  </a:lnTo>
                  <a:lnTo>
                    <a:pt x="2378" y="1848"/>
                  </a:lnTo>
                  <a:lnTo>
                    <a:pt x="2368" y="1860"/>
                  </a:lnTo>
                  <a:lnTo>
                    <a:pt x="2357" y="1871"/>
                  </a:lnTo>
                  <a:lnTo>
                    <a:pt x="2348" y="1883"/>
                  </a:lnTo>
                  <a:lnTo>
                    <a:pt x="2341" y="1895"/>
                  </a:lnTo>
                  <a:lnTo>
                    <a:pt x="2333" y="1909"/>
                  </a:lnTo>
                  <a:lnTo>
                    <a:pt x="2328" y="1921"/>
                  </a:lnTo>
                  <a:lnTo>
                    <a:pt x="2325" y="1930"/>
                  </a:lnTo>
                  <a:lnTo>
                    <a:pt x="2322" y="1937"/>
                  </a:lnTo>
                  <a:lnTo>
                    <a:pt x="2322" y="1944"/>
                  </a:lnTo>
                  <a:lnTo>
                    <a:pt x="2324" y="1949"/>
                  </a:lnTo>
                  <a:lnTo>
                    <a:pt x="2326" y="1953"/>
                  </a:lnTo>
                  <a:lnTo>
                    <a:pt x="2329" y="1956"/>
                  </a:lnTo>
                  <a:lnTo>
                    <a:pt x="2337" y="1962"/>
                  </a:lnTo>
                  <a:lnTo>
                    <a:pt x="2346" y="1970"/>
                  </a:lnTo>
                  <a:lnTo>
                    <a:pt x="2350" y="1975"/>
                  </a:lnTo>
                  <a:lnTo>
                    <a:pt x="2354" y="1982"/>
                  </a:lnTo>
                  <a:lnTo>
                    <a:pt x="2357" y="1989"/>
                  </a:lnTo>
                  <a:lnTo>
                    <a:pt x="2360" y="2000"/>
                  </a:lnTo>
                  <a:lnTo>
                    <a:pt x="2361" y="2007"/>
                  </a:lnTo>
                  <a:lnTo>
                    <a:pt x="2360" y="2013"/>
                  </a:lnTo>
                  <a:lnTo>
                    <a:pt x="2359" y="2016"/>
                  </a:lnTo>
                  <a:lnTo>
                    <a:pt x="2355" y="2020"/>
                  </a:lnTo>
                  <a:lnTo>
                    <a:pt x="2351" y="2022"/>
                  </a:lnTo>
                  <a:lnTo>
                    <a:pt x="2346" y="2023"/>
                  </a:lnTo>
                  <a:lnTo>
                    <a:pt x="2341" y="2023"/>
                  </a:lnTo>
                  <a:lnTo>
                    <a:pt x="2335" y="2023"/>
                  </a:lnTo>
                  <a:lnTo>
                    <a:pt x="2309" y="2019"/>
                  </a:lnTo>
                  <a:lnTo>
                    <a:pt x="2290" y="2018"/>
                  </a:lnTo>
                  <a:lnTo>
                    <a:pt x="2290" y="2020"/>
                  </a:lnTo>
                  <a:lnTo>
                    <a:pt x="2295" y="2023"/>
                  </a:lnTo>
                  <a:lnTo>
                    <a:pt x="2304" y="2028"/>
                  </a:lnTo>
                  <a:lnTo>
                    <a:pt x="2315" y="2037"/>
                  </a:lnTo>
                  <a:lnTo>
                    <a:pt x="2325" y="2046"/>
                  </a:lnTo>
                  <a:lnTo>
                    <a:pt x="2347" y="2066"/>
                  </a:lnTo>
                  <a:lnTo>
                    <a:pt x="2361" y="2079"/>
                  </a:lnTo>
                  <a:lnTo>
                    <a:pt x="2385" y="2099"/>
                  </a:lnTo>
                  <a:lnTo>
                    <a:pt x="2407" y="2123"/>
                  </a:lnTo>
                  <a:lnTo>
                    <a:pt x="2412" y="2129"/>
                  </a:lnTo>
                  <a:lnTo>
                    <a:pt x="2416" y="2136"/>
                  </a:lnTo>
                  <a:lnTo>
                    <a:pt x="2418" y="2142"/>
                  </a:lnTo>
                  <a:lnTo>
                    <a:pt x="2420" y="2149"/>
                  </a:lnTo>
                  <a:lnTo>
                    <a:pt x="2420" y="2155"/>
                  </a:lnTo>
                  <a:lnTo>
                    <a:pt x="2420" y="2163"/>
                  </a:lnTo>
                  <a:lnTo>
                    <a:pt x="2417" y="2169"/>
                  </a:lnTo>
                  <a:lnTo>
                    <a:pt x="2413" y="2176"/>
                  </a:lnTo>
                  <a:lnTo>
                    <a:pt x="2399" y="2195"/>
                  </a:lnTo>
                  <a:lnTo>
                    <a:pt x="2382" y="2212"/>
                  </a:lnTo>
                  <a:lnTo>
                    <a:pt x="2364" y="2230"/>
                  </a:lnTo>
                  <a:lnTo>
                    <a:pt x="2346" y="2247"/>
                  </a:lnTo>
                  <a:lnTo>
                    <a:pt x="2329" y="2264"/>
                  </a:lnTo>
                  <a:lnTo>
                    <a:pt x="2313" y="2281"/>
                  </a:lnTo>
                  <a:lnTo>
                    <a:pt x="2307" y="2290"/>
                  </a:lnTo>
                  <a:lnTo>
                    <a:pt x="2300" y="2299"/>
                  </a:lnTo>
                  <a:lnTo>
                    <a:pt x="2297" y="2308"/>
                  </a:lnTo>
                  <a:lnTo>
                    <a:pt x="2293" y="2318"/>
                  </a:lnTo>
                  <a:lnTo>
                    <a:pt x="2286" y="2353"/>
                  </a:lnTo>
                  <a:lnTo>
                    <a:pt x="2280" y="2393"/>
                  </a:lnTo>
                  <a:lnTo>
                    <a:pt x="2278" y="2404"/>
                  </a:lnTo>
                  <a:lnTo>
                    <a:pt x="2274" y="2413"/>
                  </a:lnTo>
                  <a:lnTo>
                    <a:pt x="2272" y="2422"/>
                  </a:lnTo>
                  <a:lnTo>
                    <a:pt x="2267" y="2430"/>
                  </a:lnTo>
                  <a:lnTo>
                    <a:pt x="2262" y="2437"/>
                  </a:lnTo>
                  <a:lnTo>
                    <a:pt x="2256" y="2445"/>
                  </a:lnTo>
                  <a:lnTo>
                    <a:pt x="2249" y="2450"/>
                  </a:lnTo>
                  <a:lnTo>
                    <a:pt x="2239" y="2456"/>
                  </a:lnTo>
                  <a:lnTo>
                    <a:pt x="2233" y="2458"/>
                  </a:lnTo>
                  <a:lnTo>
                    <a:pt x="2228" y="2460"/>
                  </a:lnTo>
                  <a:lnTo>
                    <a:pt x="2224" y="2460"/>
                  </a:lnTo>
                  <a:lnTo>
                    <a:pt x="2219" y="2458"/>
                  </a:lnTo>
                  <a:lnTo>
                    <a:pt x="2212" y="2456"/>
                  </a:lnTo>
                  <a:lnTo>
                    <a:pt x="2206" y="2452"/>
                  </a:lnTo>
                  <a:lnTo>
                    <a:pt x="2203" y="2452"/>
                  </a:lnTo>
                  <a:lnTo>
                    <a:pt x="2201" y="2450"/>
                  </a:lnTo>
                  <a:lnTo>
                    <a:pt x="2197" y="2452"/>
                  </a:lnTo>
                  <a:lnTo>
                    <a:pt x="2194" y="2454"/>
                  </a:lnTo>
                  <a:lnTo>
                    <a:pt x="2190" y="2457"/>
                  </a:lnTo>
                  <a:lnTo>
                    <a:pt x="2185" y="2462"/>
                  </a:lnTo>
                  <a:lnTo>
                    <a:pt x="2181" y="2470"/>
                  </a:lnTo>
                  <a:lnTo>
                    <a:pt x="2175" y="2480"/>
                  </a:lnTo>
                  <a:lnTo>
                    <a:pt x="2164" y="2498"/>
                  </a:lnTo>
                  <a:lnTo>
                    <a:pt x="2154" y="2513"/>
                  </a:lnTo>
                  <a:lnTo>
                    <a:pt x="2145" y="2523"/>
                  </a:lnTo>
                  <a:lnTo>
                    <a:pt x="2135" y="2532"/>
                  </a:lnTo>
                  <a:lnTo>
                    <a:pt x="2113" y="2545"/>
                  </a:lnTo>
                  <a:lnTo>
                    <a:pt x="2080" y="2564"/>
                  </a:lnTo>
                  <a:lnTo>
                    <a:pt x="2072" y="2571"/>
                  </a:lnTo>
                  <a:lnTo>
                    <a:pt x="2067" y="2577"/>
                  </a:lnTo>
                  <a:lnTo>
                    <a:pt x="2062" y="2584"/>
                  </a:lnTo>
                  <a:lnTo>
                    <a:pt x="2059" y="2592"/>
                  </a:lnTo>
                  <a:lnTo>
                    <a:pt x="2057" y="2599"/>
                  </a:lnTo>
                  <a:lnTo>
                    <a:pt x="2053" y="2606"/>
                  </a:lnTo>
                  <a:lnTo>
                    <a:pt x="2049" y="2612"/>
                  </a:lnTo>
                  <a:lnTo>
                    <a:pt x="2043" y="2619"/>
                  </a:lnTo>
                  <a:lnTo>
                    <a:pt x="2036" y="2623"/>
                  </a:lnTo>
                  <a:lnTo>
                    <a:pt x="2031" y="2624"/>
                  </a:lnTo>
                  <a:lnTo>
                    <a:pt x="2026" y="2624"/>
                  </a:lnTo>
                  <a:lnTo>
                    <a:pt x="2021" y="2623"/>
                  </a:lnTo>
                  <a:lnTo>
                    <a:pt x="2017" y="2620"/>
                  </a:lnTo>
                  <a:lnTo>
                    <a:pt x="2013" y="2616"/>
                  </a:lnTo>
                  <a:lnTo>
                    <a:pt x="2009" y="2611"/>
                  </a:lnTo>
                  <a:lnTo>
                    <a:pt x="2005" y="2606"/>
                  </a:lnTo>
                  <a:lnTo>
                    <a:pt x="1999" y="2596"/>
                  </a:lnTo>
                  <a:lnTo>
                    <a:pt x="1992" y="2586"/>
                  </a:lnTo>
                  <a:lnTo>
                    <a:pt x="1989" y="2583"/>
                  </a:lnTo>
                  <a:lnTo>
                    <a:pt x="1986" y="2580"/>
                  </a:lnTo>
                  <a:lnTo>
                    <a:pt x="1983" y="2579"/>
                  </a:lnTo>
                  <a:lnTo>
                    <a:pt x="1979" y="2579"/>
                  </a:lnTo>
                  <a:lnTo>
                    <a:pt x="1975" y="2596"/>
                  </a:lnTo>
                  <a:lnTo>
                    <a:pt x="1970" y="2618"/>
                  </a:lnTo>
                  <a:lnTo>
                    <a:pt x="1962" y="2641"/>
                  </a:lnTo>
                  <a:lnTo>
                    <a:pt x="1954" y="2665"/>
                  </a:lnTo>
                  <a:lnTo>
                    <a:pt x="1951" y="2677"/>
                  </a:lnTo>
                  <a:lnTo>
                    <a:pt x="1945" y="2689"/>
                  </a:lnTo>
                  <a:lnTo>
                    <a:pt x="1939" y="2699"/>
                  </a:lnTo>
                  <a:lnTo>
                    <a:pt x="1932" y="2708"/>
                  </a:lnTo>
                  <a:lnTo>
                    <a:pt x="1926" y="2717"/>
                  </a:lnTo>
                  <a:lnTo>
                    <a:pt x="1920" y="2724"/>
                  </a:lnTo>
                  <a:lnTo>
                    <a:pt x="1912" y="2730"/>
                  </a:lnTo>
                  <a:lnTo>
                    <a:pt x="1903" y="2733"/>
                  </a:lnTo>
                  <a:lnTo>
                    <a:pt x="1890" y="2746"/>
                  </a:lnTo>
                  <a:lnTo>
                    <a:pt x="1874" y="2763"/>
                  </a:lnTo>
                  <a:lnTo>
                    <a:pt x="1866" y="2770"/>
                  </a:lnTo>
                  <a:lnTo>
                    <a:pt x="1859" y="2778"/>
                  </a:lnTo>
                  <a:lnTo>
                    <a:pt x="1852" y="2783"/>
                  </a:lnTo>
                  <a:lnTo>
                    <a:pt x="1846" y="2786"/>
                  </a:lnTo>
                  <a:lnTo>
                    <a:pt x="1838" y="2787"/>
                  </a:lnTo>
                  <a:lnTo>
                    <a:pt x="1830" y="2785"/>
                  </a:lnTo>
                  <a:lnTo>
                    <a:pt x="1822" y="2781"/>
                  </a:lnTo>
                  <a:lnTo>
                    <a:pt x="1813" y="2777"/>
                  </a:lnTo>
                  <a:lnTo>
                    <a:pt x="1806" y="2773"/>
                  </a:lnTo>
                  <a:lnTo>
                    <a:pt x="1799" y="2772"/>
                  </a:lnTo>
                  <a:lnTo>
                    <a:pt x="1796" y="2772"/>
                  </a:lnTo>
                  <a:lnTo>
                    <a:pt x="1793" y="2773"/>
                  </a:lnTo>
                  <a:lnTo>
                    <a:pt x="1791" y="2776"/>
                  </a:lnTo>
                  <a:lnTo>
                    <a:pt x="1789" y="2778"/>
                  </a:lnTo>
                  <a:lnTo>
                    <a:pt x="1785" y="2789"/>
                  </a:lnTo>
                  <a:lnTo>
                    <a:pt x="1782" y="2799"/>
                  </a:lnTo>
                  <a:lnTo>
                    <a:pt x="1782" y="2808"/>
                  </a:lnTo>
                  <a:lnTo>
                    <a:pt x="1783" y="2816"/>
                  </a:lnTo>
                  <a:lnTo>
                    <a:pt x="1790" y="2830"/>
                  </a:lnTo>
                  <a:lnTo>
                    <a:pt x="1796" y="2843"/>
                  </a:lnTo>
                  <a:lnTo>
                    <a:pt x="1800" y="2848"/>
                  </a:lnTo>
                  <a:lnTo>
                    <a:pt x="1803" y="2853"/>
                  </a:lnTo>
                  <a:lnTo>
                    <a:pt x="1804" y="2859"/>
                  </a:lnTo>
                  <a:lnTo>
                    <a:pt x="1804" y="2865"/>
                  </a:lnTo>
                  <a:lnTo>
                    <a:pt x="1803" y="2870"/>
                  </a:lnTo>
                  <a:lnTo>
                    <a:pt x="1799" y="2877"/>
                  </a:lnTo>
                  <a:lnTo>
                    <a:pt x="1793" y="2883"/>
                  </a:lnTo>
                  <a:lnTo>
                    <a:pt x="1783" y="2890"/>
                  </a:lnTo>
                  <a:lnTo>
                    <a:pt x="1773" y="2896"/>
                  </a:lnTo>
                  <a:lnTo>
                    <a:pt x="1764" y="2901"/>
                  </a:lnTo>
                  <a:lnTo>
                    <a:pt x="1756" y="2904"/>
                  </a:lnTo>
                  <a:lnTo>
                    <a:pt x="1750" y="2906"/>
                  </a:lnTo>
                  <a:lnTo>
                    <a:pt x="1745" y="2906"/>
                  </a:lnTo>
                  <a:lnTo>
                    <a:pt x="1741" y="2905"/>
                  </a:lnTo>
                  <a:lnTo>
                    <a:pt x="1737" y="2903"/>
                  </a:lnTo>
                  <a:lnTo>
                    <a:pt x="1734" y="2900"/>
                  </a:lnTo>
                  <a:lnTo>
                    <a:pt x="1728" y="2893"/>
                  </a:lnTo>
                  <a:lnTo>
                    <a:pt x="1721" y="2886"/>
                  </a:lnTo>
                  <a:lnTo>
                    <a:pt x="1716" y="2882"/>
                  </a:lnTo>
                  <a:lnTo>
                    <a:pt x="1711" y="2878"/>
                  </a:lnTo>
                  <a:lnTo>
                    <a:pt x="1706" y="2875"/>
                  </a:lnTo>
                  <a:lnTo>
                    <a:pt x="1698" y="2873"/>
                  </a:lnTo>
                  <a:lnTo>
                    <a:pt x="1680" y="2869"/>
                  </a:lnTo>
                  <a:lnTo>
                    <a:pt x="1668" y="2866"/>
                  </a:lnTo>
                  <a:lnTo>
                    <a:pt x="1659" y="2860"/>
                  </a:lnTo>
                  <a:lnTo>
                    <a:pt x="1645" y="2848"/>
                  </a:lnTo>
                  <a:lnTo>
                    <a:pt x="1637" y="2839"/>
                  </a:lnTo>
                  <a:lnTo>
                    <a:pt x="1627" y="2826"/>
                  </a:lnTo>
                  <a:lnTo>
                    <a:pt x="1623" y="2821"/>
                  </a:lnTo>
                  <a:lnTo>
                    <a:pt x="1618" y="2816"/>
                  </a:lnTo>
                  <a:lnTo>
                    <a:pt x="1612" y="2813"/>
                  </a:lnTo>
                  <a:lnTo>
                    <a:pt x="1607" y="2813"/>
                  </a:lnTo>
                  <a:lnTo>
                    <a:pt x="1605" y="2816"/>
                  </a:lnTo>
                  <a:lnTo>
                    <a:pt x="1602" y="2817"/>
                  </a:lnTo>
                  <a:lnTo>
                    <a:pt x="1601" y="2818"/>
                  </a:lnTo>
                  <a:lnTo>
                    <a:pt x="1600" y="2821"/>
                  </a:lnTo>
                  <a:lnTo>
                    <a:pt x="1600" y="2827"/>
                  </a:lnTo>
                  <a:lnTo>
                    <a:pt x="1601" y="2834"/>
                  </a:lnTo>
                  <a:lnTo>
                    <a:pt x="1607" y="2851"/>
                  </a:lnTo>
                  <a:lnTo>
                    <a:pt x="1618" y="2869"/>
                  </a:lnTo>
                  <a:lnTo>
                    <a:pt x="1631" y="2888"/>
                  </a:lnTo>
                  <a:lnTo>
                    <a:pt x="1642" y="2905"/>
                  </a:lnTo>
                  <a:lnTo>
                    <a:pt x="1651" y="2921"/>
                  </a:lnTo>
                  <a:lnTo>
                    <a:pt x="1655" y="2931"/>
                  </a:lnTo>
                  <a:lnTo>
                    <a:pt x="1655" y="2944"/>
                  </a:lnTo>
                  <a:lnTo>
                    <a:pt x="1653" y="2956"/>
                  </a:lnTo>
                  <a:lnTo>
                    <a:pt x="1649" y="2966"/>
                  </a:lnTo>
                  <a:lnTo>
                    <a:pt x="1645" y="2975"/>
                  </a:lnTo>
                  <a:lnTo>
                    <a:pt x="1641" y="2985"/>
                  </a:lnTo>
                  <a:lnTo>
                    <a:pt x="1637" y="2995"/>
                  </a:lnTo>
                  <a:lnTo>
                    <a:pt x="1635" y="3004"/>
                  </a:lnTo>
                  <a:lnTo>
                    <a:pt x="1635" y="3014"/>
                  </a:lnTo>
                  <a:lnTo>
                    <a:pt x="1637" y="3024"/>
                  </a:lnTo>
                  <a:lnTo>
                    <a:pt x="1641" y="3036"/>
                  </a:lnTo>
                  <a:lnTo>
                    <a:pt x="1642" y="3041"/>
                  </a:lnTo>
                  <a:lnTo>
                    <a:pt x="1644" y="3046"/>
                  </a:lnTo>
                  <a:lnTo>
                    <a:pt x="1644" y="3053"/>
                  </a:lnTo>
                  <a:lnTo>
                    <a:pt x="1641" y="3058"/>
                  </a:lnTo>
                  <a:lnTo>
                    <a:pt x="1633" y="3071"/>
                  </a:lnTo>
                  <a:lnTo>
                    <a:pt x="1625" y="3080"/>
                  </a:lnTo>
                  <a:lnTo>
                    <a:pt x="1619" y="3087"/>
                  </a:lnTo>
                  <a:lnTo>
                    <a:pt x="1614" y="3090"/>
                  </a:lnTo>
                  <a:lnTo>
                    <a:pt x="1607" y="3093"/>
                  </a:lnTo>
                  <a:lnTo>
                    <a:pt x="1602" y="3093"/>
                  </a:lnTo>
                  <a:lnTo>
                    <a:pt x="1597" y="3092"/>
                  </a:lnTo>
                  <a:lnTo>
                    <a:pt x="1592" y="3089"/>
                  </a:lnTo>
                  <a:lnTo>
                    <a:pt x="1572" y="3068"/>
                  </a:lnTo>
                  <a:lnTo>
                    <a:pt x="1552" y="3046"/>
                  </a:lnTo>
                  <a:lnTo>
                    <a:pt x="1544" y="3041"/>
                  </a:lnTo>
                  <a:lnTo>
                    <a:pt x="1537" y="3040"/>
                  </a:lnTo>
                  <a:lnTo>
                    <a:pt x="1532" y="3041"/>
                  </a:lnTo>
                  <a:lnTo>
                    <a:pt x="1527" y="3045"/>
                  </a:lnTo>
                  <a:lnTo>
                    <a:pt x="1523" y="3050"/>
                  </a:lnTo>
                  <a:lnTo>
                    <a:pt x="1520" y="3057"/>
                  </a:lnTo>
                  <a:lnTo>
                    <a:pt x="1518" y="3066"/>
                  </a:lnTo>
                  <a:lnTo>
                    <a:pt x="1515" y="3075"/>
                  </a:lnTo>
                  <a:lnTo>
                    <a:pt x="1513" y="3094"/>
                  </a:lnTo>
                  <a:lnTo>
                    <a:pt x="1513" y="3112"/>
                  </a:lnTo>
                  <a:lnTo>
                    <a:pt x="1513" y="3128"/>
                  </a:lnTo>
                  <a:lnTo>
                    <a:pt x="1515" y="3137"/>
                  </a:lnTo>
                  <a:lnTo>
                    <a:pt x="1523" y="3142"/>
                  </a:lnTo>
                  <a:lnTo>
                    <a:pt x="1537" y="3153"/>
                  </a:lnTo>
                  <a:lnTo>
                    <a:pt x="1555" y="3164"/>
                  </a:lnTo>
                  <a:lnTo>
                    <a:pt x="1574" y="3177"/>
                  </a:lnTo>
                  <a:lnTo>
                    <a:pt x="1583" y="3184"/>
                  </a:lnTo>
                  <a:lnTo>
                    <a:pt x="1588" y="3189"/>
                  </a:lnTo>
                  <a:lnTo>
                    <a:pt x="1593" y="3194"/>
                  </a:lnTo>
                  <a:lnTo>
                    <a:pt x="1594" y="3199"/>
                  </a:lnTo>
                  <a:lnTo>
                    <a:pt x="1594" y="3200"/>
                  </a:lnTo>
                  <a:lnTo>
                    <a:pt x="1594" y="3203"/>
                  </a:lnTo>
                  <a:lnTo>
                    <a:pt x="1592" y="3204"/>
                  </a:lnTo>
                  <a:lnTo>
                    <a:pt x="1589" y="3204"/>
                  </a:lnTo>
                  <a:lnTo>
                    <a:pt x="1581" y="3206"/>
                  </a:lnTo>
                  <a:lnTo>
                    <a:pt x="1568" y="3204"/>
                  </a:lnTo>
                  <a:lnTo>
                    <a:pt x="1562" y="3204"/>
                  </a:lnTo>
                  <a:lnTo>
                    <a:pt x="1558" y="3206"/>
                  </a:lnTo>
                  <a:lnTo>
                    <a:pt x="1555" y="3208"/>
                  </a:lnTo>
                  <a:lnTo>
                    <a:pt x="1553" y="3211"/>
                  </a:lnTo>
                  <a:lnTo>
                    <a:pt x="1552" y="3220"/>
                  </a:lnTo>
                  <a:lnTo>
                    <a:pt x="1552" y="3230"/>
                  </a:lnTo>
                  <a:lnTo>
                    <a:pt x="1557" y="3252"/>
                  </a:lnTo>
                  <a:lnTo>
                    <a:pt x="1559" y="3272"/>
                  </a:lnTo>
                  <a:lnTo>
                    <a:pt x="1549" y="3294"/>
                  </a:lnTo>
                  <a:lnTo>
                    <a:pt x="1536" y="3321"/>
                  </a:lnTo>
                  <a:lnTo>
                    <a:pt x="1531" y="3334"/>
                  </a:lnTo>
                  <a:lnTo>
                    <a:pt x="1526" y="3348"/>
                  </a:lnTo>
                  <a:lnTo>
                    <a:pt x="1524" y="3361"/>
                  </a:lnTo>
                  <a:lnTo>
                    <a:pt x="1524" y="3371"/>
                  </a:lnTo>
                  <a:lnTo>
                    <a:pt x="1526" y="3378"/>
                  </a:lnTo>
                  <a:lnTo>
                    <a:pt x="1530" y="3386"/>
                  </a:lnTo>
                  <a:lnTo>
                    <a:pt x="1535" y="3392"/>
                  </a:lnTo>
                  <a:lnTo>
                    <a:pt x="1540" y="3399"/>
                  </a:lnTo>
                  <a:lnTo>
                    <a:pt x="1545" y="3406"/>
                  </a:lnTo>
                  <a:lnTo>
                    <a:pt x="1550" y="3413"/>
                  </a:lnTo>
                  <a:lnTo>
                    <a:pt x="1555" y="3421"/>
                  </a:lnTo>
                  <a:lnTo>
                    <a:pt x="1559" y="3428"/>
                  </a:lnTo>
                  <a:lnTo>
                    <a:pt x="1559" y="3432"/>
                  </a:lnTo>
                  <a:lnTo>
                    <a:pt x="1559" y="3436"/>
                  </a:lnTo>
                  <a:lnTo>
                    <a:pt x="1559" y="3438"/>
                  </a:lnTo>
                  <a:lnTo>
                    <a:pt x="1558" y="3440"/>
                  </a:lnTo>
                  <a:lnTo>
                    <a:pt x="1554" y="3440"/>
                  </a:lnTo>
                  <a:lnTo>
                    <a:pt x="1548" y="3438"/>
                  </a:lnTo>
                  <a:lnTo>
                    <a:pt x="1530" y="3427"/>
                  </a:lnTo>
                  <a:lnTo>
                    <a:pt x="1509" y="3413"/>
                  </a:lnTo>
                  <a:lnTo>
                    <a:pt x="1489" y="3400"/>
                  </a:lnTo>
                  <a:lnTo>
                    <a:pt x="1474" y="3392"/>
                  </a:lnTo>
                  <a:lnTo>
                    <a:pt x="1471" y="3392"/>
                  </a:lnTo>
                  <a:lnTo>
                    <a:pt x="1469" y="3392"/>
                  </a:lnTo>
                  <a:lnTo>
                    <a:pt x="1467" y="3392"/>
                  </a:lnTo>
                  <a:lnTo>
                    <a:pt x="1466" y="3395"/>
                  </a:lnTo>
                  <a:lnTo>
                    <a:pt x="1466" y="3400"/>
                  </a:lnTo>
                  <a:lnTo>
                    <a:pt x="1470" y="3410"/>
                  </a:lnTo>
                  <a:lnTo>
                    <a:pt x="1479" y="3430"/>
                  </a:lnTo>
                  <a:lnTo>
                    <a:pt x="1486" y="3444"/>
                  </a:lnTo>
                  <a:lnTo>
                    <a:pt x="1487" y="3451"/>
                  </a:lnTo>
                  <a:lnTo>
                    <a:pt x="1486" y="3458"/>
                  </a:lnTo>
                  <a:lnTo>
                    <a:pt x="1483" y="3467"/>
                  </a:lnTo>
                  <a:lnTo>
                    <a:pt x="1476" y="3479"/>
                  </a:lnTo>
                  <a:lnTo>
                    <a:pt x="1469" y="3492"/>
                  </a:lnTo>
                  <a:lnTo>
                    <a:pt x="1465" y="3506"/>
                  </a:lnTo>
                  <a:lnTo>
                    <a:pt x="1461" y="3522"/>
                  </a:lnTo>
                  <a:lnTo>
                    <a:pt x="1461" y="3537"/>
                  </a:lnTo>
                  <a:lnTo>
                    <a:pt x="1461" y="3553"/>
                  </a:lnTo>
                  <a:lnTo>
                    <a:pt x="1463" y="3570"/>
                  </a:lnTo>
                  <a:lnTo>
                    <a:pt x="1469" y="3584"/>
                  </a:lnTo>
                  <a:lnTo>
                    <a:pt x="1474" y="3598"/>
                  </a:lnTo>
                  <a:lnTo>
                    <a:pt x="1478" y="3607"/>
                  </a:lnTo>
                  <a:lnTo>
                    <a:pt x="1479" y="3614"/>
                  </a:lnTo>
                  <a:lnTo>
                    <a:pt x="1479" y="3620"/>
                  </a:lnTo>
                  <a:lnTo>
                    <a:pt x="1476" y="3627"/>
                  </a:lnTo>
                  <a:lnTo>
                    <a:pt x="1474" y="3632"/>
                  </a:lnTo>
                  <a:lnTo>
                    <a:pt x="1470" y="3636"/>
                  </a:lnTo>
                  <a:lnTo>
                    <a:pt x="1466" y="3640"/>
                  </a:lnTo>
                  <a:lnTo>
                    <a:pt x="1461" y="3644"/>
                  </a:lnTo>
                  <a:lnTo>
                    <a:pt x="1449" y="3650"/>
                  </a:lnTo>
                  <a:lnTo>
                    <a:pt x="1439" y="3655"/>
                  </a:lnTo>
                  <a:lnTo>
                    <a:pt x="1435" y="3658"/>
                  </a:lnTo>
                  <a:lnTo>
                    <a:pt x="1431" y="3660"/>
                  </a:lnTo>
                  <a:lnTo>
                    <a:pt x="1430" y="3663"/>
                  </a:lnTo>
                  <a:lnTo>
                    <a:pt x="1429" y="3666"/>
                  </a:lnTo>
                  <a:lnTo>
                    <a:pt x="1434" y="3669"/>
                  </a:lnTo>
                  <a:lnTo>
                    <a:pt x="1444" y="3672"/>
                  </a:lnTo>
                  <a:lnTo>
                    <a:pt x="1454" y="3675"/>
                  </a:lnTo>
                  <a:lnTo>
                    <a:pt x="1462" y="3676"/>
                  </a:lnTo>
                  <a:lnTo>
                    <a:pt x="1460" y="3690"/>
                  </a:lnTo>
                  <a:lnTo>
                    <a:pt x="1456" y="3707"/>
                  </a:lnTo>
                  <a:lnTo>
                    <a:pt x="1452" y="3723"/>
                  </a:lnTo>
                  <a:lnTo>
                    <a:pt x="1448" y="3737"/>
                  </a:lnTo>
                  <a:lnTo>
                    <a:pt x="1447" y="3743"/>
                  </a:lnTo>
                  <a:lnTo>
                    <a:pt x="1448" y="3750"/>
                  </a:lnTo>
                  <a:lnTo>
                    <a:pt x="1449" y="3759"/>
                  </a:lnTo>
                  <a:lnTo>
                    <a:pt x="1451" y="3769"/>
                  </a:lnTo>
                  <a:lnTo>
                    <a:pt x="1457" y="3790"/>
                  </a:lnTo>
                  <a:lnTo>
                    <a:pt x="1466" y="3813"/>
                  </a:lnTo>
                  <a:lnTo>
                    <a:pt x="1475" y="3835"/>
                  </a:lnTo>
                  <a:lnTo>
                    <a:pt x="1487" y="3855"/>
                  </a:lnTo>
                  <a:lnTo>
                    <a:pt x="1492" y="3864"/>
                  </a:lnTo>
                  <a:lnTo>
                    <a:pt x="1497" y="3870"/>
                  </a:lnTo>
                  <a:lnTo>
                    <a:pt x="1502" y="3875"/>
                  </a:lnTo>
                  <a:lnTo>
                    <a:pt x="1508" y="3879"/>
                  </a:lnTo>
                  <a:lnTo>
                    <a:pt x="1514" y="3883"/>
                  </a:lnTo>
                  <a:lnTo>
                    <a:pt x="1519" y="3887"/>
                  </a:lnTo>
                  <a:lnTo>
                    <a:pt x="1523" y="3892"/>
                  </a:lnTo>
                  <a:lnTo>
                    <a:pt x="1527" y="3896"/>
                  </a:lnTo>
                  <a:lnTo>
                    <a:pt x="1528" y="3901"/>
                  </a:lnTo>
                  <a:lnTo>
                    <a:pt x="1530" y="3906"/>
                  </a:lnTo>
                  <a:lnTo>
                    <a:pt x="1530" y="3913"/>
                  </a:lnTo>
                  <a:lnTo>
                    <a:pt x="1528" y="3918"/>
                  </a:lnTo>
                  <a:lnTo>
                    <a:pt x="1526" y="3930"/>
                  </a:lnTo>
                  <a:lnTo>
                    <a:pt x="1519" y="3941"/>
                  </a:lnTo>
                  <a:lnTo>
                    <a:pt x="1513" y="3953"/>
                  </a:lnTo>
                  <a:lnTo>
                    <a:pt x="1506" y="3963"/>
                  </a:lnTo>
                  <a:lnTo>
                    <a:pt x="1501" y="3971"/>
                  </a:lnTo>
                  <a:lnTo>
                    <a:pt x="1498" y="3979"/>
                  </a:lnTo>
                  <a:lnTo>
                    <a:pt x="1496" y="3987"/>
                  </a:lnTo>
                  <a:lnTo>
                    <a:pt x="1495" y="3995"/>
                  </a:lnTo>
                  <a:lnTo>
                    <a:pt x="1492" y="4010"/>
                  </a:lnTo>
                  <a:lnTo>
                    <a:pt x="1488" y="4027"/>
                  </a:lnTo>
                  <a:lnTo>
                    <a:pt x="1483" y="4036"/>
                  </a:lnTo>
                  <a:lnTo>
                    <a:pt x="1476" y="4044"/>
                  </a:lnTo>
                  <a:lnTo>
                    <a:pt x="1470" y="4052"/>
                  </a:lnTo>
                  <a:lnTo>
                    <a:pt x="1463" y="4059"/>
                  </a:lnTo>
                  <a:lnTo>
                    <a:pt x="1447" y="4071"/>
                  </a:lnTo>
                  <a:lnTo>
                    <a:pt x="1430" y="4083"/>
                  </a:lnTo>
                  <a:lnTo>
                    <a:pt x="1412" y="4093"/>
                  </a:lnTo>
                  <a:lnTo>
                    <a:pt x="1395" y="4103"/>
                  </a:lnTo>
                  <a:lnTo>
                    <a:pt x="1387" y="4110"/>
                  </a:lnTo>
                  <a:lnTo>
                    <a:pt x="1379" y="4115"/>
                  </a:lnTo>
                  <a:lnTo>
                    <a:pt x="1373" y="4122"/>
                  </a:lnTo>
                  <a:lnTo>
                    <a:pt x="1366" y="4128"/>
                  </a:lnTo>
                  <a:lnTo>
                    <a:pt x="1362" y="4133"/>
                  </a:lnTo>
                  <a:lnTo>
                    <a:pt x="1361" y="4137"/>
                  </a:lnTo>
                  <a:lnTo>
                    <a:pt x="1361" y="4138"/>
                  </a:lnTo>
                  <a:lnTo>
                    <a:pt x="1364" y="4140"/>
                  </a:lnTo>
                  <a:lnTo>
                    <a:pt x="1373" y="4138"/>
                  </a:lnTo>
                  <a:lnTo>
                    <a:pt x="1386" y="4134"/>
                  </a:lnTo>
                  <a:lnTo>
                    <a:pt x="1413" y="4122"/>
                  </a:lnTo>
                  <a:lnTo>
                    <a:pt x="1430" y="4114"/>
                  </a:lnTo>
                  <a:lnTo>
                    <a:pt x="1447" y="4102"/>
                  </a:lnTo>
                  <a:lnTo>
                    <a:pt x="1462" y="4092"/>
                  </a:lnTo>
                  <a:lnTo>
                    <a:pt x="1475" y="4081"/>
                  </a:lnTo>
                  <a:lnTo>
                    <a:pt x="1488" y="4070"/>
                  </a:lnTo>
                  <a:lnTo>
                    <a:pt x="1498" y="4058"/>
                  </a:lnTo>
                  <a:lnTo>
                    <a:pt x="1509" y="4044"/>
                  </a:lnTo>
                  <a:lnTo>
                    <a:pt x="1520" y="4027"/>
                  </a:lnTo>
                  <a:lnTo>
                    <a:pt x="1531" y="4008"/>
                  </a:lnTo>
                  <a:lnTo>
                    <a:pt x="1539" y="3988"/>
                  </a:lnTo>
                  <a:lnTo>
                    <a:pt x="1546" y="3963"/>
                  </a:lnTo>
                  <a:lnTo>
                    <a:pt x="1550" y="3951"/>
                  </a:lnTo>
                  <a:lnTo>
                    <a:pt x="1557" y="3940"/>
                  </a:lnTo>
                  <a:lnTo>
                    <a:pt x="1559" y="3935"/>
                  </a:lnTo>
                  <a:lnTo>
                    <a:pt x="1563" y="3931"/>
                  </a:lnTo>
                  <a:lnTo>
                    <a:pt x="1567" y="3927"/>
                  </a:lnTo>
                  <a:lnTo>
                    <a:pt x="1571" y="3925"/>
                  </a:lnTo>
                  <a:lnTo>
                    <a:pt x="1577" y="3923"/>
                  </a:lnTo>
                  <a:lnTo>
                    <a:pt x="1583" y="3925"/>
                  </a:lnTo>
                  <a:lnTo>
                    <a:pt x="1588" y="3927"/>
                  </a:lnTo>
                  <a:lnTo>
                    <a:pt x="1593" y="3932"/>
                  </a:lnTo>
                  <a:lnTo>
                    <a:pt x="1598" y="3939"/>
                  </a:lnTo>
                  <a:lnTo>
                    <a:pt x="1602" y="3945"/>
                  </a:lnTo>
                  <a:lnTo>
                    <a:pt x="1606" y="3954"/>
                  </a:lnTo>
                  <a:lnTo>
                    <a:pt x="1610" y="3962"/>
                  </a:lnTo>
                  <a:lnTo>
                    <a:pt x="1624" y="4000"/>
                  </a:lnTo>
                  <a:lnTo>
                    <a:pt x="1635" y="4026"/>
                  </a:lnTo>
                  <a:lnTo>
                    <a:pt x="1638" y="4032"/>
                  </a:lnTo>
                  <a:lnTo>
                    <a:pt x="1642" y="4039"/>
                  </a:lnTo>
                  <a:lnTo>
                    <a:pt x="1646" y="4043"/>
                  </a:lnTo>
                  <a:lnTo>
                    <a:pt x="1650" y="4045"/>
                  </a:lnTo>
                  <a:lnTo>
                    <a:pt x="1654" y="4048"/>
                  </a:lnTo>
                  <a:lnTo>
                    <a:pt x="1657" y="4049"/>
                  </a:lnTo>
                  <a:lnTo>
                    <a:pt x="1660" y="4049"/>
                  </a:lnTo>
                  <a:lnTo>
                    <a:pt x="1664" y="4048"/>
                  </a:lnTo>
                  <a:lnTo>
                    <a:pt x="1671" y="4045"/>
                  </a:lnTo>
                  <a:lnTo>
                    <a:pt x="1676" y="4039"/>
                  </a:lnTo>
                  <a:lnTo>
                    <a:pt x="1682" y="4032"/>
                  </a:lnTo>
                  <a:lnTo>
                    <a:pt x="1688" y="4023"/>
                  </a:lnTo>
                  <a:lnTo>
                    <a:pt x="1697" y="4008"/>
                  </a:lnTo>
                  <a:lnTo>
                    <a:pt x="1707" y="3995"/>
                  </a:lnTo>
                  <a:lnTo>
                    <a:pt x="1708" y="3993"/>
                  </a:lnTo>
                  <a:lnTo>
                    <a:pt x="1711" y="3992"/>
                  </a:lnTo>
                  <a:lnTo>
                    <a:pt x="1714" y="3992"/>
                  </a:lnTo>
                  <a:lnTo>
                    <a:pt x="1715" y="3993"/>
                  </a:lnTo>
                  <a:lnTo>
                    <a:pt x="1720" y="3997"/>
                  </a:lnTo>
                  <a:lnTo>
                    <a:pt x="1724" y="4006"/>
                  </a:lnTo>
                  <a:lnTo>
                    <a:pt x="1733" y="4032"/>
                  </a:lnTo>
                  <a:lnTo>
                    <a:pt x="1742" y="4054"/>
                  </a:lnTo>
                  <a:lnTo>
                    <a:pt x="1747" y="4063"/>
                  </a:lnTo>
                  <a:lnTo>
                    <a:pt x="1755" y="4071"/>
                  </a:lnTo>
                  <a:lnTo>
                    <a:pt x="1765" y="4079"/>
                  </a:lnTo>
                  <a:lnTo>
                    <a:pt x="1780" y="4085"/>
                  </a:lnTo>
                  <a:lnTo>
                    <a:pt x="1796" y="4093"/>
                  </a:lnTo>
                  <a:lnTo>
                    <a:pt x="1822" y="4106"/>
                  </a:lnTo>
                  <a:lnTo>
                    <a:pt x="1835" y="4112"/>
                  </a:lnTo>
                  <a:lnTo>
                    <a:pt x="1847" y="4119"/>
                  </a:lnTo>
                  <a:lnTo>
                    <a:pt x="1853" y="4124"/>
                  </a:lnTo>
                  <a:lnTo>
                    <a:pt x="1856" y="4129"/>
                  </a:lnTo>
                  <a:lnTo>
                    <a:pt x="1856" y="4131"/>
                  </a:lnTo>
                  <a:lnTo>
                    <a:pt x="1834" y="4132"/>
                  </a:lnTo>
                  <a:lnTo>
                    <a:pt x="1802" y="4133"/>
                  </a:lnTo>
                  <a:lnTo>
                    <a:pt x="1773" y="4134"/>
                  </a:lnTo>
                  <a:lnTo>
                    <a:pt x="1756" y="4137"/>
                  </a:lnTo>
                  <a:lnTo>
                    <a:pt x="1758" y="4142"/>
                  </a:lnTo>
                  <a:lnTo>
                    <a:pt x="1759" y="4147"/>
                  </a:lnTo>
                  <a:lnTo>
                    <a:pt x="1760" y="4151"/>
                  </a:lnTo>
                  <a:lnTo>
                    <a:pt x="1764" y="4154"/>
                  </a:lnTo>
                  <a:lnTo>
                    <a:pt x="1771" y="4160"/>
                  </a:lnTo>
                  <a:lnTo>
                    <a:pt x="1780" y="4166"/>
                  </a:lnTo>
                  <a:lnTo>
                    <a:pt x="1787" y="4171"/>
                  </a:lnTo>
                  <a:lnTo>
                    <a:pt x="1796" y="4176"/>
                  </a:lnTo>
                  <a:lnTo>
                    <a:pt x="1803" y="4181"/>
                  </a:lnTo>
                  <a:lnTo>
                    <a:pt x="1807" y="4188"/>
                  </a:lnTo>
                  <a:lnTo>
                    <a:pt x="1811" y="4199"/>
                  </a:lnTo>
                  <a:lnTo>
                    <a:pt x="1816" y="4207"/>
                  </a:lnTo>
                  <a:lnTo>
                    <a:pt x="1818" y="4210"/>
                  </a:lnTo>
                  <a:lnTo>
                    <a:pt x="1821" y="4212"/>
                  </a:lnTo>
                  <a:lnTo>
                    <a:pt x="1824" y="4214"/>
                  </a:lnTo>
                  <a:lnTo>
                    <a:pt x="1828" y="4215"/>
                  </a:lnTo>
                  <a:lnTo>
                    <a:pt x="1834" y="4214"/>
                  </a:lnTo>
                  <a:lnTo>
                    <a:pt x="1842" y="4210"/>
                  </a:lnTo>
                  <a:lnTo>
                    <a:pt x="1850" y="4204"/>
                  </a:lnTo>
                  <a:lnTo>
                    <a:pt x="1859" y="4197"/>
                  </a:lnTo>
                  <a:lnTo>
                    <a:pt x="1861" y="4194"/>
                  </a:lnTo>
                  <a:lnTo>
                    <a:pt x="1863" y="4195"/>
                  </a:lnTo>
                  <a:lnTo>
                    <a:pt x="1864" y="4197"/>
                  </a:lnTo>
                  <a:lnTo>
                    <a:pt x="1865" y="4199"/>
                  </a:lnTo>
                  <a:lnTo>
                    <a:pt x="1865" y="4208"/>
                  </a:lnTo>
                  <a:lnTo>
                    <a:pt x="1865" y="4219"/>
                  </a:lnTo>
                  <a:lnTo>
                    <a:pt x="1864" y="4243"/>
                  </a:lnTo>
                  <a:lnTo>
                    <a:pt x="1860" y="4259"/>
                  </a:lnTo>
                  <a:lnTo>
                    <a:pt x="1840" y="4277"/>
                  </a:lnTo>
                  <a:lnTo>
                    <a:pt x="1815" y="4298"/>
                  </a:lnTo>
                  <a:lnTo>
                    <a:pt x="1802" y="4308"/>
                  </a:lnTo>
                  <a:lnTo>
                    <a:pt x="1793" y="4316"/>
                  </a:lnTo>
                  <a:lnTo>
                    <a:pt x="1790" y="4318"/>
                  </a:lnTo>
                  <a:lnTo>
                    <a:pt x="1787" y="4322"/>
                  </a:lnTo>
                  <a:lnTo>
                    <a:pt x="1787" y="4324"/>
                  </a:lnTo>
                  <a:lnTo>
                    <a:pt x="1787" y="4325"/>
                  </a:lnTo>
                  <a:lnTo>
                    <a:pt x="1809" y="4329"/>
                  </a:lnTo>
                  <a:lnTo>
                    <a:pt x="1838" y="4333"/>
                  </a:lnTo>
                  <a:lnTo>
                    <a:pt x="1852" y="4334"/>
                  </a:lnTo>
                  <a:lnTo>
                    <a:pt x="1864" y="4337"/>
                  </a:lnTo>
                  <a:lnTo>
                    <a:pt x="1868" y="4338"/>
                  </a:lnTo>
                  <a:lnTo>
                    <a:pt x="1870" y="4339"/>
                  </a:lnTo>
                  <a:lnTo>
                    <a:pt x="1873" y="4342"/>
                  </a:lnTo>
                  <a:lnTo>
                    <a:pt x="1873" y="4344"/>
                  </a:lnTo>
                  <a:lnTo>
                    <a:pt x="1870" y="4348"/>
                  </a:lnTo>
                  <a:lnTo>
                    <a:pt x="1865" y="4353"/>
                  </a:lnTo>
                  <a:lnTo>
                    <a:pt x="1860" y="4357"/>
                  </a:lnTo>
                  <a:lnTo>
                    <a:pt x="1853" y="4360"/>
                  </a:lnTo>
                  <a:lnTo>
                    <a:pt x="1840" y="4366"/>
                  </a:lnTo>
                  <a:lnTo>
                    <a:pt x="1829" y="4372"/>
                  </a:lnTo>
                  <a:lnTo>
                    <a:pt x="1822" y="4374"/>
                  </a:lnTo>
                  <a:lnTo>
                    <a:pt x="1818" y="4379"/>
                  </a:lnTo>
                  <a:lnTo>
                    <a:pt x="1815" y="4386"/>
                  </a:lnTo>
                  <a:lnTo>
                    <a:pt x="1812" y="4394"/>
                  </a:lnTo>
                  <a:lnTo>
                    <a:pt x="1808" y="4400"/>
                  </a:lnTo>
                  <a:lnTo>
                    <a:pt x="1803" y="4408"/>
                  </a:lnTo>
                  <a:lnTo>
                    <a:pt x="1798" y="4416"/>
                  </a:lnTo>
                  <a:lnTo>
                    <a:pt x="1790" y="4422"/>
                  </a:lnTo>
                  <a:lnTo>
                    <a:pt x="1776" y="4431"/>
                  </a:lnTo>
                  <a:lnTo>
                    <a:pt x="1761" y="4439"/>
                  </a:lnTo>
                  <a:lnTo>
                    <a:pt x="1749" y="4444"/>
                  </a:lnTo>
                  <a:lnTo>
                    <a:pt x="1734" y="4448"/>
                  </a:lnTo>
                  <a:lnTo>
                    <a:pt x="1707" y="4456"/>
                  </a:lnTo>
                  <a:lnTo>
                    <a:pt x="1676" y="4466"/>
                  </a:lnTo>
                  <a:lnTo>
                    <a:pt x="1673" y="4467"/>
                  </a:lnTo>
                  <a:lnTo>
                    <a:pt x="1672" y="4469"/>
                  </a:lnTo>
                  <a:lnTo>
                    <a:pt x="1672" y="4471"/>
                  </a:lnTo>
                  <a:lnTo>
                    <a:pt x="1672" y="4475"/>
                  </a:lnTo>
                  <a:lnTo>
                    <a:pt x="1676" y="4482"/>
                  </a:lnTo>
                  <a:lnTo>
                    <a:pt x="1681" y="4489"/>
                  </a:lnTo>
                  <a:lnTo>
                    <a:pt x="1686" y="4496"/>
                  </a:lnTo>
                  <a:lnTo>
                    <a:pt x="1693" y="4502"/>
                  </a:lnTo>
                  <a:lnTo>
                    <a:pt x="1699" y="4508"/>
                  </a:lnTo>
                  <a:lnTo>
                    <a:pt x="1703" y="4510"/>
                  </a:lnTo>
                  <a:lnTo>
                    <a:pt x="1711" y="4511"/>
                  </a:lnTo>
                  <a:lnTo>
                    <a:pt x="1721" y="4511"/>
                  </a:lnTo>
                  <a:lnTo>
                    <a:pt x="1730" y="4510"/>
                  </a:lnTo>
                  <a:lnTo>
                    <a:pt x="1741" y="4509"/>
                  </a:lnTo>
                  <a:lnTo>
                    <a:pt x="1751" y="4509"/>
                  </a:lnTo>
                  <a:lnTo>
                    <a:pt x="1759" y="4509"/>
                  </a:lnTo>
                  <a:lnTo>
                    <a:pt x="1763" y="4509"/>
                  </a:lnTo>
                  <a:lnTo>
                    <a:pt x="1767" y="4510"/>
                  </a:lnTo>
                  <a:lnTo>
                    <a:pt x="1769" y="4511"/>
                  </a:lnTo>
                  <a:lnTo>
                    <a:pt x="1772" y="4514"/>
                  </a:lnTo>
                  <a:lnTo>
                    <a:pt x="1774" y="4518"/>
                  </a:lnTo>
                  <a:lnTo>
                    <a:pt x="1774" y="4522"/>
                  </a:lnTo>
                  <a:lnTo>
                    <a:pt x="1774" y="4526"/>
                  </a:lnTo>
                  <a:lnTo>
                    <a:pt x="1773" y="4528"/>
                  </a:lnTo>
                  <a:lnTo>
                    <a:pt x="1772" y="4531"/>
                  </a:lnTo>
                  <a:lnTo>
                    <a:pt x="1768" y="4535"/>
                  </a:lnTo>
                  <a:lnTo>
                    <a:pt x="1765" y="4536"/>
                  </a:lnTo>
                  <a:lnTo>
                    <a:pt x="1760" y="4539"/>
                  </a:lnTo>
                  <a:lnTo>
                    <a:pt x="1751" y="4541"/>
                  </a:lnTo>
                  <a:lnTo>
                    <a:pt x="1741" y="4543"/>
                  </a:lnTo>
                  <a:lnTo>
                    <a:pt x="1730" y="4543"/>
                  </a:lnTo>
                  <a:lnTo>
                    <a:pt x="1721" y="4540"/>
                  </a:lnTo>
                  <a:lnTo>
                    <a:pt x="1710" y="4535"/>
                  </a:lnTo>
                  <a:lnTo>
                    <a:pt x="1698" y="4532"/>
                  </a:lnTo>
                  <a:lnTo>
                    <a:pt x="1693" y="4532"/>
                  </a:lnTo>
                  <a:lnTo>
                    <a:pt x="1688" y="4532"/>
                  </a:lnTo>
                  <a:lnTo>
                    <a:pt x="1684" y="4533"/>
                  </a:lnTo>
                  <a:lnTo>
                    <a:pt x="1680" y="4535"/>
                  </a:lnTo>
                  <a:lnTo>
                    <a:pt x="1677" y="4536"/>
                  </a:lnTo>
                  <a:lnTo>
                    <a:pt x="1676" y="4539"/>
                  </a:lnTo>
                  <a:lnTo>
                    <a:pt x="1675" y="4543"/>
                  </a:lnTo>
                  <a:lnTo>
                    <a:pt x="1676" y="4546"/>
                  </a:lnTo>
                  <a:lnTo>
                    <a:pt x="1677" y="4550"/>
                  </a:lnTo>
                  <a:lnTo>
                    <a:pt x="1681" y="4556"/>
                  </a:lnTo>
                  <a:lnTo>
                    <a:pt x="1686" y="4561"/>
                  </a:lnTo>
                  <a:lnTo>
                    <a:pt x="1693" y="4566"/>
                  </a:lnTo>
                  <a:lnTo>
                    <a:pt x="1698" y="4571"/>
                  </a:lnTo>
                  <a:lnTo>
                    <a:pt x="1702" y="4576"/>
                  </a:lnTo>
                  <a:lnTo>
                    <a:pt x="1703" y="4580"/>
                  </a:lnTo>
                  <a:lnTo>
                    <a:pt x="1704" y="4585"/>
                  </a:lnTo>
                  <a:lnTo>
                    <a:pt x="1703" y="4590"/>
                  </a:lnTo>
                  <a:lnTo>
                    <a:pt x="1701" y="4594"/>
                  </a:lnTo>
                  <a:lnTo>
                    <a:pt x="1698" y="4600"/>
                  </a:lnTo>
                  <a:lnTo>
                    <a:pt x="1694" y="4603"/>
                  </a:lnTo>
                  <a:lnTo>
                    <a:pt x="1673" y="4623"/>
                  </a:lnTo>
                  <a:lnTo>
                    <a:pt x="1653" y="4641"/>
                  </a:lnTo>
                  <a:lnTo>
                    <a:pt x="1649" y="4646"/>
                  </a:lnTo>
                  <a:lnTo>
                    <a:pt x="1645" y="4653"/>
                  </a:lnTo>
                  <a:lnTo>
                    <a:pt x="1641" y="4662"/>
                  </a:lnTo>
                  <a:lnTo>
                    <a:pt x="1638" y="4672"/>
                  </a:lnTo>
                  <a:lnTo>
                    <a:pt x="1631" y="4693"/>
                  </a:lnTo>
                  <a:lnTo>
                    <a:pt x="1623" y="4715"/>
                  </a:lnTo>
                  <a:lnTo>
                    <a:pt x="1619" y="4724"/>
                  </a:lnTo>
                  <a:lnTo>
                    <a:pt x="1614" y="4733"/>
                  </a:lnTo>
                  <a:lnTo>
                    <a:pt x="1609" y="4741"/>
                  </a:lnTo>
                  <a:lnTo>
                    <a:pt x="1603" y="4746"/>
                  </a:lnTo>
                  <a:lnTo>
                    <a:pt x="1598" y="4750"/>
                  </a:lnTo>
                  <a:lnTo>
                    <a:pt x="1592" y="4751"/>
                  </a:lnTo>
                  <a:lnTo>
                    <a:pt x="1588" y="4750"/>
                  </a:lnTo>
                  <a:lnTo>
                    <a:pt x="1584" y="4749"/>
                  </a:lnTo>
                  <a:lnTo>
                    <a:pt x="1580" y="4747"/>
                  </a:lnTo>
                  <a:lnTo>
                    <a:pt x="1576" y="4745"/>
                  </a:lnTo>
                  <a:lnTo>
                    <a:pt x="1572" y="4739"/>
                  </a:lnTo>
                  <a:lnTo>
                    <a:pt x="1568" y="4734"/>
                  </a:lnTo>
                  <a:lnTo>
                    <a:pt x="1565" y="4726"/>
                  </a:lnTo>
                  <a:lnTo>
                    <a:pt x="1562" y="4719"/>
                  </a:lnTo>
                  <a:lnTo>
                    <a:pt x="1557" y="4702"/>
                  </a:lnTo>
                  <a:lnTo>
                    <a:pt x="1553" y="4684"/>
                  </a:lnTo>
                  <a:lnTo>
                    <a:pt x="1550" y="4666"/>
                  </a:lnTo>
                  <a:lnTo>
                    <a:pt x="1548" y="4650"/>
                  </a:lnTo>
                  <a:lnTo>
                    <a:pt x="1545" y="4640"/>
                  </a:lnTo>
                  <a:lnTo>
                    <a:pt x="1543" y="4636"/>
                  </a:lnTo>
                  <a:lnTo>
                    <a:pt x="1536" y="4658"/>
                  </a:lnTo>
                  <a:lnTo>
                    <a:pt x="1528" y="4677"/>
                  </a:lnTo>
                  <a:lnTo>
                    <a:pt x="1524" y="4688"/>
                  </a:lnTo>
                  <a:lnTo>
                    <a:pt x="1520" y="4698"/>
                  </a:lnTo>
                  <a:lnTo>
                    <a:pt x="1518" y="4710"/>
                  </a:lnTo>
                  <a:lnTo>
                    <a:pt x="1515" y="4723"/>
                  </a:lnTo>
                  <a:lnTo>
                    <a:pt x="1514" y="4729"/>
                  </a:lnTo>
                  <a:lnTo>
                    <a:pt x="1511" y="4736"/>
                  </a:lnTo>
                  <a:lnTo>
                    <a:pt x="1508" y="4741"/>
                  </a:lnTo>
                  <a:lnTo>
                    <a:pt x="1502" y="4745"/>
                  </a:lnTo>
                  <a:lnTo>
                    <a:pt x="1489" y="4751"/>
                  </a:lnTo>
                  <a:lnTo>
                    <a:pt x="1475" y="4756"/>
                  </a:lnTo>
                  <a:lnTo>
                    <a:pt x="1460" y="4760"/>
                  </a:lnTo>
                  <a:lnTo>
                    <a:pt x="1445" y="4764"/>
                  </a:lnTo>
                  <a:lnTo>
                    <a:pt x="1432" y="4768"/>
                  </a:lnTo>
                  <a:lnTo>
                    <a:pt x="1421" y="4772"/>
                  </a:lnTo>
                  <a:lnTo>
                    <a:pt x="1406" y="4783"/>
                  </a:lnTo>
                  <a:lnTo>
                    <a:pt x="1394" y="4796"/>
                  </a:lnTo>
                  <a:lnTo>
                    <a:pt x="1379" y="4808"/>
                  </a:lnTo>
                  <a:lnTo>
                    <a:pt x="1364" y="4820"/>
                  </a:lnTo>
                  <a:lnTo>
                    <a:pt x="1359" y="4822"/>
                  </a:lnTo>
                  <a:lnTo>
                    <a:pt x="1352" y="4825"/>
                  </a:lnTo>
                  <a:lnTo>
                    <a:pt x="1346" y="4826"/>
                  </a:lnTo>
                  <a:lnTo>
                    <a:pt x="1338" y="4826"/>
                  </a:lnTo>
                  <a:lnTo>
                    <a:pt x="1322" y="4826"/>
                  </a:lnTo>
                  <a:lnTo>
                    <a:pt x="1307" y="4825"/>
                  </a:lnTo>
                  <a:lnTo>
                    <a:pt x="1290" y="4822"/>
                  </a:lnTo>
                  <a:lnTo>
                    <a:pt x="1274" y="4821"/>
                  </a:lnTo>
                  <a:lnTo>
                    <a:pt x="1259" y="4820"/>
                  </a:lnTo>
                  <a:lnTo>
                    <a:pt x="1246" y="4822"/>
                  </a:lnTo>
                  <a:lnTo>
                    <a:pt x="1247" y="4828"/>
                  </a:lnTo>
                  <a:lnTo>
                    <a:pt x="1248" y="4831"/>
                  </a:lnTo>
                  <a:lnTo>
                    <a:pt x="1252" y="4835"/>
                  </a:lnTo>
                  <a:lnTo>
                    <a:pt x="1258" y="4839"/>
                  </a:lnTo>
                  <a:lnTo>
                    <a:pt x="1269" y="4844"/>
                  </a:lnTo>
                  <a:lnTo>
                    <a:pt x="1283" y="4850"/>
                  </a:lnTo>
                  <a:lnTo>
                    <a:pt x="1313" y="4856"/>
                  </a:lnTo>
                  <a:lnTo>
                    <a:pt x="1337" y="4861"/>
                  </a:lnTo>
                  <a:lnTo>
                    <a:pt x="1343" y="4865"/>
                  </a:lnTo>
                  <a:lnTo>
                    <a:pt x="1349" y="4870"/>
                  </a:lnTo>
                  <a:lnTo>
                    <a:pt x="1355" y="4875"/>
                  </a:lnTo>
                  <a:lnTo>
                    <a:pt x="1361" y="4881"/>
                  </a:lnTo>
                  <a:lnTo>
                    <a:pt x="1365" y="4887"/>
                  </a:lnTo>
                  <a:lnTo>
                    <a:pt x="1369" y="4894"/>
                  </a:lnTo>
                  <a:lnTo>
                    <a:pt x="1373" y="4899"/>
                  </a:lnTo>
                  <a:lnTo>
                    <a:pt x="1374" y="4905"/>
                  </a:lnTo>
                  <a:lnTo>
                    <a:pt x="1375" y="4910"/>
                  </a:lnTo>
                  <a:lnTo>
                    <a:pt x="1374" y="4916"/>
                  </a:lnTo>
                  <a:lnTo>
                    <a:pt x="1372" y="4920"/>
                  </a:lnTo>
                  <a:lnTo>
                    <a:pt x="1368" y="4923"/>
                  </a:lnTo>
                  <a:lnTo>
                    <a:pt x="1362" y="4926"/>
                  </a:lnTo>
                  <a:lnTo>
                    <a:pt x="1355" y="4927"/>
                  </a:lnTo>
                  <a:lnTo>
                    <a:pt x="1346" y="4927"/>
                  </a:lnTo>
                  <a:lnTo>
                    <a:pt x="1334" y="4925"/>
                  </a:lnTo>
                  <a:lnTo>
                    <a:pt x="1292" y="4923"/>
                  </a:lnTo>
                  <a:lnTo>
                    <a:pt x="1291" y="4929"/>
                  </a:lnTo>
                  <a:lnTo>
                    <a:pt x="1292" y="4932"/>
                  </a:lnTo>
                  <a:lnTo>
                    <a:pt x="1294" y="4936"/>
                  </a:lnTo>
                  <a:lnTo>
                    <a:pt x="1296" y="4939"/>
                  </a:lnTo>
                  <a:lnTo>
                    <a:pt x="1304" y="4947"/>
                  </a:lnTo>
                  <a:lnTo>
                    <a:pt x="1313" y="4953"/>
                  </a:lnTo>
                  <a:lnTo>
                    <a:pt x="1333" y="4966"/>
                  </a:lnTo>
                  <a:lnTo>
                    <a:pt x="1348" y="4979"/>
                  </a:lnTo>
                  <a:lnTo>
                    <a:pt x="1353" y="4986"/>
                  </a:lnTo>
                  <a:lnTo>
                    <a:pt x="1356" y="4992"/>
                  </a:lnTo>
                  <a:lnTo>
                    <a:pt x="1359" y="4996"/>
                  </a:lnTo>
                  <a:lnTo>
                    <a:pt x="1359" y="5001"/>
                  </a:lnTo>
                  <a:lnTo>
                    <a:pt x="1357" y="5005"/>
                  </a:lnTo>
                  <a:lnTo>
                    <a:pt x="1356" y="5008"/>
                  </a:lnTo>
                  <a:lnTo>
                    <a:pt x="1353" y="5010"/>
                  </a:lnTo>
                  <a:lnTo>
                    <a:pt x="1351" y="5013"/>
                  </a:lnTo>
                  <a:lnTo>
                    <a:pt x="1334" y="5019"/>
                  </a:lnTo>
                  <a:lnTo>
                    <a:pt x="1317" y="5023"/>
                  </a:lnTo>
                  <a:lnTo>
                    <a:pt x="1317" y="5030"/>
                  </a:lnTo>
                  <a:lnTo>
                    <a:pt x="1318" y="5040"/>
                  </a:lnTo>
                  <a:lnTo>
                    <a:pt x="1321" y="5050"/>
                  </a:lnTo>
                  <a:lnTo>
                    <a:pt x="1325" y="5062"/>
                  </a:lnTo>
                  <a:lnTo>
                    <a:pt x="1333" y="5087"/>
                  </a:lnTo>
                  <a:lnTo>
                    <a:pt x="1340" y="5110"/>
                  </a:lnTo>
                  <a:lnTo>
                    <a:pt x="1342" y="5122"/>
                  </a:lnTo>
                  <a:lnTo>
                    <a:pt x="1343" y="5132"/>
                  </a:lnTo>
                  <a:lnTo>
                    <a:pt x="1343" y="5140"/>
                  </a:lnTo>
                  <a:lnTo>
                    <a:pt x="1339" y="5146"/>
                  </a:lnTo>
                  <a:lnTo>
                    <a:pt x="1338" y="5149"/>
                  </a:lnTo>
                  <a:lnTo>
                    <a:pt x="1334" y="5151"/>
                  </a:lnTo>
                  <a:lnTo>
                    <a:pt x="1331" y="5153"/>
                  </a:lnTo>
                  <a:lnTo>
                    <a:pt x="1326" y="5153"/>
                  </a:lnTo>
                  <a:lnTo>
                    <a:pt x="1316" y="5153"/>
                  </a:lnTo>
                  <a:lnTo>
                    <a:pt x="1300" y="5149"/>
                  </a:lnTo>
                  <a:lnTo>
                    <a:pt x="1290" y="5141"/>
                  </a:lnTo>
                  <a:lnTo>
                    <a:pt x="1278" y="5131"/>
                  </a:lnTo>
                  <a:lnTo>
                    <a:pt x="1273" y="5127"/>
                  </a:lnTo>
                  <a:lnTo>
                    <a:pt x="1268" y="5125"/>
                  </a:lnTo>
                  <a:lnTo>
                    <a:pt x="1267" y="5127"/>
                  </a:lnTo>
                  <a:lnTo>
                    <a:pt x="1265" y="5128"/>
                  </a:lnTo>
                  <a:lnTo>
                    <a:pt x="1264" y="5131"/>
                  </a:lnTo>
                  <a:lnTo>
                    <a:pt x="1264" y="5135"/>
                  </a:lnTo>
                  <a:lnTo>
                    <a:pt x="1265" y="5142"/>
                  </a:lnTo>
                  <a:lnTo>
                    <a:pt x="1267" y="5150"/>
                  </a:lnTo>
                  <a:lnTo>
                    <a:pt x="1270" y="5158"/>
                  </a:lnTo>
                  <a:lnTo>
                    <a:pt x="1273" y="5166"/>
                  </a:lnTo>
                  <a:lnTo>
                    <a:pt x="1281" y="5181"/>
                  </a:lnTo>
                  <a:lnTo>
                    <a:pt x="1286" y="5195"/>
                  </a:lnTo>
                  <a:lnTo>
                    <a:pt x="1289" y="5207"/>
                  </a:lnTo>
                  <a:lnTo>
                    <a:pt x="1289" y="5220"/>
                  </a:lnTo>
                  <a:lnTo>
                    <a:pt x="1287" y="5232"/>
                  </a:lnTo>
                  <a:lnTo>
                    <a:pt x="1285" y="5245"/>
                  </a:lnTo>
                  <a:lnTo>
                    <a:pt x="1281" y="5271"/>
                  </a:lnTo>
                  <a:lnTo>
                    <a:pt x="1280" y="5295"/>
                  </a:lnTo>
                  <a:lnTo>
                    <a:pt x="1282" y="5329"/>
                  </a:lnTo>
                  <a:lnTo>
                    <a:pt x="1286" y="5365"/>
                  </a:lnTo>
                  <a:lnTo>
                    <a:pt x="1287" y="5385"/>
                  </a:lnTo>
                  <a:lnTo>
                    <a:pt x="1287" y="5403"/>
                  </a:lnTo>
                  <a:lnTo>
                    <a:pt x="1287" y="5410"/>
                  </a:lnTo>
                  <a:lnTo>
                    <a:pt x="1286" y="5420"/>
                  </a:lnTo>
                  <a:lnTo>
                    <a:pt x="1283" y="5427"/>
                  </a:lnTo>
                  <a:lnTo>
                    <a:pt x="1281" y="5435"/>
                  </a:lnTo>
                  <a:lnTo>
                    <a:pt x="1276" y="5447"/>
                  </a:lnTo>
                  <a:lnTo>
                    <a:pt x="1269" y="5458"/>
                  </a:lnTo>
                  <a:lnTo>
                    <a:pt x="1260" y="5470"/>
                  </a:lnTo>
                  <a:lnTo>
                    <a:pt x="1251" y="5480"/>
                  </a:lnTo>
                  <a:lnTo>
                    <a:pt x="1232" y="5504"/>
                  </a:lnTo>
                  <a:lnTo>
                    <a:pt x="1215" y="5524"/>
                  </a:lnTo>
                  <a:lnTo>
                    <a:pt x="1216" y="5544"/>
                  </a:lnTo>
                  <a:lnTo>
                    <a:pt x="1213" y="5563"/>
                  </a:lnTo>
                  <a:lnTo>
                    <a:pt x="1211" y="5583"/>
                  </a:lnTo>
                  <a:lnTo>
                    <a:pt x="1208" y="5601"/>
                  </a:lnTo>
                  <a:lnTo>
                    <a:pt x="1206" y="5620"/>
                  </a:lnTo>
                  <a:lnTo>
                    <a:pt x="1203" y="5640"/>
                  </a:lnTo>
                  <a:lnTo>
                    <a:pt x="1201" y="5658"/>
                  </a:lnTo>
                  <a:lnTo>
                    <a:pt x="1202" y="5679"/>
                  </a:lnTo>
                  <a:lnTo>
                    <a:pt x="1201" y="5685"/>
                  </a:lnTo>
                  <a:lnTo>
                    <a:pt x="1201" y="5693"/>
                  </a:lnTo>
                  <a:lnTo>
                    <a:pt x="1199" y="5699"/>
                  </a:lnTo>
                  <a:lnTo>
                    <a:pt x="1197" y="5706"/>
                  </a:lnTo>
                  <a:lnTo>
                    <a:pt x="1190" y="5719"/>
                  </a:lnTo>
                  <a:lnTo>
                    <a:pt x="1182" y="5730"/>
                  </a:lnTo>
                  <a:lnTo>
                    <a:pt x="1175" y="5742"/>
                  </a:lnTo>
                  <a:lnTo>
                    <a:pt x="1167" y="5754"/>
                  </a:lnTo>
                  <a:lnTo>
                    <a:pt x="1159" y="5765"/>
                  </a:lnTo>
                  <a:lnTo>
                    <a:pt x="1154" y="5778"/>
                  </a:lnTo>
                  <a:lnTo>
                    <a:pt x="1125" y="5868"/>
                  </a:lnTo>
                  <a:lnTo>
                    <a:pt x="1116" y="5894"/>
                  </a:lnTo>
                  <a:lnTo>
                    <a:pt x="1106" y="5920"/>
                  </a:lnTo>
                  <a:lnTo>
                    <a:pt x="1101" y="5933"/>
                  </a:lnTo>
                  <a:lnTo>
                    <a:pt x="1096" y="5945"/>
                  </a:lnTo>
                  <a:lnTo>
                    <a:pt x="1092" y="5960"/>
                  </a:lnTo>
                  <a:lnTo>
                    <a:pt x="1089" y="5973"/>
                  </a:lnTo>
                  <a:lnTo>
                    <a:pt x="1088" y="5983"/>
                  </a:lnTo>
                  <a:lnTo>
                    <a:pt x="1084" y="5992"/>
                  </a:lnTo>
                  <a:lnTo>
                    <a:pt x="1079" y="6000"/>
                  </a:lnTo>
                  <a:lnTo>
                    <a:pt x="1074" y="6005"/>
                  </a:lnTo>
                  <a:lnTo>
                    <a:pt x="1067" y="6009"/>
                  </a:lnTo>
                  <a:lnTo>
                    <a:pt x="1061" y="6012"/>
                  </a:lnTo>
                  <a:lnTo>
                    <a:pt x="1053" y="6013"/>
                  </a:lnTo>
                  <a:lnTo>
                    <a:pt x="1045" y="6013"/>
                  </a:lnTo>
                  <a:lnTo>
                    <a:pt x="1028" y="6010"/>
                  </a:lnTo>
                  <a:lnTo>
                    <a:pt x="1010" y="6004"/>
                  </a:lnTo>
                  <a:lnTo>
                    <a:pt x="995" y="5997"/>
                  </a:lnTo>
                  <a:lnTo>
                    <a:pt x="979" y="5990"/>
                  </a:lnTo>
                  <a:lnTo>
                    <a:pt x="966" y="5983"/>
                  </a:lnTo>
                  <a:lnTo>
                    <a:pt x="954" y="5979"/>
                  </a:lnTo>
                  <a:lnTo>
                    <a:pt x="943" y="5975"/>
                  </a:lnTo>
                  <a:lnTo>
                    <a:pt x="931" y="5973"/>
                  </a:lnTo>
                  <a:lnTo>
                    <a:pt x="908" y="5968"/>
                  </a:lnTo>
                  <a:lnTo>
                    <a:pt x="881" y="5962"/>
                  </a:lnTo>
                  <a:lnTo>
                    <a:pt x="848" y="5949"/>
                  </a:lnTo>
                  <a:lnTo>
                    <a:pt x="798" y="5933"/>
                  </a:lnTo>
                  <a:lnTo>
                    <a:pt x="785" y="5930"/>
                  </a:lnTo>
                  <a:lnTo>
                    <a:pt x="773" y="5929"/>
                  </a:lnTo>
                  <a:lnTo>
                    <a:pt x="763" y="5929"/>
                  </a:lnTo>
                  <a:lnTo>
                    <a:pt x="755" y="5931"/>
                  </a:lnTo>
                  <a:lnTo>
                    <a:pt x="751" y="5934"/>
                  </a:lnTo>
                  <a:lnTo>
                    <a:pt x="748" y="5936"/>
                  </a:lnTo>
                  <a:lnTo>
                    <a:pt x="747" y="5940"/>
                  </a:lnTo>
                  <a:lnTo>
                    <a:pt x="746" y="5944"/>
                  </a:lnTo>
                  <a:lnTo>
                    <a:pt x="746" y="5949"/>
                  </a:lnTo>
                  <a:lnTo>
                    <a:pt x="746" y="5956"/>
                  </a:lnTo>
                  <a:lnTo>
                    <a:pt x="747" y="5962"/>
                  </a:lnTo>
                  <a:lnTo>
                    <a:pt x="750" y="5970"/>
                  </a:lnTo>
                  <a:lnTo>
                    <a:pt x="755" y="5983"/>
                  </a:lnTo>
                  <a:lnTo>
                    <a:pt x="757" y="5993"/>
                  </a:lnTo>
                  <a:lnTo>
                    <a:pt x="757" y="6000"/>
                  </a:lnTo>
                  <a:lnTo>
                    <a:pt x="757" y="6005"/>
                  </a:lnTo>
                  <a:lnTo>
                    <a:pt x="755" y="6008"/>
                  </a:lnTo>
                  <a:lnTo>
                    <a:pt x="751" y="6008"/>
                  </a:lnTo>
                  <a:lnTo>
                    <a:pt x="747" y="6008"/>
                  </a:lnTo>
                  <a:lnTo>
                    <a:pt x="742" y="6006"/>
                  </a:lnTo>
                  <a:lnTo>
                    <a:pt x="729" y="6001"/>
                  </a:lnTo>
                  <a:lnTo>
                    <a:pt x="715" y="5996"/>
                  </a:lnTo>
                  <a:lnTo>
                    <a:pt x="708" y="5995"/>
                  </a:lnTo>
                  <a:lnTo>
                    <a:pt x="702" y="5995"/>
                  </a:lnTo>
                  <a:lnTo>
                    <a:pt x="695" y="5996"/>
                  </a:lnTo>
                  <a:lnTo>
                    <a:pt x="690" y="5999"/>
                  </a:lnTo>
                  <a:lnTo>
                    <a:pt x="676" y="6012"/>
                  </a:lnTo>
                  <a:lnTo>
                    <a:pt x="663" y="6025"/>
                  </a:lnTo>
                  <a:lnTo>
                    <a:pt x="654" y="6039"/>
                  </a:lnTo>
                  <a:lnTo>
                    <a:pt x="646" y="6054"/>
                  </a:lnTo>
                  <a:lnTo>
                    <a:pt x="640" y="6070"/>
                  </a:lnTo>
                  <a:lnTo>
                    <a:pt x="634" y="6085"/>
                  </a:lnTo>
                  <a:lnTo>
                    <a:pt x="630" y="6104"/>
                  </a:lnTo>
                  <a:lnTo>
                    <a:pt x="628" y="6120"/>
                  </a:lnTo>
                  <a:lnTo>
                    <a:pt x="627" y="6133"/>
                  </a:lnTo>
                  <a:lnTo>
                    <a:pt x="627" y="6146"/>
                  </a:lnTo>
                  <a:lnTo>
                    <a:pt x="628" y="6157"/>
                  </a:lnTo>
                  <a:lnTo>
                    <a:pt x="630" y="6167"/>
                  </a:lnTo>
                  <a:lnTo>
                    <a:pt x="640" y="6184"/>
                  </a:lnTo>
                  <a:lnTo>
                    <a:pt x="649" y="6201"/>
                  </a:lnTo>
                  <a:lnTo>
                    <a:pt x="653" y="6207"/>
                  </a:lnTo>
                  <a:lnTo>
                    <a:pt x="656" y="6215"/>
                  </a:lnTo>
                  <a:lnTo>
                    <a:pt x="659" y="6223"/>
                  </a:lnTo>
                  <a:lnTo>
                    <a:pt x="660" y="6230"/>
                  </a:lnTo>
                  <a:lnTo>
                    <a:pt x="660" y="6240"/>
                  </a:lnTo>
                  <a:lnTo>
                    <a:pt x="659" y="6249"/>
                  </a:lnTo>
                  <a:lnTo>
                    <a:pt x="656" y="6259"/>
                  </a:lnTo>
                  <a:lnTo>
                    <a:pt x="650" y="6269"/>
                  </a:lnTo>
                  <a:lnTo>
                    <a:pt x="640" y="6285"/>
                  </a:lnTo>
                  <a:lnTo>
                    <a:pt x="632" y="6297"/>
                  </a:lnTo>
                  <a:lnTo>
                    <a:pt x="625" y="6306"/>
                  </a:lnTo>
                  <a:lnTo>
                    <a:pt x="619" y="6312"/>
                  </a:lnTo>
                  <a:lnTo>
                    <a:pt x="615" y="6316"/>
                  </a:lnTo>
                  <a:lnTo>
                    <a:pt x="610" y="6317"/>
                  </a:lnTo>
                  <a:lnTo>
                    <a:pt x="606" y="6317"/>
                  </a:lnTo>
                  <a:lnTo>
                    <a:pt x="602" y="6315"/>
                  </a:lnTo>
                  <a:lnTo>
                    <a:pt x="592" y="6307"/>
                  </a:lnTo>
                  <a:lnTo>
                    <a:pt x="577" y="6297"/>
                  </a:lnTo>
                  <a:lnTo>
                    <a:pt x="568" y="6291"/>
                  </a:lnTo>
                  <a:lnTo>
                    <a:pt x="558" y="6286"/>
                  </a:lnTo>
                  <a:lnTo>
                    <a:pt x="545" y="6281"/>
                  </a:lnTo>
                  <a:lnTo>
                    <a:pt x="529" y="6277"/>
                  </a:lnTo>
                  <a:lnTo>
                    <a:pt x="518" y="6275"/>
                  </a:lnTo>
                  <a:lnTo>
                    <a:pt x="507" y="6275"/>
                  </a:lnTo>
                  <a:lnTo>
                    <a:pt x="498" y="6275"/>
                  </a:lnTo>
                  <a:lnTo>
                    <a:pt x="488" y="6275"/>
                  </a:lnTo>
                  <a:lnTo>
                    <a:pt x="470" y="6280"/>
                  </a:lnTo>
                  <a:lnTo>
                    <a:pt x="452" y="6285"/>
                  </a:lnTo>
                  <a:lnTo>
                    <a:pt x="435" y="6293"/>
                  </a:lnTo>
                  <a:lnTo>
                    <a:pt x="417" y="6299"/>
                  </a:lnTo>
                  <a:lnTo>
                    <a:pt x="397" y="6306"/>
                  </a:lnTo>
                  <a:lnTo>
                    <a:pt x="378" y="6309"/>
                  </a:lnTo>
                  <a:lnTo>
                    <a:pt x="369" y="6311"/>
                  </a:lnTo>
                  <a:lnTo>
                    <a:pt x="361" y="6311"/>
                  </a:lnTo>
                  <a:lnTo>
                    <a:pt x="352" y="6309"/>
                  </a:lnTo>
                  <a:lnTo>
                    <a:pt x="343" y="6308"/>
                  </a:lnTo>
                  <a:lnTo>
                    <a:pt x="326" y="6304"/>
                  </a:lnTo>
                  <a:lnTo>
                    <a:pt x="309" y="6298"/>
                  </a:lnTo>
                  <a:lnTo>
                    <a:pt x="294" y="6289"/>
                  </a:lnTo>
                  <a:lnTo>
                    <a:pt x="278" y="6280"/>
                  </a:lnTo>
                  <a:lnTo>
                    <a:pt x="263" y="6271"/>
                  </a:lnTo>
                  <a:lnTo>
                    <a:pt x="248" y="6262"/>
                  </a:lnTo>
                  <a:lnTo>
                    <a:pt x="247" y="6259"/>
                  </a:lnTo>
                  <a:lnTo>
                    <a:pt x="247" y="6255"/>
                  </a:lnTo>
                  <a:lnTo>
                    <a:pt x="248" y="6251"/>
                  </a:lnTo>
                  <a:lnTo>
                    <a:pt x="250" y="6245"/>
                  </a:lnTo>
                  <a:lnTo>
                    <a:pt x="256" y="6232"/>
                  </a:lnTo>
                  <a:lnTo>
                    <a:pt x="263" y="6216"/>
                  </a:lnTo>
                  <a:lnTo>
                    <a:pt x="270" y="6201"/>
                  </a:lnTo>
                  <a:lnTo>
                    <a:pt x="277" y="6186"/>
                  </a:lnTo>
                  <a:lnTo>
                    <a:pt x="282" y="6173"/>
                  </a:lnTo>
                  <a:lnTo>
                    <a:pt x="285" y="6167"/>
                  </a:lnTo>
                  <a:lnTo>
                    <a:pt x="283" y="6161"/>
                  </a:lnTo>
                  <a:lnTo>
                    <a:pt x="283" y="6155"/>
                  </a:lnTo>
                  <a:lnTo>
                    <a:pt x="281" y="6150"/>
                  </a:lnTo>
                  <a:lnTo>
                    <a:pt x="278" y="6146"/>
                  </a:lnTo>
                  <a:lnTo>
                    <a:pt x="273" y="6137"/>
                  </a:lnTo>
                  <a:lnTo>
                    <a:pt x="265" y="6128"/>
                  </a:lnTo>
                  <a:lnTo>
                    <a:pt x="257" y="6120"/>
                  </a:lnTo>
                  <a:lnTo>
                    <a:pt x="250" y="6111"/>
                  </a:lnTo>
                  <a:lnTo>
                    <a:pt x="243" y="6104"/>
                  </a:lnTo>
                  <a:lnTo>
                    <a:pt x="237" y="6093"/>
                  </a:lnTo>
                  <a:lnTo>
                    <a:pt x="233" y="6082"/>
                  </a:lnTo>
                  <a:lnTo>
                    <a:pt x="229" y="6069"/>
                  </a:lnTo>
                  <a:lnTo>
                    <a:pt x="228" y="6054"/>
                  </a:lnTo>
                  <a:lnTo>
                    <a:pt x="225" y="6039"/>
                  </a:lnTo>
                  <a:lnTo>
                    <a:pt x="224" y="6005"/>
                  </a:lnTo>
                  <a:lnTo>
                    <a:pt x="224" y="5971"/>
                  </a:lnTo>
                  <a:lnTo>
                    <a:pt x="222" y="5939"/>
                  </a:lnTo>
                  <a:lnTo>
                    <a:pt x="220" y="5908"/>
                  </a:lnTo>
                  <a:lnTo>
                    <a:pt x="216" y="5895"/>
                  </a:lnTo>
                  <a:lnTo>
                    <a:pt x="212" y="5883"/>
                  </a:lnTo>
                  <a:lnTo>
                    <a:pt x="207" y="5873"/>
                  </a:lnTo>
                  <a:lnTo>
                    <a:pt x="200" y="5864"/>
                  </a:lnTo>
                  <a:lnTo>
                    <a:pt x="184" y="5848"/>
                  </a:lnTo>
                  <a:lnTo>
                    <a:pt x="167" y="5831"/>
                  </a:lnTo>
                  <a:lnTo>
                    <a:pt x="164" y="5828"/>
                  </a:lnTo>
                  <a:lnTo>
                    <a:pt x="163" y="5824"/>
                  </a:lnTo>
                  <a:lnTo>
                    <a:pt x="163" y="5820"/>
                  </a:lnTo>
                  <a:lnTo>
                    <a:pt x="164" y="5817"/>
                  </a:lnTo>
                  <a:lnTo>
                    <a:pt x="168" y="5816"/>
                  </a:lnTo>
                  <a:lnTo>
                    <a:pt x="172" y="5815"/>
                  </a:lnTo>
                  <a:lnTo>
                    <a:pt x="180" y="5813"/>
                  </a:lnTo>
                  <a:lnTo>
                    <a:pt x="189" y="5813"/>
                  </a:lnTo>
                  <a:lnTo>
                    <a:pt x="196" y="5815"/>
                  </a:lnTo>
                  <a:lnTo>
                    <a:pt x="202" y="5816"/>
                  </a:lnTo>
                  <a:lnTo>
                    <a:pt x="207" y="5819"/>
                  </a:lnTo>
                  <a:lnTo>
                    <a:pt x="211" y="5821"/>
                  </a:lnTo>
                  <a:lnTo>
                    <a:pt x="219" y="5829"/>
                  </a:lnTo>
                  <a:lnTo>
                    <a:pt x="224" y="5838"/>
                  </a:lnTo>
                  <a:lnTo>
                    <a:pt x="229" y="5848"/>
                  </a:lnTo>
                  <a:lnTo>
                    <a:pt x="235" y="5856"/>
                  </a:lnTo>
                  <a:lnTo>
                    <a:pt x="238" y="5860"/>
                  </a:lnTo>
                  <a:lnTo>
                    <a:pt x="242" y="5864"/>
                  </a:lnTo>
                  <a:lnTo>
                    <a:pt x="247" y="5866"/>
                  </a:lnTo>
                  <a:lnTo>
                    <a:pt x="252" y="5868"/>
                  </a:lnTo>
                  <a:lnTo>
                    <a:pt x="256" y="5868"/>
                  </a:lnTo>
                  <a:lnTo>
                    <a:pt x="257" y="5866"/>
                  </a:lnTo>
                  <a:lnTo>
                    <a:pt x="260" y="5863"/>
                  </a:lnTo>
                  <a:lnTo>
                    <a:pt x="261" y="5859"/>
                  </a:lnTo>
                  <a:lnTo>
                    <a:pt x="263" y="5847"/>
                  </a:lnTo>
                  <a:lnTo>
                    <a:pt x="263" y="5833"/>
                  </a:lnTo>
                  <a:lnTo>
                    <a:pt x="261" y="5819"/>
                  </a:lnTo>
                  <a:lnTo>
                    <a:pt x="259" y="5806"/>
                  </a:lnTo>
                  <a:lnTo>
                    <a:pt x="257" y="5794"/>
                  </a:lnTo>
                  <a:lnTo>
                    <a:pt x="255" y="5787"/>
                  </a:lnTo>
                  <a:lnTo>
                    <a:pt x="246" y="5776"/>
                  </a:lnTo>
                  <a:lnTo>
                    <a:pt x="238" y="5767"/>
                  </a:lnTo>
                  <a:lnTo>
                    <a:pt x="234" y="5762"/>
                  </a:lnTo>
                  <a:lnTo>
                    <a:pt x="230" y="5756"/>
                  </a:lnTo>
                  <a:lnTo>
                    <a:pt x="229" y="5750"/>
                  </a:lnTo>
                  <a:lnTo>
                    <a:pt x="228" y="5743"/>
                  </a:lnTo>
                  <a:lnTo>
                    <a:pt x="243" y="5741"/>
                  </a:lnTo>
                  <a:lnTo>
                    <a:pt x="257" y="5741"/>
                  </a:lnTo>
                  <a:lnTo>
                    <a:pt x="269" y="5742"/>
                  </a:lnTo>
                  <a:lnTo>
                    <a:pt x="278" y="5743"/>
                  </a:lnTo>
                  <a:lnTo>
                    <a:pt x="282" y="5743"/>
                  </a:lnTo>
                  <a:lnTo>
                    <a:pt x="286" y="5742"/>
                  </a:lnTo>
                  <a:lnTo>
                    <a:pt x="288" y="5740"/>
                  </a:lnTo>
                  <a:lnTo>
                    <a:pt x="291" y="5736"/>
                  </a:lnTo>
                  <a:lnTo>
                    <a:pt x="294" y="5732"/>
                  </a:lnTo>
                  <a:lnTo>
                    <a:pt x="295" y="5725"/>
                  </a:lnTo>
                  <a:lnTo>
                    <a:pt x="296" y="5716"/>
                  </a:lnTo>
                  <a:lnTo>
                    <a:pt x="298" y="5706"/>
                  </a:lnTo>
                  <a:lnTo>
                    <a:pt x="296" y="5693"/>
                  </a:lnTo>
                  <a:lnTo>
                    <a:pt x="294" y="5683"/>
                  </a:lnTo>
                  <a:lnTo>
                    <a:pt x="290" y="5673"/>
                  </a:lnTo>
                  <a:lnTo>
                    <a:pt x="285" y="5667"/>
                  </a:lnTo>
                  <a:lnTo>
                    <a:pt x="277" y="5660"/>
                  </a:lnTo>
                  <a:lnTo>
                    <a:pt x="269" y="5654"/>
                  </a:lnTo>
                  <a:lnTo>
                    <a:pt x="259" y="5649"/>
                  </a:lnTo>
                  <a:lnTo>
                    <a:pt x="248" y="5644"/>
                  </a:lnTo>
                  <a:lnTo>
                    <a:pt x="243" y="5640"/>
                  </a:lnTo>
                  <a:lnTo>
                    <a:pt x="239" y="5637"/>
                  </a:lnTo>
                  <a:lnTo>
                    <a:pt x="235" y="5632"/>
                  </a:lnTo>
                  <a:lnTo>
                    <a:pt x="233" y="5628"/>
                  </a:lnTo>
                  <a:lnTo>
                    <a:pt x="230" y="5618"/>
                  </a:lnTo>
                  <a:lnTo>
                    <a:pt x="229" y="5606"/>
                  </a:lnTo>
                  <a:lnTo>
                    <a:pt x="229" y="5596"/>
                  </a:lnTo>
                  <a:lnTo>
                    <a:pt x="226" y="5584"/>
                  </a:lnTo>
                  <a:lnTo>
                    <a:pt x="225" y="5579"/>
                  </a:lnTo>
                  <a:lnTo>
                    <a:pt x="224" y="5574"/>
                  </a:lnTo>
                  <a:lnTo>
                    <a:pt x="221" y="5569"/>
                  </a:lnTo>
                  <a:lnTo>
                    <a:pt x="219" y="5565"/>
                  </a:lnTo>
                  <a:lnTo>
                    <a:pt x="206" y="5553"/>
                  </a:lnTo>
                  <a:lnTo>
                    <a:pt x="196" y="5543"/>
                  </a:lnTo>
                  <a:lnTo>
                    <a:pt x="191" y="5536"/>
                  </a:lnTo>
                  <a:lnTo>
                    <a:pt x="187" y="5530"/>
                  </a:lnTo>
                  <a:lnTo>
                    <a:pt x="185" y="5522"/>
                  </a:lnTo>
                  <a:lnTo>
                    <a:pt x="181" y="5513"/>
                  </a:lnTo>
                  <a:lnTo>
                    <a:pt x="159" y="5426"/>
                  </a:lnTo>
                  <a:lnTo>
                    <a:pt x="147" y="5392"/>
                  </a:lnTo>
                  <a:lnTo>
                    <a:pt x="136" y="5360"/>
                  </a:lnTo>
                  <a:lnTo>
                    <a:pt x="124" y="5328"/>
                  </a:lnTo>
                  <a:lnTo>
                    <a:pt x="112" y="5295"/>
                  </a:lnTo>
                  <a:lnTo>
                    <a:pt x="110" y="5282"/>
                  </a:lnTo>
                  <a:lnTo>
                    <a:pt x="108" y="5271"/>
                  </a:lnTo>
                  <a:lnTo>
                    <a:pt x="107" y="5258"/>
                  </a:lnTo>
                  <a:lnTo>
                    <a:pt x="107" y="5246"/>
                  </a:lnTo>
                  <a:lnTo>
                    <a:pt x="108" y="5223"/>
                  </a:lnTo>
                  <a:lnTo>
                    <a:pt x="112" y="5199"/>
                  </a:lnTo>
                  <a:lnTo>
                    <a:pt x="116" y="5176"/>
                  </a:lnTo>
                  <a:lnTo>
                    <a:pt x="119" y="5153"/>
                  </a:lnTo>
                  <a:lnTo>
                    <a:pt x="120" y="5141"/>
                  </a:lnTo>
                  <a:lnTo>
                    <a:pt x="120" y="5129"/>
                  </a:lnTo>
                  <a:lnTo>
                    <a:pt x="120" y="5118"/>
                  </a:lnTo>
                  <a:lnTo>
                    <a:pt x="117" y="5106"/>
                  </a:lnTo>
                  <a:lnTo>
                    <a:pt x="115" y="5089"/>
                  </a:lnTo>
                  <a:lnTo>
                    <a:pt x="112" y="5075"/>
                  </a:lnTo>
                  <a:lnTo>
                    <a:pt x="114" y="5065"/>
                  </a:lnTo>
                  <a:lnTo>
                    <a:pt x="116" y="5056"/>
                  </a:lnTo>
                  <a:lnTo>
                    <a:pt x="125" y="5037"/>
                  </a:lnTo>
                  <a:lnTo>
                    <a:pt x="138" y="5011"/>
                  </a:lnTo>
                  <a:lnTo>
                    <a:pt x="142" y="5000"/>
                  </a:lnTo>
                  <a:lnTo>
                    <a:pt x="145" y="4988"/>
                  </a:lnTo>
                  <a:lnTo>
                    <a:pt x="146" y="4977"/>
                  </a:lnTo>
                  <a:lnTo>
                    <a:pt x="147" y="4965"/>
                  </a:lnTo>
                  <a:lnTo>
                    <a:pt x="147" y="4940"/>
                  </a:lnTo>
                  <a:lnTo>
                    <a:pt x="149" y="4917"/>
                  </a:lnTo>
                  <a:lnTo>
                    <a:pt x="152" y="4903"/>
                  </a:lnTo>
                  <a:lnTo>
                    <a:pt x="159" y="4890"/>
                  </a:lnTo>
                  <a:lnTo>
                    <a:pt x="165" y="4877"/>
                  </a:lnTo>
                  <a:lnTo>
                    <a:pt x="171" y="4863"/>
                  </a:lnTo>
                  <a:lnTo>
                    <a:pt x="171" y="4860"/>
                  </a:lnTo>
                  <a:lnTo>
                    <a:pt x="171" y="4856"/>
                  </a:lnTo>
                  <a:lnTo>
                    <a:pt x="169" y="4853"/>
                  </a:lnTo>
                  <a:lnTo>
                    <a:pt x="168" y="4851"/>
                  </a:lnTo>
                  <a:lnTo>
                    <a:pt x="163" y="4847"/>
                  </a:lnTo>
                  <a:lnTo>
                    <a:pt x="156" y="4843"/>
                  </a:lnTo>
                  <a:lnTo>
                    <a:pt x="142" y="4838"/>
                  </a:lnTo>
                  <a:lnTo>
                    <a:pt x="129" y="4831"/>
                  </a:lnTo>
                  <a:lnTo>
                    <a:pt x="128" y="4825"/>
                  </a:lnTo>
                  <a:lnTo>
                    <a:pt x="125" y="4821"/>
                  </a:lnTo>
                  <a:lnTo>
                    <a:pt x="121" y="4820"/>
                  </a:lnTo>
                  <a:lnTo>
                    <a:pt x="117" y="4820"/>
                  </a:lnTo>
                  <a:lnTo>
                    <a:pt x="107" y="4825"/>
                  </a:lnTo>
                  <a:lnTo>
                    <a:pt x="95" y="4833"/>
                  </a:lnTo>
                  <a:lnTo>
                    <a:pt x="89" y="4835"/>
                  </a:lnTo>
                  <a:lnTo>
                    <a:pt x="84" y="4838"/>
                  </a:lnTo>
                  <a:lnTo>
                    <a:pt x="79" y="4839"/>
                  </a:lnTo>
                  <a:lnTo>
                    <a:pt x="73" y="4839"/>
                  </a:lnTo>
                  <a:lnTo>
                    <a:pt x="70" y="4837"/>
                  </a:lnTo>
                  <a:lnTo>
                    <a:pt x="67" y="4833"/>
                  </a:lnTo>
                  <a:lnTo>
                    <a:pt x="64" y="4825"/>
                  </a:lnTo>
                  <a:lnTo>
                    <a:pt x="64" y="4813"/>
                  </a:lnTo>
                  <a:lnTo>
                    <a:pt x="60" y="4812"/>
                  </a:lnTo>
                  <a:lnTo>
                    <a:pt x="57" y="4812"/>
                  </a:lnTo>
                  <a:lnTo>
                    <a:pt x="53" y="4813"/>
                  </a:lnTo>
                  <a:lnTo>
                    <a:pt x="48" y="4815"/>
                  </a:lnTo>
                  <a:lnTo>
                    <a:pt x="38" y="4820"/>
                  </a:lnTo>
                  <a:lnTo>
                    <a:pt x="31" y="4825"/>
                  </a:lnTo>
                  <a:lnTo>
                    <a:pt x="22" y="4830"/>
                  </a:lnTo>
                  <a:lnTo>
                    <a:pt x="14" y="4834"/>
                  </a:lnTo>
                  <a:lnTo>
                    <a:pt x="11" y="4834"/>
                  </a:lnTo>
                  <a:lnTo>
                    <a:pt x="7" y="4834"/>
                  </a:lnTo>
                  <a:lnTo>
                    <a:pt x="5" y="4831"/>
                  </a:lnTo>
                  <a:lnTo>
                    <a:pt x="2" y="4828"/>
                  </a:lnTo>
                  <a:lnTo>
                    <a:pt x="0" y="4820"/>
                  </a:lnTo>
                  <a:lnTo>
                    <a:pt x="0" y="4811"/>
                  </a:lnTo>
                  <a:lnTo>
                    <a:pt x="1" y="4800"/>
                  </a:lnTo>
                  <a:lnTo>
                    <a:pt x="2" y="4790"/>
                  </a:lnTo>
                  <a:lnTo>
                    <a:pt x="7" y="4769"/>
                  </a:lnTo>
                  <a:lnTo>
                    <a:pt x="13" y="4751"/>
                  </a:lnTo>
                  <a:lnTo>
                    <a:pt x="16" y="4728"/>
                  </a:lnTo>
                  <a:lnTo>
                    <a:pt x="20" y="4703"/>
                  </a:lnTo>
                  <a:lnTo>
                    <a:pt x="24" y="4677"/>
                  </a:lnTo>
                  <a:lnTo>
                    <a:pt x="25" y="4651"/>
                  </a:lnTo>
                  <a:lnTo>
                    <a:pt x="27" y="4625"/>
                  </a:lnTo>
                  <a:lnTo>
                    <a:pt x="27" y="4600"/>
                  </a:lnTo>
                  <a:lnTo>
                    <a:pt x="24" y="4575"/>
                  </a:lnTo>
                  <a:lnTo>
                    <a:pt x="20" y="4552"/>
                  </a:lnTo>
                  <a:lnTo>
                    <a:pt x="24" y="4545"/>
                  </a:lnTo>
                  <a:lnTo>
                    <a:pt x="31" y="4540"/>
                  </a:lnTo>
                  <a:lnTo>
                    <a:pt x="37" y="4536"/>
                  </a:lnTo>
                  <a:lnTo>
                    <a:pt x="45" y="4532"/>
                  </a:lnTo>
                  <a:lnTo>
                    <a:pt x="62" y="4528"/>
                  </a:lnTo>
                  <a:lnTo>
                    <a:pt x="76" y="4524"/>
                  </a:lnTo>
                  <a:lnTo>
                    <a:pt x="76" y="4524"/>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47" name="Freeform 44">
              <a:extLst>
                <a:ext uri="{FF2B5EF4-FFF2-40B4-BE49-F238E27FC236}">
                  <a16:creationId xmlns:a16="http://schemas.microsoft.com/office/drawing/2014/main" id="{32C3A1D5-C477-CD4F-AF87-6452C52BB2BA}"/>
                </a:ext>
              </a:extLst>
            </p:cNvPr>
            <p:cNvSpPr>
              <a:spLocks noEditPoints="1"/>
            </p:cNvSpPr>
            <p:nvPr/>
          </p:nvSpPr>
          <p:spPr bwMode="auto">
            <a:xfrm>
              <a:off x="8481126" y="-146180"/>
              <a:ext cx="1147665" cy="2162147"/>
            </a:xfrm>
            <a:custGeom>
              <a:avLst/>
              <a:gdLst/>
              <a:ahLst/>
              <a:cxnLst>
                <a:cxn ang="0">
                  <a:pos x="48" y="4558"/>
                </a:cxn>
                <a:cxn ang="0">
                  <a:pos x="101" y="4521"/>
                </a:cxn>
                <a:cxn ang="0">
                  <a:pos x="111" y="4640"/>
                </a:cxn>
                <a:cxn ang="0">
                  <a:pos x="113" y="4684"/>
                </a:cxn>
                <a:cxn ang="0">
                  <a:pos x="479" y="786"/>
                </a:cxn>
                <a:cxn ang="0">
                  <a:pos x="676" y="956"/>
                </a:cxn>
                <a:cxn ang="0">
                  <a:pos x="733" y="1202"/>
                </a:cxn>
                <a:cxn ang="0">
                  <a:pos x="781" y="1427"/>
                </a:cxn>
                <a:cxn ang="0">
                  <a:pos x="785" y="1722"/>
                </a:cxn>
                <a:cxn ang="0">
                  <a:pos x="899" y="1961"/>
                </a:cxn>
                <a:cxn ang="0">
                  <a:pos x="1075" y="2080"/>
                </a:cxn>
                <a:cxn ang="0">
                  <a:pos x="1091" y="2239"/>
                </a:cxn>
                <a:cxn ang="0">
                  <a:pos x="1118" y="2357"/>
                </a:cxn>
                <a:cxn ang="0">
                  <a:pos x="1040" y="2399"/>
                </a:cxn>
                <a:cxn ang="0">
                  <a:pos x="913" y="2558"/>
                </a:cxn>
                <a:cxn ang="0">
                  <a:pos x="760" y="2751"/>
                </a:cxn>
                <a:cxn ang="0">
                  <a:pos x="595" y="2945"/>
                </a:cxn>
                <a:cxn ang="0">
                  <a:pos x="529" y="3110"/>
                </a:cxn>
                <a:cxn ang="0">
                  <a:pos x="469" y="3188"/>
                </a:cxn>
                <a:cxn ang="0">
                  <a:pos x="367" y="3273"/>
                </a:cxn>
                <a:cxn ang="0">
                  <a:pos x="307" y="3467"/>
                </a:cxn>
                <a:cxn ang="0">
                  <a:pos x="341" y="3609"/>
                </a:cxn>
                <a:cxn ang="0">
                  <a:pos x="333" y="3796"/>
                </a:cxn>
                <a:cxn ang="0">
                  <a:pos x="391" y="3918"/>
                </a:cxn>
                <a:cxn ang="0">
                  <a:pos x="376" y="4088"/>
                </a:cxn>
                <a:cxn ang="0">
                  <a:pos x="399" y="4234"/>
                </a:cxn>
                <a:cxn ang="0">
                  <a:pos x="433" y="4403"/>
                </a:cxn>
                <a:cxn ang="0">
                  <a:pos x="501" y="4441"/>
                </a:cxn>
                <a:cxn ang="0">
                  <a:pos x="672" y="4466"/>
                </a:cxn>
                <a:cxn ang="0">
                  <a:pos x="658" y="4517"/>
                </a:cxn>
                <a:cxn ang="0">
                  <a:pos x="643" y="4638"/>
                </a:cxn>
                <a:cxn ang="0">
                  <a:pos x="744" y="4684"/>
                </a:cxn>
                <a:cxn ang="0">
                  <a:pos x="845" y="4607"/>
                </a:cxn>
                <a:cxn ang="0">
                  <a:pos x="881" y="4717"/>
                </a:cxn>
                <a:cxn ang="0">
                  <a:pos x="894" y="4785"/>
                </a:cxn>
                <a:cxn ang="0">
                  <a:pos x="1056" y="4701"/>
                </a:cxn>
                <a:cxn ang="0">
                  <a:pos x="1354" y="4562"/>
                </a:cxn>
                <a:cxn ang="0">
                  <a:pos x="1516" y="4430"/>
                </a:cxn>
                <a:cxn ang="0">
                  <a:pos x="1815" y="4392"/>
                </a:cxn>
                <a:cxn ang="0">
                  <a:pos x="1862" y="4256"/>
                </a:cxn>
                <a:cxn ang="0">
                  <a:pos x="2144" y="3792"/>
                </a:cxn>
                <a:cxn ang="0">
                  <a:pos x="2472" y="3274"/>
                </a:cxn>
                <a:cxn ang="0">
                  <a:pos x="2347" y="2903"/>
                </a:cxn>
                <a:cxn ang="0">
                  <a:pos x="2160" y="2734"/>
                </a:cxn>
                <a:cxn ang="0">
                  <a:pos x="2153" y="2458"/>
                </a:cxn>
                <a:cxn ang="0">
                  <a:pos x="2035" y="2229"/>
                </a:cxn>
                <a:cxn ang="0">
                  <a:pos x="1945" y="1948"/>
                </a:cxn>
                <a:cxn ang="0">
                  <a:pos x="1898" y="1642"/>
                </a:cxn>
                <a:cxn ang="0">
                  <a:pos x="1711" y="1348"/>
                </a:cxn>
                <a:cxn ang="0">
                  <a:pos x="1787" y="992"/>
                </a:cxn>
                <a:cxn ang="0">
                  <a:pos x="1520" y="654"/>
                </a:cxn>
                <a:cxn ang="0">
                  <a:pos x="1473" y="430"/>
                </a:cxn>
                <a:cxn ang="0">
                  <a:pos x="1460" y="114"/>
                </a:cxn>
                <a:cxn ang="0">
                  <a:pos x="1240" y="2"/>
                </a:cxn>
                <a:cxn ang="0">
                  <a:pos x="1143" y="80"/>
                </a:cxn>
                <a:cxn ang="0">
                  <a:pos x="1079" y="257"/>
                </a:cxn>
                <a:cxn ang="0">
                  <a:pos x="1038" y="537"/>
                </a:cxn>
                <a:cxn ang="0">
                  <a:pos x="893" y="682"/>
                </a:cxn>
                <a:cxn ang="0">
                  <a:pos x="672" y="650"/>
                </a:cxn>
                <a:cxn ang="0">
                  <a:pos x="464" y="541"/>
                </a:cxn>
              </a:cxnLst>
              <a:rect l="0" t="0" r="r" b="b"/>
              <a:pathLst>
                <a:path w="2517" h="4789">
                  <a:moveTo>
                    <a:pt x="67" y="4675"/>
                  </a:moveTo>
                  <a:lnTo>
                    <a:pt x="64" y="4673"/>
                  </a:lnTo>
                  <a:lnTo>
                    <a:pt x="60" y="4672"/>
                  </a:lnTo>
                  <a:lnTo>
                    <a:pt x="56" y="4668"/>
                  </a:lnTo>
                  <a:lnTo>
                    <a:pt x="51" y="4664"/>
                  </a:lnTo>
                  <a:lnTo>
                    <a:pt x="39" y="4653"/>
                  </a:lnTo>
                  <a:lnTo>
                    <a:pt x="29" y="4638"/>
                  </a:lnTo>
                  <a:lnTo>
                    <a:pt x="17" y="4623"/>
                  </a:lnTo>
                  <a:lnTo>
                    <a:pt x="9" y="4609"/>
                  </a:lnTo>
                  <a:lnTo>
                    <a:pt x="3" y="4597"/>
                  </a:lnTo>
                  <a:lnTo>
                    <a:pt x="0" y="4589"/>
                  </a:lnTo>
                  <a:lnTo>
                    <a:pt x="14" y="4585"/>
                  </a:lnTo>
                  <a:lnTo>
                    <a:pt x="31" y="4579"/>
                  </a:lnTo>
                  <a:lnTo>
                    <a:pt x="39" y="4574"/>
                  </a:lnTo>
                  <a:lnTo>
                    <a:pt x="45" y="4568"/>
                  </a:lnTo>
                  <a:lnTo>
                    <a:pt x="47" y="4565"/>
                  </a:lnTo>
                  <a:lnTo>
                    <a:pt x="48" y="4562"/>
                  </a:lnTo>
                  <a:lnTo>
                    <a:pt x="48" y="4558"/>
                  </a:lnTo>
                  <a:lnTo>
                    <a:pt x="47" y="4554"/>
                  </a:lnTo>
                  <a:lnTo>
                    <a:pt x="40" y="4539"/>
                  </a:lnTo>
                  <a:lnTo>
                    <a:pt x="31" y="4523"/>
                  </a:lnTo>
                  <a:lnTo>
                    <a:pt x="29" y="4515"/>
                  </a:lnTo>
                  <a:lnTo>
                    <a:pt x="27" y="4508"/>
                  </a:lnTo>
                  <a:lnTo>
                    <a:pt x="27" y="4502"/>
                  </a:lnTo>
                  <a:lnTo>
                    <a:pt x="27" y="4498"/>
                  </a:lnTo>
                  <a:lnTo>
                    <a:pt x="30" y="4493"/>
                  </a:lnTo>
                  <a:lnTo>
                    <a:pt x="31" y="4489"/>
                  </a:lnTo>
                  <a:lnTo>
                    <a:pt x="34" y="4487"/>
                  </a:lnTo>
                  <a:lnTo>
                    <a:pt x="36" y="4484"/>
                  </a:lnTo>
                  <a:lnTo>
                    <a:pt x="40" y="4483"/>
                  </a:lnTo>
                  <a:lnTo>
                    <a:pt x="44" y="4483"/>
                  </a:lnTo>
                  <a:lnTo>
                    <a:pt x="51" y="4484"/>
                  </a:lnTo>
                  <a:lnTo>
                    <a:pt x="58" y="4488"/>
                  </a:lnTo>
                  <a:lnTo>
                    <a:pt x="73" y="4498"/>
                  </a:lnTo>
                  <a:lnTo>
                    <a:pt x="83" y="4508"/>
                  </a:lnTo>
                  <a:lnTo>
                    <a:pt x="101" y="4521"/>
                  </a:lnTo>
                  <a:lnTo>
                    <a:pt x="124" y="4535"/>
                  </a:lnTo>
                  <a:lnTo>
                    <a:pt x="128" y="4539"/>
                  </a:lnTo>
                  <a:lnTo>
                    <a:pt x="133" y="4543"/>
                  </a:lnTo>
                  <a:lnTo>
                    <a:pt x="136" y="4546"/>
                  </a:lnTo>
                  <a:lnTo>
                    <a:pt x="139" y="4550"/>
                  </a:lnTo>
                  <a:lnTo>
                    <a:pt x="139" y="4554"/>
                  </a:lnTo>
                  <a:lnTo>
                    <a:pt x="139" y="4558"/>
                  </a:lnTo>
                  <a:lnTo>
                    <a:pt x="136" y="4562"/>
                  </a:lnTo>
                  <a:lnTo>
                    <a:pt x="131" y="4567"/>
                  </a:lnTo>
                  <a:lnTo>
                    <a:pt x="117" y="4576"/>
                  </a:lnTo>
                  <a:lnTo>
                    <a:pt x="108" y="4585"/>
                  </a:lnTo>
                  <a:lnTo>
                    <a:pt x="105" y="4590"/>
                  </a:lnTo>
                  <a:lnTo>
                    <a:pt x="104" y="4596"/>
                  </a:lnTo>
                  <a:lnTo>
                    <a:pt x="102" y="4603"/>
                  </a:lnTo>
                  <a:lnTo>
                    <a:pt x="102" y="4612"/>
                  </a:lnTo>
                  <a:lnTo>
                    <a:pt x="105" y="4624"/>
                  </a:lnTo>
                  <a:lnTo>
                    <a:pt x="109" y="4635"/>
                  </a:lnTo>
                  <a:lnTo>
                    <a:pt x="111" y="4640"/>
                  </a:lnTo>
                  <a:lnTo>
                    <a:pt x="115" y="4644"/>
                  </a:lnTo>
                  <a:lnTo>
                    <a:pt x="121" y="4646"/>
                  </a:lnTo>
                  <a:lnTo>
                    <a:pt x="126" y="4647"/>
                  </a:lnTo>
                  <a:lnTo>
                    <a:pt x="144" y="4644"/>
                  </a:lnTo>
                  <a:lnTo>
                    <a:pt x="157" y="4638"/>
                  </a:lnTo>
                  <a:lnTo>
                    <a:pt x="159" y="4638"/>
                  </a:lnTo>
                  <a:lnTo>
                    <a:pt x="161" y="4640"/>
                  </a:lnTo>
                  <a:lnTo>
                    <a:pt x="163" y="4641"/>
                  </a:lnTo>
                  <a:lnTo>
                    <a:pt x="163" y="4644"/>
                  </a:lnTo>
                  <a:lnTo>
                    <a:pt x="165" y="4653"/>
                  </a:lnTo>
                  <a:lnTo>
                    <a:pt x="165" y="4667"/>
                  </a:lnTo>
                  <a:lnTo>
                    <a:pt x="165" y="4672"/>
                  </a:lnTo>
                  <a:lnTo>
                    <a:pt x="162" y="4676"/>
                  </a:lnTo>
                  <a:lnTo>
                    <a:pt x="159" y="4679"/>
                  </a:lnTo>
                  <a:lnTo>
                    <a:pt x="155" y="4681"/>
                  </a:lnTo>
                  <a:lnTo>
                    <a:pt x="146" y="4684"/>
                  </a:lnTo>
                  <a:lnTo>
                    <a:pt x="136" y="4685"/>
                  </a:lnTo>
                  <a:lnTo>
                    <a:pt x="113" y="4684"/>
                  </a:lnTo>
                  <a:lnTo>
                    <a:pt x="96" y="4681"/>
                  </a:lnTo>
                  <a:lnTo>
                    <a:pt x="67" y="4675"/>
                  </a:lnTo>
                  <a:close/>
                  <a:moveTo>
                    <a:pt x="187" y="478"/>
                  </a:moveTo>
                  <a:lnTo>
                    <a:pt x="212" y="510"/>
                  </a:lnTo>
                  <a:lnTo>
                    <a:pt x="237" y="546"/>
                  </a:lnTo>
                  <a:lnTo>
                    <a:pt x="260" y="582"/>
                  </a:lnTo>
                  <a:lnTo>
                    <a:pt x="284" y="617"/>
                  </a:lnTo>
                  <a:lnTo>
                    <a:pt x="292" y="629"/>
                  </a:lnTo>
                  <a:lnTo>
                    <a:pt x="301" y="639"/>
                  </a:lnTo>
                  <a:lnTo>
                    <a:pt x="310" y="649"/>
                  </a:lnTo>
                  <a:lnTo>
                    <a:pt x="319" y="658"/>
                  </a:lnTo>
                  <a:lnTo>
                    <a:pt x="339" y="672"/>
                  </a:lnTo>
                  <a:lnTo>
                    <a:pt x="360" y="685"/>
                  </a:lnTo>
                  <a:lnTo>
                    <a:pt x="407" y="709"/>
                  </a:lnTo>
                  <a:lnTo>
                    <a:pt x="452" y="735"/>
                  </a:lnTo>
                  <a:lnTo>
                    <a:pt x="460" y="752"/>
                  </a:lnTo>
                  <a:lnTo>
                    <a:pt x="469" y="769"/>
                  </a:lnTo>
                  <a:lnTo>
                    <a:pt x="479" y="786"/>
                  </a:lnTo>
                  <a:lnTo>
                    <a:pt x="491" y="803"/>
                  </a:lnTo>
                  <a:lnTo>
                    <a:pt x="513" y="836"/>
                  </a:lnTo>
                  <a:lnTo>
                    <a:pt x="535" y="866"/>
                  </a:lnTo>
                  <a:lnTo>
                    <a:pt x="547" y="880"/>
                  </a:lnTo>
                  <a:lnTo>
                    <a:pt x="558" y="893"/>
                  </a:lnTo>
                  <a:lnTo>
                    <a:pt x="566" y="899"/>
                  </a:lnTo>
                  <a:lnTo>
                    <a:pt x="574" y="904"/>
                  </a:lnTo>
                  <a:lnTo>
                    <a:pt x="582" y="906"/>
                  </a:lnTo>
                  <a:lnTo>
                    <a:pt x="591" y="908"/>
                  </a:lnTo>
                  <a:lnTo>
                    <a:pt x="606" y="905"/>
                  </a:lnTo>
                  <a:lnTo>
                    <a:pt x="626" y="901"/>
                  </a:lnTo>
                  <a:lnTo>
                    <a:pt x="636" y="900"/>
                  </a:lnTo>
                  <a:lnTo>
                    <a:pt x="645" y="899"/>
                  </a:lnTo>
                  <a:lnTo>
                    <a:pt x="653" y="899"/>
                  </a:lnTo>
                  <a:lnTo>
                    <a:pt x="659" y="900"/>
                  </a:lnTo>
                  <a:lnTo>
                    <a:pt x="665" y="918"/>
                  </a:lnTo>
                  <a:lnTo>
                    <a:pt x="670" y="937"/>
                  </a:lnTo>
                  <a:lnTo>
                    <a:pt x="676" y="956"/>
                  </a:lnTo>
                  <a:lnTo>
                    <a:pt x="683" y="975"/>
                  </a:lnTo>
                  <a:lnTo>
                    <a:pt x="689" y="994"/>
                  </a:lnTo>
                  <a:lnTo>
                    <a:pt x="694" y="1013"/>
                  </a:lnTo>
                  <a:lnTo>
                    <a:pt x="698" y="1032"/>
                  </a:lnTo>
                  <a:lnTo>
                    <a:pt x="701" y="1051"/>
                  </a:lnTo>
                  <a:lnTo>
                    <a:pt x="696" y="1088"/>
                  </a:lnTo>
                  <a:lnTo>
                    <a:pt x="691" y="1127"/>
                  </a:lnTo>
                  <a:lnTo>
                    <a:pt x="691" y="1134"/>
                  </a:lnTo>
                  <a:lnTo>
                    <a:pt x="691" y="1143"/>
                  </a:lnTo>
                  <a:lnTo>
                    <a:pt x="693" y="1150"/>
                  </a:lnTo>
                  <a:lnTo>
                    <a:pt x="696" y="1158"/>
                  </a:lnTo>
                  <a:lnTo>
                    <a:pt x="701" y="1163"/>
                  </a:lnTo>
                  <a:lnTo>
                    <a:pt x="707" y="1168"/>
                  </a:lnTo>
                  <a:lnTo>
                    <a:pt x="715" y="1172"/>
                  </a:lnTo>
                  <a:lnTo>
                    <a:pt x="726" y="1174"/>
                  </a:lnTo>
                  <a:lnTo>
                    <a:pt x="731" y="1184"/>
                  </a:lnTo>
                  <a:lnTo>
                    <a:pt x="733" y="1193"/>
                  </a:lnTo>
                  <a:lnTo>
                    <a:pt x="733" y="1202"/>
                  </a:lnTo>
                  <a:lnTo>
                    <a:pt x="732" y="1212"/>
                  </a:lnTo>
                  <a:lnTo>
                    <a:pt x="727" y="1231"/>
                  </a:lnTo>
                  <a:lnTo>
                    <a:pt x="719" y="1251"/>
                  </a:lnTo>
                  <a:lnTo>
                    <a:pt x="710" y="1278"/>
                  </a:lnTo>
                  <a:lnTo>
                    <a:pt x="705" y="1295"/>
                  </a:lnTo>
                  <a:lnTo>
                    <a:pt x="705" y="1303"/>
                  </a:lnTo>
                  <a:lnTo>
                    <a:pt x="705" y="1313"/>
                  </a:lnTo>
                  <a:lnTo>
                    <a:pt x="705" y="1325"/>
                  </a:lnTo>
                  <a:lnTo>
                    <a:pt x="706" y="1340"/>
                  </a:lnTo>
                  <a:lnTo>
                    <a:pt x="715" y="1355"/>
                  </a:lnTo>
                  <a:lnTo>
                    <a:pt x="726" y="1366"/>
                  </a:lnTo>
                  <a:lnTo>
                    <a:pt x="737" y="1377"/>
                  </a:lnTo>
                  <a:lnTo>
                    <a:pt x="748" y="1387"/>
                  </a:lnTo>
                  <a:lnTo>
                    <a:pt x="758" y="1396"/>
                  </a:lnTo>
                  <a:lnTo>
                    <a:pt x="768" y="1406"/>
                  </a:lnTo>
                  <a:lnTo>
                    <a:pt x="773" y="1413"/>
                  </a:lnTo>
                  <a:lnTo>
                    <a:pt x="777" y="1419"/>
                  </a:lnTo>
                  <a:lnTo>
                    <a:pt x="781" y="1427"/>
                  </a:lnTo>
                  <a:lnTo>
                    <a:pt x="785" y="1435"/>
                  </a:lnTo>
                  <a:lnTo>
                    <a:pt x="789" y="1446"/>
                  </a:lnTo>
                  <a:lnTo>
                    <a:pt x="790" y="1459"/>
                  </a:lnTo>
                  <a:lnTo>
                    <a:pt x="792" y="1471"/>
                  </a:lnTo>
                  <a:lnTo>
                    <a:pt x="792" y="1483"/>
                  </a:lnTo>
                  <a:lnTo>
                    <a:pt x="788" y="1507"/>
                  </a:lnTo>
                  <a:lnTo>
                    <a:pt x="783" y="1532"/>
                  </a:lnTo>
                  <a:lnTo>
                    <a:pt x="776" y="1557"/>
                  </a:lnTo>
                  <a:lnTo>
                    <a:pt x="770" y="1581"/>
                  </a:lnTo>
                  <a:lnTo>
                    <a:pt x="767" y="1594"/>
                  </a:lnTo>
                  <a:lnTo>
                    <a:pt x="764" y="1606"/>
                  </a:lnTo>
                  <a:lnTo>
                    <a:pt x="763" y="1617"/>
                  </a:lnTo>
                  <a:lnTo>
                    <a:pt x="762" y="1630"/>
                  </a:lnTo>
                  <a:lnTo>
                    <a:pt x="763" y="1646"/>
                  </a:lnTo>
                  <a:lnTo>
                    <a:pt x="766" y="1663"/>
                  </a:lnTo>
                  <a:lnTo>
                    <a:pt x="770" y="1678"/>
                  </a:lnTo>
                  <a:lnTo>
                    <a:pt x="773" y="1693"/>
                  </a:lnTo>
                  <a:lnTo>
                    <a:pt x="785" y="1722"/>
                  </a:lnTo>
                  <a:lnTo>
                    <a:pt x="798" y="1751"/>
                  </a:lnTo>
                  <a:lnTo>
                    <a:pt x="812" y="1779"/>
                  </a:lnTo>
                  <a:lnTo>
                    <a:pt x="824" y="1808"/>
                  </a:lnTo>
                  <a:lnTo>
                    <a:pt x="829" y="1822"/>
                  </a:lnTo>
                  <a:lnTo>
                    <a:pt x="833" y="1836"/>
                  </a:lnTo>
                  <a:lnTo>
                    <a:pt x="836" y="1851"/>
                  </a:lnTo>
                  <a:lnTo>
                    <a:pt x="838" y="1865"/>
                  </a:lnTo>
                  <a:lnTo>
                    <a:pt x="836" y="1910"/>
                  </a:lnTo>
                  <a:lnTo>
                    <a:pt x="838" y="1912"/>
                  </a:lnTo>
                  <a:lnTo>
                    <a:pt x="840" y="1913"/>
                  </a:lnTo>
                  <a:lnTo>
                    <a:pt x="841" y="1914"/>
                  </a:lnTo>
                  <a:lnTo>
                    <a:pt x="842" y="1917"/>
                  </a:lnTo>
                  <a:lnTo>
                    <a:pt x="845" y="1925"/>
                  </a:lnTo>
                  <a:lnTo>
                    <a:pt x="849" y="1932"/>
                  </a:lnTo>
                  <a:lnTo>
                    <a:pt x="855" y="1937"/>
                  </a:lnTo>
                  <a:lnTo>
                    <a:pt x="863" y="1943"/>
                  </a:lnTo>
                  <a:lnTo>
                    <a:pt x="880" y="1952"/>
                  </a:lnTo>
                  <a:lnTo>
                    <a:pt x="899" y="1961"/>
                  </a:lnTo>
                  <a:lnTo>
                    <a:pt x="919" y="1969"/>
                  </a:lnTo>
                  <a:lnTo>
                    <a:pt x="934" y="1976"/>
                  </a:lnTo>
                  <a:lnTo>
                    <a:pt x="939" y="1982"/>
                  </a:lnTo>
                  <a:lnTo>
                    <a:pt x="943" y="1988"/>
                  </a:lnTo>
                  <a:lnTo>
                    <a:pt x="946" y="1994"/>
                  </a:lnTo>
                  <a:lnTo>
                    <a:pt x="946" y="2002"/>
                  </a:lnTo>
                  <a:lnTo>
                    <a:pt x="946" y="2004"/>
                  </a:lnTo>
                  <a:lnTo>
                    <a:pt x="947" y="2006"/>
                  </a:lnTo>
                  <a:lnTo>
                    <a:pt x="948" y="2007"/>
                  </a:lnTo>
                  <a:lnTo>
                    <a:pt x="951" y="2010"/>
                  </a:lnTo>
                  <a:lnTo>
                    <a:pt x="959" y="2014"/>
                  </a:lnTo>
                  <a:lnTo>
                    <a:pt x="969" y="2018"/>
                  </a:lnTo>
                  <a:lnTo>
                    <a:pt x="995" y="2028"/>
                  </a:lnTo>
                  <a:lnTo>
                    <a:pt x="1025" y="2041"/>
                  </a:lnTo>
                  <a:lnTo>
                    <a:pt x="1039" y="2049"/>
                  </a:lnTo>
                  <a:lnTo>
                    <a:pt x="1053" y="2058"/>
                  </a:lnTo>
                  <a:lnTo>
                    <a:pt x="1065" y="2068"/>
                  </a:lnTo>
                  <a:lnTo>
                    <a:pt x="1075" y="2080"/>
                  </a:lnTo>
                  <a:lnTo>
                    <a:pt x="1080" y="2086"/>
                  </a:lnTo>
                  <a:lnTo>
                    <a:pt x="1083" y="2093"/>
                  </a:lnTo>
                  <a:lnTo>
                    <a:pt x="1087" y="2101"/>
                  </a:lnTo>
                  <a:lnTo>
                    <a:pt x="1088" y="2108"/>
                  </a:lnTo>
                  <a:lnTo>
                    <a:pt x="1090" y="2118"/>
                  </a:lnTo>
                  <a:lnTo>
                    <a:pt x="1090" y="2127"/>
                  </a:lnTo>
                  <a:lnTo>
                    <a:pt x="1090" y="2136"/>
                  </a:lnTo>
                  <a:lnTo>
                    <a:pt x="1088" y="2146"/>
                  </a:lnTo>
                  <a:lnTo>
                    <a:pt x="1084" y="2159"/>
                  </a:lnTo>
                  <a:lnTo>
                    <a:pt x="1082" y="2173"/>
                  </a:lnTo>
                  <a:lnTo>
                    <a:pt x="1079" y="2187"/>
                  </a:lnTo>
                  <a:lnTo>
                    <a:pt x="1078" y="2202"/>
                  </a:lnTo>
                  <a:lnTo>
                    <a:pt x="1078" y="2208"/>
                  </a:lnTo>
                  <a:lnTo>
                    <a:pt x="1079" y="2215"/>
                  </a:lnTo>
                  <a:lnTo>
                    <a:pt x="1080" y="2221"/>
                  </a:lnTo>
                  <a:lnTo>
                    <a:pt x="1083" y="2228"/>
                  </a:lnTo>
                  <a:lnTo>
                    <a:pt x="1087" y="2234"/>
                  </a:lnTo>
                  <a:lnTo>
                    <a:pt x="1091" y="2239"/>
                  </a:lnTo>
                  <a:lnTo>
                    <a:pt x="1096" y="2244"/>
                  </a:lnTo>
                  <a:lnTo>
                    <a:pt x="1103" y="2250"/>
                  </a:lnTo>
                  <a:lnTo>
                    <a:pt x="1118" y="2260"/>
                  </a:lnTo>
                  <a:lnTo>
                    <a:pt x="1132" y="2270"/>
                  </a:lnTo>
                  <a:lnTo>
                    <a:pt x="1139" y="2274"/>
                  </a:lnTo>
                  <a:lnTo>
                    <a:pt x="1144" y="2279"/>
                  </a:lnTo>
                  <a:lnTo>
                    <a:pt x="1149" y="2285"/>
                  </a:lnTo>
                  <a:lnTo>
                    <a:pt x="1153" y="2289"/>
                  </a:lnTo>
                  <a:lnTo>
                    <a:pt x="1156" y="2294"/>
                  </a:lnTo>
                  <a:lnTo>
                    <a:pt x="1157" y="2300"/>
                  </a:lnTo>
                  <a:lnTo>
                    <a:pt x="1156" y="2305"/>
                  </a:lnTo>
                  <a:lnTo>
                    <a:pt x="1154" y="2312"/>
                  </a:lnTo>
                  <a:lnTo>
                    <a:pt x="1149" y="2318"/>
                  </a:lnTo>
                  <a:lnTo>
                    <a:pt x="1144" y="2326"/>
                  </a:lnTo>
                  <a:lnTo>
                    <a:pt x="1135" y="2334"/>
                  </a:lnTo>
                  <a:lnTo>
                    <a:pt x="1125" y="2343"/>
                  </a:lnTo>
                  <a:lnTo>
                    <a:pt x="1122" y="2351"/>
                  </a:lnTo>
                  <a:lnTo>
                    <a:pt x="1118" y="2357"/>
                  </a:lnTo>
                  <a:lnTo>
                    <a:pt x="1113" y="2365"/>
                  </a:lnTo>
                  <a:lnTo>
                    <a:pt x="1108" y="2371"/>
                  </a:lnTo>
                  <a:lnTo>
                    <a:pt x="1101" y="2375"/>
                  </a:lnTo>
                  <a:lnTo>
                    <a:pt x="1093" y="2377"/>
                  </a:lnTo>
                  <a:lnTo>
                    <a:pt x="1091" y="2377"/>
                  </a:lnTo>
                  <a:lnTo>
                    <a:pt x="1087" y="2375"/>
                  </a:lnTo>
                  <a:lnTo>
                    <a:pt x="1084" y="2373"/>
                  </a:lnTo>
                  <a:lnTo>
                    <a:pt x="1080" y="2369"/>
                  </a:lnTo>
                  <a:lnTo>
                    <a:pt x="1078" y="2364"/>
                  </a:lnTo>
                  <a:lnTo>
                    <a:pt x="1075" y="2361"/>
                  </a:lnTo>
                  <a:lnTo>
                    <a:pt x="1071" y="2360"/>
                  </a:lnTo>
                  <a:lnTo>
                    <a:pt x="1069" y="2360"/>
                  </a:lnTo>
                  <a:lnTo>
                    <a:pt x="1065" y="2362"/>
                  </a:lnTo>
                  <a:lnTo>
                    <a:pt x="1061" y="2368"/>
                  </a:lnTo>
                  <a:lnTo>
                    <a:pt x="1055" y="2382"/>
                  </a:lnTo>
                  <a:lnTo>
                    <a:pt x="1049" y="2392"/>
                  </a:lnTo>
                  <a:lnTo>
                    <a:pt x="1046" y="2396"/>
                  </a:lnTo>
                  <a:lnTo>
                    <a:pt x="1040" y="2399"/>
                  </a:lnTo>
                  <a:lnTo>
                    <a:pt x="1035" y="2401"/>
                  </a:lnTo>
                  <a:lnTo>
                    <a:pt x="1029" y="2403"/>
                  </a:lnTo>
                  <a:lnTo>
                    <a:pt x="1013" y="2405"/>
                  </a:lnTo>
                  <a:lnTo>
                    <a:pt x="998" y="2408"/>
                  </a:lnTo>
                  <a:lnTo>
                    <a:pt x="981" y="2410"/>
                  </a:lnTo>
                  <a:lnTo>
                    <a:pt x="966" y="2413"/>
                  </a:lnTo>
                  <a:lnTo>
                    <a:pt x="959" y="2415"/>
                  </a:lnTo>
                  <a:lnTo>
                    <a:pt x="954" y="2418"/>
                  </a:lnTo>
                  <a:lnTo>
                    <a:pt x="948" y="2422"/>
                  </a:lnTo>
                  <a:lnTo>
                    <a:pt x="943" y="2426"/>
                  </a:lnTo>
                  <a:lnTo>
                    <a:pt x="939" y="2434"/>
                  </a:lnTo>
                  <a:lnTo>
                    <a:pt x="935" y="2445"/>
                  </a:lnTo>
                  <a:lnTo>
                    <a:pt x="933" y="2460"/>
                  </a:lnTo>
                  <a:lnTo>
                    <a:pt x="932" y="2474"/>
                  </a:lnTo>
                  <a:lnTo>
                    <a:pt x="928" y="2505"/>
                  </a:lnTo>
                  <a:lnTo>
                    <a:pt x="922" y="2529"/>
                  </a:lnTo>
                  <a:lnTo>
                    <a:pt x="919" y="2545"/>
                  </a:lnTo>
                  <a:lnTo>
                    <a:pt x="913" y="2558"/>
                  </a:lnTo>
                  <a:lnTo>
                    <a:pt x="908" y="2568"/>
                  </a:lnTo>
                  <a:lnTo>
                    <a:pt x="903" y="2577"/>
                  </a:lnTo>
                  <a:lnTo>
                    <a:pt x="890" y="2594"/>
                  </a:lnTo>
                  <a:lnTo>
                    <a:pt x="871" y="2615"/>
                  </a:lnTo>
                  <a:lnTo>
                    <a:pt x="862" y="2627"/>
                  </a:lnTo>
                  <a:lnTo>
                    <a:pt x="854" y="2640"/>
                  </a:lnTo>
                  <a:lnTo>
                    <a:pt x="845" y="2655"/>
                  </a:lnTo>
                  <a:lnTo>
                    <a:pt x="837" y="2671"/>
                  </a:lnTo>
                  <a:lnTo>
                    <a:pt x="829" y="2688"/>
                  </a:lnTo>
                  <a:lnTo>
                    <a:pt x="820" y="2703"/>
                  </a:lnTo>
                  <a:lnTo>
                    <a:pt x="811" y="2719"/>
                  </a:lnTo>
                  <a:lnTo>
                    <a:pt x="802" y="2733"/>
                  </a:lnTo>
                  <a:lnTo>
                    <a:pt x="795" y="2741"/>
                  </a:lnTo>
                  <a:lnTo>
                    <a:pt x="792" y="2745"/>
                  </a:lnTo>
                  <a:lnTo>
                    <a:pt x="786" y="2747"/>
                  </a:lnTo>
                  <a:lnTo>
                    <a:pt x="783" y="2748"/>
                  </a:lnTo>
                  <a:lnTo>
                    <a:pt x="775" y="2748"/>
                  </a:lnTo>
                  <a:lnTo>
                    <a:pt x="760" y="2751"/>
                  </a:lnTo>
                  <a:lnTo>
                    <a:pt x="751" y="2761"/>
                  </a:lnTo>
                  <a:lnTo>
                    <a:pt x="738" y="2785"/>
                  </a:lnTo>
                  <a:lnTo>
                    <a:pt x="726" y="2809"/>
                  </a:lnTo>
                  <a:lnTo>
                    <a:pt x="718" y="2825"/>
                  </a:lnTo>
                  <a:lnTo>
                    <a:pt x="714" y="2831"/>
                  </a:lnTo>
                  <a:lnTo>
                    <a:pt x="710" y="2839"/>
                  </a:lnTo>
                  <a:lnTo>
                    <a:pt x="706" y="2844"/>
                  </a:lnTo>
                  <a:lnTo>
                    <a:pt x="701" y="2849"/>
                  </a:lnTo>
                  <a:lnTo>
                    <a:pt x="689" y="2859"/>
                  </a:lnTo>
                  <a:lnTo>
                    <a:pt x="678" y="2866"/>
                  </a:lnTo>
                  <a:lnTo>
                    <a:pt x="665" y="2874"/>
                  </a:lnTo>
                  <a:lnTo>
                    <a:pt x="653" y="2882"/>
                  </a:lnTo>
                  <a:lnTo>
                    <a:pt x="640" y="2891"/>
                  </a:lnTo>
                  <a:lnTo>
                    <a:pt x="630" y="2903"/>
                  </a:lnTo>
                  <a:lnTo>
                    <a:pt x="617" y="2917"/>
                  </a:lnTo>
                  <a:lnTo>
                    <a:pt x="604" y="2930"/>
                  </a:lnTo>
                  <a:lnTo>
                    <a:pt x="599" y="2938"/>
                  </a:lnTo>
                  <a:lnTo>
                    <a:pt x="595" y="2945"/>
                  </a:lnTo>
                  <a:lnTo>
                    <a:pt x="591" y="2953"/>
                  </a:lnTo>
                  <a:lnTo>
                    <a:pt x="589" y="2962"/>
                  </a:lnTo>
                  <a:lnTo>
                    <a:pt x="588" y="2976"/>
                  </a:lnTo>
                  <a:lnTo>
                    <a:pt x="586" y="2988"/>
                  </a:lnTo>
                  <a:lnTo>
                    <a:pt x="583" y="3001"/>
                  </a:lnTo>
                  <a:lnTo>
                    <a:pt x="580" y="3011"/>
                  </a:lnTo>
                  <a:lnTo>
                    <a:pt x="575" y="3022"/>
                  </a:lnTo>
                  <a:lnTo>
                    <a:pt x="569" y="3032"/>
                  </a:lnTo>
                  <a:lnTo>
                    <a:pt x="560" y="3041"/>
                  </a:lnTo>
                  <a:lnTo>
                    <a:pt x="548" y="3049"/>
                  </a:lnTo>
                  <a:lnTo>
                    <a:pt x="540" y="3059"/>
                  </a:lnTo>
                  <a:lnTo>
                    <a:pt x="534" y="3068"/>
                  </a:lnTo>
                  <a:lnTo>
                    <a:pt x="530" y="3076"/>
                  </a:lnTo>
                  <a:lnTo>
                    <a:pt x="527" y="3084"/>
                  </a:lnTo>
                  <a:lnTo>
                    <a:pt x="526" y="3090"/>
                  </a:lnTo>
                  <a:lnTo>
                    <a:pt x="526" y="3098"/>
                  </a:lnTo>
                  <a:lnTo>
                    <a:pt x="526" y="3105"/>
                  </a:lnTo>
                  <a:lnTo>
                    <a:pt x="529" y="3110"/>
                  </a:lnTo>
                  <a:lnTo>
                    <a:pt x="532" y="3123"/>
                  </a:lnTo>
                  <a:lnTo>
                    <a:pt x="535" y="3137"/>
                  </a:lnTo>
                  <a:lnTo>
                    <a:pt x="536" y="3146"/>
                  </a:lnTo>
                  <a:lnTo>
                    <a:pt x="536" y="3154"/>
                  </a:lnTo>
                  <a:lnTo>
                    <a:pt x="535" y="3164"/>
                  </a:lnTo>
                  <a:lnTo>
                    <a:pt x="532" y="3175"/>
                  </a:lnTo>
                  <a:lnTo>
                    <a:pt x="527" y="3189"/>
                  </a:lnTo>
                  <a:lnTo>
                    <a:pt x="522" y="3199"/>
                  </a:lnTo>
                  <a:lnTo>
                    <a:pt x="517" y="3208"/>
                  </a:lnTo>
                  <a:lnTo>
                    <a:pt x="512" y="3213"/>
                  </a:lnTo>
                  <a:lnTo>
                    <a:pt x="507" y="3216"/>
                  </a:lnTo>
                  <a:lnTo>
                    <a:pt x="501" y="3216"/>
                  </a:lnTo>
                  <a:lnTo>
                    <a:pt x="495" y="3216"/>
                  </a:lnTo>
                  <a:lnTo>
                    <a:pt x="490" y="3212"/>
                  </a:lnTo>
                  <a:lnTo>
                    <a:pt x="485" y="3208"/>
                  </a:lnTo>
                  <a:lnTo>
                    <a:pt x="479" y="3202"/>
                  </a:lnTo>
                  <a:lnTo>
                    <a:pt x="474" y="3195"/>
                  </a:lnTo>
                  <a:lnTo>
                    <a:pt x="469" y="3188"/>
                  </a:lnTo>
                  <a:lnTo>
                    <a:pt x="461" y="3171"/>
                  </a:lnTo>
                  <a:lnTo>
                    <a:pt x="455" y="3154"/>
                  </a:lnTo>
                  <a:lnTo>
                    <a:pt x="443" y="3163"/>
                  </a:lnTo>
                  <a:lnTo>
                    <a:pt x="429" y="3175"/>
                  </a:lnTo>
                  <a:lnTo>
                    <a:pt x="407" y="3177"/>
                  </a:lnTo>
                  <a:lnTo>
                    <a:pt x="382" y="3178"/>
                  </a:lnTo>
                  <a:lnTo>
                    <a:pt x="376" y="3180"/>
                  </a:lnTo>
                  <a:lnTo>
                    <a:pt x="371" y="3181"/>
                  </a:lnTo>
                  <a:lnTo>
                    <a:pt x="367" y="3182"/>
                  </a:lnTo>
                  <a:lnTo>
                    <a:pt x="363" y="3185"/>
                  </a:lnTo>
                  <a:lnTo>
                    <a:pt x="360" y="3189"/>
                  </a:lnTo>
                  <a:lnTo>
                    <a:pt x="358" y="3193"/>
                  </a:lnTo>
                  <a:lnTo>
                    <a:pt x="358" y="3198"/>
                  </a:lnTo>
                  <a:lnTo>
                    <a:pt x="358" y="3204"/>
                  </a:lnTo>
                  <a:lnTo>
                    <a:pt x="363" y="3233"/>
                  </a:lnTo>
                  <a:lnTo>
                    <a:pt x="365" y="3255"/>
                  </a:lnTo>
                  <a:lnTo>
                    <a:pt x="367" y="3265"/>
                  </a:lnTo>
                  <a:lnTo>
                    <a:pt x="367" y="3273"/>
                  </a:lnTo>
                  <a:lnTo>
                    <a:pt x="367" y="3282"/>
                  </a:lnTo>
                  <a:lnTo>
                    <a:pt x="365" y="3290"/>
                  </a:lnTo>
                  <a:lnTo>
                    <a:pt x="363" y="3298"/>
                  </a:lnTo>
                  <a:lnTo>
                    <a:pt x="360" y="3305"/>
                  </a:lnTo>
                  <a:lnTo>
                    <a:pt x="356" y="3312"/>
                  </a:lnTo>
                  <a:lnTo>
                    <a:pt x="351" y="3321"/>
                  </a:lnTo>
                  <a:lnTo>
                    <a:pt x="339" y="3338"/>
                  </a:lnTo>
                  <a:lnTo>
                    <a:pt x="324" y="3360"/>
                  </a:lnTo>
                  <a:lnTo>
                    <a:pt x="315" y="3371"/>
                  </a:lnTo>
                  <a:lnTo>
                    <a:pt x="308" y="3382"/>
                  </a:lnTo>
                  <a:lnTo>
                    <a:pt x="303" y="3394"/>
                  </a:lnTo>
                  <a:lnTo>
                    <a:pt x="299" y="3404"/>
                  </a:lnTo>
                  <a:lnTo>
                    <a:pt x="297" y="3416"/>
                  </a:lnTo>
                  <a:lnTo>
                    <a:pt x="297" y="3427"/>
                  </a:lnTo>
                  <a:lnTo>
                    <a:pt x="299" y="3440"/>
                  </a:lnTo>
                  <a:lnTo>
                    <a:pt x="304" y="3453"/>
                  </a:lnTo>
                  <a:lnTo>
                    <a:pt x="306" y="3460"/>
                  </a:lnTo>
                  <a:lnTo>
                    <a:pt x="307" y="3467"/>
                  </a:lnTo>
                  <a:lnTo>
                    <a:pt x="307" y="3478"/>
                  </a:lnTo>
                  <a:lnTo>
                    <a:pt x="307" y="3489"/>
                  </a:lnTo>
                  <a:lnTo>
                    <a:pt x="304" y="3517"/>
                  </a:lnTo>
                  <a:lnTo>
                    <a:pt x="302" y="3545"/>
                  </a:lnTo>
                  <a:lnTo>
                    <a:pt x="302" y="3559"/>
                  </a:lnTo>
                  <a:lnTo>
                    <a:pt x="302" y="3572"/>
                  </a:lnTo>
                  <a:lnTo>
                    <a:pt x="302" y="3584"/>
                  </a:lnTo>
                  <a:lnTo>
                    <a:pt x="303" y="3593"/>
                  </a:lnTo>
                  <a:lnTo>
                    <a:pt x="306" y="3601"/>
                  </a:lnTo>
                  <a:lnTo>
                    <a:pt x="308" y="3607"/>
                  </a:lnTo>
                  <a:lnTo>
                    <a:pt x="311" y="3609"/>
                  </a:lnTo>
                  <a:lnTo>
                    <a:pt x="314" y="3610"/>
                  </a:lnTo>
                  <a:lnTo>
                    <a:pt x="316" y="3610"/>
                  </a:lnTo>
                  <a:lnTo>
                    <a:pt x="320" y="3609"/>
                  </a:lnTo>
                  <a:lnTo>
                    <a:pt x="329" y="3606"/>
                  </a:lnTo>
                  <a:lnTo>
                    <a:pt x="336" y="3606"/>
                  </a:lnTo>
                  <a:lnTo>
                    <a:pt x="338" y="3607"/>
                  </a:lnTo>
                  <a:lnTo>
                    <a:pt x="341" y="3609"/>
                  </a:lnTo>
                  <a:lnTo>
                    <a:pt x="342" y="3611"/>
                  </a:lnTo>
                  <a:lnTo>
                    <a:pt x="343" y="3614"/>
                  </a:lnTo>
                  <a:lnTo>
                    <a:pt x="345" y="3620"/>
                  </a:lnTo>
                  <a:lnTo>
                    <a:pt x="343" y="3629"/>
                  </a:lnTo>
                  <a:lnTo>
                    <a:pt x="342" y="3638"/>
                  </a:lnTo>
                  <a:lnTo>
                    <a:pt x="339" y="3649"/>
                  </a:lnTo>
                  <a:lnTo>
                    <a:pt x="333" y="3673"/>
                  </a:lnTo>
                  <a:lnTo>
                    <a:pt x="327" y="3697"/>
                  </a:lnTo>
                  <a:lnTo>
                    <a:pt x="324" y="3708"/>
                  </a:lnTo>
                  <a:lnTo>
                    <a:pt x="323" y="3719"/>
                  </a:lnTo>
                  <a:lnTo>
                    <a:pt x="321" y="3729"/>
                  </a:lnTo>
                  <a:lnTo>
                    <a:pt x="323" y="3737"/>
                  </a:lnTo>
                  <a:lnTo>
                    <a:pt x="323" y="3742"/>
                  </a:lnTo>
                  <a:lnTo>
                    <a:pt x="321" y="3756"/>
                  </a:lnTo>
                  <a:lnTo>
                    <a:pt x="323" y="3772"/>
                  </a:lnTo>
                  <a:lnTo>
                    <a:pt x="325" y="3783"/>
                  </a:lnTo>
                  <a:lnTo>
                    <a:pt x="329" y="3790"/>
                  </a:lnTo>
                  <a:lnTo>
                    <a:pt x="333" y="3796"/>
                  </a:lnTo>
                  <a:lnTo>
                    <a:pt x="337" y="3800"/>
                  </a:lnTo>
                  <a:lnTo>
                    <a:pt x="341" y="3803"/>
                  </a:lnTo>
                  <a:lnTo>
                    <a:pt x="347" y="3807"/>
                  </a:lnTo>
                  <a:lnTo>
                    <a:pt x="354" y="3809"/>
                  </a:lnTo>
                  <a:lnTo>
                    <a:pt x="356" y="3811"/>
                  </a:lnTo>
                  <a:lnTo>
                    <a:pt x="359" y="3813"/>
                  </a:lnTo>
                  <a:lnTo>
                    <a:pt x="360" y="3816"/>
                  </a:lnTo>
                  <a:lnTo>
                    <a:pt x="363" y="3820"/>
                  </a:lnTo>
                  <a:lnTo>
                    <a:pt x="365" y="3831"/>
                  </a:lnTo>
                  <a:lnTo>
                    <a:pt x="365" y="3851"/>
                  </a:lnTo>
                  <a:lnTo>
                    <a:pt x="367" y="3861"/>
                  </a:lnTo>
                  <a:lnTo>
                    <a:pt x="371" y="3870"/>
                  </a:lnTo>
                  <a:lnTo>
                    <a:pt x="374" y="3879"/>
                  </a:lnTo>
                  <a:lnTo>
                    <a:pt x="378" y="3887"/>
                  </a:lnTo>
                  <a:lnTo>
                    <a:pt x="384" y="3895"/>
                  </a:lnTo>
                  <a:lnTo>
                    <a:pt x="387" y="3903"/>
                  </a:lnTo>
                  <a:lnTo>
                    <a:pt x="390" y="3910"/>
                  </a:lnTo>
                  <a:lnTo>
                    <a:pt x="391" y="3918"/>
                  </a:lnTo>
                  <a:lnTo>
                    <a:pt x="390" y="3923"/>
                  </a:lnTo>
                  <a:lnTo>
                    <a:pt x="387" y="3929"/>
                  </a:lnTo>
                  <a:lnTo>
                    <a:pt x="384" y="3934"/>
                  </a:lnTo>
                  <a:lnTo>
                    <a:pt x="380" y="3939"/>
                  </a:lnTo>
                  <a:lnTo>
                    <a:pt x="374" y="3945"/>
                  </a:lnTo>
                  <a:lnTo>
                    <a:pt x="371" y="3952"/>
                  </a:lnTo>
                  <a:lnTo>
                    <a:pt x="368" y="3961"/>
                  </a:lnTo>
                  <a:lnTo>
                    <a:pt x="368" y="3970"/>
                  </a:lnTo>
                  <a:lnTo>
                    <a:pt x="373" y="3995"/>
                  </a:lnTo>
                  <a:lnTo>
                    <a:pt x="382" y="4030"/>
                  </a:lnTo>
                  <a:lnTo>
                    <a:pt x="386" y="4048"/>
                  </a:lnTo>
                  <a:lnTo>
                    <a:pt x="389" y="4065"/>
                  </a:lnTo>
                  <a:lnTo>
                    <a:pt x="389" y="4071"/>
                  </a:lnTo>
                  <a:lnTo>
                    <a:pt x="387" y="4077"/>
                  </a:lnTo>
                  <a:lnTo>
                    <a:pt x="385" y="4084"/>
                  </a:lnTo>
                  <a:lnTo>
                    <a:pt x="382" y="4088"/>
                  </a:lnTo>
                  <a:lnTo>
                    <a:pt x="380" y="4089"/>
                  </a:lnTo>
                  <a:lnTo>
                    <a:pt x="376" y="4088"/>
                  </a:lnTo>
                  <a:lnTo>
                    <a:pt x="372" y="4085"/>
                  </a:lnTo>
                  <a:lnTo>
                    <a:pt x="368" y="4083"/>
                  </a:lnTo>
                  <a:lnTo>
                    <a:pt x="363" y="4080"/>
                  </a:lnTo>
                  <a:lnTo>
                    <a:pt x="358" y="4079"/>
                  </a:lnTo>
                  <a:lnTo>
                    <a:pt x="355" y="4079"/>
                  </a:lnTo>
                  <a:lnTo>
                    <a:pt x="351" y="4080"/>
                  </a:lnTo>
                  <a:lnTo>
                    <a:pt x="349" y="4083"/>
                  </a:lnTo>
                  <a:lnTo>
                    <a:pt x="346" y="4085"/>
                  </a:lnTo>
                  <a:lnTo>
                    <a:pt x="345" y="4088"/>
                  </a:lnTo>
                  <a:lnTo>
                    <a:pt x="346" y="4093"/>
                  </a:lnTo>
                  <a:lnTo>
                    <a:pt x="347" y="4101"/>
                  </a:lnTo>
                  <a:lnTo>
                    <a:pt x="349" y="4110"/>
                  </a:lnTo>
                  <a:lnTo>
                    <a:pt x="356" y="4132"/>
                  </a:lnTo>
                  <a:lnTo>
                    <a:pt x="364" y="4157"/>
                  </a:lnTo>
                  <a:lnTo>
                    <a:pt x="374" y="4181"/>
                  </a:lnTo>
                  <a:lnTo>
                    <a:pt x="385" y="4204"/>
                  </a:lnTo>
                  <a:lnTo>
                    <a:pt x="393" y="4223"/>
                  </a:lnTo>
                  <a:lnTo>
                    <a:pt x="399" y="4234"/>
                  </a:lnTo>
                  <a:lnTo>
                    <a:pt x="400" y="4237"/>
                  </a:lnTo>
                  <a:lnTo>
                    <a:pt x="402" y="4239"/>
                  </a:lnTo>
                  <a:lnTo>
                    <a:pt x="400" y="4243"/>
                  </a:lnTo>
                  <a:lnTo>
                    <a:pt x="400" y="4246"/>
                  </a:lnTo>
                  <a:lnTo>
                    <a:pt x="398" y="4252"/>
                  </a:lnTo>
                  <a:lnTo>
                    <a:pt x="394" y="4260"/>
                  </a:lnTo>
                  <a:lnTo>
                    <a:pt x="390" y="4267"/>
                  </a:lnTo>
                  <a:lnTo>
                    <a:pt x="387" y="4276"/>
                  </a:lnTo>
                  <a:lnTo>
                    <a:pt x="386" y="4280"/>
                  </a:lnTo>
                  <a:lnTo>
                    <a:pt x="387" y="4285"/>
                  </a:lnTo>
                  <a:lnTo>
                    <a:pt x="387" y="4289"/>
                  </a:lnTo>
                  <a:lnTo>
                    <a:pt x="390" y="4294"/>
                  </a:lnTo>
                  <a:lnTo>
                    <a:pt x="400" y="4318"/>
                  </a:lnTo>
                  <a:lnTo>
                    <a:pt x="409" y="4342"/>
                  </a:lnTo>
                  <a:lnTo>
                    <a:pt x="416" y="4366"/>
                  </a:lnTo>
                  <a:lnTo>
                    <a:pt x="424" y="4392"/>
                  </a:lnTo>
                  <a:lnTo>
                    <a:pt x="429" y="4399"/>
                  </a:lnTo>
                  <a:lnTo>
                    <a:pt x="433" y="4403"/>
                  </a:lnTo>
                  <a:lnTo>
                    <a:pt x="437" y="4405"/>
                  </a:lnTo>
                  <a:lnTo>
                    <a:pt x="442" y="4405"/>
                  </a:lnTo>
                  <a:lnTo>
                    <a:pt x="446" y="4404"/>
                  </a:lnTo>
                  <a:lnTo>
                    <a:pt x="450" y="4401"/>
                  </a:lnTo>
                  <a:lnTo>
                    <a:pt x="455" y="4399"/>
                  </a:lnTo>
                  <a:lnTo>
                    <a:pt x="459" y="4395"/>
                  </a:lnTo>
                  <a:lnTo>
                    <a:pt x="469" y="4386"/>
                  </a:lnTo>
                  <a:lnTo>
                    <a:pt x="479" y="4378"/>
                  </a:lnTo>
                  <a:lnTo>
                    <a:pt x="486" y="4374"/>
                  </a:lnTo>
                  <a:lnTo>
                    <a:pt x="491" y="4373"/>
                  </a:lnTo>
                  <a:lnTo>
                    <a:pt x="498" y="4370"/>
                  </a:lnTo>
                  <a:lnTo>
                    <a:pt x="504" y="4372"/>
                  </a:lnTo>
                  <a:lnTo>
                    <a:pt x="503" y="4387"/>
                  </a:lnTo>
                  <a:lnTo>
                    <a:pt x="498" y="4412"/>
                  </a:lnTo>
                  <a:lnTo>
                    <a:pt x="496" y="4423"/>
                  </a:lnTo>
                  <a:lnTo>
                    <a:pt x="498" y="4434"/>
                  </a:lnTo>
                  <a:lnTo>
                    <a:pt x="499" y="4438"/>
                  </a:lnTo>
                  <a:lnTo>
                    <a:pt x="501" y="4441"/>
                  </a:lnTo>
                  <a:lnTo>
                    <a:pt x="504" y="4443"/>
                  </a:lnTo>
                  <a:lnTo>
                    <a:pt x="508" y="4444"/>
                  </a:lnTo>
                  <a:lnTo>
                    <a:pt x="522" y="4444"/>
                  </a:lnTo>
                  <a:lnTo>
                    <a:pt x="532" y="4447"/>
                  </a:lnTo>
                  <a:lnTo>
                    <a:pt x="543" y="4451"/>
                  </a:lnTo>
                  <a:lnTo>
                    <a:pt x="551" y="4454"/>
                  </a:lnTo>
                  <a:lnTo>
                    <a:pt x="564" y="4465"/>
                  </a:lnTo>
                  <a:lnTo>
                    <a:pt x="575" y="4475"/>
                  </a:lnTo>
                  <a:lnTo>
                    <a:pt x="580" y="4480"/>
                  </a:lnTo>
                  <a:lnTo>
                    <a:pt x="587" y="4483"/>
                  </a:lnTo>
                  <a:lnTo>
                    <a:pt x="595" y="4486"/>
                  </a:lnTo>
                  <a:lnTo>
                    <a:pt x="602" y="4487"/>
                  </a:lnTo>
                  <a:lnTo>
                    <a:pt x="613" y="4486"/>
                  </a:lnTo>
                  <a:lnTo>
                    <a:pt x="626" y="4483"/>
                  </a:lnTo>
                  <a:lnTo>
                    <a:pt x="640" y="4478"/>
                  </a:lnTo>
                  <a:lnTo>
                    <a:pt x="657" y="4470"/>
                  </a:lnTo>
                  <a:lnTo>
                    <a:pt x="663" y="4467"/>
                  </a:lnTo>
                  <a:lnTo>
                    <a:pt x="672" y="4466"/>
                  </a:lnTo>
                  <a:lnTo>
                    <a:pt x="680" y="4466"/>
                  </a:lnTo>
                  <a:lnTo>
                    <a:pt x="687" y="4467"/>
                  </a:lnTo>
                  <a:lnTo>
                    <a:pt x="689" y="4469"/>
                  </a:lnTo>
                  <a:lnTo>
                    <a:pt x="692" y="4470"/>
                  </a:lnTo>
                  <a:lnTo>
                    <a:pt x="693" y="4471"/>
                  </a:lnTo>
                  <a:lnTo>
                    <a:pt x="693" y="4474"/>
                  </a:lnTo>
                  <a:lnTo>
                    <a:pt x="693" y="4476"/>
                  </a:lnTo>
                  <a:lnTo>
                    <a:pt x="692" y="4480"/>
                  </a:lnTo>
                  <a:lnTo>
                    <a:pt x="689" y="4484"/>
                  </a:lnTo>
                  <a:lnTo>
                    <a:pt x="684" y="4488"/>
                  </a:lnTo>
                  <a:lnTo>
                    <a:pt x="672" y="4496"/>
                  </a:lnTo>
                  <a:lnTo>
                    <a:pt x="659" y="4504"/>
                  </a:lnTo>
                  <a:lnTo>
                    <a:pt x="658" y="4506"/>
                  </a:lnTo>
                  <a:lnTo>
                    <a:pt x="656" y="4508"/>
                  </a:lnTo>
                  <a:lnTo>
                    <a:pt x="656" y="4510"/>
                  </a:lnTo>
                  <a:lnTo>
                    <a:pt x="656" y="4513"/>
                  </a:lnTo>
                  <a:lnTo>
                    <a:pt x="657" y="4514"/>
                  </a:lnTo>
                  <a:lnTo>
                    <a:pt x="658" y="4517"/>
                  </a:lnTo>
                  <a:lnTo>
                    <a:pt x="662" y="4519"/>
                  </a:lnTo>
                  <a:lnTo>
                    <a:pt x="667" y="4522"/>
                  </a:lnTo>
                  <a:lnTo>
                    <a:pt x="676" y="4526"/>
                  </a:lnTo>
                  <a:lnTo>
                    <a:pt x="684" y="4531"/>
                  </a:lnTo>
                  <a:lnTo>
                    <a:pt x="691" y="4536"/>
                  </a:lnTo>
                  <a:lnTo>
                    <a:pt x="694" y="4541"/>
                  </a:lnTo>
                  <a:lnTo>
                    <a:pt x="697" y="4546"/>
                  </a:lnTo>
                  <a:lnTo>
                    <a:pt x="698" y="4552"/>
                  </a:lnTo>
                  <a:lnTo>
                    <a:pt x="698" y="4557"/>
                  </a:lnTo>
                  <a:lnTo>
                    <a:pt x="697" y="4562"/>
                  </a:lnTo>
                  <a:lnTo>
                    <a:pt x="693" y="4572"/>
                  </a:lnTo>
                  <a:lnTo>
                    <a:pt x="685" y="4584"/>
                  </a:lnTo>
                  <a:lnTo>
                    <a:pt x="676" y="4596"/>
                  </a:lnTo>
                  <a:lnTo>
                    <a:pt x="666" y="4606"/>
                  </a:lnTo>
                  <a:lnTo>
                    <a:pt x="657" y="4618"/>
                  </a:lnTo>
                  <a:lnTo>
                    <a:pt x="648" y="4628"/>
                  </a:lnTo>
                  <a:lnTo>
                    <a:pt x="645" y="4633"/>
                  </a:lnTo>
                  <a:lnTo>
                    <a:pt x="643" y="4638"/>
                  </a:lnTo>
                  <a:lnTo>
                    <a:pt x="641" y="4644"/>
                  </a:lnTo>
                  <a:lnTo>
                    <a:pt x="640" y="4649"/>
                  </a:lnTo>
                  <a:lnTo>
                    <a:pt x="641" y="4654"/>
                  </a:lnTo>
                  <a:lnTo>
                    <a:pt x="643" y="4658"/>
                  </a:lnTo>
                  <a:lnTo>
                    <a:pt x="646" y="4663"/>
                  </a:lnTo>
                  <a:lnTo>
                    <a:pt x="650" y="4667"/>
                  </a:lnTo>
                  <a:lnTo>
                    <a:pt x="657" y="4671"/>
                  </a:lnTo>
                  <a:lnTo>
                    <a:pt x="666" y="4675"/>
                  </a:lnTo>
                  <a:lnTo>
                    <a:pt x="676" y="4679"/>
                  </a:lnTo>
                  <a:lnTo>
                    <a:pt x="688" y="4682"/>
                  </a:lnTo>
                  <a:lnTo>
                    <a:pt x="702" y="4686"/>
                  </a:lnTo>
                  <a:lnTo>
                    <a:pt x="713" y="4690"/>
                  </a:lnTo>
                  <a:lnTo>
                    <a:pt x="722" y="4693"/>
                  </a:lnTo>
                  <a:lnTo>
                    <a:pt x="729" y="4693"/>
                  </a:lnTo>
                  <a:lnTo>
                    <a:pt x="733" y="4692"/>
                  </a:lnTo>
                  <a:lnTo>
                    <a:pt x="736" y="4690"/>
                  </a:lnTo>
                  <a:lnTo>
                    <a:pt x="740" y="4688"/>
                  </a:lnTo>
                  <a:lnTo>
                    <a:pt x="744" y="4684"/>
                  </a:lnTo>
                  <a:lnTo>
                    <a:pt x="750" y="4673"/>
                  </a:lnTo>
                  <a:lnTo>
                    <a:pt x="760" y="4659"/>
                  </a:lnTo>
                  <a:lnTo>
                    <a:pt x="766" y="4647"/>
                  </a:lnTo>
                  <a:lnTo>
                    <a:pt x="776" y="4627"/>
                  </a:lnTo>
                  <a:lnTo>
                    <a:pt x="790" y="4600"/>
                  </a:lnTo>
                  <a:lnTo>
                    <a:pt x="805" y="4571"/>
                  </a:lnTo>
                  <a:lnTo>
                    <a:pt x="820" y="4545"/>
                  </a:lnTo>
                  <a:lnTo>
                    <a:pt x="833" y="4527"/>
                  </a:lnTo>
                  <a:lnTo>
                    <a:pt x="838" y="4522"/>
                  </a:lnTo>
                  <a:lnTo>
                    <a:pt x="842" y="4519"/>
                  </a:lnTo>
                  <a:lnTo>
                    <a:pt x="843" y="4521"/>
                  </a:lnTo>
                  <a:lnTo>
                    <a:pt x="845" y="4522"/>
                  </a:lnTo>
                  <a:lnTo>
                    <a:pt x="845" y="4526"/>
                  </a:lnTo>
                  <a:lnTo>
                    <a:pt x="845" y="4530"/>
                  </a:lnTo>
                  <a:lnTo>
                    <a:pt x="843" y="4559"/>
                  </a:lnTo>
                  <a:lnTo>
                    <a:pt x="841" y="4584"/>
                  </a:lnTo>
                  <a:lnTo>
                    <a:pt x="841" y="4596"/>
                  </a:lnTo>
                  <a:lnTo>
                    <a:pt x="845" y="4607"/>
                  </a:lnTo>
                  <a:lnTo>
                    <a:pt x="851" y="4620"/>
                  </a:lnTo>
                  <a:lnTo>
                    <a:pt x="862" y="4636"/>
                  </a:lnTo>
                  <a:lnTo>
                    <a:pt x="868" y="4645"/>
                  </a:lnTo>
                  <a:lnTo>
                    <a:pt x="871" y="4654"/>
                  </a:lnTo>
                  <a:lnTo>
                    <a:pt x="872" y="4664"/>
                  </a:lnTo>
                  <a:lnTo>
                    <a:pt x="871" y="4673"/>
                  </a:lnTo>
                  <a:lnTo>
                    <a:pt x="868" y="4682"/>
                  </a:lnTo>
                  <a:lnTo>
                    <a:pt x="864" y="4692"/>
                  </a:lnTo>
                  <a:lnTo>
                    <a:pt x="859" y="4699"/>
                  </a:lnTo>
                  <a:lnTo>
                    <a:pt x="855" y="4707"/>
                  </a:lnTo>
                  <a:lnTo>
                    <a:pt x="846" y="4719"/>
                  </a:lnTo>
                  <a:lnTo>
                    <a:pt x="842" y="4726"/>
                  </a:lnTo>
                  <a:lnTo>
                    <a:pt x="843" y="4729"/>
                  </a:lnTo>
                  <a:lnTo>
                    <a:pt x="846" y="4729"/>
                  </a:lnTo>
                  <a:lnTo>
                    <a:pt x="852" y="4726"/>
                  </a:lnTo>
                  <a:lnTo>
                    <a:pt x="860" y="4723"/>
                  </a:lnTo>
                  <a:lnTo>
                    <a:pt x="872" y="4719"/>
                  </a:lnTo>
                  <a:lnTo>
                    <a:pt x="881" y="4717"/>
                  </a:lnTo>
                  <a:lnTo>
                    <a:pt x="889" y="4716"/>
                  </a:lnTo>
                  <a:lnTo>
                    <a:pt x="894" y="4717"/>
                  </a:lnTo>
                  <a:lnTo>
                    <a:pt x="897" y="4719"/>
                  </a:lnTo>
                  <a:lnTo>
                    <a:pt x="898" y="4720"/>
                  </a:lnTo>
                  <a:lnTo>
                    <a:pt x="899" y="4723"/>
                  </a:lnTo>
                  <a:lnTo>
                    <a:pt x="899" y="4725"/>
                  </a:lnTo>
                  <a:lnTo>
                    <a:pt x="898" y="4732"/>
                  </a:lnTo>
                  <a:lnTo>
                    <a:pt x="893" y="4741"/>
                  </a:lnTo>
                  <a:lnTo>
                    <a:pt x="882" y="4752"/>
                  </a:lnTo>
                  <a:lnTo>
                    <a:pt x="869" y="4764"/>
                  </a:lnTo>
                  <a:lnTo>
                    <a:pt x="864" y="4769"/>
                  </a:lnTo>
                  <a:lnTo>
                    <a:pt x="859" y="4774"/>
                  </a:lnTo>
                  <a:lnTo>
                    <a:pt x="858" y="4778"/>
                  </a:lnTo>
                  <a:lnTo>
                    <a:pt x="858" y="4781"/>
                  </a:lnTo>
                  <a:lnTo>
                    <a:pt x="858" y="4785"/>
                  </a:lnTo>
                  <a:lnTo>
                    <a:pt x="859" y="4789"/>
                  </a:lnTo>
                  <a:lnTo>
                    <a:pt x="878" y="4787"/>
                  </a:lnTo>
                  <a:lnTo>
                    <a:pt x="894" y="4785"/>
                  </a:lnTo>
                  <a:lnTo>
                    <a:pt x="899" y="4783"/>
                  </a:lnTo>
                  <a:lnTo>
                    <a:pt x="904" y="4781"/>
                  </a:lnTo>
                  <a:lnTo>
                    <a:pt x="908" y="4777"/>
                  </a:lnTo>
                  <a:lnTo>
                    <a:pt x="912" y="4774"/>
                  </a:lnTo>
                  <a:lnTo>
                    <a:pt x="919" y="4767"/>
                  </a:lnTo>
                  <a:lnTo>
                    <a:pt x="926" y="4756"/>
                  </a:lnTo>
                  <a:lnTo>
                    <a:pt x="938" y="4745"/>
                  </a:lnTo>
                  <a:lnTo>
                    <a:pt x="954" y="4732"/>
                  </a:lnTo>
                  <a:lnTo>
                    <a:pt x="960" y="4728"/>
                  </a:lnTo>
                  <a:lnTo>
                    <a:pt x="966" y="4724"/>
                  </a:lnTo>
                  <a:lnTo>
                    <a:pt x="973" y="4721"/>
                  </a:lnTo>
                  <a:lnTo>
                    <a:pt x="979" y="4719"/>
                  </a:lnTo>
                  <a:lnTo>
                    <a:pt x="992" y="4716"/>
                  </a:lnTo>
                  <a:lnTo>
                    <a:pt x="1005" y="4714"/>
                  </a:lnTo>
                  <a:lnTo>
                    <a:pt x="1020" y="4712"/>
                  </a:lnTo>
                  <a:lnTo>
                    <a:pt x="1031" y="4710"/>
                  </a:lnTo>
                  <a:lnTo>
                    <a:pt x="1044" y="4706"/>
                  </a:lnTo>
                  <a:lnTo>
                    <a:pt x="1056" y="4701"/>
                  </a:lnTo>
                  <a:lnTo>
                    <a:pt x="1074" y="4689"/>
                  </a:lnTo>
                  <a:lnTo>
                    <a:pt x="1092" y="4681"/>
                  </a:lnTo>
                  <a:lnTo>
                    <a:pt x="1110" y="4673"/>
                  </a:lnTo>
                  <a:lnTo>
                    <a:pt x="1128" y="4667"/>
                  </a:lnTo>
                  <a:lnTo>
                    <a:pt x="1144" y="4660"/>
                  </a:lnTo>
                  <a:lnTo>
                    <a:pt x="1158" y="4653"/>
                  </a:lnTo>
                  <a:lnTo>
                    <a:pt x="1165" y="4649"/>
                  </a:lnTo>
                  <a:lnTo>
                    <a:pt x="1171" y="4644"/>
                  </a:lnTo>
                  <a:lnTo>
                    <a:pt x="1176" y="4637"/>
                  </a:lnTo>
                  <a:lnTo>
                    <a:pt x="1182" y="4631"/>
                  </a:lnTo>
                  <a:lnTo>
                    <a:pt x="1187" y="4627"/>
                  </a:lnTo>
                  <a:lnTo>
                    <a:pt x="1193" y="4622"/>
                  </a:lnTo>
                  <a:lnTo>
                    <a:pt x="1202" y="4616"/>
                  </a:lnTo>
                  <a:lnTo>
                    <a:pt x="1211" y="4611"/>
                  </a:lnTo>
                  <a:lnTo>
                    <a:pt x="1235" y="4602"/>
                  </a:lnTo>
                  <a:lnTo>
                    <a:pt x="1261" y="4593"/>
                  </a:lnTo>
                  <a:lnTo>
                    <a:pt x="1314" y="4576"/>
                  </a:lnTo>
                  <a:lnTo>
                    <a:pt x="1354" y="4562"/>
                  </a:lnTo>
                  <a:lnTo>
                    <a:pt x="1369" y="4557"/>
                  </a:lnTo>
                  <a:lnTo>
                    <a:pt x="1384" y="4550"/>
                  </a:lnTo>
                  <a:lnTo>
                    <a:pt x="1397" y="4543"/>
                  </a:lnTo>
                  <a:lnTo>
                    <a:pt x="1410" y="4533"/>
                  </a:lnTo>
                  <a:lnTo>
                    <a:pt x="1432" y="4514"/>
                  </a:lnTo>
                  <a:lnTo>
                    <a:pt x="1456" y="4493"/>
                  </a:lnTo>
                  <a:lnTo>
                    <a:pt x="1461" y="4489"/>
                  </a:lnTo>
                  <a:lnTo>
                    <a:pt x="1465" y="4484"/>
                  </a:lnTo>
                  <a:lnTo>
                    <a:pt x="1469" y="4480"/>
                  </a:lnTo>
                  <a:lnTo>
                    <a:pt x="1472" y="4475"/>
                  </a:lnTo>
                  <a:lnTo>
                    <a:pt x="1476" y="4465"/>
                  </a:lnTo>
                  <a:lnTo>
                    <a:pt x="1477" y="4454"/>
                  </a:lnTo>
                  <a:lnTo>
                    <a:pt x="1478" y="4444"/>
                  </a:lnTo>
                  <a:lnTo>
                    <a:pt x="1481" y="4434"/>
                  </a:lnTo>
                  <a:lnTo>
                    <a:pt x="1483" y="4423"/>
                  </a:lnTo>
                  <a:lnTo>
                    <a:pt x="1487" y="4413"/>
                  </a:lnTo>
                  <a:lnTo>
                    <a:pt x="1499" y="4418"/>
                  </a:lnTo>
                  <a:lnTo>
                    <a:pt x="1516" y="4430"/>
                  </a:lnTo>
                  <a:lnTo>
                    <a:pt x="1526" y="4436"/>
                  </a:lnTo>
                  <a:lnTo>
                    <a:pt x="1537" y="4441"/>
                  </a:lnTo>
                  <a:lnTo>
                    <a:pt x="1547" y="4445"/>
                  </a:lnTo>
                  <a:lnTo>
                    <a:pt x="1559" y="4447"/>
                  </a:lnTo>
                  <a:lnTo>
                    <a:pt x="1570" y="4447"/>
                  </a:lnTo>
                  <a:lnTo>
                    <a:pt x="1581" y="4447"/>
                  </a:lnTo>
                  <a:lnTo>
                    <a:pt x="1591" y="4444"/>
                  </a:lnTo>
                  <a:lnTo>
                    <a:pt x="1601" y="4443"/>
                  </a:lnTo>
                  <a:lnTo>
                    <a:pt x="1622" y="4436"/>
                  </a:lnTo>
                  <a:lnTo>
                    <a:pt x="1641" y="4430"/>
                  </a:lnTo>
                  <a:lnTo>
                    <a:pt x="1661" y="4422"/>
                  </a:lnTo>
                  <a:lnTo>
                    <a:pt x="1680" y="4416"/>
                  </a:lnTo>
                  <a:lnTo>
                    <a:pt x="1700" y="4409"/>
                  </a:lnTo>
                  <a:lnTo>
                    <a:pt x="1720" y="4404"/>
                  </a:lnTo>
                  <a:lnTo>
                    <a:pt x="1752" y="4400"/>
                  </a:lnTo>
                  <a:lnTo>
                    <a:pt x="1784" y="4399"/>
                  </a:lnTo>
                  <a:lnTo>
                    <a:pt x="1799" y="4396"/>
                  </a:lnTo>
                  <a:lnTo>
                    <a:pt x="1815" y="4392"/>
                  </a:lnTo>
                  <a:lnTo>
                    <a:pt x="1823" y="4390"/>
                  </a:lnTo>
                  <a:lnTo>
                    <a:pt x="1831" y="4387"/>
                  </a:lnTo>
                  <a:lnTo>
                    <a:pt x="1837" y="4383"/>
                  </a:lnTo>
                  <a:lnTo>
                    <a:pt x="1844" y="4379"/>
                  </a:lnTo>
                  <a:lnTo>
                    <a:pt x="1846" y="4364"/>
                  </a:lnTo>
                  <a:lnTo>
                    <a:pt x="1850" y="4352"/>
                  </a:lnTo>
                  <a:lnTo>
                    <a:pt x="1851" y="4348"/>
                  </a:lnTo>
                  <a:lnTo>
                    <a:pt x="1854" y="4346"/>
                  </a:lnTo>
                  <a:lnTo>
                    <a:pt x="1856" y="4343"/>
                  </a:lnTo>
                  <a:lnTo>
                    <a:pt x="1859" y="4342"/>
                  </a:lnTo>
                  <a:lnTo>
                    <a:pt x="1856" y="4334"/>
                  </a:lnTo>
                  <a:lnTo>
                    <a:pt x="1855" y="4324"/>
                  </a:lnTo>
                  <a:lnTo>
                    <a:pt x="1854" y="4315"/>
                  </a:lnTo>
                  <a:lnTo>
                    <a:pt x="1854" y="4304"/>
                  </a:lnTo>
                  <a:lnTo>
                    <a:pt x="1855" y="4293"/>
                  </a:lnTo>
                  <a:lnTo>
                    <a:pt x="1856" y="4281"/>
                  </a:lnTo>
                  <a:lnTo>
                    <a:pt x="1859" y="4269"/>
                  </a:lnTo>
                  <a:lnTo>
                    <a:pt x="1862" y="4256"/>
                  </a:lnTo>
                  <a:lnTo>
                    <a:pt x="1871" y="4230"/>
                  </a:lnTo>
                  <a:lnTo>
                    <a:pt x="1881" y="4203"/>
                  </a:lnTo>
                  <a:lnTo>
                    <a:pt x="1893" y="4175"/>
                  </a:lnTo>
                  <a:lnTo>
                    <a:pt x="1907" y="4147"/>
                  </a:lnTo>
                  <a:lnTo>
                    <a:pt x="1921" y="4120"/>
                  </a:lnTo>
                  <a:lnTo>
                    <a:pt x="1937" y="4093"/>
                  </a:lnTo>
                  <a:lnTo>
                    <a:pt x="1952" y="4067"/>
                  </a:lnTo>
                  <a:lnTo>
                    <a:pt x="1967" y="4044"/>
                  </a:lnTo>
                  <a:lnTo>
                    <a:pt x="1995" y="4002"/>
                  </a:lnTo>
                  <a:lnTo>
                    <a:pt x="2018" y="3973"/>
                  </a:lnTo>
                  <a:lnTo>
                    <a:pt x="2031" y="3956"/>
                  </a:lnTo>
                  <a:lnTo>
                    <a:pt x="2046" y="3938"/>
                  </a:lnTo>
                  <a:lnTo>
                    <a:pt x="2057" y="3921"/>
                  </a:lnTo>
                  <a:lnTo>
                    <a:pt x="2070" y="3903"/>
                  </a:lnTo>
                  <a:lnTo>
                    <a:pt x="2095" y="3866"/>
                  </a:lnTo>
                  <a:lnTo>
                    <a:pt x="2121" y="3833"/>
                  </a:lnTo>
                  <a:lnTo>
                    <a:pt x="2131" y="3812"/>
                  </a:lnTo>
                  <a:lnTo>
                    <a:pt x="2144" y="3792"/>
                  </a:lnTo>
                  <a:lnTo>
                    <a:pt x="2157" y="3774"/>
                  </a:lnTo>
                  <a:lnTo>
                    <a:pt x="2170" y="3755"/>
                  </a:lnTo>
                  <a:lnTo>
                    <a:pt x="2199" y="3717"/>
                  </a:lnTo>
                  <a:lnTo>
                    <a:pt x="2228" y="3681"/>
                  </a:lnTo>
                  <a:lnTo>
                    <a:pt x="2259" y="3645"/>
                  </a:lnTo>
                  <a:lnTo>
                    <a:pt x="2289" y="3609"/>
                  </a:lnTo>
                  <a:lnTo>
                    <a:pt x="2318" y="3571"/>
                  </a:lnTo>
                  <a:lnTo>
                    <a:pt x="2345" y="3533"/>
                  </a:lnTo>
                  <a:lnTo>
                    <a:pt x="2357" y="3517"/>
                  </a:lnTo>
                  <a:lnTo>
                    <a:pt x="2367" y="3498"/>
                  </a:lnTo>
                  <a:lnTo>
                    <a:pt x="2376" y="3480"/>
                  </a:lnTo>
                  <a:lnTo>
                    <a:pt x="2385" y="3461"/>
                  </a:lnTo>
                  <a:lnTo>
                    <a:pt x="2403" y="3423"/>
                  </a:lnTo>
                  <a:lnTo>
                    <a:pt x="2420" y="3386"/>
                  </a:lnTo>
                  <a:lnTo>
                    <a:pt x="2437" y="3348"/>
                  </a:lnTo>
                  <a:lnTo>
                    <a:pt x="2454" y="3311"/>
                  </a:lnTo>
                  <a:lnTo>
                    <a:pt x="2463" y="3292"/>
                  </a:lnTo>
                  <a:lnTo>
                    <a:pt x="2472" y="3274"/>
                  </a:lnTo>
                  <a:lnTo>
                    <a:pt x="2482" y="3257"/>
                  </a:lnTo>
                  <a:lnTo>
                    <a:pt x="2494" y="3239"/>
                  </a:lnTo>
                  <a:lnTo>
                    <a:pt x="2503" y="3215"/>
                  </a:lnTo>
                  <a:lnTo>
                    <a:pt x="2511" y="3193"/>
                  </a:lnTo>
                  <a:lnTo>
                    <a:pt x="2515" y="3173"/>
                  </a:lnTo>
                  <a:lnTo>
                    <a:pt x="2517" y="3155"/>
                  </a:lnTo>
                  <a:lnTo>
                    <a:pt x="2516" y="3138"/>
                  </a:lnTo>
                  <a:lnTo>
                    <a:pt x="2513" y="3124"/>
                  </a:lnTo>
                  <a:lnTo>
                    <a:pt x="2509" y="3110"/>
                  </a:lnTo>
                  <a:lnTo>
                    <a:pt x="2503" y="3097"/>
                  </a:lnTo>
                  <a:lnTo>
                    <a:pt x="2495" y="3084"/>
                  </a:lnTo>
                  <a:lnTo>
                    <a:pt x="2486" y="3072"/>
                  </a:lnTo>
                  <a:lnTo>
                    <a:pt x="2476" y="3059"/>
                  </a:lnTo>
                  <a:lnTo>
                    <a:pt x="2464" y="3046"/>
                  </a:lnTo>
                  <a:lnTo>
                    <a:pt x="2438" y="3018"/>
                  </a:lnTo>
                  <a:lnTo>
                    <a:pt x="2411" y="2984"/>
                  </a:lnTo>
                  <a:lnTo>
                    <a:pt x="2353" y="2908"/>
                  </a:lnTo>
                  <a:lnTo>
                    <a:pt x="2347" y="2903"/>
                  </a:lnTo>
                  <a:lnTo>
                    <a:pt x="2342" y="2897"/>
                  </a:lnTo>
                  <a:lnTo>
                    <a:pt x="2337" y="2895"/>
                  </a:lnTo>
                  <a:lnTo>
                    <a:pt x="2331" y="2891"/>
                  </a:lnTo>
                  <a:lnTo>
                    <a:pt x="2316" y="2886"/>
                  </a:lnTo>
                  <a:lnTo>
                    <a:pt x="2302" y="2882"/>
                  </a:lnTo>
                  <a:lnTo>
                    <a:pt x="2288" y="2878"/>
                  </a:lnTo>
                  <a:lnTo>
                    <a:pt x="2275" y="2873"/>
                  </a:lnTo>
                  <a:lnTo>
                    <a:pt x="2268" y="2870"/>
                  </a:lnTo>
                  <a:lnTo>
                    <a:pt x="2263" y="2866"/>
                  </a:lnTo>
                  <a:lnTo>
                    <a:pt x="2258" y="2862"/>
                  </a:lnTo>
                  <a:lnTo>
                    <a:pt x="2254" y="2859"/>
                  </a:lnTo>
                  <a:lnTo>
                    <a:pt x="2245" y="2844"/>
                  </a:lnTo>
                  <a:lnTo>
                    <a:pt x="2236" y="2829"/>
                  </a:lnTo>
                  <a:lnTo>
                    <a:pt x="2227" y="2814"/>
                  </a:lnTo>
                  <a:lnTo>
                    <a:pt x="2218" y="2802"/>
                  </a:lnTo>
                  <a:lnTo>
                    <a:pt x="2188" y="2769"/>
                  </a:lnTo>
                  <a:lnTo>
                    <a:pt x="2164" y="2741"/>
                  </a:lnTo>
                  <a:lnTo>
                    <a:pt x="2160" y="2734"/>
                  </a:lnTo>
                  <a:lnTo>
                    <a:pt x="2157" y="2726"/>
                  </a:lnTo>
                  <a:lnTo>
                    <a:pt x="2154" y="2717"/>
                  </a:lnTo>
                  <a:lnTo>
                    <a:pt x="2154" y="2708"/>
                  </a:lnTo>
                  <a:lnTo>
                    <a:pt x="2154" y="2698"/>
                  </a:lnTo>
                  <a:lnTo>
                    <a:pt x="2157" y="2686"/>
                  </a:lnTo>
                  <a:lnTo>
                    <a:pt x="2160" y="2675"/>
                  </a:lnTo>
                  <a:lnTo>
                    <a:pt x="2165" y="2660"/>
                  </a:lnTo>
                  <a:lnTo>
                    <a:pt x="2169" y="2638"/>
                  </a:lnTo>
                  <a:lnTo>
                    <a:pt x="2173" y="2615"/>
                  </a:lnTo>
                  <a:lnTo>
                    <a:pt x="2175" y="2592"/>
                  </a:lnTo>
                  <a:lnTo>
                    <a:pt x="2176" y="2567"/>
                  </a:lnTo>
                  <a:lnTo>
                    <a:pt x="2175" y="2542"/>
                  </a:lnTo>
                  <a:lnTo>
                    <a:pt x="2174" y="2519"/>
                  </a:lnTo>
                  <a:lnTo>
                    <a:pt x="2171" y="2507"/>
                  </a:lnTo>
                  <a:lnTo>
                    <a:pt x="2169" y="2497"/>
                  </a:lnTo>
                  <a:lnTo>
                    <a:pt x="2166" y="2487"/>
                  </a:lnTo>
                  <a:lnTo>
                    <a:pt x="2162" y="2476"/>
                  </a:lnTo>
                  <a:lnTo>
                    <a:pt x="2153" y="2458"/>
                  </a:lnTo>
                  <a:lnTo>
                    <a:pt x="2143" y="2441"/>
                  </a:lnTo>
                  <a:lnTo>
                    <a:pt x="2131" y="2425"/>
                  </a:lnTo>
                  <a:lnTo>
                    <a:pt x="2121" y="2409"/>
                  </a:lnTo>
                  <a:lnTo>
                    <a:pt x="2112" y="2392"/>
                  </a:lnTo>
                  <a:lnTo>
                    <a:pt x="2104" y="2374"/>
                  </a:lnTo>
                  <a:lnTo>
                    <a:pt x="2100" y="2365"/>
                  </a:lnTo>
                  <a:lnTo>
                    <a:pt x="2097" y="2356"/>
                  </a:lnTo>
                  <a:lnTo>
                    <a:pt x="2096" y="2346"/>
                  </a:lnTo>
                  <a:lnTo>
                    <a:pt x="2096" y="2334"/>
                  </a:lnTo>
                  <a:lnTo>
                    <a:pt x="2094" y="2300"/>
                  </a:lnTo>
                  <a:lnTo>
                    <a:pt x="2092" y="2292"/>
                  </a:lnTo>
                  <a:lnTo>
                    <a:pt x="2090" y="2286"/>
                  </a:lnTo>
                  <a:lnTo>
                    <a:pt x="2087" y="2279"/>
                  </a:lnTo>
                  <a:lnTo>
                    <a:pt x="2082" y="2273"/>
                  </a:lnTo>
                  <a:lnTo>
                    <a:pt x="2072" y="2261"/>
                  </a:lnTo>
                  <a:lnTo>
                    <a:pt x="2060" y="2251"/>
                  </a:lnTo>
                  <a:lnTo>
                    <a:pt x="2047" y="2241"/>
                  </a:lnTo>
                  <a:lnTo>
                    <a:pt x="2035" y="2229"/>
                  </a:lnTo>
                  <a:lnTo>
                    <a:pt x="2029" y="2224"/>
                  </a:lnTo>
                  <a:lnTo>
                    <a:pt x="2024" y="2217"/>
                  </a:lnTo>
                  <a:lnTo>
                    <a:pt x="2020" y="2212"/>
                  </a:lnTo>
                  <a:lnTo>
                    <a:pt x="2016" y="2206"/>
                  </a:lnTo>
                  <a:lnTo>
                    <a:pt x="2005" y="2180"/>
                  </a:lnTo>
                  <a:lnTo>
                    <a:pt x="1996" y="2155"/>
                  </a:lnTo>
                  <a:lnTo>
                    <a:pt x="1991" y="2129"/>
                  </a:lnTo>
                  <a:lnTo>
                    <a:pt x="1986" y="2102"/>
                  </a:lnTo>
                  <a:lnTo>
                    <a:pt x="1983" y="2083"/>
                  </a:lnTo>
                  <a:lnTo>
                    <a:pt x="1980" y="2064"/>
                  </a:lnTo>
                  <a:lnTo>
                    <a:pt x="1976" y="2046"/>
                  </a:lnTo>
                  <a:lnTo>
                    <a:pt x="1972" y="2026"/>
                  </a:lnTo>
                  <a:lnTo>
                    <a:pt x="1963" y="2010"/>
                  </a:lnTo>
                  <a:lnTo>
                    <a:pt x="1955" y="1997"/>
                  </a:lnTo>
                  <a:lnTo>
                    <a:pt x="1950" y="1985"/>
                  </a:lnTo>
                  <a:lnTo>
                    <a:pt x="1946" y="1974"/>
                  </a:lnTo>
                  <a:lnTo>
                    <a:pt x="1945" y="1961"/>
                  </a:lnTo>
                  <a:lnTo>
                    <a:pt x="1945" y="1948"/>
                  </a:lnTo>
                  <a:lnTo>
                    <a:pt x="1947" y="1932"/>
                  </a:lnTo>
                  <a:lnTo>
                    <a:pt x="1951" y="1914"/>
                  </a:lnTo>
                  <a:lnTo>
                    <a:pt x="1956" y="1897"/>
                  </a:lnTo>
                  <a:lnTo>
                    <a:pt x="1960" y="1880"/>
                  </a:lnTo>
                  <a:lnTo>
                    <a:pt x="1963" y="1864"/>
                  </a:lnTo>
                  <a:lnTo>
                    <a:pt x="1965" y="1847"/>
                  </a:lnTo>
                  <a:lnTo>
                    <a:pt x="1967" y="1830"/>
                  </a:lnTo>
                  <a:lnTo>
                    <a:pt x="1967" y="1813"/>
                  </a:lnTo>
                  <a:lnTo>
                    <a:pt x="1967" y="1795"/>
                  </a:lnTo>
                  <a:lnTo>
                    <a:pt x="1965" y="1778"/>
                  </a:lnTo>
                  <a:lnTo>
                    <a:pt x="1961" y="1759"/>
                  </a:lnTo>
                  <a:lnTo>
                    <a:pt x="1956" y="1742"/>
                  </a:lnTo>
                  <a:lnTo>
                    <a:pt x="1950" y="1724"/>
                  </a:lnTo>
                  <a:lnTo>
                    <a:pt x="1941" y="1707"/>
                  </a:lnTo>
                  <a:lnTo>
                    <a:pt x="1932" y="1690"/>
                  </a:lnTo>
                  <a:lnTo>
                    <a:pt x="1921" y="1673"/>
                  </a:lnTo>
                  <a:lnTo>
                    <a:pt x="1910" y="1658"/>
                  </a:lnTo>
                  <a:lnTo>
                    <a:pt x="1898" y="1642"/>
                  </a:lnTo>
                  <a:lnTo>
                    <a:pt x="1873" y="1610"/>
                  </a:lnTo>
                  <a:lnTo>
                    <a:pt x="1850" y="1579"/>
                  </a:lnTo>
                  <a:lnTo>
                    <a:pt x="1838" y="1562"/>
                  </a:lnTo>
                  <a:lnTo>
                    <a:pt x="1828" y="1546"/>
                  </a:lnTo>
                  <a:lnTo>
                    <a:pt x="1819" y="1529"/>
                  </a:lnTo>
                  <a:lnTo>
                    <a:pt x="1811" y="1513"/>
                  </a:lnTo>
                  <a:lnTo>
                    <a:pt x="1799" y="1494"/>
                  </a:lnTo>
                  <a:lnTo>
                    <a:pt x="1784" y="1478"/>
                  </a:lnTo>
                  <a:lnTo>
                    <a:pt x="1770" y="1461"/>
                  </a:lnTo>
                  <a:lnTo>
                    <a:pt x="1754" y="1444"/>
                  </a:lnTo>
                  <a:lnTo>
                    <a:pt x="1741" y="1427"/>
                  </a:lnTo>
                  <a:lnTo>
                    <a:pt x="1728" y="1409"/>
                  </a:lnTo>
                  <a:lnTo>
                    <a:pt x="1723" y="1399"/>
                  </a:lnTo>
                  <a:lnTo>
                    <a:pt x="1719" y="1388"/>
                  </a:lnTo>
                  <a:lnTo>
                    <a:pt x="1715" y="1378"/>
                  </a:lnTo>
                  <a:lnTo>
                    <a:pt x="1713" y="1366"/>
                  </a:lnTo>
                  <a:lnTo>
                    <a:pt x="1711" y="1357"/>
                  </a:lnTo>
                  <a:lnTo>
                    <a:pt x="1711" y="1348"/>
                  </a:lnTo>
                  <a:lnTo>
                    <a:pt x="1711" y="1340"/>
                  </a:lnTo>
                  <a:lnTo>
                    <a:pt x="1713" y="1331"/>
                  </a:lnTo>
                  <a:lnTo>
                    <a:pt x="1717" y="1314"/>
                  </a:lnTo>
                  <a:lnTo>
                    <a:pt x="1723" y="1298"/>
                  </a:lnTo>
                  <a:lnTo>
                    <a:pt x="1737" y="1265"/>
                  </a:lnTo>
                  <a:lnTo>
                    <a:pt x="1752" y="1233"/>
                  </a:lnTo>
                  <a:lnTo>
                    <a:pt x="1763" y="1203"/>
                  </a:lnTo>
                  <a:lnTo>
                    <a:pt x="1775" y="1172"/>
                  </a:lnTo>
                  <a:lnTo>
                    <a:pt x="1788" y="1137"/>
                  </a:lnTo>
                  <a:lnTo>
                    <a:pt x="1797" y="1103"/>
                  </a:lnTo>
                  <a:lnTo>
                    <a:pt x="1801" y="1085"/>
                  </a:lnTo>
                  <a:lnTo>
                    <a:pt x="1803" y="1068"/>
                  </a:lnTo>
                  <a:lnTo>
                    <a:pt x="1803" y="1051"/>
                  </a:lnTo>
                  <a:lnTo>
                    <a:pt x="1802" y="1036"/>
                  </a:lnTo>
                  <a:lnTo>
                    <a:pt x="1799" y="1020"/>
                  </a:lnTo>
                  <a:lnTo>
                    <a:pt x="1794" y="1006"/>
                  </a:lnTo>
                  <a:lnTo>
                    <a:pt x="1790" y="998"/>
                  </a:lnTo>
                  <a:lnTo>
                    <a:pt x="1787" y="992"/>
                  </a:lnTo>
                  <a:lnTo>
                    <a:pt x="1781" y="985"/>
                  </a:lnTo>
                  <a:lnTo>
                    <a:pt x="1776" y="979"/>
                  </a:lnTo>
                  <a:lnTo>
                    <a:pt x="1763" y="963"/>
                  </a:lnTo>
                  <a:lnTo>
                    <a:pt x="1749" y="946"/>
                  </a:lnTo>
                  <a:lnTo>
                    <a:pt x="1735" y="928"/>
                  </a:lnTo>
                  <a:lnTo>
                    <a:pt x="1720" y="908"/>
                  </a:lnTo>
                  <a:lnTo>
                    <a:pt x="1708" y="887"/>
                  </a:lnTo>
                  <a:lnTo>
                    <a:pt x="1696" y="866"/>
                  </a:lnTo>
                  <a:lnTo>
                    <a:pt x="1688" y="847"/>
                  </a:lnTo>
                  <a:lnTo>
                    <a:pt x="1682" y="827"/>
                  </a:lnTo>
                  <a:lnTo>
                    <a:pt x="1641" y="791"/>
                  </a:lnTo>
                  <a:lnTo>
                    <a:pt x="1601" y="755"/>
                  </a:lnTo>
                  <a:lnTo>
                    <a:pt x="1581" y="735"/>
                  </a:lnTo>
                  <a:lnTo>
                    <a:pt x="1562" y="716"/>
                  </a:lnTo>
                  <a:lnTo>
                    <a:pt x="1544" y="695"/>
                  </a:lnTo>
                  <a:lnTo>
                    <a:pt x="1529" y="673"/>
                  </a:lnTo>
                  <a:lnTo>
                    <a:pt x="1524" y="664"/>
                  </a:lnTo>
                  <a:lnTo>
                    <a:pt x="1520" y="654"/>
                  </a:lnTo>
                  <a:lnTo>
                    <a:pt x="1516" y="645"/>
                  </a:lnTo>
                  <a:lnTo>
                    <a:pt x="1514" y="636"/>
                  </a:lnTo>
                  <a:lnTo>
                    <a:pt x="1512" y="616"/>
                  </a:lnTo>
                  <a:lnTo>
                    <a:pt x="1512" y="597"/>
                  </a:lnTo>
                  <a:lnTo>
                    <a:pt x="1513" y="579"/>
                  </a:lnTo>
                  <a:lnTo>
                    <a:pt x="1513" y="559"/>
                  </a:lnTo>
                  <a:lnTo>
                    <a:pt x="1514" y="540"/>
                  </a:lnTo>
                  <a:lnTo>
                    <a:pt x="1513" y="520"/>
                  </a:lnTo>
                  <a:lnTo>
                    <a:pt x="1500" y="514"/>
                  </a:lnTo>
                  <a:lnTo>
                    <a:pt x="1485" y="506"/>
                  </a:lnTo>
                  <a:lnTo>
                    <a:pt x="1478" y="503"/>
                  </a:lnTo>
                  <a:lnTo>
                    <a:pt x="1472" y="498"/>
                  </a:lnTo>
                  <a:lnTo>
                    <a:pt x="1468" y="494"/>
                  </a:lnTo>
                  <a:lnTo>
                    <a:pt x="1465" y="489"/>
                  </a:lnTo>
                  <a:lnTo>
                    <a:pt x="1467" y="474"/>
                  </a:lnTo>
                  <a:lnTo>
                    <a:pt x="1468" y="459"/>
                  </a:lnTo>
                  <a:lnTo>
                    <a:pt x="1469" y="444"/>
                  </a:lnTo>
                  <a:lnTo>
                    <a:pt x="1473" y="430"/>
                  </a:lnTo>
                  <a:lnTo>
                    <a:pt x="1474" y="418"/>
                  </a:lnTo>
                  <a:lnTo>
                    <a:pt x="1476" y="406"/>
                  </a:lnTo>
                  <a:lnTo>
                    <a:pt x="1477" y="395"/>
                  </a:lnTo>
                  <a:lnTo>
                    <a:pt x="1477" y="383"/>
                  </a:lnTo>
                  <a:lnTo>
                    <a:pt x="1479" y="373"/>
                  </a:lnTo>
                  <a:lnTo>
                    <a:pt x="1482" y="364"/>
                  </a:lnTo>
                  <a:lnTo>
                    <a:pt x="1483" y="353"/>
                  </a:lnTo>
                  <a:lnTo>
                    <a:pt x="1485" y="342"/>
                  </a:lnTo>
                  <a:lnTo>
                    <a:pt x="1483" y="326"/>
                  </a:lnTo>
                  <a:lnTo>
                    <a:pt x="1482" y="310"/>
                  </a:lnTo>
                  <a:lnTo>
                    <a:pt x="1481" y="295"/>
                  </a:lnTo>
                  <a:lnTo>
                    <a:pt x="1479" y="279"/>
                  </a:lnTo>
                  <a:lnTo>
                    <a:pt x="1479" y="239"/>
                  </a:lnTo>
                  <a:lnTo>
                    <a:pt x="1477" y="195"/>
                  </a:lnTo>
                  <a:lnTo>
                    <a:pt x="1474" y="173"/>
                  </a:lnTo>
                  <a:lnTo>
                    <a:pt x="1472" y="152"/>
                  </a:lnTo>
                  <a:lnTo>
                    <a:pt x="1467" y="132"/>
                  </a:lnTo>
                  <a:lnTo>
                    <a:pt x="1460" y="114"/>
                  </a:lnTo>
                  <a:lnTo>
                    <a:pt x="1455" y="106"/>
                  </a:lnTo>
                  <a:lnTo>
                    <a:pt x="1450" y="98"/>
                  </a:lnTo>
                  <a:lnTo>
                    <a:pt x="1442" y="91"/>
                  </a:lnTo>
                  <a:lnTo>
                    <a:pt x="1434" y="85"/>
                  </a:lnTo>
                  <a:lnTo>
                    <a:pt x="1416" y="76"/>
                  </a:lnTo>
                  <a:lnTo>
                    <a:pt x="1395" y="67"/>
                  </a:lnTo>
                  <a:lnTo>
                    <a:pt x="1373" y="60"/>
                  </a:lnTo>
                  <a:lnTo>
                    <a:pt x="1351" y="54"/>
                  </a:lnTo>
                  <a:lnTo>
                    <a:pt x="1332" y="46"/>
                  </a:lnTo>
                  <a:lnTo>
                    <a:pt x="1314" y="38"/>
                  </a:lnTo>
                  <a:lnTo>
                    <a:pt x="1299" y="28"/>
                  </a:lnTo>
                  <a:lnTo>
                    <a:pt x="1283" y="15"/>
                  </a:lnTo>
                  <a:lnTo>
                    <a:pt x="1275" y="9"/>
                  </a:lnTo>
                  <a:lnTo>
                    <a:pt x="1266" y="5"/>
                  </a:lnTo>
                  <a:lnTo>
                    <a:pt x="1259" y="1"/>
                  </a:lnTo>
                  <a:lnTo>
                    <a:pt x="1253" y="0"/>
                  </a:lnTo>
                  <a:lnTo>
                    <a:pt x="1245" y="1"/>
                  </a:lnTo>
                  <a:lnTo>
                    <a:pt x="1240" y="2"/>
                  </a:lnTo>
                  <a:lnTo>
                    <a:pt x="1235" y="5"/>
                  </a:lnTo>
                  <a:lnTo>
                    <a:pt x="1231" y="9"/>
                  </a:lnTo>
                  <a:lnTo>
                    <a:pt x="1227" y="16"/>
                  </a:lnTo>
                  <a:lnTo>
                    <a:pt x="1224" y="27"/>
                  </a:lnTo>
                  <a:lnTo>
                    <a:pt x="1223" y="37"/>
                  </a:lnTo>
                  <a:lnTo>
                    <a:pt x="1220" y="47"/>
                  </a:lnTo>
                  <a:lnTo>
                    <a:pt x="1219" y="51"/>
                  </a:lnTo>
                  <a:lnTo>
                    <a:pt x="1217" y="57"/>
                  </a:lnTo>
                  <a:lnTo>
                    <a:pt x="1214" y="59"/>
                  </a:lnTo>
                  <a:lnTo>
                    <a:pt x="1209" y="63"/>
                  </a:lnTo>
                  <a:lnTo>
                    <a:pt x="1204" y="66"/>
                  </a:lnTo>
                  <a:lnTo>
                    <a:pt x="1197" y="67"/>
                  </a:lnTo>
                  <a:lnTo>
                    <a:pt x="1192" y="67"/>
                  </a:lnTo>
                  <a:lnTo>
                    <a:pt x="1185" y="67"/>
                  </a:lnTo>
                  <a:lnTo>
                    <a:pt x="1172" y="67"/>
                  </a:lnTo>
                  <a:lnTo>
                    <a:pt x="1161" y="68"/>
                  </a:lnTo>
                  <a:lnTo>
                    <a:pt x="1150" y="73"/>
                  </a:lnTo>
                  <a:lnTo>
                    <a:pt x="1143" y="80"/>
                  </a:lnTo>
                  <a:lnTo>
                    <a:pt x="1136" y="86"/>
                  </a:lnTo>
                  <a:lnTo>
                    <a:pt x="1130" y="94"/>
                  </a:lnTo>
                  <a:lnTo>
                    <a:pt x="1121" y="112"/>
                  </a:lnTo>
                  <a:lnTo>
                    <a:pt x="1109" y="130"/>
                  </a:lnTo>
                  <a:lnTo>
                    <a:pt x="1105" y="141"/>
                  </a:lnTo>
                  <a:lnTo>
                    <a:pt x="1097" y="154"/>
                  </a:lnTo>
                  <a:lnTo>
                    <a:pt x="1090" y="165"/>
                  </a:lnTo>
                  <a:lnTo>
                    <a:pt x="1082" y="178"/>
                  </a:lnTo>
                  <a:lnTo>
                    <a:pt x="1074" y="190"/>
                  </a:lnTo>
                  <a:lnTo>
                    <a:pt x="1069" y="202"/>
                  </a:lnTo>
                  <a:lnTo>
                    <a:pt x="1068" y="208"/>
                  </a:lnTo>
                  <a:lnTo>
                    <a:pt x="1066" y="213"/>
                  </a:lnTo>
                  <a:lnTo>
                    <a:pt x="1068" y="218"/>
                  </a:lnTo>
                  <a:lnTo>
                    <a:pt x="1069" y="225"/>
                  </a:lnTo>
                  <a:lnTo>
                    <a:pt x="1074" y="233"/>
                  </a:lnTo>
                  <a:lnTo>
                    <a:pt x="1077" y="242"/>
                  </a:lnTo>
                  <a:lnTo>
                    <a:pt x="1078" y="250"/>
                  </a:lnTo>
                  <a:lnTo>
                    <a:pt x="1079" y="257"/>
                  </a:lnTo>
                  <a:lnTo>
                    <a:pt x="1080" y="273"/>
                  </a:lnTo>
                  <a:lnTo>
                    <a:pt x="1080" y="292"/>
                  </a:lnTo>
                  <a:lnTo>
                    <a:pt x="1082" y="316"/>
                  </a:lnTo>
                  <a:lnTo>
                    <a:pt x="1084" y="342"/>
                  </a:lnTo>
                  <a:lnTo>
                    <a:pt x="1086" y="367"/>
                  </a:lnTo>
                  <a:lnTo>
                    <a:pt x="1087" y="395"/>
                  </a:lnTo>
                  <a:lnTo>
                    <a:pt x="1086" y="422"/>
                  </a:lnTo>
                  <a:lnTo>
                    <a:pt x="1084" y="448"/>
                  </a:lnTo>
                  <a:lnTo>
                    <a:pt x="1083" y="459"/>
                  </a:lnTo>
                  <a:lnTo>
                    <a:pt x="1082" y="472"/>
                  </a:lnTo>
                  <a:lnTo>
                    <a:pt x="1078" y="484"/>
                  </a:lnTo>
                  <a:lnTo>
                    <a:pt x="1075" y="496"/>
                  </a:lnTo>
                  <a:lnTo>
                    <a:pt x="1073" y="502"/>
                  </a:lnTo>
                  <a:lnTo>
                    <a:pt x="1069" y="509"/>
                  </a:lnTo>
                  <a:lnTo>
                    <a:pt x="1065" y="514"/>
                  </a:lnTo>
                  <a:lnTo>
                    <a:pt x="1060" y="519"/>
                  </a:lnTo>
                  <a:lnTo>
                    <a:pt x="1049" y="528"/>
                  </a:lnTo>
                  <a:lnTo>
                    <a:pt x="1038" y="537"/>
                  </a:lnTo>
                  <a:lnTo>
                    <a:pt x="1027" y="546"/>
                  </a:lnTo>
                  <a:lnTo>
                    <a:pt x="1018" y="557"/>
                  </a:lnTo>
                  <a:lnTo>
                    <a:pt x="1014" y="562"/>
                  </a:lnTo>
                  <a:lnTo>
                    <a:pt x="1012" y="568"/>
                  </a:lnTo>
                  <a:lnTo>
                    <a:pt x="1009" y="575"/>
                  </a:lnTo>
                  <a:lnTo>
                    <a:pt x="1008" y="584"/>
                  </a:lnTo>
                  <a:lnTo>
                    <a:pt x="1007" y="595"/>
                  </a:lnTo>
                  <a:lnTo>
                    <a:pt x="1004" y="607"/>
                  </a:lnTo>
                  <a:lnTo>
                    <a:pt x="1000" y="616"/>
                  </a:lnTo>
                  <a:lnTo>
                    <a:pt x="996" y="625"/>
                  </a:lnTo>
                  <a:lnTo>
                    <a:pt x="991" y="634"/>
                  </a:lnTo>
                  <a:lnTo>
                    <a:pt x="985" y="641"/>
                  </a:lnTo>
                  <a:lnTo>
                    <a:pt x="978" y="647"/>
                  </a:lnTo>
                  <a:lnTo>
                    <a:pt x="970" y="654"/>
                  </a:lnTo>
                  <a:lnTo>
                    <a:pt x="952" y="663"/>
                  </a:lnTo>
                  <a:lnTo>
                    <a:pt x="934" y="671"/>
                  </a:lnTo>
                  <a:lnTo>
                    <a:pt x="913" y="677"/>
                  </a:lnTo>
                  <a:lnTo>
                    <a:pt x="893" y="682"/>
                  </a:lnTo>
                  <a:lnTo>
                    <a:pt x="872" y="677"/>
                  </a:lnTo>
                  <a:lnTo>
                    <a:pt x="854" y="672"/>
                  </a:lnTo>
                  <a:lnTo>
                    <a:pt x="838" y="665"/>
                  </a:lnTo>
                  <a:lnTo>
                    <a:pt x="825" y="659"/>
                  </a:lnTo>
                  <a:lnTo>
                    <a:pt x="812" y="650"/>
                  </a:lnTo>
                  <a:lnTo>
                    <a:pt x="801" y="638"/>
                  </a:lnTo>
                  <a:lnTo>
                    <a:pt x="789" y="625"/>
                  </a:lnTo>
                  <a:lnTo>
                    <a:pt x="776" y="608"/>
                  </a:lnTo>
                  <a:lnTo>
                    <a:pt x="772" y="603"/>
                  </a:lnTo>
                  <a:lnTo>
                    <a:pt x="767" y="601"/>
                  </a:lnTo>
                  <a:lnTo>
                    <a:pt x="760" y="599"/>
                  </a:lnTo>
                  <a:lnTo>
                    <a:pt x="754" y="599"/>
                  </a:lnTo>
                  <a:lnTo>
                    <a:pt x="748" y="602"/>
                  </a:lnTo>
                  <a:lnTo>
                    <a:pt x="740" y="604"/>
                  </a:lnTo>
                  <a:lnTo>
                    <a:pt x="732" y="608"/>
                  </a:lnTo>
                  <a:lnTo>
                    <a:pt x="726" y="614"/>
                  </a:lnTo>
                  <a:lnTo>
                    <a:pt x="696" y="634"/>
                  </a:lnTo>
                  <a:lnTo>
                    <a:pt x="672" y="650"/>
                  </a:lnTo>
                  <a:lnTo>
                    <a:pt x="662" y="655"/>
                  </a:lnTo>
                  <a:lnTo>
                    <a:pt x="652" y="658"/>
                  </a:lnTo>
                  <a:lnTo>
                    <a:pt x="641" y="660"/>
                  </a:lnTo>
                  <a:lnTo>
                    <a:pt x="631" y="660"/>
                  </a:lnTo>
                  <a:lnTo>
                    <a:pt x="621" y="660"/>
                  </a:lnTo>
                  <a:lnTo>
                    <a:pt x="610" y="660"/>
                  </a:lnTo>
                  <a:lnTo>
                    <a:pt x="601" y="658"/>
                  </a:lnTo>
                  <a:lnTo>
                    <a:pt x="591" y="655"/>
                  </a:lnTo>
                  <a:lnTo>
                    <a:pt x="582" y="652"/>
                  </a:lnTo>
                  <a:lnTo>
                    <a:pt x="573" y="647"/>
                  </a:lnTo>
                  <a:lnTo>
                    <a:pt x="564" y="642"/>
                  </a:lnTo>
                  <a:lnTo>
                    <a:pt x="556" y="637"/>
                  </a:lnTo>
                  <a:lnTo>
                    <a:pt x="539" y="624"/>
                  </a:lnTo>
                  <a:lnTo>
                    <a:pt x="522" y="610"/>
                  </a:lnTo>
                  <a:lnTo>
                    <a:pt x="507" y="594"/>
                  </a:lnTo>
                  <a:lnTo>
                    <a:pt x="492" y="577"/>
                  </a:lnTo>
                  <a:lnTo>
                    <a:pt x="478" y="559"/>
                  </a:lnTo>
                  <a:lnTo>
                    <a:pt x="464" y="541"/>
                  </a:lnTo>
                  <a:lnTo>
                    <a:pt x="439" y="507"/>
                  </a:lnTo>
                  <a:lnTo>
                    <a:pt x="416" y="478"/>
                  </a:lnTo>
                  <a:lnTo>
                    <a:pt x="391" y="446"/>
                  </a:lnTo>
                  <a:lnTo>
                    <a:pt x="351" y="400"/>
                  </a:lnTo>
                  <a:lnTo>
                    <a:pt x="332" y="378"/>
                  </a:lnTo>
                  <a:lnTo>
                    <a:pt x="312" y="362"/>
                  </a:lnTo>
                  <a:lnTo>
                    <a:pt x="304" y="357"/>
                  </a:lnTo>
                  <a:lnTo>
                    <a:pt x="298" y="354"/>
                  </a:lnTo>
                  <a:lnTo>
                    <a:pt x="295" y="354"/>
                  </a:lnTo>
                  <a:lnTo>
                    <a:pt x="293" y="354"/>
                  </a:lnTo>
                  <a:lnTo>
                    <a:pt x="290" y="356"/>
                  </a:lnTo>
                  <a:lnTo>
                    <a:pt x="289" y="358"/>
                  </a:lnTo>
                  <a:lnTo>
                    <a:pt x="281" y="379"/>
                  </a:lnTo>
                  <a:lnTo>
                    <a:pt x="273" y="406"/>
                  </a:lnTo>
                  <a:lnTo>
                    <a:pt x="266" y="435"/>
                  </a:lnTo>
                  <a:lnTo>
                    <a:pt x="262" y="458"/>
                  </a:lnTo>
                  <a:lnTo>
                    <a:pt x="187" y="47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48" name="Freeform 45">
              <a:extLst>
                <a:ext uri="{FF2B5EF4-FFF2-40B4-BE49-F238E27FC236}">
                  <a16:creationId xmlns:a16="http://schemas.microsoft.com/office/drawing/2014/main" id="{A1C7AB4C-A3DB-A544-AB57-E5C0F56AE794}"/>
                </a:ext>
              </a:extLst>
            </p:cNvPr>
            <p:cNvSpPr>
              <a:spLocks/>
            </p:cNvSpPr>
            <p:nvPr/>
          </p:nvSpPr>
          <p:spPr bwMode="auto">
            <a:xfrm>
              <a:off x="8481126" y="1876881"/>
              <a:ext cx="74690" cy="92122"/>
            </a:xfrm>
            <a:custGeom>
              <a:avLst/>
              <a:gdLst/>
              <a:ahLst/>
              <a:cxnLst>
                <a:cxn ang="0">
                  <a:pos x="64" y="190"/>
                </a:cxn>
                <a:cxn ang="0">
                  <a:pos x="56" y="185"/>
                </a:cxn>
                <a:cxn ang="0">
                  <a:pos x="39" y="170"/>
                </a:cxn>
                <a:cxn ang="0">
                  <a:pos x="17" y="140"/>
                </a:cxn>
                <a:cxn ang="0">
                  <a:pos x="3" y="114"/>
                </a:cxn>
                <a:cxn ang="0">
                  <a:pos x="14" y="102"/>
                </a:cxn>
                <a:cxn ang="0">
                  <a:pos x="39" y="91"/>
                </a:cxn>
                <a:cxn ang="0">
                  <a:pos x="47" y="82"/>
                </a:cxn>
                <a:cxn ang="0">
                  <a:pos x="48" y="75"/>
                </a:cxn>
                <a:cxn ang="0">
                  <a:pos x="40" y="56"/>
                </a:cxn>
                <a:cxn ang="0">
                  <a:pos x="29" y="32"/>
                </a:cxn>
                <a:cxn ang="0">
                  <a:pos x="27" y="19"/>
                </a:cxn>
                <a:cxn ang="0">
                  <a:pos x="30" y="10"/>
                </a:cxn>
                <a:cxn ang="0">
                  <a:pos x="34" y="4"/>
                </a:cxn>
                <a:cxn ang="0">
                  <a:pos x="40" y="0"/>
                </a:cxn>
                <a:cxn ang="0">
                  <a:pos x="51" y="1"/>
                </a:cxn>
                <a:cxn ang="0">
                  <a:pos x="73" y="15"/>
                </a:cxn>
                <a:cxn ang="0">
                  <a:pos x="101" y="38"/>
                </a:cxn>
                <a:cxn ang="0">
                  <a:pos x="128" y="56"/>
                </a:cxn>
                <a:cxn ang="0">
                  <a:pos x="136" y="63"/>
                </a:cxn>
                <a:cxn ang="0">
                  <a:pos x="139" y="71"/>
                </a:cxn>
                <a:cxn ang="0">
                  <a:pos x="136" y="79"/>
                </a:cxn>
                <a:cxn ang="0">
                  <a:pos x="117" y="93"/>
                </a:cxn>
                <a:cxn ang="0">
                  <a:pos x="105" y="107"/>
                </a:cxn>
                <a:cxn ang="0">
                  <a:pos x="102" y="120"/>
                </a:cxn>
                <a:cxn ang="0">
                  <a:pos x="105" y="141"/>
                </a:cxn>
                <a:cxn ang="0">
                  <a:pos x="111" y="157"/>
                </a:cxn>
                <a:cxn ang="0">
                  <a:pos x="121" y="163"/>
                </a:cxn>
                <a:cxn ang="0">
                  <a:pos x="144" y="161"/>
                </a:cxn>
                <a:cxn ang="0">
                  <a:pos x="159" y="155"/>
                </a:cxn>
                <a:cxn ang="0">
                  <a:pos x="163" y="158"/>
                </a:cxn>
                <a:cxn ang="0">
                  <a:pos x="165" y="170"/>
                </a:cxn>
                <a:cxn ang="0">
                  <a:pos x="165" y="189"/>
                </a:cxn>
                <a:cxn ang="0">
                  <a:pos x="159" y="196"/>
                </a:cxn>
                <a:cxn ang="0">
                  <a:pos x="146" y="201"/>
                </a:cxn>
                <a:cxn ang="0">
                  <a:pos x="113" y="201"/>
                </a:cxn>
                <a:cxn ang="0">
                  <a:pos x="67" y="192"/>
                </a:cxn>
              </a:cxnLst>
              <a:rect l="0" t="0" r="r" b="b"/>
              <a:pathLst>
                <a:path w="165" h="202">
                  <a:moveTo>
                    <a:pt x="67" y="192"/>
                  </a:moveTo>
                  <a:lnTo>
                    <a:pt x="64" y="190"/>
                  </a:lnTo>
                  <a:lnTo>
                    <a:pt x="60" y="189"/>
                  </a:lnTo>
                  <a:lnTo>
                    <a:pt x="56" y="185"/>
                  </a:lnTo>
                  <a:lnTo>
                    <a:pt x="51" y="181"/>
                  </a:lnTo>
                  <a:lnTo>
                    <a:pt x="39" y="170"/>
                  </a:lnTo>
                  <a:lnTo>
                    <a:pt x="29" y="155"/>
                  </a:lnTo>
                  <a:lnTo>
                    <a:pt x="17" y="140"/>
                  </a:lnTo>
                  <a:lnTo>
                    <a:pt x="9" y="126"/>
                  </a:lnTo>
                  <a:lnTo>
                    <a:pt x="3" y="114"/>
                  </a:lnTo>
                  <a:lnTo>
                    <a:pt x="0" y="106"/>
                  </a:lnTo>
                  <a:lnTo>
                    <a:pt x="14" y="102"/>
                  </a:lnTo>
                  <a:lnTo>
                    <a:pt x="31" y="96"/>
                  </a:lnTo>
                  <a:lnTo>
                    <a:pt x="39" y="91"/>
                  </a:lnTo>
                  <a:lnTo>
                    <a:pt x="45" y="85"/>
                  </a:lnTo>
                  <a:lnTo>
                    <a:pt x="47" y="82"/>
                  </a:lnTo>
                  <a:lnTo>
                    <a:pt x="48" y="79"/>
                  </a:lnTo>
                  <a:lnTo>
                    <a:pt x="48" y="75"/>
                  </a:lnTo>
                  <a:lnTo>
                    <a:pt x="47" y="71"/>
                  </a:lnTo>
                  <a:lnTo>
                    <a:pt x="40" y="56"/>
                  </a:lnTo>
                  <a:lnTo>
                    <a:pt x="31" y="40"/>
                  </a:lnTo>
                  <a:lnTo>
                    <a:pt x="29" y="32"/>
                  </a:lnTo>
                  <a:lnTo>
                    <a:pt x="27" y="25"/>
                  </a:lnTo>
                  <a:lnTo>
                    <a:pt x="27" y="19"/>
                  </a:lnTo>
                  <a:lnTo>
                    <a:pt x="27" y="15"/>
                  </a:lnTo>
                  <a:lnTo>
                    <a:pt x="30" y="10"/>
                  </a:lnTo>
                  <a:lnTo>
                    <a:pt x="31" y="6"/>
                  </a:lnTo>
                  <a:lnTo>
                    <a:pt x="34" y="4"/>
                  </a:lnTo>
                  <a:lnTo>
                    <a:pt x="36" y="1"/>
                  </a:lnTo>
                  <a:lnTo>
                    <a:pt x="40" y="0"/>
                  </a:lnTo>
                  <a:lnTo>
                    <a:pt x="44" y="0"/>
                  </a:lnTo>
                  <a:lnTo>
                    <a:pt x="51" y="1"/>
                  </a:lnTo>
                  <a:lnTo>
                    <a:pt x="58" y="5"/>
                  </a:lnTo>
                  <a:lnTo>
                    <a:pt x="73" y="15"/>
                  </a:lnTo>
                  <a:lnTo>
                    <a:pt x="83" y="25"/>
                  </a:lnTo>
                  <a:lnTo>
                    <a:pt x="101" y="38"/>
                  </a:lnTo>
                  <a:lnTo>
                    <a:pt x="124" y="52"/>
                  </a:lnTo>
                  <a:lnTo>
                    <a:pt x="128" y="56"/>
                  </a:lnTo>
                  <a:lnTo>
                    <a:pt x="133" y="60"/>
                  </a:lnTo>
                  <a:lnTo>
                    <a:pt x="136" y="63"/>
                  </a:lnTo>
                  <a:lnTo>
                    <a:pt x="139" y="67"/>
                  </a:lnTo>
                  <a:lnTo>
                    <a:pt x="139" y="71"/>
                  </a:lnTo>
                  <a:lnTo>
                    <a:pt x="139" y="75"/>
                  </a:lnTo>
                  <a:lnTo>
                    <a:pt x="136" y="79"/>
                  </a:lnTo>
                  <a:lnTo>
                    <a:pt x="131" y="84"/>
                  </a:lnTo>
                  <a:lnTo>
                    <a:pt x="117" y="93"/>
                  </a:lnTo>
                  <a:lnTo>
                    <a:pt x="108" y="102"/>
                  </a:lnTo>
                  <a:lnTo>
                    <a:pt x="105" y="107"/>
                  </a:lnTo>
                  <a:lnTo>
                    <a:pt x="104" y="113"/>
                  </a:lnTo>
                  <a:lnTo>
                    <a:pt x="102" y="120"/>
                  </a:lnTo>
                  <a:lnTo>
                    <a:pt x="102" y="129"/>
                  </a:lnTo>
                  <a:lnTo>
                    <a:pt x="105" y="141"/>
                  </a:lnTo>
                  <a:lnTo>
                    <a:pt x="109" y="152"/>
                  </a:lnTo>
                  <a:lnTo>
                    <a:pt x="111" y="157"/>
                  </a:lnTo>
                  <a:lnTo>
                    <a:pt x="115" y="161"/>
                  </a:lnTo>
                  <a:lnTo>
                    <a:pt x="121" y="163"/>
                  </a:lnTo>
                  <a:lnTo>
                    <a:pt x="126" y="164"/>
                  </a:lnTo>
                  <a:lnTo>
                    <a:pt x="144" y="161"/>
                  </a:lnTo>
                  <a:lnTo>
                    <a:pt x="157" y="155"/>
                  </a:lnTo>
                  <a:lnTo>
                    <a:pt x="159" y="155"/>
                  </a:lnTo>
                  <a:lnTo>
                    <a:pt x="161" y="157"/>
                  </a:lnTo>
                  <a:lnTo>
                    <a:pt x="163" y="158"/>
                  </a:lnTo>
                  <a:lnTo>
                    <a:pt x="163" y="161"/>
                  </a:lnTo>
                  <a:lnTo>
                    <a:pt x="165" y="170"/>
                  </a:lnTo>
                  <a:lnTo>
                    <a:pt x="165" y="184"/>
                  </a:lnTo>
                  <a:lnTo>
                    <a:pt x="165" y="189"/>
                  </a:lnTo>
                  <a:lnTo>
                    <a:pt x="162" y="193"/>
                  </a:lnTo>
                  <a:lnTo>
                    <a:pt x="159" y="196"/>
                  </a:lnTo>
                  <a:lnTo>
                    <a:pt x="155" y="198"/>
                  </a:lnTo>
                  <a:lnTo>
                    <a:pt x="146" y="201"/>
                  </a:lnTo>
                  <a:lnTo>
                    <a:pt x="136" y="202"/>
                  </a:lnTo>
                  <a:lnTo>
                    <a:pt x="113" y="201"/>
                  </a:lnTo>
                  <a:lnTo>
                    <a:pt x="96" y="198"/>
                  </a:lnTo>
                  <a:lnTo>
                    <a:pt x="67" y="192"/>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49" name="Freeform 46">
              <a:extLst>
                <a:ext uri="{FF2B5EF4-FFF2-40B4-BE49-F238E27FC236}">
                  <a16:creationId xmlns:a16="http://schemas.microsoft.com/office/drawing/2014/main" id="{6AD9B3BD-4134-D743-8919-D08CF2562232}"/>
                </a:ext>
              </a:extLst>
            </p:cNvPr>
            <p:cNvSpPr>
              <a:spLocks/>
            </p:cNvSpPr>
            <p:nvPr/>
          </p:nvSpPr>
          <p:spPr bwMode="auto">
            <a:xfrm>
              <a:off x="8566746" y="-146180"/>
              <a:ext cx="1062046" cy="2162147"/>
            </a:xfrm>
            <a:custGeom>
              <a:avLst/>
              <a:gdLst/>
              <a:ahLst/>
              <a:cxnLst>
                <a:cxn ang="0">
                  <a:pos x="304" y="803"/>
                </a:cxn>
                <a:cxn ang="0">
                  <a:pos x="489" y="956"/>
                </a:cxn>
                <a:cxn ang="0">
                  <a:pos x="546" y="1193"/>
                </a:cxn>
                <a:cxn ang="0">
                  <a:pos x="586" y="1413"/>
                </a:cxn>
                <a:cxn ang="0">
                  <a:pos x="579" y="1663"/>
                </a:cxn>
                <a:cxn ang="0">
                  <a:pos x="658" y="1925"/>
                </a:cxn>
                <a:cxn ang="0">
                  <a:pos x="782" y="2018"/>
                </a:cxn>
                <a:cxn ang="0">
                  <a:pos x="892" y="2187"/>
                </a:cxn>
                <a:cxn ang="0">
                  <a:pos x="970" y="2300"/>
                </a:cxn>
                <a:cxn ang="0">
                  <a:pos x="891" y="2364"/>
                </a:cxn>
                <a:cxn ang="0">
                  <a:pos x="767" y="2418"/>
                </a:cxn>
                <a:cxn ang="0">
                  <a:pos x="658" y="2655"/>
                </a:cxn>
                <a:cxn ang="0">
                  <a:pos x="523" y="2839"/>
                </a:cxn>
                <a:cxn ang="0">
                  <a:pos x="396" y="3001"/>
                </a:cxn>
                <a:cxn ang="0">
                  <a:pos x="349" y="3154"/>
                </a:cxn>
                <a:cxn ang="0">
                  <a:pos x="256" y="3163"/>
                </a:cxn>
                <a:cxn ang="0">
                  <a:pos x="178" y="3290"/>
                </a:cxn>
                <a:cxn ang="0">
                  <a:pos x="120" y="3478"/>
                </a:cxn>
                <a:cxn ang="0">
                  <a:pos x="154" y="3609"/>
                </a:cxn>
                <a:cxn ang="0">
                  <a:pos x="142" y="3790"/>
                </a:cxn>
                <a:cxn ang="0">
                  <a:pos x="200" y="3903"/>
                </a:cxn>
                <a:cxn ang="0">
                  <a:pos x="198" y="4084"/>
                </a:cxn>
                <a:cxn ang="0">
                  <a:pos x="177" y="4157"/>
                </a:cxn>
                <a:cxn ang="0">
                  <a:pos x="213" y="4318"/>
                </a:cxn>
                <a:cxn ang="0">
                  <a:pos x="317" y="4372"/>
                </a:cxn>
                <a:cxn ang="0">
                  <a:pos x="408" y="4486"/>
                </a:cxn>
                <a:cxn ang="0">
                  <a:pos x="497" y="4488"/>
                </a:cxn>
                <a:cxn ang="0">
                  <a:pos x="511" y="4557"/>
                </a:cxn>
                <a:cxn ang="0">
                  <a:pos x="479" y="4675"/>
                </a:cxn>
                <a:cxn ang="0">
                  <a:pos x="633" y="4545"/>
                </a:cxn>
                <a:cxn ang="0">
                  <a:pos x="684" y="4673"/>
                </a:cxn>
                <a:cxn ang="0">
                  <a:pos x="712" y="4723"/>
                </a:cxn>
                <a:cxn ang="0">
                  <a:pos x="725" y="4774"/>
                </a:cxn>
                <a:cxn ang="0">
                  <a:pos x="923" y="4673"/>
                </a:cxn>
                <a:cxn ang="0">
                  <a:pos x="1197" y="4550"/>
                </a:cxn>
                <a:cxn ang="0">
                  <a:pos x="1339" y="4436"/>
                </a:cxn>
                <a:cxn ang="0">
                  <a:pos x="1628" y="4392"/>
                </a:cxn>
                <a:cxn ang="0">
                  <a:pos x="1669" y="4281"/>
                </a:cxn>
                <a:cxn ang="0">
                  <a:pos x="1908" y="3866"/>
                </a:cxn>
                <a:cxn ang="0">
                  <a:pos x="2233" y="3386"/>
                </a:cxn>
                <a:cxn ang="0">
                  <a:pos x="2289" y="3059"/>
                </a:cxn>
                <a:cxn ang="0">
                  <a:pos x="2058" y="2844"/>
                </a:cxn>
                <a:cxn ang="0">
                  <a:pos x="1989" y="2567"/>
                </a:cxn>
                <a:cxn ang="0">
                  <a:pos x="1907" y="2300"/>
                </a:cxn>
                <a:cxn ang="0">
                  <a:pos x="1796" y="2083"/>
                </a:cxn>
                <a:cxn ang="0">
                  <a:pos x="1780" y="1813"/>
                </a:cxn>
                <a:cxn ang="0">
                  <a:pos x="1612" y="1494"/>
                </a:cxn>
                <a:cxn ang="0">
                  <a:pos x="1565" y="1233"/>
                </a:cxn>
                <a:cxn ang="0">
                  <a:pos x="1548" y="928"/>
                </a:cxn>
                <a:cxn ang="0">
                  <a:pos x="1325" y="597"/>
                </a:cxn>
                <a:cxn ang="0">
                  <a:pos x="1289" y="406"/>
                </a:cxn>
                <a:cxn ang="0">
                  <a:pos x="1268" y="106"/>
                </a:cxn>
                <a:cxn ang="0">
                  <a:pos x="1053" y="2"/>
                </a:cxn>
                <a:cxn ang="0">
                  <a:pos x="963" y="73"/>
                </a:cxn>
                <a:cxn ang="0">
                  <a:pos x="890" y="242"/>
                </a:cxn>
                <a:cxn ang="0">
                  <a:pos x="878" y="514"/>
                </a:cxn>
                <a:cxn ang="0">
                  <a:pos x="783" y="654"/>
                </a:cxn>
                <a:cxn ang="0">
                  <a:pos x="561" y="602"/>
                </a:cxn>
                <a:cxn ang="0">
                  <a:pos x="369" y="637"/>
                </a:cxn>
                <a:cxn ang="0">
                  <a:pos x="103" y="356"/>
                </a:cxn>
              </a:cxnLst>
              <a:rect l="0" t="0" r="r" b="b"/>
              <a:pathLst>
                <a:path w="2330" h="4789">
                  <a:moveTo>
                    <a:pt x="0" y="478"/>
                  </a:moveTo>
                  <a:lnTo>
                    <a:pt x="25" y="510"/>
                  </a:lnTo>
                  <a:lnTo>
                    <a:pt x="50" y="546"/>
                  </a:lnTo>
                  <a:lnTo>
                    <a:pt x="73" y="582"/>
                  </a:lnTo>
                  <a:lnTo>
                    <a:pt x="97" y="617"/>
                  </a:lnTo>
                  <a:lnTo>
                    <a:pt x="105" y="629"/>
                  </a:lnTo>
                  <a:lnTo>
                    <a:pt x="114" y="639"/>
                  </a:lnTo>
                  <a:lnTo>
                    <a:pt x="123" y="649"/>
                  </a:lnTo>
                  <a:lnTo>
                    <a:pt x="132" y="658"/>
                  </a:lnTo>
                  <a:lnTo>
                    <a:pt x="152" y="672"/>
                  </a:lnTo>
                  <a:lnTo>
                    <a:pt x="173" y="685"/>
                  </a:lnTo>
                  <a:lnTo>
                    <a:pt x="220" y="709"/>
                  </a:lnTo>
                  <a:lnTo>
                    <a:pt x="265" y="735"/>
                  </a:lnTo>
                  <a:lnTo>
                    <a:pt x="273" y="752"/>
                  </a:lnTo>
                  <a:lnTo>
                    <a:pt x="282" y="769"/>
                  </a:lnTo>
                  <a:lnTo>
                    <a:pt x="292" y="786"/>
                  </a:lnTo>
                  <a:lnTo>
                    <a:pt x="304" y="803"/>
                  </a:lnTo>
                  <a:lnTo>
                    <a:pt x="326" y="836"/>
                  </a:lnTo>
                  <a:lnTo>
                    <a:pt x="348" y="866"/>
                  </a:lnTo>
                  <a:lnTo>
                    <a:pt x="360" y="880"/>
                  </a:lnTo>
                  <a:lnTo>
                    <a:pt x="371" y="893"/>
                  </a:lnTo>
                  <a:lnTo>
                    <a:pt x="379" y="899"/>
                  </a:lnTo>
                  <a:lnTo>
                    <a:pt x="387" y="904"/>
                  </a:lnTo>
                  <a:lnTo>
                    <a:pt x="395" y="906"/>
                  </a:lnTo>
                  <a:lnTo>
                    <a:pt x="404" y="908"/>
                  </a:lnTo>
                  <a:lnTo>
                    <a:pt x="419" y="905"/>
                  </a:lnTo>
                  <a:lnTo>
                    <a:pt x="439" y="901"/>
                  </a:lnTo>
                  <a:lnTo>
                    <a:pt x="449" y="900"/>
                  </a:lnTo>
                  <a:lnTo>
                    <a:pt x="458" y="899"/>
                  </a:lnTo>
                  <a:lnTo>
                    <a:pt x="466" y="899"/>
                  </a:lnTo>
                  <a:lnTo>
                    <a:pt x="472" y="900"/>
                  </a:lnTo>
                  <a:lnTo>
                    <a:pt x="478" y="918"/>
                  </a:lnTo>
                  <a:lnTo>
                    <a:pt x="483" y="937"/>
                  </a:lnTo>
                  <a:lnTo>
                    <a:pt x="489" y="956"/>
                  </a:lnTo>
                  <a:lnTo>
                    <a:pt x="496" y="975"/>
                  </a:lnTo>
                  <a:lnTo>
                    <a:pt x="502" y="994"/>
                  </a:lnTo>
                  <a:lnTo>
                    <a:pt x="507" y="1013"/>
                  </a:lnTo>
                  <a:lnTo>
                    <a:pt x="511" y="1032"/>
                  </a:lnTo>
                  <a:lnTo>
                    <a:pt x="514" y="1051"/>
                  </a:lnTo>
                  <a:lnTo>
                    <a:pt x="509" y="1088"/>
                  </a:lnTo>
                  <a:lnTo>
                    <a:pt x="504" y="1127"/>
                  </a:lnTo>
                  <a:lnTo>
                    <a:pt x="504" y="1134"/>
                  </a:lnTo>
                  <a:lnTo>
                    <a:pt x="504" y="1143"/>
                  </a:lnTo>
                  <a:lnTo>
                    <a:pt x="506" y="1150"/>
                  </a:lnTo>
                  <a:lnTo>
                    <a:pt x="509" y="1158"/>
                  </a:lnTo>
                  <a:lnTo>
                    <a:pt x="514" y="1163"/>
                  </a:lnTo>
                  <a:lnTo>
                    <a:pt x="520" y="1168"/>
                  </a:lnTo>
                  <a:lnTo>
                    <a:pt x="528" y="1172"/>
                  </a:lnTo>
                  <a:lnTo>
                    <a:pt x="539" y="1174"/>
                  </a:lnTo>
                  <a:lnTo>
                    <a:pt x="544" y="1184"/>
                  </a:lnTo>
                  <a:lnTo>
                    <a:pt x="546" y="1193"/>
                  </a:lnTo>
                  <a:lnTo>
                    <a:pt x="546" y="1202"/>
                  </a:lnTo>
                  <a:lnTo>
                    <a:pt x="545" y="1212"/>
                  </a:lnTo>
                  <a:lnTo>
                    <a:pt x="540" y="1231"/>
                  </a:lnTo>
                  <a:lnTo>
                    <a:pt x="532" y="1251"/>
                  </a:lnTo>
                  <a:lnTo>
                    <a:pt x="523" y="1278"/>
                  </a:lnTo>
                  <a:lnTo>
                    <a:pt x="518" y="1295"/>
                  </a:lnTo>
                  <a:lnTo>
                    <a:pt x="518" y="1303"/>
                  </a:lnTo>
                  <a:lnTo>
                    <a:pt x="518" y="1313"/>
                  </a:lnTo>
                  <a:lnTo>
                    <a:pt x="518" y="1325"/>
                  </a:lnTo>
                  <a:lnTo>
                    <a:pt x="519" y="1340"/>
                  </a:lnTo>
                  <a:lnTo>
                    <a:pt x="528" y="1355"/>
                  </a:lnTo>
                  <a:lnTo>
                    <a:pt x="539" y="1366"/>
                  </a:lnTo>
                  <a:lnTo>
                    <a:pt x="550" y="1377"/>
                  </a:lnTo>
                  <a:lnTo>
                    <a:pt x="561" y="1387"/>
                  </a:lnTo>
                  <a:lnTo>
                    <a:pt x="571" y="1396"/>
                  </a:lnTo>
                  <a:lnTo>
                    <a:pt x="581" y="1406"/>
                  </a:lnTo>
                  <a:lnTo>
                    <a:pt x="586" y="1413"/>
                  </a:lnTo>
                  <a:lnTo>
                    <a:pt x="590" y="1419"/>
                  </a:lnTo>
                  <a:lnTo>
                    <a:pt x="594" y="1427"/>
                  </a:lnTo>
                  <a:lnTo>
                    <a:pt x="598" y="1435"/>
                  </a:lnTo>
                  <a:lnTo>
                    <a:pt x="602" y="1446"/>
                  </a:lnTo>
                  <a:lnTo>
                    <a:pt x="603" y="1459"/>
                  </a:lnTo>
                  <a:lnTo>
                    <a:pt x="605" y="1471"/>
                  </a:lnTo>
                  <a:lnTo>
                    <a:pt x="605" y="1483"/>
                  </a:lnTo>
                  <a:lnTo>
                    <a:pt x="601" y="1507"/>
                  </a:lnTo>
                  <a:lnTo>
                    <a:pt x="596" y="1532"/>
                  </a:lnTo>
                  <a:lnTo>
                    <a:pt x="589" y="1557"/>
                  </a:lnTo>
                  <a:lnTo>
                    <a:pt x="583" y="1581"/>
                  </a:lnTo>
                  <a:lnTo>
                    <a:pt x="580" y="1594"/>
                  </a:lnTo>
                  <a:lnTo>
                    <a:pt x="577" y="1606"/>
                  </a:lnTo>
                  <a:lnTo>
                    <a:pt x="576" y="1617"/>
                  </a:lnTo>
                  <a:lnTo>
                    <a:pt x="575" y="1630"/>
                  </a:lnTo>
                  <a:lnTo>
                    <a:pt x="576" y="1646"/>
                  </a:lnTo>
                  <a:lnTo>
                    <a:pt x="579" y="1663"/>
                  </a:lnTo>
                  <a:lnTo>
                    <a:pt x="583" y="1678"/>
                  </a:lnTo>
                  <a:lnTo>
                    <a:pt x="586" y="1693"/>
                  </a:lnTo>
                  <a:lnTo>
                    <a:pt x="598" y="1722"/>
                  </a:lnTo>
                  <a:lnTo>
                    <a:pt x="611" y="1751"/>
                  </a:lnTo>
                  <a:lnTo>
                    <a:pt x="625" y="1779"/>
                  </a:lnTo>
                  <a:lnTo>
                    <a:pt x="637" y="1808"/>
                  </a:lnTo>
                  <a:lnTo>
                    <a:pt x="642" y="1822"/>
                  </a:lnTo>
                  <a:lnTo>
                    <a:pt x="646" y="1836"/>
                  </a:lnTo>
                  <a:lnTo>
                    <a:pt x="649" y="1851"/>
                  </a:lnTo>
                  <a:lnTo>
                    <a:pt x="651" y="1865"/>
                  </a:lnTo>
                  <a:lnTo>
                    <a:pt x="649" y="1910"/>
                  </a:lnTo>
                  <a:lnTo>
                    <a:pt x="649" y="1910"/>
                  </a:lnTo>
                  <a:lnTo>
                    <a:pt x="651" y="1912"/>
                  </a:lnTo>
                  <a:lnTo>
                    <a:pt x="653" y="1913"/>
                  </a:lnTo>
                  <a:lnTo>
                    <a:pt x="654" y="1914"/>
                  </a:lnTo>
                  <a:lnTo>
                    <a:pt x="655" y="1917"/>
                  </a:lnTo>
                  <a:lnTo>
                    <a:pt x="658" y="1925"/>
                  </a:lnTo>
                  <a:lnTo>
                    <a:pt x="662" y="1932"/>
                  </a:lnTo>
                  <a:lnTo>
                    <a:pt x="668" y="1937"/>
                  </a:lnTo>
                  <a:lnTo>
                    <a:pt x="676" y="1943"/>
                  </a:lnTo>
                  <a:lnTo>
                    <a:pt x="693" y="1952"/>
                  </a:lnTo>
                  <a:lnTo>
                    <a:pt x="712" y="1961"/>
                  </a:lnTo>
                  <a:lnTo>
                    <a:pt x="732" y="1969"/>
                  </a:lnTo>
                  <a:lnTo>
                    <a:pt x="747" y="1976"/>
                  </a:lnTo>
                  <a:lnTo>
                    <a:pt x="752" y="1982"/>
                  </a:lnTo>
                  <a:lnTo>
                    <a:pt x="756" y="1988"/>
                  </a:lnTo>
                  <a:lnTo>
                    <a:pt x="759" y="1994"/>
                  </a:lnTo>
                  <a:lnTo>
                    <a:pt x="759" y="2002"/>
                  </a:lnTo>
                  <a:lnTo>
                    <a:pt x="759" y="2004"/>
                  </a:lnTo>
                  <a:lnTo>
                    <a:pt x="760" y="2006"/>
                  </a:lnTo>
                  <a:lnTo>
                    <a:pt x="761" y="2007"/>
                  </a:lnTo>
                  <a:lnTo>
                    <a:pt x="764" y="2010"/>
                  </a:lnTo>
                  <a:lnTo>
                    <a:pt x="772" y="2014"/>
                  </a:lnTo>
                  <a:lnTo>
                    <a:pt x="782" y="2018"/>
                  </a:lnTo>
                  <a:lnTo>
                    <a:pt x="808" y="2028"/>
                  </a:lnTo>
                  <a:lnTo>
                    <a:pt x="838" y="2041"/>
                  </a:lnTo>
                  <a:lnTo>
                    <a:pt x="852" y="2049"/>
                  </a:lnTo>
                  <a:lnTo>
                    <a:pt x="866" y="2058"/>
                  </a:lnTo>
                  <a:lnTo>
                    <a:pt x="878" y="2068"/>
                  </a:lnTo>
                  <a:lnTo>
                    <a:pt x="888" y="2080"/>
                  </a:lnTo>
                  <a:lnTo>
                    <a:pt x="893" y="2086"/>
                  </a:lnTo>
                  <a:lnTo>
                    <a:pt x="896" y="2093"/>
                  </a:lnTo>
                  <a:lnTo>
                    <a:pt x="900" y="2101"/>
                  </a:lnTo>
                  <a:lnTo>
                    <a:pt x="901" y="2108"/>
                  </a:lnTo>
                  <a:lnTo>
                    <a:pt x="903" y="2118"/>
                  </a:lnTo>
                  <a:lnTo>
                    <a:pt x="903" y="2127"/>
                  </a:lnTo>
                  <a:lnTo>
                    <a:pt x="903" y="2136"/>
                  </a:lnTo>
                  <a:lnTo>
                    <a:pt x="901" y="2146"/>
                  </a:lnTo>
                  <a:lnTo>
                    <a:pt x="897" y="2159"/>
                  </a:lnTo>
                  <a:lnTo>
                    <a:pt x="895" y="2173"/>
                  </a:lnTo>
                  <a:lnTo>
                    <a:pt x="892" y="2187"/>
                  </a:lnTo>
                  <a:lnTo>
                    <a:pt x="891" y="2202"/>
                  </a:lnTo>
                  <a:lnTo>
                    <a:pt x="891" y="2208"/>
                  </a:lnTo>
                  <a:lnTo>
                    <a:pt x="892" y="2215"/>
                  </a:lnTo>
                  <a:lnTo>
                    <a:pt x="893" y="2221"/>
                  </a:lnTo>
                  <a:lnTo>
                    <a:pt x="896" y="2228"/>
                  </a:lnTo>
                  <a:lnTo>
                    <a:pt x="900" y="2234"/>
                  </a:lnTo>
                  <a:lnTo>
                    <a:pt x="904" y="2239"/>
                  </a:lnTo>
                  <a:lnTo>
                    <a:pt x="909" y="2244"/>
                  </a:lnTo>
                  <a:lnTo>
                    <a:pt x="916" y="2250"/>
                  </a:lnTo>
                  <a:lnTo>
                    <a:pt x="931" y="2260"/>
                  </a:lnTo>
                  <a:lnTo>
                    <a:pt x="945" y="2270"/>
                  </a:lnTo>
                  <a:lnTo>
                    <a:pt x="952" y="2274"/>
                  </a:lnTo>
                  <a:lnTo>
                    <a:pt x="957" y="2279"/>
                  </a:lnTo>
                  <a:lnTo>
                    <a:pt x="962" y="2285"/>
                  </a:lnTo>
                  <a:lnTo>
                    <a:pt x="966" y="2289"/>
                  </a:lnTo>
                  <a:lnTo>
                    <a:pt x="969" y="2294"/>
                  </a:lnTo>
                  <a:lnTo>
                    <a:pt x="970" y="2300"/>
                  </a:lnTo>
                  <a:lnTo>
                    <a:pt x="969" y="2305"/>
                  </a:lnTo>
                  <a:lnTo>
                    <a:pt x="967" y="2312"/>
                  </a:lnTo>
                  <a:lnTo>
                    <a:pt x="962" y="2318"/>
                  </a:lnTo>
                  <a:lnTo>
                    <a:pt x="957" y="2326"/>
                  </a:lnTo>
                  <a:lnTo>
                    <a:pt x="948" y="2334"/>
                  </a:lnTo>
                  <a:lnTo>
                    <a:pt x="938" y="2343"/>
                  </a:lnTo>
                  <a:lnTo>
                    <a:pt x="935" y="2351"/>
                  </a:lnTo>
                  <a:lnTo>
                    <a:pt x="931" y="2357"/>
                  </a:lnTo>
                  <a:lnTo>
                    <a:pt x="926" y="2365"/>
                  </a:lnTo>
                  <a:lnTo>
                    <a:pt x="921" y="2371"/>
                  </a:lnTo>
                  <a:lnTo>
                    <a:pt x="914" y="2375"/>
                  </a:lnTo>
                  <a:lnTo>
                    <a:pt x="906" y="2377"/>
                  </a:lnTo>
                  <a:lnTo>
                    <a:pt x="904" y="2377"/>
                  </a:lnTo>
                  <a:lnTo>
                    <a:pt x="900" y="2375"/>
                  </a:lnTo>
                  <a:lnTo>
                    <a:pt x="897" y="2373"/>
                  </a:lnTo>
                  <a:lnTo>
                    <a:pt x="893" y="2369"/>
                  </a:lnTo>
                  <a:lnTo>
                    <a:pt x="891" y="2364"/>
                  </a:lnTo>
                  <a:lnTo>
                    <a:pt x="888" y="2361"/>
                  </a:lnTo>
                  <a:lnTo>
                    <a:pt x="884" y="2360"/>
                  </a:lnTo>
                  <a:lnTo>
                    <a:pt x="882" y="2360"/>
                  </a:lnTo>
                  <a:lnTo>
                    <a:pt x="878" y="2362"/>
                  </a:lnTo>
                  <a:lnTo>
                    <a:pt x="874" y="2368"/>
                  </a:lnTo>
                  <a:lnTo>
                    <a:pt x="868" y="2382"/>
                  </a:lnTo>
                  <a:lnTo>
                    <a:pt x="862" y="2392"/>
                  </a:lnTo>
                  <a:lnTo>
                    <a:pt x="859" y="2396"/>
                  </a:lnTo>
                  <a:lnTo>
                    <a:pt x="853" y="2399"/>
                  </a:lnTo>
                  <a:lnTo>
                    <a:pt x="848" y="2401"/>
                  </a:lnTo>
                  <a:lnTo>
                    <a:pt x="842" y="2403"/>
                  </a:lnTo>
                  <a:lnTo>
                    <a:pt x="826" y="2405"/>
                  </a:lnTo>
                  <a:lnTo>
                    <a:pt x="811" y="2408"/>
                  </a:lnTo>
                  <a:lnTo>
                    <a:pt x="794" y="2410"/>
                  </a:lnTo>
                  <a:lnTo>
                    <a:pt x="779" y="2413"/>
                  </a:lnTo>
                  <a:lnTo>
                    <a:pt x="772" y="2415"/>
                  </a:lnTo>
                  <a:lnTo>
                    <a:pt x="767" y="2418"/>
                  </a:lnTo>
                  <a:lnTo>
                    <a:pt x="761" y="2422"/>
                  </a:lnTo>
                  <a:lnTo>
                    <a:pt x="756" y="2426"/>
                  </a:lnTo>
                  <a:lnTo>
                    <a:pt x="752" y="2434"/>
                  </a:lnTo>
                  <a:lnTo>
                    <a:pt x="748" y="2445"/>
                  </a:lnTo>
                  <a:lnTo>
                    <a:pt x="746" y="2460"/>
                  </a:lnTo>
                  <a:lnTo>
                    <a:pt x="745" y="2474"/>
                  </a:lnTo>
                  <a:lnTo>
                    <a:pt x="741" y="2505"/>
                  </a:lnTo>
                  <a:lnTo>
                    <a:pt x="735" y="2529"/>
                  </a:lnTo>
                  <a:lnTo>
                    <a:pt x="732" y="2545"/>
                  </a:lnTo>
                  <a:lnTo>
                    <a:pt x="726" y="2558"/>
                  </a:lnTo>
                  <a:lnTo>
                    <a:pt x="721" y="2568"/>
                  </a:lnTo>
                  <a:lnTo>
                    <a:pt x="716" y="2577"/>
                  </a:lnTo>
                  <a:lnTo>
                    <a:pt x="703" y="2594"/>
                  </a:lnTo>
                  <a:lnTo>
                    <a:pt x="684" y="2615"/>
                  </a:lnTo>
                  <a:lnTo>
                    <a:pt x="675" y="2627"/>
                  </a:lnTo>
                  <a:lnTo>
                    <a:pt x="667" y="2640"/>
                  </a:lnTo>
                  <a:lnTo>
                    <a:pt x="658" y="2655"/>
                  </a:lnTo>
                  <a:lnTo>
                    <a:pt x="650" y="2671"/>
                  </a:lnTo>
                  <a:lnTo>
                    <a:pt x="642" y="2688"/>
                  </a:lnTo>
                  <a:lnTo>
                    <a:pt x="633" y="2703"/>
                  </a:lnTo>
                  <a:lnTo>
                    <a:pt x="624" y="2719"/>
                  </a:lnTo>
                  <a:lnTo>
                    <a:pt x="615" y="2733"/>
                  </a:lnTo>
                  <a:lnTo>
                    <a:pt x="608" y="2741"/>
                  </a:lnTo>
                  <a:lnTo>
                    <a:pt x="605" y="2745"/>
                  </a:lnTo>
                  <a:lnTo>
                    <a:pt x="599" y="2747"/>
                  </a:lnTo>
                  <a:lnTo>
                    <a:pt x="596" y="2748"/>
                  </a:lnTo>
                  <a:lnTo>
                    <a:pt x="588" y="2748"/>
                  </a:lnTo>
                  <a:lnTo>
                    <a:pt x="573" y="2751"/>
                  </a:lnTo>
                  <a:lnTo>
                    <a:pt x="564" y="2761"/>
                  </a:lnTo>
                  <a:lnTo>
                    <a:pt x="551" y="2785"/>
                  </a:lnTo>
                  <a:lnTo>
                    <a:pt x="539" y="2809"/>
                  </a:lnTo>
                  <a:lnTo>
                    <a:pt x="531" y="2825"/>
                  </a:lnTo>
                  <a:lnTo>
                    <a:pt x="527" y="2831"/>
                  </a:lnTo>
                  <a:lnTo>
                    <a:pt x="523" y="2839"/>
                  </a:lnTo>
                  <a:lnTo>
                    <a:pt x="519" y="2844"/>
                  </a:lnTo>
                  <a:lnTo>
                    <a:pt x="514" y="2849"/>
                  </a:lnTo>
                  <a:lnTo>
                    <a:pt x="502" y="2859"/>
                  </a:lnTo>
                  <a:lnTo>
                    <a:pt x="491" y="2866"/>
                  </a:lnTo>
                  <a:lnTo>
                    <a:pt x="478" y="2874"/>
                  </a:lnTo>
                  <a:lnTo>
                    <a:pt x="466" y="2882"/>
                  </a:lnTo>
                  <a:lnTo>
                    <a:pt x="453" y="2891"/>
                  </a:lnTo>
                  <a:lnTo>
                    <a:pt x="443" y="2903"/>
                  </a:lnTo>
                  <a:lnTo>
                    <a:pt x="430" y="2917"/>
                  </a:lnTo>
                  <a:lnTo>
                    <a:pt x="417" y="2930"/>
                  </a:lnTo>
                  <a:lnTo>
                    <a:pt x="412" y="2938"/>
                  </a:lnTo>
                  <a:lnTo>
                    <a:pt x="408" y="2945"/>
                  </a:lnTo>
                  <a:lnTo>
                    <a:pt x="404" y="2953"/>
                  </a:lnTo>
                  <a:lnTo>
                    <a:pt x="402" y="2962"/>
                  </a:lnTo>
                  <a:lnTo>
                    <a:pt x="401" y="2976"/>
                  </a:lnTo>
                  <a:lnTo>
                    <a:pt x="399" y="2988"/>
                  </a:lnTo>
                  <a:lnTo>
                    <a:pt x="396" y="3001"/>
                  </a:lnTo>
                  <a:lnTo>
                    <a:pt x="393" y="3011"/>
                  </a:lnTo>
                  <a:lnTo>
                    <a:pt x="388" y="3022"/>
                  </a:lnTo>
                  <a:lnTo>
                    <a:pt x="382" y="3032"/>
                  </a:lnTo>
                  <a:lnTo>
                    <a:pt x="373" y="3041"/>
                  </a:lnTo>
                  <a:lnTo>
                    <a:pt x="361" y="3049"/>
                  </a:lnTo>
                  <a:lnTo>
                    <a:pt x="353" y="3059"/>
                  </a:lnTo>
                  <a:lnTo>
                    <a:pt x="347" y="3068"/>
                  </a:lnTo>
                  <a:lnTo>
                    <a:pt x="343" y="3076"/>
                  </a:lnTo>
                  <a:lnTo>
                    <a:pt x="340" y="3084"/>
                  </a:lnTo>
                  <a:lnTo>
                    <a:pt x="339" y="3090"/>
                  </a:lnTo>
                  <a:lnTo>
                    <a:pt x="339" y="3098"/>
                  </a:lnTo>
                  <a:lnTo>
                    <a:pt x="339" y="3105"/>
                  </a:lnTo>
                  <a:lnTo>
                    <a:pt x="342" y="3110"/>
                  </a:lnTo>
                  <a:lnTo>
                    <a:pt x="345" y="3123"/>
                  </a:lnTo>
                  <a:lnTo>
                    <a:pt x="348" y="3137"/>
                  </a:lnTo>
                  <a:lnTo>
                    <a:pt x="349" y="3146"/>
                  </a:lnTo>
                  <a:lnTo>
                    <a:pt x="349" y="3154"/>
                  </a:lnTo>
                  <a:lnTo>
                    <a:pt x="348" y="3164"/>
                  </a:lnTo>
                  <a:lnTo>
                    <a:pt x="345" y="3175"/>
                  </a:lnTo>
                  <a:lnTo>
                    <a:pt x="340" y="3189"/>
                  </a:lnTo>
                  <a:lnTo>
                    <a:pt x="335" y="3199"/>
                  </a:lnTo>
                  <a:lnTo>
                    <a:pt x="330" y="3208"/>
                  </a:lnTo>
                  <a:lnTo>
                    <a:pt x="325" y="3213"/>
                  </a:lnTo>
                  <a:lnTo>
                    <a:pt x="320" y="3216"/>
                  </a:lnTo>
                  <a:lnTo>
                    <a:pt x="314" y="3216"/>
                  </a:lnTo>
                  <a:lnTo>
                    <a:pt x="308" y="3216"/>
                  </a:lnTo>
                  <a:lnTo>
                    <a:pt x="303" y="3212"/>
                  </a:lnTo>
                  <a:lnTo>
                    <a:pt x="298" y="3208"/>
                  </a:lnTo>
                  <a:lnTo>
                    <a:pt x="292" y="3202"/>
                  </a:lnTo>
                  <a:lnTo>
                    <a:pt x="287" y="3195"/>
                  </a:lnTo>
                  <a:lnTo>
                    <a:pt x="282" y="3188"/>
                  </a:lnTo>
                  <a:lnTo>
                    <a:pt x="274" y="3171"/>
                  </a:lnTo>
                  <a:lnTo>
                    <a:pt x="268" y="3154"/>
                  </a:lnTo>
                  <a:lnTo>
                    <a:pt x="256" y="3163"/>
                  </a:lnTo>
                  <a:lnTo>
                    <a:pt x="242" y="3175"/>
                  </a:lnTo>
                  <a:lnTo>
                    <a:pt x="220" y="3177"/>
                  </a:lnTo>
                  <a:lnTo>
                    <a:pt x="195" y="3178"/>
                  </a:lnTo>
                  <a:lnTo>
                    <a:pt x="189" y="3180"/>
                  </a:lnTo>
                  <a:lnTo>
                    <a:pt x="184" y="3181"/>
                  </a:lnTo>
                  <a:lnTo>
                    <a:pt x="180" y="3182"/>
                  </a:lnTo>
                  <a:lnTo>
                    <a:pt x="176" y="3185"/>
                  </a:lnTo>
                  <a:lnTo>
                    <a:pt x="173" y="3189"/>
                  </a:lnTo>
                  <a:lnTo>
                    <a:pt x="171" y="3193"/>
                  </a:lnTo>
                  <a:lnTo>
                    <a:pt x="171" y="3198"/>
                  </a:lnTo>
                  <a:lnTo>
                    <a:pt x="171" y="3204"/>
                  </a:lnTo>
                  <a:lnTo>
                    <a:pt x="176" y="3233"/>
                  </a:lnTo>
                  <a:lnTo>
                    <a:pt x="178" y="3255"/>
                  </a:lnTo>
                  <a:lnTo>
                    <a:pt x="180" y="3265"/>
                  </a:lnTo>
                  <a:lnTo>
                    <a:pt x="180" y="3273"/>
                  </a:lnTo>
                  <a:lnTo>
                    <a:pt x="180" y="3282"/>
                  </a:lnTo>
                  <a:lnTo>
                    <a:pt x="178" y="3290"/>
                  </a:lnTo>
                  <a:lnTo>
                    <a:pt x="176" y="3298"/>
                  </a:lnTo>
                  <a:lnTo>
                    <a:pt x="173" y="3305"/>
                  </a:lnTo>
                  <a:lnTo>
                    <a:pt x="169" y="3312"/>
                  </a:lnTo>
                  <a:lnTo>
                    <a:pt x="164" y="3321"/>
                  </a:lnTo>
                  <a:lnTo>
                    <a:pt x="152" y="3338"/>
                  </a:lnTo>
                  <a:lnTo>
                    <a:pt x="137" y="3360"/>
                  </a:lnTo>
                  <a:lnTo>
                    <a:pt x="128" y="3371"/>
                  </a:lnTo>
                  <a:lnTo>
                    <a:pt x="121" y="3382"/>
                  </a:lnTo>
                  <a:lnTo>
                    <a:pt x="116" y="3394"/>
                  </a:lnTo>
                  <a:lnTo>
                    <a:pt x="112" y="3404"/>
                  </a:lnTo>
                  <a:lnTo>
                    <a:pt x="110" y="3416"/>
                  </a:lnTo>
                  <a:lnTo>
                    <a:pt x="110" y="3427"/>
                  </a:lnTo>
                  <a:lnTo>
                    <a:pt x="112" y="3440"/>
                  </a:lnTo>
                  <a:lnTo>
                    <a:pt x="117" y="3453"/>
                  </a:lnTo>
                  <a:lnTo>
                    <a:pt x="119" y="3460"/>
                  </a:lnTo>
                  <a:lnTo>
                    <a:pt x="120" y="3467"/>
                  </a:lnTo>
                  <a:lnTo>
                    <a:pt x="120" y="3478"/>
                  </a:lnTo>
                  <a:lnTo>
                    <a:pt x="120" y="3489"/>
                  </a:lnTo>
                  <a:lnTo>
                    <a:pt x="117" y="3517"/>
                  </a:lnTo>
                  <a:lnTo>
                    <a:pt x="115" y="3545"/>
                  </a:lnTo>
                  <a:lnTo>
                    <a:pt x="115" y="3559"/>
                  </a:lnTo>
                  <a:lnTo>
                    <a:pt x="115" y="3572"/>
                  </a:lnTo>
                  <a:lnTo>
                    <a:pt x="115" y="3584"/>
                  </a:lnTo>
                  <a:lnTo>
                    <a:pt x="116" y="3593"/>
                  </a:lnTo>
                  <a:lnTo>
                    <a:pt x="119" y="3601"/>
                  </a:lnTo>
                  <a:lnTo>
                    <a:pt x="121" y="3607"/>
                  </a:lnTo>
                  <a:lnTo>
                    <a:pt x="124" y="3609"/>
                  </a:lnTo>
                  <a:lnTo>
                    <a:pt x="127" y="3610"/>
                  </a:lnTo>
                  <a:lnTo>
                    <a:pt x="129" y="3610"/>
                  </a:lnTo>
                  <a:lnTo>
                    <a:pt x="133" y="3609"/>
                  </a:lnTo>
                  <a:lnTo>
                    <a:pt x="142" y="3606"/>
                  </a:lnTo>
                  <a:lnTo>
                    <a:pt x="149" y="3606"/>
                  </a:lnTo>
                  <a:lnTo>
                    <a:pt x="151" y="3607"/>
                  </a:lnTo>
                  <a:lnTo>
                    <a:pt x="154" y="3609"/>
                  </a:lnTo>
                  <a:lnTo>
                    <a:pt x="155" y="3611"/>
                  </a:lnTo>
                  <a:lnTo>
                    <a:pt x="156" y="3614"/>
                  </a:lnTo>
                  <a:lnTo>
                    <a:pt x="158" y="3620"/>
                  </a:lnTo>
                  <a:lnTo>
                    <a:pt x="156" y="3629"/>
                  </a:lnTo>
                  <a:lnTo>
                    <a:pt x="155" y="3638"/>
                  </a:lnTo>
                  <a:lnTo>
                    <a:pt x="152" y="3649"/>
                  </a:lnTo>
                  <a:lnTo>
                    <a:pt x="146" y="3673"/>
                  </a:lnTo>
                  <a:lnTo>
                    <a:pt x="140" y="3697"/>
                  </a:lnTo>
                  <a:lnTo>
                    <a:pt x="137" y="3708"/>
                  </a:lnTo>
                  <a:lnTo>
                    <a:pt x="136" y="3719"/>
                  </a:lnTo>
                  <a:lnTo>
                    <a:pt x="134" y="3729"/>
                  </a:lnTo>
                  <a:lnTo>
                    <a:pt x="136" y="3737"/>
                  </a:lnTo>
                  <a:lnTo>
                    <a:pt x="136" y="3742"/>
                  </a:lnTo>
                  <a:lnTo>
                    <a:pt x="134" y="3756"/>
                  </a:lnTo>
                  <a:lnTo>
                    <a:pt x="136" y="3772"/>
                  </a:lnTo>
                  <a:lnTo>
                    <a:pt x="138" y="3783"/>
                  </a:lnTo>
                  <a:lnTo>
                    <a:pt x="142" y="3790"/>
                  </a:lnTo>
                  <a:lnTo>
                    <a:pt x="146" y="3796"/>
                  </a:lnTo>
                  <a:lnTo>
                    <a:pt x="150" y="3800"/>
                  </a:lnTo>
                  <a:lnTo>
                    <a:pt x="154" y="3803"/>
                  </a:lnTo>
                  <a:lnTo>
                    <a:pt x="160" y="3807"/>
                  </a:lnTo>
                  <a:lnTo>
                    <a:pt x="167" y="3809"/>
                  </a:lnTo>
                  <a:lnTo>
                    <a:pt x="169" y="3811"/>
                  </a:lnTo>
                  <a:lnTo>
                    <a:pt x="172" y="3813"/>
                  </a:lnTo>
                  <a:lnTo>
                    <a:pt x="173" y="3816"/>
                  </a:lnTo>
                  <a:lnTo>
                    <a:pt x="176" y="3820"/>
                  </a:lnTo>
                  <a:lnTo>
                    <a:pt x="178" y="3831"/>
                  </a:lnTo>
                  <a:lnTo>
                    <a:pt x="178" y="3851"/>
                  </a:lnTo>
                  <a:lnTo>
                    <a:pt x="180" y="3861"/>
                  </a:lnTo>
                  <a:lnTo>
                    <a:pt x="184" y="3870"/>
                  </a:lnTo>
                  <a:lnTo>
                    <a:pt x="187" y="3879"/>
                  </a:lnTo>
                  <a:lnTo>
                    <a:pt x="191" y="3887"/>
                  </a:lnTo>
                  <a:lnTo>
                    <a:pt x="197" y="3895"/>
                  </a:lnTo>
                  <a:lnTo>
                    <a:pt x="200" y="3903"/>
                  </a:lnTo>
                  <a:lnTo>
                    <a:pt x="203" y="3910"/>
                  </a:lnTo>
                  <a:lnTo>
                    <a:pt x="204" y="3918"/>
                  </a:lnTo>
                  <a:lnTo>
                    <a:pt x="203" y="3923"/>
                  </a:lnTo>
                  <a:lnTo>
                    <a:pt x="200" y="3929"/>
                  </a:lnTo>
                  <a:lnTo>
                    <a:pt x="197" y="3934"/>
                  </a:lnTo>
                  <a:lnTo>
                    <a:pt x="193" y="3939"/>
                  </a:lnTo>
                  <a:lnTo>
                    <a:pt x="187" y="3945"/>
                  </a:lnTo>
                  <a:lnTo>
                    <a:pt x="184" y="3952"/>
                  </a:lnTo>
                  <a:lnTo>
                    <a:pt x="181" y="3961"/>
                  </a:lnTo>
                  <a:lnTo>
                    <a:pt x="181" y="3970"/>
                  </a:lnTo>
                  <a:lnTo>
                    <a:pt x="186" y="3995"/>
                  </a:lnTo>
                  <a:lnTo>
                    <a:pt x="195" y="4030"/>
                  </a:lnTo>
                  <a:lnTo>
                    <a:pt x="199" y="4048"/>
                  </a:lnTo>
                  <a:lnTo>
                    <a:pt x="202" y="4065"/>
                  </a:lnTo>
                  <a:lnTo>
                    <a:pt x="202" y="4071"/>
                  </a:lnTo>
                  <a:lnTo>
                    <a:pt x="200" y="4077"/>
                  </a:lnTo>
                  <a:lnTo>
                    <a:pt x="198" y="4084"/>
                  </a:lnTo>
                  <a:lnTo>
                    <a:pt x="195" y="4088"/>
                  </a:lnTo>
                  <a:lnTo>
                    <a:pt x="193" y="4089"/>
                  </a:lnTo>
                  <a:lnTo>
                    <a:pt x="189" y="4088"/>
                  </a:lnTo>
                  <a:lnTo>
                    <a:pt x="185" y="4085"/>
                  </a:lnTo>
                  <a:lnTo>
                    <a:pt x="181" y="4083"/>
                  </a:lnTo>
                  <a:lnTo>
                    <a:pt x="176" y="4080"/>
                  </a:lnTo>
                  <a:lnTo>
                    <a:pt x="171" y="4079"/>
                  </a:lnTo>
                  <a:lnTo>
                    <a:pt x="168" y="4079"/>
                  </a:lnTo>
                  <a:lnTo>
                    <a:pt x="164" y="4080"/>
                  </a:lnTo>
                  <a:lnTo>
                    <a:pt x="162" y="4083"/>
                  </a:lnTo>
                  <a:lnTo>
                    <a:pt x="159" y="4085"/>
                  </a:lnTo>
                  <a:lnTo>
                    <a:pt x="158" y="4088"/>
                  </a:lnTo>
                  <a:lnTo>
                    <a:pt x="159" y="4093"/>
                  </a:lnTo>
                  <a:lnTo>
                    <a:pt x="160" y="4101"/>
                  </a:lnTo>
                  <a:lnTo>
                    <a:pt x="162" y="4110"/>
                  </a:lnTo>
                  <a:lnTo>
                    <a:pt x="169" y="4132"/>
                  </a:lnTo>
                  <a:lnTo>
                    <a:pt x="177" y="4157"/>
                  </a:lnTo>
                  <a:lnTo>
                    <a:pt x="187" y="4181"/>
                  </a:lnTo>
                  <a:lnTo>
                    <a:pt x="198" y="4204"/>
                  </a:lnTo>
                  <a:lnTo>
                    <a:pt x="206" y="4223"/>
                  </a:lnTo>
                  <a:lnTo>
                    <a:pt x="212" y="4234"/>
                  </a:lnTo>
                  <a:lnTo>
                    <a:pt x="213" y="4237"/>
                  </a:lnTo>
                  <a:lnTo>
                    <a:pt x="215" y="4239"/>
                  </a:lnTo>
                  <a:lnTo>
                    <a:pt x="213" y="4243"/>
                  </a:lnTo>
                  <a:lnTo>
                    <a:pt x="213" y="4246"/>
                  </a:lnTo>
                  <a:lnTo>
                    <a:pt x="211" y="4252"/>
                  </a:lnTo>
                  <a:lnTo>
                    <a:pt x="207" y="4260"/>
                  </a:lnTo>
                  <a:lnTo>
                    <a:pt x="203" y="4267"/>
                  </a:lnTo>
                  <a:lnTo>
                    <a:pt x="200" y="4276"/>
                  </a:lnTo>
                  <a:lnTo>
                    <a:pt x="199" y="4280"/>
                  </a:lnTo>
                  <a:lnTo>
                    <a:pt x="200" y="4285"/>
                  </a:lnTo>
                  <a:lnTo>
                    <a:pt x="200" y="4289"/>
                  </a:lnTo>
                  <a:lnTo>
                    <a:pt x="203" y="4294"/>
                  </a:lnTo>
                  <a:lnTo>
                    <a:pt x="213" y="4318"/>
                  </a:lnTo>
                  <a:lnTo>
                    <a:pt x="222" y="4342"/>
                  </a:lnTo>
                  <a:lnTo>
                    <a:pt x="229" y="4366"/>
                  </a:lnTo>
                  <a:lnTo>
                    <a:pt x="237" y="4392"/>
                  </a:lnTo>
                  <a:lnTo>
                    <a:pt x="242" y="4399"/>
                  </a:lnTo>
                  <a:lnTo>
                    <a:pt x="246" y="4403"/>
                  </a:lnTo>
                  <a:lnTo>
                    <a:pt x="250" y="4405"/>
                  </a:lnTo>
                  <a:lnTo>
                    <a:pt x="255" y="4405"/>
                  </a:lnTo>
                  <a:lnTo>
                    <a:pt x="259" y="4404"/>
                  </a:lnTo>
                  <a:lnTo>
                    <a:pt x="263" y="4401"/>
                  </a:lnTo>
                  <a:lnTo>
                    <a:pt x="268" y="4399"/>
                  </a:lnTo>
                  <a:lnTo>
                    <a:pt x="272" y="4395"/>
                  </a:lnTo>
                  <a:lnTo>
                    <a:pt x="282" y="4386"/>
                  </a:lnTo>
                  <a:lnTo>
                    <a:pt x="292" y="4378"/>
                  </a:lnTo>
                  <a:lnTo>
                    <a:pt x="299" y="4374"/>
                  </a:lnTo>
                  <a:lnTo>
                    <a:pt x="304" y="4373"/>
                  </a:lnTo>
                  <a:lnTo>
                    <a:pt x="311" y="4370"/>
                  </a:lnTo>
                  <a:lnTo>
                    <a:pt x="317" y="4372"/>
                  </a:lnTo>
                  <a:lnTo>
                    <a:pt x="316" y="4387"/>
                  </a:lnTo>
                  <a:lnTo>
                    <a:pt x="311" y="4412"/>
                  </a:lnTo>
                  <a:lnTo>
                    <a:pt x="309" y="4423"/>
                  </a:lnTo>
                  <a:lnTo>
                    <a:pt x="311" y="4434"/>
                  </a:lnTo>
                  <a:lnTo>
                    <a:pt x="312" y="4438"/>
                  </a:lnTo>
                  <a:lnTo>
                    <a:pt x="314" y="4441"/>
                  </a:lnTo>
                  <a:lnTo>
                    <a:pt x="317" y="4443"/>
                  </a:lnTo>
                  <a:lnTo>
                    <a:pt x="321" y="4444"/>
                  </a:lnTo>
                  <a:lnTo>
                    <a:pt x="335" y="4444"/>
                  </a:lnTo>
                  <a:lnTo>
                    <a:pt x="345" y="4447"/>
                  </a:lnTo>
                  <a:lnTo>
                    <a:pt x="356" y="4451"/>
                  </a:lnTo>
                  <a:lnTo>
                    <a:pt x="364" y="4454"/>
                  </a:lnTo>
                  <a:lnTo>
                    <a:pt x="377" y="4465"/>
                  </a:lnTo>
                  <a:lnTo>
                    <a:pt x="388" y="4475"/>
                  </a:lnTo>
                  <a:lnTo>
                    <a:pt x="393" y="4480"/>
                  </a:lnTo>
                  <a:lnTo>
                    <a:pt x="400" y="4483"/>
                  </a:lnTo>
                  <a:lnTo>
                    <a:pt x="408" y="4486"/>
                  </a:lnTo>
                  <a:lnTo>
                    <a:pt x="415" y="4487"/>
                  </a:lnTo>
                  <a:lnTo>
                    <a:pt x="426" y="4486"/>
                  </a:lnTo>
                  <a:lnTo>
                    <a:pt x="439" y="4483"/>
                  </a:lnTo>
                  <a:lnTo>
                    <a:pt x="453" y="4478"/>
                  </a:lnTo>
                  <a:lnTo>
                    <a:pt x="470" y="4470"/>
                  </a:lnTo>
                  <a:lnTo>
                    <a:pt x="476" y="4467"/>
                  </a:lnTo>
                  <a:lnTo>
                    <a:pt x="485" y="4466"/>
                  </a:lnTo>
                  <a:lnTo>
                    <a:pt x="493" y="4466"/>
                  </a:lnTo>
                  <a:lnTo>
                    <a:pt x="500" y="4467"/>
                  </a:lnTo>
                  <a:lnTo>
                    <a:pt x="502" y="4469"/>
                  </a:lnTo>
                  <a:lnTo>
                    <a:pt x="505" y="4470"/>
                  </a:lnTo>
                  <a:lnTo>
                    <a:pt x="506" y="4471"/>
                  </a:lnTo>
                  <a:lnTo>
                    <a:pt x="506" y="4474"/>
                  </a:lnTo>
                  <a:lnTo>
                    <a:pt x="506" y="4476"/>
                  </a:lnTo>
                  <a:lnTo>
                    <a:pt x="505" y="4480"/>
                  </a:lnTo>
                  <a:lnTo>
                    <a:pt x="502" y="4484"/>
                  </a:lnTo>
                  <a:lnTo>
                    <a:pt x="497" y="4488"/>
                  </a:lnTo>
                  <a:lnTo>
                    <a:pt x="485" y="4496"/>
                  </a:lnTo>
                  <a:lnTo>
                    <a:pt x="472" y="4504"/>
                  </a:lnTo>
                  <a:lnTo>
                    <a:pt x="471" y="4506"/>
                  </a:lnTo>
                  <a:lnTo>
                    <a:pt x="469" y="4508"/>
                  </a:lnTo>
                  <a:lnTo>
                    <a:pt x="469" y="4510"/>
                  </a:lnTo>
                  <a:lnTo>
                    <a:pt x="469" y="4513"/>
                  </a:lnTo>
                  <a:lnTo>
                    <a:pt x="470" y="4514"/>
                  </a:lnTo>
                  <a:lnTo>
                    <a:pt x="471" y="4517"/>
                  </a:lnTo>
                  <a:lnTo>
                    <a:pt x="475" y="4519"/>
                  </a:lnTo>
                  <a:lnTo>
                    <a:pt x="480" y="4522"/>
                  </a:lnTo>
                  <a:lnTo>
                    <a:pt x="489" y="4526"/>
                  </a:lnTo>
                  <a:lnTo>
                    <a:pt x="497" y="4531"/>
                  </a:lnTo>
                  <a:lnTo>
                    <a:pt x="504" y="4536"/>
                  </a:lnTo>
                  <a:lnTo>
                    <a:pt x="507" y="4541"/>
                  </a:lnTo>
                  <a:lnTo>
                    <a:pt x="510" y="4546"/>
                  </a:lnTo>
                  <a:lnTo>
                    <a:pt x="511" y="4552"/>
                  </a:lnTo>
                  <a:lnTo>
                    <a:pt x="511" y="4557"/>
                  </a:lnTo>
                  <a:lnTo>
                    <a:pt x="510" y="4562"/>
                  </a:lnTo>
                  <a:lnTo>
                    <a:pt x="506" y="4572"/>
                  </a:lnTo>
                  <a:lnTo>
                    <a:pt x="498" y="4584"/>
                  </a:lnTo>
                  <a:lnTo>
                    <a:pt x="489" y="4596"/>
                  </a:lnTo>
                  <a:lnTo>
                    <a:pt x="479" y="4606"/>
                  </a:lnTo>
                  <a:lnTo>
                    <a:pt x="470" y="4618"/>
                  </a:lnTo>
                  <a:lnTo>
                    <a:pt x="461" y="4628"/>
                  </a:lnTo>
                  <a:lnTo>
                    <a:pt x="458" y="4633"/>
                  </a:lnTo>
                  <a:lnTo>
                    <a:pt x="456" y="4638"/>
                  </a:lnTo>
                  <a:lnTo>
                    <a:pt x="454" y="4644"/>
                  </a:lnTo>
                  <a:lnTo>
                    <a:pt x="453" y="4649"/>
                  </a:lnTo>
                  <a:lnTo>
                    <a:pt x="454" y="4654"/>
                  </a:lnTo>
                  <a:lnTo>
                    <a:pt x="456" y="4658"/>
                  </a:lnTo>
                  <a:lnTo>
                    <a:pt x="459" y="4663"/>
                  </a:lnTo>
                  <a:lnTo>
                    <a:pt x="463" y="4667"/>
                  </a:lnTo>
                  <a:lnTo>
                    <a:pt x="470" y="4671"/>
                  </a:lnTo>
                  <a:lnTo>
                    <a:pt x="479" y="4675"/>
                  </a:lnTo>
                  <a:lnTo>
                    <a:pt x="489" y="4679"/>
                  </a:lnTo>
                  <a:lnTo>
                    <a:pt x="501" y="4682"/>
                  </a:lnTo>
                  <a:lnTo>
                    <a:pt x="515" y="4686"/>
                  </a:lnTo>
                  <a:lnTo>
                    <a:pt x="526" y="4690"/>
                  </a:lnTo>
                  <a:lnTo>
                    <a:pt x="535" y="4693"/>
                  </a:lnTo>
                  <a:lnTo>
                    <a:pt x="542" y="4693"/>
                  </a:lnTo>
                  <a:lnTo>
                    <a:pt x="546" y="4692"/>
                  </a:lnTo>
                  <a:lnTo>
                    <a:pt x="549" y="4690"/>
                  </a:lnTo>
                  <a:lnTo>
                    <a:pt x="553" y="4688"/>
                  </a:lnTo>
                  <a:lnTo>
                    <a:pt x="557" y="4684"/>
                  </a:lnTo>
                  <a:lnTo>
                    <a:pt x="563" y="4673"/>
                  </a:lnTo>
                  <a:lnTo>
                    <a:pt x="573" y="4659"/>
                  </a:lnTo>
                  <a:lnTo>
                    <a:pt x="579" y="4647"/>
                  </a:lnTo>
                  <a:lnTo>
                    <a:pt x="589" y="4627"/>
                  </a:lnTo>
                  <a:lnTo>
                    <a:pt x="603" y="4600"/>
                  </a:lnTo>
                  <a:lnTo>
                    <a:pt x="618" y="4571"/>
                  </a:lnTo>
                  <a:lnTo>
                    <a:pt x="633" y="4545"/>
                  </a:lnTo>
                  <a:lnTo>
                    <a:pt x="646" y="4527"/>
                  </a:lnTo>
                  <a:lnTo>
                    <a:pt x="651" y="4522"/>
                  </a:lnTo>
                  <a:lnTo>
                    <a:pt x="655" y="4519"/>
                  </a:lnTo>
                  <a:lnTo>
                    <a:pt x="656" y="4521"/>
                  </a:lnTo>
                  <a:lnTo>
                    <a:pt x="658" y="4522"/>
                  </a:lnTo>
                  <a:lnTo>
                    <a:pt x="658" y="4526"/>
                  </a:lnTo>
                  <a:lnTo>
                    <a:pt x="658" y="4530"/>
                  </a:lnTo>
                  <a:lnTo>
                    <a:pt x="656" y="4559"/>
                  </a:lnTo>
                  <a:lnTo>
                    <a:pt x="654" y="4584"/>
                  </a:lnTo>
                  <a:lnTo>
                    <a:pt x="654" y="4596"/>
                  </a:lnTo>
                  <a:lnTo>
                    <a:pt x="658" y="4607"/>
                  </a:lnTo>
                  <a:lnTo>
                    <a:pt x="664" y="4620"/>
                  </a:lnTo>
                  <a:lnTo>
                    <a:pt x="675" y="4636"/>
                  </a:lnTo>
                  <a:lnTo>
                    <a:pt x="681" y="4645"/>
                  </a:lnTo>
                  <a:lnTo>
                    <a:pt x="684" y="4654"/>
                  </a:lnTo>
                  <a:lnTo>
                    <a:pt x="685" y="4664"/>
                  </a:lnTo>
                  <a:lnTo>
                    <a:pt x="684" y="4673"/>
                  </a:lnTo>
                  <a:lnTo>
                    <a:pt x="681" y="4682"/>
                  </a:lnTo>
                  <a:lnTo>
                    <a:pt x="677" y="4692"/>
                  </a:lnTo>
                  <a:lnTo>
                    <a:pt x="672" y="4699"/>
                  </a:lnTo>
                  <a:lnTo>
                    <a:pt x="668" y="4707"/>
                  </a:lnTo>
                  <a:lnTo>
                    <a:pt x="659" y="4719"/>
                  </a:lnTo>
                  <a:lnTo>
                    <a:pt x="655" y="4726"/>
                  </a:lnTo>
                  <a:lnTo>
                    <a:pt x="656" y="4729"/>
                  </a:lnTo>
                  <a:lnTo>
                    <a:pt x="659" y="4729"/>
                  </a:lnTo>
                  <a:lnTo>
                    <a:pt x="665" y="4726"/>
                  </a:lnTo>
                  <a:lnTo>
                    <a:pt x="673" y="4723"/>
                  </a:lnTo>
                  <a:lnTo>
                    <a:pt x="685" y="4719"/>
                  </a:lnTo>
                  <a:lnTo>
                    <a:pt x="694" y="4717"/>
                  </a:lnTo>
                  <a:lnTo>
                    <a:pt x="702" y="4716"/>
                  </a:lnTo>
                  <a:lnTo>
                    <a:pt x="707" y="4717"/>
                  </a:lnTo>
                  <a:lnTo>
                    <a:pt x="710" y="4719"/>
                  </a:lnTo>
                  <a:lnTo>
                    <a:pt x="711" y="4720"/>
                  </a:lnTo>
                  <a:lnTo>
                    <a:pt x="712" y="4723"/>
                  </a:lnTo>
                  <a:lnTo>
                    <a:pt x="712" y="4725"/>
                  </a:lnTo>
                  <a:lnTo>
                    <a:pt x="711" y="4732"/>
                  </a:lnTo>
                  <a:lnTo>
                    <a:pt x="706" y="4741"/>
                  </a:lnTo>
                  <a:lnTo>
                    <a:pt x="695" y="4752"/>
                  </a:lnTo>
                  <a:lnTo>
                    <a:pt x="682" y="4764"/>
                  </a:lnTo>
                  <a:lnTo>
                    <a:pt x="677" y="4769"/>
                  </a:lnTo>
                  <a:lnTo>
                    <a:pt x="672" y="4774"/>
                  </a:lnTo>
                  <a:lnTo>
                    <a:pt x="671" y="4778"/>
                  </a:lnTo>
                  <a:lnTo>
                    <a:pt x="671" y="4781"/>
                  </a:lnTo>
                  <a:lnTo>
                    <a:pt x="671" y="4785"/>
                  </a:lnTo>
                  <a:lnTo>
                    <a:pt x="672" y="4789"/>
                  </a:lnTo>
                  <a:lnTo>
                    <a:pt x="691" y="4787"/>
                  </a:lnTo>
                  <a:lnTo>
                    <a:pt x="707" y="4785"/>
                  </a:lnTo>
                  <a:lnTo>
                    <a:pt x="712" y="4783"/>
                  </a:lnTo>
                  <a:lnTo>
                    <a:pt x="717" y="4781"/>
                  </a:lnTo>
                  <a:lnTo>
                    <a:pt x="721" y="4777"/>
                  </a:lnTo>
                  <a:lnTo>
                    <a:pt x="725" y="4774"/>
                  </a:lnTo>
                  <a:lnTo>
                    <a:pt x="732" y="4767"/>
                  </a:lnTo>
                  <a:lnTo>
                    <a:pt x="739" y="4756"/>
                  </a:lnTo>
                  <a:lnTo>
                    <a:pt x="751" y="4745"/>
                  </a:lnTo>
                  <a:lnTo>
                    <a:pt x="767" y="4732"/>
                  </a:lnTo>
                  <a:lnTo>
                    <a:pt x="773" y="4728"/>
                  </a:lnTo>
                  <a:lnTo>
                    <a:pt x="779" y="4724"/>
                  </a:lnTo>
                  <a:lnTo>
                    <a:pt x="786" y="4721"/>
                  </a:lnTo>
                  <a:lnTo>
                    <a:pt x="792" y="4719"/>
                  </a:lnTo>
                  <a:lnTo>
                    <a:pt x="805" y="4716"/>
                  </a:lnTo>
                  <a:lnTo>
                    <a:pt x="818" y="4714"/>
                  </a:lnTo>
                  <a:lnTo>
                    <a:pt x="833" y="4712"/>
                  </a:lnTo>
                  <a:lnTo>
                    <a:pt x="844" y="4710"/>
                  </a:lnTo>
                  <a:lnTo>
                    <a:pt x="857" y="4706"/>
                  </a:lnTo>
                  <a:lnTo>
                    <a:pt x="869" y="4701"/>
                  </a:lnTo>
                  <a:lnTo>
                    <a:pt x="887" y="4689"/>
                  </a:lnTo>
                  <a:lnTo>
                    <a:pt x="905" y="4681"/>
                  </a:lnTo>
                  <a:lnTo>
                    <a:pt x="923" y="4673"/>
                  </a:lnTo>
                  <a:lnTo>
                    <a:pt x="941" y="4667"/>
                  </a:lnTo>
                  <a:lnTo>
                    <a:pt x="957" y="4660"/>
                  </a:lnTo>
                  <a:lnTo>
                    <a:pt x="971" y="4653"/>
                  </a:lnTo>
                  <a:lnTo>
                    <a:pt x="978" y="4649"/>
                  </a:lnTo>
                  <a:lnTo>
                    <a:pt x="984" y="4644"/>
                  </a:lnTo>
                  <a:lnTo>
                    <a:pt x="989" y="4637"/>
                  </a:lnTo>
                  <a:lnTo>
                    <a:pt x="995" y="4631"/>
                  </a:lnTo>
                  <a:lnTo>
                    <a:pt x="1000" y="4627"/>
                  </a:lnTo>
                  <a:lnTo>
                    <a:pt x="1006" y="4622"/>
                  </a:lnTo>
                  <a:lnTo>
                    <a:pt x="1015" y="4616"/>
                  </a:lnTo>
                  <a:lnTo>
                    <a:pt x="1024" y="4611"/>
                  </a:lnTo>
                  <a:lnTo>
                    <a:pt x="1048" y="4602"/>
                  </a:lnTo>
                  <a:lnTo>
                    <a:pt x="1074" y="4593"/>
                  </a:lnTo>
                  <a:lnTo>
                    <a:pt x="1127" y="4576"/>
                  </a:lnTo>
                  <a:lnTo>
                    <a:pt x="1167" y="4562"/>
                  </a:lnTo>
                  <a:lnTo>
                    <a:pt x="1182" y="4557"/>
                  </a:lnTo>
                  <a:lnTo>
                    <a:pt x="1197" y="4550"/>
                  </a:lnTo>
                  <a:lnTo>
                    <a:pt x="1210" y="4543"/>
                  </a:lnTo>
                  <a:lnTo>
                    <a:pt x="1223" y="4533"/>
                  </a:lnTo>
                  <a:lnTo>
                    <a:pt x="1245" y="4514"/>
                  </a:lnTo>
                  <a:lnTo>
                    <a:pt x="1269" y="4493"/>
                  </a:lnTo>
                  <a:lnTo>
                    <a:pt x="1274" y="4489"/>
                  </a:lnTo>
                  <a:lnTo>
                    <a:pt x="1278" y="4484"/>
                  </a:lnTo>
                  <a:lnTo>
                    <a:pt x="1282" y="4480"/>
                  </a:lnTo>
                  <a:lnTo>
                    <a:pt x="1285" y="4475"/>
                  </a:lnTo>
                  <a:lnTo>
                    <a:pt x="1289" y="4465"/>
                  </a:lnTo>
                  <a:lnTo>
                    <a:pt x="1290" y="4454"/>
                  </a:lnTo>
                  <a:lnTo>
                    <a:pt x="1291" y="4444"/>
                  </a:lnTo>
                  <a:lnTo>
                    <a:pt x="1294" y="4434"/>
                  </a:lnTo>
                  <a:lnTo>
                    <a:pt x="1296" y="4423"/>
                  </a:lnTo>
                  <a:lnTo>
                    <a:pt x="1300" y="4413"/>
                  </a:lnTo>
                  <a:lnTo>
                    <a:pt x="1312" y="4418"/>
                  </a:lnTo>
                  <a:lnTo>
                    <a:pt x="1329" y="4430"/>
                  </a:lnTo>
                  <a:lnTo>
                    <a:pt x="1339" y="4436"/>
                  </a:lnTo>
                  <a:lnTo>
                    <a:pt x="1350" y="4441"/>
                  </a:lnTo>
                  <a:lnTo>
                    <a:pt x="1360" y="4445"/>
                  </a:lnTo>
                  <a:lnTo>
                    <a:pt x="1372" y="4447"/>
                  </a:lnTo>
                  <a:lnTo>
                    <a:pt x="1383" y="4447"/>
                  </a:lnTo>
                  <a:lnTo>
                    <a:pt x="1394" y="4447"/>
                  </a:lnTo>
                  <a:lnTo>
                    <a:pt x="1404" y="4444"/>
                  </a:lnTo>
                  <a:lnTo>
                    <a:pt x="1414" y="4443"/>
                  </a:lnTo>
                  <a:lnTo>
                    <a:pt x="1435" y="4436"/>
                  </a:lnTo>
                  <a:lnTo>
                    <a:pt x="1454" y="4430"/>
                  </a:lnTo>
                  <a:lnTo>
                    <a:pt x="1474" y="4422"/>
                  </a:lnTo>
                  <a:lnTo>
                    <a:pt x="1493" y="4416"/>
                  </a:lnTo>
                  <a:lnTo>
                    <a:pt x="1513" y="4409"/>
                  </a:lnTo>
                  <a:lnTo>
                    <a:pt x="1533" y="4404"/>
                  </a:lnTo>
                  <a:lnTo>
                    <a:pt x="1565" y="4400"/>
                  </a:lnTo>
                  <a:lnTo>
                    <a:pt x="1597" y="4399"/>
                  </a:lnTo>
                  <a:lnTo>
                    <a:pt x="1612" y="4396"/>
                  </a:lnTo>
                  <a:lnTo>
                    <a:pt x="1628" y="4392"/>
                  </a:lnTo>
                  <a:lnTo>
                    <a:pt x="1636" y="4390"/>
                  </a:lnTo>
                  <a:lnTo>
                    <a:pt x="1644" y="4387"/>
                  </a:lnTo>
                  <a:lnTo>
                    <a:pt x="1650" y="4383"/>
                  </a:lnTo>
                  <a:lnTo>
                    <a:pt x="1657" y="4379"/>
                  </a:lnTo>
                  <a:lnTo>
                    <a:pt x="1659" y="4364"/>
                  </a:lnTo>
                  <a:lnTo>
                    <a:pt x="1663" y="4352"/>
                  </a:lnTo>
                  <a:lnTo>
                    <a:pt x="1664" y="4348"/>
                  </a:lnTo>
                  <a:lnTo>
                    <a:pt x="1667" y="4346"/>
                  </a:lnTo>
                  <a:lnTo>
                    <a:pt x="1669" y="4343"/>
                  </a:lnTo>
                  <a:lnTo>
                    <a:pt x="1672" y="4342"/>
                  </a:lnTo>
                  <a:lnTo>
                    <a:pt x="1672" y="4342"/>
                  </a:lnTo>
                  <a:lnTo>
                    <a:pt x="1669" y="4334"/>
                  </a:lnTo>
                  <a:lnTo>
                    <a:pt x="1668" y="4324"/>
                  </a:lnTo>
                  <a:lnTo>
                    <a:pt x="1667" y="4315"/>
                  </a:lnTo>
                  <a:lnTo>
                    <a:pt x="1667" y="4304"/>
                  </a:lnTo>
                  <a:lnTo>
                    <a:pt x="1668" y="4293"/>
                  </a:lnTo>
                  <a:lnTo>
                    <a:pt x="1669" y="4281"/>
                  </a:lnTo>
                  <a:lnTo>
                    <a:pt x="1672" y="4269"/>
                  </a:lnTo>
                  <a:lnTo>
                    <a:pt x="1675" y="4256"/>
                  </a:lnTo>
                  <a:lnTo>
                    <a:pt x="1684" y="4230"/>
                  </a:lnTo>
                  <a:lnTo>
                    <a:pt x="1694" y="4203"/>
                  </a:lnTo>
                  <a:lnTo>
                    <a:pt x="1706" y="4175"/>
                  </a:lnTo>
                  <a:lnTo>
                    <a:pt x="1720" y="4147"/>
                  </a:lnTo>
                  <a:lnTo>
                    <a:pt x="1734" y="4120"/>
                  </a:lnTo>
                  <a:lnTo>
                    <a:pt x="1750" y="4093"/>
                  </a:lnTo>
                  <a:lnTo>
                    <a:pt x="1765" y="4067"/>
                  </a:lnTo>
                  <a:lnTo>
                    <a:pt x="1780" y="4044"/>
                  </a:lnTo>
                  <a:lnTo>
                    <a:pt x="1808" y="4002"/>
                  </a:lnTo>
                  <a:lnTo>
                    <a:pt x="1831" y="3973"/>
                  </a:lnTo>
                  <a:lnTo>
                    <a:pt x="1844" y="3956"/>
                  </a:lnTo>
                  <a:lnTo>
                    <a:pt x="1859" y="3938"/>
                  </a:lnTo>
                  <a:lnTo>
                    <a:pt x="1870" y="3921"/>
                  </a:lnTo>
                  <a:lnTo>
                    <a:pt x="1883" y="3903"/>
                  </a:lnTo>
                  <a:lnTo>
                    <a:pt x="1908" y="3866"/>
                  </a:lnTo>
                  <a:lnTo>
                    <a:pt x="1934" y="3833"/>
                  </a:lnTo>
                  <a:lnTo>
                    <a:pt x="1944" y="3812"/>
                  </a:lnTo>
                  <a:lnTo>
                    <a:pt x="1957" y="3792"/>
                  </a:lnTo>
                  <a:lnTo>
                    <a:pt x="1970" y="3774"/>
                  </a:lnTo>
                  <a:lnTo>
                    <a:pt x="1983" y="3755"/>
                  </a:lnTo>
                  <a:lnTo>
                    <a:pt x="2012" y="3717"/>
                  </a:lnTo>
                  <a:lnTo>
                    <a:pt x="2041" y="3681"/>
                  </a:lnTo>
                  <a:lnTo>
                    <a:pt x="2072" y="3645"/>
                  </a:lnTo>
                  <a:lnTo>
                    <a:pt x="2102" y="3609"/>
                  </a:lnTo>
                  <a:lnTo>
                    <a:pt x="2131" y="3571"/>
                  </a:lnTo>
                  <a:lnTo>
                    <a:pt x="2158" y="3533"/>
                  </a:lnTo>
                  <a:lnTo>
                    <a:pt x="2170" y="3517"/>
                  </a:lnTo>
                  <a:lnTo>
                    <a:pt x="2180" y="3498"/>
                  </a:lnTo>
                  <a:lnTo>
                    <a:pt x="2189" y="3480"/>
                  </a:lnTo>
                  <a:lnTo>
                    <a:pt x="2198" y="3461"/>
                  </a:lnTo>
                  <a:lnTo>
                    <a:pt x="2216" y="3423"/>
                  </a:lnTo>
                  <a:lnTo>
                    <a:pt x="2233" y="3386"/>
                  </a:lnTo>
                  <a:lnTo>
                    <a:pt x="2250" y="3348"/>
                  </a:lnTo>
                  <a:lnTo>
                    <a:pt x="2267" y="3311"/>
                  </a:lnTo>
                  <a:lnTo>
                    <a:pt x="2276" y="3292"/>
                  </a:lnTo>
                  <a:lnTo>
                    <a:pt x="2285" y="3274"/>
                  </a:lnTo>
                  <a:lnTo>
                    <a:pt x="2295" y="3257"/>
                  </a:lnTo>
                  <a:lnTo>
                    <a:pt x="2307" y="3239"/>
                  </a:lnTo>
                  <a:lnTo>
                    <a:pt x="2316" y="3215"/>
                  </a:lnTo>
                  <a:lnTo>
                    <a:pt x="2324" y="3193"/>
                  </a:lnTo>
                  <a:lnTo>
                    <a:pt x="2328" y="3173"/>
                  </a:lnTo>
                  <a:lnTo>
                    <a:pt x="2330" y="3155"/>
                  </a:lnTo>
                  <a:lnTo>
                    <a:pt x="2329" y="3138"/>
                  </a:lnTo>
                  <a:lnTo>
                    <a:pt x="2326" y="3124"/>
                  </a:lnTo>
                  <a:lnTo>
                    <a:pt x="2322" y="3110"/>
                  </a:lnTo>
                  <a:lnTo>
                    <a:pt x="2316" y="3097"/>
                  </a:lnTo>
                  <a:lnTo>
                    <a:pt x="2308" y="3084"/>
                  </a:lnTo>
                  <a:lnTo>
                    <a:pt x="2299" y="3072"/>
                  </a:lnTo>
                  <a:lnTo>
                    <a:pt x="2289" y="3059"/>
                  </a:lnTo>
                  <a:lnTo>
                    <a:pt x="2277" y="3046"/>
                  </a:lnTo>
                  <a:lnTo>
                    <a:pt x="2251" y="3018"/>
                  </a:lnTo>
                  <a:lnTo>
                    <a:pt x="2224" y="2984"/>
                  </a:lnTo>
                  <a:lnTo>
                    <a:pt x="2166" y="2908"/>
                  </a:lnTo>
                  <a:lnTo>
                    <a:pt x="2160" y="2903"/>
                  </a:lnTo>
                  <a:lnTo>
                    <a:pt x="2155" y="2897"/>
                  </a:lnTo>
                  <a:lnTo>
                    <a:pt x="2150" y="2895"/>
                  </a:lnTo>
                  <a:lnTo>
                    <a:pt x="2144" y="2891"/>
                  </a:lnTo>
                  <a:lnTo>
                    <a:pt x="2129" y="2886"/>
                  </a:lnTo>
                  <a:lnTo>
                    <a:pt x="2115" y="2882"/>
                  </a:lnTo>
                  <a:lnTo>
                    <a:pt x="2101" y="2878"/>
                  </a:lnTo>
                  <a:lnTo>
                    <a:pt x="2088" y="2873"/>
                  </a:lnTo>
                  <a:lnTo>
                    <a:pt x="2081" y="2870"/>
                  </a:lnTo>
                  <a:lnTo>
                    <a:pt x="2076" y="2866"/>
                  </a:lnTo>
                  <a:lnTo>
                    <a:pt x="2071" y="2862"/>
                  </a:lnTo>
                  <a:lnTo>
                    <a:pt x="2067" y="2859"/>
                  </a:lnTo>
                  <a:lnTo>
                    <a:pt x="2058" y="2844"/>
                  </a:lnTo>
                  <a:lnTo>
                    <a:pt x="2049" y="2829"/>
                  </a:lnTo>
                  <a:lnTo>
                    <a:pt x="2040" y="2814"/>
                  </a:lnTo>
                  <a:lnTo>
                    <a:pt x="2031" y="2802"/>
                  </a:lnTo>
                  <a:lnTo>
                    <a:pt x="2001" y="2769"/>
                  </a:lnTo>
                  <a:lnTo>
                    <a:pt x="1977" y="2741"/>
                  </a:lnTo>
                  <a:lnTo>
                    <a:pt x="1973" y="2734"/>
                  </a:lnTo>
                  <a:lnTo>
                    <a:pt x="1970" y="2726"/>
                  </a:lnTo>
                  <a:lnTo>
                    <a:pt x="1967" y="2717"/>
                  </a:lnTo>
                  <a:lnTo>
                    <a:pt x="1967" y="2708"/>
                  </a:lnTo>
                  <a:lnTo>
                    <a:pt x="1967" y="2698"/>
                  </a:lnTo>
                  <a:lnTo>
                    <a:pt x="1970" y="2686"/>
                  </a:lnTo>
                  <a:lnTo>
                    <a:pt x="1973" y="2675"/>
                  </a:lnTo>
                  <a:lnTo>
                    <a:pt x="1978" y="2660"/>
                  </a:lnTo>
                  <a:lnTo>
                    <a:pt x="1982" y="2638"/>
                  </a:lnTo>
                  <a:lnTo>
                    <a:pt x="1986" y="2615"/>
                  </a:lnTo>
                  <a:lnTo>
                    <a:pt x="1988" y="2592"/>
                  </a:lnTo>
                  <a:lnTo>
                    <a:pt x="1989" y="2567"/>
                  </a:lnTo>
                  <a:lnTo>
                    <a:pt x="1988" y="2542"/>
                  </a:lnTo>
                  <a:lnTo>
                    <a:pt x="1987" y="2519"/>
                  </a:lnTo>
                  <a:lnTo>
                    <a:pt x="1984" y="2507"/>
                  </a:lnTo>
                  <a:lnTo>
                    <a:pt x="1982" y="2497"/>
                  </a:lnTo>
                  <a:lnTo>
                    <a:pt x="1979" y="2487"/>
                  </a:lnTo>
                  <a:lnTo>
                    <a:pt x="1975" y="2476"/>
                  </a:lnTo>
                  <a:lnTo>
                    <a:pt x="1966" y="2458"/>
                  </a:lnTo>
                  <a:lnTo>
                    <a:pt x="1956" y="2441"/>
                  </a:lnTo>
                  <a:lnTo>
                    <a:pt x="1944" y="2425"/>
                  </a:lnTo>
                  <a:lnTo>
                    <a:pt x="1934" y="2409"/>
                  </a:lnTo>
                  <a:lnTo>
                    <a:pt x="1925" y="2392"/>
                  </a:lnTo>
                  <a:lnTo>
                    <a:pt x="1917" y="2374"/>
                  </a:lnTo>
                  <a:lnTo>
                    <a:pt x="1913" y="2365"/>
                  </a:lnTo>
                  <a:lnTo>
                    <a:pt x="1910" y="2356"/>
                  </a:lnTo>
                  <a:lnTo>
                    <a:pt x="1909" y="2346"/>
                  </a:lnTo>
                  <a:lnTo>
                    <a:pt x="1909" y="2334"/>
                  </a:lnTo>
                  <a:lnTo>
                    <a:pt x="1907" y="2300"/>
                  </a:lnTo>
                  <a:lnTo>
                    <a:pt x="1905" y="2292"/>
                  </a:lnTo>
                  <a:lnTo>
                    <a:pt x="1903" y="2286"/>
                  </a:lnTo>
                  <a:lnTo>
                    <a:pt x="1900" y="2279"/>
                  </a:lnTo>
                  <a:lnTo>
                    <a:pt x="1895" y="2273"/>
                  </a:lnTo>
                  <a:lnTo>
                    <a:pt x="1885" y="2261"/>
                  </a:lnTo>
                  <a:lnTo>
                    <a:pt x="1873" y="2251"/>
                  </a:lnTo>
                  <a:lnTo>
                    <a:pt x="1860" y="2241"/>
                  </a:lnTo>
                  <a:lnTo>
                    <a:pt x="1848" y="2229"/>
                  </a:lnTo>
                  <a:lnTo>
                    <a:pt x="1842" y="2224"/>
                  </a:lnTo>
                  <a:lnTo>
                    <a:pt x="1837" y="2217"/>
                  </a:lnTo>
                  <a:lnTo>
                    <a:pt x="1833" y="2212"/>
                  </a:lnTo>
                  <a:lnTo>
                    <a:pt x="1829" y="2206"/>
                  </a:lnTo>
                  <a:lnTo>
                    <a:pt x="1818" y="2180"/>
                  </a:lnTo>
                  <a:lnTo>
                    <a:pt x="1809" y="2155"/>
                  </a:lnTo>
                  <a:lnTo>
                    <a:pt x="1804" y="2129"/>
                  </a:lnTo>
                  <a:lnTo>
                    <a:pt x="1799" y="2102"/>
                  </a:lnTo>
                  <a:lnTo>
                    <a:pt x="1796" y="2083"/>
                  </a:lnTo>
                  <a:lnTo>
                    <a:pt x="1793" y="2064"/>
                  </a:lnTo>
                  <a:lnTo>
                    <a:pt x="1789" y="2046"/>
                  </a:lnTo>
                  <a:lnTo>
                    <a:pt x="1785" y="2026"/>
                  </a:lnTo>
                  <a:lnTo>
                    <a:pt x="1776" y="2010"/>
                  </a:lnTo>
                  <a:lnTo>
                    <a:pt x="1768" y="1997"/>
                  </a:lnTo>
                  <a:lnTo>
                    <a:pt x="1763" y="1985"/>
                  </a:lnTo>
                  <a:lnTo>
                    <a:pt x="1759" y="1974"/>
                  </a:lnTo>
                  <a:lnTo>
                    <a:pt x="1758" y="1961"/>
                  </a:lnTo>
                  <a:lnTo>
                    <a:pt x="1758" y="1948"/>
                  </a:lnTo>
                  <a:lnTo>
                    <a:pt x="1760" y="1932"/>
                  </a:lnTo>
                  <a:lnTo>
                    <a:pt x="1764" y="1914"/>
                  </a:lnTo>
                  <a:lnTo>
                    <a:pt x="1769" y="1897"/>
                  </a:lnTo>
                  <a:lnTo>
                    <a:pt x="1773" y="1880"/>
                  </a:lnTo>
                  <a:lnTo>
                    <a:pt x="1776" y="1864"/>
                  </a:lnTo>
                  <a:lnTo>
                    <a:pt x="1778" y="1847"/>
                  </a:lnTo>
                  <a:lnTo>
                    <a:pt x="1780" y="1830"/>
                  </a:lnTo>
                  <a:lnTo>
                    <a:pt x="1780" y="1813"/>
                  </a:lnTo>
                  <a:lnTo>
                    <a:pt x="1780" y="1795"/>
                  </a:lnTo>
                  <a:lnTo>
                    <a:pt x="1778" y="1778"/>
                  </a:lnTo>
                  <a:lnTo>
                    <a:pt x="1774" y="1759"/>
                  </a:lnTo>
                  <a:lnTo>
                    <a:pt x="1769" y="1742"/>
                  </a:lnTo>
                  <a:lnTo>
                    <a:pt x="1763" y="1724"/>
                  </a:lnTo>
                  <a:lnTo>
                    <a:pt x="1754" y="1707"/>
                  </a:lnTo>
                  <a:lnTo>
                    <a:pt x="1745" y="1690"/>
                  </a:lnTo>
                  <a:lnTo>
                    <a:pt x="1734" y="1673"/>
                  </a:lnTo>
                  <a:lnTo>
                    <a:pt x="1723" y="1658"/>
                  </a:lnTo>
                  <a:lnTo>
                    <a:pt x="1711" y="1642"/>
                  </a:lnTo>
                  <a:lnTo>
                    <a:pt x="1686" y="1610"/>
                  </a:lnTo>
                  <a:lnTo>
                    <a:pt x="1663" y="1579"/>
                  </a:lnTo>
                  <a:lnTo>
                    <a:pt x="1651" y="1562"/>
                  </a:lnTo>
                  <a:lnTo>
                    <a:pt x="1641" y="1546"/>
                  </a:lnTo>
                  <a:lnTo>
                    <a:pt x="1632" y="1529"/>
                  </a:lnTo>
                  <a:lnTo>
                    <a:pt x="1624" y="1513"/>
                  </a:lnTo>
                  <a:lnTo>
                    <a:pt x="1612" y="1494"/>
                  </a:lnTo>
                  <a:lnTo>
                    <a:pt x="1597" y="1478"/>
                  </a:lnTo>
                  <a:lnTo>
                    <a:pt x="1583" y="1461"/>
                  </a:lnTo>
                  <a:lnTo>
                    <a:pt x="1567" y="1444"/>
                  </a:lnTo>
                  <a:lnTo>
                    <a:pt x="1554" y="1427"/>
                  </a:lnTo>
                  <a:lnTo>
                    <a:pt x="1541" y="1409"/>
                  </a:lnTo>
                  <a:lnTo>
                    <a:pt x="1536" y="1399"/>
                  </a:lnTo>
                  <a:lnTo>
                    <a:pt x="1532" y="1388"/>
                  </a:lnTo>
                  <a:lnTo>
                    <a:pt x="1528" y="1378"/>
                  </a:lnTo>
                  <a:lnTo>
                    <a:pt x="1526" y="1366"/>
                  </a:lnTo>
                  <a:lnTo>
                    <a:pt x="1524" y="1357"/>
                  </a:lnTo>
                  <a:lnTo>
                    <a:pt x="1524" y="1348"/>
                  </a:lnTo>
                  <a:lnTo>
                    <a:pt x="1524" y="1340"/>
                  </a:lnTo>
                  <a:lnTo>
                    <a:pt x="1526" y="1331"/>
                  </a:lnTo>
                  <a:lnTo>
                    <a:pt x="1530" y="1314"/>
                  </a:lnTo>
                  <a:lnTo>
                    <a:pt x="1536" y="1298"/>
                  </a:lnTo>
                  <a:lnTo>
                    <a:pt x="1550" y="1265"/>
                  </a:lnTo>
                  <a:lnTo>
                    <a:pt x="1565" y="1233"/>
                  </a:lnTo>
                  <a:lnTo>
                    <a:pt x="1576" y="1203"/>
                  </a:lnTo>
                  <a:lnTo>
                    <a:pt x="1588" y="1172"/>
                  </a:lnTo>
                  <a:lnTo>
                    <a:pt x="1601" y="1137"/>
                  </a:lnTo>
                  <a:lnTo>
                    <a:pt x="1610" y="1103"/>
                  </a:lnTo>
                  <a:lnTo>
                    <a:pt x="1614" y="1085"/>
                  </a:lnTo>
                  <a:lnTo>
                    <a:pt x="1616" y="1068"/>
                  </a:lnTo>
                  <a:lnTo>
                    <a:pt x="1616" y="1051"/>
                  </a:lnTo>
                  <a:lnTo>
                    <a:pt x="1615" y="1036"/>
                  </a:lnTo>
                  <a:lnTo>
                    <a:pt x="1612" y="1020"/>
                  </a:lnTo>
                  <a:lnTo>
                    <a:pt x="1607" y="1006"/>
                  </a:lnTo>
                  <a:lnTo>
                    <a:pt x="1603" y="998"/>
                  </a:lnTo>
                  <a:lnTo>
                    <a:pt x="1600" y="992"/>
                  </a:lnTo>
                  <a:lnTo>
                    <a:pt x="1594" y="985"/>
                  </a:lnTo>
                  <a:lnTo>
                    <a:pt x="1589" y="979"/>
                  </a:lnTo>
                  <a:lnTo>
                    <a:pt x="1576" y="963"/>
                  </a:lnTo>
                  <a:lnTo>
                    <a:pt x="1562" y="946"/>
                  </a:lnTo>
                  <a:lnTo>
                    <a:pt x="1548" y="928"/>
                  </a:lnTo>
                  <a:lnTo>
                    <a:pt x="1533" y="908"/>
                  </a:lnTo>
                  <a:lnTo>
                    <a:pt x="1521" y="887"/>
                  </a:lnTo>
                  <a:lnTo>
                    <a:pt x="1509" y="866"/>
                  </a:lnTo>
                  <a:lnTo>
                    <a:pt x="1501" y="847"/>
                  </a:lnTo>
                  <a:lnTo>
                    <a:pt x="1495" y="827"/>
                  </a:lnTo>
                  <a:lnTo>
                    <a:pt x="1454" y="791"/>
                  </a:lnTo>
                  <a:lnTo>
                    <a:pt x="1414" y="755"/>
                  </a:lnTo>
                  <a:lnTo>
                    <a:pt x="1394" y="735"/>
                  </a:lnTo>
                  <a:lnTo>
                    <a:pt x="1375" y="716"/>
                  </a:lnTo>
                  <a:lnTo>
                    <a:pt x="1357" y="695"/>
                  </a:lnTo>
                  <a:lnTo>
                    <a:pt x="1342" y="673"/>
                  </a:lnTo>
                  <a:lnTo>
                    <a:pt x="1337" y="664"/>
                  </a:lnTo>
                  <a:lnTo>
                    <a:pt x="1333" y="654"/>
                  </a:lnTo>
                  <a:lnTo>
                    <a:pt x="1329" y="645"/>
                  </a:lnTo>
                  <a:lnTo>
                    <a:pt x="1327" y="636"/>
                  </a:lnTo>
                  <a:lnTo>
                    <a:pt x="1325" y="616"/>
                  </a:lnTo>
                  <a:lnTo>
                    <a:pt x="1325" y="597"/>
                  </a:lnTo>
                  <a:lnTo>
                    <a:pt x="1326" y="579"/>
                  </a:lnTo>
                  <a:lnTo>
                    <a:pt x="1326" y="559"/>
                  </a:lnTo>
                  <a:lnTo>
                    <a:pt x="1327" y="540"/>
                  </a:lnTo>
                  <a:lnTo>
                    <a:pt x="1326" y="520"/>
                  </a:lnTo>
                  <a:lnTo>
                    <a:pt x="1313" y="514"/>
                  </a:lnTo>
                  <a:lnTo>
                    <a:pt x="1298" y="506"/>
                  </a:lnTo>
                  <a:lnTo>
                    <a:pt x="1291" y="503"/>
                  </a:lnTo>
                  <a:lnTo>
                    <a:pt x="1285" y="498"/>
                  </a:lnTo>
                  <a:lnTo>
                    <a:pt x="1281" y="494"/>
                  </a:lnTo>
                  <a:lnTo>
                    <a:pt x="1278" y="489"/>
                  </a:lnTo>
                  <a:lnTo>
                    <a:pt x="1278" y="489"/>
                  </a:lnTo>
                  <a:lnTo>
                    <a:pt x="1280" y="474"/>
                  </a:lnTo>
                  <a:lnTo>
                    <a:pt x="1281" y="459"/>
                  </a:lnTo>
                  <a:lnTo>
                    <a:pt x="1282" y="444"/>
                  </a:lnTo>
                  <a:lnTo>
                    <a:pt x="1286" y="430"/>
                  </a:lnTo>
                  <a:lnTo>
                    <a:pt x="1287" y="418"/>
                  </a:lnTo>
                  <a:lnTo>
                    <a:pt x="1289" y="406"/>
                  </a:lnTo>
                  <a:lnTo>
                    <a:pt x="1290" y="395"/>
                  </a:lnTo>
                  <a:lnTo>
                    <a:pt x="1290" y="383"/>
                  </a:lnTo>
                  <a:lnTo>
                    <a:pt x="1292" y="373"/>
                  </a:lnTo>
                  <a:lnTo>
                    <a:pt x="1295" y="364"/>
                  </a:lnTo>
                  <a:lnTo>
                    <a:pt x="1296" y="353"/>
                  </a:lnTo>
                  <a:lnTo>
                    <a:pt x="1298" y="342"/>
                  </a:lnTo>
                  <a:lnTo>
                    <a:pt x="1296" y="326"/>
                  </a:lnTo>
                  <a:lnTo>
                    <a:pt x="1295" y="310"/>
                  </a:lnTo>
                  <a:lnTo>
                    <a:pt x="1294" y="295"/>
                  </a:lnTo>
                  <a:lnTo>
                    <a:pt x="1292" y="279"/>
                  </a:lnTo>
                  <a:lnTo>
                    <a:pt x="1292" y="239"/>
                  </a:lnTo>
                  <a:lnTo>
                    <a:pt x="1290" y="195"/>
                  </a:lnTo>
                  <a:lnTo>
                    <a:pt x="1287" y="173"/>
                  </a:lnTo>
                  <a:lnTo>
                    <a:pt x="1285" y="152"/>
                  </a:lnTo>
                  <a:lnTo>
                    <a:pt x="1280" y="132"/>
                  </a:lnTo>
                  <a:lnTo>
                    <a:pt x="1273" y="114"/>
                  </a:lnTo>
                  <a:lnTo>
                    <a:pt x="1268" y="106"/>
                  </a:lnTo>
                  <a:lnTo>
                    <a:pt x="1263" y="98"/>
                  </a:lnTo>
                  <a:lnTo>
                    <a:pt x="1255" y="91"/>
                  </a:lnTo>
                  <a:lnTo>
                    <a:pt x="1247" y="85"/>
                  </a:lnTo>
                  <a:lnTo>
                    <a:pt x="1229" y="76"/>
                  </a:lnTo>
                  <a:lnTo>
                    <a:pt x="1208" y="67"/>
                  </a:lnTo>
                  <a:lnTo>
                    <a:pt x="1186" y="60"/>
                  </a:lnTo>
                  <a:lnTo>
                    <a:pt x="1164" y="54"/>
                  </a:lnTo>
                  <a:lnTo>
                    <a:pt x="1145" y="46"/>
                  </a:lnTo>
                  <a:lnTo>
                    <a:pt x="1127" y="38"/>
                  </a:lnTo>
                  <a:lnTo>
                    <a:pt x="1112" y="28"/>
                  </a:lnTo>
                  <a:lnTo>
                    <a:pt x="1096" y="15"/>
                  </a:lnTo>
                  <a:lnTo>
                    <a:pt x="1088" y="9"/>
                  </a:lnTo>
                  <a:lnTo>
                    <a:pt x="1079" y="5"/>
                  </a:lnTo>
                  <a:lnTo>
                    <a:pt x="1072" y="1"/>
                  </a:lnTo>
                  <a:lnTo>
                    <a:pt x="1066" y="0"/>
                  </a:lnTo>
                  <a:lnTo>
                    <a:pt x="1058" y="1"/>
                  </a:lnTo>
                  <a:lnTo>
                    <a:pt x="1053" y="2"/>
                  </a:lnTo>
                  <a:lnTo>
                    <a:pt x="1048" y="5"/>
                  </a:lnTo>
                  <a:lnTo>
                    <a:pt x="1044" y="9"/>
                  </a:lnTo>
                  <a:lnTo>
                    <a:pt x="1040" y="16"/>
                  </a:lnTo>
                  <a:lnTo>
                    <a:pt x="1037" y="27"/>
                  </a:lnTo>
                  <a:lnTo>
                    <a:pt x="1036" y="37"/>
                  </a:lnTo>
                  <a:lnTo>
                    <a:pt x="1033" y="47"/>
                  </a:lnTo>
                  <a:lnTo>
                    <a:pt x="1032" y="51"/>
                  </a:lnTo>
                  <a:lnTo>
                    <a:pt x="1030" y="57"/>
                  </a:lnTo>
                  <a:lnTo>
                    <a:pt x="1027" y="59"/>
                  </a:lnTo>
                  <a:lnTo>
                    <a:pt x="1022" y="63"/>
                  </a:lnTo>
                  <a:lnTo>
                    <a:pt x="1017" y="66"/>
                  </a:lnTo>
                  <a:lnTo>
                    <a:pt x="1010" y="67"/>
                  </a:lnTo>
                  <a:lnTo>
                    <a:pt x="1005" y="67"/>
                  </a:lnTo>
                  <a:lnTo>
                    <a:pt x="998" y="67"/>
                  </a:lnTo>
                  <a:lnTo>
                    <a:pt x="985" y="67"/>
                  </a:lnTo>
                  <a:lnTo>
                    <a:pt x="974" y="68"/>
                  </a:lnTo>
                  <a:lnTo>
                    <a:pt x="963" y="73"/>
                  </a:lnTo>
                  <a:lnTo>
                    <a:pt x="956" y="80"/>
                  </a:lnTo>
                  <a:lnTo>
                    <a:pt x="949" y="86"/>
                  </a:lnTo>
                  <a:lnTo>
                    <a:pt x="943" y="94"/>
                  </a:lnTo>
                  <a:lnTo>
                    <a:pt x="934" y="112"/>
                  </a:lnTo>
                  <a:lnTo>
                    <a:pt x="922" y="130"/>
                  </a:lnTo>
                  <a:lnTo>
                    <a:pt x="918" y="141"/>
                  </a:lnTo>
                  <a:lnTo>
                    <a:pt x="910" y="154"/>
                  </a:lnTo>
                  <a:lnTo>
                    <a:pt x="903" y="165"/>
                  </a:lnTo>
                  <a:lnTo>
                    <a:pt x="895" y="178"/>
                  </a:lnTo>
                  <a:lnTo>
                    <a:pt x="887" y="190"/>
                  </a:lnTo>
                  <a:lnTo>
                    <a:pt x="882" y="202"/>
                  </a:lnTo>
                  <a:lnTo>
                    <a:pt x="881" y="208"/>
                  </a:lnTo>
                  <a:lnTo>
                    <a:pt x="879" y="213"/>
                  </a:lnTo>
                  <a:lnTo>
                    <a:pt x="881" y="218"/>
                  </a:lnTo>
                  <a:lnTo>
                    <a:pt x="882" y="225"/>
                  </a:lnTo>
                  <a:lnTo>
                    <a:pt x="887" y="233"/>
                  </a:lnTo>
                  <a:lnTo>
                    <a:pt x="890" y="242"/>
                  </a:lnTo>
                  <a:lnTo>
                    <a:pt x="891" y="250"/>
                  </a:lnTo>
                  <a:lnTo>
                    <a:pt x="892" y="257"/>
                  </a:lnTo>
                  <a:lnTo>
                    <a:pt x="893" y="273"/>
                  </a:lnTo>
                  <a:lnTo>
                    <a:pt x="893" y="292"/>
                  </a:lnTo>
                  <a:lnTo>
                    <a:pt x="895" y="316"/>
                  </a:lnTo>
                  <a:lnTo>
                    <a:pt x="897" y="342"/>
                  </a:lnTo>
                  <a:lnTo>
                    <a:pt x="899" y="367"/>
                  </a:lnTo>
                  <a:lnTo>
                    <a:pt x="900" y="395"/>
                  </a:lnTo>
                  <a:lnTo>
                    <a:pt x="899" y="422"/>
                  </a:lnTo>
                  <a:lnTo>
                    <a:pt x="897" y="448"/>
                  </a:lnTo>
                  <a:lnTo>
                    <a:pt x="896" y="459"/>
                  </a:lnTo>
                  <a:lnTo>
                    <a:pt x="895" y="472"/>
                  </a:lnTo>
                  <a:lnTo>
                    <a:pt x="891" y="484"/>
                  </a:lnTo>
                  <a:lnTo>
                    <a:pt x="888" y="496"/>
                  </a:lnTo>
                  <a:lnTo>
                    <a:pt x="886" y="502"/>
                  </a:lnTo>
                  <a:lnTo>
                    <a:pt x="882" y="509"/>
                  </a:lnTo>
                  <a:lnTo>
                    <a:pt x="878" y="514"/>
                  </a:lnTo>
                  <a:lnTo>
                    <a:pt x="873" y="519"/>
                  </a:lnTo>
                  <a:lnTo>
                    <a:pt x="862" y="528"/>
                  </a:lnTo>
                  <a:lnTo>
                    <a:pt x="851" y="537"/>
                  </a:lnTo>
                  <a:lnTo>
                    <a:pt x="840" y="546"/>
                  </a:lnTo>
                  <a:lnTo>
                    <a:pt x="831" y="557"/>
                  </a:lnTo>
                  <a:lnTo>
                    <a:pt x="827" y="562"/>
                  </a:lnTo>
                  <a:lnTo>
                    <a:pt x="825" y="568"/>
                  </a:lnTo>
                  <a:lnTo>
                    <a:pt x="822" y="575"/>
                  </a:lnTo>
                  <a:lnTo>
                    <a:pt x="821" y="584"/>
                  </a:lnTo>
                  <a:lnTo>
                    <a:pt x="820" y="595"/>
                  </a:lnTo>
                  <a:lnTo>
                    <a:pt x="817" y="607"/>
                  </a:lnTo>
                  <a:lnTo>
                    <a:pt x="813" y="616"/>
                  </a:lnTo>
                  <a:lnTo>
                    <a:pt x="809" y="625"/>
                  </a:lnTo>
                  <a:lnTo>
                    <a:pt x="804" y="634"/>
                  </a:lnTo>
                  <a:lnTo>
                    <a:pt x="798" y="641"/>
                  </a:lnTo>
                  <a:lnTo>
                    <a:pt x="791" y="647"/>
                  </a:lnTo>
                  <a:lnTo>
                    <a:pt x="783" y="654"/>
                  </a:lnTo>
                  <a:lnTo>
                    <a:pt x="765" y="663"/>
                  </a:lnTo>
                  <a:lnTo>
                    <a:pt x="747" y="671"/>
                  </a:lnTo>
                  <a:lnTo>
                    <a:pt x="726" y="677"/>
                  </a:lnTo>
                  <a:lnTo>
                    <a:pt x="706" y="682"/>
                  </a:lnTo>
                  <a:lnTo>
                    <a:pt x="685" y="677"/>
                  </a:lnTo>
                  <a:lnTo>
                    <a:pt x="667" y="672"/>
                  </a:lnTo>
                  <a:lnTo>
                    <a:pt x="651" y="665"/>
                  </a:lnTo>
                  <a:lnTo>
                    <a:pt x="638" y="659"/>
                  </a:lnTo>
                  <a:lnTo>
                    <a:pt x="625" y="650"/>
                  </a:lnTo>
                  <a:lnTo>
                    <a:pt x="614" y="638"/>
                  </a:lnTo>
                  <a:lnTo>
                    <a:pt x="602" y="625"/>
                  </a:lnTo>
                  <a:lnTo>
                    <a:pt x="589" y="608"/>
                  </a:lnTo>
                  <a:lnTo>
                    <a:pt x="585" y="603"/>
                  </a:lnTo>
                  <a:lnTo>
                    <a:pt x="580" y="601"/>
                  </a:lnTo>
                  <a:lnTo>
                    <a:pt x="573" y="599"/>
                  </a:lnTo>
                  <a:lnTo>
                    <a:pt x="567" y="599"/>
                  </a:lnTo>
                  <a:lnTo>
                    <a:pt x="561" y="602"/>
                  </a:lnTo>
                  <a:lnTo>
                    <a:pt x="553" y="604"/>
                  </a:lnTo>
                  <a:lnTo>
                    <a:pt x="545" y="608"/>
                  </a:lnTo>
                  <a:lnTo>
                    <a:pt x="539" y="614"/>
                  </a:lnTo>
                  <a:lnTo>
                    <a:pt x="509" y="634"/>
                  </a:lnTo>
                  <a:lnTo>
                    <a:pt x="485" y="650"/>
                  </a:lnTo>
                  <a:lnTo>
                    <a:pt x="475" y="655"/>
                  </a:lnTo>
                  <a:lnTo>
                    <a:pt x="465" y="658"/>
                  </a:lnTo>
                  <a:lnTo>
                    <a:pt x="454" y="660"/>
                  </a:lnTo>
                  <a:lnTo>
                    <a:pt x="444" y="660"/>
                  </a:lnTo>
                  <a:lnTo>
                    <a:pt x="434" y="660"/>
                  </a:lnTo>
                  <a:lnTo>
                    <a:pt x="423" y="660"/>
                  </a:lnTo>
                  <a:lnTo>
                    <a:pt x="414" y="658"/>
                  </a:lnTo>
                  <a:lnTo>
                    <a:pt x="404" y="655"/>
                  </a:lnTo>
                  <a:lnTo>
                    <a:pt x="395" y="652"/>
                  </a:lnTo>
                  <a:lnTo>
                    <a:pt x="386" y="647"/>
                  </a:lnTo>
                  <a:lnTo>
                    <a:pt x="377" y="642"/>
                  </a:lnTo>
                  <a:lnTo>
                    <a:pt x="369" y="637"/>
                  </a:lnTo>
                  <a:lnTo>
                    <a:pt x="352" y="624"/>
                  </a:lnTo>
                  <a:lnTo>
                    <a:pt x="335" y="610"/>
                  </a:lnTo>
                  <a:lnTo>
                    <a:pt x="320" y="594"/>
                  </a:lnTo>
                  <a:lnTo>
                    <a:pt x="305" y="577"/>
                  </a:lnTo>
                  <a:lnTo>
                    <a:pt x="291" y="559"/>
                  </a:lnTo>
                  <a:lnTo>
                    <a:pt x="277" y="541"/>
                  </a:lnTo>
                  <a:lnTo>
                    <a:pt x="252" y="507"/>
                  </a:lnTo>
                  <a:lnTo>
                    <a:pt x="229" y="478"/>
                  </a:lnTo>
                  <a:lnTo>
                    <a:pt x="204" y="446"/>
                  </a:lnTo>
                  <a:lnTo>
                    <a:pt x="164" y="400"/>
                  </a:lnTo>
                  <a:lnTo>
                    <a:pt x="145" y="378"/>
                  </a:lnTo>
                  <a:lnTo>
                    <a:pt x="125" y="362"/>
                  </a:lnTo>
                  <a:lnTo>
                    <a:pt x="117" y="357"/>
                  </a:lnTo>
                  <a:lnTo>
                    <a:pt x="111" y="354"/>
                  </a:lnTo>
                  <a:lnTo>
                    <a:pt x="108" y="354"/>
                  </a:lnTo>
                  <a:lnTo>
                    <a:pt x="106" y="354"/>
                  </a:lnTo>
                  <a:lnTo>
                    <a:pt x="103" y="356"/>
                  </a:lnTo>
                  <a:lnTo>
                    <a:pt x="102" y="358"/>
                  </a:lnTo>
                  <a:lnTo>
                    <a:pt x="94" y="379"/>
                  </a:lnTo>
                  <a:lnTo>
                    <a:pt x="86" y="406"/>
                  </a:lnTo>
                  <a:lnTo>
                    <a:pt x="79" y="435"/>
                  </a:lnTo>
                  <a:lnTo>
                    <a:pt x="75" y="458"/>
                  </a:lnTo>
                  <a:lnTo>
                    <a:pt x="0" y="478"/>
                  </a:lnTo>
                  <a:lnTo>
                    <a:pt x="0" y="47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50" name="Freeform 47">
              <a:extLst>
                <a:ext uri="{FF2B5EF4-FFF2-40B4-BE49-F238E27FC236}">
                  <a16:creationId xmlns:a16="http://schemas.microsoft.com/office/drawing/2014/main" id="{E2E49795-2C43-7741-9DBA-5C4B1C1997BF}"/>
                </a:ext>
              </a:extLst>
            </p:cNvPr>
            <p:cNvSpPr>
              <a:spLocks noEditPoints="1"/>
            </p:cNvSpPr>
            <p:nvPr/>
          </p:nvSpPr>
          <p:spPr bwMode="auto">
            <a:xfrm>
              <a:off x="7094820" y="2360971"/>
              <a:ext cx="843443" cy="688203"/>
            </a:xfrm>
            <a:custGeom>
              <a:avLst/>
              <a:gdLst/>
              <a:ahLst/>
              <a:cxnLst>
                <a:cxn ang="0">
                  <a:pos x="475" y="1099"/>
                </a:cxn>
                <a:cxn ang="0">
                  <a:pos x="601" y="1024"/>
                </a:cxn>
                <a:cxn ang="0">
                  <a:pos x="664" y="1068"/>
                </a:cxn>
                <a:cxn ang="0">
                  <a:pos x="697" y="1150"/>
                </a:cxn>
                <a:cxn ang="0">
                  <a:pos x="1079" y="1316"/>
                </a:cxn>
                <a:cxn ang="0">
                  <a:pos x="1101" y="1247"/>
                </a:cxn>
                <a:cxn ang="0">
                  <a:pos x="1115" y="1144"/>
                </a:cxn>
                <a:cxn ang="0">
                  <a:pos x="1190" y="1005"/>
                </a:cxn>
                <a:cxn ang="0">
                  <a:pos x="1182" y="859"/>
                </a:cxn>
                <a:cxn ang="0">
                  <a:pos x="1024" y="873"/>
                </a:cxn>
                <a:cxn ang="0">
                  <a:pos x="1049" y="985"/>
                </a:cxn>
                <a:cxn ang="0">
                  <a:pos x="976" y="1009"/>
                </a:cxn>
                <a:cxn ang="0">
                  <a:pos x="973" y="918"/>
                </a:cxn>
                <a:cxn ang="0">
                  <a:pos x="877" y="870"/>
                </a:cxn>
                <a:cxn ang="0">
                  <a:pos x="901" y="954"/>
                </a:cxn>
                <a:cxn ang="0">
                  <a:pos x="781" y="998"/>
                </a:cxn>
                <a:cxn ang="0">
                  <a:pos x="805" y="1162"/>
                </a:cxn>
                <a:cxn ang="0">
                  <a:pos x="956" y="1245"/>
                </a:cxn>
                <a:cxn ang="0">
                  <a:pos x="962" y="1330"/>
                </a:cxn>
                <a:cxn ang="0">
                  <a:pos x="1077" y="1331"/>
                </a:cxn>
                <a:cxn ang="0">
                  <a:pos x="726" y="884"/>
                </a:cxn>
                <a:cxn ang="0">
                  <a:pos x="436" y="1281"/>
                </a:cxn>
                <a:cxn ang="0">
                  <a:pos x="497" y="1309"/>
                </a:cxn>
                <a:cxn ang="0">
                  <a:pos x="668" y="1383"/>
                </a:cxn>
                <a:cxn ang="0">
                  <a:pos x="750" y="1267"/>
                </a:cxn>
                <a:cxn ang="0">
                  <a:pos x="855" y="1394"/>
                </a:cxn>
                <a:cxn ang="0">
                  <a:pos x="774" y="1399"/>
                </a:cxn>
                <a:cxn ang="0">
                  <a:pos x="830" y="1480"/>
                </a:cxn>
                <a:cxn ang="0">
                  <a:pos x="938" y="1501"/>
                </a:cxn>
                <a:cxn ang="0">
                  <a:pos x="887" y="1425"/>
                </a:cxn>
                <a:cxn ang="0">
                  <a:pos x="995" y="1388"/>
                </a:cxn>
                <a:cxn ang="0">
                  <a:pos x="1133" y="1364"/>
                </a:cxn>
                <a:cxn ang="0">
                  <a:pos x="1133" y="1410"/>
                </a:cxn>
                <a:cxn ang="0">
                  <a:pos x="1014" y="1502"/>
                </a:cxn>
                <a:cxn ang="0">
                  <a:pos x="912" y="235"/>
                </a:cxn>
                <a:cxn ang="0">
                  <a:pos x="890" y="296"/>
                </a:cxn>
                <a:cxn ang="0">
                  <a:pos x="1767" y="1404"/>
                </a:cxn>
                <a:cxn ang="0">
                  <a:pos x="1799" y="1344"/>
                </a:cxn>
                <a:cxn ang="0">
                  <a:pos x="208" y="1278"/>
                </a:cxn>
                <a:cxn ang="0">
                  <a:pos x="403" y="1346"/>
                </a:cxn>
                <a:cxn ang="0">
                  <a:pos x="344" y="1243"/>
                </a:cxn>
                <a:cxn ang="0">
                  <a:pos x="415" y="1146"/>
                </a:cxn>
                <a:cxn ang="0">
                  <a:pos x="453" y="967"/>
                </a:cxn>
                <a:cxn ang="0">
                  <a:pos x="518" y="906"/>
                </a:cxn>
                <a:cxn ang="0">
                  <a:pos x="610" y="870"/>
                </a:cxn>
                <a:cxn ang="0">
                  <a:pos x="678" y="725"/>
                </a:cxn>
                <a:cxn ang="0">
                  <a:pos x="769" y="802"/>
                </a:cxn>
                <a:cxn ang="0">
                  <a:pos x="831" y="733"/>
                </a:cxn>
                <a:cxn ang="0">
                  <a:pos x="838" y="633"/>
                </a:cxn>
                <a:cxn ang="0">
                  <a:pos x="719" y="586"/>
                </a:cxn>
                <a:cxn ang="0">
                  <a:pos x="690" y="423"/>
                </a:cxn>
                <a:cxn ang="0">
                  <a:pos x="795" y="169"/>
                </a:cxn>
                <a:cxn ang="0">
                  <a:pos x="835" y="6"/>
                </a:cxn>
                <a:cxn ang="0">
                  <a:pos x="627" y="59"/>
                </a:cxn>
                <a:cxn ang="0">
                  <a:pos x="487" y="259"/>
                </a:cxn>
                <a:cxn ang="0">
                  <a:pos x="232" y="299"/>
                </a:cxn>
                <a:cxn ang="0">
                  <a:pos x="159" y="440"/>
                </a:cxn>
                <a:cxn ang="0">
                  <a:pos x="159" y="510"/>
                </a:cxn>
                <a:cxn ang="0">
                  <a:pos x="116" y="579"/>
                </a:cxn>
                <a:cxn ang="0">
                  <a:pos x="15" y="839"/>
                </a:cxn>
                <a:cxn ang="0">
                  <a:pos x="66" y="971"/>
                </a:cxn>
                <a:cxn ang="0">
                  <a:pos x="128" y="1215"/>
                </a:cxn>
              </a:cxnLst>
              <a:rect l="0" t="0" r="r" b="b"/>
              <a:pathLst>
                <a:path w="1850" h="1527">
                  <a:moveTo>
                    <a:pt x="554" y="1259"/>
                  </a:moveTo>
                  <a:lnTo>
                    <a:pt x="549" y="1256"/>
                  </a:lnTo>
                  <a:lnTo>
                    <a:pt x="542" y="1251"/>
                  </a:lnTo>
                  <a:lnTo>
                    <a:pt x="536" y="1246"/>
                  </a:lnTo>
                  <a:lnTo>
                    <a:pt x="529" y="1239"/>
                  </a:lnTo>
                  <a:lnTo>
                    <a:pt x="515" y="1225"/>
                  </a:lnTo>
                  <a:lnTo>
                    <a:pt x="505" y="1215"/>
                  </a:lnTo>
                  <a:lnTo>
                    <a:pt x="501" y="1211"/>
                  </a:lnTo>
                  <a:lnTo>
                    <a:pt x="498" y="1207"/>
                  </a:lnTo>
                  <a:lnTo>
                    <a:pt x="494" y="1201"/>
                  </a:lnTo>
                  <a:lnTo>
                    <a:pt x="492" y="1194"/>
                  </a:lnTo>
                  <a:lnTo>
                    <a:pt x="487" y="1178"/>
                  </a:lnTo>
                  <a:lnTo>
                    <a:pt x="482" y="1160"/>
                  </a:lnTo>
                  <a:lnTo>
                    <a:pt x="479" y="1144"/>
                  </a:lnTo>
                  <a:lnTo>
                    <a:pt x="476" y="1127"/>
                  </a:lnTo>
                  <a:lnTo>
                    <a:pt x="475" y="1111"/>
                  </a:lnTo>
                  <a:lnTo>
                    <a:pt x="475" y="1099"/>
                  </a:lnTo>
                  <a:lnTo>
                    <a:pt x="476" y="1093"/>
                  </a:lnTo>
                  <a:lnTo>
                    <a:pt x="479" y="1089"/>
                  </a:lnTo>
                  <a:lnTo>
                    <a:pt x="483" y="1085"/>
                  </a:lnTo>
                  <a:lnTo>
                    <a:pt x="487" y="1083"/>
                  </a:lnTo>
                  <a:lnTo>
                    <a:pt x="494" y="1079"/>
                  </a:lnTo>
                  <a:lnTo>
                    <a:pt x="502" y="1074"/>
                  </a:lnTo>
                  <a:lnTo>
                    <a:pt x="519" y="1057"/>
                  </a:lnTo>
                  <a:lnTo>
                    <a:pt x="533" y="1039"/>
                  </a:lnTo>
                  <a:lnTo>
                    <a:pt x="541" y="1031"/>
                  </a:lnTo>
                  <a:lnTo>
                    <a:pt x="549" y="1024"/>
                  </a:lnTo>
                  <a:lnTo>
                    <a:pt x="561" y="1018"/>
                  </a:lnTo>
                  <a:lnTo>
                    <a:pt x="572" y="1014"/>
                  </a:lnTo>
                  <a:lnTo>
                    <a:pt x="581" y="1014"/>
                  </a:lnTo>
                  <a:lnTo>
                    <a:pt x="588" y="1014"/>
                  </a:lnTo>
                  <a:lnTo>
                    <a:pt x="593" y="1017"/>
                  </a:lnTo>
                  <a:lnTo>
                    <a:pt x="597" y="1020"/>
                  </a:lnTo>
                  <a:lnTo>
                    <a:pt x="601" y="1024"/>
                  </a:lnTo>
                  <a:lnTo>
                    <a:pt x="603" y="1030"/>
                  </a:lnTo>
                  <a:lnTo>
                    <a:pt x="605" y="1036"/>
                  </a:lnTo>
                  <a:lnTo>
                    <a:pt x="606" y="1042"/>
                  </a:lnTo>
                  <a:lnTo>
                    <a:pt x="610" y="1057"/>
                  </a:lnTo>
                  <a:lnTo>
                    <a:pt x="612" y="1071"/>
                  </a:lnTo>
                  <a:lnTo>
                    <a:pt x="615" y="1077"/>
                  </a:lnTo>
                  <a:lnTo>
                    <a:pt x="619" y="1083"/>
                  </a:lnTo>
                  <a:lnTo>
                    <a:pt x="623" y="1088"/>
                  </a:lnTo>
                  <a:lnTo>
                    <a:pt x="627" y="1093"/>
                  </a:lnTo>
                  <a:lnTo>
                    <a:pt x="632" y="1096"/>
                  </a:lnTo>
                  <a:lnTo>
                    <a:pt x="636" y="1097"/>
                  </a:lnTo>
                  <a:lnTo>
                    <a:pt x="638" y="1097"/>
                  </a:lnTo>
                  <a:lnTo>
                    <a:pt x="642" y="1097"/>
                  </a:lnTo>
                  <a:lnTo>
                    <a:pt x="647" y="1096"/>
                  </a:lnTo>
                  <a:lnTo>
                    <a:pt x="651" y="1092"/>
                  </a:lnTo>
                  <a:lnTo>
                    <a:pt x="658" y="1080"/>
                  </a:lnTo>
                  <a:lnTo>
                    <a:pt x="664" y="1068"/>
                  </a:lnTo>
                  <a:lnTo>
                    <a:pt x="673" y="1058"/>
                  </a:lnTo>
                  <a:lnTo>
                    <a:pt x="686" y="1045"/>
                  </a:lnTo>
                  <a:lnTo>
                    <a:pt x="694" y="1040"/>
                  </a:lnTo>
                  <a:lnTo>
                    <a:pt x="700" y="1035"/>
                  </a:lnTo>
                  <a:lnTo>
                    <a:pt x="704" y="1033"/>
                  </a:lnTo>
                  <a:lnTo>
                    <a:pt x="707" y="1032"/>
                  </a:lnTo>
                  <a:lnTo>
                    <a:pt x="708" y="1032"/>
                  </a:lnTo>
                  <a:lnTo>
                    <a:pt x="711" y="1033"/>
                  </a:lnTo>
                  <a:lnTo>
                    <a:pt x="710" y="1044"/>
                  </a:lnTo>
                  <a:lnTo>
                    <a:pt x="708" y="1054"/>
                  </a:lnTo>
                  <a:lnTo>
                    <a:pt x="706" y="1063"/>
                  </a:lnTo>
                  <a:lnTo>
                    <a:pt x="703" y="1074"/>
                  </a:lnTo>
                  <a:lnTo>
                    <a:pt x="700" y="1084"/>
                  </a:lnTo>
                  <a:lnTo>
                    <a:pt x="698" y="1094"/>
                  </a:lnTo>
                  <a:lnTo>
                    <a:pt x="695" y="1105"/>
                  </a:lnTo>
                  <a:lnTo>
                    <a:pt x="695" y="1115"/>
                  </a:lnTo>
                  <a:lnTo>
                    <a:pt x="697" y="1150"/>
                  </a:lnTo>
                  <a:lnTo>
                    <a:pt x="699" y="1181"/>
                  </a:lnTo>
                  <a:lnTo>
                    <a:pt x="699" y="1197"/>
                  </a:lnTo>
                  <a:lnTo>
                    <a:pt x="698" y="1213"/>
                  </a:lnTo>
                  <a:lnTo>
                    <a:pt x="695" y="1230"/>
                  </a:lnTo>
                  <a:lnTo>
                    <a:pt x="690" y="1248"/>
                  </a:lnTo>
                  <a:lnTo>
                    <a:pt x="686" y="1256"/>
                  </a:lnTo>
                  <a:lnTo>
                    <a:pt x="682" y="1263"/>
                  </a:lnTo>
                  <a:lnTo>
                    <a:pt x="677" y="1267"/>
                  </a:lnTo>
                  <a:lnTo>
                    <a:pt x="671" y="1270"/>
                  </a:lnTo>
                  <a:lnTo>
                    <a:pt x="665" y="1274"/>
                  </a:lnTo>
                  <a:lnTo>
                    <a:pt x="659" y="1276"/>
                  </a:lnTo>
                  <a:lnTo>
                    <a:pt x="653" y="1277"/>
                  </a:lnTo>
                  <a:lnTo>
                    <a:pt x="645" y="1277"/>
                  </a:lnTo>
                  <a:lnTo>
                    <a:pt x="615" y="1273"/>
                  </a:lnTo>
                  <a:lnTo>
                    <a:pt x="586" y="1267"/>
                  </a:lnTo>
                  <a:lnTo>
                    <a:pt x="554" y="1259"/>
                  </a:lnTo>
                  <a:close/>
                  <a:moveTo>
                    <a:pt x="1079" y="1316"/>
                  </a:moveTo>
                  <a:lnTo>
                    <a:pt x="1080" y="1309"/>
                  </a:lnTo>
                  <a:lnTo>
                    <a:pt x="1080" y="1304"/>
                  </a:lnTo>
                  <a:lnTo>
                    <a:pt x="1079" y="1300"/>
                  </a:lnTo>
                  <a:lnTo>
                    <a:pt x="1076" y="1296"/>
                  </a:lnTo>
                  <a:lnTo>
                    <a:pt x="1071" y="1290"/>
                  </a:lnTo>
                  <a:lnTo>
                    <a:pt x="1063" y="1286"/>
                  </a:lnTo>
                  <a:lnTo>
                    <a:pt x="1061" y="1283"/>
                  </a:lnTo>
                  <a:lnTo>
                    <a:pt x="1058" y="1281"/>
                  </a:lnTo>
                  <a:lnTo>
                    <a:pt x="1057" y="1278"/>
                  </a:lnTo>
                  <a:lnTo>
                    <a:pt x="1055" y="1276"/>
                  </a:lnTo>
                  <a:lnTo>
                    <a:pt x="1055" y="1273"/>
                  </a:lnTo>
                  <a:lnTo>
                    <a:pt x="1058" y="1269"/>
                  </a:lnTo>
                  <a:lnTo>
                    <a:pt x="1062" y="1264"/>
                  </a:lnTo>
                  <a:lnTo>
                    <a:pt x="1068" y="1259"/>
                  </a:lnTo>
                  <a:lnTo>
                    <a:pt x="1077" y="1254"/>
                  </a:lnTo>
                  <a:lnTo>
                    <a:pt x="1089" y="1250"/>
                  </a:lnTo>
                  <a:lnTo>
                    <a:pt x="1101" y="1247"/>
                  </a:lnTo>
                  <a:lnTo>
                    <a:pt x="1112" y="1246"/>
                  </a:lnTo>
                  <a:lnTo>
                    <a:pt x="1125" y="1245"/>
                  </a:lnTo>
                  <a:lnTo>
                    <a:pt x="1138" y="1242"/>
                  </a:lnTo>
                  <a:lnTo>
                    <a:pt x="1150" y="1239"/>
                  </a:lnTo>
                  <a:lnTo>
                    <a:pt x="1162" y="1234"/>
                  </a:lnTo>
                  <a:lnTo>
                    <a:pt x="1167" y="1230"/>
                  </a:lnTo>
                  <a:lnTo>
                    <a:pt x="1171" y="1225"/>
                  </a:lnTo>
                  <a:lnTo>
                    <a:pt x="1173" y="1219"/>
                  </a:lnTo>
                  <a:lnTo>
                    <a:pt x="1175" y="1212"/>
                  </a:lnTo>
                  <a:lnTo>
                    <a:pt x="1175" y="1206"/>
                  </a:lnTo>
                  <a:lnTo>
                    <a:pt x="1173" y="1199"/>
                  </a:lnTo>
                  <a:lnTo>
                    <a:pt x="1171" y="1194"/>
                  </a:lnTo>
                  <a:lnTo>
                    <a:pt x="1166" y="1189"/>
                  </a:lnTo>
                  <a:lnTo>
                    <a:pt x="1147" y="1177"/>
                  </a:lnTo>
                  <a:lnTo>
                    <a:pt x="1129" y="1162"/>
                  </a:lnTo>
                  <a:lnTo>
                    <a:pt x="1122" y="1153"/>
                  </a:lnTo>
                  <a:lnTo>
                    <a:pt x="1115" y="1144"/>
                  </a:lnTo>
                  <a:lnTo>
                    <a:pt x="1112" y="1138"/>
                  </a:lnTo>
                  <a:lnTo>
                    <a:pt x="1110" y="1134"/>
                  </a:lnTo>
                  <a:lnTo>
                    <a:pt x="1109" y="1129"/>
                  </a:lnTo>
                  <a:lnTo>
                    <a:pt x="1109" y="1124"/>
                  </a:lnTo>
                  <a:lnTo>
                    <a:pt x="1110" y="1116"/>
                  </a:lnTo>
                  <a:lnTo>
                    <a:pt x="1111" y="1111"/>
                  </a:lnTo>
                  <a:lnTo>
                    <a:pt x="1112" y="1106"/>
                  </a:lnTo>
                  <a:lnTo>
                    <a:pt x="1116" y="1101"/>
                  </a:lnTo>
                  <a:lnTo>
                    <a:pt x="1123" y="1092"/>
                  </a:lnTo>
                  <a:lnTo>
                    <a:pt x="1133" y="1083"/>
                  </a:lnTo>
                  <a:lnTo>
                    <a:pt x="1142" y="1076"/>
                  </a:lnTo>
                  <a:lnTo>
                    <a:pt x="1153" y="1068"/>
                  </a:lnTo>
                  <a:lnTo>
                    <a:pt x="1162" y="1061"/>
                  </a:lnTo>
                  <a:lnTo>
                    <a:pt x="1169" y="1052"/>
                  </a:lnTo>
                  <a:lnTo>
                    <a:pt x="1179" y="1033"/>
                  </a:lnTo>
                  <a:lnTo>
                    <a:pt x="1188" y="1014"/>
                  </a:lnTo>
                  <a:lnTo>
                    <a:pt x="1190" y="1005"/>
                  </a:lnTo>
                  <a:lnTo>
                    <a:pt x="1193" y="995"/>
                  </a:lnTo>
                  <a:lnTo>
                    <a:pt x="1194" y="985"/>
                  </a:lnTo>
                  <a:lnTo>
                    <a:pt x="1194" y="975"/>
                  </a:lnTo>
                  <a:lnTo>
                    <a:pt x="1190" y="961"/>
                  </a:lnTo>
                  <a:lnTo>
                    <a:pt x="1188" y="945"/>
                  </a:lnTo>
                  <a:lnTo>
                    <a:pt x="1186" y="938"/>
                  </a:lnTo>
                  <a:lnTo>
                    <a:pt x="1185" y="930"/>
                  </a:lnTo>
                  <a:lnTo>
                    <a:pt x="1186" y="922"/>
                  </a:lnTo>
                  <a:lnTo>
                    <a:pt x="1189" y="916"/>
                  </a:lnTo>
                  <a:lnTo>
                    <a:pt x="1193" y="908"/>
                  </a:lnTo>
                  <a:lnTo>
                    <a:pt x="1195" y="900"/>
                  </a:lnTo>
                  <a:lnTo>
                    <a:pt x="1195" y="892"/>
                  </a:lnTo>
                  <a:lnTo>
                    <a:pt x="1195" y="886"/>
                  </a:lnTo>
                  <a:lnTo>
                    <a:pt x="1193" y="878"/>
                  </a:lnTo>
                  <a:lnTo>
                    <a:pt x="1190" y="871"/>
                  </a:lnTo>
                  <a:lnTo>
                    <a:pt x="1186" y="865"/>
                  </a:lnTo>
                  <a:lnTo>
                    <a:pt x="1182" y="859"/>
                  </a:lnTo>
                  <a:lnTo>
                    <a:pt x="1177" y="853"/>
                  </a:lnTo>
                  <a:lnTo>
                    <a:pt x="1171" y="848"/>
                  </a:lnTo>
                  <a:lnTo>
                    <a:pt x="1164" y="843"/>
                  </a:lnTo>
                  <a:lnTo>
                    <a:pt x="1158" y="839"/>
                  </a:lnTo>
                  <a:lnTo>
                    <a:pt x="1144" y="831"/>
                  </a:lnTo>
                  <a:lnTo>
                    <a:pt x="1129" y="827"/>
                  </a:lnTo>
                  <a:lnTo>
                    <a:pt x="1123" y="826"/>
                  </a:lnTo>
                  <a:lnTo>
                    <a:pt x="1116" y="826"/>
                  </a:lnTo>
                  <a:lnTo>
                    <a:pt x="1111" y="826"/>
                  </a:lnTo>
                  <a:lnTo>
                    <a:pt x="1105" y="827"/>
                  </a:lnTo>
                  <a:lnTo>
                    <a:pt x="1094" y="830"/>
                  </a:lnTo>
                  <a:lnTo>
                    <a:pt x="1085" y="835"/>
                  </a:lnTo>
                  <a:lnTo>
                    <a:pt x="1067" y="848"/>
                  </a:lnTo>
                  <a:lnTo>
                    <a:pt x="1048" y="860"/>
                  </a:lnTo>
                  <a:lnTo>
                    <a:pt x="1036" y="865"/>
                  </a:lnTo>
                  <a:lnTo>
                    <a:pt x="1027" y="869"/>
                  </a:lnTo>
                  <a:lnTo>
                    <a:pt x="1024" y="873"/>
                  </a:lnTo>
                  <a:lnTo>
                    <a:pt x="1024" y="875"/>
                  </a:lnTo>
                  <a:lnTo>
                    <a:pt x="1028" y="879"/>
                  </a:lnTo>
                  <a:lnTo>
                    <a:pt x="1035" y="883"/>
                  </a:lnTo>
                  <a:lnTo>
                    <a:pt x="1045" y="887"/>
                  </a:lnTo>
                  <a:lnTo>
                    <a:pt x="1059" y="892"/>
                  </a:lnTo>
                  <a:lnTo>
                    <a:pt x="1066" y="896"/>
                  </a:lnTo>
                  <a:lnTo>
                    <a:pt x="1071" y="900"/>
                  </a:lnTo>
                  <a:lnTo>
                    <a:pt x="1074" y="904"/>
                  </a:lnTo>
                  <a:lnTo>
                    <a:pt x="1075" y="908"/>
                  </a:lnTo>
                  <a:lnTo>
                    <a:pt x="1059" y="974"/>
                  </a:lnTo>
                  <a:lnTo>
                    <a:pt x="1058" y="979"/>
                  </a:lnTo>
                  <a:lnTo>
                    <a:pt x="1057" y="984"/>
                  </a:lnTo>
                  <a:lnTo>
                    <a:pt x="1055" y="987"/>
                  </a:lnTo>
                  <a:lnTo>
                    <a:pt x="1053" y="988"/>
                  </a:lnTo>
                  <a:lnTo>
                    <a:pt x="1052" y="988"/>
                  </a:lnTo>
                  <a:lnTo>
                    <a:pt x="1050" y="987"/>
                  </a:lnTo>
                  <a:lnTo>
                    <a:pt x="1049" y="985"/>
                  </a:lnTo>
                  <a:lnTo>
                    <a:pt x="1046" y="983"/>
                  </a:lnTo>
                  <a:lnTo>
                    <a:pt x="1041" y="967"/>
                  </a:lnTo>
                  <a:lnTo>
                    <a:pt x="1039" y="953"/>
                  </a:lnTo>
                  <a:lnTo>
                    <a:pt x="1037" y="938"/>
                  </a:lnTo>
                  <a:lnTo>
                    <a:pt x="1033" y="925"/>
                  </a:lnTo>
                  <a:lnTo>
                    <a:pt x="1022" y="939"/>
                  </a:lnTo>
                  <a:lnTo>
                    <a:pt x="1008" y="954"/>
                  </a:lnTo>
                  <a:lnTo>
                    <a:pt x="1008" y="970"/>
                  </a:lnTo>
                  <a:lnTo>
                    <a:pt x="1009" y="987"/>
                  </a:lnTo>
                  <a:lnTo>
                    <a:pt x="1006" y="993"/>
                  </a:lnTo>
                  <a:lnTo>
                    <a:pt x="1004" y="998"/>
                  </a:lnTo>
                  <a:lnTo>
                    <a:pt x="1000" y="1002"/>
                  </a:lnTo>
                  <a:lnTo>
                    <a:pt x="996" y="1006"/>
                  </a:lnTo>
                  <a:lnTo>
                    <a:pt x="991" y="1008"/>
                  </a:lnTo>
                  <a:lnTo>
                    <a:pt x="987" y="1009"/>
                  </a:lnTo>
                  <a:lnTo>
                    <a:pt x="982" y="1009"/>
                  </a:lnTo>
                  <a:lnTo>
                    <a:pt x="976" y="1009"/>
                  </a:lnTo>
                  <a:lnTo>
                    <a:pt x="967" y="1008"/>
                  </a:lnTo>
                  <a:lnTo>
                    <a:pt x="960" y="1004"/>
                  </a:lnTo>
                  <a:lnTo>
                    <a:pt x="957" y="1001"/>
                  </a:lnTo>
                  <a:lnTo>
                    <a:pt x="954" y="998"/>
                  </a:lnTo>
                  <a:lnTo>
                    <a:pt x="953" y="996"/>
                  </a:lnTo>
                  <a:lnTo>
                    <a:pt x="953" y="995"/>
                  </a:lnTo>
                  <a:lnTo>
                    <a:pt x="958" y="983"/>
                  </a:lnTo>
                  <a:lnTo>
                    <a:pt x="962" y="970"/>
                  </a:lnTo>
                  <a:lnTo>
                    <a:pt x="965" y="963"/>
                  </a:lnTo>
                  <a:lnTo>
                    <a:pt x="966" y="958"/>
                  </a:lnTo>
                  <a:lnTo>
                    <a:pt x="967" y="952"/>
                  </a:lnTo>
                  <a:lnTo>
                    <a:pt x="966" y="945"/>
                  </a:lnTo>
                  <a:lnTo>
                    <a:pt x="966" y="939"/>
                  </a:lnTo>
                  <a:lnTo>
                    <a:pt x="966" y="934"/>
                  </a:lnTo>
                  <a:lnTo>
                    <a:pt x="966" y="928"/>
                  </a:lnTo>
                  <a:lnTo>
                    <a:pt x="969" y="925"/>
                  </a:lnTo>
                  <a:lnTo>
                    <a:pt x="973" y="918"/>
                  </a:lnTo>
                  <a:lnTo>
                    <a:pt x="978" y="912"/>
                  </a:lnTo>
                  <a:lnTo>
                    <a:pt x="983" y="906"/>
                  </a:lnTo>
                  <a:lnTo>
                    <a:pt x="988" y="901"/>
                  </a:lnTo>
                  <a:lnTo>
                    <a:pt x="991" y="896"/>
                  </a:lnTo>
                  <a:lnTo>
                    <a:pt x="992" y="888"/>
                  </a:lnTo>
                  <a:lnTo>
                    <a:pt x="991" y="886"/>
                  </a:lnTo>
                  <a:lnTo>
                    <a:pt x="987" y="883"/>
                  </a:lnTo>
                  <a:lnTo>
                    <a:pt x="982" y="883"/>
                  </a:lnTo>
                  <a:lnTo>
                    <a:pt x="975" y="883"/>
                  </a:lnTo>
                  <a:lnTo>
                    <a:pt x="963" y="883"/>
                  </a:lnTo>
                  <a:lnTo>
                    <a:pt x="954" y="884"/>
                  </a:lnTo>
                  <a:lnTo>
                    <a:pt x="940" y="883"/>
                  </a:lnTo>
                  <a:lnTo>
                    <a:pt x="925" y="879"/>
                  </a:lnTo>
                  <a:lnTo>
                    <a:pt x="906" y="875"/>
                  </a:lnTo>
                  <a:lnTo>
                    <a:pt x="890" y="871"/>
                  </a:lnTo>
                  <a:lnTo>
                    <a:pt x="883" y="870"/>
                  </a:lnTo>
                  <a:lnTo>
                    <a:pt x="877" y="870"/>
                  </a:lnTo>
                  <a:lnTo>
                    <a:pt x="871" y="871"/>
                  </a:lnTo>
                  <a:lnTo>
                    <a:pt x="868" y="874"/>
                  </a:lnTo>
                  <a:lnTo>
                    <a:pt x="866" y="879"/>
                  </a:lnTo>
                  <a:lnTo>
                    <a:pt x="866" y="886"/>
                  </a:lnTo>
                  <a:lnTo>
                    <a:pt x="869" y="894"/>
                  </a:lnTo>
                  <a:lnTo>
                    <a:pt x="874" y="905"/>
                  </a:lnTo>
                  <a:lnTo>
                    <a:pt x="892" y="913"/>
                  </a:lnTo>
                  <a:lnTo>
                    <a:pt x="909" y="921"/>
                  </a:lnTo>
                  <a:lnTo>
                    <a:pt x="912" y="922"/>
                  </a:lnTo>
                  <a:lnTo>
                    <a:pt x="914" y="925"/>
                  </a:lnTo>
                  <a:lnTo>
                    <a:pt x="917" y="927"/>
                  </a:lnTo>
                  <a:lnTo>
                    <a:pt x="918" y="931"/>
                  </a:lnTo>
                  <a:lnTo>
                    <a:pt x="918" y="934"/>
                  </a:lnTo>
                  <a:lnTo>
                    <a:pt x="917" y="938"/>
                  </a:lnTo>
                  <a:lnTo>
                    <a:pt x="914" y="941"/>
                  </a:lnTo>
                  <a:lnTo>
                    <a:pt x="912" y="945"/>
                  </a:lnTo>
                  <a:lnTo>
                    <a:pt x="901" y="954"/>
                  </a:lnTo>
                  <a:lnTo>
                    <a:pt x="891" y="962"/>
                  </a:lnTo>
                  <a:lnTo>
                    <a:pt x="879" y="967"/>
                  </a:lnTo>
                  <a:lnTo>
                    <a:pt x="866" y="971"/>
                  </a:lnTo>
                  <a:lnTo>
                    <a:pt x="853" y="974"/>
                  </a:lnTo>
                  <a:lnTo>
                    <a:pt x="840" y="975"/>
                  </a:lnTo>
                  <a:lnTo>
                    <a:pt x="827" y="974"/>
                  </a:lnTo>
                  <a:lnTo>
                    <a:pt x="814" y="973"/>
                  </a:lnTo>
                  <a:lnTo>
                    <a:pt x="800" y="969"/>
                  </a:lnTo>
                  <a:lnTo>
                    <a:pt x="787" y="965"/>
                  </a:lnTo>
                  <a:lnTo>
                    <a:pt x="782" y="965"/>
                  </a:lnTo>
                  <a:lnTo>
                    <a:pt x="778" y="967"/>
                  </a:lnTo>
                  <a:lnTo>
                    <a:pt x="777" y="969"/>
                  </a:lnTo>
                  <a:lnTo>
                    <a:pt x="777" y="973"/>
                  </a:lnTo>
                  <a:lnTo>
                    <a:pt x="776" y="976"/>
                  </a:lnTo>
                  <a:lnTo>
                    <a:pt x="777" y="980"/>
                  </a:lnTo>
                  <a:lnTo>
                    <a:pt x="778" y="991"/>
                  </a:lnTo>
                  <a:lnTo>
                    <a:pt x="781" y="998"/>
                  </a:lnTo>
                  <a:lnTo>
                    <a:pt x="786" y="1002"/>
                  </a:lnTo>
                  <a:lnTo>
                    <a:pt x="790" y="1006"/>
                  </a:lnTo>
                  <a:lnTo>
                    <a:pt x="795" y="1009"/>
                  </a:lnTo>
                  <a:lnTo>
                    <a:pt x="800" y="1011"/>
                  </a:lnTo>
                  <a:lnTo>
                    <a:pt x="807" y="1014"/>
                  </a:lnTo>
                  <a:lnTo>
                    <a:pt x="812" y="1019"/>
                  </a:lnTo>
                  <a:lnTo>
                    <a:pt x="814" y="1023"/>
                  </a:lnTo>
                  <a:lnTo>
                    <a:pt x="816" y="1028"/>
                  </a:lnTo>
                  <a:lnTo>
                    <a:pt x="817" y="1033"/>
                  </a:lnTo>
                  <a:lnTo>
                    <a:pt x="817" y="1040"/>
                  </a:lnTo>
                  <a:lnTo>
                    <a:pt x="814" y="1052"/>
                  </a:lnTo>
                  <a:lnTo>
                    <a:pt x="812" y="1066"/>
                  </a:lnTo>
                  <a:lnTo>
                    <a:pt x="804" y="1093"/>
                  </a:lnTo>
                  <a:lnTo>
                    <a:pt x="800" y="1115"/>
                  </a:lnTo>
                  <a:lnTo>
                    <a:pt x="800" y="1128"/>
                  </a:lnTo>
                  <a:lnTo>
                    <a:pt x="803" y="1144"/>
                  </a:lnTo>
                  <a:lnTo>
                    <a:pt x="805" y="1162"/>
                  </a:lnTo>
                  <a:lnTo>
                    <a:pt x="809" y="1180"/>
                  </a:lnTo>
                  <a:lnTo>
                    <a:pt x="814" y="1197"/>
                  </a:lnTo>
                  <a:lnTo>
                    <a:pt x="822" y="1212"/>
                  </a:lnTo>
                  <a:lnTo>
                    <a:pt x="826" y="1220"/>
                  </a:lnTo>
                  <a:lnTo>
                    <a:pt x="830" y="1225"/>
                  </a:lnTo>
                  <a:lnTo>
                    <a:pt x="835" y="1230"/>
                  </a:lnTo>
                  <a:lnTo>
                    <a:pt x="840" y="1233"/>
                  </a:lnTo>
                  <a:lnTo>
                    <a:pt x="847" y="1235"/>
                  </a:lnTo>
                  <a:lnTo>
                    <a:pt x="853" y="1238"/>
                  </a:lnTo>
                  <a:lnTo>
                    <a:pt x="861" y="1238"/>
                  </a:lnTo>
                  <a:lnTo>
                    <a:pt x="868" y="1238"/>
                  </a:lnTo>
                  <a:lnTo>
                    <a:pt x="882" y="1237"/>
                  </a:lnTo>
                  <a:lnTo>
                    <a:pt x="896" y="1238"/>
                  </a:lnTo>
                  <a:lnTo>
                    <a:pt x="912" y="1242"/>
                  </a:lnTo>
                  <a:lnTo>
                    <a:pt x="930" y="1247"/>
                  </a:lnTo>
                  <a:lnTo>
                    <a:pt x="941" y="1246"/>
                  </a:lnTo>
                  <a:lnTo>
                    <a:pt x="956" y="1245"/>
                  </a:lnTo>
                  <a:lnTo>
                    <a:pt x="962" y="1245"/>
                  </a:lnTo>
                  <a:lnTo>
                    <a:pt x="967" y="1246"/>
                  </a:lnTo>
                  <a:lnTo>
                    <a:pt x="970" y="1247"/>
                  </a:lnTo>
                  <a:lnTo>
                    <a:pt x="971" y="1248"/>
                  </a:lnTo>
                  <a:lnTo>
                    <a:pt x="973" y="1251"/>
                  </a:lnTo>
                  <a:lnTo>
                    <a:pt x="974" y="1254"/>
                  </a:lnTo>
                  <a:lnTo>
                    <a:pt x="973" y="1259"/>
                  </a:lnTo>
                  <a:lnTo>
                    <a:pt x="971" y="1264"/>
                  </a:lnTo>
                  <a:lnTo>
                    <a:pt x="967" y="1268"/>
                  </a:lnTo>
                  <a:lnTo>
                    <a:pt x="965" y="1274"/>
                  </a:lnTo>
                  <a:lnTo>
                    <a:pt x="961" y="1280"/>
                  </a:lnTo>
                  <a:lnTo>
                    <a:pt x="957" y="1285"/>
                  </a:lnTo>
                  <a:lnTo>
                    <a:pt x="956" y="1291"/>
                  </a:lnTo>
                  <a:lnTo>
                    <a:pt x="954" y="1298"/>
                  </a:lnTo>
                  <a:lnTo>
                    <a:pt x="954" y="1309"/>
                  </a:lnTo>
                  <a:lnTo>
                    <a:pt x="957" y="1320"/>
                  </a:lnTo>
                  <a:lnTo>
                    <a:pt x="962" y="1330"/>
                  </a:lnTo>
                  <a:lnTo>
                    <a:pt x="969" y="1339"/>
                  </a:lnTo>
                  <a:lnTo>
                    <a:pt x="973" y="1343"/>
                  </a:lnTo>
                  <a:lnTo>
                    <a:pt x="975" y="1346"/>
                  </a:lnTo>
                  <a:lnTo>
                    <a:pt x="979" y="1348"/>
                  </a:lnTo>
                  <a:lnTo>
                    <a:pt x="983" y="1349"/>
                  </a:lnTo>
                  <a:lnTo>
                    <a:pt x="992" y="1351"/>
                  </a:lnTo>
                  <a:lnTo>
                    <a:pt x="1001" y="1352"/>
                  </a:lnTo>
                  <a:lnTo>
                    <a:pt x="1014" y="1356"/>
                  </a:lnTo>
                  <a:lnTo>
                    <a:pt x="1026" y="1360"/>
                  </a:lnTo>
                  <a:lnTo>
                    <a:pt x="1039" y="1365"/>
                  </a:lnTo>
                  <a:lnTo>
                    <a:pt x="1052" y="1369"/>
                  </a:lnTo>
                  <a:lnTo>
                    <a:pt x="1057" y="1369"/>
                  </a:lnTo>
                  <a:lnTo>
                    <a:pt x="1062" y="1368"/>
                  </a:lnTo>
                  <a:lnTo>
                    <a:pt x="1066" y="1365"/>
                  </a:lnTo>
                  <a:lnTo>
                    <a:pt x="1068" y="1360"/>
                  </a:lnTo>
                  <a:lnTo>
                    <a:pt x="1074" y="1346"/>
                  </a:lnTo>
                  <a:lnTo>
                    <a:pt x="1077" y="1331"/>
                  </a:lnTo>
                  <a:lnTo>
                    <a:pt x="1079" y="1316"/>
                  </a:lnTo>
                  <a:close/>
                  <a:moveTo>
                    <a:pt x="693" y="940"/>
                  </a:moveTo>
                  <a:lnTo>
                    <a:pt x="691" y="940"/>
                  </a:lnTo>
                  <a:lnTo>
                    <a:pt x="691" y="938"/>
                  </a:lnTo>
                  <a:lnTo>
                    <a:pt x="691" y="936"/>
                  </a:lnTo>
                  <a:lnTo>
                    <a:pt x="691" y="934"/>
                  </a:lnTo>
                  <a:lnTo>
                    <a:pt x="694" y="914"/>
                  </a:lnTo>
                  <a:lnTo>
                    <a:pt x="699" y="896"/>
                  </a:lnTo>
                  <a:lnTo>
                    <a:pt x="700" y="890"/>
                  </a:lnTo>
                  <a:lnTo>
                    <a:pt x="703" y="883"/>
                  </a:lnTo>
                  <a:lnTo>
                    <a:pt x="704" y="882"/>
                  </a:lnTo>
                  <a:lnTo>
                    <a:pt x="707" y="879"/>
                  </a:lnTo>
                  <a:lnTo>
                    <a:pt x="710" y="879"/>
                  </a:lnTo>
                  <a:lnTo>
                    <a:pt x="713" y="878"/>
                  </a:lnTo>
                  <a:lnTo>
                    <a:pt x="719" y="879"/>
                  </a:lnTo>
                  <a:lnTo>
                    <a:pt x="723" y="882"/>
                  </a:lnTo>
                  <a:lnTo>
                    <a:pt x="726" y="884"/>
                  </a:lnTo>
                  <a:lnTo>
                    <a:pt x="729" y="888"/>
                  </a:lnTo>
                  <a:lnTo>
                    <a:pt x="730" y="894"/>
                  </a:lnTo>
                  <a:lnTo>
                    <a:pt x="730" y="897"/>
                  </a:lnTo>
                  <a:lnTo>
                    <a:pt x="730" y="901"/>
                  </a:lnTo>
                  <a:lnTo>
                    <a:pt x="729" y="906"/>
                  </a:lnTo>
                  <a:lnTo>
                    <a:pt x="728" y="918"/>
                  </a:lnTo>
                  <a:lnTo>
                    <a:pt x="729" y="930"/>
                  </a:lnTo>
                  <a:lnTo>
                    <a:pt x="728" y="934"/>
                  </a:lnTo>
                  <a:lnTo>
                    <a:pt x="726" y="936"/>
                  </a:lnTo>
                  <a:lnTo>
                    <a:pt x="725" y="939"/>
                  </a:lnTo>
                  <a:lnTo>
                    <a:pt x="721" y="941"/>
                  </a:lnTo>
                  <a:lnTo>
                    <a:pt x="715" y="944"/>
                  </a:lnTo>
                  <a:lnTo>
                    <a:pt x="708" y="947"/>
                  </a:lnTo>
                  <a:lnTo>
                    <a:pt x="693" y="940"/>
                  </a:lnTo>
                  <a:close/>
                  <a:moveTo>
                    <a:pt x="452" y="1309"/>
                  </a:moveTo>
                  <a:lnTo>
                    <a:pt x="443" y="1296"/>
                  </a:lnTo>
                  <a:lnTo>
                    <a:pt x="436" y="1281"/>
                  </a:lnTo>
                  <a:lnTo>
                    <a:pt x="428" y="1269"/>
                  </a:lnTo>
                  <a:lnTo>
                    <a:pt x="421" y="1255"/>
                  </a:lnTo>
                  <a:lnTo>
                    <a:pt x="421" y="1250"/>
                  </a:lnTo>
                  <a:lnTo>
                    <a:pt x="421" y="1247"/>
                  </a:lnTo>
                  <a:lnTo>
                    <a:pt x="421" y="1243"/>
                  </a:lnTo>
                  <a:lnTo>
                    <a:pt x="422" y="1242"/>
                  </a:lnTo>
                  <a:lnTo>
                    <a:pt x="426" y="1241"/>
                  </a:lnTo>
                  <a:lnTo>
                    <a:pt x="431" y="1241"/>
                  </a:lnTo>
                  <a:lnTo>
                    <a:pt x="441" y="1247"/>
                  </a:lnTo>
                  <a:lnTo>
                    <a:pt x="450" y="1255"/>
                  </a:lnTo>
                  <a:lnTo>
                    <a:pt x="465" y="1267"/>
                  </a:lnTo>
                  <a:lnTo>
                    <a:pt x="482" y="1281"/>
                  </a:lnTo>
                  <a:lnTo>
                    <a:pt x="489" y="1289"/>
                  </a:lnTo>
                  <a:lnTo>
                    <a:pt x="494" y="1296"/>
                  </a:lnTo>
                  <a:lnTo>
                    <a:pt x="496" y="1300"/>
                  </a:lnTo>
                  <a:lnTo>
                    <a:pt x="497" y="1304"/>
                  </a:lnTo>
                  <a:lnTo>
                    <a:pt x="497" y="1309"/>
                  </a:lnTo>
                  <a:lnTo>
                    <a:pt x="496" y="1313"/>
                  </a:lnTo>
                  <a:lnTo>
                    <a:pt x="493" y="1321"/>
                  </a:lnTo>
                  <a:lnTo>
                    <a:pt x="492" y="1329"/>
                  </a:lnTo>
                  <a:lnTo>
                    <a:pt x="492" y="1335"/>
                  </a:lnTo>
                  <a:lnTo>
                    <a:pt x="492" y="1344"/>
                  </a:lnTo>
                  <a:lnTo>
                    <a:pt x="491" y="1347"/>
                  </a:lnTo>
                  <a:lnTo>
                    <a:pt x="491" y="1349"/>
                  </a:lnTo>
                  <a:lnTo>
                    <a:pt x="489" y="1351"/>
                  </a:lnTo>
                  <a:lnTo>
                    <a:pt x="488" y="1351"/>
                  </a:lnTo>
                  <a:lnTo>
                    <a:pt x="483" y="1351"/>
                  </a:lnTo>
                  <a:lnTo>
                    <a:pt x="479" y="1348"/>
                  </a:lnTo>
                  <a:lnTo>
                    <a:pt x="469" y="1340"/>
                  </a:lnTo>
                  <a:lnTo>
                    <a:pt x="463" y="1333"/>
                  </a:lnTo>
                  <a:lnTo>
                    <a:pt x="452" y="1309"/>
                  </a:lnTo>
                  <a:close/>
                  <a:moveTo>
                    <a:pt x="662" y="1399"/>
                  </a:moveTo>
                  <a:lnTo>
                    <a:pt x="664" y="1391"/>
                  </a:lnTo>
                  <a:lnTo>
                    <a:pt x="668" y="1383"/>
                  </a:lnTo>
                  <a:lnTo>
                    <a:pt x="673" y="1377"/>
                  </a:lnTo>
                  <a:lnTo>
                    <a:pt x="680" y="1372"/>
                  </a:lnTo>
                  <a:lnTo>
                    <a:pt x="686" y="1366"/>
                  </a:lnTo>
                  <a:lnTo>
                    <a:pt x="693" y="1361"/>
                  </a:lnTo>
                  <a:lnTo>
                    <a:pt x="698" y="1356"/>
                  </a:lnTo>
                  <a:lnTo>
                    <a:pt x="703" y="1349"/>
                  </a:lnTo>
                  <a:lnTo>
                    <a:pt x="708" y="1338"/>
                  </a:lnTo>
                  <a:lnTo>
                    <a:pt x="711" y="1326"/>
                  </a:lnTo>
                  <a:lnTo>
                    <a:pt x="715" y="1315"/>
                  </a:lnTo>
                  <a:lnTo>
                    <a:pt x="720" y="1303"/>
                  </a:lnTo>
                  <a:lnTo>
                    <a:pt x="725" y="1294"/>
                  </a:lnTo>
                  <a:lnTo>
                    <a:pt x="734" y="1281"/>
                  </a:lnTo>
                  <a:lnTo>
                    <a:pt x="739" y="1274"/>
                  </a:lnTo>
                  <a:lnTo>
                    <a:pt x="743" y="1269"/>
                  </a:lnTo>
                  <a:lnTo>
                    <a:pt x="746" y="1268"/>
                  </a:lnTo>
                  <a:lnTo>
                    <a:pt x="747" y="1267"/>
                  </a:lnTo>
                  <a:lnTo>
                    <a:pt x="750" y="1267"/>
                  </a:lnTo>
                  <a:lnTo>
                    <a:pt x="751" y="1268"/>
                  </a:lnTo>
                  <a:lnTo>
                    <a:pt x="750" y="1281"/>
                  </a:lnTo>
                  <a:lnTo>
                    <a:pt x="747" y="1295"/>
                  </a:lnTo>
                  <a:lnTo>
                    <a:pt x="743" y="1309"/>
                  </a:lnTo>
                  <a:lnTo>
                    <a:pt x="738" y="1324"/>
                  </a:lnTo>
                  <a:lnTo>
                    <a:pt x="725" y="1351"/>
                  </a:lnTo>
                  <a:lnTo>
                    <a:pt x="712" y="1377"/>
                  </a:lnTo>
                  <a:lnTo>
                    <a:pt x="703" y="1392"/>
                  </a:lnTo>
                  <a:lnTo>
                    <a:pt x="686" y="1416"/>
                  </a:lnTo>
                  <a:lnTo>
                    <a:pt x="678" y="1425"/>
                  </a:lnTo>
                  <a:lnTo>
                    <a:pt x="669" y="1430"/>
                  </a:lnTo>
                  <a:lnTo>
                    <a:pt x="667" y="1431"/>
                  </a:lnTo>
                  <a:lnTo>
                    <a:pt x="663" y="1430"/>
                  </a:lnTo>
                  <a:lnTo>
                    <a:pt x="660" y="1426"/>
                  </a:lnTo>
                  <a:lnTo>
                    <a:pt x="659" y="1422"/>
                  </a:lnTo>
                  <a:lnTo>
                    <a:pt x="662" y="1399"/>
                  </a:lnTo>
                  <a:close/>
                  <a:moveTo>
                    <a:pt x="855" y="1394"/>
                  </a:moveTo>
                  <a:lnTo>
                    <a:pt x="846" y="1392"/>
                  </a:lnTo>
                  <a:lnTo>
                    <a:pt x="837" y="1388"/>
                  </a:lnTo>
                  <a:lnTo>
                    <a:pt x="827" y="1384"/>
                  </a:lnTo>
                  <a:lnTo>
                    <a:pt x="820" y="1379"/>
                  </a:lnTo>
                  <a:lnTo>
                    <a:pt x="812" y="1374"/>
                  </a:lnTo>
                  <a:lnTo>
                    <a:pt x="803" y="1370"/>
                  </a:lnTo>
                  <a:lnTo>
                    <a:pt x="794" y="1368"/>
                  </a:lnTo>
                  <a:lnTo>
                    <a:pt x="783" y="1366"/>
                  </a:lnTo>
                  <a:lnTo>
                    <a:pt x="778" y="1368"/>
                  </a:lnTo>
                  <a:lnTo>
                    <a:pt x="774" y="1368"/>
                  </a:lnTo>
                  <a:lnTo>
                    <a:pt x="772" y="1369"/>
                  </a:lnTo>
                  <a:lnTo>
                    <a:pt x="770" y="1372"/>
                  </a:lnTo>
                  <a:lnTo>
                    <a:pt x="769" y="1375"/>
                  </a:lnTo>
                  <a:lnTo>
                    <a:pt x="769" y="1381"/>
                  </a:lnTo>
                  <a:lnTo>
                    <a:pt x="772" y="1387"/>
                  </a:lnTo>
                  <a:lnTo>
                    <a:pt x="773" y="1394"/>
                  </a:lnTo>
                  <a:lnTo>
                    <a:pt x="774" y="1399"/>
                  </a:lnTo>
                  <a:lnTo>
                    <a:pt x="773" y="1404"/>
                  </a:lnTo>
                  <a:lnTo>
                    <a:pt x="767" y="1412"/>
                  </a:lnTo>
                  <a:lnTo>
                    <a:pt x="757" y="1423"/>
                  </a:lnTo>
                  <a:lnTo>
                    <a:pt x="754" y="1429"/>
                  </a:lnTo>
                  <a:lnTo>
                    <a:pt x="751" y="1434"/>
                  </a:lnTo>
                  <a:lnTo>
                    <a:pt x="751" y="1436"/>
                  </a:lnTo>
                  <a:lnTo>
                    <a:pt x="751" y="1439"/>
                  </a:lnTo>
                  <a:lnTo>
                    <a:pt x="752" y="1441"/>
                  </a:lnTo>
                  <a:lnTo>
                    <a:pt x="755" y="1444"/>
                  </a:lnTo>
                  <a:lnTo>
                    <a:pt x="761" y="1448"/>
                  </a:lnTo>
                  <a:lnTo>
                    <a:pt x="769" y="1452"/>
                  </a:lnTo>
                  <a:lnTo>
                    <a:pt x="776" y="1454"/>
                  </a:lnTo>
                  <a:lnTo>
                    <a:pt x="783" y="1457"/>
                  </a:lnTo>
                  <a:lnTo>
                    <a:pt x="799" y="1461"/>
                  </a:lnTo>
                  <a:lnTo>
                    <a:pt x="814" y="1467"/>
                  </a:lnTo>
                  <a:lnTo>
                    <a:pt x="824" y="1473"/>
                  </a:lnTo>
                  <a:lnTo>
                    <a:pt x="830" y="1480"/>
                  </a:lnTo>
                  <a:lnTo>
                    <a:pt x="837" y="1487"/>
                  </a:lnTo>
                  <a:lnTo>
                    <a:pt x="840" y="1493"/>
                  </a:lnTo>
                  <a:lnTo>
                    <a:pt x="847" y="1498"/>
                  </a:lnTo>
                  <a:lnTo>
                    <a:pt x="853" y="1502"/>
                  </a:lnTo>
                  <a:lnTo>
                    <a:pt x="859" y="1505"/>
                  </a:lnTo>
                  <a:lnTo>
                    <a:pt x="864" y="1505"/>
                  </a:lnTo>
                  <a:lnTo>
                    <a:pt x="870" y="1505"/>
                  </a:lnTo>
                  <a:lnTo>
                    <a:pt x="878" y="1505"/>
                  </a:lnTo>
                  <a:lnTo>
                    <a:pt x="886" y="1504"/>
                  </a:lnTo>
                  <a:lnTo>
                    <a:pt x="895" y="1502"/>
                  </a:lnTo>
                  <a:lnTo>
                    <a:pt x="903" y="1501"/>
                  </a:lnTo>
                  <a:lnTo>
                    <a:pt x="910" y="1504"/>
                  </a:lnTo>
                  <a:lnTo>
                    <a:pt x="916" y="1505"/>
                  </a:lnTo>
                  <a:lnTo>
                    <a:pt x="922" y="1505"/>
                  </a:lnTo>
                  <a:lnTo>
                    <a:pt x="927" y="1505"/>
                  </a:lnTo>
                  <a:lnTo>
                    <a:pt x="932" y="1504"/>
                  </a:lnTo>
                  <a:lnTo>
                    <a:pt x="938" y="1501"/>
                  </a:lnTo>
                  <a:lnTo>
                    <a:pt x="941" y="1498"/>
                  </a:lnTo>
                  <a:lnTo>
                    <a:pt x="945" y="1495"/>
                  </a:lnTo>
                  <a:lnTo>
                    <a:pt x="948" y="1489"/>
                  </a:lnTo>
                  <a:lnTo>
                    <a:pt x="951" y="1482"/>
                  </a:lnTo>
                  <a:lnTo>
                    <a:pt x="953" y="1473"/>
                  </a:lnTo>
                  <a:lnTo>
                    <a:pt x="956" y="1463"/>
                  </a:lnTo>
                  <a:lnTo>
                    <a:pt x="957" y="1454"/>
                  </a:lnTo>
                  <a:lnTo>
                    <a:pt x="957" y="1445"/>
                  </a:lnTo>
                  <a:lnTo>
                    <a:pt x="954" y="1438"/>
                  </a:lnTo>
                  <a:lnTo>
                    <a:pt x="952" y="1435"/>
                  </a:lnTo>
                  <a:lnTo>
                    <a:pt x="949" y="1434"/>
                  </a:lnTo>
                  <a:lnTo>
                    <a:pt x="945" y="1432"/>
                  </a:lnTo>
                  <a:lnTo>
                    <a:pt x="941" y="1432"/>
                  </a:lnTo>
                  <a:lnTo>
                    <a:pt x="922" y="1432"/>
                  </a:lnTo>
                  <a:lnTo>
                    <a:pt x="904" y="1431"/>
                  </a:lnTo>
                  <a:lnTo>
                    <a:pt x="895" y="1429"/>
                  </a:lnTo>
                  <a:lnTo>
                    <a:pt x="887" y="1425"/>
                  </a:lnTo>
                  <a:lnTo>
                    <a:pt x="881" y="1419"/>
                  </a:lnTo>
                  <a:lnTo>
                    <a:pt x="874" y="1413"/>
                  </a:lnTo>
                  <a:lnTo>
                    <a:pt x="855" y="1394"/>
                  </a:lnTo>
                  <a:close/>
                  <a:moveTo>
                    <a:pt x="991" y="1475"/>
                  </a:moveTo>
                  <a:lnTo>
                    <a:pt x="989" y="1462"/>
                  </a:lnTo>
                  <a:lnTo>
                    <a:pt x="989" y="1451"/>
                  </a:lnTo>
                  <a:lnTo>
                    <a:pt x="987" y="1440"/>
                  </a:lnTo>
                  <a:lnTo>
                    <a:pt x="983" y="1427"/>
                  </a:lnTo>
                  <a:lnTo>
                    <a:pt x="980" y="1418"/>
                  </a:lnTo>
                  <a:lnTo>
                    <a:pt x="979" y="1409"/>
                  </a:lnTo>
                  <a:lnTo>
                    <a:pt x="980" y="1400"/>
                  </a:lnTo>
                  <a:lnTo>
                    <a:pt x="982" y="1394"/>
                  </a:lnTo>
                  <a:lnTo>
                    <a:pt x="983" y="1391"/>
                  </a:lnTo>
                  <a:lnTo>
                    <a:pt x="985" y="1388"/>
                  </a:lnTo>
                  <a:lnTo>
                    <a:pt x="988" y="1388"/>
                  </a:lnTo>
                  <a:lnTo>
                    <a:pt x="991" y="1387"/>
                  </a:lnTo>
                  <a:lnTo>
                    <a:pt x="995" y="1388"/>
                  </a:lnTo>
                  <a:lnTo>
                    <a:pt x="998" y="1390"/>
                  </a:lnTo>
                  <a:lnTo>
                    <a:pt x="1004" y="1394"/>
                  </a:lnTo>
                  <a:lnTo>
                    <a:pt x="1009" y="1397"/>
                  </a:lnTo>
                  <a:lnTo>
                    <a:pt x="1017" y="1404"/>
                  </a:lnTo>
                  <a:lnTo>
                    <a:pt x="1026" y="1408"/>
                  </a:lnTo>
                  <a:lnTo>
                    <a:pt x="1035" y="1410"/>
                  </a:lnTo>
                  <a:lnTo>
                    <a:pt x="1045" y="1413"/>
                  </a:lnTo>
                  <a:lnTo>
                    <a:pt x="1054" y="1413"/>
                  </a:lnTo>
                  <a:lnTo>
                    <a:pt x="1065" y="1410"/>
                  </a:lnTo>
                  <a:lnTo>
                    <a:pt x="1074" y="1406"/>
                  </a:lnTo>
                  <a:lnTo>
                    <a:pt x="1081" y="1401"/>
                  </a:lnTo>
                  <a:lnTo>
                    <a:pt x="1093" y="1391"/>
                  </a:lnTo>
                  <a:lnTo>
                    <a:pt x="1102" y="1382"/>
                  </a:lnTo>
                  <a:lnTo>
                    <a:pt x="1112" y="1374"/>
                  </a:lnTo>
                  <a:lnTo>
                    <a:pt x="1123" y="1368"/>
                  </a:lnTo>
                  <a:lnTo>
                    <a:pt x="1128" y="1365"/>
                  </a:lnTo>
                  <a:lnTo>
                    <a:pt x="1133" y="1364"/>
                  </a:lnTo>
                  <a:lnTo>
                    <a:pt x="1140" y="1362"/>
                  </a:lnTo>
                  <a:lnTo>
                    <a:pt x="1146" y="1362"/>
                  </a:lnTo>
                  <a:lnTo>
                    <a:pt x="1153" y="1362"/>
                  </a:lnTo>
                  <a:lnTo>
                    <a:pt x="1159" y="1364"/>
                  </a:lnTo>
                  <a:lnTo>
                    <a:pt x="1167" y="1365"/>
                  </a:lnTo>
                  <a:lnTo>
                    <a:pt x="1175" y="1369"/>
                  </a:lnTo>
                  <a:lnTo>
                    <a:pt x="1184" y="1373"/>
                  </a:lnTo>
                  <a:lnTo>
                    <a:pt x="1190" y="1377"/>
                  </a:lnTo>
                  <a:lnTo>
                    <a:pt x="1194" y="1379"/>
                  </a:lnTo>
                  <a:lnTo>
                    <a:pt x="1197" y="1382"/>
                  </a:lnTo>
                  <a:lnTo>
                    <a:pt x="1197" y="1386"/>
                  </a:lnTo>
                  <a:lnTo>
                    <a:pt x="1195" y="1387"/>
                  </a:lnTo>
                  <a:lnTo>
                    <a:pt x="1193" y="1390"/>
                  </a:lnTo>
                  <a:lnTo>
                    <a:pt x="1189" y="1392"/>
                  </a:lnTo>
                  <a:lnTo>
                    <a:pt x="1166" y="1397"/>
                  </a:lnTo>
                  <a:lnTo>
                    <a:pt x="1146" y="1403"/>
                  </a:lnTo>
                  <a:lnTo>
                    <a:pt x="1133" y="1410"/>
                  </a:lnTo>
                  <a:lnTo>
                    <a:pt x="1120" y="1419"/>
                  </a:lnTo>
                  <a:lnTo>
                    <a:pt x="1114" y="1422"/>
                  </a:lnTo>
                  <a:lnTo>
                    <a:pt x="1109" y="1422"/>
                  </a:lnTo>
                  <a:lnTo>
                    <a:pt x="1103" y="1421"/>
                  </a:lnTo>
                  <a:lnTo>
                    <a:pt x="1097" y="1421"/>
                  </a:lnTo>
                  <a:lnTo>
                    <a:pt x="1092" y="1419"/>
                  </a:lnTo>
                  <a:lnTo>
                    <a:pt x="1087" y="1419"/>
                  </a:lnTo>
                  <a:lnTo>
                    <a:pt x="1080" y="1422"/>
                  </a:lnTo>
                  <a:lnTo>
                    <a:pt x="1074" y="1425"/>
                  </a:lnTo>
                  <a:lnTo>
                    <a:pt x="1065" y="1438"/>
                  </a:lnTo>
                  <a:lnTo>
                    <a:pt x="1058" y="1449"/>
                  </a:lnTo>
                  <a:lnTo>
                    <a:pt x="1045" y="1462"/>
                  </a:lnTo>
                  <a:lnTo>
                    <a:pt x="1033" y="1474"/>
                  </a:lnTo>
                  <a:lnTo>
                    <a:pt x="1028" y="1480"/>
                  </a:lnTo>
                  <a:lnTo>
                    <a:pt x="1022" y="1487"/>
                  </a:lnTo>
                  <a:lnTo>
                    <a:pt x="1018" y="1495"/>
                  </a:lnTo>
                  <a:lnTo>
                    <a:pt x="1014" y="1502"/>
                  </a:lnTo>
                  <a:lnTo>
                    <a:pt x="1009" y="1514"/>
                  </a:lnTo>
                  <a:lnTo>
                    <a:pt x="1002" y="1524"/>
                  </a:lnTo>
                  <a:lnTo>
                    <a:pt x="998" y="1527"/>
                  </a:lnTo>
                  <a:lnTo>
                    <a:pt x="996" y="1527"/>
                  </a:lnTo>
                  <a:lnTo>
                    <a:pt x="992" y="1524"/>
                  </a:lnTo>
                  <a:lnTo>
                    <a:pt x="989" y="1522"/>
                  </a:lnTo>
                  <a:lnTo>
                    <a:pt x="985" y="1515"/>
                  </a:lnTo>
                  <a:lnTo>
                    <a:pt x="984" y="1508"/>
                  </a:lnTo>
                  <a:lnTo>
                    <a:pt x="991" y="1475"/>
                  </a:lnTo>
                  <a:close/>
                  <a:moveTo>
                    <a:pt x="856" y="272"/>
                  </a:moveTo>
                  <a:lnTo>
                    <a:pt x="857" y="268"/>
                  </a:lnTo>
                  <a:lnTo>
                    <a:pt x="862" y="264"/>
                  </a:lnTo>
                  <a:lnTo>
                    <a:pt x="868" y="259"/>
                  </a:lnTo>
                  <a:lnTo>
                    <a:pt x="875" y="252"/>
                  </a:lnTo>
                  <a:lnTo>
                    <a:pt x="891" y="243"/>
                  </a:lnTo>
                  <a:lnTo>
                    <a:pt x="901" y="238"/>
                  </a:lnTo>
                  <a:lnTo>
                    <a:pt x="912" y="235"/>
                  </a:lnTo>
                  <a:lnTo>
                    <a:pt x="923" y="235"/>
                  </a:lnTo>
                  <a:lnTo>
                    <a:pt x="936" y="235"/>
                  </a:lnTo>
                  <a:lnTo>
                    <a:pt x="945" y="238"/>
                  </a:lnTo>
                  <a:lnTo>
                    <a:pt x="941" y="245"/>
                  </a:lnTo>
                  <a:lnTo>
                    <a:pt x="936" y="251"/>
                  </a:lnTo>
                  <a:lnTo>
                    <a:pt x="930" y="267"/>
                  </a:lnTo>
                  <a:lnTo>
                    <a:pt x="926" y="282"/>
                  </a:lnTo>
                  <a:lnTo>
                    <a:pt x="923" y="289"/>
                  </a:lnTo>
                  <a:lnTo>
                    <a:pt x="919" y="294"/>
                  </a:lnTo>
                  <a:lnTo>
                    <a:pt x="916" y="296"/>
                  </a:lnTo>
                  <a:lnTo>
                    <a:pt x="912" y="299"/>
                  </a:lnTo>
                  <a:lnTo>
                    <a:pt x="908" y="300"/>
                  </a:lnTo>
                  <a:lnTo>
                    <a:pt x="903" y="300"/>
                  </a:lnTo>
                  <a:lnTo>
                    <a:pt x="899" y="300"/>
                  </a:lnTo>
                  <a:lnTo>
                    <a:pt x="895" y="300"/>
                  </a:lnTo>
                  <a:lnTo>
                    <a:pt x="892" y="298"/>
                  </a:lnTo>
                  <a:lnTo>
                    <a:pt x="890" y="296"/>
                  </a:lnTo>
                  <a:lnTo>
                    <a:pt x="887" y="294"/>
                  </a:lnTo>
                  <a:lnTo>
                    <a:pt x="883" y="292"/>
                  </a:lnTo>
                  <a:lnTo>
                    <a:pt x="879" y="292"/>
                  </a:lnTo>
                  <a:lnTo>
                    <a:pt x="874" y="294"/>
                  </a:lnTo>
                  <a:lnTo>
                    <a:pt x="869" y="295"/>
                  </a:lnTo>
                  <a:lnTo>
                    <a:pt x="864" y="296"/>
                  </a:lnTo>
                  <a:lnTo>
                    <a:pt x="860" y="296"/>
                  </a:lnTo>
                  <a:lnTo>
                    <a:pt x="855" y="295"/>
                  </a:lnTo>
                  <a:lnTo>
                    <a:pt x="851" y="294"/>
                  </a:lnTo>
                  <a:lnTo>
                    <a:pt x="847" y="290"/>
                  </a:lnTo>
                  <a:lnTo>
                    <a:pt x="843" y="286"/>
                  </a:lnTo>
                  <a:lnTo>
                    <a:pt x="840" y="281"/>
                  </a:lnTo>
                  <a:lnTo>
                    <a:pt x="856" y="272"/>
                  </a:lnTo>
                  <a:close/>
                  <a:moveTo>
                    <a:pt x="1785" y="1416"/>
                  </a:moveTo>
                  <a:lnTo>
                    <a:pt x="1780" y="1413"/>
                  </a:lnTo>
                  <a:lnTo>
                    <a:pt x="1773" y="1409"/>
                  </a:lnTo>
                  <a:lnTo>
                    <a:pt x="1767" y="1404"/>
                  </a:lnTo>
                  <a:lnTo>
                    <a:pt x="1760" y="1397"/>
                  </a:lnTo>
                  <a:lnTo>
                    <a:pt x="1754" y="1390"/>
                  </a:lnTo>
                  <a:lnTo>
                    <a:pt x="1750" y="1382"/>
                  </a:lnTo>
                  <a:lnTo>
                    <a:pt x="1747" y="1375"/>
                  </a:lnTo>
                  <a:lnTo>
                    <a:pt x="1746" y="1369"/>
                  </a:lnTo>
                  <a:lnTo>
                    <a:pt x="1747" y="1357"/>
                  </a:lnTo>
                  <a:lnTo>
                    <a:pt x="1752" y="1340"/>
                  </a:lnTo>
                  <a:lnTo>
                    <a:pt x="1755" y="1331"/>
                  </a:lnTo>
                  <a:lnTo>
                    <a:pt x="1758" y="1325"/>
                  </a:lnTo>
                  <a:lnTo>
                    <a:pt x="1760" y="1318"/>
                  </a:lnTo>
                  <a:lnTo>
                    <a:pt x="1763" y="1317"/>
                  </a:lnTo>
                  <a:lnTo>
                    <a:pt x="1767" y="1317"/>
                  </a:lnTo>
                  <a:lnTo>
                    <a:pt x="1771" y="1318"/>
                  </a:lnTo>
                  <a:lnTo>
                    <a:pt x="1776" y="1322"/>
                  </a:lnTo>
                  <a:lnTo>
                    <a:pt x="1782" y="1327"/>
                  </a:lnTo>
                  <a:lnTo>
                    <a:pt x="1793" y="1337"/>
                  </a:lnTo>
                  <a:lnTo>
                    <a:pt x="1799" y="1344"/>
                  </a:lnTo>
                  <a:lnTo>
                    <a:pt x="1812" y="1356"/>
                  </a:lnTo>
                  <a:lnTo>
                    <a:pt x="1828" y="1366"/>
                  </a:lnTo>
                  <a:lnTo>
                    <a:pt x="1834" y="1372"/>
                  </a:lnTo>
                  <a:lnTo>
                    <a:pt x="1841" y="1377"/>
                  </a:lnTo>
                  <a:lnTo>
                    <a:pt x="1846" y="1383"/>
                  </a:lnTo>
                  <a:lnTo>
                    <a:pt x="1848" y="1391"/>
                  </a:lnTo>
                  <a:lnTo>
                    <a:pt x="1850" y="1400"/>
                  </a:lnTo>
                  <a:lnTo>
                    <a:pt x="1850" y="1408"/>
                  </a:lnTo>
                  <a:lnTo>
                    <a:pt x="1848" y="1416"/>
                  </a:lnTo>
                  <a:lnTo>
                    <a:pt x="1846" y="1422"/>
                  </a:lnTo>
                  <a:lnTo>
                    <a:pt x="1841" y="1427"/>
                  </a:lnTo>
                  <a:lnTo>
                    <a:pt x="1834" y="1430"/>
                  </a:lnTo>
                  <a:lnTo>
                    <a:pt x="1826" y="1432"/>
                  </a:lnTo>
                  <a:lnTo>
                    <a:pt x="1816" y="1432"/>
                  </a:lnTo>
                  <a:lnTo>
                    <a:pt x="1785" y="1416"/>
                  </a:lnTo>
                  <a:close/>
                  <a:moveTo>
                    <a:pt x="127" y="1267"/>
                  </a:moveTo>
                  <a:lnTo>
                    <a:pt x="208" y="1278"/>
                  </a:lnTo>
                  <a:lnTo>
                    <a:pt x="225" y="1304"/>
                  </a:lnTo>
                  <a:lnTo>
                    <a:pt x="244" y="1331"/>
                  </a:lnTo>
                  <a:lnTo>
                    <a:pt x="255" y="1344"/>
                  </a:lnTo>
                  <a:lnTo>
                    <a:pt x="266" y="1356"/>
                  </a:lnTo>
                  <a:lnTo>
                    <a:pt x="278" y="1365"/>
                  </a:lnTo>
                  <a:lnTo>
                    <a:pt x="291" y="1373"/>
                  </a:lnTo>
                  <a:lnTo>
                    <a:pt x="301" y="1377"/>
                  </a:lnTo>
                  <a:lnTo>
                    <a:pt x="311" y="1378"/>
                  </a:lnTo>
                  <a:lnTo>
                    <a:pt x="321" y="1378"/>
                  </a:lnTo>
                  <a:lnTo>
                    <a:pt x="329" y="1378"/>
                  </a:lnTo>
                  <a:lnTo>
                    <a:pt x="338" y="1375"/>
                  </a:lnTo>
                  <a:lnTo>
                    <a:pt x="347" y="1373"/>
                  </a:lnTo>
                  <a:lnTo>
                    <a:pt x="355" y="1369"/>
                  </a:lnTo>
                  <a:lnTo>
                    <a:pt x="362" y="1365"/>
                  </a:lnTo>
                  <a:lnTo>
                    <a:pt x="379" y="1357"/>
                  </a:lnTo>
                  <a:lnTo>
                    <a:pt x="395" y="1348"/>
                  </a:lnTo>
                  <a:lnTo>
                    <a:pt x="403" y="1346"/>
                  </a:lnTo>
                  <a:lnTo>
                    <a:pt x="412" y="1343"/>
                  </a:lnTo>
                  <a:lnTo>
                    <a:pt x="419" y="1342"/>
                  </a:lnTo>
                  <a:lnTo>
                    <a:pt x="428" y="1340"/>
                  </a:lnTo>
                  <a:lnTo>
                    <a:pt x="430" y="1334"/>
                  </a:lnTo>
                  <a:lnTo>
                    <a:pt x="431" y="1327"/>
                  </a:lnTo>
                  <a:lnTo>
                    <a:pt x="430" y="1320"/>
                  </a:lnTo>
                  <a:lnTo>
                    <a:pt x="427" y="1312"/>
                  </a:lnTo>
                  <a:lnTo>
                    <a:pt x="423" y="1303"/>
                  </a:lnTo>
                  <a:lnTo>
                    <a:pt x="418" y="1295"/>
                  </a:lnTo>
                  <a:lnTo>
                    <a:pt x="413" y="1287"/>
                  </a:lnTo>
                  <a:lnTo>
                    <a:pt x="406" y="1280"/>
                  </a:lnTo>
                  <a:lnTo>
                    <a:pt x="400" y="1274"/>
                  </a:lnTo>
                  <a:lnTo>
                    <a:pt x="395" y="1269"/>
                  </a:lnTo>
                  <a:lnTo>
                    <a:pt x="382" y="1261"/>
                  </a:lnTo>
                  <a:lnTo>
                    <a:pt x="369" y="1256"/>
                  </a:lnTo>
                  <a:lnTo>
                    <a:pt x="356" y="1250"/>
                  </a:lnTo>
                  <a:lnTo>
                    <a:pt x="344" y="1243"/>
                  </a:lnTo>
                  <a:lnTo>
                    <a:pt x="343" y="1239"/>
                  </a:lnTo>
                  <a:lnTo>
                    <a:pt x="344" y="1233"/>
                  </a:lnTo>
                  <a:lnTo>
                    <a:pt x="347" y="1225"/>
                  </a:lnTo>
                  <a:lnTo>
                    <a:pt x="351" y="1215"/>
                  </a:lnTo>
                  <a:lnTo>
                    <a:pt x="358" y="1195"/>
                  </a:lnTo>
                  <a:lnTo>
                    <a:pt x="365" y="1182"/>
                  </a:lnTo>
                  <a:lnTo>
                    <a:pt x="370" y="1182"/>
                  </a:lnTo>
                  <a:lnTo>
                    <a:pt x="382" y="1184"/>
                  </a:lnTo>
                  <a:lnTo>
                    <a:pt x="388" y="1185"/>
                  </a:lnTo>
                  <a:lnTo>
                    <a:pt x="395" y="1185"/>
                  </a:lnTo>
                  <a:lnTo>
                    <a:pt x="401" y="1185"/>
                  </a:lnTo>
                  <a:lnTo>
                    <a:pt x="405" y="1182"/>
                  </a:lnTo>
                  <a:lnTo>
                    <a:pt x="410" y="1177"/>
                  </a:lnTo>
                  <a:lnTo>
                    <a:pt x="413" y="1172"/>
                  </a:lnTo>
                  <a:lnTo>
                    <a:pt x="414" y="1166"/>
                  </a:lnTo>
                  <a:lnTo>
                    <a:pt x="415" y="1159"/>
                  </a:lnTo>
                  <a:lnTo>
                    <a:pt x="415" y="1146"/>
                  </a:lnTo>
                  <a:lnTo>
                    <a:pt x="415" y="1133"/>
                  </a:lnTo>
                  <a:lnTo>
                    <a:pt x="410" y="1107"/>
                  </a:lnTo>
                  <a:lnTo>
                    <a:pt x="408" y="1083"/>
                  </a:lnTo>
                  <a:lnTo>
                    <a:pt x="408" y="1058"/>
                  </a:lnTo>
                  <a:lnTo>
                    <a:pt x="408" y="1033"/>
                  </a:lnTo>
                  <a:lnTo>
                    <a:pt x="425" y="1030"/>
                  </a:lnTo>
                  <a:lnTo>
                    <a:pt x="441" y="1024"/>
                  </a:lnTo>
                  <a:lnTo>
                    <a:pt x="449" y="1019"/>
                  </a:lnTo>
                  <a:lnTo>
                    <a:pt x="456" y="1014"/>
                  </a:lnTo>
                  <a:lnTo>
                    <a:pt x="457" y="1010"/>
                  </a:lnTo>
                  <a:lnTo>
                    <a:pt x="460" y="1006"/>
                  </a:lnTo>
                  <a:lnTo>
                    <a:pt x="461" y="1001"/>
                  </a:lnTo>
                  <a:lnTo>
                    <a:pt x="461" y="996"/>
                  </a:lnTo>
                  <a:lnTo>
                    <a:pt x="461" y="988"/>
                  </a:lnTo>
                  <a:lnTo>
                    <a:pt x="460" y="980"/>
                  </a:lnTo>
                  <a:lnTo>
                    <a:pt x="457" y="974"/>
                  </a:lnTo>
                  <a:lnTo>
                    <a:pt x="453" y="967"/>
                  </a:lnTo>
                  <a:lnTo>
                    <a:pt x="450" y="962"/>
                  </a:lnTo>
                  <a:lnTo>
                    <a:pt x="448" y="956"/>
                  </a:lnTo>
                  <a:lnTo>
                    <a:pt x="445" y="949"/>
                  </a:lnTo>
                  <a:lnTo>
                    <a:pt x="445" y="943"/>
                  </a:lnTo>
                  <a:lnTo>
                    <a:pt x="447" y="941"/>
                  </a:lnTo>
                  <a:lnTo>
                    <a:pt x="452" y="941"/>
                  </a:lnTo>
                  <a:lnTo>
                    <a:pt x="458" y="944"/>
                  </a:lnTo>
                  <a:lnTo>
                    <a:pt x="467" y="945"/>
                  </a:lnTo>
                  <a:lnTo>
                    <a:pt x="485" y="951"/>
                  </a:lnTo>
                  <a:lnTo>
                    <a:pt x="500" y="953"/>
                  </a:lnTo>
                  <a:lnTo>
                    <a:pt x="506" y="952"/>
                  </a:lnTo>
                  <a:lnTo>
                    <a:pt x="511" y="951"/>
                  </a:lnTo>
                  <a:lnTo>
                    <a:pt x="514" y="947"/>
                  </a:lnTo>
                  <a:lnTo>
                    <a:pt x="517" y="943"/>
                  </a:lnTo>
                  <a:lnTo>
                    <a:pt x="519" y="931"/>
                  </a:lnTo>
                  <a:lnTo>
                    <a:pt x="519" y="919"/>
                  </a:lnTo>
                  <a:lnTo>
                    <a:pt x="518" y="906"/>
                  </a:lnTo>
                  <a:lnTo>
                    <a:pt x="518" y="896"/>
                  </a:lnTo>
                  <a:lnTo>
                    <a:pt x="519" y="891"/>
                  </a:lnTo>
                  <a:lnTo>
                    <a:pt x="520" y="888"/>
                  </a:lnTo>
                  <a:lnTo>
                    <a:pt x="522" y="884"/>
                  </a:lnTo>
                  <a:lnTo>
                    <a:pt x="526" y="883"/>
                  </a:lnTo>
                  <a:lnTo>
                    <a:pt x="536" y="883"/>
                  </a:lnTo>
                  <a:lnTo>
                    <a:pt x="545" y="884"/>
                  </a:lnTo>
                  <a:lnTo>
                    <a:pt x="554" y="887"/>
                  </a:lnTo>
                  <a:lnTo>
                    <a:pt x="563" y="891"/>
                  </a:lnTo>
                  <a:lnTo>
                    <a:pt x="572" y="892"/>
                  </a:lnTo>
                  <a:lnTo>
                    <a:pt x="581" y="892"/>
                  </a:lnTo>
                  <a:lnTo>
                    <a:pt x="585" y="891"/>
                  </a:lnTo>
                  <a:lnTo>
                    <a:pt x="590" y="890"/>
                  </a:lnTo>
                  <a:lnTo>
                    <a:pt x="596" y="886"/>
                  </a:lnTo>
                  <a:lnTo>
                    <a:pt x="601" y="882"/>
                  </a:lnTo>
                  <a:lnTo>
                    <a:pt x="606" y="877"/>
                  </a:lnTo>
                  <a:lnTo>
                    <a:pt x="610" y="870"/>
                  </a:lnTo>
                  <a:lnTo>
                    <a:pt x="614" y="865"/>
                  </a:lnTo>
                  <a:lnTo>
                    <a:pt x="618" y="859"/>
                  </a:lnTo>
                  <a:lnTo>
                    <a:pt x="623" y="846"/>
                  </a:lnTo>
                  <a:lnTo>
                    <a:pt x="625" y="833"/>
                  </a:lnTo>
                  <a:lnTo>
                    <a:pt x="628" y="807"/>
                  </a:lnTo>
                  <a:lnTo>
                    <a:pt x="628" y="782"/>
                  </a:lnTo>
                  <a:lnTo>
                    <a:pt x="629" y="770"/>
                  </a:lnTo>
                  <a:lnTo>
                    <a:pt x="631" y="759"/>
                  </a:lnTo>
                  <a:lnTo>
                    <a:pt x="634" y="750"/>
                  </a:lnTo>
                  <a:lnTo>
                    <a:pt x="640" y="742"/>
                  </a:lnTo>
                  <a:lnTo>
                    <a:pt x="642" y="738"/>
                  </a:lnTo>
                  <a:lnTo>
                    <a:pt x="647" y="734"/>
                  </a:lnTo>
                  <a:lnTo>
                    <a:pt x="651" y="732"/>
                  </a:lnTo>
                  <a:lnTo>
                    <a:pt x="656" y="729"/>
                  </a:lnTo>
                  <a:lnTo>
                    <a:pt x="663" y="728"/>
                  </a:lnTo>
                  <a:lnTo>
                    <a:pt x="671" y="726"/>
                  </a:lnTo>
                  <a:lnTo>
                    <a:pt x="678" y="725"/>
                  </a:lnTo>
                  <a:lnTo>
                    <a:pt x="688" y="725"/>
                  </a:lnTo>
                  <a:lnTo>
                    <a:pt x="680" y="747"/>
                  </a:lnTo>
                  <a:lnTo>
                    <a:pt x="675" y="764"/>
                  </a:lnTo>
                  <a:lnTo>
                    <a:pt x="703" y="800"/>
                  </a:lnTo>
                  <a:lnTo>
                    <a:pt x="712" y="790"/>
                  </a:lnTo>
                  <a:lnTo>
                    <a:pt x="730" y="768"/>
                  </a:lnTo>
                  <a:lnTo>
                    <a:pt x="735" y="763"/>
                  </a:lnTo>
                  <a:lnTo>
                    <a:pt x="741" y="759"/>
                  </a:lnTo>
                  <a:lnTo>
                    <a:pt x="745" y="755"/>
                  </a:lnTo>
                  <a:lnTo>
                    <a:pt x="750" y="754"/>
                  </a:lnTo>
                  <a:lnTo>
                    <a:pt x="754" y="754"/>
                  </a:lnTo>
                  <a:lnTo>
                    <a:pt x="757" y="756"/>
                  </a:lnTo>
                  <a:lnTo>
                    <a:pt x="760" y="760"/>
                  </a:lnTo>
                  <a:lnTo>
                    <a:pt x="763" y="768"/>
                  </a:lnTo>
                  <a:lnTo>
                    <a:pt x="764" y="783"/>
                  </a:lnTo>
                  <a:lnTo>
                    <a:pt x="765" y="798"/>
                  </a:lnTo>
                  <a:lnTo>
                    <a:pt x="769" y="802"/>
                  </a:lnTo>
                  <a:lnTo>
                    <a:pt x="773" y="804"/>
                  </a:lnTo>
                  <a:lnTo>
                    <a:pt x="776" y="805"/>
                  </a:lnTo>
                  <a:lnTo>
                    <a:pt x="778" y="804"/>
                  </a:lnTo>
                  <a:lnTo>
                    <a:pt x="781" y="803"/>
                  </a:lnTo>
                  <a:lnTo>
                    <a:pt x="782" y="800"/>
                  </a:lnTo>
                  <a:lnTo>
                    <a:pt x="785" y="796"/>
                  </a:lnTo>
                  <a:lnTo>
                    <a:pt x="786" y="792"/>
                  </a:lnTo>
                  <a:lnTo>
                    <a:pt x="789" y="773"/>
                  </a:lnTo>
                  <a:lnTo>
                    <a:pt x="789" y="761"/>
                  </a:lnTo>
                  <a:lnTo>
                    <a:pt x="790" y="757"/>
                  </a:lnTo>
                  <a:lnTo>
                    <a:pt x="794" y="756"/>
                  </a:lnTo>
                  <a:lnTo>
                    <a:pt x="799" y="754"/>
                  </a:lnTo>
                  <a:lnTo>
                    <a:pt x="805" y="752"/>
                  </a:lnTo>
                  <a:lnTo>
                    <a:pt x="818" y="751"/>
                  </a:lnTo>
                  <a:lnTo>
                    <a:pt x="827" y="747"/>
                  </a:lnTo>
                  <a:lnTo>
                    <a:pt x="830" y="741"/>
                  </a:lnTo>
                  <a:lnTo>
                    <a:pt x="831" y="733"/>
                  </a:lnTo>
                  <a:lnTo>
                    <a:pt x="831" y="725"/>
                  </a:lnTo>
                  <a:lnTo>
                    <a:pt x="831" y="717"/>
                  </a:lnTo>
                  <a:lnTo>
                    <a:pt x="833" y="711"/>
                  </a:lnTo>
                  <a:lnTo>
                    <a:pt x="835" y="704"/>
                  </a:lnTo>
                  <a:lnTo>
                    <a:pt x="839" y="700"/>
                  </a:lnTo>
                  <a:lnTo>
                    <a:pt x="843" y="695"/>
                  </a:lnTo>
                  <a:lnTo>
                    <a:pt x="848" y="691"/>
                  </a:lnTo>
                  <a:lnTo>
                    <a:pt x="852" y="686"/>
                  </a:lnTo>
                  <a:lnTo>
                    <a:pt x="856" y="681"/>
                  </a:lnTo>
                  <a:lnTo>
                    <a:pt x="859" y="675"/>
                  </a:lnTo>
                  <a:lnTo>
                    <a:pt x="860" y="669"/>
                  </a:lnTo>
                  <a:lnTo>
                    <a:pt x="859" y="664"/>
                  </a:lnTo>
                  <a:lnTo>
                    <a:pt x="859" y="660"/>
                  </a:lnTo>
                  <a:lnTo>
                    <a:pt x="856" y="655"/>
                  </a:lnTo>
                  <a:lnTo>
                    <a:pt x="852" y="647"/>
                  </a:lnTo>
                  <a:lnTo>
                    <a:pt x="846" y="640"/>
                  </a:lnTo>
                  <a:lnTo>
                    <a:pt x="838" y="633"/>
                  </a:lnTo>
                  <a:lnTo>
                    <a:pt x="833" y="627"/>
                  </a:lnTo>
                  <a:lnTo>
                    <a:pt x="827" y="620"/>
                  </a:lnTo>
                  <a:lnTo>
                    <a:pt x="825" y="615"/>
                  </a:lnTo>
                  <a:lnTo>
                    <a:pt x="824" y="610"/>
                  </a:lnTo>
                  <a:lnTo>
                    <a:pt x="821" y="605"/>
                  </a:lnTo>
                  <a:lnTo>
                    <a:pt x="818" y="601"/>
                  </a:lnTo>
                  <a:lnTo>
                    <a:pt x="814" y="598"/>
                  </a:lnTo>
                  <a:lnTo>
                    <a:pt x="805" y="593"/>
                  </a:lnTo>
                  <a:lnTo>
                    <a:pt x="794" y="592"/>
                  </a:lnTo>
                  <a:lnTo>
                    <a:pt x="782" y="590"/>
                  </a:lnTo>
                  <a:lnTo>
                    <a:pt x="770" y="590"/>
                  </a:lnTo>
                  <a:lnTo>
                    <a:pt x="759" y="592"/>
                  </a:lnTo>
                  <a:lnTo>
                    <a:pt x="750" y="593"/>
                  </a:lnTo>
                  <a:lnTo>
                    <a:pt x="739" y="593"/>
                  </a:lnTo>
                  <a:lnTo>
                    <a:pt x="732" y="592"/>
                  </a:lnTo>
                  <a:lnTo>
                    <a:pt x="725" y="590"/>
                  </a:lnTo>
                  <a:lnTo>
                    <a:pt x="719" y="586"/>
                  </a:lnTo>
                  <a:lnTo>
                    <a:pt x="707" y="580"/>
                  </a:lnTo>
                  <a:lnTo>
                    <a:pt x="693" y="574"/>
                  </a:lnTo>
                  <a:lnTo>
                    <a:pt x="680" y="571"/>
                  </a:lnTo>
                  <a:lnTo>
                    <a:pt x="671" y="567"/>
                  </a:lnTo>
                  <a:lnTo>
                    <a:pt x="668" y="563"/>
                  </a:lnTo>
                  <a:lnTo>
                    <a:pt x="667" y="559"/>
                  </a:lnTo>
                  <a:lnTo>
                    <a:pt x="668" y="553"/>
                  </a:lnTo>
                  <a:lnTo>
                    <a:pt x="672" y="545"/>
                  </a:lnTo>
                  <a:lnTo>
                    <a:pt x="676" y="535"/>
                  </a:lnTo>
                  <a:lnTo>
                    <a:pt x="680" y="527"/>
                  </a:lnTo>
                  <a:lnTo>
                    <a:pt x="682" y="518"/>
                  </a:lnTo>
                  <a:lnTo>
                    <a:pt x="684" y="509"/>
                  </a:lnTo>
                  <a:lnTo>
                    <a:pt x="686" y="492"/>
                  </a:lnTo>
                  <a:lnTo>
                    <a:pt x="688" y="475"/>
                  </a:lnTo>
                  <a:lnTo>
                    <a:pt x="688" y="458"/>
                  </a:lnTo>
                  <a:lnTo>
                    <a:pt x="689" y="441"/>
                  </a:lnTo>
                  <a:lnTo>
                    <a:pt x="690" y="423"/>
                  </a:lnTo>
                  <a:lnTo>
                    <a:pt x="694" y="404"/>
                  </a:lnTo>
                  <a:lnTo>
                    <a:pt x="699" y="387"/>
                  </a:lnTo>
                  <a:lnTo>
                    <a:pt x="706" y="369"/>
                  </a:lnTo>
                  <a:lnTo>
                    <a:pt x="713" y="351"/>
                  </a:lnTo>
                  <a:lnTo>
                    <a:pt x="724" y="334"/>
                  </a:lnTo>
                  <a:lnTo>
                    <a:pt x="734" y="317"/>
                  </a:lnTo>
                  <a:lnTo>
                    <a:pt x="746" y="300"/>
                  </a:lnTo>
                  <a:lnTo>
                    <a:pt x="759" y="286"/>
                  </a:lnTo>
                  <a:lnTo>
                    <a:pt x="772" y="273"/>
                  </a:lnTo>
                  <a:lnTo>
                    <a:pt x="777" y="265"/>
                  </a:lnTo>
                  <a:lnTo>
                    <a:pt x="781" y="255"/>
                  </a:lnTo>
                  <a:lnTo>
                    <a:pt x="785" y="243"/>
                  </a:lnTo>
                  <a:lnTo>
                    <a:pt x="787" y="230"/>
                  </a:lnTo>
                  <a:lnTo>
                    <a:pt x="790" y="203"/>
                  </a:lnTo>
                  <a:lnTo>
                    <a:pt x="794" y="181"/>
                  </a:lnTo>
                  <a:lnTo>
                    <a:pt x="795" y="176"/>
                  </a:lnTo>
                  <a:lnTo>
                    <a:pt x="795" y="169"/>
                  </a:lnTo>
                  <a:lnTo>
                    <a:pt x="794" y="163"/>
                  </a:lnTo>
                  <a:lnTo>
                    <a:pt x="792" y="158"/>
                  </a:lnTo>
                  <a:lnTo>
                    <a:pt x="789" y="146"/>
                  </a:lnTo>
                  <a:lnTo>
                    <a:pt x="785" y="134"/>
                  </a:lnTo>
                  <a:lnTo>
                    <a:pt x="780" y="121"/>
                  </a:lnTo>
                  <a:lnTo>
                    <a:pt x="776" y="110"/>
                  </a:lnTo>
                  <a:lnTo>
                    <a:pt x="774" y="102"/>
                  </a:lnTo>
                  <a:lnTo>
                    <a:pt x="774" y="96"/>
                  </a:lnTo>
                  <a:lnTo>
                    <a:pt x="774" y="89"/>
                  </a:lnTo>
                  <a:lnTo>
                    <a:pt x="776" y="81"/>
                  </a:lnTo>
                  <a:lnTo>
                    <a:pt x="789" y="70"/>
                  </a:lnTo>
                  <a:lnTo>
                    <a:pt x="809" y="48"/>
                  </a:lnTo>
                  <a:lnTo>
                    <a:pt x="818" y="36"/>
                  </a:lnTo>
                  <a:lnTo>
                    <a:pt x="826" y="24"/>
                  </a:lnTo>
                  <a:lnTo>
                    <a:pt x="833" y="15"/>
                  </a:lnTo>
                  <a:lnTo>
                    <a:pt x="834" y="9"/>
                  </a:lnTo>
                  <a:lnTo>
                    <a:pt x="835" y="6"/>
                  </a:lnTo>
                  <a:lnTo>
                    <a:pt x="835" y="2"/>
                  </a:lnTo>
                  <a:lnTo>
                    <a:pt x="825" y="1"/>
                  </a:lnTo>
                  <a:lnTo>
                    <a:pt x="814" y="0"/>
                  </a:lnTo>
                  <a:lnTo>
                    <a:pt x="804" y="1"/>
                  </a:lnTo>
                  <a:lnTo>
                    <a:pt x="795" y="4"/>
                  </a:lnTo>
                  <a:lnTo>
                    <a:pt x="777" y="10"/>
                  </a:lnTo>
                  <a:lnTo>
                    <a:pt x="759" y="19"/>
                  </a:lnTo>
                  <a:lnTo>
                    <a:pt x="742" y="29"/>
                  </a:lnTo>
                  <a:lnTo>
                    <a:pt x="724" y="39"/>
                  </a:lnTo>
                  <a:lnTo>
                    <a:pt x="715" y="44"/>
                  </a:lnTo>
                  <a:lnTo>
                    <a:pt x="706" y="46"/>
                  </a:lnTo>
                  <a:lnTo>
                    <a:pt x="695" y="49"/>
                  </a:lnTo>
                  <a:lnTo>
                    <a:pt x="685" y="50"/>
                  </a:lnTo>
                  <a:lnTo>
                    <a:pt x="659" y="53"/>
                  </a:lnTo>
                  <a:lnTo>
                    <a:pt x="640" y="55"/>
                  </a:lnTo>
                  <a:lnTo>
                    <a:pt x="633" y="57"/>
                  </a:lnTo>
                  <a:lnTo>
                    <a:pt x="627" y="59"/>
                  </a:lnTo>
                  <a:lnTo>
                    <a:pt x="621" y="62"/>
                  </a:lnTo>
                  <a:lnTo>
                    <a:pt x="618" y="64"/>
                  </a:lnTo>
                  <a:lnTo>
                    <a:pt x="615" y="68"/>
                  </a:lnTo>
                  <a:lnTo>
                    <a:pt x="611" y="74"/>
                  </a:lnTo>
                  <a:lnTo>
                    <a:pt x="608" y="80"/>
                  </a:lnTo>
                  <a:lnTo>
                    <a:pt x="606" y="86"/>
                  </a:lnTo>
                  <a:lnTo>
                    <a:pt x="598" y="106"/>
                  </a:lnTo>
                  <a:lnTo>
                    <a:pt x="589" y="131"/>
                  </a:lnTo>
                  <a:lnTo>
                    <a:pt x="577" y="154"/>
                  </a:lnTo>
                  <a:lnTo>
                    <a:pt x="562" y="178"/>
                  </a:lnTo>
                  <a:lnTo>
                    <a:pt x="553" y="191"/>
                  </a:lnTo>
                  <a:lnTo>
                    <a:pt x="544" y="204"/>
                  </a:lnTo>
                  <a:lnTo>
                    <a:pt x="533" y="217"/>
                  </a:lnTo>
                  <a:lnTo>
                    <a:pt x="522" y="229"/>
                  </a:lnTo>
                  <a:lnTo>
                    <a:pt x="510" y="239"/>
                  </a:lnTo>
                  <a:lnTo>
                    <a:pt x="498" y="250"/>
                  </a:lnTo>
                  <a:lnTo>
                    <a:pt x="487" y="259"/>
                  </a:lnTo>
                  <a:lnTo>
                    <a:pt x="474" y="265"/>
                  </a:lnTo>
                  <a:lnTo>
                    <a:pt x="461" y="270"/>
                  </a:lnTo>
                  <a:lnTo>
                    <a:pt x="448" y="274"/>
                  </a:lnTo>
                  <a:lnTo>
                    <a:pt x="435" y="277"/>
                  </a:lnTo>
                  <a:lnTo>
                    <a:pt x="422" y="276"/>
                  </a:lnTo>
                  <a:lnTo>
                    <a:pt x="406" y="276"/>
                  </a:lnTo>
                  <a:lnTo>
                    <a:pt x="391" y="276"/>
                  </a:lnTo>
                  <a:lnTo>
                    <a:pt x="375" y="277"/>
                  </a:lnTo>
                  <a:lnTo>
                    <a:pt x="360" y="279"/>
                  </a:lnTo>
                  <a:lnTo>
                    <a:pt x="344" y="282"/>
                  </a:lnTo>
                  <a:lnTo>
                    <a:pt x="329" y="285"/>
                  </a:lnTo>
                  <a:lnTo>
                    <a:pt x="313" y="287"/>
                  </a:lnTo>
                  <a:lnTo>
                    <a:pt x="298" y="287"/>
                  </a:lnTo>
                  <a:lnTo>
                    <a:pt x="277" y="289"/>
                  </a:lnTo>
                  <a:lnTo>
                    <a:pt x="260" y="290"/>
                  </a:lnTo>
                  <a:lnTo>
                    <a:pt x="244" y="294"/>
                  </a:lnTo>
                  <a:lnTo>
                    <a:pt x="232" y="299"/>
                  </a:lnTo>
                  <a:lnTo>
                    <a:pt x="225" y="303"/>
                  </a:lnTo>
                  <a:lnTo>
                    <a:pt x="219" y="307"/>
                  </a:lnTo>
                  <a:lnTo>
                    <a:pt x="213" y="312"/>
                  </a:lnTo>
                  <a:lnTo>
                    <a:pt x="207" y="317"/>
                  </a:lnTo>
                  <a:lnTo>
                    <a:pt x="197" y="330"/>
                  </a:lnTo>
                  <a:lnTo>
                    <a:pt x="185" y="347"/>
                  </a:lnTo>
                  <a:lnTo>
                    <a:pt x="182" y="358"/>
                  </a:lnTo>
                  <a:lnTo>
                    <a:pt x="178" y="369"/>
                  </a:lnTo>
                  <a:lnTo>
                    <a:pt x="173" y="379"/>
                  </a:lnTo>
                  <a:lnTo>
                    <a:pt x="167" y="388"/>
                  </a:lnTo>
                  <a:lnTo>
                    <a:pt x="160" y="399"/>
                  </a:lnTo>
                  <a:lnTo>
                    <a:pt x="155" y="408"/>
                  </a:lnTo>
                  <a:lnTo>
                    <a:pt x="152" y="417"/>
                  </a:lnTo>
                  <a:lnTo>
                    <a:pt x="151" y="425"/>
                  </a:lnTo>
                  <a:lnTo>
                    <a:pt x="151" y="430"/>
                  </a:lnTo>
                  <a:lnTo>
                    <a:pt x="155" y="435"/>
                  </a:lnTo>
                  <a:lnTo>
                    <a:pt x="159" y="440"/>
                  </a:lnTo>
                  <a:lnTo>
                    <a:pt x="164" y="445"/>
                  </a:lnTo>
                  <a:lnTo>
                    <a:pt x="176" y="456"/>
                  </a:lnTo>
                  <a:lnTo>
                    <a:pt x="189" y="466"/>
                  </a:lnTo>
                  <a:lnTo>
                    <a:pt x="195" y="471"/>
                  </a:lnTo>
                  <a:lnTo>
                    <a:pt x="200" y="476"/>
                  </a:lnTo>
                  <a:lnTo>
                    <a:pt x="206" y="482"/>
                  </a:lnTo>
                  <a:lnTo>
                    <a:pt x="208" y="487"/>
                  </a:lnTo>
                  <a:lnTo>
                    <a:pt x="209" y="493"/>
                  </a:lnTo>
                  <a:lnTo>
                    <a:pt x="208" y="500"/>
                  </a:lnTo>
                  <a:lnTo>
                    <a:pt x="206" y="506"/>
                  </a:lnTo>
                  <a:lnTo>
                    <a:pt x="200" y="513"/>
                  </a:lnTo>
                  <a:lnTo>
                    <a:pt x="195" y="517"/>
                  </a:lnTo>
                  <a:lnTo>
                    <a:pt x="190" y="518"/>
                  </a:lnTo>
                  <a:lnTo>
                    <a:pt x="185" y="519"/>
                  </a:lnTo>
                  <a:lnTo>
                    <a:pt x="180" y="518"/>
                  </a:lnTo>
                  <a:lnTo>
                    <a:pt x="169" y="515"/>
                  </a:lnTo>
                  <a:lnTo>
                    <a:pt x="159" y="510"/>
                  </a:lnTo>
                  <a:lnTo>
                    <a:pt x="152" y="509"/>
                  </a:lnTo>
                  <a:lnTo>
                    <a:pt x="147" y="506"/>
                  </a:lnTo>
                  <a:lnTo>
                    <a:pt x="141" y="506"/>
                  </a:lnTo>
                  <a:lnTo>
                    <a:pt x="136" y="507"/>
                  </a:lnTo>
                  <a:lnTo>
                    <a:pt x="129" y="510"/>
                  </a:lnTo>
                  <a:lnTo>
                    <a:pt x="124" y="514"/>
                  </a:lnTo>
                  <a:lnTo>
                    <a:pt x="118" y="520"/>
                  </a:lnTo>
                  <a:lnTo>
                    <a:pt x="112" y="529"/>
                  </a:lnTo>
                  <a:lnTo>
                    <a:pt x="107" y="536"/>
                  </a:lnTo>
                  <a:lnTo>
                    <a:pt x="102" y="541"/>
                  </a:lnTo>
                  <a:lnTo>
                    <a:pt x="101" y="545"/>
                  </a:lnTo>
                  <a:lnTo>
                    <a:pt x="99" y="548"/>
                  </a:lnTo>
                  <a:lnTo>
                    <a:pt x="99" y="552"/>
                  </a:lnTo>
                  <a:lnTo>
                    <a:pt x="101" y="554"/>
                  </a:lnTo>
                  <a:lnTo>
                    <a:pt x="111" y="567"/>
                  </a:lnTo>
                  <a:lnTo>
                    <a:pt x="115" y="576"/>
                  </a:lnTo>
                  <a:lnTo>
                    <a:pt x="116" y="579"/>
                  </a:lnTo>
                  <a:lnTo>
                    <a:pt x="116" y="581"/>
                  </a:lnTo>
                  <a:lnTo>
                    <a:pt x="115" y="584"/>
                  </a:lnTo>
                  <a:lnTo>
                    <a:pt x="114" y="585"/>
                  </a:lnTo>
                  <a:lnTo>
                    <a:pt x="102" y="589"/>
                  </a:lnTo>
                  <a:lnTo>
                    <a:pt x="88" y="590"/>
                  </a:lnTo>
                  <a:lnTo>
                    <a:pt x="84" y="592"/>
                  </a:lnTo>
                  <a:lnTo>
                    <a:pt x="80" y="594"/>
                  </a:lnTo>
                  <a:lnTo>
                    <a:pt x="75" y="599"/>
                  </a:lnTo>
                  <a:lnTo>
                    <a:pt x="71" y="605"/>
                  </a:lnTo>
                  <a:lnTo>
                    <a:pt x="64" y="619"/>
                  </a:lnTo>
                  <a:lnTo>
                    <a:pt x="57" y="637"/>
                  </a:lnTo>
                  <a:lnTo>
                    <a:pt x="50" y="658"/>
                  </a:lnTo>
                  <a:lnTo>
                    <a:pt x="44" y="682"/>
                  </a:lnTo>
                  <a:lnTo>
                    <a:pt x="38" y="707"/>
                  </a:lnTo>
                  <a:lnTo>
                    <a:pt x="33" y="734"/>
                  </a:lnTo>
                  <a:lnTo>
                    <a:pt x="23" y="789"/>
                  </a:lnTo>
                  <a:lnTo>
                    <a:pt x="15" y="839"/>
                  </a:lnTo>
                  <a:lnTo>
                    <a:pt x="10" y="881"/>
                  </a:lnTo>
                  <a:lnTo>
                    <a:pt x="5" y="908"/>
                  </a:lnTo>
                  <a:lnTo>
                    <a:pt x="1" y="922"/>
                  </a:lnTo>
                  <a:lnTo>
                    <a:pt x="0" y="934"/>
                  </a:lnTo>
                  <a:lnTo>
                    <a:pt x="1" y="944"/>
                  </a:lnTo>
                  <a:lnTo>
                    <a:pt x="3" y="953"/>
                  </a:lnTo>
                  <a:lnTo>
                    <a:pt x="13" y="970"/>
                  </a:lnTo>
                  <a:lnTo>
                    <a:pt x="20" y="989"/>
                  </a:lnTo>
                  <a:lnTo>
                    <a:pt x="23" y="996"/>
                  </a:lnTo>
                  <a:lnTo>
                    <a:pt x="27" y="1000"/>
                  </a:lnTo>
                  <a:lnTo>
                    <a:pt x="29" y="1001"/>
                  </a:lnTo>
                  <a:lnTo>
                    <a:pt x="33" y="1001"/>
                  </a:lnTo>
                  <a:lnTo>
                    <a:pt x="40" y="996"/>
                  </a:lnTo>
                  <a:lnTo>
                    <a:pt x="48" y="987"/>
                  </a:lnTo>
                  <a:lnTo>
                    <a:pt x="55" y="978"/>
                  </a:lnTo>
                  <a:lnTo>
                    <a:pt x="62" y="973"/>
                  </a:lnTo>
                  <a:lnTo>
                    <a:pt x="66" y="971"/>
                  </a:lnTo>
                  <a:lnTo>
                    <a:pt x="68" y="971"/>
                  </a:lnTo>
                  <a:lnTo>
                    <a:pt x="71" y="974"/>
                  </a:lnTo>
                  <a:lnTo>
                    <a:pt x="73" y="979"/>
                  </a:lnTo>
                  <a:lnTo>
                    <a:pt x="77" y="988"/>
                  </a:lnTo>
                  <a:lnTo>
                    <a:pt x="81" y="995"/>
                  </a:lnTo>
                  <a:lnTo>
                    <a:pt x="86" y="1001"/>
                  </a:lnTo>
                  <a:lnTo>
                    <a:pt x="93" y="1005"/>
                  </a:lnTo>
                  <a:lnTo>
                    <a:pt x="106" y="1013"/>
                  </a:lnTo>
                  <a:lnTo>
                    <a:pt x="119" y="1023"/>
                  </a:lnTo>
                  <a:lnTo>
                    <a:pt x="121" y="1031"/>
                  </a:lnTo>
                  <a:lnTo>
                    <a:pt x="124" y="1046"/>
                  </a:lnTo>
                  <a:lnTo>
                    <a:pt x="125" y="1066"/>
                  </a:lnTo>
                  <a:lnTo>
                    <a:pt x="127" y="1089"/>
                  </a:lnTo>
                  <a:lnTo>
                    <a:pt x="128" y="1133"/>
                  </a:lnTo>
                  <a:lnTo>
                    <a:pt x="128" y="1163"/>
                  </a:lnTo>
                  <a:lnTo>
                    <a:pt x="128" y="1189"/>
                  </a:lnTo>
                  <a:lnTo>
                    <a:pt x="128" y="1215"/>
                  </a:lnTo>
                  <a:lnTo>
                    <a:pt x="128" y="1241"/>
                  </a:lnTo>
                  <a:lnTo>
                    <a:pt x="127" y="1267"/>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51" name="Freeform 48">
              <a:extLst>
                <a:ext uri="{FF2B5EF4-FFF2-40B4-BE49-F238E27FC236}">
                  <a16:creationId xmlns:a16="http://schemas.microsoft.com/office/drawing/2014/main" id="{9F14E981-8817-4248-89D1-BAAE140132AE}"/>
                </a:ext>
              </a:extLst>
            </p:cNvPr>
            <p:cNvSpPr>
              <a:spLocks/>
            </p:cNvSpPr>
            <p:nvPr/>
          </p:nvSpPr>
          <p:spPr bwMode="auto">
            <a:xfrm>
              <a:off x="7311600" y="2817966"/>
              <a:ext cx="107480" cy="119216"/>
            </a:xfrm>
            <a:custGeom>
              <a:avLst/>
              <a:gdLst/>
              <a:ahLst/>
              <a:cxnLst>
                <a:cxn ang="0">
                  <a:pos x="74" y="242"/>
                </a:cxn>
                <a:cxn ang="0">
                  <a:pos x="61" y="232"/>
                </a:cxn>
                <a:cxn ang="0">
                  <a:pos x="40" y="211"/>
                </a:cxn>
                <a:cxn ang="0">
                  <a:pos x="26" y="197"/>
                </a:cxn>
                <a:cxn ang="0">
                  <a:pos x="19" y="187"/>
                </a:cxn>
                <a:cxn ang="0">
                  <a:pos x="12" y="164"/>
                </a:cxn>
                <a:cxn ang="0">
                  <a:pos x="4" y="130"/>
                </a:cxn>
                <a:cxn ang="0">
                  <a:pos x="0" y="97"/>
                </a:cxn>
                <a:cxn ang="0">
                  <a:pos x="1" y="79"/>
                </a:cxn>
                <a:cxn ang="0">
                  <a:pos x="8" y="71"/>
                </a:cxn>
                <a:cxn ang="0">
                  <a:pos x="19" y="65"/>
                </a:cxn>
                <a:cxn ang="0">
                  <a:pos x="44" y="43"/>
                </a:cxn>
                <a:cxn ang="0">
                  <a:pos x="66" y="17"/>
                </a:cxn>
                <a:cxn ang="0">
                  <a:pos x="86" y="4"/>
                </a:cxn>
                <a:cxn ang="0">
                  <a:pos x="106" y="0"/>
                </a:cxn>
                <a:cxn ang="0">
                  <a:pos x="118" y="3"/>
                </a:cxn>
                <a:cxn ang="0">
                  <a:pos x="126" y="10"/>
                </a:cxn>
                <a:cxn ang="0">
                  <a:pos x="130" y="22"/>
                </a:cxn>
                <a:cxn ang="0">
                  <a:pos x="135" y="43"/>
                </a:cxn>
                <a:cxn ang="0">
                  <a:pos x="140" y="63"/>
                </a:cxn>
                <a:cxn ang="0">
                  <a:pos x="148" y="74"/>
                </a:cxn>
                <a:cxn ang="0">
                  <a:pos x="157" y="82"/>
                </a:cxn>
                <a:cxn ang="0">
                  <a:pos x="163" y="83"/>
                </a:cxn>
                <a:cxn ang="0">
                  <a:pos x="172" y="82"/>
                </a:cxn>
                <a:cxn ang="0">
                  <a:pos x="183" y="66"/>
                </a:cxn>
                <a:cxn ang="0">
                  <a:pos x="198" y="44"/>
                </a:cxn>
                <a:cxn ang="0">
                  <a:pos x="219" y="26"/>
                </a:cxn>
                <a:cxn ang="0">
                  <a:pos x="229" y="19"/>
                </a:cxn>
                <a:cxn ang="0">
                  <a:pos x="233" y="18"/>
                </a:cxn>
                <a:cxn ang="0">
                  <a:pos x="235" y="30"/>
                </a:cxn>
                <a:cxn ang="0">
                  <a:pos x="231" y="49"/>
                </a:cxn>
                <a:cxn ang="0">
                  <a:pos x="225" y="70"/>
                </a:cxn>
                <a:cxn ang="0">
                  <a:pos x="220" y="91"/>
                </a:cxn>
                <a:cxn ang="0">
                  <a:pos x="222" y="136"/>
                </a:cxn>
                <a:cxn ang="0">
                  <a:pos x="224" y="183"/>
                </a:cxn>
                <a:cxn ang="0">
                  <a:pos x="220" y="216"/>
                </a:cxn>
                <a:cxn ang="0">
                  <a:pos x="211" y="242"/>
                </a:cxn>
                <a:cxn ang="0">
                  <a:pos x="202" y="253"/>
                </a:cxn>
                <a:cxn ang="0">
                  <a:pos x="190" y="260"/>
                </a:cxn>
                <a:cxn ang="0">
                  <a:pos x="178" y="263"/>
                </a:cxn>
                <a:cxn ang="0">
                  <a:pos x="140" y="259"/>
                </a:cxn>
                <a:cxn ang="0">
                  <a:pos x="79" y="245"/>
                </a:cxn>
              </a:cxnLst>
              <a:rect l="0" t="0" r="r" b="b"/>
              <a:pathLst>
                <a:path w="236" h="263">
                  <a:moveTo>
                    <a:pt x="79" y="245"/>
                  </a:moveTo>
                  <a:lnTo>
                    <a:pt x="74" y="242"/>
                  </a:lnTo>
                  <a:lnTo>
                    <a:pt x="67" y="237"/>
                  </a:lnTo>
                  <a:lnTo>
                    <a:pt x="61" y="232"/>
                  </a:lnTo>
                  <a:lnTo>
                    <a:pt x="54" y="225"/>
                  </a:lnTo>
                  <a:lnTo>
                    <a:pt x="40" y="211"/>
                  </a:lnTo>
                  <a:lnTo>
                    <a:pt x="30" y="201"/>
                  </a:lnTo>
                  <a:lnTo>
                    <a:pt x="26" y="197"/>
                  </a:lnTo>
                  <a:lnTo>
                    <a:pt x="23" y="193"/>
                  </a:lnTo>
                  <a:lnTo>
                    <a:pt x="19" y="187"/>
                  </a:lnTo>
                  <a:lnTo>
                    <a:pt x="17" y="180"/>
                  </a:lnTo>
                  <a:lnTo>
                    <a:pt x="12" y="164"/>
                  </a:lnTo>
                  <a:lnTo>
                    <a:pt x="7" y="146"/>
                  </a:lnTo>
                  <a:lnTo>
                    <a:pt x="4" y="130"/>
                  </a:lnTo>
                  <a:lnTo>
                    <a:pt x="1" y="113"/>
                  </a:lnTo>
                  <a:lnTo>
                    <a:pt x="0" y="97"/>
                  </a:lnTo>
                  <a:lnTo>
                    <a:pt x="0" y="85"/>
                  </a:lnTo>
                  <a:lnTo>
                    <a:pt x="1" y="79"/>
                  </a:lnTo>
                  <a:lnTo>
                    <a:pt x="4" y="75"/>
                  </a:lnTo>
                  <a:lnTo>
                    <a:pt x="8" y="71"/>
                  </a:lnTo>
                  <a:lnTo>
                    <a:pt x="12" y="69"/>
                  </a:lnTo>
                  <a:lnTo>
                    <a:pt x="19" y="65"/>
                  </a:lnTo>
                  <a:lnTo>
                    <a:pt x="27" y="60"/>
                  </a:lnTo>
                  <a:lnTo>
                    <a:pt x="44" y="43"/>
                  </a:lnTo>
                  <a:lnTo>
                    <a:pt x="58" y="25"/>
                  </a:lnTo>
                  <a:lnTo>
                    <a:pt x="66" y="17"/>
                  </a:lnTo>
                  <a:lnTo>
                    <a:pt x="74" y="10"/>
                  </a:lnTo>
                  <a:lnTo>
                    <a:pt x="86" y="4"/>
                  </a:lnTo>
                  <a:lnTo>
                    <a:pt x="97" y="0"/>
                  </a:lnTo>
                  <a:lnTo>
                    <a:pt x="106" y="0"/>
                  </a:lnTo>
                  <a:lnTo>
                    <a:pt x="113" y="0"/>
                  </a:lnTo>
                  <a:lnTo>
                    <a:pt x="118" y="3"/>
                  </a:lnTo>
                  <a:lnTo>
                    <a:pt x="122" y="6"/>
                  </a:lnTo>
                  <a:lnTo>
                    <a:pt x="126" y="10"/>
                  </a:lnTo>
                  <a:lnTo>
                    <a:pt x="128" y="16"/>
                  </a:lnTo>
                  <a:lnTo>
                    <a:pt x="130" y="22"/>
                  </a:lnTo>
                  <a:lnTo>
                    <a:pt x="131" y="28"/>
                  </a:lnTo>
                  <a:lnTo>
                    <a:pt x="135" y="43"/>
                  </a:lnTo>
                  <a:lnTo>
                    <a:pt x="137" y="57"/>
                  </a:lnTo>
                  <a:lnTo>
                    <a:pt x="140" y="63"/>
                  </a:lnTo>
                  <a:lnTo>
                    <a:pt x="144" y="69"/>
                  </a:lnTo>
                  <a:lnTo>
                    <a:pt x="148" y="74"/>
                  </a:lnTo>
                  <a:lnTo>
                    <a:pt x="152" y="79"/>
                  </a:lnTo>
                  <a:lnTo>
                    <a:pt x="157" y="82"/>
                  </a:lnTo>
                  <a:lnTo>
                    <a:pt x="161" y="83"/>
                  </a:lnTo>
                  <a:lnTo>
                    <a:pt x="163" y="83"/>
                  </a:lnTo>
                  <a:lnTo>
                    <a:pt x="167" y="83"/>
                  </a:lnTo>
                  <a:lnTo>
                    <a:pt x="172" y="82"/>
                  </a:lnTo>
                  <a:lnTo>
                    <a:pt x="176" y="78"/>
                  </a:lnTo>
                  <a:lnTo>
                    <a:pt x="183" y="66"/>
                  </a:lnTo>
                  <a:lnTo>
                    <a:pt x="189" y="54"/>
                  </a:lnTo>
                  <a:lnTo>
                    <a:pt x="198" y="44"/>
                  </a:lnTo>
                  <a:lnTo>
                    <a:pt x="211" y="31"/>
                  </a:lnTo>
                  <a:lnTo>
                    <a:pt x="219" y="26"/>
                  </a:lnTo>
                  <a:lnTo>
                    <a:pt x="225" y="21"/>
                  </a:lnTo>
                  <a:lnTo>
                    <a:pt x="229" y="19"/>
                  </a:lnTo>
                  <a:lnTo>
                    <a:pt x="232" y="18"/>
                  </a:lnTo>
                  <a:lnTo>
                    <a:pt x="233" y="18"/>
                  </a:lnTo>
                  <a:lnTo>
                    <a:pt x="236" y="19"/>
                  </a:lnTo>
                  <a:lnTo>
                    <a:pt x="235" y="30"/>
                  </a:lnTo>
                  <a:lnTo>
                    <a:pt x="233" y="40"/>
                  </a:lnTo>
                  <a:lnTo>
                    <a:pt x="231" y="49"/>
                  </a:lnTo>
                  <a:lnTo>
                    <a:pt x="228" y="60"/>
                  </a:lnTo>
                  <a:lnTo>
                    <a:pt x="225" y="70"/>
                  </a:lnTo>
                  <a:lnTo>
                    <a:pt x="223" y="80"/>
                  </a:lnTo>
                  <a:lnTo>
                    <a:pt x="220" y="91"/>
                  </a:lnTo>
                  <a:lnTo>
                    <a:pt x="220" y="101"/>
                  </a:lnTo>
                  <a:lnTo>
                    <a:pt x="222" y="136"/>
                  </a:lnTo>
                  <a:lnTo>
                    <a:pt x="224" y="167"/>
                  </a:lnTo>
                  <a:lnTo>
                    <a:pt x="224" y="183"/>
                  </a:lnTo>
                  <a:lnTo>
                    <a:pt x="223" y="199"/>
                  </a:lnTo>
                  <a:lnTo>
                    <a:pt x="220" y="216"/>
                  </a:lnTo>
                  <a:lnTo>
                    <a:pt x="215" y="234"/>
                  </a:lnTo>
                  <a:lnTo>
                    <a:pt x="211" y="242"/>
                  </a:lnTo>
                  <a:lnTo>
                    <a:pt x="207" y="249"/>
                  </a:lnTo>
                  <a:lnTo>
                    <a:pt x="202" y="253"/>
                  </a:lnTo>
                  <a:lnTo>
                    <a:pt x="196" y="256"/>
                  </a:lnTo>
                  <a:lnTo>
                    <a:pt x="190" y="260"/>
                  </a:lnTo>
                  <a:lnTo>
                    <a:pt x="184" y="262"/>
                  </a:lnTo>
                  <a:lnTo>
                    <a:pt x="178" y="263"/>
                  </a:lnTo>
                  <a:lnTo>
                    <a:pt x="170" y="263"/>
                  </a:lnTo>
                  <a:lnTo>
                    <a:pt x="140" y="259"/>
                  </a:lnTo>
                  <a:lnTo>
                    <a:pt x="111" y="253"/>
                  </a:lnTo>
                  <a:lnTo>
                    <a:pt x="79" y="245"/>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52" name="Freeform 49">
              <a:extLst>
                <a:ext uri="{FF2B5EF4-FFF2-40B4-BE49-F238E27FC236}">
                  <a16:creationId xmlns:a16="http://schemas.microsoft.com/office/drawing/2014/main" id="{EBE3B56C-6A6B-F24F-AE51-2C625B8C3FB1}"/>
                </a:ext>
              </a:extLst>
            </p:cNvPr>
            <p:cNvSpPr>
              <a:spLocks/>
            </p:cNvSpPr>
            <p:nvPr/>
          </p:nvSpPr>
          <p:spPr bwMode="auto">
            <a:xfrm>
              <a:off x="7448228" y="2733069"/>
              <a:ext cx="191278" cy="245657"/>
            </a:xfrm>
            <a:custGeom>
              <a:avLst/>
              <a:gdLst/>
              <a:ahLst/>
              <a:cxnLst>
                <a:cxn ang="0">
                  <a:pos x="300" y="470"/>
                </a:cxn>
                <a:cxn ang="0">
                  <a:pos x="281" y="452"/>
                </a:cxn>
                <a:cxn ang="0">
                  <a:pos x="292" y="433"/>
                </a:cxn>
                <a:cxn ang="0">
                  <a:pos x="349" y="419"/>
                </a:cxn>
                <a:cxn ang="0">
                  <a:pos x="395" y="399"/>
                </a:cxn>
                <a:cxn ang="0">
                  <a:pos x="395" y="368"/>
                </a:cxn>
                <a:cxn ang="0">
                  <a:pos x="339" y="318"/>
                </a:cxn>
                <a:cxn ang="0">
                  <a:pos x="334" y="290"/>
                </a:cxn>
                <a:cxn ang="0">
                  <a:pos x="357" y="257"/>
                </a:cxn>
                <a:cxn ang="0">
                  <a:pos x="403" y="207"/>
                </a:cxn>
                <a:cxn ang="0">
                  <a:pos x="418" y="149"/>
                </a:cxn>
                <a:cxn ang="0">
                  <a:pos x="410" y="96"/>
                </a:cxn>
                <a:cxn ang="0">
                  <a:pos x="419" y="60"/>
                </a:cxn>
                <a:cxn ang="0">
                  <a:pos x="401" y="27"/>
                </a:cxn>
                <a:cxn ang="0">
                  <a:pos x="353" y="1"/>
                </a:cxn>
                <a:cxn ang="0">
                  <a:pos x="318" y="4"/>
                </a:cxn>
                <a:cxn ang="0">
                  <a:pos x="251" y="43"/>
                </a:cxn>
                <a:cxn ang="0">
                  <a:pos x="269" y="61"/>
                </a:cxn>
                <a:cxn ang="0">
                  <a:pos x="299" y="82"/>
                </a:cxn>
                <a:cxn ang="0">
                  <a:pos x="277" y="162"/>
                </a:cxn>
                <a:cxn ang="0">
                  <a:pos x="265" y="141"/>
                </a:cxn>
                <a:cxn ang="0">
                  <a:pos x="232" y="128"/>
                </a:cxn>
                <a:cxn ang="0">
                  <a:pos x="224" y="176"/>
                </a:cxn>
                <a:cxn ang="0">
                  <a:pos x="200" y="183"/>
                </a:cxn>
                <a:cxn ang="0">
                  <a:pos x="177" y="170"/>
                </a:cxn>
                <a:cxn ang="0">
                  <a:pos x="190" y="132"/>
                </a:cxn>
                <a:cxn ang="0">
                  <a:pos x="190" y="102"/>
                </a:cxn>
                <a:cxn ang="0">
                  <a:pos x="212" y="75"/>
                </a:cxn>
                <a:cxn ang="0">
                  <a:pos x="206" y="57"/>
                </a:cxn>
                <a:cxn ang="0">
                  <a:pos x="149" y="53"/>
                </a:cxn>
                <a:cxn ang="0">
                  <a:pos x="95" y="45"/>
                </a:cxn>
                <a:cxn ang="0">
                  <a:pos x="98" y="79"/>
                </a:cxn>
                <a:cxn ang="0">
                  <a:pos x="141" y="101"/>
                </a:cxn>
                <a:cxn ang="0">
                  <a:pos x="136" y="119"/>
                </a:cxn>
                <a:cxn ang="0">
                  <a:pos x="77" y="148"/>
                </a:cxn>
                <a:cxn ang="0">
                  <a:pos x="11" y="139"/>
                </a:cxn>
                <a:cxn ang="0">
                  <a:pos x="0" y="150"/>
                </a:cxn>
                <a:cxn ang="0">
                  <a:pos x="14" y="180"/>
                </a:cxn>
                <a:cxn ang="0">
                  <a:pos x="38" y="197"/>
                </a:cxn>
                <a:cxn ang="0">
                  <a:pos x="36" y="240"/>
                </a:cxn>
                <a:cxn ang="0">
                  <a:pos x="29" y="336"/>
                </a:cxn>
                <a:cxn ang="0">
                  <a:pos x="54" y="399"/>
                </a:cxn>
                <a:cxn ang="0">
                  <a:pos x="85" y="412"/>
                </a:cxn>
                <a:cxn ang="0">
                  <a:pos x="154" y="421"/>
                </a:cxn>
                <a:cxn ang="0">
                  <a:pos x="194" y="421"/>
                </a:cxn>
                <a:cxn ang="0">
                  <a:pos x="195" y="438"/>
                </a:cxn>
                <a:cxn ang="0">
                  <a:pos x="180" y="465"/>
                </a:cxn>
                <a:cxn ang="0">
                  <a:pos x="193" y="513"/>
                </a:cxn>
                <a:cxn ang="0">
                  <a:pos x="216" y="525"/>
                </a:cxn>
                <a:cxn ang="0">
                  <a:pos x="276" y="543"/>
                </a:cxn>
                <a:cxn ang="0">
                  <a:pos x="298" y="520"/>
                </a:cxn>
              </a:cxnLst>
              <a:rect l="0" t="0" r="r" b="b"/>
              <a:pathLst>
                <a:path w="419" h="543">
                  <a:moveTo>
                    <a:pt x="303" y="490"/>
                  </a:moveTo>
                  <a:lnTo>
                    <a:pt x="304" y="483"/>
                  </a:lnTo>
                  <a:lnTo>
                    <a:pt x="304" y="478"/>
                  </a:lnTo>
                  <a:lnTo>
                    <a:pt x="303" y="474"/>
                  </a:lnTo>
                  <a:lnTo>
                    <a:pt x="300" y="470"/>
                  </a:lnTo>
                  <a:lnTo>
                    <a:pt x="295" y="464"/>
                  </a:lnTo>
                  <a:lnTo>
                    <a:pt x="287" y="460"/>
                  </a:lnTo>
                  <a:lnTo>
                    <a:pt x="285" y="457"/>
                  </a:lnTo>
                  <a:lnTo>
                    <a:pt x="282" y="455"/>
                  </a:lnTo>
                  <a:lnTo>
                    <a:pt x="281" y="452"/>
                  </a:lnTo>
                  <a:lnTo>
                    <a:pt x="279" y="450"/>
                  </a:lnTo>
                  <a:lnTo>
                    <a:pt x="279" y="447"/>
                  </a:lnTo>
                  <a:lnTo>
                    <a:pt x="282" y="443"/>
                  </a:lnTo>
                  <a:lnTo>
                    <a:pt x="286" y="438"/>
                  </a:lnTo>
                  <a:lnTo>
                    <a:pt x="292" y="433"/>
                  </a:lnTo>
                  <a:lnTo>
                    <a:pt x="301" y="428"/>
                  </a:lnTo>
                  <a:lnTo>
                    <a:pt x="313" y="424"/>
                  </a:lnTo>
                  <a:lnTo>
                    <a:pt x="325" y="421"/>
                  </a:lnTo>
                  <a:lnTo>
                    <a:pt x="336" y="420"/>
                  </a:lnTo>
                  <a:lnTo>
                    <a:pt x="349" y="419"/>
                  </a:lnTo>
                  <a:lnTo>
                    <a:pt x="362" y="416"/>
                  </a:lnTo>
                  <a:lnTo>
                    <a:pt x="374" y="413"/>
                  </a:lnTo>
                  <a:lnTo>
                    <a:pt x="386" y="408"/>
                  </a:lnTo>
                  <a:lnTo>
                    <a:pt x="391" y="404"/>
                  </a:lnTo>
                  <a:lnTo>
                    <a:pt x="395" y="399"/>
                  </a:lnTo>
                  <a:lnTo>
                    <a:pt x="397" y="393"/>
                  </a:lnTo>
                  <a:lnTo>
                    <a:pt x="399" y="386"/>
                  </a:lnTo>
                  <a:lnTo>
                    <a:pt x="399" y="380"/>
                  </a:lnTo>
                  <a:lnTo>
                    <a:pt x="397" y="373"/>
                  </a:lnTo>
                  <a:lnTo>
                    <a:pt x="395" y="368"/>
                  </a:lnTo>
                  <a:lnTo>
                    <a:pt x="390" y="363"/>
                  </a:lnTo>
                  <a:lnTo>
                    <a:pt x="371" y="351"/>
                  </a:lnTo>
                  <a:lnTo>
                    <a:pt x="353" y="336"/>
                  </a:lnTo>
                  <a:lnTo>
                    <a:pt x="346" y="327"/>
                  </a:lnTo>
                  <a:lnTo>
                    <a:pt x="339" y="318"/>
                  </a:lnTo>
                  <a:lnTo>
                    <a:pt x="336" y="312"/>
                  </a:lnTo>
                  <a:lnTo>
                    <a:pt x="334" y="308"/>
                  </a:lnTo>
                  <a:lnTo>
                    <a:pt x="333" y="303"/>
                  </a:lnTo>
                  <a:lnTo>
                    <a:pt x="333" y="298"/>
                  </a:lnTo>
                  <a:lnTo>
                    <a:pt x="334" y="290"/>
                  </a:lnTo>
                  <a:lnTo>
                    <a:pt x="335" y="285"/>
                  </a:lnTo>
                  <a:lnTo>
                    <a:pt x="336" y="280"/>
                  </a:lnTo>
                  <a:lnTo>
                    <a:pt x="340" y="275"/>
                  </a:lnTo>
                  <a:lnTo>
                    <a:pt x="347" y="266"/>
                  </a:lnTo>
                  <a:lnTo>
                    <a:pt x="357" y="257"/>
                  </a:lnTo>
                  <a:lnTo>
                    <a:pt x="366" y="250"/>
                  </a:lnTo>
                  <a:lnTo>
                    <a:pt x="377" y="242"/>
                  </a:lnTo>
                  <a:lnTo>
                    <a:pt x="386" y="235"/>
                  </a:lnTo>
                  <a:lnTo>
                    <a:pt x="393" y="226"/>
                  </a:lnTo>
                  <a:lnTo>
                    <a:pt x="403" y="207"/>
                  </a:lnTo>
                  <a:lnTo>
                    <a:pt x="412" y="188"/>
                  </a:lnTo>
                  <a:lnTo>
                    <a:pt x="414" y="179"/>
                  </a:lnTo>
                  <a:lnTo>
                    <a:pt x="417" y="169"/>
                  </a:lnTo>
                  <a:lnTo>
                    <a:pt x="418" y="159"/>
                  </a:lnTo>
                  <a:lnTo>
                    <a:pt x="418" y="149"/>
                  </a:lnTo>
                  <a:lnTo>
                    <a:pt x="414" y="135"/>
                  </a:lnTo>
                  <a:lnTo>
                    <a:pt x="412" y="119"/>
                  </a:lnTo>
                  <a:lnTo>
                    <a:pt x="410" y="112"/>
                  </a:lnTo>
                  <a:lnTo>
                    <a:pt x="409" y="104"/>
                  </a:lnTo>
                  <a:lnTo>
                    <a:pt x="410" y="96"/>
                  </a:lnTo>
                  <a:lnTo>
                    <a:pt x="413" y="90"/>
                  </a:lnTo>
                  <a:lnTo>
                    <a:pt x="417" y="82"/>
                  </a:lnTo>
                  <a:lnTo>
                    <a:pt x="419" y="74"/>
                  </a:lnTo>
                  <a:lnTo>
                    <a:pt x="419" y="66"/>
                  </a:lnTo>
                  <a:lnTo>
                    <a:pt x="419" y="60"/>
                  </a:lnTo>
                  <a:lnTo>
                    <a:pt x="417" y="52"/>
                  </a:lnTo>
                  <a:lnTo>
                    <a:pt x="414" y="45"/>
                  </a:lnTo>
                  <a:lnTo>
                    <a:pt x="410" y="39"/>
                  </a:lnTo>
                  <a:lnTo>
                    <a:pt x="406" y="33"/>
                  </a:lnTo>
                  <a:lnTo>
                    <a:pt x="401" y="27"/>
                  </a:lnTo>
                  <a:lnTo>
                    <a:pt x="395" y="22"/>
                  </a:lnTo>
                  <a:lnTo>
                    <a:pt x="388" y="17"/>
                  </a:lnTo>
                  <a:lnTo>
                    <a:pt x="382" y="13"/>
                  </a:lnTo>
                  <a:lnTo>
                    <a:pt x="368" y="5"/>
                  </a:lnTo>
                  <a:lnTo>
                    <a:pt x="353" y="1"/>
                  </a:lnTo>
                  <a:lnTo>
                    <a:pt x="347" y="0"/>
                  </a:lnTo>
                  <a:lnTo>
                    <a:pt x="340" y="0"/>
                  </a:lnTo>
                  <a:lnTo>
                    <a:pt x="335" y="0"/>
                  </a:lnTo>
                  <a:lnTo>
                    <a:pt x="329" y="1"/>
                  </a:lnTo>
                  <a:lnTo>
                    <a:pt x="318" y="4"/>
                  </a:lnTo>
                  <a:lnTo>
                    <a:pt x="309" y="9"/>
                  </a:lnTo>
                  <a:lnTo>
                    <a:pt x="291" y="22"/>
                  </a:lnTo>
                  <a:lnTo>
                    <a:pt x="272" y="34"/>
                  </a:lnTo>
                  <a:lnTo>
                    <a:pt x="260" y="39"/>
                  </a:lnTo>
                  <a:lnTo>
                    <a:pt x="251" y="43"/>
                  </a:lnTo>
                  <a:lnTo>
                    <a:pt x="248" y="47"/>
                  </a:lnTo>
                  <a:lnTo>
                    <a:pt x="248" y="49"/>
                  </a:lnTo>
                  <a:lnTo>
                    <a:pt x="252" y="53"/>
                  </a:lnTo>
                  <a:lnTo>
                    <a:pt x="259" y="57"/>
                  </a:lnTo>
                  <a:lnTo>
                    <a:pt x="269" y="61"/>
                  </a:lnTo>
                  <a:lnTo>
                    <a:pt x="283" y="66"/>
                  </a:lnTo>
                  <a:lnTo>
                    <a:pt x="290" y="70"/>
                  </a:lnTo>
                  <a:lnTo>
                    <a:pt x="295" y="74"/>
                  </a:lnTo>
                  <a:lnTo>
                    <a:pt x="298" y="78"/>
                  </a:lnTo>
                  <a:lnTo>
                    <a:pt x="299" y="82"/>
                  </a:lnTo>
                  <a:lnTo>
                    <a:pt x="283" y="148"/>
                  </a:lnTo>
                  <a:lnTo>
                    <a:pt x="282" y="153"/>
                  </a:lnTo>
                  <a:lnTo>
                    <a:pt x="281" y="158"/>
                  </a:lnTo>
                  <a:lnTo>
                    <a:pt x="279" y="161"/>
                  </a:lnTo>
                  <a:lnTo>
                    <a:pt x="277" y="162"/>
                  </a:lnTo>
                  <a:lnTo>
                    <a:pt x="276" y="162"/>
                  </a:lnTo>
                  <a:lnTo>
                    <a:pt x="274" y="161"/>
                  </a:lnTo>
                  <a:lnTo>
                    <a:pt x="273" y="159"/>
                  </a:lnTo>
                  <a:lnTo>
                    <a:pt x="270" y="157"/>
                  </a:lnTo>
                  <a:lnTo>
                    <a:pt x="265" y="141"/>
                  </a:lnTo>
                  <a:lnTo>
                    <a:pt x="263" y="127"/>
                  </a:lnTo>
                  <a:lnTo>
                    <a:pt x="261" y="112"/>
                  </a:lnTo>
                  <a:lnTo>
                    <a:pt x="257" y="99"/>
                  </a:lnTo>
                  <a:lnTo>
                    <a:pt x="246" y="113"/>
                  </a:lnTo>
                  <a:lnTo>
                    <a:pt x="232" y="128"/>
                  </a:lnTo>
                  <a:lnTo>
                    <a:pt x="232" y="144"/>
                  </a:lnTo>
                  <a:lnTo>
                    <a:pt x="233" y="161"/>
                  </a:lnTo>
                  <a:lnTo>
                    <a:pt x="230" y="167"/>
                  </a:lnTo>
                  <a:lnTo>
                    <a:pt x="228" y="172"/>
                  </a:lnTo>
                  <a:lnTo>
                    <a:pt x="224" y="176"/>
                  </a:lnTo>
                  <a:lnTo>
                    <a:pt x="220" y="180"/>
                  </a:lnTo>
                  <a:lnTo>
                    <a:pt x="215" y="182"/>
                  </a:lnTo>
                  <a:lnTo>
                    <a:pt x="211" y="183"/>
                  </a:lnTo>
                  <a:lnTo>
                    <a:pt x="206" y="183"/>
                  </a:lnTo>
                  <a:lnTo>
                    <a:pt x="200" y="183"/>
                  </a:lnTo>
                  <a:lnTo>
                    <a:pt x="191" y="182"/>
                  </a:lnTo>
                  <a:lnTo>
                    <a:pt x="184" y="178"/>
                  </a:lnTo>
                  <a:lnTo>
                    <a:pt x="181" y="175"/>
                  </a:lnTo>
                  <a:lnTo>
                    <a:pt x="178" y="172"/>
                  </a:lnTo>
                  <a:lnTo>
                    <a:pt x="177" y="170"/>
                  </a:lnTo>
                  <a:lnTo>
                    <a:pt x="177" y="169"/>
                  </a:lnTo>
                  <a:lnTo>
                    <a:pt x="182" y="157"/>
                  </a:lnTo>
                  <a:lnTo>
                    <a:pt x="186" y="144"/>
                  </a:lnTo>
                  <a:lnTo>
                    <a:pt x="189" y="137"/>
                  </a:lnTo>
                  <a:lnTo>
                    <a:pt x="190" y="132"/>
                  </a:lnTo>
                  <a:lnTo>
                    <a:pt x="191" y="126"/>
                  </a:lnTo>
                  <a:lnTo>
                    <a:pt x="190" y="119"/>
                  </a:lnTo>
                  <a:lnTo>
                    <a:pt x="190" y="113"/>
                  </a:lnTo>
                  <a:lnTo>
                    <a:pt x="190" y="108"/>
                  </a:lnTo>
                  <a:lnTo>
                    <a:pt x="190" y="102"/>
                  </a:lnTo>
                  <a:lnTo>
                    <a:pt x="193" y="99"/>
                  </a:lnTo>
                  <a:lnTo>
                    <a:pt x="197" y="92"/>
                  </a:lnTo>
                  <a:lnTo>
                    <a:pt x="202" y="86"/>
                  </a:lnTo>
                  <a:lnTo>
                    <a:pt x="207" y="80"/>
                  </a:lnTo>
                  <a:lnTo>
                    <a:pt x="212" y="75"/>
                  </a:lnTo>
                  <a:lnTo>
                    <a:pt x="215" y="70"/>
                  </a:lnTo>
                  <a:lnTo>
                    <a:pt x="216" y="62"/>
                  </a:lnTo>
                  <a:lnTo>
                    <a:pt x="215" y="60"/>
                  </a:lnTo>
                  <a:lnTo>
                    <a:pt x="211" y="57"/>
                  </a:lnTo>
                  <a:lnTo>
                    <a:pt x="206" y="57"/>
                  </a:lnTo>
                  <a:lnTo>
                    <a:pt x="199" y="57"/>
                  </a:lnTo>
                  <a:lnTo>
                    <a:pt x="187" y="57"/>
                  </a:lnTo>
                  <a:lnTo>
                    <a:pt x="178" y="58"/>
                  </a:lnTo>
                  <a:lnTo>
                    <a:pt x="164" y="57"/>
                  </a:lnTo>
                  <a:lnTo>
                    <a:pt x="149" y="53"/>
                  </a:lnTo>
                  <a:lnTo>
                    <a:pt x="130" y="49"/>
                  </a:lnTo>
                  <a:lnTo>
                    <a:pt x="114" y="45"/>
                  </a:lnTo>
                  <a:lnTo>
                    <a:pt x="107" y="44"/>
                  </a:lnTo>
                  <a:lnTo>
                    <a:pt x="101" y="44"/>
                  </a:lnTo>
                  <a:lnTo>
                    <a:pt x="95" y="45"/>
                  </a:lnTo>
                  <a:lnTo>
                    <a:pt x="92" y="48"/>
                  </a:lnTo>
                  <a:lnTo>
                    <a:pt x="90" y="53"/>
                  </a:lnTo>
                  <a:lnTo>
                    <a:pt x="90" y="60"/>
                  </a:lnTo>
                  <a:lnTo>
                    <a:pt x="93" y="68"/>
                  </a:lnTo>
                  <a:lnTo>
                    <a:pt x="98" y="79"/>
                  </a:lnTo>
                  <a:lnTo>
                    <a:pt x="116" y="87"/>
                  </a:lnTo>
                  <a:lnTo>
                    <a:pt x="133" y="95"/>
                  </a:lnTo>
                  <a:lnTo>
                    <a:pt x="136" y="96"/>
                  </a:lnTo>
                  <a:lnTo>
                    <a:pt x="138" y="99"/>
                  </a:lnTo>
                  <a:lnTo>
                    <a:pt x="141" y="101"/>
                  </a:lnTo>
                  <a:lnTo>
                    <a:pt x="142" y="105"/>
                  </a:lnTo>
                  <a:lnTo>
                    <a:pt x="142" y="108"/>
                  </a:lnTo>
                  <a:lnTo>
                    <a:pt x="141" y="112"/>
                  </a:lnTo>
                  <a:lnTo>
                    <a:pt x="138" y="115"/>
                  </a:lnTo>
                  <a:lnTo>
                    <a:pt x="136" y="119"/>
                  </a:lnTo>
                  <a:lnTo>
                    <a:pt x="125" y="128"/>
                  </a:lnTo>
                  <a:lnTo>
                    <a:pt x="115" y="136"/>
                  </a:lnTo>
                  <a:lnTo>
                    <a:pt x="103" y="141"/>
                  </a:lnTo>
                  <a:lnTo>
                    <a:pt x="90" y="145"/>
                  </a:lnTo>
                  <a:lnTo>
                    <a:pt x="77" y="148"/>
                  </a:lnTo>
                  <a:lnTo>
                    <a:pt x="64" y="149"/>
                  </a:lnTo>
                  <a:lnTo>
                    <a:pt x="51" y="148"/>
                  </a:lnTo>
                  <a:lnTo>
                    <a:pt x="38" y="147"/>
                  </a:lnTo>
                  <a:lnTo>
                    <a:pt x="24" y="143"/>
                  </a:lnTo>
                  <a:lnTo>
                    <a:pt x="11" y="139"/>
                  </a:lnTo>
                  <a:lnTo>
                    <a:pt x="6" y="139"/>
                  </a:lnTo>
                  <a:lnTo>
                    <a:pt x="2" y="141"/>
                  </a:lnTo>
                  <a:lnTo>
                    <a:pt x="1" y="143"/>
                  </a:lnTo>
                  <a:lnTo>
                    <a:pt x="1" y="147"/>
                  </a:lnTo>
                  <a:lnTo>
                    <a:pt x="0" y="150"/>
                  </a:lnTo>
                  <a:lnTo>
                    <a:pt x="1" y="154"/>
                  </a:lnTo>
                  <a:lnTo>
                    <a:pt x="2" y="165"/>
                  </a:lnTo>
                  <a:lnTo>
                    <a:pt x="5" y="172"/>
                  </a:lnTo>
                  <a:lnTo>
                    <a:pt x="10" y="176"/>
                  </a:lnTo>
                  <a:lnTo>
                    <a:pt x="14" y="180"/>
                  </a:lnTo>
                  <a:lnTo>
                    <a:pt x="19" y="183"/>
                  </a:lnTo>
                  <a:lnTo>
                    <a:pt x="24" y="185"/>
                  </a:lnTo>
                  <a:lnTo>
                    <a:pt x="31" y="188"/>
                  </a:lnTo>
                  <a:lnTo>
                    <a:pt x="36" y="193"/>
                  </a:lnTo>
                  <a:lnTo>
                    <a:pt x="38" y="197"/>
                  </a:lnTo>
                  <a:lnTo>
                    <a:pt x="40" y="202"/>
                  </a:lnTo>
                  <a:lnTo>
                    <a:pt x="41" y="207"/>
                  </a:lnTo>
                  <a:lnTo>
                    <a:pt x="41" y="214"/>
                  </a:lnTo>
                  <a:lnTo>
                    <a:pt x="38" y="226"/>
                  </a:lnTo>
                  <a:lnTo>
                    <a:pt x="36" y="240"/>
                  </a:lnTo>
                  <a:lnTo>
                    <a:pt x="28" y="267"/>
                  </a:lnTo>
                  <a:lnTo>
                    <a:pt x="24" y="289"/>
                  </a:lnTo>
                  <a:lnTo>
                    <a:pt x="24" y="302"/>
                  </a:lnTo>
                  <a:lnTo>
                    <a:pt x="27" y="318"/>
                  </a:lnTo>
                  <a:lnTo>
                    <a:pt x="29" y="336"/>
                  </a:lnTo>
                  <a:lnTo>
                    <a:pt x="33" y="354"/>
                  </a:lnTo>
                  <a:lnTo>
                    <a:pt x="38" y="371"/>
                  </a:lnTo>
                  <a:lnTo>
                    <a:pt x="46" y="386"/>
                  </a:lnTo>
                  <a:lnTo>
                    <a:pt x="50" y="394"/>
                  </a:lnTo>
                  <a:lnTo>
                    <a:pt x="54" y="399"/>
                  </a:lnTo>
                  <a:lnTo>
                    <a:pt x="59" y="404"/>
                  </a:lnTo>
                  <a:lnTo>
                    <a:pt x="64" y="407"/>
                  </a:lnTo>
                  <a:lnTo>
                    <a:pt x="71" y="409"/>
                  </a:lnTo>
                  <a:lnTo>
                    <a:pt x="77" y="412"/>
                  </a:lnTo>
                  <a:lnTo>
                    <a:pt x="85" y="412"/>
                  </a:lnTo>
                  <a:lnTo>
                    <a:pt x="92" y="412"/>
                  </a:lnTo>
                  <a:lnTo>
                    <a:pt x="106" y="411"/>
                  </a:lnTo>
                  <a:lnTo>
                    <a:pt x="120" y="412"/>
                  </a:lnTo>
                  <a:lnTo>
                    <a:pt x="136" y="416"/>
                  </a:lnTo>
                  <a:lnTo>
                    <a:pt x="154" y="421"/>
                  </a:lnTo>
                  <a:lnTo>
                    <a:pt x="165" y="420"/>
                  </a:lnTo>
                  <a:lnTo>
                    <a:pt x="180" y="419"/>
                  </a:lnTo>
                  <a:lnTo>
                    <a:pt x="186" y="419"/>
                  </a:lnTo>
                  <a:lnTo>
                    <a:pt x="191" y="420"/>
                  </a:lnTo>
                  <a:lnTo>
                    <a:pt x="194" y="421"/>
                  </a:lnTo>
                  <a:lnTo>
                    <a:pt x="195" y="422"/>
                  </a:lnTo>
                  <a:lnTo>
                    <a:pt x="197" y="425"/>
                  </a:lnTo>
                  <a:lnTo>
                    <a:pt x="198" y="428"/>
                  </a:lnTo>
                  <a:lnTo>
                    <a:pt x="197" y="433"/>
                  </a:lnTo>
                  <a:lnTo>
                    <a:pt x="195" y="438"/>
                  </a:lnTo>
                  <a:lnTo>
                    <a:pt x="191" y="442"/>
                  </a:lnTo>
                  <a:lnTo>
                    <a:pt x="189" y="448"/>
                  </a:lnTo>
                  <a:lnTo>
                    <a:pt x="185" y="454"/>
                  </a:lnTo>
                  <a:lnTo>
                    <a:pt x="181" y="459"/>
                  </a:lnTo>
                  <a:lnTo>
                    <a:pt x="180" y="465"/>
                  </a:lnTo>
                  <a:lnTo>
                    <a:pt x="178" y="472"/>
                  </a:lnTo>
                  <a:lnTo>
                    <a:pt x="178" y="483"/>
                  </a:lnTo>
                  <a:lnTo>
                    <a:pt x="181" y="494"/>
                  </a:lnTo>
                  <a:lnTo>
                    <a:pt x="186" y="504"/>
                  </a:lnTo>
                  <a:lnTo>
                    <a:pt x="193" y="513"/>
                  </a:lnTo>
                  <a:lnTo>
                    <a:pt x="197" y="517"/>
                  </a:lnTo>
                  <a:lnTo>
                    <a:pt x="199" y="520"/>
                  </a:lnTo>
                  <a:lnTo>
                    <a:pt x="203" y="522"/>
                  </a:lnTo>
                  <a:lnTo>
                    <a:pt x="207" y="523"/>
                  </a:lnTo>
                  <a:lnTo>
                    <a:pt x="216" y="525"/>
                  </a:lnTo>
                  <a:lnTo>
                    <a:pt x="225" y="526"/>
                  </a:lnTo>
                  <a:lnTo>
                    <a:pt x="238" y="530"/>
                  </a:lnTo>
                  <a:lnTo>
                    <a:pt x="250" y="534"/>
                  </a:lnTo>
                  <a:lnTo>
                    <a:pt x="263" y="539"/>
                  </a:lnTo>
                  <a:lnTo>
                    <a:pt x="276" y="543"/>
                  </a:lnTo>
                  <a:lnTo>
                    <a:pt x="281" y="543"/>
                  </a:lnTo>
                  <a:lnTo>
                    <a:pt x="286" y="542"/>
                  </a:lnTo>
                  <a:lnTo>
                    <a:pt x="290" y="539"/>
                  </a:lnTo>
                  <a:lnTo>
                    <a:pt x="292" y="534"/>
                  </a:lnTo>
                  <a:lnTo>
                    <a:pt x="298" y="520"/>
                  </a:lnTo>
                  <a:lnTo>
                    <a:pt x="301" y="505"/>
                  </a:lnTo>
                  <a:lnTo>
                    <a:pt x="303" y="490"/>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53" name="Freeform 50">
              <a:extLst>
                <a:ext uri="{FF2B5EF4-FFF2-40B4-BE49-F238E27FC236}">
                  <a16:creationId xmlns:a16="http://schemas.microsoft.com/office/drawing/2014/main" id="{43B598E9-6EA2-C845-A589-E33906CA6D44}"/>
                </a:ext>
              </a:extLst>
            </p:cNvPr>
            <p:cNvSpPr>
              <a:spLocks/>
            </p:cNvSpPr>
            <p:nvPr/>
          </p:nvSpPr>
          <p:spPr bwMode="auto">
            <a:xfrm>
              <a:off x="7409972" y="2756552"/>
              <a:ext cx="18217" cy="30708"/>
            </a:xfrm>
            <a:custGeom>
              <a:avLst/>
              <a:gdLst/>
              <a:ahLst/>
              <a:cxnLst>
                <a:cxn ang="0">
                  <a:pos x="2" y="62"/>
                </a:cxn>
                <a:cxn ang="0">
                  <a:pos x="0" y="62"/>
                </a:cxn>
                <a:cxn ang="0">
                  <a:pos x="0" y="60"/>
                </a:cxn>
                <a:cxn ang="0">
                  <a:pos x="0" y="58"/>
                </a:cxn>
                <a:cxn ang="0">
                  <a:pos x="0" y="56"/>
                </a:cxn>
                <a:cxn ang="0">
                  <a:pos x="3" y="36"/>
                </a:cxn>
                <a:cxn ang="0">
                  <a:pos x="8" y="18"/>
                </a:cxn>
                <a:cxn ang="0">
                  <a:pos x="9" y="12"/>
                </a:cxn>
                <a:cxn ang="0">
                  <a:pos x="12" y="5"/>
                </a:cxn>
                <a:cxn ang="0">
                  <a:pos x="13" y="4"/>
                </a:cxn>
                <a:cxn ang="0">
                  <a:pos x="16" y="1"/>
                </a:cxn>
                <a:cxn ang="0">
                  <a:pos x="19" y="1"/>
                </a:cxn>
                <a:cxn ang="0">
                  <a:pos x="22" y="0"/>
                </a:cxn>
                <a:cxn ang="0">
                  <a:pos x="28" y="1"/>
                </a:cxn>
                <a:cxn ang="0">
                  <a:pos x="32" y="4"/>
                </a:cxn>
                <a:cxn ang="0">
                  <a:pos x="35" y="6"/>
                </a:cxn>
                <a:cxn ang="0">
                  <a:pos x="38" y="10"/>
                </a:cxn>
                <a:cxn ang="0">
                  <a:pos x="39" y="16"/>
                </a:cxn>
                <a:cxn ang="0">
                  <a:pos x="39" y="19"/>
                </a:cxn>
                <a:cxn ang="0">
                  <a:pos x="39" y="23"/>
                </a:cxn>
                <a:cxn ang="0">
                  <a:pos x="38" y="28"/>
                </a:cxn>
                <a:cxn ang="0">
                  <a:pos x="37" y="40"/>
                </a:cxn>
                <a:cxn ang="0">
                  <a:pos x="38" y="52"/>
                </a:cxn>
                <a:cxn ang="0">
                  <a:pos x="37" y="56"/>
                </a:cxn>
                <a:cxn ang="0">
                  <a:pos x="35" y="58"/>
                </a:cxn>
                <a:cxn ang="0">
                  <a:pos x="34" y="61"/>
                </a:cxn>
                <a:cxn ang="0">
                  <a:pos x="30" y="63"/>
                </a:cxn>
                <a:cxn ang="0">
                  <a:pos x="24" y="66"/>
                </a:cxn>
                <a:cxn ang="0">
                  <a:pos x="17" y="69"/>
                </a:cxn>
                <a:cxn ang="0">
                  <a:pos x="2" y="62"/>
                </a:cxn>
              </a:cxnLst>
              <a:rect l="0" t="0" r="r" b="b"/>
              <a:pathLst>
                <a:path w="39" h="69">
                  <a:moveTo>
                    <a:pt x="2" y="62"/>
                  </a:moveTo>
                  <a:lnTo>
                    <a:pt x="0" y="62"/>
                  </a:lnTo>
                  <a:lnTo>
                    <a:pt x="0" y="60"/>
                  </a:lnTo>
                  <a:lnTo>
                    <a:pt x="0" y="58"/>
                  </a:lnTo>
                  <a:lnTo>
                    <a:pt x="0" y="56"/>
                  </a:lnTo>
                  <a:lnTo>
                    <a:pt x="3" y="36"/>
                  </a:lnTo>
                  <a:lnTo>
                    <a:pt x="8" y="18"/>
                  </a:lnTo>
                  <a:lnTo>
                    <a:pt x="9" y="12"/>
                  </a:lnTo>
                  <a:lnTo>
                    <a:pt x="12" y="5"/>
                  </a:lnTo>
                  <a:lnTo>
                    <a:pt x="13" y="4"/>
                  </a:lnTo>
                  <a:lnTo>
                    <a:pt x="16" y="1"/>
                  </a:lnTo>
                  <a:lnTo>
                    <a:pt x="19" y="1"/>
                  </a:lnTo>
                  <a:lnTo>
                    <a:pt x="22" y="0"/>
                  </a:lnTo>
                  <a:lnTo>
                    <a:pt x="28" y="1"/>
                  </a:lnTo>
                  <a:lnTo>
                    <a:pt x="32" y="4"/>
                  </a:lnTo>
                  <a:lnTo>
                    <a:pt x="35" y="6"/>
                  </a:lnTo>
                  <a:lnTo>
                    <a:pt x="38" y="10"/>
                  </a:lnTo>
                  <a:lnTo>
                    <a:pt x="39" y="16"/>
                  </a:lnTo>
                  <a:lnTo>
                    <a:pt x="39" y="19"/>
                  </a:lnTo>
                  <a:lnTo>
                    <a:pt x="39" y="23"/>
                  </a:lnTo>
                  <a:lnTo>
                    <a:pt x="38" y="28"/>
                  </a:lnTo>
                  <a:lnTo>
                    <a:pt x="37" y="40"/>
                  </a:lnTo>
                  <a:lnTo>
                    <a:pt x="38" y="52"/>
                  </a:lnTo>
                  <a:lnTo>
                    <a:pt x="37" y="56"/>
                  </a:lnTo>
                  <a:lnTo>
                    <a:pt x="35" y="58"/>
                  </a:lnTo>
                  <a:lnTo>
                    <a:pt x="34" y="61"/>
                  </a:lnTo>
                  <a:lnTo>
                    <a:pt x="30" y="63"/>
                  </a:lnTo>
                  <a:lnTo>
                    <a:pt x="24" y="66"/>
                  </a:lnTo>
                  <a:lnTo>
                    <a:pt x="17" y="69"/>
                  </a:lnTo>
                  <a:lnTo>
                    <a:pt x="2" y="62"/>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54" name="Freeform 51">
              <a:extLst>
                <a:ext uri="{FF2B5EF4-FFF2-40B4-BE49-F238E27FC236}">
                  <a16:creationId xmlns:a16="http://schemas.microsoft.com/office/drawing/2014/main" id="{0F53922E-DCB5-054F-AD09-1C4BC1DB077D}"/>
                </a:ext>
              </a:extLst>
            </p:cNvPr>
            <p:cNvSpPr>
              <a:spLocks/>
            </p:cNvSpPr>
            <p:nvPr/>
          </p:nvSpPr>
          <p:spPr bwMode="auto">
            <a:xfrm>
              <a:off x="7286097" y="2920925"/>
              <a:ext cx="36434" cy="48771"/>
            </a:xfrm>
            <a:custGeom>
              <a:avLst/>
              <a:gdLst/>
              <a:ahLst/>
              <a:cxnLst>
                <a:cxn ang="0">
                  <a:pos x="31" y="68"/>
                </a:cxn>
                <a:cxn ang="0">
                  <a:pos x="22" y="55"/>
                </a:cxn>
                <a:cxn ang="0">
                  <a:pos x="15" y="40"/>
                </a:cxn>
                <a:cxn ang="0">
                  <a:pos x="7" y="28"/>
                </a:cxn>
                <a:cxn ang="0">
                  <a:pos x="0" y="14"/>
                </a:cxn>
                <a:cxn ang="0">
                  <a:pos x="0" y="9"/>
                </a:cxn>
                <a:cxn ang="0">
                  <a:pos x="0" y="6"/>
                </a:cxn>
                <a:cxn ang="0">
                  <a:pos x="0" y="2"/>
                </a:cxn>
                <a:cxn ang="0">
                  <a:pos x="1" y="1"/>
                </a:cxn>
                <a:cxn ang="0">
                  <a:pos x="5" y="0"/>
                </a:cxn>
                <a:cxn ang="0">
                  <a:pos x="10" y="0"/>
                </a:cxn>
                <a:cxn ang="0">
                  <a:pos x="20" y="6"/>
                </a:cxn>
                <a:cxn ang="0">
                  <a:pos x="29" y="14"/>
                </a:cxn>
                <a:cxn ang="0">
                  <a:pos x="44" y="26"/>
                </a:cxn>
                <a:cxn ang="0">
                  <a:pos x="61" y="40"/>
                </a:cxn>
                <a:cxn ang="0">
                  <a:pos x="68" y="48"/>
                </a:cxn>
                <a:cxn ang="0">
                  <a:pos x="73" y="55"/>
                </a:cxn>
                <a:cxn ang="0">
                  <a:pos x="75" y="59"/>
                </a:cxn>
                <a:cxn ang="0">
                  <a:pos x="76" y="63"/>
                </a:cxn>
                <a:cxn ang="0">
                  <a:pos x="76" y="68"/>
                </a:cxn>
                <a:cxn ang="0">
                  <a:pos x="75" y="72"/>
                </a:cxn>
                <a:cxn ang="0">
                  <a:pos x="72" y="80"/>
                </a:cxn>
                <a:cxn ang="0">
                  <a:pos x="71" y="88"/>
                </a:cxn>
                <a:cxn ang="0">
                  <a:pos x="71" y="94"/>
                </a:cxn>
                <a:cxn ang="0">
                  <a:pos x="71" y="103"/>
                </a:cxn>
                <a:cxn ang="0">
                  <a:pos x="70" y="106"/>
                </a:cxn>
                <a:cxn ang="0">
                  <a:pos x="70" y="108"/>
                </a:cxn>
                <a:cxn ang="0">
                  <a:pos x="68" y="110"/>
                </a:cxn>
                <a:cxn ang="0">
                  <a:pos x="67" y="110"/>
                </a:cxn>
                <a:cxn ang="0">
                  <a:pos x="62" y="110"/>
                </a:cxn>
                <a:cxn ang="0">
                  <a:pos x="58" y="107"/>
                </a:cxn>
                <a:cxn ang="0">
                  <a:pos x="48" y="99"/>
                </a:cxn>
                <a:cxn ang="0">
                  <a:pos x="42" y="92"/>
                </a:cxn>
                <a:cxn ang="0">
                  <a:pos x="31" y="68"/>
                </a:cxn>
              </a:cxnLst>
              <a:rect l="0" t="0" r="r" b="b"/>
              <a:pathLst>
                <a:path w="76" h="110">
                  <a:moveTo>
                    <a:pt x="31" y="68"/>
                  </a:moveTo>
                  <a:lnTo>
                    <a:pt x="22" y="55"/>
                  </a:lnTo>
                  <a:lnTo>
                    <a:pt x="15" y="40"/>
                  </a:lnTo>
                  <a:lnTo>
                    <a:pt x="7" y="28"/>
                  </a:lnTo>
                  <a:lnTo>
                    <a:pt x="0" y="14"/>
                  </a:lnTo>
                  <a:lnTo>
                    <a:pt x="0" y="9"/>
                  </a:lnTo>
                  <a:lnTo>
                    <a:pt x="0" y="6"/>
                  </a:lnTo>
                  <a:lnTo>
                    <a:pt x="0" y="2"/>
                  </a:lnTo>
                  <a:lnTo>
                    <a:pt x="1" y="1"/>
                  </a:lnTo>
                  <a:lnTo>
                    <a:pt x="5" y="0"/>
                  </a:lnTo>
                  <a:lnTo>
                    <a:pt x="10" y="0"/>
                  </a:lnTo>
                  <a:lnTo>
                    <a:pt x="20" y="6"/>
                  </a:lnTo>
                  <a:lnTo>
                    <a:pt x="29" y="14"/>
                  </a:lnTo>
                  <a:lnTo>
                    <a:pt x="44" y="26"/>
                  </a:lnTo>
                  <a:lnTo>
                    <a:pt x="61" y="40"/>
                  </a:lnTo>
                  <a:lnTo>
                    <a:pt x="68" y="48"/>
                  </a:lnTo>
                  <a:lnTo>
                    <a:pt x="73" y="55"/>
                  </a:lnTo>
                  <a:lnTo>
                    <a:pt x="75" y="59"/>
                  </a:lnTo>
                  <a:lnTo>
                    <a:pt x="76" y="63"/>
                  </a:lnTo>
                  <a:lnTo>
                    <a:pt x="76" y="68"/>
                  </a:lnTo>
                  <a:lnTo>
                    <a:pt x="75" y="72"/>
                  </a:lnTo>
                  <a:lnTo>
                    <a:pt x="72" y="80"/>
                  </a:lnTo>
                  <a:lnTo>
                    <a:pt x="71" y="88"/>
                  </a:lnTo>
                  <a:lnTo>
                    <a:pt x="71" y="94"/>
                  </a:lnTo>
                  <a:lnTo>
                    <a:pt x="71" y="103"/>
                  </a:lnTo>
                  <a:lnTo>
                    <a:pt x="70" y="106"/>
                  </a:lnTo>
                  <a:lnTo>
                    <a:pt x="70" y="108"/>
                  </a:lnTo>
                  <a:lnTo>
                    <a:pt x="68" y="110"/>
                  </a:lnTo>
                  <a:lnTo>
                    <a:pt x="67" y="110"/>
                  </a:lnTo>
                  <a:lnTo>
                    <a:pt x="62" y="110"/>
                  </a:lnTo>
                  <a:lnTo>
                    <a:pt x="58" y="107"/>
                  </a:lnTo>
                  <a:lnTo>
                    <a:pt x="48" y="99"/>
                  </a:lnTo>
                  <a:lnTo>
                    <a:pt x="42" y="92"/>
                  </a:lnTo>
                  <a:lnTo>
                    <a:pt x="31" y="68"/>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55" name="Freeform 52">
              <a:extLst>
                <a:ext uri="{FF2B5EF4-FFF2-40B4-BE49-F238E27FC236}">
                  <a16:creationId xmlns:a16="http://schemas.microsoft.com/office/drawing/2014/main" id="{8F53A0A2-CD25-844C-B1DC-3E42B80E74E6}"/>
                </a:ext>
              </a:extLst>
            </p:cNvPr>
            <p:cNvSpPr>
              <a:spLocks/>
            </p:cNvSpPr>
            <p:nvPr/>
          </p:nvSpPr>
          <p:spPr bwMode="auto">
            <a:xfrm>
              <a:off x="7395398" y="2931763"/>
              <a:ext cx="41899" cy="75865"/>
            </a:xfrm>
            <a:custGeom>
              <a:avLst/>
              <a:gdLst/>
              <a:ahLst/>
              <a:cxnLst>
                <a:cxn ang="0">
                  <a:pos x="3" y="132"/>
                </a:cxn>
                <a:cxn ang="0">
                  <a:pos x="5" y="124"/>
                </a:cxn>
                <a:cxn ang="0">
                  <a:pos x="9" y="116"/>
                </a:cxn>
                <a:cxn ang="0">
                  <a:pos x="14" y="110"/>
                </a:cxn>
                <a:cxn ang="0">
                  <a:pos x="21" y="105"/>
                </a:cxn>
                <a:cxn ang="0">
                  <a:pos x="27" y="99"/>
                </a:cxn>
                <a:cxn ang="0">
                  <a:pos x="34" y="94"/>
                </a:cxn>
                <a:cxn ang="0">
                  <a:pos x="39" y="89"/>
                </a:cxn>
                <a:cxn ang="0">
                  <a:pos x="44" y="82"/>
                </a:cxn>
                <a:cxn ang="0">
                  <a:pos x="49" y="71"/>
                </a:cxn>
                <a:cxn ang="0">
                  <a:pos x="52" y="59"/>
                </a:cxn>
                <a:cxn ang="0">
                  <a:pos x="56" y="48"/>
                </a:cxn>
                <a:cxn ang="0">
                  <a:pos x="61" y="36"/>
                </a:cxn>
                <a:cxn ang="0">
                  <a:pos x="66" y="27"/>
                </a:cxn>
                <a:cxn ang="0">
                  <a:pos x="75" y="14"/>
                </a:cxn>
                <a:cxn ang="0">
                  <a:pos x="80" y="7"/>
                </a:cxn>
                <a:cxn ang="0">
                  <a:pos x="84" y="2"/>
                </a:cxn>
                <a:cxn ang="0">
                  <a:pos x="87" y="1"/>
                </a:cxn>
                <a:cxn ang="0">
                  <a:pos x="88" y="0"/>
                </a:cxn>
                <a:cxn ang="0">
                  <a:pos x="91" y="0"/>
                </a:cxn>
                <a:cxn ang="0">
                  <a:pos x="92" y="1"/>
                </a:cxn>
                <a:cxn ang="0">
                  <a:pos x="91" y="14"/>
                </a:cxn>
                <a:cxn ang="0">
                  <a:pos x="88" y="28"/>
                </a:cxn>
                <a:cxn ang="0">
                  <a:pos x="84" y="42"/>
                </a:cxn>
                <a:cxn ang="0">
                  <a:pos x="79" y="57"/>
                </a:cxn>
                <a:cxn ang="0">
                  <a:pos x="66" y="84"/>
                </a:cxn>
                <a:cxn ang="0">
                  <a:pos x="53" y="110"/>
                </a:cxn>
                <a:cxn ang="0">
                  <a:pos x="44" y="125"/>
                </a:cxn>
                <a:cxn ang="0">
                  <a:pos x="27" y="149"/>
                </a:cxn>
                <a:cxn ang="0">
                  <a:pos x="19" y="158"/>
                </a:cxn>
                <a:cxn ang="0">
                  <a:pos x="10" y="163"/>
                </a:cxn>
                <a:cxn ang="0">
                  <a:pos x="8" y="164"/>
                </a:cxn>
                <a:cxn ang="0">
                  <a:pos x="4" y="163"/>
                </a:cxn>
                <a:cxn ang="0">
                  <a:pos x="1" y="159"/>
                </a:cxn>
                <a:cxn ang="0">
                  <a:pos x="0" y="155"/>
                </a:cxn>
                <a:cxn ang="0">
                  <a:pos x="3" y="132"/>
                </a:cxn>
              </a:cxnLst>
              <a:rect l="0" t="0" r="r" b="b"/>
              <a:pathLst>
                <a:path w="92" h="164">
                  <a:moveTo>
                    <a:pt x="3" y="132"/>
                  </a:moveTo>
                  <a:lnTo>
                    <a:pt x="5" y="124"/>
                  </a:lnTo>
                  <a:lnTo>
                    <a:pt x="9" y="116"/>
                  </a:lnTo>
                  <a:lnTo>
                    <a:pt x="14" y="110"/>
                  </a:lnTo>
                  <a:lnTo>
                    <a:pt x="21" y="105"/>
                  </a:lnTo>
                  <a:lnTo>
                    <a:pt x="27" y="99"/>
                  </a:lnTo>
                  <a:lnTo>
                    <a:pt x="34" y="94"/>
                  </a:lnTo>
                  <a:lnTo>
                    <a:pt x="39" y="89"/>
                  </a:lnTo>
                  <a:lnTo>
                    <a:pt x="44" y="82"/>
                  </a:lnTo>
                  <a:lnTo>
                    <a:pt x="49" y="71"/>
                  </a:lnTo>
                  <a:lnTo>
                    <a:pt x="52" y="59"/>
                  </a:lnTo>
                  <a:lnTo>
                    <a:pt x="56" y="48"/>
                  </a:lnTo>
                  <a:lnTo>
                    <a:pt x="61" y="36"/>
                  </a:lnTo>
                  <a:lnTo>
                    <a:pt x="66" y="27"/>
                  </a:lnTo>
                  <a:lnTo>
                    <a:pt x="75" y="14"/>
                  </a:lnTo>
                  <a:lnTo>
                    <a:pt x="80" y="7"/>
                  </a:lnTo>
                  <a:lnTo>
                    <a:pt x="84" y="2"/>
                  </a:lnTo>
                  <a:lnTo>
                    <a:pt x="87" y="1"/>
                  </a:lnTo>
                  <a:lnTo>
                    <a:pt x="88" y="0"/>
                  </a:lnTo>
                  <a:lnTo>
                    <a:pt x="91" y="0"/>
                  </a:lnTo>
                  <a:lnTo>
                    <a:pt x="92" y="1"/>
                  </a:lnTo>
                  <a:lnTo>
                    <a:pt x="91" y="14"/>
                  </a:lnTo>
                  <a:lnTo>
                    <a:pt x="88" y="28"/>
                  </a:lnTo>
                  <a:lnTo>
                    <a:pt x="84" y="42"/>
                  </a:lnTo>
                  <a:lnTo>
                    <a:pt x="79" y="57"/>
                  </a:lnTo>
                  <a:lnTo>
                    <a:pt x="66" y="84"/>
                  </a:lnTo>
                  <a:lnTo>
                    <a:pt x="53" y="110"/>
                  </a:lnTo>
                  <a:lnTo>
                    <a:pt x="44" y="125"/>
                  </a:lnTo>
                  <a:lnTo>
                    <a:pt x="27" y="149"/>
                  </a:lnTo>
                  <a:lnTo>
                    <a:pt x="19" y="158"/>
                  </a:lnTo>
                  <a:lnTo>
                    <a:pt x="10" y="163"/>
                  </a:lnTo>
                  <a:lnTo>
                    <a:pt x="8" y="164"/>
                  </a:lnTo>
                  <a:lnTo>
                    <a:pt x="4" y="163"/>
                  </a:lnTo>
                  <a:lnTo>
                    <a:pt x="1" y="159"/>
                  </a:lnTo>
                  <a:lnTo>
                    <a:pt x="0" y="155"/>
                  </a:lnTo>
                  <a:lnTo>
                    <a:pt x="3" y="132"/>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56" name="Freeform 53">
              <a:extLst>
                <a:ext uri="{FF2B5EF4-FFF2-40B4-BE49-F238E27FC236}">
                  <a16:creationId xmlns:a16="http://schemas.microsoft.com/office/drawing/2014/main" id="{400C561C-B36A-4349-9BC9-5D2F8AAD18ED}"/>
                </a:ext>
              </a:extLst>
            </p:cNvPr>
            <p:cNvSpPr>
              <a:spLocks/>
            </p:cNvSpPr>
            <p:nvPr/>
          </p:nvSpPr>
          <p:spPr bwMode="auto">
            <a:xfrm>
              <a:off x="7437298" y="2976921"/>
              <a:ext cx="92907" cy="63221"/>
            </a:xfrm>
            <a:custGeom>
              <a:avLst/>
              <a:gdLst/>
              <a:ahLst/>
              <a:cxnLst>
                <a:cxn ang="0">
                  <a:pos x="95" y="26"/>
                </a:cxn>
                <a:cxn ang="0">
                  <a:pos x="76" y="18"/>
                </a:cxn>
                <a:cxn ang="0">
                  <a:pos x="61" y="8"/>
                </a:cxn>
                <a:cxn ang="0">
                  <a:pos x="43" y="2"/>
                </a:cxn>
                <a:cxn ang="0">
                  <a:pos x="27" y="2"/>
                </a:cxn>
                <a:cxn ang="0">
                  <a:pos x="21" y="3"/>
                </a:cxn>
                <a:cxn ang="0">
                  <a:pos x="18" y="9"/>
                </a:cxn>
                <a:cxn ang="0">
                  <a:pos x="21" y="21"/>
                </a:cxn>
                <a:cxn ang="0">
                  <a:pos x="23" y="33"/>
                </a:cxn>
                <a:cxn ang="0">
                  <a:pos x="16" y="46"/>
                </a:cxn>
                <a:cxn ang="0">
                  <a:pos x="3" y="63"/>
                </a:cxn>
                <a:cxn ang="0">
                  <a:pos x="0" y="70"/>
                </a:cxn>
                <a:cxn ang="0">
                  <a:pos x="1" y="75"/>
                </a:cxn>
                <a:cxn ang="0">
                  <a:pos x="10" y="82"/>
                </a:cxn>
                <a:cxn ang="0">
                  <a:pos x="25" y="88"/>
                </a:cxn>
                <a:cxn ang="0">
                  <a:pos x="48" y="95"/>
                </a:cxn>
                <a:cxn ang="0">
                  <a:pos x="73" y="107"/>
                </a:cxn>
                <a:cxn ang="0">
                  <a:pos x="86" y="121"/>
                </a:cxn>
                <a:cxn ang="0">
                  <a:pos x="96" y="132"/>
                </a:cxn>
                <a:cxn ang="0">
                  <a:pos x="108" y="139"/>
                </a:cxn>
                <a:cxn ang="0">
                  <a:pos x="119" y="139"/>
                </a:cxn>
                <a:cxn ang="0">
                  <a:pos x="135" y="138"/>
                </a:cxn>
                <a:cxn ang="0">
                  <a:pos x="152" y="135"/>
                </a:cxn>
                <a:cxn ang="0">
                  <a:pos x="165" y="139"/>
                </a:cxn>
                <a:cxn ang="0">
                  <a:pos x="176" y="139"/>
                </a:cxn>
                <a:cxn ang="0">
                  <a:pos x="187" y="135"/>
                </a:cxn>
                <a:cxn ang="0">
                  <a:pos x="194" y="129"/>
                </a:cxn>
                <a:cxn ang="0">
                  <a:pos x="200" y="116"/>
                </a:cxn>
                <a:cxn ang="0">
                  <a:pos x="205" y="97"/>
                </a:cxn>
                <a:cxn ang="0">
                  <a:pos x="206" y="79"/>
                </a:cxn>
                <a:cxn ang="0">
                  <a:pos x="201" y="69"/>
                </a:cxn>
                <a:cxn ang="0">
                  <a:pos x="194" y="66"/>
                </a:cxn>
                <a:cxn ang="0">
                  <a:pos x="171" y="66"/>
                </a:cxn>
                <a:cxn ang="0">
                  <a:pos x="144" y="63"/>
                </a:cxn>
                <a:cxn ang="0">
                  <a:pos x="130" y="53"/>
                </a:cxn>
                <a:cxn ang="0">
                  <a:pos x="104" y="28"/>
                </a:cxn>
              </a:cxnLst>
              <a:rect l="0" t="0" r="r" b="b"/>
              <a:pathLst>
                <a:path w="206" h="139">
                  <a:moveTo>
                    <a:pt x="104" y="28"/>
                  </a:moveTo>
                  <a:lnTo>
                    <a:pt x="95" y="26"/>
                  </a:lnTo>
                  <a:lnTo>
                    <a:pt x="86" y="22"/>
                  </a:lnTo>
                  <a:lnTo>
                    <a:pt x="76" y="18"/>
                  </a:lnTo>
                  <a:lnTo>
                    <a:pt x="69" y="13"/>
                  </a:lnTo>
                  <a:lnTo>
                    <a:pt x="61" y="8"/>
                  </a:lnTo>
                  <a:lnTo>
                    <a:pt x="52" y="4"/>
                  </a:lnTo>
                  <a:lnTo>
                    <a:pt x="43" y="2"/>
                  </a:lnTo>
                  <a:lnTo>
                    <a:pt x="32" y="0"/>
                  </a:lnTo>
                  <a:lnTo>
                    <a:pt x="27" y="2"/>
                  </a:lnTo>
                  <a:lnTo>
                    <a:pt x="23" y="2"/>
                  </a:lnTo>
                  <a:lnTo>
                    <a:pt x="21" y="3"/>
                  </a:lnTo>
                  <a:lnTo>
                    <a:pt x="19" y="6"/>
                  </a:lnTo>
                  <a:lnTo>
                    <a:pt x="18" y="9"/>
                  </a:lnTo>
                  <a:lnTo>
                    <a:pt x="18" y="15"/>
                  </a:lnTo>
                  <a:lnTo>
                    <a:pt x="21" y="21"/>
                  </a:lnTo>
                  <a:lnTo>
                    <a:pt x="22" y="28"/>
                  </a:lnTo>
                  <a:lnTo>
                    <a:pt x="23" y="33"/>
                  </a:lnTo>
                  <a:lnTo>
                    <a:pt x="22" y="38"/>
                  </a:lnTo>
                  <a:lnTo>
                    <a:pt x="16" y="46"/>
                  </a:lnTo>
                  <a:lnTo>
                    <a:pt x="6" y="57"/>
                  </a:lnTo>
                  <a:lnTo>
                    <a:pt x="3" y="63"/>
                  </a:lnTo>
                  <a:lnTo>
                    <a:pt x="0" y="68"/>
                  </a:lnTo>
                  <a:lnTo>
                    <a:pt x="0" y="70"/>
                  </a:lnTo>
                  <a:lnTo>
                    <a:pt x="0" y="73"/>
                  </a:lnTo>
                  <a:lnTo>
                    <a:pt x="1" y="75"/>
                  </a:lnTo>
                  <a:lnTo>
                    <a:pt x="4" y="78"/>
                  </a:lnTo>
                  <a:lnTo>
                    <a:pt x="10" y="82"/>
                  </a:lnTo>
                  <a:lnTo>
                    <a:pt x="18" y="86"/>
                  </a:lnTo>
                  <a:lnTo>
                    <a:pt x="25" y="88"/>
                  </a:lnTo>
                  <a:lnTo>
                    <a:pt x="32" y="91"/>
                  </a:lnTo>
                  <a:lnTo>
                    <a:pt x="48" y="95"/>
                  </a:lnTo>
                  <a:lnTo>
                    <a:pt x="63" y="101"/>
                  </a:lnTo>
                  <a:lnTo>
                    <a:pt x="73" y="107"/>
                  </a:lnTo>
                  <a:lnTo>
                    <a:pt x="79" y="114"/>
                  </a:lnTo>
                  <a:lnTo>
                    <a:pt x="86" y="121"/>
                  </a:lnTo>
                  <a:lnTo>
                    <a:pt x="89" y="127"/>
                  </a:lnTo>
                  <a:lnTo>
                    <a:pt x="96" y="132"/>
                  </a:lnTo>
                  <a:lnTo>
                    <a:pt x="102" y="136"/>
                  </a:lnTo>
                  <a:lnTo>
                    <a:pt x="108" y="139"/>
                  </a:lnTo>
                  <a:lnTo>
                    <a:pt x="113" y="139"/>
                  </a:lnTo>
                  <a:lnTo>
                    <a:pt x="119" y="139"/>
                  </a:lnTo>
                  <a:lnTo>
                    <a:pt x="127" y="139"/>
                  </a:lnTo>
                  <a:lnTo>
                    <a:pt x="135" y="138"/>
                  </a:lnTo>
                  <a:lnTo>
                    <a:pt x="144" y="136"/>
                  </a:lnTo>
                  <a:lnTo>
                    <a:pt x="152" y="135"/>
                  </a:lnTo>
                  <a:lnTo>
                    <a:pt x="159" y="138"/>
                  </a:lnTo>
                  <a:lnTo>
                    <a:pt x="165" y="139"/>
                  </a:lnTo>
                  <a:lnTo>
                    <a:pt x="171" y="139"/>
                  </a:lnTo>
                  <a:lnTo>
                    <a:pt x="176" y="139"/>
                  </a:lnTo>
                  <a:lnTo>
                    <a:pt x="181" y="138"/>
                  </a:lnTo>
                  <a:lnTo>
                    <a:pt x="187" y="135"/>
                  </a:lnTo>
                  <a:lnTo>
                    <a:pt x="190" y="132"/>
                  </a:lnTo>
                  <a:lnTo>
                    <a:pt x="194" y="129"/>
                  </a:lnTo>
                  <a:lnTo>
                    <a:pt x="197" y="123"/>
                  </a:lnTo>
                  <a:lnTo>
                    <a:pt x="200" y="116"/>
                  </a:lnTo>
                  <a:lnTo>
                    <a:pt x="202" y="107"/>
                  </a:lnTo>
                  <a:lnTo>
                    <a:pt x="205" y="97"/>
                  </a:lnTo>
                  <a:lnTo>
                    <a:pt x="206" y="88"/>
                  </a:lnTo>
                  <a:lnTo>
                    <a:pt x="206" y="79"/>
                  </a:lnTo>
                  <a:lnTo>
                    <a:pt x="203" y="72"/>
                  </a:lnTo>
                  <a:lnTo>
                    <a:pt x="201" y="69"/>
                  </a:lnTo>
                  <a:lnTo>
                    <a:pt x="198" y="68"/>
                  </a:lnTo>
                  <a:lnTo>
                    <a:pt x="194" y="66"/>
                  </a:lnTo>
                  <a:lnTo>
                    <a:pt x="190" y="66"/>
                  </a:lnTo>
                  <a:lnTo>
                    <a:pt x="171" y="66"/>
                  </a:lnTo>
                  <a:lnTo>
                    <a:pt x="153" y="65"/>
                  </a:lnTo>
                  <a:lnTo>
                    <a:pt x="144" y="63"/>
                  </a:lnTo>
                  <a:lnTo>
                    <a:pt x="136" y="59"/>
                  </a:lnTo>
                  <a:lnTo>
                    <a:pt x="130" y="53"/>
                  </a:lnTo>
                  <a:lnTo>
                    <a:pt x="123" y="47"/>
                  </a:lnTo>
                  <a:lnTo>
                    <a:pt x="104" y="28"/>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57" name="Freeform 54">
              <a:extLst>
                <a:ext uri="{FF2B5EF4-FFF2-40B4-BE49-F238E27FC236}">
                  <a16:creationId xmlns:a16="http://schemas.microsoft.com/office/drawing/2014/main" id="{D26CF5B0-6165-234E-B382-DAD2AE40E364}"/>
                </a:ext>
              </a:extLst>
            </p:cNvPr>
            <p:cNvSpPr>
              <a:spLocks/>
            </p:cNvSpPr>
            <p:nvPr/>
          </p:nvSpPr>
          <p:spPr bwMode="auto">
            <a:xfrm>
              <a:off x="7541133" y="2975114"/>
              <a:ext cx="98371" cy="74059"/>
            </a:xfrm>
            <a:custGeom>
              <a:avLst/>
              <a:gdLst/>
              <a:ahLst/>
              <a:cxnLst>
                <a:cxn ang="0">
                  <a:pos x="10" y="100"/>
                </a:cxn>
                <a:cxn ang="0">
                  <a:pos x="8" y="78"/>
                </a:cxn>
                <a:cxn ang="0">
                  <a:pos x="1" y="56"/>
                </a:cxn>
                <a:cxn ang="0">
                  <a:pos x="1" y="38"/>
                </a:cxn>
                <a:cxn ang="0">
                  <a:pos x="4" y="29"/>
                </a:cxn>
                <a:cxn ang="0">
                  <a:pos x="9" y="26"/>
                </a:cxn>
                <a:cxn ang="0">
                  <a:pos x="16" y="26"/>
                </a:cxn>
                <a:cxn ang="0">
                  <a:pos x="25" y="32"/>
                </a:cxn>
                <a:cxn ang="0">
                  <a:pos x="38" y="42"/>
                </a:cxn>
                <a:cxn ang="0">
                  <a:pos x="56" y="48"/>
                </a:cxn>
                <a:cxn ang="0">
                  <a:pos x="75" y="51"/>
                </a:cxn>
                <a:cxn ang="0">
                  <a:pos x="95" y="44"/>
                </a:cxn>
                <a:cxn ang="0">
                  <a:pos x="114" y="29"/>
                </a:cxn>
                <a:cxn ang="0">
                  <a:pos x="133" y="12"/>
                </a:cxn>
                <a:cxn ang="0">
                  <a:pos x="149" y="3"/>
                </a:cxn>
                <a:cxn ang="0">
                  <a:pos x="161" y="0"/>
                </a:cxn>
                <a:cxn ang="0">
                  <a:pos x="174" y="0"/>
                </a:cxn>
                <a:cxn ang="0">
                  <a:pos x="188" y="3"/>
                </a:cxn>
                <a:cxn ang="0">
                  <a:pos x="205" y="11"/>
                </a:cxn>
                <a:cxn ang="0">
                  <a:pos x="215" y="17"/>
                </a:cxn>
                <a:cxn ang="0">
                  <a:pos x="218" y="24"/>
                </a:cxn>
                <a:cxn ang="0">
                  <a:pos x="214" y="28"/>
                </a:cxn>
                <a:cxn ang="0">
                  <a:pos x="187" y="35"/>
                </a:cxn>
                <a:cxn ang="0">
                  <a:pos x="154" y="48"/>
                </a:cxn>
                <a:cxn ang="0">
                  <a:pos x="135" y="60"/>
                </a:cxn>
                <a:cxn ang="0">
                  <a:pos x="124" y="59"/>
                </a:cxn>
                <a:cxn ang="0">
                  <a:pos x="113" y="57"/>
                </a:cxn>
                <a:cxn ang="0">
                  <a:pos x="101" y="60"/>
                </a:cxn>
                <a:cxn ang="0">
                  <a:pos x="86" y="76"/>
                </a:cxn>
                <a:cxn ang="0">
                  <a:pos x="66" y="100"/>
                </a:cxn>
                <a:cxn ang="0">
                  <a:pos x="49" y="118"/>
                </a:cxn>
                <a:cxn ang="0">
                  <a:pos x="39" y="133"/>
                </a:cxn>
                <a:cxn ang="0">
                  <a:pos x="30" y="152"/>
                </a:cxn>
                <a:cxn ang="0">
                  <a:pos x="19" y="165"/>
                </a:cxn>
                <a:cxn ang="0">
                  <a:pos x="13" y="162"/>
                </a:cxn>
                <a:cxn ang="0">
                  <a:pos x="6" y="153"/>
                </a:cxn>
                <a:cxn ang="0">
                  <a:pos x="12" y="113"/>
                </a:cxn>
              </a:cxnLst>
              <a:rect l="0" t="0" r="r" b="b"/>
              <a:pathLst>
                <a:path w="218" h="165">
                  <a:moveTo>
                    <a:pt x="12" y="113"/>
                  </a:moveTo>
                  <a:lnTo>
                    <a:pt x="10" y="100"/>
                  </a:lnTo>
                  <a:lnTo>
                    <a:pt x="10" y="89"/>
                  </a:lnTo>
                  <a:lnTo>
                    <a:pt x="8" y="78"/>
                  </a:lnTo>
                  <a:lnTo>
                    <a:pt x="4" y="65"/>
                  </a:lnTo>
                  <a:lnTo>
                    <a:pt x="1" y="56"/>
                  </a:lnTo>
                  <a:lnTo>
                    <a:pt x="0" y="47"/>
                  </a:lnTo>
                  <a:lnTo>
                    <a:pt x="1" y="38"/>
                  </a:lnTo>
                  <a:lnTo>
                    <a:pt x="3" y="32"/>
                  </a:lnTo>
                  <a:lnTo>
                    <a:pt x="4" y="29"/>
                  </a:lnTo>
                  <a:lnTo>
                    <a:pt x="6" y="26"/>
                  </a:lnTo>
                  <a:lnTo>
                    <a:pt x="9" y="26"/>
                  </a:lnTo>
                  <a:lnTo>
                    <a:pt x="12" y="25"/>
                  </a:lnTo>
                  <a:lnTo>
                    <a:pt x="16" y="26"/>
                  </a:lnTo>
                  <a:lnTo>
                    <a:pt x="19" y="28"/>
                  </a:lnTo>
                  <a:lnTo>
                    <a:pt x="25" y="32"/>
                  </a:lnTo>
                  <a:lnTo>
                    <a:pt x="30" y="35"/>
                  </a:lnTo>
                  <a:lnTo>
                    <a:pt x="38" y="42"/>
                  </a:lnTo>
                  <a:lnTo>
                    <a:pt x="47" y="46"/>
                  </a:lnTo>
                  <a:lnTo>
                    <a:pt x="56" y="48"/>
                  </a:lnTo>
                  <a:lnTo>
                    <a:pt x="66" y="51"/>
                  </a:lnTo>
                  <a:lnTo>
                    <a:pt x="75" y="51"/>
                  </a:lnTo>
                  <a:lnTo>
                    <a:pt x="86" y="48"/>
                  </a:lnTo>
                  <a:lnTo>
                    <a:pt x="95" y="44"/>
                  </a:lnTo>
                  <a:lnTo>
                    <a:pt x="102" y="39"/>
                  </a:lnTo>
                  <a:lnTo>
                    <a:pt x="114" y="29"/>
                  </a:lnTo>
                  <a:lnTo>
                    <a:pt x="123" y="20"/>
                  </a:lnTo>
                  <a:lnTo>
                    <a:pt x="133" y="12"/>
                  </a:lnTo>
                  <a:lnTo>
                    <a:pt x="144" y="6"/>
                  </a:lnTo>
                  <a:lnTo>
                    <a:pt x="149" y="3"/>
                  </a:lnTo>
                  <a:lnTo>
                    <a:pt x="154" y="2"/>
                  </a:lnTo>
                  <a:lnTo>
                    <a:pt x="161" y="0"/>
                  </a:lnTo>
                  <a:lnTo>
                    <a:pt x="167" y="0"/>
                  </a:lnTo>
                  <a:lnTo>
                    <a:pt x="174" y="0"/>
                  </a:lnTo>
                  <a:lnTo>
                    <a:pt x="180" y="2"/>
                  </a:lnTo>
                  <a:lnTo>
                    <a:pt x="188" y="3"/>
                  </a:lnTo>
                  <a:lnTo>
                    <a:pt x="196" y="7"/>
                  </a:lnTo>
                  <a:lnTo>
                    <a:pt x="205" y="11"/>
                  </a:lnTo>
                  <a:lnTo>
                    <a:pt x="211" y="15"/>
                  </a:lnTo>
                  <a:lnTo>
                    <a:pt x="215" y="17"/>
                  </a:lnTo>
                  <a:lnTo>
                    <a:pt x="218" y="20"/>
                  </a:lnTo>
                  <a:lnTo>
                    <a:pt x="218" y="24"/>
                  </a:lnTo>
                  <a:lnTo>
                    <a:pt x="216" y="25"/>
                  </a:lnTo>
                  <a:lnTo>
                    <a:pt x="214" y="28"/>
                  </a:lnTo>
                  <a:lnTo>
                    <a:pt x="210" y="30"/>
                  </a:lnTo>
                  <a:lnTo>
                    <a:pt x="187" y="35"/>
                  </a:lnTo>
                  <a:lnTo>
                    <a:pt x="167" y="41"/>
                  </a:lnTo>
                  <a:lnTo>
                    <a:pt x="154" y="48"/>
                  </a:lnTo>
                  <a:lnTo>
                    <a:pt x="141" y="57"/>
                  </a:lnTo>
                  <a:lnTo>
                    <a:pt x="135" y="60"/>
                  </a:lnTo>
                  <a:lnTo>
                    <a:pt x="130" y="60"/>
                  </a:lnTo>
                  <a:lnTo>
                    <a:pt x="124" y="59"/>
                  </a:lnTo>
                  <a:lnTo>
                    <a:pt x="118" y="59"/>
                  </a:lnTo>
                  <a:lnTo>
                    <a:pt x="113" y="57"/>
                  </a:lnTo>
                  <a:lnTo>
                    <a:pt x="108" y="57"/>
                  </a:lnTo>
                  <a:lnTo>
                    <a:pt x="101" y="60"/>
                  </a:lnTo>
                  <a:lnTo>
                    <a:pt x="95" y="63"/>
                  </a:lnTo>
                  <a:lnTo>
                    <a:pt x="86" y="76"/>
                  </a:lnTo>
                  <a:lnTo>
                    <a:pt x="79" y="87"/>
                  </a:lnTo>
                  <a:lnTo>
                    <a:pt x="66" y="100"/>
                  </a:lnTo>
                  <a:lnTo>
                    <a:pt x="54" y="112"/>
                  </a:lnTo>
                  <a:lnTo>
                    <a:pt x="49" y="118"/>
                  </a:lnTo>
                  <a:lnTo>
                    <a:pt x="43" y="125"/>
                  </a:lnTo>
                  <a:lnTo>
                    <a:pt x="39" y="133"/>
                  </a:lnTo>
                  <a:lnTo>
                    <a:pt x="35" y="140"/>
                  </a:lnTo>
                  <a:lnTo>
                    <a:pt x="30" y="152"/>
                  </a:lnTo>
                  <a:lnTo>
                    <a:pt x="23" y="162"/>
                  </a:lnTo>
                  <a:lnTo>
                    <a:pt x="19" y="165"/>
                  </a:lnTo>
                  <a:lnTo>
                    <a:pt x="17" y="165"/>
                  </a:lnTo>
                  <a:lnTo>
                    <a:pt x="13" y="162"/>
                  </a:lnTo>
                  <a:lnTo>
                    <a:pt x="10" y="160"/>
                  </a:lnTo>
                  <a:lnTo>
                    <a:pt x="6" y="153"/>
                  </a:lnTo>
                  <a:lnTo>
                    <a:pt x="5" y="146"/>
                  </a:lnTo>
                  <a:lnTo>
                    <a:pt x="12" y="113"/>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58" name="Freeform 55">
              <a:extLst>
                <a:ext uri="{FF2B5EF4-FFF2-40B4-BE49-F238E27FC236}">
                  <a16:creationId xmlns:a16="http://schemas.microsoft.com/office/drawing/2014/main" id="{65D6F197-F4E0-4C4E-B92F-76C8F73C80EE}"/>
                </a:ext>
              </a:extLst>
            </p:cNvPr>
            <p:cNvSpPr>
              <a:spLocks/>
            </p:cNvSpPr>
            <p:nvPr/>
          </p:nvSpPr>
          <p:spPr bwMode="auto">
            <a:xfrm>
              <a:off x="7477375" y="2467543"/>
              <a:ext cx="49186" cy="28901"/>
            </a:xfrm>
            <a:custGeom>
              <a:avLst/>
              <a:gdLst/>
              <a:ahLst/>
              <a:cxnLst>
                <a:cxn ang="0">
                  <a:pos x="16" y="37"/>
                </a:cxn>
                <a:cxn ang="0">
                  <a:pos x="17" y="33"/>
                </a:cxn>
                <a:cxn ang="0">
                  <a:pos x="22" y="29"/>
                </a:cxn>
                <a:cxn ang="0">
                  <a:pos x="28" y="24"/>
                </a:cxn>
                <a:cxn ang="0">
                  <a:pos x="35" y="17"/>
                </a:cxn>
                <a:cxn ang="0">
                  <a:pos x="51" y="8"/>
                </a:cxn>
                <a:cxn ang="0">
                  <a:pos x="61" y="3"/>
                </a:cxn>
                <a:cxn ang="0">
                  <a:pos x="72" y="0"/>
                </a:cxn>
                <a:cxn ang="0">
                  <a:pos x="83" y="0"/>
                </a:cxn>
                <a:cxn ang="0">
                  <a:pos x="96" y="0"/>
                </a:cxn>
                <a:cxn ang="0">
                  <a:pos x="105" y="3"/>
                </a:cxn>
                <a:cxn ang="0">
                  <a:pos x="101" y="10"/>
                </a:cxn>
                <a:cxn ang="0">
                  <a:pos x="96" y="16"/>
                </a:cxn>
                <a:cxn ang="0">
                  <a:pos x="90" y="32"/>
                </a:cxn>
                <a:cxn ang="0">
                  <a:pos x="86" y="47"/>
                </a:cxn>
                <a:cxn ang="0">
                  <a:pos x="83" y="54"/>
                </a:cxn>
                <a:cxn ang="0">
                  <a:pos x="79" y="59"/>
                </a:cxn>
                <a:cxn ang="0">
                  <a:pos x="76" y="61"/>
                </a:cxn>
                <a:cxn ang="0">
                  <a:pos x="72" y="64"/>
                </a:cxn>
                <a:cxn ang="0">
                  <a:pos x="68" y="65"/>
                </a:cxn>
                <a:cxn ang="0">
                  <a:pos x="63" y="65"/>
                </a:cxn>
                <a:cxn ang="0">
                  <a:pos x="59" y="65"/>
                </a:cxn>
                <a:cxn ang="0">
                  <a:pos x="55" y="65"/>
                </a:cxn>
                <a:cxn ang="0">
                  <a:pos x="52" y="63"/>
                </a:cxn>
                <a:cxn ang="0">
                  <a:pos x="50" y="61"/>
                </a:cxn>
                <a:cxn ang="0">
                  <a:pos x="47" y="59"/>
                </a:cxn>
                <a:cxn ang="0">
                  <a:pos x="43" y="57"/>
                </a:cxn>
                <a:cxn ang="0">
                  <a:pos x="39" y="57"/>
                </a:cxn>
                <a:cxn ang="0">
                  <a:pos x="34" y="59"/>
                </a:cxn>
                <a:cxn ang="0">
                  <a:pos x="29" y="60"/>
                </a:cxn>
                <a:cxn ang="0">
                  <a:pos x="24" y="61"/>
                </a:cxn>
                <a:cxn ang="0">
                  <a:pos x="20" y="61"/>
                </a:cxn>
                <a:cxn ang="0">
                  <a:pos x="15" y="60"/>
                </a:cxn>
                <a:cxn ang="0">
                  <a:pos x="11" y="59"/>
                </a:cxn>
                <a:cxn ang="0">
                  <a:pos x="7" y="55"/>
                </a:cxn>
                <a:cxn ang="0">
                  <a:pos x="3" y="51"/>
                </a:cxn>
                <a:cxn ang="0">
                  <a:pos x="0" y="46"/>
                </a:cxn>
                <a:cxn ang="0">
                  <a:pos x="16" y="37"/>
                </a:cxn>
              </a:cxnLst>
              <a:rect l="0" t="0" r="r" b="b"/>
              <a:pathLst>
                <a:path w="105" h="65">
                  <a:moveTo>
                    <a:pt x="16" y="37"/>
                  </a:moveTo>
                  <a:lnTo>
                    <a:pt x="17" y="33"/>
                  </a:lnTo>
                  <a:lnTo>
                    <a:pt x="22" y="29"/>
                  </a:lnTo>
                  <a:lnTo>
                    <a:pt x="28" y="24"/>
                  </a:lnTo>
                  <a:lnTo>
                    <a:pt x="35" y="17"/>
                  </a:lnTo>
                  <a:lnTo>
                    <a:pt x="51" y="8"/>
                  </a:lnTo>
                  <a:lnTo>
                    <a:pt x="61" y="3"/>
                  </a:lnTo>
                  <a:lnTo>
                    <a:pt x="72" y="0"/>
                  </a:lnTo>
                  <a:lnTo>
                    <a:pt x="83" y="0"/>
                  </a:lnTo>
                  <a:lnTo>
                    <a:pt x="96" y="0"/>
                  </a:lnTo>
                  <a:lnTo>
                    <a:pt x="105" y="3"/>
                  </a:lnTo>
                  <a:lnTo>
                    <a:pt x="101" y="10"/>
                  </a:lnTo>
                  <a:lnTo>
                    <a:pt x="96" y="16"/>
                  </a:lnTo>
                  <a:lnTo>
                    <a:pt x="90" y="32"/>
                  </a:lnTo>
                  <a:lnTo>
                    <a:pt x="86" y="47"/>
                  </a:lnTo>
                  <a:lnTo>
                    <a:pt x="83" y="54"/>
                  </a:lnTo>
                  <a:lnTo>
                    <a:pt x="79" y="59"/>
                  </a:lnTo>
                  <a:lnTo>
                    <a:pt x="76" y="61"/>
                  </a:lnTo>
                  <a:lnTo>
                    <a:pt x="72" y="64"/>
                  </a:lnTo>
                  <a:lnTo>
                    <a:pt x="68" y="65"/>
                  </a:lnTo>
                  <a:lnTo>
                    <a:pt x="63" y="65"/>
                  </a:lnTo>
                  <a:lnTo>
                    <a:pt x="59" y="65"/>
                  </a:lnTo>
                  <a:lnTo>
                    <a:pt x="55" y="65"/>
                  </a:lnTo>
                  <a:lnTo>
                    <a:pt x="52" y="63"/>
                  </a:lnTo>
                  <a:lnTo>
                    <a:pt x="50" y="61"/>
                  </a:lnTo>
                  <a:lnTo>
                    <a:pt x="47" y="59"/>
                  </a:lnTo>
                  <a:lnTo>
                    <a:pt x="43" y="57"/>
                  </a:lnTo>
                  <a:lnTo>
                    <a:pt x="39" y="57"/>
                  </a:lnTo>
                  <a:lnTo>
                    <a:pt x="34" y="59"/>
                  </a:lnTo>
                  <a:lnTo>
                    <a:pt x="29" y="60"/>
                  </a:lnTo>
                  <a:lnTo>
                    <a:pt x="24" y="61"/>
                  </a:lnTo>
                  <a:lnTo>
                    <a:pt x="20" y="61"/>
                  </a:lnTo>
                  <a:lnTo>
                    <a:pt x="15" y="60"/>
                  </a:lnTo>
                  <a:lnTo>
                    <a:pt x="11" y="59"/>
                  </a:lnTo>
                  <a:lnTo>
                    <a:pt x="7" y="55"/>
                  </a:lnTo>
                  <a:lnTo>
                    <a:pt x="3" y="51"/>
                  </a:lnTo>
                  <a:lnTo>
                    <a:pt x="0" y="46"/>
                  </a:lnTo>
                  <a:lnTo>
                    <a:pt x="16" y="37"/>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59" name="Freeform 56">
              <a:extLst>
                <a:ext uri="{FF2B5EF4-FFF2-40B4-BE49-F238E27FC236}">
                  <a16:creationId xmlns:a16="http://schemas.microsoft.com/office/drawing/2014/main" id="{E4C404F1-863A-8847-B75D-E0F038CFD457}"/>
                </a:ext>
              </a:extLst>
            </p:cNvPr>
            <p:cNvSpPr>
              <a:spLocks/>
            </p:cNvSpPr>
            <p:nvPr/>
          </p:nvSpPr>
          <p:spPr bwMode="auto">
            <a:xfrm>
              <a:off x="7890898" y="2955245"/>
              <a:ext cx="47364" cy="52383"/>
            </a:xfrm>
            <a:custGeom>
              <a:avLst/>
              <a:gdLst/>
              <a:ahLst/>
              <a:cxnLst>
                <a:cxn ang="0">
                  <a:pos x="39" y="99"/>
                </a:cxn>
                <a:cxn ang="0">
                  <a:pos x="34" y="96"/>
                </a:cxn>
                <a:cxn ang="0">
                  <a:pos x="27" y="92"/>
                </a:cxn>
                <a:cxn ang="0">
                  <a:pos x="21" y="87"/>
                </a:cxn>
                <a:cxn ang="0">
                  <a:pos x="14" y="80"/>
                </a:cxn>
                <a:cxn ang="0">
                  <a:pos x="8" y="73"/>
                </a:cxn>
                <a:cxn ang="0">
                  <a:pos x="4" y="65"/>
                </a:cxn>
                <a:cxn ang="0">
                  <a:pos x="1" y="58"/>
                </a:cxn>
                <a:cxn ang="0">
                  <a:pos x="0" y="52"/>
                </a:cxn>
                <a:cxn ang="0">
                  <a:pos x="1" y="40"/>
                </a:cxn>
                <a:cxn ang="0">
                  <a:pos x="6" y="23"/>
                </a:cxn>
                <a:cxn ang="0">
                  <a:pos x="9" y="14"/>
                </a:cxn>
                <a:cxn ang="0">
                  <a:pos x="12" y="8"/>
                </a:cxn>
                <a:cxn ang="0">
                  <a:pos x="14" y="1"/>
                </a:cxn>
                <a:cxn ang="0">
                  <a:pos x="17" y="0"/>
                </a:cxn>
                <a:cxn ang="0">
                  <a:pos x="21" y="0"/>
                </a:cxn>
                <a:cxn ang="0">
                  <a:pos x="25" y="1"/>
                </a:cxn>
                <a:cxn ang="0">
                  <a:pos x="30" y="5"/>
                </a:cxn>
                <a:cxn ang="0">
                  <a:pos x="36" y="10"/>
                </a:cxn>
                <a:cxn ang="0">
                  <a:pos x="47" y="20"/>
                </a:cxn>
                <a:cxn ang="0">
                  <a:pos x="53" y="27"/>
                </a:cxn>
                <a:cxn ang="0">
                  <a:pos x="66" y="39"/>
                </a:cxn>
                <a:cxn ang="0">
                  <a:pos x="82" y="49"/>
                </a:cxn>
                <a:cxn ang="0">
                  <a:pos x="88" y="55"/>
                </a:cxn>
                <a:cxn ang="0">
                  <a:pos x="95" y="60"/>
                </a:cxn>
                <a:cxn ang="0">
                  <a:pos x="100" y="66"/>
                </a:cxn>
                <a:cxn ang="0">
                  <a:pos x="102" y="74"/>
                </a:cxn>
                <a:cxn ang="0">
                  <a:pos x="104" y="83"/>
                </a:cxn>
                <a:cxn ang="0">
                  <a:pos x="104" y="91"/>
                </a:cxn>
                <a:cxn ang="0">
                  <a:pos x="102" y="99"/>
                </a:cxn>
                <a:cxn ang="0">
                  <a:pos x="100" y="105"/>
                </a:cxn>
                <a:cxn ang="0">
                  <a:pos x="95" y="110"/>
                </a:cxn>
                <a:cxn ang="0">
                  <a:pos x="88" y="113"/>
                </a:cxn>
                <a:cxn ang="0">
                  <a:pos x="80" y="115"/>
                </a:cxn>
                <a:cxn ang="0">
                  <a:pos x="70" y="115"/>
                </a:cxn>
                <a:cxn ang="0">
                  <a:pos x="39" y="99"/>
                </a:cxn>
              </a:cxnLst>
              <a:rect l="0" t="0" r="r" b="b"/>
              <a:pathLst>
                <a:path w="104" h="115">
                  <a:moveTo>
                    <a:pt x="39" y="99"/>
                  </a:moveTo>
                  <a:lnTo>
                    <a:pt x="34" y="96"/>
                  </a:lnTo>
                  <a:lnTo>
                    <a:pt x="27" y="92"/>
                  </a:lnTo>
                  <a:lnTo>
                    <a:pt x="21" y="87"/>
                  </a:lnTo>
                  <a:lnTo>
                    <a:pt x="14" y="80"/>
                  </a:lnTo>
                  <a:lnTo>
                    <a:pt x="8" y="73"/>
                  </a:lnTo>
                  <a:lnTo>
                    <a:pt x="4" y="65"/>
                  </a:lnTo>
                  <a:lnTo>
                    <a:pt x="1" y="58"/>
                  </a:lnTo>
                  <a:lnTo>
                    <a:pt x="0" y="52"/>
                  </a:lnTo>
                  <a:lnTo>
                    <a:pt x="1" y="40"/>
                  </a:lnTo>
                  <a:lnTo>
                    <a:pt x="6" y="23"/>
                  </a:lnTo>
                  <a:lnTo>
                    <a:pt x="9" y="14"/>
                  </a:lnTo>
                  <a:lnTo>
                    <a:pt x="12" y="8"/>
                  </a:lnTo>
                  <a:lnTo>
                    <a:pt x="14" y="1"/>
                  </a:lnTo>
                  <a:lnTo>
                    <a:pt x="17" y="0"/>
                  </a:lnTo>
                  <a:lnTo>
                    <a:pt x="21" y="0"/>
                  </a:lnTo>
                  <a:lnTo>
                    <a:pt x="25" y="1"/>
                  </a:lnTo>
                  <a:lnTo>
                    <a:pt x="30" y="5"/>
                  </a:lnTo>
                  <a:lnTo>
                    <a:pt x="36" y="10"/>
                  </a:lnTo>
                  <a:lnTo>
                    <a:pt x="47" y="20"/>
                  </a:lnTo>
                  <a:lnTo>
                    <a:pt x="53" y="27"/>
                  </a:lnTo>
                  <a:lnTo>
                    <a:pt x="66" y="39"/>
                  </a:lnTo>
                  <a:lnTo>
                    <a:pt x="82" y="49"/>
                  </a:lnTo>
                  <a:lnTo>
                    <a:pt x="88" y="55"/>
                  </a:lnTo>
                  <a:lnTo>
                    <a:pt x="95" y="60"/>
                  </a:lnTo>
                  <a:lnTo>
                    <a:pt x="100" y="66"/>
                  </a:lnTo>
                  <a:lnTo>
                    <a:pt x="102" y="74"/>
                  </a:lnTo>
                  <a:lnTo>
                    <a:pt x="104" y="83"/>
                  </a:lnTo>
                  <a:lnTo>
                    <a:pt x="104" y="91"/>
                  </a:lnTo>
                  <a:lnTo>
                    <a:pt x="102" y="99"/>
                  </a:lnTo>
                  <a:lnTo>
                    <a:pt x="100" y="105"/>
                  </a:lnTo>
                  <a:lnTo>
                    <a:pt x="95" y="110"/>
                  </a:lnTo>
                  <a:lnTo>
                    <a:pt x="88" y="113"/>
                  </a:lnTo>
                  <a:lnTo>
                    <a:pt x="80" y="115"/>
                  </a:lnTo>
                  <a:lnTo>
                    <a:pt x="70" y="115"/>
                  </a:lnTo>
                  <a:lnTo>
                    <a:pt x="39" y="99"/>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60" name="Freeform 57">
              <a:extLst>
                <a:ext uri="{FF2B5EF4-FFF2-40B4-BE49-F238E27FC236}">
                  <a16:creationId xmlns:a16="http://schemas.microsoft.com/office/drawing/2014/main" id="{991107E7-81F7-7243-96ED-5E12E052BFDD}"/>
                </a:ext>
              </a:extLst>
            </p:cNvPr>
            <p:cNvSpPr>
              <a:spLocks/>
            </p:cNvSpPr>
            <p:nvPr/>
          </p:nvSpPr>
          <p:spPr bwMode="auto">
            <a:xfrm>
              <a:off x="7094820" y="2360971"/>
              <a:ext cx="391664" cy="621369"/>
            </a:xfrm>
            <a:custGeom>
              <a:avLst/>
              <a:gdLst/>
              <a:ahLst/>
              <a:cxnLst>
                <a:cxn ang="0">
                  <a:pos x="278" y="1365"/>
                </a:cxn>
                <a:cxn ang="0">
                  <a:pos x="347" y="1373"/>
                </a:cxn>
                <a:cxn ang="0">
                  <a:pos x="419" y="1342"/>
                </a:cxn>
                <a:cxn ang="0">
                  <a:pos x="423" y="1303"/>
                </a:cxn>
                <a:cxn ang="0">
                  <a:pos x="369" y="1256"/>
                </a:cxn>
                <a:cxn ang="0">
                  <a:pos x="358" y="1195"/>
                </a:cxn>
                <a:cxn ang="0">
                  <a:pos x="405" y="1182"/>
                </a:cxn>
                <a:cxn ang="0">
                  <a:pos x="410" y="1107"/>
                </a:cxn>
                <a:cxn ang="0">
                  <a:pos x="456" y="1014"/>
                </a:cxn>
                <a:cxn ang="0">
                  <a:pos x="457" y="974"/>
                </a:cxn>
                <a:cxn ang="0">
                  <a:pos x="452" y="941"/>
                </a:cxn>
                <a:cxn ang="0">
                  <a:pos x="514" y="947"/>
                </a:cxn>
                <a:cxn ang="0">
                  <a:pos x="520" y="888"/>
                </a:cxn>
                <a:cxn ang="0">
                  <a:pos x="572" y="892"/>
                </a:cxn>
                <a:cxn ang="0">
                  <a:pos x="610" y="870"/>
                </a:cxn>
                <a:cxn ang="0">
                  <a:pos x="629" y="770"/>
                </a:cxn>
                <a:cxn ang="0">
                  <a:pos x="656" y="729"/>
                </a:cxn>
                <a:cxn ang="0">
                  <a:pos x="703" y="800"/>
                </a:cxn>
                <a:cxn ang="0">
                  <a:pos x="754" y="754"/>
                </a:cxn>
                <a:cxn ang="0">
                  <a:pos x="773" y="804"/>
                </a:cxn>
                <a:cxn ang="0">
                  <a:pos x="789" y="773"/>
                </a:cxn>
                <a:cxn ang="0">
                  <a:pos x="827" y="747"/>
                </a:cxn>
                <a:cxn ang="0">
                  <a:pos x="839" y="700"/>
                </a:cxn>
                <a:cxn ang="0">
                  <a:pos x="859" y="664"/>
                </a:cxn>
                <a:cxn ang="0">
                  <a:pos x="827" y="620"/>
                </a:cxn>
                <a:cxn ang="0">
                  <a:pos x="794" y="592"/>
                </a:cxn>
                <a:cxn ang="0">
                  <a:pos x="725" y="590"/>
                </a:cxn>
                <a:cxn ang="0">
                  <a:pos x="667" y="559"/>
                </a:cxn>
                <a:cxn ang="0">
                  <a:pos x="686" y="492"/>
                </a:cxn>
                <a:cxn ang="0">
                  <a:pos x="706" y="369"/>
                </a:cxn>
                <a:cxn ang="0">
                  <a:pos x="777" y="265"/>
                </a:cxn>
                <a:cxn ang="0">
                  <a:pos x="795" y="169"/>
                </a:cxn>
                <a:cxn ang="0">
                  <a:pos x="774" y="102"/>
                </a:cxn>
                <a:cxn ang="0">
                  <a:pos x="826" y="24"/>
                </a:cxn>
                <a:cxn ang="0">
                  <a:pos x="804" y="1"/>
                </a:cxn>
                <a:cxn ang="0">
                  <a:pos x="706" y="46"/>
                </a:cxn>
                <a:cxn ang="0">
                  <a:pos x="621" y="62"/>
                </a:cxn>
                <a:cxn ang="0">
                  <a:pos x="589" y="131"/>
                </a:cxn>
                <a:cxn ang="0">
                  <a:pos x="510" y="239"/>
                </a:cxn>
                <a:cxn ang="0">
                  <a:pos x="422" y="276"/>
                </a:cxn>
                <a:cxn ang="0">
                  <a:pos x="313" y="287"/>
                </a:cxn>
                <a:cxn ang="0">
                  <a:pos x="219" y="307"/>
                </a:cxn>
                <a:cxn ang="0">
                  <a:pos x="173" y="379"/>
                </a:cxn>
                <a:cxn ang="0">
                  <a:pos x="155" y="435"/>
                </a:cxn>
                <a:cxn ang="0">
                  <a:pos x="206" y="482"/>
                </a:cxn>
                <a:cxn ang="0">
                  <a:pos x="190" y="518"/>
                </a:cxn>
                <a:cxn ang="0">
                  <a:pos x="141" y="506"/>
                </a:cxn>
                <a:cxn ang="0">
                  <a:pos x="102" y="541"/>
                </a:cxn>
                <a:cxn ang="0">
                  <a:pos x="116" y="579"/>
                </a:cxn>
                <a:cxn ang="0">
                  <a:pos x="80" y="594"/>
                </a:cxn>
                <a:cxn ang="0">
                  <a:pos x="38" y="707"/>
                </a:cxn>
                <a:cxn ang="0">
                  <a:pos x="0" y="934"/>
                </a:cxn>
                <a:cxn ang="0">
                  <a:pos x="29" y="1001"/>
                </a:cxn>
                <a:cxn ang="0">
                  <a:pos x="68" y="971"/>
                </a:cxn>
                <a:cxn ang="0">
                  <a:pos x="106" y="1013"/>
                </a:cxn>
                <a:cxn ang="0">
                  <a:pos x="128" y="1163"/>
                </a:cxn>
              </a:cxnLst>
              <a:rect l="0" t="0" r="r" b="b"/>
              <a:pathLst>
                <a:path w="860" h="1378">
                  <a:moveTo>
                    <a:pt x="127" y="1267"/>
                  </a:moveTo>
                  <a:lnTo>
                    <a:pt x="208" y="1278"/>
                  </a:lnTo>
                  <a:lnTo>
                    <a:pt x="225" y="1304"/>
                  </a:lnTo>
                  <a:lnTo>
                    <a:pt x="244" y="1331"/>
                  </a:lnTo>
                  <a:lnTo>
                    <a:pt x="255" y="1344"/>
                  </a:lnTo>
                  <a:lnTo>
                    <a:pt x="266" y="1356"/>
                  </a:lnTo>
                  <a:lnTo>
                    <a:pt x="278" y="1365"/>
                  </a:lnTo>
                  <a:lnTo>
                    <a:pt x="291" y="1373"/>
                  </a:lnTo>
                  <a:lnTo>
                    <a:pt x="301" y="1377"/>
                  </a:lnTo>
                  <a:lnTo>
                    <a:pt x="311" y="1378"/>
                  </a:lnTo>
                  <a:lnTo>
                    <a:pt x="321" y="1378"/>
                  </a:lnTo>
                  <a:lnTo>
                    <a:pt x="329" y="1378"/>
                  </a:lnTo>
                  <a:lnTo>
                    <a:pt x="338" y="1375"/>
                  </a:lnTo>
                  <a:lnTo>
                    <a:pt x="347" y="1373"/>
                  </a:lnTo>
                  <a:lnTo>
                    <a:pt x="355" y="1369"/>
                  </a:lnTo>
                  <a:lnTo>
                    <a:pt x="362" y="1365"/>
                  </a:lnTo>
                  <a:lnTo>
                    <a:pt x="379" y="1357"/>
                  </a:lnTo>
                  <a:lnTo>
                    <a:pt x="395" y="1348"/>
                  </a:lnTo>
                  <a:lnTo>
                    <a:pt x="403" y="1346"/>
                  </a:lnTo>
                  <a:lnTo>
                    <a:pt x="412" y="1343"/>
                  </a:lnTo>
                  <a:lnTo>
                    <a:pt x="419" y="1342"/>
                  </a:lnTo>
                  <a:lnTo>
                    <a:pt x="428" y="1340"/>
                  </a:lnTo>
                  <a:lnTo>
                    <a:pt x="428" y="1340"/>
                  </a:lnTo>
                  <a:lnTo>
                    <a:pt x="430" y="1334"/>
                  </a:lnTo>
                  <a:lnTo>
                    <a:pt x="431" y="1327"/>
                  </a:lnTo>
                  <a:lnTo>
                    <a:pt x="430" y="1320"/>
                  </a:lnTo>
                  <a:lnTo>
                    <a:pt x="427" y="1312"/>
                  </a:lnTo>
                  <a:lnTo>
                    <a:pt x="423" y="1303"/>
                  </a:lnTo>
                  <a:lnTo>
                    <a:pt x="418" y="1295"/>
                  </a:lnTo>
                  <a:lnTo>
                    <a:pt x="413" y="1287"/>
                  </a:lnTo>
                  <a:lnTo>
                    <a:pt x="406" y="1280"/>
                  </a:lnTo>
                  <a:lnTo>
                    <a:pt x="400" y="1274"/>
                  </a:lnTo>
                  <a:lnTo>
                    <a:pt x="395" y="1269"/>
                  </a:lnTo>
                  <a:lnTo>
                    <a:pt x="382" y="1261"/>
                  </a:lnTo>
                  <a:lnTo>
                    <a:pt x="369" y="1256"/>
                  </a:lnTo>
                  <a:lnTo>
                    <a:pt x="356" y="1250"/>
                  </a:lnTo>
                  <a:lnTo>
                    <a:pt x="344" y="1243"/>
                  </a:lnTo>
                  <a:lnTo>
                    <a:pt x="343" y="1239"/>
                  </a:lnTo>
                  <a:lnTo>
                    <a:pt x="344" y="1233"/>
                  </a:lnTo>
                  <a:lnTo>
                    <a:pt x="347" y="1225"/>
                  </a:lnTo>
                  <a:lnTo>
                    <a:pt x="351" y="1215"/>
                  </a:lnTo>
                  <a:lnTo>
                    <a:pt x="358" y="1195"/>
                  </a:lnTo>
                  <a:lnTo>
                    <a:pt x="365" y="1182"/>
                  </a:lnTo>
                  <a:lnTo>
                    <a:pt x="370" y="1182"/>
                  </a:lnTo>
                  <a:lnTo>
                    <a:pt x="382" y="1184"/>
                  </a:lnTo>
                  <a:lnTo>
                    <a:pt x="388" y="1185"/>
                  </a:lnTo>
                  <a:lnTo>
                    <a:pt x="395" y="1185"/>
                  </a:lnTo>
                  <a:lnTo>
                    <a:pt x="401" y="1185"/>
                  </a:lnTo>
                  <a:lnTo>
                    <a:pt x="405" y="1182"/>
                  </a:lnTo>
                  <a:lnTo>
                    <a:pt x="410" y="1177"/>
                  </a:lnTo>
                  <a:lnTo>
                    <a:pt x="413" y="1172"/>
                  </a:lnTo>
                  <a:lnTo>
                    <a:pt x="414" y="1166"/>
                  </a:lnTo>
                  <a:lnTo>
                    <a:pt x="415" y="1159"/>
                  </a:lnTo>
                  <a:lnTo>
                    <a:pt x="415" y="1146"/>
                  </a:lnTo>
                  <a:lnTo>
                    <a:pt x="415" y="1133"/>
                  </a:lnTo>
                  <a:lnTo>
                    <a:pt x="410" y="1107"/>
                  </a:lnTo>
                  <a:lnTo>
                    <a:pt x="408" y="1083"/>
                  </a:lnTo>
                  <a:lnTo>
                    <a:pt x="408" y="1058"/>
                  </a:lnTo>
                  <a:lnTo>
                    <a:pt x="408" y="1033"/>
                  </a:lnTo>
                  <a:lnTo>
                    <a:pt x="425" y="1030"/>
                  </a:lnTo>
                  <a:lnTo>
                    <a:pt x="441" y="1024"/>
                  </a:lnTo>
                  <a:lnTo>
                    <a:pt x="449" y="1019"/>
                  </a:lnTo>
                  <a:lnTo>
                    <a:pt x="456" y="1014"/>
                  </a:lnTo>
                  <a:lnTo>
                    <a:pt x="457" y="1010"/>
                  </a:lnTo>
                  <a:lnTo>
                    <a:pt x="460" y="1006"/>
                  </a:lnTo>
                  <a:lnTo>
                    <a:pt x="461" y="1001"/>
                  </a:lnTo>
                  <a:lnTo>
                    <a:pt x="461" y="996"/>
                  </a:lnTo>
                  <a:lnTo>
                    <a:pt x="461" y="988"/>
                  </a:lnTo>
                  <a:lnTo>
                    <a:pt x="460" y="980"/>
                  </a:lnTo>
                  <a:lnTo>
                    <a:pt x="457" y="974"/>
                  </a:lnTo>
                  <a:lnTo>
                    <a:pt x="453" y="967"/>
                  </a:lnTo>
                  <a:lnTo>
                    <a:pt x="450" y="962"/>
                  </a:lnTo>
                  <a:lnTo>
                    <a:pt x="448" y="956"/>
                  </a:lnTo>
                  <a:lnTo>
                    <a:pt x="445" y="949"/>
                  </a:lnTo>
                  <a:lnTo>
                    <a:pt x="445" y="943"/>
                  </a:lnTo>
                  <a:lnTo>
                    <a:pt x="447" y="941"/>
                  </a:lnTo>
                  <a:lnTo>
                    <a:pt x="452" y="941"/>
                  </a:lnTo>
                  <a:lnTo>
                    <a:pt x="458" y="944"/>
                  </a:lnTo>
                  <a:lnTo>
                    <a:pt x="467" y="945"/>
                  </a:lnTo>
                  <a:lnTo>
                    <a:pt x="485" y="951"/>
                  </a:lnTo>
                  <a:lnTo>
                    <a:pt x="500" y="953"/>
                  </a:lnTo>
                  <a:lnTo>
                    <a:pt x="506" y="952"/>
                  </a:lnTo>
                  <a:lnTo>
                    <a:pt x="511" y="951"/>
                  </a:lnTo>
                  <a:lnTo>
                    <a:pt x="514" y="947"/>
                  </a:lnTo>
                  <a:lnTo>
                    <a:pt x="517" y="943"/>
                  </a:lnTo>
                  <a:lnTo>
                    <a:pt x="519" y="931"/>
                  </a:lnTo>
                  <a:lnTo>
                    <a:pt x="519" y="919"/>
                  </a:lnTo>
                  <a:lnTo>
                    <a:pt x="518" y="906"/>
                  </a:lnTo>
                  <a:lnTo>
                    <a:pt x="518" y="896"/>
                  </a:lnTo>
                  <a:lnTo>
                    <a:pt x="519" y="891"/>
                  </a:lnTo>
                  <a:lnTo>
                    <a:pt x="520" y="888"/>
                  </a:lnTo>
                  <a:lnTo>
                    <a:pt x="522" y="884"/>
                  </a:lnTo>
                  <a:lnTo>
                    <a:pt x="526" y="883"/>
                  </a:lnTo>
                  <a:lnTo>
                    <a:pt x="536" y="883"/>
                  </a:lnTo>
                  <a:lnTo>
                    <a:pt x="545" y="884"/>
                  </a:lnTo>
                  <a:lnTo>
                    <a:pt x="554" y="887"/>
                  </a:lnTo>
                  <a:lnTo>
                    <a:pt x="563" y="891"/>
                  </a:lnTo>
                  <a:lnTo>
                    <a:pt x="572" y="892"/>
                  </a:lnTo>
                  <a:lnTo>
                    <a:pt x="581" y="892"/>
                  </a:lnTo>
                  <a:lnTo>
                    <a:pt x="585" y="891"/>
                  </a:lnTo>
                  <a:lnTo>
                    <a:pt x="590" y="890"/>
                  </a:lnTo>
                  <a:lnTo>
                    <a:pt x="596" y="886"/>
                  </a:lnTo>
                  <a:lnTo>
                    <a:pt x="601" y="882"/>
                  </a:lnTo>
                  <a:lnTo>
                    <a:pt x="606" y="877"/>
                  </a:lnTo>
                  <a:lnTo>
                    <a:pt x="610" y="870"/>
                  </a:lnTo>
                  <a:lnTo>
                    <a:pt x="614" y="865"/>
                  </a:lnTo>
                  <a:lnTo>
                    <a:pt x="618" y="859"/>
                  </a:lnTo>
                  <a:lnTo>
                    <a:pt x="623" y="846"/>
                  </a:lnTo>
                  <a:lnTo>
                    <a:pt x="625" y="833"/>
                  </a:lnTo>
                  <a:lnTo>
                    <a:pt x="628" y="807"/>
                  </a:lnTo>
                  <a:lnTo>
                    <a:pt x="628" y="782"/>
                  </a:lnTo>
                  <a:lnTo>
                    <a:pt x="629" y="770"/>
                  </a:lnTo>
                  <a:lnTo>
                    <a:pt x="631" y="759"/>
                  </a:lnTo>
                  <a:lnTo>
                    <a:pt x="634" y="750"/>
                  </a:lnTo>
                  <a:lnTo>
                    <a:pt x="640" y="742"/>
                  </a:lnTo>
                  <a:lnTo>
                    <a:pt x="642" y="738"/>
                  </a:lnTo>
                  <a:lnTo>
                    <a:pt x="647" y="734"/>
                  </a:lnTo>
                  <a:lnTo>
                    <a:pt x="651" y="732"/>
                  </a:lnTo>
                  <a:lnTo>
                    <a:pt x="656" y="729"/>
                  </a:lnTo>
                  <a:lnTo>
                    <a:pt x="663" y="728"/>
                  </a:lnTo>
                  <a:lnTo>
                    <a:pt x="671" y="726"/>
                  </a:lnTo>
                  <a:lnTo>
                    <a:pt x="678" y="725"/>
                  </a:lnTo>
                  <a:lnTo>
                    <a:pt x="688" y="725"/>
                  </a:lnTo>
                  <a:lnTo>
                    <a:pt x="680" y="747"/>
                  </a:lnTo>
                  <a:lnTo>
                    <a:pt x="675" y="764"/>
                  </a:lnTo>
                  <a:lnTo>
                    <a:pt x="703" y="800"/>
                  </a:lnTo>
                  <a:lnTo>
                    <a:pt x="712" y="790"/>
                  </a:lnTo>
                  <a:lnTo>
                    <a:pt x="730" y="768"/>
                  </a:lnTo>
                  <a:lnTo>
                    <a:pt x="735" y="763"/>
                  </a:lnTo>
                  <a:lnTo>
                    <a:pt x="741" y="759"/>
                  </a:lnTo>
                  <a:lnTo>
                    <a:pt x="745" y="755"/>
                  </a:lnTo>
                  <a:lnTo>
                    <a:pt x="750" y="754"/>
                  </a:lnTo>
                  <a:lnTo>
                    <a:pt x="754" y="754"/>
                  </a:lnTo>
                  <a:lnTo>
                    <a:pt x="757" y="756"/>
                  </a:lnTo>
                  <a:lnTo>
                    <a:pt x="760" y="760"/>
                  </a:lnTo>
                  <a:lnTo>
                    <a:pt x="763" y="768"/>
                  </a:lnTo>
                  <a:lnTo>
                    <a:pt x="764" y="783"/>
                  </a:lnTo>
                  <a:lnTo>
                    <a:pt x="765" y="798"/>
                  </a:lnTo>
                  <a:lnTo>
                    <a:pt x="769" y="802"/>
                  </a:lnTo>
                  <a:lnTo>
                    <a:pt x="773" y="804"/>
                  </a:lnTo>
                  <a:lnTo>
                    <a:pt x="776" y="805"/>
                  </a:lnTo>
                  <a:lnTo>
                    <a:pt x="778" y="804"/>
                  </a:lnTo>
                  <a:lnTo>
                    <a:pt x="781" y="803"/>
                  </a:lnTo>
                  <a:lnTo>
                    <a:pt x="782" y="800"/>
                  </a:lnTo>
                  <a:lnTo>
                    <a:pt x="785" y="796"/>
                  </a:lnTo>
                  <a:lnTo>
                    <a:pt x="786" y="792"/>
                  </a:lnTo>
                  <a:lnTo>
                    <a:pt x="789" y="773"/>
                  </a:lnTo>
                  <a:lnTo>
                    <a:pt x="789" y="761"/>
                  </a:lnTo>
                  <a:lnTo>
                    <a:pt x="790" y="757"/>
                  </a:lnTo>
                  <a:lnTo>
                    <a:pt x="794" y="756"/>
                  </a:lnTo>
                  <a:lnTo>
                    <a:pt x="799" y="754"/>
                  </a:lnTo>
                  <a:lnTo>
                    <a:pt x="805" y="752"/>
                  </a:lnTo>
                  <a:lnTo>
                    <a:pt x="818" y="751"/>
                  </a:lnTo>
                  <a:lnTo>
                    <a:pt x="827" y="747"/>
                  </a:lnTo>
                  <a:lnTo>
                    <a:pt x="830" y="741"/>
                  </a:lnTo>
                  <a:lnTo>
                    <a:pt x="831" y="733"/>
                  </a:lnTo>
                  <a:lnTo>
                    <a:pt x="831" y="725"/>
                  </a:lnTo>
                  <a:lnTo>
                    <a:pt x="831" y="717"/>
                  </a:lnTo>
                  <a:lnTo>
                    <a:pt x="833" y="711"/>
                  </a:lnTo>
                  <a:lnTo>
                    <a:pt x="835" y="704"/>
                  </a:lnTo>
                  <a:lnTo>
                    <a:pt x="839" y="700"/>
                  </a:lnTo>
                  <a:lnTo>
                    <a:pt x="843" y="695"/>
                  </a:lnTo>
                  <a:lnTo>
                    <a:pt x="848" y="691"/>
                  </a:lnTo>
                  <a:lnTo>
                    <a:pt x="852" y="686"/>
                  </a:lnTo>
                  <a:lnTo>
                    <a:pt x="856" y="681"/>
                  </a:lnTo>
                  <a:lnTo>
                    <a:pt x="859" y="675"/>
                  </a:lnTo>
                  <a:lnTo>
                    <a:pt x="860" y="669"/>
                  </a:lnTo>
                  <a:lnTo>
                    <a:pt x="859" y="664"/>
                  </a:lnTo>
                  <a:lnTo>
                    <a:pt x="859" y="660"/>
                  </a:lnTo>
                  <a:lnTo>
                    <a:pt x="856" y="655"/>
                  </a:lnTo>
                  <a:lnTo>
                    <a:pt x="852" y="647"/>
                  </a:lnTo>
                  <a:lnTo>
                    <a:pt x="846" y="640"/>
                  </a:lnTo>
                  <a:lnTo>
                    <a:pt x="838" y="633"/>
                  </a:lnTo>
                  <a:lnTo>
                    <a:pt x="833" y="627"/>
                  </a:lnTo>
                  <a:lnTo>
                    <a:pt x="827" y="620"/>
                  </a:lnTo>
                  <a:lnTo>
                    <a:pt x="825" y="615"/>
                  </a:lnTo>
                  <a:lnTo>
                    <a:pt x="824" y="610"/>
                  </a:lnTo>
                  <a:lnTo>
                    <a:pt x="821" y="605"/>
                  </a:lnTo>
                  <a:lnTo>
                    <a:pt x="818" y="601"/>
                  </a:lnTo>
                  <a:lnTo>
                    <a:pt x="814" y="598"/>
                  </a:lnTo>
                  <a:lnTo>
                    <a:pt x="805" y="593"/>
                  </a:lnTo>
                  <a:lnTo>
                    <a:pt x="794" y="592"/>
                  </a:lnTo>
                  <a:lnTo>
                    <a:pt x="782" y="590"/>
                  </a:lnTo>
                  <a:lnTo>
                    <a:pt x="770" y="590"/>
                  </a:lnTo>
                  <a:lnTo>
                    <a:pt x="759" y="592"/>
                  </a:lnTo>
                  <a:lnTo>
                    <a:pt x="750" y="593"/>
                  </a:lnTo>
                  <a:lnTo>
                    <a:pt x="739" y="593"/>
                  </a:lnTo>
                  <a:lnTo>
                    <a:pt x="732" y="592"/>
                  </a:lnTo>
                  <a:lnTo>
                    <a:pt x="725" y="590"/>
                  </a:lnTo>
                  <a:lnTo>
                    <a:pt x="719" y="586"/>
                  </a:lnTo>
                  <a:lnTo>
                    <a:pt x="707" y="580"/>
                  </a:lnTo>
                  <a:lnTo>
                    <a:pt x="693" y="574"/>
                  </a:lnTo>
                  <a:lnTo>
                    <a:pt x="680" y="571"/>
                  </a:lnTo>
                  <a:lnTo>
                    <a:pt x="671" y="567"/>
                  </a:lnTo>
                  <a:lnTo>
                    <a:pt x="668" y="563"/>
                  </a:lnTo>
                  <a:lnTo>
                    <a:pt x="667" y="559"/>
                  </a:lnTo>
                  <a:lnTo>
                    <a:pt x="668" y="553"/>
                  </a:lnTo>
                  <a:lnTo>
                    <a:pt x="672" y="545"/>
                  </a:lnTo>
                  <a:lnTo>
                    <a:pt x="676" y="535"/>
                  </a:lnTo>
                  <a:lnTo>
                    <a:pt x="680" y="527"/>
                  </a:lnTo>
                  <a:lnTo>
                    <a:pt x="682" y="518"/>
                  </a:lnTo>
                  <a:lnTo>
                    <a:pt x="684" y="509"/>
                  </a:lnTo>
                  <a:lnTo>
                    <a:pt x="686" y="492"/>
                  </a:lnTo>
                  <a:lnTo>
                    <a:pt x="688" y="475"/>
                  </a:lnTo>
                  <a:lnTo>
                    <a:pt x="688" y="458"/>
                  </a:lnTo>
                  <a:lnTo>
                    <a:pt x="689" y="441"/>
                  </a:lnTo>
                  <a:lnTo>
                    <a:pt x="690" y="423"/>
                  </a:lnTo>
                  <a:lnTo>
                    <a:pt x="694" y="404"/>
                  </a:lnTo>
                  <a:lnTo>
                    <a:pt x="699" y="387"/>
                  </a:lnTo>
                  <a:lnTo>
                    <a:pt x="706" y="369"/>
                  </a:lnTo>
                  <a:lnTo>
                    <a:pt x="713" y="351"/>
                  </a:lnTo>
                  <a:lnTo>
                    <a:pt x="724" y="334"/>
                  </a:lnTo>
                  <a:lnTo>
                    <a:pt x="734" y="317"/>
                  </a:lnTo>
                  <a:lnTo>
                    <a:pt x="746" y="300"/>
                  </a:lnTo>
                  <a:lnTo>
                    <a:pt x="759" y="286"/>
                  </a:lnTo>
                  <a:lnTo>
                    <a:pt x="772" y="273"/>
                  </a:lnTo>
                  <a:lnTo>
                    <a:pt x="777" y="265"/>
                  </a:lnTo>
                  <a:lnTo>
                    <a:pt x="781" y="255"/>
                  </a:lnTo>
                  <a:lnTo>
                    <a:pt x="785" y="243"/>
                  </a:lnTo>
                  <a:lnTo>
                    <a:pt x="787" y="230"/>
                  </a:lnTo>
                  <a:lnTo>
                    <a:pt x="790" y="203"/>
                  </a:lnTo>
                  <a:lnTo>
                    <a:pt x="794" y="181"/>
                  </a:lnTo>
                  <a:lnTo>
                    <a:pt x="795" y="176"/>
                  </a:lnTo>
                  <a:lnTo>
                    <a:pt x="795" y="169"/>
                  </a:lnTo>
                  <a:lnTo>
                    <a:pt x="794" y="163"/>
                  </a:lnTo>
                  <a:lnTo>
                    <a:pt x="792" y="158"/>
                  </a:lnTo>
                  <a:lnTo>
                    <a:pt x="789" y="146"/>
                  </a:lnTo>
                  <a:lnTo>
                    <a:pt x="785" y="134"/>
                  </a:lnTo>
                  <a:lnTo>
                    <a:pt x="780" y="121"/>
                  </a:lnTo>
                  <a:lnTo>
                    <a:pt x="776" y="110"/>
                  </a:lnTo>
                  <a:lnTo>
                    <a:pt x="774" y="102"/>
                  </a:lnTo>
                  <a:lnTo>
                    <a:pt x="774" y="96"/>
                  </a:lnTo>
                  <a:lnTo>
                    <a:pt x="774" y="89"/>
                  </a:lnTo>
                  <a:lnTo>
                    <a:pt x="776" y="81"/>
                  </a:lnTo>
                  <a:lnTo>
                    <a:pt x="789" y="70"/>
                  </a:lnTo>
                  <a:lnTo>
                    <a:pt x="809" y="48"/>
                  </a:lnTo>
                  <a:lnTo>
                    <a:pt x="818" y="36"/>
                  </a:lnTo>
                  <a:lnTo>
                    <a:pt x="826" y="24"/>
                  </a:lnTo>
                  <a:lnTo>
                    <a:pt x="833" y="15"/>
                  </a:lnTo>
                  <a:lnTo>
                    <a:pt x="834" y="9"/>
                  </a:lnTo>
                  <a:lnTo>
                    <a:pt x="835" y="6"/>
                  </a:lnTo>
                  <a:lnTo>
                    <a:pt x="835" y="2"/>
                  </a:lnTo>
                  <a:lnTo>
                    <a:pt x="825" y="1"/>
                  </a:lnTo>
                  <a:lnTo>
                    <a:pt x="814" y="0"/>
                  </a:lnTo>
                  <a:lnTo>
                    <a:pt x="804" y="1"/>
                  </a:lnTo>
                  <a:lnTo>
                    <a:pt x="795" y="4"/>
                  </a:lnTo>
                  <a:lnTo>
                    <a:pt x="777" y="10"/>
                  </a:lnTo>
                  <a:lnTo>
                    <a:pt x="759" y="19"/>
                  </a:lnTo>
                  <a:lnTo>
                    <a:pt x="742" y="29"/>
                  </a:lnTo>
                  <a:lnTo>
                    <a:pt x="724" y="39"/>
                  </a:lnTo>
                  <a:lnTo>
                    <a:pt x="715" y="44"/>
                  </a:lnTo>
                  <a:lnTo>
                    <a:pt x="706" y="46"/>
                  </a:lnTo>
                  <a:lnTo>
                    <a:pt x="695" y="49"/>
                  </a:lnTo>
                  <a:lnTo>
                    <a:pt x="685" y="50"/>
                  </a:lnTo>
                  <a:lnTo>
                    <a:pt x="659" y="53"/>
                  </a:lnTo>
                  <a:lnTo>
                    <a:pt x="640" y="55"/>
                  </a:lnTo>
                  <a:lnTo>
                    <a:pt x="633" y="57"/>
                  </a:lnTo>
                  <a:lnTo>
                    <a:pt x="627" y="59"/>
                  </a:lnTo>
                  <a:lnTo>
                    <a:pt x="621" y="62"/>
                  </a:lnTo>
                  <a:lnTo>
                    <a:pt x="618" y="64"/>
                  </a:lnTo>
                  <a:lnTo>
                    <a:pt x="615" y="68"/>
                  </a:lnTo>
                  <a:lnTo>
                    <a:pt x="611" y="74"/>
                  </a:lnTo>
                  <a:lnTo>
                    <a:pt x="608" y="80"/>
                  </a:lnTo>
                  <a:lnTo>
                    <a:pt x="606" y="86"/>
                  </a:lnTo>
                  <a:lnTo>
                    <a:pt x="598" y="106"/>
                  </a:lnTo>
                  <a:lnTo>
                    <a:pt x="589" y="131"/>
                  </a:lnTo>
                  <a:lnTo>
                    <a:pt x="577" y="154"/>
                  </a:lnTo>
                  <a:lnTo>
                    <a:pt x="562" y="178"/>
                  </a:lnTo>
                  <a:lnTo>
                    <a:pt x="553" y="191"/>
                  </a:lnTo>
                  <a:lnTo>
                    <a:pt x="544" y="204"/>
                  </a:lnTo>
                  <a:lnTo>
                    <a:pt x="533" y="217"/>
                  </a:lnTo>
                  <a:lnTo>
                    <a:pt x="522" y="229"/>
                  </a:lnTo>
                  <a:lnTo>
                    <a:pt x="510" y="239"/>
                  </a:lnTo>
                  <a:lnTo>
                    <a:pt x="498" y="250"/>
                  </a:lnTo>
                  <a:lnTo>
                    <a:pt x="487" y="259"/>
                  </a:lnTo>
                  <a:lnTo>
                    <a:pt x="474" y="265"/>
                  </a:lnTo>
                  <a:lnTo>
                    <a:pt x="461" y="270"/>
                  </a:lnTo>
                  <a:lnTo>
                    <a:pt x="448" y="274"/>
                  </a:lnTo>
                  <a:lnTo>
                    <a:pt x="435" y="277"/>
                  </a:lnTo>
                  <a:lnTo>
                    <a:pt x="422" y="276"/>
                  </a:lnTo>
                  <a:lnTo>
                    <a:pt x="406" y="276"/>
                  </a:lnTo>
                  <a:lnTo>
                    <a:pt x="391" y="276"/>
                  </a:lnTo>
                  <a:lnTo>
                    <a:pt x="375" y="277"/>
                  </a:lnTo>
                  <a:lnTo>
                    <a:pt x="360" y="279"/>
                  </a:lnTo>
                  <a:lnTo>
                    <a:pt x="344" y="282"/>
                  </a:lnTo>
                  <a:lnTo>
                    <a:pt x="329" y="285"/>
                  </a:lnTo>
                  <a:lnTo>
                    <a:pt x="313" y="287"/>
                  </a:lnTo>
                  <a:lnTo>
                    <a:pt x="298" y="287"/>
                  </a:lnTo>
                  <a:lnTo>
                    <a:pt x="277" y="289"/>
                  </a:lnTo>
                  <a:lnTo>
                    <a:pt x="260" y="290"/>
                  </a:lnTo>
                  <a:lnTo>
                    <a:pt x="244" y="294"/>
                  </a:lnTo>
                  <a:lnTo>
                    <a:pt x="232" y="299"/>
                  </a:lnTo>
                  <a:lnTo>
                    <a:pt x="225" y="303"/>
                  </a:lnTo>
                  <a:lnTo>
                    <a:pt x="219" y="307"/>
                  </a:lnTo>
                  <a:lnTo>
                    <a:pt x="213" y="312"/>
                  </a:lnTo>
                  <a:lnTo>
                    <a:pt x="207" y="317"/>
                  </a:lnTo>
                  <a:lnTo>
                    <a:pt x="197" y="330"/>
                  </a:lnTo>
                  <a:lnTo>
                    <a:pt x="185" y="347"/>
                  </a:lnTo>
                  <a:lnTo>
                    <a:pt x="182" y="358"/>
                  </a:lnTo>
                  <a:lnTo>
                    <a:pt x="178" y="369"/>
                  </a:lnTo>
                  <a:lnTo>
                    <a:pt x="173" y="379"/>
                  </a:lnTo>
                  <a:lnTo>
                    <a:pt x="167" y="388"/>
                  </a:lnTo>
                  <a:lnTo>
                    <a:pt x="160" y="399"/>
                  </a:lnTo>
                  <a:lnTo>
                    <a:pt x="155" y="408"/>
                  </a:lnTo>
                  <a:lnTo>
                    <a:pt x="152" y="417"/>
                  </a:lnTo>
                  <a:lnTo>
                    <a:pt x="151" y="425"/>
                  </a:lnTo>
                  <a:lnTo>
                    <a:pt x="151" y="430"/>
                  </a:lnTo>
                  <a:lnTo>
                    <a:pt x="155" y="435"/>
                  </a:lnTo>
                  <a:lnTo>
                    <a:pt x="159" y="440"/>
                  </a:lnTo>
                  <a:lnTo>
                    <a:pt x="164" y="445"/>
                  </a:lnTo>
                  <a:lnTo>
                    <a:pt x="176" y="456"/>
                  </a:lnTo>
                  <a:lnTo>
                    <a:pt x="189" y="466"/>
                  </a:lnTo>
                  <a:lnTo>
                    <a:pt x="195" y="471"/>
                  </a:lnTo>
                  <a:lnTo>
                    <a:pt x="200" y="476"/>
                  </a:lnTo>
                  <a:lnTo>
                    <a:pt x="206" y="482"/>
                  </a:lnTo>
                  <a:lnTo>
                    <a:pt x="208" y="487"/>
                  </a:lnTo>
                  <a:lnTo>
                    <a:pt x="209" y="493"/>
                  </a:lnTo>
                  <a:lnTo>
                    <a:pt x="208" y="500"/>
                  </a:lnTo>
                  <a:lnTo>
                    <a:pt x="206" y="506"/>
                  </a:lnTo>
                  <a:lnTo>
                    <a:pt x="200" y="513"/>
                  </a:lnTo>
                  <a:lnTo>
                    <a:pt x="195" y="517"/>
                  </a:lnTo>
                  <a:lnTo>
                    <a:pt x="190" y="518"/>
                  </a:lnTo>
                  <a:lnTo>
                    <a:pt x="185" y="519"/>
                  </a:lnTo>
                  <a:lnTo>
                    <a:pt x="180" y="518"/>
                  </a:lnTo>
                  <a:lnTo>
                    <a:pt x="169" y="515"/>
                  </a:lnTo>
                  <a:lnTo>
                    <a:pt x="159" y="510"/>
                  </a:lnTo>
                  <a:lnTo>
                    <a:pt x="152" y="509"/>
                  </a:lnTo>
                  <a:lnTo>
                    <a:pt x="147" y="506"/>
                  </a:lnTo>
                  <a:lnTo>
                    <a:pt x="141" y="506"/>
                  </a:lnTo>
                  <a:lnTo>
                    <a:pt x="136" y="507"/>
                  </a:lnTo>
                  <a:lnTo>
                    <a:pt x="129" y="510"/>
                  </a:lnTo>
                  <a:lnTo>
                    <a:pt x="124" y="514"/>
                  </a:lnTo>
                  <a:lnTo>
                    <a:pt x="118" y="520"/>
                  </a:lnTo>
                  <a:lnTo>
                    <a:pt x="112" y="529"/>
                  </a:lnTo>
                  <a:lnTo>
                    <a:pt x="107" y="536"/>
                  </a:lnTo>
                  <a:lnTo>
                    <a:pt x="102" y="541"/>
                  </a:lnTo>
                  <a:lnTo>
                    <a:pt x="101" y="545"/>
                  </a:lnTo>
                  <a:lnTo>
                    <a:pt x="99" y="548"/>
                  </a:lnTo>
                  <a:lnTo>
                    <a:pt x="99" y="552"/>
                  </a:lnTo>
                  <a:lnTo>
                    <a:pt x="101" y="554"/>
                  </a:lnTo>
                  <a:lnTo>
                    <a:pt x="111" y="567"/>
                  </a:lnTo>
                  <a:lnTo>
                    <a:pt x="115" y="576"/>
                  </a:lnTo>
                  <a:lnTo>
                    <a:pt x="116" y="579"/>
                  </a:lnTo>
                  <a:lnTo>
                    <a:pt x="116" y="581"/>
                  </a:lnTo>
                  <a:lnTo>
                    <a:pt x="115" y="584"/>
                  </a:lnTo>
                  <a:lnTo>
                    <a:pt x="114" y="585"/>
                  </a:lnTo>
                  <a:lnTo>
                    <a:pt x="102" y="589"/>
                  </a:lnTo>
                  <a:lnTo>
                    <a:pt x="88" y="590"/>
                  </a:lnTo>
                  <a:lnTo>
                    <a:pt x="84" y="592"/>
                  </a:lnTo>
                  <a:lnTo>
                    <a:pt x="80" y="594"/>
                  </a:lnTo>
                  <a:lnTo>
                    <a:pt x="75" y="599"/>
                  </a:lnTo>
                  <a:lnTo>
                    <a:pt x="71" y="605"/>
                  </a:lnTo>
                  <a:lnTo>
                    <a:pt x="64" y="619"/>
                  </a:lnTo>
                  <a:lnTo>
                    <a:pt x="57" y="637"/>
                  </a:lnTo>
                  <a:lnTo>
                    <a:pt x="50" y="658"/>
                  </a:lnTo>
                  <a:lnTo>
                    <a:pt x="44" y="682"/>
                  </a:lnTo>
                  <a:lnTo>
                    <a:pt x="38" y="707"/>
                  </a:lnTo>
                  <a:lnTo>
                    <a:pt x="33" y="734"/>
                  </a:lnTo>
                  <a:lnTo>
                    <a:pt x="23" y="789"/>
                  </a:lnTo>
                  <a:lnTo>
                    <a:pt x="15" y="839"/>
                  </a:lnTo>
                  <a:lnTo>
                    <a:pt x="10" y="881"/>
                  </a:lnTo>
                  <a:lnTo>
                    <a:pt x="5" y="908"/>
                  </a:lnTo>
                  <a:lnTo>
                    <a:pt x="1" y="922"/>
                  </a:lnTo>
                  <a:lnTo>
                    <a:pt x="0" y="934"/>
                  </a:lnTo>
                  <a:lnTo>
                    <a:pt x="1" y="944"/>
                  </a:lnTo>
                  <a:lnTo>
                    <a:pt x="3" y="953"/>
                  </a:lnTo>
                  <a:lnTo>
                    <a:pt x="13" y="970"/>
                  </a:lnTo>
                  <a:lnTo>
                    <a:pt x="20" y="989"/>
                  </a:lnTo>
                  <a:lnTo>
                    <a:pt x="23" y="996"/>
                  </a:lnTo>
                  <a:lnTo>
                    <a:pt x="27" y="1000"/>
                  </a:lnTo>
                  <a:lnTo>
                    <a:pt x="29" y="1001"/>
                  </a:lnTo>
                  <a:lnTo>
                    <a:pt x="33" y="1001"/>
                  </a:lnTo>
                  <a:lnTo>
                    <a:pt x="40" y="996"/>
                  </a:lnTo>
                  <a:lnTo>
                    <a:pt x="48" y="987"/>
                  </a:lnTo>
                  <a:lnTo>
                    <a:pt x="55" y="978"/>
                  </a:lnTo>
                  <a:lnTo>
                    <a:pt x="62" y="973"/>
                  </a:lnTo>
                  <a:lnTo>
                    <a:pt x="66" y="971"/>
                  </a:lnTo>
                  <a:lnTo>
                    <a:pt x="68" y="971"/>
                  </a:lnTo>
                  <a:lnTo>
                    <a:pt x="71" y="974"/>
                  </a:lnTo>
                  <a:lnTo>
                    <a:pt x="73" y="979"/>
                  </a:lnTo>
                  <a:lnTo>
                    <a:pt x="77" y="988"/>
                  </a:lnTo>
                  <a:lnTo>
                    <a:pt x="81" y="995"/>
                  </a:lnTo>
                  <a:lnTo>
                    <a:pt x="86" y="1001"/>
                  </a:lnTo>
                  <a:lnTo>
                    <a:pt x="93" y="1005"/>
                  </a:lnTo>
                  <a:lnTo>
                    <a:pt x="106" y="1013"/>
                  </a:lnTo>
                  <a:lnTo>
                    <a:pt x="119" y="1023"/>
                  </a:lnTo>
                  <a:lnTo>
                    <a:pt x="121" y="1031"/>
                  </a:lnTo>
                  <a:lnTo>
                    <a:pt x="124" y="1046"/>
                  </a:lnTo>
                  <a:lnTo>
                    <a:pt x="125" y="1066"/>
                  </a:lnTo>
                  <a:lnTo>
                    <a:pt x="127" y="1089"/>
                  </a:lnTo>
                  <a:lnTo>
                    <a:pt x="128" y="1133"/>
                  </a:lnTo>
                  <a:lnTo>
                    <a:pt x="128" y="1163"/>
                  </a:lnTo>
                  <a:lnTo>
                    <a:pt x="128" y="1189"/>
                  </a:lnTo>
                  <a:lnTo>
                    <a:pt x="128" y="1215"/>
                  </a:lnTo>
                  <a:lnTo>
                    <a:pt x="128" y="1241"/>
                  </a:lnTo>
                  <a:lnTo>
                    <a:pt x="127" y="1267"/>
                  </a:lnTo>
                  <a:lnTo>
                    <a:pt x="127" y="1267"/>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61" name="Freeform 58">
              <a:extLst>
                <a:ext uri="{FF2B5EF4-FFF2-40B4-BE49-F238E27FC236}">
                  <a16:creationId xmlns:a16="http://schemas.microsoft.com/office/drawing/2014/main" id="{77AD39E7-8862-0D40-B8DC-4097A3B99F4F}"/>
                </a:ext>
              </a:extLst>
            </p:cNvPr>
            <p:cNvSpPr>
              <a:spLocks noEditPoints="1"/>
            </p:cNvSpPr>
            <p:nvPr/>
          </p:nvSpPr>
          <p:spPr bwMode="auto">
            <a:xfrm>
              <a:off x="8734341" y="2032223"/>
              <a:ext cx="670382" cy="420870"/>
            </a:xfrm>
            <a:custGeom>
              <a:avLst/>
              <a:gdLst/>
              <a:ahLst/>
              <a:cxnLst>
                <a:cxn ang="0">
                  <a:pos x="97" y="388"/>
                </a:cxn>
                <a:cxn ang="0">
                  <a:pos x="70" y="361"/>
                </a:cxn>
                <a:cxn ang="0">
                  <a:pos x="136" y="301"/>
                </a:cxn>
                <a:cxn ang="0">
                  <a:pos x="205" y="326"/>
                </a:cxn>
                <a:cxn ang="0">
                  <a:pos x="241" y="375"/>
                </a:cxn>
                <a:cxn ang="0">
                  <a:pos x="170" y="427"/>
                </a:cxn>
                <a:cxn ang="0">
                  <a:pos x="134" y="700"/>
                </a:cxn>
                <a:cxn ang="0">
                  <a:pos x="237" y="633"/>
                </a:cxn>
                <a:cxn ang="0">
                  <a:pos x="292" y="562"/>
                </a:cxn>
                <a:cxn ang="0">
                  <a:pos x="271" y="518"/>
                </a:cxn>
                <a:cxn ang="0">
                  <a:pos x="183" y="506"/>
                </a:cxn>
                <a:cxn ang="0">
                  <a:pos x="108" y="522"/>
                </a:cxn>
                <a:cxn ang="0">
                  <a:pos x="56" y="597"/>
                </a:cxn>
                <a:cxn ang="0">
                  <a:pos x="9" y="581"/>
                </a:cxn>
                <a:cxn ang="0">
                  <a:pos x="27" y="631"/>
                </a:cxn>
                <a:cxn ang="0">
                  <a:pos x="5" y="688"/>
                </a:cxn>
                <a:cxn ang="0">
                  <a:pos x="66" y="715"/>
                </a:cxn>
                <a:cxn ang="0">
                  <a:pos x="48" y="777"/>
                </a:cxn>
                <a:cxn ang="0">
                  <a:pos x="56" y="820"/>
                </a:cxn>
                <a:cxn ang="0">
                  <a:pos x="114" y="715"/>
                </a:cxn>
                <a:cxn ang="0">
                  <a:pos x="651" y="611"/>
                </a:cxn>
                <a:cxn ang="0">
                  <a:pos x="596" y="579"/>
                </a:cxn>
                <a:cxn ang="0">
                  <a:pos x="578" y="642"/>
                </a:cxn>
                <a:cxn ang="0">
                  <a:pos x="526" y="641"/>
                </a:cxn>
                <a:cxn ang="0">
                  <a:pos x="442" y="606"/>
                </a:cxn>
                <a:cxn ang="0">
                  <a:pos x="416" y="545"/>
                </a:cxn>
                <a:cxn ang="0">
                  <a:pos x="386" y="497"/>
                </a:cxn>
                <a:cxn ang="0">
                  <a:pos x="375" y="432"/>
                </a:cxn>
                <a:cxn ang="0">
                  <a:pos x="437" y="410"/>
                </a:cxn>
                <a:cxn ang="0">
                  <a:pos x="372" y="404"/>
                </a:cxn>
                <a:cxn ang="0">
                  <a:pos x="367" y="325"/>
                </a:cxn>
                <a:cxn ang="0">
                  <a:pos x="350" y="274"/>
                </a:cxn>
                <a:cxn ang="0">
                  <a:pos x="364" y="197"/>
                </a:cxn>
                <a:cxn ang="0">
                  <a:pos x="446" y="198"/>
                </a:cxn>
                <a:cxn ang="0">
                  <a:pos x="496" y="137"/>
                </a:cxn>
                <a:cxn ang="0">
                  <a:pos x="578" y="94"/>
                </a:cxn>
                <a:cxn ang="0">
                  <a:pos x="632" y="70"/>
                </a:cxn>
                <a:cxn ang="0">
                  <a:pos x="674" y="61"/>
                </a:cxn>
                <a:cxn ang="0">
                  <a:pos x="705" y="41"/>
                </a:cxn>
                <a:cxn ang="0">
                  <a:pos x="805" y="57"/>
                </a:cxn>
                <a:cxn ang="0">
                  <a:pos x="837" y="20"/>
                </a:cxn>
                <a:cxn ang="0">
                  <a:pos x="906" y="19"/>
                </a:cxn>
                <a:cxn ang="0">
                  <a:pos x="1008" y="4"/>
                </a:cxn>
                <a:cxn ang="0">
                  <a:pos x="1114" y="14"/>
                </a:cxn>
                <a:cxn ang="0">
                  <a:pos x="1252" y="33"/>
                </a:cxn>
                <a:cxn ang="0">
                  <a:pos x="1392" y="33"/>
                </a:cxn>
                <a:cxn ang="0">
                  <a:pos x="1469" y="58"/>
                </a:cxn>
                <a:cxn ang="0">
                  <a:pos x="1408" y="119"/>
                </a:cxn>
                <a:cxn ang="0">
                  <a:pos x="1393" y="190"/>
                </a:cxn>
                <a:cxn ang="0">
                  <a:pos x="1328" y="304"/>
                </a:cxn>
                <a:cxn ang="0">
                  <a:pos x="1368" y="452"/>
                </a:cxn>
                <a:cxn ang="0">
                  <a:pos x="1381" y="627"/>
                </a:cxn>
                <a:cxn ang="0">
                  <a:pos x="1416" y="721"/>
                </a:cxn>
                <a:cxn ang="0">
                  <a:pos x="1316" y="859"/>
                </a:cxn>
                <a:cxn ang="0">
                  <a:pos x="1143" y="932"/>
                </a:cxn>
                <a:cxn ang="0">
                  <a:pos x="1042" y="873"/>
                </a:cxn>
                <a:cxn ang="0">
                  <a:pos x="908" y="741"/>
                </a:cxn>
                <a:cxn ang="0">
                  <a:pos x="803" y="733"/>
                </a:cxn>
              </a:cxnLst>
              <a:rect l="0" t="0" r="r" b="b"/>
              <a:pathLst>
                <a:path w="1473" h="932">
                  <a:moveTo>
                    <a:pt x="143" y="413"/>
                  </a:moveTo>
                  <a:lnTo>
                    <a:pt x="138" y="409"/>
                  </a:lnTo>
                  <a:lnTo>
                    <a:pt x="135" y="405"/>
                  </a:lnTo>
                  <a:lnTo>
                    <a:pt x="132" y="401"/>
                  </a:lnTo>
                  <a:lnTo>
                    <a:pt x="130" y="397"/>
                  </a:lnTo>
                  <a:lnTo>
                    <a:pt x="128" y="393"/>
                  </a:lnTo>
                  <a:lnTo>
                    <a:pt x="125" y="391"/>
                  </a:lnTo>
                  <a:lnTo>
                    <a:pt x="118" y="388"/>
                  </a:lnTo>
                  <a:lnTo>
                    <a:pt x="110" y="388"/>
                  </a:lnTo>
                  <a:lnTo>
                    <a:pt x="97" y="388"/>
                  </a:lnTo>
                  <a:lnTo>
                    <a:pt x="84" y="386"/>
                  </a:lnTo>
                  <a:lnTo>
                    <a:pt x="78" y="383"/>
                  </a:lnTo>
                  <a:lnTo>
                    <a:pt x="71" y="380"/>
                  </a:lnTo>
                  <a:lnTo>
                    <a:pt x="66" y="377"/>
                  </a:lnTo>
                  <a:lnTo>
                    <a:pt x="62" y="370"/>
                  </a:lnTo>
                  <a:lnTo>
                    <a:pt x="62" y="369"/>
                  </a:lnTo>
                  <a:lnTo>
                    <a:pt x="62" y="368"/>
                  </a:lnTo>
                  <a:lnTo>
                    <a:pt x="64" y="365"/>
                  </a:lnTo>
                  <a:lnTo>
                    <a:pt x="65" y="364"/>
                  </a:lnTo>
                  <a:lnTo>
                    <a:pt x="70" y="361"/>
                  </a:lnTo>
                  <a:lnTo>
                    <a:pt x="77" y="358"/>
                  </a:lnTo>
                  <a:lnTo>
                    <a:pt x="91" y="355"/>
                  </a:lnTo>
                  <a:lnTo>
                    <a:pt x="100" y="351"/>
                  </a:lnTo>
                  <a:lnTo>
                    <a:pt x="106" y="346"/>
                  </a:lnTo>
                  <a:lnTo>
                    <a:pt x="113" y="336"/>
                  </a:lnTo>
                  <a:lnTo>
                    <a:pt x="119" y="325"/>
                  </a:lnTo>
                  <a:lnTo>
                    <a:pt x="126" y="314"/>
                  </a:lnTo>
                  <a:lnTo>
                    <a:pt x="130" y="309"/>
                  </a:lnTo>
                  <a:lnTo>
                    <a:pt x="132" y="305"/>
                  </a:lnTo>
                  <a:lnTo>
                    <a:pt x="136" y="301"/>
                  </a:lnTo>
                  <a:lnTo>
                    <a:pt x="141" y="299"/>
                  </a:lnTo>
                  <a:lnTo>
                    <a:pt x="145" y="298"/>
                  </a:lnTo>
                  <a:lnTo>
                    <a:pt x="149" y="298"/>
                  </a:lnTo>
                  <a:lnTo>
                    <a:pt x="154" y="300"/>
                  </a:lnTo>
                  <a:lnTo>
                    <a:pt x="160" y="304"/>
                  </a:lnTo>
                  <a:lnTo>
                    <a:pt x="167" y="309"/>
                  </a:lnTo>
                  <a:lnTo>
                    <a:pt x="174" y="313"/>
                  </a:lnTo>
                  <a:lnTo>
                    <a:pt x="182" y="317"/>
                  </a:lnTo>
                  <a:lnTo>
                    <a:pt x="189" y="321"/>
                  </a:lnTo>
                  <a:lnTo>
                    <a:pt x="205" y="326"/>
                  </a:lnTo>
                  <a:lnTo>
                    <a:pt x="220" y="334"/>
                  </a:lnTo>
                  <a:lnTo>
                    <a:pt x="230" y="339"/>
                  </a:lnTo>
                  <a:lnTo>
                    <a:pt x="237" y="346"/>
                  </a:lnTo>
                  <a:lnTo>
                    <a:pt x="240" y="349"/>
                  </a:lnTo>
                  <a:lnTo>
                    <a:pt x="242" y="355"/>
                  </a:lnTo>
                  <a:lnTo>
                    <a:pt x="244" y="360"/>
                  </a:lnTo>
                  <a:lnTo>
                    <a:pt x="245" y="365"/>
                  </a:lnTo>
                  <a:lnTo>
                    <a:pt x="245" y="369"/>
                  </a:lnTo>
                  <a:lnTo>
                    <a:pt x="244" y="373"/>
                  </a:lnTo>
                  <a:lnTo>
                    <a:pt x="241" y="375"/>
                  </a:lnTo>
                  <a:lnTo>
                    <a:pt x="239" y="378"/>
                  </a:lnTo>
                  <a:lnTo>
                    <a:pt x="232" y="382"/>
                  </a:lnTo>
                  <a:lnTo>
                    <a:pt x="223" y="386"/>
                  </a:lnTo>
                  <a:lnTo>
                    <a:pt x="214" y="388"/>
                  </a:lnTo>
                  <a:lnTo>
                    <a:pt x="206" y="391"/>
                  </a:lnTo>
                  <a:lnTo>
                    <a:pt x="197" y="395"/>
                  </a:lnTo>
                  <a:lnTo>
                    <a:pt x="192" y="400"/>
                  </a:lnTo>
                  <a:lnTo>
                    <a:pt x="184" y="410"/>
                  </a:lnTo>
                  <a:lnTo>
                    <a:pt x="175" y="423"/>
                  </a:lnTo>
                  <a:lnTo>
                    <a:pt x="170" y="427"/>
                  </a:lnTo>
                  <a:lnTo>
                    <a:pt x="165" y="431"/>
                  </a:lnTo>
                  <a:lnTo>
                    <a:pt x="162" y="431"/>
                  </a:lnTo>
                  <a:lnTo>
                    <a:pt x="158" y="431"/>
                  </a:lnTo>
                  <a:lnTo>
                    <a:pt x="154" y="430"/>
                  </a:lnTo>
                  <a:lnTo>
                    <a:pt x="150" y="428"/>
                  </a:lnTo>
                  <a:lnTo>
                    <a:pt x="143" y="413"/>
                  </a:lnTo>
                  <a:close/>
                  <a:moveTo>
                    <a:pt x="114" y="715"/>
                  </a:moveTo>
                  <a:lnTo>
                    <a:pt x="119" y="710"/>
                  </a:lnTo>
                  <a:lnTo>
                    <a:pt x="127" y="704"/>
                  </a:lnTo>
                  <a:lnTo>
                    <a:pt x="134" y="700"/>
                  </a:lnTo>
                  <a:lnTo>
                    <a:pt x="141" y="697"/>
                  </a:lnTo>
                  <a:lnTo>
                    <a:pt x="157" y="691"/>
                  </a:lnTo>
                  <a:lnTo>
                    <a:pt x="173" y="686"/>
                  </a:lnTo>
                  <a:lnTo>
                    <a:pt x="188" y="681"/>
                  </a:lnTo>
                  <a:lnTo>
                    <a:pt x="202" y="675"/>
                  </a:lnTo>
                  <a:lnTo>
                    <a:pt x="209" y="671"/>
                  </a:lnTo>
                  <a:lnTo>
                    <a:pt x="215" y="665"/>
                  </a:lnTo>
                  <a:lnTo>
                    <a:pt x="220" y="660"/>
                  </a:lnTo>
                  <a:lnTo>
                    <a:pt x="224" y="654"/>
                  </a:lnTo>
                  <a:lnTo>
                    <a:pt x="237" y="633"/>
                  </a:lnTo>
                  <a:lnTo>
                    <a:pt x="252" y="615"/>
                  </a:lnTo>
                  <a:lnTo>
                    <a:pt x="258" y="606"/>
                  </a:lnTo>
                  <a:lnTo>
                    <a:pt x="264" y="597"/>
                  </a:lnTo>
                  <a:lnTo>
                    <a:pt x="270" y="586"/>
                  </a:lnTo>
                  <a:lnTo>
                    <a:pt x="275" y="575"/>
                  </a:lnTo>
                  <a:lnTo>
                    <a:pt x="277" y="572"/>
                  </a:lnTo>
                  <a:lnTo>
                    <a:pt x="279" y="568"/>
                  </a:lnTo>
                  <a:lnTo>
                    <a:pt x="281" y="566"/>
                  </a:lnTo>
                  <a:lnTo>
                    <a:pt x="285" y="564"/>
                  </a:lnTo>
                  <a:lnTo>
                    <a:pt x="292" y="562"/>
                  </a:lnTo>
                  <a:lnTo>
                    <a:pt x="299" y="559"/>
                  </a:lnTo>
                  <a:lnTo>
                    <a:pt x="307" y="559"/>
                  </a:lnTo>
                  <a:lnTo>
                    <a:pt x="315" y="558"/>
                  </a:lnTo>
                  <a:lnTo>
                    <a:pt x="322" y="555"/>
                  </a:lnTo>
                  <a:lnTo>
                    <a:pt x="328" y="551"/>
                  </a:lnTo>
                  <a:lnTo>
                    <a:pt x="328" y="549"/>
                  </a:lnTo>
                  <a:lnTo>
                    <a:pt x="328" y="548"/>
                  </a:lnTo>
                  <a:lnTo>
                    <a:pt x="310" y="536"/>
                  </a:lnTo>
                  <a:lnTo>
                    <a:pt x="290" y="527"/>
                  </a:lnTo>
                  <a:lnTo>
                    <a:pt x="271" y="518"/>
                  </a:lnTo>
                  <a:lnTo>
                    <a:pt x="253" y="506"/>
                  </a:lnTo>
                  <a:lnTo>
                    <a:pt x="246" y="502"/>
                  </a:lnTo>
                  <a:lnTo>
                    <a:pt x="241" y="500"/>
                  </a:lnTo>
                  <a:lnTo>
                    <a:pt x="236" y="498"/>
                  </a:lnTo>
                  <a:lnTo>
                    <a:pt x="231" y="497"/>
                  </a:lnTo>
                  <a:lnTo>
                    <a:pt x="222" y="497"/>
                  </a:lnTo>
                  <a:lnTo>
                    <a:pt x="213" y="500"/>
                  </a:lnTo>
                  <a:lnTo>
                    <a:pt x="204" y="502"/>
                  </a:lnTo>
                  <a:lnTo>
                    <a:pt x="193" y="505"/>
                  </a:lnTo>
                  <a:lnTo>
                    <a:pt x="183" y="506"/>
                  </a:lnTo>
                  <a:lnTo>
                    <a:pt x="173" y="506"/>
                  </a:lnTo>
                  <a:lnTo>
                    <a:pt x="165" y="504"/>
                  </a:lnTo>
                  <a:lnTo>
                    <a:pt x="157" y="501"/>
                  </a:lnTo>
                  <a:lnTo>
                    <a:pt x="148" y="498"/>
                  </a:lnTo>
                  <a:lnTo>
                    <a:pt x="140" y="498"/>
                  </a:lnTo>
                  <a:lnTo>
                    <a:pt x="131" y="500"/>
                  </a:lnTo>
                  <a:lnTo>
                    <a:pt x="125" y="501"/>
                  </a:lnTo>
                  <a:lnTo>
                    <a:pt x="117" y="506"/>
                  </a:lnTo>
                  <a:lnTo>
                    <a:pt x="112" y="513"/>
                  </a:lnTo>
                  <a:lnTo>
                    <a:pt x="108" y="522"/>
                  </a:lnTo>
                  <a:lnTo>
                    <a:pt x="103" y="531"/>
                  </a:lnTo>
                  <a:lnTo>
                    <a:pt x="96" y="540"/>
                  </a:lnTo>
                  <a:lnTo>
                    <a:pt x="88" y="548"/>
                  </a:lnTo>
                  <a:lnTo>
                    <a:pt x="82" y="553"/>
                  </a:lnTo>
                  <a:lnTo>
                    <a:pt x="75" y="561"/>
                  </a:lnTo>
                  <a:lnTo>
                    <a:pt x="70" y="568"/>
                  </a:lnTo>
                  <a:lnTo>
                    <a:pt x="66" y="576"/>
                  </a:lnTo>
                  <a:lnTo>
                    <a:pt x="62" y="589"/>
                  </a:lnTo>
                  <a:lnTo>
                    <a:pt x="59" y="596"/>
                  </a:lnTo>
                  <a:lnTo>
                    <a:pt x="56" y="597"/>
                  </a:lnTo>
                  <a:lnTo>
                    <a:pt x="55" y="597"/>
                  </a:lnTo>
                  <a:lnTo>
                    <a:pt x="52" y="596"/>
                  </a:lnTo>
                  <a:lnTo>
                    <a:pt x="49" y="594"/>
                  </a:lnTo>
                  <a:lnTo>
                    <a:pt x="46" y="590"/>
                  </a:lnTo>
                  <a:lnTo>
                    <a:pt x="39" y="585"/>
                  </a:lnTo>
                  <a:lnTo>
                    <a:pt x="33" y="580"/>
                  </a:lnTo>
                  <a:lnTo>
                    <a:pt x="26" y="576"/>
                  </a:lnTo>
                  <a:lnTo>
                    <a:pt x="20" y="576"/>
                  </a:lnTo>
                  <a:lnTo>
                    <a:pt x="13" y="577"/>
                  </a:lnTo>
                  <a:lnTo>
                    <a:pt x="9" y="581"/>
                  </a:lnTo>
                  <a:lnTo>
                    <a:pt x="5" y="585"/>
                  </a:lnTo>
                  <a:lnTo>
                    <a:pt x="4" y="590"/>
                  </a:lnTo>
                  <a:lnTo>
                    <a:pt x="4" y="596"/>
                  </a:lnTo>
                  <a:lnTo>
                    <a:pt x="5" y="602"/>
                  </a:lnTo>
                  <a:lnTo>
                    <a:pt x="9" y="606"/>
                  </a:lnTo>
                  <a:lnTo>
                    <a:pt x="16" y="612"/>
                  </a:lnTo>
                  <a:lnTo>
                    <a:pt x="24" y="620"/>
                  </a:lnTo>
                  <a:lnTo>
                    <a:pt x="26" y="624"/>
                  </a:lnTo>
                  <a:lnTo>
                    <a:pt x="27" y="628"/>
                  </a:lnTo>
                  <a:lnTo>
                    <a:pt x="27" y="631"/>
                  </a:lnTo>
                  <a:lnTo>
                    <a:pt x="25" y="634"/>
                  </a:lnTo>
                  <a:lnTo>
                    <a:pt x="20" y="640"/>
                  </a:lnTo>
                  <a:lnTo>
                    <a:pt x="14" y="646"/>
                  </a:lnTo>
                  <a:lnTo>
                    <a:pt x="9" y="653"/>
                  </a:lnTo>
                  <a:lnTo>
                    <a:pt x="4" y="660"/>
                  </a:lnTo>
                  <a:lnTo>
                    <a:pt x="2" y="669"/>
                  </a:lnTo>
                  <a:lnTo>
                    <a:pt x="0" y="677"/>
                  </a:lnTo>
                  <a:lnTo>
                    <a:pt x="2" y="680"/>
                  </a:lnTo>
                  <a:lnTo>
                    <a:pt x="3" y="684"/>
                  </a:lnTo>
                  <a:lnTo>
                    <a:pt x="5" y="688"/>
                  </a:lnTo>
                  <a:lnTo>
                    <a:pt x="9" y="690"/>
                  </a:lnTo>
                  <a:lnTo>
                    <a:pt x="17" y="693"/>
                  </a:lnTo>
                  <a:lnTo>
                    <a:pt x="24" y="695"/>
                  </a:lnTo>
                  <a:lnTo>
                    <a:pt x="30" y="695"/>
                  </a:lnTo>
                  <a:lnTo>
                    <a:pt x="36" y="695"/>
                  </a:lnTo>
                  <a:lnTo>
                    <a:pt x="44" y="695"/>
                  </a:lnTo>
                  <a:lnTo>
                    <a:pt x="51" y="697"/>
                  </a:lnTo>
                  <a:lnTo>
                    <a:pt x="57" y="700"/>
                  </a:lnTo>
                  <a:lnTo>
                    <a:pt x="65" y="708"/>
                  </a:lnTo>
                  <a:lnTo>
                    <a:pt x="66" y="715"/>
                  </a:lnTo>
                  <a:lnTo>
                    <a:pt x="66" y="721"/>
                  </a:lnTo>
                  <a:lnTo>
                    <a:pt x="65" y="728"/>
                  </a:lnTo>
                  <a:lnTo>
                    <a:pt x="61" y="734"/>
                  </a:lnTo>
                  <a:lnTo>
                    <a:pt x="56" y="742"/>
                  </a:lnTo>
                  <a:lnTo>
                    <a:pt x="49" y="750"/>
                  </a:lnTo>
                  <a:lnTo>
                    <a:pt x="47" y="755"/>
                  </a:lnTo>
                  <a:lnTo>
                    <a:pt x="46" y="760"/>
                  </a:lnTo>
                  <a:lnTo>
                    <a:pt x="46" y="764"/>
                  </a:lnTo>
                  <a:lnTo>
                    <a:pt x="47" y="770"/>
                  </a:lnTo>
                  <a:lnTo>
                    <a:pt x="48" y="777"/>
                  </a:lnTo>
                  <a:lnTo>
                    <a:pt x="49" y="785"/>
                  </a:lnTo>
                  <a:lnTo>
                    <a:pt x="49" y="792"/>
                  </a:lnTo>
                  <a:lnTo>
                    <a:pt x="48" y="800"/>
                  </a:lnTo>
                  <a:lnTo>
                    <a:pt x="48" y="804"/>
                  </a:lnTo>
                  <a:lnTo>
                    <a:pt x="48" y="811"/>
                  </a:lnTo>
                  <a:lnTo>
                    <a:pt x="48" y="813"/>
                  </a:lnTo>
                  <a:lnTo>
                    <a:pt x="48" y="817"/>
                  </a:lnTo>
                  <a:lnTo>
                    <a:pt x="49" y="818"/>
                  </a:lnTo>
                  <a:lnTo>
                    <a:pt x="51" y="820"/>
                  </a:lnTo>
                  <a:lnTo>
                    <a:pt x="56" y="820"/>
                  </a:lnTo>
                  <a:lnTo>
                    <a:pt x="61" y="818"/>
                  </a:lnTo>
                  <a:lnTo>
                    <a:pt x="65" y="814"/>
                  </a:lnTo>
                  <a:lnTo>
                    <a:pt x="69" y="811"/>
                  </a:lnTo>
                  <a:lnTo>
                    <a:pt x="77" y="800"/>
                  </a:lnTo>
                  <a:lnTo>
                    <a:pt x="81" y="792"/>
                  </a:lnTo>
                  <a:lnTo>
                    <a:pt x="86" y="779"/>
                  </a:lnTo>
                  <a:lnTo>
                    <a:pt x="90" y="767"/>
                  </a:lnTo>
                  <a:lnTo>
                    <a:pt x="93" y="752"/>
                  </a:lnTo>
                  <a:lnTo>
                    <a:pt x="97" y="739"/>
                  </a:lnTo>
                  <a:lnTo>
                    <a:pt x="114" y="715"/>
                  </a:lnTo>
                  <a:close/>
                  <a:moveTo>
                    <a:pt x="613" y="789"/>
                  </a:moveTo>
                  <a:lnTo>
                    <a:pt x="614" y="779"/>
                  </a:lnTo>
                  <a:lnTo>
                    <a:pt x="614" y="769"/>
                  </a:lnTo>
                  <a:lnTo>
                    <a:pt x="619" y="725"/>
                  </a:lnTo>
                  <a:lnTo>
                    <a:pt x="626" y="682"/>
                  </a:lnTo>
                  <a:lnTo>
                    <a:pt x="631" y="662"/>
                  </a:lnTo>
                  <a:lnTo>
                    <a:pt x="638" y="641"/>
                  </a:lnTo>
                  <a:lnTo>
                    <a:pt x="641" y="631"/>
                  </a:lnTo>
                  <a:lnTo>
                    <a:pt x="645" y="620"/>
                  </a:lnTo>
                  <a:lnTo>
                    <a:pt x="651" y="611"/>
                  </a:lnTo>
                  <a:lnTo>
                    <a:pt x="657" y="602"/>
                  </a:lnTo>
                  <a:lnTo>
                    <a:pt x="660" y="598"/>
                  </a:lnTo>
                  <a:lnTo>
                    <a:pt x="660" y="594"/>
                  </a:lnTo>
                  <a:lnTo>
                    <a:pt x="658" y="590"/>
                  </a:lnTo>
                  <a:lnTo>
                    <a:pt x="656" y="588"/>
                  </a:lnTo>
                  <a:lnTo>
                    <a:pt x="647" y="583"/>
                  </a:lnTo>
                  <a:lnTo>
                    <a:pt x="634" y="580"/>
                  </a:lnTo>
                  <a:lnTo>
                    <a:pt x="621" y="579"/>
                  </a:lnTo>
                  <a:lnTo>
                    <a:pt x="607" y="579"/>
                  </a:lnTo>
                  <a:lnTo>
                    <a:pt x="596" y="579"/>
                  </a:lnTo>
                  <a:lnTo>
                    <a:pt x="590" y="580"/>
                  </a:lnTo>
                  <a:lnTo>
                    <a:pt x="586" y="583"/>
                  </a:lnTo>
                  <a:lnTo>
                    <a:pt x="583" y="586"/>
                  </a:lnTo>
                  <a:lnTo>
                    <a:pt x="582" y="589"/>
                  </a:lnTo>
                  <a:lnTo>
                    <a:pt x="582" y="594"/>
                  </a:lnTo>
                  <a:lnTo>
                    <a:pt x="582" y="603"/>
                  </a:lnTo>
                  <a:lnTo>
                    <a:pt x="583" y="612"/>
                  </a:lnTo>
                  <a:lnTo>
                    <a:pt x="582" y="624"/>
                  </a:lnTo>
                  <a:lnTo>
                    <a:pt x="581" y="634"/>
                  </a:lnTo>
                  <a:lnTo>
                    <a:pt x="578" y="642"/>
                  </a:lnTo>
                  <a:lnTo>
                    <a:pt x="574" y="650"/>
                  </a:lnTo>
                  <a:lnTo>
                    <a:pt x="570" y="655"/>
                  </a:lnTo>
                  <a:lnTo>
                    <a:pt x="565" y="658"/>
                  </a:lnTo>
                  <a:lnTo>
                    <a:pt x="560" y="660"/>
                  </a:lnTo>
                  <a:lnTo>
                    <a:pt x="553" y="660"/>
                  </a:lnTo>
                  <a:lnTo>
                    <a:pt x="548" y="659"/>
                  </a:lnTo>
                  <a:lnTo>
                    <a:pt x="542" y="656"/>
                  </a:lnTo>
                  <a:lnTo>
                    <a:pt x="537" y="653"/>
                  </a:lnTo>
                  <a:lnTo>
                    <a:pt x="531" y="647"/>
                  </a:lnTo>
                  <a:lnTo>
                    <a:pt x="526" y="641"/>
                  </a:lnTo>
                  <a:lnTo>
                    <a:pt x="521" y="633"/>
                  </a:lnTo>
                  <a:lnTo>
                    <a:pt x="518" y="624"/>
                  </a:lnTo>
                  <a:lnTo>
                    <a:pt x="515" y="615"/>
                  </a:lnTo>
                  <a:lnTo>
                    <a:pt x="508" y="611"/>
                  </a:lnTo>
                  <a:lnTo>
                    <a:pt x="502" y="610"/>
                  </a:lnTo>
                  <a:lnTo>
                    <a:pt x="494" y="608"/>
                  </a:lnTo>
                  <a:lnTo>
                    <a:pt x="485" y="607"/>
                  </a:lnTo>
                  <a:lnTo>
                    <a:pt x="467" y="607"/>
                  </a:lnTo>
                  <a:lnTo>
                    <a:pt x="450" y="607"/>
                  </a:lnTo>
                  <a:lnTo>
                    <a:pt x="442" y="606"/>
                  </a:lnTo>
                  <a:lnTo>
                    <a:pt x="434" y="605"/>
                  </a:lnTo>
                  <a:lnTo>
                    <a:pt x="428" y="602"/>
                  </a:lnTo>
                  <a:lnTo>
                    <a:pt x="423" y="598"/>
                  </a:lnTo>
                  <a:lnTo>
                    <a:pt x="419" y="593"/>
                  </a:lnTo>
                  <a:lnTo>
                    <a:pt x="416" y="586"/>
                  </a:lnTo>
                  <a:lnTo>
                    <a:pt x="415" y="577"/>
                  </a:lnTo>
                  <a:lnTo>
                    <a:pt x="416" y="567"/>
                  </a:lnTo>
                  <a:lnTo>
                    <a:pt x="416" y="558"/>
                  </a:lnTo>
                  <a:lnTo>
                    <a:pt x="416" y="550"/>
                  </a:lnTo>
                  <a:lnTo>
                    <a:pt x="416" y="545"/>
                  </a:lnTo>
                  <a:lnTo>
                    <a:pt x="413" y="540"/>
                  </a:lnTo>
                  <a:lnTo>
                    <a:pt x="410" y="532"/>
                  </a:lnTo>
                  <a:lnTo>
                    <a:pt x="403" y="527"/>
                  </a:lnTo>
                  <a:lnTo>
                    <a:pt x="398" y="523"/>
                  </a:lnTo>
                  <a:lnTo>
                    <a:pt x="391" y="519"/>
                  </a:lnTo>
                  <a:lnTo>
                    <a:pt x="390" y="517"/>
                  </a:lnTo>
                  <a:lnTo>
                    <a:pt x="388" y="513"/>
                  </a:lnTo>
                  <a:lnTo>
                    <a:pt x="386" y="510"/>
                  </a:lnTo>
                  <a:lnTo>
                    <a:pt x="386" y="505"/>
                  </a:lnTo>
                  <a:lnTo>
                    <a:pt x="386" y="497"/>
                  </a:lnTo>
                  <a:lnTo>
                    <a:pt x="384" y="488"/>
                  </a:lnTo>
                  <a:lnTo>
                    <a:pt x="380" y="480"/>
                  </a:lnTo>
                  <a:lnTo>
                    <a:pt x="377" y="472"/>
                  </a:lnTo>
                  <a:lnTo>
                    <a:pt x="373" y="466"/>
                  </a:lnTo>
                  <a:lnTo>
                    <a:pt x="371" y="458"/>
                  </a:lnTo>
                  <a:lnTo>
                    <a:pt x="368" y="450"/>
                  </a:lnTo>
                  <a:lnTo>
                    <a:pt x="368" y="443"/>
                  </a:lnTo>
                  <a:lnTo>
                    <a:pt x="369" y="439"/>
                  </a:lnTo>
                  <a:lnTo>
                    <a:pt x="372" y="435"/>
                  </a:lnTo>
                  <a:lnTo>
                    <a:pt x="375" y="432"/>
                  </a:lnTo>
                  <a:lnTo>
                    <a:pt x="380" y="430"/>
                  </a:lnTo>
                  <a:lnTo>
                    <a:pt x="391" y="426"/>
                  </a:lnTo>
                  <a:lnTo>
                    <a:pt x="403" y="425"/>
                  </a:lnTo>
                  <a:lnTo>
                    <a:pt x="416" y="423"/>
                  </a:lnTo>
                  <a:lnTo>
                    <a:pt x="428" y="422"/>
                  </a:lnTo>
                  <a:lnTo>
                    <a:pt x="432" y="421"/>
                  </a:lnTo>
                  <a:lnTo>
                    <a:pt x="436" y="421"/>
                  </a:lnTo>
                  <a:lnTo>
                    <a:pt x="437" y="419"/>
                  </a:lnTo>
                  <a:lnTo>
                    <a:pt x="438" y="417"/>
                  </a:lnTo>
                  <a:lnTo>
                    <a:pt x="437" y="410"/>
                  </a:lnTo>
                  <a:lnTo>
                    <a:pt x="436" y="405"/>
                  </a:lnTo>
                  <a:lnTo>
                    <a:pt x="432" y="401"/>
                  </a:lnTo>
                  <a:lnTo>
                    <a:pt x="428" y="399"/>
                  </a:lnTo>
                  <a:lnTo>
                    <a:pt x="423" y="397"/>
                  </a:lnTo>
                  <a:lnTo>
                    <a:pt x="417" y="397"/>
                  </a:lnTo>
                  <a:lnTo>
                    <a:pt x="411" y="397"/>
                  </a:lnTo>
                  <a:lnTo>
                    <a:pt x="404" y="399"/>
                  </a:lnTo>
                  <a:lnTo>
                    <a:pt x="390" y="403"/>
                  </a:lnTo>
                  <a:lnTo>
                    <a:pt x="377" y="404"/>
                  </a:lnTo>
                  <a:lnTo>
                    <a:pt x="372" y="404"/>
                  </a:lnTo>
                  <a:lnTo>
                    <a:pt x="367" y="404"/>
                  </a:lnTo>
                  <a:lnTo>
                    <a:pt x="363" y="401"/>
                  </a:lnTo>
                  <a:lnTo>
                    <a:pt x="359" y="399"/>
                  </a:lnTo>
                  <a:lnTo>
                    <a:pt x="356" y="392"/>
                  </a:lnTo>
                  <a:lnTo>
                    <a:pt x="354" y="386"/>
                  </a:lnTo>
                  <a:lnTo>
                    <a:pt x="354" y="379"/>
                  </a:lnTo>
                  <a:lnTo>
                    <a:pt x="354" y="371"/>
                  </a:lnTo>
                  <a:lnTo>
                    <a:pt x="356" y="356"/>
                  </a:lnTo>
                  <a:lnTo>
                    <a:pt x="362" y="339"/>
                  </a:lnTo>
                  <a:lnTo>
                    <a:pt x="367" y="325"/>
                  </a:lnTo>
                  <a:lnTo>
                    <a:pt x="371" y="312"/>
                  </a:lnTo>
                  <a:lnTo>
                    <a:pt x="372" y="307"/>
                  </a:lnTo>
                  <a:lnTo>
                    <a:pt x="373" y="301"/>
                  </a:lnTo>
                  <a:lnTo>
                    <a:pt x="373" y="299"/>
                  </a:lnTo>
                  <a:lnTo>
                    <a:pt x="372" y="298"/>
                  </a:lnTo>
                  <a:lnTo>
                    <a:pt x="359" y="289"/>
                  </a:lnTo>
                  <a:lnTo>
                    <a:pt x="353" y="282"/>
                  </a:lnTo>
                  <a:lnTo>
                    <a:pt x="351" y="279"/>
                  </a:lnTo>
                  <a:lnTo>
                    <a:pt x="350" y="277"/>
                  </a:lnTo>
                  <a:lnTo>
                    <a:pt x="350" y="274"/>
                  </a:lnTo>
                  <a:lnTo>
                    <a:pt x="351" y="273"/>
                  </a:lnTo>
                  <a:lnTo>
                    <a:pt x="354" y="268"/>
                  </a:lnTo>
                  <a:lnTo>
                    <a:pt x="358" y="261"/>
                  </a:lnTo>
                  <a:lnTo>
                    <a:pt x="363" y="252"/>
                  </a:lnTo>
                  <a:lnTo>
                    <a:pt x="366" y="242"/>
                  </a:lnTo>
                  <a:lnTo>
                    <a:pt x="367" y="230"/>
                  </a:lnTo>
                  <a:lnTo>
                    <a:pt x="366" y="220"/>
                  </a:lnTo>
                  <a:lnTo>
                    <a:pt x="364" y="208"/>
                  </a:lnTo>
                  <a:lnTo>
                    <a:pt x="364" y="198"/>
                  </a:lnTo>
                  <a:lnTo>
                    <a:pt x="364" y="197"/>
                  </a:lnTo>
                  <a:lnTo>
                    <a:pt x="366" y="195"/>
                  </a:lnTo>
                  <a:lnTo>
                    <a:pt x="368" y="195"/>
                  </a:lnTo>
                  <a:lnTo>
                    <a:pt x="369" y="195"/>
                  </a:lnTo>
                  <a:lnTo>
                    <a:pt x="376" y="197"/>
                  </a:lnTo>
                  <a:lnTo>
                    <a:pt x="382" y="199"/>
                  </a:lnTo>
                  <a:lnTo>
                    <a:pt x="397" y="203"/>
                  </a:lnTo>
                  <a:lnTo>
                    <a:pt x="407" y="206"/>
                  </a:lnTo>
                  <a:lnTo>
                    <a:pt x="419" y="204"/>
                  </a:lnTo>
                  <a:lnTo>
                    <a:pt x="432" y="202"/>
                  </a:lnTo>
                  <a:lnTo>
                    <a:pt x="446" y="198"/>
                  </a:lnTo>
                  <a:lnTo>
                    <a:pt x="460" y="193"/>
                  </a:lnTo>
                  <a:lnTo>
                    <a:pt x="473" y="186"/>
                  </a:lnTo>
                  <a:lnTo>
                    <a:pt x="483" y="177"/>
                  </a:lnTo>
                  <a:lnTo>
                    <a:pt x="487" y="173"/>
                  </a:lnTo>
                  <a:lnTo>
                    <a:pt x="490" y="168"/>
                  </a:lnTo>
                  <a:lnTo>
                    <a:pt x="491" y="163"/>
                  </a:lnTo>
                  <a:lnTo>
                    <a:pt x="491" y="158"/>
                  </a:lnTo>
                  <a:lnTo>
                    <a:pt x="491" y="150"/>
                  </a:lnTo>
                  <a:lnTo>
                    <a:pt x="493" y="143"/>
                  </a:lnTo>
                  <a:lnTo>
                    <a:pt x="496" y="137"/>
                  </a:lnTo>
                  <a:lnTo>
                    <a:pt x="500" y="132"/>
                  </a:lnTo>
                  <a:lnTo>
                    <a:pt x="505" y="128"/>
                  </a:lnTo>
                  <a:lnTo>
                    <a:pt x="512" y="124"/>
                  </a:lnTo>
                  <a:lnTo>
                    <a:pt x="518" y="121"/>
                  </a:lnTo>
                  <a:lnTo>
                    <a:pt x="526" y="119"/>
                  </a:lnTo>
                  <a:lnTo>
                    <a:pt x="542" y="114"/>
                  </a:lnTo>
                  <a:lnTo>
                    <a:pt x="557" y="107"/>
                  </a:lnTo>
                  <a:lnTo>
                    <a:pt x="565" y="103"/>
                  </a:lnTo>
                  <a:lnTo>
                    <a:pt x="572" y="99"/>
                  </a:lnTo>
                  <a:lnTo>
                    <a:pt x="578" y="94"/>
                  </a:lnTo>
                  <a:lnTo>
                    <a:pt x="583" y="89"/>
                  </a:lnTo>
                  <a:lnTo>
                    <a:pt x="590" y="79"/>
                  </a:lnTo>
                  <a:lnTo>
                    <a:pt x="596" y="64"/>
                  </a:lnTo>
                  <a:lnTo>
                    <a:pt x="601" y="59"/>
                  </a:lnTo>
                  <a:lnTo>
                    <a:pt x="607" y="55"/>
                  </a:lnTo>
                  <a:lnTo>
                    <a:pt x="609" y="55"/>
                  </a:lnTo>
                  <a:lnTo>
                    <a:pt x="612" y="55"/>
                  </a:lnTo>
                  <a:lnTo>
                    <a:pt x="614" y="57"/>
                  </a:lnTo>
                  <a:lnTo>
                    <a:pt x="617" y="58"/>
                  </a:lnTo>
                  <a:lnTo>
                    <a:pt x="632" y="70"/>
                  </a:lnTo>
                  <a:lnTo>
                    <a:pt x="645" y="77"/>
                  </a:lnTo>
                  <a:lnTo>
                    <a:pt x="651" y="79"/>
                  </a:lnTo>
                  <a:lnTo>
                    <a:pt x="656" y="80"/>
                  </a:lnTo>
                  <a:lnTo>
                    <a:pt x="660" y="80"/>
                  </a:lnTo>
                  <a:lnTo>
                    <a:pt x="662" y="79"/>
                  </a:lnTo>
                  <a:lnTo>
                    <a:pt x="666" y="76"/>
                  </a:lnTo>
                  <a:lnTo>
                    <a:pt x="669" y="75"/>
                  </a:lnTo>
                  <a:lnTo>
                    <a:pt x="670" y="71"/>
                  </a:lnTo>
                  <a:lnTo>
                    <a:pt x="671" y="68"/>
                  </a:lnTo>
                  <a:lnTo>
                    <a:pt x="674" y="61"/>
                  </a:lnTo>
                  <a:lnTo>
                    <a:pt x="676" y="51"/>
                  </a:lnTo>
                  <a:lnTo>
                    <a:pt x="678" y="35"/>
                  </a:lnTo>
                  <a:lnTo>
                    <a:pt x="682" y="23"/>
                  </a:lnTo>
                  <a:lnTo>
                    <a:pt x="682" y="20"/>
                  </a:lnTo>
                  <a:lnTo>
                    <a:pt x="684" y="20"/>
                  </a:lnTo>
                  <a:lnTo>
                    <a:pt x="686" y="20"/>
                  </a:lnTo>
                  <a:lnTo>
                    <a:pt x="688" y="22"/>
                  </a:lnTo>
                  <a:lnTo>
                    <a:pt x="693" y="27"/>
                  </a:lnTo>
                  <a:lnTo>
                    <a:pt x="701" y="37"/>
                  </a:lnTo>
                  <a:lnTo>
                    <a:pt x="705" y="41"/>
                  </a:lnTo>
                  <a:lnTo>
                    <a:pt x="708" y="45"/>
                  </a:lnTo>
                  <a:lnTo>
                    <a:pt x="711" y="48"/>
                  </a:lnTo>
                  <a:lnTo>
                    <a:pt x="715" y="50"/>
                  </a:lnTo>
                  <a:lnTo>
                    <a:pt x="723" y="51"/>
                  </a:lnTo>
                  <a:lnTo>
                    <a:pt x="730" y="51"/>
                  </a:lnTo>
                  <a:lnTo>
                    <a:pt x="746" y="45"/>
                  </a:lnTo>
                  <a:lnTo>
                    <a:pt x="763" y="36"/>
                  </a:lnTo>
                  <a:lnTo>
                    <a:pt x="779" y="42"/>
                  </a:lnTo>
                  <a:lnTo>
                    <a:pt x="796" y="53"/>
                  </a:lnTo>
                  <a:lnTo>
                    <a:pt x="805" y="57"/>
                  </a:lnTo>
                  <a:lnTo>
                    <a:pt x="812" y="59"/>
                  </a:lnTo>
                  <a:lnTo>
                    <a:pt x="816" y="58"/>
                  </a:lnTo>
                  <a:lnTo>
                    <a:pt x="820" y="58"/>
                  </a:lnTo>
                  <a:lnTo>
                    <a:pt x="824" y="55"/>
                  </a:lnTo>
                  <a:lnTo>
                    <a:pt x="828" y="53"/>
                  </a:lnTo>
                  <a:lnTo>
                    <a:pt x="831" y="46"/>
                  </a:lnTo>
                  <a:lnTo>
                    <a:pt x="833" y="40"/>
                  </a:lnTo>
                  <a:lnTo>
                    <a:pt x="835" y="33"/>
                  </a:lnTo>
                  <a:lnTo>
                    <a:pt x="836" y="27"/>
                  </a:lnTo>
                  <a:lnTo>
                    <a:pt x="837" y="20"/>
                  </a:lnTo>
                  <a:lnTo>
                    <a:pt x="840" y="14"/>
                  </a:lnTo>
                  <a:lnTo>
                    <a:pt x="844" y="10"/>
                  </a:lnTo>
                  <a:lnTo>
                    <a:pt x="849" y="7"/>
                  </a:lnTo>
                  <a:lnTo>
                    <a:pt x="855" y="5"/>
                  </a:lnTo>
                  <a:lnTo>
                    <a:pt x="862" y="5"/>
                  </a:lnTo>
                  <a:lnTo>
                    <a:pt x="868" y="5"/>
                  </a:lnTo>
                  <a:lnTo>
                    <a:pt x="875" y="6"/>
                  </a:lnTo>
                  <a:lnTo>
                    <a:pt x="885" y="10"/>
                  </a:lnTo>
                  <a:lnTo>
                    <a:pt x="895" y="15"/>
                  </a:lnTo>
                  <a:lnTo>
                    <a:pt x="906" y="19"/>
                  </a:lnTo>
                  <a:lnTo>
                    <a:pt x="917" y="22"/>
                  </a:lnTo>
                  <a:lnTo>
                    <a:pt x="923" y="22"/>
                  </a:lnTo>
                  <a:lnTo>
                    <a:pt x="929" y="22"/>
                  </a:lnTo>
                  <a:lnTo>
                    <a:pt x="937" y="19"/>
                  </a:lnTo>
                  <a:lnTo>
                    <a:pt x="945" y="16"/>
                  </a:lnTo>
                  <a:lnTo>
                    <a:pt x="964" y="6"/>
                  </a:lnTo>
                  <a:lnTo>
                    <a:pt x="981" y="0"/>
                  </a:lnTo>
                  <a:lnTo>
                    <a:pt x="990" y="0"/>
                  </a:lnTo>
                  <a:lnTo>
                    <a:pt x="999" y="0"/>
                  </a:lnTo>
                  <a:lnTo>
                    <a:pt x="1008" y="4"/>
                  </a:lnTo>
                  <a:lnTo>
                    <a:pt x="1021" y="10"/>
                  </a:lnTo>
                  <a:lnTo>
                    <a:pt x="1028" y="13"/>
                  </a:lnTo>
                  <a:lnTo>
                    <a:pt x="1034" y="15"/>
                  </a:lnTo>
                  <a:lnTo>
                    <a:pt x="1042" y="16"/>
                  </a:lnTo>
                  <a:lnTo>
                    <a:pt x="1048" y="18"/>
                  </a:lnTo>
                  <a:lnTo>
                    <a:pt x="1063" y="18"/>
                  </a:lnTo>
                  <a:lnTo>
                    <a:pt x="1077" y="16"/>
                  </a:lnTo>
                  <a:lnTo>
                    <a:pt x="1092" y="14"/>
                  </a:lnTo>
                  <a:lnTo>
                    <a:pt x="1107" y="13"/>
                  </a:lnTo>
                  <a:lnTo>
                    <a:pt x="1114" y="14"/>
                  </a:lnTo>
                  <a:lnTo>
                    <a:pt x="1121" y="14"/>
                  </a:lnTo>
                  <a:lnTo>
                    <a:pt x="1129" y="16"/>
                  </a:lnTo>
                  <a:lnTo>
                    <a:pt x="1136" y="19"/>
                  </a:lnTo>
                  <a:lnTo>
                    <a:pt x="1148" y="23"/>
                  </a:lnTo>
                  <a:lnTo>
                    <a:pt x="1160" y="27"/>
                  </a:lnTo>
                  <a:lnTo>
                    <a:pt x="1171" y="29"/>
                  </a:lnTo>
                  <a:lnTo>
                    <a:pt x="1183" y="32"/>
                  </a:lnTo>
                  <a:lnTo>
                    <a:pt x="1205" y="35"/>
                  </a:lnTo>
                  <a:lnTo>
                    <a:pt x="1228" y="36"/>
                  </a:lnTo>
                  <a:lnTo>
                    <a:pt x="1252" y="33"/>
                  </a:lnTo>
                  <a:lnTo>
                    <a:pt x="1274" y="31"/>
                  </a:lnTo>
                  <a:lnTo>
                    <a:pt x="1297" y="27"/>
                  </a:lnTo>
                  <a:lnTo>
                    <a:pt x="1322" y="23"/>
                  </a:lnTo>
                  <a:lnTo>
                    <a:pt x="1333" y="22"/>
                  </a:lnTo>
                  <a:lnTo>
                    <a:pt x="1345" y="23"/>
                  </a:lnTo>
                  <a:lnTo>
                    <a:pt x="1355" y="26"/>
                  </a:lnTo>
                  <a:lnTo>
                    <a:pt x="1366" y="29"/>
                  </a:lnTo>
                  <a:lnTo>
                    <a:pt x="1375" y="32"/>
                  </a:lnTo>
                  <a:lnTo>
                    <a:pt x="1385" y="35"/>
                  </a:lnTo>
                  <a:lnTo>
                    <a:pt x="1392" y="33"/>
                  </a:lnTo>
                  <a:lnTo>
                    <a:pt x="1397" y="33"/>
                  </a:lnTo>
                  <a:lnTo>
                    <a:pt x="1403" y="31"/>
                  </a:lnTo>
                  <a:lnTo>
                    <a:pt x="1410" y="28"/>
                  </a:lnTo>
                  <a:lnTo>
                    <a:pt x="1416" y="26"/>
                  </a:lnTo>
                  <a:lnTo>
                    <a:pt x="1421" y="20"/>
                  </a:lnTo>
                  <a:lnTo>
                    <a:pt x="1425" y="16"/>
                  </a:lnTo>
                  <a:lnTo>
                    <a:pt x="1428" y="11"/>
                  </a:lnTo>
                  <a:lnTo>
                    <a:pt x="1459" y="44"/>
                  </a:lnTo>
                  <a:lnTo>
                    <a:pt x="1465" y="51"/>
                  </a:lnTo>
                  <a:lnTo>
                    <a:pt x="1469" y="58"/>
                  </a:lnTo>
                  <a:lnTo>
                    <a:pt x="1472" y="63"/>
                  </a:lnTo>
                  <a:lnTo>
                    <a:pt x="1473" y="68"/>
                  </a:lnTo>
                  <a:lnTo>
                    <a:pt x="1472" y="73"/>
                  </a:lnTo>
                  <a:lnTo>
                    <a:pt x="1469" y="77"/>
                  </a:lnTo>
                  <a:lnTo>
                    <a:pt x="1467" y="81"/>
                  </a:lnTo>
                  <a:lnTo>
                    <a:pt x="1462" y="84"/>
                  </a:lnTo>
                  <a:lnTo>
                    <a:pt x="1440" y="96"/>
                  </a:lnTo>
                  <a:lnTo>
                    <a:pt x="1417" y="110"/>
                  </a:lnTo>
                  <a:lnTo>
                    <a:pt x="1412" y="115"/>
                  </a:lnTo>
                  <a:lnTo>
                    <a:pt x="1408" y="119"/>
                  </a:lnTo>
                  <a:lnTo>
                    <a:pt x="1406" y="123"/>
                  </a:lnTo>
                  <a:lnTo>
                    <a:pt x="1403" y="127"/>
                  </a:lnTo>
                  <a:lnTo>
                    <a:pt x="1402" y="134"/>
                  </a:lnTo>
                  <a:lnTo>
                    <a:pt x="1402" y="142"/>
                  </a:lnTo>
                  <a:lnTo>
                    <a:pt x="1403" y="150"/>
                  </a:lnTo>
                  <a:lnTo>
                    <a:pt x="1403" y="158"/>
                  </a:lnTo>
                  <a:lnTo>
                    <a:pt x="1403" y="167"/>
                  </a:lnTo>
                  <a:lnTo>
                    <a:pt x="1401" y="176"/>
                  </a:lnTo>
                  <a:lnTo>
                    <a:pt x="1398" y="182"/>
                  </a:lnTo>
                  <a:lnTo>
                    <a:pt x="1393" y="190"/>
                  </a:lnTo>
                  <a:lnTo>
                    <a:pt x="1388" y="197"/>
                  </a:lnTo>
                  <a:lnTo>
                    <a:pt x="1383" y="203"/>
                  </a:lnTo>
                  <a:lnTo>
                    <a:pt x="1370" y="215"/>
                  </a:lnTo>
                  <a:lnTo>
                    <a:pt x="1358" y="226"/>
                  </a:lnTo>
                  <a:lnTo>
                    <a:pt x="1348" y="239"/>
                  </a:lnTo>
                  <a:lnTo>
                    <a:pt x="1338" y="252"/>
                  </a:lnTo>
                  <a:lnTo>
                    <a:pt x="1333" y="265"/>
                  </a:lnTo>
                  <a:lnTo>
                    <a:pt x="1329" y="278"/>
                  </a:lnTo>
                  <a:lnTo>
                    <a:pt x="1328" y="291"/>
                  </a:lnTo>
                  <a:lnTo>
                    <a:pt x="1328" y="304"/>
                  </a:lnTo>
                  <a:lnTo>
                    <a:pt x="1331" y="317"/>
                  </a:lnTo>
                  <a:lnTo>
                    <a:pt x="1333" y="330"/>
                  </a:lnTo>
                  <a:lnTo>
                    <a:pt x="1341" y="356"/>
                  </a:lnTo>
                  <a:lnTo>
                    <a:pt x="1351" y="382"/>
                  </a:lnTo>
                  <a:lnTo>
                    <a:pt x="1357" y="395"/>
                  </a:lnTo>
                  <a:lnTo>
                    <a:pt x="1362" y="408"/>
                  </a:lnTo>
                  <a:lnTo>
                    <a:pt x="1366" y="421"/>
                  </a:lnTo>
                  <a:lnTo>
                    <a:pt x="1368" y="435"/>
                  </a:lnTo>
                  <a:lnTo>
                    <a:pt x="1370" y="443"/>
                  </a:lnTo>
                  <a:lnTo>
                    <a:pt x="1368" y="452"/>
                  </a:lnTo>
                  <a:lnTo>
                    <a:pt x="1367" y="460"/>
                  </a:lnTo>
                  <a:lnTo>
                    <a:pt x="1364" y="467"/>
                  </a:lnTo>
                  <a:lnTo>
                    <a:pt x="1360" y="484"/>
                  </a:lnTo>
                  <a:lnTo>
                    <a:pt x="1358" y="502"/>
                  </a:lnTo>
                  <a:lnTo>
                    <a:pt x="1359" y="532"/>
                  </a:lnTo>
                  <a:lnTo>
                    <a:pt x="1363" y="558"/>
                  </a:lnTo>
                  <a:lnTo>
                    <a:pt x="1368" y="583"/>
                  </a:lnTo>
                  <a:lnTo>
                    <a:pt x="1375" y="610"/>
                  </a:lnTo>
                  <a:lnTo>
                    <a:pt x="1377" y="619"/>
                  </a:lnTo>
                  <a:lnTo>
                    <a:pt x="1381" y="627"/>
                  </a:lnTo>
                  <a:lnTo>
                    <a:pt x="1386" y="634"/>
                  </a:lnTo>
                  <a:lnTo>
                    <a:pt x="1392" y="641"/>
                  </a:lnTo>
                  <a:lnTo>
                    <a:pt x="1403" y="655"/>
                  </a:lnTo>
                  <a:lnTo>
                    <a:pt x="1414" y="671"/>
                  </a:lnTo>
                  <a:lnTo>
                    <a:pt x="1416" y="675"/>
                  </a:lnTo>
                  <a:lnTo>
                    <a:pt x="1417" y="680"/>
                  </a:lnTo>
                  <a:lnTo>
                    <a:pt x="1419" y="686"/>
                  </a:lnTo>
                  <a:lnTo>
                    <a:pt x="1419" y="693"/>
                  </a:lnTo>
                  <a:lnTo>
                    <a:pt x="1419" y="706"/>
                  </a:lnTo>
                  <a:lnTo>
                    <a:pt x="1416" y="721"/>
                  </a:lnTo>
                  <a:lnTo>
                    <a:pt x="1412" y="735"/>
                  </a:lnTo>
                  <a:lnTo>
                    <a:pt x="1407" y="748"/>
                  </a:lnTo>
                  <a:lnTo>
                    <a:pt x="1402" y="760"/>
                  </a:lnTo>
                  <a:lnTo>
                    <a:pt x="1394" y="769"/>
                  </a:lnTo>
                  <a:lnTo>
                    <a:pt x="1372" y="790"/>
                  </a:lnTo>
                  <a:lnTo>
                    <a:pt x="1350" y="809"/>
                  </a:lnTo>
                  <a:lnTo>
                    <a:pt x="1340" y="820"/>
                  </a:lnTo>
                  <a:lnTo>
                    <a:pt x="1331" y="831"/>
                  </a:lnTo>
                  <a:lnTo>
                    <a:pt x="1323" y="844"/>
                  </a:lnTo>
                  <a:lnTo>
                    <a:pt x="1316" y="859"/>
                  </a:lnTo>
                  <a:lnTo>
                    <a:pt x="1313" y="893"/>
                  </a:lnTo>
                  <a:lnTo>
                    <a:pt x="1292" y="895"/>
                  </a:lnTo>
                  <a:lnTo>
                    <a:pt x="1271" y="899"/>
                  </a:lnTo>
                  <a:lnTo>
                    <a:pt x="1252" y="904"/>
                  </a:lnTo>
                  <a:lnTo>
                    <a:pt x="1232" y="910"/>
                  </a:lnTo>
                  <a:lnTo>
                    <a:pt x="1213" y="917"/>
                  </a:lnTo>
                  <a:lnTo>
                    <a:pt x="1193" y="923"/>
                  </a:lnTo>
                  <a:lnTo>
                    <a:pt x="1174" y="928"/>
                  </a:lnTo>
                  <a:lnTo>
                    <a:pt x="1153" y="932"/>
                  </a:lnTo>
                  <a:lnTo>
                    <a:pt x="1143" y="932"/>
                  </a:lnTo>
                  <a:lnTo>
                    <a:pt x="1132" y="932"/>
                  </a:lnTo>
                  <a:lnTo>
                    <a:pt x="1123" y="930"/>
                  </a:lnTo>
                  <a:lnTo>
                    <a:pt x="1116" y="927"/>
                  </a:lnTo>
                  <a:lnTo>
                    <a:pt x="1108" y="923"/>
                  </a:lnTo>
                  <a:lnTo>
                    <a:pt x="1100" y="919"/>
                  </a:lnTo>
                  <a:lnTo>
                    <a:pt x="1092" y="914"/>
                  </a:lnTo>
                  <a:lnTo>
                    <a:pt x="1085" y="909"/>
                  </a:lnTo>
                  <a:lnTo>
                    <a:pt x="1072" y="896"/>
                  </a:lnTo>
                  <a:lnTo>
                    <a:pt x="1057" y="884"/>
                  </a:lnTo>
                  <a:lnTo>
                    <a:pt x="1042" y="873"/>
                  </a:lnTo>
                  <a:lnTo>
                    <a:pt x="1025" y="864"/>
                  </a:lnTo>
                  <a:lnTo>
                    <a:pt x="1013" y="856"/>
                  </a:lnTo>
                  <a:lnTo>
                    <a:pt x="1004" y="849"/>
                  </a:lnTo>
                  <a:lnTo>
                    <a:pt x="996" y="842"/>
                  </a:lnTo>
                  <a:lnTo>
                    <a:pt x="991" y="834"/>
                  </a:lnTo>
                  <a:lnTo>
                    <a:pt x="981" y="817"/>
                  </a:lnTo>
                  <a:lnTo>
                    <a:pt x="967" y="796"/>
                  </a:lnTo>
                  <a:lnTo>
                    <a:pt x="947" y="776"/>
                  </a:lnTo>
                  <a:lnTo>
                    <a:pt x="921" y="751"/>
                  </a:lnTo>
                  <a:lnTo>
                    <a:pt x="908" y="741"/>
                  </a:lnTo>
                  <a:lnTo>
                    <a:pt x="894" y="732"/>
                  </a:lnTo>
                  <a:lnTo>
                    <a:pt x="888" y="728"/>
                  </a:lnTo>
                  <a:lnTo>
                    <a:pt x="881" y="725"/>
                  </a:lnTo>
                  <a:lnTo>
                    <a:pt x="875" y="722"/>
                  </a:lnTo>
                  <a:lnTo>
                    <a:pt x="869" y="721"/>
                  </a:lnTo>
                  <a:lnTo>
                    <a:pt x="858" y="721"/>
                  </a:lnTo>
                  <a:lnTo>
                    <a:pt x="847" y="721"/>
                  </a:lnTo>
                  <a:lnTo>
                    <a:pt x="836" y="722"/>
                  </a:lnTo>
                  <a:lnTo>
                    <a:pt x="825" y="725"/>
                  </a:lnTo>
                  <a:lnTo>
                    <a:pt x="803" y="733"/>
                  </a:lnTo>
                  <a:lnTo>
                    <a:pt x="780" y="742"/>
                  </a:lnTo>
                  <a:lnTo>
                    <a:pt x="758" y="751"/>
                  </a:lnTo>
                  <a:lnTo>
                    <a:pt x="735" y="761"/>
                  </a:lnTo>
                  <a:lnTo>
                    <a:pt x="713" y="770"/>
                  </a:lnTo>
                  <a:lnTo>
                    <a:pt x="691" y="776"/>
                  </a:lnTo>
                  <a:lnTo>
                    <a:pt x="613" y="789"/>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62" name="Freeform 59">
              <a:extLst>
                <a:ext uri="{FF2B5EF4-FFF2-40B4-BE49-F238E27FC236}">
                  <a16:creationId xmlns:a16="http://schemas.microsoft.com/office/drawing/2014/main" id="{D19DDC06-3F69-8D42-9688-2809C40C6AD7}"/>
                </a:ext>
              </a:extLst>
            </p:cNvPr>
            <p:cNvSpPr>
              <a:spLocks/>
            </p:cNvSpPr>
            <p:nvPr/>
          </p:nvSpPr>
          <p:spPr bwMode="auto">
            <a:xfrm>
              <a:off x="8761666" y="2165890"/>
              <a:ext cx="83798" cy="61414"/>
            </a:xfrm>
            <a:custGeom>
              <a:avLst/>
              <a:gdLst/>
              <a:ahLst/>
              <a:cxnLst>
                <a:cxn ang="0">
                  <a:pos x="76" y="111"/>
                </a:cxn>
                <a:cxn ang="0">
                  <a:pos x="70" y="103"/>
                </a:cxn>
                <a:cxn ang="0">
                  <a:pos x="66" y="95"/>
                </a:cxn>
                <a:cxn ang="0">
                  <a:pos x="56" y="90"/>
                </a:cxn>
                <a:cxn ang="0">
                  <a:pos x="35" y="90"/>
                </a:cxn>
                <a:cxn ang="0">
                  <a:pos x="16" y="85"/>
                </a:cxn>
                <a:cxn ang="0">
                  <a:pos x="4" y="79"/>
                </a:cxn>
                <a:cxn ang="0">
                  <a:pos x="0" y="71"/>
                </a:cxn>
                <a:cxn ang="0">
                  <a:pos x="2" y="67"/>
                </a:cxn>
                <a:cxn ang="0">
                  <a:pos x="8" y="63"/>
                </a:cxn>
                <a:cxn ang="0">
                  <a:pos x="29" y="57"/>
                </a:cxn>
                <a:cxn ang="0">
                  <a:pos x="44" y="48"/>
                </a:cxn>
                <a:cxn ang="0">
                  <a:pos x="57" y="27"/>
                </a:cxn>
                <a:cxn ang="0">
                  <a:pos x="68" y="11"/>
                </a:cxn>
                <a:cxn ang="0">
                  <a:pos x="74" y="3"/>
                </a:cxn>
                <a:cxn ang="0">
                  <a:pos x="83" y="0"/>
                </a:cxn>
                <a:cxn ang="0">
                  <a:pos x="92" y="2"/>
                </a:cxn>
                <a:cxn ang="0">
                  <a:pos x="105" y="11"/>
                </a:cxn>
                <a:cxn ang="0">
                  <a:pos x="120" y="19"/>
                </a:cxn>
                <a:cxn ang="0">
                  <a:pos x="143" y="28"/>
                </a:cxn>
                <a:cxn ang="0">
                  <a:pos x="168" y="41"/>
                </a:cxn>
                <a:cxn ang="0">
                  <a:pos x="178" y="51"/>
                </a:cxn>
                <a:cxn ang="0">
                  <a:pos x="182" y="62"/>
                </a:cxn>
                <a:cxn ang="0">
                  <a:pos x="183" y="71"/>
                </a:cxn>
                <a:cxn ang="0">
                  <a:pos x="179" y="77"/>
                </a:cxn>
                <a:cxn ang="0">
                  <a:pos x="170" y="84"/>
                </a:cxn>
                <a:cxn ang="0">
                  <a:pos x="152" y="90"/>
                </a:cxn>
                <a:cxn ang="0">
                  <a:pos x="135" y="97"/>
                </a:cxn>
                <a:cxn ang="0">
                  <a:pos x="122" y="112"/>
                </a:cxn>
                <a:cxn ang="0">
                  <a:pos x="108" y="129"/>
                </a:cxn>
                <a:cxn ang="0">
                  <a:pos x="100" y="133"/>
                </a:cxn>
                <a:cxn ang="0">
                  <a:pos x="92" y="132"/>
                </a:cxn>
                <a:cxn ang="0">
                  <a:pos x="81" y="115"/>
                </a:cxn>
              </a:cxnLst>
              <a:rect l="0" t="0" r="r" b="b"/>
              <a:pathLst>
                <a:path w="183" h="133">
                  <a:moveTo>
                    <a:pt x="81" y="115"/>
                  </a:moveTo>
                  <a:lnTo>
                    <a:pt x="76" y="111"/>
                  </a:lnTo>
                  <a:lnTo>
                    <a:pt x="73" y="107"/>
                  </a:lnTo>
                  <a:lnTo>
                    <a:pt x="70" y="103"/>
                  </a:lnTo>
                  <a:lnTo>
                    <a:pt x="68" y="99"/>
                  </a:lnTo>
                  <a:lnTo>
                    <a:pt x="66" y="95"/>
                  </a:lnTo>
                  <a:lnTo>
                    <a:pt x="63" y="93"/>
                  </a:lnTo>
                  <a:lnTo>
                    <a:pt x="56" y="90"/>
                  </a:lnTo>
                  <a:lnTo>
                    <a:pt x="48" y="90"/>
                  </a:lnTo>
                  <a:lnTo>
                    <a:pt x="35" y="90"/>
                  </a:lnTo>
                  <a:lnTo>
                    <a:pt x="22" y="88"/>
                  </a:lnTo>
                  <a:lnTo>
                    <a:pt x="16" y="85"/>
                  </a:lnTo>
                  <a:lnTo>
                    <a:pt x="9" y="82"/>
                  </a:lnTo>
                  <a:lnTo>
                    <a:pt x="4" y="79"/>
                  </a:lnTo>
                  <a:lnTo>
                    <a:pt x="0" y="72"/>
                  </a:lnTo>
                  <a:lnTo>
                    <a:pt x="0" y="71"/>
                  </a:lnTo>
                  <a:lnTo>
                    <a:pt x="0" y="70"/>
                  </a:lnTo>
                  <a:lnTo>
                    <a:pt x="2" y="67"/>
                  </a:lnTo>
                  <a:lnTo>
                    <a:pt x="3" y="66"/>
                  </a:lnTo>
                  <a:lnTo>
                    <a:pt x="8" y="63"/>
                  </a:lnTo>
                  <a:lnTo>
                    <a:pt x="15" y="60"/>
                  </a:lnTo>
                  <a:lnTo>
                    <a:pt x="29" y="57"/>
                  </a:lnTo>
                  <a:lnTo>
                    <a:pt x="38" y="53"/>
                  </a:lnTo>
                  <a:lnTo>
                    <a:pt x="44" y="48"/>
                  </a:lnTo>
                  <a:lnTo>
                    <a:pt x="51" y="38"/>
                  </a:lnTo>
                  <a:lnTo>
                    <a:pt x="57" y="27"/>
                  </a:lnTo>
                  <a:lnTo>
                    <a:pt x="64" y="16"/>
                  </a:lnTo>
                  <a:lnTo>
                    <a:pt x="68" y="11"/>
                  </a:lnTo>
                  <a:lnTo>
                    <a:pt x="70" y="7"/>
                  </a:lnTo>
                  <a:lnTo>
                    <a:pt x="74" y="3"/>
                  </a:lnTo>
                  <a:lnTo>
                    <a:pt x="79" y="1"/>
                  </a:lnTo>
                  <a:lnTo>
                    <a:pt x="83" y="0"/>
                  </a:lnTo>
                  <a:lnTo>
                    <a:pt x="87" y="0"/>
                  </a:lnTo>
                  <a:lnTo>
                    <a:pt x="92" y="2"/>
                  </a:lnTo>
                  <a:lnTo>
                    <a:pt x="98" y="6"/>
                  </a:lnTo>
                  <a:lnTo>
                    <a:pt x="105" y="11"/>
                  </a:lnTo>
                  <a:lnTo>
                    <a:pt x="112" y="15"/>
                  </a:lnTo>
                  <a:lnTo>
                    <a:pt x="120" y="19"/>
                  </a:lnTo>
                  <a:lnTo>
                    <a:pt x="127" y="23"/>
                  </a:lnTo>
                  <a:lnTo>
                    <a:pt x="143" y="28"/>
                  </a:lnTo>
                  <a:lnTo>
                    <a:pt x="158" y="36"/>
                  </a:lnTo>
                  <a:lnTo>
                    <a:pt x="168" y="41"/>
                  </a:lnTo>
                  <a:lnTo>
                    <a:pt x="175" y="48"/>
                  </a:lnTo>
                  <a:lnTo>
                    <a:pt x="178" y="51"/>
                  </a:lnTo>
                  <a:lnTo>
                    <a:pt x="180" y="57"/>
                  </a:lnTo>
                  <a:lnTo>
                    <a:pt x="182" y="62"/>
                  </a:lnTo>
                  <a:lnTo>
                    <a:pt x="183" y="67"/>
                  </a:lnTo>
                  <a:lnTo>
                    <a:pt x="183" y="71"/>
                  </a:lnTo>
                  <a:lnTo>
                    <a:pt x="182" y="75"/>
                  </a:lnTo>
                  <a:lnTo>
                    <a:pt x="179" y="77"/>
                  </a:lnTo>
                  <a:lnTo>
                    <a:pt x="177" y="80"/>
                  </a:lnTo>
                  <a:lnTo>
                    <a:pt x="170" y="84"/>
                  </a:lnTo>
                  <a:lnTo>
                    <a:pt x="161" y="88"/>
                  </a:lnTo>
                  <a:lnTo>
                    <a:pt x="152" y="90"/>
                  </a:lnTo>
                  <a:lnTo>
                    <a:pt x="144" y="93"/>
                  </a:lnTo>
                  <a:lnTo>
                    <a:pt x="135" y="97"/>
                  </a:lnTo>
                  <a:lnTo>
                    <a:pt x="130" y="102"/>
                  </a:lnTo>
                  <a:lnTo>
                    <a:pt x="122" y="112"/>
                  </a:lnTo>
                  <a:lnTo>
                    <a:pt x="113" y="125"/>
                  </a:lnTo>
                  <a:lnTo>
                    <a:pt x="108" y="129"/>
                  </a:lnTo>
                  <a:lnTo>
                    <a:pt x="103" y="133"/>
                  </a:lnTo>
                  <a:lnTo>
                    <a:pt x="100" y="133"/>
                  </a:lnTo>
                  <a:lnTo>
                    <a:pt x="96" y="133"/>
                  </a:lnTo>
                  <a:lnTo>
                    <a:pt x="92" y="132"/>
                  </a:lnTo>
                  <a:lnTo>
                    <a:pt x="88" y="130"/>
                  </a:lnTo>
                  <a:lnTo>
                    <a:pt x="81" y="115"/>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63" name="Freeform 60">
              <a:extLst>
                <a:ext uri="{FF2B5EF4-FFF2-40B4-BE49-F238E27FC236}">
                  <a16:creationId xmlns:a16="http://schemas.microsoft.com/office/drawing/2014/main" id="{F0378C37-5A6E-9544-9D1B-06628BD95BE7}"/>
                </a:ext>
              </a:extLst>
            </p:cNvPr>
            <p:cNvSpPr>
              <a:spLocks/>
            </p:cNvSpPr>
            <p:nvPr/>
          </p:nvSpPr>
          <p:spPr bwMode="auto">
            <a:xfrm>
              <a:off x="8734341" y="2256205"/>
              <a:ext cx="147558" cy="146311"/>
            </a:xfrm>
            <a:custGeom>
              <a:avLst/>
              <a:gdLst/>
              <a:ahLst/>
              <a:cxnLst>
                <a:cxn ang="0">
                  <a:pos x="127" y="207"/>
                </a:cxn>
                <a:cxn ang="0">
                  <a:pos x="157" y="194"/>
                </a:cxn>
                <a:cxn ang="0">
                  <a:pos x="202" y="178"/>
                </a:cxn>
                <a:cxn ang="0">
                  <a:pos x="220" y="163"/>
                </a:cxn>
                <a:cxn ang="0">
                  <a:pos x="252" y="118"/>
                </a:cxn>
                <a:cxn ang="0">
                  <a:pos x="270" y="89"/>
                </a:cxn>
                <a:cxn ang="0">
                  <a:pos x="279" y="71"/>
                </a:cxn>
                <a:cxn ang="0">
                  <a:pos x="292" y="65"/>
                </a:cxn>
                <a:cxn ang="0">
                  <a:pos x="315" y="61"/>
                </a:cxn>
                <a:cxn ang="0">
                  <a:pos x="328" y="52"/>
                </a:cxn>
                <a:cxn ang="0">
                  <a:pos x="290" y="30"/>
                </a:cxn>
                <a:cxn ang="0">
                  <a:pos x="246" y="5"/>
                </a:cxn>
                <a:cxn ang="0">
                  <a:pos x="231" y="0"/>
                </a:cxn>
                <a:cxn ang="0">
                  <a:pos x="204" y="5"/>
                </a:cxn>
                <a:cxn ang="0">
                  <a:pos x="173" y="9"/>
                </a:cxn>
                <a:cxn ang="0">
                  <a:pos x="148" y="1"/>
                </a:cxn>
                <a:cxn ang="0">
                  <a:pos x="125" y="4"/>
                </a:cxn>
                <a:cxn ang="0">
                  <a:pos x="108" y="25"/>
                </a:cxn>
                <a:cxn ang="0">
                  <a:pos x="88" y="51"/>
                </a:cxn>
                <a:cxn ang="0">
                  <a:pos x="70" y="71"/>
                </a:cxn>
                <a:cxn ang="0">
                  <a:pos x="59" y="99"/>
                </a:cxn>
                <a:cxn ang="0">
                  <a:pos x="52" y="99"/>
                </a:cxn>
                <a:cxn ang="0">
                  <a:pos x="39" y="88"/>
                </a:cxn>
                <a:cxn ang="0">
                  <a:pos x="20" y="79"/>
                </a:cxn>
                <a:cxn ang="0">
                  <a:pos x="5" y="88"/>
                </a:cxn>
                <a:cxn ang="0">
                  <a:pos x="5" y="105"/>
                </a:cxn>
                <a:cxn ang="0">
                  <a:pos x="24" y="123"/>
                </a:cxn>
                <a:cxn ang="0">
                  <a:pos x="27" y="134"/>
                </a:cxn>
                <a:cxn ang="0">
                  <a:pos x="14" y="149"/>
                </a:cxn>
                <a:cxn ang="0">
                  <a:pos x="2" y="172"/>
                </a:cxn>
                <a:cxn ang="0">
                  <a:pos x="3" y="187"/>
                </a:cxn>
                <a:cxn ang="0">
                  <a:pos x="17" y="196"/>
                </a:cxn>
                <a:cxn ang="0">
                  <a:pos x="36" y="198"/>
                </a:cxn>
                <a:cxn ang="0">
                  <a:pos x="57" y="203"/>
                </a:cxn>
                <a:cxn ang="0">
                  <a:pos x="66" y="224"/>
                </a:cxn>
                <a:cxn ang="0">
                  <a:pos x="56" y="245"/>
                </a:cxn>
                <a:cxn ang="0">
                  <a:pos x="46" y="263"/>
                </a:cxn>
                <a:cxn ang="0">
                  <a:pos x="48" y="280"/>
                </a:cxn>
                <a:cxn ang="0">
                  <a:pos x="48" y="303"/>
                </a:cxn>
                <a:cxn ang="0">
                  <a:pos x="48" y="316"/>
                </a:cxn>
                <a:cxn ang="0">
                  <a:pos x="51" y="323"/>
                </a:cxn>
                <a:cxn ang="0">
                  <a:pos x="65" y="317"/>
                </a:cxn>
                <a:cxn ang="0">
                  <a:pos x="81" y="295"/>
                </a:cxn>
                <a:cxn ang="0">
                  <a:pos x="93" y="255"/>
                </a:cxn>
              </a:cxnLst>
              <a:rect l="0" t="0" r="r" b="b"/>
              <a:pathLst>
                <a:path w="328" h="323">
                  <a:moveTo>
                    <a:pt x="114" y="218"/>
                  </a:moveTo>
                  <a:lnTo>
                    <a:pt x="119" y="213"/>
                  </a:lnTo>
                  <a:lnTo>
                    <a:pt x="127" y="207"/>
                  </a:lnTo>
                  <a:lnTo>
                    <a:pt x="134" y="203"/>
                  </a:lnTo>
                  <a:lnTo>
                    <a:pt x="141" y="200"/>
                  </a:lnTo>
                  <a:lnTo>
                    <a:pt x="157" y="194"/>
                  </a:lnTo>
                  <a:lnTo>
                    <a:pt x="173" y="189"/>
                  </a:lnTo>
                  <a:lnTo>
                    <a:pt x="188" y="184"/>
                  </a:lnTo>
                  <a:lnTo>
                    <a:pt x="202" y="178"/>
                  </a:lnTo>
                  <a:lnTo>
                    <a:pt x="209" y="174"/>
                  </a:lnTo>
                  <a:lnTo>
                    <a:pt x="215" y="168"/>
                  </a:lnTo>
                  <a:lnTo>
                    <a:pt x="220" y="163"/>
                  </a:lnTo>
                  <a:lnTo>
                    <a:pt x="224" y="157"/>
                  </a:lnTo>
                  <a:lnTo>
                    <a:pt x="237" y="136"/>
                  </a:lnTo>
                  <a:lnTo>
                    <a:pt x="252" y="118"/>
                  </a:lnTo>
                  <a:lnTo>
                    <a:pt x="258" y="109"/>
                  </a:lnTo>
                  <a:lnTo>
                    <a:pt x="264" y="100"/>
                  </a:lnTo>
                  <a:lnTo>
                    <a:pt x="270" y="89"/>
                  </a:lnTo>
                  <a:lnTo>
                    <a:pt x="275" y="78"/>
                  </a:lnTo>
                  <a:lnTo>
                    <a:pt x="277" y="75"/>
                  </a:lnTo>
                  <a:lnTo>
                    <a:pt x="279" y="71"/>
                  </a:lnTo>
                  <a:lnTo>
                    <a:pt x="281" y="69"/>
                  </a:lnTo>
                  <a:lnTo>
                    <a:pt x="285" y="67"/>
                  </a:lnTo>
                  <a:lnTo>
                    <a:pt x="292" y="65"/>
                  </a:lnTo>
                  <a:lnTo>
                    <a:pt x="299" y="62"/>
                  </a:lnTo>
                  <a:lnTo>
                    <a:pt x="307" y="62"/>
                  </a:lnTo>
                  <a:lnTo>
                    <a:pt x="315" y="61"/>
                  </a:lnTo>
                  <a:lnTo>
                    <a:pt x="322" y="58"/>
                  </a:lnTo>
                  <a:lnTo>
                    <a:pt x="328" y="54"/>
                  </a:lnTo>
                  <a:lnTo>
                    <a:pt x="328" y="52"/>
                  </a:lnTo>
                  <a:lnTo>
                    <a:pt x="328" y="51"/>
                  </a:lnTo>
                  <a:lnTo>
                    <a:pt x="310" y="39"/>
                  </a:lnTo>
                  <a:lnTo>
                    <a:pt x="290" y="30"/>
                  </a:lnTo>
                  <a:lnTo>
                    <a:pt x="271" y="21"/>
                  </a:lnTo>
                  <a:lnTo>
                    <a:pt x="253" y="9"/>
                  </a:lnTo>
                  <a:lnTo>
                    <a:pt x="246" y="5"/>
                  </a:lnTo>
                  <a:lnTo>
                    <a:pt x="241" y="3"/>
                  </a:lnTo>
                  <a:lnTo>
                    <a:pt x="236" y="1"/>
                  </a:lnTo>
                  <a:lnTo>
                    <a:pt x="231" y="0"/>
                  </a:lnTo>
                  <a:lnTo>
                    <a:pt x="222" y="0"/>
                  </a:lnTo>
                  <a:lnTo>
                    <a:pt x="213" y="3"/>
                  </a:lnTo>
                  <a:lnTo>
                    <a:pt x="204" y="5"/>
                  </a:lnTo>
                  <a:lnTo>
                    <a:pt x="193" y="8"/>
                  </a:lnTo>
                  <a:lnTo>
                    <a:pt x="183" y="9"/>
                  </a:lnTo>
                  <a:lnTo>
                    <a:pt x="173" y="9"/>
                  </a:lnTo>
                  <a:lnTo>
                    <a:pt x="165" y="7"/>
                  </a:lnTo>
                  <a:lnTo>
                    <a:pt x="157" y="4"/>
                  </a:lnTo>
                  <a:lnTo>
                    <a:pt x="148" y="1"/>
                  </a:lnTo>
                  <a:lnTo>
                    <a:pt x="140" y="1"/>
                  </a:lnTo>
                  <a:lnTo>
                    <a:pt x="131" y="3"/>
                  </a:lnTo>
                  <a:lnTo>
                    <a:pt x="125" y="4"/>
                  </a:lnTo>
                  <a:lnTo>
                    <a:pt x="117" y="9"/>
                  </a:lnTo>
                  <a:lnTo>
                    <a:pt x="112" y="16"/>
                  </a:lnTo>
                  <a:lnTo>
                    <a:pt x="108" y="25"/>
                  </a:lnTo>
                  <a:lnTo>
                    <a:pt x="103" y="34"/>
                  </a:lnTo>
                  <a:lnTo>
                    <a:pt x="96" y="43"/>
                  </a:lnTo>
                  <a:lnTo>
                    <a:pt x="88" y="51"/>
                  </a:lnTo>
                  <a:lnTo>
                    <a:pt x="82" y="56"/>
                  </a:lnTo>
                  <a:lnTo>
                    <a:pt x="75" y="64"/>
                  </a:lnTo>
                  <a:lnTo>
                    <a:pt x="70" y="71"/>
                  </a:lnTo>
                  <a:lnTo>
                    <a:pt x="66" y="79"/>
                  </a:lnTo>
                  <a:lnTo>
                    <a:pt x="62" y="92"/>
                  </a:lnTo>
                  <a:lnTo>
                    <a:pt x="59" y="99"/>
                  </a:lnTo>
                  <a:lnTo>
                    <a:pt x="56" y="100"/>
                  </a:lnTo>
                  <a:lnTo>
                    <a:pt x="55" y="100"/>
                  </a:lnTo>
                  <a:lnTo>
                    <a:pt x="52" y="99"/>
                  </a:lnTo>
                  <a:lnTo>
                    <a:pt x="49" y="97"/>
                  </a:lnTo>
                  <a:lnTo>
                    <a:pt x="46" y="93"/>
                  </a:lnTo>
                  <a:lnTo>
                    <a:pt x="39" y="88"/>
                  </a:lnTo>
                  <a:lnTo>
                    <a:pt x="33" y="83"/>
                  </a:lnTo>
                  <a:lnTo>
                    <a:pt x="26" y="79"/>
                  </a:lnTo>
                  <a:lnTo>
                    <a:pt x="20" y="79"/>
                  </a:lnTo>
                  <a:lnTo>
                    <a:pt x="13" y="80"/>
                  </a:lnTo>
                  <a:lnTo>
                    <a:pt x="9" y="84"/>
                  </a:lnTo>
                  <a:lnTo>
                    <a:pt x="5" y="88"/>
                  </a:lnTo>
                  <a:lnTo>
                    <a:pt x="4" y="93"/>
                  </a:lnTo>
                  <a:lnTo>
                    <a:pt x="4" y="99"/>
                  </a:lnTo>
                  <a:lnTo>
                    <a:pt x="5" y="105"/>
                  </a:lnTo>
                  <a:lnTo>
                    <a:pt x="9" y="109"/>
                  </a:lnTo>
                  <a:lnTo>
                    <a:pt x="16" y="115"/>
                  </a:lnTo>
                  <a:lnTo>
                    <a:pt x="24" y="123"/>
                  </a:lnTo>
                  <a:lnTo>
                    <a:pt x="26" y="127"/>
                  </a:lnTo>
                  <a:lnTo>
                    <a:pt x="27" y="131"/>
                  </a:lnTo>
                  <a:lnTo>
                    <a:pt x="27" y="134"/>
                  </a:lnTo>
                  <a:lnTo>
                    <a:pt x="25" y="137"/>
                  </a:lnTo>
                  <a:lnTo>
                    <a:pt x="20" y="143"/>
                  </a:lnTo>
                  <a:lnTo>
                    <a:pt x="14" y="149"/>
                  </a:lnTo>
                  <a:lnTo>
                    <a:pt x="9" y="156"/>
                  </a:lnTo>
                  <a:lnTo>
                    <a:pt x="4" y="163"/>
                  </a:lnTo>
                  <a:lnTo>
                    <a:pt x="2" y="172"/>
                  </a:lnTo>
                  <a:lnTo>
                    <a:pt x="0" y="180"/>
                  </a:lnTo>
                  <a:lnTo>
                    <a:pt x="2" y="183"/>
                  </a:lnTo>
                  <a:lnTo>
                    <a:pt x="3" y="187"/>
                  </a:lnTo>
                  <a:lnTo>
                    <a:pt x="5" y="191"/>
                  </a:lnTo>
                  <a:lnTo>
                    <a:pt x="9" y="193"/>
                  </a:lnTo>
                  <a:lnTo>
                    <a:pt x="17" y="196"/>
                  </a:lnTo>
                  <a:lnTo>
                    <a:pt x="24" y="198"/>
                  </a:lnTo>
                  <a:lnTo>
                    <a:pt x="30" y="198"/>
                  </a:lnTo>
                  <a:lnTo>
                    <a:pt x="36" y="198"/>
                  </a:lnTo>
                  <a:lnTo>
                    <a:pt x="44" y="198"/>
                  </a:lnTo>
                  <a:lnTo>
                    <a:pt x="51" y="200"/>
                  </a:lnTo>
                  <a:lnTo>
                    <a:pt x="57" y="203"/>
                  </a:lnTo>
                  <a:lnTo>
                    <a:pt x="65" y="211"/>
                  </a:lnTo>
                  <a:lnTo>
                    <a:pt x="66" y="218"/>
                  </a:lnTo>
                  <a:lnTo>
                    <a:pt x="66" y="224"/>
                  </a:lnTo>
                  <a:lnTo>
                    <a:pt x="65" y="231"/>
                  </a:lnTo>
                  <a:lnTo>
                    <a:pt x="61" y="237"/>
                  </a:lnTo>
                  <a:lnTo>
                    <a:pt x="56" y="245"/>
                  </a:lnTo>
                  <a:lnTo>
                    <a:pt x="49" y="253"/>
                  </a:lnTo>
                  <a:lnTo>
                    <a:pt x="47" y="258"/>
                  </a:lnTo>
                  <a:lnTo>
                    <a:pt x="46" y="263"/>
                  </a:lnTo>
                  <a:lnTo>
                    <a:pt x="46" y="267"/>
                  </a:lnTo>
                  <a:lnTo>
                    <a:pt x="47" y="273"/>
                  </a:lnTo>
                  <a:lnTo>
                    <a:pt x="48" y="280"/>
                  </a:lnTo>
                  <a:lnTo>
                    <a:pt x="49" y="288"/>
                  </a:lnTo>
                  <a:lnTo>
                    <a:pt x="49" y="295"/>
                  </a:lnTo>
                  <a:lnTo>
                    <a:pt x="48" y="303"/>
                  </a:lnTo>
                  <a:lnTo>
                    <a:pt x="48" y="307"/>
                  </a:lnTo>
                  <a:lnTo>
                    <a:pt x="48" y="314"/>
                  </a:lnTo>
                  <a:lnTo>
                    <a:pt x="48" y="316"/>
                  </a:lnTo>
                  <a:lnTo>
                    <a:pt x="48" y="320"/>
                  </a:lnTo>
                  <a:lnTo>
                    <a:pt x="49" y="321"/>
                  </a:lnTo>
                  <a:lnTo>
                    <a:pt x="51" y="323"/>
                  </a:lnTo>
                  <a:lnTo>
                    <a:pt x="56" y="323"/>
                  </a:lnTo>
                  <a:lnTo>
                    <a:pt x="61" y="321"/>
                  </a:lnTo>
                  <a:lnTo>
                    <a:pt x="65" y="317"/>
                  </a:lnTo>
                  <a:lnTo>
                    <a:pt x="69" y="314"/>
                  </a:lnTo>
                  <a:lnTo>
                    <a:pt x="77" y="303"/>
                  </a:lnTo>
                  <a:lnTo>
                    <a:pt x="81" y="295"/>
                  </a:lnTo>
                  <a:lnTo>
                    <a:pt x="86" y="282"/>
                  </a:lnTo>
                  <a:lnTo>
                    <a:pt x="90" y="270"/>
                  </a:lnTo>
                  <a:lnTo>
                    <a:pt x="93" y="255"/>
                  </a:lnTo>
                  <a:lnTo>
                    <a:pt x="97" y="242"/>
                  </a:lnTo>
                  <a:lnTo>
                    <a:pt x="114" y="218"/>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64" name="Freeform 61">
              <a:extLst>
                <a:ext uri="{FF2B5EF4-FFF2-40B4-BE49-F238E27FC236}">
                  <a16:creationId xmlns:a16="http://schemas.microsoft.com/office/drawing/2014/main" id="{A9DDCC37-65CA-B941-AF7C-1FE36F0AFB20}"/>
                </a:ext>
              </a:extLst>
            </p:cNvPr>
            <p:cNvSpPr>
              <a:spLocks/>
            </p:cNvSpPr>
            <p:nvPr/>
          </p:nvSpPr>
          <p:spPr bwMode="auto">
            <a:xfrm>
              <a:off x="8892828" y="2032223"/>
              <a:ext cx="511896" cy="420870"/>
            </a:xfrm>
            <a:custGeom>
              <a:avLst/>
              <a:gdLst/>
              <a:ahLst/>
              <a:cxnLst>
                <a:cxn ang="0">
                  <a:pos x="288" y="641"/>
                </a:cxn>
                <a:cxn ang="0">
                  <a:pos x="308" y="590"/>
                </a:cxn>
                <a:cxn ang="0">
                  <a:pos x="240" y="580"/>
                </a:cxn>
                <a:cxn ang="0">
                  <a:pos x="232" y="624"/>
                </a:cxn>
                <a:cxn ang="0">
                  <a:pos x="203" y="660"/>
                </a:cxn>
                <a:cxn ang="0">
                  <a:pos x="168" y="624"/>
                </a:cxn>
                <a:cxn ang="0">
                  <a:pos x="100" y="607"/>
                </a:cxn>
                <a:cxn ang="0">
                  <a:pos x="65" y="577"/>
                </a:cxn>
                <a:cxn ang="0">
                  <a:pos x="53" y="527"/>
                </a:cxn>
                <a:cxn ang="0">
                  <a:pos x="36" y="497"/>
                </a:cxn>
                <a:cxn ang="0">
                  <a:pos x="18" y="443"/>
                </a:cxn>
                <a:cxn ang="0">
                  <a:pos x="66" y="423"/>
                </a:cxn>
                <a:cxn ang="0">
                  <a:pos x="86" y="405"/>
                </a:cxn>
                <a:cxn ang="0">
                  <a:pos x="40" y="403"/>
                </a:cxn>
                <a:cxn ang="0">
                  <a:pos x="4" y="386"/>
                </a:cxn>
                <a:cxn ang="0">
                  <a:pos x="22" y="307"/>
                </a:cxn>
                <a:cxn ang="0">
                  <a:pos x="0" y="277"/>
                </a:cxn>
                <a:cxn ang="0">
                  <a:pos x="17" y="230"/>
                </a:cxn>
                <a:cxn ang="0">
                  <a:pos x="19" y="195"/>
                </a:cxn>
                <a:cxn ang="0">
                  <a:pos x="96" y="198"/>
                </a:cxn>
                <a:cxn ang="0">
                  <a:pos x="141" y="158"/>
                </a:cxn>
                <a:cxn ang="0">
                  <a:pos x="168" y="121"/>
                </a:cxn>
                <a:cxn ang="0">
                  <a:pos x="233" y="89"/>
                </a:cxn>
                <a:cxn ang="0">
                  <a:pos x="264" y="57"/>
                </a:cxn>
                <a:cxn ang="0">
                  <a:pos x="312" y="79"/>
                </a:cxn>
                <a:cxn ang="0">
                  <a:pos x="328" y="35"/>
                </a:cxn>
                <a:cxn ang="0">
                  <a:pos x="351" y="37"/>
                </a:cxn>
                <a:cxn ang="0">
                  <a:pos x="396" y="45"/>
                </a:cxn>
                <a:cxn ang="0">
                  <a:pos x="470" y="58"/>
                </a:cxn>
                <a:cxn ang="0">
                  <a:pos x="487" y="20"/>
                </a:cxn>
                <a:cxn ang="0">
                  <a:pos x="525" y="6"/>
                </a:cxn>
                <a:cxn ang="0">
                  <a:pos x="587" y="19"/>
                </a:cxn>
                <a:cxn ang="0">
                  <a:pos x="671" y="10"/>
                </a:cxn>
                <a:cxn ang="0">
                  <a:pos x="742" y="14"/>
                </a:cxn>
                <a:cxn ang="0">
                  <a:pos x="810" y="27"/>
                </a:cxn>
                <a:cxn ang="0">
                  <a:pos x="947" y="27"/>
                </a:cxn>
                <a:cxn ang="0">
                  <a:pos x="1035" y="35"/>
                </a:cxn>
                <a:cxn ang="0">
                  <a:pos x="1075" y="16"/>
                </a:cxn>
                <a:cxn ang="0">
                  <a:pos x="1123" y="68"/>
                </a:cxn>
                <a:cxn ang="0">
                  <a:pos x="1062" y="115"/>
                </a:cxn>
                <a:cxn ang="0">
                  <a:pos x="1053" y="158"/>
                </a:cxn>
                <a:cxn ang="0">
                  <a:pos x="1020" y="215"/>
                </a:cxn>
                <a:cxn ang="0">
                  <a:pos x="978" y="304"/>
                </a:cxn>
                <a:cxn ang="0">
                  <a:pos x="1016" y="421"/>
                </a:cxn>
                <a:cxn ang="0">
                  <a:pos x="1008" y="502"/>
                </a:cxn>
                <a:cxn ang="0">
                  <a:pos x="1036" y="634"/>
                </a:cxn>
                <a:cxn ang="0">
                  <a:pos x="1069" y="693"/>
                </a:cxn>
                <a:cxn ang="0">
                  <a:pos x="1022" y="790"/>
                </a:cxn>
                <a:cxn ang="0">
                  <a:pos x="963" y="893"/>
                </a:cxn>
                <a:cxn ang="0">
                  <a:pos x="824" y="928"/>
                </a:cxn>
                <a:cxn ang="0">
                  <a:pos x="750" y="919"/>
                </a:cxn>
                <a:cxn ang="0">
                  <a:pos x="663" y="856"/>
                </a:cxn>
                <a:cxn ang="0">
                  <a:pos x="571" y="751"/>
                </a:cxn>
                <a:cxn ang="0">
                  <a:pos x="508" y="721"/>
                </a:cxn>
                <a:cxn ang="0">
                  <a:pos x="385" y="761"/>
                </a:cxn>
              </a:cxnLst>
              <a:rect l="0" t="0" r="r" b="b"/>
              <a:pathLst>
                <a:path w="1123" h="932">
                  <a:moveTo>
                    <a:pt x="263" y="789"/>
                  </a:moveTo>
                  <a:lnTo>
                    <a:pt x="264" y="779"/>
                  </a:lnTo>
                  <a:lnTo>
                    <a:pt x="264" y="769"/>
                  </a:lnTo>
                  <a:lnTo>
                    <a:pt x="269" y="725"/>
                  </a:lnTo>
                  <a:lnTo>
                    <a:pt x="276" y="682"/>
                  </a:lnTo>
                  <a:lnTo>
                    <a:pt x="281" y="662"/>
                  </a:lnTo>
                  <a:lnTo>
                    <a:pt x="288" y="641"/>
                  </a:lnTo>
                  <a:lnTo>
                    <a:pt x="291" y="631"/>
                  </a:lnTo>
                  <a:lnTo>
                    <a:pt x="295" y="620"/>
                  </a:lnTo>
                  <a:lnTo>
                    <a:pt x="301" y="611"/>
                  </a:lnTo>
                  <a:lnTo>
                    <a:pt x="307" y="602"/>
                  </a:lnTo>
                  <a:lnTo>
                    <a:pt x="310" y="598"/>
                  </a:lnTo>
                  <a:lnTo>
                    <a:pt x="310" y="594"/>
                  </a:lnTo>
                  <a:lnTo>
                    <a:pt x="308" y="590"/>
                  </a:lnTo>
                  <a:lnTo>
                    <a:pt x="306" y="588"/>
                  </a:lnTo>
                  <a:lnTo>
                    <a:pt x="297" y="583"/>
                  </a:lnTo>
                  <a:lnTo>
                    <a:pt x="284" y="580"/>
                  </a:lnTo>
                  <a:lnTo>
                    <a:pt x="271" y="579"/>
                  </a:lnTo>
                  <a:lnTo>
                    <a:pt x="257" y="579"/>
                  </a:lnTo>
                  <a:lnTo>
                    <a:pt x="246" y="579"/>
                  </a:lnTo>
                  <a:lnTo>
                    <a:pt x="240" y="580"/>
                  </a:lnTo>
                  <a:lnTo>
                    <a:pt x="236" y="583"/>
                  </a:lnTo>
                  <a:lnTo>
                    <a:pt x="233" y="586"/>
                  </a:lnTo>
                  <a:lnTo>
                    <a:pt x="232" y="589"/>
                  </a:lnTo>
                  <a:lnTo>
                    <a:pt x="232" y="594"/>
                  </a:lnTo>
                  <a:lnTo>
                    <a:pt x="232" y="603"/>
                  </a:lnTo>
                  <a:lnTo>
                    <a:pt x="233" y="612"/>
                  </a:lnTo>
                  <a:lnTo>
                    <a:pt x="232" y="624"/>
                  </a:lnTo>
                  <a:lnTo>
                    <a:pt x="231" y="634"/>
                  </a:lnTo>
                  <a:lnTo>
                    <a:pt x="228" y="642"/>
                  </a:lnTo>
                  <a:lnTo>
                    <a:pt x="224" y="650"/>
                  </a:lnTo>
                  <a:lnTo>
                    <a:pt x="220" y="655"/>
                  </a:lnTo>
                  <a:lnTo>
                    <a:pt x="215" y="658"/>
                  </a:lnTo>
                  <a:lnTo>
                    <a:pt x="210" y="660"/>
                  </a:lnTo>
                  <a:lnTo>
                    <a:pt x="203" y="660"/>
                  </a:lnTo>
                  <a:lnTo>
                    <a:pt x="198" y="659"/>
                  </a:lnTo>
                  <a:lnTo>
                    <a:pt x="192" y="656"/>
                  </a:lnTo>
                  <a:lnTo>
                    <a:pt x="187" y="653"/>
                  </a:lnTo>
                  <a:lnTo>
                    <a:pt x="181" y="647"/>
                  </a:lnTo>
                  <a:lnTo>
                    <a:pt x="176" y="641"/>
                  </a:lnTo>
                  <a:lnTo>
                    <a:pt x="171" y="633"/>
                  </a:lnTo>
                  <a:lnTo>
                    <a:pt x="168" y="624"/>
                  </a:lnTo>
                  <a:lnTo>
                    <a:pt x="165" y="615"/>
                  </a:lnTo>
                  <a:lnTo>
                    <a:pt x="158" y="611"/>
                  </a:lnTo>
                  <a:lnTo>
                    <a:pt x="152" y="610"/>
                  </a:lnTo>
                  <a:lnTo>
                    <a:pt x="144" y="608"/>
                  </a:lnTo>
                  <a:lnTo>
                    <a:pt x="135" y="607"/>
                  </a:lnTo>
                  <a:lnTo>
                    <a:pt x="117" y="607"/>
                  </a:lnTo>
                  <a:lnTo>
                    <a:pt x="100" y="607"/>
                  </a:lnTo>
                  <a:lnTo>
                    <a:pt x="92" y="606"/>
                  </a:lnTo>
                  <a:lnTo>
                    <a:pt x="84" y="605"/>
                  </a:lnTo>
                  <a:lnTo>
                    <a:pt x="78" y="602"/>
                  </a:lnTo>
                  <a:lnTo>
                    <a:pt x="73" y="598"/>
                  </a:lnTo>
                  <a:lnTo>
                    <a:pt x="69" y="593"/>
                  </a:lnTo>
                  <a:lnTo>
                    <a:pt x="66" y="586"/>
                  </a:lnTo>
                  <a:lnTo>
                    <a:pt x="65" y="577"/>
                  </a:lnTo>
                  <a:lnTo>
                    <a:pt x="66" y="567"/>
                  </a:lnTo>
                  <a:lnTo>
                    <a:pt x="66" y="558"/>
                  </a:lnTo>
                  <a:lnTo>
                    <a:pt x="66" y="550"/>
                  </a:lnTo>
                  <a:lnTo>
                    <a:pt x="66" y="545"/>
                  </a:lnTo>
                  <a:lnTo>
                    <a:pt x="63" y="540"/>
                  </a:lnTo>
                  <a:lnTo>
                    <a:pt x="60" y="532"/>
                  </a:lnTo>
                  <a:lnTo>
                    <a:pt x="53" y="527"/>
                  </a:lnTo>
                  <a:lnTo>
                    <a:pt x="48" y="523"/>
                  </a:lnTo>
                  <a:lnTo>
                    <a:pt x="41" y="519"/>
                  </a:lnTo>
                  <a:lnTo>
                    <a:pt x="40" y="517"/>
                  </a:lnTo>
                  <a:lnTo>
                    <a:pt x="38" y="513"/>
                  </a:lnTo>
                  <a:lnTo>
                    <a:pt x="36" y="510"/>
                  </a:lnTo>
                  <a:lnTo>
                    <a:pt x="36" y="505"/>
                  </a:lnTo>
                  <a:lnTo>
                    <a:pt x="36" y="497"/>
                  </a:lnTo>
                  <a:lnTo>
                    <a:pt x="34" y="488"/>
                  </a:lnTo>
                  <a:lnTo>
                    <a:pt x="30" y="480"/>
                  </a:lnTo>
                  <a:lnTo>
                    <a:pt x="27" y="472"/>
                  </a:lnTo>
                  <a:lnTo>
                    <a:pt x="23" y="466"/>
                  </a:lnTo>
                  <a:lnTo>
                    <a:pt x="21" y="458"/>
                  </a:lnTo>
                  <a:lnTo>
                    <a:pt x="18" y="450"/>
                  </a:lnTo>
                  <a:lnTo>
                    <a:pt x="18" y="443"/>
                  </a:lnTo>
                  <a:lnTo>
                    <a:pt x="19" y="439"/>
                  </a:lnTo>
                  <a:lnTo>
                    <a:pt x="22" y="435"/>
                  </a:lnTo>
                  <a:lnTo>
                    <a:pt x="25" y="432"/>
                  </a:lnTo>
                  <a:lnTo>
                    <a:pt x="30" y="430"/>
                  </a:lnTo>
                  <a:lnTo>
                    <a:pt x="41" y="426"/>
                  </a:lnTo>
                  <a:lnTo>
                    <a:pt x="53" y="425"/>
                  </a:lnTo>
                  <a:lnTo>
                    <a:pt x="66" y="423"/>
                  </a:lnTo>
                  <a:lnTo>
                    <a:pt x="78" y="422"/>
                  </a:lnTo>
                  <a:lnTo>
                    <a:pt x="82" y="421"/>
                  </a:lnTo>
                  <a:lnTo>
                    <a:pt x="86" y="421"/>
                  </a:lnTo>
                  <a:lnTo>
                    <a:pt x="87" y="419"/>
                  </a:lnTo>
                  <a:lnTo>
                    <a:pt x="88" y="417"/>
                  </a:lnTo>
                  <a:lnTo>
                    <a:pt x="87" y="410"/>
                  </a:lnTo>
                  <a:lnTo>
                    <a:pt x="86" y="405"/>
                  </a:lnTo>
                  <a:lnTo>
                    <a:pt x="82" y="401"/>
                  </a:lnTo>
                  <a:lnTo>
                    <a:pt x="78" y="399"/>
                  </a:lnTo>
                  <a:lnTo>
                    <a:pt x="73" y="397"/>
                  </a:lnTo>
                  <a:lnTo>
                    <a:pt x="67" y="397"/>
                  </a:lnTo>
                  <a:lnTo>
                    <a:pt x="61" y="397"/>
                  </a:lnTo>
                  <a:lnTo>
                    <a:pt x="54" y="399"/>
                  </a:lnTo>
                  <a:lnTo>
                    <a:pt x="40" y="403"/>
                  </a:lnTo>
                  <a:lnTo>
                    <a:pt x="27" y="404"/>
                  </a:lnTo>
                  <a:lnTo>
                    <a:pt x="22" y="404"/>
                  </a:lnTo>
                  <a:lnTo>
                    <a:pt x="17" y="404"/>
                  </a:lnTo>
                  <a:lnTo>
                    <a:pt x="13" y="401"/>
                  </a:lnTo>
                  <a:lnTo>
                    <a:pt x="9" y="399"/>
                  </a:lnTo>
                  <a:lnTo>
                    <a:pt x="6" y="392"/>
                  </a:lnTo>
                  <a:lnTo>
                    <a:pt x="4" y="386"/>
                  </a:lnTo>
                  <a:lnTo>
                    <a:pt x="4" y="379"/>
                  </a:lnTo>
                  <a:lnTo>
                    <a:pt x="4" y="371"/>
                  </a:lnTo>
                  <a:lnTo>
                    <a:pt x="6" y="356"/>
                  </a:lnTo>
                  <a:lnTo>
                    <a:pt x="12" y="339"/>
                  </a:lnTo>
                  <a:lnTo>
                    <a:pt x="17" y="325"/>
                  </a:lnTo>
                  <a:lnTo>
                    <a:pt x="21" y="312"/>
                  </a:lnTo>
                  <a:lnTo>
                    <a:pt x="22" y="307"/>
                  </a:lnTo>
                  <a:lnTo>
                    <a:pt x="23" y="301"/>
                  </a:lnTo>
                  <a:lnTo>
                    <a:pt x="23" y="299"/>
                  </a:lnTo>
                  <a:lnTo>
                    <a:pt x="22" y="298"/>
                  </a:lnTo>
                  <a:lnTo>
                    <a:pt x="9" y="289"/>
                  </a:lnTo>
                  <a:lnTo>
                    <a:pt x="3" y="282"/>
                  </a:lnTo>
                  <a:lnTo>
                    <a:pt x="1" y="279"/>
                  </a:lnTo>
                  <a:lnTo>
                    <a:pt x="0" y="277"/>
                  </a:lnTo>
                  <a:lnTo>
                    <a:pt x="0" y="274"/>
                  </a:lnTo>
                  <a:lnTo>
                    <a:pt x="1" y="273"/>
                  </a:lnTo>
                  <a:lnTo>
                    <a:pt x="4" y="268"/>
                  </a:lnTo>
                  <a:lnTo>
                    <a:pt x="8" y="261"/>
                  </a:lnTo>
                  <a:lnTo>
                    <a:pt x="13" y="252"/>
                  </a:lnTo>
                  <a:lnTo>
                    <a:pt x="16" y="242"/>
                  </a:lnTo>
                  <a:lnTo>
                    <a:pt x="17" y="230"/>
                  </a:lnTo>
                  <a:lnTo>
                    <a:pt x="16" y="220"/>
                  </a:lnTo>
                  <a:lnTo>
                    <a:pt x="14" y="208"/>
                  </a:lnTo>
                  <a:lnTo>
                    <a:pt x="14" y="198"/>
                  </a:lnTo>
                  <a:lnTo>
                    <a:pt x="14" y="197"/>
                  </a:lnTo>
                  <a:lnTo>
                    <a:pt x="16" y="195"/>
                  </a:lnTo>
                  <a:lnTo>
                    <a:pt x="18" y="195"/>
                  </a:lnTo>
                  <a:lnTo>
                    <a:pt x="19" y="195"/>
                  </a:lnTo>
                  <a:lnTo>
                    <a:pt x="26" y="197"/>
                  </a:lnTo>
                  <a:lnTo>
                    <a:pt x="32" y="199"/>
                  </a:lnTo>
                  <a:lnTo>
                    <a:pt x="47" y="203"/>
                  </a:lnTo>
                  <a:lnTo>
                    <a:pt x="57" y="206"/>
                  </a:lnTo>
                  <a:lnTo>
                    <a:pt x="69" y="204"/>
                  </a:lnTo>
                  <a:lnTo>
                    <a:pt x="82" y="202"/>
                  </a:lnTo>
                  <a:lnTo>
                    <a:pt x="96" y="198"/>
                  </a:lnTo>
                  <a:lnTo>
                    <a:pt x="110" y="193"/>
                  </a:lnTo>
                  <a:lnTo>
                    <a:pt x="123" y="186"/>
                  </a:lnTo>
                  <a:lnTo>
                    <a:pt x="133" y="177"/>
                  </a:lnTo>
                  <a:lnTo>
                    <a:pt x="137" y="173"/>
                  </a:lnTo>
                  <a:lnTo>
                    <a:pt x="140" y="168"/>
                  </a:lnTo>
                  <a:lnTo>
                    <a:pt x="141" y="163"/>
                  </a:lnTo>
                  <a:lnTo>
                    <a:pt x="141" y="158"/>
                  </a:lnTo>
                  <a:lnTo>
                    <a:pt x="141" y="150"/>
                  </a:lnTo>
                  <a:lnTo>
                    <a:pt x="143" y="143"/>
                  </a:lnTo>
                  <a:lnTo>
                    <a:pt x="146" y="137"/>
                  </a:lnTo>
                  <a:lnTo>
                    <a:pt x="150" y="132"/>
                  </a:lnTo>
                  <a:lnTo>
                    <a:pt x="155" y="128"/>
                  </a:lnTo>
                  <a:lnTo>
                    <a:pt x="162" y="124"/>
                  </a:lnTo>
                  <a:lnTo>
                    <a:pt x="168" y="121"/>
                  </a:lnTo>
                  <a:lnTo>
                    <a:pt x="176" y="119"/>
                  </a:lnTo>
                  <a:lnTo>
                    <a:pt x="192" y="114"/>
                  </a:lnTo>
                  <a:lnTo>
                    <a:pt x="207" y="107"/>
                  </a:lnTo>
                  <a:lnTo>
                    <a:pt x="215" y="103"/>
                  </a:lnTo>
                  <a:lnTo>
                    <a:pt x="222" y="99"/>
                  </a:lnTo>
                  <a:lnTo>
                    <a:pt x="228" y="94"/>
                  </a:lnTo>
                  <a:lnTo>
                    <a:pt x="233" y="89"/>
                  </a:lnTo>
                  <a:lnTo>
                    <a:pt x="240" y="79"/>
                  </a:lnTo>
                  <a:lnTo>
                    <a:pt x="246" y="64"/>
                  </a:lnTo>
                  <a:lnTo>
                    <a:pt x="251" y="59"/>
                  </a:lnTo>
                  <a:lnTo>
                    <a:pt x="257" y="55"/>
                  </a:lnTo>
                  <a:lnTo>
                    <a:pt x="259" y="55"/>
                  </a:lnTo>
                  <a:lnTo>
                    <a:pt x="262" y="55"/>
                  </a:lnTo>
                  <a:lnTo>
                    <a:pt x="264" y="57"/>
                  </a:lnTo>
                  <a:lnTo>
                    <a:pt x="267" y="58"/>
                  </a:lnTo>
                  <a:lnTo>
                    <a:pt x="282" y="70"/>
                  </a:lnTo>
                  <a:lnTo>
                    <a:pt x="295" y="77"/>
                  </a:lnTo>
                  <a:lnTo>
                    <a:pt x="301" y="79"/>
                  </a:lnTo>
                  <a:lnTo>
                    <a:pt x="306" y="80"/>
                  </a:lnTo>
                  <a:lnTo>
                    <a:pt x="310" y="80"/>
                  </a:lnTo>
                  <a:lnTo>
                    <a:pt x="312" y="79"/>
                  </a:lnTo>
                  <a:lnTo>
                    <a:pt x="316" y="76"/>
                  </a:lnTo>
                  <a:lnTo>
                    <a:pt x="319" y="75"/>
                  </a:lnTo>
                  <a:lnTo>
                    <a:pt x="320" y="71"/>
                  </a:lnTo>
                  <a:lnTo>
                    <a:pt x="321" y="68"/>
                  </a:lnTo>
                  <a:lnTo>
                    <a:pt x="324" y="61"/>
                  </a:lnTo>
                  <a:lnTo>
                    <a:pt x="326" y="51"/>
                  </a:lnTo>
                  <a:lnTo>
                    <a:pt x="328" y="35"/>
                  </a:lnTo>
                  <a:lnTo>
                    <a:pt x="332" y="23"/>
                  </a:lnTo>
                  <a:lnTo>
                    <a:pt x="332" y="20"/>
                  </a:lnTo>
                  <a:lnTo>
                    <a:pt x="334" y="20"/>
                  </a:lnTo>
                  <a:lnTo>
                    <a:pt x="336" y="20"/>
                  </a:lnTo>
                  <a:lnTo>
                    <a:pt x="338" y="22"/>
                  </a:lnTo>
                  <a:lnTo>
                    <a:pt x="343" y="27"/>
                  </a:lnTo>
                  <a:lnTo>
                    <a:pt x="351" y="37"/>
                  </a:lnTo>
                  <a:lnTo>
                    <a:pt x="355" y="41"/>
                  </a:lnTo>
                  <a:lnTo>
                    <a:pt x="358" y="45"/>
                  </a:lnTo>
                  <a:lnTo>
                    <a:pt x="361" y="48"/>
                  </a:lnTo>
                  <a:lnTo>
                    <a:pt x="365" y="50"/>
                  </a:lnTo>
                  <a:lnTo>
                    <a:pt x="373" y="51"/>
                  </a:lnTo>
                  <a:lnTo>
                    <a:pt x="380" y="51"/>
                  </a:lnTo>
                  <a:lnTo>
                    <a:pt x="396" y="45"/>
                  </a:lnTo>
                  <a:lnTo>
                    <a:pt x="413" y="36"/>
                  </a:lnTo>
                  <a:lnTo>
                    <a:pt x="429" y="42"/>
                  </a:lnTo>
                  <a:lnTo>
                    <a:pt x="446" y="53"/>
                  </a:lnTo>
                  <a:lnTo>
                    <a:pt x="455" y="57"/>
                  </a:lnTo>
                  <a:lnTo>
                    <a:pt x="462" y="59"/>
                  </a:lnTo>
                  <a:lnTo>
                    <a:pt x="466" y="58"/>
                  </a:lnTo>
                  <a:lnTo>
                    <a:pt x="470" y="58"/>
                  </a:lnTo>
                  <a:lnTo>
                    <a:pt x="474" y="55"/>
                  </a:lnTo>
                  <a:lnTo>
                    <a:pt x="478" y="53"/>
                  </a:lnTo>
                  <a:lnTo>
                    <a:pt x="481" y="46"/>
                  </a:lnTo>
                  <a:lnTo>
                    <a:pt x="483" y="40"/>
                  </a:lnTo>
                  <a:lnTo>
                    <a:pt x="485" y="33"/>
                  </a:lnTo>
                  <a:lnTo>
                    <a:pt x="486" y="27"/>
                  </a:lnTo>
                  <a:lnTo>
                    <a:pt x="487" y="20"/>
                  </a:lnTo>
                  <a:lnTo>
                    <a:pt x="490" y="14"/>
                  </a:lnTo>
                  <a:lnTo>
                    <a:pt x="494" y="10"/>
                  </a:lnTo>
                  <a:lnTo>
                    <a:pt x="499" y="7"/>
                  </a:lnTo>
                  <a:lnTo>
                    <a:pt x="505" y="5"/>
                  </a:lnTo>
                  <a:lnTo>
                    <a:pt x="512" y="5"/>
                  </a:lnTo>
                  <a:lnTo>
                    <a:pt x="518" y="5"/>
                  </a:lnTo>
                  <a:lnTo>
                    <a:pt x="525" y="6"/>
                  </a:lnTo>
                  <a:lnTo>
                    <a:pt x="535" y="10"/>
                  </a:lnTo>
                  <a:lnTo>
                    <a:pt x="545" y="15"/>
                  </a:lnTo>
                  <a:lnTo>
                    <a:pt x="556" y="19"/>
                  </a:lnTo>
                  <a:lnTo>
                    <a:pt x="567" y="22"/>
                  </a:lnTo>
                  <a:lnTo>
                    <a:pt x="573" y="22"/>
                  </a:lnTo>
                  <a:lnTo>
                    <a:pt x="579" y="22"/>
                  </a:lnTo>
                  <a:lnTo>
                    <a:pt x="587" y="19"/>
                  </a:lnTo>
                  <a:lnTo>
                    <a:pt x="595" y="16"/>
                  </a:lnTo>
                  <a:lnTo>
                    <a:pt x="614" y="6"/>
                  </a:lnTo>
                  <a:lnTo>
                    <a:pt x="631" y="0"/>
                  </a:lnTo>
                  <a:lnTo>
                    <a:pt x="640" y="0"/>
                  </a:lnTo>
                  <a:lnTo>
                    <a:pt x="649" y="0"/>
                  </a:lnTo>
                  <a:lnTo>
                    <a:pt x="658" y="4"/>
                  </a:lnTo>
                  <a:lnTo>
                    <a:pt x="671" y="10"/>
                  </a:lnTo>
                  <a:lnTo>
                    <a:pt x="678" y="13"/>
                  </a:lnTo>
                  <a:lnTo>
                    <a:pt x="684" y="15"/>
                  </a:lnTo>
                  <a:lnTo>
                    <a:pt x="692" y="16"/>
                  </a:lnTo>
                  <a:lnTo>
                    <a:pt x="698" y="18"/>
                  </a:lnTo>
                  <a:lnTo>
                    <a:pt x="713" y="18"/>
                  </a:lnTo>
                  <a:lnTo>
                    <a:pt x="727" y="16"/>
                  </a:lnTo>
                  <a:lnTo>
                    <a:pt x="742" y="14"/>
                  </a:lnTo>
                  <a:lnTo>
                    <a:pt x="757" y="13"/>
                  </a:lnTo>
                  <a:lnTo>
                    <a:pt x="764" y="14"/>
                  </a:lnTo>
                  <a:lnTo>
                    <a:pt x="771" y="14"/>
                  </a:lnTo>
                  <a:lnTo>
                    <a:pt x="779" y="16"/>
                  </a:lnTo>
                  <a:lnTo>
                    <a:pt x="786" y="19"/>
                  </a:lnTo>
                  <a:lnTo>
                    <a:pt x="798" y="23"/>
                  </a:lnTo>
                  <a:lnTo>
                    <a:pt x="810" y="27"/>
                  </a:lnTo>
                  <a:lnTo>
                    <a:pt x="821" y="29"/>
                  </a:lnTo>
                  <a:lnTo>
                    <a:pt x="833" y="32"/>
                  </a:lnTo>
                  <a:lnTo>
                    <a:pt x="855" y="35"/>
                  </a:lnTo>
                  <a:lnTo>
                    <a:pt x="878" y="36"/>
                  </a:lnTo>
                  <a:lnTo>
                    <a:pt x="902" y="33"/>
                  </a:lnTo>
                  <a:lnTo>
                    <a:pt x="924" y="31"/>
                  </a:lnTo>
                  <a:lnTo>
                    <a:pt x="947" y="27"/>
                  </a:lnTo>
                  <a:lnTo>
                    <a:pt x="972" y="23"/>
                  </a:lnTo>
                  <a:lnTo>
                    <a:pt x="983" y="22"/>
                  </a:lnTo>
                  <a:lnTo>
                    <a:pt x="995" y="23"/>
                  </a:lnTo>
                  <a:lnTo>
                    <a:pt x="1005" y="26"/>
                  </a:lnTo>
                  <a:lnTo>
                    <a:pt x="1016" y="29"/>
                  </a:lnTo>
                  <a:lnTo>
                    <a:pt x="1025" y="32"/>
                  </a:lnTo>
                  <a:lnTo>
                    <a:pt x="1035" y="35"/>
                  </a:lnTo>
                  <a:lnTo>
                    <a:pt x="1042" y="33"/>
                  </a:lnTo>
                  <a:lnTo>
                    <a:pt x="1047" y="33"/>
                  </a:lnTo>
                  <a:lnTo>
                    <a:pt x="1053" y="31"/>
                  </a:lnTo>
                  <a:lnTo>
                    <a:pt x="1060" y="28"/>
                  </a:lnTo>
                  <a:lnTo>
                    <a:pt x="1066" y="26"/>
                  </a:lnTo>
                  <a:lnTo>
                    <a:pt x="1071" y="20"/>
                  </a:lnTo>
                  <a:lnTo>
                    <a:pt x="1075" y="16"/>
                  </a:lnTo>
                  <a:lnTo>
                    <a:pt x="1078" y="11"/>
                  </a:lnTo>
                  <a:lnTo>
                    <a:pt x="1078" y="11"/>
                  </a:lnTo>
                  <a:lnTo>
                    <a:pt x="1109" y="44"/>
                  </a:lnTo>
                  <a:lnTo>
                    <a:pt x="1115" y="51"/>
                  </a:lnTo>
                  <a:lnTo>
                    <a:pt x="1119" y="58"/>
                  </a:lnTo>
                  <a:lnTo>
                    <a:pt x="1122" y="63"/>
                  </a:lnTo>
                  <a:lnTo>
                    <a:pt x="1123" y="68"/>
                  </a:lnTo>
                  <a:lnTo>
                    <a:pt x="1122" y="73"/>
                  </a:lnTo>
                  <a:lnTo>
                    <a:pt x="1119" y="77"/>
                  </a:lnTo>
                  <a:lnTo>
                    <a:pt x="1117" y="81"/>
                  </a:lnTo>
                  <a:lnTo>
                    <a:pt x="1112" y="84"/>
                  </a:lnTo>
                  <a:lnTo>
                    <a:pt x="1090" y="96"/>
                  </a:lnTo>
                  <a:lnTo>
                    <a:pt x="1067" y="110"/>
                  </a:lnTo>
                  <a:lnTo>
                    <a:pt x="1062" y="115"/>
                  </a:lnTo>
                  <a:lnTo>
                    <a:pt x="1058" y="119"/>
                  </a:lnTo>
                  <a:lnTo>
                    <a:pt x="1056" y="123"/>
                  </a:lnTo>
                  <a:lnTo>
                    <a:pt x="1053" y="127"/>
                  </a:lnTo>
                  <a:lnTo>
                    <a:pt x="1052" y="134"/>
                  </a:lnTo>
                  <a:lnTo>
                    <a:pt x="1052" y="142"/>
                  </a:lnTo>
                  <a:lnTo>
                    <a:pt x="1053" y="150"/>
                  </a:lnTo>
                  <a:lnTo>
                    <a:pt x="1053" y="158"/>
                  </a:lnTo>
                  <a:lnTo>
                    <a:pt x="1053" y="167"/>
                  </a:lnTo>
                  <a:lnTo>
                    <a:pt x="1051" y="176"/>
                  </a:lnTo>
                  <a:lnTo>
                    <a:pt x="1048" y="182"/>
                  </a:lnTo>
                  <a:lnTo>
                    <a:pt x="1043" y="190"/>
                  </a:lnTo>
                  <a:lnTo>
                    <a:pt x="1038" y="197"/>
                  </a:lnTo>
                  <a:lnTo>
                    <a:pt x="1033" y="203"/>
                  </a:lnTo>
                  <a:lnTo>
                    <a:pt x="1020" y="215"/>
                  </a:lnTo>
                  <a:lnTo>
                    <a:pt x="1008" y="226"/>
                  </a:lnTo>
                  <a:lnTo>
                    <a:pt x="998" y="239"/>
                  </a:lnTo>
                  <a:lnTo>
                    <a:pt x="988" y="252"/>
                  </a:lnTo>
                  <a:lnTo>
                    <a:pt x="983" y="265"/>
                  </a:lnTo>
                  <a:lnTo>
                    <a:pt x="979" y="278"/>
                  </a:lnTo>
                  <a:lnTo>
                    <a:pt x="978" y="291"/>
                  </a:lnTo>
                  <a:lnTo>
                    <a:pt x="978" y="304"/>
                  </a:lnTo>
                  <a:lnTo>
                    <a:pt x="981" y="317"/>
                  </a:lnTo>
                  <a:lnTo>
                    <a:pt x="983" y="330"/>
                  </a:lnTo>
                  <a:lnTo>
                    <a:pt x="991" y="356"/>
                  </a:lnTo>
                  <a:lnTo>
                    <a:pt x="1001" y="382"/>
                  </a:lnTo>
                  <a:lnTo>
                    <a:pt x="1007" y="395"/>
                  </a:lnTo>
                  <a:lnTo>
                    <a:pt x="1012" y="408"/>
                  </a:lnTo>
                  <a:lnTo>
                    <a:pt x="1016" y="421"/>
                  </a:lnTo>
                  <a:lnTo>
                    <a:pt x="1018" y="435"/>
                  </a:lnTo>
                  <a:lnTo>
                    <a:pt x="1020" y="443"/>
                  </a:lnTo>
                  <a:lnTo>
                    <a:pt x="1018" y="452"/>
                  </a:lnTo>
                  <a:lnTo>
                    <a:pt x="1017" y="460"/>
                  </a:lnTo>
                  <a:lnTo>
                    <a:pt x="1014" y="467"/>
                  </a:lnTo>
                  <a:lnTo>
                    <a:pt x="1010" y="484"/>
                  </a:lnTo>
                  <a:lnTo>
                    <a:pt x="1008" y="502"/>
                  </a:lnTo>
                  <a:lnTo>
                    <a:pt x="1009" y="532"/>
                  </a:lnTo>
                  <a:lnTo>
                    <a:pt x="1013" y="558"/>
                  </a:lnTo>
                  <a:lnTo>
                    <a:pt x="1018" y="583"/>
                  </a:lnTo>
                  <a:lnTo>
                    <a:pt x="1025" y="610"/>
                  </a:lnTo>
                  <a:lnTo>
                    <a:pt x="1027" y="619"/>
                  </a:lnTo>
                  <a:lnTo>
                    <a:pt x="1031" y="627"/>
                  </a:lnTo>
                  <a:lnTo>
                    <a:pt x="1036" y="634"/>
                  </a:lnTo>
                  <a:lnTo>
                    <a:pt x="1042" y="641"/>
                  </a:lnTo>
                  <a:lnTo>
                    <a:pt x="1053" y="655"/>
                  </a:lnTo>
                  <a:lnTo>
                    <a:pt x="1064" y="671"/>
                  </a:lnTo>
                  <a:lnTo>
                    <a:pt x="1066" y="675"/>
                  </a:lnTo>
                  <a:lnTo>
                    <a:pt x="1067" y="680"/>
                  </a:lnTo>
                  <a:lnTo>
                    <a:pt x="1069" y="686"/>
                  </a:lnTo>
                  <a:lnTo>
                    <a:pt x="1069" y="693"/>
                  </a:lnTo>
                  <a:lnTo>
                    <a:pt x="1069" y="706"/>
                  </a:lnTo>
                  <a:lnTo>
                    <a:pt x="1066" y="721"/>
                  </a:lnTo>
                  <a:lnTo>
                    <a:pt x="1062" y="735"/>
                  </a:lnTo>
                  <a:lnTo>
                    <a:pt x="1057" y="748"/>
                  </a:lnTo>
                  <a:lnTo>
                    <a:pt x="1052" y="760"/>
                  </a:lnTo>
                  <a:lnTo>
                    <a:pt x="1044" y="769"/>
                  </a:lnTo>
                  <a:lnTo>
                    <a:pt x="1022" y="790"/>
                  </a:lnTo>
                  <a:lnTo>
                    <a:pt x="1000" y="809"/>
                  </a:lnTo>
                  <a:lnTo>
                    <a:pt x="990" y="820"/>
                  </a:lnTo>
                  <a:lnTo>
                    <a:pt x="981" y="831"/>
                  </a:lnTo>
                  <a:lnTo>
                    <a:pt x="973" y="844"/>
                  </a:lnTo>
                  <a:lnTo>
                    <a:pt x="966" y="859"/>
                  </a:lnTo>
                  <a:lnTo>
                    <a:pt x="963" y="893"/>
                  </a:lnTo>
                  <a:lnTo>
                    <a:pt x="963" y="893"/>
                  </a:lnTo>
                  <a:lnTo>
                    <a:pt x="942" y="895"/>
                  </a:lnTo>
                  <a:lnTo>
                    <a:pt x="921" y="899"/>
                  </a:lnTo>
                  <a:lnTo>
                    <a:pt x="902" y="904"/>
                  </a:lnTo>
                  <a:lnTo>
                    <a:pt x="882" y="910"/>
                  </a:lnTo>
                  <a:lnTo>
                    <a:pt x="863" y="917"/>
                  </a:lnTo>
                  <a:lnTo>
                    <a:pt x="843" y="923"/>
                  </a:lnTo>
                  <a:lnTo>
                    <a:pt x="824" y="928"/>
                  </a:lnTo>
                  <a:lnTo>
                    <a:pt x="803" y="932"/>
                  </a:lnTo>
                  <a:lnTo>
                    <a:pt x="793" y="932"/>
                  </a:lnTo>
                  <a:lnTo>
                    <a:pt x="782" y="932"/>
                  </a:lnTo>
                  <a:lnTo>
                    <a:pt x="773" y="930"/>
                  </a:lnTo>
                  <a:lnTo>
                    <a:pt x="766" y="927"/>
                  </a:lnTo>
                  <a:lnTo>
                    <a:pt x="758" y="923"/>
                  </a:lnTo>
                  <a:lnTo>
                    <a:pt x="750" y="919"/>
                  </a:lnTo>
                  <a:lnTo>
                    <a:pt x="742" y="914"/>
                  </a:lnTo>
                  <a:lnTo>
                    <a:pt x="735" y="909"/>
                  </a:lnTo>
                  <a:lnTo>
                    <a:pt x="722" y="896"/>
                  </a:lnTo>
                  <a:lnTo>
                    <a:pt x="707" y="884"/>
                  </a:lnTo>
                  <a:lnTo>
                    <a:pt x="692" y="873"/>
                  </a:lnTo>
                  <a:lnTo>
                    <a:pt x="675" y="864"/>
                  </a:lnTo>
                  <a:lnTo>
                    <a:pt x="663" y="856"/>
                  </a:lnTo>
                  <a:lnTo>
                    <a:pt x="654" y="849"/>
                  </a:lnTo>
                  <a:lnTo>
                    <a:pt x="646" y="842"/>
                  </a:lnTo>
                  <a:lnTo>
                    <a:pt x="641" y="834"/>
                  </a:lnTo>
                  <a:lnTo>
                    <a:pt x="631" y="817"/>
                  </a:lnTo>
                  <a:lnTo>
                    <a:pt x="617" y="796"/>
                  </a:lnTo>
                  <a:lnTo>
                    <a:pt x="597" y="776"/>
                  </a:lnTo>
                  <a:lnTo>
                    <a:pt x="571" y="751"/>
                  </a:lnTo>
                  <a:lnTo>
                    <a:pt x="558" y="741"/>
                  </a:lnTo>
                  <a:lnTo>
                    <a:pt x="544" y="732"/>
                  </a:lnTo>
                  <a:lnTo>
                    <a:pt x="538" y="728"/>
                  </a:lnTo>
                  <a:lnTo>
                    <a:pt x="531" y="725"/>
                  </a:lnTo>
                  <a:lnTo>
                    <a:pt x="525" y="722"/>
                  </a:lnTo>
                  <a:lnTo>
                    <a:pt x="519" y="721"/>
                  </a:lnTo>
                  <a:lnTo>
                    <a:pt x="508" y="721"/>
                  </a:lnTo>
                  <a:lnTo>
                    <a:pt x="497" y="721"/>
                  </a:lnTo>
                  <a:lnTo>
                    <a:pt x="486" y="722"/>
                  </a:lnTo>
                  <a:lnTo>
                    <a:pt x="475" y="725"/>
                  </a:lnTo>
                  <a:lnTo>
                    <a:pt x="453" y="733"/>
                  </a:lnTo>
                  <a:lnTo>
                    <a:pt x="430" y="742"/>
                  </a:lnTo>
                  <a:lnTo>
                    <a:pt x="408" y="751"/>
                  </a:lnTo>
                  <a:lnTo>
                    <a:pt x="385" y="761"/>
                  </a:lnTo>
                  <a:lnTo>
                    <a:pt x="363" y="770"/>
                  </a:lnTo>
                  <a:lnTo>
                    <a:pt x="341" y="776"/>
                  </a:lnTo>
                  <a:lnTo>
                    <a:pt x="263" y="789"/>
                  </a:lnTo>
                  <a:lnTo>
                    <a:pt x="263" y="789"/>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65" name="Freeform 62">
              <a:extLst>
                <a:ext uri="{FF2B5EF4-FFF2-40B4-BE49-F238E27FC236}">
                  <a16:creationId xmlns:a16="http://schemas.microsoft.com/office/drawing/2014/main" id="{14EDBB14-AE04-A54D-B4C1-23197338C5F5}"/>
                </a:ext>
              </a:extLst>
            </p:cNvPr>
            <p:cNvSpPr>
              <a:spLocks/>
            </p:cNvSpPr>
            <p:nvPr/>
          </p:nvSpPr>
          <p:spPr bwMode="auto">
            <a:xfrm>
              <a:off x="8630504" y="2357358"/>
              <a:ext cx="841621" cy="469639"/>
            </a:xfrm>
            <a:custGeom>
              <a:avLst/>
              <a:gdLst/>
              <a:ahLst/>
              <a:cxnLst>
                <a:cxn ang="0">
                  <a:pos x="24" y="872"/>
                </a:cxn>
                <a:cxn ang="0">
                  <a:pos x="0" y="736"/>
                </a:cxn>
                <a:cxn ang="0">
                  <a:pos x="16" y="656"/>
                </a:cxn>
                <a:cxn ang="0">
                  <a:pos x="65" y="565"/>
                </a:cxn>
                <a:cxn ang="0">
                  <a:pos x="93" y="443"/>
                </a:cxn>
                <a:cxn ang="0">
                  <a:pos x="113" y="359"/>
                </a:cxn>
                <a:cxn ang="0">
                  <a:pos x="183" y="248"/>
                </a:cxn>
                <a:cxn ang="0">
                  <a:pos x="226" y="207"/>
                </a:cxn>
                <a:cxn ang="0">
                  <a:pos x="336" y="176"/>
                </a:cxn>
                <a:cxn ang="0">
                  <a:pos x="410" y="157"/>
                </a:cxn>
                <a:cxn ang="0">
                  <a:pos x="419" y="179"/>
                </a:cxn>
                <a:cxn ang="0">
                  <a:pos x="423" y="226"/>
                </a:cxn>
                <a:cxn ang="0">
                  <a:pos x="467" y="275"/>
                </a:cxn>
                <a:cxn ang="0">
                  <a:pos x="649" y="481"/>
                </a:cxn>
                <a:cxn ang="0">
                  <a:pos x="704" y="503"/>
                </a:cxn>
                <a:cxn ang="0">
                  <a:pos x="779" y="479"/>
                </a:cxn>
                <a:cxn ang="0">
                  <a:pos x="837" y="419"/>
                </a:cxn>
                <a:cxn ang="0">
                  <a:pos x="851" y="354"/>
                </a:cxn>
                <a:cxn ang="0">
                  <a:pos x="840" y="200"/>
                </a:cxn>
                <a:cxn ang="0">
                  <a:pos x="841" y="68"/>
                </a:cxn>
                <a:cxn ang="0">
                  <a:pos x="1008" y="21"/>
                </a:cxn>
                <a:cxn ang="0">
                  <a:pos x="1086" y="0"/>
                </a:cxn>
                <a:cxn ang="0">
                  <a:pos x="1122" y="11"/>
                </a:cxn>
                <a:cxn ang="0">
                  <a:pos x="1209" y="96"/>
                </a:cxn>
                <a:cxn ang="0">
                  <a:pos x="1253" y="143"/>
                </a:cxn>
                <a:cxn ang="0">
                  <a:pos x="1320" y="193"/>
                </a:cxn>
                <a:cxn ang="0">
                  <a:pos x="1360" y="211"/>
                </a:cxn>
                <a:cxn ang="0">
                  <a:pos x="1441" y="196"/>
                </a:cxn>
                <a:cxn ang="0">
                  <a:pos x="1541" y="172"/>
                </a:cxn>
                <a:cxn ang="0">
                  <a:pos x="1607" y="210"/>
                </a:cxn>
                <a:cxn ang="0">
                  <a:pos x="1669" y="267"/>
                </a:cxn>
                <a:cxn ang="0">
                  <a:pos x="1680" y="360"/>
                </a:cxn>
                <a:cxn ang="0">
                  <a:pos x="1691" y="422"/>
                </a:cxn>
                <a:cxn ang="0">
                  <a:pos x="1734" y="491"/>
                </a:cxn>
                <a:cxn ang="0">
                  <a:pos x="1809" y="575"/>
                </a:cxn>
                <a:cxn ang="0">
                  <a:pos x="1840" y="632"/>
                </a:cxn>
                <a:cxn ang="0">
                  <a:pos x="1851" y="815"/>
                </a:cxn>
                <a:cxn ang="0">
                  <a:pos x="1761" y="924"/>
                </a:cxn>
                <a:cxn ang="0">
                  <a:pos x="1759" y="970"/>
                </a:cxn>
                <a:cxn ang="0">
                  <a:pos x="1736" y="996"/>
                </a:cxn>
                <a:cxn ang="0">
                  <a:pos x="1653" y="992"/>
                </a:cxn>
                <a:cxn ang="0">
                  <a:pos x="1572" y="989"/>
                </a:cxn>
                <a:cxn ang="0">
                  <a:pos x="1544" y="1012"/>
                </a:cxn>
                <a:cxn ang="0">
                  <a:pos x="1515" y="1040"/>
                </a:cxn>
                <a:cxn ang="0">
                  <a:pos x="1395" y="1021"/>
                </a:cxn>
                <a:cxn ang="0">
                  <a:pos x="1278" y="926"/>
                </a:cxn>
                <a:cxn ang="0">
                  <a:pos x="1219" y="878"/>
                </a:cxn>
                <a:cxn ang="0">
                  <a:pos x="1103" y="844"/>
                </a:cxn>
                <a:cxn ang="0">
                  <a:pos x="1025" y="785"/>
                </a:cxn>
                <a:cxn ang="0">
                  <a:pos x="949" y="784"/>
                </a:cxn>
                <a:cxn ang="0">
                  <a:pos x="868" y="807"/>
                </a:cxn>
                <a:cxn ang="0">
                  <a:pos x="801" y="796"/>
                </a:cxn>
                <a:cxn ang="0">
                  <a:pos x="770" y="812"/>
                </a:cxn>
                <a:cxn ang="0">
                  <a:pos x="702" y="812"/>
                </a:cxn>
                <a:cxn ang="0">
                  <a:pos x="546" y="815"/>
                </a:cxn>
                <a:cxn ang="0">
                  <a:pos x="324" y="809"/>
                </a:cxn>
                <a:cxn ang="0">
                  <a:pos x="231" y="823"/>
                </a:cxn>
                <a:cxn ang="0">
                  <a:pos x="183" y="859"/>
                </a:cxn>
              </a:cxnLst>
              <a:rect l="0" t="0" r="r" b="b"/>
              <a:pathLst>
                <a:path w="1851" h="1040">
                  <a:moveTo>
                    <a:pt x="25" y="950"/>
                  </a:moveTo>
                  <a:lnTo>
                    <a:pt x="22" y="930"/>
                  </a:lnTo>
                  <a:lnTo>
                    <a:pt x="21" y="912"/>
                  </a:lnTo>
                  <a:lnTo>
                    <a:pt x="21" y="893"/>
                  </a:lnTo>
                  <a:lnTo>
                    <a:pt x="24" y="872"/>
                  </a:lnTo>
                  <a:lnTo>
                    <a:pt x="13" y="827"/>
                  </a:lnTo>
                  <a:lnTo>
                    <a:pt x="5" y="788"/>
                  </a:lnTo>
                  <a:lnTo>
                    <a:pt x="3" y="770"/>
                  </a:lnTo>
                  <a:lnTo>
                    <a:pt x="2" y="753"/>
                  </a:lnTo>
                  <a:lnTo>
                    <a:pt x="0" y="736"/>
                  </a:lnTo>
                  <a:lnTo>
                    <a:pt x="2" y="720"/>
                  </a:lnTo>
                  <a:lnTo>
                    <a:pt x="3" y="704"/>
                  </a:lnTo>
                  <a:lnTo>
                    <a:pt x="5" y="688"/>
                  </a:lnTo>
                  <a:lnTo>
                    <a:pt x="11" y="673"/>
                  </a:lnTo>
                  <a:lnTo>
                    <a:pt x="16" y="656"/>
                  </a:lnTo>
                  <a:lnTo>
                    <a:pt x="24" y="639"/>
                  </a:lnTo>
                  <a:lnTo>
                    <a:pt x="31" y="621"/>
                  </a:lnTo>
                  <a:lnTo>
                    <a:pt x="43" y="601"/>
                  </a:lnTo>
                  <a:lnTo>
                    <a:pt x="55" y="582"/>
                  </a:lnTo>
                  <a:lnTo>
                    <a:pt x="65" y="565"/>
                  </a:lnTo>
                  <a:lnTo>
                    <a:pt x="73" y="548"/>
                  </a:lnTo>
                  <a:lnTo>
                    <a:pt x="78" y="530"/>
                  </a:lnTo>
                  <a:lnTo>
                    <a:pt x="83" y="513"/>
                  </a:lnTo>
                  <a:lnTo>
                    <a:pt x="90" y="478"/>
                  </a:lnTo>
                  <a:lnTo>
                    <a:pt x="93" y="443"/>
                  </a:lnTo>
                  <a:lnTo>
                    <a:pt x="96" y="425"/>
                  </a:lnTo>
                  <a:lnTo>
                    <a:pt x="99" y="408"/>
                  </a:lnTo>
                  <a:lnTo>
                    <a:pt x="103" y="391"/>
                  </a:lnTo>
                  <a:lnTo>
                    <a:pt x="106" y="376"/>
                  </a:lnTo>
                  <a:lnTo>
                    <a:pt x="113" y="359"/>
                  </a:lnTo>
                  <a:lnTo>
                    <a:pt x="119" y="343"/>
                  </a:lnTo>
                  <a:lnTo>
                    <a:pt x="128" y="328"/>
                  </a:lnTo>
                  <a:lnTo>
                    <a:pt x="140" y="314"/>
                  </a:lnTo>
                  <a:lnTo>
                    <a:pt x="162" y="283"/>
                  </a:lnTo>
                  <a:lnTo>
                    <a:pt x="183" y="248"/>
                  </a:lnTo>
                  <a:lnTo>
                    <a:pt x="195" y="232"/>
                  </a:lnTo>
                  <a:lnTo>
                    <a:pt x="206" y="219"/>
                  </a:lnTo>
                  <a:lnTo>
                    <a:pt x="213" y="214"/>
                  </a:lnTo>
                  <a:lnTo>
                    <a:pt x="219" y="210"/>
                  </a:lnTo>
                  <a:lnTo>
                    <a:pt x="226" y="207"/>
                  </a:lnTo>
                  <a:lnTo>
                    <a:pt x="233" y="206"/>
                  </a:lnTo>
                  <a:lnTo>
                    <a:pt x="252" y="204"/>
                  </a:lnTo>
                  <a:lnTo>
                    <a:pt x="277" y="196"/>
                  </a:lnTo>
                  <a:lnTo>
                    <a:pt x="306" y="187"/>
                  </a:lnTo>
                  <a:lnTo>
                    <a:pt x="336" y="176"/>
                  </a:lnTo>
                  <a:lnTo>
                    <a:pt x="364" y="166"/>
                  </a:lnTo>
                  <a:lnTo>
                    <a:pt x="389" y="160"/>
                  </a:lnTo>
                  <a:lnTo>
                    <a:pt x="399" y="157"/>
                  </a:lnTo>
                  <a:lnTo>
                    <a:pt x="407" y="157"/>
                  </a:lnTo>
                  <a:lnTo>
                    <a:pt x="410" y="157"/>
                  </a:lnTo>
                  <a:lnTo>
                    <a:pt x="412" y="158"/>
                  </a:lnTo>
                  <a:lnTo>
                    <a:pt x="413" y="158"/>
                  </a:lnTo>
                  <a:lnTo>
                    <a:pt x="415" y="161"/>
                  </a:lnTo>
                  <a:lnTo>
                    <a:pt x="417" y="170"/>
                  </a:lnTo>
                  <a:lnTo>
                    <a:pt x="419" y="179"/>
                  </a:lnTo>
                  <a:lnTo>
                    <a:pt x="419" y="188"/>
                  </a:lnTo>
                  <a:lnTo>
                    <a:pt x="419" y="198"/>
                  </a:lnTo>
                  <a:lnTo>
                    <a:pt x="419" y="207"/>
                  </a:lnTo>
                  <a:lnTo>
                    <a:pt x="420" y="217"/>
                  </a:lnTo>
                  <a:lnTo>
                    <a:pt x="423" y="226"/>
                  </a:lnTo>
                  <a:lnTo>
                    <a:pt x="426" y="235"/>
                  </a:lnTo>
                  <a:lnTo>
                    <a:pt x="434" y="245"/>
                  </a:lnTo>
                  <a:lnTo>
                    <a:pt x="445" y="255"/>
                  </a:lnTo>
                  <a:lnTo>
                    <a:pt x="455" y="266"/>
                  </a:lnTo>
                  <a:lnTo>
                    <a:pt x="467" y="275"/>
                  </a:lnTo>
                  <a:lnTo>
                    <a:pt x="490" y="296"/>
                  </a:lnTo>
                  <a:lnTo>
                    <a:pt x="509" y="316"/>
                  </a:lnTo>
                  <a:lnTo>
                    <a:pt x="614" y="448"/>
                  </a:lnTo>
                  <a:lnTo>
                    <a:pt x="630" y="463"/>
                  </a:lnTo>
                  <a:lnTo>
                    <a:pt x="649" y="481"/>
                  </a:lnTo>
                  <a:lnTo>
                    <a:pt x="660" y="489"/>
                  </a:lnTo>
                  <a:lnTo>
                    <a:pt x="670" y="496"/>
                  </a:lnTo>
                  <a:lnTo>
                    <a:pt x="680" y="502"/>
                  </a:lnTo>
                  <a:lnTo>
                    <a:pt x="688" y="503"/>
                  </a:lnTo>
                  <a:lnTo>
                    <a:pt x="704" y="503"/>
                  </a:lnTo>
                  <a:lnTo>
                    <a:pt x="719" y="502"/>
                  </a:lnTo>
                  <a:lnTo>
                    <a:pt x="735" y="499"/>
                  </a:lnTo>
                  <a:lnTo>
                    <a:pt x="749" y="495"/>
                  </a:lnTo>
                  <a:lnTo>
                    <a:pt x="765" y="487"/>
                  </a:lnTo>
                  <a:lnTo>
                    <a:pt x="779" y="479"/>
                  </a:lnTo>
                  <a:lnTo>
                    <a:pt x="793" y="469"/>
                  </a:lnTo>
                  <a:lnTo>
                    <a:pt x="806" y="457"/>
                  </a:lnTo>
                  <a:lnTo>
                    <a:pt x="818" y="446"/>
                  </a:lnTo>
                  <a:lnTo>
                    <a:pt x="828" y="432"/>
                  </a:lnTo>
                  <a:lnTo>
                    <a:pt x="837" y="419"/>
                  </a:lnTo>
                  <a:lnTo>
                    <a:pt x="845" y="403"/>
                  </a:lnTo>
                  <a:lnTo>
                    <a:pt x="849" y="391"/>
                  </a:lnTo>
                  <a:lnTo>
                    <a:pt x="851" y="378"/>
                  </a:lnTo>
                  <a:lnTo>
                    <a:pt x="851" y="365"/>
                  </a:lnTo>
                  <a:lnTo>
                    <a:pt x="851" y="354"/>
                  </a:lnTo>
                  <a:lnTo>
                    <a:pt x="850" y="328"/>
                  </a:lnTo>
                  <a:lnTo>
                    <a:pt x="847" y="302"/>
                  </a:lnTo>
                  <a:lnTo>
                    <a:pt x="846" y="267"/>
                  </a:lnTo>
                  <a:lnTo>
                    <a:pt x="844" y="233"/>
                  </a:lnTo>
                  <a:lnTo>
                    <a:pt x="840" y="200"/>
                  </a:lnTo>
                  <a:lnTo>
                    <a:pt x="836" y="165"/>
                  </a:lnTo>
                  <a:lnTo>
                    <a:pt x="836" y="140"/>
                  </a:lnTo>
                  <a:lnTo>
                    <a:pt x="836" y="115"/>
                  </a:lnTo>
                  <a:lnTo>
                    <a:pt x="838" y="91"/>
                  </a:lnTo>
                  <a:lnTo>
                    <a:pt x="841" y="68"/>
                  </a:lnTo>
                  <a:lnTo>
                    <a:pt x="919" y="55"/>
                  </a:lnTo>
                  <a:lnTo>
                    <a:pt x="941" y="49"/>
                  </a:lnTo>
                  <a:lnTo>
                    <a:pt x="963" y="40"/>
                  </a:lnTo>
                  <a:lnTo>
                    <a:pt x="986" y="30"/>
                  </a:lnTo>
                  <a:lnTo>
                    <a:pt x="1008" y="21"/>
                  </a:lnTo>
                  <a:lnTo>
                    <a:pt x="1031" y="12"/>
                  </a:lnTo>
                  <a:lnTo>
                    <a:pt x="1053" y="4"/>
                  </a:lnTo>
                  <a:lnTo>
                    <a:pt x="1064" y="1"/>
                  </a:lnTo>
                  <a:lnTo>
                    <a:pt x="1075" y="0"/>
                  </a:lnTo>
                  <a:lnTo>
                    <a:pt x="1086" y="0"/>
                  </a:lnTo>
                  <a:lnTo>
                    <a:pt x="1097" y="0"/>
                  </a:lnTo>
                  <a:lnTo>
                    <a:pt x="1103" y="1"/>
                  </a:lnTo>
                  <a:lnTo>
                    <a:pt x="1109" y="4"/>
                  </a:lnTo>
                  <a:lnTo>
                    <a:pt x="1116" y="7"/>
                  </a:lnTo>
                  <a:lnTo>
                    <a:pt x="1122" y="11"/>
                  </a:lnTo>
                  <a:lnTo>
                    <a:pt x="1136" y="20"/>
                  </a:lnTo>
                  <a:lnTo>
                    <a:pt x="1149" y="30"/>
                  </a:lnTo>
                  <a:lnTo>
                    <a:pt x="1175" y="55"/>
                  </a:lnTo>
                  <a:lnTo>
                    <a:pt x="1195" y="75"/>
                  </a:lnTo>
                  <a:lnTo>
                    <a:pt x="1209" y="96"/>
                  </a:lnTo>
                  <a:lnTo>
                    <a:pt x="1219" y="113"/>
                  </a:lnTo>
                  <a:lnTo>
                    <a:pt x="1224" y="121"/>
                  </a:lnTo>
                  <a:lnTo>
                    <a:pt x="1232" y="128"/>
                  </a:lnTo>
                  <a:lnTo>
                    <a:pt x="1241" y="135"/>
                  </a:lnTo>
                  <a:lnTo>
                    <a:pt x="1253" y="143"/>
                  </a:lnTo>
                  <a:lnTo>
                    <a:pt x="1270" y="152"/>
                  </a:lnTo>
                  <a:lnTo>
                    <a:pt x="1285" y="163"/>
                  </a:lnTo>
                  <a:lnTo>
                    <a:pt x="1300" y="175"/>
                  </a:lnTo>
                  <a:lnTo>
                    <a:pt x="1313" y="188"/>
                  </a:lnTo>
                  <a:lnTo>
                    <a:pt x="1320" y="193"/>
                  </a:lnTo>
                  <a:lnTo>
                    <a:pt x="1328" y="198"/>
                  </a:lnTo>
                  <a:lnTo>
                    <a:pt x="1336" y="202"/>
                  </a:lnTo>
                  <a:lnTo>
                    <a:pt x="1344" y="206"/>
                  </a:lnTo>
                  <a:lnTo>
                    <a:pt x="1351" y="209"/>
                  </a:lnTo>
                  <a:lnTo>
                    <a:pt x="1360" y="211"/>
                  </a:lnTo>
                  <a:lnTo>
                    <a:pt x="1371" y="211"/>
                  </a:lnTo>
                  <a:lnTo>
                    <a:pt x="1381" y="211"/>
                  </a:lnTo>
                  <a:lnTo>
                    <a:pt x="1402" y="207"/>
                  </a:lnTo>
                  <a:lnTo>
                    <a:pt x="1421" y="202"/>
                  </a:lnTo>
                  <a:lnTo>
                    <a:pt x="1441" y="196"/>
                  </a:lnTo>
                  <a:lnTo>
                    <a:pt x="1460" y="189"/>
                  </a:lnTo>
                  <a:lnTo>
                    <a:pt x="1480" y="183"/>
                  </a:lnTo>
                  <a:lnTo>
                    <a:pt x="1499" y="178"/>
                  </a:lnTo>
                  <a:lnTo>
                    <a:pt x="1520" y="174"/>
                  </a:lnTo>
                  <a:lnTo>
                    <a:pt x="1541" y="172"/>
                  </a:lnTo>
                  <a:lnTo>
                    <a:pt x="1546" y="179"/>
                  </a:lnTo>
                  <a:lnTo>
                    <a:pt x="1559" y="183"/>
                  </a:lnTo>
                  <a:lnTo>
                    <a:pt x="1574" y="189"/>
                  </a:lnTo>
                  <a:lnTo>
                    <a:pt x="1590" y="200"/>
                  </a:lnTo>
                  <a:lnTo>
                    <a:pt x="1607" y="210"/>
                  </a:lnTo>
                  <a:lnTo>
                    <a:pt x="1623" y="223"/>
                  </a:lnTo>
                  <a:lnTo>
                    <a:pt x="1638" y="235"/>
                  </a:lnTo>
                  <a:lnTo>
                    <a:pt x="1651" y="245"/>
                  </a:lnTo>
                  <a:lnTo>
                    <a:pt x="1660" y="255"/>
                  </a:lnTo>
                  <a:lnTo>
                    <a:pt x="1669" y="267"/>
                  </a:lnTo>
                  <a:lnTo>
                    <a:pt x="1675" y="279"/>
                  </a:lnTo>
                  <a:lnTo>
                    <a:pt x="1679" y="292"/>
                  </a:lnTo>
                  <a:lnTo>
                    <a:pt x="1680" y="305"/>
                  </a:lnTo>
                  <a:lnTo>
                    <a:pt x="1682" y="332"/>
                  </a:lnTo>
                  <a:lnTo>
                    <a:pt x="1680" y="360"/>
                  </a:lnTo>
                  <a:lnTo>
                    <a:pt x="1680" y="373"/>
                  </a:lnTo>
                  <a:lnTo>
                    <a:pt x="1682" y="386"/>
                  </a:lnTo>
                  <a:lnTo>
                    <a:pt x="1684" y="399"/>
                  </a:lnTo>
                  <a:lnTo>
                    <a:pt x="1688" y="411"/>
                  </a:lnTo>
                  <a:lnTo>
                    <a:pt x="1691" y="422"/>
                  </a:lnTo>
                  <a:lnTo>
                    <a:pt x="1696" y="433"/>
                  </a:lnTo>
                  <a:lnTo>
                    <a:pt x="1701" y="443"/>
                  </a:lnTo>
                  <a:lnTo>
                    <a:pt x="1706" y="454"/>
                  </a:lnTo>
                  <a:lnTo>
                    <a:pt x="1719" y="473"/>
                  </a:lnTo>
                  <a:lnTo>
                    <a:pt x="1734" y="491"/>
                  </a:lnTo>
                  <a:lnTo>
                    <a:pt x="1748" y="508"/>
                  </a:lnTo>
                  <a:lnTo>
                    <a:pt x="1765" y="525"/>
                  </a:lnTo>
                  <a:lnTo>
                    <a:pt x="1780" y="542"/>
                  </a:lnTo>
                  <a:lnTo>
                    <a:pt x="1794" y="559"/>
                  </a:lnTo>
                  <a:lnTo>
                    <a:pt x="1809" y="575"/>
                  </a:lnTo>
                  <a:lnTo>
                    <a:pt x="1822" y="592"/>
                  </a:lnTo>
                  <a:lnTo>
                    <a:pt x="1827" y="603"/>
                  </a:lnTo>
                  <a:lnTo>
                    <a:pt x="1832" y="612"/>
                  </a:lnTo>
                  <a:lnTo>
                    <a:pt x="1837" y="622"/>
                  </a:lnTo>
                  <a:lnTo>
                    <a:pt x="1840" y="632"/>
                  </a:lnTo>
                  <a:lnTo>
                    <a:pt x="1844" y="643"/>
                  </a:lnTo>
                  <a:lnTo>
                    <a:pt x="1846" y="653"/>
                  </a:lnTo>
                  <a:lnTo>
                    <a:pt x="1848" y="665"/>
                  </a:lnTo>
                  <a:lnTo>
                    <a:pt x="1848" y="678"/>
                  </a:lnTo>
                  <a:lnTo>
                    <a:pt x="1851" y="815"/>
                  </a:lnTo>
                  <a:lnTo>
                    <a:pt x="1772" y="897"/>
                  </a:lnTo>
                  <a:lnTo>
                    <a:pt x="1767" y="903"/>
                  </a:lnTo>
                  <a:lnTo>
                    <a:pt x="1763" y="910"/>
                  </a:lnTo>
                  <a:lnTo>
                    <a:pt x="1762" y="916"/>
                  </a:lnTo>
                  <a:lnTo>
                    <a:pt x="1761" y="924"/>
                  </a:lnTo>
                  <a:lnTo>
                    <a:pt x="1759" y="938"/>
                  </a:lnTo>
                  <a:lnTo>
                    <a:pt x="1761" y="951"/>
                  </a:lnTo>
                  <a:lnTo>
                    <a:pt x="1761" y="959"/>
                  </a:lnTo>
                  <a:lnTo>
                    <a:pt x="1759" y="965"/>
                  </a:lnTo>
                  <a:lnTo>
                    <a:pt x="1759" y="970"/>
                  </a:lnTo>
                  <a:lnTo>
                    <a:pt x="1757" y="977"/>
                  </a:lnTo>
                  <a:lnTo>
                    <a:pt x="1754" y="982"/>
                  </a:lnTo>
                  <a:lnTo>
                    <a:pt x="1750" y="987"/>
                  </a:lnTo>
                  <a:lnTo>
                    <a:pt x="1744" y="992"/>
                  </a:lnTo>
                  <a:lnTo>
                    <a:pt x="1736" y="996"/>
                  </a:lnTo>
                  <a:lnTo>
                    <a:pt x="1723" y="1000"/>
                  </a:lnTo>
                  <a:lnTo>
                    <a:pt x="1710" y="1002"/>
                  </a:lnTo>
                  <a:lnTo>
                    <a:pt x="1696" y="1000"/>
                  </a:lnTo>
                  <a:lnTo>
                    <a:pt x="1682" y="999"/>
                  </a:lnTo>
                  <a:lnTo>
                    <a:pt x="1653" y="992"/>
                  </a:lnTo>
                  <a:lnTo>
                    <a:pt x="1625" y="986"/>
                  </a:lnTo>
                  <a:lnTo>
                    <a:pt x="1611" y="983"/>
                  </a:lnTo>
                  <a:lnTo>
                    <a:pt x="1596" y="983"/>
                  </a:lnTo>
                  <a:lnTo>
                    <a:pt x="1583" y="985"/>
                  </a:lnTo>
                  <a:lnTo>
                    <a:pt x="1572" y="989"/>
                  </a:lnTo>
                  <a:lnTo>
                    <a:pt x="1565" y="991"/>
                  </a:lnTo>
                  <a:lnTo>
                    <a:pt x="1560" y="995"/>
                  </a:lnTo>
                  <a:lnTo>
                    <a:pt x="1555" y="1000"/>
                  </a:lnTo>
                  <a:lnTo>
                    <a:pt x="1550" y="1005"/>
                  </a:lnTo>
                  <a:lnTo>
                    <a:pt x="1544" y="1012"/>
                  </a:lnTo>
                  <a:lnTo>
                    <a:pt x="1541" y="1020"/>
                  </a:lnTo>
                  <a:lnTo>
                    <a:pt x="1537" y="1027"/>
                  </a:lnTo>
                  <a:lnTo>
                    <a:pt x="1533" y="1038"/>
                  </a:lnTo>
                  <a:lnTo>
                    <a:pt x="1524" y="1039"/>
                  </a:lnTo>
                  <a:lnTo>
                    <a:pt x="1515" y="1040"/>
                  </a:lnTo>
                  <a:lnTo>
                    <a:pt x="1504" y="1040"/>
                  </a:lnTo>
                  <a:lnTo>
                    <a:pt x="1494" y="1040"/>
                  </a:lnTo>
                  <a:lnTo>
                    <a:pt x="1472" y="1039"/>
                  </a:lnTo>
                  <a:lnTo>
                    <a:pt x="1452" y="1040"/>
                  </a:lnTo>
                  <a:lnTo>
                    <a:pt x="1395" y="1021"/>
                  </a:lnTo>
                  <a:lnTo>
                    <a:pt x="1359" y="995"/>
                  </a:lnTo>
                  <a:lnTo>
                    <a:pt x="1326" y="969"/>
                  </a:lnTo>
                  <a:lnTo>
                    <a:pt x="1309" y="956"/>
                  </a:lnTo>
                  <a:lnTo>
                    <a:pt x="1293" y="942"/>
                  </a:lnTo>
                  <a:lnTo>
                    <a:pt x="1278" y="926"/>
                  </a:lnTo>
                  <a:lnTo>
                    <a:pt x="1262" y="908"/>
                  </a:lnTo>
                  <a:lnTo>
                    <a:pt x="1253" y="899"/>
                  </a:lnTo>
                  <a:lnTo>
                    <a:pt x="1243" y="891"/>
                  </a:lnTo>
                  <a:lnTo>
                    <a:pt x="1231" y="884"/>
                  </a:lnTo>
                  <a:lnTo>
                    <a:pt x="1219" y="878"/>
                  </a:lnTo>
                  <a:lnTo>
                    <a:pt x="1195" y="869"/>
                  </a:lnTo>
                  <a:lnTo>
                    <a:pt x="1167" y="862"/>
                  </a:lnTo>
                  <a:lnTo>
                    <a:pt x="1142" y="855"/>
                  </a:lnTo>
                  <a:lnTo>
                    <a:pt x="1114" y="847"/>
                  </a:lnTo>
                  <a:lnTo>
                    <a:pt x="1103" y="844"/>
                  </a:lnTo>
                  <a:lnTo>
                    <a:pt x="1091" y="837"/>
                  </a:lnTo>
                  <a:lnTo>
                    <a:pt x="1079" y="831"/>
                  </a:lnTo>
                  <a:lnTo>
                    <a:pt x="1069" y="823"/>
                  </a:lnTo>
                  <a:lnTo>
                    <a:pt x="1043" y="799"/>
                  </a:lnTo>
                  <a:lnTo>
                    <a:pt x="1025" y="785"/>
                  </a:lnTo>
                  <a:lnTo>
                    <a:pt x="1016" y="780"/>
                  </a:lnTo>
                  <a:lnTo>
                    <a:pt x="1004" y="776"/>
                  </a:lnTo>
                  <a:lnTo>
                    <a:pt x="990" y="774"/>
                  </a:lnTo>
                  <a:lnTo>
                    <a:pt x="971" y="772"/>
                  </a:lnTo>
                  <a:lnTo>
                    <a:pt x="949" y="784"/>
                  </a:lnTo>
                  <a:lnTo>
                    <a:pt x="921" y="794"/>
                  </a:lnTo>
                  <a:lnTo>
                    <a:pt x="907" y="799"/>
                  </a:lnTo>
                  <a:lnTo>
                    <a:pt x="894" y="803"/>
                  </a:lnTo>
                  <a:lnTo>
                    <a:pt x="881" y="806"/>
                  </a:lnTo>
                  <a:lnTo>
                    <a:pt x="868" y="807"/>
                  </a:lnTo>
                  <a:lnTo>
                    <a:pt x="847" y="803"/>
                  </a:lnTo>
                  <a:lnTo>
                    <a:pt x="827" y="797"/>
                  </a:lnTo>
                  <a:lnTo>
                    <a:pt x="816" y="796"/>
                  </a:lnTo>
                  <a:lnTo>
                    <a:pt x="806" y="796"/>
                  </a:lnTo>
                  <a:lnTo>
                    <a:pt x="801" y="796"/>
                  </a:lnTo>
                  <a:lnTo>
                    <a:pt x="796" y="798"/>
                  </a:lnTo>
                  <a:lnTo>
                    <a:pt x="790" y="801"/>
                  </a:lnTo>
                  <a:lnTo>
                    <a:pt x="785" y="803"/>
                  </a:lnTo>
                  <a:lnTo>
                    <a:pt x="778" y="810"/>
                  </a:lnTo>
                  <a:lnTo>
                    <a:pt x="770" y="812"/>
                  </a:lnTo>
                  <a:lnTo>
                    <a:pt x="762" y="814"/>
                  </a:lnTo>
                  <a:lnTo>
                    <a:pt x="755" y="815"/>
                  </a:lnTo>
                  <a:lnTo>
                    <a:pt x="741" y="812"/>
                  </a:lnTo>
                  <a:lnTo>
                    <a:pt x="723" y="811"/>
                  </a:lnTo>
                  <a:lnTo>
                    <a:pt x="702" y="812"/>
                  </a:lnTo>
                  <a:lnTo>
                    <a:pt x="683" y="815"/>
                  </a:lnTo>
                  <a:lnTo>
                    <a:pt x="664" y="818"/>
                  </a:lnTo>
                  <a:lnTo>
                    <a:pt x="643" y="819"/>
                  </a:lnTo>
                  <a:lnTo>
                    <a:pt x="595" y="818"/>
                  </a:lnTo>
                  <a:lnTo>
                    <a:pt x="546" y="815"/>
                  </a:lnTo>
                  <a:lnTo>
                    <a:pt x="496" y="812"/>
                  </a:lnTo>
                  <a:lnTo>
                    <a:pt x="447" y="809"/>
                  </a:lnTo>
                  <a:lnTo>
                    <a:pt x="398" y="807"/>
                  </a:lnTo>
                  <a:lnTo>
                    <a:pt x="349" y="807"/>
                  </a:lnTo>
                  <a:lnTo>
                    <a:pt x="324" y="809"/>
                  </a:lnTo>
                  <a:lnTo>
                    <a:pt x="299" y="810"/>
                  </a:lnTo>
                  <a:lnTo>
                    <a:pt x="276" y="812"/>
                  </a:lnTo>
                  <a:lnTo>
                    <a:pt x="252" y="816"/>
                  </a:lnTo>
                  <a:lnTo>
                    <a:pt x="241" y="819"/>
                  </a:lnTo>
                  <a:lnTo>
                    <a:pt x="231" y="823"/>
                  </a:lnTo>
                  <a:lnTo>
                    <a:pt x="220" y="828"/>
                  </a:lnTo>
                  <a:lnTo>
                    <a:pt x="211" y="834"/>
                  </a:lnTo>
                  <a:lnTo>
                    <a:pt x="201" y="842"/>
                  </a:lnTo>
                  <a:lnTo>
                    <a:pt x="192" y="850"/>
                  </a:lnTo>
                  <a:lnTo>
                    <a:pt x="183" y="859"/>
                  </a:lnTo>
                  <a:lnTo>
                    <a:pt x="174" y="869"/>
                  </a:lnTo>
                  <a:lnTo>
                    <a:pt x="140" y="910"/>
                  </a:lnTo>
                  <a:lnTo>
                    <a:pt x="110" y="947"/>
                  </a:lnTo>
                  <a:lnTo>
                    <a:pt x="25" y="950"/>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66" name="Freeform 63">
              <a:extLst>
                <a:ext uri="{FF2B5EF4-FFF2-40B4-BE49-F238E27FC236}">
                  <a16:creationId xmlns:a16="http://schemas.microsoft.com/office/drawing/2014/main" id="{31366BBD-61C8-5449-AA27-03941734008B}"/>
                </a:ext>
              </a:extLst>
            </p:cNvPr>
            <p:cNvSpPr>
              <a:spLocks/>
            </p:cNvSpPr>
            <p:nvPr/>
          </p:nvSpPr>
          <p:spPr bwMode="auto">
            <a:xfrm>
              <a:off x="8630504" y="2357358"/>
              <a:ext cx="841621" cy="469639"/>
            </a:xfrm>
            <a:custGeom>
              <a:avLst/>
              <a:gdLst/>
              <a:ahLst/>
              <a:cxnLst>
                <a:cxn ang="0">
                  <a:pos x="24" y="872"/>
                </a:cxn>
                <a:cxn ang="0">
                  <a:pos x="0" y="736"/>
                </a:cxn>
                <a:cxn ang="0">
                  <a:pos x="16" y="656"/>
                </a:cxn>
                <a:cxn ang="0">
                  <a:pos x="65" y="565"/>
                </a:cxn>
                <a:cxn ang="0">
                  <a:pos x="93" y="443"/>
                </a:cxn>
                <a:cxn ang="0">
                  <a:pos x="113" y="359"/>
                </a:cxn>
                <a:cxn ang="0">
                  <a:pos x="183" y="248"/>
                </a:cxn>
                <a:cxn ang="0">
                  <a:pos x="226" y="207"/>
                </a:cxn>
                <a:cxn ang="0">
                  <a:pos x="336" y="176"/>
                </a:cxn>
                <a:cxn ang="0">
                  <a:pos x="410" y="157"/>
                </a:cxn>
                <a:cxn ang="0">
                  <a:pos x="419" y="179"/>
                </a:cxn>
                <a:cxn ang="0">
                  <a:pos x="423" y="226"/>
                </a:cxn>
                <a:cxn ang="0">
                  <a:pos x="467" y="275"/>
                </a:cxn>
                <a:cxn ang="0">
                  <a:pos x="649" y="481"/>
                </a:cxn>
                <a:cxn ang="0">
                  <a:pos x="704" y="503"/>
                </a:cxn>
                <a:cxn ang="0">
                  <a:pos x="779" y="479"/>
                </a:cxn>
                <a:cxn ang="0">
                  <a:pos x="837" y="419"/>
                </a:cxn>
                <a:cxn ang="0">
                  <a:pos x="851" y="354"/>
                </a:cxn>
                <a:cxn ang="0">
                  <a:pos x="840" y="200"/>
                </a:cxn>
                <a:cxn ang="0">
                  <a:pos x="841" y="68"/>
                </a:cxn>
                <a:cxn ang="0">
                  <a:pos x="986" y="30"/>
                </a:cxn>
                <a:cxn ang="0">
                  <a:pos x="1075" y="0"/>
                </a:cxn>
                <a:cxn ang="0">
                  <a:pos x="1116" y="7"/>
                </a:cxn>
                <a:cxn ang="0">
                  <a:pos x="1195" y="75"/>
                </a:cxn>
                <a:cxn ang="0">
                  <a:pos x="1241" y="135"/>
                </a:cxn>
                <a:cxn ang="0">
                  <a:pos x="1313" y="188"/>
                </a:cxn>
                <a:cxn ang="0">
                  <a:pos x="1351" y="209"/>
                </a:cxn>
                <a:cxn ang="0">
                  <a:pos x="1421" y="202"/>
                </a:cxn>
                <a:cxn ang="0">
                  <a:pos x="1520" y="174"/>
                </a:cxn>
                <a:cxn ang="0">
                  <a:pos x="1574" y="189"/>
                </a:cxn>
                <a:cxn ang="0">
                  <a:pos x="1651" y="245"/>
                </a:cxn>
                <a:cxn ang="0">
                  <a:pos x="1680" y="305"/>
                </a:cxn>
                <a:cxn ang="0">
                  <a:pos x="1684" y="399"/>
                </a:cxn>
                <a:cxn ang="0">
                  <a:pos x="1706" y="454"/>
                </a:cxn>
                <a:cxn ang="0">
                  <a:pos x="1780" y="542"/>
                </a:cxn>
                <a:cxn ang="0">
                  <a:pos x="1832" y="612"/>
                </a:cxn>
                <a:cxn ang="0">
                  <a:pos x="1848" y="665"/>
                </a:cxn>
                <a:cxn ang="0">
                  <a:pos x="1767" y="903"/>
                </a:cxn>
                <a:cxn ang="0">
                  <a:pos x="1761" y="951"/>
                </a:cxn>
                <a:cxn ang="0">
                  <a:pos x="1754" y="982"/>
                </a:cxn>
                <a:cxn ang="0">
                  <a:pos x="1710" y="1002"/>
                </a:cxn>
                <a:cxn ang="0">
                  <a:pos x="1611" y="983"/>
                </a:cxn>
                <a:cxn ang="0">
                  <a:pos x="1560" y="995"/>
                </a:cxn>
                <a:cxn ang="0">
                  <a:pos x="1537" y="1027"/>
                </a:cxn>
                <a:cxn ang="0">
                  <a:pos x="1494" y="1040"/>
                </a:cxn>
                <a:cxn ang="0">
                  <a:pos x="1359" y="995"/>
                </a:cxn>
                <a:cxn ang="0">
                  <a:pos x="1262" y="908"/>
                </a:cxn>
                <a:cxn ang="0">
                  <a:pos x="1195" y="869"/>
                </a:cxn>
                <a:cxn ang="0">
                  <a:pos x="1091" y="837"/>
                </a:cxn>
                <a:cxn ang="0">
                  <a:pos x="1016" y="780"/>
                </a:cxn>
                <a:cxn ang="0">
                  <a:pos x="921" y="794"/>
                </a:cxn>
                <a:cxn ang="0">
                  <a:pos x="847" y="803"/>
                </a:cxn>
                <a:cxn ang="0">
                  <a:pos x="796" y="798"/>
                </a:cxn>
                <a:cxn ang="0">
                  <a:pos x="762" y="814"/>
                </a:cxn>
                <a:cxn ang="0">
                  <a:pos x="683" y="815"/>
                </a:cxn>
                <a:cxn ang="0">
                  <a:pos x="496" y="812"/>
                </a:cxn>
                <a:cxn ang="0">
                  <a:pos x="299" y="810"/>
                </a:cxn>
                <a:cxn ang="0">
                  <a:pos x="220" y="828"/>
                </a:cxn>
                <a:cxn ang="0">
                  <a:pos x="174" y="869"/>
                </a:cxn>
              </a:cxnLst>
              <a:rect l="0" t="0" r="r" b="b"/>
              <a:pathLst>
                <a:path w="1851" h="1040">
                  <a:moveTo>
                    <a:pt x="25" y="950"/>
                  </a:moveTo>
                  <a:lnTo>
                    <a:pt x="22" y="930"/>
                  </a:lnTo>
                  <a:lnTo>
                    <a:pt x="21" y="912"/>
                  </a:lnTo>
                  <a:lnTo>
                    <a:pt x="21" y="893"/>
                  </a:lnTo>
                  <a:lnTo>
                    <a:pt x="24" y="872"/>
                  </a:lnTo>
                  <a:lnTo>
                    <a:pt x="13" y="827"/>
                  </a:lnTo>
                  <a:lnTo>
                    <a:pt x="5" y="788"/>
                  </a:lnTo>
                  <a:lnTo>
                    <a:pt x="3" y="770"/>
                  </a:lnTo>
                  <a:lnTo>
                    <a:pt x="2" y="753"/>
                  </a:lnTo>
                  <a:lnTo>
                    <a:pt x="0" y="736"/>
                  </a:lnTo>
                  <a:lnTo>
                    <a:pt x="2" y="720"/>
                  </a:lnTo>
                  <a:lnTo>
                    <a:pt x="3" y="704"/>
                  </a:lnTo>
                  <a:lnTo>
                    <a:pt x="5" y="688"/>
                  </a:lnTo>
                  <a:lnTo>
                    <a:pt x="11" y="673"/>
                  </a:lnTo>
                  <a:lnTo>
                    <a:pt x="16" y="656"/>
                  </a:lnTo>
                  <a:lnTo>
                    <a:pt x="24" y="639"/>
                  </a:lnTo>
                  <a:lnTo>
                    <a:pt x="31" y="621"/>
                  </a:lnTo>
                  <a:lnTo>
                    <a:pt x="43" y="601"/>
                  </a:lnTo>
                  <a:lnTo>
                    <a:pt x="55" y="582"/>
                  </a:lnTo>
                  <a:lnTo>
                    <a:pt x="65" y="565"/>
                  </a:lnTo>
                  <a:lnTo>
                    <a:pt x="73" y="548"/>
                  </a:lnTo>
                  <a:lnTo>
                    <a:pt x="78" y="530"/>
                  </a:lnTo>
                  <a:lnTo>
                    <a:pt x="83" y="513"/>
                  </a:lnTo>
                  <a:lnTo>
                    <a:pt x="90" y="478"/>
                  </a:lnTo>
                  <a:lnTo>
                    <a:pt x="93" y="443"/>
                  </a:lnTo>
                  <a:lnTo>
                    <a:pt x="96" y="425"/>
                  </a:lnTo>
                  <a:lnTo>
                    <a:pt x="99" y="408"/>
                  </a:lnTo>
                  <a:lnTo>
                    <a:pt x="103" y="391"/>
                  </a:lnTo>
                  <a:lnTo>
                    <a:pt x="106" y="376"/>
                  </a:lnTo>
                  <a:lnTo>
                    <a:pt x="113" y="359"/>
                  </a:lnTo>
                  <a:lnTo>
                    <a:pt x="119" y="343"/>
                  </a:lnTo>
                  <a:lnTo>
                    <a:pt x="128" y="328"/>
                  </a:lnTo>
                  <a:lnTo>
                    <a:pt x="140" y="314"/>
                  </a:lnTo>
                  <a:lnTo>
                    <a:pt x="162" y="283"/>
                  </a:lnTo>
                  <a:lnTo>
                    <a:pt x="183" y="248"/>
                  </a:lnTo>
                  <a:lnTo>
                    <a:pt x="195" y="232"/>
                  </a:lnTo>
                  <a:lnTo>
                    <a:pt x="206" y="219"/>
                  </a:lnTo>
                  <a:lnTo>
                    <a:pt x="213" y="214"/>
                  </a:lnTo>
                  <a:lnTo>
                    <a:pt x="219" y="210"/>
                  </a:lnTo>
                  <a:lnTo>
                    <a:pt x="226" y="207"/>
                  </a:lnTo>
                  <a:lnTo>
                    <a:pt x="233" y="206"/>
                  </a:lnTo>
                  <a:lnTo>
                    <a:pt x="252" y="204"/>
                  </a:lnTo>
                  <a:lnTo>
                    <a:pt x="277" y="196"/>
                  </a:lnTo>
                  <a:lnTo>
                    <a:pt x="306" y="187"/>
                  </a:lnTo>
                  <a:lnTo>
                    <a:pt x="336" y="176"/>
                  </a:lnTo>
                  <a:lnTo>
                    <a:pt x="364" y="166"/>
                  </a:lnTo>
                  <a:lnTo>
                    <a:pt x="389" y="160"/>
                  </a:lnTo>
                  <a:lnTo>
                    <a:pt x="399" y="157"/>
                  </a:lnTo>
                  <a:lnTo>
                    <a:pt x="407" y="157"/>
                  </a:lnTo>
                  <a:lnTo>
                    <a:pt x="410" y="157"/>
                  </a:lnTo>
                  <a:lnTo>
                    <a:pt x="412" y="158"/>
                  </a:lnTo>
                  <a:lnTo>
                    <a:pt x="413" y="158"/>
                  </a:lnTo>
                  <a:lnTo>
                    <a:pt x="415" y="161"/>
                  </a:lnTo>
                  <a:lnTo>
                    <a:pt x="417" y="170"/>
                  </a:lnTo>
                  <a:lnTo>
                    <a:pt x="419" y="179"/>
                  </a:lnTo>
                  <a:lnTo>
                    <a:pt x="419" y="188"/>
                  </a:lnTo>
                  <a:lnTo>
                    <a:pt x="419" y="198"/>
                  </a:lnTo>
                  <a:lnTo>
                    <a:pt x="419" y="207"/>
                  </a:lnTo>
                  <a:lnTo>
                    <a:pt x="420" y="217"/>
                  </a:lnTo>
                  <a:lnTo>
                    <a:pt x="423" y="226"/>
                  </a:lnTo>
                  <a:lnTo>
                    <a:pt x="426" y="235"/>
                  </a:lnTo>
                  <a:lnTo>
                    <a:pt x="434" y="245"/>
                  </a:lnTo>
                  <a:lnTo>
                    <a:pt x="445" y="255"/>
                  </a:lnTo>
                  <a:lnTo>
                    <a:pt x="455" y="266"/>
                  </a:lnTo>
                  <a:lnTo>
                    <a:pt x="467" y="275"/>
                  </a:lnTo>
                  <a:lnTo>
                    <a:pt x="490" y="296"/>
                  </a:lnTo>
                  <a:lnTo>
                    <a:pt x="509" y="316"/>
                  </a:lnTo>
                  <a:lnTo>
                    <a:pt x="614" y="448"/>
                  </a:lnTo>
                  <a:lnTo>
                    <a:pt x="630" y="463"/>
                  </a:lnTo>
                  <a:lnTo>
                    <a:pt x="649" y="481"/>
                  </a:lnTo>
                  <a:lnTo>
                    <a:pt x="660" y="489"/>
                  </a:lnTo>
                  <a:lnTo>
                    <a:pt x="670" y="496"/>
                  </a:lnTo>
                  <a:lnTo>
                    <a:pt x="680" y="502"/>
                  </a:lnTo>
                  <a:lnTo>
                    <a:pt x="688" y="503"/>
                  </a:lnTo>
                  <a:lnTo>
                    <a:pt x="704" y="503"/>
                  </a:lnTo>
                  <a:lnTo>
                    <a:pt x="719" y="502"/>
                  </a:lnTo>
                  <a:lnTo>
                    <a:pt x="735" y="499"/>
                  </a:lnTo>
                  <a:lnTo>
                    <a:pt x="749" y="495"/>
                  </a:lnTo>
                  <a:lnTo>
                    <a:pt x="765" y="487"/>
                  </a:lnTo>
                  <a:lnTo>
                    <a:pt x="779" y="479"/>
                  </a:lnTo>
                  <a:lnTo>
                    <a:pt x="793" y="469"/>
                  </a:lnTo>
                  <a:lnTo>
                    <a:pt x="806" y="457"/>
                  </a:lnTo>
                  <a:lnTo>
                    <a:pt x="818" y="446"/>
                  </a:lnTo>
                  <a:lnTo>
                    <a:pt x="828" y="432"/>
                  </a:lnTo>
                  <a:lnTo>
                    <a:pt x="837" y="419"/>
                  </a:lnTo>
                  <a:lnTo>
                    <a:pt x="845" y="403"/>
                  </a:lnTo>
                  <a:lnTo>
                    <a:pt x="849" y="391"/>
                  </a:lnTo>
                  <a:lnTo>
                    <a:pt x="851" y="378"/>
                  </a:lnTo>
                  <a:lnTo>
                    <a:pt x="851" y="365"/>
                  </a:lnTo>
                  <a:lnTo>
                    <a:pt x="851" y="354"/>
                  </a:lnTo>
                  <a:lnTo>
                    <a:pt x="850" y="328"/>
                  </a:lnTo>
                  <a:lnTo>
                    <a:pt x="847" y="302"/>
                  </a:lnTo>
                  <a:lnTo>
                    <a:pt x="846" y="267"/>
                  </a:lnTo>
                  <a:lnTo>
                    <a:pt x="844" y="233"/>
                  </a:lnTo>
                  <a:lnTo>
                    <a:pt x="840" y="200"/>
                  </a:lnTo>
                  <a:lnTo>
                    <a:pt x="836" y="165"/>
                  </a:lnTo>
                  <a:lnTo>
                    <a:pt x="836" y="140"/>
                  </a:lnTo>
                  <a:lnTo>
                    <a:pt x="836" y="115"/>
                  </a:lnTo>
                  <a:lnTo>
                    <a:pt x="838" y="91"/>
                  </a:lnTo>
                  <a:lnTo>
                    <a:pt x="841" y="68"/>
                  </a:lnTo>
                  <a:lnTo>
                    <a:pt x="841" y="68"/>
                  </a:lnTo>
                  <a:lnTo>
                    <a:pt x="919" y="55"/>
                  </a:lnTo>
                  <a:lnTo>
                    <a:pt x="941" y="49"/>
                  </a:lnTo>
                  <a:lnTo>
                    <a:pt x="963" y="40"/>
                  </a:lnTo>
                  <a:lnTo>
                    <a:pt x="986" y="30"/>
                  </a:lnTo>
                  <a:lnTo>
                    <a:pt x="1008" y="21"/>
                  </a:lnTo>
                  <a:lnTo>
                    <a:pt x="1031" y="12"/>
                  </a:lnTo>
                  <a:lnTo>
                    <a:pt x="1053" y="4"/>
                  </a:lnTo>
                  <a:lnTo>
                    <a:pt x="1064" y="1"/>
                  </a:lnTo>
                  <a:lnTo>
                    <a:pt x="1075" y="0"/>
                  </a:lnTo>
                  <a:lnTo>
                    <a:pt x="1086" y="0"/>
                  </a:lnTo>
                  <a:lnTo>
                    <a:pt x="1097" y="0"/>
                  </a:lnTo>
                  <a:lnTo>
                    <a:pt x="1103" y="1"/>
                  </a:lnTo>
                  <a:lnTo>
                    <a:pt x="1109" y="4"/>
                  </a:lnTo>
                  <a:lnTo>
                    <a:pt x="1116" y="7"/>
                  </a:lnTo>
                  <a:lnTo>
                    <a:pt x="1122" y="11"/>
                  </a:lnTo>
                  <a:lnTo>
                    <a:pt x="1136" y="20"/>
                  </a:lnTo>
                  <a:lnTo>
                    <a:pt x="1149" y="30"/>
                  </a:lnTo>
                  <a:lnTo>
                    <a:pt x="1175" y="55"/>
                  </a:lnTo>
                  <a:lnTo>
                    <a:pt x="1195" y="75"/>
                  </a:lnTo>
                  <a:lnTo>
                    <a:pt x="1209" y="96"/>
                  </a:lnTo>
                  <a:lnTo>
                    <a:pt x="1219" y="113"/>
                  </a:lnTo>
                  <a:lnTo>
                    <a:pt x="1224" y="121"/>
                  </a:lnTo>
                  <a:lnTo>
                    <a:pt x="1232" y="128"/>
                  </a:lnTo>
                  <a:lnTo>
                    <a:pt x="1241" y="135"/>
                  </a:lnTo>
                  <a:lnTo>
                    <a:pt x="1253" y="143"/>
                  </a:lnTo>
                  <a:lnTo>
                    <a:pt x="1270" y="152"/>
                  </a:lnTo>
                  <a:lnTo>
                    <a:pt x="1285" y="163"/>
                  </a:lnTo>
                  <a:lnTo>
                    <a:pt x="1300" y="175"/>
                  </a:lnTo>
                  <a:lnTo>
                    <a:pt x="1313" y="188"/>
                  </a:lnTo>
                  <a:lnTo>
                    <a:pt x="1320" y="193"/>
                  </a:lnTo>
                  <a:lnTo>
                    <a:pt x="1328" y="198"/>
                  </a:lnTo>
                  <a:lnTo>
                    <a:pt x="1336" y="202"/>
                  </a:lnTo>
                  <a:lnTo>
                    <a:pt x="1344" y="206"/>
                  </a:lnTo>
                  <a:lnTo>
                    <a:pt x="1351" y="209"/>
                  </a:lnTo>
                  <a:lnTo>
                    <a:pt x="1360" y="211"/>
                  </a:lnTo>
                  <a:lnTo>
                    <a:pt x="1371" y="211"/>
                  </a:lnTo>
                  <a:lnTo>
                    <a:pt x="1381" y="211"/>
                  </a:lnTo>
                  <a:lnTo>
                    <a:pt x="1402" y="207"/>
                  </a:lnTo>
                  <a:lnTo>
                    <a:pt x="1421" y="202"/>
                  </a:lnTo>
                  <a:lnTo>
                    <a:pt x="1441" y="196"/>
                  </a:lnTo>
                  <a:lnTo>
                    <a:pt x="1460" y="189"/>
                  </a:lnTo>
                  <a:lnTo>
                    <a:pt x="1480" y="183"/>
                  </a:lnTo>
                  <a:lnTo>
                    <a:pt x="1499" y="178"/>
                  </a:lnTo>
                  <a:lnTo>
                    <a:pt x="1520" y="174"/>
                  </a:lnTo>
                  <a:lnTo>
                    <a:pt x="1541" y="172"/>
                  </a:lnTo>
                  <a:lnTo>
                    <a:pt x="1541" y="172"/>
                  </a:lnTo>
                  <a:lnTo>
                    <a:pt x="1546" y="179"/>
                  </a:lnTo>
                  <a:lnTo>
                    <a:pt x="1559" y="183"/>
                  </a:lnTo>
                  <a:lnTo>
                    <a:pt x="1574" y="189"/>
                  </a:lnTo>
                  <a:lnTo>
                    <a:pt x="1590" y="200"/>
                  </a:lnTo>
                  <a:lnTo>
                    <a:pt x="1607" y="210"/>
                  </a:lnTo>
                  <a:lnTo>
                    <a:pt x="1623" y="223"/>
                  </a:lnTo>
                  <a:lnTo>
                    <a:pt x="1638" y="235"/>
                  </a:lnTo>
                  <a:lnTo>
                    <a:pt x="1651" y="245"/>
                  </a:lnTo>
                  <a:lnTo>
                    <a:pt x="1660" y="255"/>
                  </a:lnTo>
                  <a:lnTo>
                    <a:pt x="1669" y="267"/>
                  </a:lnTo>
                  <a:lnTo>
                    <a:pt x="1675" y="279"/>
                  </a:lnTo>
                  <a:lnTo>
                    <a:pt x="1679" y="292"/>
                  </a:lnTo>
                  <a:lnTo>
                    <a:pt x="1680" y="305"/>
                  </a:lnTo>
                  <a:lnTo>
                    <a:pt x="1682" y="332"/>
                  </a:lnTo>
                  <a:lnTo>
                    <a:pt x="1680" y="360"/>
                  </a:lnTo>
                  <a:lnTo>
                    <a:pt x="1680" y="373"/>
                  </a:lnTo>
                  <a:lnTo>
                    <a:pt x="1682" y="386"/>
                  </a:lnTo>
                  <a:lnTo>
                    <a:pt x="1684" y="399"/>
                  </a:lnTo>
                  <a:lnTo>
                    <a:pt x="1688" y="411"/>
                  </a:lnTo>
                  <a:lnTo>
                    <a:pt x="1691" y="422"/>
                  </a:lnTo>
                  <a:lnTo>
                    <a:pt x="1696" y="433"/>
                  </a:lnTo>
                  <a:lnTo>
                    <a:pt x="1701" y="443"/>
                  </a:lnTo>
                  <a:lnTo>
                    <a:pt x="1706" y="454"/>
                  </a:lnTo>
                  <a:lnTo>
                    <a:pt x="1719" y="473"/>
                  </a:lnTo>
                  <a:lnTo>
                    <a:pt x="1734" y="491"/>
                  </a:lnTo>
                  <a:lnTo>
                    <a:pt x="1748" y="508"/>
                  </a:lnTo>
                  <a:lnTo>
                    <a:pt x="1765" y="525"/>
                  </a:lnTo>
                  <a:lnTo>
                    <a:pt x="1780" y="542"/>
                  </a:lnTo>
                  <a:lnTo>
                    <a:pt x="1794" y="559"/>
                  </a:lnTo>
                  <a:lnTo>
                    <a:pt x="1809" y="575"/>
                  </a:lnTo>
                  <a:lnTo>
                    <a:pt x="1822" y="592"/>
                  </a:lnTo>
                  <a:lnTo>
                    <a:pt x="1827" y="603"/>
                  </a:lnTo>
                  <a:lnTo>
                    <a:pt x="1832" y="612"/>
                  </a:lnTo>
                  <a:lnTo>
                    <a:pt x="1837" y="622"/>
                  </a:lnTo>
                  <a:lnTo>
                    <a:pt x="1840" y="632"/>
                  </a:lnTo>
                  <a:lnTo>
                    <a:pt x="1844" y="643"/>
                  </a:lnTo>
                  <a:lnTo>
                    <a:pt x="1846" y="653"/>
                  </a:lnTo>
                  <a:lnTo>
                    <a:pt x="1848" y="665"/>
                  </a:lnTo>
                  <a:lnTo>
                    <a:pt x="1848" y="678"/>
                  </a:lnTo>
                  <a:lnTo>
                    <a:pt x="1851" y="815"/>
                  </a:lnTo>
                  <a:lnTo>
                    <a:pt x="1851" y="815"/>
                  </a:lnTo>
                  <a:lnTo>
                    <a:pt x="1772" y="897"/>
                  </a:lnTo>
                  <a:lnTo>
                    <a:pt x="1767" y="903"/>
                  </a:lnTo>
                  <a:lnTo>
                    <a:pt x="1763" y="910"/>
                  </a:lnTo>
                  <a:lnTo>
                    <a:pt x="1762" y="916"/>
                  </a:lnTo>
                  <a:lnTo>
                    <a:pt x="1761" y="924"/>
                  </a:lnTo>
                  <a:lnTo>
                    <a:pt x="1759" y="938"/>
                  </a:lnTo>
                  <a:lnTo>
                    <a:pt x="1761" y="951"/>
                  </a:lnTo>
                  <a:lnTo>
                    <a:pt x="1761" y="959"/>
                  </a:lnTo>
                  <a:lnTo>
                    <a:pt x="1759" y="965"/>
                  </a:lnTo>
                  <a:lnTo>
                    <a:pt x="1759" y="970"/>
                  </a:lnTo>
                  <a:lnTo>
                    <a:pt x="1757" y="977"/>
                  </a:lnTo>
                  <a:lnTo>
                    <a:pt x="1754" y="982"/>
                  </a:lnTo>
                  <a:lnTo>
                    <a:pt x="1750" y="987"/>
                  </a:lnTo>
                  <a:lnTo>
                    <a:pt x="1744" y="992"/>
                  </a:lnTo>
                  <a:lnTo>
                    <a:pt x="1736" y="996"/>
                  </a:lnTo>
                  <a:lnTo>
                    <a:pt x="1723" y="1000"/>
                  </a:lnTo>
                  <a:lnTo>
                    <a:pt x="1710" y="1002"/>
                  </a:lnTo>
                  <a:lnTo>
                    <a:pt x="1696" y="1000"/>
                  </a:lnTo>
                  <a:lnTo>
                    <a:pt x="1682" y="999"/>
                  </a:lnTo>
                  <a:lnTo>
                    <a:pt x="1653" y="992"/>
                  </a:lnTo>
                  <a:lnTo>
                    <a:pt x="1625" y="986"/>
                  </a:lnTo>
                  <a:lnTo>
                    <a:pt x="1611" y="983"/>
                  </a:lnTo>
                  <a:lnTo>
                    <a:pt x="1596" y="983"/>
                  </a:lnTo>
                  <a:lnTo>
                    <a:pt x="1583" y="985"/>
                  </a:lnTo>
                  <a:lnTo>
                    <a:pt x="1572" y="989"/>
                  </a:lnTo>
                  <a:lnTo>
                    <a:pt x="1565" y="991"/>
                  </a:lnTo>
                  <a:lnTo>
                    <a:pt x="1560" y="995"/>
                  </a:lnTo>
                  <a:lnTo>
                    <a:pt x="1555" y="1000"/>
                  </a:lnTo>
                  <a:lnTo>
                    <a:pt x="1550" y="1005"/>
                  </a:lnTo>
                  <a:lnTo>
                    <a:pt x="1544" y="1012"/>
                  </a:lnTo>
                  <a:lnTo>
                    <a:pt x="1541" y="1020"/>
                  </a:lnTo>
                  <a:lnTo>
                    <a:pt x="1537" y="1027"/>
                  </a:lnTo>
                  <a:lnTo>
                    <a:pt x="1533" y="1038"/>
                  </a:lnTo>
                  <a:lnTo>
                    <a:pt x="1524" y="1039"/>
                  </a:lnTo>
                  <a:lnTo>
                    <a:pt x="1515" y="1040"/>
                  </a:lnTo>
                  <a:lnTo>
                    <a:pt x="1504" y="1040"/>
                  </a:lnTo>
                  <a:lnTo>
                    <a:pt x="1494" y="1040"/>
                  </a:lnTo>
                  <a:lnTo>
                    <a:pt x="1472" y="1039"/>
                  </a:lnTo>
                  <a:lnTo>
                    <a:pt x="1452" y="1040"/>
                  </a:lnTo>
                  <a:lnTo>
                    <a:pt x="1452" y="1040"/>
                  </a:lnTo>
                  <a:lnTo>
                    <a:pt x="1395" y="1021"/>
                  </a:lnTo>
                  <a:lnTo>
                    <a:pt x="1359" y="995"/>
                  </a:lnTo>
                  <a:lnTo>
                    <a:pt x="1326" y="969"/>
                  </a:lnTo>
                  <a:lnTo>
                    <a:pt x="1309" y="956"/>
                  </a:lnTo>
                  <a:lnTo>
                    <a:pt x="1293" y="942"/>
                  </a:lnTo>
                  <a:lnTo>
                    <a:pt x="1278" y="926"/>
                  </a:lnTo>
                  <a:lnTo>
                    <a:pt x="1262" y="908"/>
                  </a:lnTo>
                  <a:lnTo>
                    <a:pt x="1253" y="899"/>
                  </a:lnTo>
                  <a:lnTo>
                    <a:pt x="1243" y="891"/>
                  </a:lnTo>
                  <a:lnTo>
                    <a:pt x="1231" y="884"/>
                  </a:lnTo>
                  <a:lnTo>
                    <a:pt x="1219" y="878"/>
                  </a:lnTo>
                  <a:lnTo>
                    <a:pt x="1195" y="869"/>
                  </a:lnTo>
                  <a:lnTo>
                    <a:pt x="1167" y="862"/>
                  </a:lnTo>
                  <a:lnTo>
                    <a:pt x="1142" y="855"/>
                  </a:lnTo>
                  <a:lnTo>
                    <a:pt x="1114" y="847"/>
                  </a:lnTo>
                  <a:lnTo>
                    <a:pt x="1103" y="844"/>
                  </a:lnTo>
                  <a:lnTo>
                    <a:pt x="1091" y="837"/>
                  </a:lnTo>
                  <a:lnTo>
                    <a:pt x="1079" y="831"/>
                  </a:lnTo>
                  <a:lnTo>
                    <a:pt x="1069" y="823"/>
                  </a:lnTo>
                  <a:lnTo>
                    <a:pt x="1043" y="799"/>
                  </a:lnTo>
                  <a:lnTo>
                    <a:pt x="1025" y="785"/>
                  </a:lnTo>
                  <a:lnTo>
                    <a:pt x="1016" y="780"/>
                  </a:lnTo>
                  <a:lnTo>
                    <a:pt x="1004" y="776"/>
                  </a:lnTo>
                  <a:lnTo>
                    <a:pt x="990" y="774"/>
                  </a:lnTo>
                  <a:lnTo>
                    <a:pt x="971" y="772"/>
                  </a:lnTo>
                  <a:lnTo>
                    <a:pt x="949" y="784"/>
                  </a:lnTo>
                  <a:lnTo>
                    <a:pt x="921" y="794"/>
                  </a:lnTo>
                  <a:lnTo>
                    <a:pt x="907" y="799"/>
                  </a:lnTo>
                  <a:lnTo>
                    <a:pt x="894" y="803"/>
                  </a:lnTo>
                  <a:lnTo>
                    <a:pt x="881" y="806"/>
                  </a:lnTo>
                  <a:lnTo>
                    <a:pt x="868" y="807"/>
                  </a:lnTo>
                  <a:lnTo>
                    <a:pt x="847" y="803"/>
                  </a:lnTo>
                  <a:lnTo>
                    <a:pt x="827" y="797"/>
                  </a:lnTo>
                  <a:lnTo>
                    <a:pt x="816" y="796"/>
                  </a:lnTo>
                  <a:lnTo>
                    <a:pt x="806" y="796"/>
                  </a:lnTo>
                  <a:lnTo>
                    <a:pt x="801" y="796"/>
                  </a:lnTo>
                  <a:lnTo>
                    <a:pt x="796" y="798"/>
                  </a:lnTo>
                  <a:lnTo>
                    <a:pt x="790" y="801"/>
                  </a:lnTo>
                  <a:lnTo>
                    <a:pt x="785" y="803"/>
                  </a:lnTo>
                  <a:lnTo>
                    <a:pt x="778" y="810"/>
                  </a:lnTo>
                  <a:lnTo>
                    <a:pt x="770" y="812"/>
                  </a:lnTo>
                  <a:lnTo>
                    <a:pt x="762" y="814"/>
                  </a:lnTo>
                  <a:lnTo>
                    <a:pt x="755" y="815"/>
                  </a:lnTo>
                  <a:lnTo>
                    <a:pt x="741" y="812"/>
                  </a:lnTo>
                  <a:lnTo>
                    <a:pt x="723" y="811"/>
                  </a:lnTo>
                  <a:lnTo>
                    <a:pt x="702" y="812"/>
                  </a:lnTo>
                  <a:lnTo>
                    <a:pt x="683" y="815"/>
                  </a:lnTo>
                  <a:lnTo>
                    <a:pt x="664" y="818"/>
                  </a:lnTo>
                  <a:lnTo>
                    <a:pt x="643" y="819"/>
                  </a:lnTo>
                  <a:lnTo>
                    <a:pt x="595" y="818"/>
                  </a:lnTo>
                  <a:lnTo>
                    <a:pt x="546" y="815"/>
                  </a:lnTo>
                  <a:lnTo>
                    <a:pt x="496" y="812"/>
                  </a:lnTo>
                  <a:lnTo>
                    <a:pt x="447" y="809"/>
                  </a:lnTo>
                  <a:lnTo>
                    <a:pt x="398" y="807"/>
                  </a:lnTo>
                  <a:lnTo>
                    <a:pt x="349" y="807"/>
                  </a:lnTo>
                  <a:lnTo>
                    <a:pt x="324" y="809"/>
                  </a:lnTo>
                  <a:lnTo>
                    <a:pt x="299" y="810"/>
                  </a:lnTo>
                  <a:lnTo>
                    <a:pt x="276" y="812"/>
                  </a:lnTo>
                  <a:lnTo>
                    <a:pt x="252" y="816"/>
                  </a:lnTo>
                  <a:lnTo>
                    <a:pt x="241" y="819"/>
                  </a:lnTo>
                  <a:lnTo>
                    <a:pt x="231" y="823"/>
                  </a:lnTo>
                  <a:lnTo>
                    <a:pt x="220" y="828"/>
                  </a:lnTo>
                  <a:lnTo>
                    <a:pt x="211" y="834"/>
                  </a:lnTo>
                  <a:lnTo>
                    <a:pt x="201" y="842"/>
                  </a:lnTo>
                  <a:lnTo>
                    <a:pt x="192" y="850"/>
                  </a:lnTo>
                  <a:lnTo>
                    <a:pt x="183" y="859"/>
                  </a:lnTo>
                  <a:lnTo>
                    <a:pt x="174" y="869"/>
                  </a:lnTo>
                  <a:lnTo>
                    <a:pt x="140" y="910"/>
                  </a:lnTo>
                  <a:lnTo>
                    <a:pt x="110" y="947"/>
                  </a:lnTo>
                  <a:lnTo>
                    <a:pt x="25" y="950"/>
                  </a:lnTo>
                  <a:lnTo>
                    <a:pt x="25" y="950"/>
                  </a:lnTo>
                  <a:close/>
                </a:path>
              </a:pathLst>
            </a:custGeom>
            <a:solidFill>
              <a:schemeClr val="bg2">
                <a:lumMod val="65000"/>
              </a:schemeClr>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67" name="Freeform 64">
              <a:extLst>
                <a:ext uri="{FF2B5EF4-FFF2-40B4-BE49-F238E27FC236}">
                  <a16:creationId xmlns:a16="http://schemas.microsoft.com/office/drawing/2014/main" id="{CFCC2883-5A79-7343-BFAF-C1F5C08550A0}"/>
                </a:ext>
              </a:extLst>
            </p:cNvPr>
            <p:cNvSpPr>
              <a:spLocks/>
            </p:cNvSpPr>
            <p:nvPr/>
          </p:nvSpPr>
          <p:spPr bwMode="auto">
            <a:xfrm>
              <a:off x="8641435" y="2705975"/>
              <a:ext cx="670382" cy="520216"/>
            </a:xfrm>
            <a:custGeom>
              <a:avLst/>
              <a:gdLst/>
              <a:ahLst/>
              <a:cxnLst>
                <a:cxn ang="0">
                  <a:pos x="149" y="630"/>
                </a:cxn>
                <a:cxn ang="0">
                  <a:pos x="201" y="649"/>
                </a:cxn>
                <a:cxn ang="0">
                  <a:pos x="277" y="676"/>
                </a:cxn>
                <a:cxn ang="0">
                  <a:pos x="355" y="678"/>
                </a:cxn>
                <a:cxn ang="0">
                  <a:pos x="431" y="678"/>
                </a:cxn>
                <a:cxn ang="0">
                  <a:pos x="471" y="702"/>
                </a:cxn>
                <a:cxn ang="0">
                  <a:pos x="490" y="759"/>
                </a:cxn>
                <a:cxn ang="0">
                  <a:pos x="479" y="838"/>
                </a:cxn>
                <a:cxn ang="0">
                  <a:pos x="554" y="1000"/>
                </a:cxn>
                <a:cxn ang="0">
                  <a:pos x="637" y="1021"/>
                </a:cxn>
                <a:cxn ang="0">
                  <a:pos x="681" y="1051"/>
                </a:cxn>
                <a:cxn ang="0">
                  <a:pos x="719" y="1138"/>
                </a:cxn>
                <a:cxn ang="0">
                  <a:pos x="772" y="1136"/>
                </a:cxn>
                <a:cxn ang="0">
                  <a:pos x="852" y="1139"/>
                </a:cxn>
                <a:cxn ang="0">
                  <a:pos x="903" y="1135"/>
                </a:cxn>
                <a:cxn ang="0">
                  <a:pos x="966" y="1095"/>
                </a:cxn>
                <a:cxn ang="0">
                  <a:pos x="1013" y="1092"/>
                </a:cxn>
                <a:cxn ang="0">
                  <a:pos x="1049" y="1087"/>
                </a:cxn>
                <a:cxn ang="0">
                  <a:pos x="1045" y="1070"/>
                </a:cxn>
                <a:cxn ang="0">
                  <a:pos x="1025" y="1046"/>
                </a:cxn>
                <a:cxn ang="0">
                  <a:pos x="1036" y="1025"/>
                </a:cxn>
                <a:cxn ang="0">
                  <a:pos x="1135" y="991"/>
                </a:cxn>
                <a:cxn ang="0">
                  <a:pos x="1176" y="990"/>
                </a:cxn>
                <a:cxn ang="0">
                  <a:pos x="1256" y="1021"/>
                </a:cxn>
                <a:cxn ang="0">
                  <a:pos x="1285" y="1012"/>
                </a:cxn>
                <a:cxn ang="0">
                  <a:pos x="1289" y="989"/>
                </a:cxn>
                <a:cxn ang="0">
                  <a:pos x="1263" y="964"/>
                </a:cxn>
                <a:cxn ang="0">
                  <a:pos x="1256" y="933"/>
                </a:cxn>
                <a:cxn ang="0">
                  <a:pos x="1277" y="838"/>
                </a:cxn>
                <a:cxn ang="0">
                  <a:pos x="1268" y="750"/>
                </a:cxn>
                <a:cxn ang="0">
                  <a:pos x="1268" y="698"/>
                </a:cxn>
                <a:cxn ang="0">
                  <a:pos x="1306" y="670"/>
                </a:cxn>
                <a:cxn ang="0">
                  <a:pos x="1355" y="674"/>
                </a:cxn>
                <a:cxn ang="0">
                  <a:pos x="1390" y="654"/>
                </a:cxn>
                <a:cxn ang="0">
                  <a:pos x="1411" y="600"/>
                </a:cxn>
                <a:cxn ang="0">
                  <a:pos x="1411" y="560"/>
                </a:cxn>
                <a:cxn ang="0">
                  <a:pos x="1461" y="508"/>
                </a:cxn>
                <a:cxn ang="0">
                  <a:pos x="1468" y="474"/>
                </a:cxn>
                <a:cxn ang="0">
                  <a:pos x="1426" y="438"/>
                </a:cxn>
                <a:cxn ang="0">
                  <a:pos x="1416" y="399"/>
                </a:cxn>
                <a:cxn ang="0">
                  <a:pos x="1431" y="363"/>
                </a:cxn>
                <a:cxn ang="0">
                  <a:pos x="1429" y="288"/>
                </a:cxn>
                <a:cxn ang="0">
                  <a:pos x="1284" y="184"/>
                </a:cxn>
                <a:cxn ang="0">
                  <a:pos x="1218" y="119"/>
                </a:cxn>
                <a:cxn ang="0">
                  <a:pos x="1117" y="83"/>
                </a:cxn>
                <a:cxn ang="0">
                  <a:pos x="1044" y="51"/>
                </a:cxn>
                <a:cxn ang="0">
                  <a:pos x="965" y="2"/>
                </a:cxn>
                <a:cxn ang="0">
                  <a:pos x="869" y="31"/>
                </a:cxn>
                <a:cxn ang="0">
                  <a:pos x="791" y="24"/>
                </a:cxn>
                <a:cxn ang="0">
                  <a:pos x="760" y="31"/>
                </a:cxn>
                <a:cxn ang="0">
                  <a:pos x="716" y="40"/>
                </a:cxn>
                <a:cxn ang="0">
                  <a:pos x="618" y="47"/>
                </a:cxn>
                <a:cxn ang="0">
                  <a:pos x="373" y="35"/>
                </a:cxn>
                <a:cxn ang="0">
                  <a:pos x="227" y="44"/>
                </a:cxn>
                <a:cxn ang="0">
                  <a:pos x="176" y="70"/>
                </a:cxn>
                <a:cxn ang="0">
                  <a:pos x="85" y="175"/>
                </a:cxn>
                <a:cxn ang="0">
                  <a:pos x="28" y="276"/>
                </a:cxn>
                <a:cxn ang="0">
                  <a:pos x="56" y="399"/>
                </a:cxn>
                <a:cxn ang="0">
                  <a:pos x="62" y="495"/>
                </a:cxn>
                <a:cxn ang="0">
                  <a:pos x="81" y="557"/>
                </a:cxn>
              </a:cxnLst>
              <a:rect l="0" t="0" r="r" b="b"/>
              <a:pathLst>
                <a:path w="1472" h="1153">
                  <a:moveTo>
                    <a:pt x="81" y="560"/>
                  </a:moveTo>
                  <a:lnTo>
                    <a:pt x="120" y="600"/>
                  </a:lnTo>
                  <a:lnTo>
                    <a:pt x="132" y="612"/>
                  </a:lnTo>
                  <a:lnTo>
                    <a:pt x="144" y="623"/>
                  </a:lnTo>
                  <a:lnTo>
                    <a:pt x="149" y="630"/>
                  </a:lnTo>
                  <a:lnTo>
                    <a:pt x="155" y="635"/>
                  </a:lnTo>
                  <a:lnTo>
                    <a:pt x="163" y="639"/>
                  </a:lnTo>
                  <a:lnTo>
                    <a:pt x="171" y="643"/>
                  </a:lnTo>
                  <a:lnTo>
                    <a:pt x="185" y="648"/>
                  </a:lnTo>
                  <a:lnTo>
                    <a:pt x="201" y="649"/>
                  </a:lnTo>
                  <a:lnTo>
                    <a:pt x="216" y="652"/>
                  </a:lnTo>
                  <a:lnTo>
                    <a:pt x="232" y="657"/>
                  </a:lnTo>
                  <a:lnTo>
                    <a:pt x="249" y="666"/>
                  </a:lnTo>
                  <a:lnTo>
                    <a:pt x="263" y="673"/>
                  </a:lnTo>
                  <a:lnTo>
                    <a:pt x="277" y="676"/>
                  </a:lnTo>
                  <a:lnTo>
                    <a:pt x="290" y="680"/>
                  </a:lnTo>
                  <a:lnTo>
                    <a:pt x="304" y="682"/>
                  </a:lnTo>
                  <a:lnTo>
                    <a:pt x="319" y="682"/>
                  </a:lnTo>
                  <a:lnTo>
                    <a:pt x="335" y="680"/>
                  </a:lnTo>
                  <a:lnTo>
                    <a:pt x="355" y="678"/>
                  </a:lnTo>
                  <a:lnTo>
                    <a:pt x="378" y="675"/>
                  </a:lnTo>
                  <a:lnTo>
                    <a:pt x="400" y="674"/>
                  </a:lnTo>
                  <a:lnTo>
                    <a:pt x="412" y="675"/>
                  </a:lnTo>
                  <a:lnTo>
                    <a:pt x="422" y="675"/>
                  </a:lnTo>
                  <a:lnTo>
                    <a:pt x="431" y="678"/>
                  </a:lnTo>
                  <a:lnTo>
                    <a:pt x="440" y="680"/>
                  </a:lnTo>
                  <a:lnTo>
                    <a:pt x="449" y="684"/>
                  </a:lnTo>
                  <a:lnTo>
                    <a:pt x="457" y="689"/>
                  </a:lnTo>
                  <a:lnTo>
                    <a:pt x="465" y="696"/>
                  </a:lnTo>
                  <a:lnTo>
                    <a:pt x="471" y="702"/>
                  </a:lnTo>
                  <a:lnTo>
                    <a:pt x="477" y="711"/>
                  </a:lnTo>
                  <a:lnTo>
                    <a:pt x="482" y="722"/>
                  </a:lnTo>
                  <a:lnTo>
                    <a:pt x="486" y="733"/>
                  </a:lnTo>
                  <a:lnTo>
                    <a:pt x="488" y="748"/>
                  </a:lnTo>
                  <a:lnTo>
                    <a:pt x="490" y="759"/>
                  </a:lnTo>
                  <a:lnTo>
                    <a:pt x="491" y="771"/>
                  </a:lnTo>
                  <a:lnTo>
                    <a:pt x="491" y="781"/>
                  </a:lnTo>
                  <a:lnTo>
                    <a:pt x="490" y="793"/>
                  </a:lnTo>
                  <a:lnTo>
                    <a:pt x="486" y="816"/>
                  </a:lnTo>
                  <a:lnTo>
                    <a:pt x="479" y="838"/>
                  </a:lnTo>
                  <a:lnTo>
                    <a:pt x="465" y="884"/>
                  </a:lnTo>
                  <a:lnTo>
                    <a:pt x="451" y="928"/>
                  </a:lnTo>
                  <a:lnTo>
                    <a:pt x="456" y="1000"/>
                  </a:lnTo>
                  <a:lnTo>
                    <a:pt x="508" y="999"/>
                  </a:lnTo>
                  <a:lnTo>
                    <a:pt x="554" y="1000"/>
                  </a:lnTo>
                  <a:lnTo>
                    <a:pt x="578" y="1003"/>
                  </a:lnTo>
                  <a:lnTo>
                    <a:pt x="601" y="1008"/>
                  </a:lnTo>
                  <a:lnTo>
                    <a:pt x="613" y="1012"/>
                  </a:lnTo>
                  <a:lnTo>
                    <a:pt x="624" y="1016"/>
                  </a:lnTo>
                  <a:lnTo>
                    <a:pt x="637" y="1021"/>
                  </a:lnTo>
                  <a:lnTo>
                    <a:pt x="650" y="1028"/>
                  </a:lnTo>
                  <a:lnTo>
                    <a:pt x="661" y="1034"/>
                  </a:lnTo>
                  <a:lnTo>
                    <a:pt x="668" y="1039"/>
                  </a:lnTo>
                  <a:lnTo>
                    <a:pt x="676" y="1044"/>
                  </a:lnTo>
                  <a:lnTo>
                    <a:pt x="681" y="1051"/>
                  </a:lnTo>
                  <a:lnTo>
                    <a:pt x="692" y="1065"/>
                  </a:lnTo>
                  <a:lnTo>
                    <a:pt x="702" y="1083"/>
                  </a:lnTo>
                  <a:lnTo>
                    <a:pt x="708" y="1099"/>
                  </a:lnTo>
                  <a:lnTo>
                    <a:pt x="715" y="1117"/>
                  </a:lnTo>
                  <a:lnTo>
                    <a:pt x="719" y="1138"/>
                  </a:lnTo>
                  <a:lnTo>
                    <a:pt x="720" y="1153"/>
                  </a:lnTo>
                  <a:lnTo>
                    <a:pt x="737" y="1149"/>
                  </a:lnTo>
                  <a:lnTo>
                    <a:pt x="750" y="1145"/>
                  </a:lnTo>
                  <a:lnTo>
                    <a:pt x="762" y="1142"/>
                  </a:lnTo>
                  <a:lnTo>
                    <a:pt x="772" y="1136"/>
                  </a:lnTo>
                  <a:lnTo>
                    <a:pt x="782" y="1134"/>
                  </a:lnTo>
                  <a:lnTo>
                    <a:pt x="795" y="1132"/>
                  </a:lnTo>
                  <a:lnTo>
                    <a:pt x="811" y="1132"/>
                  </a:lnTo>
                  <a:lnTo>
                    <a:pt x="830" y="1135"/>
                  </a:lnTo>
                  <a:lnTo>
                    <a:pt x="852" y="1139"/>
                  </a:lnTo>
                  <a:lnTo>
                    <a:pt x="872" y="1140"/>
                  </a:lnTo>
                  <a:lnTo>
                    <a:pt x="881" y="1140"/>
                  </a:lnTo>
                  <a:lnTo>
                    <a:pt x="889" y="1139"/>
                  </a:lnTo>
                  <a:lnTo>
                    <a:pt x="895" y="1138"/>
                  </a:lnTo>
                  <a:lnTo>
                    <a:pt x="903" y="1135"/>
                  </a:lnTo>
                  <a:lnTo>
                    <a:pt x="916" y="1130"/>
                  </a:lnTo>
                  <a:lnTo>
                    <a:pt x="930" y="1121"/>
                  </a:lnTo>
                  <a:lnTo>
                    <a:pt x="946" y="1110"/>
                  </a:lnTo>
                  <a:lnTo>
                    <a:pt x="962" y="1099"/>
                  </a:lnTo>
                  <a:lnTo>
                    <a:pt x="966" y="1095"/>
                  </a:lnTo>
                  <a:lnTo>
                    <a:pt x="973" y="1094"/>
                  </a:lnTo>
                  <a:lnTo>
                    <a:pt x="978" y="1092"/>
                  </a:lnTo>
                  <a:lnTo>
                    <a:pt x="984" y="1091"/>
                  </a:lnTo>
                  <a:lnTo>
                    <a:pt x="999" y="1092"/>
                  </a:lnTo>
                  <a:lnTo>
                    <a:pt x="1013" y="1092"/>
                  </a:lnTo>
                  <a:lnTo>
                    <a:pt x="1026" y="1094"/>
                  </a:lnTo>
                  <a:lnTo>
                    <a:pt x="1038" y="1092"/>
                  </a:lnTo>
                  <a:lnTo>
                    <a:pt x="1043" y="1092"/>
                  </a:lnTo>
                  <a:lnTo>
                    <a:pt x="1047" y="1090"/>
                  </a:lnTo>
                  <a:lnTo>
                    <a:pt x="1049" y="1087"/>
                  </a:lnTo>
                  <a:lnTo>
                    <a:pt x="1052" y="1085"/>
                  </a:lnTo>
                  <a:lnTo>
                    <a:pt x="1052" y="1081"/>
                  </a:lnTo>
                  <a:lnTo>
                    <a:pt x="1050" y="1078"/>
                  </a:lnTo>
                  <a:lnTo>
                    <a:pt x="1049" y="1074"/>
                  </a:lnTo>
                  <a:lnTo>
                    <a:pt x="1045" y="1070"/>
                  </a:lnTo>
                  <a:lnTo>
                    <a:pt x="1039" y="1064"/>
                  </a:lnTo>
                  <a:lnTo>
                    <a:pt x="1031" y="1056"/>
                  </a:lnTo>
                  <a:lnTo>
                    <a:pt x="1028" y="1052"/>
                  </a:lnTo>
                  <a:lnTo>
                    <a:pt x="1026" y="1048"/>
                  </a:lnTo>
                  <a:lnTo>
                    <a:pt x="1025" y="1046"/>
                  </a:lnTo>
                  <a:lnTo>
                    <a:pt x="1023" y="1042"/>
                  </a:lnTo>
                  <a:lnTo>
                    <a:pt x="1025" y="1038"/>
                  </a:lnTo>
                  <a:lnTo>
                    <a:pt x="1026" y="1034"/>
                  </a:lnTo>
                  <a:lnTo>
                    <a:pt x="1030" y="1029"/>
                  </a:lnTo>
                  <a:lnTo>
                    <a:pt x="1036" y="1025"/>
                  </a:lnTo>
                  <a:lnTo>
                    <a:pt x="1052" y="1025"/>
                  </a:lnTo>
                  <a:lnTo>
                    <a:pt x="1065" y="1026"/>
                  </a:lnTo>
                  <a:lnTo>
                    <a:pt x="1100" y="1009"/>
                  </a:lnTo>
                  <a:lnTo>
                    <a:pt x="1127" y="995"/>
                  </a:lnTo>
                  <a:lnTo>
                    <a:pt x="1135" y="991"/>
                  </a:lnTo>
                  <a:lnTo>
                    <a:pt x="1141" y="990"/>
                  </a:lnTo>
                  <a:lnTo>
                    <a:pt x="1149" y="989"/>
                  </a:lnTo>
                  <a:lnTo>
                    <a:pt x="1158" y="987"/>
                  </a:lnTo>
                  <a:lnTo>
                    <a:pt x="1167" y="989"/>
                  </a:lnTo>
                  <a:lnTo>
                    <a:pt x="1176" y="990"/>
                  </a:lnTo>
                  <a:lnTo>
                    <a:pt x="1188" y="993"/>
                  </a:lnTo>
                  <a:lnTo>
                    <a:pt x="1199" y="996"/>
                  </a:lnTo>
                  <a:lnTo>
                    <a:pt x="1221" y="1007"/>
                  </a:lnTo>
                  <a:lnTo>
                    <a:pt x="1249" y="1018"/>
                  </a:lnTo>
                  <a:lnTo>
                    <a:pt x="1256" y="1021"/>
                  </a:lnTo>
                  <a:lnTo>
                    <a:pt x="1263" y="1021"/>
                  </a:lnTo>
                  <a:lnTo>
                    <a:pt x="1269" y="1021"/>
                  </a:lnTo>
                  <a:lnTo>
                    <a:pt x="1275" y="1020"/>
                  </a:lnTo>
                  <a:lnTo>
                    <a:pt x="1280" y="1017"/>
                  </a:lnTo>
                  <a:lnTo>
                    <a:pt x="1285" y="1012"/>
                  </a:lnTo>
                  <a:lnTo>
                    <a:pt x="1288" y="1006"/>
                  </a:lnTo>
                  <a:lnTo>
                    <a:pt x="1290" y="998"/>
                  </a:lnTo>
                  <a:lnTo>
                    <a:pt x="1290" y="994"/>
                  </a:lnTo>
                  <a:lnTo>
                    <a:pt x="1290" y="991"/>
                  </a:lnTo>
                  <a:lnTo>
                    <a:pt x="1289" y="989"/>
                  </a:lnTo>
                  <a:lnTo>
                    <a:pt x="1286" y="986"/>
                  </a:lnTo>
                  <a:lnTo>
                    <a:pt x="1281" y="981"/>
                  </a:lnTo>
                  <a:lnTo>
                    <a:pt x="1275" y="976"/>
                  </a:lnTo>
                  <a:lnTo>
                    <a:pt x="1268" y="969"/>
                  </a:lnTo>
                  <a:lnTo>
                    <a:pt x="1263" y="964"/>
                  </a:lnTo>
                  <a:lnTo>
                    <a:pt x="1260" y="960"/>
                  </a:lnTo>
                  <a:lnTo>
                    <a:pt x="1259" y="956"/>
                  </a:lnTo>
                  <a:lnTo>
                    <a:pt x="1258" y="952"/>
                  </a:lnTo>
                  <a:lnTo>
                    <a:pt x="1256" y="949"/>
                  </a:lnTo>
                  <a:lnTo>
                    <a:pt x="1256" y="933"/>
                  </a:lnTo>
                  <a:lnTo>
                    <a:pt x="1258" y="919"/>
                  </a:lnTo>
                  <a:lnTo>
                    <a:pt x="1260" y="904"/>
                  </a:lnTo>
                  <a:lnTo>
                    <a:pt x="1264" y="892"/>
                  </a:lnTo>
                  <a:lnTo>
                    <a:pt x="1272" y="866"/>
                  </a:lnTo>
                  <a:lnTo>
                    <a:pt x="1277" y="838"/>
                  </a:lnTo>
                  <a:lnTo>
                    <a:pt x="1278" y="820"/>
                  </a:lnTo>
                  <a:lnTo>
                    <a:pt x="1277" y="803"/>
                  </a:lnTo>
                  <a:lnTo>
                    <a:pt x="1275" y="785"/>
                  </a:lnTo>
                  <a:lnTo>
                    <a:pt x="1271" y="767"/>
                  </a:lnTo>
                  <a:lnTo>
                    <a:pt x="1268" y="750"/>
                  </a:lnTo>
                  <a:lnTo>
                    <a:pt x="1266" y="733"/>
                  </a:lnTo>
                  <a:lnTo>
                    <a:pt x="1266" y="724"/>
                  </a:lnTo>
                  <a:lnTo>
                    <a:pt x="1266" y="715"/>
                  </a:lnTo>
                  <a:lnTo>
                    <a:pt x="1267" y="708"/>
                  </a:lnTo>
                  <a:lnTo>
                    <a:pt x="1268" y="698"/>
                  </a:lnTo>
                  <a:lnTo>
                    <a:pt x="1276" y="688"/>
                  </a:lnTo>
                  <a:lnTo>
                    <a:pt x="1284" y="680"/>
                  </a:lnTo>
                  <a:lnTo>
                    <a:pt x="1291" y="675"/>
                  </a:lnTo>
                  <a:lnTo>
                    <a:pt x="1298" y="671"/>
                  </a:lnTo>
                  <a:lnTo>
                    <a:pt x="1306" y="670"/>
                  </a:lnTo>
                  <a:lnTo>
                    <a:pt x="1313" y="669"/>
                  </a:lnTo>
                  <a:lnTo>
                    <a:pt x="1320" y="670"/>
                  </a:lnTo>
                  <a:lnTo>
                    <a:pt x="1328" y="670"/>
                  </a:lnTo>
                  <a:lnTo>
                    <a:pt x="1341" y="673"/>
                  </a:lnTo>
                  <a:lnTo>
                    <a:pt x="1355" y="674"/>
                  </a:lnTo>
                  <a:lnTo>
                    <a:pt x="1361" y="674"/>
                  </a:lnTo>
                  <a:lnTo>
                    <a:pt x="1369" y="671"/>
                  </a:lnTo>
                  <a:lnTo>
                    <a:pt x="1376" y="667"/>
                  </a:lnTo>
                  <a:lnTo>
                    <a:pt x="1382" y="662"/>
                  </a:lnTo>
                  <a:lnTo>
                    <a:pt x="1390" y="654"/>
                  </a:lnTo>
                  <a:lnTo>
                    <a:pt x="1396" y="644"/>
                  </a:lnTo>
                  <a:lnTo>
                    <a:pt x="1402" y="634"/>
                  </a:lnTo>
                  <a:lnTo>
                    <a:pt x="1405" y="623"/>
                  </a:lnTo>
                  <a:lnTo>
                    <a:pt x="1409" y="612"/>
                  </a:lnTo>
                  <a:lnTo>
                    <a:pt x="1411" y="600"/>
                  </a:lnTo>
                  <a:lnTo>
                    <a:pt x="1412" y="588"/>
                  </a:lnTo>
                  <a:lnTo>
                    <a:pt x="1411" y="578"/>
                  </a:lnTo>
                  <a:lnTo>
                    <a:pt x="1409" y="572"/>
                  </a:lnTo>
                  <a:lnTo>
                    <a:pt x="1409" y="565"/>
                  </a:lnTo>
                  <a:lnTo>
                    <a:pt x="1411" y="560"/>
                  </a:lnTo>
                  <a:lnTo>
                    <a:pt x="1413" y="555"/>
                  </a:lnTo>
                  <a:lnTo>
                    <a:pt x="1418" y="547"/>
                  </a:lnTo>
                  <a:lnTo>
                    <a:pt x="1425" y="539"/>
                  </a:lnTo>
                  <a:lnTo>
                    <a:pt x="1443" y="525"/>
                  </a:lnTo>
                  <a:lnTo>
                    <a:pt x="1461" y="508"/>
                  </a:lnTo>
                  <a:lnTo>
                    <a:pt x="1468" y="499"/>
                  </a:lnTo>
                  <a:lnTo>
                    <a:pt x="1472" y="493"/>
                  </a:lnTo>
                  <a:lnTo>
                    <a:pt x="1472" y="485"/>
                  </a:lnTo>
                  <a:lnTo>
                    <a:pt x="1472" y="480"/>
                  </a:lnTo>
                  <a:lnTo>
                    <a:pt x="1468" y="474"/>
                  </a:lnTo>
                  <a:lnTo>
                    <a:pt x="1464" y="469"/>
                  </a:lnTo>
                  <a:lnTo>
                    <a:pt x="1459" y="464"/>
                  </a:lnTo>
                  <a:lnTo>
                    <a:pt x="1452" y="459"/>
                  </a:lnTo>
                  <a:lnTo>
                    <a:pt x="1439" y="450"/>
                  </a:lnTo>
                  <a:lnTo>
                    <a:pt x="1426" y="438"/>
                  </a:lnTo>
                  <a:lnTo>
                    <a:pt x="1422" y="432"/>
                  </a:lnTo>
                  <a:lnTo>
                    <a:pt x="1418" y="425"/>
                  </a:lnTo>
                  <a:lnTo>
                    <a:pt x="1416" y="416"/>
                  </a:lnTo>
                  <a:lnTo>
                    <a:pt x="1415" y="407"/>
                  </a:lnTo>
                  <a:lnTo>
                    <a:pt x="1416" y="399"/>
                  </a:lnTo>
                  <a:lnTo>
                    <a:pt x="1418" y="393"/>
                  </a:lnTo>
                  <a:lnTo>
                    <a:pt x="1421" y="385"/>
                  </a:lnTo>
                  <a:lnTo>
                    <a:pt x="1425" y="379"/>
                  </a:lnTo>
                  <a:lnTo>
                    <a:pt x="1427" y="371"/>
                  </a:lnTo>
                  <a:lnTo>
                    <a:pt x="1431" y="363"/>
                  </a:lnTo>
                  <a:lnTo>
                    <a:pt x="1434" y="355"/>
                  </a:lnTo>
                  <a:lnTo>
                    <a:pt x="1434" y="346"/>
                  </a:lnTo>
                  <a:lnTo>
                    <a:pt x="1434" y="328"/>
                  </a:lnTo>
                  <a:lnTo>
                    <a:pt x="1431" y="309"/>
                  </a:lnTo>
                  <a:lnTo>
                    <a:pt x="1429" y="288"/>
                  </a:lnTo>
                  <a:lnTo>
                    <a:pt x="1427" y="268"/>
                  </a:lnTo>
                  <a:lnTo>
                    <a:pt x="1370" y="249"/>
                  </a:lnTo>
                  <a:lnTo>
                    <a:pt x="1334" y="223"/>
                  </a:lnTo>
                  <a:lnTo>
                    <a:pt x="1301" y="197"/>
                  </a:lnTo>
                  <a:lnTo>
                    <a:pt x="1284" y="184"/>
                  </a:lnTo>
                  <a:lnTo>
                    <a:pt x="1268" y="170"/>
                  </a:lnTo>
                  <a:lnTo>
                    <a:pt x="1253" y="154"/>
                  </a:lnTo>
                  <a:lnTo>
                    <a:pt x="1237" y="136"/>
                  </a:lnTo>
                  <a:lnTo>
                    <a:pt x="1228" y="127"/>
                  </a:lnTo>
                  <a:lnTo>
                    <a:pt x="1218" y="119"/>
                  </a:lnTo>
                  <a:lnTo>
                    <a:pt x="1206" y="112"/>
                  </a:lnTo>
                  <a:lnTo>
                    <a:pt x="1194" y="106"/>
                  </a:lnTo>
                  <a:lnTo>
                    <a:pt x="1170" y="97"/>
                  </a:lnTo>
                  <a:lnTo>
                    <a:pt x="1142" y="90"/>
                  </a:lnTo>
                  <a:lnTo>
                    <a:pt x="1117" y="83"/>
                  </a:lnTo>
                  <a:lnTo>
                    <a:pt x="1089" y="75"/>
                  </a:lnTo>
                  <a:lnTo>
                    <a:pt x="1078" y="72"/>
                  </a:lnTo>
                  <a:lnTo>
                    <a:pt x="1066" y="65"/>
                  </a:lnTo>
                  <a:lnTo>
                    <a:pt x="1054" y="59"/>
                  </a:lnTo>
                  <a:lnTo>
                    <a:pt x="1044" y="51"/>
                  </a:lnTo>
                  <a:lnTo>
                    <a:pt x="1018" y="27"/>
                  </a:lnTo>
                  <a:lnTo>
                    <a:pt x="1000" y="13"/>
                  </a:lnTo>
                  <a:lnTo>
                    <a:pt x="991" y="8"/>
                  </a:lnTo>
                  <a:lnTo>
                    <a:pt x="979" y="4"/>
                  </a:lnTo>
                  <a:lnTo>
                    <a:pt x="965" y="2"/>
                  </a:lnTo>
                  <a:lnTo>
                    <a:pt x="946" y="0"/>
                  </a:lnTo>
                  <a:lnTo>
                    <a:pt x="924" y="12"/>
                  </a:lnTo>
                  <a:lnTo>
                    <a:pt x="896" y="22"/>
                  </a:lnTo>
                  <a:lnTo>
                    <a:pt x="882" y="27"/>
                  </a:lnTo>
                  <a:lnTo>
                    <a:pt x="869" y="31"/>
                  </a:lnTo>
                  <a:lnTo>
                    <a:pt x="856" y="34"/>
                  </a:lnTo>
                  <a:lnTo>
                    <a:pt x="843" y="35"/>
                  </a:lnTo>
                  <a:lnTo>
                    <a:pt x="822" y="31"/>
                  </a:lnTo>
                  <a:lnTo>
                    <a:pt x="802" y="25"/>
                  </a:lnTo>
                  <a:lnTo>
                    <a:pt x="791" y="24"/>
                  </a:lnTo>
                  <a:lnTo>
                    <a:pt x="781" y="24"/>
                  </a:lnTo>
                  <a:lnTo>
                    <a:pt x="776" y="24"/>
                  </a:lnTo>
                  <a:lnTo>
                    <a:pt x="771" y="26"/>
                  </a:lnTo>
                  <a:lnTo>
                    <a:pt x="765" y="29"/>
                  </a:lnTo>
                  <a:lnTo>
                    <a:pt x="760" y="31"/>
                  </a:lnTo>
                  <a:lnTo>
                    <a:pt x="753" y="38"/>
                  </a:lnTo>
                  <a:lnTo>
                    <a:pt x="745" y="40"/>
                  </a:lnTo>
                  <a:lnTo>
                    <a:pt x="737" y="42"/>
                  </a:lnTo>
                  <a:lnTo>
                    <a:pt x="730" y="43"/>
                  </a:lnTo>
                  <a:lnTo>
                    <a:pt x="716" y="40"/>
                  </a:lnTo>
                  <a:lnTo>
                    <a:pt x="698" y="39"/>
                  </a:lnTo>
                  <a:lnTo>
                    <a:pt x="677" y="40"/>
                  </a:lnTo>
                  <a:lnTo>
                    <a:pt x="658" y="43"/>
                  </a:lnTo>
                  <a:lnTo>
                    <a:pt x="639" y="46"/>
                  </a:lnTo>
                  <a:lnTo>
                    <a:pt x="618" y="47"/>
                  </a:lnTo>
                  <a:lnTo>
                    <a:pt x="570" y="46"/>
                  </a:lnTo>
                  <a:lnTo>
                    <a:pt x="521" y="43"/>
                  </a:lnTo>
                  <a:lnTo>
                    <a:pt x="471" y="40"/>
                  </a:lnTo>
                  <a:lnTo>
                    <a:pt x="422" y="37"/>
                  </a:lnTo>
                  <a:lnTo>
                    <a:pt x="373" y="35"/>
                  </a:lnTo>
                  <a:lnTo>
                    <a:pt x="324" y="35"/>
                  </a:lnTo>
                  <a:lnTo>
                    <a:pt x="299" y="37"/>
                  </a:lnTo>
                  <a:lnTo>
                    <a:pt x="274" y="38"/>
                  </a:lnTo>
                  <a:lnTo>
                    <a:pt x="251" y="40"/>
                  </a:lnTo>
                  <a:lnTo>
                    <a:pt x="227" y="44"/>
                  </a:lnTo>
                  <a:lnTo>
                    <a:pt x="216" y="47"/>
                  </a:lnTo>
                  <a:lnTo>
                    <a:pt x="206" y="51"/>
                  </a:lnTo>
                  <a:lnTo>
                    <a:pt x="195" y="56"/>
                  </a:lnTo>
                  <a:lnTo>
                    <a:pt x="186" y="62"/>
                  </a:lnTo>
                  <a:lnTo>
                    <a:pt x="176" y="70"/>
                  </a:lnTo>
                  <a:lnTo>
                    <a:pt x="167" y="78"/>
                  </a:lnTo>
                  <a:lnTo>
                    <a:pt x="158" y="87"/>
                  </a:lnTo>
                  <a:lnTo>
                    <a:pt x="149" y="97"/>
                  </a:lnTo>
                  <a:lnTo>
                    <a:pt x="115" y="138"/>
                  </a:lnTo>
                  <a:lnTo>
                    <a:pt x="85" y="175"/>
                  </a:lnTo>
                  <a:lnTo>
                    <a:pt x="0" y="178"/>
                  </a:lnTo>
                  <a:lnTo>
                    <a:pt x="5" y="202"/>
                  </a:lnTo>
                  <a:lnTo>
                    <a:pt x="13" y="227"/>
                  </a:lnTo>
                  <a:lnTo>
                    <a:pt x="21" y="252"/>
                  </a:lnTo>
                  <a:lnTo>
                    <a:pt x="28" y="276"/>
                  </a:lnTo>
                  <a:lnTo>
                    <a:pt x="36" y="301"/>
                  </a:lnTo>
                  <a:lnTo>
                    <a:pt x="44" y="324"/>
                  </a:lnTo>
                  <a:lnTo>
                    <a:pt x="49" y="349"/>
                  </a:lnTo>
                  <a:lnTo>
                    <a:pt x="53" y="373"/>
                  </a:lnTo>
                  <a:lnTo>
                    <a:pt x="56" y="399"/>
                  </a:lnTo>
                  <a:lnTo>
                    <a:pt x="56" y="424"/>
                  </a:lnTo>
                  <a:lnTo>
                    <a:pt x="56" y="450"/>
                  </a:lnTo>
                  <a:lnTo>
                    <a:pt x="57" y="474"/>
                  </a:lnTo>
                  <a:lnTo>
                    <a:pt x="59" y="485"/>
                  </a:lnTo>
                  <a:lnTo>
                    <a:pt x="62" y="495"/>
                  </a:lnTo>
                  <a:lnTo>
                    <a:pt x="65" y="505"/>
                  </a:lnTo>
                  <a:lnTo>
                    <a:pt x="68" y="516"/>
                  </a:lnTo>
                  <a:lnTo>
                    <a:pt x="76" y="534"/>
                  </a:lnTo>
                  <a:lnTo>
                    <a:pt x="80" y="553"/>
                  </a:lnTo>
                  <a:lnTo>
                    <a:pt x="81" y="557"/>
                  </a:lnTo>
                  <a:lnTo>
                    <a:pt x="81" y="560"/>
                  </a:lnTo>
                  <a:close/>
                </a:path>
              </a:pathLst>
            </a:custGeom>
            <a:solidFill>
              <a:schemeClr val="bg2">
                <a:lumMod val="65000"/>
              </a:schemeClr>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68" name="Freeform 68">
              <a:extLst>
                <a:ext uri="{FF2B5EF4-FFF2-40B4-BE49-F238E27FC236}">
                  <a16:creationId xmlns:a16="http://schemas.microsoft.com/office/drawing/2014/main" id="{B3D0CA1F-0EE7-8C43-8E28-00F4F3B0DFFD}"/>
                </a:ext>
              </a:extLst>
            </p:cNvPr>
            <p:cNvSpPr>
              <a:spLocks noEditPoints="1"/>
            </p:cNvSpPr>
            <p:nvPr/>
          </p:nvSpPr>
          <p:spPr bwMode="auto">
            <a:xfrm>
              <a:off x="7785240" y="3063624"/>
              <a:ext cx="1297044" cy="1202999"/>
            </a:xfrm>
            <a:custGeom>
              <a:avLst/>
              <a:gdLst/>
              <a:ahLst/>
              <a:cxnLst>
                <a:cxn ang="0">
                  <a:pos x="87" y="398"/>
                </a:cxn>
                <a:cxn ang="0">
                  <a:pos x="98" y="477"/>
                </a:cxn>
                <a:cxn ang="0">
                  <a:pos x="162" y="616"/>
                </a:cxn>
                <a:cxn ang="0">
                  <a:pos x="155" y="524"/>
                </a:cxn>
                <a:cxn ang="0">
                  <a:pos x="208" y="380"/>
                </a:cxn>
                <a:cxn ang="0">
                  <a:pos x="107" y="390"/>
                </a:cxn>
                <a:cxn ang="0">
                  <a:pos x="254" y="300"/>
                </a:cxn>
                <a:cxn ang="0">
                  <a:pos x="546" y="256"/>
                </a:cxn>
                <a:cxn ang="0">
                  <a:pos x="761" y="100"/>
                </a:cxn>
                <a:cxn ang="0">
                  <a:pos x="881" y="34"/>
                </a:cxn>
                <a:cxn ang="0">
                  <a:pos x="1155" y="0"/>
                </a:cxn>
                <a:cxn ang="0">
                  <a:pos x="1279" y="76"/>
                </a:cxn>
                <a:cxn ang="0">
                  <a:pos x="1178" y="16"/>
                </a:cxn>
                <a:cxn ang="0">
                  <a:pos x="1222" y="100"/>
                </a:cxn>
                <a:cxn ang="0">
                  <a:pos x="1377" y="230"/>
                </a:cxn>
                <a:cxn ang="0">
                  <a:pos x="1515" y="164"/>
                </a:cxn>
                <a:cxn ang="0">
                  <a:pos x="2047" y="214"/>
                </a:cxn>
                <a:cxn ang="0">
                  <a:pos x="2387" y="209"/>
                </a:cxn>
                <a:cxn ang="0">
                  <a:pos x="2571" y="275"/>
                </a:cxn>
                <a:cxn ang="0">
                  <a:pos x="2602" y="467"/>
                </a:cxn>
                <a:cxn ang="0">
                  <a:pos x="2718" y="713"/>
                </a:cxn>
                <a:cxn ang="0">
                  <a:pos x="2711" y="951"/>
                </a:cxn>
                <a:cxn ang="0">
                  <a:pos x="2568" y="1160"/>
                </a:cxn>
                <a:cxn ang="0">
                  <a:pos x="2655" y="1238"/>
                </a:cxn>
                <a:cxn ang="0">
                  <a:pos x="2687" y="1429"/>
                </a:cxn>
                <a:cxn ang="0">
                  <a:pos x="2730" y="1561"/>
                </a:cxn>
                <a:cxn ang="0">
                  <a:pos x="2742" y="1670"/>
                </a:cxn>
                <a:cxn ang="0">
                  <a:pos x="2814" y="1784"/>
                </a:cxn>
                <a:cxn ang="0">
                  <a:pos x="2808" y="1861"/>
                </a:cxn>
                <a:cxn ang="0">
                  <a:pos x="2837" y="1976"/>
                </a:cxn>
                <a:cxn ang="0">
                  <a:pos x="2559" y="2283"/>
                </a:cxn>
                <a:cxn ang="0">
                  <a:pos x="2479" y="2477"/>
                </a:cxn>
                <a:cxn ang="0">
                  <a:pos x="2305" y="2621"/>
                </a:cxn>
                <a:cxn ang="0">
                  <a:pos x="2153" y="2517"/>
                </a:cxn>
                <a:cxn ang="0">
                  <a:pos x="1920" y="2547"/>
                </a:cxn>
                <a:cxn ang="0">
                  <a:pos x="1804" y="2506"/>
                </a:cxn>
                <a:cxn ang="0">
                  <a:pos x="1631" y="2569"/>
                </a:cxn>
                <a:cxn ang="0">
                  <a:pos x="1538" y="2470"/>
                </a:cxn>
                <a:cxn ang="0">
                  <a:pos x="1410" y="2433"/>
                </a:cxn>
                <a:cxn ang="0">
                  <a:pos x="1318" y="2457"/>
                </a:cxn>
                <a:cxn ang="0">
                  <a:pos x="1216" y="2262"/>
                </a:cxn>
                <a:cxn ang="0">
                  <a:pos x="1103" y="2232"/>
                </a:cxn>
                <a:cxn ang="0">
                  <a:pos x="1025" y="2205"/>
                </a:cxn>
                <a:cxn ang="0">
                  <a:pos x="967" y="2113"/>
                </a:cxn>
                <a:cxn ang="0">
                  <a:pos x="896" y="2077"/>
                </a:cxn>
                <a:cxn ang="0">
                  <a:pos x="723" y="2039"/>
                </a:cxn>
                <a:cxn ang="0">
                  <a:pos x="696" y="2129"/>
                </a:cxn>
                <a:cxn ang="0">
                  <a:pos x="652" y="2168"/>
                </a:cxn>
                <a:cxn ang="0">
                  <a:pos x="548" y="2007"/>
                </a:cxn>
                <a:cxn ang="0">
                  <a:pos x="478" y="1907"/>
                </a:cxn>
                <a:cxn ang="0">
                  <a:pos x="283" y="1775"/>
                </a:cxn>
                <a:cxn ang="0">
                  <a:pos x="196" y="1766"/>
                </a:cxn>
                <a:cxn ang="0">
                  <a:pos x="98" y="1731"/>
                </a:cxn>
                <a:cxn ang="0">
                  <a:pos x="202" y="1561"/>
                </a:cxn>
                <a:cxn ang="0">
                  <a:pos x="139" y="1350"/>
                </a:cxn>
                <a:cxn ang="0">
                  <a:pos x="127" y="1156"/>
                </a:cxn>
                <a:cxn ang="0">
                  <a:pos x="114" y="1043"/>
                </a:cxn>
                <a:cxn ang="0">
                  <a:pos x="38" y="881"/>
                </a:cxn>
                <a:cxn ang="0">
                  <a:pos x="82" y="726"/>
                </a:cxn>
              </a:cxnLst>
              <a:rect l="0" t="0" r="r" b="b"/>
              <a:pathLst>
                <a:path w="2848" h="2668">
                  <a:moveTo>
                    <a:pt x="52" y="337"/>
                  </a:moveTo>
                  <a:lnTo>
                    <a:pt x="34" y="385"/>
                  </a:lnTo>
                  <a:lnTo>
                    <a:pt x="42" y="390"/>
                  </a:lnTo>
                  <a:lnTo>
                    <a:pt x="51" y="397"/>
                  </a:lnTo>
                  <a:lnTo>
                    <a:pt x="61" y="403"/>
                  </a:lnTo>
                  <a:lnTo>
                    <a:pt x="72" y="407"/>
                  </a:lnTo>
                  <a:lnTo>
                    <a:pt x="77" y="409"/>
                  </a:lnTo>
                  <a:lnTo>
                    <a:pt x="81" y="409"/>
                  </a:lnTo>
                  <a:lnTo>
                    <a:pt x="83" y="409"/>
                  </a:lnTo>
                  <a:lnTo>
                    <a:pt x="86" y="406"/>
                  </a:lnTo>
                  <a:lnTo>
                    <a:pt x="87" y="403"/>
                  </a:lnTo>
                  <a:lnTo>
                    <a:pt x="87" y="398"/>
                  </a:lnTo>
                  <a:lnTo>
                    <a:pt x="85" y="392"/>
                  </a:lnTo>
                  <a:lnTo>
                    <a:pt x="81" y="384"/>
                  </a:lnTo>
                  <a:lnTo>
                    <a:pt x="69" y="364"/>
                  </a:lnTo>
                  <a:lnTo>
                    <a:pt x="57" y="346"/>
                  </a:lnTo>
                  <a:lnTo>
                    <a:pt x="55" y="341"/>
                  </a:lnTo>
                  <a:lnTo>
                    <a:pt x="52" y="337"/>
                  </a:lnTo>
                  <a:close/>
                  <a:moveTo>
                    <a:pt x="47" y="462"/>
                  </a:moveTo>
                  <a:lnTo>
                    <a:pt x="57" y="466"/>
                  </a:lnTo>
                  <a:lnTo>
                    <a:pt x="66" y="468"/>
                  </a:lnTo>
                  <a:lnTo>
                    <a:pt x="77" y="472"/>
                  </a:lnTo>
                  <a:lnTo>
                    <a:pt x="87" y="475"/>
                  </a:lnTo>
                  <a:lnTo>
                    <a:pt x="98" y="477"/>
                  </a:lnTo>
                  <a:lnTo>
                    <a:pt x="107" y="482"/>
                  </a:lnTo>
                  <a:lnTo>
                    <a:pt x="114" y="489"/>
                  </a:lnTo>
                  <a:lnTo>
                    <a:pt x="122" y="497"/>
                  </a:lnTo>
                  <a:lnTo>
                    <a:pt x="127" y="506"/>
                  </a:lnTo>
                  <a:lnTo>
                    <a:pt x="132" y="516"/>
                  </a:lnTo>
                  <a:lnTo>
                    <a:pt x="136" y="526"/>
                  </a:lnTo>
                  <a:lnTo>
                    <a:pt x="140" y="537"/>
                  </a:lnTo>
                  <a:lnTo>
                    <a:pt x="147" y="560"/>
                  </a:lnTo>
                  <a:lnTo>
                    <a:pt x="152" y="582"/>
                  </a:lnTo>
                  <a:lnTo>
                    <a:pt x="156" y="594"/>
                  </a:lnTo>
                  <a:lnTo>
                    <a:pt x="158" y="605"/>
                  </a:lnTo>
                  <a:lnTo>
                    <a:pt x="162" y="616"/>
                  </a:lnTo>
                  <a:lnTo>
                    <a:pt x="167" y="625"/>
                  </a:lnTo>
                  <a:lnTo>
                    <a:pt x="170" y="625"/>
                  </a:lnTo>
                  <a:lnTo>
                    <a:pt x="173" y="621"/>
                  </a:lnTo>
                  <a:lnTo>
                    <a:pt x="174" y="616"/>
                  </a:lnTo>
                  <a:lnTo>
                    <a:pt x="175" y="609"/>
                  </a:lnTo>
                  <a:lnTo>
                    <a:pt x="175" y="603"/>
                  </a:lnTo>
                  <a:lnTo>
                    <a:pt x="174" y="589"/>
                  </a:lnTo>
                  <a:lnTo>
                    <a:pt x="173" y="578"/>
                  </a:lnTo>
                  <a:lnTo>
                    <a:pt x="167" y="570"/>
                  </a:lnTo>
                  <a:lnTo>
                    <a:pt x="164" y="557"/>
                  </a:lnTo>
                  <a:lnTo>
                    <a:pt x="158" y="542"/>
                  </a:lnTo>
                  <a:lnTo>
                    <a:pt x="155" y="524"/>
                  </a:lnTo>
                  <a:lnTo>
                    <a:pt x="149" y="489"/>
                  </a:lnTo>
                  <a:lnTo>
                    <a:pt x="147" y="466"/>
                  </a:lnTo>
                  <a:lnTo>
                    <a:pt x="148" y="460"/>
                  </a:lnTo>
                  <a:lnTo>
                    <a:pt x="151" y="455"/>
                  </a:lnTo>
                  <a:lnTo>
                    <a:pt x="155" y="449"/>
                  </a:lnTo>
                  <a:lnTo>
                    <a:pt x="158" y="443"/>
                  </a:lnTo>
                  <a:lnTo>
                    <a:pt x="170" y="431"/>
                  </a:lnTo>
                  <a:lnTo>
                    <a:pt x="183" y="418"/>
                  </a:lnTo>
                  <a:lnTo>
                    <a:pt x="195" y="405"/>
                  </a:lnTo>
                  <a:lnTo>
                    <a:pt x="204" y="392"/>
                  </a:lnTo>
                  <a:lnTo>
                    <a:pt x="206" y="385"/>
                  </a:lnTo>
                  <a:lnTo>
                    <a:pt x="208" y="380"/>
                  </a:lnTo>
                  <a:lnTo>
                    <a:pt x="206" y="375"/>
                  </a:lnTo>
                  <a:lnTo>
                    <a:pt x="204" y="370"/>
                  </a:lnTo>
                  <a:lnTo>
                    <a:pt x="178" y="381"/>
                  </a:lnTo>
                  <a:lnTo>
                    <a:pt x="140" y="402"/>
                  </a:lnTo>
                  <a:lnTo>
                    <a:pt x="131" y="405"/>
                  </a:lnTo>
                  <a:lnTo>
                    <a:pt x="123" y="407"/>
                  </a:lnTo>
                  <a:lnTo>
                    <a:pt x="117" y="407"/>
                  </a:lnTo>
                  <a:lnTo>
                    <a:pt x="112" y="405"/>
                  </a:lnTo>
                  <a:lnTo>
                    <a:pt x="109" y="402"/>
                  </a:lnTo>
                  <a:lnTo>
                    <a:pt x="108" y="399"/>
                  </a:lnTo>
                  <a:lnTo>
                    <a:pt x="107" y="396"/>
                  </a:lnTo>
                  <a:lnTo>
                    <a:pt x="107" y="390"/>
                  </a:lnTo>
                  <a:lnTo>
                    <a:pt x="107" y="379"/>
                  </a:lnTo>
                  <a:lnTo>
                    <a:pt x="109" y="363"/>
                  </a:lnTo>
                  <a:lnTo>
                    <a:pt x="112" y="358"/>
                  </a:lnTo>
                  <a:lnTo>
                    <a:pt x="116" y="353"/>
                  </a:lnTo>
                  <a:lnTo>
                    <a:pt x="121" y="348"/>
                  </a:lnTo>
                  <a:lnTo>
                    <a:pt x="126" y="344"/>
                  </a:lnTo>
                  <a:lnTo>
                    <a:pt x="140" y="336"/>
                  </a:lnTo>
                  <a:lnTo>
                    <a:pt x="157" y="328"/>
                  </a:lnTo>
                  <a:lnTo>
                    <a:pt x="189" y="318"/>
                  </a:lnTo>
                  <a:lnTo>
                    <a:pt x="215" y="307"/>
                  </a:lnTo>
                  <a:lnTo>
                    <a:pt x="235" y="304"/>
                  </a:lnTo>
                  <a:lnTo>
                    <a:pt x="254" y="300"/>
                  </a:lnTo>
                  <a:lnTo>
                    <a:pt x="274" y="297"/>
                  </a:lnTo>
                  <a:lnTo>
                    <a:pt x="293" y="295"/>
                  </a:lnTo>
                  <a:lnTo>
                    <a:pt x="332" y="292"/>
                  </a:lnTo>
                  <a:lnTo>
                    <a:pt x="371" y="289"/>
                  </a:lnTo>
                  <a:lnTo>
                    <a:pt x="410" y="287"/>
                  </a:lnTo>
                  <a:lnTo>
                    <a:pt x="447" y="283"/>
                  </a:lnTo>
                  <a:lnTo>
                    <a:pt x="467" y="280"/>
                  </a:lnTo>
                  <a:lnTo>
                    <a:pt x="486" y="276"/>
                  </a:lnTo>
                  <a:lnTo>
                    <a:pt x="504" y="271"/>
                  </a:lnTo>
                  <a:lnTo>
                    <a:pt x="522" y="266"/>
                  </a:lnTo>
                  <a:lnTo>
                    <a:pt x="534" y="261"/>
                  </a:lnTo>
                  <a:lnTo>
                    <a:pt x="546" y="256"/>
                  </a:lnTo>
                  <a:lnTo>
                    <a:pt x="556" y="249"/>
                  </a:lnTo>
                  <a:lnTo>
                    <a:pt x="566" y="241"/>
                  </a:lnTo>
                  <a:lnTo>
                    <a:pt x="586" y="225"/>
                  </a:lnTo>
                  <a:lnTo>
                    <a:pt x="604" y="205"/>
                  </a:lnTo>
                  <a:lnTo>
                    <a:pt x="638" y="165"/>
                  </a:lnTo>
                  <a:lnTo>
                    <a:pt x="671" y="126"/>
                  </a:lnTo>
                  <a:lnTo>
                    <a:pt x="682" y="116"/>
                  </a:lnTo>
                  <a:lnTo>
                    <a:pt x="692" y="108"/>
                  </a:lnTo>
                  <a:lnTo>
                    <a:pt x="701" y="104"/>
                  </a:lnTo>
                  <a:lnTo>
                    <a:pt x="710" y="102"/>
                  </a:lnTo>
                  <a:lnTo>
                    <a:pt x="732" y="100"/>
                  </a:lnTo>
                  <a:lnTo>
                    <a:pt x="761" y="100"/>
                  </a:lnTo>
                  <a:lnTo>
                    <a:pt x="772" y="100"/>
                  </a:lnTo>
                  <a:lnTo>
                    <a:pt x="782" y="98"/>
                  </a:lnTo>
                  <a:lnTo>
                    <a:pt x="791" y="95"/>
                  </a:lnTo>
                  <a:lnTo>
                    <a:pt x="798" y="91"/>
                  </a:lnTo>
                  <a:lnTo>
                    <a:pt x="813" y="82"/>
                  </a:lnTo>
                  <a:lnTo>
                    <a:pt x="826" y="70"/>
                  </a:lnTo>
                  <a:lnTo>
                    <a:pt x="837" y="59"/>
                  </a:lnTo>
                  <a:lnTo>
                    <a:pt x="850" y="48"/>
                  </a:lnTo>
                  <a:lnTo>
                    <a:pt x="857" y="45"/>
                  </a:lnTo>
                  <a:lnTo>
                    <a:pt x="864" y="39"/>
                  </a:lnTo>
                  <a:lnTo>
                    <a:pt x="872" y="37"/>
                  </a:lnTo>
                  <a:lnTo>
                    <a:pt x="881" y="34"/>
                  </a:lnTo>
                  <a:lnTo>
                    <a:pt x="898" y="34"/>
                  </a:lnTo>
                  <a:lnTo>
                    <a:pt x="916" y="35"/>
                  </a:lnTo>
                  <a:lnTo>
                    <a:pt x="924" y="35"/>
                  </a:lnTo>
                  <a:lnTo>
                    <a:pt x="933" y="35"/>
                  </a:lnTo>
                  <a:lnTo>
                    <a:pt x="941" y="33"/>
                  </a:lnTo>
                  <a:lnTo>
                    <a:pt x="949" y="29"/>
                  </a:lnTo>
                  <a:lnTo>
                    <a:pt x="980" y="25"/>
                  </a:lnTo>
                  <a:lnTo>
                    <a:pt x="1015" y="19"/>
                  </a:lnTo>
                  <a:lnTo>
                    <a:pt x="1050" y="12"/>
                  </a:lnTo>
                  <a:lnTo>
                    <a:pt x="1086" y="7"/>
                  </a:lnTo>
                  <a:lnTo>
                    <a:pt x="1121" y="2"/>
                  </a:lnTo>
                  <a:lnTo>
                    <a:pt x="1155" y="0"/>
                  </a:lnTo>
                  <a:lnTo>
                    <a:pt x="1171" y="0"/>
                  </a:lnTo>
                  <a:lnTo>
                    <a:pt x="1187" y="2"/>
                  </a:lnTo>
                  <a:lnTo>
                    <a:pt x="1201" y="4"/>
                  </a:lnTo>
                  <a:lnTo>
                    <a:pt x="1216" y="7"/>
                  </a:lnTo>
                  <a:lnTo>
                    <a:pt x="1222" y="10"/>
                  </a:lnTo>
                  <a:lnTo>
                    <a:pt x="1228" y="15"/>
                  </a:lnTo>
                  <a:lnTo>
                    <a:pt x="1236" y="21"/>
                  </a:lnTo>
                  <a:lnTo>
                    <a:pt x="1244" y="28"/>
                  </a:lnTo>
                  <a:lnTo>
                    <a:pt x="1258" y="45"/>
                  </a:lnTo>
                  <a:lnTo>
                    <a:pt x="1271" y="61"/>
                  </a:lnTo>
                  <a:lnTo>
                    <a:pt x="1276" y="69"/>
                  </a:lnTo>
                  <a:lnTo>
                    <a:pt x="1279" y="76"/>
                  </a:lnTo>
                  <a:lnTo>
                    <a:pt x="1282" y="81"/>
                  </a:lnTo>
                  <a:lnTo>
                    <a:pt x="1282" y="85"/>
                  </a:lnTo>
                  <a:lnTo>
                    <a:pt x="1280" y="86"/>
                  </a:lnTo>
                  <a:lnTo>
                    <a:pt x="1279" y="86"/>
                  </a:lnTo>
                  <a:lnTo>
                    <a:pt x="1276" y="86"/>
                  </a:lnTo>
                  <a:lnTo>
                    <a:pt x="1274" y="85"/>
                  </a:lnTo>
                  <a:lnTo>
                    <a:pt x="1266" y="81"/>
                  </a:lnTo>
                  <a:lnTo>
                    <a:pt x="1254" y="74"/>
                  </a:lnTo>
                  <a:lnTo>
                    <a:pt x="1238" y="63"/>
                  </a:lnTo>
                  <a:lnTo>
                    <a:pt x="1213" y="42"/>
                  </a:lnTo>
                  <a:lnTo>
                    <a:pt x="1191" y="24"/>
                  </a:lnTo>
                  <a:lnTo>
                    <a:pt x="1178" y="16"/>
                  </a:lnTo>
                  <a:lnTo>
                    <a:pt x="1175" y="17"/>
                  </a:lnTo>
                  <a:lnTo>
                    <a:pt x="1173" y="19"/>
                  </a:lnTo>
                  <a:lnTo>
                    <a:pt x="1171" y="21"/>
                  </a:lnTo>
                  <a:lnTo>
                    <a:pt x="1170" y="22"/>
                  </a:lnTo>
                  <a:lnTo>
                    <a:pt x="1169" y="28"/>
                  </a:lnTo>
                  <a:lnTo>
                    <a:pt x="1169" y="33"/>
                  </a:lnTo>
                  <a:lnTo>
                    <a:pt x="1174" y="46"/>
                  </a:lnTo>
                  <a:lnTo>
                    <a:pt x="1179" y="55"/>
                  </a:lnTo>
                  <a:lnTo>
                    <a:pt x="1190" y="67"/>
                  </a:lnTo>
                  <a:lnTo>
                    <a:pt x="1200" y="77"/>
                  </a:lnTo>
                  <a:lnTo>
                    <a:pt x="1212" y="87"/>
                  </a:lnTo>
                  <a:lnTo>
                    <a:pt x="1222" y="100"/>
                  </a:lnTo>
                  <a:lnTo>
                    <a:pt x="1240" y="130"/>
                  </a:lnTo>
                  <a:lnTo>
                    <a:pt x="1253" y="155"/>
                  </a:lnTo>
                  <a:lnTo>
                    <a:pt x="1263" y="175"/>
                  </a:lnTo>
                  <a:lnTo>
                    <a:pt x="1274" y="192"/>
                  </a:lnTo>
                  <a:lnTo>
                    <a:pt x="1280" y="200"/>
                  </a:lnTo>
                  <a:lnTo>
                    <a:pt x="1288" y="206"/>
                  </a:lnTo>
                  <a:lnTo>
                    <a:pt x="1297" y="212"/>
                  </a:lnTo>
                  <a:lnTo>
                    <a:pt x="1308" y="217"/>
                  </a:lnTo>
                  <a:lnTo>
                    <a:pt x="1320" y="221"/>
                  </a:lnTo>
                  <a:lnTo>
                    <a:pt x="1336" y="225"/>
                  </a:lnTo>
                  <a:lnTo>
                    <a:pt x="1355" y="227"/>
                  </a:lnTo>
                  <a:lnTo>
                    <a:pt x="1377" y="230"/>
                  </a:lnTo>
                  <a:lnTo>
                    <a:pt x="1393" y="231"/>
                  </a:lnTo>
                  <a:lnTo>
                    <a:pt x="1407" y="231"/>
                  </a:lnTo>
                  <a:lnTo>
                    <a:pt x="1420" y="228"/>
                  </a:lnTo>
                  <a:lnTo>
                    <a:pt x="1434" y="226"/>
                  </a:lnTo>
                  <a:lnTo>
                    <a:pt x="1446" y="221"/>
                  </a:lnTo>
                  <a:lnTo>
                    <a:pt x="1458" y="216"/>
                  </a:lnTo>
                  <a:lnTo>
                    <a:pt x="1468" y="209"/>
                  </a:lnTo>
                  <a:lnTo>
                    <a:pt x="1479" y="201"/>
                  </a:lnTo>
                  <a:lnTo>
                    <a:pt x="1489" y="193"/>
                  </a:lnTo>
                  <a:lnTo>
                    <a:pt x="1498" y="183"/>
                  </a:lnTo>
                  <a:lnTo>
                    <a:pt x="1506" y="174"/>
                  </a:lnTo>
                  <a:lnTo>
                    <a:pt x="1515" y="164"/>
                  </a:lnTo>
                  <a:lnTo>
                    <a:pt x="1530" y="142"/>
                  </a:lnTo>
                  <a:lnTo>
                    <a:pt x="1546" y="118"/>
                  </a:lnTo>
                  <a:lnTo>
                    <a:pt x="1694" y="166"/>
                  </a:lnTo>
                  <a:lnTo>
                    <a:pt x="1739" y="177"/>
                  </a:lnTo>
                  <a:lnTo>
                    <a:pt x="1784" y="187"/>
                  </a:lnTo>
                  <a:lnTo>
                    <a:pt x="1830" y="196"/>
                  </a:lnTo>
                  <a:lnTo>
                    <a:pt x="1875" y="203"/>
                  </a:lnTo>
                  <a:lnTo>
                    <a:pt x="1907" y="205"/>
                  </a:lnTo>
                  <a:lnTo>
                    <a:pt x="1940" y="206"/>
                  </a:lnTo>
                  <a:lnTo>
                    <a:pt x="1972" y="208"/>
                  </a:lnTo>
                  <a:lnTo>
                    <a:pt x="2004" y="209"/>
                  </a:lnTo>
                  <a:lnTo>
                    <a:pt x="2047" y="214"/>
                  </a:lnTo>
                  <a:lnTo>
                    <a:pt x="2089" y="219"/>
                  </a:lnTo>
                  <a:lnTo>
                    <a:pt x="2129" y="223"/>
                  </a:lnTo>
                  <a:lnTo>
                    <a:pt x="2169" y="226"/>
                  </a:lnTo>
                  <a:lnTo>
                    <a:pt x="2188" y="227"/>
                  </a:lnTo>
                  <a:lnTo>
                    <a:pt x="2209" y="227"/>
                  </a:lnTo>
                  <a:lnTo>
                    <a:pt x="2229" y="226"/>
                  </a:lnTo>
                  <a:lnTo>
                    <a:pt x="2249" y="225"/>
                  </a:lnTo>
                  <a:lnTo>
                    <a:pt x="2270" y="223"/>
                  </a:lnTo>
                  <a:lnTo>
                    <a:pt x="2291" y="219"/>
                  </a:lnTo>
                  <a:lnTo>
                    <a:pt x="2313" y="216"/>
                  </a:lnTo>
                  <a:lnTo>
                    <a:pt x="2335" y="210"/>
                  </a:lnTo>
                  <a:lnTo>
                    <a:pt x="2387" y="209"/>
                  </a:lnTo>
                  <a:lnTo>
                    <a:pt x="2433" y="210"/>
                  </a:lnTo>
                  <a:lnTo>
                    <a:pt x="2457" y="213"/>
                  </a:lnTo>
                  <a:lnTo>
                    <a:pt x="2480" y="218"/>
                  </a:lnTo>
                  <a:lnTo>
                    <a:pt x="2492" y="222"/>
                  </a:lnTo>
                  <a:lnTo>
                    <a:pt x="2503" y="226"/>
                  </a:lnTo>
                  <a:lnTo>
                    <a:pt x="2516" y="231"/>
                  </a:lnTo>
                  <a:lnTo>
                    <a:pt x="2529" y="238"/>
                  </a:lnTo>
                  <a:lnTo>
                    <a:pt x="2540" y="244"/>
                  </a:lnTo>
                  <a:lnTo>
                    <a:pt x="2547" y="249"/>
                  </a:lnTo>
                  <a:lnTo>
                    <a:pt x="2555" y="254"/>
                  </a:lnTo>
                  <a:lnTo>
                    <a:pt x="2560" y="261"/>
                  </a:lnTo>
                  <a:lnTo>
                    <a:pt x="2571" y="275"/>
                  </a:lnTo>
                  <a:lnTo>
                    <a:pt x="2581" y="293"/>
                  </a:lnTo>
                  <a:lnTo>
                    <a:pt x="2587" y="309"/>
                  </a:lnTo>
                  <a:lnTo>
                    <a:pt x="2594" y="327"/>
                  </a:lnTo>
                  <a:lnTo>
                    <a:pt x="2598" y="348"/>
                  </a:lnTo>
                  <a:lnTo>
                    <a:pt x="2599" y="363"/>
                  </a:lnTo>
                  <a:lnTo>
                    <a:pt x="2595" y="377"/>
                  </a:lnTo>
                  <a:lnTo>
                    <a:pt x="2593" y="392"/>
                  </a:lnTo>
                  <a:lnTo>
                    <a:pt x="2591" y="407"/>
                  </a:lnTo>
                  <a:lnTo>
                    <a:pt x="2591" y="421"/>
                  </a:lnTo>
                  <a:lnTo>
                    <a:pt x="2594" y="437"/>
                  </a:lnTo>
                  <a:lnTo>
                    <a:pt x="2598" y="451"/>
                  </a:lnTo>
                  <a:lnTo>
                    <a:pt x="2602" y="467"/>
                  </a:lnTo>
                  <a:lnTo>
                    <a:pt x="2607" y="481"/>
                  </a:lnTo>
                  <a:lnTo>
                    <a:pt x="2621" y="510"/>
                  </a:lnTo>
                  <a:lnTo>
                    <a:pt x="2635" y="538"/>
                  </a:lnTo>
                  <a:lnTo>
                    <a:pt x="2651" y="565"/>
                  </a:lnTo>
                  <a:lnTo>
                    <a:pt x="2666" y="590"/>
                  </a:lnTo>
                  <a:lnTo>
                    <a:pt x="2677" y="608"/>
                  </a:lnTo>
                  <a:lnTo>
                    <a:pt x="2687" y="627"/>
                  </a:lnTo>
                  <a:lnTo>
                    <a:pt x="2695" y="644"/>
                  </a:lnTo>
                  <a:lnTo>
                    <a:pt x="2703" y="662"/>
                  </a:lnTo>
                  <a:lnTo>
                    <a:pt x="2709" y="679"/>
                  </a:lnTo>
                  <a:lnTo>
                    <a:pt x="2714" y="696"/>
                  </a:lnTo>
                  <a:lnTo>
                    <a:pt x="2718" y="713"/>
                  </a:lnTo>
                  <a:lnTo>
                    <a:pt x="2722" y="730"/>
                  </a:lnTo>
                  <a:lnTo>
                    <a:pt x="2726" y="765"/>
                  </a:lnTo>
                  <a:lnTo>
                    <a:pt x="2729" y="801"/>
                  </a:lnTo>
                  <a:lnTo>
                    <a:pt x="2730" y="840"/>
                  </a:lnTo>
                  <a:lnTo>
                    <a:pt x="2730" y="883"/>
                  </a:lnTo>
                  <a:lnTo>
                    <a:pt x="2730" y="896"/>
                  </a:lnTo>
                  <a:lnTo>
                    <a:pt x="2729" y="907"/>
                  </a:lnTo>
                  <a:lnTo>
                    <a:pt x="2726" y="919"/>
                  </a:lnTo>
                  <a:lnTo>
                    <a:pt x="2723" y="928"/>
                  </a:lnTo>
                  <a:lnTo>
                    <a:pt x="2720" y="937"/>
                  </a:lnTo>
                  <a:lnTo>
                    <a:pt x="2716" y="945"/>
                  </a:lnTo>
                  <a:lnTo>
                    <a:pt x="2711" y="951"/>
                  </a:lnTo>
                  <a:lnTo>
                    <a:pt x="2705" y="958"/>
                  </a:lnTo>
                  <a:lnTo>
                    <a:pt x="2679" y="984"/>
                  </a:lnTo>
                  <a:lnTo>
                    <a:pt x="2651" y="1015"/>
                  </a:lnTo>
                  <a:lnTo>
                    <a:pt x="2633" y="1039"/>
                  </a:lnTo>
                  <a:lnTo>
                    <a:pt x="2617" y="1064"/>
                  </a:lnTo>
                  <a:lnTo>
                    <a:pt x="2602" y="1089"/>
                  </a:lnTo>
                  <a:lnTo>
                    <a:pt x="2587" y="1113"/>
                  </a:lnTo>
                  <a:lnTo>
                    <a:pt x="2577" y="1127"/>
                  </a:lnTo>
                  <a:lnTo>
                    <a:pt x="2569" y="1142"/>
                  </a:lnTo>
                  <a:lnTo>
                    <a:pt x="2567" y="1149"/>
                  </a:lnTo>
                  <a:lnTo>
                    <a:pt x="2567" y="1156"/>
                  </a:lnTo>
                  <a:lnTo>
                    <a:pt x="2568" y="1160"/>
                  </a:lnTo>
                  <a:lnTo>
                    <a:pt x="2571" y="1162"/>
                  </a:lnTo>
                  <a:lnTo>
                    <a:pt x="2573" y="1166"/>
                  </a:lnTo>
                  <a:lnTo>
                    <a:pt x="2577" y="1169"/>
                  </a:lnTo>
                  <a:lnTo>
                    <a:pt x="2593" y="1178"/>
                  </a:lnTo>
                  <a:lnTo>
                    <a:pt x="2607" y="1187"/>
                  </a:lnTo>
                  <a:lnTo>
                    <a:pt x="2621" y="1196"/>
                  </a:lnTo>
                  <a:lnTo>
                    <a:pt x="2633" y="1205"/>
                  </a:lnTo>
                  <a:lnTo>
                    <a:pt x="2638" y="1210"/>
                  </a:lnTo>
                  <a:lnTo>
                    <a:pt x="2643" y="1217"/>
                  </a:lnTo>
                  <a:lnTo>
                    <a:pt x="2647" y="1223"/>
                  </a:lnTo>
                  <a:lnTo>
                    <a:pt x="2651" y="1230"/>
                  </a:lnTo>
                  <a:lnTo>
                    <a:pt x="2655" y="1238"/>
                  </a:lnTo>
                  <a:lnTo>
                    <a:pt x="2657" y="1245"/>
                  </a:lnTo>
                  <a:lnTo>
                    <a:pt x="2660" y="1253"/>
                  </a:lnTo>
                  <a:lnTo>
                    <a:pt x="2661" y="1263"/>
                  </a:lnTo>
                  <a:lnTo>
                    <a:pt x="2663" y="1276"/>
                  </a:lnTo>
                  <a:lnTo>
                    <a:pt x="2663" y="1292"/>
                  </a:lnTo>
                  <a:lnTo>
                    <a:pt x="2663" y="1306"/>
                  </a:lnTo>
                  <a:lnTo>
                    <a:pt x="2664" y="1319"/>
                  </a:lnTo>
                  <a:lnTo>
                    <a:pt x="2666" y="1332"/>
                  </a:lnTo>
                  <a:lnTo>
                    <a:pt x="2670" y="1344"/>
                  </a:lnTo>
                  <a:lnTo>
                    <a:pt x="2673" y="1355"/>
                  </a:lnTo>
                  <a:lnTo>
                    <a:pt x="2674" y="1368"/>
                  </a:lnTo>
                  <a:lnTo>
                    <a:pt x="2687" y="1429"/>
                  </a:lnTo>
                  <a:lnTo>
                    <a:pt x="2685" y="1455"/>
                  </a:lnTo>
                  <a:lnTo>
                    <a:pt x="2682" y="1464"/>
                  </a:lnTo>
                  <a:lnTo>
                    <a:pt x="2682" y="1472"/>
                  </a:lnTo>
                  <a:lnTo>
                    <a:pt x="2681" y="1480"/>
                  </a:lnTo>
                  <a:lnTo>
                    <a:pt x="2682" y="1486"/>
                  </a:lnTo>
                  <a:lnTo>
                    <a:pt x="2683" y="1493"/>
                  </a:lnTo>
                  <a:lnTo>
                    <a:pt x="2685" y="1499"/>
                  </a:lnTo>
                  <a:lnTo>
                    <a:pt x="2687" y="1506"/>
                  </a:lnTo>
                  <a:lnTo>
                    <a:pt x="2690" y="1511"/>
                  </a:lnTo>
                  <a:lnTo>
                    <a:pt x="2705" y="1532"/>
                  </a:lnTo>
                  <a:lnTo>
                    <a:pt x="2726" y="1556"/>
                  </a:lnTo>
                  <a:lnTo>
                    <a:pt x="2730" y="1561"/>
                  </a:lnTo>
                  <a:lnTo>
                    <a:pt x="2733" y="1567"/>
                  </a:lnTo>
                  <a:lnTo>
                    <a:pt x="2734" y="1573"/>
                  </a:lnTo>
                  <a:lnTo>
                    <a:pt x="2735" y="1580"/>
                  </a:lnTo>
                  <a:lnTo>
                    <a:pt x="2735" y="1594"/>
                  </a:lnTo>
                  <a:lnTo>
                    <a:pt x="2734" y="1608"/>
                  </a:lnTo>
                  <a:lnTo>
                    <a:pt x="2731" y="1622"/>
                  </a:lnTo>
                  <a:lnTo>
                    <a:pt x="2731" y="1637"/>
                  </a:lnTo>
                  <a:lnTo>
                    <a:pt x="2731" y="1643"/>
                  </a:lnTo>
                  <a:lnTo>
                    <a:pt x="2733" y="1650"/>
                  </a:lnTo>
                  <a:lnTo>
                    <a:pt x="2734" y="1656"/>
                  </a:lnTo>
                  <a:lnTo>
                    <a:pt x="2736" y="1662"/>
                  </a:lnTo>
                  <a:lnTo>
                    <a:pt x="2742" y="1670"/>
                  </a:lnTo>
                  <a:lnTo>
                    <a:pt x="2747" y="1675"/>
                  </a:lnTo>
                  <a:lnTo>
                    <a:pt x="2752" y="1679"/>
                  </a:lnTo>
                  <a:lnTo>
                    <a:pt x="2756" y="1683"/>
                  </a:lnTo>
                  <a:lnTo>
                    <a:pt x="2761" y="1687"/>
                  </a:lnTo>
                  <a:lnTo>
                    <a:pt x="2765" y="1692"/>
                  </a:lnTo>
                  <a:lnTo>
                    <a:pt x="2769" y="1699"/>
                  </a:lnTo>
                  <a:lnTo>
                    <a:pt x="2773" y="1708"/>
                  </a:lnTo>
                  <a:lnTo>
                    <a:pt x="2780" y="1735"/>
                  </a:lnTo>
                  <a:lnTo>
                    <a:pt x="2790" y="1757"/>
                  </a:lnTo>
                  <a:lnTo>
                    <a:pt x="2796" y="1767"/>
                  </a:lnTo>
                  <a:lnTo>
                    <a:pt x="2804" y="1776"/>
                  </a:lnTo>
                  <a:lnTo>
                    <a:pt x="2814" y="1784"/>
                  </a:lnTo>
                  <a:lnTo>
                    <a:pt x="2827" y="1792"/>
                  </a:lnTo>
                  <a:lnTo>
                    <a:pt x="2837" y="1797"/>
                  </a:lnTo>
                  <a:lnTo>
                    <a:pt x="2843" y="1802"/>
                  </a:lnTo>
                  <a:lnTo>
                    <a:pt x="2847" y="1808"/>
                  </a:lnTo>
                  <a:lnTo>
                    <a:pt x="2847" y="1814"/>
                  </a:lnTo>
                  <a:lnTo>
                    <a:pt x="2845" y="1819"/>
                  </a:lnTo>
                  <a:lnTo>
                    <a:pt x="2843" y="1824"/>
                  </a:lnTo>
                  <a:lnTo>
                    <a:pt x="2839" y="1830"/>
                  </a:lnTo>
                  <a:lnTo>
                    <a:pt x="2834" y="1836"/>
                  </a:lnTo>
                  <a:lnTo>
                    <a:pt x="2822" y="1846"/>
                  </a:lnTo>
                  <a:lnTo>
                    <a:pt x="2812" y="1857"/>
                  </a:lnTo>
                  <a:lnTo>
                    <a:pt x="2808" y="1861"/>
                  </a:lnTo>
                  <a:lnTo>
                    <a:pt x="2805" y="1866"/>
                  </a:lnTo>
                  <a:lnTo>
                    <a:pt x="2805" y="1871"/>
                  </a:lnTo>
                  <a:lnTo>
                    <a:pt x="2806" y="1875"/>
                  </a:lnTo>
                  <a:lnTo>
                    <a:pt x="2818" y="1889"/>
                  </a:lnTo>
                  <a:lnTo>
                    <a:pt x="2831" y="1902"/>
                  </a:lnTo>
                  <a:lnTo>
                    <a:pt x="2837" y="1909"/>
                  </a:lnTo>
                  <a:lnTo>
                    <a:pt x="2843" y="1915"/>
                  </a:lnTo>
                  <a:lnTo>
                    <a:pt x="2847" y="1924"/>
                  </a:lnTo>
                  <a:lnTo>
                    <a:pt x="2848" y="1933"/>
                  </a:lnTo>
                  <a:lnTo>
                    <a:pt x="2845" y="1950"/>
                  </a:lnTo>
                  <a:lnTo>
                    <a:pt x="2843" y="1964"/>
                  </a:lnTo>
                  <a:lnTo>
                    <a:pt x="2837" y="1976"/>
                  </a:lnTo>
                  <a:lnTo>
                    <a:pt x="2831" y="1986"/>
                  </a:lnTo>
                  <a:lnTo>
                    <a:pt x="2825" y="1995"/>
                  </a:lnTo>
                  <a:lnTo>
                    <a:pt x="2817" y="2003"/>
                  </a:lnTo>
                  <a:lnTo>
                    <a:pt x="2808" y="2010"/>
                  </a:lnTo>
                  <a:lnTo>
                    <a:pt x="2799" y="2016"/>
                  </a:lnTo>
                  <a:lnTo>
                    <a:pt x="2778" y="2028"/>
                  </a:lnTo>
                  <a:lnTo>
                    <a:pt x="2757" y="2039"/>
                  </a:lnTo>
                  <a:lnTo>
                    <a:pt x="2747" y="2047"/>
                  </a:lnTo>
                  <a:lnTo>
                    <a:pt x="2736" y="2055"/>
                  </a:lnTo>
                  <a:lnTo>
                    <a:pt x="2727" y="2064"/>
                  </a:lnTo>
                  <a:lnTo>
                    <a:pt x="2717" y="2076"/>
                  </a:lnTo>
                  <a:lnTo>
                    <a:pt x="2559" y="2283"/>
                  </a:lnTo>
                  <a:lnTo>
                    <a:pt x="2537" y="2309"/>
                  </a:lnTo>
                  <a:lnTo>
                    <a:pt x="2507" y="2339"/>
                  </a:lnTo>
                  <a:lnTo>
                    <a:pt x="2493" y="2354"/>
                  </a:lnTo>
                  <a:lnTo>
                    <a:pt x="2481" y="2370"/>
                  </a:lnTo>
                  <a:lnTo>
                    <a:pt x="2477" y="2378"/>
                  </a:lnTo>
                  <a:lnTo>
                    <a:pt x="2473" y="2385"/>
                  </a:lnTo>
                  <a:lnTo>
                    <a:pt x="2472" y="2393"/>
                  </a:lnTo>
                  <a:lnTo>
                    <a:pt x="2471" y="2401"/>
                  </a:lnTo>
                  <a:lnTo>
                    <a:pt x="2471" y="2418"/>
                  </a:lnTo>
                  <a:lnTo>
                    <a:pt x="2473" y="2437"/>
                  </a:lnTo>
                  <a:lnTo>
                    <a:pt x="2475" y="2457"/>
                  </a:lnTo>
                  <a:lnTo>
                    <a:pt x="2479" y="2477"/>
                  </a:lnTo>
                  <a:lnTo>
                    <a:pt x="2485" y="2519"/>
                  </a:lnTo>
                  <a:lnTo>
                    <a:pt x="2494" y="2554"/>
                  </a:lnTo>
                  <a:lnTo>
                    <a:pt x="2503" y="2576"/>
                  </a:lnTo>
                  <a:lnTo>
                    <a:pt x="2514" y="2598"/>
                  </a:lnTo>
                  <a:lnTo>
                    <a:pt x="2519" y="2609"/>
                  </a:lnTo>
                  <a:lnTo>
                    <a:pt x="2523" y="2620"/>
                  </a:lnTo>
                  <a:lnTo>
                    <a:pt x="2524" y="2633"/>
                  </a:lnTo>
                  <a:lnTo>
                    <a:pt x="2523" y="2644"/>
                  </a:lnTo>
                  <a:lnTo>
                    <a:pt x="2415" y="2668"/>
                  </a:lnTo>
                  <a:lnTo>
                    <a:pt x="2370" y="2648"/>
                  </a:lnTo>
                  <a:lnTo>
                    <a:pt x="2326" y="2631"/>
                  </a:lnTo>
                  <a:lnTo>
                    <a:pt x="2305" y="2621"/>
                  </a:lnTo>
                  <a:lnTo>
                    <a:pt x="2284" y="2609"/>
                  </a:lnTo>
                  <a:lnTo>
                    <a:pt x="2275" y="2603"/>
                  </a:lnTo>
                  <a:lnTo>
                    <a:pt x="2265" y="2595"/>
                  </a:lnTo>
                  <a:lnTo>
                    <a:pt x="2256" y="2587"/>
                  </a:lnTo>
                  <a:lnTo>
                    <a:pt x="2247" y="2578"/>
                  </a:lnTo>
                  <a:lnTo>
                    <a:pt x="2235" y="2567"/>
                  </a:lnTo>
                  <a:lnTo>
                    <a:pt x="2223" y="2556"/>
                  </a:lnTo>
                  <a:lnTo>
                    <a:pt x="2210" y="2547"/>
                  </a:lnTo>
                  <a:lnTo>
                    <a:pt x="2196" y="2538"/>
                  </a:lnTo>
                  <a:lnTo>
                    <a:pt x="2183" y="2530"/>
                  </a:lnTo>
                  <a:lnTo>
                    <a:pt x="2169" y="2524"/>
                  </a:lnTo>
                  <a:lnTo>
                    <a:pt x="2153" y="2517"/>
                  </a:lnTo>
                  <a:lnTo>
                    <a:pt x="2139" y="2512"/>
                  </a:lnTo>
                  <a:lnTo>
                    <a:pt x="2124" y="2508"/>
                  </a:lnTo>
                  <a:lnTo>
                    <a:pt x="2108" y="2506"/>
                  </a:lnTo>
                  <a:lnTo>
                    <a:pt x="2093" y="2503"/>
                  </a:lnTo>
                  <a:lnTo>
                    <a:pt x="2077" y="2502"/>
                  </a:lnTo>
                  <a:lnTo>
                    <a:pt x="2060" y="2503"/>
                  </a:lnTo>
                  <a:lnTo>
                    <a:pt x="2045" y="2503"/>
                  </a:lnTo>
                  <a:lnTo>
                    <a:pt x="2029" y="2506"/>
                  </a:lnTo>
                  <a:lnTo>
                    <a:pt x="2012" y="2510"/>
                  </a:lnTo>
                  <a:lnTo>
                    <a:pt x="1976" y="2524"/>
                  </a:lnTo>
                  <a:lnTo>
                    <a:pt x="1931" y="2543"/>
                  </a:lnTo>
                  <a:lnTo>
                    <a:pt x="1920" y="2547"/>
                  </a:lnTo>
                  <a:lnTo>
                    <a:pt x="1909" y="2551"/>
                  </a:lnTo>
                  <a:lnTo>
                    <a:pt x="1898" y="2552"/>
                  </a:lnTo>
                  <a:lnTo>
                    <a:pt x="1888" y="2554"/>
                  </a:lnTo>
                  <a:lnTo>
                    <a:pt x="1878" y="2552"/>
                  </a:lnTo>
                  <a:lnTo>
                    <a:pt x="1868" y="2550"/>
                  </a:lnTo>
                  <a:lnTo>
                    <a:pt x="1861" y="2545"/>
                  </a:lnTo>
                  <a:lnTo>
                    <a:pt x="1854" y="2538"/>
                  </a:lnTo>
                  <a:lnTo>
                    <a:pt x="1841" y="2525"/>
                  </a:lnTo>
                  <a:lnTo>
                    <a:pt x="1831" y="2516"/>
                  </a:lnTo>
                  <a:lnTo>
                    <a:pt x="1822" y="2511"/>
                  </a:lnTo>
                  <a:lnTo>
                    <a:pt x="1811" y="2507"/>
                  </a:lnTo>
                  <a:lnTo>
                    <a:pt x="1804" y="2506"/>
                  </a:lnTo>
                  <a:lnTo>
                    <a:pt x="1795" y="2506"/>
                  </a:lnTo>
                  <a:lnTo>
                    <a:pt x="1787" y="2508"/>
                  </a:lnTo>
                  <a:lnTo>
                    <a:pt x="1779" y="2512"/>
                  </a:lnTo>
                  <a:lnTo>
                    <a:pt x="1748" y="2538"/>
                  </a:lnTo>
                  <a:lnTo>
                    <a:pt x="1709" y="2567"/>
                  </a:lnTo>
                  <a:lnTo>
                    <a:pt x="1700" y="2571"/>
                  </a:lnTo>
                  <a:lnTo>
                    <a:pt x="1691" y="2573"/>
                  </a:lnTo>
                  <a:lnTo>
                    <a:pt x="1679" y="2574"/>
                  </a:lnTo>
                  <a:lnTo>
                    <a:pt x="1668" y="2576"/>
                  </a:lnTo>
                  <a:lnTo>
                    <a:pt x="1656" y="2574"/>
                  </a:lnTo>
                  <a:lnTo>
                    <a:pt x="1644" y="2573"/>
                  </a:lnTo>
                  <a:lnTo>
                    <a:pt x="1631" y="2569"/>
                  </a:lnTo>
                  <a:lnTo>
                    <a:pt x="1620" y="2567"/>
                  </a:lnTo>
                  <a:lnTo>
                    <a:pt x="1608" y="2561"/>
                  </a:lnTo>
                  <a:lnTo>
                    <a:pt x="1596" y="2556"/>
                  </a:lnTo>
                  <a:lnTo>
                    <a:pt x="1586" y="2550"/>
                  </a:lnTo>
                  <a:lnTo>
                    <a:pt x="1577" y="2542"/>
                  </a:lnTo>
                  <a:lnTo>
                    <a:pt x="1569" y="2534"/>
                  </a:lnTo>
                  <a:lnTo>
                    <a:pt x="1563" y="2527"/>
                  </a:lnTo>
                  <a:lnTo>
                    <a:pt x="1558" y="2517"/>
                  </a:lnTo>
                  <a:lnTo>
                    <a:pt x="1555" y="2508"/>
                  </a:lnTo>
                  <a:lnTo>
                    <a:pt x="1551" y="2494"/>
                  </a:lnTo>
                  <a:lnTo>
                    <a:pt x="1546" y="2481"/>
                  </a:lnTo>
                  <a:lnTo>
                    <a:pt x="1538" y="2470"/>
                  </a:lnTo>
                  <a:lnTo>
                    <a:pt x="1530" y="2459"/>
                  </a:lnTo>
                  <a:lnTo>
                    <a:pt x="1510" y="2438"/>
                  </a:lnTo>
                  <a:lnTo>
                    <a:pt x="1489" y="2419"/>
                  </a:lnTo>
                  <a:lnTo>
                    <a:pt x="1479" y="2410"/>
                  </a:lnTo>
                  <a:lnTo>
                    <a:pt x="1468" y="2403"/>
                  </a:lnTo>
                  <a:lnTo>
                    <a:pt x="1458" y="2400"/>
                  </a:lnTo>
                  <a:lnTo>
                    <a:pt x="1450" y="2400"/>
                  </a:lnTo>
                  <a:lnTo>
                    <a:pt x="1441" y="2401"/>
                  </a:lnTo>
                  <a:lnTo>
                    <a:pt x="1434" y="2405"/>
                  </a:lnTo>
                  <a:lnTo>
                    <a:pt x="1428" y="2410"/>
                  </a:lnTo>
                  <a:lnTo>
                    <a:pt x="1422" y="2418"/>
                  </a:lnTo>
                  <a:lnTo>
                    <a:pt x="1410" y="2433"/>
                  </a:lnTo>
                  <a:lnTo>
                    <a:pt x="1398" y="2451"/>
                  </a:lnTo>
                  <a:lnTo>
                    <a:pt x="1392" y="2460"/>
                  </a:lnTo>
                  <a:lnTo>
                    <a:pt x="1387" y="2468"/>
                  </a:lnTo>
                  <a:lnTo>
                    <a:pt x="1380" y="2476"/>
                  </a:lnTo>
                  <a:lnTo>
                    <a:pt x="1374" y="2481"/>
                  </a:lnTo>
                  <a:lnTo>
                    <a:pt x="1370" y="2484"/>
                  </a:lnTo>
                  <a:lnTo>
                    <a:pt x="1365" y="2485"/>
                  </a:lnTo>
                  <a:lnTo>
                    <a:pt x="1361" y="2485"/>
                  </a:lnTo>
                  <a:lnTo>
                    <a:pt x="1355" y="2484"/>
                  </a:lnTo>
                  <a:lnTo>
                    <a:pt x="1346" y="2480"/>
                  </a:lnTo>
                  <a:lnTo>
                    <a:pt x="1336" y="2472"/>
                  </a:lnTo>
                  <a:lnTo>
                    <a:pt x="1318" y="2457"/>
                  </a:lnTo>
                  <a:lnTo>
                    <a:pt x="1304" y="2444"/>
                  </a:lnTo>
                  <a:lnTo>
                    <a:pt x="1285" y="2396"/>
                  </a:lnTo>
                  <a:lnTo>
                    <a:pt x="1275" y="2387"/>
                  </a:lnTo>
                  <a:lnTo>
                    <a:pt x="1265" y="2374"/>
                  </a:lnTo>
                  <a:lnTo>
                    <a:pt x="1256" y="2358"/>
                  </a:lnTo>
                  <a:lnTo>
                    <a:pt x="1247" y="2343"/>
                  </a:lnTo>
                  <a:lnTo>
                    <a:pt x="1239" y="2324"/>
                  </a:lnTo>
                  <a:lnTo>
                    <a:pt x="1232" y="2308"/>
                  </a:lnTo>
                  <a:lnTo>
                    <a:pt x="1227" y="2292"/>
                  </a:lnTo>
                  <a:lnTo>
                    <a:pt x="1223" y="2279"/>
                  </a:lnTo>
                  <a:lnTo>
                    <a:pt x="1221" y="2270"/>
                  </a:lnTo>
                  <a:lnTo>
                    <a:pt x="1216" y="2262"/>
                  </a:lnTo>
                  <a:lnTo>
                    <a:pt x="1210" y="2257"/>
                  </a:lnTo>
                  <a:lnTo>
                    <a:pt x="1204" y="2252"/>
                  </a:lnTo>
                  <a:lnTo>
                    <a:pt x="1197" y="2249"/>
                  </a:lnTo>
                  <a:lnTo>
                    <a:pt x="1190" y="2247"/>
                  </a:lnTo>
                  <a:lnTo>
                    <a:pt x="1181" y="2245"/>
                  </a:lnTo>
                  <a:lnTo>
                    <a:pt x="1171" y="2245"/>
                  </a:lnTo>
                  <a:lnTo>
                    <a:pt x="1153" y="2245"/>
                  </a:lnTo>
                  <a:lnTo>
                    <a:pt x="1135" y="2244"/>
                  </a:lnTo>
                  <a:lnTo>
                    <a:pt x="1126" y="2243"/>
                  </a:lnTo>
                  <a:lnTo>
                    <a:pt x="1118" y="2240"/>
                  </a:lnTo>
                  <a:lnTo>
                    <a:pt x="1111" y="2236"/>
                  </a:lnTo>
                  <a:lnTo>
                    <a:pt x="1103" y="2232"/>
                  </a:lnTo>
                  <a:lnTo>
                    <a:pt x="1087" y="2214"/>
                  </a:lnTo>
                  <a:lnTo>
                    <a:pt x="1076" y="2199"/>
                  </a:lnTo>
                  <a:lnTo>
                    <a:pt x="1072" y="2195"/>
                  </a:lnTo>
                  <a:lnTo>
                    <a:pt x="1069" y="2192"/>
                  </a:lnTo>
                  <a:lnTo>
                    <a:pt x="1064" y="2191"/>
                  </a:lnTo>
                  <a:lnTo>
                    <a:pt x="1060" y="2191"/>
                  </a:lnTo>
                  <a:lnTo>
                    <a:pt x="1055" y="2192"/>
                  </a:lnTo>
                  <a:lnTo>
                    <a:pt x="1050" y="2194"/>
                  </a:lnTo>
                  <a:lnTo>
                    <a:pt x="1043" y="2197"/>
                  </a:lnTo>
                  <a:lnTo>
                    <a:pt x="1035" y="2203"/>
                  </a:lnTo>
                  <a:lnTo>
                    <a:pt x="1030" y="2205"/>
                  </a:lnTo>
                  <a:lnTo>
                    <a:pt x="1025" y="2205"/>
                  </a:lnTo>
                  <a:lnTo>
                    <a:pt x="1020" y="2203"/>
                  </a:lnTo>
                  <a:lnTo>
                    <a:pt x="1013" y="2200"/>
                  </a:lnTo>
                  <a:lnTo>
                    <a:pt x="1007" y="2195"/>
                  </a:lnTo>
                  <a:lnTo>
                    <a:pt x="1002" y="2188"/>
                  </a:lnTo>
                  <a:lnTo>
                    <a:pt x="995" y="2182"/>
                  </a:lnTo>
                  <a:lnTo>
                    <a:pt x="990" y="2174"/>
                  </a:lnTo>
                  <a:lnTo>
                    <a:pt x="980" y="2156"/>
                  </a:lnTo>
                  <a:lnTo>
                    <a:pt x="972" y="2139"/>
                  </a:lnTo>
                  <a:lnTo>
                    <a:pt x="969" y="2131"/>
                  </a:lnTo>
                  <a:lnTo>
                    <a:pt x="967" y="2124"/>
                  </a:lnTo>
                  <a:lnTo>
                    <a:pt x="967" y="2117"/>
                  </a:lnTo>
                  <a:lnTo>
                    <a:pt x="967" y="2113"/>
                  </a:lnTo>
                  <a:lnTo>
                    <a:pt x="971" y="2096"/>
                  </a:lnTo>
                  <a:lnTo>
                    <a:pt x="976" y="2082"/>
                  </a:lnTo>
                  <a:lnTo>
                    <a:pt x="976" y="2080"/>
                  </a:lnTo>
                  <a:lnTo>
                    <a:pt x="976" y="2077"/>
                  </a:lnTo>
                  <a:lnTo>
                    <a:pt x="975" y="2074"/>
                  </a:lnTo>
                  <a:lnTo>
                    <a:pt x="972" y="2072"/>
                  </a:lnTo>
                  <a:lnTo>
                    <a:pt x="969" y="2071"/>
                  </a:lnTo>
                  <a:lnTo>
                    <a:pt x="965" y="2069"/>
                  </a:lnTo>
                  <a:lnTo>
                    <a:pt x="960" y="2069"/>
                  </a:lnTo>
                  <a:lnTo>
                    <a:pt x="954" y="2069"/>
                  </a:lnTo>
                  <a:lnTo>
                    <a:pt x="925" y="2072"/>
                  </a:lnTo>
                  <a:lnTo>
                    <a:pt x="896" y="2077"/>
                  </a:lnTo>
                  <a:lnTo>
                    <a:pt x="866" y="2081"/>
                  </a:lnTo>
                  <a:lnTo>
                    <a:pt x="836" y="2085"/>
                  </a:lnTo>
                  <a:lnTo>
                    <a:pt x="823" y="2081"/>
                  </a:lnTo>
                  <a:lnTo>
                    <a:pt x="809" y="2074"/>
                  </a:lnTo>
                  <a:lnTo>
                    <a:pt x="794" y="2067"/>
                  </a:lnTo>
                  <a:lnTo>
                    <a:pt x="780" y="2058"/>
                  </a:lnTo>
                  <a:lnTo>
                    <a:pt x="766" y="2050"/>
                  </a:lnTo>
                  <a:lnTo>
                    <a:pt x="752" y="2043"/>
                  </a:lnTo>
                  <a:lnTo>
                    <a:pt x="745" y="2041"/>
                  </a:lnTo>
                  <a:lnTo>
                    <a:pt x="737" y="2039"/>
                  </a:lnTo>
                  <a:lnTo>
                    <a:pt x="731" y="2039"/>
                  </a:lnTo>
                  <a:lnTo>
                    <a:pt x="723" y="2039"/>
                  </a:lnTo>
                  <a:lnTo>
                    <a:pt x="718" y="2042"/>
                  </a:lnTo>
                  <a:lnTo>
                    <a:pt x="713" y="2046"/>
                  </a:lnTo>
                  <a:lnTo>
                    <a:pt x="709" y="2050"/>
                  </a:lnTo>
                  <a:lnTo>
                    <a:pt x="708" y="2056"/>
                  </a:lnTo>
                  <a:lnTo>
                    <a:pt x="706" y="2069"/>
                  </a:lnTo>
                  <a:lnTo>
                    <a:pt x="706" y="2085"/>
                  </a:lnTo>
                  <a:lnTo>
                    <a:pt x="708" y="2099"/>
                  </a:lnTo>
                  <a:lnTo>
                    <a:pt x="706" y="2113"/>
                  </a:lnTo>
                  <a:lnTo>
                    <a:pt x="706" y="2118"/>
                  </a:lnTo>
                  <a:lnTo>
                    <a:pt x="704" y="2124"/>
                  </a:lnTo>
                  <a:lnTo>
                    <a:pt x="701" y="2126"/>
                  </a:lnTo>
                  <a:lnTo>
                    <a:pt x="696" y="2129"/>
                  </a:lnTo>
                  <a:lnTo>
                    <a:pt x="687" y="2131"/>
                  </a:lnTo>
                  <a:lnTo>
                    <a:pt x="682" y="2135"/>
                  </a:lnTo>
                  <a:lnTo>
                    <a:pt x="679" y="2140"/>
                  </a:lnTo>
                  <a:lnTo>
                    <a:pt x="677" y="2146"/>
                  </a:lnTo>
                  <a:lnTo>
                    <a:pt x="675" y="2151"/>
                  </a:lnTo>
                  <a:lnTo>
                    <a:pt x="674" y="2157"/>
                  </a:lnTo>
                  <a:lnTo>
                    <a:pt x="671" y="2163"/>
                  </a:lnTo>
                  <a:lnTo>
                    <a:pt x="666" y="2168"/>
                  </a:lnTo>
                  <a:lnTo>
                    <a:pt x="664" y="2170"/>
                  </a:lnTo>
                  <a:lnTo>
                    <a:pt x="660" y="2170"/>
                  </a:lnTo>
                  <a:lnTo>
                    <a:pt x="656" y="2169"/>
                  </a:lnTo>
                  <a:lnTo>
                    <a:pt x="652" y="2168"/>
                  </a:lnTo>
                  <a:lnTo>
                    <a:pt x="642" y="2160"/>
                  </a:lnTo>
                  <a:lnTo>
                    <a:pt x="633" y="2151"/>
                  </a:lnTo>
                  <a:lnTo>
                    <a:pt x="616" y="2130"/>
                  </a:lnTo>
                  <a:lnTo>
                    <a:pt x="607" y="2116"/>
                  </a:lnTo>
                  <a:lnTo>
                    <a:pt x="591" y="2095"/>
                  </a:lnTo>
                  <a:lnTo>
                    <a:pt x="569" y="2069"/>
                  </a:lnTo>
                  <a:lnTo>
                    <a:pt x="547" y="2045"/>
                  </a:lnTo>
                  <a:lnTo>
                    <a:pt x="538" y="2030"/>
                  </a:lnTo>
                  <a:lnTo>
                    <a:pt x="539" y="2025"/>
                  </a:lnTo>
                  <a:lnTo>
                    <a:pt x="542" y="2020"/>
                  </a:lnTo>
                  <a:lnTo>
                    <a:pt x="544" y="2014"/>
                  </a:lnTo>
                  <a:lnTo>
                    <a:pt x="548" y="2007"/>
                  </a:lnTo>
                  <a:lnTo>
                    <a:pt x="557" y="1992"/>
                  </a:lnTo>
                  <a:lnTo>
                    <a:pt x="566" y="1976"/>
                  </a:lnTo>
                  <a:lnTo>
                    <a:pt x="569" y="1967"/>
                  </a:lnTo>
                  <a:lnTo>
                    <a:pt x="570" y="1959"/>
                  </a:lnTo>
                  <a:lnTo>
                    <a:pt x="570" y="1951"/>
                  </a:lnTo>
                  <a:lnTo>
                    <a:pt x="569" y="1945"/>
                  </a:lnTo>
                  <a:lnTo>
                    <a:pt x="565" y="1938"/>
                  </a:lnTo>
                  <a:lnTo>
                    <a:pt x="559" y="1932"/>
                  </a:lnTo>
                  <a:lnTo>
                    <a:pt x="548" y="1927"/>
                  </a:lnTo>
                  <a:lnTo>
                    <a:pt x="535" y="1923"/>
                  </a:lnTo>
                  <a:lnTo>
                    <a:pt x="507" y="1915"/>
                  </a:lnTo>
                  <a:lnTo>
                    <a:pt x="478" y="1907"/>
                  </a:lnTo>
                  <a:lnTo>
                    <a:pt x="449" y="1898"/>
                  </a:lnTo>
                  <a:lnTo>
                    <a:pt x="419" y="1888"/>
                  </a:lnTo>
                  <a:lnTo>
                    <a:pt x="390" y="1876"/>
                  </a:lnTo>
                  <a:lnTo>
                    <a:pt x="363" y="1862"/>
                  </a:lnTo>
                  <a:lnTo>
                    <a:pt x="350" y="1853"/>
                  </a:lnTo>
                  <a:lnTo>
                    <a:pt x="337" y="1845"/>
                  </a:lnTo>
                  <a:lnTo>
                    <a:pt x="326" y="1835"/>
                  </a:lnTo>
                  <a:lnTo>
                    <a:pt x="314" y="1824"/>
                  </a:lnTo>
                  <a:lnTo>
                    <a:pt x="305" y="1814"/>
                  </a:lnTo>
                  <a:lnTo>
                    <a:pt x="297" y="1801"/>
                  </a:lnTo>
                  <a:lnTo>
                    <a:pt x="289" y="1788"/>
                  </a:lnTo>
                  <a:lnTo>
                    <a:pt x="283" y="1775"/>
                  </a:lnTo>
                  <a:lnTo>
                    <a:pt x="279" y="1769"/>
                  </a:lnTo>
                  <a:lnTo>
                    <a:pt x="275" y="1764"/>
                  </a:lnTo>
                  <a:lnTo>
                    <a:pt x="270" y="1760"/>
                  </a:lnTo>
                  <a:lnTo>
                    <a:pt x="266" y="1756"/>
                  </a:lnTo>
                  <a:lnTo>
                    <a:pt x="259" y="1753"/>
                  </a:lnTo>
                  <a:lnTo>
                    <a:pt x="254" y="1751"/>
                  </a:lnTo>
                  <a:lnTo>
                    <a:pt x="246" y="1751"/>
                  </a:lnTo>
                  <a:lnTo>
                    <a:pt x="239" y="1752"/>
                  </a:lnTo>
                  <a:lnTo>
                    <a:pt x="227" y="1754"/>
                  </a:lnTo>
                  <a:lnTo>
                    <a:pt x="215" y="1757"/>
                  </a:lnTo>
                  <a:lnTo>
                    <a:pt x="205" y="1761"/>
                  </a:lnTo>
                  <a:lnTo>
                    <a:pt x="196" y="1766"/>
                  </a:lnTo>
                  <a:lnTo>
                    <a:pt x="179" y="1774"/>
                  </a:lnTo>
                  <a:lnTo>
                    <a:pt x="162" y="1780"/>
                  </a:lnTo>
                  <a:lnTo>
                    <a:pt x="155" y="1782"/>
                  </a:lnTo>
                  <a:lnTo>
                    <a:pt x="147" y="1783"/>
                  </a:lnTo>
                  <a:lnTo>
                    <a:pt x="139" y="1782"/>
                  </a:lnTo>
                  <a:lnTo>
                    <a:pt x="130" y="1780"/>
                  </a:lnTo>
                  <a:lnTo>
                    <a:pt x="121" y="1776"/>
                  </a:lnTo>
                  <a:lnTo>
                    <a:pt x="110" y="1771"/>
                  </a:lnTo>
                  <a:lnTo>
                    <a:pt x="100" y="1764"/>
                  </a:lnTo>
                  <a:lnTo>
                    <a:pt x="87" y="1753"/>
                  </a:lnTo>
                  <a:lnTo>
                    <a:pt x="92" y="1742"/>
                  </a:lnTo>
                  <a:lnTo>
                    <a:pt x="98" y="1731"/>
                  </a:lnTo>
                  <a:lnTo>
                    <a:pt x="104" y="1721"/>
                  </a:lnTo>
                  <a:lnTo>
                    <a:pt x="110" y="1710"/>
                  </a:lnTo>
                  <a:lnTo>
                    <a:pt x="126" y="1691"/>
                  </a:lnTo>
                  <a:lnTo>
                    <a:pt x="142" y="1673"/>
                  </a:lnTo>
                  <a:lnTo>
                    <a:pt x="158" y="1653"/>
                  </a:lnTo>
                  <a:lnTo>
                    <a:pt x="174" y="1634"/>
                  </a:lnTo>
                  <a:lnTo>
                    <a:pt x="180" y="1625"/>
                  </a:lnTo>
                  <a:lnTo>
                    <a:pt x="187" y="1615"/>
                  </a:lnTo>
                  <a:lnTo>
                    <a:pt x="192" y="1604"/>
                  </a:lnTo>
                  <a:lnTo>
                    <a:pt x="196" y="1593"/>
                  </a:lnTo>
                  <a:lnTo>
                    <a:pt x="200" y="1577"/>
                  </a:lnTo>
                  <a:lnTo>
                    <a:pt x="202" y="1561"/>
                  </a:lnTo>
                  <a:lnTo>
                    <a:pt x="204" y="1547"/>
                  </a:lnTo>
                  <a:lnTo>
                    <a:pt x="204" y="1532"/>
                  </a:lnTo>
                  <a:lnTo>
                    <a:pt x="202" y="1517"/>
                  </a:lnTo>
                  <a:lnTo>
                    <a:pt x="200" y="1504"/>
                  </a:lnTo>
                  <a:lnTo>
                    <a:pt x="196" y="1490"/>
                  </a:lnTo>
                  <a:lnTo>
                    <a:pt x="192" y="1476"/>
                  </a:lnTo>
                  <a:lnTo>
                    <a:pt x="182" y="1450"/>
                  </a:lnTo>
                  <a:lnTo>
                    <a:pt x="169" y="1423"/>
                  </a:lnTo>
                  <a:lnTo>
                    <a:pt x="157" y="1396"/>
                  </a:lnTo>
                  <a:lnTo>
                    <a:pt x="145" y="1370"/>
                  </a:lnTo>
                  <a:lnTo>
                    <a:pt x="142" y="1359"/>
                  </a:lnTo>
                  <a:lnTo>
                    <a:pt x="139" y="1350"/>
                  </a:lnTo>
                  <a:lnTo>
                    <a:pt x="138" y="1341"/>
                  </a:lnTo>
                  <a:lnTo>
                    <a:pt x="136" y="1332"/>
                  </a:lnTo>
                  <a:lnTo>
                    <a:pt x="136" y="1315"/>
                  </a:lnTo>
                  <a:lnTo>
                    <a:pt x="136" y="1297"/>
                  </a:lnTo>
                  <a:lnTo>
                    <a:pt x="138" y="1280"/>
                  </a:lnTo>
                  <a:lnTo>
                    <a:pt x="140" y="1263"/>
                  </a:lnTo>
                  <a:lnTo>
                    <a:pt x="140" y="1245"/>
                  </a:lnTo>
                  <a:lnTo>
                    <a:pt x="140" y="1227"/>
                  </a:lnTo>
                  <a:lnTo>
                    <a:pt x="136" y="1209"/>
                  </a:lnTo>
                  <a:lnTo>
                    <a:pt x="132" y="1191"/>
                  </a:lnTo>
                  <a:lnTo>
                    <a:pt x="129" y="1174"/>
                  </a:lnTo>
                  <a:lnTo>
                    <a:pt x="127" y="1156"/>
                  </a:lnTo>
                  <a:lnTo>
                    <a:pt x="130" y="1139"/>
                  </a:lnTo>
                  <a:lnTo>
                    <a:pt x="131" y="1127"/>
                  </a:lnTo>
                  <a:lnTo>
                    <a:pt x="131" y="1118"/>
                  </a:lnTo>
                  <a:lnTo>
                    <a:pt x="130" y="1111"/>
                  </a:lnTo>
                  <a:lnTo>
                    <a:pt x="125" y="1096"/>
                  </a:lnTo>
                  <a:lnTo>
                    <a:pt x="113" y="1076"/>
                  </a:lnTo>
                  <a:lnTo>
                    <a:pt x="110" y="1072"/>
                  </a:lnTo>
                  <a:lnTo>
                    <a:pt x="109" y="1067"/>
                  </a:lnTo>
                  <a:lnTo>
                    <a:pt x="109" y="1063"/>
                  </a:lnTo>
                  <a:lnTo>
                    <a:pt x="109" y="1059"/>
                  </a:lnTo>
                  <a:lnTo>
                    <a:pt x="110" y="1051"/>
                  </a:lnTo>
                  <a:lnTo>
                    <a:pt x="114" y="1043"/>
                  </a:lnTo>
                  <a:lnTo>
                    <a:pt x="125" y="1029"/>
                  </a:lnTo>
                  <a:lnTo>
                    <a:pt x="134" y="1015"/>
                  </a:lnTo>
                  <a:lnTo>
                    <a:pt x="138" y="1004"/>
                  </a:lnTo>
                  <a:lnTo>
                    <a:pt x="139" y="995"/>
                  </a:lnTo>
                  <a:lnTo>
                    <a:pt x="139" y="985"/>
                  </a:lnTo>
                  <a:lnTo>
                    <a:pt x="135" y="976"/>
                  </a:lnTo>
                  <a:lnTo>
                    <a:pt x="131" y="967"/>
                  </a:lnTo>
                  <a:lnTo>
                    <a:pt x="125" y="958"/>
                  </a:lnTo>
                  <a:lnTo>
                    <a:pt x="118" y="949"/>
                  </a:lnTo>
                  <a:lnTo>
                    <a:pt x="109" y="941"/>
                  </a:lnTo>
                  <a:lnTo>
                    <a:pt x="72" y="909"/>
                  </a:lnTo>
                  <a:lnTo>
                    <a:pt x="38" y="881"/>
                  </a:lnTo>
                  <a:lnTo>
                    <a:pt x="18" y="863"/>
                  </a:lnTo>
                  <a:lnTo>
                    <a:pt x="6" y="850"/>
                  </a:lnTo>
                  <a:lnTo>
                    <a:pt x="3" y="845"/>
                  </a:lnTo>
                  <a:lnTo>
                    <a:pt x="0" y="841"/>
                  </a:lnTo>
                  <a:lnTo>
                    <a:pt x="0" y="837"/>
                  </a:lnTo>
                  <a:lnTo>
                    <a:pt x="0" y="835"/>
                  </a:lnTo>
                  <a:lnTo>
                    <a:pt x="16" y="820"/>
                  </a:lnTo>
                  <a:lnTo>
                    <a:pt x="46" y="792"/>
                  </a:lnTo>
                  <a:lnTo>
                    <a:pt x="57" y="778"/>
                  </a:lnTo>
                  <a:lnTo>
                    <a:pt x="68" y="761"/>
                  </a:lnTo>
                  <a:lnTo>
                    <a:pt x="75" y="744"/>
                  </a:lnTo>
                  <a:lnTo>
                    <a:pt x="82" y="726"/>
                  </a:lnTo>
                  <a:lnTo>
                    <a:pt x="85" y="716"/>
                  </a:lnTo>
                  <a:lnTo>
                    <a:pt x="86" y="705"/>
                  </a:lnTo>
                  <a:lnTo>
                    <a:pt x="86" y="694"/>
                  </a:lnTo>
                  <a:lnTo>
                    <a:pt x="86" y="682"/>
                  </a:lnTo>
                  <a:lnTo>
                    <a:pt x="83" y="660"/>
                  </a:lnTo>
                  <a:lnTo>
                    <a:pt x="79" y="637"/>
                  </a:lnTo>
                  <a:lnTo>
                    <a:pt x="69" y="590"/>
                  </a:lnTo>
                  <a:lnTo>
                    <a:pt x="60" y="546"/>
                  </a:lnTo>
                  <a:lnTo>
                    <a:pt x="47" y="46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69" name="Freeform 69">
              <a:extLst>
                <a:ext uri="{FF2B5EF4-FFF2-40B4-BE49-F238E27FC236}">
                  <a16:creationId xmlns:a16="http://schemas.microsoft.com/office/drawing/2014/main" id="{01A3BF54-44E1-DB42-BD51-0B3C7D02829B}"/>
                </a:ext>
              </a:extLst>
            </p:cNvPr>
            <p:cNvSpPr>
              <a:spLocks/>
            </p:cNvSpPr>
            <p:nvPr/>
          </p:nvSpPr>
          <p:spPr bwMode="auto">
            <a:xfrm>
              <a:off x="7801636" y="3215353"/>
              <a:ext cx="23683" cy="32513"/>
            </a:xfrm>
            <a:custGeom>
              <a:avLst/>
              <a:gdLst/>
              <a:ahLst/>
              <a:cxnLst>
                <a:cxn ang="0">
                  <a:pos x="18" y="0"/>
                </a:cxn>
                <a:cxn ang="0">
                  <a:pos x="0" y="48"/>
                </a:cxn>
                <a:cxn ang="0">
                  <a:pos x="0" y="48"/>
                </a:cxn>
                <a:cxn ang="0">
                  <a:pos x="8" y="53"/>
                </a:cxn>
                <a:cxn ang="0">
                  <a:pos x="17" y="60"/>
                </a:cxn>
                <a:cxn ang="0">
                  <a:pos x="27" y="66"/>
                </a:cxn>
                <a:cxn ang="0">
                  <a:pos x="38" y="70"/>
                </a:cxn>
                <a:cxn ang="0">
                  <a:pos x="43" y="72"/>
                </a:cxn>
                <a:cxn ang="0">
                  <a:pos x="47" y="72"/>
                </a:cxn>
                <a:cxn ang="0">
                  <a:pos x="49" y="72"/>
                </a:cxn>
                <a:cxn ang="0">
                  <a:pos x="52" y="69"/>
                </a:cxn>
                <a:cxn ang="0">
                  <a:pos x="53" y="66"/>
                </a:cxn>
                <a:cxn ang="0">
                  <a:pos x="53" y="61"/>
                </a:cxn>
                <a:cxn ang="0">
                  <a:pos x="51" y="55"/>
                </a:cxn>
                <a:cxn ang="0">
                  <a:pos x="47" y="47"/>
                </a:cxn>
                <a:cxn ang="0">
                  <a:pos x="35" y="27"/>
                </a:cxn>
                <a:cxn ang="0">
                  <a:pos x="23" y="9"/>
                </a:cxn>
                <a:cxn ang="0">
                  <a:pos x="21" y="4"/>
                </a:cxn>
                <a:cxn ang="0">
                  <a:pos x="18" y="0"/>
                </a:cxn>
                <a:cxn ang="0">
                  <a:pos x="18" y="0"/>
                </a:cxn>
              </a:cxnLst>
              <a:rect l="0" t="0" r="r" b="b"/>
              <a:pathLst>
                <a:path w="53" h="72">
                  <a:moveTo>
                    <a:pt x="18" y="0"/>
                  </a:moveTo>
                  <a:lnTo>
                    <a:pt x="0" y="48"/>
                  </a:lnTo>
                  <a:lnTo>
                    <a:pt x="0" y="48"/>
                  </a:lnTo>
                  <a:lnTo>
                    <a:pt x="8" y="53"/>
                  </a:lnTo>
                  <a:lnTo>
                    <a:pt x="17" y="60"/>
                  </a:lnTo>
                  <a:lnTo>
                    <a:pt x="27" y="66"/>
                  </a:lnTo>
                  <a:lnTo>
                    <a:pt x="38" y="70"/>
                  </a:lnTo>
                  <a:lnTo>
                    <a:pt x="43" y="72"/>
                  </a:lnTo>
                  <a:lnTo>
                    <a:pt x="47" y="72"/>
                  </a:lnTo>
                  <a:lnTo>
                    <a:pt x="49" y="72"/>
                  </a:lnTo>
                  <a:lnTo>
                    <a:pt x="52" y="69"/>
                  </a:lnTo>
                  <a:lnTo>
                    <a:pt x="53" y="66"/>
                  </a:lnTo>
                  <a:lnTo>
                    <a:pt x="53" y="61"/>
                  </a:lnTo>
                  <a:lnTo>
                    <a:pt x="51" y="55"/>
                  </a:lnTo>
                  <a:lnTo>
                    <a:pt x="47" y="47"/>
                  </a:lnTo>
                  <a:lnTo>
                    <a:pt x="35" y="27"/>
                  </a:lnTo>
                  <a:lnTo>
                    <a:pt x="23" y="9"/>
                  </a:lnTo>
                  <a:lnTo>
                    <a:pt x="21" y="4"/>
                  </a:lnTo>
                  <a:lnTo>
                    <a:pt x="18" y="0"/>
                  </a:lnTo>
                  <a:lnTo>
                    <a:pt x="18" y="0"/>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70" name="Freeform 70">
              <a:extLst>
                <a:ext uri="{FF2B5EF4-FFF2-40B4-BE49-F238E27FC236}">
                  <a16:creationId xmlns:a16="http://schemas.microsoft.com/office/drawing/2014/main" id="{4F7F3662-B9C1-6144-8C8D-93223535E3EC}"/>
                </a:ext>
              </a:extLst>
            </p:cNvPr>
            <p:cNvSpPr>
              <a:spLocks/>
            </p:cNvSpPr>
            <p:nvPr/>
          </p:nvSpPr>
          <p:spPr bwMode="auto">
            <a:xfrm>
              <a:off x="7785240" y="3063624"/>
              <a:ext cx="1297044" cy="1202999"/>
            </a:xfrm>
            <a:custGeom>
              <a:avLst/>
              <a:gdLst/>
              <a:ahLst/>
              <a:cxnLst>
                <a:cxn ang="0">
                  <a:pos x="136" y="526"/>
                </a:cxn>
                <a:cxn ang="0">
                  <a:pos x="175" y="603"/>
                </a:cxn>
                <a:cxn ang="0">
                  <a:pos x="158" y="443"/>
                </a:cxn>
                <a:cxn ang="0">
                  <a:pos x="123" y="407"/>
                </a:cxn>
                <a:cxn ang="0">
                  <a:pos x="126" y="344"/>
                </a:cxn>
                <a:cxn ang="0">
                  <a:pos x="447" y="283"/>
                </a:cxn>
                <a:cxn ang="0">
                  <a:pos x="671" y="126"/>
                </a:cxn>
                <a:cxn ang="0">
                  <a:pos x="826" y="70"/>
                </a:cxn>
                <a:cxn ang="0">
                  <a:pos x="949" y="29"/>
                </a:cxn>
                <a:cxn ang="0">
                  <a:pos x="1228" y="15"/>
                </a:cxn>
                <a:cxn ang="0">
                  <a:pos x="1274" y="85"/>
                </a:cxn>
                <a:cxn ang="0">
                  <a:pos x="1169" y="33"/>
                </a:cxn>
                <a:cxn ang="0">
                  <a:pos x="1288" y="206"/>
                </a:cxn>
                <a:cxn ang="0">
                  <a:pos x="1458" y="216"/>
                </a:cxn>
                <a:cxn ang="0">
                  <a:pos x="1784" y="187"/>
                </a:cxn>
                <a:cxn ang="0">
                  <a:pos x="2209" y="227"/>
                </a:cxn>
                <a:cxn ang="0">
                  <a:pos x="2492" y="222"/>
                </a:cxn>
                <a:cxn ang="0">
                  <a:pos x="2598" y="348"/>
                </a:cxn>
                <a:cxn ang="0">
                  <a:pos x="2635" y="538"/>
                </a:cxn>
                <a:cxn ang="0">
                  <a:pos x="2729" y="801"/>
                </a:cxn>
                <a:cxn ang="0">
                  <a:pos x="2651" y="1015"/>
                </a:cxn>
                <a:cxn ang="0">
                  <a:pos x="2577" y="1169"/>
                </a:cxn>
                <a:cxn ang="0">
                  <a:pos x="2661" y="1263"/>
                </a:cxn>
                <a:cxn ang="0">
                  <a:pos x="2682" y="1464"/>
                </a:cxn>
                <a:cxn ang="0">
                  <a:pos x="2734" y="1573"/>
                </a:cxn>
                <a:cxn ang="0">
                  <a:pos x="2752" y="1679"/>
                </a:cxn>
                <a:cxn ang="0">
                  <a:pos x="2837" y="1797"/>
                </a:cxn>
                <a:cxn ang="0">
                  <a:pos x="2805" y="1871"/>
                </a:cxn>
                <a:cxn ang="0">
                  <a:pos x="2825" y="1995"/>
                </a:cxn>
                <a:cxn ang="0">
                  <a:pos x="2507" y="2339"/>
                </a:cxn>
                <a:cxn ang="0">
                  <a:pos x="2494" y="2554"/>
                </a:cxn>
                <a:cxn ang="0">
                  <a:pos x="2284" y="2609"/>
                </a:cxn>
                <a:cxn ang="0">
                  <a:pos x="2139" y="2512"/>
                </a:cxn>
                <a:cxn ang="0">
                  <a:pos x="1909" y="2551"/>
                </a:cxn>
                <a:cxn ang="0">
                  <a:pos x="1795" y="2506"/>
                </a:cxn>
                <a:cxn ang="0">
                  <a:pos x="1620" y="2567"/>
                </a:cxn>
                <a:cxn ang="0">
                  <a:pos x="1530" y="2459"/>
                </a:cxn>
                <a:cxn ang="0">
                  <a:pos x="1398" y="2451"/>
                </a:cxn>
                <a:cxn ang="0">
                  <a:pos x="1304" y="2444"/>
                </a:cxn>
                <a:cxn ang="0">
                  <a:pos x="1216" y="2262"/>
                </a:cxn>
                <a:cxn ang="0">
                  <a:pos x="1103" y="2232"/>
                </a:cxn>
                <a:cxn ang="0">
                  <a:pos x="1025" y="2205"/>
                </a:cxn>
                <a:cxn ang="0">
                  <a:pos x="967" y="2113"/>
                </a:cxn>
                <a:cxn ang="0">
                  <a:pos x="896" y="2077"/>
                </a:cxn>
                <a:cxn ang="0">
                  <a:pos x="723" y="2039"/>
                </a:cxn>
                <a:cxn ang="0">
                  <a:pos x="696" y="2129"/>
                </a:cxn>
                <a:cxn ang="0">
                  <a:pos x="652" y="2168"/>
                </a:cxn>
                <a:cxn ang="0">
                  <a:pos x="548" y="2007"/>
                </a:cxn>
                <a:cxn ang="0">
                  <a:pos x="478" y="1907"/>
                </a:cxn>
                <a:cxn ang="0">
                  <a:pos x="283" y="1775"/>
                </a:cxn>
                <a:cxn ang="0">
                  <a:pos x="196" y="1766"/>
                </a:cxn>
                <a:cxn ang="0">
                  <a:pos x="92" y="1742"/>
                </a:cxn>
                <a:cxn ang="0">
                  <a:pos x="200" y="1577"/>
                </a:cxn>
                <a:cxn ang="0">
                  <a:pos x="142" y="1359"/>
                </a:cxn>
                <a:cxn ang="0">
                  <a:pos x="129" y="1174"/>
                </a:cxn>
                <a:cxn ang="0">
                  <a:pos x="110" y="1051"/>
                </a:cxn>
                <a:cxn ang="0">
                  <a:pos x="72" y="909"/>
                </a:cxn>
                <a:cxn ang="0">
                  <a:pos x="75" y="744"/>
                </a:cxn>
              </a:cxnLst>
              <a:rect l="0" t="0" r="r" b="b"/>
              <a:pathLst>
                <a:path w="2848" h="2668">
                  <a:moveTo>
                    <a:pt x="47" y="462"/>
                  </a:moveTo>
                  <a:lnTo>
                    <a:pt x="57" y="466"/>
                  </a:lnTo>
                  <a:lnTo>
                    <a:pt x="66" y="468"/>
                  </a:lnTo>
                  <a:lnTo>
                    <a:pt x="77" y="472"/>
                  </a:lnTo>
                  <a:lnTo>
                    <a:pt x="87" y="475"/>
                  </a:lnTo>
                  <a:lnTo>
                    <a:pt x="98" y="477"/>
                  </a:lnTo>
                  <a:lnTo>
                    <a:pt x="107" y="482"/>
                  </a:lnTo>
                  <a:lnTo>
                    <a:pt x="114" y="489"/>
                  </a:lnTo>
                  <a:lnTo>
                    <a:pt x="122" y="497"/>
                  </a:lnTo>
                  <a:lnTo>
                    <a:pt x="127" y="506"/>
                  </a:lnTo>
                  <a:lnTo>
                    <a:pt x="132" y="516"/>
                  </a:lnTo>
                  <a:lnTo>
                    <a:pt x="136" y="526"/>
                  </a:lnTo>
                  <a:lnTo>
                    <a:pt x="140" y="537"/>
                  </a:lnTo>
                  <a:lnTo>
                    <a:pt x="147" y="560"/>
                  </a:lnTo>
                  <a:lnTo>
                    <a:pt x="152" y="582"/>
                  </a:lnTo>
                  <a:lnTo>
                    <a:pt x="156" y="594"/>
                  </a:lnTo>
                  <a:lnTo>
                    <a:pt x="158" y="605"/>
                  </a:lnTo>
                  <a:lnTo>
                    <a:pt x="162" y="616"/>
                  </a:lnTo>
                  <a:lnTo>
                    <a:pt x="167" y="625"/>
                  </a:lnTo>
                  <a:lnTo>
                    <a:pt x="170" y="625"/>
                  </a:lnTo>
                  <a:lnTo>
                    <a:pt x="173" y="621"/>
                  </a:lnTo>
                  <a:lnTo>
                    <a:pt x="174" y="616"/>
                  </a:lnTo>
                  <a:lnTo>
                    <a:pt x="175" y="609"/>
                  </a:lnTo>
                  <a:lnTo>
                    <a:pt x="175" y="603"/>
                  </a:lnTo>
                  <a:lnTo>
                    <a:pt x="174" y="589"/>
                  </a:lnTo>
                  <a:lnTo>
                    <a:pt x="173" y="578"/>
                  </a:lnTo>
                  <a:lnTo>
                    <a:pt x="167" y="570"/>
                  </a:lnTo>
                  <a:lnTo>
                    <a:pt x="164" y="557"/>
                  </a:lnTo>
                  <a:lnTo>
                    <a:pt x="158" y="542"/>
                  </a:lnTo>
                  <a:lnTo>
                    <a:pt x="155" y="524"/>
                  </a:lnTo>
                  <a:lnTo>
                    <a:pt x="149" y="489"/>
                  </a:lnTo>
                  <a:lnTo>
                    <a:pt x="147" y="466"/>
                  </a:lnTo>
                  <a:lnTo>
                    <a:pt x="148" y="460"/>
                  </a:lnTo>
                  <a:lnTo>
                    <a:pt x="151" y="455"/>
                  </a:lnTo>
                  <a:lnTo>
                    <a:pt x="155" y="449"/>
                  </a:lnTo>
                  <a:lnTo>
                    <a:pt x="158" y="443"/>
                  </a:lnTo>
                  <a:lnTo>
                    <a:pt x="170" y="431"/>
                  </a:lnTo>
                  <a:lnTo>
                    <a:pt x="183" y="418"/>
                  </a:lnTo>
                  <a:lnTo>
                    <a:pt x="195" y="405"/>
                  </a:lnTo>
                  <a:lnTo>
                    <a:pt x="204" y="392"/>
                  </a:lnTo>
                  <a:lnTo>
                    <a:pt x="206" y="385"/>
                  </a:lnTo>
                  <a:lnTo>
                    <a:pt x="208" y="380"/>
                  </a:lnTo>
                  <a:lnTo>
                    <a:pt x="206" y="375"/>
                  </a:lnTo>
                  <a:lnTo>
                    <a:pt x="204" y="370"/>
                  </a:lnTo>
                  <a:lnTo>
                    <a:pt x="178" y="381"/>
                  </a:lnTo>
                  <a:lnTo>
                    <a:pt x="140" y="402"/>
                  </a:lnTo>
                  <a:lnTo>
                    <a:pt x="131" y="405"/>
                  </a:lnTo>
                  <a:lnTo>
                    <a:pt x="123" y="407"/>
                  </a:lnTo>
                  <a:lnTo>
                    <a:pt x="117" y="407"/>
                  </a:lnTo>
                  <a:lnTo>
                    <a:pt x="112" y="405"/>
                  </a:lnTo>
                  <a:lnTo>
                    <a:pt x="109" y="402"/>
                  </a:lnTo>
                  <a:lnTo>
                    <a:pt x="108" y="399"/>
                  </a:lnTo>
                  <a:lnTo>
                    <a:pt x="107" y="396"/>
                  </a:lnTo>
                  <a:lnTo>
                    <a:pt x="107" y="390"/>
                  </a:lnTo>
                  <a:lnTo>
                    <a:pt x="107" y="379"/>
                  </a:lnTo>
                  <a:lnTo>
                    <a:pt x="109" y="363"/>
                  </a:lnTo>
                  <a:lnTo>
                    <a:pt x="112" y="358"/>
                  </a:lnTo>
                  <a:lnTo>
                    <a:pt x="116" y="353"/>
                  </a:lnTo>
                  <a:lnTo>
                    <a:pt x="121" y="348"/>
                  </a:lnTo>
                  <a:lnTo>
                    <a:pt x="126" y="344"/>
                  </a:lnTo>
                  <a:lnTo>
                    <a:pt x="140" y="336"/>
                  </a:lnTo>
                  <a:lnTo>
                    <a:pt x="157" y="328"/>
                  </a:lnTo>
                  <a:lnTo>
                    <a:pt x="189" y="318"/>
                  </a:lnTo>
                  <a:lnTo>
                    <a:pt x="215" y="307"/>
                  </a:lnTo>
                  <a:lnTo>
                    <a:pt x="235" y="304"/>
                  </a:lnTo>
                  <a:lnTo>
                    <a:pt x="254" y="300"/>
                  </a:lnTo>
                  <a:lnTo>
                    <a:pt x="274" y="297"/>
                  </a:lnTo>
                  <a:lnTo>
                    <a:pt x="293" y="295"/>
                  </a:lnTo>
                  <a:lnTo>
                    <a:pt x="332" y="292"/>
                  </a:lnTo>
                  <a:lnTo>
                    <a:pt x="371" y="289"/>
                  </a:lnTo>
                  <a:lnTo>
                    <a:pt x="410" y="287"/>
                  </a:lnTo>
                  <a:lnTo>
                    <a:pt x="447" y="283"/>
                  </a:lnTo>
                  <a:lnTo>
                    <a:pt x="467" y="280"/>
                  </a:lnTo>
                  <a:lnTo>
                    <a:pt x="486" y="276"/>
                  </a:lnTo>
                  <a:lnTo>
                    <a:pt x="504" y="271"/>
                  </a:lnTo>
                  <a:lnTo>
                    <a:pt x="522" y="266"/>
                  </a:lnTo>
                  <a:lnTo>
                    <a:pt x="534" y="261"/>
                  </a:lnTo>
                  <a:lnTo>
                    <a:pt x="546" y="256"/>
                  </a:lnTo>
                  <a:lnTo>
                    <a:pt x="556" y="249"/>
                  </a:lnTo>
                  <a:lnTo>
                    <a:pt x="566" y="241"/>
                  </a:lnTo>
                  <a:lnTo>
                    <a:pt x="586" y="225"/>
                  </a:lnTo>
                  <a:lnTo>
                    <a:pt x="604" y="205"/>
                  </a:lnTo>
                  <a:lnTo>
                    <a:pt x="638" y="165"/>
                  </a:lnTo>
                  <a:lnTo>
                    <a:pt x="671" y="126"/>
                  </a:lnTo>
                  <a:lnTo>
                    <a:pt x="682" y="116"/>
                  </a:lnTo>
                  <a:lnTo>
                    <a:pt x="692" y="108"/>
                  </a:lnTo>
                  <a:lnTo>
                    <a:pt x="701" y="104"/>
                  </a:lnTo>
                  <a:lnTo>
                    <a:pt x="710" y="102"/>
                  </a:lnTo>
                  <a:lnTo>
                    <a:pt x="732" y="100"/>
                  </a:lnTo>
                  <a:lnTo>
                    <a:pt x="761" y="100"/>
                  </a:lnTo>
                  <a:lnTo>
                    <a:pt x="772" y="100"/>
                  </a:lnTo>
                  <a:lnTo>
                    <a:pt x="782" y="98"/>
                  </a:lnTo>
                  <a:lnTo>
                    <a:pt x="791" y="95"/>
                  </a:lnTo>
                  <a:lnTo>
                    <a:pt x="798" y="91"/>
                  </a:lnTo>
                  <a:lnTo>
                    <a:pt x="813" y="82"/>
                  </a:lnTo>
                  <a:lnTo>
                    <a:pt x="826" y="70"/>
                  </a:lnTo>
                  <a:lnTo>
                    <a:pt x="837" y="59"/>
                  </a:lnTo>
                  <a:lnTo>
                    <a:pt x="850" y="48"/>
                  </a:lnTo>
                  <a:lnTo>
                    <a:pt x="857" y="45"/>
                  </a:lnTo>
                  <a:lnTo>
                    <a:pt x="864" y="39"/>
                  </a:lnTo>
                  <a:lnTo>
                    <a:pt x="872" y="37"/>
                  </a:lnTo>
                  <a:lnTo>
                    <a:pt x="881" y="34"/>
                  </a:lnTo>
                  <a:lnTo>
                    <a:pt x="898" y="34"/>
                  </a:lnTo>
                  <a:lnTo>
                    <a:pt x="916" y="35"/>
                  </a:lnTo>
                  <a:lnTo>
                    <a:pt x="924" y="35"/>
                  </a:lnTo>
                  <a:lnTo>
                    <a:pt x="933" y="35"/>
                  </a:lnTo>
                  <a:lnTo>
                    <a:pt x="941" y="33"/>
                  </a:lnTo>
                  <a:lnTo>
                    <a:pt x="949" y="29"/>
                  </a:lnTo>
                  <a:lnTo>
                    <a:pt x="980" y="25"/>
                  </a:lnTo>
                  <a:lnTo>
                    <a:pt x="1015" y="19"/>
                  </a:lnTo>
                  <a:lnTo>
                    <a:pt x="1050" y="12"/>
                  </a:lnTo>
                  <a:lnTo>
                    <a:pt x="1086" y="7"/>
                  </a:lnTo>
                  <a:lnTo>
                    <a:pt x="1121" y="2"/>
                  </a:lnTo>
                  <a:lnTo>
                    <a:pt x="1155" y="0"/>
                  </a:lnTo>
                  <a:lnTo>
                    <a:pt x="1171" y="0"/>
                  </a:lnTo>
                  <a:lnTo>
                    <a:pt x="1187" y="2"/>
                  </a:lnTo>
                  <a:lnTo>
                    <a:pt x="1201" y="4"/>
                  </a:lnTo>
                  <a:lnTo>
                    <a:pt x="1216" y="7"/>
                  </a:lnTo>
                  <a:lnTo>
                    <a:pt x="1222" y="10"/>
                  </a:lnTo>
                  <a:lnTo>
                    <a:pt x="1228" y="15"/>
                  </a:lnTo>
                  <a:lnTo>
                    <a:pt x="1236" y="21"/>
                  </a:lnTo>
                  <a:lnTo>
                    <a:pt x="1244" y="28"/>
                  </a:lnTo>
                  <a:lnTo>
                    <a:pt x="1258" y="45"/>
                  </a:lnTo>
                  <a:lnTo>
                    <a:pt x="1271" y="61"/>
                  </a:lnTo>
                  <a:lnTo>
                    <a:pt x="1276" y="69"/>
                  </a:lnTo>
                  <a:lnTo>
                    <a:pt x="1279" y="76"/>
                  </a:lnTo>
                  <a:lnTo>
                    <a:pt x="1282" y="81"/>
                  </a:lnTo>
                  <a:lnTo>
                    <a:pt x="1282" y="85"/>
                  </a:lnTo>
                  <a:lnTo>
                    <a:pt x="1280" y="86"/>
                  </a:lnTo>
                  <a:lnTo>
                    <a:pt x="1279" y="86"/>
                  </a:lnTo>
                  <a:lnTo>
                    <a:pt x="1276" y="86"/>
                  </a:lnTo>
                  <a:lnTo>
                    <a:pt x="1274" y="85"/>
                  </a:lnTo>
                  <a:lnTo>
                    <a:pt x="1266" y="81"/>
                  </a:lnTo>
                  <a:lnTo>
                    <a:pt x="1254" y="74"/>
                  </a:lnTo>
                  <a:lnTo>
                    <a:pt x="1238" y="63"/>
                  </a:lnTo>
                  <a:lnTo>
                    <a:pt x="1213" y="42"/>
                  </a:lnTo>
                  <a:lnTo>
                    <a:pt x="1191" y="24"/>
                  </a:lnTo>
                  <a:lnTo>
                    <a:pt x="1178" y="16"/>
                  </a:lnTo>
                  <a:lnTo>
                    <a:pt x="1175" y="17"/>
                  </a:lnTo>
                  <a:lnTo>
                    <a:pt x="1173" y="19"/>
                  </a:lnTo>
                  <a:lnTo>
                    <a:pt x="1171" y="21"/>
                  </a:lnTo>
                  <a:lnTo>
                    <a:pt x="1170" y="22"/>
                  </a:lnTo>
                  <a:lnTo>
                    <a:pt x="1169" y="28"/>
                  </a:lnTo>
                  <a:lnTo>
                    <a:pt x="1169" y="33"/>
                  </a:lnTo>
                  <a:lnTo>
                    <a:pt x="1174" y="46"/>
                  </a:lnTo>
                  <a:lnTo>
                    <a:pt x="1179" y="55"/>
                  </a:lnTo>
                  <a:lnTo>
                    <a:pt x="1190" y="67"/>
                  </a:lnTo>
                  <a:lnTo>
                    <a:pt x="1200" y="77"/>
                  </a:lnTo>
                  <a:lnTo>
                    <a:pt x="1212" y="87"/>
                  </a:lnTo>
                  <a:lnTo>
                    <a:pt x="1222" y="100"/>
                  </a:lnTo>
                  <a:lnTo>
                    <a:pt x="1240" y="130"/>
                  </a:lnTo>
                  <a:lnTo>
                    <a:pt x="1253" y="155"/>
                  </a:lnTo>
                  <a:lnTo>
                    <a:pt x="1263" y="175"/>
                  </a:lnTo>
                  <a:lnTo>
                    <a:pt x="1274" y="192"/>
                  </a:lnTo>
                  <a:lnTo>
                    <a:pt x="1280" y="200"/>
                  </a:lnTo>
                  <a:lnTo>
                    <a:pt x="1288" y="206"/>
                  </a:lnTo>
                  <a:lnTo>
                    <a:pt x="1297" y="212"/>
                  </a:lnTo>
                  <a:lnTo>
                    <a:pt x="1308" y="217"/>
                  </a:lnTo>
                  <a:lnTo>
                    <a:pt x="1320" y="221"/>
                  </a:lnTo>
                  <a:lnTo>
                    <a:pt x="1336" y="225"/>
                  </a:lnTo>
                  <a:lnTo>
                    <a:pt x="1355" y="227"/>
                  </a:lnTo>
                  <a:lnTo>
                    <a:pt x="1377" y="230"/>
                  </a:lnTo>
                  <a:lnTo>
                    <a:pt x="1393" y="231"/>
                  </a:lnTo>
                  <a:lnTo>
                    <a:pt x="1407" y="231"/>
                  </a:lnTo>
                  <a:lnTo>
                    <a:pt x="1420" y="228"/>
                  </a:lnTo>
                  <a:lnTo>
                    <a:pt x="1434" y="226"/>
                  </a:lnTo>
                  <a:lnTo>
                    <a:pt x="1446" y="221"/>
                  </a:lnTo>
                  <a:lnTo>
                    <a:pt x="1458" y="216"/>
                  </a:lnTo>
                  <a:lnTo>
                    <a:pt x="1468" y="209"/>
                  </a:lnTo>
                  <a:lnTo>
                    <a:pt x="1479" y="201"/>
                  </a:lnTo>
                  <a:lnTo>
                    <a:pt x="1489" y="193"/>
                  </a:lnTo>
                  <a:lnTo>
                    <a:pt x="1498" y="183"/>
                  </a:lnTo>
                  <a:lnTo>
                    <a:pt x="1506" y="174"/>
                  </a:lnTo>
                  <a:lnTo>
                    <a:pt x="1515" y="164"/>
                  </a:lnTo>
                  <a:lnTo>
                    <a:pt x="1530" y="142"/>
                  </a:lnTo>
                  <a:lnTo>
                    <a:pt x="1546" y="118"/>
                  </a:lnTo>
                  <a:lnTo>
                    <a:pt x="1546" y="118"/>
                  </a:lnTo>
                  <a:lnTo>
                    <a:pt x="1694" y="166"/>
                  </a:lnTo>
                  <a:lnTo>
                    <a:pt x="1739" y="177"/>
                  </a:lnTo>
                  <a:lnTo>
                    <a:pt x="1784" y="187"/>
                  </a:lnTo>
                  <a:lnTo>
                    <a:pt x="1830" y="196"/>
                  </a:lnTo>
                  <a:lnTo>
                    <a:pt x="1875" y="203"/>
                  </a:lnTo>
                  <a:lnTo>
                    <a:pt x="1907" y="205"/>
                  </a:lnTo>
                  <a:lnTo>
                    <a:pt x="1940" y="206"/>
                  </a:lnTo>
                  <a:lnTo>
                    <a:pt x="1972" y="208"/>
                  </a:lnTo>
                  <a:lnTo>
                    <a:pt x="2004" y="209"/>
                  </a:lnTo>
                  <a:lnTo>
                    <a:pt x="2047" y="214"/>
                  </a:lnTo>
                  <a:lnTo>
                    <a:pt x="2089" y="219"/>
                  </a:lnTo>
                  <a:lnTo>
                    <a:pt x="2129" y="223"/>
                  </a:lnTo>
                  <a:lnTo>
                    <a:pt x="2169" y="226"/>
                  </a:lnTo>
                  <a:lnTo>
                    <a:pt x="2188" y="227"/>
                  </a:lnTo>
                  <a:lnTo>
                    <a:pt x="2209" y="227"/>
                  </a:lnTo>
                  <a:lnTo>
                    <a:pt x="2229" y="226"/>
                  </a:lnTo>
                  <a:lnTo>
                    <a:pt x="2249" y="225"/>
                  </a:lnTo>
                  <a:lnTo>
                    <a:pt x="2270" y="223"/>
                  </a:lnTo>
                  <a:lnTo>
                    <a:pt x="2291" y="219"/>
                  </a:lnTo>
                  <a:lnTo>
                    <a:pt x="2313" y="216"/>
                  </a:lnTo>
                  <a:lnTo>
                    <a:pt x="2335" y="210"/>
                  </a:lnTo>
                  <a:lnTo>
                    <a:pt x="2335" y="210"/>
                  </a:lnTo>
                  <a:lnTo>
                    <a:pt x="2387" y="209"/>
                  </a:lnTo>
                  <a:lnTo>
                    <a:pt x="2433" y="210"/>
                  </a:lnTo>
                  <a:lnTo>
                    <a:pt x="2457" y="213"/>
                  </a:lnTo>
                  <a:lnTo>
                    <a:pt x="2480" y="218"/>
                  </a:lnTo>
                  <a:lnTo>
                    <a:pt x="2492" y="222"/>
                  </a:lnTo>
                  <a:lnTo>
                    <a:pt x="2503" y="226"/>
                  </a:lnTo>
                  <a:lnTo>
                    <a:pt x="2516" y="231"/>
                  </a:lnTo>
                  <a:lnTo>
                    <a:pt x="2529" y="238"/>
                  </a:lnTo>
                  <a:lnTo>
                    <a:pt x="2540" y="244"/>
                  </a:lnTo>
                  <a:lnTo>
                    <a:pt x="2547" y="249"/>
                  </a:lnTo>
                  <a:lnTo>
                    <a:pt x="2555" y="254"/>
                  </a:lnTo>
                  <a:lnTo>
                    <a:pt x="2560" y="261"/>
                  </a:lnTo>
                  <a:lnTo>
                    <a:pt x="2571" y="275"/>
                  </a:lnTo>
                  <a:lnTo>
                    <a:pt x="2581" y="293"/>
                  </a:lnTo>
                  <a:lnTo>
                    <a:pt x="2587" y="309"/>
                  </a:lnTo>
                  <a:lnTo>
                    <a:pt x="2594" y="327"/>
                  </a:lnTo>
                  <a:lnTo>
                    <a:pt x="2598" y="348"/>
                  </a:lnTo>
                  <a:lnTo>
                    <a:pt x="2599" y="363"/>
                  </a:lnTo>
                  <a:lnTo>
                    <a:pt x="2599" y="363"/>
                  </a:lnTo>
                  <a:lnTo>
                    <a:pt x="2595" y="377"/>
                  </a:lnTo>
                  <a:lnTo>
                    <a:pt x="2593" y="392"/>
                  </a:lnTo>
                  <a:lnTo>
                    <a:pt x="2591" y="407"/>
                  </a:lnTo>
                  <a:lnTo>
                    <a:pt x="2591" y="421"/>
                  </a:lnTo>
                  <a:lnTo>
                    <a:pt x="2594" y="437"/>
                  </a:lnTo>
                  <a:lnTo>
                    <a:pt x="2598" y="451"/>
                  </a:lnTo>
                  <a:lnTo>
                    <a:pt x="2602" y="467"/>
                  </a:lnTo>
                  <a:lnTo>
                    <a:pt x="2607" y="481"/>
                  </a:lnTo>
                  <a:lnTo>
                    <a:pt x="2621" y="510"/>
                  </a:lnTo>
                  <a:lnTo>
                    <a:pt x="2635" y="538"/>
                  </a:lnTo>
                  <a:lnTo>
                    <a:pt x="2651" y="565"/>
                  </a:lnTo>
                  <a:lnTo>
                    <a:pt x="2666" y="590"/>
                  </a:lnTo>
                  <a:lnTo>
                    <a:pt x="2677" y="608"/>
                  </a:lnTo>
                  <a:lnTo>
                    <a:pt x="2687" y="627"/>
                  </a:lnTo>
                  <a:lnTo>
                    <a:pt x="2695" y="644"/>
                  </a:lnTo>
                  <a:lnTo>
                    <a:pt x="2703" y="662"/>
                  </a:lnTo>
                  <a:lnTo>
                    <a:pt x="2709" y="679"/>
                  </a:lnTo>
                  <a:lnTo>
                    <a:pt x="2714" y="696"/>
                  </a:lnTo>
                  <a:lnTo>
                    <a:pt x="2718" y="713"/>
                  </a:lnTo>
                  <a:lnTo>
                    <a:pt x="2722" y="730"/>
                  </a:lnTo>
                  <a:lnTo>
                    <a:pt x="2726" y="765"/>
                  </a:lnTo>
                  <a:lnTo>
                    <a:pt x="2729" y="801"/>
                  </a:lnTo>
                  <a:lnTo>
                    <a:pt x="2730" y="840"/>
                  </a:lnTo>
                  <a:lnTo>
                    <a:pt x="2730" y="883"/>
                  </a:lnTo>
                  <a:lnTo>
                    <a:pt x="2730" y="896"/>
                  </a:lnTo>
                  <a:lnTo>
                    <a:pt x="2729" y="907"/>
                  </a:lnTo>
                  <a:lnTo>
                    <a:pt x="2726" y="919"/>
                  </a:lnTo>
                  <a:lnTo>
                    <a:pt x="2723" y="928"/>
                  </a:lnTo>
                  <a:lnTo>
                    <a:pt x="2720" y="937"/>
                  </a:lnTo>
                  <a:lnTo>
                    <a:pt x="2716" y="945"/>
                  </a:lnTo>
                  <a:lnTo>
                    <a:pt x="2711" y="951"/>
                  </a:lnTo>
                  <a:lnTo>
                    <a:pt x="2705" y="958"/>
                  </a:lnTo>
                  <a:lnTo>
                    <a:pt x="2679" y="984"/>
                  </a:lnTo>
                  <a:lnTo>
                    <a:pt x="2651" y="1015"/>
                  </a:lnTo>
                  <a:lnTo>
                    <a:pt x="2633" y="1039"/>
                  </a:lnTo>
                  <a:lnTo>
                    <a:pt x="2617" y="1064"/>
                  </a:lnTo>
                  <a:lnTo>
                    <a:pt x="2602" y="1089"/>
                  </a:lnTo>
                  <a:lnTo>
                    <a:pt x="2587" y="1113"/>
                  </a:lnTo>
                  <a:lnTo>
                    <a:pt x="2577" y="1127"/>
                  </a:lnTo>
                  <a:lnTo>
                    <a:pt x="2569" y="1142"/>
                  </a:lnTo>
                  <a:lnTo>
                    <a:pt x="2567" y="1149"/>
                  </a:lnTo>
                  <a:lnTo>
                    <a:pt x="2567" y="1156"/>
                  </a:lnTo>
                  <a:lnTo>
                    <a:pt x="2568" y="1160"/>
                  </a:lnTo>
                  <a:lnTo>
                    <a:pt x="2571" y="1162"/>
                  </a:lnTo>
                  <a:lnTo>
                    <a:pt x="2573" y="1166"/>
                  </a:lnTo>
                  <a:lnTo>
                    <a:pt x="2577" y="1169"/>
                  </a:lnTo>
                  <a:lnTo>
                    <a:pt x="2593" y="1178"/>
                  </a:lnTo>
                  <a:lnTo>
                    <a:pt x="2607" y="1187"/>
                  </a:lnTo>
                  <a:lnTo>
                    <a:pt x="2621" y="1196"/>
                  </a:lnTo>
                  <a:lnTo>
                    <a:pt x="2633" y="1205"/>
                  </a:lnTo>
                  <a:lnTo>
                    <a:pt x="2638" y="1210"/>
                  </a:lnTo>
                  <a:lnTo>
                    <a:pt x="2643" y="1217"/>
                  </a:lnTo>
                  <a:lnTo>
                    <a:pt x="2647" y="1223"/>
                  </a:lnTo>
                  <a:lnTo>
                    <a:pt x="2651" y="1230"/>
                  </a:lnTo>
                  <a:lnTo>
                    <a:pt x="2655" y="1238"/>
                  </a:lnTo>
                  <a:lnTo>
                    <a:pt x="2657" y="1245"/>
                  </a:lnTo>
                  <a:lnTo>
                    <a:pt x="2660" y="1253"/>
                  </a:lnTo>
                  <a:lnTo>
                    <a:pt x="2661" y="1263"/>
                  </a:lnTo>
                  <a:lnTo>
                    <a:pt x="2663" y="1276"/>
                  </a:lnTo>
                  <a:lnTo>
                    <a:pt x="2663" y="1292"/>
                  </a:lnTo>
                  <a:lnTo>
                    <a:pt x="2663" y="1306"/>
                  </a:lnTo>
                  <a:lnTo>
                    <a:pt x="2664" y="1319"/>
                  </a:lnTo>
                  <a:lnTo>
                    <a:pt x="2666" y="1332"/>
                  </a:lnTo>
                  <a:lnTo>
                    <a:pt x="2670" y="1344"/>
                  </a:lnTo>
                  <a:lnTo>
                    <a:pt x="2673" y="1355"/>
                  </a:lnTo>
                  <a:lnTo>
                    <a:pt x="2674" y="1368"/>
                  </a:lnTo>
                  <a:lnTo>
                    <a:pt x="2687" y="1429"/>
                  </a:lnTo>
                  <a:lnTo>
                    <a:pt x="2687" y="1429"/>
                  </a:lnTo>
                  <a:lnTo>
                    <a:pt x="2685" y="1455"/>
                  </a:lnTo>
                  <a:lnTo>
                    <a:pt x="2682" y="1464"/>
                  </a:lnTo>
                  <a:lnTo>
                    <a:pt x="2682" y="1472"/>
                  </a:lnTo>
                  <a:lnTo>
                    <a:pt x="2681" y="1480"/>
                  </a:lnTo>
                  <a:lnTo>
                    <a:pt x="2682" y="1486"/>
                  </a:lnTo>
                  <a:lnTo>
                    <a:pt x="2683" y="1493"/>
                  </a:lnTo>
                  <a:lnTo>
                    <a:pt x="2685" y="1499"/>
                  </a:lnTo>
                  <a:lnTo>
                    <a:pt x="2687" y="1506"/>
                  </a:lnTo>
                  <a:lnTo>
                    <a:pt x="2690" y="1511"/>
                  </a:lnTo>
                  <a:lnTo>
                    <a:pt x="2705" y="1532"/>
                  </a:lnTo>
                  <a:lnTo>
                    <a:pt x="2726" y="1556"/>
                  </a:lnTo>
                  <a:lnTo>
                    <a:pt x="2730" y="1561"/>
                  </a:lnTo>
                  <a:lnTo>
                    <a:pt x="2733" y="1567"/>
                  </a:lnTo>
                  <a:lnTo>
                    <a:pt x="2734" y="1573"/>
                  </a:lnTo>
                  <a:lnTo>
                    <a:pt x="2735" y="1580"/>
                  </a:lnTo>
                  <a:lnTo>
                    <a:pt x="2735" y="1594"/>
                  </a:lnTo>
                  <a:lnTo>
                    <a:pt x="2734" y="1608"/>
                  </a:lnTo>
                  <a:lnTo>
                    <a:pt x="2731" y="1622"/>
                  </a:lnTo>
                  <a:lnTo>
                    <a:pt x="2731" y="1637"/>
                  </a:lnTo>
                  <a:lnTo>
                    <a:pt x="2731" y="1643"/>
                  </a:lnTo>
                  <a:lnTo>
                    <a:pt x="2733" y="1650"/>
                  </a:lnTo>
                  <a:lnTo>
                    <a:pt x="2734" y="1656"/>
                  </a:lnTo>
                  <a:lnTo>
                    <a:pt x="2736" y="1662"/>
                  </a:lnTo>
                  <a:lnTo>
                    <a:pt x="2742" y="1670"/>
                  </a:lnTo>
                  <a:lnTo>
                    <a:pt x="2747" y="1675"/>
                  </a:lnTo>
                  <a:lnTo>
                    <a:pt x="2752" y="1679"/>
                  </a:lnTo>
                  <a:lnTo>
                    <a:pt x="2756" y="1683"/>
                  </a:lnTo>
                  <a:lnTo>
                    <a:pt x="2761" y="1687"/>
                  </a:lnTo>
                  <a:lnTo>
                    <a:pt x="2765" y="1692"/>
                  </a:lnTo>
                  <a:lnTo>
                    <a:pt x="2769" y="1699"/>
                  </a:lnTo>
                  <a:lnTo>
                    <a:pt x="2773" y="1708"/>
                  </a:lnTo>
                  <a:lnTo>
                    <a:pt x="2780" y="1735"/>
                  </a:lnTo>
                  <a:lnTo>
                    <a:pt x="2790" y="1757"/>
                  </a:lnTo>
                  <a:lnTo>
                    <a:pt x="2796" y="1767"/>
                  </a:lnTo>
                  <a:lnTo>
                    <a:pt x="2804" y="1776"/>
                  </a:lnTo>
                  <a:lnTo>
                    <a:pt x="2814" y="1784"/>
                  </a:lnTo>
                  <a:lnTo>
                    <a:pt x="2827" y="1792"/>
                  </a:lnTo>
                  <a:lnTo>
                    <a:pt x="2837" y="1797"/>
                  </a:lnTo>
                  <a:lnTo>
                    <a:pt x="2843" y="1802"/>
                  </a:lnTo>
                  <a:lnTo>
                    <a:pt x="2847" y="1808"/>
                  </a:lnTo>
                  <a:lnTo>
                    <a:pt x="2847" y="1814"/>
                  </a:lnTo>
                  <a:lnTo>
                    <a:pt x="2845" y="1819"/>
                  </a:lnTo>
                  <a:lnTo>
                    <a:pt x="2843" y="1824"/>
                  </a:lnTo>
                  <a:lnTo>
                    <a:pt x="2839" y="1830"/>
                  </a:lnTo>
                  <a:lnTo>
                    <a:pt x="2834" y="1836"/>
                  </a:lnTo>
                  <a:lnTo>
                    <a:pt x="2822" y="1846"/>
                  </a:lnTo>
                  <a:lnTo>
                    <a:pt x="2812" y="1857"/>
                  </a:lnTo>
                  <a:lnTo>
                    <a:pt x="2808" y="1861"/>
                  </a:lnTo>
                  <a:lnTo>
                    <a:pt x="2805" y="1866"/>
                  </a:lnTo>
                  <a:lnTo>
                    <a:pt x="2805" y="1871"/>
                  </a:lnTo>
                  <a:lnTo>
                    <a:pt x="2806" y="1875"/>
                  </a:lnTo>
                  <a:lnTo>
                    <a:pt x="2818" y="1889"/>
                  </a:lnTo>
                  <a:lnTo>
                    <a:pt x="2831" y="1902"/>
                  </a:lnTo>
                  <a:lnTo>
                    <a:pt x="2837" y="1909"/>
                  </a:lnTo>
                  <a:lnTo>
                    <a:pt x="2843" y="1915"/>
                  </a:lnTo>
                  <a:lnTo>
                    <a:pt x="2847" y="1924"/>
                  </a:lnTo>
                  <a:lnTo>
                    <a:pt x="2848" y="1933"/>
                  </a:lnTo>
                  <a:lnTo>
                    <a:pt x="2845" y="1950"/>
                  </a:lnTo>
                  <a:lnTo>
                    <a:pt x="2843" y="1964"/>
                  </a:lnTo>
                  <a:lnTo>
                    <a:pt x="2837" y="1976"/>
                  </a:lnTo>
                  <a:lnTo>
                    <a:pt x="2831" y="1986"/>
                  </a:lnTo>
                  <a:lnTo>
                    <a:pt x="2825" y="1995"/>
                  </a:lnTo>
                  <a:lnTo>
                    <a:pt x="2817" y="2003"/>
                  </a:lnTo>
                  <a:lnTo>
                    <a:pt x="2808" y="2010"/>
                  </a:lnTo>
                  <a:lnTo>
                    <a:pt x="2799" y="2016"/>
                  </a:lnTo>
                  <a:lnTo>
                    <a:pt x="2778" y="2028"/>
                  </a:lnTo>
                  <a:lnTo>
                    <a:pt x="2757" y="2039"/>
                  </a:lnTo>
                  <a:lnTo>
                    <a:pt x="2747" y="2047"/>
                  </a:lnTo>
                  <a:lnTo>
                    <a:pt x="2736" y="2055"/>
                  </a:lnTo>
                  <a:lnTo>
                    <a:pt x="2727" y="2064"/>
                  </a:lnTo>
                  <a:lnTo>
                    <a:pt x="2717" y="2076"/>
                  </a:lnTo>
                  <a:lnTo>
                    <a:pt x="2559" y="2283"/>
                  </a:lnTo>
                  <a:lnTo>
                    <a:pt x="2537" y="2309"/>
                  </a:lnTo>
                  <a:lnTo>
                    <a:pt x="2507" y="2339"/>
                  </a:lnTo>
                  <a:lnTo>
                    <a:pt x="2493" y="2354"/>
                  </a:lnTo>
                  <a:lnTo>
                    <a:pt x="2481" y="2370"/>
                  </a:lnTo>
                  <a:lnTo>
                    <a:pt x="2477" y="2378"/>
                  </a:lnTo>
                  <a:lnTo>
                    <a:pt x="2473" y="2385"/>
                  </a:lnTo>
                  <a:lnTo>
                    <a:pt x="2472" y="2393"/>
                  </a:lnTo>
                  <a:lnTo>
                    <a:pt x="2471" y="2401"/>
                  </a:lnTo>
                  <a:lnTo>
                    <a:pt x="2471" y="2418"/>
                  </a:lnTo>
                  <a:lnTo>
                    <a:pt x="2473" y="2437"/>
                  </a:lnTo>
                  <a:lnTo>
                    <a:pt x="2475" y="2457"/>
                  </a:lnTo>
                  <a:lnTo>
                    <a:pt x="2479" y="2477"/>
                  </a:lnTo>
                  <a:lnTo>
                    <a:pt x="2485" y="2519"/>
                  </a:lnTo>
                  <a:lnTo>
                    <a:pt x="2494" y="2554"/>
                  </a:lnTo>
                  <a:lnTo>
                    <a:pt x="2503" y="2576"/>
                  </a:lnTo>
                  <a:lnTo>
                    <a:pt x="2514" y="2598"/>
                  </a:lnTo>
                  <a:lnTo>
                    <a:pt x="2519" y="2609"/>
                  </a:lnTo>
                  <a:lnTo>
                    <a:pt x="2523" y="2620"/>
                  </a:lnTo>
                  <a:lnTo>
                    <a:pt x="2524" y="2633"/>
                  </a:lnTo>
                  <a:lnTo>
                    <a:pt x="2523" y="2644"/>
                  </a:lnTo>
                  <a:lnTo>
                    <a:pt x="2415" y="2668"/>
                  </a:lnTo>
                  <a:lnTo>
                    <a:pt x="2415" y="2668"/>
                  </a:lnTo>
                  <a:lnTo>
                    <a:pt x="2370" y="2648"/>
                  </a:lnTo>
                  <a:lnTo>
                    <a:pt x="2326" y="2631"/>
                  </a:lnTo>
                  <a:lnTo>
                    <a:pt x="2305" y="2621"/>
                  </a:lnTo>
                  <a:lnTo>
                    <a:pt x="2284" y="2609"/>
                  </a:lnTo>
                  <a:lnTo>
                    <a:pt x="2275" y="2603"/>
                  </a:lnTo>
                  <a:lnTo>
                    <a:pt x="2265" y="2595"/>
                  </a:lnTo>
                  <a:lnTo>
                    <a:pt x="2256" y="2587"/>
                  </a:lnTo>
                  <a:lnTo>
                    <a:pt x="2247" y="2578"/>
                  </a:lnTo>
                  <a:lnTo>
                    <a:pt x="2235" y="2567"/>
                  </a:lnTo>
                  <a:lnTo>
                    <a:pt x="2223" y="2556"/>
                  </a:lnTo>
                  <a:lnTo>
                    <a:pt x="2210" y="2547"/>
                  </a:lnTo>
                  <a:lnTo>
                    <a:pt x="2196" y="2538"/>
                  </a:lnTo>
                  <a:lnTo>
                    <a:pt x="2183" y="2530"/>
                  </a:lnTo>
                  <a:lnTo>
                    <a:pt x="2169" y="2524"/>
                  </a:lnTo>
                  <a:lnTo>
                    <a:pt x="2153" y="2517"/>
                  </a:lnTo>
                  <a:lnTo>
                    <a:pt x="2139" y="2512"/>
                  </a:lnTo>
                  <a:lnTo>
                    <a:pt x="2124" y="2508"/>
                  </a:lnTo>
                  <a:lnTo>
                    <a:pt x="2108" y="2506"/>
                  </a:lnTo>
                  <a:lnTo>
                    <a:pt x="2093" y="2503"/>
                  </a:lnTo>
                  <a:lnTo>
                    <a:pt x="2077" y="2502"/>
                  </a:lnTo>
                  <a:lnTo>
                    <a:pt x="2060" y="2503"/>
                  </a:lnTo>
                  <a:lnTo>
                    <a:pt x="2045" y="2503"/>
                  </a:lnTo>
                  <a:lnTo>
                    <a:pt x="2029" y="2506"/>
                  </a:lnTo>
                  <a:lnTo>
                    <a:pt x="2012" y="2510"/>
                  </a:lnTo>
                  <a:lnTo>
                    <a:pt x="1976" y="2524"/>
                  </a:lnTo>
                  <a:lnTo>
                    <a:pt x="1931" y="2543"/>
                  </a:lnTo>
                  <a:lnTo>
                    <a:pt x="1920" y="2547"/>
                  </a:lnTo>
                  <a:lnTo>
                    <a:pt x="1909" y="2551"/>
                  </a:lnTo>
                  <a:lnTo>
                    <a:pt x="1898" y="2552"/>
                  </a:lnTo>
                  <a:lnTo>
                    <a:pt x="1888" y="2554"/>
                  </a:lnTo>
                  <a:lnTo>
                    <a:pt x="1878" y="2552"/>
                  </a:lnTo>
                  <a:lnTo>
                    <a:pt x="1868" y="2550"/>
                  </a:lnTo>
                  <a:lnTo>
                    <a:pt x="1861" y="2545"/>
                  </a:lnTo>
                  <a:lnTo>
                    <a:pt x="1854" y="2538"/>
                  </a:lnTo>
                  <a:lnTo>
                    <a:pt x="1841" y="2525"/>
                  </a:lnTo>
                  <a:lnTo>
                    <a:pt x="1831" y="2516"/>
                  </a:lnTo>
                  <a:lnTo>
                    <a:pt x="1822" y="2511"/>
                  </a:lnTo>
                  <a:lnTo>
                    <a:pt x="1811" y="2507"/>
                  </a:lnTo>
                  <a:lnTo>
                    <a:pt x="1804" y="2506"/>
                  </a:lnTo>
                  <a:lnTo>
                    <a:pt x="1795" y="2506"/>
                  </a:lnTo>
                  <a:lnTo>
                    <a:pt x="1787" y="2508"/>
                  </a:lnTo>
                  <a:lnTo>
                    <a:pt x="1779" y="2512"/>
                  </a:lnTo>
                  <a:lnTo>
                    <a:pt x="1748" y="2538"/>
                  </a:lnTo>
                  <a:lnTo>
                    <a:pt x="1709" y="2567"/>
                  </a:lnTo>
                  <a:lnTo>
                    <a:pt x="1700" y="2571"/>
                  </a:lnTo>
                  <a:lnTo>
                    <a:pt x="1691" y="2573"/>
                  </a:lnTo>
                  <a:lnTo>
                    <a:pt x="1679" y="2574"/>
                  </a:lnTo>
                  <a:lnTo>
                    <a:pt x="1668" y="2576"/>
                  </a:lnTo>
                  <a:lnTo>
                    <a:pt x="1656" y="2574"/>
                  </a:lnTo>
                  <a:lnTo>
                    <a:pt x="1644" y="2573"/>
                  </a:lnTo>
                  <a:lnTo>
                    <a:pt x="1631" y="2569"/>
                  </a:lnTo>
                  <a:lnTo>
                    <a:pt x="1620" y="2567"/>
                  </a:lnTo>
                  <a:lnTo>
                    <a:pt x="1608" y="2561"/>
                  </a:lnTo>
                  <a:lnTo>
                    <a:pt x="1596" y="2556"/>
                  </a:lnTo>
                  <a:lnTo>
                    <a:pt x="1586" y="2550"/>
                  </a:lnTo>
                  <a:lnTo>
                    <a:pt x="1577" y="2542"/>
                  </a:lnTo>
                  <a:lnTo>
                    <a:pt x="1569" y="2534"/>
                  </a:lnTo>
                  <a:lnTo>
                    <a:pt x="1563" y="2527"/>
                  </a:lnTo>
                  <a:lnTo>
                    <a:pt x="1558" y="2517"/>
                  </a:lnTo>
                  <a:lnTo>
                    <a:pt x="1555" y="2508"/>
                  </a:lnTo>
                  <a:lnTo>
                    <a:pt x="1551" y="2494"/>
                  </a:lnTo>
                  <a:lnTo>
                    <a:pt x="1546" y="2481"/>
                  </a:lnTo>
                  <a:lnTo>
                    <a:pt x="1538" y="2470"/>
                  </a:lnTo>
                  <a:lnTo>
                    <a:pt x="1530" y="2459"/>
                  </a:lnTo>
                  <a:lnTo>
                    <a:pt x="1510" y="2438"/>
                  </a:lnTo>
                  <a:lnTo>
                    <a:pt x="1489" y="2419"/>
                  </a:lnTo>
                  <a:lnTo>
                    <a:pt x="1479" y="2410"/>
                  </a:lnTo>
                  <a:lnTo>
                    <a:pt x="1468" y="2403"/>
                  </a:lnTo>
                  <a:lnTo>
                    <a:pt x="1458" y="2400"/>
                  </a:lnTo>
                  <a:lnTo>
                    <a:pt x="1450" y="2400"/>
                  </a:lnTo>
                  <a:lnTo>
                    <a:pt x="1441" y="2401"/>
                  </a:lnTo>
                  <a:lnTo>
                    <a:pt x="1434" y="2405"/>
                  </a:lnTo>
                  <a:lnTo>
                    <a:pt x="1428" y="2410"/>
                  </a:lnTo>
                  <a:lnTo>
                    <a:pt x="1422" y="2418"/>
                  </a:lnTo>
                  <a:lnTo>
                    <a:pt x="1410" y="2433"/>
                  </a:lnTo>
                  <a:lnTo>
                    <a:pt x="1398" y="2451"/>
                  </a:lnTo>
                  <a:lnTo>
                    <a:pt x="1392" y="2460"/>
                  </a:lnTo>
                  <a:lnTo>
                    <a:pt x="1387" y="2468"/>
                  </a:lnTo>
                  <a:lnTo>
                    <a:pt x="1380" y="2476"/>
                  </a:lnTo>
                  <a:lnTo>
                    <a:pt x="1374" y="2481"/>
                  </a:lnTo>
                  <a:lnTo>
                    <a:pt x="1370" y="2484"/>
                  </a:lnTo>
                  <a:lnTo>
                    <a:pt x="1365" y="2485"/>
                  </a:lnTo>
                  <a:lnTo>
                    <a:pt x="1361" y="2485"/>
                  </a:lnTo>
                  <a:lnTo>
                    <a:pt x="1355" y="2484"/>
                  </a:lnTo>
                  <a:lnTo>
                    <a:pt x="1346" y="2480"/>
                  </a:lnTo>
                  <a:lnTo>
                    <a:pt x="1336" y="2472"/>
                  </a:lnTo>
                  <a:lnTo>
                    <a:pt x="1318" y="2457"/>
                  </a:lnTo>
                  <a:lnTo>
                    <a:pt x="1304" y="2444"/>
                  </a:lnTo>
                  <a:lnTo>
                    <a:pt x="1304" y="2444"/>
                  </a:lnTo>
                  <a:lnTo>
                    <a:pt x="1285" y="2396"/>
                  </a:lnTo>
                  <a:lnTo>
                    <a:pt x="1275" y="2387"/>
                  </a:lnTo>
                  <a:lnTo>
                    <a:pt x="1265" y="2374"/>
                  </a:lnTo>
                  <a:lnTo>
                    <a:pt x="1256" y="2358"/>
                  </a:lnTo>
                  <a:lnTo>
                    <a:pt x="1247" y="2343"/>
                  </a:lnTo>
                  <a:lnTo>
                    <a:pt x="1239" y="2324"/>
                  </a:lnTo>
                  <a:lnTo>
                    <a:pt x="1232" y="2308"/>
                  </a:lnTo>
                  <a:lnTo>
                    <a:pt x="1227" y="2292"/>
                  </a:lnTo>
                  <a:lnTo>
                    <a:pt x="1223" y="2279"/>
                  </a:lnTo>
                  <a:lnTo>
                    <a:pt x="1221" y="2270"/>
                  </a:lnTo>
                  <a:lnTo>
                    <a:pt x="1216" y="2262"/>
                  </a:lnTo>
                  <a:lnTo>
                    <a:pt x="1210" y="2257"/>
                  </a:lnTo>
                  <a:lnTo>
                    <a:pt x="1204" y="2252"/>
                  </a:lnTo>
                  <a:lnTo>
                    <a:pt x="1197" y="2249"/>
                  </a:lnTo>
                  <a:lnTo>
                    <a:pt x="1190" y="2247"/>
                  </a:lnTo>
                  <a:lnTo>
                    <a:pt x="1181" y="2245"/>
                  </a:lnTo>
                  <a:lnTo>
                    <a:pt x="1171" y="2245"/>
                  </a:lnTo>
                  <a:lnTo>
                    <a:pt x="1153" y="2245"/>
                  </a:lnTo>
                  <a:lnTo>
                    <a:pt x="1135" y="2244"/>
                  </a:lnTo>
                  <a:lnTo>
                    <a:pt x="1126" y="2243"/>
                  </a:lnTo>
                  <a:lnTo>
                    <a:pt x="1118" y="2240"/>
                  </a:lnTo>
                  <a:lnTo>
                    <a:pt x="1111" y="2236"/>
                  </a:lnTo>
                  <a:lnTo>
                    <a:pt x="1103" y="2232"/>
                  </a:lnTo>
                  <a:lnTo>
                    <a:pt x="1087" y="2214"/>
                  </a:lnTo>
                  <a:lnTo>
                    <a:pt x="1076" y="2199"/>
                  </a:lnTo>
                  <a:lnTo>
                    <a:pt x="1072" y="2195"/>
                  </a:lnTo>
                  <a:lnTo>
                    <a:pt x="1069" y="2192"/>
                  </a:lnTo>
                  <a:lnTo>
                    <a:pt x="1064" y="2191"/>
                  </a:lnTo>
                  <a:lnTo>
                    <a:pt x="1060" y="2191"/>
                  </a:lnTo>
                  <a:lnTo>
                    <a:pt x="1055" y="2192"/>
                  </a:lnTo>
                  <a:lnTo>
                    <a:pt x="1050" y="2194"/>
                  </a:lnTo>
                  <a:lnTo>
                    <a:pt x="1043" y="2197"/>
                  </a:lnTo>
                  <a:lnTo>
                    <a:pt x="1035" y="2203"/>
                  </a:lnTo>
                  <a:lnTo>
                    <a:pt x="1030" y="2205"/>
                  </a:lnTo>
                  <a:lnTo>
                    <a:pt x="1025" y="2205"/>
                  </a:lnTo>
                  <a:lnTo>
                    <a:pt x="1020" y="2203"/>
                  </a:lnTo>
                  <a:lnTo>
                    <a:pt x="1013" y="2200"/>
                  </a:lnTo>
                  <a:lnTo>
                    <a:pt x="1007" y="2195"/>
                  </a:lnTo>
                  <a:lnTo>
                    <a:pt x="1002" y="2188"/>
                  </a:lnTo>
                  <a:lnTo>
                    <a:pt x="995" y="2182"/>
                  </a:lnTo>
                  <a:lnTo>
                    <a:pt x="990" y="2174"/>
                  </a:lnTo>
                  <a:lnTo>
                    <a:pt x="980" y="2156"/>
                  </a:lnTo>
                  <a:lnTo>
                    <a:pt x="972" y="2139"/>
                  </a:lnTo>
                  <a:lnTo>
                    <a:pt x="969" y="2131"/>
                  </a:lnTo>
                  <a:lnTo>
                    <a:pt x="967" y="2124"/>
                  </a:lnTo>
                  <a:lnTo>
                    <a:pt x="967" y="2117"/>
                  </a:lnTo>
                  <a:lnTo>
                    <a:pt x="967" y="2113"/>
                  </a:lnTo>
                  <a:lnTo>
                    <a:pt x="971" y="2096"/>
                  </a:lnTo>
                  <a:lnTo>
                    <a:pt x="976" y="2082"/>
                  </a:lnTo>
                  <a:lnTo>
                    <a:pt x="976" y="2080"/>
                  </a:lnTo>
                  <a:lnTo>
                    <a:pt x="976" y="2077"/>
                  </a:lnTo>
                  <a:lnTo>
                    <a:pt x="975" y="2074"/>
                  </a:lnTo>
                  <a:lnTo>
                    <a:pt x="972" y="2072"/>
                  </a:lnTo>
                  <a:lnTo>
                    <a:pt x="969" y="2071"/>
                  </a:lnTo>
                  <a:lnTo>
                    <a:pt x="965" y="2069"/>
                  </a:lnTo>
                  <a:lnTo>
                    <a:pt x="960" y="2069"/>
                  </a:lnTo>
                  <a:lnTo>
                    <a:pt x="954" y="2069"/>
                  </a:lnTo>
                  <a:lnTo>
                    <a:pt x="925" y="2072"/>
                  </a:lnTo>
                  <a:lnTo>
                    <a:pt x="896" y="2077"/>
                  </a:lnTo>
                  <a:lnTo>
                    <a:pt x="866" y="2081"/>
                  </a:lnTo>
                  <a:lnTo>
                    <a:pt x="836" y="2085"/>
                  </a:lnTo>
                  <a:lnTo>
                    <a:pt x="823" y="2081"/>
                  </a:lnTo>
                  <a:lnTo>
                    <a:pt x="809" y="2074"/>
                  </a:lnTo>
                  <a:lnTo>
                    <a:pt x="794" y="2067"/>
                  </a:lnTo>
                  <a:lnTo>
                    <a:pt x="780" y="2058"/>
                  </a:lnTo>
                  <a:lnTo>
                    <a:pt x="766" y="2050"/>
                  </a:lnTo>
                  <a:lnTo>
                    <a:pt x="752" y="2043"/>
                  </a:lnTo>
                  <a:lnTo>
                    <a:pt x="745" y="2041"/>
                  </a:lnTo>
                  <a:lnTo>
                    <a:pt x="737" y="2039"/>
                  </a:lnTo>
                  <a:lnTo>
                    <a:pt x="731" y="2039"/>
                  </a:lnTo>
                  <a:lnTo>
                    <a:pt x="723" y="2039"/>
                  </a:lnTo>
                  <a:lnTo>
                    <a:pt x="718" y="2042"/>
                  </a:lnTo>
                  <a:lnTo>
                    <a:pt x="713" y="2046"/>
                  </a:lnTo>
                  <a:lnTo>
                    <a:pt x="709" y="2050"/>
                  </a:lnTo>
                  <a:lnTo>
                    <a:pt x="708" y="2056"/>
                  </a:lnTo>
                  <a:lnTo>
                    <a:pt x="706" y="2069"/>
                  </a:lnTo>
                  <a:lnTo>
                    <a:pt x="706" y="2085"/>
                  </a:lnTo>
                  <a:lnTo>
                    <a:pt x="708" y="2099"/>
                  </a:lnTo>
                  <a:lnTo>
                    <a:pt x="706" y="2113"/>
                  </a:lnTo>
                  <a:lnTo>
                    <a:pt x="706" y="2118"/>
                  </a:lnTo>
                  <a:lnTo>
                    <a:pt x="704" y="2124"/>
                  </a:lnTo>
                  <a:lnTo>
                    <a:pt x="701" y="2126"/>
                  </a:lnTo>
                  <a:lnTo>
                    <a:pt x="696" y="2129"/>
                  </a:lnTo>
                  <a:lnTo>
                    <a:pt x="687" y="2131"/>
                  </a:lnTo>
                  <a:lnTo>
                    <a:pt x="682" y="2135"/>
                  </a:lnTo>
                  <a:lnTo>
                    <a:pt x="679" y="2140"/>
                  </a:lnTo>
                  <a:lnTo>
                    <a:pt x="677" y="2146"/>
                  </a:lnTo>
                  <a:lnTo>
                    <a:pt x="675" y="2151"/>
                  </a:lnTo>
                  <a:lnTo>
                    <a:pt x="674" y="2157"/>
                  </a:lnTo>
                  <a:lnTo>
                    <a:pt x="671" y="2163"/>
                  </a:lnTo>
                  <a:lnTo>
                    <a:pt x="666" y="2168"/>
                  </a:lnTo>
                  <a:lnTo>
                    <a:pt x="664" y="2170"/>
                  </a:lnTo>
                  <a:lnTo>
                    <a:pt x="660" y="2170"/>
                  </a:lnTo>
                  <a:lnTo>
                    <a:pt x="656" y="2169"/>
                  </a:lnTo>
                  <a:lnTo>
                    <a:pt x="652" y="2168"/>
                  </a:lnTo>
                  <a:lnTo>
                    <a:pt x="642" y="2160"/>
                  </a:lnTo>
                  <a:lnTo>
                    <a:pt x="633" y="2151"/>
                  </a:lnTo>
                  <a:lnTo>
                    <a:pt x="616" y="2130"/>
                  </a:lnTo>
                  <a:lnTo>
                    <a:pt x="607" y="2116"/>
                  </a:lnTo>
                  <a:lnTo>
                    <a:pt x="591" y="2095"/>
                  </a:lnTo>
                  <a:lnTo>
                    <a:pt x="569" y="2069"/>
                  </a:lnTo>
                  <a:lnTo>
                    <a:pt x="547" y="2045"/>
                  </a:lnTo>
                  <a:lnTo>
                    <a:pt x="538" y="2030"/>
                  </a:lnTo>
                  <a:lnTo>
                    <a:pt x="539" y="2025"/>
                  </a:lnTo>
                  <a:lnTo>
                    <a:pt x="542" y="2020"/>
                  </a:lnTo>
                  <a:lnTo>
                    <a:pt x="544" y="2014"/>
                  </a:lnTo>
                  <a:lnTo>
                    <a:pt x="548" y="2007"/>
                  </a:lnTo>
                  <a:lnTo>
                    <a:pt x="557" y="1992"/>
                  </a:lnTo>
                  <a:lnTo>
                    <a:pt x="566" y="1976"/>
                  </a:lnTo>
                  <a:lnTo>
                    <a:pt x="569" y="1967"/>
                  </a:lnTo>
                  <a:lnTo>
                    <a:pt x="570" y="1959"/>
                  </a:lnTo>
                  <a:lnTo>
                    <a:pt x="570" y="1951"/>
                  </a:lnTo>
                  <a:lnTo>
                    <a:pt x="569" y="1945"/>
                  </a:lnTo>
                  <a:lnTo>
                    <a:pt x="565" y="1938"/>
                  </a:lnTo>
                  <a:lnTo>
                    <a:pt x="559" y="1932"/>
                  </a:lnTo>
                  <a:lnTo>
                    <a:pt x="548" y="1927"/>
                  </a:lnTo>
                  <a:lnTo>
                    <a:pt x="535" y="1923"/>
                  </a:lnTo>
                  <a:lnTo>
                    <a:pt x="507" y="1915"/>
                  </a:lnTo>
                  <a:lnTo>
                    <a:pt x="478" y="1907"/>
                  </a:lnTo>
                  <a:lnTo>
                    <a:pt x="449" y="1898"/>
                  </a:lnTo>
                  <a:lnTo>
                    <a:pt x="419" y="1888"/>
                  </a:lnTo>
                  <a:lnTo>
                    <a:pt x="390" y="1876"/>
                  </a:lnTo>
                  <a:lnTo>
                    <a:pt x="363" y="1862"/>
                  </a:lnTo>
                  <a:lnTo>
                    <a:pt x="350" y="1853"/>
                  </a:lnTo>
                  <a:lnTo>
                    <a:pt x="337" y="1845"/>
                  </a:lnTo>
                  <a:lnTo>
                    <a:pt x="326" y="1835"/>
                  </a:lnTo>
                  <a:lnTo>
                    <a:pt x="314" y="1824"/>
                  </a:lnTo>
                  <a:lnTo>
                    <a:pt x="305" y="1814"/>
                  </a:lnTo>
                  <a:lnTo>
                    <a:pt x="297" y="1801"/>
                  </a:lnTo>
                  <a:lnTo>
                    <a:pt x="289" y="1788"/>
                  </a:lnTo>
                  <a:lnTo>
                    <a:pt x="283" y="1775"/>
                  </a:lnTo>
                  <a:lnTo>
                    <a:pt x="279" y="1769"/>
                  </a:lnTo>
                  <a:lnTo>
                    <a:pt x="275" y="1764"/>
                  </a:lnTo>
                  <a:lnTo>
                    <a:pt x="270" y="1760"/>
                  </a:lnTo>
                  <a:lnTo>
                    <a:pt x="266" y="1756"/>
                  </a:lnTo>
                  <a:lnTo>
                    <a:pt x="259" y="1753"/>
                  </a:lnTo>
                  <a:lnTo>
                    <a:pt x="254" y="1751"/>
                  </a:lnTo>
                  <a:lnTo>
                    <a:pt x="246" y="1751"/>
                  </a:lnTo>
                  <a:lnTo>
                    <a:pt x="239" y="1752"/>
                  </a:lnTo>
                  <a:lnTo>
                    <a:pt x="227" y="1754"/>
                  </a:lnTo>
                  <a:lnTo>
                    <a:pt x="215" y="1757"/>
                  </a:lnTo>
                  <a:lnTo>
                    <a:pt x="205" y="1761"/>
                  </a:lnTo>
                  <a:lnTo>
                    <a:pt x="196" y="1766"/>
                  </a:lnTo>
                  <a:lnTo>
                    <a:pt x="179" y="1774"/>
                  </a:lnTo>
                  <a:lnTo>
                    <a:pt x="162" y="1780"/>
                  </a:lnTo>
                  <a:lnTo>
                    <a:pt x="155" y="1782"/>
                  </a:lnTo>
                  <a:lnTo>
                    <a:pt x="147" y="1783"/>
                  </a:lnTo>
                  <a:lnTo>
                    <a:pt x="139" y="1782"/>
                  </a:lnTo>
                  <a:lnTo>
                    <a:pt x="130" y="1780"/>
                  </a:lnTo>
                  <a:lnTo>
                    <a:pt x="121" y="1776"/>
                  </a:lnTo>
                  <a:lnTo>
                    <a:pt x="110" y="1771"/>
                  </a:lnTo>
                  <a:lnTo>
                    <a:pt x="100" y="1764"/>
                  </a:lnTo>
                  <a:lnTo>
                    <a:pt x="87" y="1753"/>
                  </a:lnTo>
                  <a:lnTo>
                    <a:pt x="87" y="1753"/>
                  </a:lnTo>
                  <a:lnTo>
                    <a:pt x="92" y="1742"/>
                  </a:lnTo>
                  <a:lnTo>
                    <a:pt x="98" y="1731"/>
                  </a:lnTo>
                  <a:lnTo>
                    <a:pt x="104" y="1721"/>
                  </a:lnTo>
                  <a:lnTo>
                    <a:pt x="110" y="1710"/>
                  </a:lnTo>
                  <a:lnTo>
                    <a:pt x="126" y="1691"/>
                  </a:lnTo>
                  <a:lnTo>
                    <a:pt x="142" y="1673"/>
                  </a:lnTo>
                  <a:lnTo>
                    <a:pt x="158" y="1653"/>
                  </a:lnTo>
                  <a:lnTo>
                    <a:pt x="174" y="1634"/>
                  </a:lnTo>
                  <a:lnTo>
                    <a:pt x="180" y="1625"/>
                  </a:lnTo>
                  <a:lnTo>
                    <a:pt x="187" y="1615"/>
                  </a:lnTo>
                  <a:lnTo>
                    <a:pt x="192" y="1604"/>
                  </a:lnTo>
                  <a:lnTo>
                    <a:pt x="196" y="1593"/>
                  </a:lnTo>
                  <a:lnTo>
                    <a:pt x="200" y="1577"/>
                  </a:lnTo>
                  <a:lnTo>
                    <a:pt x="202" y="1561"/>
                  </a:lnTo>
                  <a:lnTo>
                    <a:pt x="204" y="1547"/>
                  </a:lnTo>
                  <a:lnTo>
                    <a:pt x="204" y="1532"/>
                  </a:lnTo>
                  <a:lnTo>
                    <a:pt x="202" y="1517"/>
                  </a:lnTo>
                  <a:lnTo>
                    <a:pt x="200" y="1504"/>
                  </a:lnTo>
                  <a:lnTo>
                    <a:pt x="196" y="1490"/>
                  </a:lnTo>
                  <a:lnTo>
                    <a:pt x="192" y="1476"/>
                  </a:lnTo>
                  <a:lnTo>
                    <a:pt x="182" y="1450"/>
                  </a:lnTo>
                  <a:lnTo>
                    <a:pt x="169" y="1423"/>
                  </a:lnTo>
                  <a:lnTo>
                    <a:pt x="157" y="1396"/>
                  </a:lnTo>
                  <a:lnTo>
                    <a:pt x="145" y="1370"/>
                  </a:lnTo>
                  <a:lnTo>
                    <a:pt x="142" y="1359"/>
                  </a:lnTo>
                  <a:lnTo>
                    <a:pt x="139" y="1350"/>
                  </a:lnTo>
                  <a:lnTo>
                    <a:pt x="138" y="1341"/>
                  </a:lnTo>
                  <a:lnTo>
                    <a:pt x="136" y="1332"/>
                  </a:lnTo>
                  <a:lnTo>
                    <a:pt x="136" y="1315"/>
                  </a:lnTo>
                  <a:lnTo>
                    <a:pt x="136" y="1297"/>
                  </a:lnTo>
                  <a:lnTo>
                    <a:pt x="138" y="1280"/>
                  </a:lnTo>
                  <a:lnTo>
                    <a:pt x="140" y="1263"/>
                  </a:lnTo>
                  <a:lnTo>
                    <a:pt x="140" y="1245"/>
                  </a:lnTo>
                  <a:lnTo>
                    <a:pt x="140" y="1227"/>
                  </a:lnTo>
                  <a:lnTo>
                    <a:pt x="136" y="1209"/>
                  </a:lnTo>
                  <a:lnTo>
                    <a:pt x="132" y="1191"/>
                  </a:lnTo>
                  <a:lnTo>
                    <a:pt x="129" y="1174"/>
                  </a:lnTo>
                  <a:lnTo>
                    <a:pt x="127" y="1156"/>
                  </a:lnTo>
                  <a:lnTo>
                    <a:pt x="130" y="1139"/>
                  </a:lnTo>
                  <a:lnTo>
                    <a:pt x="131" y="1127"/>
                  </a:lnTo>
                  <a:lnTo>
                    <a:pt x="131" y="1118"/>
                  </a:lnTo>
                  <a:lnTo>
                    <a:pt x="130" y="1111"/>
                  </a:lnTo>
                  <a:lnTo>
                    <a:pt x="125" y="1096"/>
                  </a:lnTo>
                  <a:lnTo>
                    <a:pt x="113" y="1076"/>
                  </a:lnTo>
                  <a:lnTo>
                    <a:pt x="110" y="1072"/>
                  </a:lnTo>
                  <a:lnTo>
                    <a:pt x="109" y="1067"/>
                  </a:lnTo>
                  <a:lnTo>
                    <a:pt x="109" y="1063"/>
                  </a:lnTo>
                  <a:lnTo>
                    <a:pt x="109" y="1059"/>
                  </a:lnTo>
                  <a:lnTo>
                    <a:pt x="110" y="1051"/>
                  </a:lnTo>
                  <a:lnTo>
                    <a:pt x="114" y="1043"/>
                  </a:lnTo>
                  <a:lnTo>
                    <a:pt x="125" y="1029"/>
                  </a:lnTo>
                  <a:lnTo>
                    <a:pt x="134" y="1015"/>
                  </a:lnTo>
                  <a:lnTo>
                    <a:pt x="138" y="1004"/>
                  </a:lnTo>
                  <a:lnTo>
                    <a:pt x="139" y="995"/>
                  </a:lnTo>
                  <a:lnTo>
                    <a:pt x="139" y="985"/>
                  </a:lnTo>
                  <a:lnTo>
                    <a:pt x="135" y="976"/>
                  </a:lnTo>
                  <a:lnTo>
                    <a:pt x="131" y="967"/>
                  </a:lnTo>
                  <a:lnTo>
                    <a:pt x="125" y="958"/>
                  </a:lnTo>
                  <a:lnTo>
                    <a:pt x="118" y="949"/>
                  </a:lnTo>
                  <a:lnTo>
                    <a:pt x="109" y="941"/>
                  </a:lnTo>
                  <a:lnTo>
                    <a:pt x="72" y="909"/>
                  </a:lnTo>
                  <a:lnTo>
                    <a:pt x="38" y="881"/>
                  </a:lnTo>
                  <a:lnTo>
                    <a:pt x="18" y="863"/>
                  </a:lnTo>
                  <a:lnTo>
                    <a:pt x="6" y="850"/>
                  </a:lnTo>
                  <a:lnTo>
                    <a:pt x="3" y="845"/>
                  </a:lnTo>
                  <a:lnTo>
                    <a:pt x="0" y="841"/>
                  </a:lnTo>
                  <a:lnTo>
                    <a:pt x="0" y="837"/>
                  </a:lnTo>
                  <a:lnTo>
                    <a:pt x="0" y="835"/>
                  </a:lnTo>
                  <a:lnTo>
                    <a:pt x="16" y="820"/>
                  </a:lnTo>
                  <a:lnTo>
                    <a:pt x="46" y="792"/>
                  </a:lnTo>
                  <a:lnTo>
                    <a:pt x="57" y="778"/>
                  </a:lnTo>
                  <a:lnTo>
                    <a:pt x="68" y="761"/>
                  </a:lnTo>
                  <a:lnTo>
                    <a:pt x="75" y="744"/>
                  </a:lnTo>
                  <a:lnTo>
                    <a:pt x="82" y="726"/>
                  </a:lnTo>
                  <a:lnTo>
                    <a:pt x="85" y="716"/>
                  </a:lnTo>
                  <a:lnTo>
                    <a:pt x="86" y="705"/>
                  </a:lnTo>
                  <a:lnTo>
                    <a:pt x="86" y="694"/>
                  </a:lnTo>
                  <a:lnTo>
                    <a:pt x="86" y="682"/>
                  </a:lnTo>
                  <a:lnTo>
                    <a:pt x="83" y="660"/>
                  </a:lnTo>
                  <a:lnTo>
                    <a:pt x="79" y="637"/>
                  </a:lnTo>
                  <a:lnTo>
                    <a:pt x="69" y="590"/>
                  </a:lnTo>
                  <a:lnTo>
                    <a:pt x="60" y="546"/>
                  </a:lnTo>
                  <a:lnTo>
                    <a:pt x="47" y="462"/>
                  </a:lnTo>
                  <a:lnTo>
                    <a:pt x="47" y="462"/>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71" name="Freeform 71">
              <a:extLst>
                <a:ext uri="{FF2B5EF4-FFF2-40B4-BE49-F238E27FC236}">
                  <a16:creationId xmlns:a16="http://schemas.microsoft.com/office/drawing/2014/main" id="{79876656-A25A-784A-9D9C-CA25098EED1F}"/>
                </a:ext>
              </a:extLst>
            </p:cNvPr>
            <p:cNvSpPr>
              <a:spLocks noEditPoints="1"/>
            </p:cNvSpPr>
            <p:nvPr/>
          </p:nvSpPr>
          <p:spPr bwMode="auto">
            <a:xfrm>
              <a:off x="6648505" y="2931763"/>
              <a:ext cx="1229642" cy="1627481"/>
            </a:xfrm>
            <a:custGeom>
              <a:avLst/>
              <a:gdLst/>
              <a:ahLst/>
              <a:cxnLst>
                <a:cxn ang="0">
                  <a:pos x="2522" y="593"/>
                </a:cxn>
                <a:cxn ang="0">
                  <a:pos x="2543" y="611"/>
                </a:cxn>
                <a:cxn ang="0">
                  <a:pos x="2383" y="412"/>
                </a:cxn>
                <a:cxn ang="0">
                  <a:pos x="2338" y="322"/>
                </a:cxn>
                <a:cxn ang="0">
                  <a:pos x="2452" y="342"/>
                </a:cxn>
                <a:cxn ang="0">
                  <a:pos x="2430" y="448"/>
                </a:cxn>
                <a:cxn ang="0">
                  <a:pos x="2310" y="418"/>
                </a:cxn>
                <a:cxn ang="0">
                  <a:pos x="2515" y="1151"/>
                </a:cxn>
                <a:cxn ang="0">
                  <a:pos x="2627" y="1399"/>
                </a:cxn>
                <a:cxn ang="0">
                  <a:pos x="2679" y="1738"/>
                </a:cxn>
                <a:cxn ang="0">
                  <a:pos x="2584" y="2041"/>
                </a:cxn>
                <a:cxn ang="0">
                  <a:pos x="2373" y="2039"/>
                </a:cxn>
                <a:cxn ang="0">
                  <a:pos x="1977" y="2206"/>
                </a:cxn>
                <a:cxn ang="0">
                  <a:pos x="1859" y="2340"/>
                </a:cxn>
                <a:cxn ang="0">
                  <a:pos x="1956" y="2585"/>
                </a:cxn>
                <a:cxn ang="0">
                  <a:pos x="2215" y="2925"/>
                </a:cxn>
                <a:cxn ang="0">
                  <a:pos x="2119" y="3151"/>
                </a:cxn>
                <a:cxn ang="0">
                  <a:pos x="1891" y="3268"/>
                </a:cxn>
                <a:cxn ang="0">
                  <a:pos x="1920" y="3565"/>
                </a:cxn>
                <a:cxn ang="0">
                  <a:pos x="1721" y="3465"/>
                </a:cxn>
                <a:cxn ang="0">
                  <a:pos x="1453" y="3548"/>
                </a:cxn>
                <a:cxn ang="0">
                  <a:pos x="1204" y="3491"/>
                </a:cxn>
                <a:cxn ang="0">
                  <a:pos x="1102" y="3601"/>
                </a:cxn>
                <a:cxn ang="0">
                  <a:pos x="684" y="3322"/>
                </a:cxn>
                <a:cxn ang="0">
                  <a:pos x="557" y="3400"/>
                </a:cxn>
                <a:cxn ang="0">
                  <a:pos x="331" y="3378"/>
                </a:cxn>
                <a:cxn ang="0">
                  <a:pos x="304" y="3147"/>
                </a:cxn>
                <a:cxn ang="0">
                  <a:pos x="541" y="2780"/>
                </a:cxn>
                <a:cxn ang="0">
                  <a:pos x="264" y="2550"/>
                </a:cxn>
                <a:cxn ang="0">
                  <a:pos x="49" y="2366"/>
                </a:cxn>
                <a:cxn ang="0">
                  <a:pos x="0" y="2154"/>
                </a:cxn>
                <a:cxn ang="0">
                  <a:pos x="23" y="1807"/>
                </a:cxn>
                <a:cxn ang="0">
                  <a:pos x="132" y="1501"/>
                </a:cxn>
                <a:cxn ang="0">
                  <a:pos x="106" y="1349"/>
                </a:cxn>
                <a:cxn ang="0">
                  <a:pos x="382" y="1273"/>
                </a:cxn>
                <a:cxn ang="0">
                  <a:pos x="460" y="1077"/>
                </a:cxn>
                <a:cxn ang="0">
                  <a:pos x="460" y="975"/>
                </a:cxn>
                <a:cxn ang="0">
                  <a:pos x="602" y="712"/>
                </a:cxn>
                <a:cxn ang="0">
                  <a:pos x="585" y="577"/>
                </a:cxn>
                <a:cxn ang="0">
                  <a:pos x="865" y="572"/>
                </a:cxn>
                <a:cxn ang="0">
                  <a:pos x="903" y="712"/>
                </a:cxn>
                <a:cxn ang="0">
                  <a:pos x="960" y="744"/>
                </a:cxn>
                <a:cxn ang="0">
                  <a:pos x="1017" y="506"/>
                </a:cxn>
                <a:cxn ang="0">
                  <a:pos x="1261" y="624"/>
                </a:cxn>
                <a:cxn ang="0">
                  <a:pos x="1102" y="443"/>
                </a:cxn>
                <a:cxn ang="0">
                  <a:pos x="1111" y="340"/>
                </a:cxn>
                <a:cxn ang="0">
                  <a:pos x="1088" y="273"/>
                </a:cxn>
                <a:cxn ang="0">
                  <a:pos x="1106" y="18"/>
                </a:cxn>
                <a:cxn ang="0">
                  <a:pos x="1394" y="76"/>
                </a:cxn>
                <a:cxn ang="0">
                  <a:pos x="1454" y="225"/>
                </a:cxn>
                <a:cxn ang="0">
                  <a:pos x="1476" y="310"/>
                </a:cxn>
                <a:cxn ang="0">
                  <a:pos x="1592" y="365"/>
                </a:cxn>
                <a:cxn ang="0">
                  <a:pos x="1745" y="296"/>
                </a:cxn>
                <a:cxn ang="0">
                  <a:pos x="1723" y="436"/>
                </a:cxn>
                <a:cxn ang="0">
                  <a:pos x="1633" y="538"/>
                </a:cxn>
                <a:cxn ang="0">
                  <a:pos x="1837" y="538"/>
                </a:cxn>
                <a:cxn ang="0">
                  <a:pos x="2065" y="415"/>
                </a:cxn>
                <a:cxn ang="0">
                  <a:pos x="2109" y="415"/>
                </a:cxn>
                <a:cxn ang="0">
                  <a:pos x="2198" y="452"/>
                </a:cxn>
                <a:cxn ang="0">
                  <a:pos x="2354" y="544"/>
                </a:cxn>
                <a:cxn ang="0">
                  <a:pos x="2434" y="640"/>
                </a:cxn>
              </a:cxnLst>
              <a:rect l="0" t="0" r="r" b="b"/>
              <a:pathLst>
                <a:path w="2701" h="3602">
                  <a:moveTo>
                    <a:pt x="2549" y="625"/>
                  </a:moveTo>
                  <a:lnTo>
                    <a:pt x="2531" y="673"/>
                  </a:lnTo>
                  <a:lnTo>
                    <a:pt x="2518" y="665"/>
                  </a:lnTo>
                  <a:lnTo>
                    <a:pt x="2503" y="659"/>
                  </a:lnTo>
                  <a:lnTo>
                    <a:pt x="2495" y="656"/>
                  </a:lnTo>
                  <a:lnTo>
                    <a:pt x="2488" y="652"/>
                  </a:lnTo>
                  <a:lnTo>
                    <a:pt x="2483" y="647"/>
                  </a:lnTo>
                  <a:lnTo>
                    <a:pt x="2479" y="641"/>
                  </a:lnTo>
                  <a:lnTo>
                    <a:pt x="2477" y="634"/>
                  </a:lnTo>
                  <a:lnTo>
                    <a:pt x="2475" y="628"/>
                  </a:lnTo>
                  <a:lnTo>
                    <a:pt x="2475" y="620"/>
                  </a:lnTo>
                  <a:lnTo>
                    <a:pt x="2478" y="615"/>
                  </a:lnTo>
                  <a:lnTo>
                    <a:pt x="2482" y="610"/>
                  </a:lnTo>
                  <a:lnTo>
                    <a:pt x="2486" y="607"/>
                  </a:lnTo>
                  <a:lnTo>
                    <a:pt x="2491" y="606"/>
                  </a:lnTo>
                  <a:lnTo>
                    <a:pt x="2495" y="605"/>
                  </a:lnTo>
                  <a:lnTo>
                    <a:pt x="2504" y="605"/>
                  </a:lnTo>
                  <a:lnTo>
                    <a:pt x="2515" y="603"/>
                  </a:lnTo>
                  <a:lnTo>
                    <a:pt x="2519" y="601"/>
                  </a:lnTo>
                  <a:lnTo>
                    <a:pt x="2522" y="598"/>
                  </a:lnTo>
                  <a:lnTo>
                    <a:pt x="2522" y="593"/>
                  </a:lnTo>
                  <a:lnTo>
                    <a:pt x="2521" y="589"/>
                  </a:lnTo>
                  <a:lnTo>
                    <a:pt x="2513" y="577"/>
                  </a:lnTo>
                  <a:lnTo>
                    <a:pt x="2503" y="566"/>
                  </a:lnTo>
                  <a:lnTo>
                    <a:pt x="2478" y="542"/>
                  </a:lnTo>
                  <a:lnTo>
                    <a:pt x="2464" y="529"/>
                  </a:lnTo>
                  <a:lnTo>
                    <a:pt x="2458" y="523"/>
                  </a:lnTo>
                  <a:lnTo>
                    <a:pt x="2457" y="518"/>
                  </a:lnTo>
                  <a:lnTo>
                    <a:pt x="2457" y="514"/>
                  </a:lnTo>
                  <a:lnTo>
                    <a:pt x="2460" y="511"/>
                  </a:lnTo>
                  <a:lnTo>
                    <a:pt x="2464" y="511"/>
                  </a:lnTo>
                  <a:lnTo>
                    <a:pt x="2469" y="513"/>
                  </a:lnTo>
                  <a:lnTo>
                    <a:pt x="2474" y="514"/>
                  </a:lnTo>
                  <a:lnTo>
                    <a:pt x="2481" y="518"/>
                  </a:lnTo>
                  <a:lnTo>
                    <a:pt x="2490" y="527"/>
                  </a:lnTo>
                  <a:lnTo>
                    <a:pt x="2503" y="540"/>
                  </a:lnTo>
                  <a:lnTo>
                    <a:pt x="2508" y="546"/>
                  </a:lnTo>
                  <a:lnTo>
                    <a:pt x="2514" y="551"/>
                  </a:lnTo>
                  <a:lnTo>
                    <a:pt x="2519" y="555"/>
                  </a:lnTo>
                  <a:lnTo>
                    <a:pt x="2525" y="558"/>
                  </a:lnTo>
                  <a:lnTo>
                    <a:pt x="2536" y="598"/>
                  </a:lnTo>
                  <a:lnTo>
                    <a:pt x="2543" y="611"/>
                  </a:lnTo>
                  <a:lnTo>
                    <a:pt x="2549" y="625"/>
                  </a:lnTo>
                  <a:close/>
                  <a:moveTo>
                    <a:pt x="2310" y="418"/>
                  </a:moveTo>
                  <a:lnTo>
                    <a:pt x="2307" y="417"/>
                  </a:lnTo>
                  <a:lnTo>
                    <a:pt x="2304" y="413"/>
                  </a:lnTo>
                  <a:lnTo>
                    <a:pt x="2302" y="408"/>
                  </a:lnTo>
                  <a:lnTo>
                    <a:pt x="2300" y="402"/>
                  </a:lnTo>
                  <a:lnTo>
                    <a:pt x="2299" y="388"/>
                  </a:lnTo>
                  <a:lnTo>
                    <a:pt x="2299" y="374"/>
                  </a:lnTo>
                  <a:lnTo>
                    <a:pt x="2300" y="367"/>
                  </a:lnTo>
                  <a:lnTo>
                    <a:pt x="2303" y="362"/>
                  </a:lnTo>
                  <a:lnTo>
                    <a:pt x="2306" y="357"/>
                  </a:lnTo>
                  <a:lnTo>
                    <a:pt x="2311" y="355"/>
                  </a:lnTo>
                  <a:lnTo>
                    <a:pt x="2316" y="353"/>
                  </a:lnTo>
                  <a:lnTo>
                    <a:pt x="2322" y="353"/>
                  </a:lnTo>
                  <a:lnTo>
                    <a:pt x="2330" y="357"/>
                  </a:lnTo>
                  <a:lnTo>
                    <a:pt x="2339" y="364"/>
                  </a:lnTo>
                  <a:lnTo>
                    <a:pt x="2355" y="371"/>
                  </a:lnTo>
                  <a:lnTo>
                    <a:pt x="2368" y="379"/>
                  </a:lnTo>
                  <a:lnTo>
                    <a:pt x="2376" y="395"/>
                  </a:lnTo>
                  <a:lnTo>
                    <a:pt x="2381" y="406"/>
                  </a:lnTo>
                  <a:lnTo>
                    <a:pt x="2383" y="412"/>
                  </a:lnTo>
                  <a:lnTo>
                    <a:pt x="2389" y="417"/>
                  </a:lnTo>
                  <a:lnTo>
                    <a:pt x="2395" y="421"/>
                  </a:lnTo>
                  <a:lnTo>
                    <a:pt x="2405" y="424"/>
                  </a:lnTo>
                  <a:lnTo>
                    <a:pt x="2409" y="424"/>
                  </a:lnTo>
                  <a:lnTo>
                    <a:pt x="2413" y="424"/>
                  </a:lnTo>
                  <a:lnTo>
                    <a:pt x="2417" y="423"/>
                  </a:lnTo>
                  <a:lnTo>
                    <a:pt x="2418" y="422"/>
                  </a:lnTo>
                  <a:lnTo>
                    <a:pt x="2421" y="415"/>
                  </a:lnTo>
                  <a:lnTo>
                    <a:pt x="2421" y="408"/>
                  </a:lnTo>
                  <a:lnTo>
                    <a:pt x="2417" y="390"/>
                  </a:lnTo>
                  <a:lnTo>
                    <a:pt x="2413" y="377"/>
                  </a:lnTo>
                  <a:lnTo>
                    <a:pt x="2412" y="370"/>
                  </a:lnTo>
                  <a:lnTo>
                    <a:pt x="2411" y="365"/>
                  </a:lnTo>
                  <a:lnTo>
                    <a:pt x="2409" y="361"/>
                  </a:lnTo>
                  <a:lnTo>
                    <a:pt x="2407" y="357"/>
                  </a:lnTo>
                  <a:lnTo>
                    <a:pt x="2400" y="352"/>
                  </a:lnTo>
                  <a:lnTo>
                    <a:pt x="2392" y="347"/>
                  </a:lnTo>
                  <a:lnTo>
                    <a:pt x="2374" y="340"/>
                  </a:lnTo>
                  <a:lnTo>
                    <a:pt x="2356" y="333"/>
                  </a:lnTo>
                  <a:lnTo>
                    <a:pt x="2348" y="329"/>
                  </a:lnTo>
                  <a:lnTo>
                    <a:pt x="2338" y="322"/>
                  </a:lnTo>
                  <a:lnTo>
                    <a:pt x="2333" y="318"/>
                  </a:lnTo>
                  <a:lnTo>
                    <a:pt x="2329" y="314"/>
                  </a:lnTo>
                  <a:lnTo>
                    <a:pt x="2326" y="310"/>
                  </a:lnTo>
                  <a:lnTo>
                    <a:pt x="2326" y="308"/>
                  </a:lnTo>
                  <a:lnTo>
                    <a:pt x="2333" y="301"/>
                  </a:lnTo>
                  <a:lnTo>
                    <a:pt x="2347" y="294"/>
                  </a:lnTo>
                  <a:lnTo>
                    <a:pt x="2361" y="287"/>
                  </a:lnTo>
                  <a:lnTo>
                    <a:pt x="2370" y="283"/>
                  </a:lnTo>
                  <a:lnTo>
                    <a:pt x="2374" y="288"/>
                  </a:lnTo>
                  <a:lnTo>
                    <a:pt x="2376" y="294"/>
                  </a:lnTo>
                  <a:lnTo>
                    <a:pt x="2377" y="299"/>
                  </a:lnTo>
                  <a:lnTo>
                    <a:pt x="2378" y="305"/>
                  </a:lnTo>
                  <a:lnTo>
                    <a:pt x="2379" y="310"/>
                  </a:lnTo>
                  <a:lnTo>
                    <a:pt x="2382" y="317"/>
                  </a:lnTo>
                  <a:lnTo>
                    <a:pt x="2387" y="322"/>
                  </a:lnTo>
                  <a:lnTo>
                    <a:pt x="2395" y="326"/>
                  </a:lnTo>
                  <a:lnTo>
                    <a:pt x="2408" y="330"/>
                  </a:lnTo>
                  <a:lnTo>
                    <a:pt x="2422" y="333"/>
                  </a:lnTo>
                  <a:lnTo>
                    <a:pt x="2436" y="335"/>
                  </a:lnTo>
                  <a:lnTo>
                    <a:pt x="2449" y="339"/>
                  </a:lnTo>
                  <a:lnTo>
                    <a:pt x="2452" y="342"/>
                  </a:lnTo>
                  <a:lnTo>
                    <a:pt x="2455" y="345"/>
                  </a:lnTo>
                  <a:lnTo>
                    <a:pt x="2455" y="349"/>
                  </a:lnTo>
                  <a:lnTo>
                    <a:pt x="2455" y="353"/>
                  </a:lnTo>
                  <a:lnTo>
                    <a:pt x="2453" y="362"/>
                  </a:lnTo>
                  <a:lnTo>
                    <a:pt x="2452" y="370"/>
                  </a:lnTo>
                  <a:lnTo>
                    <a:pt x="2451" y="379"/>
                  </a:lnTo>
                  <a:lnTo>
                    <a:pt x="2452" y="387"/>
                  </a:lnTo>
                  <a:lnTo>
                    <a:pt x="2455" y="395"/>
                  </a:lnTo>
                  <a:lnTo>
                    <a:pt x="2457" y="402"/>
                  </a:lnTo>
                  <a:lnTo>
                    <a:pt x="2460" y="409"/>
                  </a:lnTo>
                  <a:lnTo>
                    <a:pt x="2462" y="417"/>
                  </a:lnTo>
                  <a:lnTo>
                    <a:pt x="2465" y="423"/>
                  </a:lnTo>
                  <a:lnTo>
                    <a:pt x="2465" y="432"/>
                  </a:lnTo>
                  <a:lnTo>
                    <a:pt x="2465" y="440"/>
                  </a:lnTo>
                  <a:lnTo>
                    <a:pt x="2462" y="447"/>
                  </a:lnTo>
                  <a:lnTo>
                    <a:pt x="2458" y="450"/>
                  </a:lnTo>
                  <a:lnTo>
                    <a:pt x="2455" y="452"/>
                  </a:lnTo>
                  <a:lnTo>
                    <a:pt x="2449" y="453"/>
                  </a:lnTo>
                  <a:lnTo>
                    <a:pt x="2443" y="452"/>
                  </a:lnTo>
                  <a:lnTo>
                    <a:pt x="2436" y="450"/>
                  </a:lnTo>
                  <a:lnTo>
                    <a:pt x="2430" y="448"/>
                  </a:lnTo>
                  <a:lnTo>
                    <a:pt x="2425" y="445"/>
                  </a:lnTo>
                  <a:lnTo>
                    <a:pt x="2420" y="445"/>
                  </a:lnTo>
                  <a:lnTo>
                    <a:pt x="2414" y="447"/>
                  </a:lnTo>
                  <a:lnTo>
                    <a:pt x="2411" y="448"/>
                  </a:lnTo>
                  <a:lnTo>
                    <a:pt x="2403" y="454"/>
                  </a:lnTo>
                  <a:lnTo>
                    <a:pt x="2396" y="462"/>
                  </a:lnTo>
                  <a:lnTo>
                    <a:pt x="2391" y="469"/>
                  </a:lnTo>
                  <a:lnTo>
                    <a:pt x="2386" y="472"/>
                  </a:lnTo>
                  <a:lnTo>
                    <a:pt x="2378" y="475"/>
                  </a:lnTo>
                  <a:lnTo>
                    <a:pt x="2372" y="478"/>
                  </a:lnTo>
                  <a:lnTo>
                    <a:pt x="2357" y="480"/>
                  </a:lnTo>
                  <a:lnTo>
                    <a:pt x="2342" y="480"/>
                  </a:lnTo>
                  <a:lnTo>
                    <a:pt x="2333" y="479"/>
                  </a:lnTo>
                  <a:lnTo>
                    <a:pt x="2326" y="476"/>
                  </a:lnTo>
                  <a:lnTo>
                    <a:pt x="2321" y="471"/>
                  </a:lnTo>
                  <a:lnTo>
                    <a:pt x="2317" y="466"/>
                  </a:lnTo>
                  <a:lnTo>
                    <a:pt x="2316" y="458"/>
                  </a:lnTo>
                  <a:lnTo>
                    <a:pt x="2315" y="452"/>
                  </a:lnTo>
                  <a:lnTo>
                    <a:pt x="2313" y="444"/>
                  </a:lnTo>
                  <a:lnTo>
                    <a:pt x="2313" y="435"/>
                  </a:lnTo>
                  <a:lnTo>
                    <a:pt x="2310" y="418"/>
                  </a:lnTo>
                  <a:close/>
                  <a:moveTo>
                    <a:pt x="2544" y="750"/>
                  </a:moveTo>
                  <a:lnTo>
                    <a:pt x="2557" y="834"/>
                  </a:lnTo>
                  <a:lnTo>
                    <a:pt x="2566" y="878"/>
                  </a:lnTo>
                  <a:lnTo>
                    <a:pt x="2576" y="925"/>
                  </a:lnTo>
                  <a:lnTo>
                    <a:pt x="2580" y="948"/>
                  </a:lnTo>
                  <a:lnTo>
                    <a:pt x="2583" y="970"/>
                  </a:lnTo>
                  <a:lnTo>
                    <a:pt x="2583" y="982"/>
                  </a:lnTo>
                  <a:lnTo>
                    <a:pt x="2583" y="993"/>
                  </a:lnTo>
                  <a:lnTo>
                    <a:pt x="2582" y="1004"/>
                  </a:lnTo>
                  <a:lnTo>
                    <a:pt x="2579" y="1014"/>
                  </a:lnTo>
                  <a:lnTo>
                    <a:pt x="2572" y="1032"/>
                  </a:lnTo>
                  <a:lnTo>
                    <a:pt x="2565" y="1049"/>
                  </a:lnTo>
                  <a:lnTo>
                    <a:pt x="2554" y="1066"/>
                  </a:lnTo>
                  <a:lnTo>
                    <a:pt x="2543" y="1080"/>
                  </a:lnTo>
                  <a:lnTo>
                    <a:pt x="2513" y="1108"/>
                  </a:lnTo>
                  <a:lnTo>
                    <a:pt x="2497" y="1123"/>
                  </a:lnTo>
                  <a:lnTo>
                    <a:pt x="2497" y="1125"/>
                  </a:lnTo>
                  <a:lnTo>
                    <a:pt x="2497" y="1129"/>
                  </a:lnTo>
                  <a:lnTo>
                    <a:pt x="2500" y="1133"/>
                  </a:lnTo>
                  <a:lnTo>
                    <a:pt x="2503" y="1138"/>
                  </a:lnTo>
                  <a:lnTo>
                    <a:pt x="2515" y="1151"/>
                  </a:lnTo>
                  <a:lnTo>
                    <a:pt x="2535" y="1169"/>
                  </a:lnTo>
                  <a:lnTo>
                    <a:pt x="2569" y="1197"/>
                  </a:lnTo>
                  <a:lnTo>
                    <a:pt x="2606" y="1229"/>
                  </a:lnTo>
                  <a:lnTo>
                    <a:pt x="2615" y="1237"/>
                  </a:lnTo>
                  <a:lnTo>
                    <a:pt x="2622" y="1246"/>
                  </a:lnTo>
                  <a:lnTo>
                    <a:pt x="2628" y="1255"/>
                  </a:lnTo>
                  <a:lnTo>
                    <a:pt x="2632" y="1264"/>
                  </a:lnTo>
                  <a:lnTo>
                    <a:pt x="2636" y="1273"/>
                  </a:lnTo>
                  <a:lnTo>
                    <a:pt x="2636" y="1283"/>
                  </a:lnTo>
                  <a:lnTo>
                    <a:pt x="2635" y="1292"/>
                  </a:lnTo>
                  <a:lnTo>
                    <a:pt x="2631" y="1303"/>
                  </a:lnTo>
                  <a:lnTo>
                    <a:pt x="2622" y="1317"/>
                  </a:lnTo>
                  <a:lnTo>
                    <a:pt x="2611" y="1331"/>
                  </a:lnTo>
                  <a:lnTo>
                    <a:pt x="2607" y="1339"/>
                  </a:lnTo>
                  <a:lnTo>
                    <a:pt x="2606" y="1347"/>
                  </a:lnTo>
                  <a:lnTo>
                    <a:pt x="2606" y="1351"/>
                  </a:lnTo>
                  <a:lnTo>
                    <a:pt x="2606" y="1355"/>
                  </a:lnTo>
                  <a:lnTo>
                    <a:pt x="2607" y="1360"/>
                  </a:lnTo>
                  <a:lnTo>
                    <a:pt x="2610" y="1364"/>
                  </a:lnTo>
                  <a:lnTo>
                    <a:pt x="2622" y="1384"/>
                  </a:lnTo>
                  <a:lnTo>
                    <a:pt x="2627" y="1399"/>
                  </a:lnTo>
                  <a:lnTo>
                    <a:pt x="2628" y="1406"/>
                  </a:lnTo>
                  <a:lnTo>
                    <a:pt x="2628" y="1415"/>
                  </a:lnTo>
                  <a:lnTo>
                    <a:pt x="2627" y="1427"/>
                  </a:lnTo>
                  <a:lnTo>
                    <a:pt x="2624" y="1444"/>
                  </a:lnTo>
                  <a:lnTo>
                    <a:pt x="2626" y="1462"/>
                  </a:lnTo>
                  <a:lnTo>
                    <a:pt x="2629" y="1479"/>
                  </a:lnTo>
                  <a:lnTo>
                    <a:pt x="2633" y="1497"/>
                  </a:lnTo>
                  <a:lnTo>
                    <a:pt x="2637" y="1515"/>
                  </a:lnTo>
                  <a:lnTo>
                    <a:pt x="2637" y="1533"/>
                  </a:lnTo>
                  <a:lnTo>
                    <a:pt x="2637" y="1551"/>
                  </a:lnTo>
                  <a:lnTo>
                    <a:pt x="2635" y="1568"/>
                  </a:lnTo>
                  <a:lnTo>
                    <a:pt x="2633" y="1585"/>
                  </a:lnTo>
                  <a:lnTo>
                    <a:pt x="2633" y="1603"/>
                  </a:lnTo>
                  <a:lnTo>
                    <a:pt x="2633" y="1620"/>
                  </a:lnTo>
                  <a:lnTo>
                    <a:pt x="2635" y="1629"/>
                  </a:lnTo>
                  <a:lnTo>
                    <a:pt x="2636" y="1638"/>
                  </a:lnTo>
                  <a:lnTo>
                    <a:pt x="2639" y="1647"/>
                  </a:lnTo>
                  <a:lnTo>
                    <a:pt x="2642" y="1658"/>
                  </a:lnTo>
                  <a:lnTo>
                    <a:pt x="2654" y="1684"/>
                  </a:lnTo>
                  <a:lnTo>
                    <a:pt x="2666" y="1711"/>
                  </a:lnTo>
                  <a:lnTo>
                    <a:pt x="2679" y="1738"/>
                  </a:lnTo>
                  <a:lnTo>
                    <a:pt x="2689" y="1764"/>
                  </a:lnTo>
                  <a:lnTo>
                    <a:pt x="2693" y="1778"/>
                  </a:lnTo>
                  <a:lnTo>
                    <a:pt x="2697" y="1792"/>
                  </a:lnTo>
                  <a:lnTo>
                    <a:pt x="2699" y="1805"/>
                  </a:lnTo>
                  <a:lnTo>
                    <a:pt x="2701" y="1820"/>
                  </a:lnTo>
                  <a:lnTo>
                    <a:pt x="2701" y="1835"/>
                  </a:lnTo>
                  <a:lnTo>
                    <a:pt x="2699" y="1849"/>
                  </a:lnTo>
                  <a:lnTo>
                    <a:pt x="2697" y="1865"/>
                  </a:lnTo>
                  <a:lnTo>
                    <a:pt x="2693" y="1881"/>
                  </a:lnTo>
                  <a:lnTo>
                    <a:pt x="2689" y="1892"/>
                  </a:lnTo>
                  <a:lnTo>
                    <a:pt x="2684" y="1903"/>
                  </a:lnTo>
                  <a:lnTo>
                    <a:pt x="2677" y="1913"/>
                  </a:lnTo>
                  <a:lnTo>
                    <a:pt x="2671" y="1922"/>
                  </a:lnTo>
                  <a:lnTo>
                    <a:pt x="2655" y="1941"/>
                  </a:lnTo>
                  <a:lnTo>
                    <a:pt x="2639" y="1961"/>
                  </a:lnTo>
                  <a:lnTo>
                    <a:pt x="2623" y="1979"/>
                  </a:lnTo>
                  <a:lnTo>
                    <a:pt x="2607" y="1998"/>
                  </a:lnTo>
                  <a:lnTo>
                    <a:pt x="2601" y="2009"/>
                  </a:lnTo>
                  <a:lnTo>
                    <a:pt x="2595" y="2019"/>
                  </a:lnTo>
                  <a:lnTo>
                    <a:pt x="2589" y="2030"/>
                  </a:lnTo>
                  <a:lnTo>
                    <a:pt x="2584" y="2041"/>
                  </a:lnTo>
                  <a:lnTo>
                    <a:pt x="2549" y="2017"/>
                  </a:lnTo>
                  <a:lnTo>
                    <a:pt x="2544" y="2004"/>
                  </a:lnTo>
                  <a:lnTo>
                    <a:pt x="2539" y="1993"/>
                  </a:lnTo>
                  <a:lnTo>
                    <a:pt x="2536" y="1989"/>
                  </a:lnTo>
                  <a:lnTo>
                    <a:pt x="2534" y="1987"/>
                  </a:lnTo>
                  <a:lnTo>
                    <a:pt x="2530" y="1984"/>
                  </a:lnTo>
                  <a:lnTo>
                    <a:pt x="2526" y="1983"/>
                  </a:lnTo>
                  <a:lnTo>
                    <a:pt x="2519" y="1982"/>
                  </a:lnTo>
                  <a:lnTo>
                    <a:pt x="2512" y="1983"/>
                  </a:lnTo>
                  <a:lnTo>
                    <a:pt x="2503" y="1985"/>
                  </a:lnTo>
                  <a:lnTo>
                    <a:pt x="2493" y="1991"/>
                  </a:lnTo>
                  <a:lnTo>
                    <a:pt x="2475" y="2002"/>
                  </a:lnTo>
                  <a:lnTo>
                    <a:pt x="2457" y="2014"/>
                  </a:lnTo>
                  <a:lnTo>
                    <a:pt x="2448" y="2020"/>
                  </a:lnTo>
                  <a:lnTo>
                    <a:pt x="2439" y="2024"/>
                  </a:lnTo>
                  <a:lnTo>
                    <a:pt x="2430" y="2028"/>
                  </a:lnTo>
                  <a:lnTo>
                    <a:pt x="2421" y="2030"/>
                  </a:lnTo>
                  <a:lnTo>
                    <a:pt x="2408" y="2031"/>
                  </a:lnTo>
                  <a:lnTo>
                    <a:pt x="2396" y="2032"/>
                  </a:lnTo>
                  <a:lnTo>
                    <a:pt x="2385" y="2036"/>
                  </a:lnTo>
                  <a:lnTo>
                    <a:pt x="2373" y="2039"/>
                  </a:lnTo>
                  <a:lnTo>
                    <a:pt x="2352" y="2048"/>
                  </a:lnTo>
                  <a:lnTo>
                    <a:pt x="2332" y="2058"/>
                  </a:lnTo>
                  <a:lnTo>
                    <a:pt x="2312" y="2068"/>
                  </a:lnTo>
                  <a:lnTo>
                    <a:pt x="2291" y="2079"/>
                  </a:lnTo>
                  <a:lnTo>
                    <a:pt x="2269" y="2088"/>
                  </a:lnTo>
                  <a:lnTo>
                    <a:pt x="2246" y="2096"/>
                  </a:lnTo>
                  <a:lnTo>
                    <a:pt x="2225" y="2102"/>
                  </a:lnTo>
                  <a:lnTo>
                    <a:pt x="2205" y="2109"/>
                  </a:lnTo>
                  <a:lnTo>
                    <a:pt x="2185" y="2116"/>
                  </a:lnTo>
                  <a:lnTo>
                    <a:pt x="2167" y="2127"/>
                  </a:lnTo>
                  <a:lnTo>
                    <a:pt x="2149" y="2136"/>
                  </a:lnTo>
                  <a:lnTo>
                    <a:pt x="2131" y="2147"/>
                  </a:lnTo>
                  <a:lnTo>
                    <a:pt x="2113" y="2159"/>
                  </a:lnTo>
                  <a:lnTo>
                    <a:pt x="2094" y="2171"/>
                  </a:lnTo>
                  <a:lnTo>
                    <a:pt x="2083" y="2178"/>
                  </a:lnTo>
                  <a:lnTo>
                    <a:pt x="2071" y="2184"/>
                  </a:lnTo>
                  <a:lnTo>
                    <a:pt x="2058" y="2188"/>
                  </a:lnTo>
                  <a:lnTo>
                    <a:pt x="2045" y="2191"/>
                  </a:lnTo>
                  <a:lnTo>
                    <a:pt x="2018" y="2197"/>
                  </a:lnTo>
                  <a:lnTo>
                    <a:pt x="1991" y="2202"/>
                  </a:lnTo>
                  <a:lnTo>
                    <a:pt x="1977" y="2206"/>
                  </a:lnTo>
                  <a:lnTo>
                    <a:pt x="1964" y="2210"/>
                  </a:lnTo>
                  <a:lnTo>
                    <a:pt x="1952" y="2213"/>
                  </a:lnTo>
                  <a:lnTo>
                    <a:pt x="1940" y="2220"/>
                  </a:lnTo>
                  <a:lnTo>
                    <a:pt x="1930" y="2228"/>
                  </a:lnTo>
                  <a:lnTo>
                    <a:pt x="1920" y="2235"/>
                  </a:lnTo>
                  <a:lnTo>
                    <a:pt x="1912" y="2247"/>
                  </a:lnTo>
                  <a:lnTo>
                    <a:pt x="1905" y="2260"/>
                  </a:lnTo>
                  <a:lnTo>
                    <a:pt x="1901" y="2268"/>
                  </a:lnTo>
                  <a:lnTo>
                    <a:pt x="1896" y="2274"/>
                  </a:lnTo>
                  <a:lnTo>
                    <a:pt x="1892" y="2278"/>
                  </a:lnTo>
                  <a:lnTo>
                    <a:pt x="1887" y="2282"/>
                  </a:lnTo>
                  <a:lnTo>
                    <a:pt x="1877" y="2287"/>
                  </a:lnTo>
                  <a:lnTo>
                    <a:pt x="1866" y="2290"/>
                  </a:lnTo>
                  <a:lnTo>
                    <a:pt x="1857" y="2292"/>
                  </a:lnTo>
                  <a:lnTo>
                    <a:pt x="1848" y="2295"/>
                  </a:lnTo>
                  <a:lnTo>
                    <a:pt x="1846" y="2298"/>
                  </a:lnTo>
                  <a:lnTo>
                    <a:pt x="1842" y="2302"/>
                  </a:lnTo>
                  <a:lnTo>
                    <a:pt x="1841" y="2305"/>
                  </a:lnTo>
                  <a:lnTo>
                    <a:pt x="1839" y="2311"/>
                  </a:lnTo>
                  <a:lnTo>
                    <a:pt x="1848" y="2327"/>
                  </a:lnTo>
                  <a:lnTo>
                    <a:pt x="1859" y="2340"/>
                  </a:lnTo>
                  <a:lnTo>
                    <a:pt x="1869" y="2353"/>
                  </a:lnTo>
                  <a:lnTo>
                    <a:pt x="1879" y="2365"/>
                  </a:lnTo>
                  <a:lnTo>
                    <a:pt x="1883" y="2371"/>
                  </a:lnTo>
                  <a:lnTo>
                    <a:pt x="1887" y="2378"/>
                  </a:lnTo>
                  <a:lnTo>
                    <a:pt x="1890" y="2384"/>
                  </a:lnTo>
                  <a:lnTo>
                    <a:pt x="1892" y="2392"/>
                  </a:lnTo>
                  <a:lnTo>
                    <a:pt x="1895" y="2401"/>
                  </a:lnTo>
                  <a:lnTo>
                    <a:pt x="1895" y="2409"/>
                  </a:lnTo>
                  <a:lnTo>
                    <a:pt x="1895" y="2419"/>
                  </a:lnTo>
                  <a:lnTo>
                    <a:pt x="1894" y="2431"/>
                  </a:lnTo>
                  <a:lnTo>
                    <a:pt x="1891" y="2454"/>
                  </a:lnTo>
                  <a:lnTo>
                    <a:pt x="1888" y="2474"/>
                  </a:lnTo>
                  <a:lnTo>
                    <a:pt x="1887" y="2491"/>
                  </a:lnTo>
                  <a:lnTo>
                    <a:pt x="1888" y="2505"/>
                  </a:lnTo>
                  <a:lnTo>
                    <a:pt x="1891" y="2513"/>
                  </a:lnTo>
                  <a:lnTo>
                    <a:pt x="1894" y="2519"/>
                  </a:lnTo>
                  <a:lnTo>
                    <a:pt x="1896" y="2526"/>
                  </a:lnTo>
                  <a:lnTo>
                    <a:pt x="1901" y="2533"/>
                  </a:lnTo>
                  <a:lnTo>
                    <a:pt x="1914" y="2548"/>
                  </a:lnTo>
                  <a:lnTo>
                    <a:pt x="1933" y="2565"/>
                  </a:lnTo>
                  <a:lnTo>
                    <a:pt x="1956" y="2585"/>
                  </a:lnTo>
                  <a:lnTo>
                    <a:pt x="1983" y="2611"/>
                  </a:lnTo>
                  <a:lnTo>
                    <a:pt x="2012" y="2640"/>
                  </a:lnTo>
                  <a:lnTo>
                    <a:pt x="2040" y="2669"/>
                  </a:lnTo>
                  <a:lnTo>
                    <a:pt x="2053" y="2686"/>
                  </a:lnTo>
                  <a:lnTo>
                    <a:pt x="2066" y="2702"/>
                  </a:lnTo>
                  <a:lnTo>
                    <a:pt x="2079" y="2717"/>
                  </a:lnTo>
                  <a:lnTo>
                    <a:pt x="2089" y="2734"/>
                  </a:lnTo>
                  <a:lnTo>
                    <a:pt x="2100" y="2750"/>
                  </a:lnTo>
                  <a:lnTo>
                    <a:pt x="2107" y="2764"/>
                  </a:lnTo>
                  <a:lnTo>
                    <a:pt x="2115" y="2780"/>
                  </a:lnTo>
                  <a:lnTo>
                    <a:pt x="2119" y="2794"/>
                  </a:lnTo>
                  <a:lnTo>
                    <a:pt x="2127" y="2820"/>
                  </a:lnTo>
                  <a:lnTo>
                    <a:pt x="2133" y="2839"/>
                  </a:lnTo>
                  <a:lnTo>
                    <a:pt x="2141" y="2855"/>
                  </a:lnTo>
                  <a:lnTo>
                    <a:pt x="2150" y="2868"/>
                  </a:lnTo>
                  <a:lnTo>
                    <a:pt x="2161" y="2879"/>
                  </a:lnTo>
                  <a:lnTo>
                    <a:pt x="2173" y="2890"/>
                  </a:lnTo>
                  <a:lnTo>
                    <a:pt x="2192" y="2901"/>
                  </a:lnTo>
                  <a:lnTo>
                    <a:pt x="2212" y="2916"/>
                  </a:lnTo>
                  <a:lnTo>
                    <a:pt x="2214" y="2919"/>
                  </a:lnTo>
                  <a:lnTo>
                    <a:pt x="2215" y="2925"/>
                  </a:lnTo>
                  <a:lnTo>
                    <a:pt x="2256" y="3014"/>
                  </a:lnTo>
                  <a:lnTo>
                    <a:pt x="2247" y="3026"/>
                  </a:lnTo>
                  <a:lnTo>
                    <a:pt x="2240" y="3037"/>
                  </a:lnTo>
                  <a:lnTo>
                    <a:pt x="2236" y="3048"/>
                  </a:lnTo>
                  <a:lnTo>
                    <a:pt x="2232" y="3059"/>
                  </a:lnTo>
                  <a:lnTo>
                    <a:pt x="2230" y="3079"/>
                  </a:lnTo>
                  <a:lnTo>
                    <a:pt x="2230" y="3097"/>
                  </a:lnTo>
                  <a:lnTo>
                    <a:pt x="2229" y="3105"/>
                  </a:lnTo>
                  <a:lnTo>
                    <a:pt x="2227" y="3112"/>
                  </a:lnTo>
                  <a:lnTo>
                    <a:pt x="2223" y="3118"/>
                  </a:lnTo>
                  <a:lnTo>
                    <a:pt x="2216" y="3123"/>
                  </a:lnTo>
                  <a:lnTo>
                    <a:pt x="2208" y="3128"/>
                  </a:lnTo>
                  <a:lnTo>
                    <a:pt x="2195" y="3131"/>
                  </a:lnTo>
                  <a:lnTo>
                    <a:pt x="2180" y="3133"/>
                  </a:lnTo>
                  <a:lnTo>
                    <a:pt x="2159" y="3133"/>
                  </a:lnTo>
                  <a:lnTo>
                    <a:pt x="2151" y="3133"/>
                  </a:lnTo>
                  <a:lnTo>
                    <a:pt x="2146" y="3134"/>
                  </a:lnTo>
                  <a:lnTo>
                    <a:pt x="2140" y="3136"/>
                  </a:lnTo>
                  <a:lnTo>
                    <a:pt x="2135" y="3138"/>
                  </a:lnTo>
                  <a:lnTo>
                    <a:pt x="2127" y="3144"/>
                  </a:lnTo>
                  <a:lnTo>
                    <a:pt x="2119" y="3151"/>
                  </a:lnTo>
                  <a:lnTo>
                    <a:pt x="2114" y="3160"/>
                  </a:lnTo>
                  <a:lnTo>
                    <a:pt x="2110" y="3171"/>
                  </a:lnTo>
                  <a:lnTo>
                    <a:pt x="2106" y="3182"/>
                  </a:lnTo>
                  <a:lnTo>
                    <a:pt x="2102" y="3194"/>
                  </a:lnTo>
                  <a:lnTo>
                    <a:pt x="2098" y="3206"/>
                  </a:lnTo>
                  <a:lnTo>
                    <a:pt x="2094" y="3217"/>
                  </a:lnTo>
                  <a:lnTo>
                    <a:pt x="2089" y="3229"/>
                  </a:lnTo>
                  <a:lnTo>
                    <a:pt x="2083" y="3239"/>
                  </a:lnTo>
                  <a:lnTo>
                    <a:pt x="2075" y="3248"/>
                  </a:lnTo>
                  <a:lnTo>
                    <a:pt x="2065" y="3256"/>
                  </a:lnTo>
                  <a:lnTo>
                    <a:pt x="2059" y="3260"/>
                  </a:lnTo>
                  <a:lnTo>
                    <a:pt x="2053" y="3263"/>
                  </a:lnTo>
                  <a:lnTo>
                    <a:pt x="2045" y="3265"/>
                  </a:lnTo>
                  <a:lnTo>
                    <a:pt x="2037" y="3268"/>
                  </a:lnTo>
                  <a:lnTo>
                    <a:pt x="2017" y="3271"/>
                  </a:lnTo>
                  <a:lnTo>
                    <a:pt x="1996" y="3271"/>
                  </a:lnTo>
                  <a:lnTo>
                    <a:pt x="1974" y="3271"/>
                  </a:lnTo>
                  <a:lnTo>
                    <a:pt x="1953" y="3268"/>
                  </a:lnTo>
                  <a:lnTo>
                    <a:pt x="1931" y="3267"/>
                  </a:lnTo>
                  <a:lnTo>
                    <a:pt x="1910" y="3267"/>
                  </a:lnTo>
                  <a:lnTo>
                    <a:pt x="1891" y="3268"/>
                  </a:lnTo>
                  <a:lnTo>
                    <a:pt x="1873" y="3271"/>
                  </a:lnTo>
                  <a:lnTo>
                    <a:pt x="1872" y="3277"/>
                  </a:lnTo>
                  <a:lnTo>
                    <a:pt x="1872" y="3285"/>
                  </a:lnTo>
                  <a:lnTo>
                    <a:pt x="1873" y="3293"/>
                  </a:lnTo>
                  <a:lnTo>
                    <a:pt x="1874" y="3302"/>
                  </a:lnTo>
                  <a:lnTo>
                    <a:pt x="1879" y="3322"/>
                  </a:lnTo>
                  <a:lnTo>
                    <a:pt x="1887" y="3344"/>
                  </a:lnTo>
                  <a:lnTo>
                    <a:pt x="1907" y="3396"/>
                  </a:lnTo>
                  <a:lnTo>
                    <a:pt x="1927" y="3449"/>
                  </a:lnTo>
                  <a:lnTo>
                    <a:pt x="1936" y="3474"/>
                  </a:lnTo>
                  <a:lnTo>
                    <a:pt x="1943" y="3497"/>
                  </a:lnTo>
                  <a:lnTo>
                    <a:pt x="1945" y="3509"/>
                  </a:lnTo>
                  <a:lnTo>
                    <a:pt x="1947" y="3519"/>
                  </a:lnTo>
                  <a:lnTo>
                    <a:pt x="1948" y="3528"/>
                  </a:lnTo>
                  <a:lnTo>
                    <a:pt x="1948" y="3536"/>
                  </a:lnTo>
                  <a:lnTo>
                    <a:pt x="1945" y="3544"/>
                  </a:lnTo>
                  <a:lnTo>
                    <a:pt x="1943" y="3550"/>
                  </a:lnTo>
                  <a:lnTo>
                    <a:pt x="1939" y="3557"/>
                  </a:lnTo>
                  <a:lnTo>
                    <a:pt x="1934" y="3561"/>
                  </a:lnTo>
                  <a:lnTo>
                    <a:pt x="1927" y="3563"/>
                  </a:lnTo>
                  <a:lnTo>
                    <a:pt x="1920" y="3565"/>
                  </a:lnTo>
                  <a:lnTo>
                    <a:pt x="1909" y="3565"/>
                  </a:lnTo>
                  <a:lnTo>
                    <a:pt x="1898" y="3563"/>
                  </a:lnTo>
                  <a:lnTo>
                    <a:pt x="1888" y="3557"/>
                  </a:lnTo>
                  <a:lnTo>
                    <a:pt x="1879" y="3549"/>
                  </a:lnTo>
                  <a:lnTo>
                    <a:pt x="1873" y="3541"/>
                  </a:lnTo>
                  <a:lnTo>
                    <a:pt x="1865" y="3532"/>
                  </a:lnTo>
                  <a:lnTo>
                    <a:pt x="1859" y="3524"/>
                  </a:lnTo>
                  <a:lnTo>
                    <a:pt x="1851" y="3517"/>
                  </a:lnTo>
                  <a:lnTo>
                    <a:pt x="1842" y="3509"/>
                  </a:lnTo>
                  <a:lnTo>
                    <a:pt x="1833" y="3505"/>
                  </a:lnTo>
                  <a:lnTo>
                    <a:pt x="1816" y="3499"/>
                  </a:lnTo>
                  <a:lnTo>
                    <a:pt x="1800" y="3493"/>
                  </a:lnTo>
                  <a:lnTo>
                    <a:pt x="1786" y="3491"/>
                  </a:lnTo>
                  <a:lnTo>
                    <a:pt x="1768" y="3489"/>
                  </a:lnTo>
                  <a:lnTo>
                    <a:pt x="1763" y="3488"/>
                  </a:lnTo>
                  <a:lnTo>
                    <a:pt x="1756" y="3487"/>
                  </a:lnTo>
                  <a:lnTo>
                    <a:pt x="1751" y="3484"/>
                  </a:lnTo>
                  <a:lnTo>
                    <a:pt x="1746" y="3480"/>
                  </a:lnTo>
                  <a:lnTo>
                    <a:pt x="1736" y="3474"/>
                  </a:lnTo>
                  <a:lnTo>
                    <a:pt x="1727" y="3467"/>
                  </a:lnTo>
                  <a:lnTo>
                    <a:pt x="1721" y="3465"/>
                  </a:lnTo>
                  <a:lnTo>
                    <a:pt x="1716" y="3464"/>
                  </a:lnTo>
                  <a:lnTo>
                    <a:pt x="1711" y="3464"/>
                  </a:lnTo>
                  <a:lnTo>
                    <a:pt x="1706" y="3465"/>
                  </a:lnTo>
                  <a:lnTo>
                    <a:pt x="1695" y="3470"/>
                  </a:lnTo>
                  <a:lnTo>
                    <a:pt x="1688" y="3476"/>
                  </a:lnTo>
                  <a:lnTo>
                    <a:pt x="1680" y="3483"/>
                  </a:lnTo>
                  <a:lnTo>
                    <a:pt x="1675" y="3491"/>
                  </a:lnTo>
                  <a:lnTo>
                    <a:pt x="1668" y="3499"/>
                  </a:lnTo>
                  <a:lnTo>
                    <a:pt x="1663" y="3506"/>
                  </a:lnTo>
                  <a:lnTo>
                    <a:pt x="1653" y="3523"/>
                  </a:lnTo>
                  <a:lnTo>
                    <a:pt x="1640" y="3537"/>
                  </a:lnTo>
                  <a:lnTo>
                    <a:pt x="1627" y="3544"/>
                  </a:lnTo>
                  <a:lnTo>
                    <a:pt x="1614" y="3548"/>
                  </a:lnTo>
                  <a:lnTo>
                    <a:pt x="1601" y="3552"/>
                  </a:lnTo>
                  <a:lnTo>
                    <a:pt x="1587" y="3553"/>
                  </a:lnTo>
                  <a:lnTo>
                    <a:pt x="1561" y="3553"/>
                  </a:lnTo>
                  <a:lnTo>
                    <a:pt x="1533" y="3552"/>
                  </a:lnTo>
                  <a:lnTo>
                    <a:pt x="1506" y="3549"/>
                  </a:lnTo>
                  <a:lnTo>
                    <a:pt x="1480" y="3548"/>
                  </a:lnTo>
                  <a:lnTo>
                    <a:pt x="1466" y="3548"/>
                  </a:lnTo>
                  <a:lnTo>
                    <a:pt x="1453" y="3548"/>
                  </a:lnTo>
                  <a:lnTo>
                    <a:pt x="1440" y="3550"/>
                  </a:lnTo>
                  <a:lnTo>
                    <a:pt x="1427" y="3554"/>
                  </a:lnTo>
                  <a:lnTo>
                    <a:pt x="1401" y="3561"/>
                  </a:lnTo>
                  <a:lnTo>
                    <a:pt x="1377" y="3567"/>
                  </a:lnTo>
                  <a:lnTo>
                    <a:pt x="1364" y="3568"/>
                  </a:lnTo>
                  <a:lnTo>
                    <a:pt x="1351" y="3571"/>
                  </a:lnTo>
                  <a:lnTo>
                    <a:pt x="1339" y="3571"/>
                  </a:lnTo>
                  <a:lnTo>
                    <a:pt x="1326" y="3572"/>
                  </a:lnTo>
                  <a:lnTo>
                    <a:pt x="1315" y="3571"/>
                  </a:lnTo>
                  <a:lnTo>
                    <a:pt x="1303" y="3568"/>
                  </a:lnTo>
                  <a:lnTo>
                    <a:pt x="1291" y="3566"/>
                  </a:lnTo>
                  <a:lnTo>
                    <a:pt x="1280" y="3561"/>
                  </a:lnTo>
                  <a:lnTo>
                    <a:pt x="1269" y="3554"/>
                  </a:lnTo>
                  <a:lnTo>
                    <a:pt x="1259" y="3546"/>
                  </a:lnTo>
                  <a:lnTo>
                    <a:pt x="1250" y="3537"/>
                  </a:lnTo>
                  <a:lnTo>
                    <a:pt x="1241" y="3526"/>
                  </a:lnTo>
                  <a:lnTo>
                    <a:pt x="1236" y="3518"/>
                  </a:lnTo>
                  <a:lnTo>
                    <a:pt x="1229" y="3510"/>
                  </a:lnTo>
                  <a:lnTo>
                    <a:pt x="1221" y="3502"/>
                  </a:lnTo>
                  <a:lnTo>
                    <a:pt x="1214" y="3496"/>
                  </a:lnTo>
                  <a:lnTo>
                    <a:pt x="1204" y="3491"/>
                  </a:lnTo>
                  <a:lnTo>
                    <a:pt x="1195" y="3488"/>
                  </a:lnTo>
                  <a:lnTo>
                    <a:pt x="1190" y="3487"/>
                  </a:lnTo>
                  <a:lnTo>
                    <a:pt x="1185" y="3487"/>
                  </a:lnTo>
                  <a:lnTo>
                    <a:pt x="1180" y="3487"/>
                  </a:lnTo>
                  <a:lnTo>
                    <a:pt x="1175" y="3488"/>
                  </a:lnTo>
                  <a:lnTo>
                    <a:pt x="1168" y="3491"/>
                  </a:lnTo>
                  <a:lnTo>
                    <a:pt x="1163" y="3495"/>
                  </a:lnTo>
                  <a:lnTo>
                    <a:pt x="1159" y="3500"/>
                  </a:lnTo>
                  <a:lnTo>
                    <a:pt x="1157" y="3508"/>
                  </a:lnTo>
                  <a:lnTo>
                    <a:pt x="1153" y="3523"/>
                  </a:lnTo>
                  <a:lnTo>
                    <a:pt x="1150" y="3540"/>
                  </a:lnTo>
                  <a:lnTo>
                    <a:pt x="1149" y="3558"/>
                  </a:lnTo>
                  <a:lnTo>
                    <a:pt x="1146" y="3575"/>
                  </a:lnTo>
                  <a:lnTo>
                    <a:pt x="1145" y="3581"/>
                  </a:lnTo>
                  <a:lnTo>
                    <a:pt x="1142" y="3588"/>
                  </a:lnTo>
                  <a:lnTo>
                    <a:pt x="1138" y="3593"/>
                  </a:lnTo>
                  <a:lnTo>
                    <a:pt x="1134" y="3597"/>
                  </a:lnTo>
                  <a:lnTo>
                    <a:pt x="1127" y="3601"/>
                  </a:lnTo>
                  <a:lnTo>
                    <a:pt x="1119" y="3602"/>
                  </a:lnTo>
                  <a:lnTo>
                    <a:pt x="1110" y="3602"/>
                  </a:lnTo>
                  <a:lnTo>
                    <a:pt x="1102" y="3601"/>
                  </a:lnTo>
                  <a:lnTo>
                    <a:pt x="1094" y="3598"/>
                  </a:lnTo>
                  <a:lnTo>
                    <a:pt x="1085" y="3596"/>
                  </a:lnTo>
                  <a:lnTo>
                    <a:pt x="1077" y="3590"/>
                  </a:lnTo>
                  <a:lnTo>
                    <a:pt x="1070" y="3585"/>
                  </a:lnTo>
                  <a:lnTo>
                    <a:pt x="1039" y="3563"/>
                  </a:lnTo>
                  <a:lnTo>
                    <a:pt x="1013" y="3544"/>
                  </a:lnTo>
                  <a:lnTo>
                    <a:pt x="997" y="3532"/>
                  </a:lnTo>
                  <a:lnTo>
                    <a:pt x="976" y="3513"/>
                  </a:lnTo>
                  <a:lnTo>
                    <a:pt x="956" y="3493"/>
                  </a:lnTo>
                  <a:lnTo>
                    <a:pt x="941" y="3478"/>
                  </a:lnTo>
                  <a:lnTo>
                    <a:pt x="886" y="3488"/>
                  </a:lnTo>
                  <a:lnTo>
                    <a:pt x="878" y="3449"/>
                  </a:lnTo>
                  <a:lnTo>
                    <a:pt x="800" y="3374"/>
                  </a:lnTo>
                  <a:lnTo>
                    <a:pt x="787" y="3364"/>
                  </a:lnTo>
                  <a:lnTo>
                    <a:pt x="774" y="3356"/>
                  </a:lnTo>
                  <a:lnTo>
                    <a:pt x="760" y="3350"/>
                  </a:lnTo>
                  <a:lnTo>
                    <a:pt x="745" y="3344"/>
                  </a:lnTo>
                  <a:lnTo>
                    <a:pt x="729" y="3339"/>
                  </a:lnTo>
                  <a:lnTo>
                    <a:pt x="713" y="3335"/>
                  </a:lnTo>
                  <a:lnTo>
                    <a:pt x="699" y="3329"/>
                  </a:lnTo>
                  <a:lnTo>
                    <a:pt x="684" y="3322"/>
                  </a:lnTo>
                  <a:lnTo>
                    <a:pt x="664" y="3308"/>
                  </a:lnTo>
                  <a:lnTo>
                    <a:pt x="646" y="3293"/>
                  </a:lnTo>
                  <a:lnTo>
                    <a:pt x="636" y="3285"/>
                  </a:lnTo>
                  <a:lnTo>
                    <a:pt x="625" y="3278"/>
                  </a:lnTo>
                  <a:lnTo>
                    <a:pt x="619" y="3277"/>
                  </a:lnTo>
                  <a:lnTo>
                    <a:pt x="614" y="3274"/>
                  </a:lnTo>
                  <a:lnTo>
                    <a:pt x="607" y="3274"/>
                  </a:lnTo>
                  <a:lnTo>
                    <a:pt x="601" y="3273"/>
                  </a:lnTo>
                  <a:lnTo>
                    <a:pt x="590" y="3274"/>
                  </a:lnTo>
                  <a:lnTo>
                    <a:pt x="581" y="3277"/>
                  </a:lnTo>
                  <a:lnTo>
                    <a:pt x="575" y="3281"/>
                  </a:lnTo>
                  <a:lnTo>
                    <a:pt x="570" y="3286"/>
                  </a:lnTo>
                  <a:lnTo>
                    <a:pt x="566" y="3293"/>
                  </a:lnTo>
                  <a:lnTo>
                    <a:pt x="563" y="3299"/>
                  </a:lnTo>
                  <a:lnTo>
                    <a:pt x="562" y="3307"/>
                  </a:lnTo>
                  <a:lnTo>
                    <a:pt x="562" y="3316"/>
                  </a:lnTo>
                  <a:lnTo>
                    <a:pt x="566" y="3352"/>
                  </a:lnTo>
                  <a:lnTo>
                    <a:pt x="568" y="3385"/>
                  </a:lnTo>
                  <a:lnTo>
                    <a:pt x="564" y="3390"/>
                  </a:lnTo>
                  <a:lnTo>
                    <a:pt x="562" y="3395"/>
                  </a:lnTo>
                  <a:lnTo>
                    <a:pt x="557" y="3400"/>
                  </a:lnTo>
                  <a:lnTo>
                    <a:pt x="552" y="3405"/>
                  </a:lnTo>
                  <a:lnTo>
                    <a:pt x="545" y="3409"/>
                  </a:lnTo>
                  <a:lnTo>
                    <a:pt x="537" y="3412"/>
                  </a:lnTo>
                  <a:lnTo>
                    <a:pt x="529" y="3412"/>
                  </a:lnTo>
                  <a:lnTo>
                    <a:pt x="520" y="3410"/>
                  </a:lnTo>
                  <a:lnTo>
                    <a:pt x="513" y="3407"/>
                  </a:lnTo>
                  <a:lnTo>
                    <a:pt x="504" y="3403"/>
                  </a:lnTo>
                  <a:lnTo>
                    <a:pt x="495" y="3399"/>
                  </a:lnTo>
                  <a:lnTo>
                    <a:pt x="485" y="3392"/>
                  </a:lnTo>
                  <a:lnTo>
                    <a:pt x="469" y="3382"/>
                  </a:lnTo>
                  <a:lnTo>
                    <a:pt x="452" y="3370"/>
                  </a:lnTo>
                  <a:lnTo>
                    <a:pt x="443" y="3366"/>
                  </a:lnTo>
                  <a:lnTo>
                    <a:pt x="435" y="3362"/>
                  </a:lnTo>
                  <a:lnTo>
                    <a:pt x="428" y="3360"/>
                  </a:lnTo>
                  <a:lnTo>
                    <a:pt x="421" y="3360"/>
                  </a:lnTo>
                  <a:lnTo>
                    <a:pt x="409" y="3360"/>
                  </a:lnTo>
                  <a:lnTo>
                    <a:pt x="399" y="3362"/>
                  </a:lnTo>
                  <a:lnTo>
                    <a:pt x="387" y="3365"/>
                  </a:lnTo>
                  <a:lnTo>
                    <a:pt x="375" y="3368"/>
                  </a:lnTo>
                  <a:lnTo>
                    <a:pt x="353" y="3374"/>
                  </a:lnTo>
                  <a:lnTo>
                    <a:pt x="331" y="3378"/>
                  </a:lnTo>
                  <a:lnTo>
                    <a:pt x="323" y="3378"/>
                  </a:lnTo>
                  <a:lnTo>
                    <a:pt x="316" y="3375"/>
                  </a:lnTo>
                  <a:lnTo>
                    <a:pt x="309" y="3373"/>
                  </a:lnTo>
                  <a:lnTo>
                    <a:pt x="303" y="3369"/>
                  </a:lnTo>
                  <a:lnTo>
                    <a:pt x="298" y="3364"/>
                  </a:lnTo>
                  <a:lnTo>
                    <a:pt x="294" y="3357"/>
                  </a:lnTo>
                  <a:lnTo>
                    <a:pt x="289" y="3351"/>
                  </a:lnTo>
                  <a:lnTo>
                    <a:pt x="286" y="3343"/>
                  </a:lnTo>
                  <a:lnTo>
                    <a:pt x="282" y="3334"/>
                  </a:lnTo>
                  <a:lnTo>
                    <a:pt x="279" y="3324"/>
                  </a:lnTo>
                  <a:lnTo>
                    <a:pt x="278" y="3315"/>
                  </a:lnTo>
                  <a:lnTo>
                    <a:pt x="277" y="3304"/>
                  </a:lnTo>
                  <a:lnTo>
                    <a:pt x="276" y="3295"/>
                  </a:lnTo>
                  <a:lnTo>
                    <a:pt x="276" y="3286"/>
                  </a:lnTo>
                  <a:lnTo>
                    <a:pt x="277" y="3278"/>
                  </a:lnTo>
                  <a:lnTo>
                    <a:pt x="278" y="3271"/>
                  </a:lnTo>
                  <a:lnTo>
                    <a:pt x="286" y="3233"/>
                  </a:lnTo>
                  <a:lnTo>
                    <a:pt x="291" y="3198"/>
                  </a:lnTo>
                  <a:lnTo>
                    <a:pt x="294" y="3181"/>
                  </a:lnTo>
                  <a:lnTo>
                    <a:pt x="298" y="3164"/>
                  </a:lnTo>
                  <a:lnTo>
                    <a:pt x="304" y="3147"/>
                  </a:lnTo>
                  <a:lnTo>
                    <a:pt x="313" y="3131"/>
                  </a:lnTo>
                  <a:lnTo>
                    <a:pt x="330" y="3105"/>
                  </a:lnTo>
                  <a:lnTo>
                    <a:pt x="347" y="3080"/>
                  </a:lnTo>
                  <a:lnTo>
                    <a:pt x="355" y="3068"/>
                  </a:lnTo>
                  <a:lnTo>
                    <a:pt x="362" y="3054"/>
                  </a:lnTo>
                  <a:lnTo>
                    <a:pt x="368" y="3040"/>
                  </a:lnTo>
                  <a:lnTo>
                    <a:pt x="373" y="3024"/>
                  </a:lnTo>
                  <a:lnTo>
                    <a:pt x="377" y="3008"/>
                  </a:lnTo>
                  <a:lnTo>
                    <a:pt x="381" y="2993"/>
                  </a:lnTo>
                  <a:lnTo>
                    <a:pt x="386" y="2979"/>
                  </a:lnTo>
                  <a:lnTo>
                    <a:pt x="392" y="2965"/>
                  </a:lnTo>
                  <a:lnTo>
                    <a:pt x="399" y="2952"/>
                  </a:lnTo>
                  <a:lnTo>
                    <a:pt x="406" y="2940"/>
                  </a:lnTo>
                  <a:lnTo>
                    <a:pt x="414" y="2929"/>
                  </a:lnTo>
                  <a:lnTo>
                    <a:pt x="422" y="2917"/>
                  </a:lnTo>
                  <a:lnTo>
                    <a:pt x="440" y="2894"/>
                  </a:lnTo>
                  <a:lnTo>
                    <a:pt x="460" y="2872"/>
                  </a:lnTo>
                  <a:lnTo>
                    <a:pt x="482" y="2849"/>
                  </a:lnTo>
                  <a:lnTo>
                    <a:pt x="504" y="2826"/>
                  </a:lnTo>
                  <a:lnTo>
                    <a:pt x="523" y="2804"/>
                  </a:lnTo>
                  <a:lnTo>
                    <a:pt x="541" y="2780"/>
                  </a:lnTo>
                  <a:lnTo>
                    <a:pt x="557" y="2756"/>
                  </a:lnTo>
                  <a:lnTo>
                    <a:pt x="571" y="2732"/>
                  </a:lnTo>
                  <a:lnTo>
                    <a:pt x="541" y="2704"/>
                  </a:lnTo>
                  <a:lnTo>
                    <a:pt x="523" y="2693"/>
                  </a:lnTo>
                  <a:lnTo>
                    <a:pt x="505" y="2682"/>
                  </a:lnTo>
                  <a:lnTo>
                    <a:pt x="484" y="2672"/>
                  </a:lnTo>
                  <a:lnTo>
                    <a:pt x="465" y="2663"/>
                  </a:lnTo>
                  <a:lnTo>
                    <a:pt x="444" y="2655"/>
                  </a:lnTo>
                  <a:lnTo>
                    <a:pt x="423" y="2647"/>
                  </a:lnTo>
                  <a:lnTo>
                    <a:pt x="403" y="2641"/>
                  </a:lnTo>
                  <a:lnTo>
                    <a:pt x="382" y="2636"/>
                  </a:lnTo>
                  <a:lnTo>
                    <a:pt x="369" y="2632"/>
                  </a:lnTo>
                  <a:lnTo>
                    <a:pt x="358" y="2628"/>
                  </a:lnTo>
                  <a:lnTo>
                    <a:pt x="348" y="2623"/>
                  </a:lnTo>
                  <a:lnTo>
                    <a:pt x="339" y="2618"/>
                  </a:lnTo>
                  <a:lnTo>
                    <a:pt x="323" y="2605"/>
                  </a:lnTo>
                  <a:lnTo>
                    <a:pt x="308" y="2590"/>
                  </a:lnTo>
                  <a:lnTo>
                    <a:pt x="295" y="2576"/>
                  </a:lnTo>
                  <a:lnTo>
                    <a:pt x="279" y="2562"/>
                  </a:lnTo>
                  <a:lnTo>
                    <a:pt x="272" y="2555"/>
                  </a:lnTo>
                  <a:lnTo>
                    <a:pt x="264" y="2550"/>
                  </a:lnTo>
                  <a:lnTo>
                    <a:pt x="255" y="2545"/>
                  </a:lnTo>
                  <a:lnTo>
                    <a:pt x="246" y="2540"/>
                  </a:lnTo>
                  <a:lnTo>
                    <a:pt x="232" y="2535"/>
                  </a:lnTo>
                  <a:lnTo>
                    <a:pt x="216" y="2531"/>
                  </a:lnTo>
                  <a:lnTo>
                    <a:pt x="200" y="2528"/>
                  </a:lnTo>
                  <a:lnTo>
                    <a:pt x="185" y="2524"/>
                  </a:lnTo>
                  <a:lnTo>
                    <a:pt x="171" y="2520"/>
                  </a:lnTo>
                  <a:lnTo>
                    <a:pt x="158" y="2514"/>
                  </a:lnTo>
                  <a:lnTo>
                    <a:pt x="151" y="2510"/>
                  </a:lnTo>
                  <a:lnTo>
                    <a:pt x="145" y="2506"/>
                  </a:lnTo>
                  <a:lnTo>
                    <a:pt x="140" y="2500"/>
                  </a:lnTo>
                  <a:lnTo>
                    <a:pt x="134" y="2493"/>
                  </a:lnTo>
                  <a:lnTo>
                    <a:pt x="114" y="2465"/>
                  </a:lnTo>
                  <a:lnTo>
                    <a:pt x="94" y="2438"/>
                  </a:lnTo>
                  <a:lnTo>
                    <a:pt x="83" y="2425"/>
                  </a:lnTo>
                  <a:lnTo>
                    <a:pt x="71" y="2412"/>
                  </a:lnTo>
                  <a:lnTo>
                    <a:pt x="59" y="2399"/>
                  </a:lnTo>
                  <a:lnTo>
                    <a:pt x="45" y="2387"/>
                  </a:lnTo>
                  <a:lnTo>
                    <a:pt x="46" y="2381"/>
                  </a:lnTo>
                  <a:lnTo>
                    <a:pt x="48" y="2373"/>
                  </a:lnTo>
                  <a:lnTo>
                    <a:pt x="49" y="2366"/>
                  </a:lnTo>
                  <a:lnTo>
                    <a:pt x="51" y="2360"/>
                  </a:lnTo>
                  <a:lnTo>
                    <a:pt x="57" y="2348"/>
                  </a:lnTo>
                  <a:lnTo>
                    <a:pt x="63" y="2337"/>
                  </a:lnTo>
                  <a:lnTo>
                    <a:pt x="68" y="2325"/>
                  </a:lnTo>
                  <a:lnTo>
                    <a:pt x="73" y="2312"/>
                  </a:lnTo>
                  <a:lnTo>
                    <a:pt x="75" y="2305"/>
                  </a:lnTo>
                  <a:lnTo>
                    <a:pt x="75" y="2298"/>
                  </a:lnTo>
                  <a:lnTo>
                    <a:pt x="75" y="2290"/>
                  </a:lnTo>
                  <a:lnTo>
                    <a:pt x="73" y="2281"/>
                  </a:lnTo>
                  <a:lnTo>
                    <a:pt x="71" y="2272"/>
                  </a:lnTo>
                  <a:lnTo>
                    <a:pt x="67" y="2263"/>
                  </a:lnTo>
                  <a:lnTo>
                    <a:pt x="63" y="2255"/>
                  </a:lnTo>
                  <a:lnTo>
                    <a:pt x="57" y="2247"/>
                  </a:lnTo>
                  <a:lnTo>
                    <a:pt x="45" y="2233"/>
                  </a:lnTo>
                  <a:lnTo>
                    <a:pt x="32" y="2219"/>
                  </a:lnTo>
                  <a:lnTo>
                    <a:pt x="19" y="2204"/>
                  </a:lnTo>
                  <a:lnTo>
                    <a:pt x="9" y="2189"/>
                  </a:lnTo>
                  <a:lnTo>
                    <a:pt x="5" y="2181"/>
                  </a:lnTo>
                  <a:lnTo>
                    <a:pt x="2" y="2173"/>
                  </a:lnTo>
                  <a:lnTo>
                    <a:pt x="0" y="2163"/>
                  </a:lnTo>
                  <a:lnTo>
                    <a:pt x="0" y="2154"/>
                  </a:lnTo>
                  <a:lnTo>
                    <a:pt x="1" y="2132"/>
                  </a:lnTo>
                  <a:lnTo>
                    <a:pt x="4" y="2109"/>
                  </a:lnTo>
                  <a:lnTo>
                    <a:pt x="4" y="2097"/>
                  </a:lnTo>
                  <a:lnTo>
                    <a:pt x="5" y="2085"/>
                  </a:lnTo>
                  <a:lnTo>
                    <a:pt x="5" y="2074"/>
                  </a:lnTo>
                  <a:lnTo>
                    <a:pt x="4" y="2063"/>
                  </a:lnTo>
                  <a:lnTo>
                    <a:pt x="31" y="2035"/>
                  </a:lnTo>
                  <a:lnTo>
                    <a:pt x="40" y="2018"/>
                  </a:lnTo>
                  <a:lnTo>
                    <a:pt x="49" y="2001"/>
                  </a:lnTo>
                  <a:lnTo>
                    <a:pt x="55" y="1984"/>
                  </a:lnTo>
                  <a:lnTo>
                    <a:pt x="61" y="1969"/>
                  </a:lnTo>
                  <a:lnTo>
                    <a:pt x="66" y="1952"/>
                  </a:lnTo>
                  <a:lnTo>
                    <a:pt x="67" y="1935"/>
                  </a:lnTo>
                  <a:lnTo>
                    <a:pt x="68" y="1916"/>
                  </a:lnTo>
                  <a:lnTo>
                    <a:pt x="66" y="1896"/>
                  </a:lnTo>
                  <a:lnTo>
                    <a:pt x="62" y="1879"/>
                  </a:lnTo>
                  <a:lnTo>
                    <a:pt x="57" y="1864"/>
                  </a:lnTo>
                  <a:lnTo>
                    <a:pt x="49" y="1849"/>
                  </a:lnTo>
                  <a:lnTo>
                    <a:pt x="40" y="1835"/>
                  </a:lnTo>
                  <a:lnTo>
                    <a:pt x="31" y="1821"/>
                  </a:lnTo>
                  <a:lnTo>
                    <a:pt x="23" y="1807"/>
                  </a:lnTo>
                  <a:lnTo>
                    <a:pt x="16" y="1792"/>
                  </a:lnTo>
                  <a:lnTo>
                    <a:pt x="11" y="1777"/>
                  </a:lnTo>
                  <a:lnTo>
                    <a:pt x="19" y="1767"/>
                  </a:lnTo>
                  <a:lnTo>
                    <a:pt x="24" y="1755"/>
                  </a:lnTo>
                  <a:lnTo>
                    <a:pt x="31" y="1745"/>
                  </a:lnTo>
                  <a:lnTo>
                    <a:pt x="35" y="1734"/>
                  </a:lnTo>
                  <a:lnTo>
                    <a:pt x="44" y="1712"/>
                  </a:lnTo>
                  <a:lnTo>
                    <a:pt x="50" y="1689"/>
                  </a:lnTo>
                  <a:lnTo>
                    <a:pt x="57" y="1667"/>
                  </a:lnTo>
                  <a:lnTo>
                    <a:pt x="63" y="1643"/>
                  </a:lnTo>
                  <a:lnTo>
                    <a:pt x="71" y="1621"/>
                  </a:lnTo>
                  <a:lnTo>
                    <a:pt x="80" y="1598"/>
                  </a:lnTo>
                  <a:lnTo>
                    <a:pt x="90" y="1580"/>
                  </a:lnTo>
                  <a:lnTo>
                    <a:pt x="102" y="1564"/>
                  </a:lnTo>
                  <a:lnTo>
                    <a:pt x="114" y="1549"/>
                  </a:lnTo>
                  <a:lnTo>
                    <a:pt x="125" y="1532"/>
                  </a:lnTo>
                  <a:lnTo>
                    <a:pt x="128" y="1527"/>
                  </a:lnTo>
                  <a:lnTo>
                    <a:pt x="130" y="1523"/>
                  </a:lnTo>
                  <a:lnTo>
                    <a:pt x="132" y="1518"/>
                  </a:lnTo>
                  <a:lnTo>
                    <a:pt x="132" y="1513"/>
                  </a:lnTo>
                  <a:lnTo>
                    <a:pt x="132" y="1501"/>
                  </a:lnTo>
                  <a:lnTo>
                    <a:pt x="129" y="1491"/>
                  </a:lnTo>
                  <a:lnTo>
                    <a:pt x="121" y="1470"/>
                  </a:lnTo>
                  <a:lnTo>
                    <a:pt x="111" y="1450"/>
                  </a:lnTo>
                  <a:lnTo>
                    <a:pt x="111" y="1445"/>
                  </a:lnTo>
                  <a:lnTo>
                    <a:pt x="108" y="1440"/>
                  </a:lnTo>
                  <a:lnTo>
                    <a:pt x="105" y="1435"/>
                  </a:lnTo>
                  <a:lnTo>
                    <a:pt x="102" y="1430"/>
                  </a:lnTo>
                  <a:lnTo>
                    <a:pt x="93" y="1421"/>
                  </a:lnTo>
                  <a:lnTo>
                    <a:pt x="85" y="1412"/>
                  </a:lnTo>
                  <a:lnTo>
                    <a:pt x="81" y="1408"/>
                  </a:lnTo>
                  <a:lnTo>
                    <a:pt x="79" y="1403"/>
                  </a:lnTo>
                  <a:lnTo>
                    <a:pt x="76" y="1399"/>
                  </a:lnTo>
                  <a:lnTo>
                    <a:pt x="75" y="1393"/>
                  </a:lnTo>
                  <a:lnTo>
                    <a:pt x="75" y="1387"/>
                  </a:lnTo>
                  <a:lnTo>
                    <a:pt x="76" y="1382"/>
                  </a:lnTo>
                  <a:lnTo>
                    <a:pt x="79" y="1375"/>
                  </a:lnTo>
                  <a:lnTo>
                    <a:pt x="84" y="1369"/>
                  </a:lnTo>
                  <a:lnTo>
                    <a:pt x="89" y="1362"/>
                  </a:lnTo>
                  <a:lnTo>
                    <a:pt x="94" y="1357"/>
                  </a:lnTo>
                  <a:lnTo>
                    <a:pt x="99" y="1352"/>
                  </a:lnTo>
                  <a:lnTo>
                    <a:pt x="106" y="1349"/>
                  </a:lnTo>
                  <a:lnTo>
                    <a:pt x="116" y="1343"/>
                  </a:lnTo>
                  <a:lnTo>
                    <a:pt x="128" y="1340"/>
                  </a:lnTo>
                  <a:lnTo>
                    <a:pt x="152" y="1336"/>
                  </a:lnTo>
                  <a:lnTo>
                    <a:pt x="180" y="1333"/>
                  </a:lnTo>
                  <a:lnTo>
                    <a:pt x="194" y="1330"/>
                  </a:lnTo>
                  <a:lnTo>
                    <a:pt x="207" y="1327"/>
                  </a:lnTo>
                  <a:lnTo>
                    <a:pt x="219" y="1326"/>
                  </a:lnTo>
                  <a:lnTo>
                    <a:pt x="230" y="1326"/>
                  </a:lnTo>
                  <a:lnTo>
                    <a:pt x="254" y="1326"/>
                  </a:lnTo>
                  <a:lnTo>
                    <a:pt x="276" y="1326"/>
                  </a:lnTo>
                  <a:lnTo>
                    <a:pt x="287" y="1325"/>
                  </a:lnTo>
                  <a:lnTo>
                    <a:pt x="298" y="1323"/>
                  </a:lnTo>
                  <a:lnTo>
                    <a:pt x="309" y="1322"/>
                  </a:lnTo>
                  <a:lnTo>
                    <a:pt x="320" y="1318"/>
                  </a:lnTo>
                  <a:lnTo>
                    <a:pt x="331" y="1314"/>
                  </a:lnTo>
                  <a:lnTo>
                    <a:pt x="343" y="1308"/>
                  </a:lnTo>
                  <a:lnTo>
                    <a:pt x="356" y="1301"/>
                  </a:lnTo>
                  <a:lnTo>
                    <a:pt x="368" y="1291"/>
                  </a:lnTo>
                  <a:lnTo>
                    <a:pt x="375" y="1285"/>
                  </a:lnTo>
                  <a:lnTo>
                    <a:pt x="379" y="1278"/>
                  </a:lnTo>
                  <a:lnTo>
                    <a:pt x="382" y="1273"/>
                  </a:lnTo>
                  <a:lnTo>
                    <a:pt x="382" y="1267"/>
                  </a:lnTo>
                  <a:lnTo>
                    <a:pt x="379" y="1254"/>
                  </a:lnTo>
                  <a:lnTo>
                    <a:pt x="374" y="1241"/>
                  </a:lnTo>
                  <a:lnTo>
                    <a:pt x="371" y="1235"/>
                  </a:lnTo>
                  <a:lnTo>
                    <a:pt x="370" y="1229"/>
                  </a:lnTo>
                  <a:lnTo>
                    <a:pt x="370" y="1222"/>
                  </a:lnTo>
                  <a:lnTo>
                    <a:pt x="370" y="1217"/>
                  </a:lnTo>
                  <a:lnTo>
                    <a:pt x="373" y="1211"/>
                  </a:lnTo>
                  <a:lnTo>
                    <a:pt x="378" y="1206"/>
                  </a:lnTo>
                  <a:lnTo>
                    <a:pt x="384" y="1200"/>
                  </a:lnTo>
                  <a:lnTo>
                    <a:pt x="395" y="1195"/>
                  </a:lnTo>
                  <a:lnTo>
                    <a:pt x="405" y="1190"/>
                  </a:lnTo>
                  <a:lnTo>
                    <a:pt x="414" y="1184"/>
                  </a:lnTo>
                  <a:lnTo>
                    <a:pt x="422" y="1178"/>
                  </a:lnTo>
                  <a:lnTo>
                    <a:pt x="428" y="1173"/>
                  </a:lnTo>
                  <a:lnTo>
                    <a:pt x="434" y="1167"/>
                  </a:lnTo>
                  <a:lnTo>
                    <a:pt x="439" y="1160"/>
                  </a:lnTo>
                  <a:lnTo>
                    <a:pt x="441" y="1154"/>
                  </a:lnTo>
                  <a:lnTo>
                    <a:pt x="445" y="1147"/>
                  </a:lnTo>
                  <a:lnTo>
                    <a:pt x="453" y="1116"/>
                  </a:lnTo>
                  <a:lnTo>
                    <a:pt x="460" y="1077"/>
                  </a:lnTo>
                  <a:lnTo>
                    <a:pt x="460" y="1072"/>
                  </a:lnTo>
                  <a:lnTo>
                    <a:pt x="460" y="1068"/>
                  </a:lnTo>
                  <a:lnTo>
                    <a:pt x="457" y="1064"/>
                  </a:lnTo>
                  <a:lnTo>
                    <a:pt x="454" y="1062"/>
                  </a:lnTo>
                  <a:lnTo>
                    <a:pt x="447" y="1059"/>
                  </a:lnTo>
                  <a:lnTo>
                    <a:pt x="439" y="1057"/>
                  </a:lnTo>
                  <a:lnTo>
                    <a:pt x="435" y="1055"/>
                  </a:lnTo>
                  <a:lnTo>
                    <a:pt x="431" y="1054"/>
                  </a:lnTo>
                  <a:lnTo>
                    <a:pt x="427" y="1051"/>
                  </a:lnTo>
                  <a:lnTo>
                    <a:pt x="425" y="1048"/>
                  </a:lnTo>
                  <a:lnTo>
                    <a:pt x="423" y="1044"/>
                  </a:lnTo>
                  <a:lnTo>
                    <a:pt x="422" y="1039"/>
                  </a:lnTo>
                  <a:lnTo>
                    <a:pt x="422" y="1032"/>
                  </a:lnTo>
                  <a:lnTo>
                    <a:pt x="425" y="1024"/>
                  </a:lnTo>
                  <a:lnTo>
                    <a:pt x="428" y="1013"/>
                  </a:lnTo>
                  <a:lnTo>
                    <a:pt x="432" y="1002"/>
                  </a:lnTo>
                  <a:lnTo>
                    <a:pt x="436" y="996"/>
                  </a:lnTo>
                  <a:lnTo>
                    <a:pt x="440" y="989"/>
                  </a:lnTo>
                  <a:lnTo>
                    <a:pt x="445" y="984"/>
                  </a:lnTo>
                  <a:lnTo>
                    <a:pt x="452" y="980"/>
                  </a:lnTo>
                  <a:lnTo>
                    <a:pt x="460" y="975"/>
                  </a:lnTo>
                  <a:lnTo>
                    <a:pt x="469" y="970"/>
                  </a:lnTo>
                  <a:lnTo>
                    <a:pt x="484" y="962"/>
                  </a:lnTo>
                  <a:lnTo>
                    <a:pt x="496" y="952"/>
                  </a:lnTo>
                  <a:lnTo>
                    <a:pt x="505" y="940"/>
                  </a:lnTo>
                  <a:lnTo>
                    <a:pt x="513" y="928"/>
                  </a:lnTo>
                  <a:lnTo>
                    <a:pt x="519" y="915"/>
                  </a:lnTo>
                  <a:lnTo>
                    <a:pt x="526" y="901"/>
                  </a:lnTo>
                  <a:lnTo>
                    <a:pt x="529" y="887"/>
                  </a:lnTo>
                  <a:lnTo>
                    <a:pt x="533" y="870"/>
                  </a:lnTo>
                  <a:lnTo>
                    <a:pt x="566" y="764"/>
                  </a:lnTo>
                  <a:lnTo>
                    <a:pt x="566" y="763"/>
                  </a:lnTo>
                  <a:lnTo>
                    <a:pt x="571" y="764"/>
                  </a:lnTo>
                  <a:lnTo>
                    <a:pt x="576" y="763"/>
                  </a:lnTo>
                  <a:lnTo>
                    <a:pt x="581" y="760"/>
                  </a:lnTo>
                  <a:lnTo>
                    <a:pt x="585" y="755"/>
                  </a:lnTo>
                  <a:lnTo>
                    <a:pt x="589" y="748"/>
                  </a:lnTo>
                  <a:lnTo>
                    <a:pt x="593" y="739"/>
                  </a:lnTo>
                  <a:lnTo>
                    <a:pt x="597" y="729"/>
                  </a:lnTo>
                  <a:lnTo>
                    <a:pt x="599" y="716"/>
                  </a:lnTo>
                  <a:lnTo>
                    <a:pt x="601" y="715"/>
                  </a:lnTo>
                  <a:lnTo>
                    <a:pt x="602" y="712"/>
                  </a:lnTo>
                  <a:lnTo>
                    <a:pt x="586" y="711"/>
                  </a:lnTo>
                  <a:lnTo>
                    <a:pt x="568" y="711"/>
                  </a:lnTo>
                  <a:lnTo>
                    <a:pt x="559" y="709"/>
                  </a:lnTo>
                  <a:lnTo>
                    <a:pt x="553" y="707"/>
                  </a:lnTo>
                  <a:lnTo>
                    <a:pt x="550" y="704"/>
                  </a:lnTo>
                  <a:lnTo>
                    <a:pt x="548" y="702"/>
                  </a:lnTo>
                  <a:lnTo>
                    <a:pt x="548" y="699"/>
                  </a:lnTo>
                  <a:lnTo>
                    <a:pt x="548" y="695"/>
                  </a:lnTo>
                  <a:lnTo>
                    <a:pt x="550" y="678"/>
                  </a:lnTo>
                  <a:lnTo>
                    <a:pt x="552" y="659"/>
                  </a:lnTo>
                  <a:lnTo>
                    <a:pt x="553" y="641"/>
                  </a:lnTo>
                  <a:lnTo>
                    <a:pt x="555" y="627"/>
                  </a:lnTo>
                  <a:lnTo>
                    <a:pt x="572" y="627"/>
                  </a:lnTo>
                  <a:lnTo>
                    <a:pt x="584" y="628"/>
                  </a:lnTo>
                  <a:lnTo>
                    <a:pt x="590" y="627"/>
                  </a:lnTo>
                  <a:lnTo>
                    <a:pt x="594" y="624"/>
                  </a:lnTo>
                  <a:lnTo>
                    <a:pt x="594" y="620"/>
                  </a:lnTo>
                  <a:lnTo>
                    <a:pt x="593" y="612"/>
                  </a:lnTo>
                  <a:lnTo>
                    <a:pt x="590" y="602"/>
                  </a:lnTo>
                  <a:lnTo>
                    <a:pt x="586" y="588"/>
                  </a:lnTo>
                  <a:lnTo>
                    <a:pt x="585" y="577"/>
                  </a:lnTo>
                  <a:lnTo>
                    <a:pt x="585" y="570"/>
                  </a:lnTo>
                  <a:lnTo>
                    <a:pt x="585" y="564"/>
                  </a:lnTo>
                  <a:lnTo>
                    <a:pt x="588" y="559"/>
                  </a:lnTo>
                  <a:lnTo>
                    <a:pt x="590" y="557"/>
                  </a:lnTo>
                  <a:lnTo>
                    <a:pt x="594" y="554"/>
                  </a:lnTo>
                  <a:lnTo>
                    <a:pt x="598" y="553"/>
                  </a:lnTo>
                  <a:lnTo>
                    <a:pt x="602" y="553"/>
                  </a:lnTo>
                  <a:lnTo>
                    <a:pt x="614" y="554"/>
                  </a:lnTo>
                  <a:lnTo>
                    <a:pt x="625" y="554"/>
                  </a:lnTo>
                  <a:lnTo>
                    <a:pt x="638" y="555"/>
                  </a:lnTo>
                  <a:lnTo>
                    <a:pt x="650" y="553"/>
                  </a:lnTo>
                  <a:lnTo>
                    <a:pt x="666" y="553"/>
                  </a:lnTo>
                  <a:lnTo>
                    <a:pt x="694" y="553"/>
                  </a:lnTo>
                  <a:lnTo>
                    <a:pt x="728" y="553"/>
                  </a:lnTo>
                  <a:lnTo>
                    <a:pt x="765" y="555"/>
                  </a:lnTo>
                  <a:lnTo>
                    <a:pt x="802" y="557"/>
                  </a:lnTo>
                  <a:lnTo>
                    <a:pt x="833" y="561"/>
                  </a:lnTo>
                  <a:lnTo>
                    <a:pt x="846" y="563"/>
                  </a:lnTo>
                  <a:lnTo>
                    <a:pt x="856" y="566"/>
                  </a:lnTo>
                  <a:lnTo>
                    <a:pt x="862" y="568"/>
                  </a:lnTo>
                  <a:lnTo>
                    <a:pt x="865" y="572"/>
                  </a:lnTo>
                  <a:lnTo>
                    <a:pt x="866" y="584"/>
                  </a:lnTo>
                  <a:lnTo>
                    <a:pt x="865" y="595"/>
                  </a:lnTo>
                  <a:lnTo>
                    <a:pt x="864" y="607"/>
                  </a:lnTo>
                  <a:lnTo>
                    <a:pt x="861" y="617"/>
                  </a:lnTo>
                  <a:lnTo>
                    <a:pt x="853" y="640"/>
                  </a:lnTo>
                  <a:lnTo>
                    <a:pt x="846" y="660"/>
                  </a:lnTo>
                  <a:lnTo>
                    <a:pt x="843" y="671"/>
                  </a:lnTo>
                  <a:lnTo>
                    <a:pt x="840" y="680"/>
                  </a:lnTo>
                  <a:lnTo>
                    <a:pt x="840" y="687"/>
                  </a:lnTo>
                  <a:lnTo>
                    <a:pt x="840" y="695"/>
                  </a:lnTo>
                  <a:lnTo>
                    <a:pt x="844" y="703"/>
                  </a:lnTo>
                  <a:lnTo>
                    <a:pt x="849" y="709"/>
                  </a:lnTo>
                  <a:lnTo>
                    <a:pt x="857" y="715"/>
                  </a:lnTo>
                  <a:lnTo>
                    <a:pt x="869" y="719"/>
                  </a:lnTo>
                  <a:lnTo>
                    <a:pt x="881" y="722"/>
                  </a:lnTo>
                  <a:lnTo>
                    <a:pt x="888" y="724"/>
                  </a:lnTo>
                  <a:lnTo>
                    <a:pt x="895" y="724"/>
                  </a:lnTo>
                  <a:lnTo>
                    <a:pt x="900" y="722"/>
                  </a:lnTo>
                  <a:lnTo>
                    <a:pt x="901" y="720"/>
                  </a:lnTo>
                  <a:lnTo>
                    <a:pt x="903" y="717"/>
                  </a:lnTo>
                  <a:lnTo>
                    <a:pt x="903" y="712"/>
                  </a:lnTo>
                  <a:lnTo>
                    <a:pt x="901" y="708"/>
                  </a:lnTo>
                  <a:lnTo>
                    <a:pt x="897" y="697"/>
                  </a:lnTo>
                  <a:lnTo>
                    <a:pt x="895" y="685"/>
                  </a:lnTo>
                  <a:lnTo>
                    <a:pt x="894" y="678"/>
                  </a:lnTo>
                  <a:lnTo>
                    <a:pt x="894" y="673"/>
                  </a:lnTo>
                  <a:lnTo>
                    <a:pt x="896" y="668"/>
                  </a:lnTo>
                  <a:lnTo>
                    <a:pt x="899" y="663"/>
                  </a:lnTo>
                  <a:lnTo>
                    <a:pt x="912" y="642"/>
                  </a:lnTo>
                  <a:lnTo>
                    <a:pt x="926" y="623"/>
                  </a:lnTo>
                  <a:lnTo>
                    <a:pt x="930" y="620"/>
                  </a:lnTo>
                  <a:lnTo>
                    <a:pt x="934" y="617"/>
                  </a:lnTo>
                  <a:lnTo>
                    <a:pt x="938" y="617"/>
                  </a:lnTo>
                  <a:lnTo>
                    <a:pt x="941" y="620"/>
                  </a:lnTo>
                  <a:lnTo>
                    <a:pt x="945" y="624"/>
                  </a:lnTo>
                  <a:lnTo>
                    <a:pt x="951" y="630"/>
                  </a:lnTo>
                  <a:lnTo>
                    <a:pt x="954" y="638"/>
                  </a:lnTo>
                  <a:lnTo>
                    <a:pt x="960" y="650"/>
                  </a:lnTo>
                  <a:lnTo>
                    <a:pt x="961" y="664"/>
                  </a:lnTo>
                  <a:lnTo>
                    <a:pt x="961" y="686"/>
                  </a:lnTo>
                  <a:lnTo>
                    <a:pt x="961" y="715"/>
                  </a:lnTo>
                  <a:lnTo>
                    <a:pt x="960" y="744"/>
                  </a:lnTo>
                  <a:lnTo>
                    <a:pt x="957" y="773"/>
                  </a:lnTo>
                  <a:lnTo>
                    <a:pt x="957" y="796"/>
                  </a:lnTo>
                  <a:lnTo>
                    <a:pt x="956" y="809"/>
                  </a:lnTo>
                  <a:lnTo>
                    <a:pt x="957" y="811"/>
                  </a:lnTo>
                  <a:lnTo>
                    <a:pt x="963" y="786"/>
                  </a:lnTo>
                  <a:lnTo>
                    <a:pt x="970" y="756"/>
                  </a:lnTo>
                  <a:lnTo>
                    <a:pt x="976" y="724"/>
                  </a:lnTo>
                  <a:lnTo>
                    <a:pt x="982" y="689"/>
                  </a:lnTo>
                  <a:lnTo>
                    <a:pt x="984" y="655"/>
                  </a:lnTo>
                  <a:lnTo>
                    <a:pt x="985" y="623"/>
                  </a:lnTo>
                  <a:lnTo>
                    <a:pt x="985" y="607"/>
                  </a:lnTo>
                  <a:lnTo>
                    <a:pt x="984" y="594"/>
                  </a:lnTo>
                  <a:lnTo>
                    <a:pt x="983" y="581"/>
                  </a:lnTo>
                  <a:lnTo>
                    <a:pt x="980" y="571"/>
                  </a:lnTo>
                  <a:lnTo>
                    <a:pt x="979" y="566"/>
                  </a:lnTo>
                  <a:lnTo>
                    <a:pt x="979" y="559"/>
                  </a:lnTo>
                  <a:lnTo>
                    <a:pt x="982" y="553"/>
                  </a:lnTo>
                  <a:lnTo>
                    <a:pt x="984" y="546"/>
                  </a:lnTo>
                  <a:lnTo>
                    <a:pt x="993" y="532"/>
                  </a:lnTo>
                  <a:lnTo>
                    <a:pt x="1005" y="518"/>
                  </a:lnTo>
                  <a:lnTo>
                    <a:pt x="1017" y="506"/>
                  </a:lnTo>
                  <a:lnTo>
                    <a:pt x="1028" y="497"/>
                  </a:lnTo>
                  <a:lnTo>
                    <a:pt x="1033" y="494"/>
                  </a:lnTo>
                  <a:lnTo>
                    <a:pt x="1039" y="493"/>
                  </a:lnTo>
                  <a:lnTo>
                    <a:pt x="1043" y="493"/>
                  </a:lnTo>
                  <a:lnTo>
                    <a:pt x="1045" y="496"/>
                  </a:lnTo>
                  <a:lnTo>
                    <a:pt x="1054" y="504"/>
                  </a:lnTo>
                  <a:lnTo>
                    <a:pt x="1061" y="510"/>
                  </a:lnTo>
                  <a:lnTo>
                    <a:pt x="1066" y="513"/>
                  </a:lnTo>
                  <a:lnTo>
                    <a:pt x="1072" y="515"/>
                  </a:lnTo>
                  <a:lnTo>
                    <a:pt x="1085" y="516"/>
                  </a:lnTo>
                  <a:lnTo>
                    <a:pt x="1105" y="518"/>
                  </a:lnTo>
                  <a:lnTo>
                    <a:pt x="1118" y="520"/>
                  </a:lnTo>
                  <a:lnTo>
                    <a:pt x="1129" y="526"/>
                  </a:lnTo>
                  <a:lnTo>
                    <a:pt x="1141" y="531"/>
                  </a:lnTo>
                  <a:lnTo>
                    <a:pt x="1154" y="538"/>
                  </a:lnTo>
                  <a:lnTo>
                    <a:pt x="1177" y="557"/>
                  </a:lnTo>
                  <a:lnTo>
                    <a:pt x="1201" y="576"/>
                  </a:lnTo>
                  <a:lnTo>
                    <a:pt x="1223" y="595"/>
                  </a:lnTo>
                  <a:lnTo>
                    <a:pt x="1243" y="612"/>
                  </a:lnTo>
                  <a:lnTo>
                    <a:pt x="1252" y="619"/>
                  </a:lnTo>
                  <a:lnTo>
                    <a:pt x="1261" y="624"/>
                  </a:lnTo>
                  <a:lnTo>
                    <a:pt x="1271" y="627"/>
                  </a:lnTo>
                  <a:lnTo>
                    <a:pt x="1278" y="628"/>
                  </a:lnTo>
                  <a:lnTo>
                    <a:pt x="1278" y="621"/>
                  </a:lnTo>
                  <a:lnTo>
                    <a:pt x="1277" y="615"/>
                  </a:lnTo>
                  <a:lnTo>
                    <a:pt x="1274" y="608"/>
                  </a:lnTo>
                  <a:lnTo>
                    <a:pt x="1272" y="602"/>
                  </a:lnTo>
                  <a:lnTo>
                    <a:pt x="1264" y="590"/>
                  </a:lnTo>
                  <a:lnTo>
                    <a:pt x="1254" y="579"/>
                  </a:lnTo>
                  <a:lnTo>
                    <a:pt x="1242" y="567"/>
                  </a:lnTo>
                  <a:lnTo>
                    <a:pt x="1228" y="557"/>
                  </a:lnTo>
                  <a:lnTo>
                    <a:pt x="1214" y="546"/>
                  </a:lnTo>
                  <a:lnTo>
                    <a:pt x="1198" y="536"/>
                  </a:lnTo>
                  <a:lnTo>
                    <a:pt x="1167" y="515"/>
                  </a:lnTo>
                  <a:lnTo>
                    <a:pt x="1138" y="496"/>
                  </a:lnTo>
                  <a:lnTo>
                    <a:pt x="1127" y="487"/>
                  </a:lnTo>
                  <a:lnTo>
                    <a:pt x="1116" y="476"/>
                  </a:lnTo>
                  <a:lnTo>
                    <a:pt x="1107" y="466"/>
                  </a:lnTo>
                  <a:lnTo>
                    <a:pt x="1102" y="456"/>
                  </a:lnTo>
                  <a:lnTo>
                    <a:pt x="1101" y="452"/>
                  </a:lnTo>
                  <a:lnTo>
                    <a:pt x="1101" y="447"/>
                  </a:lnTo>
                  <a:lnTo>
                    <a:pt x="1102" y="443"/>
                  </a:lnTo>
                  <a:lnTo>
                    <a:pt x="1103" y="439"/>
                  </a:lnTo>
                  <a:lnTo>
                    <a:pt x="1107" y="431"/>
                  </a:lnTo>
                  <a:lnTo>
                    <a:pt x="1114" y="423"/>
                  </a:lnTo>
                  <a:lnTo>
                    <a:pt x="1119" y="417"/>
                  </a:lnTo>
                  <a:lnTo>
                    <a:pt x="1122" y="410"/>
                  </a:lnTo>
                  <a:lnTo>
                    <a:pt x="1123" y="408"/>
                  </a:lnTo>
                  <a:lnTo>
                    <a:pt x="1123" y="405"/>
                  </a:lnTo>
                  <a:lnTo>
                    <a:pt x="1122" y="401"/>
                  </a:lnTo>
                  <a:lnTo>
                    <a:pt x="1119" y="399"/>
                  </a:lnTo>
                  <a:lnTo>
                    <a:pt x="1111" y="392"/>
                  </a:lnTo>
                  <a:lnTo>
                    <a:pt x="1105" y="386"/>
                  </a:lnTo>
                  <a:lnTo>
                    <a:pt x="1101" y="380"/>
                  </a:lnTo>
                  <a:lnTo>
                    <a:pt x="1100" y="374"/>
                  </a:lnTo>
                  <a:lnTo>
                    <a:pt x="1098" y="370"/>
                  </a:lnTo>
                  <a:lnTo>
                    <a:pt x="1098" y="365"/>
                  </a:lnTo>
                  <a:lnTo>
                    <a:pt x="1100" y="361"/>
                  </a:lnTo>
                  <a:lnTo>
                    <a:pt x="1101" y="357"/>
                  </a:lnTo>
                  <a:lnTo>
                    <a:pt x="1105" y="351"/>
                  </a:lnTo>
                  <a:lnTo>
                    <a:pt x="1109" y="345"/>
                  </a:lnTo>
                  <a:lnTo>
                    <a:pt x="1111" y="343"/>
                  </a:lnTo>
                  <a:lnTo>
                    <a:pt x="1111" y="340"/>
                  </a:lnTo>
                  <a:lnTo>
                    <a:pt x="1111" y="338"/>
                  </a:lnTo>
                  <a:lnTo>
                    <a:pt x="1110" y="336"/>
                  </a:lnTo>
                  <a:lnTo>
                    <a:pt x="1107" y="334"/>
                  </a:lnTo>
                  <a:lnTo>
                    <a:pt x="1103" y="331"/>
                  </a:lnTo>
                  <a:lnTo>
                    <a:pt x="1100" y="330"/>
                  </a:lnTo>
                  <a:lnTo>
                    <a:pt x="1096" y="330"/>
                  </a:lnTo>
                  <a:lnTo>
                    <a:pt x="1087" y="330"/>
                  </a:lnTo>
                  <a:lnTo>
                    <a:pt x="1079" y="330"/>
                  </a:lnTo>
                  <a:lnTo>
                    <a:pt x="1070" y="331"/>
                  </a:lnTo>
                  <a:lnTo>
                    <a:pt x="1061" y="333"/>
                  </a:lnTo>
                  <a:lnTo>
                    <a:pt x="1052" y="333"/>
                  </a:lnTo>
                  <a:lnTo>
                    <a:pt x="1045" y="331"/>
                  </a:lnTo>
                  <a:lnTo>
                    <a:pt x="1043" y="330"/>
                  </a:lnTo>
                  <a:lnTo>
                    <a:pt x="1041" y="327"/>
                  </a:lnTo>
                  <a:lnTo>
                    <a:pt x="1040" y="325"/>
                  </a:lnTo>
                  <a:lnTo>
                    <a:pt x="1040" y="322"/>
                  </a:lnTo>
                  <a:lnTo>
                    <a:pt x="1043" y="314"/>
                  </a:lnTo>
                  <a:lnTo>
                    <a:pt x="1046" y="305"/>
                  </a:lnTo>
                  <a:lnTo>
                    <a:pt x="1055" y="288"/>
                  </a:lnTo>
                  <a:lnTo>
                    <a:pt x="1062" y="276"/>
                  </a:lnTo>
                  <a:lnTo>
                    <a:pt x="1088" y="273"/>
                  </a:lnTo>
                  <a:lnTo>
                    <a:pt x="1109" y="269"/>
                  </a:lnTo>
                  <a:lnTo>
                    <a:pt x="1118" y="266"/>
                  </a:lnTo>
                  <a:lnTo>
                    <a:pt x="1125" y="263"/>
                  </a:lnTo>
                  <a:lnTo>
                    <a:pt x="1133" y="259"/>
                  </a:lnTo>
                  <a:lnTo>
                    <a:pt x="1138" y="253"/>
                  </a:lnTo>
                  <a:lnTo>
                    <a:pt x="1142" y="247"/>
                  </a:lnTo>
                  <a:lnTo>
                    <a:pt x="1145" y="241"/>
                  </a:lnTo>
                  <a:lnTo>
                    <a:pt x="1146" y="233"/>
                  </a:lnTo>
                  <a:lnTo>
                    <a:pt x="1145" y="224"/>
                  </a:lnTo>
                  <a:lnTo>
                    <a:pt x="1144" y="215"/>
                  </a:lnTo>
                  <a:lnTo>
                    <a:pt x="1140" y="203"/>
                  </a:lnTo>
                  <a:lnTo>
                    <a:pt x="1134" y="190"/>
                  </a:lnTo>
                  <a:lnTo>
                    <a:pt x="1127" y="177"/>
                  </a:lnTo>
                  <a:lnTo>
                    <a:pt x="1115" y="155"/>
                  </a:lnTo>
                  <a:lnTo>
                    <a:pt x="1107" y="136"/>
                  </a:lnTo>
                  <a:lnTo>
                    <a:pt x="1101" y="117"/>
                  </a:lnTo>
                  <a:lnTo>
                    <a:pt x="1098" y="99"/>
                  </a:lnTo>
                  <a:lnTo>
                    <a:pt x="1097" y="81"/>
                  </a:lnTo>
                  <a:lnTo>
                    <a:pt x="1098" y="63"/>
                  </a:lnTo>
                  <a:lnTo>
                    <a:pt x="1101" y="42"/>
                  </a:lnTo>
                  <a:lnTo>
                    <a:pt x="1106" y="18"/>
                  </a:lnTo>
                  <a:lnTo>
                    <a:pt x="1107" y="9"/>
                  </a:lnTo>
                  <a:lnTo>
                    <a:pt x="1109" y="0"/>
                  </a:lnTo>
                  <a:lnTo>
                    <a:pt x="1190" y="11"/>
                  </a:lnTo>
                  <a:lnTo>
                    <a:pt x="1207" y="37"/>
                  </a:lnTo>
                  <a:lnTo>
                    <a:pt x="1226" y="64"/>
                  </a:lnTo>
                  <a:lnTo>
                    <a:pt x="1237" y="77"/>
                  </a:lnTo>
                  <a:lnTo>
                    <a:pt x="1248" y="89"/>
                  </a:lnTo>
                  <a:lnTo>
                    <a:pt x="1260" y="98"/>
                  </a:lnTo>
                  <a:lnTo>
                    <a:pt x="1273" y="106"/>
                  </a:lnTo>
                  <a:lnTo>
                    <a:pt x="1283" y="110"/>
                  </a:lnTo>
                  <a:lnTo>
                    <a:pt x="1293" y="111"/>
                  </a:lnTo>
                  <a:lnTo>
                    <a:pt x="1303" y="111"/>
                  </a:lnTo>
                  <a:lnTo>
                    <a:pt x="1311" y="111"/>
                  </a:lnTo>
                  <a:lnTo>
                    <a:pt x="1320" y="108"/>
                  </a:lnTo>
                  <a:lnTo>
                    <a:pt x="1329" y="106"/>
                  </a:lnTo>
                  <a:lnTo>
                    <a:pt x="1337" y="102"/>
                  </a:lnTo>
                  <a:lnTo>
                    <a:pt x="1344" y="98"/>
                  </a:lnTo>
                  <a:lnTo>
                    <a:pt x="1361" y="90"/>
                  </a:lnTo>
                  <a:lnTo>
                    <a:pt x="1377" y="81"/>
                  </a:lnTo>
                  <a:lnTo>
                    <a:pt x="1385" y="79"/>
                  </a:lnTo>
                  <a:lnTo>
                    <a:pt x="1394" y="76"/>
                  </a:lnTo>
                  <a:lnTo>
                    <a:pt x="1401" y="75"/>
                  </a:lnTo>
                  <a:lnTo>
                    <a:pt x="1410" y="73"/>
                  </a:lnTo>
                  <a:lnTo>
                    <a:pt x="1401" y="90"/>
                  </a:lnTo>
                  <a:lnTo>
                    <a:pt x="1394" y="103"/>
                  </a:lnTo>
                  <a:lnTo>
                    <a:pt x="1392" y="106"/>
                  </a:lnTo>
                  <a:lnTo>
                    <a:pt x="1392" y="110"/>
                  </a:lnTo>
                  <a:lnTo>
                    <a:pt x="1394" y="114"/>
                  </a:lnTo>
                  <a:lnTo>
                    <a:pt x="1395" y="117"/>
                  </a:lnTo>
                  <a:lnTo>
                    <a:pt x="1397" y="123"/>
                  </a:lnTo>
                  <a:lnTo>
                    <a:pt x="1401" y="128"/>
                  </a:lnTo>
                  <a:lnTo>
                    <a:pt x="1408" y="133"/>
                  </a:lnTo>
                  <a:lnTo>
                    <a:pt x="1414" y="139"/>
                  </a:lnTo>
                  <a:lnTo>
                    <a:pt x="1429" y="152"/>
                  </a:lnTo>
                  <a:lnTo>
                    <a:pt x="1440" y="168"/>
                  </a:lnTo>
                  <a:lnTo>
                    <a:pt x="1445" y="176"/>
                  </a:lnTo>
                  <a:lnTo>
                    <a:pt x="1449" y="184"/>
                  </a:lnTo>
                  <a:lnTo>
                    <a:pt x="1453" y="193"/>
                  </a:lnTo>
                  <a:lnTo>
                    <a:pt x="1456" y="200"/>
                  </a:lnTo>
                  <a:lnTo>
                    <a:pt x="1457" y="209"/>
                  </a:lnTo>
                  <a:lnTo>
                    <a:pt x="1456" y="217"/>
                  </a:lnTo>
                  <a:lnTo>
                    <a:pt x="1454" y="225"/>
                  </a:lnTo>
                  <a:lnTo>
                    <a:pt x="1452" y="233"/>
                  </a:lnTo>
                  <a:lnTo>
                    <a:pt x="1447" y="241"/>
                  </a:lnTo>
                  <a:lnTo>
                    <a:pt x="1440" y="248"/>
                  </a:lnTo>
                  <a:lnTo>
                    <a:pt x="1432" y="255"/>
                  </a:lnTo>
                  <a:lnTo>
                    <a:pt x="1422" y="260"/>
                  </a:lnTo>
                  <a:lnTo>
                    <a:pt x="1405" y="269"/>
                  </a:lnTo>
                  <a:lnTo>
                    <a:pt x="1394" y="277"/>
                  </a:lnTo>
                  <a:lnTo>
                    <a:pt x="1387" y="281"/>
                  </a:lnTo>
                  <a:lnTo>
                    <a:pt x="1385" y="285"/>
                  </a:lnTo>
                  <a:lnTo>
                    <a:pt x="1386" y="286"/>
                  </a:lnTo>
                  <a:lnTo>
                    <a:pt x="1390" y="287"/>
                  </a:lnTo>
                  <a:lnTo>
                    <a:pt x="1397" y="287"/>
                  </a:lnTo>
                  <a:lnTo>
                    <a:pt x="1405" y="287"/>
                  </a:lnTo>
                  <a:lnTo>
                    <a:pt x="1417" y="287"/>
                  </a:lnTo>
                  <a:lnTo>
                    <a:pt x="1427" y="288"/>
                  </a:lnTo>
                  <a:lnTo>
                    <a:pt x="1439" y="290"/>
                  </a:lnTo>
                  <a:lnTo>
                    <a:pt x="1451" y="292"/>
                  </a:lnTo>
                  <a:lnTo>
                    <a:pt x="1461" y="296"/>
                  </a:lnTo>
                  <a:lnTo>
                    <a:pt x="1469" y="303"/>
                  </a:lnTo>
                  <a:lnTo>
                    <a:pt x="1473" y="307"/>
                  </a:lnTo>
                  <a:lnTo>
                    <a:pt x="1476" y="310"/>
                  </a:lnTo>
                  <a:lnTo>
                    <a:pt x="1479" y="316"/>
                  </a:lnTo>
                  <a:lnTo>
                    <a:pt x="1480" y="322"/>
                  </a:lnTo>
                  <a:lnTo>
                    <a:pt x="1483" y="329"/>
                  </a:lnTo>
                  <a:lnTo>
                    <a:pt x="1486" y="333"/>
                  </a:lnTo>
                  <a:lnTo>
                    <a:pt x="1488" y="336"/>
                  </a:lnTo>
                  <a:lnTo>
                    <a:pt x="1492" y="339"/>
                  </a:lnTo>
                  <a:lnTo>
                    <a:pt x="1497" y="339"/>
                  </a:lnTo>
                  <a:lnTo>
                    <a:pt x="1502" y="340"/>
                  </a:lnTo>
                  <a:lnTo>
                    <a:pt x="1508" y="339"/>
                  </a:lnTo>
                  <a:lnTo>
                    <a:pt x="1513" y="338"/>
                  </a:lnTo>
                  <a:lnTo>
                    <a:pt x="1524" y="335"/>
                  </a:lnTo>
                  <a:lnTo>
                    <a:pt x="1535" y="331"/>
                  </a:lnTo>
                  <a:lnTo>
                    <a:pt x="1540" y="331"/>
                  </a:lnTo>
                  <a:lnTo>
                    <a:pt x="1545" y="330"/>
                  </a:lnTo>
                  <a:lnTo>
                    <a:pt x="1550" y="330"/>
                  </a:lnTo>
                  <a:lnTo>
                    <a:pt x="1554" y="331"/>
                  </a:lnTo>
                  <a:lnTo>
                    <a:pt x="1563" y="335"/>
                  </a:lnTo>
                  <a:lnTo>
                    <a:pt x="1571" y="340"/>
                  </a:lnTo>
                  <a:lnTo>
                    <a:pt x="1578" y="345"/>
                  </a:lnTo>
                  <a:lnTo>
                    <a:pt x="1583" y="352"/>
                  </a:lnTo>
                  <a:lnTo>
                    <a:pt x="1592" y="365"/>
                  </a:lnTo>
                  <a:lnTo>
                    <a:pt x="1600" y="377"/>
                  </a:lnTo>
                  <a:lnTo>
                    <a:pt x="1603" y="382"/>
                  </a:lnTo>
                  <a:lnTo>
                    <a:pt x="1609" y="386"/>
                  </a:lnTo>
                  <a:lnTo>
                    <a:pt x="1614" y="390"/>
                  </a:lnTo>
                  <a:lnTo>
                    <a:pt x="1620" y="391"/>
                  </a:lnTo>
                  <a:lnTo>
                    <a:pt x="1628" y="391"/>
                  </a:lnTo>
                  <a:lnTo>
                    <a:pt x="1637" y="390"/>
                  </a:lnTo>
                  <a:lnTo>
                    <a:pt x="1647" y="387"/>
                  </a:lnTo>
                  <a:lnTo>
                    <a:pt x="1660" y="380"/>
                  </a:lnTo>
                  <a:lnTo>
                    <a:pt x="1666" y="378"/>
                  </a:lnTo>
                  <a:lnTo>
                    <a:pt x="1671" y="373"/>
                  </a:lnTo>
                  <a:lnTo>
                    <a:pt x="1677" y="366"/>
                  </a:lnTo>
                  <a:lnTo>
                    <a:pt x="1682" y="358"/>
                  </a:lnTo>
                  <a:lnTo>
                    <a:pt x="1694" y="342"/>
                  </a:lnTo>
                  <a:lnTo>
                    <a:pt x="1706" y="325"/>
                  </a:lnTo>
                  <a:lnTo>
                    <a:pt x="1712" y="317"/>
                  </a:lnTo>
                  <a:lnTo>
                    <a:pt x="1719" y="310"/>
                  </a:lnTo>
                  <a:lnTo>
                    <a:pt x="1725" y="304"/>
                  </a:lnTo>
                  <a:lnTo>
                    <a:pt x="1732" y="300"/>
                  </a:lnTo>
                  <a:lnTo>
                    <a:pt x="1738" y="298"/>
                  </a:lnTo>
                  <a:lnTo>
                    <a:pt x="1745" y="296"/>
                  </a:lnTo>
                  <a:lnTo>
                    <a:pt x="1751" y="299"/>
                  </a:lnTo>
                  <a:lnTo>
                    <a:pt x="1756" y="303"/>
                  </a:lnTo>
                  <a:lnTo>
                    <a:pt x="1768" y="314"/>
                  </a:lnTo>
                  <a:lnTo>
                    <a:pt x="1777" y="323"/>
                  </a:lnTo>
                  <a:lnTo>
                    <a:pt x="1784" y="333"/>
                  </a:lnTo>
                  <a:lnTo>
                    <a:pt x="1789" y="339"/>
                  </a:lnTo>
                  <a:lnTo>
                    <a:pt x="1791" y="345"/>
                  </a:lnTo>
                  <a:lnTo>
                    <a:pt x="1791" y="351"/>
                  </a:lnTo>
                  <a:lnTo>
                    <a:pt x="1790" y="355"/>
                  </a:lnTo>
                  <a:lnTo>
                    <a:pt x="1787" y="357"/>
                  </a:lnTo>
                  <a:lnTo>
                    <a:pt x="1784" y="360"/>
                  </a:lnTo>
                  <a:lnTo>
                    <a:pt x="1777" y="360"/>
                  </a:lnTo>
                  <a:lnTo>
                    <a:pt x="1771" y="360"/>
                  </a:lnTo>
                  <a:lnTo>
                    <a:pt x="1762" y="360"/>
                  </a:lnTo>
                  <a:lnTo>
                    <a:pt x="1742" y="356"/>
                  </a:lnTo>
                  <a:lnTo>
                    <a:pt x="1720" y="348"/>
                  </a:lnTo>
                  <a:lnTo>
                    <a:pt x="1720" y="367"/>
                  </a:lnTo>
                  <a:lnTo>
                    <a:pt x="1720" y="386"/>
                  </a:lnTo>
                  <a:lnTo>
                    <a:pt x="1721" y="405"/>
                  </a:lnTo>
                  <a:lnTo>
                    <a:pt x="1724" y="424"/>
                  </a:lnTo>
                  <a:lnTo>
                    <a:pt x="1723" y="436"/>
                  </a:lnTo>
                  <a:lnTo>
                    <a:pt x="1721" y="447"/>
                  </a:lnTo>
                  <a:lnTo>
                    <a:pt x="1717" y="454"/>
                  </a:lnTo>
                  <a:lnTo>
                    <a:pt x="1714" y="461"/>
                  </a:lnTo>
                  <a:lnTo>
                    <a:pt x="1708" y="466"/>
                  </a:lnTo>
                  <a:lnTo>
                    <a:pt x="1702" y="470"/>
                  </a:lnTo>
                  <a:lnTo>
                    <a:pt x="1694" y="474"/>
                  </a:lnTo>
                  <a:lnTo>
                    <a:pt x="1686" y="476"/>
                  </a:lnTo>
                  <a:lnTo>
                    <a:pt x="1670" y="479"/>
                  </a:lnTo>
                  <a:lnTo>
                    <a:pt x="1653" y="481"/>
                  </a:lnTo>
                  <a:lnTo>
                    <a:pt x="1635" y="484"/>
                  </a:lnTo>
                  <a:lnTo>
                    <a:pt x="1616" y="489"/>
                  </a:lnTo>
                  <a:lnTo>
                    <a:pt x="1609" y="493"/>
                  </a:lnTo>
                  <a:lnTo>
                    <a:pt x="1603" y="498"/>
                  </a:lnTo>
                  <a:lnTo>
                    <a:pt x="1601" y="504"/>
                  </a:lnTo>
                  <a:lnTo>
                    <a:pt x="1601" y="509"/>
                  </a:lnTo>
                  <a:lnTo>
                    <a:pt x="1602" y="515"/>
                  </a:lnTo>
                  <a:lnTo>
                    <a:pt x="1606" y="520"/>
                  </a:lnTo>
                  <a:lnTo>
                    <a:pt x="1611" y="526"/>
                  </a:lnTo>
                  <a:lnTo>
                    <a:pt x="1618" y="531"/>
                  </a:lnTo>
                  <a:lnTo>
                    <a:pt x="1625" y="535"/>
                  </a:lnTo>
                  <a:lnTo>
                    <a:pt x="1633" y="538"/>
                  </a:lnTo>
                  <a:lnTo>
                    <a:pt x="1642" y="542"/>
                  </a:lnTo>
                  <a:lnTo>
                    <a:pt x="1653" y="545"/>
                  </a:lnTo>
                  <a:lnTo>
                    <a:pt x="1663" y="546"/>
                  </a:lnTo>
                  <a:lnTo>
                    <a:pt x="1672" y="546"/>
                  </a:lnTo>
                  <a:lnTo>
                    <a:pt x="1682" y="545"/>
                  </a:lnTo>
                  <a:lnTo>
                    <a:pt x="1692" y="541"/>
                  </a:lnTo>
                  <a:lnTo>
                    <a:pt x="1707" y="536"/>
                  </a:lnTo>
                  <a:lnTo>
                    <a:pt x="1719" y="532"/>
                  </a:lnTo>
                  <a:lnTo>
                    <a:pt x="1727" y="529"/>
                  </a:lnTo>
                  <a:lnTo>
                    <a:pt x="1733" y="531"/>
                  </a:lnTo>
                  <a:lnTo>
                    <a:pt x="1747" y="537"/>
                  </a:lnTo>
                  <a:lnTo>
                    <a:pt x="1773" y="550"/>
                  </a:lnTo>
                  <a:lnTo>
                    <a:pt x="1785" y="554"/>
                  </a:lnTo>
                  <a:lnTo>
                    <a:pt x="1795" y="558"/>
                  </a:lnTo>
                  <a:lnTo>
                    <a:pt x="1804" y="559"/>
                  </a:lnTo>
                  <a:lnTo>
                    <a:pt x="1812" y="559"/>
                  </a:lnTo>
                  <a:lnTo>
                    <a:pt x="1817" y="558"/>
                  </a:lnTo>
                  <a:lnTo>
                    <a:pt x="1822" y="555"/>
                  </a:lnTo>
                  <a:lnTo>
                    <a:pt x="1828" y="553"/>
                  </a:lnTo>
                  <a:lnTo>
                    <a:pt x="1830" y="549"/>
                  </a:lnTo>
                  <a:lnTo>
                    <a:pt x="1837" y="538"/>
                  </a:lnTo>
                  <a:lnTo>
                    <a:pt x="1842" y="527"/>
                  </a:lnTo>
                  <a:lnTo>
                    <a:pt x="1848" y="514"/>
                  </a:lnTo>
                  <a:lnTo>
                    <a:pt x="1857" y="502"/>
                  </a:lnTo>
                  <a:lnTo>
                    <a:pt x="1861" y="500"/>
                  </a:lnTo>
                  <a:lnTo>
                    <a:pt x="1868" y="497"/>
                  </a:lnTo>
                  <a:lnTo>
                    <a:pt x="1877" y="496"/>
                  </a:lnTo>
                  <a:lnTo>
                    <a:pt x="1886" y="494"/>
                  </a:lnTo>
                  <a:lnTo>
                    <a:pt x="1908" y="494"/>
                  </a:lnTo>
                  <a:lnTo>
                    <a:pt x="1933" y="496"/>
                  </a:lnTo>
                  <a:lnTo>
                    <a:pt x="1957" y="497"/>
                  </a:lnTo>
                  <a:lnTo>
                    <a:pt x="1980" y="497"/>
                  </a:lnTo>
                  <a:lnTo>
                    <a:pt x="1992" y="496"/>
                  </a:lnTo>
                  <a:lnTo>
                    <a:pt x="2002" y="494"/>
                  </a:lnTo>
                  <a:lnTo>
                    <a:pt x="2012" y="492"/>
                  </a:lnTo>
                  <a:lnTo>
                    <a:pt x="2018" y="488"/>
                  </a:lnTo>
                  <a:lnTo>
                    <a:pt x="2024" y="484"/>
                  </a:lnTo>
                  <a:lnTo>
                    <a:pt x="2031" y="476"/>
                  </a:lnTo>
                  <a:lnTo>
                    <a:pt x="2036" y="469"/>
                  </a:lnTo>
                  <a:lnTo>
                    <a:pt x="2041" y="458"/>
                  </a:lnTo>
                  <a:lnTo>
                    <a:pt x="2053" y="437"/>
                  </a:lnTo>
                  <a:lnTo>
                    <a:pt x="2065" y="415"/>
                  </a:lnTo>
                  <a:lnTo>
                    <a:pt x="2071" y="405"/>
                  </a:lnTo>
                  <a:lnTo>
                    <a:pt x="2076" y="396"/>
                  </a:lnTo>
                  <a:lnTo>
                    <a:pt x="2083" y="387"/>
                  </a:lnTo>
                  <a:lnTo>
                    <a:pt x="2089" y="380"/>
                  </a:lnTo>
                  <a:lnTo>
                    <a:pt x="2096" y="377"/>
                  </a:lnTo>
                  <a:lnTo>
                    <a:pt x="2102" y="374"/>
                  </a:lnTo>
                  <a:lnTo>
                    <a:pt x="2106" y="374"/>
                  </a:lnTo>
                  <a:lnTo>
                    <a:pt x="2110" y="375"/>
                  </a:lnTo>
                  <a:lnTo>
                    <a:pt x="2113" y="377"/>
                  </a:lnTo>
                  <a:lnTo>
                    <a:pt x="2116" y="378"/>
                  </a:lnTo>
                  <a:lnTo>
                    <a:pt x="2136" y="386"/>
                  </a:lnTo>
                  <a:lnTo>
                    <a:pt x="2167" y="396"/>
                  </a:lnTo>
                  <a:lnTo>
                    <a:pt x="2180" y="401"/>
                  </a:lnTo>
                  <a:lnTo>
                    <a:pt x="2190" y="405"/>
                  </a:lnTo>
                  <a:lnTo>
                    <a:pt x="2193" y="406"/>
                  </a:lnTo>
                  <a:lnTo>
                    <a:pt x="2194" y="408"/>
                  </a:lnTo>
                  <a:lnTo>
                    <a:pt x="2193" y="409"/>
                  </a:lnTo>
                  <a:lnTo>
                    <a:pt x="2189" y="409"/>
                  </a:lnTo>
                  <a:lnTo>
                    <a:pt x="2161" y="409"/>
                  </a:lnTo>
                  <a:lnTo>
                    <a:pt x="2126" y="412"/>
                  </a:lnTo>
                  <a:lnTo>
                    <a:pt x="2109" y="415"/>
                  </a:lnTo>
                  <a:lnTo>
                    <a:pt x="2094" y="421"/>
                  </a:lnTo>
                  <a:lnTo>
                    <a:pt x="2088" y="423"/>
                  </a:lnTo>
                  <a:lnTo>
                    <a:pt x="2084" y="428"/>
                  </a:lnTo>
                  <a:lnTo>
                    <a:pt x="2080" y="434"/>
                  </a:lnTo>
                  <a:lnTo>
                    <a:pt x="2078" y="439"/>
                  </a:lnTo>
                  <a:lnTo>
                    <a:pt x="2074" y="453"/>
                  </a:lnTo>
                  <a:lnTo>
                    <a:pt x="2072" y="463"/>
                  </a:lnTo>
                  <a:lnTo>
                    <a:pt x="2074" y="471"/>
                  </a:lnTo>
                  <a:lnTo>
                    <a:pt x="2076" y="476"/>
                  </a:lnTo>
                  <a:lnTo>
                    <a:pt x="2080" y="479"/>
                  </a:lnTo>
                  <a:lnTo>
                    <a:pt x="2084" y="480"/>
                  </a:lnTo>
                  <a:lnTo>
                    <a:pt x="2091" y="480"/>
                  </a:lnTo>
                  <a:lnTo>
                    <a:pt x="2098" y="478"/>
                  </a:lnTo>
                  <a:lnTo>
                    <a:pt x="2129" y="463"/>
                  </a:lnTo>
                  <a:lnTo>
                    <a:pt x="2155" y="450"/>
                  </a:lnTo>
                  <a:lnTo>
                    <a:pt x="2164" y="449"/>
                  </a:lnTo>
                  <a:lnTo>
                    <a:pt x="2172" y="450"/>
                  </a:lnTo>
                  <a:lnTo>
                    <a:pt x="2179" y="452"/>
                  </a:lnTo>
                  <a:lnTo>
                    <a:pt x="2184" y="453"/>
                  </a:lnTo>
                  <a:lnTo>
                    <a:pt x="2190" y="453"/>
                  </a:lnTo>
                  <a:lnTo>
                    <a:pt x="2198" y="452"/>
                  </a:lnTo>
                  <a:lnTo>
                    <a:pt x="2206" y="447"/>
                  </a:lnTo>
                  <a:lnTo>
                    <a:pt x="2218" y="437"/>
                  </a:lnTo>
                  <a:lnTo>
                    <a:pt x="2225" y="430"/>
                  </a:lnTo>
                  <a:lnTo>
                    <a:pt x="2232" y="426"/>
                  </a:lnTo>
                  <a:lnTo>
                    <a:pt x="2234" y="424"/>
                  </a:lnTo>
                  <a:lnTo>
                    <a:pt x="2237" y="424"/>
                  </a:lnTo>
                  <a:lnTo>
                    <a:pt x="2240" y="426"/>
                  </a:lnTo>
                  <a:lnTo>
                    <a:pt x="2242" y="426"/>
                  </a:lnTo>
                  <a:lnTo>
                    <a:pt x="2247" y="430"/>
                  </a:lnTo>
                  <a:lnTo>
                    <a:pt x="2251" y="436"/>
                  </a:lnTo>
                  <a:lnTo>
                    <a:pt x="2256" y="444"/>
                  </a:lnTo>
                  <a:lnTo>
                    <a:pt x="2263" y="454"/>
                  </a:lnTo>
                  <a:lnTo>
                    <a:pt x="2269" y="466"/>
                  </a:lnTo>
                  <a:lnTo>
                    <a:pt x="2277" y="476"/>
                  </a:lnTo>
                  <a:lnTo>
                    <a:pt x="2286" y="485"/>
                  </a:lnTo>
                  <a:lnTo>
                    <a:pt x="2294" y="493"/>
                  </a:lnTo>
                  <a:lnTo>
                    <a:pt x="2313" y="510"/>
                  </a:lnTo>
                  <a:lnTo>
                    <a:pt x="2333" y="527"/>
                  </a:lnTo>
                  <a:lnTo>
                    <a:pt x="2339" y="533"/>
                  </a:lnTo>
                  <a:lnTo>
                    <a:pt x="2347" y="540"/>
                  </a:lnTo>
                  <a:lnTo>
                    <a:pt x="2354" y="544"/>
                  </a:lnTo>
                  <a:lnTo>
                    <a:pt x="2361" y="546"/>
                  </a:lnTo>
                  <a:lnTo>
                    <a:pt x="2369" y="548"/>
                  </a:lnTo>
                  <a:lnTo>
                    <a:pt x="2377" y="546"/>
                  </a:lnTo>
                  <a:lnTo>
                    <a:pt x="2383" y="542"/>
                  </a:lnTo>
                  <a:lnTo>
                    <a:pt x="2391" y="536"/>
                  </a:lnTo>
                  <a:lnTo>
                    <a:pt x="2396" y="531"/>
                  </a:lnTo>
                  <a:lnTo>
                    <a:pt x="2403" y="528"/>
                  </a:lnTo>
                  <a:lnTo>
                    <a:pt x="2409" y="527"/>
                  </a:lnTo>
                  <a:lnTo>
                    <a:pt x="2416" y="528"/>
                  </a:lnTo>
                  <a:lnTo>
                    <a:pt x="2421" y="531"/>
                  </a:lnTo>
                  <a:lnTo>
                    <a:pt x="2425" y="535"/>
                  </a:lnTo>
                  <a:lnTo>
                    <a:pt x="2427" y="541"/>
                  </a:lnTo>
                  <a:lnTo>
                    <a:pt x="2429" y="549"/>
                  </a:lnTo>
                  <a:lnTo>
                    <a:pt x="2433" y="573"/>
                  </a:lnTo>
                  <a:lnTo>
                    <a:pt x="2439" y="597"/>
                  </a:lnTo>
                  <a:lnTo>
                    <a:pt x="2440" y="608"/>
                  </a:lnTo>
                  <a:lnTo>
                    <a:pt x="2442" y="619"/>
                  </a:lnTo>
                  <a:lnTo>
                    <a:pt x="2440" y="624"/>
                  </a:lnTo>
                  <a:lnTo>
                    <a:pt x="2439" y="629"/>
                  </a:lnTo>
                  <a:lnTo>
                    <a:pt x="2436" y="634"/>
                  </a:lnTo>
                  <a:lnTo>
                    <a:pt x="2434" y="640"/>
                  </a:lnTo>
                  <a:lnTo>
                    <a:pt x="2431" y="645"/>
                  </a:lnTo>
                  <a:lnTo>
                    <a:pt x="2429" y="650"/>
                  </a:lnTo>
                  <a:lnTo>
                    <a:pt x="2427" y="655"/>
                  </a:lnTo>
                  <a:lnTo>
                    <a:pt x="2426" y="660"/>
                  </a:lnTo>
                  <a:lnTo>
                    <a:pt x="2426" y="665"/>
                  </a:lnTo>
                  <a:lnTo>
                    <a:pt x="2426" y="671"/>
                  </a:lnTo>
                  <a:lnTo>
                    <a:pt x="2427" y="676"/>
                  </a:lnTo>
                  <a:lnTo>
                    <a:pt x="2430" y="680"/>
                  </a:lnTo>
                  <a:lnTo>
                    <a:pt x="2435" y="689"/>
                  </a:lnTo>
                  <a:lnTo>
                    <a:pt x="2443" y="698"/>
                  </a:lnTo>
                  <a:lnTo>
                    <a:pt x="2452" y="706"/>
                  </a:lnTo>
                  <a:lnTo>
                    <a:pt x="2462" y="712"/>
                  </a:lnTo>
                  <a:lnTo>
                    <a:pt x="2482" y="722"/>
                  </a:lnTo>
                  <a:lnTo>
                    <a:pt x="2503" y="731"/>
                  </a:lnTo>
                  <a:lnTo>
                    <a:pt x="2523" y="742"/>
                  </a:lnTo>
                  <a:lnTo>
                    <a:pt x="2544" y="750"/>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72" name="Freeform 72">
              <a:extLst>
                <a:ext uri="{FF2B5EF4-FFF2-40B4-BE49-F238E27FC236}">
                  <a16:creationId xmlns:a16="http://schemas.microsoft.com/office/drawing/2014/main" id="{96B09730-2AC3-664E-A7BB-C78741B3E3E8}"/>
                </a:ext>
              </a:extLst>
            </p:cNvPr>
            <p:cNvSpPr>
              <a:spLocks/>
            </p:cNvSpPr>
            <p:nvPr/>
          </p:nvSpPr>
          <p:spPr bwMode="auto">
            <a:xfrm>
              <a:off x="7767023" y="3162970"/>
              <a:ext cx="41899" cy="74059"/>
            </a:xfrm>
            <a:custGeom>
              <a:avLst/>
              <a:gdLst/>
              <a:ahLst/>
              <a:cxnLst>
                <a:cxn ang="0">
                  <a:pos x="92" y="114"/>
                </a:cxn>
                <a:cxn ang="0">
                  <a:pos x="74" y="162"/>
                </a:cxn>
                <a:cxn ang="0">
                  <a:pos x="74" y="162"/>
                </a:cxn>
                <a:cxn ang="0">
                  <a:pos x="61" y="154"/>
                </a:cxn>
                <a:cxn ang="0">
                  <a:pos x="46" y="148"/>
                </a:cxn>
                <a:cxn ang="0">
                  <a:pos x="38" y="145"/>
                </a:cxn>
                <a:cxn ang="0">
                  <a:pos x="31" y="141"/>
                </a:cxn>
                <a:cxn ang="0">
                  <a:pos x="26" y="136"/>
                </a:cxn>
                <a:cxn ang="0">
                  <a:pos x="22" y="130"/>
                </a:cxn>
                <a:cxn ang="0">
                  <a:pos x="20" y="123"/>
                </a:cxn>
                <a:cxn ang="0">
                  <a:pos x="18" y="117"/>
                </a:cxn>
                <a:cxn ang="0">
                  <a:pos x="18" y="109"/>
                </a:cxn>
                <a:cxn ang="0">
                  <a:pos x="21" y="104"/>
                </a:cxn>
                <a:cxn ang="0">
                  <a:pos x="25" y="99"/>
                </a:cxn>
                <a:cxn ang="0">
                  <a:pos x="29" y="96"/>
                </a:cxn>
                <a:cxn ang="0">
                  <a:pos x="34" y="95"/>
                </a:cxn>
                <a:cxn ang="0">
                  <a:pos x="38" y="94"/>
                </a:cxn>
                <a:cxn ang="0">
                  <a:pos x="47" y="94"/>
                </a:cxn>
                <a:cxn ang="0">
                  <a:pos x="58" y="92"/>
                </a:cxn>
                <a:cxn ang="0">
                  <a:pos x="62" y="90"/>
                </a:cxn>
                <a:cxn ang="0">
                  <a:pos x="65" y="87"/>
                </a:cxn>
                <a:cxn ang="0">
                  <a:pos x="65" y="82"/>
                </a:cxn>
                <a:cxn ang="0">
                  <a:pos x="64" y="78"/>
                </a:cxn>
                <a:cxn ang="0">
                  <a:pos x="56" y="66"/>
                </a:cxn>
                <a:cxn ang="0">
                  <a:pos x="46" y="55"/>
                </a:cxn>
                <a:cxn ang="0">
                  <a:pos x="21" y="31"/>
                </a:cxn>
                <a:cxn ang="0">
                  <a:pos x="7" y="18"/>
                </a:cxn>
                <a:cxn ang="0">
                  <a:pos x="1" y="12"/>
                </a:cxn>
                <a:cxn ang="0">
                  <a:pos x="0" y="7"/>
                </a:cxn>
                <a:cxn ang="0">
                  <a:pos x="0" y="3"/>
                </a:cxn>
                <a:cxn ang="0">
                  <a:pos x="3" y="0"/>
                </a:cxn>
                <a:cxn ang="0">
                  <a:pos x="7" y="0"/>
                </a:cxn>
                <a:cxn ang="0">
                  <a:pos x="12" y="2"/>
                </a:cxn>
                <a:cxn ang="0">
                  <a:pos x="17" y="3"/>
                </a:cxn>
                <a:cxn ang="0">
                  <a:pos x="24" y="7"/>
                </a:cxn>
                <a:cxn ang="0">
                  <a:pos x="33" y="16"/>
                </a:cxn>
                <a:cxn ang="0">
                  <a:pos x="46" y="29"/>
                </a:cxn>
                <a:cxn ang="0">
                  <a:pos x="51" y="35"/>
                </a:cxn>
                <a:cxn ang="0">
                  <a:pos x="57" y="40"/>
                </a:cxn>
                <a:cxn ang="0">
                  <a:pos x="62" y="44"/>
                </a:cxn>
                <a:cxn ang="0">
                  <a:pos x="68" y="47"/>
                </a:cxn>
                <a:cxn ang="0">
                  <a:pos x="79" y="87"/>
                </a:cxn>
                <a:cxn ang="0">
                  <a:pos x="86" y="100"/>
                </a:cxn>
                <a:cxn ang="0">
                  <a:pos x="92" y="114"/>
                </a:cxn>
                <a:cxn ang="0">
                  <a:pos x="92" y="114"/>
                </a:cxn>
              </a:cxnLst>
              <a:rect l="0" t="0" r="r" b="b"/>
              <a:pathLst>
                <a:path w="92" h="162">
                  <a:moveTo>
                    <a:pt x="92" y="114"/>
                  </a:moveTo>
                  <a:lnTo>
                    <a:pt x="74" y="162"/>
                  </a:lnTo>
                  <a:lnTo>
                    <a:pt x="74" y="162"/>
                  </a:lnTo>
                  <a:lnTo>
                    <a:pt x="61" y="154"/>
                  </a:lnTo>
                  <a:lnTo>
                    <a:pt x="46" y="148"/>
                  </a:lnTo>
                  <a:lnTo>
                    <a:pt x="38" y="145"/>
                  </a:lnTo>
                  <a:lnTo>
                    <a:pt x="31" y="141"/>
                  </a:lnTo>
                  <a:lnTo>
                    <a:pt x="26" y="136"/>
                  </a:lnTo>
                  <a:lnTo>
                    <a:pt x="22" y="130"/>
                  </a:lnTo>
                  <a:lnTo>
                    <a:pt x="20" y="123"/>
                  </a:lnTo>
                  <a:lnTo>
                    <a:pt x="18" y="117"/>
                  </a:lnTo>
                  <a:lnTo>
                    <a:pt x="18" y="109"/>
                  </a:lnTo>
                  <a:lnTo>
                    <a:pt x="21" y="104"/>
                  </a:lnTo>
                  <a:lnTo>
                    <a:pt x="25" y="99"/>
                  </a:lnTo>
                  <a:lnTo>
                    <a:pt x="29" y="96"/>
                  </a:lnTo>
                  <a:lnTo>
                    <a:pt x="34" y="95"/>
                  </a:lnTo>
                  <a:lnTo>
                    <a:pt x="38" y="94"/>
                  </a:lnTo>
                  <a:lnTo>
                    <a:pt x="47" y="94"/>
                  </a:lnTo>
                  <a:lnTo>
                    <a:pt x="58" y="92"/>
                  </a:lnTo>
                  <a:lnTo>
                    <a:pt x="62" y="90"/>
                  </a:lnTo>
                  <a:lnTo>
                    <a:pt x="65" y="87"/>
                  </a:lnTo>
                  <a:lnTo>
                    <a:pt x="65" y="82"/>
                  </a:lnTo>
                  <a:lnTo>
                    <a:pt x="64" y="78"/>
                  </a:lnTo>
                  <a:lnTo>
                    <a:pt x="56" y="66"/>
                  </a:lnTo>
                  <a:lnTo>
                    <a:pt x="46" y="55"/>
                  </a:lnTo>
                  <a:lnTo>
                    <a:pt x="21" y="31"/>
                  </a:lnTo>
                  <a:lnTo>
                    <a:pt x="7" y="18"/>
                  </a:lnTo>
                  <a:lnTo>
                    <a:pt x="1" y="12"/>
                  </a:lnTo>
                  <a:lnTo>
                    <a:pt x="0" y="7"/>
                  </a:lnTo>
                  <a:lnTo>
                    <a:pt x="0" y="3"/>
                  </a:lnTo>
                  <a:lnTo>
                    <a:pt x="3" y="0"/>
                  </a:lnTo>
                  <a:lnTo>
                    <a:pt x="7" y="0"/>
                  </a:lnTo>
                  <a:lnTo>
                    <a:pt x="12" y="2"/>
                  </a:lnTo>
                  <a:lnTo>
                    <a:pt x="17" y="3"/>
                  </a:lnTo>
                  <a:lnTo>
                    <a:pt x="24" y="7"/>
                  </a:lnTo>
                  <a:lnTo>
                    <a:pt x="33" y="16"/>
                  </a:lnTo>
                  <a:lnTo>
                    <a:pt x="46" y="29"/>
                  </a:lnTo>
                  <a:lnTo>
                    <a:pt x="51" y="35"/>
                  </a:lnTo>
                  <a:lnTo>
                    <a:pt x="57" y="40"/>
                  </a:lnTo>
                  <a:lnTo>
                    <a:pt x="62" y="44"/>
                  </a:lnTo>
                  <a:lnTo>
                    <a:pt x="68" y="47"/>
                  </a:lnTo>
                  <a:lnTo>
                    <a:pt x="79" y="87"/>
                  </a:lnTo>
                  <a:lnTo>
                    <a:pt x="86" y="100"/>
                  </a:lnTo>
                  <a:lnTo>
                    <a:pt x="92" y="114"/>
                  </a:lnTo>
                  <a:lnTo>
                    <a:pt x="92" y="114"/>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73" name="Freeform 73">
              <a:extLst>
                <a:ext uri="{FF2B5EF4-FFF2-40B4-BE49-F238E27FC236}">
                  <a16:creationId xmlns:a16="http://schemas.microsoft.com/office/drawing/2014/main" id="{7BB80007-4083-EA47-8788-808387CFDA77}"/>
                </a:ext>
              </a:extLst>
            </p:cNvPr>
            <p:cNvSpPr>
              <a:spLocks/>
            </p:cNvSpPr>
            <p:nvPr/>
          </p:nvSpPr>
          <p:spPr bwMode="auto">
            <a:xfrm>
              <a:off x="7695978" y="3060011"/>
              <a:ext cx="74690" cy="90315"/>
            </a:xfrm>
            <a:custGeom>
              <a:avLst/>
              <a:gdLst/>
              <a:ahLst/>
              <a:cxnLst>
                <a:cxn ang="0">
                  <a:pos x="8" y="134"/>
                </a:cxn>
                <a:cxn ang="0">
                  <a:pos x="3" y="125"/>
                </a:cxn>
                <a:cxn ang="0">
                  <a:pos x="0" y="105"/>
                </a:cxn>
                <a:cxn ang="0">
                  <a:pos x="1" y="84"/>
                </a:cxn>
                <a:cxn ang="0">
                  <a:pos x="7" y="74"/>
                </a:cxn>
                <a:cxn ang="0">
                  <a:pos x="17" y="70"/>
                </a:cxn>
                <a:cxn ang="0">
                  <a:pos x="31" y="74"/>
                </a:cxn>
                <a:cxn ang="0">
                  <a:pos x="56" y="88"/>
                </a:cxn>
                <a:cxn ang="0">
                  <a:pos x="77" y="112"/>
                </a:cxn>
                <a:cxn ang="0">
                  <a:pos x="84" y="129"/>
                </a:cxn>
                <a:cxn ang="0">
                  <a:pos x="96" y="138"/>
                </a:cxn>
                <a:cxn ang="0">
                  <a:pos x="110" y="141"/>
                </a:cxn>
                <a:cxn ang="0">
                  <a:pos x="118" y="140"/>
                </a:cxn>
                <a:cxn ang="0">
                  <a:pos x="122" y="132"/>
                </a:cxn>
                <a:cxn ang="0">
                  <a:pos x="118" y="107"/>
                </a:cxn>
                <a:cxn ang="0">
                  <a:pos x="113" y="87"/>
                </a:cxn>
                <a:cxn ang="0">
                  <a:pos x="110" y="78"/>
                </a:cxn>
                <a:cxn ang="0">
                  <a:pos x="101" y="69"/>
                </a:cxn>
                <a:cxn ang="0">
                  <a:pos x="75" y="57"/>
                </a:cxn>
                <a:cxn ang="0">
                  <a:pos x="49" y="46"/>
                </a:cxn>
                <a:cxn ang="0">
                  <a:pos x="34" y="35"/>
                </a:cxn>
                <a:cxn ang="0">
                  <a:pos x="27" y="27"/>
                </a:cxn>
                <a:cxn ang="0">
                  <a:pos x="34" y="18"/>
                </a:cxn>
                <a:cxn ang="0">
                  <a:pos x="62" y="4"/>
                </a:cxn>
                <a:cxn ang="0">
                  <a:pos x="75" y="5"/>
                </a:cxn>
                <a:cxn ang="0">
                  <a:pos x="78" y="16"/>
                </a:cxn>
                <a:cxn ang="0">
                  <a:pos x="80" y="27"/>
                </a:cxn>
                <a:cxn ang="0">
                  <a:pos x="88" y="39"/>
                </a:cxn>
                <a:cxn ang="0">
                  <a:pos x="109" y="47"/>
                </a:cxn>
                <a:cxn ang="0">
                  <a:pos x="137" y="52"/>
                </a:cxn>
                <a:cxn ang="0">
                  <a:pos x="153" y="59"/>
                </a:cxn>
                <a:cxn ang="0">
                  <a:pos x="156" y="66"/>
                </a:cxn>
                <a:cxn ang="0">
                  <a:pos x="154" y="79"/>
                </a:cxn>
                <a:cxn ang="0">
                  <a:pos x="152" y="96"/>
                </a:cxn>
                <a:cxn ang="0">
                  <a:pos x="156" y="112"/>
                </a:cxn>
                <a:cxn ang="0">
                  <a:pos x="161" y="126"/>
                </a:cxn>
                <a:cxn ang="0">
                  <a:pos x="166" y="140"/>
                </a:cxn>
                <a:cxn ang="0">
                  <a:pos x="166" y="157"/>
                </a:cxn>
                <a:cxn ang="0">
                  <a:pos x="159" y="167"/>
                </a:cxn>
                <a:cxn ang="0">
                  <a:pos x="150" y="170"/>
                </a:cxn>
                <a:cxn ang="0">
                  <a:pos x="137" y="167"/>
                </a:cxn>
                <a:cxn ang="0">
                  <a:pos x="126" y="162"/>
                </a:cxn>
                <a:cxn ang="0">
                  <a:pos x="115" y="164"/>
                </a:cxn>
                <a:cxn ang="0">
                  <a:pos x="104" y="171"/>
                </a:cxn>
                <a:cxn ang="0">
                  <a:pos x="92" y="186"/>
                </a:cxn>
                <a:cxn ang="0">
                  <a:pos x="79" y="192"/>
                </a:cxn>
                <a:cxn ang="0">
                  <a:pos x="58" y="197"/>
                </a:cxn>
                <a:cxn ang="0">
                  <a:pos x="34" y="196"/>
                </a:cxn>
                <a:cxn ang="0">
                  <a:pos x="22" y="188"/>
                </a:cxn>
                <a:cxn ang="0">
                  <a:pos x="17" y="175"/>
                </a:cxn>
                <a:cxn ang="0">
                  <a:pos x="14" y="161"/>
                </a:cxn>
                <a:cxn ang="0">
                  <a:pos x="11" y="135"/>
                </a:cxn>
              </a:cxnLst>
              <a:rect l="0" t="0" r="r" b="b"/>
              <a:pathLst>
                <a:path w="166" h="197">
                  <a:moveTo>
                    <a:pt x="11" y="135"/>
                  </a:moveTo>
                  <a:lnTo>
                    <a:pt x="8" y="134"/>
                  </a:lnTo>
                  <a:lnTo>
                    <a:pt x="5" y="130"/>
                  </a:lnTo>
                  <a:lnTo>
                    <a:pt x="3" y="125"/>
                  </a:lnTo>
                  <a:lnTo>
                    <a:pt x="1" y="119"/>
                  </a:lnTo>
                  <a:lnTo>
                    <a:pt x="0" y="105"/>
                  </a:lnTo>
                  <a:lnTo>
                    <a:pt x="0" y="91"/>
                  </a:lnTo>
                  <a:lnTo>
                    <a:pt x="1" y="84"/>
                  </a:lnTo>
                  <a:lnTo>
                    <a:pt x="4" y="79"/>
                  </a:lnTo>
                  <a:lnTo>
                    <a:pt x="7" y="74"/>
                  </a:lnTo>
                  <a:lnTo>
                    <a:pt x="12" y="72"/>
                  </a:lnTo>
                  <a:lnTo>
                    <a:pt x="17" y="70"/>
                  </a:lnTo>
                  <a:lnTo>
                    <a:pt x="23" y="70"/>
                  </a:lnTo>
                  <a:lnTo>
                    <a:pt x="31" y="74"/>
                  </a:lnTo>
                  <a:lnTo>
                    <a:pt x="40" y="81"/>
                  </a:lnTo>
                  <a:lnTo>
                    <a:pt x="56" y="88"/>
                  </a:lnTo>
                  <a:lnTo>
                    <a:pt x="69" y="96"/>
                  </a:lnTo>
                  <a:lnTo>
                    <a:pt x="77" y="112"/>
                  </a:lnTo>
                  <a:lnTo>
                    <a:pt x="82" y="123"/>
                  </a:lnTo>
                  <a:lnTo>
                    <a:pt x="84" y="129"/>
                  </a:lnTo>
                  <a:lnTo>
                    <a:pt x="90" y="134"/>
                  </a:lnTo>
                  <a:lnTo>
                    <a:pt x="96" y="138"/>
                  </a:lnTo>
                  <a:lnTo>
                    <a:pt x="106" y="141"/>
                  </a:lnTo>
                  <a:lnTo>
                    <a:pt x="110" y="141"/>
                  </a:lnTo>
                  <a:lnTo>
                    <a:pt x="114" y="141"/>
                  </a:lnTo>
                  <a:lnTo>
                    <a:pt x="118" y="140"/>
                  </a:lnTo>
                  <a:lnTo>
                    <a:pt x="119" y="139"/>
                  </a:lnTo>
                  <a:lnTo>
                    <a:pt x="122" y="132"/>
                  </a:lnTo>
                  <a:lnTo>
                    <a:pt x="122" y="125"/>
                  </a:lnTo>
                  <a:lnTo>
                    <a:pt x="118" y="107"/>
                  </a:lnTo>
                  <a:lnTo>
                    <a:pt x="114" y="94"/>
                  </a:lnTo>
                  <a:lnTo>
                    <a:pt x="113" y="87"/>
                  </a:lnTo>
                  <a:lnTo>
                    <a:pt x="112" y="82"/>
                  </a:lnTo>
                  <a:lnTo>
                    <a:pt x="110" y="78"/>
                  </a:lnTo>
                  <a:lnTo>
                    <a:pt x="108" y="74"/>
                  </a:lnTo>
                  <a:lnTo>
                    <a:pt x="101" y="69"/>
                  </a:lnTo>
                  <a:lnTo>
                    <a:pt x="93" y="64"/>
                  </a:lnTo>
                  <a:lnTo>
                    <a:pt x="75" y="57"/>
                  </a:lnTo>
                  <a:lnTo>
                    <a:pt x="57" y="50"/>
                  </a:lnTo>
                  <a:lnTo>
                    <a:pt x="49" y="46"/>
                  </a:lnTo>
                  <a:lnTo>
                    <a:pt x="39" y="39"/>
                  </a:lnTo>
                  <a:lnTo>
                    <a:pt x="34" y="35"/>
                  </a:lnTo>
                  <a:lnTo>
                    <a:pt x="30" y="31"/>
                  </a:lnTo>
                  <a:lnTo>
                    <a:pt x="27" y="27"/>
                  </a:lnTo>
                  <a:lnTo>
                    <a:pt x="27" y="25"/>
                  </a:lnTo>
                  <a:lnTo>
                    <a:pt x="34" y="18"/>
                  </a:lnTo>
                  <a:lnTo>
                    <a:pt x="48" y="11"/>
                  </a:lnTo>
                  <a:lnTo>
                    <a:pt x="62" y="4"/>
                  </a:lnTo>
                  <a:lnTo>
                    <a:pt x="71" y="0"/>
                  </a:lnTo>
                  <a:lnTo>
                    <a:pt x="75" y="5"/>
                  </a:lnTo>
                  <a:lnTo>
                    <a:pt x="77" y="11"/>
                  </a:lnTo>
                  <a:lnTo>
                    <a:pt x="78" y="16"/>
                  </a:lnTo>
                  <a:lnTo>
                    <a:pt x="79" y="22"/>
                  </a:lnTo>
                  <a:lnTo>
                    <a:pt x="80" y="27"/>
                  </a:lnTo>
                  <a:lnTo>
                    <a:pt x="83" y="34"/>
                  </a:lnTo>
                  <a:lnTo>
                    <a:pt x="88" y="39"/>
                  </a:lnTo>
                  <a:lnTo>
                    <a:pt x="96" y="43"/>
                  </a:lnTo>
                  <a:lnTo>
                    <a:pt x="109" y="47"/>
                  </a:lnTo>
                  <a:lnTo>
                    <a:pt x="123" y="50"/>
                  </a:lnTo>
                  <a:lnTo>
                    <a:pt x="137" y="52"/>
                  </a:lnTo>
                  <a:lnTo>
                    <a:pt x="150" y="56"/>
                  </a:lnTo>
                  <a:lnTo>
                    <a:pt x="153" y="59"/>
                  </a:lnTo>
                  <a:lnTo>
                    <a:pt x="156" y="62"/>
                  </a:lnTo>
                  <a:lnTo>
                    <a:pt x="156" y="66"/>
                  </a:lnTo>
                  <a:lnTo>
                    <a:pt x="156" y="70"/>
                  </a:lnTo>
                  <a:lnTo>
                    <a:pt x="154" y="79"/>
                  </a:lnTo>
                  <a:lnTo>
                    <a:pt x="153" y="87"/>
                  </a:lnTo>
                  <a:lnTo>
                    <a:pt x="152" y="96"/>
                  </a:lnTo>
                  <a:lnTo>
                    <a:pt x="153" y="104"/>
                  </a:lnTo>
                  <a:lnTo>
                    <a:pt x="156" y="112"/>
                  </a:lnTo>
                  <a:lnTo>
                    <a:pt x="158" y="119"/>
                  </a:lnTo>
                  <a:lnTo>
                    <a:pt x="161" y="126"/>
                  </a:lnTo>
                  <a:lnTo>
                    <a:pt x="163" y="134"/>
                  </a:lnTo>
                  <a:lnTo>
                    <a:pt x="166" y="140"/>
                  </a:lnTo>
                  <a:lnTo>
                    <a:pt x="166" y="149"/>
                  </a:lnTo>
                  <a:lnTo>
                    <a:pt x="166" y="157"/>
                  </a:lnTo>
                  <a:lnTo>
                    <a:pt x="163" y="164"/>
                  </a:lnTo>
                  <a:lnTo>
                    <a:pt x="159" y="167"/>
                  </a:lnTo>
                  <a:lnTo>
                    <a:pt x="156" y="169"/>
                  </a:lnTo>
                  <a:lnTo>
                    <a:pt x="150" y="170"/>
                  </a:lnTo>
                  <a:lnTo>
                    <a:pt x="144" y="169"/>
                  </a:lnTo>
                  <a:lnTo>
                    <a:pt x="137" y="167"/>
                  </a:lnTo>
                  <a:lnTo>
                    <a:pt x="131" y="165"/>
                  </a:lnTo>
                  <a:lnTo>
                    <a:pt x="126" y="162"/>
                  </a:lnTo>
                  <a:lnTo>
                    <a:pt x="121" y="162"/>
                  </a:lnTo>
                  <a:lnTo>
                    <a:pt x="115" y="164"/>
                  </a:lnTo>
                  <a:lnTo>
                    <a:pt x="112" y="165"/>
                  </a:lnTo>
                  <a:lnTo>
                    <a:pt x="104" y="171"/>
                  </a:lnTo>
                  <a:lnTo>
                    <a:pt x="97" y="179"/>
                  </a:lnTo>
                  <a:lnTo>
                    <a:pt x="92" y="186"/>
                  </a:lnTo>
                  <a:lnTo>
                    <a:pt x="87" y="189"/>
                  </a:lnTo>
                  <a:lnTo>
                    <a:pt x="79" y="192"/>
                  </a:lnTo>
                  <a:lnTo>
                    <a:pt x="73" y="195"/>
                  </a:lnTo>
                  <a:lnTo>
                    <a:pt x="58" y="197"/>
                  </a:lnTo>
                  <a:lnTo>
                    <a:pt x="43" y="197"/>
                  </a:lnTo>
                  <a:lnTo>
                    <a:pt x="34" y="196"/>
                  </a:lnTo>
                  <a:lnTo>
                    <a:pt x="27" y="193"/>
                  </a:lnTo>
                  <a:lnTo>
                    <a:pt x="22" y="188"/>
                  </a:lnTo>
                  <a:lnTo>
                    <a:pt x="18" y="183"/>
                  </a:lnTo>
                  <a:lnTo>
                    <a:pt x="17" y="175"/>
                  </a:lnTo>
                  <a:lnTo>
                    <a:pt x="16" y="169"/>
                  </a:lnTo>
                  <a:lnTo>
                    <a:pt x="14" y="161"/>
                  </a:lnTo>
                  <a:lnTo>
                    <a:pt x="14" y="152"/>
                  </a:lnTo>
                  <a:lnTo>
                    <a:pt x="11" y="135"/>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74" name="Freeform 74">
              <a:extLst>
                <a:ext uri="{FF2B5EF4-FFF2-40B4-BE49-F238E27FC236}">
                  <a16:creationId xmlns:a16="http://schemas.microsoft.com/office/drawing/2014/main" id="{0EB5144A-FF4B-A84C-BD30-24137120ED8E}"/>
                </a:ext>
              </a:extLst>
            </p:cNvPr>
            <p:cNvSpPr>
              <a:spLocks/>
            </p:cNvSpPr>
            <p:nvPr/>
          </p:nvSpPr>
          <p:spPr bwMode="auto">
            <a:xfrm>
              <a:off x="6648505" y="2931763"/>
              <a:ext cx="1229642" cy="1627481"/>
            </a:xfrm>
            <a:custGeom>
              <a:avLst/>
              <a:gdLst/>
              <a:ahLst/>
              <a:cxnLst>
                <a:cxn ang="0">
                  <a:pos x="2500" y="1133"/>
                </a:cxn>
                <a:cxn ang="0">
                  <a:pos x="2606" y="1355"/>
                </a:cxn>
                <a:cxn ang="0">
                  <a:pos x="2635" y="1629"/>
                </a:cxn>
                <a:cxn ang="0">
                  <a:pos x="2671" y="1922"/>
                </a:cxn>
                <a:cxn ang="0">
                  <a:pos x="2503" y="1985"/>
                </a:cxn>
                <a:cxn ang="0">
                  <a:pos x="2205" y="2109"/>
                </a:cxn>
                <a:cxn ang="0">
                  <a:pos x="1912" y="2247"/>
                </a:cxn>
                <a:cxn ang="0">
                  <a:pos x="1887" y="2378"/>
                </a:cxn>
                <a:cxn ang="0">
                  <a:pos x="2012" y="2640"/>
                </a:cxn>
                <a:cxn ang="0">
                  <a:pos x="2215" y="2925"/>
                </a:cxn>
                <a:cxn ang="0">
                  <a:pos x="2140" y="3136"/>
                </a:cxn>
                <a:cxn ang="0">
                  <a:pos x="1996" y="3271"/>
                </a:cxn>
                <a:cxn ang="0">
                  <a:pos x="1948" y="3528"/>
                </a:cxn>
                <a:cxn ang="0">
                  <a:pos x="1800" y="3493"/>
                </a:cxn>
                <a:cxn ang="0">
                  <a:pos x="1653" y="3523"/>
                </a:cxn>
                <a:cxn ang="0">
                  <a:pos x="1326" y="3572"/>
                </a:cxn>
                <a:cxn ang="0">
                  <a:pos x="1168" y="3491"/>
                </a:cxn>
                <a:cxn ang="0">
                  <a:pos x="1070" y="3585"/>
                </a:cxn>
                <a:cxn ang="0">
                  <a:pos x="664" y="3308"/>
                </a:cxn>
                <a:cxn ang="0">
                  <a:pos x="562" y="3395"/>
                </a:cxn>
                <a:cxn ang="0">
                  <a:pos x="387" y="3365"/>
                </a:cxn>
                <a:cxn ang="0">
                  <a:pos x="277" y="3278"/>
                </a:cxn>
                <a:cxn ang="0">
                  <a:pos x="406" y="2940"/>
                </a:cxn>
                <a:cxn ang="0">
                  <a:pos x="382" y="2636"/>
                </a:cxn>
                <a:cxn ang="0">
                  <a:pos x="151" y="2510"/>
                </a:cxn>
                <a:cxn ang="0">
                  <a:pos x="75" y="2305"/>
                </a:cxn>
                <a:cxn ang="0">
                  <a:pos x="5" y="2085"/>
                </a:cxn>
                <a:cxn ang="0">
                  <a:pos x="16" y="1792"/>
                </a:cxn>
                <a:cxn ang="0">
                  <a:pos x="132" y="1518"/>
                </a:cxn>
                <a:cxn ang="0">
                  <a:pos x="84" y="1369"/>
                </a:cxn>
                <a:cxn ang="0">
                  <a:pos x="331" y="1314"/>
                </a:cxn>
                <a:cxn ang="0">
                  <a:pos x="414" y="1184"/>
                </a:cxn>
                <a:cxn ang="0">
                  <a:pos x="423" y="1044"/>
                </a:cxn>
                <a:cxn ang="0">
                  <a:pos x="533" y="870"/>
                </a:cxn>
                <a:cxn ang="0">
                  <a:pos x="548" y="699"/>
                </a:cxn>
                <a:cxn ang="0">
                  <a:pos x="594" y="554"/>
                </a:cxn>
                <a:cxn ang="0">
                  <a:pos x="864" y="607"/>
                </a:cxn>
                <a:cxn ang="0">
                  <a:pos x="901" y="708"/>
                </a:cxn>
                <a:cxn ang="0">
                  <a:pos x="961" y="715"/>
                </a:cxn>
                <a:cxn ang="0">
                  <a:pos x="984" y="546"/>
                </a:cxn>
                <a:cxn ang="0">
                  <a:pos x="1177" y="557"/>
                </a:cxn>
                <a:cxn ang="0">
                  <a:pos x="1138" y="496"/>
                </a:cxn>
                <a:cxn ang="0">
                  <a:pos x="1101" y="380"/>
                </a:cxn>
                <a:cxn ang="0">
                  <a:pos x="1061" y="333"/>
                </a:cxn>
                <a:cxn ang="0">
                  <a:pos x="1146" y="233"/>
                </a:cxn>
                <a:cxn ang="0">
                  <a:pos x="1226" y="64"/>
                </a:cxn>
                <a:cxn ang="0">
                  <a:pos x="1410" y="73"/>
                </a:cxn>
                <a:cxn ang="0">
                  <a:pos x="1454" y="225"/>
                </a:cxn>
                <a:cxn ang="0">
                  <a:pos x="1469" y="303"/>
                </a:cxn>
                <a:cxn ang="0">
                  <a:pos x="1563" y="335"/>
                </a:cxn>
                <a:cxn ang="0">
                  <a:pos x="1706" y="325"/>
                </a:cxn>
                <a:cxn ang="0">
                  <a:pos x="1771" y="360"/>
                </a:cxn>
                <a:cxn ang="0">
                  <a:pos x="1616" y="489"/>
                </a:cxn>
                <a:cxn ang="0">
                  <a:pos x="1727" y="529"/>
                </a:cxn>
                <a:cxn ang="0">
                  <a:pos x="1886" y="494"/>
                </a:cxn>
                <a:cxn ang="0">
                  <a:pos x="2096" y="377"/>
                </a:cxn>
                <a:cxn ang="0">
                  <a:pos x="2084" y="428"/>
                </a:cxn>
                <a:cxn ang="0">
                  <a:pos x="2206" y="447"/>
                </a:cxn>
                <a:cxn ang="0">
                  <a:pos x="2347" y="540"/>
                </a:cxn>
                <a:cxn ang="0">
                  <a:pos x="2440" y="624"/>
                </a:cxn>
                <a:cxn ang="0">
                  <a:pos x="2544" y="750"/>
                </a:cxn>
              </a:cxnLst>
              <a:rect l="0" t="0" r="r" b="b"/>
              <a:pathLst>
                <a:path w="2701" h="3602">
                  <a:moveTo>
                    <a:pt x="2544" y="750"/>
                  </a:moveTo>
                  <a:lnTo>
                    <a:pt x="2557" y="834"/>
                  </a:lnTo>
                  <a:lnTo>
                    <a:pt x="2566" y="878"/>
                  </a:lnTo>
                  <a:lnTo>
                    <a:pt x="2576" y="925"/>
                  </a:lnTo>
                  <a:lnTo>
                    <a:pt x="2580" y="948"/>
                  </a:lnTo>
                  <a:lnTo>
                    <a:pt x="2583" y="970"/>
                  </a:lnTo>
                  <a:lnTo>
                    <a:pt x="2583" y="982"/>
                  </a:lnTo>
                  <a:lnTo>
                    <a:pt x="2583" y="993"/>
                  </a:lnTo>
                  <a:lnTo>
                    <a:pt x="2582" y="1004"/>
                  </a:lnTo>
                  <a:lnTo>
                    <a:pt x="2579" y="1014"/>
                  </a:lnTo>
                  <a:lnTo>
                    <a:pt x="2572" y="1032"/>
                  </a:lnTo>
                  <a:lnTo>
                    <a:pt x="2565" y="1049"/>
                  </a:lnTo>
                  <a:lnTo>
                    <a:pt x="2554" y="1066"/>
                  </a:lnTo>
                  <a:lnTo>
                    <a:pt x="2543" y="1080"/>
                  </a:lnTo>
                  <a:lnTo>
                    <a:pt x="2513" y="1108"/>
                  </a:lnTo>
                  <a:lnTo>
                    <a:pt x="2497" y="1123"/>
                  </a:lnTo>
                  <a:lnTo>
                    <a:pt x="2497" y="1125"/>
                  </a:lnTo>
                  <a:lnTo>
                    <a:pt x="2497" y="1129"/>
                  </a:lnTo>
                  <a:lnTo>
                    <a:pt x="2500" y="1133"/>
                  </a:lnTo>
                  <a:lnTo>
                    <a:pt x="2503" y="1138"/>
                  </a:lnTo>
                  <a:lnTo>
                    <a:pt x="2515" y="1151"/>
                  </a:lnTo>
                  <a:lnTo>
                    <a:pt x="2535" y="1169"/>
                  </a:lnTo>
                  <a:lnTo>
                    <a:pt x="2569" y="1197"/>
                  </a:lnTo>
                  <a:lnTo>
                    <a:pt x="2606" y="1229"/>
                  </a:lnTo>
                  <a:lnTo>
                    <a:pt x="2615" y="1237"/>
                  </a:lnTo>
                  <a:lnTo>
                    <a:pt x="2622" y="1246"/>
                  </a:lnTo>
                  <a:lnTo>
                    <a:pt x="2628" y="1255"/>
                  </a:lnTo>
                  <a:lnTo>
                    <a:pt x="2632" y="1264"/>
                  </a:lnTo>
                  <a:lnTo>
                    <a:pt x="2636" y="1273"/>
                  </a:lnTo>
                  <a:lnTo>
                    <a:pt x="2636" y="1283"/>
                  </a:lnTo>
                  <a:lnTo>
                    <a:pt x="2635" y="1292"/>
                  </a:lnTo>
                  <a:lnTo>
                    <a:pt x="2631" y="1303"/>
                  </a:lnTo>
                  <a:lnTo>
                    <a:pt x="2622" y="1317"/>
                  </a:lnTo>
                  <a:lnTo>
                    <a:pt x="2611" y="1331"/>
                  </a:lnTo>
                  <a:lnTo>
                    <a:pt x="2607" y="1339"/>
                  </a:lnTo>
                  <a:lnTo>
                    <a:pt x="2606" y="1347"/>
                  </a:lnTo>
                  <a:lnTo>
                    <a:pt x="2606" y="1351"/>
                  </a:lnTo>
                  <a:lnTo>
                    <a:pt x="2606" y="1355"/>
                  </a:lnTo>
                  <a:lnTo>
                    <a:pt x="2607" y="1360"/>
                  </a:lnTo>
                  <a:lnTo>
                    <a:pt x="2610" y="1364"/>
                  </a:lnTo>
                  <a:lnTo>
                    <a:pt x="2622" y="1384"/>
                  </a:lnTo>
                  <a:lnTo>
                    <a:pt x="2627" y="1399"/>
                  </a:lnTo>
                  <a:lnTo>
                    <a:pt x="2628" y="1406"/>
                  </a:lnTo>
                  <a:lnTo>
                    <a:pt x="2628" y="1415"/>
                  </a:lnTo>
                  <a:lnTo>
                    <a:pt x="2627" y="1427"/>
                  </a:lnTo>
                  <a:lnTo>
                    <a:pt x="2624" y="1444"/>
                  </a:lnTo>
                  <a:lnTo>
                    <a:pt x="2626" y="1462"/>
                  </a:lnTo>
                  <a:lnTo>
                    <a:pt x="2629" y="1479"/>
                  </a:lnTo>
                  <a:lnTo>
                    <a:pt x="2633" y="1497"/>
                  </a:lnTo>
                  <a:lnTo>
                    <a:pt x="2637" y="1515"/>
                  </a:lnTo>
                  <a:lnTo>
                    <a:pt x="2637" y="1533"/>
                  </a:lnTo>
                  <a:lnTo>
                    <a:pt x="2637" y="1551"/>
                  </a:lnTo>
                  <a:lnTo>
                    <a:pt x="2635" y="1568"/>
                  </a:lnTo>
                  <a:lnTo>
                    <a:pt x="2633" y="1585"/>
                  </a:lnTo>
                  <a:lnTo>
                    <a:pt x="2633" y="1603"/>
                  </a:lnTo>
                  <a:lnTo>
                    <a:pt x="2633" y="1620"/>
                  </a:lnTo>
                  <a:lnTo>
                    <a:pt x="2635" y="1629"/>
                  </a:lnTo>
                  <a:lnTo>
                    <a:pt x="2636" y="1638"/>
                  </a:lnTo>
                  <a:lnTo>
                    <a:pt x="2639" y="1647"/>
                  </a:lnTo>
                  <a:lnTo>
                    <a:pt x="2642" y="1658"/>
                  </a:lnTo>
                  <a:lnTo>
                    <a:pt x="2654" y="1684"/>
                  </a:lnTo>
                  <a:lnTo>
                    <a:pt x="2666" y="1711"/>
                  </a:lnTo>
                  <a:lnTo>
                    <a:pt x="2679" y="1738"/>
                  </a:lnTo>
                  <a:lnTo>
                    <a:pt x="2689" y="1764"/>
                  </a:lnTo>
                  <a:lnTo>
                    <a:pt x="2693" y="1778"/>
                  </a:lnTo>
                  <a:lnTo>
                    <a:pt x="2697" y="1792"/>
                  </a:lnTo>
                  <a:lnTo>
                    <a:pt x="2699" y="1805"/>
                  </a:lnTo>
                  <a:lnTo>
                    <a:pt x="2701" y="1820"/>
                  </a:lnTo>
                  <a:lnTo>
                    <a:pt x="2701" y="1835"/>
                  </a:lnTo>
                  <a:lnTo>
                    <a:pt x="2699" y="1849"/>
                  </a:lnTo>
                  <a:lnTo>
                    <a:pt x="2697" y="1865"/>
                  </a:lnTo>
                  <a:lnTo>
                    <a:pt x="2693" y="1881"/>
                  </a:lnTo>
                  <a:lnTo>
                    <a:pt x="2689" y="1892"/>
                  </a:lnTo>
                  <a:lnTo>
                    <a:pt x="2684" y="1903"/>
                  </a:lnTo>
                  <a:lnTo>
                    <a:pt x="2677" y="1913"/>
                  </a:lnTo>
                  <a:lnTo>
                    <a:pt x="2671" y="1922"/>
                  </a:lnTo>
                  <a:lnTo>
                    <a:pt x="2655" y="1941"/>
                  </a:lnTo>
                  <a:lnTo>
                    <a:pt x="2639" y="1961"/>
                  </a:lnTo>
                  <a:lnTo>
                    <a:pt x="2623" y="1979"/>
                  </a:lnTo>
                  <a:lnTo>
                    <a:pt x="2607" y="1998"/>
                  </a:lnTo>
                  <a:lnTo>
                    <a:pt x="2601" y="2009"/>
                  </a:lnTo>
                  <a:lnTo>
                    <a:pt x="2595" y="2019"/>
                  </a:lnTo>
                  <a:lnTo>
                    <a:pt x="2589" y="2030"/>
                  </a:lnTo>
                  <a:lnTo>
                    <a:pt x="2584" y="2041"/>
                  </a:lnTo>
                  <a:lnTo>
                    <a:pt x="2584" y="2041"/>
                  </a:lnTo>
                  <a:lnTo>
                    <a:pt x="2549" y="2017"/>
                  </a:lnTo>
                  <a:lnTo>
                    <a:pt x="2544" y="2004"/>
                  </a:lnTo>
                  <a:lnTo>
                    <a:pt x="2539" y="1993"/>
                  </a:lnTo>
                  <a:lnTo>
                    <a:pt x="2536" y="1989"/>
                  </a:lnTo>
                  <a:lnTo>
                    <a:pt x="2534" y="1987"/>
                  </a:lnTo>
                  <a:lnTo>
                    <a:pt x="2530" y="1984"/>
                  </a:lnTo>
                  <a:lnTo>
                    <a:pt x="2526" y="1983"/>
                  </a:lnTo>
                  <a:lnTo>
                    <a:pt x="2519" y="1982"/>
                  </a:lnTo>
                  <a:lnTo>
                    <a:pt x="2512" y="1983"/>
                  </a:lnTo>
                  <a:lnTo>
                    <a:pt x="2503" y="1985"/>
                  </a:lnTo>
                  <a:lnTo>
                    <a:pt x="2493" y="1991"/>
                  </a:lnTo>
                  <a:lnTo>
                    <a:pt x="2475" y="2002"/>
                  </a:lnTo>
                  <a:lnTo>
                    <a:pt x="2457" y="2014"/>
                  </a:lnTo>
                  <a:lnTo>
                    <a:pt x="2448" y="2020"/>
                  </a:lnTo>
                  <a:lnTo>
                    <a:pt x="2439" y="2024"/>
                  </a:lnTo>
                  <a:lnTo>
                    <a:pt x="2430" y="2028"/>
                  </a:lnTo>
                  <a:lnTo>
                    <a:pt x="2421" y="2030"/>
                  </a:lnTo>
                  <a:lnTo>
                    <a:pt x="2408" y="2031"/>
                  </a:lnTo>
                  <a:lnTo>
                    <a:pt x="2396" y="2032"/>
                  </a:lnTo>
                  <a:lnTo>
                    <a:pt x="2385" y="2036"/>
                  </a:lnTo>
                  <a:lnTo>
                    <a:pt x="2373" y="2039"/>
                  </a:lnTo>
                  <a:lnTo>
                    <a:pt x="2352" y="2048"/>
                  </a:lnTo>
                  <a:lnTo>
                    <a:pt x="2332" y="2058"/>
                  </a:lnTo>
                  <a:lnTo>
                    <a:pt x="2312" y="2068"/>
                  </a:lnTo>
                  <a:lnTo>
                    <a:pt x="2291" y="2079"/>
                  </a:lnTo>
                  <a:lnTo>
                    <a:pt x="2269" y="2088"/>
                  </a:lnTo>
                  <a:lnTo>
                    <a:pt x="2246" y="2096"/>
                  </a:lnTo>
                  <a:lnTo>
                    <a:pt x="2225" y="2102"/>
                  </a:lnTo>
                  <a:lnTo>
                    <a:pt x="2205" y="2109"/>
                  </a:lnTo>
                  <a:lnTo>
                    <a:pt x="2185" y="2116"/>
                  </a:lnTo>
                  <a:lnTo>
                    <a:pt x="2167" y="2127"/>
                  </a:lnTo>
                  <a:lnTo>
                    <a:pt x="2149" y="2136"/>
                  </a:lnTo>
                  <a:lnTo>
                    <a:pt x="2131" y="2147"/>
                  </a:lnTo>
                  <a:lnTo>
                    <a:pt x="2113" y="2159"/>
                  </a:lnTo>
                  <a:lnTo>
                    <a:pt x="2094" y="2171"/>
                  </a:lnTo>
                  <a:lnTo>
                    <a:pt x="2083" y="2178"/>
                  </a:lnTo>
                  <a:lnTo>
                    <a:pt x="2071" y="2184"/>
                  </a:lnTo>
                  <a:lnTo>
                    <a:pt x="2058" y="2188"/>
                  </a:lnTo>
                  <a:lnTo>
                    <a:pt x="2045" y="2191"/>
                  </a:lnTo>
                  <a:lnTo>
                    <a:pt x="2018" y="2197"/>
                  </a:lnTo>
                  <a:lnTo>
                    <a:pt x="1991" y="2202"/>
                  </a:lnTo>
                  <a:lnTo>
                    <a:pt x="1977" y="2206"/>
                  </a:lnTo>
                  <a:lnTo>
                    <a:pt x="1964" y="2210"/>
                  </a:lnTo>
                  <a:lnTo>
                    <a:pt x="1952" y="2213"/>
                  </a:lnTo>
                  <a:lnTo>
                    <a:pt x="1940" y="2220"/>
                  </a:lnTo>
                  <a:lnTo>
                    <a:pt x="1930" y="2228"/>
                  </a:lnTo>
                  <a:lnTo>
                    <a:pt x="1920" y="2235"/>
                  </a:lnTo>
                  <a:lnTo>
                    <a:pt x="1912" y="2247"/>
                  </a:lnTo>
                  <a:lnTo>
                    <a:pt x="1905" y="2260"/>
                  </a:lnTo>
                  <a:lnTo>
                    <a:pt x="1901" y="2268"/>
                  </a:lnTo>
                  <a:lnTo>
                    <a:pt x="1896" y="2274"/>
                  </a:lnTo>
                  <a:lnTo>
                    <a:pt x="1892" y="2278"/>
                  </a:lnTo>
                  <a:lnTo>
                    <a:pt x="1887" y="2282"/>
                  </a:lnTo>
                  <a:lnTo>
                    <a:pt x="1877" y="2287"/>
                  </a:lnTo>
                  <a:lnTo>
                    <a:pt x="1866" y="2290"/>
                  </a:lnTo>
                  <a:lnTo>
                    <a:pt x="1857" y="2292"/>
                  </a:lnTo>
                  <a:lnTo>
                    <a:pt x="1848" y="2295"/>
                  </a:lnTo>
                  <a:lnTo>
                    <a:pt x="1846" y="2298"/>
                  </a:lnTo>
                  <a:lnTo>
                    <a:pt x="1842" y="2302"/>
                  </a:lnTo>
                  <a:lnTo>
                    <a:pt x="1841" y="2305"/>
                  </a:lnTo>
                  <a:lnTo>
                    <a:pt x="1839" y="2311"/>
                  </a:lnTo>
                  <a:lnTo>
                    <a:pt x="1848" y="2327"/>
                  </a:lnTo>
                  <a:lnTo>
                    <a:pt x="1859" y="2340"/>
                  </a:lnTo>
                  <a:lnTo>
                    <a:pt x="1869" y="2353"/>
                  </a:lnTo>
                  <a:lnTo>
                    <a:pt x="1879" y="2365"/>
                  </a:lnTo>
                  <a:lnTo>
                    <a:pt x="1883" y="2371"/>
                  </a:lnTo>
                  <a:lnTo>
                    <a:pt x="1887" y="2378"/>
                  </a:lnTo>
                  <a:lnTo>
                    <a:pt x="1890" y="2384"/>
                  </a:lnTo>
                  <a:lnTo>
                    <a:pt x="1892" y="2392"/>
                  </a:lnTo>
                  <a:lnTo>
                    <a:pt x="1895" y="2401"/>
                  </a:lnTo>
                  <a:lnTo>
                    <a:pt x="1895" y="2409"/>
                  </a:lnTo>
                  <a:lnTo>
                    <a:pt x="1895" y="2419"/>
                  </a:lnTo>
                  <a:lnTo>
                    <a:pt x="1894" y="2431"/>
                  </a:lnTo>
                  <a:lnTo>
                    <a:pt x="1891" y="2454"/>
                  </a:lnTo>
                  <a:lnTo>
                    <a:pt x="1888" y="2474"/>
                  </a:lnTo>
                  <a:lnTo>
                    <a:pt x="1887" y="2491"/>
                  </a:lnTo>
                  <a:lnTo>
                    <a:pt x="1888" y="2505"/>
                  </a:lnTo>
                  <a:lnTo>
                    <a:pt x="1891" y="2513"/>
                  </a:lnTo>
                  <a:lnTo>
                    <a:pt x="1894" y="2519"/>
                  </a:lnTo>
                  <a:lnTo>
                    <a:pt x="1896" y="2526"/>
                  </a:lnTo>
                  <a:lnTo>
                    <a:pt x="1901" y="2533"/>
                  </a:lnTo>
                  <a:lnTo>
                    <a:pt x="1914" y="2548"/>
                  </a:lnTo>
                  <a:lnTo>
                    <a:pt x="1933" y="2565"/>
                  </a:lnTo>
                  <a:lnTo>
                    <a:pt x="1956" y="2585"/>
                  </a:lnTo>
                  <a:lnTo>
                    <a:pt x="1983" y="2611"/>
                  </a:lnTo>
                  <a:lnTo>
                    <a:pt x="2012" y="2640"/>
                  </a:lnTo>
                  <a:lnTo>
                    <a:pt x="2040" y="2669"/>
                  </a:lnTo>
                  <a:lnTo>
                    <a:pt x="2053" y="2686"/>
                  </a:lnTo>
                  <a:lnTo>
                    <a:pt x="2066" y="2702"/>
                  </a:lnTo>
                  <a:lnTo>
                    <a:pt x="2079" y="2717"/>
                  </a:lnTo>
                  <a:lnTo>
                    <a:pt x="2089" y="2734"/>
                  </a:lnTo>
                  <a:lnTo>
                    <a:pt x="2100" y="2750"/>
                  </a:lnTo>
                  <a:lnTo>
                    <a:pt x="2107" y="2764"/>
                  </a:lnTo>
                  <a:lnTo>
                    <a:pt x="2115" y="2780"/>
                  </a:lnTo>
                  <a:lnTo>
                    <a:pt x="2119" y="2794"/>
                  </a:lnTo>
                  <a:lnTo>
                    <a:pt x="2127" y="2820"/>
                  </a:lnTo>
                  <a:lnTo>
                    <a:pt x="2133" y="2839"/>
                  </a:lnTo>
                  <a:lnTo>
                    <a:pt x="2141" y="2855"/>
                  </a:lnTo>
                  <a:lnTo>
                    <a:pt x="2150" y="2868"/>
                  </a:lnTo>
                  <a:lnTo>
                    <a:pt x="2161" y="2879"/>
                  </a:lnTo>
                  <a:lnTo>
                    <a:pt x="2173" y="2890"/>
                  </a:lnTo>
                  <a:lnTo>
                    <a:pt x="2192" y="2901"/>
                  </a:lnTo>
                  <a:lnTo>
                    <a:pt x="2212" y="2916"/>
                  </a:lnTo>
                  <a:lnTo>
                    <a:pt x="2214" y="2919"/>
                  </a:lnTo>
                  <a:lnTo>
                    <a:pt x="2215" y="2925"/>
                  </a:lnTo>
                  <a:lnTo>
                    <a:pt x="2256" y="3014"/>
                  </a:lnTo>
                  <a:lnTo>
                    <a:pt x="2256" y="3014"/>
                  </a:lnTo>
                  <a:lnTo>
                    <a:pt x="2247" y="3026"/>
                  </a:lnTo>
                  <a:lnTo>
                    <a:pt x="2240" y="3037"/>
                  </a:lnTo>
                  <a:lnTo>
                    <a:pt x="2236" y="3048"/>
                  </a:lnTo>
                  <a:lnTo>
                    <a:pt x="2232" y="3059"/>
                  </a:lnTo>
                  <a:lnTo>
                    <a:pt x="2230" y="3079"/>
                  </a:lnTo>
                  <a:lnTo>
                    <a:pt x="2230" y="3097"/>
                  </a:lnTo>
                  <a:lnTo>
                    <a:pt x="2229" y="3105"/>
                  </a:lnTo>
                  <a:lnTo>
                    <a:pt x="2227" y="3112"/>
                  </a:lnTo>
                  <a:lnTo>
                    <a:pt x="2223" y="3118"/>
                  </a:lnTo>
                  <a:lnTo>
                    <a:pt x="2216" y="3123"/>
                  </a:lnTo>
                  <a:lnTo>
                    <a:pt x="2208" y="3128"/>
                  </a:lnTo>
                  <a:lnTo>
                    <a:pt x="2195" y="3131"/>
                  </a:lnTo>
                  <a:lnTo>
                    <a:pt x="2180" y="3133"/>
                  </a:lnTo>
                  <a:lnTo>
                    <a:pt x="2159" y="3133"/>
                  </a:lnTo>
                  <a:lnTo>
                    <a:pt x="2151" y="3133"/>
                  </a:lnTo>
                  <a:lnTo>
                    <a:pt x="2146" y="3134"/>
                  </a:lnTo>
                  <a:lnTo>
                    <a:pt x="2140" y="3136"/>
                  </a:lnTo>
                  <a:lnTo>
                    <a:pt x="2135" y="3138"/>
                  </a:lnTo>
                  <a:lnTo>
                    <a:pt x="2127" y="3144"/>
                  </a:lnTo>
                  <a:lnTo>
                    <a:pt x="2119" y="3151"/>
                  </a:lnTo>
                  <a:lnTo>
                    <a:pt x="2114" y="3160"/>
                  </a:lnTo>
                  <a:lnTo>
                    <a:pt x="2110" y="3171"/>
                  </a:lnTo>
                  <a:lnTo>
                    <a:pt x="2106" y="3182"/>
                  </a:lnTo>
                  <a:lnTo>
                    <a:pt x="2102" y="3194"/>
                  </a:lnTo>
                  <a:lnTo>
                    <a:pt x="2098" y="3206"/>
                  </a:lnTo>
                  <a:lnTo>
                    <a:pt x="2094" y="3217"/>
                  </a:lnTo>
                  <a:lnTo>
                    <a:pt x="2089" y="3229"/>
                  </a:lnTo>
                  <a:lnTo>
                    <a:pt x="2083" y="3239"/>
                  </a:lnTo>
                  <a:lnTo>
                    <a:pt x="2075" y="3248"/>
                  </a:lnTo>
                  <a:lnTo>
                    <a:pt x="2065" y="3256"/>
                  </a:lnTo>
                  <a:lnTo>
                    <a:pt x="2059" y="3260"/>
                  </a:lnTo>
                  <a:lnTo>
                    <a:pt x="2053" y="3263"/>
                  </a:lnTo>
                  <a:lnTo>
                    <a:pt x="2045" y="3265"/>
                  </a:lnTo>
                  <a:lnTo>
                    <a:pt x="2037" y="3268"/>
                  </a:lnTo>
                  <a:lnTo>
                    <a:pt x="2017" y="3271"/>
                  </a:lnTo>
                  <a:lnTo>
                    <a:pt x="1996" y="3271"/>
                  </a:lnTo>
                  <a:lnTo>
                    <a:pt x="1974" y="3271"/>
                  </a:lnTo>
                  <a:lnTo>
                    <a:pt x="1953" y="3268"/>
                  </a:lnTo>
                  <a:lnTo>
                    <a:pt x="1931" y="3267"/>
                  </a:lnTo>
                  <a:lnTo>
                    <a:pt x="1910" y="3267"/>
                  </a:lnTo>
                  <a:lnTo>
                    <a:pt x="1891" y="3268"/>
                  </a:lnTo>
                  <a:lnTo>
                    <a:pt x="1873" y="3271"/>
                  </a:lnTo>
                  <a:lnTo>
                    <a:pt x="1872" y="3277"/>
                  </a:lnTo>
                  <a:lnTo>
                    <a:pt x="1872" y="3285"/>
                  </a:lnTo>
                  <a:lnTo>
                    <a:pt x="1873" y="3293"/>
                  </a:lnTo>
                  <a:lnTo>
                    <a:pt x="1874" y="3302"/>
                  </a:lnTo>
                  <a:lnTo>
                    <a:pt x="1879" y="3322"/>
                  </a:lnTo>
                  <a:lnTo>
                    <a:pt x="1887" y="3344"/>
                  </a:lnTo>
                  <a:lnTo>
                    <a:pt x="1907" y="3396"/>
                  </a:lnTo>
                  <a:lnTo>
                    <a:pt x="1927" y="3449"/>
                  </a:lnTo>
                  <a:lnTo>
                    <a:pt x="1936" y="3474"/>
                  </a:lnTo>
                  <a:lnTo>
                    <a:pt x="1943" y="3497"/>
                  </a:lnTo>
                  <a:lnTo>
                    <a:pt x="1945" y="3509"/>
                  </a:lnTo>
                  <a:lnTo>
                    <a:pt x="1947" y="3519"/>
                  </a:lnTo>
                  <a:lnTo>
                    <a:pt x="1948" y="3528"/>
                  </a:lnTo>
                  <a:lnTo>
                    <a:pt x="1948" y="3536"/>
                  </a:lnTo>
                  <a:lnTo>
                    <a:pt x="1945" y="3544"/>
                  </a:lnTo>
                  <a:lnTo>
                    <a:pt x="1943" y="3550"/>
                  </a:lnTo>
                  <a:lnTo>
                    <a:pt x="1939" y="3557"/>
                  </a:lnTo>
                  <a:lnTo>
                    <a:pt x="1934" y="3561"/>
                  </a:lnTo>
                  <a:lnTo>
                    <a:pt x="1927" y="3563"/>
                  </a:lnTo>
                  <a:lnTo>
                    <a:pt x="1920" y="3565"/>
                  </a:lnTo>
                  <a:lnTo>
                    <a:pt x="1909" y="3565"/>
                  </a:lnTo>
                  <a:lnTo>
                    <a:pt x="1898" y="3563"/>
                  </a:lnTo>
                  <a:lnTo>
                    <a:pt x="1888" y="3557"/>
                  </a:lnTo>
                  <a:lnTo>
                    <a:pt x="1879" y="3549"/>
                  </a:lnTo>
                  <a:lnTo>
                    <a:pt x="1873" y="3541"/>
                  </a:lnTo>
                  <a:lnTo>
                    <a:pt x="1865" y="3532"/>
                  </a:lnTo>
                  <a:lnTo>
                    <a:pt x="1859" y="3524"/>
                  </a:lnTo>
                  <a:lnTo>
                    <a:pt x="1851" y="3517"/>
                  </a:lnTo>
                  <a:lnTo>
                    <a:pt x="1842" y="3509"/>
                  </a:lnTo>
                  <a:lnTo>
                    <a:pt x="1833" y="3505"/>
                  </a:lnTo>
                  <a:lnTo>
                    <a:pt x="1816" y="3499"/>
                  </a:lnTo>
                  <a:lnTo>
                    <a:pt x="1800" y="3493"/>
                  </a:lnTo>
                  <a:lnTo>
                    <a:pt x="1786" y="3491"/>
                  </a:lnTo>
                  <a:lnTo>
                    <a:pt x="1768" y="3489"/>
                  </a:lnTo>
                  <a:lnTo>
                    <a:pt x="1763" y="3488"/>
                  </a:lnTo>
                  <a:lnTo>
                    <a:pt x="1756" y="3487"/>
                  </a:lnTo>
                  <a:lnTo>
                    <a:pt x="1751" y="3484"/>
                  </a:lnTo>
                  <a:lnTo>
                    <a:pt x="1746" y="3480"/>
                  </a:lnTo>
                  <a:lnTo>
                    <a:pt x="1736" y="3474"/>
                  </a:lnTo>
                  <a:lnTo>
                    <a:pt x="1727" y="3467"/>
                  </a:lnTo>
                  <a:lnTo>
                    <a:pt x="1721" y="3465"/>
                  </a:lnTo>
                  <a:lnTo>
                    <a:pt x="1716" y="3464"/>
                  </a:lnTo>
                  <a:lnTo>
                    <a:pt x="1711" y="3464"/>
                  </a:lnTo>
                  <a:lnTo>
                    <a:pt x="1706" y="3465"/>
                  </a:lnTo>
                  <a:lnTo>
                    <a:pt x="1695" y="3470"/>
                  </a:lnTo>
                  <a:lnTo>
                    <a:pt x="1688" y="3476"/>
                  </a:lnTo>
                  <a:lnTo>
                    <a:pt x="1680" y="3483"/>
                  </a:lnTo>
                  <a:lnTo>
                    <a:pt x="1675" y="3491"/>
                  </a:lnTo>
                  <a:lnTo>
                    <a:pt x="1668" y="3499"/>
                  </a:lnTo>
                  <a:lnTo>
                    <a:pt x="1663" y="3506"/>
                  </a:lnTo>
                  <a:lnTo>
                    <a:pt x="1653" y="3523"/>
                  </a:lnTo>
                  <a:lnTo>
                    <a:pt x="1640" y="3537"/>
                  </a:lnTo>
                  <a:lnTo>
                    <a:pt x="1627" y="3544"/>
                  </a:lnTo>
                  <a:lnTo>
                    <a:pt x="1614" y="3548"/>
                  </a:lnTo>
                  <a:lnTo>
                    <a:pt x="1601" y="3552"/>
                  </a:lnTo>
                  <a:lnTo>
                    <a:pt x="1587" y="3553"/>
                  </a:lnTo>
                  <a:lnTo>
                    <a:pt x="1561" y="3553"/>
                  </a:lnTo>
                  <a:lnTo>
                    <a:pt x="1533" y="3552"/>
                  </a:lnTo>
                  <a:lnTo>
                    <a:pt x="1506" y="3549"/>
                  </a:lnTo>
                  <a:lnTo>
                    <a:pt x="1480" y="3548"/>
                  </a:lnTo>
                  <a:lnTo>
                    <a:pt x="1466" y="3548"/>
                  </a:lnTo>
                  <a:lnTo>
                    <a:pt x="1453" y="3548"/>
                  </a:lnTo>
                  <a:lnTo>
                    <a:pt x="1440" y="3550"/>
                  </a:lnTo>
                  <a:lnTo>
                    <a:pt x="1427" y="3554"/>
                  </a:lnTo>
                  <a:lnTo>
                    <a:pt x="1401" y="3561"/>
                  </a:lnTo>
                  <a:lnTo>
                    <a:pt x="1377" y="3567"/>
                  </a:lnTo>
                  <a:lnTo>
                    <a:pt x="1364" y="3568"/>
                  </a:lnTo>
                  <a:lnTo>
                    <a:pt x="1351" y="3571"/>
                  </a:lnTo>
                  <a:lnTo>
                    <a:pt x="1339" y="3571"/>
                  </a:lnTo>
                  <a:lnTo>
                    <a:pt x="1326" y="3572"/>
                  </a:lnTo>
                  <a:lnTo>
                    <a:pt x="1315" y="3571"/>
                  </a:lnTo>
                  <a:lnTo>
                    <a:pt x="1303" y="3568"/>
                  </a:lnTo>
                  <a:lnTo>
                    <a:pt x="1291" y="3566"/>
                  </a:lnTo>
                  <a:lnTo>
                    <a:pt x="1280" y="3561"/>
                  </a:lnTo>
                  <a:lnTo>
                    <a:pt x="1269" y="3554"/>
                  </a:lnTo>
                  <a:lnTo>
                    <a:pt x="1259" y="3546"/>
                  </a:lnTo>
                  <a:lnTo>
                    <a:pt x="1250" y="3537"/>
                  </a:lnTo>
                  <a:lnTo>
                    <a:pt x="1241" y="3526"/>
                  </a:lnTo>
                  <a:lnTo>
                    <a:pt x="1236" y="3518"/>
                  </a:lnTo>
                  <a:lnTo>
                    <a:pt x="1229" y="3510"/>
                  </a:lnTo>
                  <a:lnTo>
                    <a:pt x="1221" y="3502"/>
                  </a:lnTo>
                  <a:lnTo>
                    <a:pt x="1214" y="3496"/>
                  </a:lnTo>
                  <a:lnTo>
                    <a:pt x="1204" y="3491"/>
                  </a:lnTo>
                  <a:lnTo>
                    <a:pt x="1195" y="3488"/>
                  </a:lnTo>
                  <a:lnTo>
                    <a:pt x="1190" y="3487"/>
                  </a:lnTo>
                  <a:lnTo>
                    <a:pt x="1185" y="3487"/>
                  </a:lnTo>
                  <a:lnTo>
                    <a:pt x="1180" y="3487"/>
                  </a:lnTo>
                  <a:lnTo>
                    <a:pt x="1175" y="3488"/>
                  </a:lnTo>
                  <a:lnTo>
                    <a:pt x="1168" y="3491"/>
                  </a:lnTo>
                  <a:lnTo>
                    <a:pt x="1163" y="3495"/>
                  </a:lnTo>
                  <a:lnTo>
                    <a:pt x="1159" y="3500"/>
                  </a:lnTo>
                  <a:lnTo>
                    <a:pt x="1157" y="3508"/>
                  </a:lnTo>
                  <a:lnTo>
                    <a:pt x="1153" y="3523"/>
                  </a:lnTo>
                  <a:lnTo>
                    <a:pt x="1150" y="3540"/>
                  </a:lnTo>
                  <a:lnTo>
                    <a:pt x="1149" y="3558"/>
                  </a:lnTo>
                  <a:lnTo>
                    <a:pt x="1146" y="3575"/>
                  </a:lnTo>
                  <a:lnTo>
                    <a:pt x="1145" y="3581"/>
                  </a:lnTo>
                  <a:lnTo>
                    <a:pt x="1142" y="3588"/>
                  </a:lnTo>
                  <a:lnTo>
                    <a:pt x="1138" y="3593"/>
                  </a:lnTo>
                  <a:lnTo>
                    <a:pt x="1134" y="3597"/>
                  </a:lnTo>
                  <a:lnTo>
                    <a:pt x="1127" y="3601"/>
                  </a:lnTo>
                  <a:lnTo>
                    <a:pt x="1119" y="3602"/>
                  </a:lnTo>
                  <a:lnTo>
                    <a:pt x="1110" y="3602"/>
                  </a:lnTo>
                  <a:lnTo>
                    <a:pt x="1102" y="3601"/>
                  </a:lnTo>
                  <a:lnTo>
                    <a:pt x="1094" y="3598"/>
                  </a:lnTo>
                  <a:lnTo>
                    <a:pt x="1085" y="3596"/>
                  </a:lnTo>
                  <a:lnTo>
                    <a:pt x="1077" y="3590"/>
                  </a:lnTo>
                  <a:lnTo>
                    <a:pt x="1070" y="3585"/>
                  </a:lnTo>
                  <a:lnTo>
                    <a:pt x="1039" y="3563"/>
                  </a:lnTo>
                  <a:lnTo>
                    <a:pt x="1013" y="3544"/>
                  </a:lnTo>
                  <a:lnTo>
                    <a:pt x="997" y="3532"/>
                  </a:lnTo>
                  <a:lnTo>
                    <a:pt x="976" y="3513"/>
                  </a:lnTo>
                  <a:lnTo>
                    <a:pt x="956" y="3493"/>
                  </a:lnTo>
                  <a:lnTo>
                    <a:pt x="941" y="3478"/>
                  </a:lnTo>
                  <a:lnTo>
                    <a:pt x="886" y="3488"/>
                  </a:lnTo>
                  <a:lnTo>
                    <a:pt x="886" y="3488"/>
                  </a:lnTo>
                  <a:lnTo>
                    <a:pt x="878" y="3449"/>
                  </a:lnTo>
                  <a:lnTo>
                    <a:pt x="800" y="3374"/>
                  </a:lnTo>
                  <a:lnTo>
                    <a:pt x="787" y="3364"/>
                  </a:lnTo>
                  <a:lnTo>
                    <a:pt x="774" y="3356"/>
                  </a:lnTo>
                  <a:lnTo>
                    <a:pt x="760" y="3350"/>
                  </a:lnTo>
                  <a:lnTo>
                    <a:pt x="745" y="3344"/>
                  </a:lnTo>
                  <a:lnTo>
                    <a:pt x="729" y="3339"/>
                  </a:lnTo>
                  <a:lnTo>
                    <a:pt x="713" y="3335"/>
                  </a:lnTo>
                  <a:lnTo>
                    <a:pt x="699" y="3329"/>
                  </a:lnTo>
                  <a:lnTo>
                    <a:pt x="684" y="3322"/>
                  </a:lnTo>
                  <a:lnTo>
                    <a:pt x="664" y="3308"/>
                  </a:lnTo>
                  <a:lnTo>
                    <a:pt x="646" y="3293"/>
                  </a:lnTo>
                  <a:lnTo>
                    <a:pt x="636" y="3285"/>
                  </a:lnTo>
                  <a:lnTo>
                    <a:pt x="625" y="3278"/>
                  </a:lnTo>
                  <a:lnTo>
                    <a:pt x="619" y="3277"/>
                  </a:lnTo>
                  <a:lnTo>
                    <a:pt x="614" y="3274"/>
                  </a:lnTo>
                  <a:lnTo>
                    <a:pt x="607" y="3274"/>
                  </a:lnTo>
                  <a:lnTo>
                    <a:pt x="601" y="3273"/>
                  </a:lnTo>
                  <a:lnTo>
                    <a:pt x="590" y="3274"/>
                  </a:lnTo>
                  <a:lnTo>
                    <a:pt x="581" y="3277"/>
                  </a:lnTo>
                  <a:lnTo>
                    <a:pt x="575" y="3281"/>
                  </a:lnTo>
                  <a:lnTo>
                    <a:pt x="570" y="3286"/>
                  </a:lnTo>
                  <a:lnTo>
                    <a:pt x="566" y="3293"/>
                  </a:lnTo>
                  <a:lnTo>
                    <a:pt x="563" y="3299"/>
                  </a:lnTo>
                  <a:lnTo>
                    <a:pt x="562" y="3307"/>
                  </a:lnTo>
                  <a:lnTo>
                    <a:pt x="562" y="3316"/>
                  </a:lnTo>
                  <a:lnTo>
                    <a:pt x="566" y="3352"/>
                  </a:lnTo>
                  <a:lnTo>
                    <a:pt x="568" y="3385"/>
                  </a:lnTo>
                  <a:lnTo>
                    <a:pt x="564" y="3390"/>
                  </a:lnTo>
                  <a:lnTo>
                    <a:pt x="562" y="3395"/>
                  </a:lnTo>
                  <a:lnTo>
                    <a:pt x="557" y="3400"/>
                  </a:lnTo>
                  <a:lnTo>
                    <a:pt x="552" y="3405"/>
                  </a:lnTo>
                  <a:lnTo>
                    <a:pt x="545" y="3409"/>
                  </a:lnTo>
                  <a:lnTo>
                    <a:pt x="537" y="3412"/>
                  </a:lnTo>
                  <a:lnTo>
                    <a:pt x="529" y="3412"/>
                  </a:lnTo>
                  <a:lnTo>
                    <a:pt x="520" y="3410"/>
                  </a:lnTo>
                  <a:lnTo>
                    <a:pt x="513" y="3407"/>
                  </a:lnTo>
                  <a:lnTo>
                    <a:pt x="504" y="3403"/>
                  </a:lnTo>
                  <a:lnTo>
                    <a:pt x="495" y="3399"/>
                  </a:lnTo>
                  <a:lnTo>
                    <a:pt x="485" y="3392"/>
                  </a:lnTo>
                  <a:lnTo>
                    <a:pt x="469" y="3382"/>
                  </a:lnTo>
                  <a:lnTo>
                    <a:pt x="452" y="3370"/>
                  </a:lnTo>
                  <a:lnTo>
                    <a:pt x="443" y="3366"/>
                  </a:lnTo>
                  <a:lnTo>
                    <a:pt x="435" y="3362"/>
                  </a:lnTo>
                  <a:lnTo>
                    <a:pt x="428" y="3360"/>
                  </a:lnTo>
                  <a:lnTo>
                    <a:pt x="421" y="3360"/>
                  </a:lnTo>
                  <a:lnTo>
                    <a:pt x="409" y="3360"/>
                  </a:lnTo>
                  <a:lnTo>
                    <a:pt x="399" y="3362"/>
                  </a:lnTo>
                  <a:lnTo>
                    <a:pt x="387" y="3365"/>
                  </a:lnTo>
                  <a:lnTo>
                    <a:pt x="375" y="3368"/>
                  </a:lnTo>
                  <a:lnTo>
                    <a:pt x="353" y="3374"/>
                  </a:lnTo>
                  <a:lnTo>
                    <a:pt x="331" y="3378"/>
                  </a:lnTo>
                  <a:lnTo>
                    <a:pt x="323" y="3378"/>
                  </a:lnTo>
                  <a:lnTo>
                    <a:pt x="316" y="3375"/>
                  </a:lnTo>
                  <a:lnTo>
                    <a:pt x="309" y="3373"/>
                  </a:lnTo>
                  <a:lnTo>
                    <a:pt x="303" y="3369"/>
                  </a:lnTo>
                  <a:lnTo>
                    <a:pt x="298" y="3364"/>
                  </a:lnTo>
                  <a:lnTo>
                    <a:pt x="294" y="3357"/>
                  </a:lnTo>
                  <a:lnTo>
                    <a:pt x="289" y="3351"/>
                  </a:lnTo>
                  <a:lnTo>
                    <a:pt x="286" y="3343"/>
                  </a:lnTo>
                  <a:lnTo>
                    <a:pt x="286" y="3343"/>
                  </a:lnTo>
                  <a:lnTo>
                    <a:pt x="282" y="3334"/>
                  </a:lnTo>
                  <a:lnTo>
                    <a:pt x="279" y="3324"/>
                  </a:lnTo>
                  <a:lnTo>
                    <a:pt x="278" y="3315"/>
                  </a:lnTo>
                  <a:lnTo>
                    <a:pt x="277" y="3304"/>
                  </a:lnTo>
                  <a:lnTo>
                    <a:pt x="276" y="3295"/>
                  </a:lnTo>
                  <a:lnTo>
                    <a:pt x="276" y="3286"/>
                  </a:lnTo>
                  <a:lnTo>
                    <a:pt x="277" y="3278"/>
                  </a:lnTo>
                  <a:lnTo>
                    <a:pt x="278" y="3271"/>
                  </a:lnTo>
                  <a:lnTo>
                    <a:pt x="286" y="3233"/>
                  </a:lnTo>
                  <a:lnTo>
                    <a:pt x="291" y="3198"/>
                  </a:lnTo>
                  <a:lnTo>
                    <a:pt x="294" y="3181"/>
                  </a:lnTo>
                  <a:lnTo>
                    <a:pt x="298" y="3164"/>
                  </a:lnTo>
                  <a:lnTo>
                    <a:pt x="304" y="3147"/>
                  </a:lnTo>
                  <a:lnTo>
                    <a:pt x="313" y="3131"/>
                  </a:lnTo>
                  <a:lnTo>
                    <a:pt x="330" y="3105"/>
                  </a:lnTo>
                  <a:lnTo>
                    <a:pt x="347" y="3080"/>
                  </a:lnTo>
                  <a:lnTo>
                    <a:pt x="355" y="3068"/>
                  </a:lnTo>
                  <a:lnTo>
                    <a:pt x="362" y="3054"/>
                  </a:lnTo>
                  <a:lnTo>
                    <a:pt x="368" y="3040"/>
                  </a:lnTo>
                  <a:lnTo>
                    <a:pt x="373" y="3024"/>
                  </a:lnTo>
                  <a:lnTo>
                    <a:pt x="377" y="3008"/>
                  </a:lnTo>
                  <a:lnTo>
                    <a:pt x="381" y="2993"/>
                  </a:lnTo>
                  <a:lnTo>
                    <a:pt x="386" y="2979"/>
                  </a:lnTo>
                  <a:lnTo>
                    <a:pt x="392" y="2965"/>
                  </a:lnTo>
                  <a:lnTo>
                    <a:pt x="399" y="2952"/>
                  </a:lnTo>
                  <a:lnTo>
                    <a:pt x="406" y="2940"/>
                  </a:lnTo>
                  <a:lnTo>
                    <a:pt x="414" y="2929"/>
                  </a:lnTo>
                  <a:lnTo>
                    <a:pt x="422" y="2917"/>
                  </a:lnTo>
                  <a:lnTo>
                    <a:pt x="440" y="2894"/>
                  </a:lnTo>
                  <a:lnTo>
                    <a:pt x="460" y="2872"/>
                  </a:lnTo>
                  <a:lnTo>
                    <a:pt x="482" y="2849"/>
                  </a:lnTo>
                  <a:lnTo>
                    <a:pt x="504" y="2826"/>
                  </a:lnTo>
                  <a:lnTo>
                    <a:pt x="523" y="2804"/>
                  </a:lnTo>
                  <a:lnTo>
                    <a:pt x="541" y="2780"/>
                  </a:lnTo>
                  <a:lnTo>
                    <a:pt x="557" y="2756"/>
                  </a:lnTo>
                  <a:lnTo>
                    <a:pt x="571" y="2732"/>
                  </a:lnTo>
                  <a:lnTo>
                    <a:pt x="541" y="2704"/>
                  </a:lnTo>
                  <a:lnTo>
                    <a:pt x="523" y="2693"/>
                  </a:lnTo>
                  <a:lnTo>
                    <a:pt x="505" y="2682"/>
                  </a:lnTo>
                  <a:lnTo>
                    <a:pt x="484" y="2672"/>
                  </a:lnTo>
                  <a:lnTo>
                    <a:pt x="465" y="2663"/>
                  </a:lnTo>
                  <a:lnTo>
                    <a:pt x="444" y="2655"/>
                  </a:lnTo>
                  <a:lnTo>
                    <a:pt x="423" y="2647"/>
                  </a:lnTo>
                  <a:lnTo>
                    <a:pt x="403" y="2641"/>
                  </a:lnTo>
                  <a:lnTo>
                    <a:pt x="382" y="2636"/>
                  </a:lnTo>
                  <a:lnTo>
                    <a:pt x="369" y="2632"/>
                  </a:lnTo>
                  <a:lnTo>
                    <a:pt x="358" y="2628"/>
                  </a:lnTo>
                  <a:lnTo>
                    <a:pt x="348" y="2623"/>
                  </a:lnTo>
                  <a:lnTo>
                    <a:pt x="339" y="2618"/>
                  </a:lnTo>
                  <a:lnTo>
                    <a:pt x="323" y="2605"/>
                  </a:lnTo>
                  <a:lnTo>
                    <a:pt x="308" y="2590"/>
                  </a:lnTo>
                  <a:lnTo>
                    <a:pt x="295" y="2576"/>
                  </a:lnTo>
                  <a:lnTo>
                    <a:pt x="279" y="2562"/>
                  </a:lnTo>
                  <a:lnTo>
                    <a:pt x="272" y="2555"/>
                  </a:lnTo>
                  <a:lnTo>
                    <a:pt x="264" y="2550"/>
                  </a:lnTo>
                  <a:lnTo>
                    <a:pt x="255" y="2545"/>
                  </a:lnTo>
                  <a:lnTo>
                    <a:pt x="246" y="2540"/>
                  </a:lnTo>
                  <a:lnTo>
                    <a:pt x="232" y="2535"/>
                  </a:lnTo>
                  <a:lnTo>
                    <a:pt x="216" y="2531"/>
                  </a:lnTo>
                  <a:lnTo>
                    <a:pt x="200" y="2528"/>
                  </a:lnTo>
                  <a:lnTo>
                    <a:pt x="185" y="2524"/>
                  </a:lnTo>
                  <a:lnTo>
                    <a:pt x="171" y="2520"/>
                  </a:lnTo>
                  <a:lnTo>
                    <a:pt x="158" y="2514"/>
                  </a:lnTo>
                  <a:lnTo>
                    <a:pt x="151" y="2510"/>
                  </a:lnTo>
                  <a:lnTo>
                    <a:pt x="145" y="2506"/>
                  </a:lnTo>
                  <a:lnTo>
                    <a:pt x="140" y="2500"/>
                  </a:lnTo>
                  <a:lnTo>
                    <a:pt x="134" y="2493"/>
                  </a:lnTo>
                  <a:lnTo>
                    <a:pt x="114" y="2465"/>
                  </a:lnTo>
                  <a:lnTo>
                    <a:pt x="94" y="2438"/>
                  </a:lnTo>
                  <a:lnTo>
                    <a:pt x="83" y="2425"/>
                  </a:lnTo>
                  <a:lnTo>
                    <a:pt x="71" y="2412"/>
                  </a:lnTo>
                  <a:lnTo>
                    <a:pt x="59" y="2399"/>
                  </a:lnTo>
                  <a:lnTo>
                    <a:pt x="45" y="2387"/>
                  </a:lnTo>
                  <a:lnTo>
                    <a:pt x="45" y="2387"/>
                  </a:lnTo>
                  <a:lnTo>
                    <a:pt x="46" y="2381"/>
                  </a:lnTo>
                  <a:lnTo>
                    <a:pt x="48" y="2373"/>
                  </a:lnTo>
                  <a:lnTo>
                    <a:pt x="49" y="2366"/>
                  </a:lnTo>
                  <a:lnTo>
                    <a:pt x="51" y="2360"/>
                  </a:lnTo>
                  <a:lnTo>
                    <a:pt x="57" y="2348"/>
                  </a:lnTo>
                  <a:lnTo>
                    <a:pt x="63" y="2337"/>
                  </a:lnTo>
                  <a:lnTo>
                    <a:pt x="68" y="2325"/>
                  </a:lnTo>
                  <a:lnTo>
                    <a:pt x="73" y="2312"/>
                  </a:lnTo>
                  <a:lnTo>
                    <a:pt x="75" y="2305"/>
                  </a:lnTo>
                  <a:lnTo>
                    <a:pt x="75" y="2298"/>
                  </a:lnTo>
                  <a:lnTo>
                    <a:pt x="75" y="2290"/>
                  </a:lnTo>
                  <a:lnTo>
                    <a:pt x="73" y="2281"/>
                  </a:lnTo>
                  <a:lnTo>
                    <a:pt x="71" y="2272"/>
                  </a:lnTo>
                  <a:lnTo>
                    <a:pt x="67" y="2263"/>
                  </a:lnTo>
                  <a:lnTo>
                    <a:pt x="63" y="2255"/>
                  </a:lnTo>
                  <a:lnTo>
                    <a:pt x="57" y="2247"/>
                  </a:lnTo>
                  <a:lnTo>
                    <a:pt x="45" y="2233"/>
                  </a:lnTo>
                  <a:lnTo>
                    <a:pt x="32" y="2219"/>
                  </a:lnTo>
                  <a:lnTo>
                    <a:pt x="19" y="2204"/>
                  </a:lnTo>
                  <a:lnTo>
                    <a:pt x="9" y="2189"/>
                  </a:lnTo>
                  <a:lnTo>
                    <a:pt x="5" y="2181"/>
                  </a:lnTo>
                  <a:lnTo>
                    <a:pt x="2" y="2173"/>
                  </a:lnTo>
                  <a:lnTo>
                    <a:pt x="0" y="2163"/>
                  </a:lnTo>
                  <a:lnTo>
                    <a:pt x="0" y="2154"/>
                  </a:lnTo>
                  <a:lnTo>
                    <a:pt x="1" y="2132"/>
                  </a:lnTo>
                  <a:lnTo>
                    <a:pt x="4" y="2109"/>
                  </a:lnTo>
                  <a:lnTo>
                    <a:pt x="4" y="2097"/>
                  </a:lnTo>
                  <a:lnTo>
                    <a:pt x="5" y="2085"/>
                  </a:lnTo>
                  <a:lnTo>
                    <a:pt x="5" y="2074"/>
                  </a:lnTo>
                  <a:lnTo>
                    <a:pt x="4" y="2063"/>
                  </a:lnTo>
                  <a:lnTo>
                    <a:pt x="4" y="2063"/>
                  </a:lnTo>
                  <a:lnTo>
                    <a:pt x="31" y="2035"/>
                  </a:lnTo>
                  <a:lnTo>
                    <a:pt x="40" y="2018"/>
                  </a:lnTo>
                  <a:lnTo>
                    <a:pt x="49" y="2001"/>
                  </a:lnTo>
                  <a:lnTo>
                    <a:pt x="55" y="1984"/>
                  </a:lnTo>
                  <a:lnTo>
                    <a:pt x="61" y="1969"/>
                  </a:lnTo>
                  <a:lnTo>
                    <a:pt x="66" y="1952"/>
                  </a:lnTo>
                  <a:lnTo>
                    <a:pt x="67" y="1935"/>
                  </a:lnTo>
                  <a:lnTo>
                    <a:pt x="68" y="1916"/>
                  </a:lnTo>
                  <a:lnTo>
                    <a:pt x="66" y="1896"/>
                  </a:lnTo>
                  <a:lnTo>
                    <a:pt x="62" y="1879"/>
                  </a:lnTo>
                  <a:lnTo>
                    <a:pt x="57" y="1864"/>
                  </a:lnTo>
                  <a:lnTo>
                    <a:pt x="49" y="1849"/>
                  </a:lnTo>
                  <a:lnTo>
                    <a:pt x="40" y="1835"/>
                  </a:lnTo>
                  <a:lnTo>
                    <a:pt x="31" y="1821"/>
                  </a:lnTo>
                  <a:lnTo>
                    <a:pt x="23" y="1807"/>
                  </a:lnTo>
                  <a:lnTo>
                    <a:pt x="16" y="1792"/>
                  </a:lnTo>
                  <a:lnTo>
                    <a:pt x="11" y="1777"/>
                  </a:lnTo>
                  <a:lnTo>
                    <a:pt x="11" y="1777"/>
                  </a:lnTo>
                  <a:lnTo>
                    <a:pt x="19" y="1767"/>
                  </a:lnTo>
                  <a:lnTo>
                    <a:pt x="24" y="1755"/>
                  </a:lnTo>
                  <a:lnTo>
                    <a:pt x="31" y="1745"/>
                  </a:lnTo>
                  <a:lnTo>
                    <a:pt x="35" y="1734"/>
                  </a:lnTo>
                  <a:lnTo>
                    <a:pt x="44" y="1712"/>
                  </a:lnTo>
                  <a:lnTo>
                    <a:pt x="50" y="1689"/>
                  </a:lnTo>
                  <a:lnTo>
                    <a:pt x="57" y="1667"/>
                  </a:lnTo>
                  <a:lnTo>
                    <a:pt x="63" y="1643"/>
                  </a:lnTo>
                  <a:lnTo>
                    <a:pt x="71" y="1621"/>
                  </a:lnTo>
                  <a:lnTo>
                    <a:pt x="80" y="1598"/>
                  </a:lnTo>
                  <a:lnTo>
                    <a:pt x="90" y="1580"/>
                  </a:lnTo>
                  <a:lnTo>
                    <a:pt x="102" y="1564"/>
                  </a:lnTo>
                  <a:lnTo>
                    <a:pt x="114" y="1549"/>
                  </a:lnTo>
                  <a:lnTo>
                    <a:pt x="125" y="1532"/>
                  </a:lnTo>
                  <a:lnTo>
                    <a:pt x="128" y="1527"/>
                  </a:lnTo>
                  <a:lnTo>
                    <a:pt x="130" y="1523"/>
                  </a:lnTo>
                  <a:lnTo>
                    <a:pt x="132" y="1518"/>
                  </a:lnTo>
                  <a:lnTo>
                    <a:pt x="132" y="1513"/>
                  </a:lnTo>
                  <a:lnTo>
                    <a:pt x="132" y="1501"/>
                  </a:lnTo>
                  <a:lnTo>
                    <a:pt x="129" y="1491"/>
                  </a:lnTo>
                  <a:lnTo>
                    <a:pt x="121" y="1470"/>
                  </a:lnTo>
                  <a:lnTo>
                    <a:pt x="111" y="1450"/>
                  </a:lnTo>
                  <a:lnTo>
                    <a:pt x="111" y="1445"/>
                  </a:lnTo>
                  <a:lnTo>
                    <a:pt x="108" y="1440"/>
                  </a:lnTo>
                  <a:lnTo>
                    <a:pt x="105" y="1435"/>
                  </a:lnTo>
                  <a:lnTo>
                    <a:pt x="102" y="1430"/>
                  </a:lnTo>
                  <a:lnTo>
                    <a:pt x="93" y="1421"/>
                  </a:lnTo>
                  <a:lnTo>
                    <a:pt x="85" y="1412"/>
                  </a:lnTo>
                  <a:lnTo>
                    <a:pt x="81" y="1408"/>
                  </a:lnTo>
                  <a:lnTo>
                    <a:pt x="79" y="1403"/>
                  </a:lnTo>
                  <a:lnTo>
                    <a:pt x="76" y="1399"/>
                  </a:lnTo>
                  <a:lnTo>
                    <a:pt x="75" y="1393"/>
                  </a:lnTo>
                  <a:lnTo>
                    <a:pt x="75" y="1387"/>
                  </a:lnTo>
                  <a:lnTo>
                    <a:pt x="76" y="1382"/>
                  </a:lnTo>
                  <a:lnTo>
                    <a:pt x="79" y="1375"/>
                  </a:lnTo>
                  <a:lnTo>
                    <a:pt x="84" y="1369"/>
                  </a:lnTo>
                  <a:lnTo>
                    <a:pt x="89" y="1362"/>
                  </a:lnTo>
                  <a:lnTo>
                    <a:pt x="94" y="1357"/>
                  </a:lnTo>
                  <a:lnTo>
                    <a:pt x="99" y="1352"/>
                  </a:lnTo>
                  <a:lnTo>
                    <a:pt x="106" y="1349"/>
                  </a:lnTo>
                  <a:lnTo>
                    <a:pt x="116" y="1343"/>
                  </a:lnTo>
                  <a:lnTo>
                    <a:pt x="128" y="1340"/>
                  </a:lnTo>
                  <a:lnTo>
                    <a:pt x="152" y="1336"/>
                  </a:lnTo>
                  <a:lnTo>
                    <a:pt x="180" y="1333"/>
                  </a:lnTo>
                  <a:lnTo>
                    <a:pt x="194" y="1330"/>
                  </a:lnTo>
                  <a:lnTo>
                    <a:pt x="207" y="1327"/>
                  </a:lnTo>
                  <a:lnTo>
                    <a:pt x="219" y="1326"/>
                  </a:lnTo>
                  <a:lnTo>
                    <a:pt x="230" y="1326"/>
                  </a:lnTo>
                  <a:lnTo>
                    <a:pt x="254" y="1326"/>
                  </a:lnTo>
                  <a:lnTo>
                    <a:pt x="276" y="1326"/>
                  </a:lnTo>
                  <a:lnTo>
                    <a:pt x="287" y="1325"/>
                  </a:lnTo>
                  <a:lnTo>
                    <a:pt x="298" y="1323"/>
                  </a:lnTo>
                  <a:lnTo>
                    <a:pt x="309" y="1322"/>
                  </a:lnTo>
                  <a:lnTo>
                    <a:pt x="320" y="1318"/>
                  </a:lnTo>
                  <a:lnTo>
                    <a:pt x="331" y="1314"/>
                  </a:lnTo>
                  <a:lnTo>
                    <a:pt x="343" y="1308"/>
                  </a:lnTo>
                  <a:lnTo>
                    <a:pt x="356" y="1301"/>
                  </a:lnTo>
                  <a:lnTo>
                    <a:pt x="368" y="1291"/>
                  </a:lnTo>
                  <a:lnTo>
                    <a:pt x="375" y="1285"/>
                  </a:lnTo>
                  <a:lnTo>
                    <a:pt x="379" y="1278"/>
                  </a:lnTo>
                  <a:lnTo>
                    <a:pt x="382" y="1273"/>
                  </a:lnTo>
                  <a:lnTo>
                    <a:pt x="382" y="1267"/>
                  </a:lnTo>
                  <a:lnTo>
                    <a:pt x="379" y="1254"/>
                  </a:lnTo>
                  <a:lnTo>
                    <a:pt x="374" y="1241"/>
                  </a:lnTo>
                  <a:lnTo>
                    <a:pt x="371" y="1235"/>
                  </a:lnTo>
                  <a:lnTo>
                    <a:pt x="370" y="1229"/>
                  </a:lnTo>
                  <a:lnTo>
                    <a:pt x="370" y="1222"/>
                  </a:lnTo>
                  <a:lnTo>
                    <a:pt x="370" y="1217"/>
                  </a:lnTo>
                  <a:lnTo>
                    <a:pt x="373" y="1211"/>
                  </a:lnTo>
                  <a:lnTo>
                    <a:pt x="378" y="1206"/>
                  </a:lnTo>
                  <a:lnTo>
                    <a:pt x="384" y="1200"/>
                  </a:lnTo>
                  <a:lnTo>
                    <a:pt x="395" y="1195"/>
                  </a:lnTo>
                  <a:lnTo>
                    <a:pt x="405" y="1190"/>
                  </a:lnTo>
                  <a:lnTo>
                    <a:pt x="414" y="1184"/>
                  </a:lnTo>
                  <a:lnTo>
                    <a:pt x="422" y="1178"/>
                  </a:lnTo>
                  <a:lnTo>
                    <a:pt x="428" y="1173"/>
                  </a:lnTo>
                  <a:lnTo>
                    <a:pt x="434" y="1167"/>
                  </a:lnTo>
                  <a:lnTo>
                    <a:pt x="439" y="1160"/>
                  </a:lnTo>
                  <a:lnTo>
                    <a:pt x="441" y="1154"/>
                  </a:lnTo>
                  <a:lnTo>
                    <a:pt x="445" y="1147"/>
                  </a:lnTo>
                  <a:lnTo>
                    <a:pt x="453" y="1116"/>
                  </a:lnTo>
                  <a:lnTo>
                    <a:pt x="460" y="1077"/>
                  </a:lnTo>
                  <a:lnTo>
                    <a:pt x="460" y="1072"/>
                  </a:lnTo>
                  <a:lnTo>
                    <a:pt x="460" y="1068"/>
                  </a:lnTo>
                  <a:lnTo>
                    <a:pt x="457" y="1064"/>
                  </a:lnTo>
                  <a:lnTo>
                    <a:pt x="454" y="1062"/>
                  </a:lnTo>
                  <a:lnTo>
                    <a:pt x="447" y="1059"/>
                  </a:lnTo>
                  <a:lnTo>
                    <a:pt x="439" y="1057"/>
                  </a:lnTo>
                  <a:lnTo>
                    <a:pt x="435" y="1055"/>
                  </a:lnTo>
                  <a:lnTo>
                    <a:pt x="431" y="1054"/>
                  </a:lnTo>
                  <a:lnTo>
                    <a:pt x="427" y="1051"/>
                  </a:lnTo>
                  <a:lnTo>
                    <a:pt x="425" y="1048"/>
                  </a:lnTo>
                  <a:lnTo>
                    <a:pt x="423" y="1044"/>
                  </a:lnTo>
                  <a:lnTo>
                    <a:pt x="422" y="1039"/>
                  </a:lnTo>
                  <a:lnTo>
                    <a:pt x="422" y="1032"/>
                  </a:lnTo>
                  <a:lnTo>
                    <a:pt x="425" y="1024"/>
                  </a:lnTo>
                  <a:lnTo>
                    <a:pt x="428" y="1013"/>
                  </a:lnTo>
                  <a:lnTo>
                    <a:pt x="432" y="1002"/>
                  </a:lnTo>
                  <a:lnTo>
                    <a:pt x="436" y="996"/>
                  </a:lnTo>
                  <a:lnTo>
                    <a:pt x="440" y="989"/>
                  </a:lnTo>
                  <a:lnTo>
                    <a:pt x="445" y="984"/>
                  </a:lnTo>
                  <a:lnTo>
                    <a:pt x="452" y="980"/>
                  </a:lnTo>
                  <a:lnTo>
                    <a:pt x="460" y="975"/>
                  </a:lnTo>
                  <a:lnTo>
                    <a:pt x="469" y="970"/>
                  </a:lnTo>
                  <a:lnTo>
                    <a:pt x="484" y="962"/>
                  </a:lnTo>
                  <a:lnTo>
                    <a:pt x="496" y="952"/>
                  </a:lnTo>
                  <a:lnTo>
                    <a:pt x="505" y="940"/>
                  </a:lnTo>
                  <a:lnTo>
                    <a:pt x="513" y="928"/>
                  </a:lnTo>
                  <a:lnTo>
                    <a:pt x="519" y="915"/>
                  </a:lnTo>
                  <a:lnTo>
                    <a:pt x="526" y="901"/>
                  </a:lnTo>
                  <a:lnTo>
                    <a:pt x="529" y="887"/>
                  </a:lnTo>
                  <a:lnTo>
                    <a:pt x="533" y="870"/>
                  </a:lnTo>
                  <a:lnTo>
                    <a:pt x="566" y="764"/>
                  </a:lnTo>
                  <a:lnTo>
                    <a:pt x="566" y="763"/>
                  </a:lnTo>
                  <a:lnTo>
                    <a:pt x="571" y="764"/>
                  </a:lnTo>
                  <a:lnTo>
                    <a:pt x="576" y="763"/>
                  </a:lnTo>
                  <a:lnTo>
                    <a:pt x="581" y="760"/>
                  </a:lnTo>
                  <a:lnTo>
                    <a:pt x="585" y="755"/>
                  </a:lnTo>
                  <a:lnTo>
                    <a:pt x="589" y="748"/>
                  </a:lnTo>
                  <a:lnTo>
                    <a:pt x="593" y="739"/>
                  </a:lnTo>
                  <a:lnTo>
                    <a:pt x="597" y="729"/>
                  </a:lnTo>
                  <a:lnTo>
                    <a:pt x="599" y="716"/>
                  </a:lnTo>
                  <a:lnTo>
                    <a:pt x="601" y="715"/>
                  </a:lnTo>
                  <a:lnTo>
                    <a:pt x="602" y="712"/>
                  </a:lnTo>
                  <a:lnTo>
                    <a:pt x="586" y="711"/>
                  </a:lnTo>
                  <a:lnTo>
                    <a:pt x="568" y="711"/>
                  </a:lnTo>
                  <a:lnTo>
                    <a:pt x="559" y="709"/>
                  </a:lnTo>
                  <a:lnTo>
                    <a:pt x="553" y="707"/>
                  </a:lnTo>
                  <a:lnTo>
                    <a:pt x="550" y="704"/>
                  </a:lnTo>
                  <a:lnTo>
                    <a:pt x="548" y="702"/>
                  </a:lnTo>
                  <a:lnTo>
                    <a:pt x="548" y="699"/>
                  </a:lnTo>
                  <a:lnTo>
                    <a:pt x="548" y="695"/>
                  </a:lnTo>
                  <a:lnTo>
                    <a:pt x="550" y="678"/>
                  </a:lnTo>
                  <a:lnTo>
                    <a:pt x="552" y="659"/>
                  </a:lnTo>
                  <a:lnTo>
                    <a:pt x="553" y="641"/>
                  </a:lnTo>
                  <a:lnTo>
                    <a:pt x="555" y="627"/>
                  </a:lnTo>
                  <a:lnTo>
                    <a:pt x="572" y="627"/>
                  </a:lnTo>
                  <a:lnTo>
                    <a:pt x="584" y="628"/>
                  </a:lnTo>
                  <a:lnTo>
                    <a:pt x="590" y="627"/>
                  </a:lnTo>
                  <a:lnTo>
                    <a:pt x="594" y="624"/>
                  </a:lnTo>
                  <a:lnTo>
                    <a:pt x="594" y="620"/>
                  </a:lnTo>
                  <a:lnTo>
                    <a:pt x="593" y="612"/>
                  </a:lnTo>
                  <a:lnTo>
                    <a:pt x="590" y="602"/>
                  </a:lnTo>
                  <a:lnTo>
                    <a:pt x="586" y="588"/>
                  </a:lnTo>
                  <a:lnTo>
                    <a:pt x="585" y="577"/>
                  </a:lnTo>
                  <a:lnTo>
                    <a:pt x="585" y="570"/>
                  </a:lnTo>
                  <a:lnTo>
                    <a:pt x="585" y="564"/>
                  </a:lnTo>
                  <a:lnTo>
                    <a:pt x="588" y="559"/>
                  </a:lnTo>
                  <a:lnTo>
                    <a:pt x="590" y="557"/>
                  </a:lnTo>
                  <a:lnTo>
                    <a:pt x="594" y="554"/>
                  </a:lnTo>
                  <a:lnTo>
                    <a:pt x="598" y="553"/>
                  </a:lnTo>
                  <a:lnTo>
                    <a:pt x="602" y="553"/>
                  </a:lnTo>
                  <a:lnTo>
                    <a:pt x="614" y="554"/>
                  </a:lnTo>
                  <a:lnTo>
                    <a:pt x="625" y="554"/>
                  </a:lnTo>
                  <a:lnTo>
                    <a:pt x="638" y="555"/>
                  </a:lnTo>
                  <a:lnTo>
                    <a:pt x="650" y="553"/>
                  </a:lnTo>
                  <a:lnTo>
                    <a:pt x="666" y="553"/>
                  </a:lnTo>
                  <a:lnTo>
                    <a:pt x="694" y="553"/>
                  </a:lnTo>
                  <a:lnTo>
                    <a:pt x="728" y="553"/>
                  </a:lnTo>
                  <a:lnTo>
                    <a:pt x="765" y="555"/>
                  </a:lnTo>
                  <a:lnTo>
                    <a:pt x="802" y="557"/>
                  </a:lnTo>
                  <a:lnTo>
                    <a:pt x="833" y="561"/>
                  </a:lnTo>
                  <a:lnTo>
                    <a:pt x="846" y="563"/>
                  </a:lnTo>
                  <a:lnTo>
                    <a:pt x="856" y="566"/>
                  </a:lnTo>
                  <a:lnTo>
                    <a:pt x="862" y="568"/>
                  </a:lnTo>
                  <a:lnTo>
                    <a:pt x="865" y="572"/>
                  </a:lnTo>
                  <a:lnTo>
                    <a:pt x="866" y="584"/>
                  </a:lnTo>
                  <a:lnTo>
                    <a:pt x="865" y="595"/>
                  </a:lnTo>
                  <a:lnTo>
                    <a:pt x="864" y="607"/>
                  </a:lnTo>
                  <a:lnTo>
                    <a:pt x="861" y="617"/>
                  </a:lnTo>
                  <a:lnTo>
                    <a:pt x="853" y="640"/>
                  </a:lnTo>
                  <a:lnTo>
                    <a:pt x="846" y="660"/>
                  </a:lnTo>
                  <a:lnTo>
                    <a:pt x="843" y="671"/>
                  </a:lnTo>
                  <a:lnTo>
                    <a:pt x="840" y="680"/>
                  </a:lnTo>
                  <a:lnTo>
                    <a:pt x="840" y="687"/>
                  </a:lnTo>
                  <a:lnTo>
                    <a:pt x="840" y="695"/>
                  </a:lnTo>
                  <a:lnTo>
                    <a:pt x="844" y="703"/>
                  </a:lnTo>
                  <a:lnTo>
                    <a:pt x="849" y="709"/>
                  </a:lnTo>
                  <a:lnTo>
                    <a:pt x="857" y="715"/>
                  </a:lnTo>
                  <a:lnTo>
                    <a:pt x="869" y="719"/>
                  </a:lnTo>
                  <a:lnTo>
                    <a:pt x="881" y="722"/>
                  </a:lnTo>
                  <a:lnTo>
                    <a:pt x="888" y="724"/>
                  </a:lnTo>
                  <a:lnTo>
                    <a:pt x="895" y="724"/>
                  </a:lnTo>
                  <a:lnTo>
                    <a:pt x="900" y="722"/>
                  </a:lnTo>
                  <a:lnTo>
                    <a:pt x="901" y="720"/>
                  </a:lnTo>
                  <a:lnTo>
                    <a:pt x="903" y="717"/>
                  </a:lnTo>
                  <a:lnTo>
                    <a:pt x="903" y="712"/>
                  </a:lnTo>
                  <a:lnTo>
                    <a:pt x="901" y="708"/>
                  </a:lnTo>
                  <a:lnTo>
                    <a:pt x="897" y="697"/>
                  </a:lnTo>
                  <a:lnTo>
                    <a:pt x="895" y="685"/>
                  </a:lnTo>
                  <a:lnTo>
                    <a:pt x="894" y="678"/>
                  </a:lnTo>
                  <a:lnTo>
                    <a:pt x="894" y="673"/>
                  </a:lnTo>
                  <a:lnTo>
                    <a:pt x="896" y="668"/>
                  </a:lnTo>
                  <a:lnTo>
                    <a:pt x="899" y="663"/>
                  </a:lnTo>
                  <a:lnTo>
                    <a:pt x="912" y="642"/>
                  </a:lnTo>
                  <a:lnTo>
                    <a:pt x="926" y="623"/>
                  </a:lnTo>
                  <a:lnTo>
                    <a:pt x="930" y="620"/>
                  </a:lnTo>
                  <a:lnTo>
                    <a:pt x="934" y="617"/>
                  </a:lnTo>
                  <a:lnTo>
                    <a:pt x="938" y="617"/>
                  </a:lnTo>
                  <a:lnTo>
                    <a:pt x="941" y="620"/>
                  </a:lnTo>
                  <a:lnTo>
                    <a:pt x="945" y="624"/>
                  </a:lnTo>
                  <a:lnTo>
                    <a:pt x="951" y="630"/>
                  </a:lnTo>
                  <a:lnTo>
                    <a:pt x="954" y="638"/>
                  </a:lnTo>
                  <a:lnTo>
                    <a:pt x="960" y="650"/>
                  </a:lnTo>
                  <a:lnTo>
                    <a:pt x="961" y="664"/>
                  </a:lnTo>
                  <a:lnTo>
                    <a:pt x="961" y="686"/>
                  </a:lnTo>
                  <a:lnTo>
                    <a:pt x="961" y="715"/>
                  </a:lnTo>
                  <a:lnTo>
                    <a:pt x="960" y="744"/>
                  </a:lnTo>
                  <a:lnTo>
                    <a:pt x="957" y="773"/>
                  </a:lnTo>
                  <a:lnTo>
                    <a:pt x="957" y="796"/>
                  </a:lnTo>
                  <a:lnTo>
                    <a:pt x="956" y="809"/>
                  </a:lnTo>
                  <a:lnTo>
                    <a:pt x="957" y="811"/>
                  </a:lnTo>
                  <a:lnTo>
                    <a:pt x="963" y="786"/>
                  </a:lnTo>
                  <a:lnTo>
                    <a:pt x="970" y="756"/>
                  </a:lnTo>
                  <a:lnTo>
                    <a:pt x="976" y="724"/>
                  </a:lnTo>
                  <a:lnTo>
                    <a:pt x="982" y="689"/>
                  </a:lnTo>
                  <a:lnTo>
                    <a:pt x="984" y="655"/>
                  </a:lnTo>
                  <a:lnTo>
                    <a:pt x="985" y="623"/>
                  </a:lnTo>
                  <a:lnTo>
                    <a:pt x="985" y="607"/>
                  </a:lnTo>
                  <a:lnTo>
                    <a:pt x="984" y="594"/>
                  </a:lnTo>
                  <a:lnTo>
                    <a:pt x="983" y="581"/>
                  </a:lnTo>
                  <a:lnTo>
                    <a:pt x="980" y="571"/>
                  </a:lnTo>
                  <a:lnTo>
                    <a:pt x="979" y="566"/>
                  </a:lnTo>
                  <a:lnTo>
                    <a:pt x="979" y="559"/>
                  </a:lnTo>
                  <a:lnTo>
                    <a:pt x="982" y="553"/>
                  </a:lnTo>
                  <a:lnTo>
                    <a:pt x="984" y="546"/>
                  </a:lnTo>
                  <a:lnTo>
                    <a:pt x="993" y="532"/>
                  </a:lnTo>
                  <a:lnTo>
                    <a:pt x="1005" y="518"/>
                  </a:lnTo>
                  <a:lnTo>
                    <a:pt x="1017" y="506"/>
                  </a:lnTo>
                  <a:lnTo>
                    <a:pt x="1028" y="497"/>
                  </a:lnTo>
                  <a:lnTo>
                    <a:pt x="1033" y="494"/>
                  </a:lnTo>
                  <a:lnTo>
                    <a:pt x="1039" y="493"/>
                  </a:lnTo>
                  <a:lnTo>
                    <a:pt x="1043" y="493"/>
                  </a:lnTo>
                  <a:lnTo>
                    <a:pt x="1045" y="496"/>
                  </a:lnTo>
                  <a:lnTo>
                    <a:pt x="1054" y="504"/>
                  </a:lnTo>
                  <a:lnTo>
                    <a:pt x="1061" y="510"/>
                  </a:lnTo>
                  <a:lnTo>
                    <a:pt x="1066" y="513"/>
                  </a:lnTo>
                  <a:lnTo>
                    <a:pt x="1072" y="515"/>
                  </a:lnTo>
                  <a:lnTo>
                    <a:pt x="1085" y="516"/>
                  </a:lnTo>
                  <a:lnTo>
                    <a:pt x="1105" y="518"/>
                  </a:lnTo>
                  <a:lnTo>
                    <a:pt x="1118" y="520"/>
                  </a:lnTo>
                  <a:lnTo>
                    <a:pt x="1129" y="526"/>
                  </a:lnTo>
                  <a:lnTo>
                    <a:pt x="1141" y="531"/>
                  </a:lnTo>
                  <a:lnTo>
                    <a:pt x="1154" y="538"/>
                  </a:lnTo>
                  <a:lnTo>
                    <a:pt x="1177" y="557"/>
                  </a:lnTo>
                  <a:lnTo>
                    <a:pt x="1201" y="576"/>
                  </a:lnTo>
                  <a:lnTo>
                    <a:pt x="1223" y="595"/>
                  </a:lnTo>
                  <a:lnTo>
                    <a:pt x="1243" y="612"/>
                  </a:lnTo>
                  <a:lnTo>
                    <a:pt x="1252" y="619"/>
                  </a:lnTo>
                  <a:lnTo>
                    <a:pt x="1261" y="624"/>
                  </a:lnTo>
                  <a:lnTo>
                    <a:pt x="1271" y="627"/>
                  </a:lnTo>
                  <a:lnTo>
                    <a:pt x="1278" y="628"/>
                  </a:lnTo>
                  <a:lnTo>
                    <a:pt x="1278" y="621"/>
                  </a:lnTo>
                  <a:lnTo>
                    <a:pt x="1277" y="615"/>
                  </a:lnTo>
                  <a:lnTo>
                    <a:pt x="1274" y="608"/>
                  </a:lnTo>
                  <a:lnTo>
                    <a:pt x="1272" y="602"/>
                  </a:lnTo>
                  <a:lnTo>
                    <a:pt x="1264" y="590"/>
                  </a:lnTo>
                  <a:lnTo>
                    <a:pt x="1254" y="579"/>
                  </a:lnTo>
                  <a:lnTo>
                    <a:pt x="1242" y="567"/>
                  </a:lnTo>
                  <a:lnTo>
                    <a:pt x="1228" y="557"/>
                  </a:lnTo>
                  <a:lnTo>
                    <a:pt x="1214" y="546"/>
                  </a:lnTo>
                  <a:lnTo>
                    <a:pt x="1198" y="536"/>
                  </a:lnTo>
                  <a:lnTo>
                    <a:pt x="1167" y="515"/>
                  </a:lnTo>
                  <a:lnTo>
                    <a:pt x="1138" y="496"/>
                  </a:lnTo>
                  <a:lnTo>
                    <a:pt x="1127" y="487"/>
                  </a:lnTo>
                  <a:lnTo>
                    <a:pt x="1116" y="476"/>
                  </a:lnTo>
                  <a:lnTo>
                    <a:pt x="1107" y="466"/>
                  </a:lnTo>
                  <a:lnTo>
                    <a:pt x="1102" y="456"/>
                  </a:lnTo>
                  <a:lnTo>
                    <a:pt x="1101" y="452"/>
                  </a:lnTo>
                  <a:lnTo>
                    <a:pt x="1101" y="447"/>
                  </a:lnTo>
                  <a:lnTo>
                    <a:pt x="1102" y="443"/>
                  </a:lnTo>
                  <a:lnTo>
                    <a:pt x="1103" y="439"/>
                  </a:lnTo>
                  <a:lnTo>
                    <a:pt x="1107" y="431"/>
                  </a:lnTo>
                  <a:lnTo>
                    <a:pt x="1114" y="423"/>
                  </a:lnTo>
                  <a:lnTo>
                    <a:pt x="1119" y="417"/>
                  </a:lnTo>
                  <a:lnTo>
                    <a:pt x="1122" y="410"/>
                  </a:lnTo>
                  <a:lnTo>
                    <a:pt x="1123" y="408"/>
                  </a:lnTo>
                  <a:lnTo>
                    <a:pt x="1123" y="405"/>
                  </a:lnTo>
                  <a:lnTo>
                    <a:pt x="1122" y="401"/>
                  </a:lnTo>
                  <a:lnTo>
                    <a:pt x="1119" y="399"/>
                  </a:lnTo>
                  <a:lnTo>
                    <a:pt x="1111" y="392"/>
                  </a:lnTo>
                  <a:lnTo>
                    <a:pt x="1105" y="386"/>
                  </a:lnTo>
                  <a:lnTo>
                    <a:pt x="1101" y="380"/>
                  </a:lnTo>
                  <a:lnTo>
                    <a:pt x="1100" y="374"/>
                  </a:lnTo>
                  <a:lnTo>
                    <a:pt x="1098" y="370"/>
                  </a:lnTo>
                  <a:lnTo>
                    <a:pt x="1098" y="365"/>
                  </a:lnTo>
                  <a:lnTo>
                    <a:pt x="1100" y="361"/>
                  </a:lnTo>
                  <a:lnTo>
                    <a:pt x="1101" y="357"/>
                  </a:lnTo>
                  <a:lnTo>
                    <a:pt x="1105" y="351"/>
                  </a:lnTo>
                  <a:lnTo>
                    <a:pt x="1109" y="345"/>
                  </a:lnTo>
                  <a:lnTo>
                    <a:pt x="1111" y="343"/>
                  </a:lnTo>
                  <a:lnTo>
                    <a:pt x="1111" y="340"/>
                  </a:lnTo>
                  <a:lnTo>
                    <a:pt x="1111" y="338"/>
                  </a:lnTo>
                  <a:lnTo>
                    <a:pt x="1110" y="336"/>
                  </a:lnTo>
                  <a:lnTo>
                    <a:pt x="1107" y="334"/>
                  </a:lnTo>
                  <a:lnTo>
                    <a:pt x="1103" y="331"/>
                  </a:lnTo>
                  <a:lnTo>
                    <a:pt x="1100" y="330"/>
                  </a:lnTo>
                  <a:lnTo>
                    <a:pt x="1096" y="330"/>
                  </a:lnTo>
                  <a:lnTo>
                    <a:pt x="1087" y="330"/>
                  </a:lnTo>
                  <a:lnTo>
                    <a:pt x="1079" y="330"/>
                  </a:lnTo>
                  <a:lnTo>
                    <a:pt x="1070" y="331"/>
                  </a:lnTo>
                  <a:lnTo>
                    <a:pt x="1061" y="333"/>
                  </a:lnTo>
                  <a:lnTo>
                    <a:pt x="1052" y="333"/>
                  </a:lnTo>
                  <a:lnTo>
                    <a:pt x="1045" y="331"/>
                  </a:lnTo>
                  <a:lnTo>
                    <a:pt x="1043" y="330"/>
                  </a:lnTo>
                  <a:lnTo>
                    <a:pt x="1041" y="327"/>
                  </a:lnTo>
                  <a:lnTo>
                    <a:pt x="1040" y="325"/>
                  </a:lnTo>
                  <a:lnTo>
                    <a:pt x="1040" y="322"/>
                  </a:lnTo>
                  <a:lnTo>
                    <a:pt x="1043" y="314"/>
                  </a:lnTo>
                  <a:lnTo>
                    <a:pt x="1046" y="305"/>
                  </a:lnTo>
                  <a:lnTo>
                    <a:pt x="1055" y="288"/>
                  </a:lnTo>
                  <a:lnTo>
                    <a:pt x="1062" y="276"/>
                  </a:lnTo>
                  <a:lnTo>
                    <a:pt x="1088" y="273"/>
                  </a:lnTo>
                  <a:lnTo>
                    <a:pt x="1109" y="269"/>
                  </a:lnTo>
                  <a:lnTo>
                    <a:pt x="1118" y="266"/>
                  </a:lnTo>
                  <a:lnTo>
                    <a:pt x="1125" y="263"/>
                  </a:lnTo>
                  <a:lnTo>
                    <a:pt x="1133" y="259"/>
                  </a:lnTo>
                  <a:lnTo>
                    <a:pt x="1138" y="253"/>
                  </a:lnTo>
                  <a:lnTo>
                    <a:pt x="1142" y="247"/>
                  </a:lnTo>
                  <a:lnTo>
                    <a:pt x="1145" y="241"/>
                  </a:lnTo>
                  <a:lnTo>
                    <a:pt x="1146" y="233"/>
                  </a:lnTo>
                  <a:lnTo>
                    <a:pt x="1145" y="224"/>
                  </a:lnTo>
                  <a:lnTo>
                    <a:pt x="1144" y="215"/>
                  </a:lnTo>
                  <a:lnTo>
                    <a:pt x="1140" y="203"/>
                  </a:lnTo>
                  <a:lnTo>
                    <a:pt x="1134" y="190"/>
                  </a:lnTo>
                  <a:lnTo>
                    <a:pt x="1127" y="177"/>
                  </a:lnTo>
                  <a:lnTo>
                    <a:pt x="1115" y="155"/>
                  </a:lnTo>
                  <a:lnTo>
                    <a:pt x="1107" y="136"/>
                  </a:lnTo>
                  <a:lnTo>
                    <a:pt x="1101" y="117"/>
                  </a:lnTo>
                  <a:lnTo>
                    <a:pt x="1098" y="99"/>
                  </a:lnTo>
                  <a:lnTo>
                    <a:pt x="1097" y="81"/>
                  </a:lnTo>
                  <a:lnTo>
                    <a:pt x="1098" y="63"/>
                  </a:lnTo>
                  <a:lnTo>
                    <a:pt x="1101" y="42"/>
                  </a:lnTo>
                  <a:lnTo>
                    <a:pt x="1106" y="18"/>
                  </a:lnTo>
                  <a:lnTo>
                    <a:pt x="1107" y="9"/>
                  </a:lnTo>
                  <a:lnTo>
                    <a:pt x="1109" y="0"/>
                  </a:lnTo>
                  <a:lnTo>
                    <a:pt x="1109" y="0"/>
                  </a:lnTo>
                  <a:lnTo>
                    <a:pt x="1190" y="11"/>
                  </a:lnTo>
                  <a:lnTo>
                    <a:pt x="1207" y="37"/>
                  </a:lnTo>
                  <a:lnTo>
                    <a:pt x="1226" y="64"/>
                  </a:lnTo>
                  <a:lnTo>
                    <a:pt x="1237" y="77"/>
                  </a:lnTo>
                  <a:lnTo>
                    <a:pt x="1248" y="89"/>
                  </a:lnTo>
                  <a:lnTo>
                    <a:pt x="1260" y="98"/>
                  </a:lnTo>
                  <a:lnTo>
                    <a:pt x="1273" y="106"/>
                  </a:lnTo>
                  <a:lnTo>
                    <a:pt x="1283" y="110"/>
                  </a:lnTo>
                  <a:lnTo>
                    <a:pt x="1293" y="111"/>
                  </a:lnTo>
                  <a:lnTo>
                    <a:pt x="1303" y="111"/>
                  </a:lnTo>
                  <a:lnTo>
                    <a:pt x="1311" y="111"/>
                  </a:lnTo>
                  <a:lnTo>
                    <a:pt x="1320" y="108"/>
                  </a:lnTo>
                  <a:lnTo>
                    <a:pt x="1329" y="106"/>
                  </a:lnTo>
                  <a:lnTo>
                    <a:pt x="1337" y="102"/>
                  </a:lnTo>
                  <a:lnTo>
                    <a:pt x="1344" y="98"/>
                  </a:lnTo>
                  <a:lnTo>
                    <a:pt x="1361" y="90"/>
                  </a:lnTo>
                  <a:lnTo>
                    <a:pt x="1377" y="81"/>
                  </a:lnTo>
                  <a:lnTo>
                    <a:pt x="1385" y="79"/>
                  </a:lnTo>
                  <a:lnTo>
                    <a:pt x="1394" y="76"/>
                  </a:lnTo>
                  <a:lnTo>
                    <a:pt x="1401" y="75"/>
                  </a:lnTo>
                  <a:lnTo>
                    <a:pt x="1410" y="73"/>
                  </a:lnTo>
                  <a:lnTo>
                    <a:pt x="1410" y="73"/>
                  </a:lnTo>
                  <a:lnTo>
                    <a:pt x="1401" y="90"/>
                  </a:lnTo>
                  <a:lnTo>
                    <a:pt x="1394" y="103"/>
                  </a:lnTo>
                  <a:lnTo>
                    <a:pt x="1392" y="106"/>
                  </a:lnTo>
                  <a:lnTo>
                    <a:pt x="1392" y="110"/>
                  </a:lnTo>
                  <a:lnTo>
                    <a:pt x="1394" y="114"/>
                  </a:lnTo>
                  <a:lnTo>
                    <a:pt x="1395" y="117"/>
                  </a:lnTo>
                  <a:lnTo>
                    <a:pt x="1397" y="123"/>
                  </a:lnTo>
                  <a:lnTo>
                    <a:pt x="1401" y="128"/>
                  </a:lnTo>
                  <a:lnTo>
                    <a:pt x="1408" y="133"/>
                  </a:lnTo>
                  <a:lnTo>
                    <a:pt x="1414" y="139"/>
                  </a:lnTo>
                  <a:lnTo>
                    <a:pt x="1429" y="152"/>
                  </a:lnTo>
                  <a:lnTo>
                    <a:pt x="1440" y="168"/>
                  </a:lnTo>
                  <a:lnTo>
                    <a:pt x="1445" y="176"/>
                  </a:lnTo>
                  <a:lnTo>
                    <a:pt x="1449" y="184"/>
                  </a:lnTo>
                  <a:lnTo>
                    <a:pt x="1453" y="193"/>
                  </a:lnTo>
                  <a:lnTo>
                    <a:pt x="1456" y="200"/>
                  </a:lnTo>
                  <a:lnTo>
                    <a:pt x="1457" y="209"/>
                  </a:lnTo>
                  <a:lnTo>
                    <a:pt x="1456" y="217"/>
                  </a:lnTo>
                  <a:lnTo>
                    <a:pt x="1454" y="225"/>
                  </a:lnTo>
                  <a:lnTo>
                    <a:pt x="1452" y="233"/>
                  </a:lnTo>
                  <a:lnTo>
                    <a:pt x="1447" y="241"/>
                  </a:lnTo>
                  <a:lnTo>
                    <a:pt x="1440" y="248"/>
                  </a:lnTo>
                  <a:lnTo>
                    <a:pt x="1432" y="255"/>
                  </a:lnTo>
                  <a:lnTo>
                    <a:pt x="1422" y="260"/>
                  </a:lnTo>
                  <a:lnTo>
                    <a:pt x="1405" y="269"/>
                  </a:lnTo>
                  <a:lnTo>
                    <a:pt x="1394" y="277"/>
                  </a:lnTo>
                  <a:lnTo>
                    <a:pt x="1387" y="281"/>
                  </a:lnTo>
                  <a:lnTo>
                    <a:pt x="1385" y="285"/>
                  </a:lnTo>
                  <a:lnTo>
                    <a:pt x="1386" y="286"/>
                  </a:lnTo>
                  <a:lnTo>
                    <a:pt x="1390" y="287"/>
                  </a:lnTo>
                  <a:lnTo>
                    <a:pt x="1397" y="287"/>
                  </a:lnTo>
                  <a:lnTo>
                    <a:pt x="1405" y="287"/>
                  </a:lnTo>
                  <a:lnTo>
                    <a:pt x="1417" y="287"/>
                  </a:lnTo>
                  <a:lnTo>
                    <a:pt x="1427" y="288"/>
                  </a:lnTo>
                  <a:lnTo>
                    <a:pt x="1439" y="290"/>
                  </a:lnTo>
                  <a:lnTo>
                    <a:pt x="1451" y="292"/>
                  </a:lnTo>
                  <a:lnTo>
                    <a:pt x="1461" y="296"/>
                  </a:lnTo>
                  <a:lnTo>
                    <a:pt x="1469" y="303"/>
                  </a:lnTo>
                  <a:lnTo>
                    <a:pt x="1473" y="307"/>
                  </a:lnTo>
                  <a:lnTo>
                    <a:pt x="1476" y="310"/>
                  </a:lnTo>
                  <a:lnTo>
                    <a:pt x="1479" y="316"/>
                  </a:lnTo>
                  <a:lnTo>
                    <a:pt x="1480" y="322"/>
                  </a:lnTo>
                  <a:lnTo>
                    <a:pt x="1483" y="329"/>
                  </a:lnTo>
                  <a:lnTo>
                    <a:pt x="1486" y="333"/>
                  </a:lnTo>
                  <a:lnTo>
                    <a:pt x="1488" y="336"/>
                  </a:lnTo>
                  <a:lnTo>
                    <a:pt x="1492" y="339"/>
                  </a:lnTo>
                  <a:lnTo>
                    <a:pt x="1497" y="339"/>
                  </a:lnTo>
                  <a:lnTo>
                    <a:pt x="1502" y="340"/>
                  </a:lnTo>
                  <a:lnTo>
                    <a:pt x="1508" y="339"/>
                  </a:lnTo>
                  <a:lnTo>
                    <a:pt x="1513" y="338"/>
                  </a:lnTo>
                  <a:lnTo>
                    <a:pt x="1524" y="335"/>
                  </a:lnTo>
                  <a:lnTo>
                    <a:pt x="1535" y="331"/>
                  </a:lnTo>
                  <a:lnTo>
                    <a:pt x="1540" y="331"/>
                  </a:lnTo>
                  <a:lnTo>
                    <a:pt x="1545" y="330"/>
                  </a:lnTo>
                  <a:lnTo>
                    <a:pt x="1550" y="330"/>
                  </a:lnTo>
                  <a:lnTo>
                    <a:pt x="1554" y="331"/>
                  </a:lnTo>
                  <a:lnTo>
                    <a:pt x="1563" y="335"/>
                  </a:lnTo>
                  <a:lnTo>
                    <a:pt x="1571" y="340"/>
                  </a:lnTo>
                  <a:lnTo>
                    <a:pt x="1578" y="345"/>
                  </a:lnTo>
                  <a:lnTo>
                    <a:pt x="1583" y="352"/>
                  </a:lnTo>
                  <a:lnTo>
                    <a:pt x="1592" y="365"/>
                  </a:lnTo>
                  <a:lnTo>
                    <a:pt x="1600" y="377"/>
                  </a:lnTo>
                  <a:lnTo>
                    <a:pt x="1603" y="382"/>
                  </a:lnTo>
                  <a:lnTo>
                    <a:pt x="1609" y="386"/>
                  </a:lnTo>
                  <a:lnTo>
                    <a:pt x="1614" y="390"/>
                  </a:lnTo>
                  <a:lnTo>
                    <a:pt x="1620" y="391"/>
                  </a:lnTo>
                  <a:lnTo>
                    <a:pt x="1628" y="391"/>
                  </a:lnTo>
                  <a:lnTo>
                    <a:pt x="1637" y="390"/>
                  </a:lnTo>
                  <a:lnTo>
                    <a:pt x="1647" y="387"/>
                  </a:lnTo>
                  <a:lnTo>
                    <a:pt x="1660" y="380"/>
                  </a:lnTo>
                  <a:lnTo>
                    <a:pt x="1666" y="378"/>
                  </a:lnTo>
                  <a:lnTo>
                    <a:pt x="1671" y="373"/>
                  </a:lnTo>
                  <a:lnTo>
                    <a:pt x="1677" y="366"/>
                  </a:lnTo>
                  <a:lnTo>
                    <a:pt x="1682" y="358"/>
                  </a:lnTo>
                  <a:lnTo>
                    <a:pt x="1694" y="342"/>
                  </a:lnTo>
                  <a:lnTo>
                    <a:pt x="1706" y="325"/>
                  </a:lnTo>
                  <a:lnTo>
                    <a:pt x="1712" y="317"/>
                  </a:lnTo>
                  <a:lnTo>
                    <a:pt x="1719" y="310"/>
                  </a:lnTo>
                  <a:lnTo>
                    <a:pt x="1725" y="304"/>
                  </a:lnTo>
                  <a:lnTo>
                    <a:pt x="1732" y="300"/>
                  </a:lnTo>
                  <a:lnTo>
                    <a:pt x="1738" y="298"/>
                  </a:lnTo>
                  <a:lnTo>
                    <a:pt x="1745" y="296"/>
                  </a:lnTo>
                  <a:lnTo>
                    <a:pt x="1751" y="299"/>
                  </a:lnTo>
                  <a:lnTo>
                    <a:pt x="1756" y="303"/>
                  </a:lnTo>
                  <a:lnTo>
                    <a:pt x="1768" y="314"/>
                  </a:lnTo>
                  <a:lnTo>
                    <a:pt x="1777" y="323"/>
                  </a:lnTo>
                  <a:lnTo>
                    <a:pt x="1784" y="333"/>
                  </a:lnTo>
                  <a:lnTo>
                    <a:pt x="1789" y="339"/>
                  </a:lnTo>
                  <a:lnTo>
                    <a:pt x="1791" y="345"/>
                  </a:lnTo>
                  <a:lnTo>
                    <a:pt x="1791" y="351"/>
                  </a:lnTo>
                  <a:lnTo>
                    <a:pt x="1790" y="355"/>
                  </a:lnTo>
                  <a:lnTo>
                    <a:pt x="1787" y="357"/>
                  </a:lnTo>
                  <a:lnTo>
                    <a:pt x="1784" y="360"/>
                  </a:lnTo>
                  <a:lnTo>
                    <a:pt x="1777" y="360"/>
                  </a:lnTo>
                  <a:lnTo>
                    <a:pt x="1771" y="360"/>
                  </a:lnTo>
                  <a:lnTo>
                    <a:pt x="1762" y="360"/>
                  </a:lnTo>
                  <a:lnTo>
                    <a:pt x="1742" y="356"/>
                  </a:lnTo>
                  <a:lnTo>
                    <a:pt x="1720" y="348"/>
                  </a:lnTo>
                  <a:lnTo>
                    <a:pt x="1720" y="367"/>
                  </a:lnTo>
                  <a:lnTo>
                    <a:pt x="1720" y="386"/>
                  </a:lnTo>
                  <a:lnTo>
                    <a:pt x="1721" y="405"/>
                  </a:lnTo>
                  <a:lnTo>
                    <a:pt x="1724" y="424"/>
                  </a:lnTo>
                  <a:lnTo>
                    <a:pt x="1723" y="436"/>
                  </a:lnTo>
                  <a:lnTo>
                    <a:pt x="1721" y="447"/>
                  </a:lnTo>
                  <a:lnTo>
                    <a:pt x="1717" y="454"/>
                  </a:lnTo>
                  <a:lnTo>
                    <a:pt x="1714" y="461"/>
                  </a:lnTo>
                  <a:lnTo>
                    <a:pt x="1708" y="466"/>
                  </a:lnTo>
                  <a:lnTo>
                    <a:pt x="1702" y="470"/>
                  </a:lnTo>
                  <a:lnTo>
                    <a:pt x="1694" y="474"/>
                  </a:lnTo>
                  <a:lnTo>
                    <a:pt x="1686" y="476"/>
                  </a:lnTo>
                  <a:lnTo>
                    <a:pt x="1670" y="479"/>
                  </a:lnTo>
                  <a:lnTo>
                    <a:pt x="1653" y="481"/>
                  </a:lnTo>
                  <a:lnTo>
                    <a:pt x="1635" y="484"/>
                  </a:lnTo>
                  <a:lnTo>
                    <a:pt x="1616" y="489"/>
                  </a:lnTo>
                  <a:lnTo>
                    <a:pt x="1609" y="493"/>
                  </a:lnTo>
                  <a:lnTo>
                    <a:pt x="1603" y="498"/>
                  </a:lnTo>
                  <a:lnTo>
                    <a:pt x="1601" y="504"/>
                  </a:lnTo>
                  <a:lnTo>
                    <a:pt x="1601" y="509"/>
                  </a:lnTo>
                  <a:lnTo>
                    <a:pt x="1602" y="515"/>
                  </a:lnTo>
                  <a:lnTo>
                    <a:pt x="1606" y="520"/>
                  </a:lnTo>
                  <a:lnTo>
                    <a:pt x="1611" y="526"/>
                  </a:lnTo>
                  <a:lnTo>
                    <a:pt x="1618" y="531"/>
                  </a:lnTo>
                  <a:lnTo>
                    <a:pt x="1625" y="535"/>
                  </a:lnTo>
                  <a:lnTo>
                    <a:pt x="1633" y="538"/>
                  </a:lnTo>
                  <a:lnTo>
                    <a:pt x="1642" y="542"/>
                  </a:lnTo>
                  <a:lnTo>
                    <a:pt x="1653" y="545"/>
                  </a:lnTo>
                  <a:lnTo>
                    <a:pt x="1663" y="546"/>
                  </a:lnTo>
                  <a:lnTo>
                    <a:pt x="1672" y="546"/>
                  </a:lnTo>
                  <a:lnTo>
                    <a:pt x="1682" y="545"/>
                  </a:lnTo>
                  <a:lnTo>
                    <a:pt x="1692" y="541"/>
                  </a:lnTo>
                  <a:lnTo>
                    <a:pt x="1707" y="536"/>
                  </a:lnTo>
                  <a:lnTo>
                    <a:pt x="1719" y="532"/>
                  </a:lnTo>
                  <a:lnTo>
                    <a:pt x="1727" y="529"/>
                  </a:lnTo>
                  <a:lnTo>
                    <a:pt x="1733" y="531"/>
                  </a:lnTo>
                  <a:lnTo>
                    <a:pt x="1747" y="537"/>
                  </a:lnTo>
                  <a:lnTo>
                    <a:pt x="1773" y="550"/>
                  </a:lnTo>
                  <a:lnTo>
                    <a:pt x="1785" y="554"/>
                  </a:lnTo>
                  <a:lnTo>
                    <a:pt x="1795" y="558"/>
                  </a:lnTo>
                  <a:lnTo>
                    <a:pt x="1804" y="559"/>
                  </a:lnTo>
                  <a:lnTo>
                    <a:pt x="1812" y="559"/>
                  </a:lnTo>
                  <a:lnTo>
                    <a:pt x="1817" y="558"/>
                  </a:lnTo>
                  <a:lnTo>
                    <a:pt x="1822" y="555"/>
                  </a:lnTo>
                  <a:lnTo>
                    <a:pt x="1828" y="553"/>
                  </a:lnTo>
                  <a:lnTo>
                    <a:pt x="1830" y="549"/>
                  </a:lnTo>
                  <a:lnTo>
                    <a:pt x="1837" y="538"/>
                  </a:lnTo>
                  <a:lnTo>
                    <a:pt x="1842" y="527"/>
                  </a:lnTo>
                  <a:lnTo>
                    <a:pt x="1848" y="514"/>
                  </a:lnTo>
                  <a:lnTo>
                    <a:pt x="1857" y="502"/>
                  </a:lnTo>
                  <a:lnTo>
                    <a:pt x="1861" y="500"/>
                  </a:lnTo>
                  <a:lnTo>
                    <a:pt x="1868" y="497"/>
                  </a:lnTo>
                  <a:lnTo>
                    <a:pt x="1877" y="496"/>
                  </a:lnTo>
                  <a:lnTo>
                    <a:pt x="1886" y="494"/>
                  </a:lnTo>
                  <a:lnTo>
                    <a:pt x="1908" y="494"/>
                  </a:lnTo>
                  <a:lnTo>
                    <a:pt x="1933" y="496"/>
                  </a:lnTo>
                  <a:lnTo>
                    <a:pt x="1957" y="497"/>
                  </a:lnTo>
                  <a:lnTo>
                    <a:pt x="1980" y="497"/>
                  </a:lnTo>
                  <a:lnTo>
                    <a:pt x="1992" y="496"/>
                  </a:lnTo>
                  <a:lnTo>
                    <a:pt x="2002" y="494"/>
                  </a:lnTo>
                  <a:lnTo>
                    <a:pt x="2012" y="492"/>
                  </a:lnTo>
                  <a:lnTo>
                    <a:pt x="2018" y="488"/>
                  </a:lnTo>
                  <a:lnTo>
                    <a:pt x="2024" y="484"/>
                  </a:lnTo>
                  <a:lnTo>
                    <a:pt x="2031" y="476"/>
                  </a:lnTo>
                  <a:lnTo>
                    <a:pt x="2036" y="469"/>
                  </a:lnTo>
                  <a:lnTo>
                    <a:pt x="2041" y="458"/>
                  </a:lnTo>
                  <a:lnTo>
                    <a:pt x="2053" y="437"/>
                  </a:lnTo>
                  <a:lnTo>
                    <a:pt x="2065" y="415"/>
                  </a:lnTo>
                  <a:lnTo>
                    <a:pt x="2071" y="405"/>
                  </a:lnTo>
                  <a:lnTo>
                    <a:pt x="2076" y="396"/>
                  </a:lnTo>
                  <a:lnTo>
                    <a:pt x="2083" y="387"/>
                  </a:lnTo>
                  <a:lnTo>
                    <a:pt x="2089" y="380"/>
                  </a:lnTo>
                  <a:lnTo>
                    <a:pt x="2096" y="377"/>
                  </a:lnTo>
                  <a:lnTo>
                    <a:pt x="2102" y="374"/>
                  </a:lnTo>
                  <a:lnTo>
                    <a:pt x="2106" y="374"/>
                  </a:lnTo>
                  <a:lnTo>
                    <a:pt x="2110" y="375"/>
                  </a:lnTo>
                  <a:lnTo>
                    <a:pt x="2113" y="377"/>
                  </a:lnTo>
                  <a:lnTo>
                    <a:pt x="2116" y="378"/>
                  </a:lnTo>
                  <a:lnTo>
                    <a:pt x="2136" y="386"/>
                  </a:lnTo>
                  <a:lnTo>
                    <a:pt x="2167" y="396"/>
                  </a:lnTo>
                  <a:lnTo>
                    <a:pt x="2180" y="401"/>
                  </a:lnTo>
                  <a:lnTo>
                    <a:pt x="2190" y="405"/>
                  </a:lnTo>
                  <a:lnTo>
                    <a:pt x="2193" y="406"/>
                  </a:lnTo>
                  <a:lnTo>
                    <a:pt x="2194" y="408"/>
                  </a:lnTo>
                  <a:lnTo>
                    <a:pt x="2193" y="409"/>
                  </a:lnTo>
                  <a:lnTo>
                    <a:pt x="2189" y="409"/>
                  </a:lnTo>
                  <a:lnTo>
                    <a:pt x="2161" y="409"/>
                  </a:lnTo>
                  <a:lnTo>
                    <a:pt x="2126" y="412"/>
                  </a:lnTo>
                  <a:lnTo>
                    <a:pt x="2109" y="415"/>
                  </a:lnTo>
                  <a:lnTo>
                    <a:pt x="2094" y="421"/>
                  </a:lnTo>
                  <a:lnTo>
                    <a:pt x="2088" y="423"/>
                  </a:lnTo>
                  <a:lnTo>
                    <a:pt x="2084" y="428"/>
                  </a:lnTo>
                  <a:lnTo>
                    <a:pt x="2080" y="434"/>
                  </a:lnTo>
                  <a:lnTo>
                    <a:pt x="2078" y="439"/>
                  </a:lnTo>
                  <a:lnTo>
                    <a:pt x="2074" y="453"/>
                  </a:lnTo>
                  <a:lnTo>
                    <a:pt x="2072" y="463"/>
                  </a:lnTo>
                  <a:lnTo>
                    <a:pt x="2074" y="471"/>
                  </a:lnTo>
                  <a:lnTo>
                    <a:pt x="2076" y="476"/>
                  </a:lnTo>
                  <a:lnTo>
                    <a:pt x="2080" y="479"/>
                  </a:lnTo>
                  <a:lnTo>
                    <a:pt x="2084" y="480"/>
                  </a:lnTo>
                  <a:lnTo>
                    <a:pt x="2091" y="480"/>
                  </a:lnTo>
                  <a:lnTo>
                    <a:pt x="2098" y="478"/>
                  </a:lnTo>
                  <a:lnTo>
                    <a:pt x="2129" y="463"/>
                  </a:lnTo>
                  <a:lnTo>
                    <a:pt x="2155" y="450"/>
                  </a:lnTo>
                  <a:lnTo>
                    <a:pt x="2164" y="449"/>
                  </a:lnTo>
                  <a:lnTo>
                    <a:pt x="2172" y="450"/>
                  </a:lnTo>
                  <a:lnTo>
                    <a:pt x="2179" y="452"/>
                  </a:lnTo>
                  <a:lnTo>
                    <a:pt x="2184" y="453"/>
                  </a:lnTo>
                  <a:lnTo>
                    <a:pt x="2190" y="453"/>
                  </a:lnTo>
                  <a:lnTo>
                    <a:pt x="2198" y="452"/>
                  </a:lnTo>
                  <a:lnTo>
                    <a:pt x="2206" y="447"/>
                  </a:lnTo>
                  <a:lnTo>
                    <a:pt x="2218" y="437"/>
                  </a:lnTo>
                  <a:lnTo>
                    <a:pt x="2225" y="430"/>
                  </a:lnTo>
                  <a:lnTo>
                    <a:pt x="2232" y="426"/>
                  </a:lnTo>
                  <a:lnTo>
                    <a:pt x="2234" y="424"/>
                  </a:lnTo>
                  <a:lnTo>
                    <a:pt x="2237" y="424"/>
                  </a:lnTo>
                  <a:lnTo>
                    <a:pt x="2240" y="426"/>
                  </a:lnTo>
                  <a:lnTo>
                    <a:pt x="2242" y="426"/>
                  </a:lnTo>
                  <a:lnTo>
                    <a:pt x="2247" y="430"/>
                  </a:lnTo>
                  <a:lnTo>
                    <a:pt x="2251" y="436"/>
                  </a:lnTo>
                  <a:lnTo>
                    <a:pt x="2256" y="444"/>
                  </a:lnTo>
                  <a:lnTo>
                    <a:pt x="2263" y="454"/>
                  </a:lnTo>
                  <a:lnTo>
                    <a:pt x="2269" y="466"/>
                  </a:lnTo>
                  <a:lnTo>
                    <a:pt x="2277" y="476"/>
                  </a:lnTo>
                  <a:lnTo>
                    <a:pt x="2286" y="485"/>
                  </a:lnTo>
                  <a:lnTo>
                    <a:pt x="2294" y="493"/>
                  </a:lnTo>
                  <a:lnTo>
                    <a:pt x="2313" y="510"/>
                  </a:lnTo>
                  <a:lnTo>
                    <a:pt x="2333" y="527"/>
                  </a:lnTo>
                  <a:lnTo>
                    <a:pt x="2339" y="533"/>
                  </a:lnTo>
                  <a:lnTo>
                    <a:pt x="2347" y="540"/>
                  </a:lnTo>
                  <a:lnTo>
                    <a:pt x="2354" y="544"/>
                  </a:lnTo>
                  <a:lnTo>
                    <a:pt x="2361" y="546"/>
                  </a:lnTo>
                  <a:lnTo>
                    <a:pt x="2369" y="548"/>
                  </a:lnTo>
                  <a:lnTo>
                    <a:pt x="2377" y="546"/>
                  </a:lnTo>
                  <a:lnTo>
                    <a:pt x="2383" y="542"/>
                  </a:lnTo>
                  <a:lnTo>
                    <a:pt x="2391" y="536"/>
                  </a:lnTo>
                  <a:lnTo>
                    <a:pt x="2396" y="531"/>
                  </a:lnTo>
                  <a:lnTo>
                    <a:pt x="2403" y="528"/>
                  </a:lnTo>
                  <a:lnTo>
                    <a:pt x="2409" y="527"/>
                  </a:lnTo>
                  <a:lnTo>
                    <a:pt x="2416" y="528"/>
                  </a:lnTo>
                  <a:lnTo>
                    <a:pt x="2421" y="531"/>
                  </a:lnTo>
                  <a:lnTo>
                    <a:pt x="2425" y="535"/>
                  </a:lnTo>
                  <a:lnTo>
                    <a:pt x="2427" y="541"/>
                  </a:lnTo>
                  <a:lnTo>
                    <a:pt x="2429" y="549"/>
                  </a:lnTo>
                  <a:lnTo>
                    <a:pt x="2433" y="573"/>
                  </a:lnTo>
                  <a:lnTo>
                    <a:pt x="2439" y="597"/>
                  </a:lnTo>
                  <a:lnTo>
                    <a:pt x="2440" y="608"/>
                  </a:lnTo>
                  <a:lnTo>
                    <a:pt x="2442" y="619"/>
                  </a:lnTo>
                  <a:lnTo>
                    <a:pt x="2440" y="624"/>
                  </a:lnTo>
                  <a:lnTo>
                    <a:pt x="2439" y="629"/>
                  </a:lnTo>
                  <a:lnTo>
                    <a:pt x="2436" y="634"/>
                  </a:lnTo>
                  <a:lnTo>
                    <a:pt x="2434" y="640"/>
                  </a:lnTo>
                  <a:lnTo>
                    <a:pt x="2431" y="645"/>
                  </a:lnTo>
                  <a:lnTo>
                    <a:pt x="2429" y="650"/>
                  </a:lnTo>
                  <a:lnTo>
                    <a:pt x="2427" y="655"/>
                  </a:lnTo>
                  <a:lnTo>
                    <a:pt x="2426" y="660"/>
                  </a:lnTo>
                  <a:lnTo>
                    <a:pt x="2426" y="665"/>
                  </a:lnTo>
                  <a:lnTo>
                    <a:pt x="2426" y="671"/>
                  </a:lnTo>
                  <a:lnTo>
                    <a:pt x="2427" y="676"/>
                  </a:lnTo>
                  <a:lnTo>
                    <a:pt x="2430" y="680"/>
                  </a:lnTo>
                  <a:lnTo>
                    <a:pt x="2435" y="689"/>
                  </a:lnTo>
                  <a:lnTo>
                    <a:pt x="2443" y="698"/>
                  </a:lnTo>
                  <a:lnTo>
                    <a:pt x="2452" y="706"/>
                  </a:lnTo>
                  <a:lnTo>
                    <a:pt x="2462" y="712"/>
                  </a:lnTo>
                  <a:lnTo>
                    <a:pt x="2482" y="722"/>
                  </a:lnTo>
                  <a:lnTo>
                    <a:pt x="2503" y="731"/>
                  </a:lnTo>
                  <a:lnTo>
                    <a:pt x="2523" y="742"/>
                  </a:lnTo>
                  <a:lnTo>
                    <a:pt x="2544" y="750"/>
                  </a:lnTo>
                  <a:lnTo>
                    <a:pt x="2544" y="750"/>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75" name="Freeform 81">
              <a:extLst>
                <a:ext uri="{FF2B5EF4-FFF2-40B4-BE49-F238E27FC236}">
                  <a16:creationId xmlns:a16="http://schemas.microsoft.com/office/drawing/2014/main" id="{0AB6E372-BE36-E145-89EA-2B02505A09EA}"/>
                </a:ext>
              </a:extLst>
            </p:cNvPr>
            <p:cNvSpPr>
              <a:spLocks/>
            </p:cNvSpPr>
            <p:nvPr/>
          </p:nvSpPr>
          <p:spPr bwMode="auto">
            <a:xfrm>
              <a:off x="8903758" y="5243833"/>
              <a:ext cx="970962" cy="634014"/>
            </a:xfrm>
            <a:custGeom>
              <a:avLst/>
              <a:gdLst/>
              <a:ahLst/>
              <a:cxnLst>
                <a:cxn ang="0">
                  <a:pos x="190" y="103"/>
                </a:cxn>
                <a:cxn ang="0">
                  <a:pos x="189" y="147"/>
                </a:cxn>
                <a:cxn ang="0">
                  <a:pos x="162" y="222"/>
                </a:cxn>
                <a:cxn ang="0">
                  <a:pos x="233" y="247"/>
                </a:cxn>
                <a:cxn ang="0">
                  <a:pos x="343" y="222"/>
                </a:cxn>
                <a:cxn ang="0">
                  <a:pos x="494" y="262"/>
                </a:cxn>
                <a:cxn ang="0">
                  <a:pos x="710" y="256"/>
                </a:cxn>
                <a:cxn ang="0">
                  <a:pos x="954" y="273"/>
                </a:cxn>
                <a:cxn ang="0">
                  <a:pos x="1078" y="279"/>
                </a:cxn>
                <a:cxn ang="0">
                  <a:pos x="1211" y="153"/>
                </a:cxn>
                <a:cxn ang="0">
                  <a:pos x="1347" y="47"/>
                </a:cxn>
                <a:cxn ang="0">
                  <a:pos x="1632" y="7"/>
                </a:cxn>
                <a:cxn ang="0">
                  <a:pos x="1805" y="38"/>
                </a:cxn>
                <a:cxn ang="0">
                  <a:pos x="1904" y="89"/>
                </a:cxn>
                <a:cxn ang="0">
                  <a:pos x="2065" y="83"/>
                </a:cxn>
                <a:cxn ang="0">
                  <a:pos x="2095" y="219"/>
                </a:cxn>
                <a:cxn ang="0">
                  <a:pos x="2134" y="288"/>
                </a:cxn>
                <a:cxn ang="0">
                  <a:pos x="2059" y="346"/>
                </a:cxn>
                <a:cxn ang="0">
                  <a:pos x="1955" y="352"/>
                </a:cxn>
                <a:cxn ang="0">
                  <a:pos x="1860" y="574"/>
                </a:cxn>
                <a:cxn ang="0">
                  <a:pos x="1815" y="678"/>
                </a:cxn>
                <a:cxn ang="0">
                  <a:pos x="1754" y="766"/>
                </a:cxn>
                <a:cxn ang="0">
                  <a:pos x="1731" y="793"/>
                </a:cxn>
                <a:cxn ang="0">
                  <a:pos x="1793" y="787"/>
                </a:cxn>
                <a:cxn ang="0">
                  <a:pos x="1868" y="832"/>
                </a:cxn>
                <a:cxn ang="0">
                  <a:pos x="1939" y="945"/>
                </a:cxn>
                <a:cxn ang="0">
                  <a:pos x="1836" y="1048"/>
                </a:cxn>
                <a:cxn ang="0">
                  <a:pos x="1753" y="1026"/>
                </a:cxn>
                <a:cxn ang="0">
                  <a:pos x="1644" y="928"/>
                </a:cxn>
                <a:cxn ang="0">
                  <a:pos x="1588" y="958"/>
                </a:cxn>
                <a:cxn ang="0">
                  <a:pos x="1516" y="1051"/>
                </a:cxn>
                <a:cxn ang="0">
                  <a:pos x="1312" y="1102"/>
                </a:cxn>
                <a:cxn ang="0">
                  <a:pos x="1253" y="1112"/>
                </a:cxn>
                <a:cxn ang="0">
                  <a:pos x="1262" y="1217"/>
                </a:cxn>
                <a:cxn ang="0">
                  <a:pos x="1253" y="1271"/>
                </a:cxn>
                <a:cxn ang="0">
                  <a:pos x="1110" y="1291"/>
                </a:cxn>
                <a:cxn ang="0">
                  <a:pos x="1025" y="1326"/>
                </a:cxn>
                <a:cxn ang="0">
                  <a:pos x="916" y="1275"/>
                </a:cxn>
                <a:cxn ang="0">
                  <a:pos x="794" y="1282"/>
                </a:cxn>
                <a:cxn ang="0">
                  <a:pos x="736" y="1273"/>
                </a:cxn>
                <a:cxn ang="0">
                  <a:pos x="648" y="1229"/>
                </a:cxn>
                <a:cxn ang="0">
                  <a:pos x="587" y="1271"/>
                </a:cxn>
                <a:cxn ang="0">
                  <a:pos x="509" y="1352"/>
                </a:cxn>
                <a:cxn ang="0">
                  <a:pos x="372" y="1380"/>
                </a:cxn>
                <a:cxn ang="0">
                  <a:pos x="262" y="1400"/>
                </a:cxn>
                <a:cxn ang="0">
                  <a:pos x="202" y="1394"/>
                </a:cxn>
                <a:cxn ang="0">
                  <a:pos x="188" y="1182"/>
                </a:cxn>
                <a:cxn ang="0">
                  <a:pos x="188" y="1102"/>
                </a:cxn>
                <a:cxn ang="0">
                  <a:pos x="113" y="1073"/>
                </a:cxn>
                <a:cxn ang="0">
                  <a:pos x="8" y="1004"/>
                </a:cxn>
                <a:cxn ang="0">
                  <a:pos x="18" y="844"/>
                </a:cxn>
                <a:cxn ang="0">
                  <a:pos x="12" y="699"/>
                </a:cxn>
                <a:cxn ang="0">
                  <a:pos x="137" y="633"/>
                </a:cxn>
                <a:cxn ang="0">
                  <a:pos x="190" y="583"/>
                </a:cxn>
                <a:cxn ang="0">
                  <a:pos x="146" y="511"/>
                </a:cxn>
                <a:cxn ang="0">
                  <a:pos x="32" y="392"/>
                </a:cxn>
                <a:cxn ang="0">
                  <a:pos x="5" y="249"/>
                </a:cxn>
              </a:cxnLst>
              <a:rect l="0" t="0" r="r" b="b"/>
              <a:pathLst>
                <a:path w="2135" h="1405">
                  <a:moveTo>
                    <a:pt x="105" y="76"/>
                  </a:moveTo>
                  <a:lnTo>
                    <a:pt x="119" y="81"/>
                  </a:lnTo>
                  <a:lnTo>
                    <a:pt x="135" y="86"/>
                  </a:lnTo>
                  <a:lnTo>
                    <a:pt x="149" y="90"/>
                  </a:lnTo>
                  <a:lnTo>
                    <a:pt x="162" y="94"/>
                  </a:lnTo>
                  <a:lnTo>
                    <a:pt x="174" y="96"/>
                  </a:lnTo>
                  <a:lnTo>
                    <a:pt x="185" y="100"/>
                  </a:lnTo>
                  <a:lnTo>
                    <a:pt x="190" y="103"/>
                  </a:lnTo>
                  <a:lnTo>
                    <a:pt x="196" y="105"/>
                  </a:lnTo>
                  <a:lnTo>
                    <a:pt x="200" y="108"/>
                  </a:lnTo>
                  <a:lnTo>
                    <a:pt x="202" y="112"/>
                  </a:lnTo>
                  <a:lnTo>
                    <a:pt x="205" y="117"/>
                  </a:lnTo>
                  <a:lnTo>
                    <a:pt x="205" y="122"/>
                  </a:lnTo>
                  <a:lnTo>
                    <a:pt x="203" y="127"/>
                  </a:lnTo>
                  <a:lnTo>
                    <a:pt x="200" y="134"/>
                  </a:lnTo>
                  <a:lnTo>
                    <a:pt x="189" y="147"/>
                  </a:lnTo>
                  <a:lnTo>
                    <a:pt x="178" y="160"/>
                  </a:lnTo>
                  <a:lnTo>
                    <a:pt x="171" y="168"/>
                  </a:lnTo>
                  <a:lnTo>
                    <a:pt x="166" y="175"/>
                  </a:lnTo>
                  <a:lnTo>
                    <a:pt x="162" y="184"/>
                  </a:lnTo>
                  <a:lnTo>
                    <a:pt x="159" y="192"/>
                  </a:lnTo>
                  <a:lnTo>
                    <a:pt x="158" y="201"/>
                  </a:lnTo>
                  <a:lnTo>
                    <a:pt x="159" y="212"/>
                  </a:lnTo>
                  <a:lnTo>
                    <a:pt x="162" y="222"/>
                  </a:lnTo>
                  <a:lnTo>
                    <a:pt x="168" y="232"/>
                  </a:lnTo>
                  <a:lnTo>
                    <a:pt x="175" y="240"/>
                  </a:lnTo>
                  <a:lnTo>
                    <a:pt x="183" y="245"/>
                  </a:lnTo>
                  <a:lnTo>
                    <a:pt x="192" y="248"/>
                  </a:lnTo>
                  <a:lnTo>
                    <a:pt x="201" y="249"/>
                  </a:lnTo>
                  <a:lnTo>
                    <a:pt x="211" y="250"/>
                  </a:lnTo>
                  <a:lnTo>
                    <a:pt x="222" y="249"/>
                  </a:lnTo>
                  <a:lnTo>
                    <a:pt x="233" y="247"/>
                  </a:lnTo>
                  <a:lnTo>
                    <a:pt x="245" y="244"/>
                  </a:lnTo>
                  <a:lnTo>
                    <a:pt x="268" y="236"/>
                  </a:lnTo>
                  <a:lnTo>
                    <a:pt x="290" y="228"/>
                  </a:lnTo>
                  <a:lnTo>
                    <a:pt x="301" y="226"/>
                  </a:lnTo>
                  <a:lnTo>
                    <a:pt x="311" y="223"/>
                  </a:lnTo>
                  <a:lnTo>
                    <a:pt x="320" y="221"/>
                  </a:lnTo>
                  <a:lnTo>
                    <a:pt x="328" y="221"/>
                  </a:lnTo>
                  <a:lnTo>
                    <a:pt x="343" y="222"/>
                  </a:lnTo>
                  <a:lnTo>
                    <a:pt x="358" y="225"/>
                  </a:lnTo>
                  <a:lnTo>
                    <a:pt x="373" y="230"/>
                  </a:lnTo>
                  <a:lnTo>
                    <a:pt x="387" y="235"/>
                  </a:lnTo>
                  <a:lnTo>
                    <a:pt x="418" y="247"/>
                  </a:lnTo>
                  <a:lnTo>
                    <a:pt x="447" y="256"/>
                  </a:lnTo>
                  <a:lnTo>
                    <a:pt x="463" y="258"/>
                  </a:lnTo>
                  <a:lnTo>
                    <a:pt x="478" y="261"/>
                  </a:lnTo>
                  <a:lnTo>
                    <a:pt x="494" y="262"/>
                  </a:lnTo>
                  <a:lnTo>
                    <a:pt x="508" y="262"/>
                  </a:lnTo>
                  <a:lnTo>
                    <a:pt x="536" y="262"/>
                  </a:lnTo>
                  <a:lnTo>
                    <a:pt x="565" y="261"/>
                  </a:lnTo>
                  <a:lnTo>
                    <a:pt x="593" y="258"/>
                  </a:lnTo>
                  <a:lnTo>
                    <a:pt x="622" y="256"/>
                  </a:lnTo>
                  <a:lnTo>
                    <a:pt x="650" y="254"/>
                  </a:lnTo>
                  <a:lnTo>
                    <a:pt x="680" y="254"/>
                  </a:lnTo>
                  <a:lnTo>
                    <a:pt x="710" y="256"/>
                  </a:lnTo>
                  <a:lnTo>
                    <a:pt x="740" y="256"/>
                  </a:lnTo>
                  <a:lnTo>
                    <a:pt x="770" y="256"/>
                  </a:lnTo>
                  <a:lnTo>
                    <a:pt x="799" y="257"/>
                  </a:lnTo>
                  <a:lnTo>
                    <a:pt x="829" y="257"/>
                  </a:lnTo>
                  <a:lnTo>
                    <a:pt x="859" y="260"/>
                  </a:lnTo>
                  <a:lnTo>
                    <a:pt x="889" y="262"/>
                  </a:lnTo>
                  <a:lnTo>
                    <a:pt x="919" y="266"/>
                  </a:lnTo>
                  <a:lnTo>
                    <a:pt x="954" y="273"/>
                  </a:lnTo>
                  <a:lnTo>
                    <a:pt x="981" y="280"/>
                  </a:lnTo>
                  <a:lnTo>
                    <a:pt x="1004" y="287"/>
                  </a:lnTo>
                  <a:lnTo>
                    <a:pt x="1025" y="291"/>
                  </a:lnTo>
                  <a:lnTo>
                    <a:pt x="1034" y="291"/>
                  </a:lnTo>
                  <a:lnTo>
                    <a:pt x="1044" y="289"/>
                  </a:lnTo>
                  <a:lnTo>
                    <a:pt x="1055" y="288"/>
                  </a:lnTo>
                  <a:lnTo>
                    <a:pt x="1066" y="284"/>
                  </a:lnTo>
                  <a:lnTo>
                    <a:pt x="1078" y="279"/>
                  </a:lnTo>
                  <a:lnTo>
                    <a:pt x="1091" y="271"/>
                  </a:lnTo>
                  <a:lnTo>
                    <a:pt x="1105" y="262"/>
                  </a:lnTo>
                  <a:lnTo>
                    <a:pt x="1122" y="250"/>
                  </a:lnTo>
                  <a:lnTo>
                    <a:pt x="1137" y="238"/>
                  </a:lnTo>
                  <a:lnTo>
                    <a:pt x="1153" y="223"/>
                  </a:lnTo>
                  <a:lnTo>
                    <a:pt x="1169" y="206"/>
                  </a:lnTo>
                  <a:lnTo>
                    <a:pt x="1183" y="190"/>
                  </a:lnTo>
                  <a:lnTo>
                    <a:pt x="1211" y="153"/>
                  </a:lnTo>
                  <a:lnTo>
                    <a:pt x="1240" y="121"/>
                  </a:lnTo>
                  <a:lnTo>
                    <a:pt x="1249" y="111"/>
                  </a:lnTo>
                  <a:lnTo>
                    <a:pt x="1259" y="102"/>
                  </a:lnTo>
                  <a:lnTo>
                    <a:pt x="1270" y="92"/>
                  </a:lnTo>
                  <a:lnTo>
                    <a:pt x="1280" y="85"/>
                  </a:lnTo>
                  <a:lnTo>
                    <a:pt x="1302" y="69"/>
                  </a:lnTo>
                  <a:lnTo>
                    <a:pt x="1324" y="57"/>
                  </a:lnTo>
                  <a:lnTo>
                    <a:pt x="1347" y="47"/>
                  </a:lnTo>
                  <a:lnTo>
                    <a:pt x="1371" y="39"/>
                  </a:lnTo>
                  <a:lnTo>
                    <a:pt x="1395" y="32"/>
                  </a:lnTo>
                  <a:lnTo>
                    <a:pt x="1419" y="26"/>
                  </a:lnTo>
                  <a:lnTo>
                    <a:pt x="1469" y="19"/>
                  </a:lnTo>
                  <a:lnTo>
                    <a:pt x="1518" y="13"/>
                  </a:lnTo>
                  <a:lnTo>
                    <a:pt x="1569" y="8"/>
                  </a:lnTo>
                  <a:lnTo>
                    <a:pt x="1618" y="0"/>
                  </a:lnTo>
                  <a:lnTo>
                    <a:pt x="1632" y="7"/>
                  </a:lnTo>
                  <a:lnTo>
                    <a:pt x="1648" y="13"/>
                  </a:lnTo>
                  <a:lnTo>
                    <a:pt x="1662" y="21"/>
                  </a:lnTo>
                  <a:lnTo>
                    <a:pt x="1674" y="30"/>
                  </a:lnTo>
                  <a:lnTo>
                    <a:pt x="1704" y="32"/>
                  </a:lnTo>
                  <a:lnTo>
                    <a:pt x="1735" y="33"/>
                  </a:lnTo>
                  <a:lnTo>
                    <a:pt x="1766" y="34"/>
                  </a:lnTo>
                  <a:lnTo>
                    <a:pt x="1796" y="37"/>
                  </a:lnTo>
                  <a:lnTo>
                    <a:pt x="1805" y="38"/>
                  </a:lnTo>
                  <a:lnTo>
                    <a:pt x="1814" y="41"/>
                  </a:lnTo>
                  <a:lnTo>
                    <a:pt x="1823" y="43"/>
                  </a:lnTo>
                  <a:lnTo>
                    <a:pt x="1831" y="47"/>
                  </a:lnTo>
                  <a:lnTo>
                    <a:pt x="1847" y="56"/>
                  </a:lnTo>
                  <a:lnTo>
                    <a:pt x="1863" y="67"/>
                  </a:lnTo>
                  <a:lnTo>
                    <a:pt x="1878" y="77"/>
                  </a:lnTo>
                  <a:lnTo>
                    <a:pt x="1895" y="85"/>
                  </a:lnTo>
                  <a:lnTo>
                    <a:pt x="1904" y="89"/>
                  </a:lnTo>
                  <a:lnTo>
                    <a:pt x="1913" y="91"/>
                  </a:lnTo>
                  <a:lnTo>
                    <a:pt x="1924" y="92"/>
                  </a:lnTo>
                  <a:lnTo>
                    <a:pt x="1934" y="94"/>
                  </a:lnTo>
                  <a:lnTo>
                    <a:pt x="1955" y="94"/>
                  </a:lnTo>
                  <a:lnTo>
                    <a:pt x="1976" y="92"/>
                  </a:lnTo>
                  <a:lnTo>
                    <a:pt x="1998" y="91"/>
                  </a:lnTo>
                  <a:lnTo>
                    <a:pt x="2021" y="89"/>
                  </a:lnTo>
                  <a:lnTo>
                    <a:pt x="2065" y="83"/>
                  </a:lnTo>
                  <a:lnTo>
                    <a:pt x="2108" y="82"/>
                  </a:lnTo>
                  <a:lnTo>
                    <a:pt x="2100" y="126"/>
                  </a:lnTo>
                  <a:lnTo>
                    <a:pt x="2092" y="168"/>
                  </a:lnTo>
                  <a:lnTo>
                    <a:pt x="2091" y="178"/>
                  </a:lnTo>
                  <a:lnTo>
                    <a:pt x="2091" y="188"/>
                  </a:lnTo>
                  <a:lnTo>
                    <a:pt x="2091" y="199"/>
                  </a:lnTo>
                  <a:lnTo>
                    <a:pt x="2092" y="209"/>
                  </a:lnTo>
                  <a:lnTo>
                    <a:pt x="2095" y="219"/>
                  </a:lnTo>
                  <a:lnTo>
                    <a:pt x="2099" y="230"/>
                  </a:lnTo>
                  <a:lnTo>
                    <a:pt x="2103" y="240"/>
                  </a:lnTo>
                  <a:lnTo>
                    <a:pt x="2109" y="250"/>
                  </a:lnTo>
                  <a:lnTo>
                    <a:pt x="2125" y="270"/>
                  </a:lnTo>
                  <a:lnTo>
                    <a:pt x="2134" y="280"/>
                  </a:lnTo>
                  <a:lnTo>
                    <a:pt x="2135" y="283"/>
                  </a:lnTo>
                  <a:lnTo>
                    <a:pt x="2135" y="285"/>
                  </a:lnTo>
                  <a:lnTo>
                    <a:pt x="2134" y="288"/>
                  </a:lnTo>
                  <a:lnTo>
                    <a:pt x="2131" y="292"/>
                  </a:lnTo>
                  <a:lnTo>
                    <a:pt x="2123" y="301"/>
                  </a:lnTo>
                  <a:lnTo>
                    <a:pt x="2110" y="314"/>
                  </a:lnTo>
                  <a:lnTo>
                    <a:pt x="2096" y="327"/>
                  </a:lnTo>
                  <a:lnTo>
                    <a:pt x="2086" y="336"/>
                  </a:lnTo>
                  <a:lnTo>
                    <a:pt x="2077" y="342"/>
                  </a:lnTo>
                  <a:lnTo>
                    <a:pt x="2068" y="345"/>
                  </a:lnTo>
                  <a:lnTo>
                    <a:pt x="2059" y="346"/>
                  </a:lnTo>
                  <a:lnTo>
                    <a:pt x="2048" y="345"/>
                  </a:lnTo>
                  <a:lnTo>
                    <a:pt x="2034" y="344"/>
                  </a:lnTo>
                  <a:lnTo>
                    <a:pt x="2016" y="341"/>
                  </a:lnTo>
                  <a:lnTo>
                    <a:pt x="2003" y="341"/>
                  </a:lnTo>
                  <a:lnTo>
                    <a:pt x="1990" y="341"/>
                  </a:lnTo>
                  <a:lnTo>
                    <a:pt x="1977" y="344"/>
                  </a:lnTo>
                  <a:lnTo>
                    <a:pt x="1967" y="348"/>
                  </a:lnTo>
                  <a:lnTo>
                    <a:pt x="1955" y="352"/>
                  </a:lnTo>
                  <a:lnTo>
                    <a:pt x="1946" y="358"/>
                  </a:lnTo>
                  <a:lnTo>
                    <a:pt x="1936" y="364"/>
                  </a:lnTo>
                  <a:lnTo>
                    <a:pt x="1926" y="372"/>
                  </a:lnTo>
                  <a:lnTo>
                    <a:pt x="1891" y="406"/>
                  </a:lnTo>
                  <a:lnTo>
                    <a:pt x="1854" y="440"/>
                  </a:lnTo>
                  <a:lnTo>
                    <a:pt x="1855" y="485"/>
                  </a:lnTo>
                  <a:lnTo>
                    <a:pt x="1858" y="529"/>
                  </a:lnTo>
                  <a:lnTo>
                    <a:pt x="1860" y="574"/>
                  </a:lnTo>
                  <a:lnTo>
                    <a:pt x="1860" y="618"/>
                  </a:lnTo>
                  <a:lnTo>
                    <a:pt x="1860" y="626"/>
                  </a:lnTo>
                  <a:lnTo>
                    <a:pt x="1858" y="633"/>
                  </a:lnTo>
                  <a:lnTo>
                    <a:pt x="1855" y="639"/>
                  </a:lnTo>
                  <a:lnTo>
                    <a:pt x="1850" y="646"/>
                  </a:lnTo>
                  <a:lnTo>
                    <a:pt x="1840" y="657"/>
                  </a:lnTo>
                  <a:lnTo>
                    <a:pt x="1828" y="668"/>
                  </a:lnTo>
                  <a:lnTo>
                    <a:pt x="1815" y="678"/>
                  </a:lnTo>
                  <a:lnTo>
                    <a:pt x="1802" y="690"/>
                  </a:lnTo>
                  <a:lnTo>
                    <a:pt x="1796" y="695"/>
                  </a:lnTo>
                  <a:lnTo>
                    <a:pt x="1789" y="701"/>
                  </a:lnTo>
                  <a:lnTo>
                    <a:pt x="1784" y="706"/>
                  </a:lnTo>
                  <a:lnTo>
                    <a:pt x="1780" y="713"/>
                  </a:lnTo>
                  <a:lnTo>
                    <a:pt x="1771" y="734"/>
                  </a:lnTo>
                  <a:lnTo>
                    <a:pt x="1759" y="756"/>
                  </a:lnTo>
                  <a:lnTo>
                    <a:pt x="1754" y="766"/>
                  </a:lnTo>
                  <a:lnTo>
                    <a:pt x="1746" y="775"/>
                  </a:lnTo>
                  <a:lnTo>
                    <a:pt x="1742" y="779"/>
                  </a:lnTo>
                  <a:lnTo>
                    <a:pt x="1737" y="782"/>
                  </a:lnTo>
                  <a:lnTo>
                    <a:pt x="1732" y="783"/>
                  </a:lnTo>
                  <a:lnTo>
                    <a:pt x="1727" y="784"/>
                  </a:lnTo>
                  <a:lnTo>
                    <a:pt x="1727" y="788"/>
                  </a:lnTo>
                  <a:lnTo>
                    <a:pt x="1728" y="792"/>
                  </a:lnTo>
                  <a:lnTo>
                    <a:pt x="1731" y="793"/>
                  </a:lnTo>
                  <a:lnTo>
                    <a:pt x="1735" y="796"/>
                  </a:lnTo>
                  <a:lnTo>
                    <a:pt x="1742" y="797"/>
                  </a:lnTo>
                  <a:lnTo>
                    <a:pt x="1752" y="797"/>
                  </a:lnTo>
                  <a:lnTo>
                    <a:pt x="1761" y="797"/>
                  </a:lnTo>
                  <a:lnTo>
                    <a:pt x="1771" y="795"/>
                  </a:lnTo>
                  <a:lnTo>
                    <a:pt x="1779" y="793"/>
                  </a:lnTo>
                  <a:lnTo>
                    <a:pt x="1784" y="791"/>
                  </a:lnTo>
                  <a:lnTo>
                    <a:pt x="1793" y="787"/>
                  </a:lnTo>
                  <a:lnTo>
                    <a:pt x="1801" y="784"/>
                  </a:lnTo>
                  <a:lnTo>
                    <a:pt x="1809" y="784"/>
                  </a:lnTo>
                  <a:lnTo>
                    <a:pt x="1815" y="785"/>
                  </a:lnTo>
                  <a:lnTo>
                    <a:pt x="1820" y="788"/>
                  </a:lnTo>
                  <a:lnTo>
                    <a:pt x="1827" y="792"/>
                  </a:lnTo>
                  <a:lnTo>
                    <a:pt x="1833" y="797"/>
                  </a:lnTo>
                  <a:lnTo>
                    <a:pt x="1840" y="804"/>
                  </a:lnTo>
                  <a:lnTo>
                    <a:pt x="1868" y="832"/>
                  </a:lnTo>
                  <a:lnTo>
                    <a:pt x="1898" y="863"/>
                  </a:lnTo>
                  <a:lnTo>
                    <a:pt x="1911" y="880"/>
                  </a:lnTo>
                  <a:lnTo>
                    <a:pt x="1921" y="898"/>
                  </a:lnTo>
                  <a:lnTo>
                    <a:pt x="1926" y="907"/>
                  </a:lnTo>
                  <a:lnTo>
                    <a:pt x="1930" y="916"/>
                  </a:lnTo>
                  <a:lnTo>
                    <a:pt x="1934" y="925"/>
                  </a:lnTo>
                  <a:lnTo>
                    <a:pt x="1937" y="936"/>
                  </a:lnTo>
                  <a:lnTo>
                    <a:pt x="1939" y="945"/>
                  </a:lnTo>
                  <a:lnTo>
                    <a:pt x="1943" y="953"/>
                  </a:lnTo>
                  <a:lnTo>
                    <a:pt x="1947" y="960"/>
                  </a:lnTo>
                  <a:lnTo>
                    <a:pt x="1952" y="968"/>
                  </a:lnTo>
                  <a:lnTo>
                    <a:pt x="1912" y="997"/>
                  </a:lnTo>
                  <a:lnTo>
                    <a:pt x="1869" y="1030"/>
                  </a:lnTo>
                  <a:lnTo>
                    <a:pt x="1858" y="1037"/>
                  </a:lnTo>
                  <a:lnTo>
                    <a:pt x="1847" y="1043"/>
                  </a:lnTo>
                  <a:lnTo>
                    <a:pt x="1836" y="1048"/>
                  </a:lnTo>
                  <a:lnTo>
                    <a:pt x="1824" y="1051"/>
                  </a:lnTo>
                  <a:lnTo>
                    <a:pt x="1812" y="1054"/>
                  </a:lnTo>
                  <a:lnTo>
                    <a:pt x="1801" y="1054"/>
                  </a:lnTo>
                  <a:lnTo>
                    <a:pt x="1789" y="1051"/>
                  </a:lnTo>
                  <a:lnTo>
                    <a:pt x="1777" y="1046"/>
                  </a:lnTo>
                  <a:lnTo>
                    <a:pt x="1770" y="1041"/>
                  </a:lnTo>
                  <a:lnTo>
                    <a:pt x="1762" y="1034"/>
                  </a:lnTo>
                  <a:lnTo>
                    <a:pt x="1753" y="1026"/>
                  </a:lnTo>
                  <a:lnTo>
                    <a:pt x="1745" y="1017"/>
                  </a:lnTo>
                  <a:lnTo>
                    <a:pt x="1726" y="998"/>
                  </a:lnTo>
                  <a:lnTo>
                    <a:pt x="1707" y="977"/>
                  </a:lnTo>
                  <a:lnTo>
                    <a:pt x="1688" y="958"/>
                  </a:lnTo>
                  <a:lnTo>
                    <a:pt x="1670" y="941"/>
                  </a:lnTo>
                  <a:lnTo>
                    <a:pt x="1661" y="934"/>
                  </a:lnTo>
                  <a:lnTo>
                    <a:pt x="1652" y="931"/>
                  </a:lnTo>
                  <a:lnTo>
                    <a:pt x="1644" y="928"/>
                  </a:lnTo>
                  <a:lnTo>
                    <a:pt x="1636" y="928"/>
                  </a:lnTo>
                  <a:lnTo>
                    <a:pt x="1627" y="931"/>
                  </a:lnTo>
                  <a:lnTo>
                    <a:pt x="1618" y="933"/>
                  </a:lnTo>
                  <a:lnTo>
                    <a:pt x="1610" y="937"/>
                  </a:lnTo>
                  <a:lnTo>
                    <a:pt x="1604" y="941"/>
                  </a:lnTo>
                  <a:lnTo>
                    <a:pt x="1597" y="946"/>
                  </a:lnTo>
                  <a:lnTo>
                    <a:pt x="1592" y="951"/>
                  </a:lnTo>
                  <a:lnTo>
                    <a:pt x="1588" y="958"/>
                  </a:lnTo>
                  <a:lnTo>
                    <a:pt x="1584" y="964"/>
                  </a:lnTo>
                  <a:lnTo>
                    <a:pt x="1571" y="993"/>
                  </a:lnTo>
                  <a:lnTo>
                    <a:pt x="1559" y="1023"/>
                  </a:lnTo>
                  <a:lnTo>
                    <a:pt x="1553" y="1030"/>
                  </a:lnTo>
                  <a:lnTo>
                    <a:pt x="1548" y="1037"/>
                  </a:lnTo>
                  <a:lnTo>
                    <a:pt x="1540" y="1042"/>
                  </a:lnTo>
                  <a:lnTo>
                    <a:pt x="1533" y="1046"/>
                  </a:lnTo>
                  <a:lnTo>
                    <a:pt x="1516" y="1051"/>
                  </a:lnTo>
                  <a:lnTo>
                    <a:pt x="1499" y="1056"/>
                  </a:lnTo>
                  <a:lnTo>
                    <a:pt x="1384" y="1100"/>
                  </a:lnTo>
                  <a:lnTo>
                    <a:pt x="1373" y="1103"/>
                  </a:lnTo>
                  <a:lnTo>
                    <a:pt x="1364" y="1105"/>
                  </a:lnTo>
                  <a:lnTo>
                    <a:pt x="1356" y="1107"/>
                  </a:lnTo>
                  <a:lnTo>
                    <a:pt x="1347" y="1107"/>
                  </a:lnTo>
                  <a:lnTo>
                    <a:pt x="1332" y="1105"/>
                  </a:lnTo>
                  <a:lnTo>
                    <a:pt x="1312" y="1102"/>
                  </a:lnTo>
                  <a:lnTo>
                    <a:pt x="1303" y="1099"/>
                  </a:lnTo>
                  <a:lnTo>
                    <a:pt x="1296" y="1099"/>
                  </a:lnTo>
                  <a:lnTo>
                    <a:pt x="1288" y="1098"/>
                  </a:lnTo>
                  <a:lnTo>
                    <a:pt x="1280" y="1099"/>
                  </a:lnTo>
                  <a:lnTo>
                    <a:pt x="1274" y="1100"/>
                  </a:lnTo>
                  <a:lnTo>
                    <a:pt x="1267" y="1103"/>
                  </a:lnTo>
                  <a:lnTo>
                    <a:pt x="1259" y="1107"/>
                  </a:lnTo>
                  <a:lnTo>
                    <a:pt x="1253" y="1112"/>
                  </a:lnTo>
                  <a:lnTo>
                    <a:pt x="1248" y="1116"/>
                  </a:lnTo>
                  <a:lnTo>
                    <a:pt x="1244" y="1122"/>
                  </a:lnTo>
                  <a:lnTo>
                    <a:pt x="1241" y="1129"/>
                  </a:lnTo>
                  <a:lnTo>
                    <a:pt x="1239" y="1137"/>
                  </a:lnTo>
                  <a:lnTo>
                    <a:pt x="1233" y="1152"/>
                  </a:lnTo>
                  <a:lnTo>
                    <a:pt x="1228" y="1166"/>
                  </a:lnTo>
                  <a:lnTo>
                    <a:pt x="1244" y="1191"/>
                  </a:lnTo>
                  <a:lnTo>
                    <a:pt x="1262" y="1217"/>
                  </a:lnTo>
                  <a:lnTo>
                    <a:pt x="1266" y="1223"/>
                  </a:lnTo>
                  <a:lnTo>
                    <a:pt x="1268" y="1230"/>
                  </a:lnTo>
                  <a:lnTo>
                    <a:pt x="1270" y="1238"/>
                  </a:lnTo>
                  <a:lnTo>
                    <a:pt x="1270" y="1244"/>
                  </a:lnTo>
                  <a:lnTo>
                    <a:pt x="1268" y="1251"/>
                  </a:lnTo>
                  <a:lnTo>
                    <a:pt x="1266" y="1257"/>
                  </a:lnTo>
                  <a:lnTo>
                    <a:pt x="1261" y="1265"/>
                  </a:lnTo>
                  <a:lnTo>
                    <a:pt x="1253" y="1271"/>
                  </a:lnTo>
                  <a:lnTo>
                    <a:pt x="1245" y="1276"/>
                  </a:lnTo>
                  <a:lnTo>
                    <a:pt x="1237" y="1282"/>
                  </a:lnTo>
                  <a:lnTo>
                    <a:pt x="1228" y="1286"/>
                  </a:lnTo>
                  <a:lnTo>
                    <a:pt x="1220" y="1288"/>
                  </a:lnTo>
                  <a:lnTo>
                    <a:pt x="1202" y="1292"/>
                  </a:lnTo>
                  <a:lnTo>
                    <a:pt x="1184" y="1293"/>
                  </a:lnTo>
                  <a:lnTo>
                    <a:pt x="1147" y="1293"/>
                  </a:lnTo>
                  <a:lnTo>
                    <a:pt x="1110" y="1291"/>
                  </a:lnTo>
                  <a:lnTo>
                    <a:pt x="1097" y="1292"/>
                  </a:lnTo>
                  <a:lnTo>
                    <a:pt x="1086" y="1296"/>
                  </a:lnTo>
                  <a:lnTo>
                    <a:pt x="1075" y="1300"/>
                  </a:lnTo>
                  <a:lnTo>
                    <a:pt x="1065" y="1305"/>
                  </a:lnTo>
                  <a:lnTo>
                    <a:pt x="1055" y="1311"/>
                  </a:lnTo>
                  <a:lnTo>
                    <a:pt x="1045" y="1317"/>
                  </a:lnTo>
                  <a:lnTo>
                    <a:pt x="1035" y="1322"/>
                  </a:lnTo>
                  <a:lnTo>
                    <a:pt x="1025" y="1326"/>
                  </a:lnTo>
                  <a:lnTo>
                    <a:pt x="1018" y="1327"/>
                  </a:lnTo>
                  <a:lnTo>
                    <a:pt x="1011" y="1327"/>
                  </a:lnTo>
                  <a:lnTo>
                    <a:pt x="1004" y="1326"/>
                  </a:lnTo>
                  <a:lnTo>
                    <a:pt x="998" y="1324"/>
                  </a:lnTo>
                  <a:lnTo>
                    <a:pt x="982" y="1318"/>
                  </a:lnTo>
                  <a:lnTo>
                    <a:pt x="968" y="1310"/>
                  </a:lnTo>
                  <a:lnTo>
                    <a:pt x="939" y="1291"/>
                  </a:lnTo>
                  <a:lnTo>
                    <a:pt x="916" y="1275"/>
                  </a:lnTo>
                  <a:lnTo>
                    <a:pt x="907" y="1271"/>
                  </a:lnTo>
                  <a:lnTo>
                    <a:pt x="898" y="1269"/>
                  </a:lnTo>
                  <a:lnTo>
                    <a:pt x="887" y="1267"/>
                  </a:lnTo>
                  <a:lnTo>
                    <a:pt x="877" y="1267"/>
                  </a:lnTo>
                  <a:lnTo>
                    <a:pt x="858" y="1270"/>
                  </a:lnTo>
                  <a:lnTo>
                    <a:pt x="837" y="1273"/>
                  </a:lnTo>
                  <a:lnTo>
                    <a:pt x="815" y="1278"/>
                  </a:lnTo>
                  <a:lnTo>
                    <a:pt x="794" y="1282"/>
                  </a:lnTo>
                  <a:lnTo>
                    <a:pt x="785" y="1283"/>
                  </a:lnTo>
                  <a:lnTo>
                    <a:pt x="775" y="1283"/>
                  </a:lnTo>
                  <a:lnTo>
                    <a:pt x="764" y="1283"/>
                  </a:lnTo>
                  <a:lnTo>
                    <a:pt x="755" y="1282"/>
                  </a:lnTo>
                  <a:lnTo>
                    <a:pt x="749" y="1280"/>
                  </a:lnTo>
                  <a:lnTo>
                    <a:pt x="744" y="1278"/>
                  </a:lnTo>
                  <a:lnTo>
                    <a:pt x="740" y="1275"/>
                  </a:lnTo>
                  <a:lnTo>
                    <a:pt x="736" y="1273"/>
                  </a:lnTo>
                  <a:lnTo>
                    <a:pt x="731" y="1267"/>
                  </a:lnTo>
                  <a:lnTo>
                    <a:pt x="727" y="1260"/>
                  </a:lnTo>
                  <a:lnTo>
                    <a:pt x="722" y="1243"/>
                  </a:lnTo>
                  <a:lnTo>
                    <a:pt x="715" y="1225"/>
                  </a:lnTo>
                  <a:lnTo>
                    <a:pt x="689" y="1225"/>
                  </a:lnTo>
                  <a:lnTo>
                    <a:pt x="667" y="1226"/>
                  </a:lnTo>
                  <a:lnTo>
                    <a:pt x="657" y="1226"/>
                  </a:lnTo>
                  <a:lnTo>
                    <a:pt x="648" y="1229"/>
                  </a:lnTo>
                  <a:lnTo>
                    <a:pt x="639" y="1230"/>
                  </a:lnTo>
                  <a:lnTo>
                    <a:pt x="631" y="1234"/>
                  </a:lnTo>
                  <a:lnTo>
                    <a:pt x="623" y="1238"/>
                  </a:lnTo>
                  <a:lnTo>
                    <a:pt x="615" y="1241"/>
                  </a:lnTo>
                  <a:lnTo>
                    <a:pt x="608" y="1247"/>
                  </a:lnTo>
                  <a:lnTo>
                    <a:pt x="601" y="1254"/>
                  </a:lnTo>
                  <a:lnTo>
                    <a:pt x="593" y="1262"/>
                  </a:lnTo>
                  <a:lnTo>
                    <a:pt x="587" y="1271"/>
                  </a:lnTo>
                  <a:lnTo>
                    <a:pt x="579" y="1282"/>
                  </a:lnTo>
                  <a:lnTo>
                    <a:pt x="573" y="1293"/>
                  </a:lnTo>
                  <a:lnTo>
                    <a:pt x="567" y="1301"/>
                  </a:lnTo>
                  <a:lnTo>
                    <a:pt x="561" y="1309"/>
                  </a:lnTo>
                  <a:lnTo>
                    <a:pt x="554" y="1317"/>
                  </a:lnTo>
                  <a:lnTo>
                    <a:pt x="547" y="1324"/>
                  </a:lnTo>
                  <a:lnTo>
                    <a:pt x="529" y="1339"/>
                  </a:lnTo>
                  <a:lnTo>
                    <a:pt x="509" y="1352"/>
                  </a:lnTo>
                  <a:lnTo>
                    <a:pt x="488" y="1365"/>
                  </a:lnTo>
                  <a:lnTo>
                    <a:pt x="468" y="1374"/>
                  </a:lnTo>
                  <a:lnTo>
                    <a:pt x="448" y="1381"/>
                  </a:lnTo>
                  <a:lnTo>
                    <a:pt x="429" y="1385"/>
                  </a:lnTo>
                  <a:lnTo>
                    <a:pt x="415" y="1387"/>
                  </a:lnTo>
                  <a:lnTo>
                    <a:pt x="400" y="1385"/>
                  </a:lnTo>
                  <a:lnTo>
                    <a:pt x="386" y="1383"/>
                  </a:lnTo>
                  <a:lnTo>
                    <a:pt x="372" y="1380"/>
                  </a:lnTo>
                  <a:lnTo>
                    <a:pt x="359" y="1378"/>
                  </a:lnTo>
                  <a:lnTo>
                    <a:pt x="345" y="1375"/>
                  </a:lnTo>
                  <a:lnTo>
                    <a:pt x="332" y="1375"/>
                  </a:lnTo>
                  <a:lnTo>
                    <a:pt x="317" y="1376"/>
                  </a:lnTo>
                  <a:lnTo>
                    <a:pt x="299" y="1381"/>
                  </a:lnTo>
                  <a:lnTo>
                    <a:pt x="285" y="1388"/>
                  </a:lnTo>
                  <a:lnTo>
                    <a:pt x="273" y="1394"/>
                  </a:lnTo>
                  <a:lnTo>
                    <a:pt x="262" y="1400"/>
                  </a:lnTo>
                  <a:lnTo>
                    <a:pt x="255" y="1402"/>
                  </a:lnTo>
                  <a:lnTo>
                    <a:pt x="250" y="1403"/>
                  </a:lnTo>
                  <a:lnTo>
                    <a:pt x="244" y="1405"/>
                  </a:lnTo>
                  <a:lnTo>
                    <a:pt x="237" y="1405"/>
                  </a:lnTo>
                  <a:lnTo>
                    <a:pt x="229" y="1403"/>
                  </a:lnTo>
                  <a:lnTo>
                    <a:pt x="222" y="1402"/>
                  </a:lnTo>
                  <a:lnTo>
                    <a:pt x="212" y="1398"/>
                  </a:lnTo>
                  <a:lnTo>
                    <a:pt x="202" y="1394"/>
                  </a:lnTo>
                  <a:lnTo>
                    <a:pt x="210" y="1288"/>
                  </a:lnTo>
                  <a:lnTo>
                    <a:pt x="212" y="1276"/>
                  </a:lnTo>
                  <a:lnTo>
                    <a:pt x="214" y="1265"/>
                  </a:lnTo>
                  <a:lnTo>
                    <a:pt x="212" y="1254"/>
                  </a:lnTo>
                  <a:lnTo>
                    <a:pt x="211" y="1243"/>
                  </a:lnTo>
                  <a:lnTo>
                    <a:pt x="205" y="1222"/>
                  </a:lnTo>
                  <a:lnTo>
                    <a:pt x="197" y="1201"/>
                  </a:lnTo>
                  <a:lnTo>
                    <a:pt x="188" y="1182"/>
                  </a:lnTo>
                  <a:lnTo>
                    <a:pt x="183" y="1161"/>
                  </a:lnTo>
                  <a:lnTo>
                    <a:pt x="180" y="1150"/>
                  </a:lnTo>
                  <a:lnTo>
                    <a:pt x="180" y="1139"/>
                  </a:lnTo>
                  <a:lnTo>
                    <a:pt x="181" y="1129"/>
                  </a:lnTo>
                  <a:lnTo>
                    <a:pt x="185" y="1117"/>
                  </a:lnTo>
                  <a:lnTo>
                    <a:pt x="187" y="1111"/>
                  </a:lnTo>
                  <a:lnTo>
                    <a:pt x="188" y="1107"/>
                  </a:lnTo>
                  <a:lnTo>
                    <a:pt x="188" y="1102"/>
                  </a:lnTo>
                  <a:lnTo>
                    <a:pt x="187" y="1099"/>
                  </a:lnTo>
                  <a:lnTo>
                    <a:pt x="184" y="1095"/>
                  </a:lnTo>
                  <a:lnTo>
                    <a:pt x="181" y="1093"/>
                  </a:lnTo>
                  <a:lnTo>
                    <a:pt x="176" y="1091"/>
                  </a:lnTo>
                  <a:lnTo>
                    <a:pt x="170" y="1089"/>
                  </a:lnTo>
                  <a:lnTo>
                    <a:pt x="146" y="1083"/>
                  </a:lnTo>
                  <a:lnTo>
                    <a:pt x="124" y="1077"/>
                  </a:lnTo>
                  <a:lnTo>
                    <a:pt x="113" y="1073"/>
                  </a:lnTo>
                  <a:lnTo>
                    <a:pt x="102" y="1069"/>
                  </a:lnTo>
                  <a:lnTo>
                    <a:pt x="92" y="1065"/>
                  </a:lnTo>
                  <a:lnTo>
                    <a:pt x="82" y="1059"/>
                  </a:lnTo>
                  <a:lnTo>
                    <a:pt x="60" y="1046"/>
                  </a:lnTo>
                  <a:lnTo>
                    <a:pt x="36" y="1032"/>
                  </a:lnTo>
                  <a:lnTo>
                    <a:pt x="26" y="1023"/>
                  </a:lnTo>
                  <a:lnTo>
                    <a:pt x="17" y="1015"/>
                  </a:lnTo>
                  <a:lnTo>
                    <a:pt x="8" y="1004"/>
                  </a:lnTo>
                  <a:lnTo>
                    <a:pt x="0" y="994"/>
                  </a:lnTo>
                  <a:lnTo>
                    <a:pt x="16" y="929"/>
                  </a:lnTo>
                  <a:lnTo>
                    <a:pt x="14" y="919"/>
                  </a:lnTo>
                  <a:lnTo>
                    <a:pt x="14" y="909"/>
                  </a:lnTo>
                  <a:lnTo>
                    <a:pt x="14" y="898"/>
                  </a:lnTo>
                  <a:lnTo>
                    <a:pt x="16" y="887"/>
                  </a:lnTo>
                  <a:lnTo>
                    <a:pt x="17" y="865"/>
                  </a:lnTo>
                  <a:lnTo>
                    <a:pt x="18" y="844"/>
                  </a:lnTo>
                  <a:lnTo>
                    <a:pt x="16" y="823"/>
                  </a:lnTo>
                  <a:lnTo>
                    <a:pt x="12" y="801"/>
                  </a:lnTo>
                  <a:lnTo>
                    <a:pt x="8" y="780"/>
                  </a:lnTo>
                  <a:lnTo>
                    <a:pt x="7" y="758"/>
                  </a:lnTo>
                  <a:lnTo>
                    <a:pt x="7" y="743"/>
                  </a:lnTo>
                  <a:lnTo>
                    <a:pt x="9" y="728"/>
                  </a:lnTo>
                  <a:lnTo>
                    <a:pt x="10" y="713"/>
                  </a:lnTo>
                  <a:lnTo>
                    <a:pt x="12" y="699"/>
                  </a:lnTo>
                  <a:lnTo>
                    <a:pt x="19" y="688"/>
                  </a:lnTo>
                  <a:lnTo>
                    <a:pt x="29" y="681"/>
                  </a:lnTo>
                  <a:lnTo>
                    <a:pt x="40" y="673"/>
                  </a:lnTo>
                  <a:lnTo>
                    <a:pt x="53" y="666"/>
                  </a:lnTo>
                  <a:lnTo>
                    <a:pt x="80" y="655"/>
                  </a:lnTo>
                  <a:lnTo>
                    <a:pt x="110" y="644"/>
                  </a:lnTo>
                  <a:lnTo>
                    <a:pt x="124" y="639"/>
                  </a:lnTo>
                  <a:lnTo>
                    <a:pt x="137" y="633"/>
                  </a:lnTo>
                  <a:lnTo>
                    <a:pt x="150" y="627"/>
                  </a:lnTo>
                  <a:lnTo>
                    <a:pt x="162" y="621"/>
                  </a:lnTo>
                  <a:lnTo>
                    <a:pt x="172" y="613"/>
                  </a:lnTo>
                  <a:lnTo>
                    <a:pt x="181" y="604"/>
                  </a:lnTo>
                  <a:lnTo>
                    <a:pt x="184" y="600"/>
                  </a:lnTo>
                  <a:lnTo>
                    <a:pt x="187" y="595"/>
                  </a:lnTo>
                  <a:lnTo>
                    <a:pt x="189" y="589"/>
                  </a:lnTo>
                  <a:lnTo>
                    <a:pt x="190" y="583"/>
                  </a:lnTo>
                  <a:lnTo>
                    <a:pt x="192" y="573"/>
                  </a:lnTo>
                  <a:lnTo>
                    <a:pt x="190" y="564"/>
                  </a:lnTo>
                  <a:lnTo>
                    <a:pt x="187" y="554"/>
                  </a:lnTo>
                  <a:lnTo>
                    <a:pt x="180" y="545"/>
                  </a:lnTo>
                  <a:lnTo>
                    <a:pt x="174" y="535"/>
                  </a:lnTo>
                  <a:lnTo>
                    <a:pt x="166" y="528"/>
                  </a:lnTo>
                  <a:lnTo>
                    <a:pt x="155" y="519"/>
                  </a:lnTo>
                  <a:lnTo>
                    <a:pt x="146" y="511"/>
                  </a:lnTo>
                  <a:lnTo>
                    <a:pt x="124" y="495"/>
                  </a:lnTo>
                  <a:lnTo>
                    <a:pt x="104" y="480"/>
                  </a:lnTo>
                  <a:lnTo>
                    <a:pt x="86" y="466"/>
                  </a:lnTo>
                  <a:lnTo>
                    <a:pt x="71" y="453"/>
                  </a:lnTo>
                  <a:lnTo>
                    <a:pt x="58" y="437"/>
                  </a:lnTo>
                  <a:lnTo>
                    <a:pt x="49" y="423"/>
                  </a:lnTo>
                  <a:lnTo>
                    <a:pt x="40" y="407"/>
                  </a:lnTo>
                  <a:lnTo>
                    <a:pt x="32" y="392"/>
                  </a:lnTo>
                  <a:lnTo>
                    <a:pt x="26" y="375"/>
                  </a:lnTo>
                  <a:lnTo>
                    <a:pt x="21" y="358"/>
                  </a:lnTo>
                  <a:lnTo>
                    <a:pt x="16" y="341"/>
                  </a:lnTo>
                  <a:lnTo>
                    <a:pt x="12" y="322"/>
                  </a:lnTo>
                  <a:lnTo>
                    <a:pt x="7" y="300"/>
                  </a:lnTo>
                  <a:lnTo>
                    <a:pt x="4" y="280"/>
                  </a:lnTo>
                  <a:lnTo>
                    <a:pt x="4" y="265"/>
                  </a:lnTo>
                  <a:lnTo>
                    <a:pt x="5" y="249"/>
                  </a:lnTo>
                  <a:lnTo>
                    <a:pt x="9" y="236"/>
                  </a:lnTo>
                  <a:lnTo>
                    <a:pt x="17" y="221"/>
                  </a:lnTo>
                  <a:lnTo>
                    <a:pt x="26" y="206"/>
                  </a:lnTo>
                  <a:lnTo>
                    <a:pt x="38" y="188"/>
                  </a:lnTo>
                  <a:lnTo>
                    <a:pt x="105" y="7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76" name="Freeform 82">
              <a:extLst>
                <a:ext uri="{FF2B5EF4-FFF2-40B4-BE49-F238E27FC236}">
                  <a16:creationId xmlns:a16="http://schemas.microsoft.com/office/drawing/2014/main" id="{3D51B2C0-1DD9-0649-B857-755DEBD9EA9D}"/>
                </a:ext>
              </a:extLst>
            </p:cNvPr>
            <p:cNvSpPr>
              <a:spLocks/>
            </p:cNvSpPr>
            <p:nvPr/>
          </p:nvSpPr>
          <p:spPr bwMode="auto">
            <a:xfrm>
              <a:off x="8903758" y="5243833"/>
              <a:ext cx="970962" cy="634014"/>
            </a:xfrm>
            <a:custGeom>
              <a:avLst/>
              <a:gdLst/>
              <a:ahLst/>
              <a:cxnLst>
                <a:cxn ang="0">
                  <a:pos x="190" y="103"/>
                </a:cxn>
                <a:cxn ang="0">
                  <a:pos x="189" y="147"/>
                </a:cxn>
                <a:cxn ang="0">
                  <a:pos x="162" y="222"/>
                </a:cxn>
                <a:cxn ang="0">
                  <a:pos x="233" y="247"/>
                </a:cxn>
                <a:cxn ang="0">
                  <a:pos x="343" y="222"/>
                </a:cxn>
                <a:cxn ang="0">
                  <a:pos x="494" y="262"/>
                </a:cxn>
                <a:cxn ang="0">
                  <a:pos x="710" y="256"/>
                </a:cxn>
                <a:cxn ang="0">
                  <a:pos x="954" y="273"/>
                </a:cxn>
                <a:cxn ang="0">
                  <a:pos x="1078" y="279"/>
                </a:cxn>
                <a:cxn ang="0">
                  <a:pos x="1211" y="153"/>
                </a:cxn>
                <a:cxn ang="0">
                  <a:pos x="1347" y="47"/>
                </a:cxn>
                <a:cxn ang="0">
                  <a:pos x="1632" y="7"/>
                </a:cxn>
                <a:cxn ang="0">
                  <a:pos x="1805" y="38"/>
                </a:cxn>
                <a:cxn ang="0">
                  <a:pos x="1904" y="89"/>
                </a:cxn>
                <a:cxn ang="0">
                  <a:pos x="2065" y="83"/>
                </a:cxn>
                <a:cxn ang="0">
                  <a:pos x="2092" y="209"/>
                </a:cxn>
                <a:cxn ang="0">
                  <a:pos x="2135" y="285"/>
                </a:cxn>
                <a:cxn ang="0">
                  <a:pos x="2068" y="345"/>
                </a:cxn>
                <a:cxn ang="0">
                  <a:pos x="1967" y="348"/>
                </a:cxn>
                <a:cxn ang="0">
                  <a:pos x="1858" y="529"/>
                </a:cxn>
                <a:cxn ang="0">
                  <a:pos x="1828" y="668"/>
                </a:cxn>
                <a:cxn ang="0">
                  <a:pos x="1759" y="756"/>
                </a:cxn>
                <a:cxn ang="0">
                  <a:pos x="1728" y="792"/>
                </a:cxn>
                <a:cxn ang="0">
                  <a:pos x="1784" y="791"/>
                </a:cxn>
                <a:cxn ang="0">
                  <a:pos x="1840" y="804"/>
                </a:cxn>
                <a:cxn ang="0">
                  <a:pos x="1937" y="936"/>
                </a:cxn>
                <a:cxn ang="0">
                  <a:pos x="1858" y="1037"/>
                </a:cxn>
                <a:cxn ang="0">
                  <a:pos x="1770" y="1041"/>
                </a:cxn>
                <a:cxn ang="0">
                  <a:pos x="1661" y="934"/>
                </a:cxn>
                <a:cxn ang="0">
                  <a:pos x="1597" y="946"/>
                </a:cxn>
                <a:cxn ang="0">
                  <a:pos x="1540" y="1042"/>
                </a:cxn>
                <a:cxn ang="0">
                  <a:pos x="1356" y="1107"/>
                </a:cxn>
                <a:cxn ang="0">
                  <a:pos x="1274" y="1100"/>
                </a:cxn>
                <a:cxn ang="0">
                  <a:pos x="1233" y="1152"/>
                </a:cxn>
                <a:cxn ang="0">
                  <a:pos x="1268" y="1251"/>
                </a:cxn>
                <a:cxn ang="0">
                  <a:pos x="1202" y="1292"/>
                </a:cxn>
                <a:cxn ang="0">
                  <a:pos x="1055" y="1311"/>
                </a:cxn>
                <a:cxn ang="0">
                  <a:pos x="982" y="1318"/>
                </a:cxn>
                <a:cxn ang="0">
                  <a:pos x="858" y="1270"/>
                </a:cxn>
                <a:cxn ang="0">
                  <a:pos x="749" y="1280"/>
                </a:cxn>
                <a:cxn ang="0">
                  <a:pos x="689" y="1225"/>
                </a:cxn>
                <a:cxn ang="0">
                  <a:pos x="608" y="1247"/>
                </a:cxn>
                <a:cxn ang="0">
                  <a:pos x="554" y="1317"/>
                </a:cxn>
                <a:cxn ang="0">
                  <a:pos x="415" y="1387"/>
                </a:cxn>
                <a:cxn ang="0">
                  <a:pos x="299" y="1381"/>
                </a:cxn>
                <a:cxn ang="0">
                  <a:pos x="229" y="1403"/>
                </a:cxn>
                <a:cxn ang="0">
                  <a:pos x="212" y="1254"/>
                </a:cxn>
                <a:cxn ang="0">
                  <a:pos x="181" y="1129"/>
                </a:cxn>
                <a:cxn ang="0">
                  <a:pos x="176" y="1091"/>
                </a:cxn>
                <a:cxn ang="0">
                  <a:pos x="60" y="1046"/>
                </a:cxn>
                <a:cxn ang="0">
                  <a:pos x="14" y="919"/>
                </a:cxn>
                <a:cxn ang="0">
                  <a:pos x="8" y="780"/>
                </a:cxn>
                <a:cxn ang="0">
                  <a:pos x="40" y="673"/>
                </a:cxn>
                <a:cxn ang="0">
                  <a:pos x="172" y="613"/>
                </a:cxn>
                <a:cxn ang="0">
                  <a:pos x="187" y="554"/>
                </a:cxn>
                <a:cxn ang="0">
                  <a:pos x="86" y="466"/>
                </a:cxn>
                <a:cxn ang="0">
                  <a:pos x="16" y="341"/>
                </a:cxn>
                <a:cxn ang="0">
                  <a:pos x="26" y="206"/>
                </a:cxn>
              </a:cxnLst>
              <a:rect l="0" t="0" r="r" b="b"/>
              <a:pathLst>
                <a:path w="2135" h="1405">
                  <a:moveTo>
                    <a:pt x="105" y="76"/>
                  </a:moveTo>
                  <a:lnTo>
                    <a:pt x="119" y="81"/>
                  </a:lnTo>
                  <a:lnTo>
                    <a:pt x="135" y="86"/>
                  </a:lnTo>
                  <a:lnTo>
                    <a:pt x="149" y="90"/>
                  </a:lnTo>
                  <a:lnTo>
                    <a:pt x="162" y="94"/>
                  </a:lnTo>
                  <a:lnTo>
                    <a:pt x="174" y="96"/>
                  </a:lnTo>
                  <a:lnTo>
                    <a:pt x="185" y="100"/>
                  </a:lnTo>
                  <a:lnTo>
                    <a:pt x="190" y="103"/>
                  </a:lnTo>
                  <a:lnTo>
                    <a:pt x="196" y="105"/>
                  </a:lnTo>
                  <a:lnTo>
                    <a:pt x="200" y="108"/>
                  </a:lnTo>
                  <a:lnTo>
                    <a:pt x="202" y="112"/>
                  </a:lnTo>
                  <a:lnTo>
                    <a:pt x="205" y="117"/>
                  </a:lnTo>
                  <a:lnTo>
                    <a:pt x="205" y="122"/>
                  </a:lnTo>
                  <a:lnTo>
                    <a:pt x="203" y="127"/>
                  </a:lnTo>
                  <a:lnTo>
                    <a:pt x="200" y="134"/>
                  </a:lnTo>
                  <a:lnTo>
                    <a:pt x="189" y="147"/>
                  </a:lnTo>
                  <a:lnTo>
                    <a:pt x="178" y="160"/>
                  </a:lnTo>
                  <a:lnTo>
                    <a:pt x="171" y="168"/>
                  </a:lnTo>
                  <a:lnTo>
                    <a:pt x="166" y="175"/>
                  </a:lnTo>
                  <a:lnTo>
                    <a:pt x="162" y="184"/>
                  </a:lnTo>
                  <a:lnTo>
                    <a:pt x="159" y="192"/>
                  </a:lnTo>
                  <a:lnTo>
                    <a:pt x="158" y="201"/>
                  </a:lnTo>
                  <a:lnTo>
                    <a:pt x="159" y="212"/>
                  </a:lnTo>
                  <a:lnTo>
                    <a:pt x="162" y="222"/>
                  </a:lnTo>
                  <a:lnTo>
                    <a:pt x="168" y="232"/>
                  </a:lnTo>
                  <a:lnTo>
                    <a:pt x="175" y="240"/>
                  </a:lnTo>
                  <a:lnTo>
                    <a:pt x="183" y="245"/>
                  </a:lnTo>
                  <a:lnTo>
                    <a:pt x="192" y="248"/>
                  </a:lnTo>
                  <a:lnTo>
                    <a:pt x="201" y="249"/>
                  </a:lnTo>
                  <a:lnTo>
                    <a:pt x="211" y="250"/>
                  </a:lnTo>
                  <a:lnTo>
                    <a:pt x="222" y="249"/>
                  </a:lnTo>
                  <a:lnTo>
                    <a:pt x="233" y="247"/>
                  </a:lnTo>
                  <a:lnTo>
                    <a:pt x="245" y="244"/>
                  </a:lnTo>
                  <a:lnTo>
                    <a:pt x="268" y="236"/>
                  </a:lnTo>
                  <a:lnTo>
                    <a:pt x="290" y="228"/>
                  </a:lnTo>
                  <a:lnTo>
                    <a:pt x="301" y="226"/>
                  </a:lnTo>
                  <a:lnTo>
                    <a:pt x="311" y="223"/>
                  </a:lnTo>
                  <a:lnTo>
                    <a:pt x="320" y="221"/>
                  </a:lnTo>
                  <a:lnTo>
                    <a:pt x="328" y="221"/>
                  </a:lnTo>
                  <a:lnTo>
                    <a:pt x="343" y="222"/>
                  </a:lnTo>
                  <a:lnTo>
                    <a:pt x="358" y="225"/>
                  </a:lnTo>
                  <a:lnTo>
                    <a:pt x="373" y="230"/>
                  </a:lnTo>
                  <a:lnTo>
                    <a:pt x="387" y="235"/>
                  </a:lnTo>
                  <a:lnTo>
                    <a:pt x="418" y="247"/>
                  </a:lnTo>
                  <a:lnTo>
                    <a:pt x="447" y="256"/>
                  </a:lnTo>
                  <a:lnTo>
                    <a:pt x="463" y="258"/>
                  </a:lnTo>
                  <a:lnTo>
                    <a:pt x="478" y="261"/>
                  </a:lnTo>
                  <a:lnTo>
                    <a:pt x="494" y="262"/>
                  </a:lnTo>
                  <a:lnTo>
                    <a:pt x="508" y="262"/>
                  </a:lnTo>
                  <a:lnTo>
                    <a:pt x="536" y="262"/>
                  </a:lnTo>
                  <a:lnTo>
                    <a:pt x="565" y="261"/>
                  </a:lnTo>
                  <a:lnTo>
                    <a:pt x="593" y="258"/>
                  </a:lnTo>
                  <a:lnTo>
                    <a:pt x="622" y="256"/>
                  </a:lnTo>
                  <a:lnTo>
                    <a:pt x="650" y="254"/>
                  </a:lnTo>
                  <a:lnTo>
                    <a:pt x="680" y="254"/>
                  </a:lnTo>
                  <a:lnTo>
                    <a:pt x="710" y="256"/>
                  </a:lnTo>
                  <a:lnTo>
                    <a:pt x="740" y="256"/>
                  </a:lnTo>
                  <a:lnTo>
                    <a:pt x="770" y="256"/>
                  </a:lnTo>
                  <a:lnTo>
                    <a:pt x="799" y="257"/>
                  </a:lnTo>
                  <a:lnTo>
                    <a:pt x="829" y="257"/>
                  </a:lnTo>
                  <a:lnTo>
                    <a:pt x="859" y="260"/>
                  </a:lnTo>
                  <a:lnTo>
                    <a:pt x="889" y="262"/>
                  </a:lnTo>
                  <a:lnTo>
                    <a:pt x="919" y="266"/>
                  </a:lnTo>
                  <a:lnTo>
                    <a:pt x="954" y="273"/>
                  </a:lnTo>
                  <a:lnTo>
                    <a:pt x="981" y="280"/>
                  </a:lnTo>
                  <a:lnTo>
                    <a:pt x="1004" y="287"/>
                  </a:lnTo>
                  <a:lnTo>
                    <a:pt x="1025" y="291"/>
                  </a:lnTo>
                  <a:lnTo>
                    <a:pt x="1034" y="291"/>
                  </a:lnTo>
                  <a:lnTo>
                    <a:pt x="1044" y="289"/>
                  </a:lnTo>
                  <a:lnTo>
                    <a:pt x="1055" y="288"/>
                  </a:lnTo>
                  <a:lnTo>
                    <a:pt x="1066" y="284"/>
                  </a:lnTo>
                  <a:lnTo>
                    <a:pt x="1078" y="279"/>
                  </a:lnTo>
                  <a:lnTo>
                    <a:pt x="1091" y="271"/>
                  </a:lnTo>
                  <a:lnTo>
                    <a:pt x="1105" y="262"/>
                  </a:lnTo>
                  <a:lnTo>
                    <a:pt x="1122" y="250"/>
                  </a:lnTo>
                  <a:lnTo>
                    <a:pt x="1137" y="238"/>
                  </a:lnTo>
                  <a:lnTo>
                    <a:pt x="1153" y="223"/>
                  </a:lnTo>
                  <a:lnTo>
                    <a:pt x="1169" y="206"/>
                  </a:lnTo>
                  <a:lnTo>
                    <a:pt x="1183" y="190"/>
                  </a:lnTo>
                  <a:lnTo>
                    <a:pt x="1211" y="153"/>
                  </a:lnTo>
                  <a:lnTo>
                    <a:pt x="1240" y="121"/>
                  </a:lnTo>
                  <a:lnTo>
                    <a:pt x="1249" y="111"/>
                  </a:lnTo>
                  <a:lnTo>
                    <a:pt x="1259" y="102"/>
                  </a:lnTo>
                  <a:lnTo>
                    <a:pt x="1270" y="92"/>
                  </a:lnTo>
                  <a:lnTo>
                    <a:pt x="1280" y="85"/>
                  </a:lnTo>
                  <a:lnTo>
                    <a:pt x="1302" y="69"/>
                  </a:lnTo>
                  <a:lnTo>
                    <a:pt x="1324" y="57"/>
                  </a:lnTo>
                  <a:lnTo>
                    <a:pt x="1347" y="47"/>
                  </a:lnTo>
                  <a:lnTo>
                    <a:pt x="1371" y="39"/>
                  </a:lnTo>
                  <a:lnTo>
                    <a:pt x="1395" y="32"/>
                  </a:lnTo>
                  <a:lnTo>
                    <a:pt x="1419" y="26"/>
                  </a:lnTo>
                  <a:lnTo>
                    <a:pt x="1469" y="19"/>
                  </a:lnTo>
                  <a:lnTo>
                    <a:pt x="1518" y="13"/>
                  </a:lnTo>
                  <a:lnTo>
                    <a:pt x="1569" y="8"/>
                  </a:lnTo>
                  <a:lnTo>
                    <a:pt x="1618" y="0"/>
                  </a:lnTo>
                  <a:lnTo>
                    <a:pt x="1632" y="7"/>
                  </a:lnTo>
                  <a:lnTo>
                    <a:pt x="1648" y="13"/>
                  </a:lnTo>
                  <a:lnTo>
                    <a:pt x="1662" y="21"/>
                  </a:lnTo>
                  <a:lnTo>
                    <a:pt x="1674" y="30"/>
                  </a:lnTo>
                  <a:lnTo>
                    <a:pt x="1704" y="32"/>
                  </a:lnTo>
                  <a:lnTo>
                    <a:pt x="1735" y="33"/>
                  </a:lnTo>
                  <a:lnTo>
                    <a:pt x="1766" y="34"/>
                  </a:lnTo>
                  <a:lnTo>
                    <a:pt x="1796" y="37"/>
                  </a:lnTo>
                  <a:lnTo>
                    <a:pt x="1805" y="38"/>
                  </a:lnTo>
                  <a:lnTo>
                    <a:pt x="1814" y="41"/>
                  </a:lnTo>
                  <a:lnTo>
                    <a:pt x="1823" y="43"/>
                  </a:lnTo>
                  <a:lnTo>
                    <a:pt x="1831" y="47"/>
                  </a:lnTo>
                  <a:lnTo>
                    <a:pt x="1847" y="56"/>
                  </a:lnTo>
                  <a:lnTo>
                    <a:pt x="1863" y="67"/>
                  </a:lnTo>
                  <a:lnTo>
                    <a:pt x="1878" y="77"/>
                  </a:lnTo>
                  <a:lnTo>
                    <a:pt x="1895" y="85"/>
                  </a:lnTo>
                  <a:lnTo>
                    <a:pt x="1904" y="89"/>
                  </a:lnTo>
                  <a:lnTo>
                    <a:pt x="1913" y="91"/>
                  </a:lnTo>
                  <a:lnTo>
                    <a:pt x="1924" y="92"/>
                  </a:lnTo>
                  <a:lnTo>
                    <a:pt x="1934" y="94"/>
                  </a:lnTo>
                  <a:lnTo>
                    <a:pt x="1955" y="94"/>
                  </a:lnTo>
                  <a:lnTo>
                    <a:pt x="1976" y="92"/>
                  </a:lnTo>
                  <a:lnTo>
                    <a:pt x="1998" y="91"/>
                  </a:lnTo>
                  <a:lnTo>
                    <a:pt x="2021" y="89"/>
                  </a:lnTo>
                  <a:lnTo>
                    <a:pt x="2065" y="83"/>
                  </a:lnTo>
                  <a:lnTo>
                    <a:pt x="2108" y="82"/>
                  </a:lnTo>
                  <a:lnTo>
                    <a:pt x="2108" y="82"/>
                  </a:lnTo>
                  <a:lnTo>
                    <a:pt x="2100" y="126"/>
                  </a:lnTo>
                  <a:lnTo>
                    <a:pt x="2092" y="168"/>
                  </a:lnTo>
                  <a:lnTo>
                    <a:pt x="2091" y="178"/>
                  </a:lnTo>
                  <a:lnTo>
                    <a:pt x="2091" y="188"/>
                  </a:lnTo>
                  <a:lnTo>
                    <a:pt x="2091" y="199"/>
                  </a:lnTo>
                  <a:lnTo>
                    <a:pt x="2092" y="209"/>
                  </a:lnTo>
                  <a:lnTo>
                    <a:pt x="2095" y="219"/>
                  </a:lnTo>
                  <a:lnTo>
                    <a:pt x="2099" y="230"/>
                  </a:lnTo>
                  <a:lnTo>
                    <a:pt x="2103" y="240"/>
                  </a:lnTo>
                  <a:lnTo>
                    <a:pt x="2109" y="250"/>
                  </a:lnTo>
                  <a:lnTo>
                    <a:pt x="2125" y="270"/>
                  </a:lnTo>
                  <a:lnTo>
                    <a:pt x="2134" y="280"/>
                  </a:lnTo>
                  <a:lnTo>
                    <a:pt x="2135" y="283"/>
                  </a:lnTo>
                  <a:lnTo>
                    <a:pt x="2135" y="285"/>
                  </a:lnTo>
                  <a:lnTo>
                    <a:pt x="2134" y="288"/>
                  </a:lnTo>
                  <a:lnTo>
                    <a:pt x="2131" y="292"/>
                  </a:lnTo>
                  <a:lnTo>
                    <a:pt x="2123" y="301"/>
                  </a:lnTo>
                  <a:lnTo>
                    <a:pt x="2110" y="314"/>
                  </a:lnTo>
                  <a:lnTo>
                    <a:pt x="2096" y="327"/>
                  </a:lnTo>
                  <a:lnTo>
                    <a:pt x="2086" y="336"/>
                  </a:lnTo>
                  <a:lnTo>
                    <a:pt x="2077" y="342"/>
                  </a:lnTo>
                  <a:lnTo>
                    <a:pt x="2068" y="345"/>
                  </a:lnTo>
                  <a:lnTo>
                    <a:pt x="2059" y="346"/>
                  </a:lnTo>
                  <a:lnTo>
                    <a:pt x="2048" y="345"/>
                  </a:lnTo>
                  <a:lnTo>
                    <a:pt x="2034" y="344"/>
                  </a:lnTo>
                  <a:lnTo>
                    <a:pt x="2016" y="341"/>
                  </a:lnTo>
                  <a:lnTo>
                    <a:pt x="2003" y="341"/>
                  </a:lnTo>
                  <a:lnTo>
                    <a:pt x="1990" y="341"/>
                  </a:lnTo>
                  <a:lnTo>
                    <a:pt x="1977" y="344"/>
                  </a:lnTo>
                  <a:lnTo>
                    <a:pt x="1967" y="348"/>
                  </a:lnTo>
                  <a:lnTo>
                    <a:pt x="1955" y="352"/>
                  </a:lnTo>
                  <a:lnTo>
                    <a:pt x="1946" y="358"/>
                  </a:lnTo>
                  <a:lnTo>
                    <a:pt x="1936" y="364"/>
                  </a:lnTo>
                  <a:lnTo>
                    <a:pt x="1926" y="372"/>
                  </a:lnTo>
                  <a:lnTo>
                    <a:pt x="1891" y="406"/>
                  </a:lnTo>
                  <a:lnTo>
                    <a:pt x="1854" y="440"/>
                  </a:lnTo>
                  <a:lnTo>
                    <a:pt x="1855" y="485"/>
                  </a:lnTo>
                  <a:lnTo>
                    <a:pt x="1858" y="529"/>
                  </a:lnTo>
                  <a:lnTo>
                    <a:pt x="1860" y="574"/>
                  </a:lnTo>
                  <a:lnTo>
                    <a:pt x="1860" y="618"/>
                  </a:lnTo>
                  <a:lnTo>
                    <a:pt x="1860" y="626"/>
                  </a:lnTo>
                  <a:lnTo>
                    <a:pt x="1858" y="633"/>
                  </a:lnTo>
                  <a:lnTo>
                    <a:pt x="1855" y="639"/>
                  </a:lnTo>
                  <a:lnTo>
                    <a:pt x="1850" y="646"/>
                  </a:lnTo>
                  <a:lnTo>
                    <a:pt x="1840" y="657"/>
                  </a:lnTo>
                  <a:lnTo>
                    <a:pt x="1828" y="668"/>
                  </a:lnTo>
                  <a:lnTo>
                    <a:pt x="1815" y="678"/>
                  </a:lnTo>
                  <a:lnTo>
                    <a:pt x="1802" y="690"/>
                  </a:lnTo>
                  <a:lnTo>
                    <a:pt x="1796" y="695"/>
                  </a:lnTo>
                  <a:lnTo>
                    <a:pt x="1789" y="701"/>
                  </a:lnTo>
                  <a:lnTo>
                    <a:pt x="1784" y="706"/>
                  </a:lnTo>
                  <a:lnTo>
                    <a:pt x="1780" y="713"/>
                  </a:lnTo>
                  <a:lnTo>
                    <a:pt x="1771" y="734"/>
                  </a:lnTo>
                  <a:lnTo>
                    <a:pt x="1759" y="756"/>
                  </a:lnTo>
                  <a:lnTo>
                    <a:pt x="1754" y="766"/>
                  </a:lnTo>
                  <a:lnTo>
                    <a:pt x="1746" y="775"/>
                  </a:lnTo>
                  <a:lnTo>
                    <a:pt x="1742" y="779"/>
                  </a:lnTo>
                  <a:lnTo>
                    <a:pt x="1737" y="782"/>
                  </a:lnTo>
                  <a:lnTo>
                    <a:pt x="1732" y="783"/>
                  </a:lnTo>
                  <a:lnTo>
                    <a:pt x="1727" y="784"/>
                  </a:lnTo>
                  <a:lnTo>
                    <a:pt x="1727" y="788"/>
                  </a:lnTo>
                  <a:lnTo>
                    <a:pt x="1728" y="792"/>
                  </a:lnTo>
                  <a:lnTo>
                    <a:pt x="1731" y="793"/>
                  </a:lnTo>
                  <a:lnTo>
                    <a:pt x="1735" y="796"/>
                  </a:lnTo>
                  <a:lnTo>
                    <a:pt x="1742" y="797"/>
                  </a:lnTo>
                  <a:lnTo>
                    <a:pt x="1752" y="797"/>
                  </a:lnTo>
                  <a:lnTo>
                    <a:pt x="1761" y="797"/>
                  </a:lnTo>
                  <a:lnTo>
                    <a:pt x="1771" y="795"/>
                  </a:lnTo>
                  <a:lnTo>
                    <a:pt x="1779" y="793"/>
                  </a:lnTo>
                  <a:lnTo>
                    <a:pt x="1784" y="791"/>
                  </a:lnTo>
                  <a:lnTo>
                    <a:pt x="1793" y="787"/>
                  </a:lnTo>
                  <a:lnTo>
                    <a:pt x="1801" y="784"/>
                  </a:lnTo>
                  <a:lnTo>
                    <a:pt x="1809" y="784"/>
                  </a:lnTo>
                  <a:lnTo>
                    <a:pt x="1815" y="785"/>
                  </a:lnTo>
                  <a:lnTo>
                    <a:pt x="1820" y="788"/>
                  </a:lnTo>
                  <a:lnTo>
                    <a:pt x="1827" y="792"/>
                  </a:lnTo>
                  <a:lnTo>
                    <a:pt x="1833" y="797"/>
                  </a:lnTo>
                  <a:lnTo>
                    <a:pt x="1840" y="804"/>
                  </a:lnTo>
                  <a:lnTo>
                    <a:pt x="1868" y="832"/>
                  </a:lnTo>
                  <a:lnTo>
                    <a:pt x="1898" y="863"/>
                  </a:lnTo>
                  <a:lnTo>
                    <a:pt x="1911" y="880"/>
                  </a:lnTo>
                  <a:lnTo>
                    <a:pt x="1921" y="898"/>
                  </a:lnTo>
                  <a:lnTo>
                    <a:pt x="1926" y="907"/>
                  </a:lnTo>
                  <a:lnTo>
                    <a:pt x="1930" y="916"/>
                  </a:lnTo>
                  <a:lnTo>
                    <a:pt x="1934" y="925"/>
                  </a:lnTo>
                  <a:lnTo>
                    <a:pt x="1937" y="936"/>
                  </a:lnTo>
                  <a:lnTo>
                    <a:pt x="1939" y="945"/>
                  </a:lnTo>
                  <a:lnTo>
                    <a:pt x="1943" y="953"/>
                  </a:lnTo>
                  <a:lnTo>
                    <a:pt x="1947" y="960"/>
                  </a:lnTo>
                  <a:lnTo>
                    <a:pt x="1952" y="968"/>
                  </a:lnTo>
                  <a:lnTo>
                    <a:pt x="1952" y="968"/>
                  </a:lnTo>
                  <a:lnTo>
                    <a:pt x="1912" y="997"/>
                  </a:lnTo>
                  <a:lnTo>
                    <a:pt x="1869" y="1030"/>
                  </a:lnTo>
                  <a:lnTo>
                    <a:pt x="1858" y="1037"/>
                  </a:lnTo>
                  <a:lnTo>
                    <a:pt x="1847" y="1043"/>
                  </a:lnTo>
                  <a:lnTo>
                    <a:pt x="1836" y="1048"/>
                  </a:lnTo>
                  <a:lnTo>
                    <a:pt x="1824" y="1051"/>
                  </a:lnTo>
                  <a:lnTo>
                    <a:pt x="1812" y="1054"/>
                  </a:lnTo>
                  <a:lnTo>
                    <a:pt x="1801" y="1054"/>
                  </a:lnTo>
                  <a:lnTo>
                    <a:pt x="1789" y="1051"/>
                  </a:lnTo>
                  <a:lnTo>
                    <a:pt x="1777" y="1046"/>
                  </a:lnTo>
                  <a:lnTo>
                    <a:pt x="1770" y="1041"/>
                  </a:lnTo>
                  <a:lnTo>
                    <a:pt x="1762" y="1034"/>
                  </a:lnTo>
                  <a:lnTo>
                    <a:pt x="1753" y="1026"/>
                  </a:lnTo>
                  <a:lnTo>
                    <a:pt x="1745" y="1017"/>
                  </a:lnTo>
                  <a:lnTo>
                    <a:pt x="1726" y="998"/>
                  </a:lnTo>
                  <a:lnTo>
                    <a:pt x="1707" y="977"/>
                  </a:lnTo>
                  <a:lnTo>
                    <a:pt x="1688" y="958"/>
                  </a:lnTo>
                  <a:lnTo>
                    <a:pt x="1670" y="941"/>
                  </a:lnTo>
                  <a:lnTo>
                    <a:pt x="1661" y="934"/>
                  </a:lnTo>
                  <a:lnTo>
                    <a:pt x="1652" y="931"/>
                  </a:lnTo>
                  <a:lnTo>
                    <a:pt x="1644" y="928"/>
                  </a:lnTo>
                  <a:lnTo>
                    <a:pt x="1636" y="928"/>
                  </a:lnTo>
                  <a:lnTo>
                    <a:pt x="1627" y="931"/>
                  </a:lnTo>
                  <a:lnTo>
                    <a:pt x="1618" y="933"/>
                  </a:lnTo>
                  <a:lnTo>
                    <a:pt x="1610" y="937"/>
                  </a:lnTo>
                  <a:lnTo>
                    <a:pt x="1604" y="941"/>
                  </a:lnTo>
                  <a:lnTo>
                    <a:pt x="1597" y="946"/>
                  </a:lnTo>
                  <a:lnTo>
                    <a:pt x="1592" y="951"/>
                  </a:lnTo>
                  <a:lnTo>
                    <a:pt x="1588" y="958"/>
                  </a:lnTo>
                  <a:lnTo>
                    <a:pt x="1584" y="964"/>
                  </a:lnTo>
                  <a:lnTo>
                    <a:pt x="1571" y="993"/>
                  </a:lnTo>
                  <a:lnTo>
                    <a:pt x="1559" y="1023"/>
                  </a:lnTo>
                  <a:lnTo>
                    <a:pt x="1553" y="1030"/>
                  </a:lnTo>
                  <a:lnTo>
                    <a:pt x="1548" y="1037"/>
                  </a:lnTo>
                  <a:lnTo>
                    <a:pt x="1540" y="1042"/>
                  </a:lnTo>
                  <a:lnTo>
                    <a:pt x="1533" y="1046"/>
                  </a:lnTo>
                  <a:lnTo>
                    <a:pt x="1516" y="1051"/>
                  </a:lnTo>
                  <a:lnTo>
                    <a:pt x="1499" y="1056"/>
                  </a:lnTo>
                  <a:lnTo>
                    <a:pt x="1384" y="1100"/>
                  </a:lnTo>
                  <a:lnTo>
                    <a:pt x="1384" y="1100"/>
                  </a:lnTo>
                  <a:lnTo>
                    <a:pt x="1373" y="1103"/>
                  </a:lnTo>
                  <a:lnTo>
                    <a:pt x="1364" y="1105"/>
                  </a:lnTo>
                  <a:lnTo>
                    <a:pt x="1356" y="1107"/>
                  </a:lnTo>
                  <a:lnTo>
                    <a:pt x="1347" y="1107"/>
                  </a:lnTo>
                  <a:lnTo>
                    <a:pt x="1332" y="1105"/>
                  </a:lnTo>
                  <a:lnTo>
                    <a:pt x="1312" y="1102"/>
                  </a:lnTo>
                  <a:lnTo>
                    <a:pt x="1303" y="1099"/>
                  </a:lnTo>
                  <a:lnTo>
                    <a:pt x="1296" y="1099"/>
                  </a:lnTo>
                  <a:lnTo>
                    <a:pt x="1288" y="1098"/>
                  </a:lnTo>
                  <a:lnTo>
                    <a:pt x="1280" y="1099"/>
                  </a:lnTo>
                  <a:lnTo>
                    <a:pt x="1274" y="1100"/>
                  </a:lnTo>
                  <a:lnTo>
                    <a:pt x="1267" y="1103"/>
                  </a:lnTo>
                  <a:lnTo>
                    <a:pt x="1259" y="1107"/>
                  </a:lnTo>
                  <a:lnTo>
                    <a:pt x="1253" y="1112"/>
                  </a:lnTo>
                  <a:lnTo>
                    <a:pt x="1248" y="1116"/>
                  </a:lnTo>
                  <a:lnTo>
                    <a:pt x="1244" y="1122"/>
                  </a:lnTo>
                  <a:lnTo>
                    <a:pt x="1241" y="1129"/>
                  </a:lnTo>
                  <a:lnTo>
                    <a:pt x="1239" y="1137"/>
                  </a:lnTo>
                  <a:lnTo>
                    <a:pt x="1233" y="1152"/>
                  </a:lnTo>
                  <a:lnTo>
                    <a:pt x="1228" y="1166"/>
                  </a:lnTo>
                  <a:lnTo>
                    <a:pt x="1244" y="1191"/>
                  </a:lnTo>
                  <a:lnTo>
                    <a:pt x="1262" y="1217"/>
                  </a:lnTo>
                  <a:lnTo>
                    <a:pt x="1266" y="1223"/>
                  </a:lnTo>
                  <a:lnTo>
                    <a:pt x="1268" y="1230"/>
                  </a:lnTo>
                  <a:lnTo>
                    <a:pt x="1270" y="1238"/>
                  </a:lnTo>
                  <a:lnTo>
                    <a:pt x="1270" y="1244"/>
                  </a:lnTo>
                  <a:lnTo>
                    <a:pt x="1268" y="1251"/>
                  </a:lnTo>
                  <a:lnTo>
                    <a:pt x="1266" y="1257"/>
                  </a:lnTo>
                  <a:lnTo>
                    <a:pt x="1261" y="1265"/>
                  </a:lnTo>
                  <a:lnTo>
                    <a:pt x="1253" y="1271"/>
                  </a:lnTo>
                  <a:lnTo>
                    <a:pt x="1245" y="1276"/>
                  </a:lnTo>
                  <a:lnTo>
                    <a:pt x="1237" y="1282"/>
                  </a:lnTo>
                  <a:lnTo>
                    <a:pt x="1228" y="1286"/>
                  </a:lnTo>
                  <a:lnTo>
                    <a:pt x="1220" y="1288"/>
                  </a:lnTo>
                  <a:lnTo>
                    <a:pt x="1202" y="1292"/>
                  </a:lnTo>
                  <a:lnTo>
                    <a:pt x="1184" y="1293"/>
                  </a:lnTo>
                  <a:lnTo>
                    <a:pt x="1147" y="1293"/>
                  </a:lnTo>
                  <a:lnTo>
                    <a:pt x="1110" y="1291"/>
                  </a:lnTo>
                  <a:lnTo>
                    <a:pt x="1097" y="1292"/>
                  </a:lnTo>
                  <a:lnTo>
                    <a:pt x="1086" y="1296"/>
                  </a:lnTo>
                  <a:lnTo>
                    <a:pt x="1075" y="1300"/>
                  </a:lnTo>
                  <a:lnTo>
                    <a:pt x="1065" y="1305"/>
                  </a:lnTo>
                  <a:lnTo>
                    <a:pt x="1055" y="1311"/>
                  </a:lnTo>
                  <a:lnTo>
                    <a:pt x="1045" y="1317"/>
                  </a:lnTo>
                  <a:lnTo>
                    <a:pt x="1035" y="1322"/>
                  </a:lnTo>
                  <a:lnTo>
                    <a:pt x="1025" y="1326"/>
                  </a:lnTo>
                  <a:lnTo>
                    <a:pt x="1018" y="1327"/>
                  </a:lnTo>
                  <a:lnTo>
                    <a:pt x="1011" y="1327"/>
                  </a:lnTo>
                  <a:lnTo>
                    <a:pt x="1004" y="1326"/>
                  </a:lnTo>
                  <a:lnTo>
                    <a:pt x="998" y="1324"/>
                  </a:lnTo>
                  <a:lnTo>
                    <a:pt x="982" y="1318"/>
                  </a:lnTo>
                  <a:lnTo>
                    <a:pt x="968" y="1310"/>
                  </a:lnTo>
                  <a:lnTo>
                    <a:pt x="939" y="1291"/>
                  </a:lnTo>
                  <a:lnTo>
                    <a:pt x="916" y="1275"/>
                  </a:lnTo>
                  <a:lnTo>
                    <a:pt x="907" y="1271"/>
                  </a:lnTo>
                  <a:lnTo>
                    <a:pt x="898" y="1269"/>
                  </a:lnTo>
                  <a:lnTo>
                    <a:pt x="887" y="1267"/>
                  </a:lnTo>
                  <a:lnTo>
                    <a:pt x="877" y="1267"/>
                  </a:lnTo>
                  <a:lnTo>
                    <a:pt x="858" y="1270"/>
                  </a:lnTo>
                  <a:lnTo>
                    <a:pt x="837" y="1273"/>
                  </a:lnTo>
                  <a:lnTo>
                    <a:pt x="815" y="1278"/>
                  </a:lnTo>
                  <a:lnTo>
                    <a:pt x="794" y="1282"/>
                  </a:lnTo>
                  <a:lnTo>
                    <a:pt x="785" y="1283"/>
                  </a:lnTo>
                  <a:lnTo>
                    <a:pt x="775" y="1283"/>
                  </a:lnTo>
                  <a:lnTo>
                    <a:pt x="764" y="1283"/>
                  </a:lnTo>
                  <a:lnTo>
                    <a:pt x="755" y="1282"/>
                  </a:lnTo>
                  <a:lnTo>
                    <a:pt x="749" y="1280"/>
                  </a:lnTo>
                  <a:lnTo>
                    <a:pt x="744" y="1278"/>
                  </a:lnTo>
                  <a:lnTo>
                    <a:pt x="740" y="1275"/>
                  </a:lnTo>
                  <a:lnTo>
                    <a:pt x="736" y="1273"/>
                  </a:lnTo>
                  <a:lnTo>
                    <a:pt x="731" y="1267"/>
                  </a:lnTo>
                  <a:lnTo>
                    <a:pt x="727" y="1260"/>
                  </a:lnTo>
                  <a:lnTo>
                    <a:pt x="722" y="1243"/>
                  </a:lnTo>
                  <a:lnTo>
                    <a:pt x="715" y="1225"/>
                  </a:lnTo>
                  <a:lnTo>
                    <a:pt x="689" y="1225"/>
                  </a:lnTo>
                  <a:lnTo>
                    <a:pt x="667" y="1226"/>
                  </a:lnTo>
                  <a:lnTo>
                    <a:pt x="657" y="1226"/>
                  </a:lnTo>
                  <a:lnTo>
                    <a:pt x="648" y="1229"/>
                  </a:lnTo>
                  <a:lnTo>
                    <a:pt x="639" y="1230"/>
                  </a:lnTo>
                  <a:lnTo>
                    <a:pt x="631" y="1234"/>
                  </a:lnTo>
                  <a:lnTo>
                    <a:pt x="623" y="1238"/>
                  </a:lnTo>
                  <a:lnTo>
                    <a:pt x="615" y="1241"/>
                  </a:lnTo>
                  <a:lnTo>
                    <a:pt x="608" y="1247"/>
                  </a:lnTo>
                  <a:lnTo>
                    <a:pt x="601" y="1254"/>
                  </a:lnTo>
                  <a:lnTo>
                    <a:pt x="593" y="1262"/>
                  </a:lnTo>
                  <a:lnTo>
                    <a:pt x="587" y="1271"/>
                  </a:lnTo>
                  <a:lnTo>
                    <a:pt x="579" y="1282"/>
                  </a:lnTo>
                  <a:lnTo>
                    <a:pt x="573" y="1293"/>
                  </a:lnTo>
                  <a:lnTo>
                    <a:pt x="567" y="1301"/>
                  </a:lnTo>
                  <a:lnTo>
                    <a:pt x="561" y="1309"/>
                  </a:lnTo>
                  <a:lnTo>
                    <a:pt x="554" y="1317"/>
                  </a:lnTo>
                  <a:lnTo>
                    <a:pt x="547" y="1324"/>
                  </a:lnTo>
                  <a:lnTo>
                    <a:pt x="529" y="1339"/>
                  </a:lnTo>
                  <a:lnTo>
                    <a:pt x="509" y="1352"/>
                  </a:lnTo>
                  <a:lnTo>
                    <a:pt x="488" y="1365"/>
                  </a:lnTo>
                  <a:lnTo>
                    <a:pt x="468" y="1374"/>
                  </a:lnTo>
                  <a:lnTo>
                    <a:pt x="448" y="1381"/>
                  </a:lnTo>
                  <a:lnTo>
                    <a:pt x="429" y="1385"/>
                  </a:lnTo>
                  <a:lnTo>
                    <a:pt x="415" y="1387"/>
                  </a:lnTo>
                  <a:lnTo>
                    <a:pt x="400" y="1385"/>
                  </a:lnTo>
                  <a:lnTo>
                    <a:pt x="386" y="1383"/>
                  </a:lnTo>
                  <a:lnTo>
                    <a:pt x="372" y="1380"/>
                  </a:lnTo>
                  <a:lnTo>
                    <a:pt x="359" y="1378"/>
                  </a:lnTo>
                  <a:lnTo>
                    <a:pt x="345" y="1375"/>
                  </a:lnTo>
                  <a:lnTo>
                    <a:pt x="332" y="1375"/>
                  </a:lnTo>
                  <a:lnTo>
                    <a:pt x="317" y="1376"/>
                  </a:lnTo>
                  <a:lnTo>
                    <a:pt x="299" y="1381"/>
                  </a:lnTo>
                  <a:lnTo>
                    <a:pt x="285" y="1388"/>
                  </a:lnTo>
                  <a:lnTo>
                    <a:pt x="273" y="1394"/>
                  </a:lnTo>
                  <a:lnTo>
                    <a:pt x="262" y="1400"/>
                  </a:lnTo>
                  <a:lnTo>
                    <a:pt x="255" y="1402"/>
                  </a:lnTo>
                  <a:lnTo>
                    <a:pt x="250" y="1403"/>
                  </a:lnTo>
                  <a:lnTo>
                    <a:pt x="244" y="1405"/>
                  </a:lnTo>
                  <a:lnTo>
                    <a:pt x="237" y="1405"/>
                  </a:lnTo>
                  <a:lnTo>
                    <a:pt x="229" y="1403"/>
                  </a:lnTo>
                  <a:lnTo>
                    <a:pt x="222" y="1402"/>
                  </a:lnTo>
                  <a:lnTo>
                    <a:pt x="212" y="1398"/>
                  </a:lnTo>
                  <a:lnTo>
                    <a:pt x="202" y="1394"/>
                  </a:lnTo>
                  <a:lnTo>
                    <a:pt x="202" y="1394"/>
                  </a:lnTo>
                  <a:lnTo>
                    <a:pt x="210" y="1288"/>
                  </a:lnTo>
                  <a:lnTo>
                    <a:pt x="212" y="1276"/>
                  </a:lnTo>
                  <a:lnTo>
                    <a:pt x="214" y="1265"/>
                  </a:lnTo>
                  <a:lnTo>
                    <a:pt x="212" y="1254"/>
                  </a:lnTo>
                  <a:lnTo>
                    <a:pt x="211" y="1243"/>
                  </a:lnTo>
                  <a:lnTo>
                    <a:pt x="205" y="1222"/>
                  </a:lnTo>
                  <a:lnTo>
                    <a:pt x="197" y="1201"/>
                  </a:lnTo>
                  <a:lnTo>
                    <a:pt x="188" y="1182"/>
                  </a:lnTo>
                  <a:lnTo>
                    <a:pt x="183" y="1161"/>
                  </a:lnTo>
                  <a:lnTo>
                    <a:pt x="180" y="1150"/>
                  </a:lnTo>
                  <a:lnTo>
                    <a:pt x="180" y="1139"/>
                  </a:lnTo>
                  <a:lnTo>
                    <a:pt x="181" y="1129"/>
                  </a:lnTo>
                  <a:lnTo>
                    <a:pt x="185" y="1117"/>
                  </a:lnTo>
                  <a:lnTo>
                    <a:pt x="187" y="1111"/>
                  </a:lnTo>
                  <a:lnTo>
                    <a:pt x="188" y="1107"/>
                  </a:lnTo>
                  <a:lnTo>
                    <a:pt x="188" y="1102"/>
                  </a:lnTo>
                  <a:lnTo>
                    <a:pt x="187" y="1099"/>
                  </a:lnTo>
                  <a:lnTo>
                    <a:pt x="184" y="1095"/>
                  </a:lnTo>
                  <a:lnTo>
                    <a:pt x="181" y="1093"/>
                  </a:lnTo>
                  <a:lnTo>
                    <a:pt x="176" y="1091"/>
                  </a:lnTo>
                  <a:lnTo>
                    <a:pt x="170" y="1089"/>
                  </a:lnTo>
                  <a:lnTo>
                    <a:pt x="146" y="1083"/>
                  </a:lnTo>
                  <a:lnTo>
                    <a:pt x="124" y="1077"/>
                  </a:lnTo>
                  <a:lnTo>
                    <a:pt x="113" y="1073"/>
                  </a:lnTo>
                  <a:lnTo>
                    <a:pt x="102" y="1069"/>
                  </a:lnTo>
                  <a:lnTo>
                    <a:pt x="92" y="1065"/>
                  </a:lnTo>
                  <a:lnTo>
                    <a:pt x="82" y="1059"/>
                  </a:lnTo>
                  <a:lnTo>
                    <a:pt x="60" y="1046"/>
                  </a:lnTo>
                  <a:lnTo>
                    <a:pt x="36" y="1032"/>
                  </a:lnTo>
                  <a:lnTo>
                    <a:pt x="26" y="1023"/>
                  </a:lnTo>
                  <a:lnTo>
                    <a:pt x="17" y="1015"/>
                  </a:lnTo>
                  <a:lnTo>
                    <a:pt x="8" y="1004"/>
                  </a:lnTo>
                  <a:lnTo>
                    <a:pt x="0" y="994"/>
                  </a:lnTo>
                  <a:lnTo>
                    <a:pt x="0" y="994"/>
                  </a:lnTo>
                  <a:lnTo>
                    <a:pt x="16" y="929"/>
                  </a:lnTo>
                  <a:lnTo>
                    <a:pt x="14" y="919"/>
                  </a:lnTo>
                  <a:lnTo>
                    <a:pt x="14" y="909"/>
                  </a:lnTo>
                  <a:lnTo>
                    <a:pt x="14" y="898"/>
                  </a:lnTo>
                  <a:lnTo>
                    <a:pt x="16" y="887"/>
                  </a:lnTo>
                  <a:lnTo>
                    <a:pt x="17" y="865"/>
                  </a:lnTo>
                  <a:lnTo>
                    <a:pt x="18" y="844"/>
                  </a:lnTo>
                  <a:lnTo>
                    <a:pt x="16" y="823"/>
                  </a:lnTo>
                  <a:lnTo>
                    <a:pt x="12" y="801"/>
                  </a:lnTo>
                  <a:lnTo>
                    <a:pt x="8" y="780"/>
                  </a:lnTo>
                  <a:lnTo>
                    <a:pt x="7" y="758"/>
                  </a:lnTo>
                  <a:lnTo>
                    <a:pt x="7" y="743"/>
                  </a:lnTo>
                  <a:lnTo>
                    <a:pt x="9" y="728"/>
                  </a:lnTo>
                  <a:lnTo>
                    <a:pt x="10" y="713"/>
                  </a:lnTo>
                  <a:lnTo>
                    <a:pt x="12" y="699"/>
                  </a:lnTo>
                  <a:lnTo>
                    <a:pt x="19" y="688"/>
                  </a:lnTo>
                  <a:lnTo>
                    <a:pt x="29" y="681"/>
                  </a:lnTo>
                  <a:lnTo>
                    <a:pt x="40" y="673"/>
                  </a:lnTo>
                  <a:lnTo>
                    <a:pt x="53" y="666"/>
                  </a:lnTo>
                  <a:lnTo>
                    <a:pt x="80" y="655"/>
                  </a:lnTo>
                  <a:lnTo>
                    <a:pt x="110" y="644"/>
                  </a:lnTo>
                  <a:lnTo>
                    <a:pt x="124" y="639"/>
                  </a:lnTo>
                  <a:lnTo>
                    <a:pt x="137" y="633"/>
                  </a:lnTo>
                  <a:lnTo>
                    <a:pt x="150" y="627"/>
                  </a:lnTo>
                  <a:lnTo>
                    <a:pt x="162" y="621"/>
                  </a:lnTo>
                  <a:lnTo>
                    <a:pt x="172" y="613"/>
                  </a:lnTo>
                  <a:lnTo>
                    <a:pt x="181" y="604"/>
                  </a:lnTo>
                  <a:lnTo>
                    <a:pt x="184" y="600"/>
                  </a:lnTo>
                  <a:lnTo>
                    <a:pt x="187" y="595"/>
                  </a:lnTo>
                  <a:lnTo>
                    <a:pt x="189" y="589"/>
                  </a:lnTo>
                  <a:lnTo>
                    <a:pt x="190" y="583"/>
                  </a:lnTo>
                  <a:lnTo>
                    <a:pt x="192" y="573"/>
                  </a:lnTo>
                  <a:lnTo>
                    <a:pt x="190" y="564"/>
                  </a:lnTo>
                  <a:lnTo>
                    <a:pt x="187" y="554"/>
                  </a:lnTo>
                  <a:lnTo>
                    <a:pt x="180" y="545"/>
                  </a:lnTo>
                  <a:lnTo>
                    <a:pt x="174" y="535"/>
                  </a:lnTo>
                  <a:lnTo>
                    <a:pt x="166" y="528"/>
                  </a:lnTo>
                  <a:lnTo>
                    <a:pt x="155" y="519"/>
                  </a:lnTo>
                  <a:lnTo>
                    <a:pt x="146" y="511"/>
                  </a:lnTo>
                  <a:lnTo>
                    <a:pt x="124" y="495"/>
                  </a:lnTo>
                  <a:lnTo>
                    <a:pt x="104" y="480"/>
                  </a:lnTo>
                  <a:lnTo>
                    <a:pt x="86" y="466"/>
                  </a:lnTo>
                  <a:lnTo>
                    <a:pt x="71" y="453"/>
                  </a:lnTo>
                  <a:lnTo>
                    <a:pt x="58" y="437"/>
                  </a:lnTo>
                  <a:lnTo>
                    <a:pt x="49" y="423"/>
                  </a:lnTo>
                  <a:lnTo>
                    <a:pt x="40" y="407"/>
                  </a:lnTo>
                  <a:lnTo>
                    <a:pt x="32" y="392"/>
                  </a:lnTo>
                  <a:lnTo>
                    <a:pt x="26" y="375"/>
                  </a:lnTo>
                  <a:lnTo>
                    <a:pt x="21" y="358"/>
                  </a:lnTo>
                  <a:lnTo>
                    <a:pt x="16" y="341"/>
                  </a:lnTo>
                  <a:lnTo>
                    <a:pt x="12" y="322"/>
                  </a:lnTo>
                  <a:lnTo>
                    <a:pt x="7" y="300"/>
                  </a:lnTo>
                  <a:lnTo>
                    <a:pt x="4" y="280"/>
                  </a:lnTo>
                  <a:lnTo>
                    <a:pt x="4" y="265"/>
                  </a:lnTo>
                  <a:lnTo>
                    <a:pt x="5" y="249"/>
                  </a:lnTo>
                  <a:lnTo>
                    <a:pt x="9" y="236"/>
                  </a:lnTo>
                  <a:lnTo>
                    <a:pt x="17" y="221"/>
                  </a:lnTo>
                  <a:lnTo>
                    <a:pt x="26" y="206"/>
                  </a:lnTo>
                  <a:lnTo>
                    <a:pt x="38" y="188"/>
                  </a:lnTo>
                  <a:lnTo>
                    <a:pt x="105" y="76"/>
                  </a:lnTo>
                  <a:lnTo>
                    <a:pt x="105" y="7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77" name="Freeform 84">
              <a:extLst>
                <a:ext uri="{FF2B5EF4-FFF2-40B4-BE49-F238E27FC236}">
                  <a16:creationId xmlns:a16="http://schemas.microsoft.com/office/drawing/2014/main" id="{22EB3728-B0E5-C84B-B28A-BB8E3DEA5655}"/>
                </a:ext>
              </a:extLst>
            </p:cNvPr>
            <p:cNvSpPr>
              <a:spLocks/>
            </p:cNvSpPr>
            <p:nvPr/>
          </p:nvSpPr>
          <p:spPr bwMode="auto">
            <a:xfrm>
              <a:off x="8472018" y="6226463"/>
              <a:ext cx="85620" cy="79477"/>
            </a:xfrm>
            <a:custGeom>
              <a:avLst/>
              <a:gdLst/>
              <a:ahLst/>
              <a:cxnLst>
                <a:cxn ang="0">
                  <a:pos x="83" y="135"/>
                </a:cxn>
                <a:cxn ang="0">
                  <a:pos x="75" y="122"/>
                </a:cxn>
                <a:cxn ang="0">
                  <a:pos x="69" y="108"/>
                </a:cxn>
                <a:cxn ang="0">
                  <a:pos x="64" y="94"/>
                </a:cxn>
                <a:cxn ang="0">
                  <a:pos x="57" y="81"/>
                </a:cxn>
                <a:cxn ang="0">
                  <a:pos x="52" y="74"/>
                </a:cxn>
                <a:cxn ang="0">
                  <a:pos x="44" y="66"/>
                </a:cxn>
                <a:cxn ang="0">
                  <a:pos x="35" y="60"/>
                </a:cxn>
                <a:cxn ang="0">
                  <a:pos x="25" y="52"/>
                </a:cxn>
                <a:cxn ang="0">
                  <a:pos x="16" y="46"/>
                </a:cxn>
                <a:cxn ang="0">
                  <a:pos x="8" y="38"/>
                </a:cxn>
                <a:cxn ang="0">
                  <a:pos x="5" y="34"/>
                </a:cxn>
                <a:cxn ang="0">
                  <a:pos x="3" y="30"/>
                </a:cxn>
                <a:cxn ang="0">
                  <a:pos x="2" y="28"/>
                </a:cxn>
                <a:cxn ang="0">
                  <a:pos x="0" y="24"/>
                </a:cxn>
                <a:cxn ang="0">
                  <a:pos x="2" y="19"/>
                </a:cxn>
                <a:cxn ang="0">
                  <a:pos x="3" y="15"/>
                </a:cxn>
                <a:cxn ang="0">
                  <a:pos x="5" y="12"/>
                </a:cxn>
                <a:cxn ang="0">
                  <a:pos x="9" y="11"/>
                </a:cxn>
                <a:cxn ang="0">
                  <a:pos x="17" y="9"/>
                </a:cxn>
                <a:cxn ang="0">
                  <a:pos x="25" y="8"/>
                </a:cxn>
                <a:cxn ang="0">
                  <a:pos x="35" y="6"/>
                </a:cxn>
                <a:cxn ang="0">
                  <a:pos x="46" y="3"/>
                </a:cxn>
                <a:cxn ang="0">
                  <a:pos x="56" y="0"/>
                </a:cxn>
                <a:cxn ang="0">
                  <a:pos x="65" y="0"/>
                </a:cxn>
                <a:cxn ang="0">
                  <a:pos x="69" y="0"/>
                </a:cxn>
                <a:cxn ang="0">
                  <a:pos x="72" y="2"/>
                </a:cxn>
                <a:cxn ang="0">
                  <a:pos x="73" y="4"/>
                </a:cxn>
                <a:cxn ang="0">
                  <a:pos x="74" y="7"/>
                </a:cxn>
                <a:cxn ang="0">
                  <a:pos x="74" y="13"/>
                </a:cxn>
                <a:cxn ang="0">
                  <a:pos x="74" y="20"/>
                </a:cxn>
                <a:cxn ang="0">
                  <a:pos x="75" y="25"/>
                </a:cxn>
                <a:cxn ang="0">
                  <a:pos x="79" y="29"/>
                </a:cxn>
                <a:cxn ang="0">
                  <a:pos x="86" y="34"/>
                </a:cxn>
                <a:cxn ang="0">
                  <a:pos x="91" y="38"/>
                </a:cxn>
                <a:cxn ang="0">
                  <a:pos x="97" y="43"/>
                </a:cxn>
                <a:cxn ang="0">
                  <a:pos x="104" y="47"/>
                </a:cxn>
                <a:cxn ang="0">
                  <a:pos x="108" y="53"/>
                </a:cxn>
                <a:cxn ang="0">
                  <a:pos x="110" y="59"/>
                </a:cxn>
                <a:cxn ang="0">
                  <a:pos x="114" y="81"/>
                </a:cxn>
                <a:cxn ang="0">
                  <a:pos x="118" y="99"/>
                </a:cxn>
                <a:cxn ang="0">
                  <a:pos x="121" y="108"/>
                </a:cxn>
                <a:cxn ang="0">
                  <a:pos x="125" y="116"/>
                </a:cxn>
                <a:cxn ang="0">
                  <a:pos x="132" y="123"/>
                </a:cxn>
                <a:cxn ang="0">
                  <a:pos x="142" y="130"/>
                </a:cxn>
                <a:cxn ang="0">
                  <a:pos x="152" y="134"/>
                </a:cxn>
                <a:cxn ang="0">
                  <a:pos x="162" y="136"/>
                </a:cxn>
                <a:cxn ang="0">
                  <a:pos x="167" y="138"/>
                </a:cxn>
                <a:cxn ang="0">
                  <a:pos x="173" y="139"/>
                </a:cxn>
                <a:cxn ang="0">
                  <a:pos x="176" y="142"/>
                </a:cxn>
                <a:cxn ang="0">
                  <a:pos x="180" y="147"/>
                </a:cxn>
                <a:cxn ang="0">
                  <a:pos x="184" y="160"/>
                </a:cxn>
                <a:cxn ang="0">
                  <a:pos x="188" y="175"/>
                </a:cxn>
                <a:cxn ang="0">
                  <a:pos x="171" y="173"/>
                </a:cxn>
                <a:cxn ang="0">
                  <a:pos x="153" y="169"/>
                </a:cxn>
                <a:cxn ang="0">
                  <a:pos x="135" y="164"/>
                </a:cxn>
                <a:cxn ang="0">
                  <a:pos x="119" y="158"/>
                </a:cxn>
                <a:cxn ang="0">
                  <a:pos x="83" y="135"/>
                </a:cxn>
              </a:cxnLst>
              <a:rect l="0" t="0" r="r" b="b"/>
              <a:pathLst>
                <a:path w="188" h="175">
                  <a:moveTo>
                    <a:pt x="83" y="135"/>
                  </a:moveTo>
                  <a:lnTo>
                    <a:pt x="75" y="122"/>
                  </a:lnTo>
                  <a:lnTo>
                    <a:pt x="69" y="108"/>
                  </a:lnTo>
                  <a:lnTo>
                    <a:pt x="64" y="94"/>
                  </a:lnTo>
                  <a:lnTo>
                    <a:pt x="57" y="81"/>
                  </a:lnTo>
                  <a:lnTo>
                    <a:pt x="52" y="74"/>
                  </a:lnTo>
                  <a:lnTo>
                    <a:pt x="44" y="66"/>
                  </a:lnTo>
                  <a:lnTo>
                    <a:pt x="35" y="60"/>
                  </a:lnTo>
                  <a:lnTo>
                    <a:pt x="25" y="52"/>
                  </a:lnTo>
                  <a:lnTo>
                    <a:pt x="16" y="46"/>
                  </a:lnTo>
                  <a:lnTo>
                    <a:pt x="8" y="38"/>
                  </a:lnTo>
                  <a:lnTo>
                    <a:pt x="5" y="34"/>
                  </a:lnTo>
                  <a:lnTo>
                    <a:pt x="3" y="30"/>
                  </a:lnTo>
                  <a:lnTo>
                    <a:pt x="2" y="28"/>
                  </a:lnTo>
                  <a:lnTo>
                    <a:pt x="0" y="24"/>
                  </a:lnTo>
                  <a:lnTo>
                    <a:pt x="2" y="19"/>
                  </a:lnTo>
                  <a:lnTo>
                    <a:pt x="3" y="15"/>
                  </a:lnTo>
                  <a:lnTo>
                    <a:pt x="5" y="12"/>
                  </a:lnTo>
                  <a:lnTo>
                    <a:pt x="9" y="11"/>
                  </a:lnTo>
                  <a:lnTo>
                    <a:pt x="17" y="9"/>
                  </a:lnTo>
                  <a:lnTo>
                    <a:pt x="25" y="8"/>
                  </a:lnTo>
                  <a:lnTo>
                    <a:pt x="35" y="6"/>
                  </a:lnTo>
                  <a:lnTo>
                    <a:pt x="46" y="3"/>
                  </a:lnTo>
                  <a:lnTo>
                    <a:pt x="56" y="0"/>
                  </a:lnTo>
                  <a:lnTo>
                    <a:pt x="65" y="0"/>
                  </a:lnTo>
                  <a:lnTo>
                    <a:pt x="69" y="0"/>
                  </a:lnTo>
                  <a:lnTo>
                    <a:pt x="72" y="2"/>
                  </a:lnTo>
                  <a:lnTo>
                    <a:pt x="73" y="4"/>
                  </a:lnTo>
                  <a:lnTo>
                    <a:pt x="74" y="7"/>
                  </a:lnTo>
                  <a:lnTo>
                    <a:pt x="74" y="13"/>
                  </a:lnTo>
                  <a:lnTo>
                    <a:pt x="74" y="20"/>
                  </a:lnTo>
                  <a:lnTo>
                    <a:pt x="75" y="25"/>
                  </a:lnTo>
                  <a:lnTo>
                    <a:pt x="79" y="29"/>
                  </a:lnTo>
                  <a:lnTo>
                    <a:pt x="86" y="34"/>
                  </a:lnTo>
                  <a:lnTo>
                    <a:pt x="91" y="38"/>
                  </a:lnTo>
                  <a:lnTo>
                    <a:pt x="97" y="43"/>
                  </a:lnTo>
                  <a:lnTo>
                    <a:pt x="104" y="47"/>
                  </a:lnTo>
                  <a:lnTo>
                    <a:pt x="108" y="53"/>
                  </a:lnTo>
                  <a:lnTo>
                    <a:pt x="110" y="59"/>
                  </a:lnTo>
                  <a:lnTo>
                    <a:pt x="114" y="81"/>
                  </a:lnTo>
                  <a:lnTo>
                    <a:pt x="118" y="99"/>
                  </a:lnTo>
                  <a:lnTo>
                    <a:pt x="121" y="108"/>
                  </a:lnTo>
                  <a:lnTo>
                    <a:pt x="125" y="116"/>
                  </a:lnTo>
                  <a:lnTo>
                    <a:pt x="132" y="123"/>
                  </a:lnTo>
                  <a:lnTo>
                    <a:pt x="142" y="130"/>
                  </a:lnTo>
                  <a:lnTo>
                    <a:pt x="152" y="134"/>
                  </a:lnTo>
                  <a:lnTo>
                    <a:pt x="162" y="136"/>
                  </a:lnTo>
                  <a:lnTo>
                    <a:pt x="167" y="138"/>
                  </a:lnTo>
                  <a:lnTo>
                    <a:pt x="173" y="139"/>
                  </a:lnTo>
                  <a:lnTo>
                    <a:pt x="176" y="142"/>
                  </a:lnTo>
                  <a:lnTo>
                    <a:pt x="180" y="147"/>
                  </a:lnTo>
                  <a:lnTo>
                    <a:pt x="184" y="160"/>
                  </a:lnTo>
                  <a:lnTo>
                    <a:pt x="188" y="175"/>
                  </a:lnTo>
                  <a:lnTo>
                    <a:pt x="171" y="173"/>
                  </a:lnTo>
                  <a:lnTo>
                    <a:pt x="153" y="169"/>
                  </a:lnTo>
                  <a:lnTo>
                    <a:pt x="135" y="164"/>
                  </a:lnTo>
                  <a:lnTo>
                    <a:pt x="119" y="158"/>
                  </a:lnTo>
                  <a:lnTo>
                    <a:pt x="83" y="13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78" name="Freeform 85">
              <a:extLst>
                <a:ext uri="{FF2B5EF4-FFF2-40B4-BE49-F238E27FC236}">
                  <a16:creationId xmlns:a16="http://schemas.microsoft.com/office/drawing/2014/main" id="{55C22CAF-99DD-944A-AA98-7A16B6240BB7}"/>
                </a:ext>
              </a:extLst>
            </p:cNvPr>
            <p:cNvSpPr>
              <a:spLocks/>
            </p:cNvSpPr>
            <p:nvPr/>
          </p:nvSpPr>
          <p:spPr bwMode="auto">
            <a:xfrm>
              <a:off x="8623218" y="6430576"/>
              <a:ext cx="32790" cy="45158"/>
            </a:xfrm>
            <a:custGeom>
              <a:avLst/>
              <a:gdLst/>
              <a:ahLst/>
              <a:cxnLst>
                <a:cxn ang="0">
                  <a:pos x="14" y="66"/>
                </a:cxn>
                <a:cxn ang="0">
                  <a:pos x="28" y="48"/>
                </a:cxn>
                <a:cxn ang="0">
                  <a:pos x="41" y="29"/>
                </a:cxn>
                <a:cxn ang="0">
                  <a:pos x="45" y="20"/>
                </a:cxn>
                <a:cxn ang="0">
                  <a:pos x="53" y="11"/>
                </a:cxn>
                <a:cxn ang="0">
                  <a:pos x="58" y="7"/>
                </a:cxn>
                <a:cxn ang="0">
                  <a:pos x="62" y="3"/>
                </a:cxn>
                <a:cxn ang="0">
                  <a:pos x="67" y="0"/>
                </a:cxn>
                <a:cxn ang="0">
                  <a:pos x="71" y="0"/>
                </a:cxn>
                <a:cxn ang="0">
                  <a:pos x="72" y="9"/>
                </a:cxn>
                <a:cxn ang="0">
                  <a:pos x="71" y="18"/>
                </a:cxn>
                <a:cxn ang="0">
                  <a:pos x="70" y="30"/>
                </a:cxn>
                <a:cxn ang="0">
                  <a:pos x="67" y="40"/>
                </a:cxn>
                <a:cxn ang="0">
                  <a:pos x="66" y="51"/>
                </a:cxn>
                <a:cxn ang="0">
                  <a:pos x="64" y="62"/>
                </a:cxn>
                <a:cxn ang="0">
                  <a:pos x="62" y="73"/>
                </a:cxn>
                <a:cxn ang="0">
                  <a:pos x="58" y="82"/>
                </a:cxn>
                <a:cxn ang="0">
                  <a:pos x="57" y="84"/>
                </a:cxn>
                <a:cxn ang="0">
                  <a:pos x="54" y="87"/>
                </a:cxn>
                <a:cxn ang="0">
                  <a:pos x="50" y="87"/>
                </a:cxn>
                <a:cxn ang="0">
                  <a:pos x="46" y="87"/>
                </a:cxn>
                <a:cxn ang="0">
                  <a:pos x="44" y="86"/>
                </a:cxn>
                <a:cxn ang="0">
                  <a:pos x="41" y="86"/>
                </a:cxn>
                <a:cxn ang="0">
                  <a:pos x="40" y="87"/>
                </a:cxn>
                <a:cxn ang="0">
                  <a:pos x="37" y="87"/>
                </a:cxn>
                <a:cxn ang="0">
                  <a:pos x="32" y="91"/>
                </a:cxn>
                <a:cxn ang="0">
                  <a:pos x="28" y="95"/>
                </a:cxn>
                <a:cxn ang="0">
                  <a:pos x="22" y="99"/>
                </a:cxn>
                <a:cxn ang="0">
                  <a:pos x="13" y="101"/>
                </a:cxn>
                <a:cxn ang="0">
                  <a:pos x="9" y="101"/>
                </a:cxn>
                <a:cxn ang="0">
                  <a:pos x="5" y="100"/>
                </a:cxn>
                <a:cxn ang="0">
                  <a:pos x="2" y="99"/>
                </a:cxn>
                <a:cxn ang="0">
                  <a:pos x="0" y="95"/>
                </a:cxn>
                <a:cxn ang="0">
                  <a:pos x="14" y="66"/>
                </a:cxn>
              </a:cxnLst>
              <a:rect l="0" t="0" r="r" b="b"/>
              <a:pathLst>
                <a:path w="72" h="101">
                  <a:moveTo>
                    <a:pt x="14" y="66"/>
                  </a:moveTo>
                  <a:lnTo>
                    <a:pt x="28" y="48"/>
                  </a:lnTo>
                  <a:lnTo>
                    <a:pt x="41" y="29"/>
                  </a:lnTo>
                  <a:lnTo>
                    <a:pt x="45" y="20"/>
                  </a:lnTo>
                  <a:lnTo>
                    <a:pt x="53" y="11"/>
                  </a:lnTo>
                  <a:lnTo>
                    <a:pt x="58" y="7"/>
                  </a:lnTo>
                  <a:lnTo>
                    <a:pt x="62" y="3"/>
                  </a:lnTo>
                  <a:lnTo>
                    <a:pt x="67" y="0"/>
                  </a:lnTo>
                  <a:lnTo>
                    <a:pt x="71" y="0"/>
                  </a:lnTo>
                  <a:lnTo>
                    <a:pt x="72" y="9"/>
                  </a:lnTo>
                  <a:lnTo>
                    <a:pt x="71" y="18"/>
                  </a:lnTo>
                  <a:lnTo>
                    <a:pt x="70" y="30"/>
                  </a:lnTo>
                  <a:lnTo>
                    <a:pt x="67" y="40"/>
                  </a:lnTo>
                  <a:lnTo>
                    <a:pt x="66" y="51"/>
                  </a:lnTo>
                  <a:lnTo>
                    <a:pt x="64" y="62"/>
                  </a:lnTo>
                  <a:lnTo>
                    <a:pt x="62" y="73"/>
                  </a:lnTo>
                  <a:lnTo>
                    <a:pt x="58" y="82"/>
                  </a:lnTo>
                  <a:lnTo>
                    <a:pt x="57" y="84"/>
                  </a:lnTo>
                  <a:lnTo>
                    <a:pt x="54" y="87"/>
                  </a:lnTo>
                  <a:lnTo>
                    <a:pt x="50" y="87"/>
                  </a:lnTo>
                  <a:lnTo>
                    <a:pt x="46" y="87"/>
                  </a:lnTo>
                  <a:lnTo>
                    <a:pt x="44" y="86"/>
                  </a:lnTo>
                  <a:lnTo>
                    <a:pt x="41" y="86"/>
                  </a:lnTo>
                  <a:lnTo>
                    <a:pt x="40" y="87"/>
                  </a:lnTo>
                  <a:lnTo>
                    <a:pt x="37" y="87"/>
                  </a:lnTo>
                  <a:lnTo>
                    <a:pt x="32" y="91"/>
                  </a:lnTo>
                  <a:lnTo>
                    <a:pt x="28" y="95"/>
                  </a:lnTo>
                  <a:lnTo>
                    <a:pt x="22" y="99"/>
                  </a:lnTo>
                  <a:lnTo>
                    <a:pt x="13" y="101"/>
                  </a:lnTo>
                  <a:lnTo>
                    <a:pt x="9" y="101"/>
                  </a:lnTo>
                  <a:lnTo>
                    <a:pt x="5" y="100"/>
                  </a:lnTo>
                  <a:lnTo>
                    <a:pt x="2" y="99"/>
                  </a:lnTo>
                  <a:lnTo>
                    <a:pt x="0" y="95"/>
                  </a:lnTo>
                  <a:lnTo>
                    <a:pt x="14" y="6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79" name="Freeform 86">
              <a:extLst>
                <a:ext uri="{FF2B5EF4-FFF2-40B4-BE49-F238E27FC236}">
                  <a16:creationId xmlns:a16="http://schemas.microsoft.com/office/drawing/2014/main" id="{F951A08F-D3E2-D241-A987-74205AC4B56F}"/>
                </a:ext>
              </a:extLst>
            </p:cNvPr>
            <p:cNvSpPr>
              <a:spLocks/>
            </p:cNvSpPr>
            <p:nvPr/>
          </p:nvSpPr>
          <p:spPr bwMode="auto">
            <a:xfrm>
              <a:off x="8650544" y="6504634"/>
              <a:ext cx="23683" cy="34320"/>
            </a:xfrm>
            <a:custGeom>
              <a:avLst/>
              <a:gdLst/>
              <a:ahLst/>
              <a:cxnLst>
                <a:cxn ang="0">
                  <a:pos x="51" y="51"/>
                </a:cxn>
                <a:cxn ang="0">
                  <a:pos x="47" y="48"/>
                </a:cxn>
                <a:cxn ang="0">
                  <a:pos x="45" y="44"/>
                </a:cxn>
                <a:cxn ang="0">
                  <a:pos x="42" y="39"/>
                </a:cxn>
                <a:cxn ang="0">
                  <a:pos x="41" y="34"/>
                </a:cxn>
                <a:cxn ang="0">
                  <a:pos x="38" y="24"/>
                </a:cxn>
                <a:cxn ang="0">
                  <a:pos x="33" y="15"/>
                </a:cxn>
                <a:cxn ang="0">
                  <a:pos x="28" y="8"/>
                </a:cxn>
                <a:cxn ang="0">
                  <a:pos x="19" y="3"/>
                </a:cxn>
                <a:cxn ang="0">
                  <a:pos x="14" y="2"/>
                </a:cxn>
                <a:cxn ang="0">
                  <a:pos x="9" y="0"/>
                </a:cxn>
                <a:cxn ang="0">
                  <a:pos x="5" y="0"/>
                </a:cxn>
                <a:cxn ang="0">
                  <a:pos x="2" y="3"/>
                </a:cxn>
                <a:cxn ang="0">
                  <a:pos x="1" y="6"/>
                </a:cxn>
                <a:cxn ang="0">
                  <a:pos x="0" y="9"/>
                </a:cxn>
                <a:cxn ang="0">
                  <a:pos x="0" y="12"/>
                </a:cxn>
                <a:cxn ang="0">
                  <a:pos x="1" y="16"/>
                </a:cxn>
                <a:cxn ang="0">
                  <a:pos x="2" y="22"/>
                </a:cxn>
                <a:cxn ang="0">
                  <a:pos x="6" y="28"/>
                </a:cxn>
                <a:cxn ang="0">
                  <a:pos x="13" y="44"/>
                </a:cxn>
                <a:cxn ang="0">
                  <a:pos x="22" y="61"/>
                </a:cxn>
                <a:cxn ang="0">
                  <a:pos x="25" y="68"/>
                </a:cxn>
                <a:cxn ang="0">
                  <a:pos x="32" y="74"/>
                </a:cxn>
                <a:cxn ang="0">
                  <a:pos x="37" y="77"/>
                </a:cxn>
                <a:cxn ang="0">
                  <a:pos x="42" y="77"/>
                </a:cxn>
                <a:cxn ang="0">
                  <a:pos x="47" y="73"/>
                </a:cxn>
                <a:cxn ang="0">
                  <a:pos x="51" y="68"/>
                </a:cxn>
                <a:cxn ang="0">
                  <a:pos x="51" y="51"/>
                </a:cxn>
              </a:cxnLst>
              <a:rect l="0" t="0" r="r" b="b"/>
              <a:pathLst>
                <a:path w="51" h="77">
                  <a:moveTo>
                    <a:pt x="51" y="51"/>
                  </a:moveTo>
                  <a:lnTo>
                    <a:pt x="47" y="48"/>
                  </a:lnTo>
                  <a:lnTo>
                    <a:pt x="45" y="44"/>
                  </a:lnTo>
                  <a:lnTo>
                    <a:pt x="42" y="39"/>
                  </a:lnTo>
                  <a:lnTo>
                    <a:pt x="41" y="34"/>
                  </a:lnTo>
                  <a:lnTo>
                    <a:pt x="38" y="24"/>
                  </a:lnTo>
                  <a:lnTo>
                    <a:pt x="33" y="15"/>
                  </a:lnTo>
                  <a:lnTo>
                    <a:pt x="28" y="8"/>
                  </a:lnTo>
                  <a:lnTo>
                    <a:pt x="19" y="3"/>
                  </a:lnTo>
                  <a:lnTo>
                    <a:pt x="14" y="2"/>
                  </a:lnTo>
                  <a:lnTo>
                    <a:pt x="9" y="0"/>
                  </a:lnTo>
                  <a:lnTo>
                    <a:pt x="5" y="0"/>
                  </a:lnTo>
                  <a:lnTo>
                    <a:pt x="2" y="3"/>
                  </a:lnTo>
                  <a:lnTo>
                    <a:pt x="1" y="6"/>
                  </a:lnTo>
                  <a:lnTo>
                    <a:pt x="0" y="9"/>
                  </a:lnTo>
                  <a:lnTo>
                    <a:pt x="0" y="12"/>
                  </a:lnTo>
                  <a:lnTo>
                    <a:pt x="1" y="16"/>
                  </a:lnTo>
                  <a:lnTo>
                    <a:pt x="2" y="22"/>
                  </a:lnTo>
                  <a:lnTo>
                    <a:pt x="6" y="28"/>
                  </a:lnTo>
                  <a:lnTo>
                    <a:pt x="13" y="44"/>
                  </a:lnTo>
                  <a:lnTo>
                    <a:pt x="22" y="61"/>
                  </a:lnTo>
                  <a:lnTo>
                    <a:pt x="25" y="68"/>
                  </a:lnTo>
                  <a:lnTo>
                    <a:pt x="32" y="74"/>
                  </a:lnTo>
                  <a:lnTo>
                    <a:pt x="37" y="77"/>
                  </a:lnTo>
                  <a:lnTo>
                    <a:pt x="42" y="77"/>
                  </a:lnTo>
                  <a:lnTo>
                    <a:pt x="47" y="73"/>
                  </a:lnTo>
                  <a:lnTo>
                    <a:pt x="51" y="68"/>
                  </a:lnTo>
                  <a:lnTo>
                    <a:pt x="51" y="5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80" name="Freeform 87">
              <a:extLst>
                <a:ext uri="{FF2B5EF4-FFF2-40B4-BE49-F238E27FC236}">
                  <a16:creationId xmlns:a16="http://schemas.microsoft.com/office/drawing/2014/main" id="{7AA56D6C-F8B5-4842-AB4D-7E3451956AE3}"/>
                </a:ext>
              </a:extLst>
            </p:cNvPr>
            <p:cNvSpPr>
              <a:spLocks/>
            </p:cNvSpPr>
            <p:nvPr/>
          </p:nvSpPr>
          <p:spPr bwMode="auto">
            <a:xfrm>
              <a:off x="8606823" y="6515471"/>
              <a:ext cx="58294" cy="68640"/>
            </a:xfrm>
            <a:custGeom>
              <a:avLst/>
              <a:gdLst/>
              <a:ahLst/>
              <a:cxnLst>
                <a:cxn ang="0">
                  <a:pos x="98" y="90"/>
                </a:cxn>
                <a:cxn ang="0">
                  <a:pos x="87" y="78"/>
                </a:cxn>
                <a:cxn ang="0">
                  <a:pos x="74" y="56"/>
                </a:cxn>
                <a:cxn ang="0">
                  <a:pos x="66" y="31"/>
                </a:cxn>
                <a:cxn ang="0">
                  <a:pos x="60" y="8"/>
                </a:cxn>
                <a:cxn ang="0">
                  <a:pos x="54" y="2"/>
                </a:cxn>
                <a:cxn ang="0">
                  <a:pos x="51" y="2"/>
                </a:cxn>
                <a:cxn ang="0">
                  <a:pos x="47" y="15"/>
                </a:cxn>
                <a:cxn ang="0">
                  <a:pos x="27" y="34"/>
                </a:cxn>
                <a:cxn ang="0">
                  <a:pos x="4" y="50"/>
                </a:cxn>
                <a:cxn ang="0">
                  <a:pos x="0" y="65"/>
                </a:cxn>
                <a:cxn ang="0">
                  <a:pos x="3" y="85"/>
                </a:cxn>
                <a:cxn ang="0">
                  <a:pos x="3" y="104"/>
                </a:cxn>
                <a:cxn ang="0">
                  <a:pos x="3" y="119"/>
                </a:cxn>
                <a:cxn ang="0">
                  <a:pos x="5" y="125"/>
                </a:cxn>
                <a:cxn ang="0">
                  <a:pos x="9" y="125"/>
                </a:cxn>
                <a:cxn ang="0">
                  <a:pos x="14" y="119"/>
                </a:cxn>
                <a:cxn ang="0">
                  <a:pos x="21" y="109"/>
                </a:cxn>
                <a:cxn ang="0">
                  <a:pos x="30" y="101"/>
                </a:cxn>
                <a:cxn ang="0">
                  <a:pos x="38" y="100"/>
                </a:cxn>
                <a:cxn ang="0">
                  <a:pos x="44" y="107"/>
                </a:cxn>
                <a:cxn ang="0">
                  <a:pos x="47" y="123"/>
                </a:cxn>
                <a:cxn ang="0">
                  <a:pos x="49" y="132"/>
                </a:cxn>
                <a:cxn ang="0">
                  <a:pos x="56" y="134"/>
                </a:cxn>
                <a:cxn ang="0">
                  <a:pos x="67" y="131"/>
                </a:cxn>
                <a:cxn ang="0">
                  <a:pos x="79" y="134"/>
                </a:cxn>
                <a:cxn ang="0">
                  <a:pos x="96" y="143"/>
                </a:cxn>
                <a:cxn ang="0">
                  <a:pos x="114" y="151"/>
                </a:cxn>
                <a:cxn ang="0">
                  <a:pos x="123" y="152"/>
                </a:cxn>
                <a:cxn ang="0">
                  <a:pos x="127" y="151"/>
                </a:cxn>
                <a:cxn ang="0">
                  <a:pos x="128" y="145"/>
                </a:cxn>
                <a:cxn ang="0">
                  <a:pos x="120" y="129"/>
                </a:cxn>
                <a:cxn ang="0">
                  <a:pos x="104" y="94"/>
                </a:cxn>
              </a:cxnLst>
              <a:rect l="0" t="0" r="r" b="b"/>
              <a:pathLst>
                <a:path w="128" h="152">
                  <a:moveTo>
                    <a:pt x="104" y="94"/>
                  </a:moveTo>
                  <a:lnTo>
                    <a:pt x="98" y="90"/>
                  </a:lnTo>
                  <a:lnTo>
                    <a:pt x="92" y="85"/>
                  </a:lnTo>
                  <a:lnTo>
                    <a:pt x="87" y="78"/>
                  </a:lnTo>
                  <a:lnTo>
                    <a:pt x="82" y="72"/>
                  </a:lnTo>
                  <a:lnTo>
                    <a:pt x="74" y="56"/>
                  </a:lnTo>
                  <a:lnTo>
                    <a:pt x="69" y="42"/>
                  </a:lnTo>
                  <a:lnTo>
                    <a:pt x="66" y="31"/>
                  </a:lnTo>
                  <a:lnTo>
                    <a:pt x="62" y="16"/>
                  </a:lnTo>
                  <a:lnTo>
                    <a:pt x="60" y="8"/>
                  </a:lnTo>
                  <a:lnTo>
                    <a:pt x="56" y="3"/>
                  </a:lnTo>
                  <a:lnTo>
                    <a:pt x="54" y="2"/>
                  </a:lnTo>
                  <a:lnTo>
                    <a:pt x="53" y="0"/>
                  </a:lnTo>
                  <a:lnTo>
                    <a:pt x="51" y="2"/>
                  </a:lnTo>
                  <a:lnTo>
                    <a:pt x="48" y="3"/>
                  </a:lnTo>
                  <a:lnTo>
                    <a:pt x="47" y="15"/>
                  </a:lnTo>
                  <a:lnTo>
                    <a:pt x="44" y="28"/>
                  </a:lnTo>
                  <a:lnTo>
                    <a:pt x="27" y="34"/>
                  </a:lnTo>
                  <a:lnTo>
                    <a:pt x="10" y="42"/>
                  </a:lnTo>
                  <a:lnTo>
                    <a:pt x="4" y="50"/>
                  </a:lnTo>
                  <a:lnTo>
                    <a:pt x="0" y="56"/>
                  </a:lnTo>
                  <a:lnTo>
                    <a:pt x="0" y="65"/>
                  </a:lnTo>
                  <a:lnTo>
                    <a:pt x="1" y="75"/>
                  </a:lnTo>
                  <a:lnTo>
                    <a:pt x="3" y="85"/>
                  </a:lnTo>
                  <a:lnTo>
                    <a:pt x="3" y="95"/>
                  </a:lnTo>
                  <a:lnTo>
                    <a:pt x="3" y="104"/>
                  </a:lnTo>
                  <a:lnTo>
                    <a:pt x="3" y="114"/>
                  </a:lnTo>
                  <a:lnTo>
                    <a:pt x="3" y="119"/>
                  </a:lnTo>
                  <a:lnTo>
                    <a:pt x="3" y="123"/>
                  </a:lnTo>
                  <a:lnTo>
                    <a:pt x="5" y="125"/>
                  </a:lnTo>
                  <a:lnTo>
                    <a:pt x="6" y="126"/>
                  </a:lnTo>
                  <a:lnTo>
                    <a:pt x="9" y="125"/>
                  </a:lnTo>
                  <a:lnTo>
                    <a:pt x="12" y="122"/>
                  </a:lnTo>
                  <a:lnTo>
                    <a:pt x="14" y="119"/>
                  </a:lnTo>
                  <a:lnTo>
                    <a:pt x="17" y="116"/>
                  </a:lnTo>
                  <a:lnTo>
                    <a:pt x="21" y="109"/>
                  </a:lnTo>
                  <a:lnTo>
                    <a:pt x="26" y="104"/>
                  </a:lnTo>
                  <a:lnTo>
                    <a:pt x="30" y="101"/>
                  </a:lnTo>
                  <a:lnTo>
                    <a:pt x="34" y="99"/>
                  </a:lnTo>
                  <a:lnTo>
                    <a:pt x="38" y="100"/>
                  </a:lnTo>
                  <a:lnTo>
                    <a:pt x="41" y="103"/>
                  </a:lnTo>
                  <a:lnTo>
                    <a:pt x="44" y="107"/>
                  </a:lnTo>
                  <a:lnTo>
                    <a:pt x="45" y="114"/>
                  </a:lnTo>
                  <a:lnTo>
                    <a:pt x="47" y="123"/>
                  </a:lnTo>
                  <a:lnTo>
                    <a:pt x="48" y="130"/>
                  </a:lnTo>
                  <a:lnTo>
                    <a:pt x="49" y="132"/>
                  </a:lnTo>
                  <a:lnTo>
                    <a:pt x="52" y="134"/>
                  </a:lnTo>
                  <a:lnTo>
                    <a:pt x="56" y="134"/>
                  </a:lnTo>
                  <a:lnTo>
                    <a:pt x="61" y="132"/>
                  </a:lnTo>
                  <a:lnTo>
                    <a:pt x="67" y="131"/>
                  </a:lnTo>
                  <a:lnTo>
                    <a:pt x="74" y="131"/>
                  </a:lnTo>
                  <a:lnTo>
                    <a:pt x="79" y="134"/>
                  </a:lnTo>
                  <a:lnTo>
                    <a:pt x="84" y="136"/>
                  </a:lnTo>
                  <a:lnTo>
                    <a:pt x="96" y="143"/>
                  </a:lnTo>
                  <a:lnTo>
                    <a:pt x="108" y="149"/>
                  </a:lnTo>
                  <a:lnTo>
                    <a:pt x="114" y="151"/>
                  </a:lnTo>
                  <a:lnTo>
                    <a:pt x="119" y="152"/>
                  </a:lnTo>
                  <a:lnTo>
                    <a:pt x="123" y="152"/>
                  </a:lnTo>
                  <a:lnTo>
                    <a:pt x="126" y="152"/>
                  </a:lnTo>
                  <a:lnTo>
                    <a:pt x="127" y="151"/>
                  </a:lnTo>
                  <a:lnTo>
                    <a:pt x="128" y="148"/>
                  </a:lnTo>
                  <a:lnTo>
                    <a:pt x="128" y="145"/>
                  </a:lnTo>
                  <a:lnTo>
                    <a:pt x="127" y="143"/>
                  </a:lnTo>
                  <a:lnTo>
                    <a:pt x="120" y="129"/>
                  </a:lnTo>
                  <a:lnTo>
                    <a:pt x="113" y="113"/>
                  </a:lnTo>
                  <a:lnTo>
                    <a:pt x="104" y="9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81" name="Freeform 88">
              <a:extLst>
                <a:ext uri="{FF2B5EF4-FFF2-40B4-BE49-F238E27FC236}">
                  <a16:creationId xmlns:a16="http://schemas.microsoft.com/office/drawing/2014/main" id="{49109FF3-8B17-F846-8451-B41ACA7CA48A}"/>
                </a:ext>
              </a:extLst>
            </p:cNvPr>
            <p:cNvSpPr>
              <a:spLocks/>
            </p:cNvSpPr>
            <p:nvPr/>
          </p:nvSpPr>
          <p:spPr bwMode="auto">
            <a:xfrm>
              <a:off x="8643257" y="6620237"/>
              <a:ext cx="52830" cy="46964"/>
            </a:xfrm>
            <a:custGeom>
              <a:avLst/>
              <a:gdLst/>
              <a:ahLst/>
              <a:cxnLst>
                <a:cxn ang="0">
                  <a:pos x="110" y="64"/>
                </a:cxn>
                <a:cxn ang="0">
                  <a:pos x="97" y="51"/>
                </a:cxn>
                <a:cxn ang="0">
                  <a:pos x="86" y="36"/>
                </a:cxn>
                <a:cxn ang="0">
                  <a:pos x="72" y="29"/>
                </a:cxn>
                <a:cxn ang="0">
                  <a:pos x="59" y="18"/>
                </a:cxn>
                <a:cxn ang="0">
                  <a:pos x="53" y="13"/>
                </a:cxn>
                <a:cxn ang="0">
                  <a:pos x="48" y="8"/>
                </a:cxn>
                <a:cxn ang="0">
                  <a:pos x="43" y="4"/>
                </a:cxn>
                <a:cxn ang="0">
                  <a:pos x="35" y="1"/>
                </a:cxn>
                <a:cxn ang="0">
                  <a:pos x="29" y="0"/>
                </a:cxn>
                <a:cxn ang="0">
                  <a:pos x="24" y="0"/>
                </a:cxn>
                <a:cxn ang="0">
                  <a:pos x="20" y="3"/>
                </a:cxn>
                <a:cxn ang="0">
                  <a:pos x="16" y="8"/>
                </a:cxn>
                <a:cxn ang="0">
                  <a:pos x="5" y="18"/>
                </a:cxn>
                <a:cxn ang="0">
                  <a:pos x="0" y="27"/>
                </a:cxn>
                <a:cxn ang="0">
                  <a:pos x="0" y="31"/>
                </a:cxn>
                <a:cxn ang="0">
                  <a:pos x="2" y="35"/>
                </a:cxn>
                <a:cxn ang="0">
                  <a:pos x="5" y="40"/>
                </a:cxn>
                <a:cxn ang="0">
                  <a:pos x="12" y="46"/>
                </a:cxn>
                <a:cxn ang="0">
                  <a:pos x="21" y="52"/>
                </a:cxn>
                <a:cxn ang="0">
                  <a:pos x="29" y="58"/>
                </a:cxn>
                <a:cxn ang="0">
                  <a:pos x="33" y="62"/>
                </a:cxn>
                <a:cxn ang="0">
                  <a:pos x="35" y="66"/>
                </a:cxn>
                <a:cxn ang="0">
                  <a:pos x="39" y="70"/>
                </a:cxn>
                <a:cxn ang="0">
                  <a:pos x="40" y="77"/>
                </a:cxn>
                <a:cxn ang="0">
                  <a:pos x="43" y="83"/>
                </a:cxn>
                <a:cxn ang="0">
                  <a:pos x="47" y="88"/>
                </a:cxn>
                <a:cxn ang="0">
                  <a:pos x="50" y="93"/>
                </a:cxn>
                <a:cxn ang="0">
                  <a:pos x="53" y="97"/>
                </a:cxn>
                <a:cxn ang="0">
                  <a:pos x="57" y="100"/>
                </a:cxn>
                <a:cxn ang="0">
                  <a:pos x="62" y="103"/>
                </a:cxn>
                <a:cxn ang="0">
                  <a:pos x="69" y="104"/>
                </a:cxn>
                <a:cxn ang="0">
                  <a:pos x="77" y="104"/>
                </a:cxn>
                <a:cxn ang="0">
                  <a:pos x="88" y="104"/>
                </a:cxn>
                <a:cxn ang="0">
                  <a:pos x="104" y="103"/>
                </a:cxn>
                <a:cxn ang="0">
                  <a:pos x="109" y="100"/>
                </a:cxn>
                <a:cxn ang="0">
                  <a:pos x="113" y="96"/>
                </a:cxn>
                <a:cxn ang="0">
                  <a:pos x="114" y="93"/>
                </a:cxn>
                <a:cxn ang="0">
                  <a:pos x="116" y="91"/>
                </a:cxn>
                <a:cxn ang="0">
                  <a:pos x="114" y="87"/>
                </a:cxn>
                <a:cxn ang="0">
                  <a:pos x="113" y="83"/>
                </a:cxn>
                <a:cxn ang="0">
                  <a:pos x="110" y="64"/>
                </a:cxn>
              </a:cxnLst>
              <a:rect l="0" t="0" r="r" b="b"/>
              <a:pathLst>
                <a:path w="116" h="104">
                  <a:moveTo>
                    <a:pt x="110" y="64"/>
                  </a:moveTo>
                  <a:lnTo>
                    <a:pt x="97" y="51"/>
                  </a:lnTo>
                  <a:lnTo>
                    <a:pt x="86" y="36"/>
                  </a:lnTo>
                  <a:lnTo>
                    <a:pt x="72" y="29"/>
                  </a:lnTo>
                  <a:lnTo>
                    <a:pt x="59" y="18"/>
                  </a:lnTo>
                  <a:lnTo>
                    <a:pt x="53" y="13"/>
                  </a:lnTo>
                  <a:lnTo>
                    <a:pt x="48" y="8"/>
                  </a:lnTo>
                  <a:lnTo>
                    <a:pt x="43" y="4"/>
                  </a:lnTo>
                  <a:lnTo>
                    <a:pt x="35" y="1"/>
                  </a:lnTo>
                  <a:lnTo>
                    <a:pt x="29" y="0"/>
                  </a:lnTo>
                  <a:lnTo>
                    <a:pt x="24" y="0"/>
                  </a:lnTo>
                  <a:lnTo>
                    <a:pt x="20" y="3"/>
                  </a:lnTo>
                  <a:lnTo>
                    <a:pt x="16" y="8"/>
                  </a:lnTo>
                  <a:lnTo>
                    <a:pt x="5" y="18"/>
                  </a:lnTo>
                  <a:lnTo>
                    <a:pt x="0" y="27"/>
                  </a:lnTo>
                  <a:lnTo>
                    <a:pt x="0" y="31"/>
                  </a:lnTo>
                  <a:lnTo>
                    <a:pt x="2" y="35"/>
                  </a:lnTo>
                  <a:lnTo>
                    <a:pt x="5" y="40"/>
                  </a:lnTo>
                  <a:lnTo>
                    <a:pt x="12" y="46"/>
                  </a:lnTo>
                  <a:lnTo>
                    <a:pt x="21" y="52"/>
                  </a:lnTo>
                  <a:lnTo>
                    <a:pt x="29" y="58"/>
                  </a:lnTo>
                  <a:lnTo>
                    <a:pt x="33" y="62"/>
                  </a:lnTo>
                  <a:lnTo>
                    <a:pt x="35" y="66"/>
                  </a:lnTo>
                  <a:lnTo>
                    <a:pt x="39" y="70"/>
                  </a:lnTo>
                  <a:lnTo>
                    <a:pt x="40" y="77"/>
                  </a:lnTo>
                  <a:lnTo>
                    <a:pt x="43" y="83"/>
                  </a:lnTo>
                  <a:lnTo>
                    <a:pt x="47" y="88"/>
                  </a:lnTo>
                  <a:lnTo>
                    <a:pt x="50" y="93"/>
                  </a:lnTo>
                  <a:lnTo>
                    <a:pt x="53" y="97"/>
                  </a:lnTo>
                  <a:lnTo>
                    <a:pt x="57" y="100"/>
                  </a:lnTo>
                  <a:lnTo>
                    <a:pt x="62" y="103"/>
                  </a:lnTo>
                  <a:lnTo>
                    <a:pt x="69" y="104"/>
                  </a:lnTo>
                  <a:lnTo>
                    <a:pt x="77" y="104"/>
                  </a:lnTo>
                  <a:lnTo>
                    <a:pt x="88" y="104"/>
                  </a:lnTo>
                  <a:lnTo>
                    <a:pt x="104" y="103"/>
                  </a:lnTo>
                  <a:lnTo>
                    <a:pt x="109" y="100"/>
                  </a:lnTo>
                  <a:lnTo>
                    <a:pt x="113" y="96"/>
                  </a:lnTo>
                  <a:lnTo>
                    <a:pt x="114" y="93"/>
                  </a:lnTo>
                  <a:lnTo>
                    <a:pt x="116" y="91"/>
                  </a:lnTo>
                  <a:lnTo>
                    <a:pt x="114" y="87"/>
                  </a:lnTo>
                  <a:lnTo>
                    <a:pt x="113" y="83"/>
                  </a:lnTo>
                  <a:lnTo>
                    <a:pt x="110" y="6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82" name="Freeform 89">
              <a:extLst>
                <a:ext uri="{FF2B5EF4-FFF2-40B4-BE49-F238E27FC236}">
                  <a16:creationId xmlns:a16="http://schemas.microsoft.com/office/drawing/2014/main" id="{B686A0D6-0975-944E-B005-1CD608AAF1DD}"/>
                </a:ext>
              </a:extLst>
            </p:cNvPr>
            <p:cNvSpPr>
              <a:spLocks/>
            </p:cNvSpPr>
            <p:nvPr/>
          </p:nvSpPr>
          <p:spPr bwMode="auto">
            <a:xfrm>
              <a:off x="9038563" y="6923696"/>
              <a:ext cx="36434" cy="48771"/>
            </a:xfrm>
            <a:custGeom>
              <a:avLst/>
              <a:gdLst/>
              <a:ahLst/>
              <a:cxnLst>
                <a:cxn ang="0">
                  <a:pos x="0" y="74"/>
                </a:cxn>
                <a:cxn ang="0">
                  <a:pos x="4" y="56"/>
                </a:cxn>
                <a:cxn ang="0">
                  <a:pos x="8" y="39"/>
                </a:cxn>
                <a:cxn ang="0">
                  <a:pos x="8" y="26"/>
                </a:cxn>
                <a:cxn ang="0">
                  <a:pos x="10" y="11"/>
                </a:cxn>
                <a:cxn ang="0">
                  <a:pos x="12" y="4"/>
                </a:cxn>
                <a:cxn ang="0">
                  <a:pos x="16" y="0"/>
                </a:cxn>
                <a:cxn ang="0">
                  <a:pos x="17" y="0"/>
                </a:cxn>
                <a:cxn ang="0">
                  <a:pos x="19" y="2"/>
                </a:cxn>
                <a:cxn ang="0">
                  <a:pos x="23" y="3"/>
                </a:cxn>
                <a:cxn ang="0">
                  <a:pos x="26" y="6"/>
                </a:cxn>
                <a:cxn ang="0">
                  <a:pos x="35" y="13"/>
                </a:cxn>
                <a:cxn ang="0">
                  <a:pos x="43" y="21"/>
                </a:cxn>
                <a:cxn ang="0">
                  <a:pos x="57" y="37"/>
                </a:cxn>
                <a:cxn ang="0">
                  <a:pos x="73" y="51"/>
                </a:cxn>
                <a:cxn ang="0">
                  <a:pos x="76" y="56"/>
                </a:cxn>
                <a:cxn ang="0">
                  <a:pos x="79" y="63"/>
                </a:cxn>
                <a:cxn ang="0">
                  <a:pos x="78" y="68"/>
                </a:cxn>
                <a:cxn ang="0">
                  <a:pos x="76" y="73"/>
                </a:cxn>
                <a:cxn ang="0">
                  <a:pos x="69" y="83"/>
                </a:cxn>
                <a:cxn ang="0">
                  <a:pos x="60" y="94"/>
                </a:cxn>
                <a:cxn ang="0">
                  <a:pos x="54" y="100"/>
                </a:cxn>
                <a:cxn ang="0">
                  <a:pos x="48" y="105"/>
                </a:cxn>
                <a:cxn ang="0">
                  <a:pos x="41" y="107"/>
                </a:cxn>
                <a:cxn ang="0">
                  <a:pos x="35" y="108"/>
                </a:cxn>
                <a:cxn ang="0">
                  <a:pos x="27" y="107"/>
                </a:cxn>
                <a:cxn ang="0">
                  <a:pos x="21" y="103"/>
                </a:cxn>
                <a:cxn ang="0">
                  <a:pos x="13" y="99"/>
                </a:cxn>
                <a:cxn ang="0">
                  <a:pos x="5" y="94"/>
                </a:cxn>
                <a:cxn ang="0">
                  <a:pos x="0" y="74"/>
                </a:cxn>
              </a:cxnLst>
              <a:rect l="0" t="0" r="r" b="b"/>
              <a:pathLst>
                <a:path w="79" h="108">
                  <a:moveTo>
                    <a:pt x="0" y="74"/>
                  </a:moveTo>
                  <a:lnTo>
                    <a:pt x="4" y="56"/>
                  </a:lnTo>
                  <a:lnTo>
                    <a:pt x="8" y="39"/>
                  </a:lnTo>
                  <a:lnTo>
                    <a:pt x="8" y="26"/>
                  </a:lnTo>
                  <a:lnTo>
                    <a:pt x="10" y="11"/>
                  </a:lnTo>
                  <a:lnTo>
                    <a:pt x="12" y="4"/>
                  </a:lnTo>
                  <a:lnTo>
                    <a:pt x="16" y="0"/>
                  </a:lnTo>
                  <a:lnTo>
                    <a:pt x="17" y="0"/>
                  </a:lnTo>
                  <a:lnTo>
                    <a:pt x="19" y="2"/>
                  </a:lnTo>
                  <a:lnTo>
                    <a:pt x="23" y="3"/>
                  </a:lnTo>
                  <a:lnTo>
                    <a:pt x="26" y="6"/>
                  </a:lnTo>
                  <a:lnTo>
                    <a:pt x="35" y="13"/>
                  </a:lnTo>
                  <a:lnTo>
                    <a:pt x="43" y="21"/>
                  </a:lnTo>
                  <a:lnTo>
                    <a:pt x="57" y="37"/>
                  </a:lnTo>
                  <a:lnTo>
                    <a:pt x="73" y="51"/>
                  </a:lnTo>
                  <a:lnTo>
                    <a:pt x="76" y="56"/>
                  </a:lnTo>
                  <a:lnTo>
                    <a:pt x="79" y="63"/>
                  </a:lnTo>
                  <a:lnTo>
                    <a:pt x="78" y="68"/>
                  </a:lnTo>
                  <a:lnTo>
                    <a:pt x="76" y="73"/>
                  </a:lnTo>
                  <a:lnTo>
                    <a:pt x="69" y="83"/>
                  </a:lnTo>
                  <a:lnTo>
                    <a:pt x="60" y="94"/>
                  </a:lnTo>
                  <a:lnTo>
                    <a:pt x="54" y="100"/>
                  </a:lnTo>
                  <a:lnTo>
                    <a:pt x="48" y="105"/>
                  </a:lnTo>
                  <a:lnTo>
                    <a:pt x="41" y="107"/>
                  </a:lnTo>
                  <a:lnTo>
                    <a:pt x="35" y="108"/>
                  </a:lnTo>
                  <a:lnTo>
                    <a:pt x="27" y="107"/>
                  </a:lnTo>
                  <a:lnTo>
                    <a:pt x="21" y="103"/>
                  </a:lnTo>
                  <a:lnTo>
                    <a:pt x="13" y="99"/>
                  </a:lnTo>
                  <a:lnTo>
                    <a:pt x="5" y="94"/>
                  </a:lnTo>
                  <a:lnTo>
                    <a:pt x="0" y="7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83" name="Freeform 82">
              <a:extLst>
                <a:ext uri="{FF2B5EF4-FFF2-40B4-BE49-F238E27FC236}">
                  <a16:creationId xmlns:a16="http://schemas.microsoft.com/office/drawing/2014/main" id="{C683478A-8868-B349-9D30-4437859C8970}"/>
                </a:ext>
              </a:extLst>
            </p:cNvPr>
            <p:cNvSpPr>
              <a:spLocks/>
            </p:cNvSpPr>
            <p:nvPr/>
          </p:nvSpPr>
          <p:spPr bwMode="auto">
            <a:xfrm>
              <a:off x="9260809" y="5988030"/>
              <a:ext cx="41899" cy="41546"/>
            </a:xfrm>
            <a:custGeom>
              <a:avLst/>
              <a:gdLst/>
              <a:ahLst/>
              <a:cxnLst>
                <a:cxn ang="0">
                  <a:pos x="0" y="51"/>
                </a:cxn>
                <a:cxn ang="0">
                  <a:pos x="9" y="35"/>
                </a:cxn>
                <a:cxn ang="0">
                  <a:pos x="17" y="21"/>
                </a:cxn>
                <a:cxn ang="0">
                  <a:pos x="21" y="13"/>
                </a:cxn>
                <a:cxn ang="0">
                  <a:pos x="28" y="8"/>
                </a:cxn>
                <a:cxn ang="0">
                  <a:pos x="34" y="3"/>
                </a:cxn>
                <a:cxn ang="0">
                  <a:pos x="43" y="0"/>
                </a:cxn>
                <a:cxn ang="0">
                  <a:pos x="50" y="0"/>
                </a:cxn>
                <a:cxn ang="0">
                  <a:pos x="55" y="2"/>
                </a:cxn>
                <a:cxn ang="0">
                  <a:pos x="60" y="3"/>
                </a:cxn>
                <a:cxn ang="0">
                  <a:pos x="65" y="5"/>
                </a:cxn>
                <a:cxn ang="0">
                  <a:pos x="69" y="9"/>
                </a:cxn>
                <a:cxn ang="0">
                  <a:pos x="72" y="14"/>
                </a:cxn>
                <a:cxn ang="0">
                  <a:pos x="74" y="20"/>
                </a:cxn>
                <a:cxn ang="0">
                  <a:pos x="77" y="26"/>
                </a:cxn>
                <a:cxn ang="0">
                  <a:pos x="81" y="35"/>
                </a:cxn>
                <a:cxn ang="0">
                  <a:pos x="86" y="44"/>
                </a:cxn>
                <a:cxn ang="0">
                  <a:pos x="91" y="60"/>
                </a:cxn>
                <a:cxn ang="0">
                  <a:pos x="94" y="77"/>
                </a:cxn>
                <a:cxn ang="0">
                  <a:pos x="92" y="82"/>
                </a:cxn>
                <a:cxn ang="0">
                  <a:pos x="88" y="87"/>
                </a:cxn>
                <a:cxn ang="0">
                  <a:pos x="83" y="91"/>
                </a:cxn>
                <a:cxn ang="0">
                  <a:pos x="78" y="92"/>
                </a:cxn>
                <a:cxn ang="0">
                  <a:pos x="61" y="87"/>
                </a:cxn>
                <a:cxn ang="0">
                  <a:pos x="46" y="81"/>
                </a:cxn>
                <a:cxn ang="0">
                  <a:pos x="33" y="79"/>
                </a:cxn>
                <a:cxn ang="0">
                  <a:pos x="21" y="78"/>
                </a:cxn>
                <a:cxn ang="0">
                  <a:pos x="16" y="77"/>
                </a:cxn>
                <a:cxn ang="0">
                  <a:pos x="11" y="73"/>
                </a:cxn>
                <a:cxn ang="0">
                  <a:pos x="6" y="69"/>
                </a:cxn>
                <a:cxn ang="0">
                  <a:pos x="2" y="62"/>
                </a:cxn>
                <a:cxn ang="0">
                  <a:pos x="0" y="51"/>
                </a:cxn>
              </a:cxnLst>
              <a:rect l="0" t="0" r="r" b="b"/>
              <a:pathLst>
                <a:path w="94" h="92">
                  <a:moveTo>
                    <a:pt x="0" y="51"/>
                  </a:moveTo>
                  <a:lnTo>
                    <a:pt x="9" y="35"/>
                  </a:lnTo>
                  <a:lnTo>
                    <a:pt x="17" y="21"/>
                  </a:lnTo>
                  <a:lnTo>
                    <a:pt x="21" y="13"/>
                  </a:lnTo>
                  <a:lnTo>
                    <a:pt x="28" y="8"/>
                  </a:lnTo>
                  <a:lnTo>
                    <a:pt x="34" y="3"/>
                  </a:lnTo>
                  <a:lnTo>
                    <a:pt x="43" y="0"/>
                  </a:lnTo>
                  <a:lnTo>
                    <a:pt x="50" y="0"/>
                  </a:lnTo>
                  <a:lnTo>
                    <a:pt x="55" y="2"/>
                  </a:lnTo>
                  <a:lnTo>
                    <a:pt x="60" y="3"/>
                  </a:lnTo>
                  <a:lnTo>
                    <a:pt x="65" y="5"/>
                  </a:lnTo>
                  <a:lnTo>
                    <a:pt x="69" y="9"/>
                  </a:lnTo>
                  <a:lnTo>
                    <a:pt x="72" y="14"/>
                  </a:lnTo>
                  <a:lnTo>
                    <a:pt x="74" y="20"/>
                  </a:lnTo>
                  <a:lnTo>
                    <a:pt x="77" y="26"/>
                  </a:lnTo>
                  <a:lnTo>
                    <a:pt x="81" y="35"/>
                  </a:lnTo>
                  <a:lnTo>
                    <a:pt x="86" y="44"/>
                  </a:lnTo>
                  <a:lnTo>
                    <a:pt x="91" y="60"/>
                  </a:lnTo>
                  <a:lnTo>
                    <a:pt x="94" y="77"/>
                  </a:lnTo>
                  <a:lnTo>
                    <a:pt x="92" y="82"/>
                  </a:lnTo>
                  <a:lnTo>
                    <a:pt x="88" y="87"/>
                  </a:lnTo>
                  <a:lnTo>
                    <a:pt x="83" y="91"/>
                  </a:lnTo>
                  <a:lnTo>
                    <a:pt x="78" y="92"/>
                  </a:lnTo>
                  <a:lnTo>
                    <a:pt x="61" y="87"/>
                  </a:lnTo>
                  <a:lnTo>
                    <a:pt x="46" y="81"/>
                  </a:lnTo>
                  <a:lnTo>
                    <a:pt x="33" y="79"/>
                  </a:lnTo>
                  <a:lnTo>
                    <a:pt x="21" y="78"/>
                  </a:lnTo>
                  <a:lnTo>
                    <a:pt x="16" y="77"/>
                  </a:lnTo>
                  <a:lnTo>
                    <a:pt x="11" y="73"/>
                  </a:lnTo>
                  <a:lnTo>
                    <a:pt x="6" y="69"/>
                  </a:lnTo>
                  <a:lnTo>
                    <a:pt x="2" y="62"/>
                  </a:lnTo>
                  <a:lnTo>
                    <a:pt x="0" y="5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84" name="Freeform 83">
              <a:extLst>
                <a:ext uri="{FF2B5EF4-FFF2-40B4-BE49-F238E27FC236}">
                  <a16:creationId xmlns:a16="http://schemas.microsoft.com/office/drawing/2014/main" id="{926C759C-EC67-564C-B1F5-16353126D654}"/>
                </a:ext>
              </a:extLst>
            </p:cNvPr>
            <p:cNvSpPr>
              <a:spLocks/>
            </p:cNvSpPr>
            <p:nvPr/>
          </p:nvSpPr>
          <p:spPr bwMode="auto">
            <a:xfrm>
              <a:off x="9422940" y="6034994"/>
              <a:ext cx="29147" cy="19870"/>
            </a:xfrm>
            <a:custGeom>
              <a:avLst/>
              <a:gdLst/>
              <a:ahLst/>
              <a:cxnLst>
                <a:cxn ang="0">
                  <a:pos x="9" y="41"/>
                </a:cxn>
                <a:cxn ang="0">
                  <a:pos x="6" y="39"/>
                </a:cxn>
                <a:cxn ang="0">
                  <a:pos x="3" y="35"/>
                </a:cxn>
                <a:cxn ang="0">
                  <a:pos x="1" y="30"/>
                </a:cxn>
                <a:cxn ang="0">
                  <a:pos x="0" y="24"/>
                </a:cxn>
                <a:cxn ang="0">
                  <a:pos x="0" y="18"/>
                </a:cxn>
                <a:cxn ang="0">
                  <a:pos x="1" y="10"/>
                </a:cxn>
                <a:cxn ang="0">
                  <a:pos x="4" y="6"/>
                </a:cxn>
                <a:cxn ang="0">
                  <a:pos x="5" y="4"/>
                </a:cxn>
                <a:cxn ang="0">
                  <a:pos x="9" y="2"/>
                </a:cxn>
                <a:cxn ang="0">
                  <a:pos x="12" y="2"/>
                </a:cxn>
                <a:cxn ang="0">
                  <a:pos x="19" y="2"/>
                </a:cxn>
                <a:cxn ang="0">
                  <a:pos x="26" y="1"/>
                </a:cxn>
                <a:cxn ang="0">
                  <a:pos x="31" y="0"/>
                </a:cxn>
                <a:cxn ang="0">
                  <a:pos x="39" y="0"/>
                </a:cxn>
                <a:cxn ang="0">
                  <a:pos x="45" y="0"/>
                </a:cxn>
                <a:cxn ang="0">
                  <a:pos x="50" y="1"/>
                </a:cxn>
                <a:cxn ang="0">
                  <a:pos x="57" y="11"/>
                </a:cxn>
                <a:cxn ang="0">
                  <a:pos x="63" y="22"/>
                </a:cxn>
                <a:cxn ang="0">
                  <a:pos x="57" y="26"/>
                </a:cxn>
                <a:cxn ang="0">
                  <a:pos x="49" y="28"/>
                </a:cxn>
                <a:cxn ang="0">
                  <a:pos x="43" y="30"/>
                </a:cxn>
                <a:cxn ang="0">
                  <a:pos x="36" y="32"/>
                </a:cxn>
                <a:cxn ang="0">
                  <a:pos x="28" y="32"/>
                </a:cxn>
                <a:cxn ang="0">
                  <a:pos x="21" y="32"/>
                </a:cxn>
                <a:cxn ang="0">
                  <a:pos x="9" y="41"/>
                </a:cxn>
              </a:cxnLst>
              <a:rect l="0" t="0" r="r" b="b"/>
              <a:pathLst>
                <a:path w="63" h="41">
                  <a:moveTo>
                    <a:pt x="9" y="41"/>
                  </a:moveTo>
                  <a:lnTo>
                    <a:pt x="6" y="39"/>
                  </a:lnTo>
                  <a:lnTo>
                    <a:pt x="3" y="35"/>
                  </a:lnTo>
                  <a:lnTo>
                    <a:pt x="1" y="30"/>
                  </a:lnTo>
                  <a:lnTo>
                    <a:pt x="0" y="24"/>
                  </a:lnTo>
                  <a:lnTo>
                    <a:pt x="0" y="18"/>
                  </a:lnTo>
                  <a:lnTo>
                    <a:pt x="1" y="10"/>
                  </a:lnTo>
                  <a:lnTo>
                    <a:pt x="4" y="6"/>
                  </a:lnTo>
                  <a:lnTo>
                    <a:pt x="5" y="4"/>
                  </a:lnTo>
                  <a:lnTo>
                    <a:pt x="9" y="2"/>
                  </a:lnTo>
                  <a:lnTo>
                    <a:pt x="12" y="2"/>
                  </a:lnTo>
                  <a:lnTo>
                    <a:pt x="19" y="2"/>
                  </a:lnTo>
                  <a:lnTo>
                    <a:pt x="26" y="1"/>
                  </a:lnTo>
                  <a:lnTo>
                    <a:pt x="31" y="0"/>
                  </a:lnTo>
                  <a:lnTo>
                    <a:pt x="39" y="0"/>
                  </a:lnTo>
                  <a:lnTo>
                    <a:pt x="45" y="0"/>
                  </a:lnTo>
                  <a:lnTo>
                    <a:pt x="50" y="1"/>
                  </a:lnTo>
                  <a:lnTo>
                    <a:pt x="57" y="11"/>
                  </a:lnTo>
                  <a:lnTo>
                    <a:pt x="63" y="22"/>
                  </a:lnTo>
                  <a:lnTo>
                    <a:pt x="57" y="26"/>
                  </a:lnTo>
                  <a:lnTo>
                    <a:pt x="49" y="28"/>
                  </a:lnTo>
                  <a:lnTo>
                    <a:pt x="43" y="30"/>
                  </a:lnTo>
                  <a:lnTo>
                    <a:pt x="36" y="32"/>
                  </a:lnTo>
                  <a:lnTo>
                    <a:pt x="28" y="32"/>
                  </a:lnTo>
                  <a:lnTo>
                    <a:pt x="21" y="32"/>
                  </a:lnTo>
                  <a:lnTo>
                    <a:pt x="9" y="4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85" name="Freeform 84">
              <a:extLst>
                <a:ext uri="{FF2B5EF4-FFF2-40B4-BE49-F238E27FC236}">
                  <a16:creationId xmlns:a16="http://schemas.microsoft.com/office/drawing/2014/main" id="{EDFECE5B-4EA7-DA44-9852-10D9F23470C0}"/>
                </a:ext>
              </a:extLst>
            </p:cNvPr>
            <p:cNvSpPr>
              <a:spLocks/>
            </p:cNvSpPr>
            <p:nvPr/>
          </p:nvSpPr>
          <p:spPr bwMode="auto">
            <a:xfrm>
              <a:off x="9355537" y="6141567"/>
              <a:ext cx="51007" cy="54189"/>
            </a:xfrm>
            <a:custGeom>
              <a:avLst/>
              <a:gdLst/>
              <a:ahLst/>
              <a:cxnLst>
                <a:cxn ang="0">
                  <a:pos x="87" y="80"/>
                </a:cxn>
                <a:cxn ang="0">
                  <a:pos x="74" y="62"/>
                </a:cxn>
                <a:cxn ang="0">
                  <a:pos x="68" y="59"/>
                </a:cxn>
                <a:cxn ang="0">
                  <a:pos x="63" y="64"/>
                </a:cxn>
                <a:cxn ang="0">
                  <a:pos x="60" y="80"/>
                </a:cxn>
                <a:cxn ang="0">
                  <a:pos x="61" y="101"/>
                </a:cxn>
                <a:cxn ang="0">
                  <a:pos x="57" y="111"/>
                </a:cxn>
                <a:cxn ang="0">
                  <a:pos x="47" y="117"/>
                </a:cxn>
                <a:cxn ang="0">
                  <a:pos x="37" y="116"/>
                </a:cxn>
                <a:cxn ang="0">
                  <a:pos x="26" y="110"/>
                </a:cxn>
                <a:cxn ang="0">
                  <a:pos x="20" y="101"/>
                </a:cxn>
                <a:cxn ang="0">
                  <a:pos x="19" y="85"/>
                </a:cxn>
                <a:cxn ang="0">
                  <a:pos x="16" y="71"/>
                </a:cxn>
                <a:cxn ang="0">
                  <a:pos x="7" y="53"/>
                </a:cxn>
                <a:cxn ang="0">
                  <a:pos x="0" y="35"/>
                </a:cxn>
                <a:cxn ang="0">
                  <a:pos x="0" y="25"/>
                </a:cxn>
                <a:cxn ang="0">
                  <a:pos x="7" y="20"/>
                </a:cxn>
                <a:cxn ang="0">
                  <a:pos x="16" y="20"/>
                </a:cxn>
                <a:cxn ang="0">
                  <a:pos x="30" y="24"/>
                </a:cxn>
                <a:cxn ang="0">
                  <a:pos x="48" y="29"/>
                </a:cxn>
                <a:cxn ang="0">
                  <a:pos x="64" y="27"/>
                </a:cxn>
                <a:cxn ang="0">
                  <a:pos x="83" y="14"/>
                </a:cxn>
                <a:cxn ang="0">
                  <a:pos x="103" y="2"/>
                </a:cxn>
                <a:cxn ang="0">
                  <a:pos x="110" y="0"/>
                </a:cxn>
                <a:cxn ang="0">
                  <a:pos x="114" y="2"/>
                </a:cxn>
                <a:cxn ang="0">
                  <a:pos x="116" y="9"/>
                </a:cxn>
                <a:cxn ang="0">
                  <a:pos x="110" y="22"/>
                </a:cxn>
                <a:cxn ang="0">
                  <a:pos x="105" y="36"/>
                </a:cxn>
                <a:cxn ang="0">
                  <a:pos x="108" y="63"/>
                </a:cxn>
                <a:cxn ang="0">
                  <a:pos x="113" y="85"/>
                </a:cxn>
                <a:cxn ang="0">
                  <a:pos x="113" y="93"/>
                </a:cxn>
                <a:cxn ang="0">
                  <a:pos x="109" y="99"/>
                </a:cxn>
                <a:cxn ang="0">
                  <a:pos x="101" y="102"/>
                </a:cxn>
                <a:cxn ang="0">
                  <a:pos x="92" y="92"/>
                </a:cxn>
              </a:cxnLst>
              <a:rect l="0" t="0" r="r" b="b"/>
              <a:pathLst>
                <a:path w="116" h="117">
                  <a:moveTo>
                    <a:pt x="92" y="92"/>
                  </a:moveTo>
                  <a:lnTo>
                    <a:pt x="87" y="80"/>
                  </a:lnTo>
                  <a:lnTo>
                    <a:pt x="79" y="66"/>
                  </a:lnTo>
                  <a:lnTo>
                    <a:pt x="74" y="62"/>
                  </a:lnTo>
                  <a:lnTo>
                    <a:pt x="69" y="59"/>
                  </a:lnTo>
                  <a:lnTo>
                    <a:pt x="68" y="59"/>
                  </a:lnTo>
                  <a:lnTo>
                    <a:pt x="65" y="62"/>
                  </a:lnTo>
                  <a:lnTo>
                    <a:pt x="63" y="64"/>
                  </a:lnTo>
                  <a:lnTo>
                    <a:pt x="61" y="68"/>
                  </a:lnTo>
                  <a:lnTo>
                    <a:pt x="60" y="80"/>
                  </a:lnTo>
                  <a:lnTo>
                    <a:pt x="61" y="94"/>
                  </a:lnTo>
                  <a:lnTo>
                    <a:pt x="61" y="101"/>
                  </a:lnTo>
                  <a:lnTo>
                    <a:pt x="60" y="106"/>
                  </a:lnTo>
                  <a:lnTo>
                    <a:pt x="57" y="111"/>
                  </a:lnTo>
                  <a:lnTo>
                    <a:pt x="52" y="116"/>
                  </a:lnTo>
                  <a:lnTo>
                    <a:pt x="47" y="117"/>
                  </a:lnTo>
                  <a:lnTo>
                    <a:pt x="42" y="117"/>
                  </a:lnTo>
                  <a:lnTo>
                    <a:pt x="37" y="116"/>
                  </a:lnTo>
                  <a:lnTo>
                    <a:pt x="31" y="112"/>
                  </a:lnTo>
                  <a:lnTo>
                    <a:pt x="26" y="110"/>
                  </a:lnTo>
                  <a:lnTo>
                    <a:pt x="22" y="104"/>
                  </a:lnTo>
                  <a:lnTo>
                    <a:pt x="20" y="101"/>
                  </a:lnTo>
                  <a:lnTo>
                    <a:pt x="19" y="95"/>
                  </a:lnTo>
                  <a:lnTo>
                    <a:pt x="19" y="85"/>
                  </a:lnTo>
                  <a:lnTo>
                    <a:pt x="19" y="77"/>
                  </a:lnTo>
                  <a:lnTo>
                    <a:pt x="16" y="71"/>
                  </a:lnTo>
                  <a:lnTo>
                    <a:pt x="12" y="62"/>
                  </a:lnTo>
                  <a:lnTo>
                    <a:pt x="7" y="53"/>
                  </a:lnTo>
                  <a:lnTo>
                    <a:pt x="2" y="41"/>
                  </a:lnTo>
                  <a:lnTo>
                    <a:pt x="0" y="35"/>
                  </a:lnTo>
                  <a:lnTo>
                    <a:pt x="0" y="29"/>
                  </a:lnTo>
                  <a:lnTo>
                    <a:pt x="0" y="25"/>
                  </a:lnTo>
                  <a:lnTo>
                    <a:pt x="3" y="22"/>
                  </a:lnTo>
                  <a:lnTo>
                    <a:pt x="7" y="20"/>
                  </a:lnTo>
                  <a:lnTo>
                    <a:pt x="12" y="20"/>
                  </a:lnTo>
                  <a:lnTo>
                    <a:pt x="16" y="20"/>
                  </a:lnTo>
                  <a:lnTo>
                    <a:pt x="21" y="22"/>
                  </a:lnTo>
                  <a:lnTo>
                    <a:pt x="30" y="24"/>
                  </a:lnTo>
                  <a:lnTo>
                    <a:pt x="38" y="27"/>
                  </a:lnTo>
                  <a:lnTo>
                    <a:pt x="48" y="29"/>
                  </a:lnTo>
                  <a:lnTo>
                    <a:pt x="56" y="28"/>
                  </a:lnTo>
                  <a:lnTo>
                    <a:pt x="64" y="27"/>
                  </a:lnTo>
                  <a:lnTo>
                    <a:pt x="70" y="23"/>
                  </a:lnTo>
                  <a:lnTo>
                    <a:pt x="83" y="14"/>
                  </a:lnTo>
                  <a:lnTo>
                    <a:pt x="99" y="3"/>
                  </a:lnTo>
                  <a:lnTo>
                    <a:pt x="103" y="2"/>
                  </a:lnTo>
                  <a:lnTo>
                    <a:pt x="107" y="1"/>
                  </a:lnTo>
                  <a:lnTo>
                    <a:pt x="110" y="0"/>
                  </a:lnTo>
                  <a:lnTo>
                    <a:pt x="113" y="1"/>
                  </a:lnTo>
                  <a:lnTo>
                    <a:pt x="114" y="2"/>
                  </a:lnTo>
                  <a:lnTo>
                    <a:pt x="116" y="5"/>
                  </a:lnTo>
                  <a:lnTo>
                    <a:pt x="116" y="9"/>
                  </a:lnTo>
                  <a:lnTo>
                    <a:pt x="114" y="14"/>
                  </a:lnTo>
                  <a:lnTo>
                    <a:pt x="110" y="22"/>
                  </a:lnTo>
                  <a:lnTo>
                    <a:pt x="108" y="28"/>
                  </a:lnTo>
                  <a:lnTo>
                    <a:pt x="105" y="36"/>
                  </a:lnTo>
                  <a:lnTo>
                    <a:pt x="105" y="44"/>
                  </a:lnTo>
                  <a:lnTo>
                    <a:pt x="108" y="63"/>
                  </a:lnTo>
                  <a:lnTo>
                    <a:pt x="113" y="81"/>
                  </a:lnTo>
                  <a:lnTo>
                    <a:pt x="113" y="85"/>
                  </a:lnTo>
                  <a:lnTo>
                    <a:pt x="113" y="89"/>
                  </a:lnTo>
                  <a:lnTo>
                    <a:pt x="113" y="93"/>
                  </a:lnTo>
                  <a:lnTo>
                    <a:pt x="112" y="97"/>
                  </a:lnTo>
                  <a:lnTo>
                    <a:pt x="109" y="99"/>
                  </a:lnTo>
                  <a:lnTo>
                    <a:pt x="107" y="101"/>
                  </a:lnTo>
                  <a:lnTo>
                    <a:pt x="101" y="102"/>
                  </a:lnTo>
                  <a:lnTo>
                    <a:pt x="96" y="101"/>
                  </a:lnTo>
                  <a:lnTo>
                    <a:pt x="92" y="9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86" name="Freeform 98">
              <a:extLst>
                <a:ext uri="{FF2B5EF4-FFF2-40B4-BE49-F238E27FC236}">
                  <a16:creationId xmlns:a16="http://schemas.microsoft.com/office/drawing/2014/main" id="{B41C2A06-F1EC-7E44-9943-B2F648EDBA4D}"/>
                </a:ext>
              </a:extLst>
            </p:cNvPr>
            <p:cNvSpPr>
              <a:spLocks/>
            </p:cNvSpPr>
            <p:nvPr/>
          </p:nvSpPr>
          <p:spPr bwMode="auto">
            <a:xfrm>
              <a:off x="9018525" y="6374580"/>
              <a:ext cx="284184" cy="214951"/>
            </a:xfrm>
            <a:custGeom>
              <a:avLst/>
              <a:gdLst/>
              <a:ahLst/>
              <a:cxnLst>
                <a:cxn ang="0">
                  <a:pos x="514" y="338"/>
                </a:cxn>
                <a:cxn ang="0">
                  <a:pos x="492" y="307"/>
                </a:cxn>
                <a:cxn ang="0">
                  <a:pos x="476" y="271"/>
                </a:cxn>
                <a:cxn ang="0">
                  <a:pos x="461" y="240"/>
                </a:cxn>
                <a:cxn ang="0">
                  <a:pos x="440" y="213"/>
                </a:cxn>
                <a:cxn ang="0">
                  <a:pos x="425" y="188"/>
                </a:cxn>
                <a:cxn ang="0">
                  <a:pos x="406" y="178"/>
                </a:cxn>
                <a:cxn ang="0">
                  <a:pos x="362" y="172"/>
                </a:cxn>
                <a:cxn ang="0">
                  <a:pos x="325" y="175"/>
                </a:cxn>
                <a:cxn ang="0">
                  <a:pos x="313" y="171"/>
                </a:cxn>
                <a:cxn ang="0">
                  <a:pos x="296" y="148"/>
                </a:cxn>
                <a:cxn ang="0">
                  <a:pos x="285" y="137"/>
                </a:cxn>
                <a:cxn ang="0">
                  <a:pos x="247" y="123"/>
                </a:cxn>
                <a:cxn ang="0">
                  <a:pos x="212" y="100"/>
                </a:cxn>
                <a:cxn ang="0">
                  <a:pos x="184" y="65"/>
                </a:cxn>
                <a:cxn ang="0">
                  <a:pos x="165" y="17"/>
                </a:cxn>
                <a:cxn ang="0">
                  <a:pos x="143" y="0"/>
                </a:cxn>
                <a:cxn ang="0">
                  <a:pos x="111" y="16"/>
                </a:cxn>
                <a:cxn ang="0">
                  <a:pos x="64" y="60"/>
                </a:cxn>
                <a:cxn ang="0">
                  <a:pos x="44" y="75"/>
                </a:cxn>
                <a:cxn ang="0">
                  <a:pos x="15" y="86"/>
                </a:cxn>
                <a:cxn ang="0">
                  <a:pos x="1" y="92"/>
                </a:cxn>
                <a:cxn ang="0">
                  <a:pos x="10" y="100"/>
                </a:cxn>
                <a:cxn ang="0">
                  <a:pos x="50" y="97"/>
                </a:cxn>
                <a:cxn ang="0">
                  <a:pos x="97" y="100"/>
                </a:cxn>
                <a:cxn ang="0">
                  <a:pos x="120" y="108"/>
                </a:cxn>
                <a:cxn ang="0">
                  <a:pos x="194" y="163"/>
                </a:cxn>
                <a:cxn ang="0">
                  <a:pos x="242" y="194"/>
                </a:cxn>
                <a:cxn ang="0">
                  <a:pos x="257" y="200"/>
                </a:cxn>
                <a:cxn ang="0">
                  <a:pos x="273" y="200"/>
                </a:cxn>
                <a:cxn ang="0">
                  <a:pos x="279" y="206"/>
                </a:cxn>
                <a:cxn ang="0">
                  <a:pos x="283" y="229"/>
                </a:cxn>
                <a:cxn ang="0">
                  <a:pos x="295" y="263"/>
                </a:cxn>
                <a:cxn ang="0">
                  <a:pos x="318" y="275"/>
                </a:cxn>
                <a:cxn ang="0">
                  <a:pos x="346" y="275"/>
                </a:cxn>
                <a:cxn ang="0">
                  <a:pos x="392" y="272"/>
                </a:cxn>
                <a:cxn ang="0">
                  <a:pos x="412" y="283"/>
                </a:cxn>
                <a:cxn ang="0">
                  <a:pos x="425" y="307"/>
                </a:cxn>
                <a:cxn ang="0">
                  <a:pos x="439" y="321"/>
                </a:cxn>
                <a:cxn ang="0">
                  <a:pos x="457" y="337"/>
                </a:cxn>
                <a:cxn ang="0">
                  <a:pos x="479" y="368"/>
                </a:cxn>
                <a:cxn ang="0">
                  <a:pos x="505" y="411"/>
                </a:cxn>
                <a:cxn ang="0">
                  <a:pos x="523" y="452"/>
                </a:cxn>
                <a:cxn ang="0">
                  <a:pos x="553" y="468"/>
                </a:cxn>
                <a:cxn ang="0">
                  <a:pos x="601" y="453"/>
                </a:cxn>
                <a:cxn ang="0">
                  <a:pos x="616" y="446"/>
                </a:cxn>
                <a:cxn ang="0">
                  <a:pos x="620" y="435"/>
                </a:cxn>
                <a:cxn ang="0">
                  <a:pos x="625" y="384"/>
                </a:cxn>
                <a:cxn ang="0">
                  <a:pos x="612" y="367"/>
                </a:cxn>
                <a:cxn ang="0">
                  <a:pos x="584" y="371"/>
                </a:cxn>
                <a:cxn ang="0">
                  <a:pos x="546" y="367"/>
                </a:cxn>
              </a:cxnLst>
              <a:rect l="0" t="0" r="r" b="b"/>
              <a:pathLst>
                <a:path w="625" h="476">
                  <a:moveTo>
                    <a:pt x="532" y="358"/>
                  </a:moveTo>
                  <a:lnTo>
                    <a:pt x="522" y="349"/>
                  </a:lnTo>
                  <a:lnTo>
                    <a:pt x="514" y="338"/>
                  </a:lnTo>
                  <a:lnTo>
                    <a:pt x="505" y="328"/>
                  </a:lnTo>
                  <a:lnTo>
                    <a:pt x="498" y="317"/>
                  </a:lnTo>
                  <a:lnTo>
                    <a:pt x="492" y="307"/>
                  </a:lnTo>
                  <a:lnTo>
                    <a:pt x="485" y="295"/>
                  </a:lnTo>
                  <a:lnTo>
                    <a:pt x="480" y="284"/>
                  </a:lnTo>
                  <a:lnTo>
                    <a:pt x="476" y="271"/>
                  </a:lnTo>
                  <a:lnTo>
                    <a:pt x="473" y="259"/>
                  </a:lnTo>
                  <a:lnTo>
                    <a:pt x="467" y="249"/>
                  </a:lnTo>
                  <a:lnTo>
                    <a:pt x="461" y="240"/>
                  </a:lnTo>
                  <a:lnTo>
                    <a:pt x="454" y="231"/>
                  </a:lnTo>
                  <a:lnTo>
                    <a:pt x="447" y="222"/>
                  </a:lnTo>
                  <a:lnTo>
                    <a:pt x="440" y="213"/>
                  </a:lnTo>
                  <a:lnTo>
                    <a:pt x="434" y="203"/>
                  </a:lnTo>
                  <a:lnTo>
                    <a:pt x="428" y="193"/>
                  </a:lnTo>
                  <a:lnTo>
                    <a:pt x="425" y="188"/>
                  </a:lnTo>
                  <a:lnTo>
                    <a:pt x="419" y="184"/>
                  </a:lnTo>
                  <a:lnTo>
                    <a:pt x="414" y="180"/>
                  </a:lnTo>
                  <a:lnTo>
                    <a:pt x="406" y="178"/>
                  </a:lnTo>
                  <a:lnTo>
                    <a:pt x="392" y="172"/>
                  </a:lnTo>
                  <a:lnTo>
                    <a:pt x="378" y="170"/>
                  </a:lnTo>
                  <a:lnTo>
                    <a:pt x="362" y="172"/>
                  </a:lnTo>
                  <a:lnTo>
                    <a:pt x="343" y="175"/>
                  </a:lnTo>
                  <a:lnTo>
                    <a:pt x="334" y="176"/>
                  </a:lnTo>
                  <a:lnTo>
                    <a:pt x="325" y="175"/>
                  </a:lnTo>
                  <a:lnTo>
                    <a:pt x="320" y="175"/>
                  </a:lnTo>
                  <a:lnTo>
                    <a:pt x="316" y="172"/>
                  </a:lnTo>
                  <a:lnTo>
                    <a:pt x="313" y="171"/>
                  </a:lnTo>
                  <a:lnTo>
                    <a:pt x="309" y="169"/>
                  </a:lnTo>
                  <a:lnTo>
                    <a:pt x="301" y="157"/>
                  </a:lnTo>
                  <a:lnTo>
                    <a:pt x="296" y="148"/>
                  </a:lnTo>
                  <a:lnTo>
                    <a:pt x="294" y="144"/>
                  </a:lnTo>
                  <a:lnTo>
                    <a:pt x="290" y="140"/>
                  </a:lnTo>
                  <a:lnTo>
                    <a:pt x="285" y="137"/>
                  </a:lnTo>
                  <a:lnTo>
                    <a:pt x="277" y="134"/>
                  </a:lnTo>
                  <a:lnTo>
                    <a:pt x="261" y="128"/>
                  </a:lnTo>
                  <a:lnTo>
                    <a:pt x="247" y="123"/>
                  </a:lnTo>
                  <a:lnTo>
                    <a:pt x="234" y="117"/>
                  </a:lnTo>
                  <a:lnTo>
                    <a:pt x="222" y="109"/>
                  </a:lnTo>
                  <a:lnTo>
                    <a:pt x="212" y="100"/>
                  </a:lnTo>
                  <a:lnTo>
                    <a:pt x="202" y="91"/>
                  </a:lnTo>
                  <a:lnTo>
                    <a:pt x="193" y="79"/>
                  </a:lnTo>
                  <a:lnTo>
                    <a:pt x="184" y="65"/>
                  </a:lnTo>
                  <a:lnTo>
                    <a:pt x="176" y="49"/>
                  </a:lnTo>
                  <a:lnTo>
                    <a:pt x="171" y="32"/>
                  </a:lnTo>
                  <a:lnTo>
                    <a:pt x="165" y="17"/>
                  </a:lnTo>
                  <a:lnTo>
                    <a:pt x="158" y="1"/>
                  </a:lnTo>
                  <a:lnTo>
                    <a:pt x="151" y="0"/>
                  </a:lnTo>
                  <a:lnTo>
                    <a:pt x="143" y="0"/>
                  </a:lnTo>
                  <a:lnTo>
                    <a:pt x="134" y="1"/>
                  </a:lnTo>
                  <a:lnTo>
                    <a:pt x="127" y="5"/>
                  </a:lnTo>
                  <a:lnTo>
                    <a:pt x="111" y="16"/>
                  </a:lnTo>
                  <a:lnTo>
                    <a:pt x="96" y="30"/>
                  </a:lnTo>
                  <a:lnTo>
                    <a:pt x="80" y="44"/>
                  </a:lnTo>
                  <a:lnTo>
                    <a:pt x="64" y="60"/>
                  </a:lnTo>
                  <a:lnTo>
                    <a:pt x="58" y="66"/>
                  </a:lnTo>
                  <a:lnTo>
                    <a:pt x="50" y="71"/>
                  </a:lnTo>
                  <a:lnTo>
                    <a:pt x="44" y="75"/>
                  </a:lnTo>
                  <a:lnTo>
                    <a:pt x="37" y="79"/>
                  </a:lnTo>
                  <a:lnTo>
                    <a:pt x="28" y="82"/>
                  </a:lnTo>
                  <a:lnTo>
                    <a:pt x="15" y="86"/>
                  </a:lnTo>
                  <a:lnTo>
                    <a:pt x="9" y="87"/>
                  </a:lnTo>
                  <a:lnTo>
                    <a:pt x="5" y="89"/>
                  </a:lnTo>
                  <a:lnTo>
                    <a:pt x="1" y="92"/>
                  </a:lnTo>
                  <a:lnTo>
                    <a:pt x="0" y="96"/>
                  </a:lnTo>
                  <a:lnTo>
                    <a:pt x="4" y="99"/>
                  </a:lnTo>
                  <a:lnTo>
                    <a:pt x="10" y="100"/>
                  </a:lnTo>
                  <a:lnTo>
                    <a:pt x="19" y="100"/>
                  </a:lnTo>
                  <a:lnTo>
                    <a:pt x="29" y="100"/>
                  </a:lnTo>
                  <a:lnTo>
                    <a:pt x="50" y="97"/>
                  </a:lnTo>
                  <a:lnTo>
                    <a:pt x="64" y="96"/>
                  </a:lnTo>
                  <a:lnTo>
                    <a:pt x="83" y="99"/>
                  </a:lnTo>
                  <a:lnTo>
                    <a:pt x="97" y="100"/>
                  </a:lnTo>
                  <a:lnTo>
                    <a:pt x="105" y="102"/>
                  </a:lnTo>
                  <a:lnTo>
                    <a:pt x="112" y="105"/>
                  </a:lnTo>
                  <a:lnTo>
                    <a:pt x="120" y="108"/>
                  </a:lnTo>
                  <a:lnTo>
                    <a:pt x="128" y="113"/>
                  </a:lnTo>
                  <a:lnTo>
                    <a:pt x="154" y="132"/>
                  </a:lnTo>
                  <a:lnTo>
                    <a:pt x="194" y="163"/>
                  </a:lnTo>
                  <a:lnTo>
                    <a:pt x="215" y="178"/>
                  </a:lnTo>
                  <a:lnTo>
                    <a:pt x="234" y="191"/>
                  </a:lnTo>
                  <a:lnTo>
                    <a:pt x="242" y="194"/>
                  </a:lnTo>
                  <a:lnTo>
                    <a:pt x="248" y="198"/>
                  </a:lnTo>
                  <a:lnTo>
                    <a:pt x="254" y="200"/>
                  </a:lnTo>
                  <a:lnTo>
                    <a:pt x="257" y="200"/>
                  </a:lnTo>
                  <a:lnTo>
                    <a:pt x="264" y="198"/>
                  </a:lnTo>
                  <a:lnTo>
                    <a:pt x="269" y="200"/>
                  </a:lnTo>
                  <a:lnTo>
                    <a:pt x="273" y="200"/>
                  </a:lnTo>
                  <a:lnTo>
                    <a:pt x="276" y="202"/>
                  </a:lnTo>
                  <a:lnTo>
                    <a:pt x="278" y="203"/>
                  </a:lnTo>
                  <a:lnTo>
                    <a:pt x="279" y="206"/>
                  </a:lnTo>
                  <a:lnTo>
                    <a:pt x="281" y="210"/>
                  </a:lnTo>
                  <a:lnTo>
                    <a:pt x="282" y="213"/>
                  </a:lnTo>
                  <a:lnTo>
                    <a:pt x="283" y="229"/>
                  </a:lnTo>
                  <a:lnTo>
                    <a:pt x="286" y="246"/>
                  </a:lnTo>
                  <a:lnTo>
                    <a:pt x="290" y="257"/>
                  </a:lnTo>
                  <a:lnTo>
                    <a:pt x="295" y="263"/>
                  </a:lnTo>
                  <a:lnTo>
                    <a:pt x="303" y="268"/>
                  </a:lnTo>
                  <a:lnTo>
                    <a:pt x="309" y="272"/>
                  </a:lnTo>
                  <a:lnTo>
                    <a:pt x="318" y="275"/>
                  </a:lnTo>
                  <a:lnTo>
                    <a:pt x="327" y="275"/>
                  </a:lnTo>
                  <a:lnTo>
                    <a:pt x="336" y="275"/>
                  </a:lnTo>
                  <a:lnTo>
                    <a:pt x="346" y="275"/>
                  </a:lnTo>
                  <a:lnTo>
                    <a:pt x="365" y="273"/>
                  </a:lnTo>
                  <a:lnTo>
                    <a:pt x="383" y="272"/>
                  </a:lnTo>
                  <a:lnTo>
                    <a:pt x="392" y="272"/>
                  </a:lnTo>
                  <a:lnTo>
                    <a:pt x="400" y="275"/>
                  </a:lnTo>
                  <a:lnTo>
                    <a:pt x="406" y="277"/>
                  </a:lnTo>
                  <a:lnTo>
                    <a:pt x="412" y="283"/>
                  </a:lnTo>
                  <a:lnTo>
                    <a:pt x="418" y="293"/>
                  </a:lnTo>
                  <a:lnTo>
                    <a:pt x="422" y="302"/>
                  </a:lnTo>
                  <a:lnTo>
                    <a:pt x="425" y="307"/>
                  </a:lnTo>
                  <a:lnTo>
                    <a:pt x="428" y="311"/>
                  </a:lnTo>
                  <a:lnTo>
                    <a:pt x="432" y="316"/>
                  </a:lnTo>
                  <a:lnTo>
                    <a:pt x="439" y="321"/>
                  </a:lnTo>
                  <a:lnTo>
                    <a:pt x="447" y="327"/>
                  </a:lnTo>
                  <a:lnTo>
                    <a:pt x="453" y="332"/>
                  </a:lnTo>
                  <a:lnTo>
                    <a:pt x="457" y="337"/>
                  </a:lnTo>
                  <a:lnTo>
                    <a:pt x="462" y="343"/>
                  </a:lnTo>
                  <a:lnTo>
                    <a:pt x="469" y="355"/>
                  </a:lnTo>
                  <a:lnTo>
                    <a:pt x="479" y="368"/>
                  </a:lnTo>
                  <a:lnTo>
                    <a:pt x="491" y="382"/>
                  </a:lnTo>
                  <a:lnTo>
                    <a:pt x="498" y="395"/>
                  </a:lnTo>
                  <a:lnTo>
                    <a:pt x="505" y="411"/>
                  </a:lnTo>
                  <a:lnTo>
                    <a:pt x="511" y="426"/>
                  </a:lnTo>
                  <a:lnTo>
                    <a:pt x="517" y="438"/>
                  </a:lnTo>
                  <a:lnTo>
                    <a:pt x="523" y="452"/>
                  </a:lnTo>
                  <a:lnTo>
                    <a:pt x="531" y="465"/>
                  </a:lnTo>
                  <a:lnTo>
                    <a:pt x="539" y="476"/>
                  </a:lnTo>
                  <a:lnTo>
                    <a:pt x="553" y="468"/>
                  </a:lnTo>
                  <a:lnTo>
                    <a:pt x="570" y="457"/>
                  </a:lnTo>
                  <a:lnTo>
                    <a:pt x="584" y="455"/>
                  </a:lnTo>
                  <a:lnTo>
                    <a:pt x="601" y="453"/>
                  </a:lnTo>
                  <a:lnTo>
                    <a:pt x="607" y="451"/>
                  </a:lnTo>
                  <a:lnTo>
                    <a:pt x="614" y="448"/>
                  </a:lnTo>
                  <a:lnTo>
                    <a:pt x="616" y="446"/>
                  </a:lnTo>
                  <a:lnTo>
                    <a:pt x="619" y="443"/>
                  </a:lnTo>
                  <a:lnTo>
                    <a:pt x="620" y="439"/>
                  </a:lnTo>
                  <a:lnTo>
                    <a:pt x="620" y="435"/>
                  </a:lnTo>
                  <a:lnTo>
                    <a:pt x="621" y="417"/>
                  </a:lnTo>
                  <a:lnTo>
                    <a:pt x="623" y="399"/>
                  </a:lnTo>
                  <a:lnTo>
                    <a:pt x="625" y="384"/>
                  </a:lnTo>
                  <a:lnTo>
                    <a:pt x="625" y="368"/>
                  </a:lnTo>
                  <a:lnTo>
                    <a:pt x="620" y="367"/>
                  </a:lnTo>
                  <a:lnTo>
                    <a:pt x="612" y="367"/>
                  </a:lnTo>
                  <a:lnTo>
                    <a:pt x="603" y="369"/>
                  </a:lnTo>
                  <a:lnTo>
                    <a:pt x="597" y="371"/>
                  </a:lnTo>
                  <a:lnTo>
                    <a:pt x="584" y="371"/>
                  </a:lnTo>
                  <a:lnTo>
                    <a:pt x="572" y="371"/>
                  </a:lnTo>
                  <a:lnTo>
                    <a:pt x="559" y="369"/>
                  </a:lnTo>
                  <a:lnTo>
                    <a:pt x="546" y="367"/>
                  </a:lnTo>
                  <a:lnTo>
                    <a:pt x="532" y="35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87" name="Freeform 99">
              <a:extLst>
                <a:ext uri="{FF2B5EF4-FFF2-40B4-BE49-F238E27FC236}">
                  <a16:creationId xmlns:a16="http://schemas.microsoft.com/office/drawing/2014/main" id="{43A80172-CC70-4A4E-BBD0-CB57CAF2CF5E}"/>
                </a:ext>
              </a:extLst>
            </p:cNvPr>
            <p:cNvSpPr>
              <a:spLocks/>
            </p:cNvSpPr>
            <p:nvPr/>
          </p:nvSpPr>
          <p:spPr bwMode="auto">
            <a:xfrm>
              <a:off x="9319103" y="6584111"/>
              <a:ext cx="41899" cy="34320"/>
            </a:xfrm>
            <a:custGeom>
              <a:avLst/>
              <a:gdLst/>
              <a:ahLst/>
              <a:cxnLst>
                <a:cxn ang="0">
                  <a:pos x="89" y="60"/>
                </a:cxn>
                <a:cxn ang="0">
                  <a:pos x="84" y="48"/>
                </a:cxn>
                <a:cxn ang="0">
                  <a:pos x="79" y="37"/>
                </a:cxn>
                <a:cxn ang="0">
                  <a:pos x="71" y="26"/>
                </a:cxn>
                <a:cxn ang="0">
                  <a:pos x="63" y="16"/>
                </a:cxn>
                <a:cxn ang="0">
                  <a:pos x="53" y="9"/>
                </a:cxn>
                <a:cxn ang="0">
                  <a:pos x="41" y="4"/>
                </a:cxn>
                <a:cxn ang="0">
                  <a:pos x="36" y="2"/>
                </a:cxn>
                <a:cxn ang="0">
                  <a:pos x="30" y="0"/>
                </a:cxn>
                <a:cxn ang="0">
                  <a:pos x="22" y="0"/>
                </a:cxn>
                <a:cxn ang="0">
                  <a:pos x="15" y="0"/>
                </a:cxn>
                <a:cxn ang="0">
                  <a:pos x="12" y="2"/>
                </a:cxn>
                <a:cxn ang="0">
                  <a:pos x="8" y="3"/>
                </a:cxn>
                <a:cxn ang="0">
                  <a:pos x="4" y="4"/>
                </a:cxn>
                <a:cxn ang="0">
                  <a:pos x="3" y="7"/>
                </a:cxn>
                <a:cxn ang="0">
                  <a:pos x="1" y="9"/>
                </a:cxn>
                <a:cxn ang="0">
                  <a:pos x="0" y="12"/>
                </a:cxn>
                <a:cxn ang="0">
                  <a:pos x="1" y="16"/>
                </a:cxn>
                <a:cxn ang="0">
                  <a:pos x="4" y="20"/>
                </a:cxn>
                <a:cxn ang="0">
                  <a:pos x="9" y="25"/>
                </a:cxn>
                <a:cxn ang="0">
                  <a:pos x="15" y="29"/>
                </a:cxn>
                <a:cxn ang="0">
                  <a:pos x="22" y="33"/>
                </a:cxn>
                <a:cxn ang="0">
                  <a:pos x="28" y="37"/>
                </a:cxn>
                <a:cxn ang="0">
                  <a:pos x="36" y="42"/>
                </a:cxn>
                <a:cxn ang="0">
                  <a:pos x="44" y="47"/>
                </a:cxn>
                <a:cxn ang="0">
                  <a:pos x="52" y="55"/>
                </a:cxn>
                <a:cxn ang="0">
                  <a:pos x="60" y="61"/>
                </a:cxn>
                <a:cxn ang="0">
                  <a:pos x="66" y="68"/>
                </a:cxn>
                <a:cxn ang="0">
                  <a:pos x="71" y="74"/>
                </a:cxn>
                <a:cxn ang="0">
                  <a:pos x="74" y="77"/>
                </a:cxn>
                <a:cxn ang="0">
                  <a:pos x="78" y="78"/>
                </a:cxn>
                <a:cxn ang="0">
                  <a:pos x="83" y="78"/>
                </a:cxn>
                <a:cxn ang="0">
                  <a:pos x="89" y="78"/>
                </a:cxn>
                <a:cxn ang="0">
                  <a:pos x="89" y="60"/>
                </a:cxn>
              </a:cxnLst>
              <a:rect l="0" t="0" r="r" b="b"/>
              <a:pathLst>
                <a:path w="89" h="78">
                  <a:moveTo>
                    <a:pt x="89" y="60"/>
                  </a:moveTo>
                  <a:lnTo>
                    <a:pt x="84" y="48"/>
                  </a:lnTo>
                  <a:lnTo>
                    <a:pt x="79" y="37"/>
                  </a:lnTo>
                  <a:lnTo>
                    <a:pt x="71" y="26"/>
                  </a:lnTo>
                  <a:lnTo>
                    <a:pt x="63" y="16"/>
                  </a:lnTo>
                  <a:lnTo>
                    <a:pt x="53" y="9"/>
                  </a:lnTo>
                  <a:lnTo>
                    <a:pt x="41" y="4"/>
                  </a:lnTo>
                  <a:lnTo>
                    <a:pt x="36" y="2"/>
                  </a:lnTo>
                  <a:lnTo>
                    <a:pt x="30" y="0"/>
                  </a:lnTo>
                  <a:lnTo>
                    <a:pt x="22" y="0"/>
                  </a:lnTo>
                  <a:lnTo>
                    <a:pt x="15" y="0"/>
                  </a:lnTo>
                  <a:lnTo>
                    <a:pt x="12" y="2"/>
                  </a:lnTo>
                  <a:lnTo>
                    <a:pt x="8" y="3"/>
                  </a:lnTo>
                  <a:lnTo>
                    <a:pt x="4" y="4"/>
                  </a:lnTo>
                  <a:lnTo>
                    <a:pt x="3" y="7"/>
                  </a:lnTo>
                  <a:lnTo>
                    <a:pt x="1" y="9"/>
                  </a:lnTo>
                  <a:lnTo>
                    <a:pt x="0" y="12"/>
                  </a:lnTo>
                  <a:lnTo>
                    <a:pt x="1" y="16"/>
                  </a:lnTo>
                  <a:lnTo>
                    <a:pt x="4" y="20"/>
                  </a:lnTo>
                  <a:lnTo>
                    <a:pt x="9" y="25"/>
                  </a:lnTo>
                  <a:lnTo>
                    <a:pt x="15" y="29"/>
                  </a:lnTo>
                  <a:lnTo>
                    <a:pt x="22" y="33"/>
                  </a:lnTo>
                  <a:lnTo>
                    <a:pt x="28" y="37"/>
                  </a:lnTo>
                  <a:lnTo>
                    <a:pt x="36" y="42"/>
                  </a:lnTo>
                  <a:lnTo>
                    <a:pt x="44" y="47"/>
                  </a:lnTo>
                  <a:lnTo>
                    <a:pt x="52" y="55"/>
                  </a:lnTo>
                  <a:lnTo>
                    <a:pt x="60" y="61"/>
                  </a:lnTo>
                  <a:lnTo>
                    <a:pt x="66" y="68"/>
                  </a:lnTo>
                  <a:lnTo>
                    <a:pt x="71" y="74"/>
                  </a:lnTo>
                  <a:lnTo>
                    <a:pt x="74" y="77"/>
                  </a:lnTo>
                  <a:lnTo>
                    <a:pt x="78" y="78"/>
                  </a:lnTo>
                  <a:lnTo>
                    <a:pt x="83" y="78"/>
                  </a:lnTo>
                  <a:lnTo>
                    <a:pt x="89" y="78"/>
                  </a:lnTo>
                  <a:lnTo>
                    <a:pt x="89" y="6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88" name="Freeform 100">
              <a:extLst>
                <a:ext uri="{FF2B5EF4-FFF2-40B4-BE49-F238E27FC236}">
                  <a16:creationId xmlns:a16="http://schemas.microsoft.com/office/drawing/2014/main" id="{4D6DDF1A-CE89-3A48-BE77-AEACB3688356}"/>
                </a:ext>
              </a:extLst>
            </p:cNvPr>
            <p:cNvSpPr>
              <a:spLocks/>
            </p:cNvSpPr>
            <p:nvPr/>
          </p:nvSpPr>
          <p:spPr bwMode="auto">
            <a:xfrm>
              <a:off x="9375576" y="6634687"/>
              <a:ext cx="36434" cy="25288"/>
            </a:xfrm>
            <a:custGeom>
              <a:avLst/>
              <a:gdLst/>
              <a:ahLst/>
              <a:cxnLst>
                <a:cxn ang="0">
                  <a:pos x="78" y="15"/>
                </a:cxn>
                <a:cxn ang="0">
                  <a:pos x="68" y="12"/>
                </a:cxn>
                <a:cxn ang="0">
                  <a:pos x="57" y="7"/>
                </a:cxn>
                <a:cxn ang="0">
                  <a:pos x="44" y="5"/>
                </a:cxn>
                <a:cxn ang="0">
                  <a:pos x="33" y="3"/>
                </a:cxn>
                <a:cxn ang="0">
                  <a:pos x="20" y="2"/>
                </a:cxn>
                <a:cxn ang="0">
                  <a:pos x="8" y="0"/>
                </a:cxn>
                <a:cxn ang="0">
                  <a:pos x="4" y="2"/>
                </a:cxn>
                <a:cxn ang="0">
                  <a:pos x="2" y="3"/>
                </a:cxn>
                <a:cxn ang="0">
                  <a:pos x="0" y="5"/>
                </a:cxn>
                <a:cxn ang="0">
                  <a:pos x="2" y="8"/>
                </a:cxn>
                <a:cxn ang="0">
                  <a:pos x="3" y="12"/>
                </a:cxn>
                <a:cxn ang="0">
                  <a:pos x="7" y="15"/>
                </a:cxn>
                <a:cxn ang="0">
                  <a:pos x="11" y="17"/>
                </a:cxn>
                <a:cxn ang="0">
                  <a:pos x="15" y="18"/>
                </a:cxn>
                <a:cxn ang="0">
                  <a:pos x="22" y="21"/>
                </a:cxn>
                <a:cxn ang="0">
                  <a:pos x="30" y="24"/>
                </a:cxn>
                <a:cxn ang="0">
                  <a:pos x="35" y="26"/>
                </a:cxn>
                <a:cxn ang="0">
                  <a:pos x="39" y="29"/>
                </a:cxn>
                <a:cxn ang="0">
                  <a:pos x="42" y="33"/>
                </a:cxn>
                <a:cxn ang="0">
                  <a:pos x="44" y="38"/>
                </a:cxn>
                <a:cxn ang="0">
                  <a:pos x="47" y="42"/>
                </a:cxn>
                <a:cxn ang="0">
                  <a:pos x="48" y="46"/>
                </a:cxn>
                <a:cxn ang="0">
                  <a:pos x="52" y="49"/>
                </a:cxn>
                <a:cxn ang="0">
                  <a:pos x="56" y="53"/>
                </a:cxn>
                <a:cxn ang="0">
                  <a:pos x="60" y="56"/>
                </a:cxn>
                <a:cxn ang="0">
                  <a:pos x="65" y="56"/>
                </a:cxn>
                <a:cxn ang="0">
                  <a:pos x="69" y="55"/>
                </a:cxn>
                <a:cxn ang="0">
                  <a:pos x="73" y="52"/>
                </a:cxn>
                <a:cxn ang="0">
                  <a:pos x="77" y="48"/>
                </a:cxn>
                <a:cxn ang="0">
                  <a:pos x="81" y="42"/>
                </a:cxn>
                <a:cxn ang="0">
                  <a:pos x="81" y="38"/>
                </a:cxn>
                <a:cxn ang="0">
                  <a:pos x="81" y="34"/>
                </a:cxn>
                <a:cxn ang="0">
                  <a:pos x="81" y="31"/>
                </a:cxn>
                <a:cxn ang="0">
                  <a:pos x="79" y="29"/>
                </a:cxn>
                <a:cxn ang="0">
                  <a:pos x="78" y="15"/>
                </a:cxn>
              </a:cxnLst>
              <a:rect l="0" t="0" r="r" b="b"/>
              <a:pathLst>
                <a:path w="81" h="56">
                  <a:moveTo>
                    <a:pt x="78" y="15"/>
                  </a:moveTo>
                  <a:lnTo>
                    <a:pt x="68" y="12"/>
                  </a:lnTo>
                  <a:lnTo>
                    <a:pt x="57" y="7"/>
                  </a:lnTo>
                  <a:lnTo>
                    <a:pt x="44" y="5"/>
                  </a:lnTo>
                  <a:lnTo>
                    <a:pt x="33" y="3"/>
                  </a:lnTo>
                  <a:lnTo>
                    <a:pt x="20" y="2"/>
                  </a:lnTo>
                  <a:lnTo>
                    <a:pt x="8" y="0"/>
                  </a:lnTo>
                  <a:lnTo>
                    <a:pt x="4" y="2"/>
                  </a:lnTo>
                  <a:lnTo>
                    <a:pt x="2" y="3"/>
                  </a:lnTo>
                  <a:lnTo>
                    <a:pt x="0" y="5"/>
                  </a:lnTo>
                  <a:lnTo>
                    <a:pt x="2" y="8"/>
                  </a:lnTo>
                  <a:lnTo>
                    <a:pt x="3" y="12"/>
                  </a:lnTo>
                  <a:lnTo>
                    <a:pt x="7" y="15"/>
                  </a:lnTo>
                  <a:lnTo>
                    <a:pt x="11" y="17"/>
                  </a:lnTo>
                  <a:lnTo>
                    <a:pt x="15" y="18"/>
                  </a:lnTo>
                  <a:lnTo>
                    <a:pt x="22" y="21"/>
                  </a:lnTo>
                  <a:lnTo>
                    <a:pt x="30" y="24"/>
                  </a:lnTo>
                  <a:lnTo>
                    <a:pt x="35" y="26"/>
                  </a:lnTo>
                  <a:lnTo>
                    <a:pt x="39" y="29"/>
                  </a:lnTo>
                  <a:lnTo>
                    <a:pt x="42" y="33"/>
                  </a:lnTo>
                  <a:lnTo>
                    <a:pt x="44" y="38"/>
                  </a:lnTo>
                  <a:lnTo>
                    <a:pt x="47" y="42"/>
                  </a:lnTo>
                  <a:lnTo>
                    <a:pt x="48" y="46"/>
                  </a:lnTo>
                  <a:lnTo>
                    <a:pt x="52" y="49"/>
                  </a:lnTo>
                  <a:lnTo>
                    <a:pt x="56" y="53"/>
                  </a:lnTo>
                  <a:lnTo>
                    <a:pt x="60" y="56"/>
                  </a:lnTo>
                  <a:lnTo>
                    <a:pt x="65" y="56"/>
                  </a:lnTo>
                  <a:lnTo>
                    <a:pt x="69" y="55"/>
                  </a:lnTo>
                  <a:lnTo>
                    <a:pt x="73" y="52"/>
                  </a:lnTo>
                  <a:lnTo>
                    <a:pt x="77" y="48"/>
                  </a:lnTo>
                  <a:lnTo>
                    <a:pt x="81" y="42"/>
                  </a:lnTo>
                  <a:lnTo>
                    <a:pt x="81" y="38"/>
                  </a:lnTo>
                  <a:lnTo>
                    <a:pt x="81" y="34"/>
                  </a:lnTo>
                  <a:lnTo>
                    <a:pt x="81" y="31"/>
                  </a:lnTo>
                  <a:lnTo>
                    <a:pt x="79" y="29"/>
                  </a:lnTo>
                  <a:lnTo>
                    <a:pt x="78" y="1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89" name="Freeform 108">
              <a:extLst>
                <a:ext uri="{FF2B5EF4-FFF2-40B4-BE49-F238E27FC236}">
                  <a16:creationId xmlns:a16="http://schemas.microsoft.com/office/drawing/2014/main" id="{69BB4DFA-68A9-9E46-BA4C-C804E3EC8CDA}"/>
                </a:ext>
              </a:extLst>
            </p:cNvPr>
            <p:cNvSpPr>
              <a:spLocks/>
            </p:cNvSpPr>
            <p:nvPr/>
          </p:nvSpPr>
          <p:spPr bwMode="auto">
            <a:xfrm>
              <a:off x="9286313" y="6829768"/>
              <a:ext cx="32790" cy="32513"/>
            </a:xfrm>
            <a:custGeom>
              <a:avLst/>
              <a:gdLst/>
              <a:ahLst/>
              <a:cxnLst>
                <a:cxn ang="0">
                  <a:pos x="6" y="39"/>
                </a:cxn>
                <a:cxn ang="0">
                  <a:pos x="14" y="39"/>
                </a:cxn>
                <a:cxn ang="0">
                  <a:pos x="22" y="35"/>
                </a:cxn>
                <a:cxn ang="0">
                  <a:pos x="30" y="31"/>
                </a:cxn>
                <a:cxn ang="0">
                  <a:pos x="36" y="26"/>
                </a:cxn>
                <a:cxn ang="0">
                  <a:pos x="41" y="18"/>
                </a:cxn>
                <a:cxn ang="0">
                  <a:pos x="50" y="9"/>
                </a:cxn>
                <a:cxn ang="0">
                  <a:pos x="56" y="5"/>
                </a:cxn>
                <a:cxn ang="0">
                  <a:pos x="59" y="3"/>
                </a:cxn>
                <a:cxn ang="0">
                  <a:pos x="65" y="0"/>
                </a:cxn>
                <a:cxn ang="0">
                  <a:pos x="70" y="0"/>
                </a:cxn>
                <a:cxn ang="0">
                  <a:pos x="72" y="1"/>
                </a:cxn>
                <a:cxn ang="0">
                  <a:pos x="74" y="5"/>
                </a:cxn>
                <a:cxn ang="0">
                  <a:pos x="74" y="8"/>
                </a:cxn>
                <a:cxn ang="0">
                  <a:pos x="72" y="12"/>
                </a:cxn>
                <a:cxn ang="0">
                  <a:pos x="70" y="19"/>
                </a:cxn>
                <a:cxn ang="0">
                  <a:pos x="67" y="25"/>
                </a:cxn>
                <a:cxn ang="0">
                  <a:pos x="58" y="35"/>
                </a:cxn>
                <a:cxn ang="0">
                  <a:pos x="49" y="45"/>
                </a:cxn>
                <a:cxn ang="0">
                  <a:pos x="46" y="50"/>
                </a:cxn>
                <a:cxn ang="0">
                  <a:pos x="46" y="57"/>
                </a:cxn>
                <a:cxn ang="0">
                  <a:pos x="45" y="60"/>
                </a:cxn>
                <a:cxn ang="0">
                  <a:pos x="43" y="62"/>
                </a:cxn>
                <a:cxn ang="0">
                  <a:pos x="40" y="65"/>
                </a:cxn>
                <a:cxn ang="0">
                  <a:pos x="36" y="67"/>
                </a:cxn>
                <a:cxn ang="0">
                  <a:pos x="28" y="70"/>
                </a:cxn>
                <a:cxn ang="0">
                  <a:pos x="22" y="71"/>
                </a:cxn>
                <a:cxn ang="0">
                  <a:pos x="18" y="72"/>
                </a:cxn>
                <a:cxn ang="0">
                  <a:pos x="14" y="71"/>
                </a:cxn>
                <a:cxn ang="0">
                  <a:pos x="10" y="70"/>
                </a:cxn>
                <a:cxn ang="0">
                  <a:pos x="6" y="69"/>
                </a:cxn>
                <a:cxn ang="0">
                  <a:pos x="4" y="66"/>
                </a:cxn>
                <a:cxn ang="0">
                  <a:pos x="1" y="63"/>
                </a:cxn>
                <a:cxn ang="0">
                  <a:pos x="0" y="60"/>
                </a:cxn>
                <a:cxn ang="0">
                  <a:pos x="0" y="56"/>
                </a:cxn>
                <a:cxn ang="0">
                  <a:pos x="6" y="39"/>
                </a:cxn>
              </a:cxnLst>
              <a:rect l="0" t="0" r="r" b="b"/>
              <a:pathLst>
                <a:path w="74" h="72">
                  <a:moveTo>
                    <a:pt x="6" y="39"/>
                  </a:moveTo>
                  <a:lnTo>
                    <a:pt x="14" y="39"/>
                  </a:lnTo>
                  <a:lnTo>
                    <a:pt x="22" y="35"/>
                  </a:lnTo>
                  <a:lnTo>
                    <a:pt x="30" y="31"/>
                  </a:lnTo>
                  <a:lnTo>
                    <a:pt x="36" y="26"/>
                  </a:lnTo>
                  <a:lnTo>
                    <a:pt x="41" y="18"/>
                  </a:lnTo>
                  <a:lnTo>
                    <a:pt x="50" y="9"/>
                  </a:lnTo>
                  <a:lnTo>
                    <a:pt x="56" y="5"/>
                  </a:lnTo>
                  <a:lnTo>
                    <a:pt x="59" y="3"/>
                  </a:lnTo>
                  <a:lnTo>
                    <a:pt x="65" y="0"/>
                  </a:lnTo>
                  <a:lnTo>
                    <a:pt x="70" y="0"/>
                  </a:lnTo>
                  <a:lnTo>
                    <a:pt x="72" y="1"/>
                  </a:lnTo>
                  <a:lnTo>
                    <a:pt x="74" y="5"/>
                  </a:lnTo>
                  <a:lnTo>
                    <a:pt x="74" y="8"/>
                  </a:lnTo>
                  <a:lnTo>
                    <a:pt x="72" y="12"/>
                  </a:lnTo>
                  <a:lnTo>
                    <a:pt x="70" y="19"/>
                  </a:lnTo>
                  <a:lnTo>
                    <a:pt x="67" y="25"/>
                  </a:lnTo>
                  <a:lnTo>
                    <a:pt x="58" y="35"/>
                  </a:lnTo>
                  <a:lnTo>
                    <a:pt x="49" y="45"/>
                  </a:lnTo>
                  <a:lnTo>
                    <a:pt x="46" y="50"/>
                  </a:lnTo>
                  <a:lnTo>
                    <a:pt x="46" y="57"/>
                  </a:lnTo>
                  <a:lnTo>
                    <a:pt x="45" y="60"/>
                  </a:lnTo>
                  <a:lnTo>
                    <a:pt x="43" y="62"/>
                  </a:lnTo>
                  <a:lnTo>
                    <a:pt x="40" y="65"/>
                  </a:lnTo>
                  <a:lnTo>
                    <a:pt x="36" y="67"/>
                  </a:lnTo>
                  <a:lnTo>
                    <a:pt x="28" y="70"/>
                  </a:lnTo>
                  <a:lnTo>
                    <a:pt x="22" y="71"/>
                  </a:lnTo>
                  <a:lnTo>
                    <a:pt x="18" y="72"/>
                  </a:lnTo>
                  <a:lnTo>
                    <a:pt x="14" y="71"/>
                  </a:lnTo>
                  <a:lnTo>
                    <a:pt x="10" y="70"/>
                  </a:lnTo>
                  <a:lnTo>
                    <a:pt x="6" y="69"/>
                  </a:lnTo>
                  <a:lnTo>
                    <a:pt x="4" y="66"/>
                  </a:lnTo>
                  <a:lnTo>
                    <a:pt x="1" y="63"/>
                  </a:lnTo>
                  <a:lnTo>
                    <a:pt x="0" y="60"/>
                  </a:lnTo>
                  <a:lnTo>
                    <a:pt x="0" y="56"/>
                  </a:lnTo>
                  <a:lnTo>
                    <a:pt x="6" y="3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90" name="Freeform 109">
              <a:extLst>
                <a:ext uri="{FF2B5EF4-FFF2-40B4-BE49-F238E27FC236}">
                  <a16:creationId xmlns:a16="http://schemas.microsoft.com/office/drawing/2014/main" id="{4F29FB66-0621-9A45-BA48-433DF32811D9}"/>
                </a:ext>
              </a:extLst>
            </p:cNvPr>
            <p:cNvSpPr>
              <a:spLocks/>
            </p:cNvSpPr>
            <p:nvPr/>
          </p:nvSpPr>
          <p:spPr bwMode="auto">
            <a:xfrm>
              <a:off x="9413831" y="6755710"/>
              <a:ext cx="14574" cy="21676"/>
            </a:xfrm>
            <a:custGeom>
              <a:avLst/>
              <a:gdLst/>
              <a:ahLst/>
              <a:cxnLst>
                <a:cxn ang="0">
                  <a:pos x="34" y="39"/>
                </a:cxn>
                <a:cxn ang="0">
                  <a:pos x="34" y="24"/>
                </a:cxn>
                <a:cxn ang="0">
                  <a:pos x="31" y="7"/>
                </a:cxn>
                <a:cxn ang="0">
                  <a:pos x="30" y="4"/>
                </a:cxn>
                <a:cxn ang="0">
                  <a:pos x="27" y="3"/>
                </a:cxn>
                <a:cxn ang="0">
                  <a:pos x="25" y="2"/>
                </a:cxn>
                <a:cxn ang="0">
                  <a:pos x="22" y="0"/>
                </a:cxn>
                <a:cxn ang="0">
                  <a:pos x="15" y="0"/>
                </a:cxn>
                <a:cxn ang="0">
                  <a:pos x="9" y="0"/>
                </a:cxn>
                <a:cxn ang="0">
                  <a:pos x="5" y="3"/>
                </a:cxn>
                <a:cxn ang="0">
                  <a:pos x="3" y="6"/>
                </a:cxn>
                <a:cxn ang="0">
                  <a:pos x="1" y="9"/>
                </a:cxn>
                <a:cxn ang="0">
                  <a:pos x="0" y="13"/>
                </a:cxn>
                <a:cxn ang="0">
                  <a:pos x="3" y="17"/>
                </a:cxn>
                <a:cxn ang="0">
                  <a:pos x="6" y="21"/>
                </a:cxn>
                <a:cxn ang="0">
                  <a:pos x="8" y="25"/>
                </a:cxn>
                <a:cxn ang="0">
                  <a:pos x="6" y="30"/>
                </a:cxn>
                <a:cxn ang="0">
                  <a:pos x="6" y="34"/>
                </a:cxn>
                <a:cxn ang="0">
                  <a:pos x="5" y="38"/>
                </a:cxn>
                <a:cxn ang="0">
                  <a:pos x="5" y="42"/>
                </a:cxn>
                <a:cxn ang="0">
                  <a:pos x="5" y="44"/>
                </a:cxn>
                <a:cxn ang="0">
                  <a:pos x="6" y="47"/>
                </a:cxn>
                <a:cxn ang="0">
                  <a:pos x="8" y="48"/>
                </a:cxn>
                <a:cxn ang="0">
                  <a:pos x="12" y="50"/>
                </a:cxn>
                <a:cxn ang="0">
                  <a:pos x="18" y="48"/>
                </a:cxn>
                <a:cxn ang="0">
                  <a:pos x="34" y="39"/>
                </a:cxn>
              </a:cxnLst>
              <a:rect l="0" t="0" r="r" b="b"/>
              <a:pathLst>
                <a:path w="34" h="50">
                  <a:moveTo>
                    <a:pt x="34" y="39"/>
                  </a:moveTo>
                  <a:lnTo>
                    <a:pt x="34" y="24"/>
                  </a:lnTo>
                  <a:lnTo>
                    <a:pt x="31" y="7"/>
                  </a:lnTo>
                  <a:lnTo>
                    <a:pt x="30" y="4"/>
                  </a:lnTo>
                  <a:lnTo>
                    <a:pt x="27" y="3"/>
                  </a:lnTo>
                  <a:lnTo>
                    <a:pt x="25" y="2"/>
                  </a:lnTo>
                  <a:lnTo>
                    <a:pt x="22" y="0"/>
                  </a:lnTo>
                  <a:lnTo>
                    <a:pt x="15" y="0"/>
                  </a:lnTo>
                  <a:lnTo>
                    <a:pt x="9" y="0"/>
                  </a:lnTo>
                  <a:lnTo>
                    <a:pt x="5" y="3"/>
                  </a:lnTo>
                  <a:lnTo>
                    <a:pt x="3" y="6"/>
                  </a:lnTo>
                  <a:lnTo>
                    <a:pt x="1" y="9"/>
                  </a:lnTo>
                  <a:lnTo>
                    <a:pt x="0" y="13"/>
                  </a:lnTo>
                  <a:lnTo>
                    <a:pt x="3" y="17"/>
                  </a:lnTo>
                  <a:lnTo>
                    <a:pt x="6" y="21"/>
                  </a:lnTo>
                  <a:lnTo>
                    <a:pt x="8" y="25"/>
                  </a:lnTo>
                  <a:lnTo>
                    <a:pt x="6" y="30"/>
                  </a:lnTo>
                  <a:lnTo>
                    <a:pt x="6" y="34"/>
                  </a:lnTo>
                  <a:lnTo>
                    <a:pt x="5" y="38"/>
                  </a:lnTo>
                  <a:lnTo>
                    <a:pt x="5" y="42"/>
                  </a:lnTo>
                  <a:lnTo>
                    <a:pt x="5" y="44"/>
                  </a:lnTo>
                  <a:lnTo>
                    <a:pt x="6" y="47"/>
                  </a:lnTo>
                  <a:lnTo>
                    <a:pt x="8" y="48"/>
                  </a:lnTo>
                  <a:lnTo>
                    <a:pt x="12" y="50"/>
                  </a:lnTo>
                  <a:lnTo>
                    <a:pt x="18" y="48"/>
                  </a:lnTo>
                  <a:lnTo>
                    <a:pt x="34" y="3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91" name="Freeform 110">
              <a:extLst>
                <a:ext uri="{FF2B5EF4-FFF2-40B4-BE49-F238E27FC236}">
                  <a16:creationId xmlns:a16="http://schemas.microsoft.com/office/drawing/2014/main" id="{AAD11C0E-EC64-284A-9692-54405671A0A6}"/>
                </a:ext>
              </a:extLst>
            </p:cNvPr>
            <p:cNvSpPr>
              <a:spLocks/>
            </p:cNvSpPr>
            <p:nvPr/>
          </p:nvSpPr>
          <p:spPr bwMode="auto">
            <a:xfrm>
              <a:off x="8532133" y="5738760"/>
              <a:ext cx="1062046" cy="1193968"/>
            </a:xfrm>
            <a:custGeom>
              <a:avLst/>
              <a:gdLst/>
              <a:ahLst/>
              <a:cxnLst>
                <a:cxn ang="0">
                  <a:pos x="692" y="453"/>
                </a:cxn>
                <a:cxn ang="0">
                  <a:pos x="973" y="334"/>
                </a:cxn>
                <a:cxn ang="0">
                  <a:pos x="1243" y="287"/>
                </a:cxn>
                <a:cxn ang="0">
                  <a:pos x="1503" y="127"/>
                </a:cxn>
                <a:cxn ang="0">
                  <a:pos x="1782" y="212"/>
                </a:cxn>
                <a:cxn ang="0">
                  <a:pos x="2075" y="167"/>
                </a:cxn>
                <a:cxn ang="0">
                  <a:pos x="2126" y="4"/>
                </a:cxn>
                <a:cxn ang="0">
                  <a:pos x="2304" y="129"/>
                </a:cxn>
                <a:cxn ang="0">
                  <a:pos x="2240" y="237"/>
                </a:cxn>
                <a:cxn ang="0">
                  <a:pos x="2224" y="374"/>
                </a:cxn>
                <a:cxn ang="0">
                  <a:pos x="1923" y="465"/>
                </a:cxn>
                <a:cxn ang="0">
                  <a:pos x="1769" y="460"/>
                </a:cxn>
                <a:cxn ang="0">
                  <a:pos x="1577" y="471"/>
                </a:cxn>
                <a:cxn ang="0">
                  <a:pos x="1328" y="577"/>
                </a:cxn>
                <a:cxn ang="0">
                  <a:pos x="1497" y="768"/>
                </a:cxn>
                <a:cxn ang="0">
                  <a:pos x="1419" y="772"/>
                </a:cxn>
                <a:cxn ang="0">
                  <a:pos x="1435" y="918"/>
                </a:cxn>
                <a:cxn ang="0">
                  <a:pos x="1235" y="815"/>
                </a:cxn>
                <a:cxn ang="0">
                  <a:pos x="1344" y="996"/>
                </a:cxn>
                <a:cxn ang="0">
                  <a:pos x="1122" y="816"/>
                </a:cxn>
                <a:cxn ang="0">
                  <a:pos x="1033" y="690"/>
                </a:cxn>
                <a:cxn ang="0">
                  <a:pos x="928" y="843"/>
                </a:cxn>
                <a:cxn ang="0">
                  <a:pos x="1071" y="1162"/>
                </a:cxn>
                <a:cxn ang="0">
                  <a:pos x="1174" y="1361"/>
                </a:cxn>
                <a:cxn ang="0">
                  <a:pos x="1155" y="1298"/>
                </a:cxn>
                <a:cxn ang="0">
                  <a:pos x="997" y="1286"/>
                </a:cxn>
                <a:cxn ang="0">
                  <a:pos x="1077" y="1425"/>
                </a:cxn>
                <a:cxn ang="0">
                  <a:pos x="964" y="1527"/>
                </a:cxn>
                <a:cxn ang="0">
                  <a:pos x="1181" y="1605"/>
                </a:cxn>
                <a:cxn ang="0">
                  <a:pos x="1332" y="1675"/>
                </a:cxn>
                <a:cxn ang="0">
                  <a:pos x="1490" y="1796"/>
                </a:cxn>
                <a:cxn ang="0">
                  <a:pos x="1533" y="1988"/>
                </a:cxn>
                <a:cxn ang="0">
                  <a:pos x="1375" y="1905"/>
                </a:cxn>
                <a:cxn ang="0">
                  <a:pos x="1148" y="1944"/>
                </a:cxn>
                <a:cxn ang="0">
                  <a:pos x="1207" y="2096"/>
                </a:cxn>
                <a:cxn ang="0">
                  <a:pos x="1282" y="2163"/>
                </a:cxn>
                <a:cxn ang="0">
                  <a:pos x="1190" y="2216"/>
                </a:cxn>
                <a:cxn ang="0">
                  <a:pos x="1028" y="2105"/>
                </a:cxn>
                <a:cxn ang="0">
                  <a:pos x="1160" y="2438"/>
                </a:cxn>
                <a:cxn ang="0">
                  <a:pos x="1208" y="2591"/>
                </a:cxn>
                <a:cxn ang="0">
                  <a:pos x="993" y="2469"/>
                </a:cxn>
                <a:cxn ang="0">
                  <a:pos x="880" y="2583"/>
                </a:cxn>
                <a:cxn ang="0">
                  <a:pos x="831" y="2382"/>
                </a:cxn>
                <a:cxn ang="0">
                  <a:pos x="736" y="2435"/>
                </a:cxn>
                <a:cxn ang="0">
                  <a:pos x="669" y="2395"/>
                </a:cxn>
                <a:cxn ang="0">
                  <a:pos x="642" y="2208"/>
                </a:cxn>
                <a:cxn ang="0">
                  <a:pos x="464" y="2043"/>
                </a:cxn>
                <a:cxn ang="0">
                  <a:pos x="471" y="1904"/>
                </a:cxn>
                <a:cxn ang="0">
                  <a:pos x="674" y="1821"/>
                </a:cxn>
                <a:cxn ang="0">
                  <a:pos x="966" y="1870"/>
                </a:cxn>
                <a:cxn ang="0">
                  <a:pos x="1083" y="1894"/>
                </a:cxn>
                <a:cxn ang="0">
                  <a:pos x="1128" y="1787"/>
                </a:cxn>
                <a:cxn ang="0">
                  <a:pos x="989" y="1736"/>
                </a:cxn>
                <a:cxn ang="0">
                  <a:pos x="879" y="1729"/>
                </a:cxn>
                <a:cxn ang="0">
                  <a:pos x="512" y="1728"/>
                </a:cxn>
                <a:cxn ang="0">
                  <a:pos x="392" y="1658"/>
                </a:cxn>
                <a:cxn ang="0">
                  <a:pos x="342" y="1473"/>
                </a:cxn>
                <a:cxn ang="0">
                  <a:pos x="397" y="1451"/>
                </a:cxn>
                <a:cxn ang="0">
                  <a:pos x="138" y="1252"/>
                </a:cxn>
                <a:cxn ang="0">
                  <a:pos x="89" y="1094"/>
                </a:cxn>
                <a:cxn ang="0">
                  <a:pos x="144" y="965"/>
                </a:cxn>
                <a:cxn ang="0">
                  <a:pos x="363" y="802"/>
                </a:cxn>
              </a:cxnLst>
              <a:rect l="0" t="0" r="r" b="b"/>
              <a:pathLst>
                <a:path w="2331" h="2644">
                  <a:moveTo>
                    <a:pt x="390" y="594"/>
                  </a:moveTo>
                  <a:lnTo>
                    <a:pt x="405" y="593"/>
                  </a:lnTo>
                  <a:lnTo>
                    <a:pt x="416" y="589"/>
                  </a:lnTo>
                  <a:lnTo>
                    <a:pt x="425" y="585"/>
                  </a:lnTo>
                  <a:lnTo>
                    <a:pt x="434" y="580"/>
                  </a:lnTo>
                  <a:lnTo>
                    <a:pt x="442" y="575"/>
                  </a:lnTo>
                  <a:lnTo>
                    <a:pt x="451" y="570"/>
                  </a:lnTo>
                  <a:lnTo>
                    <a:pt x="460" y="566"/>
                  </a:lnTo>
                  <a:lnTo>
                    <a:pt x="472" y="562"/>
                  </a:lnTo>
                  <a:lnTo>
                    <a:pt x="517" y="555"/>
                  </a:lnTo>
                  <a:lnTo>
                    <a:pt x="554" y="550"/>
                  </a:lnTo>
                  <a:lnTo>
                    <a:pt x="563" y="548"/>
                  </a:lnTo>
                  <a:lnTo>
                    <a:pt x="570" y="545"/>
                  </a:lnTo>
                  <a:lnTo>
                    <a:pt x="580" y="542"/>
                  </a:lnTo>
                  <a:lnTo>
                    <a:pt x="587" y="537"/>
                  </a:lnTo>
                  <a:lnTo>
                    <a:pt x="596" y="532"/>
                  </a:lnTo>
                  <a:lnTo>
                    <a:pt x="605" y="526"/>
                  </a:lnTo>
                  <a:lnTo>
                    <a:pt x="615" y="518"/>
                  </a:lnTo>
                  <a:lnTo>
                    <a:pt x="625" y="509"/>
                  </a:lnTo>
                  <a:lnTo>
                    <a:pt x="651" y="483"/>
                  </a:lnTo>
                  <a:lnTo>
                    <a:pt x="673" y="466"/>
                  </a:lnTo>
                  <a:lnTo>
                    <a:pt x="682" y="458"/>
                  </a:lnTo>
                  <a:lnTo>
                    <a:pt x="692" y="453"/>
                  </a:lnTo>
                  <a:lnTo>
                    <a:pt x="701" y="449"/>
                  </a:lnTo>
                  <a:lnTo>
                    <a:pt x="710" y="447"/>
                  </a:lnTo>
                  <a:lnTo>
                    <a:pt x="721" y="444"/>
                  </a:lnTo>
                  <a:lnTo>
                    <a:pt x="730" y="443"/>
                  </a:lnTo>
                  <a:lnTo>
                    <a:pt x="740" y="441"/>
                  </a:lnTo>
                  <a:lnTo>
                    <a:pt x="752" y="441"/>
                  </a:lnTo>
                  <a:lnTo>
                    <a:pt x="779" y="443"/>
                  </a:lnTo>
                  <a:lnTo>
                    <a:pt x="811" y="444"/>
                  </a:lnTo>
                  <a:lnTo>
                    <a:pt x="832" y="444"/>
                  </a:lnTo>
                  <a:lnTo>
                    <a:pt x="850" y="444"/>
                  </a:lnTo>
                  <a:lnTo>
                    <a:pt x="867" y="443"/>
                  </a:lnTo>
                  <a:lnTo>
                    <a:pt x="881" y="440"/>
                  </a:lnTo>
                  <a:lnTo>
                    <a:pt x="896" y="436"/>
                  </a:lnTo>
                  <a:lnTo>
                    <a:pt x="907" y="432"/>
                  </a:lnTo>
                  <a:lnTo>
                    <a:pt x="918" y="427"/>
                  </a:lnTo>
                  <a:lnTo>
                    <a:pt x="928" y="419"/>
                  </a:lnTo>
                  <a:lnTo>
                    <a:pt x="936" y="412"/>
                  </a:lnTo>
                  <a:lnTo>
                    <a:pt x="944" y="403"/>
                  </a:lnTo>
                  <a:lnTo>
                    <a:pt x="950" y="392"/>
                  </a:lnTo>
                  <a:lnTo>
                    <a:pt x="957" y="379"/>
                  </a:lnTo>
                  <a:lnTo>
                    <a:pt x="963" y="366"/>
                  </a:lnTo>
                  <a:lnTo>
                    <a:pt x="968" y="351"/>
                  </a:lnTo>
                  <a:lnTo>
                    <a:pt x="973" y="334"/>
                  </a:lnTo>
                  <a:lnTo>
                    <a:pt x="979" y="316"/>
                  </a:lnTo>
                  <a:lnTo>
                    <a:pt x="1016" y="296"/>
                  </a:lnTo>
                  <a:lnTo>
                    <a:pt x="1016" y="296"/>
                  </a:lnTo>
                  <a:lnTo>
                    <a:pt x="1026" y="300"/>
                  </a:lnTo>
                  <a:lnTo>
                    <a:pt x="1036" y="304"/>
                  </a:lnTo>
                  <a:lnTo>
                    <a:pt x="1043" y="305"/>
                  </a:lnTo>
                  <a:lnTo>
                    <a:pt x="1051" y="307"/>
                  </a:lnTo>
                  <a:lnTo>
                    <a:pt x="1058" y="307"/>
                  </a:lnTo>
                  <a:lnTo>
                    <a:pt x="1064" y="305"/>
                  </a:lnTo>
                  <a:lnTo>
                    <a:pt x="1069" y="304"/>
                  </a:lnTo>
                  <a:lnTo>
                    <a:pt x="1076" y="302"/>
                  </a:lnTo>
                  <a:lnTo>
                    <a:pt x="1087" y="296"/>
                  </a:lnTo>
                  <a:lnTo>
                    <a:pt x="1099" y="290"/>
                  </a:lnTo>
                  <a:lnTo>
                    <a:pt x="1113" y="283"/>
                  </a:lnTo>
                  <a:lnTo>
                    <a:pt x="1131" y="278"/>
                  </a:lnTo>
                  <a:lnTo>
                    <a:pt x="1146" y="277"/>
                  </a:lnTo>
                  <a:lnTo>
                    <a:pt x="1159" y="277"/>
                  </a:lnTo>
                  <a:lnTo>
                    <a:pt x="1173" y="280"/>
                  </a:lnTo>
                  <a:lnTo>
                    <a:pt x="1186" y="282"/>
                  </a:lnTo>
                  <a:lnTo>
                    <a:pt x="1200" y="285"/>
                  </a:lnTo>
                  <a:lnTo>
                    <a:pt x="1214" y="287"/>
                  </a:lnTo>
                  <a:lnTo>
                    <a:pt x="1229" y="289"/>
                  </a:lnTo>
                  <a:lnTo>
                    <a:pt x="1243" y="287"/>
                  </a:lnTo>
                  <a:lnTo>
                    <a:pt x="1262" y="283"/>
                  </a:lnTo>
                  <a:lnTo>
                    <a:pt x="1282" y="276"/>
                  </a:lnTo>
                  <a:lnTo>
                    <a:pt x="1302" y="267"/>
                  </a:lnTo>
                  <a:lnTo>
                    <a:pt x="1323" y="254"/>
                  </a:lnTo>
                  <a:lnTo>
                    <a:pt x="1343" y="241"/>
                  </a:lnTo>
                  <a:lnTo>
                    <a:pt x="1361" y="226"/>
                  </a:lnTo>
                  <a:lnTo>
                    <a:pt x="1368" y="219"/>
                  </a:lnTo>
                  <a:lnTo>
                    <a:pt x="1375" y="211"/>
                  </a:lnTo>
                  <a:lnTo>
                    <a:pt x="1381" y="203"/>
                  </a:lnTo>
                  <a:lnTo>
                    <a:pt x="1387" y="195"/>
                  </a:lnTo>
                  <a:lnTo>
                    <a:pt x="1393" y="184"/>
                  </a:lnTo>
                  <a:lnTo>
                    <a:pt x="1401" y="173"/>
                  </a:lnTo>
                  <a:lnTo>
                    <a:pt x="1407" y="164"/>
                  </a:lnTo>
                  <a:lnTo>
                    <a:pt x="1415" y="156"/>
                  </a:lnTo>
                  <a:lnTo>
                    <a:pt x="1422" y="149"/>
                  </a:lnTo>
                  <a:lnTo>
                    <a:pt x="1429" y="143"/>
                  </a:lnTo>
                  <a:lnTo>
                    <a:pt x="1437" y="140"/>
                  </a:lnTo>
                  <a:lnTo>
                    <a:pt x="1445" y="136"/>
                  </a:lnTo>
                  <a:lnTo>
                    <a:pt x="1453" y="132"/>
                  </a:lnTo>
                  <a:lnTo>
                    <a:pt x="1462" y="131"/>
                  </a:lnTo>
                  <a:lnTo>
                    <a:pt x="1471" y="128"/>
                  </a:lnTo>
                  <a:lnTo>
                    <a:pt x="1481" y="128"/>
                  </a:lnTo>
                  <a:lnTo>
                    <a:pt x="1503" y="127"/>
                  </a:lnTo>
                  <a:lnTo>
                    <a:pt x="1529" y="127"/>
                  </a:lnTo>
                  <a:lnTo>
                    <a:pt x="1536" y="145"/>
                  </a:lnTo>
                  <a:lnTo>
                    <a:pt x="1541" y="162"/>
                  </a:lnTo>
                  <a:lnTo>
                    <a:pt x="1545" y="169"/>
                  </a:lnTo>
                  <a:lnTo>
                    <a:pt x="1550" y="175"/>
                  </a:lnTo>
                  <a:lnTo>
                    <a:pt x="1554" y="177"/>
                  </a:lnTo>
                  <a:lnTo>
                    <a:pt x="1558" y="180"/>
                  </a:lnTo>
                  <a:lnTo>
                    <a:pt x="1563" y="182"/>
                  </a:lnTo>
                  <a:lnTo>
                    <a:pt x="1569" y="184"/>
                  </a:lnTo>
                  <a:lnTo>
                    <a:pt x="1578" y="185"/>
                  </a:lnTo>
                  <a:lnTo>
                    <a:pt x="1589" y="185"/>
                  </a:lnTo>
                  <a:lnTo>
                    <a:pt x="1599" y="185"/>
                  </a:lnTo>
                  <a:lnTo>
                    <a:pt x="1608" y="184"/>
                  </a:lnTo>
                  <a:lnTo>
                    <a:pt x="1629" y="180"/>
                  </a:lnTo>
                  <a:lnTo>
                    <a:pt x="1651" y="175"/>
                  </a:lnTo>
                  <a:lnTo>
                    <a:pt x="1672" y="172"/>
                  </a:lnTo>
                  <a:lnTo>
                    <a:pt x="1691" y="169"/>
                  </a:lnTo>
                  <a:lnTo>
                    <a:pt x="1701" y="169"/>
                  </a:lnTo>
                  <a:lnTo>
                    <a:pt x="1712" y="171"/>
                  </a:lnTo>
                  <a:lnTo>
                    <a:pt x="1721" y="173"/>
                  </a:lnTo>
                  <a:lnTo>
                    <a:pt x="1730" y="177"/>
                  </a:lnTo>
                  <a:lnTo>
                    <a:pt x="1753" y="193"/>
                  </a:lnTo>
                  <a:lnTo>
                    <a:pt x="1782" y="212"/>
                  </a:lnTo>
                  <a:lnTo>
                    <a:pt x="1796" y="220"/>
                  </a:lnTo>
                  <a:lnTo>
                    <a:pt x="1812" y="226"/>
                  </a:lnTo>
                  <a:lnTo>
                    <a:pt x="1818" y="228"/>
                  </a:lnTo>
                  <a:lnTo>
                    <a:pt x="1825" y="229"/>
                  </a:lnTo>
                  <a:lnTo>
                    <a:pt x="1832" y="229"/>
                  </a:lnTo>
                  <a:lnTo>
                    <a:pt x="1839" y="228"/>
                  </a:lnTo>
                  <a:lnTo>
                    <a:pt x="1849" y="224"/>
                  </a:lnTo>
                  <a:lnTo>
                    <a:pt x="1859" y="219"/>
                  </a:lnTo>
                  <a:lnTo>
                    <a:pt x="1869" y="213"/>
                  </a:lnTo>
                  <a:lnTo>
                    <a:pt x="1879" y="207"/>
                  </a:lnTo>
                  <a:lnTo>
                    <a:pt x="1889" y="202"/>
                  </a:lnTo>
                  <a:lnTo>
                    <a:pt x="1900" y="198"/>
                  </a:lnTo>
                  <a:lnTo>
                    <a:pt x="1911" y="194"/>
                  </a:lnTo>
                  <a:lnTo>
                    <a:pt x="1924" y="193"/>
                  </a:lnTo>
                  <a:lnTo>
                    <a:pt x="1961" y="195"/>
                  </a:lnTo>
                  <a:lnTo>
                    <a:pt x="1998" y="195"/>
                  </a:lnTo>
                  <a:lnTo>
                    <a:pt x="2016" y="194"/>
                  </a:lnTo>
                  <a:lnTo>
                    <a:pt x="2034" y="190"/>
                  </a:lnTo>
                  <a:lnTo>
                    <a:pt x="2042" y="188"/>
                  </a:lnTo>
                  <a:lnTo>
                    <a:pt x="2051" y="184"/>
                  </a:lnTo>
                  <a:lnTo>
                    <a:pt x="2059" y="178"/>
                  </a:lnTo>
                  <a:lnTo>
                    <a:pt x="2067" y="173"/>
                  </a:lnTo>
                  <a:lnTo>
                    <a:pt x="2075" y="167"/>
                  </a:lnTo>
                  <a:lnTo>
                    <a:pt x="2080" y="159"/>
                  </a:lnTo>
                  <a:lnTo>
                    <a:pt x="2082" y="153"/>
                  </a:lnTo>
                  <a:lnTo>
                    <a:pt x="2084" y="146"/>
                  </a:lnTo>
                  <a:lnTo>
                    <a:pt x="2084" y="140"/>
                  </a:lnTo>
                  <a:lnTo>
                    <a:pt x="2082" y="132"/>
                  </a:lnTo>
                  <a:lnTo>
                    <a:pt x="2080" y="125"/>
                  </a:lnTo>
                  <a:lnTo>
                    <a:pt x="2076" y="119"/>
                  </a:lnTo>
                  <a:lnTo>
                    <a:pt x="2058" y="93"/>
                  </a:lnTo>
                  <a:lnTo>
                    <a:pt x="2042" y="68"/>
                  </a:lnTo>
                  <a:lnTo>
                    <a:pt x="2047" y="54"/>
                  </a:lnTo>
                  <a:lnTo>
                    <a:pt x="2053" y="39"/>
                  </a:lnTo>
                  <a:lnTo>
                    <a:pt x="2055" y="31"/>
                  </a:lnTo>
                  <a:lnTo>
                    <a:pt x="2058" y="24"/>
                  </a:lnTo>
                  <a:lnTo>
                    <a:pt x="2062" y="18"/>
                  </a:lnTo>
                  <a:lnTo>
                    <a:pt x="2067" y="14"/>
                  </a:lnTo>
                  <a:lnTo>
                    <a:pt x="2073" y="9"/>
                  </a:lnTo>
                  <a:lnTo>
                    <a:pt x="2081" y="5"/>
                  </a:lnTo>
                  <a:lnTo>
                    <a:pt x="2088" y="2"/>
                  </a:lnTo>
                  <a:lnTo>
                    <a:pt x="2094" y="1"/>
                  </a:lnTo>
                  <a:lnTo>
                    <a:pt x="2102" y="0"/>
                  </a:lnTo>
                  <a:lnTo>
                    <a:pt x="2110" y="1"/>
                  </a:lnTo>
                  <a:lnTo>
                    <a:pt x="2117" y="1"/>
                  </a:lnTo>
                  <a:lnTo>
                    <a:pt x="2126" y="4"/>
                  </a:lnTo>
                  <a:lnTo>
                    <a:pt x="2146" y="7"/>
                  </a:lnTo>
                  <a:lnTo>
                    <a:pt x="2161" y="9"/>
                  </a:lnTo>
                  <a:lnTo>
                    <a:pt x="2170" y="9"/>
                  </a:lnTo>
                  <a:lnTo>
                    <a:pt x="2178" y="7"/>
                  </a:lnTo>
                  <a:lnTo>
                    <a:pt x="2187" y="5"/>
                  </a:lnTo>
                  <a:lnTo>
                    <a:pt x="2198" y="2"/>
                  </a:lnTo>
                  <a:lnTo>
                    <a:pt x="2198" y="2"/>
                  </a:lnTo>
                  <a:lnTo>
                    <a:pt x="2203" y="9"/>
                  </a:lnTo>
                  <a:lnTo>
                    <a:pt x="2209" y="17"/>
                  </a:lnTo>
                  <a:lnTo>
                    <a:pt x="2216" y="22"/>
                  </a:lnTo>
                  <a:lnTo>
                    <a:pt x="2222" y="28"/>
                  </a:lnTo>
                  <a:lnTo>
                    <a:pt x="2238" y="37"/>
                  </a:lnTo>
                  <a:lnTo>
                    <a:pt x="2253" y="46"/>
                  </a:lnTo>
                  <a:lnTo>
                    <a:pt x="2268" y="55"/>
                  </a:lnTo>
                  <a:lnTo>
                    <a:pt x="2282" y="64"/>
                  </a:lnTo>
                  <a:lnTo>
                    <a:pt x="2288" y="70"/>
                  </a:lnTo>
                  <a:lnTo>
                    <a:pt x="2293" y="75"/>
                  </a:lnTo>
                  <a:lnTo>
                    <a:pt x="2299" y="81"/>
                  </a:lnTo>
                  <a:lnTo>
                    <a:pt x="2303" y="88"/>
                  </a:lnTo>
                  <a:lnTo>
                    <a:pt x="2305" y="97"/>
                  </a:lnTo>
                  <a:lnTo>
                    <a:pt x="2305" y="109"/>
                  </a:lnTo>
                  <a:lnTo>
                    <a:pt x="2304" y="119"/>
                  </a:lnTo>
                  <a:lnTo>
                    <a:pt x="2304" y="129"/>
                  </a:lnTo>
                  <a:lnTo>
                    <a:pt x="2306" y="136"/>
                  </a:lnTo>
                  <a:lnTo>
                    <a:pt x="2310" y="143"/>
                  </a:lnTo>
                  <a:lnTo>
                    <a:pt x="2317" y="151"/>
                  </a:lnTo>
                  <a:lnTo>
                    <a:pt x="2322" y="160"/>
                  </a:lnTo>
                  <a:lnTo>
                    <a:pt x="2327" y="169"/>
                  </a:lnTo>
                  <a:lnTo>
                    <a:pt x="2331" y="177"/>
                  </a:lnTo>
                  <a:lnTo>
                    <a:pt x="2331" y="181"/>
                  </a:lnTo>
                  <a:lnTo>
                    <a:pt x="2331" y="185"/>
                  </a:lnTo>
                  <a:lnTo>
                    <a:pt x="2330" y="189"/>
                  </a:lnTo>
                  <a:lnTo>
                    <a:pt x="2326" y="193"/>
                  </a:lnTo>
                  <a:lnTo>
                    <a:pt x="2321" y="198"/>
                  </a:lnTo>
                  <a:lnTo>
                    <a:pt x="2313" y="200"/>
                  </a:lnTo>
                  <a:lnTo>
                    <a:pt x="2305" y="204"/>
                  </a:lnTo>
                  <a:lnTo>
                    <a:pt x="2296" y="207"/>
                  </a:lnTo>
                  <a:lnTo>
                    <a:pt x="2288" y="208"/>
                  </a:lnTo>
                  <a:lnTo>
                    <a:pt x="2282" y="212"/>
                  </a:lnTo>
                  <a:lnTo>
                    <a:pt x="2275" y="216"/>
                  </a:lnTo>
                  <a:lnTo>
                    <a:pt x="2270" y="221"/>
                  </a:lnTo>
                  <a:lnTo>
                    <a:pt x="2266" y="225"/>
                  </a:lnTo>
                  <a:lnTo>
                    <a:pt x="2261" y="229"/>
                  </a:lnTo>
                  <a:lnTo>
                    <a:pt x="2256" y="232"/>
                  </a:lnTo>
                  <a:lnTo>
                    <a:pt x="2251" y="234"/>
                  </a:lnTo>
                  <a:lnTo>
                    <a:pt x="2240" y="237"/>
                  </a:lnTo>
                  <a:lnTo>
                    <a:pt x="2229" y="238"/>
                  </a:lnTo>
                  <a:lnTo>
                    <a:pt x="2218" y="239"/>
                  </a:lnTo>
                  <a:lnTo>
                    <a:pt x="2208" y="243"/>
                  </a:lnTo>
                  <a:lnTo>
                    <a:pt x="2204" y="247"/>
                  </a:lnTo>
                  <a:lnTo>
                    <a:pt x="2199" y="251"/>
                  </a:lnTo>
                  <a:lnTo>
                    <a:pt x="2196" y="257"/>
                  </a:lnTo>
                  <a:lnTo>
                    <a:pt x="2194" y="264"/>
                  </a:lnTo>
                  <a:lnTo>
                    <a:pt x="2192" y="270"/>
                  </a:lnTo>
                  <a:lnTo>
                    <a:pt x="2192" y="276"/>
                  </a:lnTo>
                  <a:lnTo>
                    <a:pt x="2194" y="281"/>
                  </a:lnTo>
                  <a:lnTo>
                    <a:pt x="2196" y="286"/>
                  </a:lnTo>
                  <a:lnTo>
                    <a:pt x="2203" y="296"/>
                  </a:lnTo>
                  <a:lnTo>
                    <a:pt x="2211" y="307"/>
                  </a:lnTo>
                  <a:lnTo>
                    <a:pt x="2220" y="317"/>
                  </a:lnTo>
                  <a:lnTo>
                    <a:pt x="2225" y="330"/>
                  </a:lnTo>
                  <a:lnTo>
                    <a:pt x="2227" y="335"/>
                  </a:lnTo>
                  <a:lnTo>
                    <a:pt x="2229" y="342"/>
                  </a:lnTo>
                  <a:lnTo>
                    <a:pt x="2227" y="348"/>
                  </a:lnTo>
                  <a:lnTo>
                    <a:pt x="2226" y="356"/>
                  </a:lnTo>
                  <a:lnTo>
                    <a:pt x="2226" y="361"/>
                  </a:lnTo>
                  <a:lnTo>
                    <a:pt x="2226" y="366"/>
                  </a:lnTo>
                  <a:lnTo>
                    <a:pt x="2225" y="370"/>
                  </a:lnTo>
                  <a:lnTo>
                    <a:pt x="2224" y="374"/>
                  </a:lnTo>
                  <a:lnTo>
                    <a:pt x="2218" y="382"/>
                  </a:lnTo>
                  <a:lnTo>
                    <a:pt x="2212" y="388"/>
                  </a:lnTo>
                  <a:lnTo>
                    <a:pt x="2198" y="400"/>
                  </a:lnTo>
                  <a:lnTo>
                    <a:pt x="2183" y="412"/>
                  </a:lnTo>
                  <a:lnTo>
                    <a:pt x="2168" y="430"/>
                  </a:lnTo>
                  <a:lnTo>
                    <a:pt x="2155" y="449"/>
                  </a:lnTo>
                  <a:lnTo>
                    <a:pt x="2147" y="458"/>
                  </a:lnTo>
                  <a:lnTo>
                    <a:pt x="2139" y="471"/>
                  </a:lnTo>
                  <a:lnTo>
                    <a:pt x="2130" y="484"/>
                  </a:lnTo>
                  <a:lnTo>
                    <a:pt x="2122" y="493"/>
                  </a:lnTo>
                  <a:lnTo>
                    <a:pt x="2122" y="493"/>
                  </a:lnTo>
                  <a:lnTo>
                    <a:pt x="2117" y="488"/>
                  </a:lnTo>
                  <a:lnTo>
                    <a:pt x="2112" y="484"/>
                  </a:lnTo>
                  <a:lnTo>
                    <a:pt x="2104" y="482"/>
                  </a:lnTo>
                  <a:lnTo>
                    <a:pt x="2095" y="482"/>
                  </a:lnTo>
                  <a:lnTo>
                    <a:pt x="2065" y="483"/>
                  </a:lnTo>
                  <a:lnTo>
                    <a:pt x="2032" y="482"/>
                  </a:lnTo>
                  <a:lnTo>
                    <a:pt x="2014" y="482"/>
                  </a:lnTo>
                  <a:lnTo>
                    <a:pt x="1996" y="479"/>
                  </a:lnTo>
                  <a:lnTo>
                    <a:pt x="1977" y="476"/>
                  </a:lnTo>
                  <a:lnTo>
                    <a:pt x="1959" y="474"/>
                  </a:lnTo>
                  <a:lnTo>
                    <a:pt x="1941" y="470"/>
                  </a:lnTo>
                  <a:lnTo>
                    <a:pt x="1923" y="465"/>
                  </a:lnTo>
                  <a:lnTo>
                    <a:pt x="1906" y="458"/>
                  </a:lnTo>
                  <a:lnTo>
                    <a:pt x="1891" y="452"/>
                  </a:lnTo>
                  <a:lnTo>
                    <a:pt x="1875" y="444"/>
                  </a:lnTo>
                  <a:lnTo>
                    <a:pt x="1861" y="435"/>
                  </a:lnTo>
                  <a:lnTo>
                    <a:pt x="1849" y="426"/>
                  </a:lnTo>
                  <a:lnTo>
                    <a:pt x="1839" y="414"/>
                  </a:lnTo>
                  <a:lnTo>
                    <a:pt x="1831" y="403"/>
                  </a:lnTo>
                  <a:lnTo>
                    <a:pt x="1822" y="383"/>
                  </a:lnTo>
                  <a:lnTo>
                    <a:pt x="1813" y="365"/>
                  </a:lnTo>
                  <a:lnTo>
                    <a:pt x="1810" y="357"/>
                  </a:lnTo>
                  <a:lnTo>
                    <a:pt x="1805" y="360"/>
                  </a:lnTo>
                  <a:lnTo>
                    <a:pt x="1801" y="364"/>
                  </a:lnTo>
                  <a:lnTo>
                    <a:pt x="1799" y="369"/>
                  </a:lnTo>
                  <a:lnTo>
                    <a:pt x="1796" y="374"/>
                  </a:lnTo>
                  <a:lnTo>
                    <a:pt x="1793" y="386"/>
                  </a:lnTo>
                  <a:lnTo>
                    <a:pt x="1793" y="400"/>
                  </a:lnTo>
                  <a:lnTo>
                    <a:pt x="1793" y="414"/>
                  </a:lnTo>
                  <a:lnTo>
                    <a:pt x="1793" y="427"/>
                  </a:lnTo>
                  <a:lnTo>
                    <a:pt x="1792" y="432"/>
                  </a:lnTo>
                  <a:lnTo>
                    <a:pt x="1791" y="438"/>
                  </a:lnTo>
                  <a:lnTo>
                    <a:pt x="1788" y="443"/>
                  </a:lnTo>
                  <a:lnTo>
                    <a:pt x="1786" y="447"/>
                  </a:lnTo>
                  <a:lnTo>
                    <a:pt x="1769" y="460"/>
                  </a:lnTo>
                  <a:lnTo>
                    <a:pt x="1751" y="473"/>
                  </a:lnTo>
                  <a:lnTo>
                    <a:pt x="1740" y="479"/>
                  </a:lnTo>
                  <a:lnTo>
                    <a:pt x="1730" y="483"/>
                  </a:lnTo>
                  <a:lnTo>
                    <a:pt x="1720" y="487"/>
                  </a:lnTo>
                  <a:lnTo>
                    <a:pt x="1709" y="489"/>
                  </a:lnTo>
                  <a:lnTo>
                    <a:pt x="1690" y="500"/>
                  </a:lnTo>
                  <a:lnTo>
                    <a:pt x="1666" y="509"/>
                  </a:lnTo>
                  <a:lnTo>
                    <a:pt x="1660" y="510"/>
                  </a:lnTo>
                  <a:lnTo>
                    <a:pt x="1655" y="511"/>
                  </a:lnTo>
                  <a:lnTo>
                    <a:pt x="1650" y="511"/>
                  </a:lnTo>
                  <a:lnTo>
                    <a:pt x="1644" y="510"/>
                  </a:lnTo>
                  <a:lnTo>
                    <a:pt x="1639" y="509"/>
                  </a:lnTo>
                  <a:lnTo>
                    <a:pt x="1635" y="506"/>
                  </a:lnTo>
                  <a:lnTo>
                    <a:pt x="1631" y="501"/>
                  </a:lnTo>
                  <a:lnTo>
                    <a:pt x="1629" y="496"/>
                  </a:lnTo>
                  <a:lnTo>
                    <a:pt x="1625" y="487"/>
                  </a:lnTo>
                  <a:lnTo>
                    <a:pt x="1621" y="479"/>
                  </a:lnTo>
                  <a:lnTo>
                    <a:pt x="1616" y="473"/>
                  </a:lnTo>
                  <a:lnTo>
                    <a:pt x="1609" y="467"/>
                  </a:lnTo>
                  <a:lnTo>
                    <a:pt x="1603" y="465"/>
                  </a:lnTo>
                  <a:lnTo>
                    <a:pt x="1595" y="463"/>
                  </a:lnTo>
                  <a:lnTo>
                    <a:pt x="1587" y="466"/>
                  </a:lnTo>
                  <a:lnTo>
                    <a:pt x="1577" y="471"/>
                  </a:lnTo>
                  <a:lnTo>
                    <a:pt x="1542" y="498"/>
                  </a:lnTo>
                  <a:lnTo>
                    <a:pt x="1508" y="527"/>
                  </a:lnTo>
                  <a:lnTo>
                    <a:pt x="1499" y="533"/>
                  </a:lnTo>
                  <a:lnTo>
                    <a:pt x="1490" y="540"/>
                  </a:lnTo>
                  <a:lnTo>
                    <a:pt x="1481" y="545"/>
                  </a:lnTo>
                  <a:lnTo>
                    <a:pt x="1471" y="549"/>
                  </a:lnTo>
                  <a:lnTo>
                    <a:pt x="1462" y="552"/>
                  </a:lnTo>
                  <a:lnTo>
                    <a:pt x="1451" y="553"/>
                  </a:lnTo>
                  <a:lnTo>
                    <a:pt x="1440" y="553"/>
                  </a:lnTo>
                  <a:lnTo>
                    <a:pt x="1428" y="552"/>
                  </a:lnTo>
                  <a:lnTo>
                    <a:pt x="1402" y="542"/>
                  </a:lnTo>
                  <a:lnTo>
                    <a:pt x="1376" y="531"/>
                  </a:lnTo>
                  <a:lnTo>
                    <a:pt x="1370" y="530"/>
                  </a:lnTo>
                  <a:lnTo>
                    <a:pt x="1363" y="528"/>
                  </a:lnTo>
                  <a:lnTo>
                    <a:pt x="1358" y="528"/>
                  </a:lnTo>
                  <a:lnTo>
                    <a:pt x="1352" y="530"/>
                  </a:lnTo>
                  <a:lnTo>
                    <a:pt x="1346" y="532"/>
                  </a:lnTo>
                  <a:lnTo>
                    <a:pt x="1343" y="536"/>
                  </a:lnTo>
                  <a:lnTo>
                    <a:pt x="1337" y="542"/>
                  </a:lnTo>
                  <a:lnTo>
                    <a:pt x="1334" y="550"/>
                  </a:lnTo>
                  <a:lnTo>
                    <a:pt x="1330" y="559"/>
                  </a:lnTo>
                  <a:lnTo>
                    <a:pt x="1328" y="568"/>
                  </a:lnTo>
                  <a:lnTo>
                    <a:pt x="1328" y="577"/>
                  </a:lnTo>
                  <a:lnTo>
                    <a:pt x="1330" y="585"/>
                  </a:lnTo>
                  <a:lnTo>
                    <a:pt x="1334" y="593"/>
                  </a:lnTo>
                  <a:lnTo>
                    <a:pt x="1337" y="601"/>
                  </a:lnTo>
                  <a:lnTo>
                    <a:pt x="1343" y="609"/>
                  </a:lnTo>
                  <a:lnTo>
                    <a:pt x="1348" y="615"/>
                  </a:lnTo>
                  <a:lnTo>
                    <a:pt x="1376" y="641"/>
                  </a:lnTo>
                  <a:lnTo>
                    <a:pt x="1405" y="664"/>
                  </a:lnTo>
                  <a:lnTo>
                    <a:pt x="1407" y="667"/>
                  </a:lnTo>
                  <a:lnTo>
                    <a:pt x="1409" y="669"/>
                  </a:lnTo>
                  <a:lnTo>
                    <a:pt x="1409" y="672"/>
                  </a:lnTo>
                  <a:lnTo>
                    <a:pt x="1409" y="675"/>
                  </a:lnTo>
                  <a:lnTo>
                    <a:pt x="1406" y="681"/>
                  </a:lnTo>
                  <a:lnTo>
                    <a:pt x="1401" y="686"/>
                  </a:lnTo>
                  <a:lnTo>
                    <a:pt x="1389" y="698"/>
                  </a:lnTo>
                  <a:lnTo>
                    <a:pt x="1381" y="707"/>
                  </a:lnTo>
                  <a:lnTo>
                    <a:pt x="1397" y="719"/>
                  </a:lnTo>
                  <a:lnTo>
                    <a:pt x="1415" y="728"/>
                  </a:lnTo>
                  <a:lnTo>
                    <a:pt x="1432" y="735"/>
                  </a:lnTo>
                  <a:lnTo>
                    <a:pt x="1450" y="743"/>
                  </a:lnTo>
                  <a:lnTo>
                    <a:pt x="1467" y="750"/>
                  </a:lnTo>
                  <a:lnTo>
                    <a:pt x="1483" y="759"/>
                  </a:lnTo>
                  <a:lnTo>
                    <a:pt x="1489" y="763"/>
                  </a:lnTo>
                  <a:lnTo>
                    <a:pt x="1497" y="768"/>
                  </a:lnTo>
                  <a:lnTo>
                    <a:pt x="1503" y="774"/>
                  </a:lnTo>
                  <a:lnTo>
                    <a:pt x="1508" y="780"/>
                  </a:lnTo>
                  <a:lnTo>
                    <a:pt x="1516" y="790"/>
                  </a:lnTo>
                  <a:lnTo>
                    <a:pt x="1527" y="808"/>
                  </a:lnTo>
                  <a:lnTo>
                    <a:pt x="1538" y="827"/>
                  </a:lnTo>
                  <a:lnTo>
                    <a:pt x="1549" y="848"/>
                  </a:lnTo>
                  <a:lnTo>
                    <a:pt x="1556" y="865"/>
                  </a:lnTo>
                  <a:lnTo>
                    <a:pt x="1559" y="875"/>
                  </a:lnTo>
                  <a:lnTo>
                    <a:pt x="1559" y="877"/>
                  </a:lnTo>
                  <a:lnTo>
                    <a:pt x="1558" y="877"/>
                  </a:lnTo>
                  <a:lnTo>
                    <a:pt x="1556" y="877"/>
                  </a:lnTo>
                  <a:lnTo>
                    <a:pt x="1555" y="875"/>
                  </a:lnTo>
                  <a:lnTo>
                    <a:pt x="1549" y="872"/>
                  </a:lnTo>
                  <a:lnTo>
                    <a:pt x="1541" y="864"/>
                  </a:lnTo>
                  <a:lnTo>
                    <a:pt x="1524" y="844"/>
                  </a:lnTo>
                  <a:lnTo>
                    <a:pt x="1511" y="830"/>
                  </a:lnTo>
                  <a:lnTo>
                    <a:pt x="1503" y="825"/>
                  </a:lnTo>
                  <a:lnTo>
                    <a:pt x="1495" y="818"/>
                  </a:lnTo>
                  <a:lnTo>
                    <a:pt x="1485" y="812"/>
                  </a:lnTo>
                  <a:lnTo>
                    <a:pt x="1471" y="805"/>
                  </a:lnTo>
                  <a:lnTo>
                    <a:pt x="1448" y="790"/>
                  </a:lnTo>
                  <a:lnTo>
                    <a:pt x="1428" y="777"/>
                  </a:lnTo>
                  <a:lnTo>
                    <a:pt x="1419" y="772"/>
                  </a:lnTo>
                  <a:lnTo>
                    <a:pt x="1409" y="769"/>
                  </a:lnTo>
                  <a:lnTo>
                    <a:pt x="1402" y="769"/>
                  </a:lnTo>
                  <a:lnTo>
                    <a:pt x="1396" y="769"/>
                  </a:lnTo>
                  <a:lnTo>
                    <a:pt x="1389" y="770"/>
                  </a:lnTo>
                  <a:lnTo>
                    <a:pt x="1381" y="772"/>
                  </a:lnTo>
                  <a:lnTo>
                    <a:pt x="1367" y="777"/>
                  </a:lnTo>
                  <a:lnTo>
                    <a:pt x="1357" y="782"/>
                  </a:lnTo>
                  <a:lnTo>
                    <a:pt x="1349" y="789"/>
                  </a:lnTo>
                  <a:lnTo>
                    <a:pt x="1344" y="795"/>
                  </a:lnTo>
                  <a:lnTo>
                    <a:pt x="1340" y="802"/>
                  </a:lnTo>
                  <a:lnTo>
                    <a:pt x="1340" y="809"/>
                  </a:lnTo>
                  <a:lnTo>
                    <a:pt x="1341" y="816"/>
                  </a:lnTo>
                  <a:lnTo>
                    <a:pt x="1344" y="824"/>
                  </a:lnTo>
                  <a:lnTo>
                    <a:pt x="1349" y="833"/>
                  </a:lnTo>
                  <a:lnTo>
                    <a:pt x="1354" y="840"/>
                  </a:lnTo>
                  <a:lnTo>
                    <a:pt x="1362" y="848"/>
                  </a:lnTo>
                  <a:lnTo>
                    <a:pt x="1370" y="856"/>
                  </a:lnTo>
                  <a:lnTo>
                    <a:pt x="1388" y="870"/>
                  </a:lnTo>
                  <a:lnTo>
                    <a:pt x="1407" y="883"/>
                  </a:lnTo>
                  <a:lnTo>
                    <a:pt x="1418" y="891"/>
                  </a:lnTo>
                  <a:lnTo>
                    <a:pt x="1426" y="900"/>
                  </a:lnTo>
                  <a:lnTo>
                    <a:pt x="1431" y="909"/>
                  </a:lnTo>
                  <a:lnTo>
                    <a:pt x="1435" y="918"/>
                  </a:lnTo>
                  <a:lnTo>
                    <a:pt x="1440" y="940"/>
                  </a:lnTo>
                  <a:lnTo>
                    <a:pt x="1444" y="963"/>
                  </a:lnTo>
                  <a:lnTo>
                    <a:pt x="1441" y="965"/>
                  </a:lnTo>
                  <a:lnTo>
                    <a:pt x="1438" y="966"/>
                  </a:lnTo>
                  <a:lnTo>
                    <a:pt x="1435" y="966"/>
                  </a:lnTo>
                  <a:lnTo>
                    <a:pt x="1431" y="965"/>
                  </a:lnTo>
                  <a:lnTo>
                    <a:pt x="1423" y="961"/>
                  </a:lnTo>
                  <a:lnTo>
                    <a:pt x="1414" y="953"/>
                  </a:lnTo>
                  <a:lnTo>
                    <a:pt x="1405" y="944"/>
                  </a:lnTo>
                  <a:lnTo>
                    <a:pt x="1394" y="934"/>
                  </a:lnTo>
                  <a:lnTo>
                    <a:pt x="1385" y="921"/>
                  </a:lnTo>
                  <a:lnTo>
                    <a:pt x="1375" y="908"/>
                  </a:lnTo>
                  <a:lnTo>
                    <a:pt x="1356" y="881"/>
                  </a:lnTo>
                  <a:lnTo>
                    <a:pt x="1339" y="856"/>
                  </a:lnTo>
                  <a:lnTo>
                    <a:pt x="1331" y="846"/>
                  </a:lnTo>
                  <a:lnTo>
                    <a:pt x="1324" y="838"/>
                  </a:lnTo>
                  <a:lnTo>
                    <a:pt x="1318" y="831"/>
                  </a:lnTo>
                  <a:lnTo>
                    <a:pt x="1314" y="829"/>
                  </a:lnTo>
                  <a:lnTo>
                    <a:pt x="1296" y="824"/>
                  </a:lnTo>
                  <a:lnTo>
                    <a:pt x="1280" y="820"/>
                  </a:lnTo>
                  <a:lnTo>
                    <a:pt x="1264" y="817"/>
                  </a:lnTo>
                  <a:lnTo>
                    <a:pt x="1249" y="815"/>
                  </a:lnTo>
                  <a:lnTo>
                    <a:pt x="1235" y="815"/>
                  </a:lnTo>
                  <a:lnTo>
                    <a:pt x="1223" y="816"/>
                  </a:lnTo>
                  <a:lnTo>
                    <a:pt x="1213" y="817"/>
                  </a:lnTo>
                  <a:lnTo>
                    <a:pt x="1204" y="821"/>
                  </a:lnTo>
                  <a:lnTo>
                    <a:pt x="1200" y="824"/>
                  </a:lnTo>
                  <a:lnTo>
                    <a:pt x="1197" y="826"/>
                  </a:lnTo>
                  <a:lnTo>
                    <a:pt x="1196" y="829"/>
                  </a:lnTo>
                  <a:lnTo>
                    <a:pt x="1194" y="833"/>
                  </a:lnTo>
                  <a:lnTo>
                    <a:pt x="1194" y="837"/>
                  </a:lnTo>
                  <a:lnTo>
                    <a:pt x="1194" y="840"/>
                  </a:lnTo>
                  <a:lnTo>
                    <a:pt x="1194" y="844"/>
                  </a:lnTo>
                  <a:lnTo>
                    <a:pt x="1195" y="849"/>
                  </a:lnTo>
                  <a:lnTo>
                    <a:pt x="1201" y="861"/>
                  </a:lnTo>
                  <a:lnTo>
                    <a:pt x="1210" y="874"/>
                  </a:lnTo>
                  <a:lnTo>
                    <a:pt x="1223" y="888"/>
                  </a:lnTo>
                  <a:lnTo>
                    <a:pt x="1240" y="904"/>
                  </a:lnTo>
                  <a:lnTo>
                    <a:pt x="1265" y="922"/>
                  </a:lnTo>
                  <a:lnTo>
                    <a:pt x="1301" y="947"/>
                  </a:lnTo>
                  <a:lnTo>
                    <a:pt x="1319" y="960"/>
                  </a:lnTo>
                  <a:lnTo>
                    <a:pt x="1334" y="973"/>
                  </a:lnTo>
                  <a:lnTo>
                    <a:pt x="1339" y="979"/>
                  </a:lnTo>
                  <a:lnTo>
                    <a:pt x="1341" y="986"/>
                  </a:lnTo>
                  <a:lnTo>
                    <a:pt x="1344" y="991"/>
                  </a:lnTo>
                  <a:lnTo>
                    <a:pt x="1344" y="996"/>
                  </a:lnTo>
                  <a:lnTo>
                    <a:pt x="1331" y="996"/>
                  </a:lnTo>
                  <a:lnTo>
                    <a:pt x="1313" y="995"/>
                  </a:lnTo>
                  <a:lnTo>
                    <a:pt x="1289" y="991"/>
                  </a:lnTo>
                  <a:lnTo>
                    <a:pt x="1265" y="986"/>
                  </a:lnTo>
                  <a:lnTo>
                    <a:pt x="1240" y="980"/>
                  </a:lnTo>
                  <a:lnTo>
                    <a:pt x="1218" y="974"/>
                  </a:lnTo>
                  <a:lnTo>
                    <a:pt x="1209" y="970"/>
                  </a:lnTo>
                  <a:lnTo>
                    <a:pt x="1203" y="966"/>
                  </a:lnTo>
                  <a:lnTo>
                    <a:pt x="1196" y="963"/>
                  </a:lnTo>
                  <a:lnTo>
                    <a:pt x="1194" y="960"/>
                  </a:lnTo>
                  <a:lnTo>
                    <a:pt x="1187" y="949"/>
                  </a:lnTo>
                  <a:lnTo>
                    <a:pt x="1183" y="939"/>
                  </a:lnTo>
                  <a:lnTo>
                    <a:pt x="1179" y="927"/>
                  </a:lnTo>
                  <a:lnTo>
                    <a:pt x="1175" y="916"/>
                  </a:lnTo>
                  <a:lnTo>
                    <a:pt x="1172" y="892"/>
                  </a:lnTo>
                  <a:lnTo>
                    <a:pt x="1166" y="870"/>
                  </a:lnTo>
                  <a:lnTo>
                    <a:pt x="1163" y="860"/>
                  </a:lnTo>
                  <a:lnTo>
                    <a:pt x="1159" y="849"/>
                  </a:lnTo>
                  <a:lnTo>
                    <a:pt x="1155" y="840"/>
                  </a:lnTo>
                  <a:lnTo>
                    <a:pt x="1148" y="833"/>
                  </a:lnTo>
                  <a:lnTo>
                    <a:pt x="1142" y="826"/>
                  </a:lnTo>
                  <a:lnTo>
                    <a:pt x="1133" y="820"/>
                  </a:lnTo>
                  <a:lnTo>
                    <a:pt x="1122" y="816"/>
                  </a:lnTo>
                  <a:lnTo>
                    <a:pt x="1109" y="815"/>
                  </a:lnTo>
                  <a:lnTo>
                    <a:pt x="1085" y="812"/>
                  </a:lnTo>
                  <a:lnTo>
                    <a:pt x="1064" y="808"/>
                  </a:lnTo>
                  <a:lnTo>
                    <a:pt x="1056" y="805"/>
                  </a:lnTo>
                  <a:lnTo>
                    <a:pt x="1049" y="803"/>
                  </a:lnTo>
                  <a:lnTo>
                    <a:pt x="1041" y="800"/>
                  </a:lnTo>
                  <a:lnTo>
                    <a:pt x="1034" y="796"/>
                  </a:lnTo>
                  <a:lnTo>
                    <a:pt x="1029" y="791"/>
                  </a:lnTo>
                  <a:lnTo>
                    <a:pt x="1024" y="786"/>
                  </a:lnTo>
                  <a:lnTo>
                    <a:pt x="1019" y="780"/>
                  </a:lnTo>
                  <a:lnTo>
                    <a:pt x="1014" y="772"/>
                  </a:lnTo>
                  <a:lnTo>
                    <a:pt x="1006" y="752"/>
                  </a:lnTo>
                  <a:lnTo>
                    <a:pt x="997" y="729"/>
                  </a:lnTo>
                  <a:lnTo>
                    <a:pt x="997" y="724"/>
                  </a:lnTo>
                  <a:lnTo>
                    <a:pt x="997" y="720"/>
                  </a:lnTo>
                  <a:lnTo>
                    <a:pt x="998" y="717"/>
                  </a:lnTo>
                  <a:lnTo>
                    <a:pt x="1001" y="713"/>
                  </a:lnTo>
                  <a:lnTo>
                    <a:pt x="1006" y="708"/>
                  </a:lnTo>
                  <a:lnTo>
                    <a:pt x="1014" y="703"/>
                  </a:lnTo>
                  <a:lnTo>
                    <a:pt x="1021" y="699"/>
                  </a:lnTo>
                  <a:lnTo>
                    <a:pt x="1028" y="695"/>
                  </a:lnTo>
                  <a:lnTo>
                    <a:pt x="1032" y="693"/>
                  </a:lnTo>
                  <a:lnTo>
                    <a:pt x="1033" y="690"/>
                  </a:lnTo>
                  <a:lnTo>
                    <a:pt x="1034" y="688"/>
                  </a:lnTo>
                  <a:lnTo>
                    <a:pt x="1036" y="685"/>
                  </a:lnTo>
                  <a:lnTo>
                    <a:pt x="1020" y="681"/>
                  </a:lnTo>
                  <a:lnTo>
                    <a:pt x="1004" y="678"/>
                  </a:lnTo>
                  <a:lnTo>
                    <a:pt x="997" y="678"/>
                  </a:lnTo>
                  <a:lnTo>
                    <a:pt x="988" y="678"/>
                  </a:lnTo>
                  <a:lnTo>
                    <a:pt x="981" y="680"/>
                  </a:lnTo>
                  <a:lnTo>
                    <a:pt x="973" y="681"/>
                  </a:lnTo>
                  <a:lnTo>
                    <a:pt x="967" y="684"/>
                  </a:lnTo>
                  <a:lnTo>
                    <a:pt x="960" y="688"/>
                  </a:lnTo>
                  <a:lnTo>
                    <a:pt x="957" y="693"/>
                  </a:lnTo>
                  <a:lnTo>
                    <a:pt x="953" y="698"/>
                  </a:lnTo>
                  <a:lnTo>
                    <a:pt x="949" y="704"/>
                  </a:lnTo>
                  <a:lnTo>
                    <a:pt x="947" y="713"/>
                  </a:lnTo>
                  <a:lnTo>
                    <a:pt x="947" y="723"/>
                  </a:lnTo>
                  <a:lnTo>
                    <a:pt x="949" y="734"/>
                  </a:lnTo>
                  <a:lnTo>
                    <a:pt x="950" y="741"/>
                  </a:lnTo>
                  <a:lnTo>
                    <a:pt x="950" y="750"/>
                  </a:lnTo>
                  <a:lnTo>
                    <a:pt x="949" y="759"/>
                  </a:lnTo>
                  <a:lnTo>
                    <a:pt x="947" y="770"/>
                  </a:lnTo>
                  <a:lnTo>
                    <a:pt x="942" y="794"/>
                  </a:lnTo>
                  <a:lnTo>
                    <a:pt x="936" y="818"/>
                  </a:lnTo>
                  <a:lnTo>
                    <a:pt x="928" y="843"/>
                  </a:lnTo>
                  <a:lnTo>
                    <a:pt x="919" y="866"/>
                  </a:lnTo>
                  <a:lnTo>
                    <a:pt x="911" y="886"/>
                  </a:lnTo>
                  <a:lnTo>
                    <a:pt x="903" y="900"/>
                  </a:lnTo>
                  <a:lnTo>
                    <a:pt x="923" y="940"/>
                  </a:lnTo>
                  <a:lnTo>
                    <a:pt x="944" y="979"/>
                  </a:lnTo>
                  <a:lnTo>
                    <a:pt x="955" y="997"/>
                  </a:lnTo>
                  <a:lnTo>
                    <a:pt x="968" y="1014"/>
                  </a:lnTo>
                  <a:lnTo>
                    <a:pt x="975" y="1022"/>
                  </a:lnTo>
                  <a:lnTo>
                    <a:pt x="982" y="1030"/>
                  </a:lnTo>
                  <a:lnTo>
                    <a:pt x="992" y="1037"/>
                  </a:lnTo>
                  <a:lnTo>
                    <a:pt x="1001" y="1045"/>
                  </a:lnTo>
                  <a:lnTo>
                    <a:pt x="1014" y="1055"/>
                  </a:lnTo>
                  <a:lnTo>
                    <a:pt x="1023" y="1066"/>
                  </a:lnTo>
                  <a:lnTo>
                    <a:pt x="1028" y="1075"/>
                  </a:lnTo>
                  <a:lnTo>
                    <a:pt x="1032" y="1085"/>
                  </a:lnTo>
                  <a:lnTo>
                    <a:pt x="1033" y="1096"/>
                  </a:lnTo>
                  <a:lnTo>
                    <a:pt x="1036" y="1107"/>
                  </a:lnTo>
                  <a:lnTo>
                    <a:pt x="1038" y="1120"/>
                  </a:lnTo>
                  <a:lnTo>
                    <a:pt x="1043" y="1134"/>
                  </a:lnTo>
                  <a:lnTo>
                    <a:pt x="1049" y="1144"/>
                  </a:lnTo>
                  <a:lnTo>
                    <a:pt x="1055" y="1150"/>
                  </a:lnTo>
                  <a:lnTo>
                    <a:pt x="1063" y="1156"/>
                  </a:lnTo>
                  <a:lnTo>
                    <a:pt x="1071" y="1162"/>
                  </a:lnTo>
                  <a:lnTo>
                    <a:pt x="1089" y="1169"/>
                  </a:lnTo>
                  <a:lnTo>
                    <a:pt x="1106" y="1179"/>
                  </a:lnTo>
                  <a:lnTo>
                    <a:pt x="1116" y="1186"/>
                  </a:lnTo>
                  <a:lnTo>
                    <a:pt x="1125" y="1195"/>
                  </a:lnTo>
                  <a:lnTo>
                    <a:pt x="1134" y="1204"/>
                  </a:lnTo>
                  <a:lnTo>
                    <a:pt x="1143" y="1213"/>
                  </a:lnTo>
                  <a:lnTo>
                    <a:pt x="1151" y="1224"/>
                  </a:lnTo>
                  <a:lnTo>
                    <a:pt x="1157" y="1236"/>
                  </a:lnTo>
                  <a:lnTo>
                    <a:pt x="1164" y="1246"/>
                  </a:lnTo>
                  <a:lnTo>
                    <a:pt x="1169" y="1259"/>
                  </a:lnTo>
                  <a:lnTo>
                    <a:pt x="1178" y="1274"/>
                  </a:lnTo>
                  <a:lnTo>
                    <a:pt x="1188" y="1289"/>
                  </a:lnTo>
                  <a:lnTo>
                    <a:pt x="1200" y="1302"/>
                  </a:lnTo>
                  <a:lnTo>
                    <a:pt x="1209" y="1315"/>
                  </a:lnTo>
                  <a:lnTo>
                    <a:pt x="1213" y="1320"/>
                  </a:lnTo>
                  <a:lnTo>
                    <a:pt x="1214" y="1326"/>
                  </a:lnTo>
                  <a:lnTo>
                    <a:pt x="1214" y="1331"/>
                  </a:lnTo>
                  <a:lnTo>
                    <a:pt x="1213" y="1337"/>
                  </a:lnTo>
                  <a:lnTo>
                    <a:pt x="1210" y="1343"/>
                  </a:lnTo>
                  <a:lnTo>
                    <a:pt x="1204" y="1348"/>
                  </a:lnTo>
                  <a:lnTo>
                    <a:pt x="1196" y="1353"/>
                  </a:lnTo>
                  <a:lnTo>
                    <a:pt x="1185" y="1357"/>
                  </a:lnTo>
                  <a:lnTo>
                    <a:pt x="1174" y="1361"/>
                  </a:lnTo>
                  <a:lnTo>
                    <a:pt x="1157" y="1366"/>
                  </a:lnTo>
                  <a:lnTo>
                    <a:pt x="1148" y="1368"/>
                  </a:lnTo>
                  <a:lnTo>
                    <a:pt x="1140" y="1369"/>
                  </a:lnTo>
                  <a:lnTo>
                    <a:pt x="1135" y="1369"/>
                  </a:lnTo>
                  <a:lnTo>
                    <a:pt x="1134" y="1366"/>
                  </a:lnTo>
                  <a:lnTo>
                    <a:pt x="1134" y="1361"/>
                  </a:lnTo>
                  <a:lnTo>
                    <a:pt x="1135" y="1356"/>
                  </a:lnTo>
                  <a:lnTo>
                    <a:pt x="1137" y="1352"/>
                  </a:lnTo>
                  <a:lnTo>
                    <a:pt x="1139" y="1350"/>
                  </a:lnTo>
                  <a:lnTo>
                    <a:pt x="1146" y="1344"/>
                  </a:lnTo>
                  <a:lnTo>
                    <a:pt x="1153" y="1340"/>
                  </a:lnTo>
                  <a:lnTo>
                    <a:pt x="1161" y="1338"/>
                  </a:lnTo>
                  <a:lnTo>
                    <a:pt x="1168" y="1335"/>
                  </a:lnTo>
                  <a:lnTo>
                    <a:pt x="1170" y="1334"/>
                  </a:lnTo>
                  <a:lnTo>
                    <a:pt x="1173" y="1333"/>
                  </a:lnTo>
                  <a:lnTo>
                    <a:pt x="1174" y="1330"/>
                  </a:lnTo>
                  <a:lnTo>
                    <a:pt x="1174" y="1327"/>
                  </a:lnTo>
                  <a:lnTo>
                    <a:pt x="1174" y="1322"/>
                  </a:lnTo>
                  <a:lnTo>
                    <a:pt x="1173" y="1317"/>
                  </a:lnTo>
                  <a:lnTo>
                    <a:pt x="1172" y="1313"/>
                  </a:lnTo>
                  <a:lnTo>
                    <a:pt x="1169" y="1309"/>
                  </a:lnTo>
                  <a:lnTo>
                    <a:pt x="1163" y="1303"/>
                  </a:lnTo>
                  <a:lnTo>
                    <a:pt x="1155" y="1298"/>
                  </a:lnTo>
                  <a:lnTo>
                    <a:pt x="1147" y="1293"/>
                  </a:lnTo>
                  <a:lnTo>
                    <a:pt x="1138" y="1289"/>
                  </a:lnTo>
                  <a:lnTo>
                    <a:pt x="1130" y="1283"/>
                  </a:lnTo>
                  <a:lnTo>
                    <a:pt x="1124" y="1277"/>
                  </a:lnTo>
                  <a:lnTo>
                    <a:pt x="1117" y="1270"/>
                  </a:lnTo>
                  <a:lnTo>
                    <a:pt x="1112" y="1267"/>
                  </a:lnTo>
                  <a:lnTo>
                    <a:pt x="1106" y="1263"/>
                  </a:lnTo>
                  <a:lnTo>
                    <a:pt x="1099" y="1261"/>
                  </a:lnTo>
                  <a:lnTo>
                    <a:pt x="1093" y="1261"/>
                  </a:lnTo>
                  <a:lnTo>
                    <a:pt x="1086" y="1261"/>
                  </a:lnTo>
                  <a:lnTo>
                    <a:pt x="1080" y="1261"/>
                  </a:lnTo>
                  <a:lnTo>
                    <a:pt x="1073" y="1263"/>
                  </a:lnTo>
                  <a:lnTo>
                    <a:pt x="1059" y="1267"/>
                  </a:lnTo>
                  <a:lnTo>
                    <a:pt x="1045" y="1270"/>
                  </a:lnTo>
                  <a:lnTo>
                    <a:pt x="1037" y="1272"/>
                  </a:lnTo>
                  <a:lnTo>
                    <a:pt x="1029" y="1272"/>
                  </a:lnTo>
                  <a:lnTo>
                    <a:pt x="1021" y="1272"/>
                  </a:lnTo>
                  <a:lnTo>
                    <a:pt x="1014" y="1272"/>
                  </a:lnTo>
                  <a:lnTo>
                    <a:pt x="1010" y="1272"/>
                  </a:lnTo>
                  <a:lnTo>
                    <a:pt x="1007" y="1274"/>
                  </a:lnTo>
                  <a:lnTo>
                    <a:pt x="1004" y="1276"/>
                  </a:lnTo>
                  <a:lnTo>
                    <a:pt x="1002" y="1280"/>
                  </a:lnTo>
                  <a:lnTo>
                    <a:pt x="997" y="1286"/>
                  </a:lnTo>
                  <a:lnTo>
                    <a:pt x="993" y="1295"/>
                  </a:lnTo>
                  <a:lnTo>
                    <a:pt x="990" y="1304"/>
                  </a:lnTo>
                  <a:lnTo>
                    <a:pt x="989" y="1313"/>
                  </a:lnTo>
                  <a:lnTo>
                    <a:pt x="989" y="1322"/>
                  </a:lnTo>
                  <a:lnTo>
                    <a:pt x="990" y="1327"/>
                  </a:lnTo>
                  <a:lnTo>
                    <a:pt x="995" y="1333"/>
                  </a:lnTo>
                  <a:lnTo>
                    <a:pt x="1001" y="1338"/>
                  </a:lnTo>
                  <a:lnTo>
                    <a:pt x="1007" y="1342"/>
                  </a:lnTo>
                  <a:lnTo>
                    <a:pt x="1014" y="1344"/>
                  </a:lnTo>
                  <a:lnTo>
                    <a:pt x="1028" y="1351"/>
                  </a:lnTo>
                  <a:lnTo>
                    <a:pt x="1041" y="1356"/>
                  </a:lnTo>
                  <a:lnTo>
                    <a:pt x="1049" y="1360"/>
                  </a:lnTo>
                  <a:lnTo>
                    <a:pt x="1054" y="1364"/>
                  </a:lnTo>
                  <a:lnTo>
                    <a:pt x="1058" y="1368"/>
                  </a:lnTo>
                  <a:lnTo>
                    <a:pt x="1060" y="1372"/>
                  </a:lnTo>
                  <a:lnTo>
                    <a:pt x="1063" y="1379"/>
                  </a:lnTo>
                  <a:lnTo>
                    <a:pt x="1063" y="1388"/>
                  </a:lnTo>
                  <a:lnTo>
                    <a:pt x="1063" y="1397"/>
                  </a:lnTo>
                  <a:lnTo>
                    <a:pt x="1064" y="1407"/>
                  </a:lnTo>
                  <a:lnTo>
                    <a:pt x="1065" y="1410"/>
                  </a:lnTo>
                  <a:lnTo>
                    <a:pt x="1068" y="1416"/>
                  </a:lnTo>
                  <a:lnTo>
                    <a:pt x="1072" y="1419"/>
                  </a:lnTo>
                  <a:lnTo>
                    <a:pt x="1077" y="1425"/>
                  </a:lnTo>
                  <a:lnTo>
                    <a:pt x="1085" y="1431"/>
                  </a:lnTo>
                  <a:lnTo>
                    <a:pt x="1090" y="1436"/>
                  </a:lnTo>
                  <a:lnTo>
                    <a:pt x="1093" y="1440"/>
                  </a:lnTo>
                  <a:lnTo>
                    <a:pt x="1091" y="1443"/>
                  </a:lnTo>
                  <a:lnTo>
                    <a:pt x="1083" y="1449"/>
                  </a:lnTo>
                  <a:lnTo>
                    <a:pt x="1068" y="1458"/>
                  </a:lnTo>
                  <a:lnTo>
                    <a:pt x="1056" y="1467"/>
                  </a:lnTo>
                  <a:lnTo>
                    <a:pt x="1045" y="1474"/>
                  </a:lnTo>
                  <a:lnTo>
                    <a:pt x="1034" y="1478"/>
                  </a:lnTo>
                  <a:lnTo>
                    <a:pt x="1024" y="1480"/>
                  </a:lnTo>
                  <a:lnTo>
                    <a:pt x="1002" y="1484"/>
                  </a:lnTo>
                  <a:lnTo>
                    <a:pt x="975" y="1489"/>
                  </a:lnTo>
                  <a:lnTo>
                    <a:pt x="966" y="1491"/>
                  </a:lnTo>
                  <a:lnTo>
                    <a:pt x="951" y="1492"/>
                  </a:lnTo>
                  <a:lnTo>
                    <a:pt x="945" y="1493"/>
                  </a:lnTo>
                  <a:lnTo>
                    <a:pt x="938" y="1495"/>
                  </a:lnTo>
                  <a:lnTo>
                    <a:pt x="936" y="1497"/>
                  </a:lnTo>
                  <a:lnTo>
                    <a:pt x="935" y="1498"/>
                  </a:lnTo>
                  <a:lnTo>
                    <a:pt x="937" y="1504"/>
                  </a:lnTo>
                  <a:lnTo>
                    <a:pt x="941" y="1510"/>
                  </a:lnTo>
                  <a:lnTo>
                    <a:pt x="946" y="1515"/>
                  </a:lnTo>
                  <a:lnTo>
                    <a:pt x="953" y="1519"/>
                  </a:lnTo>
                  <a:lnTo>
                    <a:pt x="964" y="1527"/>
                  </a:lnTo>
                  <a:lnTo>
                    <a:pt x="976" y="1532"/>
                  </a:lnTo>
                  <a:lnTo>
                    <a:pt x="988" y="1536"/>
                  </a:lnTo>
                  <a:lnTo>
                    <a:pt x="1002" y="1539"/>
                  </a:lnTo>
                  <a:lnTo>
                    <a:pt x="1015" y="1540"/>
                  </a:lnTo>
                  <a:lnTo>
                    <a:pt x="1028" y="1541"/>
                  </a:lnTo>
                  <a:lnTo>
                    <a:pt x="1046" y="1546"/>
                  </a:lnTo>
                  <a:lnTo>
                    <a:pt x="1063" y="1553"/>
                  </a:lnTo>
                  <a:lnTo>
                    <a:pt x="1078" y="1561"/>
                  </a:lnTo>
                  <a:lnTo>
                    <a:pt x="1096" y="1565"/>
                  </a:lnTo>
                  <a:lnTo>
                    <a:pt x="1108" y="1568"/>
                  </a:lnTo>
                  <a:lnTo>
                    <a:pt x="1117" y="1571"/>
                  </a:lnTo>
                  <a:lnTo>
                    <a:pt x="1124" y="1576"/>
                  </a:lnTo>
                  <a:lnTo>
                    <a:pt x="1128" y="1581"/>
                  </a:lnTo>
                  <a:lnTo>
                    <a:pt x="1130" y="1587"/>
                  </a:lnTo>
                  <a:lnTo>
                    <a:pt x="1134" y="1593"/>
                  </a:lnTo>
                  <a:lnTo>
                    <a:pt x="1138" y="1598"/>
                  </a:lnTo>
                  <a:lnTo>
                    <a:pt x="1146" y="1606"/>
                  </a:lnTo>
                  <a:lnTo>
                    <a:pt x="1151" y="1610"/>
                  </a:lnTo>
                  <a:lnTo>
                    <a:pt x="1156" y="1611"/>
                  </a:lnTo>
                  <a:lnTo>
                    <a:pt x="1161" y="1612"/>
                  </a:lnTo>
                  <a:lnTo>
                    <a:pt x="1165" y="1612"/>
                  </a:lnTo>
                  <a:lnTo>
                    <a:pt x="1174" y="1610"/>
                  </a:lnTo>
                  <a:lnTo>
                    <a:pt x="1181" y="1605"/>
                  </a:lnTo>
                  <a:lnTo>
                    <a:pt x="1187" y="1600"/>
                  </a:lnTo>
                  <a:lnTo>
                    <a:pt x="1194" y="1593"/>
                  </a:lnTo>
                  <a:lnTo>
                    <a:pt x="1196" y="1592"/>
                  </a:lnTo>
                  <a:lnTo>
                    <a:pt x="1199" y="1590"/>
                  </a:lnTo>
                  <a:lnTo>
                    <a:pt x="1201" y="1589"/>
                  </a:lnTo>
                  <a:lnTo>
                    <a:pt x="1204" y="1590"/>
                  </a:lnTo>
                  <a:lnTo>
                    <a:pt x="1210" y="1593"/>
                  </a:lnTo>
                  <a:lnTo>
                    <a:pt x="1214" y="1598"/>
                  </a:lnTo>
                  <a:lnTo>
                    <a:pt x="1218" y="1605"/>
                  </a:lnTo>
                  <a:lnTo>
                    <a:pt x="1222" y="1612"/>
                  </a:lnTo>
                  <a:lnTo>
                    <a:pt x="1226" y="1628"/>
                  </a:lnTo>
                  <a:lnTo>
                    <a:pt x="1230" y="1641"/>
                  </a:lnTo>
                  <a:lnTo>
                    <a:pt x="1234" y="1647"/>
                  </a:lnTo>
                  <a:lnTo>
                    <a:pt x="1238" y="1654"/>
                  </a:lnTo>
                  <a:lnTo>
                    <a:pt x="1242" y="1659"/>
                  </a:lnTo>
                  <a:lnTo>
                    <a:pt x="1247" y="1663"/>
                  </a:lnTo>
                  <a:lnTo>
                    <a:pt x="1253" y="1666"/>
                  </a:lnTo>
                  <a:lnTo>
                    <a:pt x="1258" y="1668"/>
                  </a:lnTo>
                  <a:lnTo>
                    <a:pt x="1265" y="1671"/>
                  </a:lnTo>
                  <a:lnTo>
                    <a:pt x="1271" y="1672"/>
                  </a:lnTo>
                  <a:lnTo>
                    <a:pt x="1300" y="1675"/>
                  </a:lnTo>
                  <a:lnTo>
                    <a:pt x="1327" y="1675"/>
                  </a:lnTo>
                  <a:lnTo>
                    <a:pt x="1332" y="1675"/>
                  </a:lnTo>
                  <a:lnTo>
                    <a:pt x="1337" y="1676"/>
                  </a:lnTo>
                  <a:lnTo>
                    <a:pt x="1341" y="1677"/>
                  </a:lnTo>
                  <a:lnTo>
                    <a:pt x="1345" y="1680"/>
                  </a:lnTo>
                  <a:lnTo>
                    <a:pt x="1353" y="1686"/>
                  </a:lnTo>
                  <a:lnTo>
                    <a:pt x="1358" y="1694"/>
                  </a:lnTo>
                  <a:lnTo>
                    <a:pt x="1365" y="1702"/>
                  </a:lnTo>
                  <a:lnTo>
                    <a:pt x="1370" y="1711"/>
                  </a:lnTo>
                  <a:lnTo>
                    <a:pt x="1376" y="1719"/>
                  </a:lnTo>
                  <a:lnTo>
                    <a:pt x="1383" y="1725"/>
                  </a:lnTo>
                  <a:lnTo>
                    <a:pt x="1391" y="1730"/>
                  </a:lnTo>
                  <a:lnTo>
                    <a:pt x="1400" y="1736"/>
                  </a:lnTo>
                  <a:lnTo>
                    <a:pt x="1409" y="1739"/>
                  </a:lnTo>
                  <a:lnTo>
                    <a:pt x="1419" y="1743"/>
                  </a:lnTo>
                  <a:lnTo>
                    <a:pt x="1441" y="1751"/>
                  </a:lnTo>
                  <a:lnTo>
                    <a:pt x="1462" y="1759"/>
                  </a:lnTo>
                  <a:lnTo>
                    <a:pt x="1471" y="1764"/>
                  </a:lnTo>
                  <a:lnTo>
                    <a:pt x="1479" y="1769"/>
                  </a:lnTo>
                  <a:lnTo>
                    <a:pt x="1484" y="1774"/>
                  </a:lnTo>
                  <a:lnTo>
                    <a:pt x="1488" y="1781"/>
                  </a:lnTo>
                  <a:lnTo>
                    <a:pt x="1489" y="1785"/>
                  </a:lnTo>
                  <a:lnTo>
                    <a:pt x="1490" y="1789"/>
                  </a:lnTo>
                  <a:lnTo>
                    <a:pt x="1490" y="1793"/>
                  </a:lnTo>
                  <a:lnTo>
                    <a:pt x="1490" y="1796"/>
                  </a:lnTo>
                  <a:lnTo>
                    <a:pt x="1486" y="1807"/>
                  </a:lnTo>
                  <a:lnTo>
                    <a:pt x="1480" y="1817"/>
                  </a:lnTo>
                  <a:lnTo>
                    <a:pt x="1475" y="1826"/>
                  </a:lnTo>
                  <a:lnTo>
                    <a:pt x="1471" y="1838"/>
                  </a:lnTo>
                  <a:lnTo>
                    <a:pt x="1470" y="1852"/>
                  </a:lnTo>
                  <a:lnTo>
                    <a:pt x="1468" y="1866"/>
                  </a:lnTo>
                  <a:lnTo>
                    <a:pt x="1468" y="1882"/>
                  </a:lnTo>
                  <a:lnTo>
                    <a:pt x="1471" y="1896"/>
                  </a:lnTo>
                  <a:lnTo>
                    <a:pt x="1473" y="1909"/>
                  </a:lnTo>
                  <a:lnTo>
                    <a:pt x="1477" y="1919"/>
                  </a:lnTo>
                  <a:lnTo>
                    <a:pt x="1484" y="1931"/>
                  </a:lnTo>
                  <a:lnTo>
                    <a:pt x="1490" y="1939"/>
                  </a:lnTo>
                  <a:lnTo>
                    <a:pt x="1497" y="1944"/>
                  </a:lnTo>
                  <a:lnTo>
                    <a:pt x="1503" y="1948"/>
                  </a:lnTo>
                  <a:lnTo>
                    <a:pt x="1510" y="1952"/>
                  </a:lnTo>
                  <a:lnTo>
                    <a:pt x="1516" y="1956"/>
                  </a:lnTo>
                  <a:lnTo>
                    <a:pt x="1524" y="1961"/>
                  </a:lnTo>
                  <a:lnTo>
                    <a:pt x="1532" y="1969"/>
                  </a:lnTo>
                  <a:lnTo>
                    <a:pt x="1533" y="1971"/>
                  </a:lnTo>
                  <a:lnTo>
                    <a:pt x="1534" y="1975"/>
                  </a:lnTo>
                  <a:lnTo>
                    <a:pt x="1536" y="1978"/>
                  </a:lnTo>
                  <a:lnTo>
                    <a:pt x="1534" y="1982"/>
                  </a:lnTo>
                  <a:lnTo>
                    <a:pt x="1533" y="1988"/>
                  </a:lnTo>
                  <a:lnTo>
                    <a:pt x="1529" y="1996"/>
                  </a:lnTo>
                  <a:lnTo>
                    <a:pt x="1524" y="2004"/>
                  </a:lnTo>
                  <a:lnTo>
                    <a:pt x="1519" y="2011"/>
                  </a:lnTo>
                  <a:lnTo>
                    <a:pt x="1515" y="2021"/>
                  </a:lnTo>
                  <a:lnTo>
                    <a:pt x="1512" y="2030"/>
                  </a:lnTo>
                  <a:lnTo>
                    <a:pt x="1510" y="2040"/>
                  </a:lnTo>
                  <a:lnTo>
                    <a:pt x="1506" y="2045"/>
                  </a:lnTo>
                  <a:lnTo>
                    <a:pt x="1505" y="2046"/>
                  </a:lnTo>
                  <a:lnTo>
                    <a:pt x="1502" y="2048"/>
                  </a:lnTo>
                  <a:lnTo>
                    <a:pt x="1499" y="2046"/>
                  </a:lnTo>
                  <a:lnTo>
                    <a:pt x="1497" y="2045"/>
                  </a:lnTo>
                  <a:lnTo>
                    <a:pt x="1492" y="2041"/>
                  </a:lnTo>
                  <a:lnTo>
                    <a:pt x="1485" y="2035"/>
                  </a:lnTo>
                  <a:lnTo>
                    <a:pt x="1480" y="2026"/>
                  </a:lnTo>
                  <a:lnTo>
                    <a:pt x="1473" y="2015"/>
                  </a:lnTo>
                  <a:lnTo>
                    <a:pt x="1460" y="1992"/>
                  </a:lnTo>
                  <a:lnTo>
                    <a:pt x="1449" y="1970"/>
                  </a:lnTo>
                  <a:lnTo>
                    <a:pt x="1440" y="1952"/>
                  </a:lnTo>
                  <a:lnTo>
                    <a:pt x="1435" y="1942"/>
                  </a:lnTo>
                  <a:lnTo>
                    <a:pt x="1422" y="1932"/>
                  </a:lnTo>
                  <a:lnTo>
                    <a:pt x="1406" y="1922"/>
                  </a:lnTo>
                  <a:lnTo>
                    <a:pt x="1389" y="1913"/>
                  </a:lnTo>
                  <a:lnTo>
                    <a:pt x="1375" y="1905"/>
                  </a:lnTo>
                  <a:lnTo>
                    <a:pt x="1368" y="1900"/>
                  </a:lnTo>
                  <a:lnTo>
                    <a:pt x="1365" y="1894"/>
                  </a:lnTo>
                  <a:lnTo>
                    <a:pt x="1361" y="1886"/>
                  </a:lnTo>
                  <a:lnTo>
                    <a:pt x="1358" y="1878"/>
                  </a:lnTo>
                  <a:lnTo>
                    <a:pt x="1354" y="1873"/>
                  </a:lnTo>
                  <a:lnTo>
                    <a:pt x="1349" y="1868"/>
                  </a:lnTo>
                  <a:lnTo>
                    <a:pt x="1346" y="1866"/>
                  </a:lnTo>
                  <a:lnTo>
                    <a:pt x="1343" y="1865"/>
                  </a:lnTo>
                  <a:lnTo>
                    <a:pt x="1337" y="1865"/>
                  </a:lnTo>
                  <a:lnTo>
                    <a:pt x="1332" y="1866"/>
                  </a:lnTo>
                  <a:lnTo>
                    <a:pt x="1318" y="1873"/>
                  </a:lnTo>
                  <a:lnTo>
                    <a:pt x="1301" y="1883"/>
                  </a:lnTo>
                  <a:lnTo>
                    <a:pt x="1284" y="1894"/>
                  </a:lnTo>
                  <a:lnTo>
                    <a:pt x="1271" y="1904"/>
                  </a:lnTo>
                  <a:lnTo>
                    <a:pt x="1261" y="1912"/>
                  </a:lnTo>
                  <a:lnTo>
                    <a:pt x="1252" y="1917"/>
                  </a:lnTo>
                  <a:lnTo>
                    <a:pt x="1244" y="1922"/>
                  </a:lnTo>
                  <a:lnTo>
                    <a:pt x="1236" y="1925"/>
                  </a:lnTo>
                  <a:lnTo>
                    <a:pt x="1220" y="1929"/>
                  </a:lnTo>
                  <a:lnTo>
                    <a:pt x="1199" y="1935"/>
                  </a:lnTo>
                  <a:lnTo>
                    <a:pt x="1179" y="1939"/>
                  </a:lnTo>
                  <a:lnTo>
                    <a:pt x="1159" y="1942"/>
                  </a:lnTo>
                  <a:lnTo>
                    <a:pt x="1148" y="1944"/>
                  </a:lnTo>
                  <a:lnTo>
                    <a:pt x="1140" y="1948"/>
                  </a:lnTo>
                  <a:lnTo>
                    <a:pt x="1138" y="1952"/>
                  </a:lnTo>
                  <a:lnTo>
                    <a:pt x="1135" y="1956"/>
                  </a:lnTo>
                  <a:lnTo>
                    <a:pt x="1134" y="1961"/>
                  </a:lnTo>
                  <a:lnTo>
                    <a:pt x="1134" y="1966"/>
                  </a:lnTo>
                  <a:lnTo>
                    <a:pt x="1134" y="1973"/>
                  </a:lnTo>
                  <a:lnTo>
                    <a:pt x="1135" y="1978"/>
                  </a:lnTo>
                  <a:lnTo>
                    <a:pt x="1137" y="1983"/>
                  </a:lnTo>
                  <a:lnTo>
                    <a:pt x="1139" y="1987"/>
                  </a:lnTo>
                  <a:lnTo>
                    <a:pt x="1142" y="1989"/>
                  </a:lnTo>
                  <a:lnTo>
                    <a:pt x="1146" y="1992"/>
                  </a:lnTo>
                  <a:lnTo>
                    <a:pt x="1150" y="1995"/>
                  </a:lnTo>
                  <a:lnTo>
                    <a:pt x="1153" y="1996"/>
                  </a:lnTo>
                  <a:lnTo>
                    <a:pt x="1172" y="1999"/>
                  </a:lnTo>
                  <a:lnTo>
                    <a:pt x="1192" y="2002"/>
                  </a:lnTo>
                  <a:lnTo>
                    <a:pt x="1190" y="2023"/>
                  </a:lnTo>
                  <a:lnTo>
                    <a:pt x="1186" y="2041"/>
                  </a:lnTo>
                  <a:lnTo>
                    <a:pt x="1185" y="2050"/>
                  </a:lnTo>
                  <a:lnTo>
                    <a:pt x="1185" y="2059"/>
                  </a:lnTo>
                  <a:lnTo>
                    <a:pt x="1187" y="2070"/>
                  </a:lnTo>
                  <a:lnTo>
                    <a:pt x="1194" y="2081"/>
                  </a:lnTo>
                  <a:lnTo>
                    <a:pt x="1200" y="2090"/>
                  </a:lnTo>
                  <a:lnTo>
                    <a:pt x="1207" y="2096"/>
                  </a:lnTo>
                  <a:lnTo>
                    <a:pt x="1212" y="2101"/>
                  </a:lnTo>
                  <a:lnTo>
                    <a:pt x="1218" y="2102"/>
                  </a:lnTo>
                  <a:lnTo>
                    <a:pt x="1223" y="2103"/>
                  </a:lnTo>
                  <a:lnTo>
                    <a:pt x="1229" y="2102"/>
                  </a:lnTo>
                  <a:lnTo>
                    <a:pt x="1235" y="2101"/>
                  </a:lnTo>
                  <a:lnTo>
                    <a:pt x="1239" y="2098"/>
                  </a:lnTo>
                  <a:lnTo>
                    <a:pt x="1248" y="2094"/>
                  </a:lnTo>
                  <a:lnTo>
                    <a:pt x="1256" y="2090"/>
                  </a:lnTo>
                  <a:lnTo>
                    <a:pt x="1258" y="2089"/>
                  </a:lnTo>
                  <a:lnTo>
                    <a:pt x="1262" y="2090"/>
                  </a:lnTo>
                  <a:lnTo>
                    <a:pt x="1264" y="2093"/>
                  </a:lnTo>
                  <a:lnTo>
                    <a:pt x="1265" y="2097"/>
                  </a:lnTo>
                  <a:lnTo>
                    <a:pt x="1266" y="2106"/>
                  </a:lnTo>
                  <a:lnTo>
                    <a:pt x="1265" y="2114"/>
                  </a:lnTo>
                  <a:lnTo>
                    <a:pt x="1261" y="2122"/>
                  </a:lnTo>
                  <a:lnTo>
                    <a:pt x="1258" y="2129"/>
                  </a:lnTo>
                  <a:lnTo>
                    <a:pt x="1257" y="2133"/>
                  </a:lnTo>
                  <a:lnTo>
                    <a:pt x="1257" y="2137"/>
                  </a:lnTo>
                  <a:lnTo>
                    <a:pt x="1258" y="2141"/>
                  </a:lnTo>
                  <a:lnTo>
                    <a:pt x="1261" y="2145"/>
                  </a:lnTo>
                  <a:lnTo>
                    <a:pt x="1266" y="2151"/>
                  </a:lnTo>
                  <a:lnTo>
                    <a:pt x="1274" y="2158"/>
                  </a:lnTo>
                  <a:lnTo>
                    <a:pt x="1282" y="2163"/>
                  </a:lnTo>
                  <a:lnTo>
                    <a:pt x="1289" y="2170"/>
                  </a:lnTo>
                  <a:lnTo>
                    <a:pt x="1296" y="2175"/>
                  </a:lnTo>
                  <a:lnTo>
                    <a:pt x="1300" y="2179"/>
                  </a:lnTo>
                  <a:lnTo>
                    <a:pt x="1289" y="2181"/>
                  </a:lnTo>
                  <a:lnTo>
                    <a:pt x="1282" y="2182"/>
                  </a:lnTo>
                  <a:lnTo>
                    <a:pt x="1275" y="2182"/>
                  </a:lnTo>
                  <a:lnTo>
                    <a:pt x="1270" y="2182"/>
                  </a:lnTo>
                  <a:lnTo>
                    <a:pt x="1261" y="2179"/>
                  </a:lnTo>
                  <a:lnTo>
                    <a:pt x="1256" y="2176"/>
                  </a:lnTo>
                  <a:lnTo>
                    <a:pt x="1253" y="2175"/>
                  </a:lnTo>
                  <a:lnTo>
                    <a:pt x="1251" y="2175"/>
                  </a:lnTo>
                  <a:lnTo>
                    <a:pt x="1248" y="2176"/>
                  </a:lnTo>
                  <a:lnTo>
                    <a:pt x="1245" y="2179"/>
                  </a:lnTo>
                  <a:lnTo>
                    <a:pt x="1238" y="2189"/>
                  </a:lnTo>
                  <a:lnTo>
                    <a:pt x="1226" y="2208"/>
                  </a:lnTo>
                  <a:lnTo>
                    <a:pt x="1222" y="2212"/>
                  </a:lnTo>
                  <a:lnTo>
                    <a:pt x="1218" y="2216"/>
                  </a:lnTo>
                  <a:lnTo>
                    <a:pt x="1214" y="2217"/>
                  </a:lnTo>
                  <a:lnTo>
                    <a:pt x="1209" y="2219"/>
                  </a:lnTo>
                  <a:lnTo>
                    <a:pt x="1204" y="2220"/>
                  </a:lnTo>
                  <a:lnTo>
                    <a:pt x="1199" y="2219"/>
                  </a:lnTo>
                  <a:lnTo>
                    <a:pt x="1194" y="2217"/>
                  </a:lnTo>
                  <a:lnTo>
                    <a:pt x="1190" y="2216"/>
                  </a:lnTo>
                  <a:lnTo>
                    <a:pt x="1186" y="2214"/>
                  </a:lnTo>
                  <a:lnTo>
                    <a:pt x="1183" y="2210"/>
                  </a:lnTo>
                  <a:lnTo>
                    <a:pt x="1181" y="2204"/>
                  </a:lnTo>
                  <a:lnTo>
                    <a:pt x="1181" y="2199"/>
                  </a:lnTo>
                  <a:lnTo>
                    <a:pt x="1181" y="2194"/>
                  </a:lnTo>
                  <a:lnTo>
                    <a:pt x="1183" y="2188"/>
                  </a:lnTo>
                  <a:lnTo>
                    <a:pt x="1188" y="2180"/>
                  </a:lnTo>
                  <a:lnTo>
                    <a:pt x="1195" y="2172"/>
                  </a:lnTo>
                  <a:lnTo>
                    <a:pt x="1195" y="2171"/>
                  </a:lnTo>
                  <a:lnTo>
                    <a:pt x="1195" y="2168"/>
                  </a:lnTo>
                  <a:lnTo>
                    <a:pt x="1194" y="2167"/>
                  </a:lnTo>
                  <a:lnTo>
                    <a:pt x="1191" y="2164"/>
                  </a:lnTo>
                  <a:lnTo>
                    <a:pt x="1185" y="2158"/>
                  </a:lnTo>
                  <a:lnTo>
                    <a:pt x="1177" y="2153"/>
                  </a:lnTo>
                  <a:lnTo>
                    <a:pt x="1160" y="2141"/>
                  </a:lnTo>
                  <a:lnTo>
                    <a:pt x="1148" y="2133"/>
                  </a:lnTo>
                  <a:lnTo>
                    <a:pt x="1128" y="2124"/>
                  </a:lnTo>
                  <a:lnTo>
                    <a:pt x="1090" y="2111"/>
                  </a:lnTo>
                  <a:lnTo>
                    <a:pt x="1071" y="2105"/>
                  </a:lnTo>
                  <a:lnTo>
                    <a:pt x="1055" y="2100"/>
                  </a:lnTo>
                  <a:lnTo>
                    <a:pt x="1042" y="2097"/>
                  </a:lnTo>
                  <a:lnTo>
                    <a:pt x="1037" y="2096"/>
                  </a:lnTo>
                  <a:lnTo>
                    <a:pt x="1028" y="2105"/>
                  </a:lnTo>
                  <a:lnTo>
                    <a:pt x="1021" y="2114"/>
                  </a:lnTo>
                  <a:lnTo>
                    <a:pt x="1017" y="2123"/>
                  </a:lnTo>
                  <a:lnTo>
                    <a:pt x="1015" y="2133"/>
                  </a:lnTo>
                  <a:lnTo>
                    <a:pt x="1015" y="2142"/>
                  </a:lnTo>
                  <a:lnTo>
                    <a:pt x="1016" y="2153"/>
                  </a:lnTo>
                  <a:lnTo>
                    <a:pt x="1019" y="2163"/>
                  </a:lnTo>
                  <a:lnTo>
                    <a:pt x="1023" y="2173"/>
                  </a:lnTo>
                  <a:lnTo>
                    <a:pt x="1045" y="2211"/>
                  </a:lnTo>
                  <a:lnTo>
                    <a:pt x="1064" y="2243"/>
                  </a:lnTo>
                  <a:lnTo>
                    <a:pt x="1067" y="2250"/>
                  </a:lnTo>
                  <a:lnTo>
                    <a:pt x="1068" y="2258"/>
                  </a:lnTo>
                  <a:lnTo>
                    <a:pt x="1069" y="2265"/>
                  </a:lnTo>
                  <a:lnTo>
                    <a:pt x="1069" y="2272"/>
                  </a:lnTo>
                  <a:lnTo>
                    <a:pt x="1071" y="2280"/>
                  </a:lnTo>
                  <a:lnTo>
                    <a:pt x="1072" y="2287"/>
                  </a:lnTo>
                  <a:lnTo>
                    <a:pt x="1073" y="2295"/>
                  </a:lnTo>
                  <a:lnTo>
                    <a:pt x="1077" y="2303"/>
                  </a:lnTo>
                  <a:lnTo>
                    <a:pt x="1098" y="2335"/>
                  </a:lnTo>
                  <a:lnTo>
                    <a:pt x="1121" y="2370"/>
                  </a:lnTo>
                  <a:lnTo>
                    <a:pt x="1133" y="2387"/>
                  </a:lnTo>
                  <a:lnTo>
                    <a:pt x="1144" y="2405"/>
                  </a:lnTo>
                  <a:lnTo>
                    <a:pt x="1153" y="2422"/>
                  </a:lnTo>
                  <a:lnTo>
                    <a:pt x="1160" y="2438"/>
                  </a:lnTo>
                  <a:lnTo>
                    <a:pt x="1161" y="2444"/>
                  </a:lnTo>
                  <a:lnTo>
                    <a:pt x="1163" y="2451"/>
                  </a:lnTo>
                  <a:lnTo>
                    <a:pt x="1161" y="2456"/>
                  </a:lnTo>
                  <a:lnTo>
                    <a:pt x="1161" y="2460"/>
                  </a:lnTo>
                  <a:lnTo>
                    <a:pt x="1157" y="2469"/>
                  </a:lnTo>
                  <a:lnTo>
                    <a:pt x="1153" y="2477"/>
                  </a:lnTo>
                  <a:lnTo>
                    <a:pt x="1148" y="2482"/>
                  </a:lnTo>
                  <a:lnTo>
                    <a:pt x="1146" y="2488"/>
                  </a:lnTo>
                  <a:lnTo>
                    <a:pt x="1144" y="2491"/>
                  </a:lnTo>
                  <a:lnTo>
                    <a:pt x="1144" y="2495"/>
                  </a:lnTo>
                  <a:lnTo>
                    <a:pt x="1144" y="2497"/>
                  </a:lnTo>
                  <a:lnTo>
                    <a:pt x="1146" y="2501"/>
                  </a:lnTo>
                  <a:lnTo>
                    <a:pt x="1155" y="2513"/>
                  </a:lnTo>
                  <a:lnTo>
                    <a:pt x="1165" y="2522"/>
                  </a:lnTo>
                  <a:lnTo>
                    <a:pt x="1175" y="2531"/>
                  </a:lnTo>
                  <a:lnTo>
                    <a:pt x="1186" y="2540"/>
                  </a:lnTo>
                  <a:lnTo>
                    <a:pt x="1195" y="2549"/>
                  </a:lnTo>
                  <a:lnTo>
                    <a:pt x="1203" y="2561"/>
                  </a:lnTo>
                  <a:lnTo>
                    <a:pt x="1205" y="2566"/>
                  </a:lnTo>
                  <a:lnTo>
                    <a:pt x="1208" y="2574"/>
                  </a:lnTo>
                  <a:lnTo>
                    <a:pt x="1209" y="2581"/>
                  </a:lnTo>
                  <a:lnTo>
                    <a:pt x="1209" y="2589"/>
                  </a:lnTo>
                  <a:lnTo>
                    <a:pt x="1208" y="2591"/>
                  </a:lnTo>
                  <a:lnTo>
                    <a:pt x="1190" y="2591"/>
                  </a:lnTo>
                  <a:lnTo>
                    <a:pt x="1173" y="2589"/>
                  </a:lnTo>
                  <a:lnTo>
                    <a:pt x="1169" y="2581"/>
                  </a:lnTo>
                  <a:lnTo>
                    <a:pt x="1165" y="2572"/>
                  </a:lnTo>
                  <a:lnTo>
                    <a:pt x="1052" y="2510"/>
                  </a:lnTo>
                  <a:lnTo>
                    <a:pt x="1051" y="2508"/>
                  </a:lnTo>
                  <a:lnTo>
                    <a:pt x="1050" y="2502"/>
                  </a:lnTo>
                  <a:lnTo>
                    <a:pt x="1050" y="2497"/>
                  </a:lnTo>
                  <a:lnTo>
                    <a:pt x="1051" y="2491"/>
                  </a:lnTo>
                  <a:lnTo>
                    <a:pt x="1051" y="2484"/>
                  </a:lnTo>
                  <a:lnTo>
                    <a:pt x="1051" y="2478"/>
                  </a:lnTo>
                  <a:lnTo>
                    <a:pt x="1050" y="2473"/>
                  </a:lnTo>
                  <a:lnTo>
                    <a:pt x="1047" y="2467"/>
                  </a:lnTo>
                  <a:lnTo>
                    <a:pt x="1041" y="2461"/>
                  </a:lnTo>
                  <a:lnTo>
                    <a:pt x="1034" y="2457"/>
                  </a:lnTo>
                  <a:lnTo>
                    <a:pt x="1029" y="2455"/>
                  </a:lnTo>
                  <a:lnTo>
                    <a:pt x="1023" y="2453"/>
                  </a:lnTo>
                  <a:lnTo>
                    <a:pt x="1017" y="2453"/>
                  </a:lnTo>
                  <a:lnTo>
                    <a:pt x="1012" y="2455"/>
                  </a:lnTo>
                  <a:lnTo>
                    <a:pt x="1007" y="2456"/>
                  </a:lnTo>
                  <a:lnTo>
                    <a:pt x="1002" y="2460"/>
                  </a:lnTo>
                  <a:lnTo>
                    <a:pt x="998" y="2464"/>
                  </a:lnTo>
                  <a:lnTo>
                    <a:pt x="993" y="2469"/>
                  </a:lnTo>
                  <a:lnTo>
                    <a:pt x="989" y="2475"/>
                  </a:lnTo>
                  <a:lnTo>
                    <a:pt x="985" y="2482"/>
                  </a:lnTo>
                  <a:lnTo>
                    <a:pt x="977" y="2497"/>
                  </a:lnTo>
                  <a:lnTo>
                    <a:pt x="971" y="2515"/>
                  </a:lnTo>
                  <a:lnTo>
                    <a:pt x="964" y="2534"/>
                  </a:lnTo>
                  <a:lnTo>
                    <a:pt x="959" y="2553"/>
                  </a:lnTo>
                  <a:lnTo>
                    <a:pt x="955" y="2572"/>
                  </a:lnTo>
                  <a:lnTo>
                    <a:pt x="951" y="2591"/>
                  </a:lnTo>
                  <a:lnTo>
                    <a:pt x="946" y="2622"/>
                  </a:lnTo>
                  <a:lnTo>
                    <a:pt x="945" y="2641"/>
                  </a:lnTo>
                  <a:lnTo>
                    <a:pt x="944" y="2642"/>
                  </a:lnTo>
                  <a:lnTo>
                    <a:pt x="941" y="2644"/>
                  </a:lnTo>
                  <a:lnTo>
                    <a:pt x="937" y="2642"/>
                  </a:lnTo>
                  <a:lnTo>
                    <a:pt x="931" y="2640"/>
                  </a:lnTo>
                  <a:lnTo>
                    <a:pt x="916" y="2633"/>
                  </a:lnTo>
                  <a:lnTo>
                    <a:pt x="902" y="2624"/>
                  </a:lnTo>
                  <a:lnTo>
                    <a:pt x="894" y="2618"/>
                  </a:lnTo>
                  <a:lnTo>
                    <a:pt x="888" y="2613"/>
                  </a:lnTo>
                  <a:lnTo>
                    <a:pt x="884" y="2606"/>
                  </a:lnTo>
                  <a:lnTo>
                    <a:pt x="880" y="2600"/>
                  </a:lnTo>
                  <a:lnTo>
                    <a:pt x="878" y="2594"/>
                  </a:lnTo>
                  <a:lnTo>
                    <a:pt x="878" y="2588"/>
                  </a:lnTo>
                  <a:lnTo>
                    <a:pt x="880" y="2583"/>
                  </a:lnTo>
                  <a:lnTo>
                    <a:pt x="885" y="2578"/>
                  </a:lnTo>
                  <a:lnTo>
                    <a:pt x="893" y="2571"/>
                  </a:lnTo>
                  <a:lnTo>
                    <a:pt x="898" y="2563"/>
                  </a:lnTo>
                  <a:lnTo>
                    <a:pt x="902" y="2554"/>
                  </a:lnTo>
                  <a:lnTo>
                    <a:pt x="905" y="2544"/>
                  </a:lnTo>
                  <a:lnTo>
                    <a:pt x="906" y="2532"/>
                  </a:lnTo>
                  <a:lnTo>
                    <a:pt x="906" y="2521"/>
                  </a:lnTo>
                  <a:lnTo>
                    <a:pt x="905" y="2509"/>
                  </a:lnTo>
                  <a:lnTo>
                    <a:pt x="902" y="2496"/>
                  </a:lnTo>
                  <a:lnTo>
                    <a:pt x="898" y="2484"/>
                  </a:lnTo>
                  <a:lnTo>
                    <a:pt x="893" y="2473"/>
                  </a:lnTo>
                  <a:lnTo>
                    <a:pt x="888" y="2461"/>
                  </a:lnTo>
                  <a:lnTo>
                    <a:pt x="881" y="2451"/>
                  </a:lnTo>
                  <a:lnTo>
                    <a:pt x="875" y="2442"/>
                  </a:lnTo>
                  <a:lnTo>
                    <a:pt x="867" y="2435"/>
                  </a:lnTo>
                  <a:lnTo>
                    <a:pt x="859" y="2429"/>
                  </a:lnTo>
                  <a:lnTo>
                    <a:pt x="850" y="2425"/>
                  </a:lnTo>
                  <a:lnTo>
                    <a:pt x="845" y="2422"/>
                  </a:lnTo>
                  <a:lnTo>
                    <a:pt x="840" y="2417"/>
                  </a:lnTo>
                  <a:lnTo>
                    <a:pt x="836" y="2413"/>
                  </a:lnTo>
                  <a:lnTo>
                    <a:pt x="833" y="2408"/>
                  </a:lnTo>
                  <a:lnTo>
                    <a:pt x="831" y="2395"/>
                  </a:lnTo>
                  <a:lnTo>
                    <a:pt x="831" y="2382"/>
                  </a:lnTo>
                  <a:lnTo>
                    <a:pt x="831" y="2368"/>
                  </a:lnTo>
                  <a:lnTo>
                    <a:pt x="830" y="2355"/>
                  </a:lnTo>
                  <a:lnTo>
                    <a:pt x="827" y="2348"/>
                  </a:lnTo>
                  <a:lnTo>
                    <a:pt x="824" y="2343"/>
                  </a:lnTo>
                  <a:lnTo>
                    <a:pt x="822" y="2338"/>
                  </a:lnTo>
                  <a:lnTo>
                    <a:pt x="817" y="2334"/>
                  </a:lnTo>
                  <a:lnTo>
                    <a:pt x="808" y="2330"/>
                  </a:lnTo>
                  <a:lnTo>
                    <a:pt x="798" y="2328"/>
                  </a:lnTo>
                  <a:lnTo>
                    <a:pt x="789" y="2328"/>
                  </a:lnTo>
                  <a:lnTo>
                    <a:pt x="782" y="2330"/>
                  </a:lnTo>
                  <a:lnTo>
                    <a:pt x="774" y="2334"/>
                  </a:lnTo>
                  <a:lnTo>
                    <a:pt x="767" y="2339"/>
                  </a:lnTo>
                  <a:lnTo>
                    <a:pt x="761" y="2346"/>
                  </a:lnTo>
                  <a:lnTo>
                    <a:pt x="754" y="2353"/>
                  </a:lnTo>
                  <a:lnTo>
                    <a:pt x="749" y="2361"/>
                  </a:lnTo>
                  <a:lnTo>
                    <a:pt x="745" y="2370"/>
                  </a:lnTo>
                  <a:lnTo>
                    <a:pt x="741" y="2379"/>
                  </a:lnTo>
                  <a:lnTo>
                    <a:pt x="738" y="2388"/>
                  </a:lnTo>
                  <a:lnTo>
                    <a:pt x="735" y="2398"/>
                  </a:lnTo>
                  <a:lnTo>
                    <a:pt x="734" y="2407"/>
                  </a:lnTo>
                  <a:lnTo>
                    <a:pt x="734" y="2416"/>
                  </a:lnTo>
                  <a:lnTo>
                    <a:pt x="734" y="2423"/>
                  </a:lnTo>
                  <a:lnTo>
                    <a:pt x="736" y="2435"/>
                  </a:lnTo>
                  <a:lnTo>
                    <a:pt x="741" y="2456"/>
                  </a:lnTo>
                  <a:lnTo>
                    <a:pt x="743" y="2466"/>
                  </a:lnTo>
                  <a:lnTo>
                    <a:pt x="741" y="2475"/>
                  </a:lnTo>
                  <a:lnTo>
                    <a:pt x="740" y="2478"/>
                  </a:lnTo>
                  <a:lnTo>
                    <a:pt x="739" y="2480"/>
                  </a:lnTo>
                  <a:lnTo>
                    <a:pt x="736" y="2483"/>
                  </a:lnTo>
                  <a:lnTo>
                    <a:pt x="732" y="2483"/>
                  </a:lnTo>
                  <a:lnTo>
                    <a:pt x="717" y="2482"/>
                  </a:lnTo>
                  <a:lnTo>
                    <a:pt x="700" y="2478"/>
                  </a:lnTo>
                  <a:lnTo>
                    <a:pt x="691" y="2475"/>
                  </a:lnTo>
                  <a:lnTo>
                    <a:pt x="682" y="2471"/>
                  </a:lnTo>
                  <a:lnTo>
                    <a:pt x="673" y="2467"/>
                  </a:lnTo>
                  <a:lnTo>
                    <a:pt x="665" y="2462"/>
                  </a:lnTo>
                  <a:lnTo>
                    <a:pt x="659" y="2457"/>
                  </a:lnTo>
                  <a:lnTo>
                    <a:pt x="652" y="2452"/>
                  </a:lnTo>
                  <a:lnTo>
                    <a:pt x="648" y="2445"/>
                  </a:lnTo>
                  <a:lnTo>
                    <a:pt x="646" y="2439"/>
                  </a:lnTo>
                  <a:lnTo>
                    <a:pt x="644" y="2432"/>
                  </a:lnTo>
                  <a:lnTo>
                    <a:pt x="646" y="2425"/>
                  </a:lnTo>
                  <a:lnTo>
                    <a:pt x="651" y="2417"/>
                  </a:lnTo>
                  <a:lnTo>
                    <a:pt x="657" y="2409"/>
                  </a:lnTo>
                  <a:lnTo>
                    <a:pt x="665" y="2401"/>
                  </a:lnTo>
                  <a:lnTo>
                    <a:pt x="669" y="2395"/>
                  </a:lnTo>
                  <a:lnTo>
                    <a:pt x="670" y="2392"/>
                  </a:lnTo>
                  <a:lnTo>
                    <a:pt x="670" y="2390"/>
                  </a:lnTo>
                  <a:lnTo>
                    <a:pt x="669" y="2388"/>
                  </a:lnTo>
                  <a:lnTo>
                    <a:pt x="666" y="2387"/>
                  </a:lnTo>
                  <a:lnTo>
                    <a:pt x="656" y="2382"/>
                  </a:lnTo>
                  <a:lnTo>
                    <a:pt x="640" y="2373"/>
                  </a:lnTo>
                  <a:lnTo>
                    <a:pt x="627" y="2363"/>
                  </a:lnTo>
                  <a:lnTo>
                    <a:pt x="618" y="2353"/>
                  </a:lnTo>
                  <a:lnTo>
                    <a:pt x="612" y="2344"/>
                  </a:lnTo>
                  <a:lnTo>
                    <a:pt x="608" y="2335"/>
                  </a:lnTo>
                  <a:lnTo>
                    <a:pt x="607" y="2328"/>
                  </a:lnTo>
                  <a:lnTo>
                    <a:pt x="608" y="2321"/>
                  </a:lnTo>
                  <a:lnTo>
                    <a:pt x="611" y="2313"/>
                  </a:lnTo>
                  <a:lnTo>
                    <a:pt x="613" y="2307"/>
                  </a:lnTo>
                  <a:lnTo>
                    <a:pt x="624" y="2293"/>
                  </a:lnTo>
                  <a:lnTo>
                    <a:pt x="634" y="2277"/>
                  </a:lnTo>
                  <a:lnTo>
                    <a:pt x="639" y="2268"/>
                  </a:lnTo>
                  <a:lnTo>
                    <a:pt x="644" y="2259"/>
                  </a:lnTo>
                  <a:lnTo>
                    <a:pt x="647" y="2249"/>
                  </a:lnTo>
                  <a:lnTo>
                    <a:pt x="649" y="2238"/>
                  </a:lnTo>
                  <a:lnTo>
                    <a:pt x="648" y="2228"/>
                  </a:lnTo>
                  <a:lnTo>
                    <a:pt x="646" y="2219"/>
                  </a:lnTo>
                  <a:lnTo>
                    <a:pt x="642" y="2208"/>
                  </a:lnTo>
                  <a:lnTo>
                    <a:pt x="638" y="2199"/>
                  </a:lnTo>
                  <a:lnTo>
                    <a:pt x="633" y="2189"/>
                  </a:lnTo>
                  <a:lnTo>
                    <a:pt x="627" y="2180"/>
                  </a:lnTo>
                  <a:lnTo>
                    <a:pt x="621" y="2171"/>
                  </a:lnTo>
                  <a:lnTo>
                    <a:pt x="615" y="2162"/>
                  </a:lnTo>
                  <a:lnTo>
                    <a:pt x="599" y="2144"/>
                  </a:lnTo>
                  <a:lnTo>
                    <a:pt x="582" y="2128"/>
                  </a:lnTo>
                  <a:lnTo>
                    <a:pt x="565" y="2115"/>
                  </a:lnTo>
                  <a:lnTo>
                    <a:pt x="550" y="2105"/>
                  </a:lnTo>
                  <a:lnTo>
                    <a:pt x="539" y="2100"/>
                  </a:lnTo>
                  <a:lnTo>
                    <a:pt x="529" y="2096"/>
                  </a:lnTo>
                  <a:lnTo>
                    <a:pt x="520" y="2093"/>
                  </a:lnTo>
                  <a:lnTo>
                    <a:pt x="512" y="2092"/>
                  </a:lnTo>
                  <a:lnTo>
                    <a:pt x="497" y="2090"/>
                  </a:lnTo>
                  <a:lnTo>
                    <a:pt x="485" y="2090"/>
                  </a:lnTo>
                  <a:lnTo>
                    <a:pt x="480" y="2089"/>
                  </a:lnTo>
                  <a:lnTo>
                    <a:pt x="475" y="2087"/>
                  </a:lnTo>
                  <a:lnTo>
                    <a:pt x="471" y="2084"/>
                  </a:lnTo>
                  <a:lnTo>
                    <a:pt x="468" y="2080"/>
                  </a:lnTo>
                  <a:lnTo>
                    <a:pt x="466" y="2074"/>
                  </a:lnTo>
                  <a:lnTo>
                    <a:pt x="464" y="2066"/>
                  </a:lnTo>
                  <a:lnTo>
                    <a:pt x="464" y="2056"/>
                  </a:lnTo>
                  <a:lnTo>
                    <a:pt x="464" y="2043"/>
                  </a:lnTo>
                  <a:lnTo>
                    <a:pt x="464" y="2031"/>
                  </a:lnTo>
                  <a:lnTo>
                    <a:pt x="463" y="2021"/>
                  </a:lnTo>
                  <a:lnTo>
                    <a:pt x="459" y="2013"/>
                  </a:lnTo>
                  <a:lnTo>
                    <a:pt x="455" y="2006"/>
                  </a:lnTo>
                  <a:lnTo>
                    <a:pt x="449" y="2000"/>
                  </a:lnTo>
                  <a:lnTo>
                    <a:pt x="441" y="1995"/>
                  </a:lnTo>
                  <a:lnTo>
                    <a:pt x="432" y="1989"/>
                  </a:lnTo>
                  <a:lnTo>
                    <a:pt x="421" y="1983"/>
                  </a:lnTo>
                  <a:lnTo>
                    <a:pt x="414" y="1979"/>
                  </a:lnTo>
                  <a:lnTo>
                    <a:pt x="407" y="1975"/>
                  </a:lnTo>
                  <a:lnTo>
                    <a:pt x="405" y="1970"/>
                  </a:lnTo>
                  <a:lnTo>
                    <a:pt x="402" y="1966"/>
                  </a:lnTo>
                  <a:lnTo>
                    <a:pt x="402" y="1962"/>
                  </a:lnTo>
                  <a:lnTo>
                    <a:pt x="403" y="1957"/>
                  </a:lnTo>
                  <a:lnTo>
                    <a:pt x="406" y="1953"/>
                  </a:lnTo>
                  <a:lnTo>
                    <a:pt x="409" y="1949"/>
                  </a:lnTo>
                  <a:lnTo>
                    <a:pt x="418" y="1942"/>
                  </a:lnTo>
                  <a:lnTo>
                    <a:pt x="429" y="1935"/>
                  </a:lnTo>
                  <a:lnTo>
                    <a:pt x="441" y="1929"/>
                  </a:lnTo>
                  <a:lnTo>
                    <a:pt x="453" y="1922"/>
                  </a:lnTo>
                  <a:lnTo>
                    <a:pt x="459" y="1918"/>
                  </a:lnTo>
                  <a:lnTo>
                    <a:pt x="466" y="1912"/>
                  </a:lnTo>
                  <a:lnTo>
                    <a:pt x="471" y="1904"/>
                  </a:lnTo>
                  <a:lnTo>
                    <a:pt x="475" y="1896"/>
                  </a:lnTo>
                  <a:lnTo>
                    <a:pt x="482" y="1877"/>
                  </a:lnTo>
                  <a:lnTo>
                    <a:pt x="490" y="1859"/>
                  </a:lnTo>
                  <a:lnTo>
                    <a:pt x="497" y="1842"/>
                  </a:lnTo>
                  <a:lnTo>
                    <a:pt x="504" y="1829"/>
                  </a:lnTo>
                  <a:lnTo>
                    <a:pt x="508" y="1825"/>
                  </a:lnTo>
                  <a:lnTo>
                    <a:pt x="513" y="1824"/>
                  </a:lnTo>
                  <a:lnTo>
                    <a:pt x="519" y="1824"/>
                  </a:lnTo>
                  <a:lnTo>
                    <a:pt x="525" y="1828"/>
                  </a:lnTo>
                  <a:lnTo>
                    <a:pt x="542" y="1840"/>
                  </a:lnTo>
                  <a:lnTo>
                    <a:pt x="556" y="1852"/>
                  </a:lnTo>
                  <a:lnTo>
                    <a:pt x="563" y="1857"/>
                  </a:lnTo>
                  <a:lnTo>
                    <a:pt x="572" y="1860"/>
                  </a:lnTo>
                  <a:lnTo>
                    <a:pt x="582" y="1862"/>
                  </a:lnTo>
                  <a:lnTo>
                    <a:pt x="594" y="1864"/>
                  </a:lnTo>
                  <a:lnTo>
                    <a:pt x="604" y="1862"/>
                  </a:lnTo>
                  <a:lnTo>
                    <a:pt x="616" y="1860"/>
                  </a:lnTo>
                  <a:lnTo>
                    <a:pt x="627" y="1857"/>
                  </a:lnTo>
                  <a:lnTo>
                    <a:pt x="639" y="1852"/>
                  </a:lnTo>
                  <a:lnTo>
                    <a:pt x="651" y="1846"/>
                  </a:lnTo>
                  <a:lnTo>
                    <a:pt x="660" y="1839"/>
                  </a:lnTo>
                  <a:lnTo>
                    <a:pt x="668" y="1830"/>
                  </a:lnTo>
                  <a:lnTo>
                    <a:pt x="674" y="1821"/>
                  </a:lnTo>
                  <a:lnTo>
                    <a:pt x="678" y="1812"/>
                  </a:lnTo>
                  <a:lnTo>
                    <a:pt x="683" y="1804"/>
                  </a:lnTo>
                  <a:lnTo>
                    <a:pt x="687" y="1799"/>
                  </a:lnTo>
                  <a:lnTo>
                    <a:pt x="692" y="1795"/>
                  </a:lnTo>
                  <a:lnTo>
                    <a:pt x="697" y="1794"/>
                  </a:lnTo>
                  <a:lnTo>
                    <a:pt x="701" y="1793"/>
                  </a:lnTo>
                  <a:lnTo>
                    <a:pt x="706" y="1793"/>
                  </a:lnTo>
                  <a:lnTo>
                    <a:pt x="712" y="1795"/>
                  </a:lnTo>
                  <a:lnTo>
                    <a:pt x="734" y="1806"/>
                  </a:lnTo>
                  <a:lnTo>
                    <a:pt x="757" y="1816"/>
                  </a:lnTo>
                  <a:lnTo>
                    <a:pt x="758" y="1818"/>
                  </a:lnTo>
                  <a:lnTo>
                    <a:pt x="762" y="1820"/>
                  </a:lnTo>
                  <a:lnTo>
                    <a:pt x="766" y="1820"/>
                  </a:lnTo>
                  <a:lnTo>
                    <a:pt x="770" y="1821"/>
                  </a:lnTo>
                  <a:lnTo>
                    <a:pt x="780" y="1820"/>
                  </a:lnTo>
                  <a:lnTo>
                    <a:pt x="787" y="1818"/>
                  </a:lnTo>
                  <a:lnTo>
                    <a:pt x="815" y="1826"/>
                  </a:lnTo>
                  <a:lnTo>
                    <a:pt x="841" y="1834"/>
                  </a:lnTo>
                  <a:lnTo>
                    <a:pt x="867" y="1844"/>
                  </a:lnTo>
                  <a:lnTo>
                    <a:pt x="894" y="1855"/>
                  </a:lnTo>
                  <a:lnTo>
                    <a:pt x="916" y="1861"/>
                  </a:lnTo>
                  <a:lnTo>
                    <a:pt x="941" y="1866"/>
                  </a:lnTo>
                  <a:lnTo>
                    <a:pt x="966" y="1870"/>
                  </a:lnTo>
                  <a:lnTo>
                    <a:pt x="989" y="1875"/>
                  </a:lnTo>
                  <a:lnTo>
                    <a:pt x="997" y="1878"/>
                  </a:lnTo>
                  <a:lnTo>
                    <a:pt x="1004" y="1881"/>
                  </a:lnTo>
                  <a:lnTo>
                    <a:pt x="1010" y="1885"/>
                  </a:lnTo>
                  <a:lnTo>
                    <a:pt x="1015" y="1890"/>
                  </a:lnTo>
                  <a:lnTo>
                    <a:pt x="1025" y="1900"/>
                  </a:lnTo>
                  <a:lnTo>
                    <a:pt x="1037" y="1912"/>
                  </a:lnTo>
                  <a:lnTo>
                    <a:pt x="1046" y="1921"/>
                  </a:lnTo>
                  <a:lnTo>
                    <a:pt x="1061" y="1931"/>
                  </a:lnTo>
                  <a:lnTo>
                    <a:pt x="1068" y="1936"/>
                  </a:lnTo>
                  <a:lnTo>
                    <a:pt x="1076" y="1940"/>
                  </a:lnTo>
                  <a:lnTo>
                    <a:pt x="1080" y="1940"/>
                  </a:lnTo>
                  <a:lnTo>
                    <a:pt x="1082" y="1940"/>
                  </a:lnTo>
                  <a:lnTo>
                    <a:pt x="1085" y="1940"/>
                  </a:lnTo>
                  <a:lnTo>
                    <a:pt x="1086" y="1938"/>
                  </a:lnTo>
                  <a:lnTo>
                    <a:pt x="1090" y="1934"/>
                  </a:lnTo>
                  <a:lnTo>
                    <a:pt x="1093" y="1930"/>
                  </a:lnTo>
                  <a:lnTo>
                    <a:pt x="1094" y="1926"/>
                  </a:lnTo>
                  <a:lnTo>
                    <a:pt x="1095" y="1922"/>
                  </a:lnTo>
                  <a:lnTo>
                    <a:pt x="1094" y="1914"/>
                  </a:lnTo>
                  <a:lnTo>
                    <a:pt x="1091" y="1908"/>
                  </a:lnTo>
                  <a:lnTo>
                    <a:pt x="1087" y="1900"/>
                  </a:lnTo>
                  <a:lnTo>
                    <a:pt x="1083" y="1894"/>
                  </a:lnTo>
                  <a:lnTo>
                    <a:pt x="1080" y="1886"/>
                  </a:lnTo>
                  <a:lnTo>
                    <a:pt x="1077" y="1878"/>
                  </a:lnTo>
                  <a:lnTo>
                    <a:pt x="1078" y="1874"/>
                  </a:lnTo>
                  <a:lnTo>
                    <a:pt x="1081" y="1872"/>
                  </a:lnTo>
                  <a:lnTo>
                    <a:pt x="1085" y="1869"/>
                  </a:lnTo>
                  <a:lnTo>
                    <a:pt x="1090" y="1868"/>
                  </a:lnTo>
                  <a:lnTo>
                    <a:pt x="1103" y="1865"/>
                  </a:lnTo>
                  <a:lnTo>
                    <a:pt x="1120" y="1862"/>
                  </a:lnTo>
                  <a:lnTo>
                    <a:pt x="1135" y="1861"/>
                  </a:lnTo>
                  <a:lnTo>
                    <a:pt x="1151" y="1857"/>
                  </a:lnTo>
                  <a:lnTo>
                    <a:pt x="1157" y="1856"/>
                  </a:lnTo>
                  <a:lnTo>
                    <a:pt x="1163" y="1853"/>
                  </a:lnTo>
                  <a:lnTo>
                    <a:pt x="1166" y="1851"/>
                  </a:lnTo>
                  <a:lnTo>
                    <a:pt x="1169" y="1848"/>
                  </a:lnTo>
                  <a:lnTo>
                    <a:pt x="1170" y="1844"/>
                  </a:lnTo>
                  <a:lnTo>
                    <a:pt x="1170" y="1842"/>
                  </a:lnTo>
                  <a:lnTo>
                    <a:pt x="1169" y="1839"/>
                  </a:lnTo>
                  <a:lnTo>
                    <a:pt x="1168" y="1835"/>
                  </a:lnTo>
                  <a:lnTo>
                    <a:pt x="1163" y="1830"/>
                  </a:lnTo>
                  <a:lnTo>
                    <a:pt x="1156" y="1824"/>
                  </a:lnTo>
                  <a:lnTo>
                    <a:pt x="1142" y="1812"/>
                  </a:lnTo>
                  <a:lnTo>
                    <a:pt x="1133" y="1802"/>
                  </a:lnTo>
                  <a:lnTo>
                    <a:pt x="1128" y="1787"/>
                  </a:lnTo>
                  <a:lnTo>
                    <a:pt x="1121" y="1777"/>
                  </a:lnTo>
                  <a:lnTo>
                    <a:pt x="1116" y="1778"/>
                  </a:lnTo>
                  <a:lnTo>
                    <a:pt x="1111" y="1780"/>
                  </a:lnTo>
                  <a:lnTo>
                    <a:pt x="1106" y="1783"/>
                  </a:lnTo>
                  <a:lnTo>
                    <a:pt x="1099" y="1786"/>
                  </a:lnTo>
                  <a:lnTo>
                    <a:pt x="1087" y="1794"/>
                  </a:lnTo>
                  <a:lnTo>
                    <a:pt x="1076" y="1799"/>
                  </a:lnTo>
                  <a:lnTo>
                    <a:pt x="1063" y="1800"/>
                  </a:lnTo>
                  <a:lnTo>
                    <a:pt x="1052" y="1800"/>
                  </a:lnTo>
                  <a:lnTo>
                    <a:pt x="1045" y="1798"/>
                  </a:lnTo>
                  <a:lnTo>
                    <a:pt x="1039" y="1793"/>
                  </a:lnTo>
                  <a:lnTo>
                    <a:pt x="1036" y="1787"/>
                  </a:lnTo>
                  <a:lnTo>
                    <a:pt x="1032" y="1781"/>
                  </a:lnTo>
                  <a:lnTo>
                    <a:pt x="1030" y="1774"/>
                  </a:lnTo>
                  <a:lnTo>
                    <a:pt x="1028" y="1767"/>
                  </a:lnTo>
                  <a:lnTo>
                    <a:pt x="1025" y="1751"/>
                  </a:lnTo>
                  <a:lnTo>
                    <a:pt x="1020" y="1738"/>
                  </a:lnTo>
                  <a:lnTo>
                    <a:pt x="1016" y="1734"/>
                  </a:lnTo>
                  <a:lnTo>
                    <a:pt x="1011" y="1730"/>
                  </a:lnTo>
                  <a:lnTo>
                    <a:pt x="1003" y="1729"/>
                  </a:lnTo>
                  <a:lnTo>
                    <a:pt x="994" y="1730"/>
                  </a:lnTo>
                  <a:lnTo>
                    <a:pt x="992" y="1732"/>
                  </a:lnTo>
                  <a:lnTo>
                    <a:pt x="989" y="1736"/>
                  </a:lnTo>
                  <a:lnTo>
                    <a:pt x="985" y="1741"/>
                  </a:lnTo>
                  <a:lnTo>
                    <a:pt x="982" y="1746"/>
                  </a:lnTo>
                  <a:lnTo>
                    <a:pt x="975" y="1760"/>
                  </a:lnTo>
                  <a:lnTo>
                    <a:pt x="967" y="1776"/>
                  </a:lnTo>
                  <a:lnTo>
                    <a:pt x="963" y="1781"/>
                  </a:lnTo>
                  <a:lnTo>
                    <a:pt x="958" y="1786"/>
                  </a:lnTo>
                  <a:lnTo>
                    <a:pt x="954" y="1790"/>
                  </a:lnTo>
                  <a:lnTo>
                    <a:pt x="950" y="1791"/>
                  </a:lnTo>
                  <a:lnTo>
                    <a:pt x="945" y="1790"/>
                  </a:lnTo>
                  <a:lnTo>
                    <a:pt x="941" y="1786"/>
                  </a:lnTo>
                  <a:lnTo>
                    <a:pt x="936" y="1778"/>
                  </a:lnTo>
                  <a:lnTo>
                    <a:pt x="932" y="1768"/>
                  </a:lnTo>
                  <a:lnTo>
                    <a:pt x="925" y="1751"/>
                  </a:lnTo>
                  <a:lnTo>
                    <a:pt x="912" y="1726"/>
                  </a:lnTo>
                  <a:lnTo>
                    <a:pt x="909" y="1720"/>
                  </a:lnTo>
                  <a:lnTo>
                    <a:pt x="905" y="1716"/>
                  </a:lnTo>
                  <a:lnTo>
                    <a:pt x="901" y="1712"/>
                  </a:lnTo>
                  <a:lnTo>
                    <a:pt x="897" y="1710"/>
                  </a:lnTo>
                  <a:lnTo>
                    <a:pt x="894" y="1708"/>
                  </a:lnTo>
                  <a:lnTo>
                    <a:pt x="890" y="1710"/>
                  </a:lnTo>
                  <a:lnTo>
                    <a:pt x="888" y="1712"/>
                  </a:lnTo>
                  <a:lnTo>
                    <a:pt x="885" y="1717"/>
                  </a:lnTo>
                  <a:lnTo>
                    <a:pt x="879" y="1729"/>
                  </a:lnTo>
                  <a:lnTo>
                    <a:pt x="874" y="1739"/>
                  </a:lnTo>
                  <a:lnTo>
                    <a:pt x="868" y="1747"/>
                  </a:lnTo>
                  <a:lnTo>
                    <a:pt x="863" y="1754"/>
                  </a:lnTo>
                  <a:lnTo>
                    <a:pt x="858" y="1759"/>
                  </a:lnTo>
                  <a:lnTo>
                    <a:pt x="853" y="1761"/>
                  </a:lnTo>
                  <a:lnTo>
                    <a:pt x="846" y="1764"/>
                  </a:lnTo>
                  <a:lnTo>
                    <a:pt x="841" y="1765"/>
                  </a:lnTo>
                  <a:lnTo>
                    <a:pt x="813" y="1763"/>
                  </a:lnTo>
                  <a:lnTo>
                    <a:pt x="773" y="1759"/>
                  </a:lnTo>
                  <a:lnTo>
                    <a:pt x="751" y="1760"/>
                  </a:lnTo>
                  <a:lnTo>
                    <a:pt x="717" y="1761"/>
                  </a:lnTo>
                  <a:lnTo>
                    <a:pt x="674" y="1764"/>
                  </a:lnTo>
                  <a:lnTo>
                    <a:pt x="629" y="1765"/>
                  </a:lnTo>
                  <a:lnTo>
                    <a:pt x="586" y="1767"/>
                  </a:lnTo>
                  <a:lnTo>
                    <a:pt x="548" y="1764"/>
                  </a:lnTo>
                  <a:lnTo>
                    <a:pt x="534" y="1763"/>
                  </a:lnTo>
                  <a:lnTo>
                    <a:pt x="523" y="1760"/>
                  </a:lnTo>
                  <a:lnTo>
                    <a:pt x="519" y="1758"/>
                  </a:lnTo>
                  <a:lnTo>
                    <a:pt x="516" y="1756"/>
                  </a:lnTo>
                  <a:lnTo>
                    <a:pt x="515" y="1754"/>
                  </a:lnTo>
                  <a:lnTo>
                    <a:pt x="513" y="1751"/>
                  </a:lnTo>
                  <a:lnTo>
                    <a:pt x="513" y="1737"/>
                  </a:lnTo>
                  <a:lnTo>
                    <a:pt x="512" y="1728"/>
                  </a:lnTo>
                  <a:lnTo>
                    <a:pt x="510" y="1725"/>
                  </a:lnTo>
                  <a:lnTo>
                    <a:pt x="508" y="1724"/>
                  </a:lnTo>
                  <a:lnTo>
                    <a:pt x="506" y="1723"/>
                  </a:lnTo>
                  <a:lnTo>
                    <a:pt x="502" y="1723"/>
                  </a:lnTo>
                  <a:lnTo>
                    <a:pt x="495" y="1724"/>
                  </a:lnTo>
                  <a:lnTo>
                    <a:pt x="488" y="1726"/>
                  </a:lnTo>
                  <a:lnTo>
                    <a:pt x="478" y="1730"/>
                  </a:lnTo>
                  <a:lnTo>
                    <a:pt x="469" y="1736"/>
                  </a:lnTo>
                  <a:lnTo>
                    <a:pt x="459" y="1739"/>
                  </a:lnTo>
                  <a:lnTo>
                    <a:pt x="449" y="1742"/>
                  </a:lnTo>
                  <a:lnTo>
                    <a:pt x="444" y="1742"/>
                  </a:lnTo>
                  <a:lnTo>
                    <a:pt x="438" y="1742"/>
                  </a:lnTo>
                  <a:lnTo>
                    <a:pt x="433" y="1742"/>
                  </a:lnTo>
                  <a:lnTo>
                    <a:pt x="429" y="1741"/>
                  </a:lnTo>
                  <a:lnTo>
                    <a:pt x="424" y="1738"/>
                  </a:lnTo>
                  <a:lnTo>
                    <a:pt x="420" y="1734"/>
                  </a:lnTo>
                  <a:lnTo>
                    <a:pt x="415" y="1730"/>
                  </a:lnTo>
                  <a:lnTo>
                    <a:pt x="411" y="1725"/>
                  </a:lnTo>
                  <a:lnTo>
                    <a:pt x="407" y="1717"/>
                  </a:lnTo>
                  <a:lnTo>
                    <a:pt x="403" y="1710"/>
                  </a:lnTo>
                  <a:lnTo>
                    <a:pt x="401" y="1699"/>
                  </a:lnTo>
                  <a:lnTo>
                    <a:pt x="397" y="1689"/>
                  </a:lnTo>
                  <a:lnTo>
                    <a:pt x="392" y="1658"/>
                  </a:lnTo>
                  <a:lnTo>
                    <a:pt x="384" y="1618"/>
                  </a:lnTo>
                  <a:lnTo>
                    <a:pt x="379" y="1598"/>
                  </a:lnTo>
                  <a:lnTo>
                    <a:pt x="372" y="1580"/>
                  </a:lnTo>
                  <a:lnTo>
                    <a:pt x="368" y="1572"/>
                  </a:lnTo>
                  <a:lnTo>
                    <a:pt x="364" y="1566"/>
                  </a:lnTo>
                  <a:lnTo>
                    <a:pt x="361" y="1561"/>
                  </a:lnTo>
                  <a:lnTo>
                    <a:pt x="355" y="1555"/>
                  </a:lnTo>
                  <a:lnTo>
                    <a:pt x="344" y="1548"/>
                  </a:lnTo>
                  <a:lnTo>
                    <a:pt x="336" y="1544"/>
                  </a:lnTo>
                  <a:lnTo>
                    <a:pt x="330" y="1543"/>
                  </a:lnTo>
                  <a:lnTo>
                    <a:pt x="326" y="1543"/>
                  </a:lnTo>
                  <a:lnTo>
                    <a:pt x="324" y="1541"/>
                  </a:lnTo>
                  <a:lnTo>
                    <a:pt x="322" y="1537"/>
                  </a:lnTo>
                  <a:lnTo>
                    <a:pt x="319" y="1530"/>
                  </a:lnTo>
                  <a:lnTo>
                    <a:pt x="317" y="1514"/>
                  </a:lnTo>
                  <a:lnTo>
                    <a:pt x="313" y="1500"/>
                  </a:lnTo>
                  <a:lnTo>
                    <a:pt x="313" y="1488"/>
                  </a:lnTo>
                  <a:lnTo>
                    <a:pt x="314" y="1484"/>
                  </a:lnTo>
                  <a:lnTo>
                    <a:pt x="318" y="1480"/>
                  </a:lnTo>
                  <a:lnTo>
                    <a:pt x="323" y="1476"/>
                  </a:lnTo>
                  <a:lnTo>
                    <a:pt x="331" y="1473"/>
                  </a:lnTo>
                  <a:lnTo>
                    <a:pt x="336" y="1471"/>
                  </a:lnTo>
                  <a:lnTo>
                    <a:pt x="342" y="1473"/>
                  </a:lnTo>
                  <a:lnTo>
                    <a:pt x="350" y="1474"/>
                  </a:lnTo>
                  <a:lnTo>
                    <a:pt x="359" y="1478"/>
                  </a:lnTo>
                  <a:lnTo>
                    <a:pt x="376" y="1487"/>
                  </a:lnTo>
                  <a:lnTo>
                    <a:pt x="394" y="1497"/>
                  </a:lnTo>
                  <a:lnTo>
                    <a:pt x="411" y="1508"/>
                  </a:lnTo>
                  <a:lnTo>
                    <a:pt x="424" y="1517"/>
                  </a:lnTo>
                  <a:lnTo>
                    <a:pt x="431" y="1518"/>
                  </a:lnTo>
                  <a:lnTo>
                    <a:pt x="434" y="1519"/>
                  </a:lnTo>
                  <a:lnTo>
                    <a:pt x="437" y="1519"/>
                  </a:lnTo>
                  <a:lnTo>
                    <a:pt x="438" y="1517"/>
                  </a:lnTo>
                  <a:lnTo>
                    <a:pt x="440" y="1509"/>
                  </a:lnTo>
                  <a:lnTo>
                    <a:pt x="438" y="1500"/>
                  </a:lnTo>
                  <a:lnTo>
                    <a:pt x="438" y="1489"/>
                  </a:lnTo>
                  <a:lnTo>
                    <a:pt x="436" y="1479"/>
                  </a:lnTo>
                  <a:lnTo>
                    <a:pt x="433" y="1469"/>
                  </a:lnTo>
                  <a:lnTo>
                    <a:pt x="429" y="1461"/>
                  </a:lnTo>
                  <a:lnTo>
                    <a:pt x="427" y="1458"/>
                  </a:lnTo>
                  <a:lnTo>
                    <a:pt x="424" y="1456"/>
                  </a:lnTo>
                  <a:lnTo>
                    <a:pt x="421" y="1454"/>
                  </a:lnTo>
                  <a:lnTo>
                    <a:pt x="418" y="1454"/>
                  </a:lnTo>
                  <a:lnTo>
                    <a:pt x="410" y="1453"/>
                  </a:lnTo>
                  <a:lnTo>
                    <a:pt x="403" y="1452"/>
                  </a:lnTo>
                  <a:lnTo>
                    <a:pt x="397" y="1451"/>
                  </a:lnTo>
                  <a:lnTo>
                    <a:pt x="390" y="1448"/>
                  </a:lnTo>
                  <a:lnTo>
                    <a:pt x="379" y="1443"/>
                  </a:lnTo>
                  <a:lnTo>
                    <a:pt x="370" y="1436"/>
                  </a:lnTo>
                  <a:lnTo>
                    <a:pt x="361" y="1430"/>
                  </a:lnTo>
                  <a:lnTo>
                    <a:pt x="352" y="1425"/>
                  </a:lnTo>
                  <a:lnTo>
                    <a:pt x="342" y="1419"/>
                  </a:lnTo>
                  <a:lnTo>
                    <a:pt x="332" y="1417"/>
                  </a:lnTo>
                  <a:lnTo>
                    <a:pt x="326" y="1418"/>
                  </a:lnTo>
                  <a:lnTo>
                    <a:pt x="318" y="1421"/>
                  </a:lnTo>
                  <a:lnTo>
                    <a:pt x="313" y="1425"/>
                  </a:lnTo>
                  <a:lnTo>
                    <a:pt x="306" y="1429"/>
                  </a:lnTo>
                  <a:lnTo>
                    <a:pt x="301" y="1434"/>
                  </a:lnTo>
                  <a:lnTo>
                    <a:pt x="296" y="1436"/>
                  </a:lnTo>
                  <a:lnTo>
                    <a:pt x="292" y="1439"/>
                  </a:lnTo>
                  <a:lnTo>
                    <a:pt x="287" y="1439"/>
                  </a:lnTo>
                  <a:lnTo>
                    <a:pt x="283" y="1436"/>
                  </a:lnTo>
                  <a:lnTo>
                    <a:pt x="278" y="1430"/>
                  </a:lnTo>
                  <a:lnTo>
                    <a:pt x="271" y="1422"/>
                  </a:lnTo>
                  <a:lnTo>
                    <a:pt x="266" y="1413"/>
                  </a:lnTo>
                  <a:lnTo>
                    <a:pt x="257" y="1395"/>
                  </a:lnTo>
                  <a:lnTo>
                    <a:pt x="253" y="1382"/>
                  </a:lnTo>
                  <a:lnTo>
                    <a:pt x="159" y="1273"/>
                  </a:lnTo>
                  <a:lnTo>
                    <a:pt x="138" y="1252"/>
                  </a:lnTo>
                  <a:lnTo>
                    <a:pt x="117" y="1233"/>
                  </a:lnTo>
                  <a:lnTo>
                    <a:pt x="108" y="1221"/>
                  </a:lnTo>
                  <a:lnTo>
                    <a:pt x="101" y="1210"/>
                  </a:lnTo>
                  <a:lnTo>
                    <a:pt x="99" y="1203"/>
                  </a:lnTo>
                  <a:lnTo>
                    <a:pt x="96" y="1197"/>
                  </a:lnTo>
                  <a:lnTo>
                    <a:pt x="95" y="1189"/>
                  </a:lnTo>
                  <a:lnTo>
                    <a:pt x="95" y="1180"/>
                  </a:lnTo>
                  <a:lnTo>
                    <a:pt x="95" y="1171"/>
                  </a:lnTo>
                  <a:lnTo>
                    <a:pt x="92" y="1163"/>
                  </a:lnTo>
                  <a:lnTo>
                    <a:pt x="90" y="1156"/>
                  </a:lnTo>
                  <a:lnTo>
                    <a:pt x="86" y="1151"/>
                  </a:lnTo>
                  <a:lnTo>
                    <a:pt x="74" y="1144"/>
                  </a:lnTo>
                  <a:lnTo>
                    <a:pt x="60" y="1132"/>
                  </a:lnTo>
                  <a:lnTo>
                    <a:pt x="47" y="1122"/>
                  </a:lnTo>
                  <a:lnTo>
                    <a:pt x="30" y="1111"/>
                  </a:lnTo>
                  <a:lnTo>
                    <a:pt x="21" y="1106"/>
                  </a:lnTo>
                  <a:lnTo>
                    <a:pt x="13" y="1100"/>
                  </a:lnTo>
                  <a:lnTo>
                    <a:pt x="6" y="1094"/>
                  </a:lnTo>
                  <a:lnTo>
                    <a:pt x="0" y="1087"/>
                  </a:lnTo>
                  <a:lnTo>
                    <a:pt x="0" y="1087"/>
                  </a:lnTo>
                  <a:lnTo>
                    <a:pt x="60" y="1084"/>
                  </a:lnTo>
                  <a:lnTo>
                    <a:pt x="74" y="1089"/>
                  </a:lnTo>
                  <a:lnTo>
                    <a:pt x="89" y="1094"/>
                  </a:lnTo>
                  <a:lnTo>
                    <a:pt x="96" y="1097"/>
                  </a:lnTo>
                  <a:lnTo>
                    <a:pt x="104" y="1100"/>
                  </a:lnTo>
                  <a:lnTo>
                    <a:pt x="112" y="1101"/>
                  </a:lnTo>
                  <a:lnTo>
                    <a:pt x="120" y="1101"/>
                  </a:lnTo>
                  <a:lnTo>
                    <a:pt x="126" y="1100"/>
                  </a:lnTo>
                  <a:lnTo>
                    <a:pt x="131" y="1097"/>
                  </a:lnTo>
                  <a:lnTo>
                    <a:pt x="135" y="1094"/>
                  </a:lnTo>
                  <a:lnTo>
                    <a:pt x="136" y="1089"/>
                  </a:lnTo>
                  <a:lnTo>
                    <a:pt x="140" y="1079"/>
                  </a:lnTo>
                  <a:lnTo>
                    <a:pt x="143" y="1067"/>
                  </a:lnTo>
                  <a:lnTo>
                    <a:pt x="148" y="1059"/>
                  </a:lnTo>
                  <a:lnTo>
                    <a:pt x="155" y="1052"/>
                  </a:lnTo>
                  <a:lnTo>
                    <a:pt x="159" y="1049"/>
                  </a:lnTo>
                  <a:lnTo>
                    <a:pt x="162" y="1045"/>
                  </a:lnTo>
                  <a:lnTo>
                    <a:pt x="164" y="1041"/>
                  </a:lnTo>
                  <a:lnTo>
                    <a:pt x="165" y="1036"/>
                  </a:lnTo>
                  <a:lnTo>
                    <a:pt x="164" y="1027"/>
                  </a:lnTo>
                  <a:lnTo>
                    <a:pt x="160" y="1017"/>
                  </a:lnTo>
                  <a:lnTo>
                    <a:pt x="155" y="1005"/>
                  </a:lnTo>
                  <a:lnTo>
                    <a:pt x="149" y="993"/>
                  </a:lnTo>
                  <a:lnTo>
                    <a:pt x="146" y="980"/>
                  </a:lnTo>
                  <a:lnTo>
                    <a:pt x="144" y="970"/>
                  </a:lnTo>
                  <a:lnTo>
                    <a:pt x="144" y="965"/>
                  </a:lnTo>
                  <a:lnTo>
                    <a:pt x="146" y="960"/>
                  </a:lnTo>
                  <a:lnTo>
                    <a:pt x="147" y="956"/>
                  </a:lnTo>
                  <a:lnTo>
                    <a:pt x="151" y="952"/>
                  </a:lnTo>
                  <a:lnTo>
                    <a:pt x="156" y="948"/>
                  </a:lnTo>
                  <a:lnTo>
                    <a:pt x="165" y="945"/>
                  </a:lnTo>
                  <a:lnTo>
                    <a:pt x="174" y="944"/>
                  </a:lnTo>
                  <a:lnTo>
                    <a:pt x="186" y="941"/>
                  </a:lnTo>
                  <a:lnTo>
                    <a:pt x="208" y="938"/>
                  </a:lnTo>
                  <a:lnTo>
                    <a:pt x="225" y="934"/>
                  </a:lnTo>
                  <a:lnTo>
                    <a:pt x="234" y="931"/>
                  </a:lnTo>
                  <a:lnTo>
                    <a:pt x="243" y="926"/>
                  </a:lnTo>
                  <a:lnTo>
                    <a:pt x="249" y="922"/>
                  </a:lnTo>
                  <a:lnTo>
                    <a:pt x="256" y="917"/>
                  </a:lnTo>
                  <a:lnTo>
                    <a:pt x="266" y="905"/>
                  </a:lnTo>
                  <a:lnTo>
                    <a:pt x="275" y="892"/>
                  </a:lnTo>
                  <a:lnTo>
                    <a:pt x="284" y="878"/>
                  </a:lnTo>
                  <a:lnTo>
                    <a:pt x="292" y="864"/>
                  </a:lnTo>
                  <a:lnTo>
                    <a:pt x="302" y="849"/>
                  </a:lnTo>
                  <a:lnTo>
                    <a:pt x="314" y="837"/>
                  </a:lnTo>
                  <a:lnTo>
                    <a:pt x="326" y="826"/>
                  </a:lnTo>
                  <a:lnTo>
                    <a:pt x="339" y="818"/>
                  </a:lnTo>
                  <a:lnTo>
                    <a:pt x="350" y="811"/>
                  </a:lnTo>
                  <a:lnTo>
                    <a:pt x="363" y="802"/>
                  </a:lnTo>
                  <a:lnTo>
                    <a:pt x="370" y="795"/>
                  </a:lnTo>
                  <a:lnTo>
                    <a:pt x="375" y="789"/>
                  </a:lnTo>
                  <a:lnTo>
                    <a:pt x="380" y="781"/>
                  </a:lnTo>
                  <a:lnTo>
                    <a:pt x="383" y="773"/>
                  </a:lnTo>
                  <a:lnTo>
                    <a:pt x="388" y="756"/>
                  </a:lnTo>
                  <a:lnTo>
                    <a:pt x="392" y="738"/>
                  </a:lnTo>
                  <a:lnTo>
                    <a:pt x="398" y="720"/>
                  </a:lnTo>
                  <a:lnTo>
                    <a:pt x="402" y="701"/>
                  </a:lnTo>
                  <a:lnTo>
                    <a:pt x="399" y="688"/>
                  </a:lnTo>
                  <a:lnTo>
                    <a:pt x="396" y="677"/>
                  </a:lnTo>
                  <a:lnTo>
                    <a:pt x="392" y="666"/>
                  </a:lnTo>
                  <a:lnTo>
                    <a:pt x="388" y="654"/>
                  </a:lnTo>
                  <a:lnTo>
                    <a:pt x="387" y="640"/>
                  </a:lnTo>
                  <a:lnTo>
                    <a:pt x="388" y="624"/>
                  </a:lnTo>
                  <a:lnTo>
                    <a:pt x="389" y="610"/>
                  </a:lnTo>
                  <a:lnTo>
                    <a:pt x="390" y="594"/>
                  </a:lnTo>
                  <a:lnTo>
                    <a:pt x="390" y="59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92" name="Freeform 112">
              <a:extLst>
                <a:ext uri="{FF2B5EF4-FFF2-40B4-BE49-F238E27FC236}">
                  <a16:creationId xmlns:a16="http://schemas.microsoft.com/office/drawing/2014/main" id="{8ECB8435-B9A3-D04B-8EF3-20E4BE4260B9}"/>
                </a:ext>
              </a:extLst>
            </p:cNvPr>
            <p:cNvSpPr>
              <a:spLocks/>
            </p:cNvSpPr>
            <p:nvPr/>
          </p:nvSpPr>
          <p:spPr bwMode="auto">
            <a:xfrm>
              <a:off x="9499451" y="5661090"/>
              <a:ext cx="482749" cy="455189"/>
            </a:xfrm>
            <a:custGeom>
              <a:avLst/>
              <a:gdLst/>
              <a:ahLst/>
              <a:cxnLst>
                <a:cxn ang="0">
                  <a:pos x="232" y="114"/>
                </a:cxn>
                <a:cxn ang="0">
                  <a:pos x="276" y="36"/>
                </a:cxn>
                <a:cxn ang="0">
                  <a:pos x="302" y="9"/>
                </a:cxn>
                <a:cxn ang="0">
                  <a:pos x="344" y="3"/>
                </a:cxn>
                <a:cxn ang="0">
                  <a:pos x="418" y="70"/>
                </a:cxn>
                <a:cxn ang="0">
                  <a:pos x="469" y="118"/>
                </a:cxn>
                <a:cxn ang="0">
                  <a:pos x="528" y="120"/>
                </a:cxn>
                <a:cxn ang="0">
                  <a:pos x="644" y="40"/>
                </a:cxn>
                <a:cxn ang="0">
                  <a:pos x="686" y="89"/>
                </a:cxn>
                <a:cxn ang="0">
                  <a:pos x="696" y="117"/>
                </a:cxn>
                <a:cxn ang="0">
                  <a:pos x="669" y="130"/>
                </a:cxn>
                <a:cxn ang="0">
                  <a:pos x="675" y="189"/>
                </a:cxn>
                <a:cxn ang="0">
                  <a:pos x="713" y="241"/>
                </a:cxn>
                <a:cxn ang="0">
                  <a:pos x="761" y="263"/>
                </a:cxn>
                <a:cxn ang="0">
                  <a:pos x="832" y="295"/>
                </a:cxn>
                <a:cxn ang="0">
                  <a:pos x="900" y="312"/>
                </a:cxn>
                <a:cxn ang="0">
                  <a:pos x="990" y="307"/>
                </a:cxn>
                <a:cxn ang="0">
                  <a:pos x="1049" y="289"/>
                </a:cxn>
                <a:cxn ang="0">
                  <a:pos x="1056" y="328"/>
                </a:cxn>
                <a:cxn ang="0">
                  <a:pos x="1045" y="400"/>
                </a:cxn>
                <a:cxn ang="0">
                  <a:pos x="1045" y="474"/>
                </a:cxn>
                <a:cxn ang="0">
                  <a:pos x="1021" y="490"/>
                </a:cxn>
                <a:cxn ang="0">
                  <a:pos x="946" y="487"/>
                </a:cxn>
                <a:cxn ang="0">
                  <a:pos x="819" y="452"/>
                </a:cxn>
                <a:cxn ang="0">
                  <a:pos x="764" y="453"/>
                </a:cxn>
                <a:cxn ang="0">
                  <a:pos x="677" y="495"/>
                </a:cxn>
                <a:cxn ang="0">
                  <a:pos x="596" y="513"/>
                </a:cxn>
                <a:cxn ang="0">
                  <a:pos x="537" y="509"/>
                </a:cxn>
                <a:cxn ang="0">
                  <a:pos x="501" y="543"/>
                </a:cxn>
                <a:cxn ang="0">
                  <a:pos x="466" y="637"/>
                </a:cxn>
                <a:cxn ang="0">
                  <a:pos x="407" y="718"/>
                </a:cxn>
                <a:cxn ang="0">
                  <a:pos x="339" y="758"/>
                </a:cxn>
                <a:cxn ang="0">
                  <a:pos x="271" y="820"/>
                </a:cxn>
                <a:cxn ang="0">
                  <a:pos x="203" y="889"/>
                </a:cxn>
                <a:cxn ang="0">
                  <a:pos x="151" y="946"/>
                </a:cxn>
                <a:cxn ang="0">
                  <a:pos x="100" y="991"/>
                </a:cxn>
                <a:cxn ang="0">
                  <a:pos x="80" y="1003"/>
                </a:cxn>
                <a:cxn ang="0">
                  <a:pos x="76" y="975"/>
                </a:cxn>
                <a:cxn ang="0">
                  <a:pos x="98" y="922"/>
                </a:cxn>
                <a:cxn ang="0">
                  <a:pos x="77" y="859"/>
                </a:cxn>
                <a:cxn ang="0">
                  <a:pos x="108" y="836"/>
                </a:cxn>
                <a:cxn ang="0">
                  <a:pos x="161" y="823"/>
                </a:cxn>
                <a:cxn ang="0">
                  <a:pos x="223" y="769"/>
                </a:cxn>
                <a:cxn ang="0">
                  <a:pos x="261" y="728"/>
                </a:cxn>
                <a:cxn ang="0">
                  <a:pos x="241" y="715"/>
                </a:cxn>
                <a:cxn ang="0">
                  <a:pos x="139" y="727"/>
                </a:cxn>
                <a:cxn ang="0">
                  <a:pos x="46" y="736"/>
                </a:cxn>
                <a:cxn ang="0">
                  <a:pos x="21" y="712"/>
                </a:cxn>
                <a:cxn ang="0">
                  <a:pos x="8" y="654"/>
                </a:cxn>
                <a:cxn ang="0">
                  <a:pos x="61" y="582"/>
                </a:cxn>
                <a:cxn ang="0">
                  <a:pos x="103" y="540"/>
                </a:cxn>
                <a:cxn ang="0">
                  <a:pos x="107" y="512"/>
                </a:cxn>
                <a:cxn ang="0">
                  <a:pos x="81" y="466"/>
                </a:cxn>
                <a:cxn ang="0">
                  <a:pos x="72" y="434"/>
                </a:cxn>
                <a:cxn ang="0">
                  <a:pos x="96" y="409"/>
                </a:cxn>
                <a:cxn ang="0">
                  <a:pos x="139" y="399"/>
                </a:cxn>
                <a:cxn ang="0">
                  <a:pos x="166" y="378"/>
                </a:cxn>
                <a:cxn ang="0">
                  <a:pos x="204" y="363"/>
                </a:cxn>
                <a:cxn ang="0">
                  <a:pos x="205" y="339"/>
                </a:cxn>
                <a:cxn ang="0">
                  <a:pos x="182" y="299"/>
                </a:cxn>
                <a:cxn ang="0">
                  <a:pos x="177" y="251"/>
                </a:cxn>
                <a:cxn ang="0">
                  <a:pos x="131" y="216"/>
                </a:cxn>
                <a:cxn ang="0">
                  <a:pos x="81" y="179"/>
                </a:cxn>
              </a:cxnLst>
              <a:rect l="0" t="0" r="r" b="b"/>
              <a:pathLst>
                <a:path w="1060" h="1005">
                  <a:moveTo>
                    <a:pt x="76" y="172"/>
                  </a:moveTo>
                  <a:lnTo>
                    <a:pt x="191" y="128"/>
                  </a:lnTo>
                  <a:lnTo>
                    <a:pt x="208" y="123"/>
                  </a:lnTo>
                  <a:lnTo>
                    <a:pt x="225" y="118"/>
                  </a:lnTo>
                  <a:lnTo>
                    <a:pt x="232" y="114"/>
                  </a:lnTo>
                  <a:lnTo>
                    <a:pt x="240" y="109"/>
                  </a:lnTo>
                  <a:lnTo>
                    <a:pt x="245" y="102"/>
                  </a:lnTo>
                  <a:lnTo>
                    <a:pt x="251" y="95"/>
                  </a:lnTo>
                  <a:lnTo>
                    <a:pt x="263" y="65"/>
                  </a:lnTo>
                  <a:lnTo>
                    <a:pt x="276" y="36"/>
                  </a:lnTo>
                  <a:lnTo>
                    <a:pt x="280" y="30"/>
                  </a:lnTo>
                  <a:lnTo>
                    <a:pt x="284" y="23"/>
                  </a:lnTo>
                  <a:lnTo>
                    <a:pt x="289" y="18"/>
                  </a:lnTo>
                  <a:lnTo>
                    <a:pt x="296" y="13"/>
                  </a:lnTo>
                  <a:lnTo>
                    <a:pt x="302" y="9"/>
                  </a:lnTo>
                  <a:lnTo>
                    <a:pt x="310" y="5"/>
                  </a:lnTo>
                  <a:lnTo>
                    <a:pt x="319" y="3"/>
                  </a:lnTo>
                  <a:lnTo>
                    <a:pt x="328" y="0"/>
                  </a:lnTo>
                  <a:lnTo>
                    <a:pt x="336" y="0"/>
                  </a:lnTo>
                  <a:lnTo>
                    <a:pt x="344" y="3"/>
                  </a:lnTo>
                  <a:lnTo>
                    <a:pt x="353" y="6"/>
                  </a:lnTo>
                  <a:lnTo>
                    <a:pt x="362" y="13"/>
                  </a:lnTo>
                  <a:lnTo>
                    <a:pt x="380" y="30"/>
                  </a:lnTo>
                  <a:lnTo>
                    <a:pt x="399" y="49"/>
                  </a:lnTo>
                  <a:lnTo>
                    <a:pt x="418" y="70"/>
                  </a:lnTo>
                  <a:lnTo>
                    <a:pt x="437" y="89"/>
                  </a:lnTo>
                  <a:lnTo>
                    <a:pt x="445" y="98"/>
                  </a:lnTo>
                  <a:lnTo>
                    <a:pt x="454" y="106"/>
                  </a:lnTo>
                  <a:lnTo>
                    <a:pt x="462" y="113"/>
                  </a:lnTo>
                  <a:lnTo>
                    <a:pt x="469" y="118"/>
                  </a:lnTo>
                  <a:lnTo>
                    <a:pt x="481" y="123"/>
                  </a:lnTo>
                  <a:lnTo>
                    <a:pt x="493" y="126"/>
                  </a:lnTo>
                  <a:lnTo>
                    <a:pt x="504" y="126"/>
                  </a:lnTo>
                  <a:lnTo>
                    <a:pt x="516" y="123"/>
                  </a:lnTo>
                  <a:lnTo>
                    <a:pt x="528" y="120"/>
                  </a:lnTo>
                  <a:lnTo>
                    <a:pt x="539" y="115"/>
                  </a:lnTo>
                  <a:lnTo>
                    <a:pt x="550" y="109"/>
                  </a:lnTo>
                  <a:lnTo>
                    <a:pt x="561" y="102"/>
                  </a:lnTo>
                  <a:lnTo>
                    <a:pt x="604" y="69"/>
                  </a:lnTo>
                  <a:lnTo>
                    <a:pt x="644" y="40"/>
                  </a:lnTo>
                  <a:lnTo>
                    <a:pt x="644" y="40"/>
                  </a:lnTo>
                  <a:lnTo>
                    <a:pt x="657" y="57"/>
                  </a:lnTo>
                  <a:lnTo>
                    <a:pt x="673" y="74"/>
                  </a:lnTo>
                  <a:lnTo>
                    <a:pt x="679" y="82"/>
                  </a:lnTo>
                  <a:lnTo>
                    <a:pt x="686" y="89"/>
                  </a:lnTo>
                  <a:lnTo>
                    <a:pt x="691" y="97"/>
                  </a:lnTo>
                  <a:lnTo>
                    <a:pt x="695" y="106"/>
                  </a:lnTo>
                  <a:lnTo>
                    <a:pt x="696" y="110"/>
                  </a:lnTo>
                  <a:lnTo>
                    <a:pt x="696" y="113"/>
                  </a:lnTo>
                  <a:lnTo>
                    <a:pt x="696" y="117"/>
                  </a:lnTo>
                  <a:lnTo>
                    <a:pt x="695" y="118"/>
                  </a:lnTo>
                  <a:lnTo>
                    <a:pt x="690" y="122"/>
                  </a:lnTo>
                  <a:lnTo>
                    <a:pt x="683" y="124"/>
                  </a:lnTo>
                  <a:lnTo>
                    <a:pt x="675" y="127"/>
                  </a:lnTo>
                  <a:lnTo>
                    <a:pt x="669" y="130"/>
                  </a:lnTo>
                  <a:lnTo>
                    <a:pt x="661" y="132"/>
                  </a:lnTo>
                  <a:lnTo>
                    <a:pt x="656" y="135"/>
                  </a:lnTo>
                  <a:lnTo>
                    <a:pt x="660" y="152"/>
                  </a:lnTo>
                  <a:lnTo>
                    <a:pt x="666" y="170"/>
                  </a:lnTo>
                  <a:lnTo>
                    <a:pt x="675" y="189"/>
                  </a:lnTo>
                  <a:lnTo>
                    <a:pt x="686" y="209"/>
                  </a:lnTo>
                  <a:lnTo>
                    <a:pt x="692" y="218"/>
                  </a:lnTo>
                  <a:lnTo>
                    <a:pt x="699" y="227"/>
                  </a:lnTo>
                  <a:lnTo>
                    <a:pt x="705" y="234"/>
                  </a:lnTo>
                  <a:lnTo>
                    <a:pt x="713" y="241"/>
                  </a:lnTo>
                  <a:lnTo>
                    <a:pt x="719" y="247"/>
                  </a:lnTo>
                  <a:lnTo>
                    <a:pt x="727" y="253"/>
                  </a:lnTo>
                  <a:lnTo>
                    <a:pt x="736" y="256"/>
                  </a:lnTo>
                  <a:lnTo>
                    <a:pt x="744" y="259"/>
                  </a:lnTo>
                  <a:lnTo>
                    <a:pt x="761" y="263"/>
                  </a:lnTo>
                  <a:lnTo>
                    <a:pt x="776" y="268"/>
                  </a:lnTo>
                  <a:lnTo>
                    <a:pt x="791" y="275"/>
                  </a:lnTo>
                  <a:lnTo>
                    <a:pt x="805" y="282"/>
                  </a:lnTo>
                  <a:lnTo>
                    <a:pt x="818" y="289"/>
                  </a:lnTo>
                  <a:lnTo>
                    <a:pt x="832" y="295"/>
                  </a:lnTo>
                  <a:lnTo>
                    <a:pt x="846" y="301"/>
                  </a:lnTo>
                  <a:lnTo>
                    <a:pt x="862" y="306"/>
                  </a:lnTo>
                  <a:lnTo>
                    <a:pt x="874" y="308"/>
                  </a:lnTo>
                  <a:lnTo>
                    <a:pt x="887" y="311"/>
                  </a:lnTo>
                  <a:lnTo>
                    <a:pt x="900" y="312"/>
                  </a:lnTo>
                  <a:lnTo>
                    <a:pt x="913" y="312"/>
                  </a:lnTo>
                  <a:lnTo>
                    <a:pt x="940" y="312"/>
                  </a:lnTo>
                  <a:lnTo>
                    <a:pt x="966" y="311"/>
                  </a:lnTo>
                  <a:lnTo>
                    <a:pt x="977" y="310"/>
                  </a:lnTo>
                  <a:lnTo>
                    <a:pt x="990" y="307"/>
                  </a:lnTo>
                  <a:lnTo>
                    <a:pt x="1002" y="303"/>
                  </a:lnTo>
                  <a:lnTo>
                    <a:pt x="1015" y="299"/>
                  </a:lnTo>
                  <a:lnTo>
                    <a:pt x="1027" y="295"/>
                  </a:lnTo>
                  <a:lnTo>
                    <a:pt x="1038" y="291"/>
                  </a:lnTo>
                  <a:lnTo>
                    <a:pt x="1049" y="289"/>
                  </a:lnTo>
                  <a:lnTo>
                    <a:pt x="1058" y="288"/>
                  </a:lnTo>
                  <a:lnTo>
                    <a:pt x="1060" y="299"/>
                  </a:lnTo>
                  <a:lnTo>
                    <a:pt x="1060" y="308"/>
                  </a:lnTo>
                  <a:lnTo>
                    <a:pt x="1059" y="319"/>
                  </a:lnTo>
                  <a:lnTo>
                    <a:pt x="1056" y="328"/>
                  </a:lnTo>
                  <a:lnTo>
                    <a:pt x="1051" y="346"/>
                  </a:lnTo>
                  <a:lnTo>
                    <a:pt x="1046" y="365"/>
                  </a:lnTo>
                  <a:lnTo>
                    <a:pt x="1045" y="377"/>
                  </a:lnTo>
                  <a:lnTo>
                    <a:pt x="1045" y="389"/>
                  </a:lnTo>
                  <a:lnTo>
                    <a:pt x="1045" y="400"/>
                  </a:lnTo>
                  <a:lnTo>
                    <a:pt x="1045" y="413"/>
                  </a:lnTo>
                  <a:lnTo>
                    <a:pt x="1047" y="438"/>
                  </a:lnTo>
                  <a:lnTo>
                    <a:pt x="1047" y="462"/>
                  </a:lnTo>
                  <a:lnTo>
                    <a:pt x="1046" y="469"/>
                  </a:lnTo>
                  <a:lnTo>
                    <a:pt x="1045" y="474"/>
                  </a:lnTo>
                  <a:lnTo>
                    <a:pt x="1041" y="478"/>
                  </a:lnTo>
                  <a:lnTo>
                    <a:pt x="1038" y="482"/>
                  </a:lnTo>
                  <a:lnTo>
                    <a:pt x="1033" y="486"/>
                  </a:lnTo>
                  <a:lnTo>
                    <a:pt x="1028" y="488"/>
                  </a:lnTo>
                  <a:lnTo>
                    <a:pt x="1021" y="490"/>
                  </a:lnTo>
                  <a:lnTo>
                    <a:pt x="1015" y="491"/>
                  </a:lnTo>
                  <a:lnTo>
                    <a:pt x="1001" y="492"/>
                  </a:lnTo>
                  <a:lnTo>
                    <a:pt x="984" y="492"/>
                  </a:lnTo>
                  <a:lnTo>
                    <a:pt x="966" y="490"/>
                  </a:lnTo>
                  <a:lnTo>
                    <a:pt x="946" y="487"/>
                  </a:lnTo>
                  <a:lnTo>
                    <a:pt x="909" y="478"/>
                  </a:lnTo>
                  <a:lnTo>
                    <a:pt x="874" y="469"/>
                  </a:lnTo>
                  <a:lnTo>
                    <a:pt x="845" y="460"/>
                  </a:lnTo>
                  <a:lnTo>
                    <a:pt x="827" y="453"/>
                  </a:lnTo>
                  <a:lnTo>
                    <a:pt x="819" y="452"/>
                  </a:lnTo>
                  <a:lnTo>
                    <a:pt x="810" y="450"/>
                  </a:lnTo>
                  <a:lnTo>
                    <a:pt x="802" y="450"/>
                  </a:lnTo>
                  <a:lnTo>
                    <a:pt x="795" y="450"/>
                  </a:lnTo>
                  <a:lnTo>
                    <a:pt x="779" y="451"/>
                  </a:lnTo>
                  <a:lnTo>
                    <a:pt x="764" y="453"/>
                  </a:lnTo>
                  <a:lnTo>
                    <a:pt x="749" y="459"/>
                  </a:lnTo>
                  <a:lnTo>
                    <a:pt x="734" y="465"/>
                  </a:lnTo>
                  <a:lnTo>
                    <a:pt x="719" y="473"/>
                  </a:lnTo>
                  <a:lnTo>
                    <a:pt x="705" y="479"/>
                  </a:lnTo>
                  <a:lnTo>
                    <a:pt x="677" y="495"/>
                  </a:lnTo>
                  <a:lnTo>
                    <a:pt x="650" y="508"/>
                  </a:lnTo>
                  <a:lnTo>
                    <a:pt x="637" y="512"/>
                  </a:lnTo>
                  <a:lnTo>
                    <a:pt x="622" y="514"/>
                  </a:lnTo>
                  <a:lnTo>
                    <a:pt x="609" y="516"/>
                  </a:lnTo>
                  <a:lnTo>
                    <a:pt x="596" y="513"/>
                  </a:lnTo>
                  <a:lnTo>
                    <a:pt x="580" y="509"/>
                  </a:lnTo>
                  <a:lnTo>
                    <a:pt x="565" y="507"/>
                  </a:lnTo>
                  <a:lnTo>
                    <a:pt x="552" y="505"/>
                  </a:lnTo>
                  <a:lnTo>
                    <a:pt x="542" y="508"/>
                  </a:lnTo>
                  <a:lnTo>
                    <a:pt x="537" y="509"/>
                  </a:lnTo>
                  <a:lnTo>
                    <a:pt x="532" y="512"/>
                  </a:lnTo>
                  <a:lnTo>
                    <a:pt x="526" y="514"/>
                  </a:lnTo>
                  <a:lnTo>
                    <a:pt x="523" y="518"/>
                  </a:lnTo>
                  <a:lnTo>
                    <a:pt x="512" y="529"/>
                  </a:lnTo>
                  <a:lnTo>
                    <a:pt x="501" y="543"/>
                  </a:lnTo>
                  <a:lnTo>
                    <a:pt x="493" y="557"/>
                  </a:lnTo>
                  <a:lnTo>
                    <a:pt x="485" y="571"/>
                  </a:lnTo>
                  <a:lnTo>
                    <a:pt x="479" y="588"/>
                  </a:lnTo>
                  <a:lnTo>
                    <a:pt x="475" y="604"/>
                  </a:lnTo>
                  <a:lnTo>
                    <a:pt x="466" y="637"/>
                  </a:lnTo>
                  <a:lnTo>
                    <a:pt x="459" y="670"/>
                  </a:lnTo>
                  <a:lnTo>
                    <a:pt x="442" y="687"/>
                  </a:lnTo>
                  <a:lnTo>
                    <a:pt x="425" y="703"/>
                  </a:lnTo>
                  <a:lnTo>
                    <a:pt x="416" y="711"/>
                  </a:lnTo>
                  <a:lnTo>
                    <a:pt x="407" y="718"/>
                  </a:lnTo>
                  <a:lnTo>
                    <a:pt x="397" y="724"/>
                  </a:lnTo>
                  <a:lnTo>
                    <a:pt x="387" y="729"/>
                  </a:lnTo>
                  <a:lnTo>
                    <a:pt x="371" y="736"/>
                  </a:lnTo>
                  <a:lnTo>
                    <a:pt x="354" y="746"/>
                  </a:lnTo>
                  <a:lnTo>
                    <a:pt x="339" y="758"/>
                  </a:lnTo>
                  <a:lnTo>
                    <a:pt x="326" y="771"/>
                  </a:lnTo>
                  <a:lnTo>
                    <a:pt x="314" y="784"/>
                  </a:lnTo>
                  <a:lnTo>
                    <a:pt x="300" y="797"/>
                  </a:lnTo>
                  <a:lnTo>
                    <a:pt x="285" y="808"/>
                  </a:lnTo>
                  <a:lnTo>
                    <a:pt x="271" y="820"/>
                  </a:lnTo>
                  <a:lnTo>
                    <a:pt x="257" y="832"/>
                  </a:lnTo>
                  <a:lnTo>
                    <a:pt x="243" y="845"/>
                  </a:lnTo>
                  <a:lnTo>
                    <a:pt x="230" y="858"/>
                  </a:lnTo>
                  <a:lnTo>
                    <a:pt x="217" y="871"/>
                  </a:lnTo>
                  <a:lnTo>
                    <a:pt x="203" y="889"/>
                  </a:lnTo>
                  <a:lnTo>
                    <a:pt x="186" y="911"/>
                  </a:lnTo>
                  <a:lnTo>
                    <a:pt x="177" y="921"/>
                  </a:lnTo>
                  <a:lnTo>
                    <a:pt x="168" y="930"/>
                  </a:lnTo>
                  <a:lnTo>
                    <a:pt x="159" y="939"/>
                  </a:lnTo>
                  <a:lnTo>
                    <a:pt x="151" y="946"/>
                  </a:lnTo>
                  <a:lnTo>
                    <a:pt x="138" y="955"/>
                  </a:lnTo>
                  <a:lnTo>
                    <a:pt x="126" y="964"/>
                  </a:lnTo>
                  <a:lnTo>
                    <a:pt x="114" y="973"/>
                  </a:lnTo>
                  <a:lnTo>
                    <a:pt x="104" y="985"/>
                  </a:lnTo>
                  <a:lnTo>
                    <a:pt x="100" y="991"/>
                  </a:lnTo>
                  <a:lnTo>
                    <a:pt x="94" y="999"/>
                  </a:lnTo>
                  <a:lnTo>
                    <a:pt x="90" y="1003"/>
                  </a:lnTo>
                  <a:lnTo>
                    <a:pt x="87" y="1004"/>
                  </a:lnTo>
                  <a:lnTo>
                    <a:pt x="83" y="1005"/>
                  </a:lnTo>
                  <a:lnTo>
                    <a:pt x="80" y="1003"/>
                  </a:lnTo>
                  <a:lnTo>
                    <a:pt x="76" y="1000"/>
                  </a:lnTo>
                  <a:lnTo>
                    <a:pt x="74" y="995"/>
                  </a:lnTo>
                  <a:lnTo>
                    <a:pt x="73" y="991"/>
                  </a:lnTo>
                  <a:lnTo>
                    <a:pt x="73" y="986"/>
                  </a:lnTo>
                  <a:lnTo>
                    <a:pt x="76" y="975"/>
                  </a:lnTo>
                  <a:lnTo>
                    <a:pt x="80" y="964"/>
                  </a:lnTo>
                  <a:lnTo>
                    <a:pt x="86" y="952"/>
                  </a:lnTo>
                  <a:lnTo>
                    <a:pt x="91" y="942"/>
                  </a:lnTo>
                  <a:lnTo>
                    <a:pt x="96" y="931"/>
                  </a:lnTo>
                  <a:lnTo>
                    <a:pt x="98" y="922"/>
                  </a:lnTo>
                  <a:lnTo>
                    <a:pt x="94" y="913"/>
                  </a:lnTo>
                  <a:lnTo>
                    <a:pt x="86" y="898"/>
                  </a:lnTo>
                  <a:lnTo>
                    <a:pt x="78" y="882"/>
                  </a:lnTo>
                  <a:lnTo>
                    <a:pt x="72" y="869"/>
                  </a:lnTo>
                  <a:lnTo>
                    <a:pt x="77" y="859"/>
                  </a:lnTo>
                  <a:lnTo>
                    <a:pt x="82" y="851"/>
                  </a:lnTo>
                  <a:lnTo>
                    <a:pt x="89" y="846"/>
                  </a:lnTo>
                  <a:lnTo>
                    <a:pt x="95" y="841"/>
                  </a:lnTo>
                  <a:lnTo>
                    <a:pt x="102" y="838"/>
                  </a:lnTo>
                  <a:lnTo>
                    <a:pt x="108" y="836"/>
                  </a:lnTo>
                  <a:lnTo>
                    <a:pt x="116" y="833"/>
                  </a:lnTo>
                  <a:lnTo>
                    <a:pt x="124" y="832"/>
                  </a:lnTo>
                  <a:lnTo>
                    <a:pt x="138" y="830"/>
                  </a:lnTo>
                  <a:lnTo>
                    <a:pt x="153" y="826"/>
                  </a:lnTo>
                  <a:lnTo>
                    <a:pt x="161" y="823"/>
                  </a:lnTo>
                  <a:lnTo>
                    <a:pt x="168" y="819"/>
                  </a:lnTo>
                  <a:lnTo>
                    <a:pt x="175" y="814"/>
                  </a:lnTo>
                  <a:lnTo>
                    <a:pt x="182" y="807"/>
                  </a:lnTo>
                  <a:lnTo>
                    <a:pt x="201" y="788"/>
                  </a:lnTo>
                  <a:lnTo>
                    <a:pt x="223" y="769"/>
                  </a:lnTo>
                  <a:lnTo>
                    <a:pt x="234" y="759"/>
                  </a:lnTo>
                  <a:lnTo>
                    <a:pt x="244" y="750"/>
                  </a:lnTo>
                  <a:lnTo>
                    <a:pt x="252" y="741"/>
                  </a:lnTo>
                  <a:lnTo>
                    <a:pt x="260" y="732"/>
                  </a:lnTo>
                  <a:lnTo>
                    <a:pt x="261" y="728"/>
                  </a:lnTo>
                  <a:lnTo>
                    <a:pt x="261" y="724"/>
                  </a:lnTo>
                  <a:lnTo>
                    <a:pt x="261" y="722"/>
                  </a:lnTo>
                  <a:lnTo>
                    <a:pt x="258" y="719"/>
                  </a:lnTo>
                  <a:lnTo>
                    <a:pt x="252" y="716"/>
                  </a:lnTo>
                  <a:lnTo>
                    <a:pt x="241" y="715"/>
                  </a:lnTo>
                  <a:lnTo>
                    <a:pt x="228" y="715"/>
                  </a:lnTo>
                  <a:lnTo>
                    <a:pt x="213" y="716"/>
                  </a:lnTo>
                  <a:lnTo>
                    <a:pt x="196" y="718"/>
                  </a:lnTo>
                  <a:lnTo>
                    <a:pt x="177" y="720"/>
                  </a:lnTo>
                  <a:lnTo>
                    <a:pt x="139" y="727"/>
                  </a:lnTo>
                  <a:lnTo>
                    <a:pt x="105" y="733"/>
                  </a:lnTo>
                  <a:lnTo>
                    <a:pt x="78" y="738"/>
                  </a:lnTo>
                  <a:lnTo>
                    <a:pt x="63" y="740"/>
                  </a:lnTo>
                  <a:lnTo>
                    <a:pt x="54" y="738"/>
                  </a:lnTo>
                  <a:lnTo>
                    <a:pt x="46" y="736"/>
                  </a:lnTo>
                  <a:lnTo>
                    <a:pt x="39" y="732"/>
                  </a:lnTo>
                  <a:lnTo>
                    <a:pt x="33" y="728"/>
                  </a:lnTo>
                  <a:lnTo>
                    <a:pt x="28" y="723"/>
                  </a:lnTo>
                  <a:lnTo>
                    <a:pt x="24" y="719"/>
                  </a:lnTo>
                  <a:lnTo>
                    <a:pt x="21" y="712"/>
                  </a:lnTo>
                  <a:lnTo>
                    <a:pt x="17" y="707"/>
                  </a:lnTo>
                  <a:lnTo>
                    <a:pt x="10" y="683"/>
                  </a:lnTo>
                  <a:lnTo>
                    <a:pt x="0" y="663"/>
                  </a:lnTo>
                  <a:lnTo>
                    <a:pt x="0" y="663"/>
                  </a:lnTo>
                  <a:lnTo>
                    <a:pt x="8" y="654"/>
                  </a:lnTo>
                  <a:lnTo>
                    <a:pt x="17" y="641"/>
                  </a:lnTo>
                  <a:lnTo>
                    <a:pt x="25" y="628"/>
                  </a:lnTo>
                  <a:lnTo>
                    <a:pt x="33" y="619"/>
                  </a:lnTo>
                  <a:lnTo>
                    <a:pt x="46" y="600"/>
                  </a:lnTo>
                  <a:lnTo>
                    <a:pt x="61" y="582"/>
                  </a:lnTo>
                  <a:lnTo>
                    <a:pt x="76" y="570"/>
                  </a:lnTo>
                  <a:lnTo>
                    <a:pt x="90" y="558"/>
                  </a:lnTo>
                  <a:lnTo>
                    <a:pt x="96" y="552"/>
                  </a:lnTo>
                  <a:lnTo>
                    <a:pt x="102" y="544"/>
                  </a:lnTo>
                  <a:lnTo>
                    <a:pt x="103" y="540"/>
                  </a:lnTo>
                  <a:lnTo>
                    <a:pt x="104" y="536"/>
                  </a:lnTo>
                  <a:lnTo>
                    <a:pt x="104" y="531"/>
                  </a:lnTo>
                  <a:lnTo>
                    <a:pt x="104" y="526"/>
                  </a:lnTo>
                  <a:lnTo>
                    <a:pt x="105" y="518"/>
                  </a:lnTo>
                  <a:lnTo>
                    <a:pt x="107" y="512"/>
                  </a:lnTo>
                  <a:lnTo>
                    <a:pt x="105" y="505"/>
                  </a:lnTo>
                  <a:lnTo>
                    <a:pt x="103" y="500"/>
                  </a:lnTo>
                  <a:lnTo>
                    <a:pt x="98" y="487"/>
                  </a:lnTo>
                  <a:lnTo>
                    <a:pt x="89" y="477"/>
                  </a:lnTo>
                  <a:lnTo>
                    <a:pt x="81" y="466"/>
                  </a:lnTo>
                  <a:lnTo>
                    <a:pt x="74" y="456"/>
                  </a:lnTo>
                  <a:lnTo>
                    <a:pt x="72" y="451"/>
                  </a:lnTo>
                  <a:lnTo>
                    <a:pt x="70" y="446"/>
                  </a:lnTo>
                  <a:lnTo>
                    <a:pt x="70" y="440"/>
                  </a:lnTo>
                  <a:lnTo>
                    <a:pt x="72" y="434"/>
                  </a:lnTo>
                  <a:lnTo>
                    <a:pt x="74" y="427"/>
                  </a:lnTo>
                  <a:lnTo>
                    <a:pt x="77" y="421"/>
                  </a:lnTo>
                  <a:lnTo>
                    <a:pt x="82" y="417"/>
                  </a:lnTo>
                  <a:lnTo>
                    <a:pt x="86" y="413"/>
                  </a:lnTo>
                  <a:lnTo>
                    <a:pt x="96" y="409"/>
                  </a:lnTo>
                  <a:lnTo>
                    <a:pt x="107" y="408"/>
                  </a:lnTo>
                  <a:lnTo>
                    <a:pt x="118" y="407"/>
                  </a:lnTo>
                  <a:lnTo>
                    <a:pt x="129" y="404"/>
                  </a:lnTo>
                  <a:lnTo>
                    <a:pt x="134" y="402"/>
                  </a:lnTo>
                  <a:lnTo>
                    <a:pt x="139" y="399"/>
                  </a:lnTo>
                  <a:lnTo>
                    <a:pt x="144" y="395"/>
                  </a:lnTo>
                  <a:lnTo>
                    <a:pt x="148" y="391"/>
                  </a:lnTo>
                  <a:lnTo>
                    <a:pt x="153" y="386"/>
                  </a:lnTo>
                  <a:lnTo>
                    <a:pt x="160" y="382"/>
                  </a:lnTo>
                  <a:lnTo>
                    <a:pt x="166" y="378"/>
                  </a:lnTo>
                  <a:lnTo>
                    <a:pt x="174" y="377"/>
                  </a:lnTo>
                  <a:lnTo>
                    <a:pt x="183" y="374"/>
                  </a:lnTo>
                  <a:lnTo>
                    <a:pt x="191" y="370"/>
                  </a:lnTo>
                  <a:lnTo>
                    <a:pt x="199" y="368"/>
                  </a:lnTo>
                  <a:lnTo>
                    <a:pt x="204" y="363"/>
                  </a:lnTo>
                  <a:lnTo>
                    <a:pt x="208" y="359"/>
                  </a:lnTo>
                  <a:lnTo>
                    <a:pt x="209" y="355"/>
                  </a:lnTo>
                  <a:lnTo>
                    <a:pt x="209" y="351"/>
                  </a:lnTo>
                  <a:lnTo>
                    <a:pt x="209" y="347"/>
                  </a:lnTo>
                  <a:lnTo>
                    <a:pt x="205" y="339"/>
                  </a:lnTo>
                  <a:lnTo>
                    <a:pt x="200" y="330"/>
                  </a:lnTo>
                  <a:lnTo>
                    <a:pt x="195" y="321"/>
                  </a:lnTo>
                  <a:lnTo>
                    <a:pt x="188" y="313"/>
                  </a:lnTo>
                  <a:lnTo>
                    <a:pt x="184" y="306"/>
                  </a:lnTo>
                  <a:lnTo>
                    <a:pt x="182" y="299"/>
                  </a:lnTo>
                  <a:lnTo>
                    <a:pt x="182" y="289"/>
                  </a:lnTo>
                  <a:lnTo>
                    <a:pt x="183" y="279"/>
                  </a:lnTo>
                  <a:lnTo>
                    <a:pt x="183" y="267"/>
                  </a:lnTo>
                  <a:lnTo>
                    <a:pt x="181" y="258"/>
                  </a:lnTo>
                  <a:lnTo>
                    <a:pt x="177" y="251"/>
                  </a:lnTo>
                  <a:lnTo>
                    <a:pt x="171" y="245"/>
                  </a:lnTo>
                  <a:lnTo>
                    <a:pt x="166" y="240"/>
                  </a:lnTo>
                  <a:lnTo>
                    <a:pt x="160" y="234"/>
                  </a:lnTo>
                  <a:lnTo>
                    <a:pt x="146" y="225"/>
                  </a:lnTo>
                  <a:lnTo>
                    <a:pt x="131" y="216"/>
                  </a:lnTo>
                  <a:lnTo>
                    <a:pt x="116" y="207"/>
                  </a:lnTo>
                  <a:lnTo>
                    <a:pt x="100" y="198"/>
                  </a:lnTo>
                  <a:lnTo>
                    <a:pt x="94" y="192"/>
                  </a:lnTo>
                  <a:lnTo>
                    <a:pt x="87" y="187"/>
                  </a:lnTo>
                  <a:lnTo>
                    <a:pt x="81" y="179"/>
                  </a:lnTo>
                  <a:lnTo>
                    <a:pt x="76" y="172"/>
                  </a:lnTo>
                  <a:lnTo>
                    <a:pt x="76" y="17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93" name="Freeform 113">
              <a:extLst>
                <a:ext uri="{FF2B5EF4-FFF2-40B4-BE49-F238E27FC236}">
                  <a16:creationId xmlns:a16="http://schemas.microsoft.com/office/drawing/2014/main" id="{494E2FA2-8AC0-874D-B016-CCBE2A0BB0C1}"/>
                </a:ext>
              </a:extLst>
            </p:cNvPr>
            <p:cNvSpPr>
              <a:spLocks/>
            </p:cNvSpPr>
            <p:nvPr/>
          </p:nvSpPr>
          <p:spPr bwMode="auto">
            <a:xfrm>
              <a:off x="9455731" y="6080153"/>
              <a:ext cx="43721" cy="27095"/>
            </a:xfrm>
            <a:custGeom>
              <a:avLst/>
              <a:gdLst/>
              <a:ahLst/>
              <a:cxnLst>
                <a:cxn ang="0">
                  <a:pos x="80" y="0"/>
                </a:cxn>
                <a:cxn ang="0">
                  <a:pos x="66" y="5"/>
                </a:cxn>
                <a:cxn ang="0">
                  <a:pos x="51" y="9"/>
                </a:cxn>
                <a:cxn ang="0">
                  <a:pos x="37" y="11"/>
                </a:cxn>
                <a:cxn ang="0">
                  <a:pos x="22" y="12"/>
                </a:cxn>
                <a:cxn ang="0">
                  <a:pos x="11" y="14"/>
                </a:cxn>
                <a:cxn ang="0">
                  <a:pos x="3" y="16"/>
                </a:cxn>
                <a:cxn ang="0">
                  <a:pos x="1" y="19"/>
                </a:cxn>
                <a:cxn ang="0">
                  <a:pos x="0" y="22"/>
                </a:cxn>
                <a:cxn ang="0">
                  <a:pos x="0" y="27"/>
                </a:cxn>
                <a:cxn ang="0">
                  <a:pos x="3" y="33"/>
                </a:cxn>
                <a:cxn ang="0">
                  <a:pos x="6" y="40"/>
                </a:cxn>
                <a:cxn ang="0">
                  <a:pos x="7" y="47"/>
                </a:cxn>
                <a:cxn ang="0">
                  <a:pos x="9" y="51"/>
                </a:cxn>
                <a:cxn ang="0">
                  <a:pos x="10" y="54"/>
                </a:cxn>
                <a:cxn ang="0">
                  <a:pos x="13" y="57"/>
                </a:cxn>
                <a:cxn ang="0">
                  <a:pos x="16" y="58"/>
                </a:cxn>
                <a:cxn ang="0">
                  <a:pos x="24" y="58"/>
                </a:cxn>
                <a:cxn ang="0">
                  <a:pos x="31" y="57"/>
                </a:cxn>
                <a:cxn ang="0">
                  <a:pos x="36" y="54"/>
                </a:cxn>
                <a:cxn ang="0">
                  <a:pos x="42" y="51"/>
                </a:cxn>
                <a:cxn ang="0">
                  <a:pos x="54" y="47"/>
                </a:cxn>
                <a:cxn ang="0">
                  <a:pos x="66" y="45"/>
                </a:cxn>
                <a:cxn ang="0">
                  <a:pos x="80" y="45"/>
                </a:cxn>
                <a:cxn ang="0">
                  <a:pos x="94" y="45"/>
                </a:cxn>
                <a:cxn ang="0">
                  <a:pos x="97" y="42"/>
                </a:cxn>
                <a:cxn ang="0">
                  <a:pos x="97" y="40"/>
                </a:cxn>
                <a:cxn ang="0">
                  <a:pos x="97" y="36"/>
                </a:cxn>
                <a:cxn ang="0">
                  <a:pos x="95" y="31"/>
                </a:cxn>
                <a:cxn ang="0">
                  <a:pos x="93" y="23"/>
                </a:cxn>
                <a:cxn ang="0">
                  <a:pos x="92" y="15"/>
                </a:cxn>
                <a:cxn ang="0">
                  <a:pos x="80" y="0"/>
                </a:cxn>
              </a:cxnLst>
              <a:rect l="0" t="0" r="r" b="b"/>
              <a:pathLst>
                <a:path w="97" h="58">
                  <a:moveTo>
                    <a:pt x="80" y="0"/>
                  </a:moveTo>
                  <a:lnTo>
                    <a:pt x="66" y="5"/>
                  </a:lnTo>
                  <a:lnTo>
                    <a:pt x="51" y="9"/>
                  </a:lnTo>
                  <a:lnTo>
                    <a:pt x="37" y="11"/>
                  </a:lnTo>
                  <a:lnTo>
                    <a:pt x="22" y="12"/>
                  </a:lnTo>
                  <a:lnTo>
                    <a:pt x="11" y="14"/>
                  </a:lnTo>
                  <a:lnTo>
                    <a:pt x="3" y="16"/>
                  </a:lnTo>
                  <a:lnTo>
                    <a:pt x="1" y="19"/>
                  </a:lnTo>
                  <a:lnTo>
                    <a:pt x="0" y="22"/>
                  </a:lnTo>
                  <a:lnTo>
                    <a:pt x="0" y="27"/>
                  </a:lnTo>
                  <a:lnTo>
                    <a:pt x="3" y="33"/>
                  </a:lnTo>
                  <a:lnTo>
                    <a:pt x="6" y="40"/>
                  </a:lnTo>
                  <a:lnTo>
                    <a:pt x="7" y="47"/>
                  </a:lnTo>
                  <a:lnTo>
                    <a:pt x="9" y="51"/>
                  </a:lnTo>
                  <a:lnTo>
                    <a:pt x="10" y="54"/>
                  </a:lnTo>
                  <a:lnTo>
                    <a:pt x="13" y="57"/>
                  </a:lnTo>
                  <a:lnTo>
                    <a:pt x="16" y="58"/>
                  </a:lnTo>
                  <a:lnTo>
                    <a:pt x="24" y="58"/>
                  </a:lnTo>
                  <a:lnTo>
                    <a:pt x="31" y="57"/>
                  </a:lnTo>
                  <a:lnTo>
                    <a:pt x="36" y="54"/>
                  </a:lnTo>
                  <a:lnTo>
                    <a:pt x="42" y="51"/>
                  </a:lnTo>
                  <a:lnTo>
                    <a:pt x="54" y="47"/>
                  </a:lnTo>
                  <a:lnTo>
                    <a:pt x="66" y="45"/>
                  </a:lnTo>
                  <a:lnTo>
                    <a:pt x="80" y="45"/>
                  </a:lnTo>
                  <a:lnTo>
                    <a:pt x="94" y="45"/>
                  </a:lnTo>
                  <a:lnTo>
                    <a:pt x="97" y="42"/>
                  </a:lnTo>
                  <a:lnTo>
                    <a:pt x="97" y="40"/>
                  </a:lnTo>
                  <a:lnTo>
                    <a:pt x="97" y="36"/>
                  </a:lnTo>
                  <a:lnTo>
                    <a:pt x="95" y="31"/>
                  </a:lnTo>
                  <a:lnTo>
                    <a:pt x="93" y="23"/>
                  </a:lnTo>
                  <a:lnTo>
                    <a:pt x="92" y="15"/>
                  </a:lnTo>
                  <a:lnTo>
                    <a:pt x="80" y="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94" name="Freeform 115">
              <a:extLst>
                <a:ext uri="{FF2B5EF4-FFF2-40B4-BE49-F238E27FC236}">
                  <a16:creationId xmlns:a16="http://schemas.microsoft.com/office/drawing/2014/main" id="{7FFF265F-C4A6-D845-ABD5-50663C608DDA}"/>
                </a:ext>
              </a:extLst>
            </p:cNvPr>
            <p:cNvSpPr>
              <a:spLocks/>
            </p:cNvSpPr>
            <p:nvPr/>
          </p:nvSpPr>
          <p:spPr bwMode="auto">
            <a:xfrm>
              <a:off x="8355430" y="4866316"/>
              <a:ext cx="633948" cy="832707"/>
            </a:xfrm>
            <a:custGeom>
              <a:avLst/>
              <a:gdLst/>
              <a:ahLst/>
              <a:cxnLst>
                <a:cxn ang="0">
                  <a:pos x="601" y="219"/>
                </a:cxn>
                <a:cxn ang="0">
                  <a:pos x="675" y="391"/>
                </a:cxn>
                <a:cxn ang="0">
                  <a:pos x="780" y="487"/>
                </a:cxn>
                <a:cxn ang="0">
                  <a:pos x="818" y="600"/>
                </a:cxn>
                <a:cxn ang="0">
                  <a:pos x="873" y="681"/>
                </a:cxn>
                <a:cxn ang="0">
                  <a:pos x="981" y="719"/>
                </a:cxn>
                <a:cxn ang="0">
                  <a:pos x="1079" y="784"/>
                </a:cxn>
                <a:cxn ang="0">
                  <a:pos x="1119" y="784"/>
                </a:cxn>
                <a:cxn ang="0">
                  <a:pos x="1141" y="703"/>
                </a:cxn>
                <a:cxn ang="0">
                  <a:pos x="1204" y="692"/>
                </a:cxn>
                <a:cxn ang="0">
                  <a:pos x="1303" y="741"/>
                </a:cxn>
                <a:cxn ang="0">
                  <a:pos x="1267" y="782"/>
                </a:cxn>
                <a:cxn ang="0">
                  <a:pos x="1226" y="869"/>
                </a:cxn>
                <a:cxn ang="0">
                  <a:pos x="1227" y="1041"/>
                </a:cxn>
                <a:cxn ang="0">
                  <a:pos x="1217" y="1176"/>
                </a:cxn>
                <a:cxn ang="0">
                  <a:pos x="1287" y="1301"/>
                </a:cxn>
                <a:cxn ang="0">
                  <a:pos x="1388" y="1389"/>
                </a:cxn>
                <a:cxn ang="0">
                  <a:pos x="1373" y="1448"/>
                </a:cxn>
                <a:cxn ang="0">
                  <a:pos x="1241" y="1508"/>
                </a:cxn>
                <a:cxn ang="0">
                  <a:pos x="1209" y="1615"/>
                </a:cxn>
                <a:cxn ang="0">
                  <a:pos x="1215" y="1754"/>
                </a:cxn>
                <a:cxn ang="0">
                  <a:pos x="1173" y="1797"/>
                </a:cxn>
                <a:cxn ang="0">
                  <a:pos x="1116" y="1821"/>
                </a:cxn>
                <a:cxn ang="0">
                  <a:pos x="1070" y="1803"/>
                </a:cxn>
                <a:cxn ang="0">
                  <a:pos x="1022" y="1832"/>
                </a:cxn>
                <a:cxn ang="0">
                  <a:pos x="926" y="1825"/>
                </a:cxn>
                <a:cxn ang="0">
                  <a:pos x="985" y="1649"/>
                </a:cxn>
                <a:cxn ang="0">
                  <a:pos x="933" y="1639"/>
                </a:cxn>
                <a:cxn ang="0">
                  <a:pos x="880" y="1595"/>
                </a:cxn>
                <a:cxn ang="0">
                  <a:pos x="860" y="1553"/>
                </a:cxn>
                <a:cxn ang="0">
                  <a:pos x="797" y="1487"/>
                </a:cxn>
                <a:cxn ang="0">
                  <a:pos x="737" y="1440"/>
                </a:cxn>
                <a:cxn ang="0">
                  <a:pos x="684" y="1407"/>
                </a:cxn>
                <a:cxn ang="0">
                  <a:pos x="660" y="1373"/>
                </a:cxn>
                <a:cxn ang="0">
                  <a:pos x="604" y="1416"/>
                </a:cxn>
                <a:cxn ang="0">
                  <a:pos x="615" y="1474"/>
                </a:cxn>
                <a:cxn ang="0">
                  <a:pos x="560" y="1539"/>
                </a:cxn>
                <a:cxn ang="0">
                  <a:pos x="527" y="1574"/>
                </a:cxn>
                <a:cxn ang="0">
                  <a:pos x="472" y="1518"/>
                </a:cxn>
                <a:cxn ang="0">
                  <a:pos x="382" y="1462"/>
                </a:cxn>
                <a:cxn ang="0">
                  <a:pos x="333" y="1442"/>
                </a:cxn>
                <a:cxn ang="0">
                  <a:pos x="293" y="1413"/>
                </a:cxn>
                <a:cxn ang="0">
                  <a:pos x="231" y="1361"/>
                </a:cxn>
                <a:cxn ang="0">
                  <a:pos x="167" y="1303"/>
                </a:cxn>
                <a:cxn ang="0">
                  <a:pos x="201" y="1229"/>
                </a:cxn>
                <a:cxn ang="0">
                  <a:pos x="206" y="1171"/>
                </a:cxn>
                <a:cxn ang="0">
                  <a:pos x="152" y="1079"/>
                </a:cxn>
                <a:cxn ang="0">
                  <a:pos x="227" y="1058"/>
                </a:cxn>
                <a:cxn ang="0">
                  <a:pos x="210" y="1012"/>
                </a:cxn>
                <a:cxn ang="0">
                  <a:pos x="112" y="905"/>
                </a:cxn>
                <a:cxn ang="0">
                  <a:pos x="108" y="813"/>
                </a:cxn>
                <a:cxn ang="0">
                  <a:pos x="163" y="554"/>
                </a:cxn>
                <a:cxn ang="0">
                  <a:pos x="150" y="488"/>
                </a:cxn>
                <a:cxn ang="0">
                  <a:pos x="130" y="448"/>
                </a:cxn>
                <a:cxn ang="0">
                  <a:pos x="86" y="372"/>
                </a:cxn>
                <a:cxn ang="0">
                  <a:pos x="23" y="291"/>
                </a:cxn>
                <a:cxn ang="0">
                  <a:pos x="1" y="176"/>
                </a:cxn>
                <a:cxn ang="0">
                  <a:pos x="110" y="115"/>
                </a:cxn>
                <a:cxn ang="0">
                  <a:pos x="191" y="60"/>
                </a:cxn>
                <a:cxn ang="0">
                  <a:pos x="271" y="1"/>
                </a:cxn>
                <a:cxn ang="0">
                  <a:pos x="377" y="18"/>
                </a:cxn>
              </a:cxnLst>
              <a:rect l="0" t="0" r="r" b="b"/>
              <a:pathLst>
                <a:path w="1393" h="1845">
                  <a:moveTo>
                    <a:pt x="520" y="40"/>
                  </a:moveTo>
                  <a:lnTo>
                    <a:pt x="542" y="72"/>
                  </a:lnTo>
                  <a:lnTo>
                    <a:pt x="562" y="105"/>
                  </a:lnTo>
                  <a:lnTo>
                    <a:pt x="571" y="122"/>
                  </a:lnTo>
                  <a:lnTo>
                    <a:pt x="579" y="140"/>
                  </a:lnTo>
                  <a:lnTo>
                    <a:pt x="586" y="158"/>
                  </a:lnTo>
                  <a:lnTo>
                    <a:pt x="591" y="176"/>
                  </a:lnTo>
                  <a:lnTo>
                    <a:pt x="601" y="219"/>
                  </a:lnTo>
                  <a:lnTo>
                    <a:pt x="610" y="260"/>
                  </a:lnTo>
                  <a:lnTo>
                    <a:pt x="617" y="280"/>
                  </a:lnTo>
                  <a:lnTo>
                    <a:pt x="623" y="300"/>
                  </a:lnTo>
                  <a:lnTo>
                    <a:pt x="634" y="319"/>
                  </a:lnTo>
                  <a:lnTo>
                    <a:pt x="645" y="338"/>
                  </a:lnTo>
                  <a:lnTo>
                    <a:pt x="657" y="355"/>
                  </a:lnTo>
                  <a:lnTo>
                    <a:pt x="666" y="373"/>
                  </a:lnTo>
                  <a:lnTo>
                    <a:pt x="675" y="391"/>
                  </a:lnTo>
                  <a:lnTo>
                    <a:pt x="688" y="409"/>
                  </a:lnTo>
                  <a:lnTo>
                    <a:pt x="698" y="422"/>
                  </a:lnTo>
                  <a:lnTo>
                    <a:pt x="711" y="434"/>
                  </a:lnTo>
                  <a:lnTo>
                    <a:pt x="726" y="444"/>
                  </a:lnTo>
                  <a:lnTo>
                    <a:pt x="741" y="455"/>
                  </a:lnTo>
                  <a:lnTo>
                    <a:pt x="755" y="465"/>
                  </a:lnTo>
                  <a:lnTo>
                    <a:pt x="768" y="475"/>
                  </a:lnTo>
                  <a:lnTo>
                    <a:pt x="780" y="487"/>
                  </a:lnTo>
                  <a:lnTo>
                    <a:pt x="789" y="500"/>
                  </a:lnTo>
                  <a:lnTo>
                    <a:pt x="797" y="514"/>
                  </a:lnTo>
                  <a:lnTo>
                    <a:pt x="803" y="527"/>
                  </a:lnTo>
                  <a:lnTo>
                    <a:pt x="808" y="541"/>
                  </a:lnTo>
                  <a:lnTo>
                    <a:pt x="812" y="556"/>
                  </a:lnTo>
                  <a:lnTo>
                    <a:pt x="815" y="570"/>
                  </a:lnTo>
                  <a:lnTo>
                    <a:pt x="816" y="584"/>
                  </a:lnTo>
                  <a:lnTo>
                    <a:pt x="818" y="600"/>
                  </a:lnTo>
                  <a:lnTo>
                    <a:pt x="819" y="615"/>
                  </a:lnTo>
                  <a:lnTo>
                    <a:pt x="823" y="667"/>
                  </a:lnTo>
                  <a:lnTo>
                    <a:pt x="829" y="667"/>
                  </a:lnTo>
                  <a:lnTo>
                    <a:pt x="836" y="667"/>
                  </a:lnTo>
                  <a:lnTo>
                    <a:pt x="842" y="668"/>
                  </a:lnTo>
                  <a:lnTo>
                    <a:pt x="849" y="670"/>
                  </a:lnTo>
                  <a:lnTo>
                    <a:pt x="862" y="675"/>
                  </a:lnTo>
                  <a:lnTo>
                    <a:pt x="873" y="681"/>
                  </a:lnTo>
                  <a:lnTo>
                    <a:pt x="895" y="697"/>
                  </a:lnTo>
                  <a:lnTo>
                    <a:pt x="917" y="711"/>
                  </a:lnTo>
                  <a:lnTo>
                    <a:pt x="928" y="715"/>
                  </a:lnTo>
                  <a:lnTo>
                    <a:pt x="938" y="718"/>
                  </a:lnTo>
                  <a:lnTo>
                    <a:pt x="950" y="719"/>
                  </a:lnTo>
                  <a:lnTo>
                    <a:pt x="960" y="719"/>
                  </a:lnTo>
                  <a:lnTo>
                    <a:pt x="970" y="719"/>
                  </a:lnTo>
                  <a:lnTo>
                    <a:pt x="981" y="719"/>
                  </a:lnTo>
                  <a:lnTo>
                    <a:pt x="991" y="720"/>
                  </a:lnTo>
                  <a:lnTo>
                    <a:pt x="1002" y="723"/>
                  </a:lnTo>
                  <a:lnTo>
                    <a:pt x="1016" y="729"/>
                  </a:lnTo>
                  <a:lnTo>
                    <a:pt x="1029" y="738"/>
                  </a:lnTo>
                  <a:lnTo>
                    <a:pt x="1043" y="750"/>
                  </a:lnTo>
                  <a:lnTo>
                    <a:pt x="1056" y="762"/>
                  </a:lnTo>
                  <a:lnTo>
                    <a:pt x="1068" y="773"/>
                  </a:lnTo>
                  <a:lnTo>
                    <a:pt x="1079" y="784"/>
                  </a:lnTo>
                  <a:lnTo>
                    <a:pt x="1086" y="788"/>
                  </a:lnTo>
                  <a:lnTo>
                    <a:pt x="1091" y="790"/>
                  </a:lnTo>
                  <a:lnTo>
                    <a:pt x="1096" y="793"/>
                  </a:lnTo>
                  <a:lnTo>
                    <a:pt x="1100" y="794"/>
                  </a:lnTo>
                  <a:lnTo>
                    <a:pt x="1106" y="793"/>
                  </a:lnTo>
                  <a:lnTo>
                    <a:pt x="1112" y="791"/>
                  </a:lnTo>
                  <a:lnTo>
                    <a:pt x="1116" y="788"/>
                  </a:lnTo>
                  <a:lnTo>
                    <a:pt x="1119" y="784"/>
                  </a:lnTo>
                  <a:lnTo>
                    <a:pt x="1123" y="772"/>
                  </a:lnTo>
                  <a:lnTo>
                    <a:pt x="1126" y="758"/>
                  </a:lnTo>
                  <a:lnTo>
                    <a:pt x="1128" y="742"/>
                  </a:lnTo>
                  <a:lnTo>
                    <a:pt x="1131" y="727"/>
                  </a:lnTo>
                  <a:lnTo>
                    <a:pt x="1134" y="720"/>
                  </a:lnTo>
                  <a:lnTo>
                    <a:pt x="1135" y="714"/>
                  </a:lnTo>
                  <a:lnTo>
                    <a:pt x="1139" y="709"/>
                  </a:lnTo>
                  <a:lnTo>
                    <a:pt x="1141" y="703"/>
                  </a:lnTo>
                  <a:lnTo>
                    <a:pt x="1149" y="698"/>
                  </a:lnTo>
                  <a:lnTo>
                    <a:pt x="1156" y="694"/>
                  </a:lnTo>
                  <a:lnTo>
                    <a:pt x="1163" y="692"/>
                  </a:lnTo>
                  <a:lnTo>
                    <a:pt x="1171" y="690"/>
                  </a:lnTo>
                  <a:lnTo>
                    <a:pt x="1179" y="689"/>
                  </a:lnTo>
                  <a:lnTo>
                    <a:pt x="1187" y="689"/>
                  </a:lnTo>
                  <a:lnTo>
                    <a:pt x="1195" y="690"/>
                  </a:lnTo>
                  <a:lnTo>
                    <a:pt x="1204" y="692"/>
                  </a:lnTo>
                  <a:lnTo>
                    <a:pt x="1220" y="697"/>
                  </a:lnTo>
                  <a:lnTo>
                    <a:pt x="1237" y="702"/>
                  </a:lnTo>
                  <a:lnTo>
                    <a:pt x="1254" y="710"/>
                  </a:lnTo>
                  <a:lnTo>
                    <a:pt x="1270" y="716"/>
                  </a:lnTo>
                  <a:lnTo>
                    <a:pt x="1279" y="720"/>
                  </a:lnTo>
                  <a:lnTo>
                    <a:pt x="1288" y="727"/>
                  </a:lnTo>
                  <a:lnTo>
                    <a:pt x="1297" y="733"/>
                  </a:lnTo>
                  <a:lnTo>
                    <a:pt x="1303" y="741"/>
                  </a:lnTo>
                  <a:lnTo>
                    <a:pt x="1305" y="744"/>
                  </a:lnTo>
                  <a:lnTo>
                    <a:pt x="1305" y="746"/>
                  </a:lnTo>
                  <a:lnTo>
                    <a:pt x="1303" y="749"/>
                  </a:lnTo>
                  <a:lnTo>
                    <a:pt x="1302" y="751"/>
                  </a:lnTo>
                  <a:lnTo>
                    <a:pt x="1298" y="758"/>
                  </a:lnTo>
                  <a:lnTo>
                    <a:pt x="1293" y="763"/>
                  </a:lnTo>
                  <a:lnTo>
                    <a:pt x="1279" y="773"/>
                  </a:lnTo>
                  <a:lnTo>
                    <a:pt x="1267" y="782"/>
                  </a:lnTo>
                  <a:lnTo>
                    <a:pt x="1252" y="799"/>
                  </a:lnTo>
                  <a:lnTo>
                    <a:pt x="1233" y="823"/>
                  </a:lnTo>
                  <a:lnTo>
                    <a:pt x="1226" y="835"/>
                  </a:lnTo>
                  <a:lnTo>
                    <a:pt x="1222" y="847"/>
                  </a:lnTo>
                  <a:lnTo>
                    <a:pt x="1220" y="854"/>
                  </a:lnTo>
                  <a:lnTo>
                    <a:pt x="1222" y="859"/>
                  </a:lnTo>
                  <a:lnTo>
                    <a:pt x="1223" y="864"/>
                  </a:lnTo>
                  <a:lnTo>
                    <a:pt x="1226" y="869"/>
                  </a:lnTo>
                  <a:lnTo>
                    <a:pt x="1236" y="877"/>
                  </a:lnTo>
                  <a:lnTo>
                    <a:pt x="1250" y="886"/>
                  </a:lnTo>
                  <a:lnTo>
                    <a:pt x="1266" y="892"/>
                  </a:lnTo>
                  <a:lnTo>
                    <a:pt x="1279" y="899"/>
                  </a:lnTo>
                  <a:lnTo>
                    <a:pt x="1292" y="904"/>
                  </a:lnTo>
                  <a:lnTo>
                    <a:pt x="1306" y="911"/>
                  </a:lnTo>
                  <a:lnTo>
                    <a:pt x="1239" y="1023"/>
                  </a:lnTo>
                  <a:lnTo>
                    <a:pt x="1227" y="1041"/>
                  </a:lnTo>
                  <a:lnTo>
                    <a:pt x="1218" y="1056"/>
                  </a:lnTo>
                  <a:lnTo>
                    <a:pt x="1210" y="1071"/>
                  </a:lnTo>
                  <a:lnTo>
                    <a:pt x="1206" y="1084"/>
                  </a:lnTo>
                  <a:lnTo>
                    <a:pt x="1205" y="1100"/>
                  </a:lnTo>
                  <a:lnTo>
                    <a:pt x="1205" y="1115"/>
                  </a:lnTo>
                  <a:lnTo>
                    <a:pt x="1208" y="1135"/>
                  </a:lnTo>
                  <a:lnTo>
                    <a:pt x="1213" y="1157"/>
                  </a:lnTo>
                  <a:lnTo>
                    <a:pt x="1217" y="1176"/>
                  </a:lnTo>
                  <a:lnTo>
                    <a:pt x="1222" y="1193"/>
                  </a:lnTo>
                  <a:lnTo>
                    <a:pt x="1227" y="1210"/>
                  </a:lnTo>
                  <a:lnTo>
                    <a:pt x="1233" y="1227"/>
                  </a:lnTo>
                  <a:lnTo>
                    <a:pt x="1241" y="1242"/>
                  </a:lnTo>
                  <a:lnTo>
                    <a:pt x="1250" y="1258"/>
                  </a:lnTo>
                  <a:lnTo>
                    <a:pt x="1259" y="1272"/>
                  </a:lnTo>
                  <a:lnTo>
                    <a:pt x="1272" y="1288"/>
                  </a:lnTo>
                  <a:lnTo>
                    <a:pt x="1287" y="1301"/>
                  </a:lnTo>
                  <a:lnTo>
                    <a:pt x="1305" y="1315"/>
                  </a:lnTo>
                  <a:lnTo>
                    <a:pt x="1325" y="1330"/>
                  </a:lnTo>
                  <a:lnTo>
                    <a:pt x="1347" y="1346"/>
                  </a:lnTo>
                  <a:lnTo>
                    <a:pt x="1356" y="1354"/>
                  </a:lnTo>
                  <a:lnTo>
                    <a:pt x="1367" y="1363"/>
                  </a:lnTo>
                  <a:lnTo>
                    <a:pt x="1375" y="1370"/>
                  </a:lnTo>
                  <a:lnTo>
                    <a:pt x="1381" y="1380"/>
                  </a:lnTo>
                  <a:lnTo>
                    <a:pt x="1388" y="1389"/>
                  </a:lnTo>
                  <a:lnTo>
                    <a:pt x="1391" y="1399"/>
                  </a:lnTo>
                  <a:lnTo>
                    <a:pt x="1393" y="1408"/>
                  </a:lnTo>
                  <a:lnTo>
                    <a:pt x="1391" y="1418"/>
                  </a:lnTo>
                  <a:lnTo>
                    <a:pt x="1390" y="1424"/>
                  </a:lnTo>
                  <a:lnTo>
                    <a:pt x="1388" y="1430"/>
                  </a:lnTo>
                  <a:lnTo>
                    <a:pt x="1385" y="1435"/>
                  </a:lnTo>
                  <a:lnTo>
                    <a:pt x="1382" y="1439"/>
                  </a:lnTo>
                  <a:lnTo>
                    <a:pt x="1373" y="1448"/>
                  </a:lnTo>
                  <a:lnTo>
                    <a:pt x="1363" y="1456"/>
                  </a:lnTo>
                  <a:lnTo>
                    <a:pt x="1351" y="1462"/>
                  </a:lnTo>
                  <a:lnTo>
                    <a:pt x="1338" y="1468"/>
                  </a:lnTo>
                  <a:lnTo>
                    <a:pt x="1325" y="1474"/>
                  </a:lnTo>
                  <a:lnTo>
                    <a:pt x="1311" y="1479"/>
                  </a:lnTo>
                  <a:lnTo>
                    <a:pt x="1281" y="1490"/>
                  </a:lnTo>
                  <a:lnTo>
                    <a:pt x="1254" y="1501"/>
                  </a:lnTo>
                  <a:lnTo>
                    <a:pt x="1241" y="1508"/>
                  </a:lnTo>
                  <a:lnTo>
                    <a:pt x="1230" y="1516"/>
                  </a:lnTo>
                  <a:lnTo>
                    <a:pt x="1220" y="1523"/>
                  </a:lnTo>
                  <a:lnTo>
                    <a:pt x="1213" y="1534"/>
                  </a:lnTo>
                  <a:lnTo>
                    <a:pt x="1211" y="1548"/>
                  </a:lnTo>
                  <a:lnTo>
                    <a:pt x="1210" y="1563"/>
                  </a:lnTo>
                  <a:lnTo>
                    <a:pt x="1208" y="1578"/>
                  </a:lnTo>
                  <a:lnTo>
                    <a:pt x="1208" y="1593"/>
                  </a:lnTo>
                  <a:lnTo>
                    <a:pt x="1209" y="1615"/>
                  </a:lnTo>
                  <a:lnTo>
                    <a:pt x="1213" y="1636"/>
                  </a:lnTo>
                  <a:lnTo>
                    <a:pt x="1217" y="1658"/>
                  </a:lnTo>
                  <a:lnTo>
                    <a:pt x="1219" y="1679"/>
                  </a:lnTo>
                  <a:lnTo>
                    <a:pt x="1218" y="1700"/>
                  </a:lnTo>
                  <a:lnTo>
                    <a:pt x="1217" y="1722"/>
                  </a:lnTo>
                  <a:lnTo>
                    <a:pt x="1215" y="1733"/>
                  </a:lnTo>
                  <a:lnTo>
                    <a:pt x="1215" y="1744"/>
                  </a:lnTo>
                  <a:lnTo>
                    <a:pt x="1215" y="1754"/>
                  </a:lnTo>
                  <a:lnTo>
                    <a:pt x="1217" y="1764"/>
                  </a:lnTo>
                  <a:lnTo>
                    <a:pt x="1201" y="1829"/>
                  </a:lnTo>
                  <a:lnTo>
                    <a:pt x="1200" y="1825"/>
                  </a:lnTo>
                  <a:lnTo>
                    <a:pt x="1196" y="1819"/>
                  </a:lnTo>
                  <a:lnTo>
                    <a:pt x="1191" y="1812"/>
                  </a:lnTo>
                  <a:lnTo>
                    <a:pt x="1185" y="1806"/>
                  </a:lnTo>
                  <a:lnTo>
                    <a:pt x="1179" y="1801"/>
                  </a:lnTo>
                  <a:lnTo>
                    <a:pt x="1173" y="1797"/>
                  </a:lnTo>
                  <a:lnTo>
                    <a:pt x="1166" y="1793"/>
                  </a:lnTo>
                  <a:lnTo>
                    <a:pt x="1161" y="1793"/>
                  </a:lnTo>
                  <a:lnTo>
                    <a:pt x="1153" y="1795"/>
                  </a:lnTo>
                  <a:lnTo>
                    <a:pt x="1145" y="1801"/>
                  </a:lnTo>
                  <a:lnTo>
                    <a:pt x="1138" y="1806"/>
                  </a:lnTo>
                  <a:lnTo>
                    <a:pt x="1130" y="1812"/>
                  </a:lnTo>
                  <a:lnTo>
                    <a:pt x="1123" y="1817"/>
                  </a:lnTo>
                  <a:lnTo>
                    <a:pt x="1116" y="1821"/>
                  </a:lnTo>
                  <a:lnTo>
                    <a:pt x="1112" y="1823"/>
                  </a:lnTo>
                  <a:lnTo>
                    <a:pt x="1108" y="1824"/>
                  </a:lnTo>
                  <a:lnTo>
                    <a:pt x="1103" y="1824"/>
                  </a:lnTo>
                  <a:lnTo>
                    <a:pt x="1099" y="1823"/>
                  </a:lnTo>
                  <a:lnTo>
                    <a:pt x="1090" y="1820"/>
                  </a:lnTo>
                  <a:lnTo>
                    <a:pt x="1083" y="1815"/>
                  </a:lnTo>
                  <a:lnTo>
                    <a:pt x="1077" y="1808"/>
                  </a:lnTo>
                  <a:lnTo>
                    <a:pt x="1070" y="1803"/>
                  </a:lnTo>
                  <a:lnTo>
                    <a:pt x="1068" y="1802"/>
                  </a:lnTo>
                  <a:lnTo>
                    <a:pt x="1064" y="1801"/>
                  </a:lnTo>
                  <a:lnTo>
                    <a:pt x="1061" y="1801"/>
                  </a:lnTo>
                  <a:lnTo>
                    <a:pt x="1057" y="1802"/>
                  </a:lnTo>
                  <a:lnTo>
                    <a:pt x="1051" y="1806"/>
                  </a:lnTo>
                  <a:lnTo>
                    <a:pt x="1043" y="1810"/>
                  </a:lnTo>
                  <a:lnTo>
                    <a:pt x="1031" y="1823"/>
                  </a:lnTo>
                  <a:lnTo>
                    <a:pt x="1022" y="1832"/>
                  </a:lnTo>
                  <a:lnTo>
                    <a:pt x="1018" y="1837"/>
                  </a:lnTo>
                  <a:lnTo>
                    <a:pt x="1013" y="1841"/>
                  </a:lnTo>
                  <a:lnTo>
                    <a:pt x="1008" y="1843"/>
                  </a:lnTo>
                  <a:lnTo>
                    <a:pt x="1003" y="1845"/>
                  </a:lnTo>
                  <a:lnTo>
                    <a:pt x="990" y="1845"/>
                  </a:lnTo>
                  <a:lnTo>
                    <a:pt x="977" y="1842"/>
                  </a:lnTo>
                  <a:lnTo>
                    <a:pt x="950" y="1833"/>
                  </a:lnTo>
                  <a:lnTo>
                    <a:pt x="926" y="1825"/>
                  </a:lnTo>
                  <a:lnTo>
                    <a:pt x="987" y="1679"/>
                  </a:lnTo>
                  <a:lnTo>
                    <a:pt x="991" y="1670"/>
                  </a:lnTo>
                  <a:lnTo>
                    <a:pt x="992" y="1663"/>
                  </a:lnTo>
                  <a:lnTo>
                    <a:pt x="994" y="1658"/>
                  </a:lnTo>
                  <a:lnTo>
                    <a:pt x="992" y="1654"/>
                  </a:lnTo>
                  <a:lnTo>
                    <a:pt x="991" y="1652"/>
                  </a:lnTo>
                  <a:lnTo>
                    <a:pt x="989" y="1650"/>
                  </a:lnTo>
                  <a:lnTo>
                    <a:pt x="985" y="1649"/>
                  </a:lnTo>
                  <a:lnTo>
                    <a:pt x="981" y="1649"/>
                  </a:lnTo>
                  <a:lnTo>
                    <a:pt x="972" y="1649"/>
                  </a:lnTo>
                  <a:lnTo>
                    <a:pt x="961" y="1649"/>
                  </a:lnTo>
                  <a:lnTo>
                    <a:pt x="956" y="1649"/>
                  </a:lnTo>
                  <a:lnTo>
                    <a:pt x="951" y="1649"/>
                  </a:lnTo>
                  <a:lnTo>
                    <a:pt x="946" y="1648"/>
                  </a:lnTo>
                  <a:lnTo>
                    <a:pt x="941" y="1645"/>
                  </a:lnTo>
                  <a:lnTo>
                    <a:pt x="933" y="1639"/>
                  </a:lnTo>
                  <a:lnTo>
                    <a:pt x="924" y="1632"/>
                  </a:lnTo>
                  <a:lnTo>
                    <a:pt x="916" y="1627"/>
                  </a:lnTo>
                  <a:lnTo>
                    <a:pt x="906" y="1622"/>
                  </a:lnTo>
                  <a:lnTo>
                    <a:pt x="897" y="1619"/>
                  </a:lnTo>
                  <a:lnTo>
                    <a:pt x="890" y="1614"/>
                  </a:lnTo>
                  <a:lnTo>
                    <a:pt x="885" y="1610"/>
                  </a:lnTo>
                  <a:lnTo>
                    <a:pt x="882" y="1605"/>
                  </a:lnTo>
                  <a:lnTo>
                    <a:pt x="880" y="1595"/>
                  </a:lnTo>
                  <a:lnTo>
                    <a:pt x="880" y="1583"/>
                  </a:lnTo>
                  <a:lnTo>
                    <a:pt x="880" y="1578"/>
                  </a:lnTo>
                  <a:lnTo>
                    <a:pt x="880" y="1573"/>
                  </a:lnTo>
                  <a:lnTo>
                    <a:pt x="880" y="1567"/>
                  </a:lnTo>
                  <a:lnTo>
                    <a:pt x="877" y="1563"/>
                  </a:lnTo>
                  <a:lnTo>
                    <a:pt x="873" y="1560"/>
                  </a:lnTo>
                  <a:lnTo>
                    <a:pt x="868" y="1556"/>
                  </a:lnTo>
                  <a:lnTo>
                    <a:pt x="860" y="1553"/>
                  </a:lnTo>
                  <a:lnTo>
                    <a:pt x="850" y="1551"/>
                  </a:lnTo>
                  <a:lnTo>
                    <a:pt x="843" y="1549"/>
                  </a:lnTo>
                  <a:lnTo>
                    <a:pt x="837" y="1545"/>
                  </a:lnTo>
                  <a:lnTo>
                    <a:pt x="832" y="1540"/>
                  </a:lnTo>
                  <a:lnTo>
                    <a:pt x="825" y="1535"/>
                  </a:lnTo>
                  <a:lnTo>
                    <a:pt x="815" y="1521"/>
                  </a:lnTo>
                  <a:lnTo>
                    <a:pt x="806" y="1504"/>
                  </a:lnTo>
                  <a:lnTo>
                    <a:pt x="797" y="1487"/>
                  </a:lnTo>
                  <a:lnTo>
                    <a:pt x="789" y="1472"/>
                  </a:lnTo>
                  <a:lnTo>
                    <a:pt x="784" y="1464"/>
                  </a:lnTo>
                  <a:lnTo>
                    <a:pt x="780" y="1459"/>
                  </a:lnTo>
                  <a:lnTo>
                    <a:pt x="775" y="1453"/>
                  </a:lnTo>
                  <a:lnTo>
                    <a:pt x="770" y="1450"/>
                  </a:lnTo>
                  <a:lnTo>
                    <a:pt x="761" y="1446"/>
                  </a:lnTo>
                  <a:lnTo>
                    <a:pt x="749" y="1443"/>
                  </a:lnTo>
                  <a:lnTo>
                    <a:pt x="737" y="1440"/>
                  </a:lnTo>
                  <a:lnTo>
                    <a:pt x="726" y="1438"/>
                  </a:lnTo>
                  <a:lnTo>
                    <a:pt x="715" y="1435"/>
                  </a:lnTo>
                  <a:lnTo>
                    <a:pt x="705" y="1431"/>
                  </a:lnTo>
                  <a:lnTo>
                    <a:pt x="700" y="1429"/>
                  </a:lnTo>
                  <a:lnTo>
                    <a:pt x="696" y="1425"/>
                  </a:lnTo>
                  <a:lnTo>
                    <a:pt x="692" y="1421"/>
                  </a:lnTo>
                  <a:lnTo>
                    <a:pt x="688" y="1417"/>
                  </a:lnTo>
                  <a:lnTo>
                    <a:pt x="684" y="1407"/>
                  </a:lnTo>
                  <a:lnTo>
                    <a:pt x="680" y="1393"/>
                  </a:lnTo>
                  <a:lnTo>
                    <a:pt x="679" y="1386"/>
                  </a:lnTo>
                  <a:lnTo>
                    <a:pt x="676" y="1380"/>
                  </a:lnTo>
                  <a:lnTo>
                    <a:pt x="675" y="1376"/>
                  </a:lnTo>
                  <a:lnTo>
                    <a:pt x="672" y="1373"/>
                  </a:lnTo>
                  <a:lnTo>
                    <a:pt x="669" y="1372"/>
                  </a:lnTo>
                  <a:lnTo>
                    <a:pt x="665" y="1372"/>
                  </a:lnTo>
                  <a:lnTo>
                    <a:pt x="660" y="1373"/>
                  </a:lnTo>
                  <a:lnTo>
                    <a:pt x="653" y="1374"/>
                  </a:lnTo>
                  <a:lnTo>
                    <a:pt x="640" y="1381"/>
                  </a:lnTo>
                  <a:lnTo>
                    <a:pt x="627" y="1389"/>
                  </a:lnTo>
                  <a:lnTo>
                    <a:pt x="621" y="1394"/>
                  </a:lnTo>
                  <a:lnTo>
                    <a:pt x="615" y="1399"/>
                  </a:lnTo>
                  <a:lnTo>
                    <a:pt x="610" y="1404"/>
                  </a:lnTo>
                  <a:lnTo>
                    <a:pt x="606" y="1411"/>
                  </a:lnTo>
                  <a:lnTo>
                    <a:pt x="604" y="1416"/>
                  </a:lnTo>
                  <a:lnTo>
                    <a:pt x="603" y="1422"/>
                  </a:lnTo>
                  <a:lnTo>
                    <a:pt x="603" y="1427"/>
                  </a:lnTo>
                  <a:lnTo>
                    <a:pt x="605" y="1434"/>
                  </a:lnTo>
                  <a:lnTo>
                    <a:pt x="610" y="1444"/>
                  </a:lnTo>
                  <a:lnTo>
                    <a:pt x="613" y="1453"/>
                  </a:lnTo>
                  <a:lnTo>
                    <a:pt x="615" y="1461"/>
                  </a:lnTo>
                  <a:lnTo>
                    <a:pt x="615" y="1468"/>
                  </a:lnTo>
                  <a:lnTo>
                    <a:pt x="615" y="1474"/>
                  </a:lnTo>
                  <a:lnTo>
                    <a:pt x="613" y="1479"/>
                  </a:lnTo>
                  <a:lnTo>
                    <a:pt x="610" y="1484"/>
                  </a:lnTo>
                  <a:lnTo>
                    <a:pt x="606" y="1488"/>
                  </a:lnTo>
                  <a:lnTo>
                    <a:pt x="597" y="1496"/>
                  </a:lnTo>
                  <a:lnTo>
                    <a:pt x="587" y="1505"/>
                  </a:lnTo>
                  <a:lnTo>
                    <a:pt x="575" y="1516"/>
                  </a:lnTo>
                  <a:lnTo>
                    <a:pt x="564" y="1530"/>
                  </a:lnTo>
                  <a:lnTo>
                    <a:pt x="560" y="1539"/>
                  </a:lnTo>
                  <a:lnTo>
                    <a:pt x="558" y="1545"/>
                  </a:lnTo>
                  <a:lnTo>
                    <a:pt x="558" y="1552"/>
                  </a:lnTo>
                  <a:lnTo>
                    <a:pt x="557" y="1557"/>
                  </a:lnTo>
                  <a:lnTo>
                    <a:pt x="556" y="1562"/>
                  </a:lnTo>
                  <a:lnTo>
                    <a:pt x="552" y="1567"/>
                  </a:lnTo>
                  <a:lnTo>
                    <a:pt x="546" y="1573"/>
                  </a:lnTo>
                  <a:lnTo>
                    <a:pt x="533" y="1580"/>
                  </a:lnTo>
                  <a:lnTo>
                    <a:pt x="527" y="1574"/>
                  </a:lnTo>
                  <a:lnTo>
                    <a:pt x="523" y="1566"/>
                  </a:lnTo>
                  <a:lnTo>
                    <a:pt x="521" y="1560"/>
                  </a:lnTo>
                  <a:lnTo>
                    <a:pt x="517" y="1552"/>
                  </a:lnTo>
                  <a:lnTo>
                    <a:pt x="513" y="1545"/>
                  </a:lnTo>
                  <a:lnTo>
                    <a:pt x="509" y="1539"/>
                  </a:lnTo>
                  <a:lnTo>
                    <a:pt x="503" y="1532"/>
                  </a:lnTo>
                  <a:lnTo>
                    <a:pt x="495" y="1527"/>
                  </a:lnTo>
                  <a:lnTo>
                    <a:pt x="472" y="1518"/>
                  </a:lnTo>
                  <a:lnTo>
                    <a:pt x="443" y="1510"/>
                  </a:lnTo>
                  <a:lnTo>
                    <a:pt x="429" y="1507"/>
                  </a:lnTo>
                  <a:lnTo>
                    <a:pt x="416" y="1503"/>
                  </a:lnTo>
                  <a:lnTo>
                    <a:pt x="407" y="1497"/>
                  </a:lnTo>
                  <a:lnTo>
                    <a:pt x="399" y="1491"/>
                  </a:lnTo>
                  <a:lnTo>
                    <a:pt x="393" y="1479"/>
                  </a:lnTo>
                  <a:lnTo>
                    <a:pt x="386" y="1468"/>
                  </a:lnTo>
                  <a:lnTo>
                    <a:pt x="382" y="1462"/>
                  </a:lnTo>
                  <a:lnTo>
                    <a:pt x="377" y="1459"/>
                  </a:lnTo>
                  <a:lnTo>
                    <a:pt x="371" y="1456"/>
                  </a:lnTo>
                  <a:lnTo>
                    <a:pt x="363" y="1455"/>
                  </a:lnTo>
                  <a:lnTo>
                    <a:pt x="355" y="1455"/>
                  </a:lnTo>
                  <a:lnTo>
                    <a:pt x="350" y="1453"/>
                  </a:lnTo>
                  <a:lnTo>
                    <a:pt x="345" y="1451"/>
                  </a:lnTo>
                  <a:lnTo>
                    <a:pt x="340" y="1448"/>
                  </a:lnTo>
                  <a:lnTo>
                    <a:pt x="333" y="1442"/>
                  </a:lnTo>
                  <a:lnTo>
                    <a:pt x="327" y="1435"/>
                  </a:lnTo>
                  <a:lnTo>
                    <a:pt x="323" y="1427"/>
                  </a:lnTo>
                  <a:lnTo>
                    <a:pt x="317" y="1421"/>
                  </a:lnTo>
                  <a:lnTo>
                    <a:pt x="314" y="1418"/>
                  </a:lnTo>
                  <a:lnTo>
                    <a:pt x="310" y="1416"/>
                  </a:lnTo>
                  <a:lnTo>
                    <a:pt x="306" y="1415"/>
                  </a:lnTo>
                  <a:lnTo>
                    <a:pt x="301" y="1413"/>
                  </a:lnTo>
                  <a:lnTo>
                    <a:pt x="293" y="1413"/>
                  </a:lnTo>
                  <a:lnTo>
                    <a:pt x="286" y="1412"/>
                  </a:lnTo>
                  <a:lnTo>
                    <a:pt x="280" y="1409"/>
                  </a:lnTo>
                  <a:lnTo>
                    <a:pt x="275" y="1407"/>
                  </a:lnTo>
                  <a:lnTo>
                    <a:pt x="263" y="1400"/>
                  </a:lnTo>
                  <a:lnTo>
                    <a:pt x="253" y="1393"/>
                  </a:lnTo>
                  <a:lnTo>
                    <a:pt x="245" y="1383"/>
                  </a:lnTo>
                  <a:lnTo>
                    <a:pt x="237" y="1372"/>
                  </a:lnTo>
                  <a:lnTo>
                    <a:pt x="231" y="1361"/>
                  </a:lnTo>
                  <a:lnTo>
                    <a:pt x="227" y="1350"/>
                  </a:lnTo>
                  <a:lnTo>
                    <a:pt x="223" y="1341"/>
                  </a:lnTo>
                  <a:lnTo>
                    <a:pt x="218" y="1334"/>
                  </a:lnTo>
                  <a:lnTo>
                    <a:pt x="211" y="1328"/>
                  </a:lnTo>
                  <a:lnTo>
                    <a:pt x="205" y="1323"/>
                  </a:lnTo>
                  <a:lnTo>
                    <a:pt x="191" y="1313"/>
                  </a:lnTo>
                  <a:lnTo>
                    <a:pt x="175" y="1307"/>
                  </a:lnTo>
                  <a:lnTo>
                    <a:pt x="167" y="1303"/>
                  </a:lnTo>
                  <a:lnTo>
                    <a:pt x="159" y="1299"/>
                  </a:lnTo>
                  <a:lnTo>
                    <a:pt x="153" y="1294"/>
                  </a:lnTo>
                  <a:lnTo>
                    <a:pt x="146" y="1289"/>
                  </a:lnTo>
                  <a:lnTo>
                    <a:pt x="141" y="1282"/>
                  </a:lnTo>
                  <a:lnTo>
                    <a:pt x="137" y="1275"/>
                  </a:lnTo>
                  <a:lnTo>
                    <a:pt x="134" y="1267"/>
                  </a:lnTo>
                  <a:lnTo>
                    <a:pt x="131" y="1256"/>
                  </a:lnTo>
                  <a:lnTo>
                    <a:pt x="201" y="1229"/>
                  </a:lnTo>
                  <a:lnTo>
                    <a:pt x="207" y="1223"/>
                  </a:lnTo>
                  <a:lnTo>
                    <a:pt x="213" y="1215"/>
                  </a:lnTo>
                  <a:lnTo>
                    <a:pt x="215" y="1209"/>
                  </a:lnTo>
                  <a:lnTo>
                    <a:pt x="216" y="1201"/>
                  </a:lnTo>
                  <a:lnTo>
                    <a:pt x="215" y="1193"/>
                  </a:lnTo>
                  <a:lnTo>
                    <a:pt x="213" y="1185"/>
                  </a:lnTo>
                  <a:lnTo>
                    <a:pt x="210" y="1179"/>
                  </a:lnTo>
                  <a:lnTo>
                    <a:pt x="206" y="1171"/>
                  </a:lnTo>
                  <a:lnTo>
                    <a:pt x="184" y="1142"/>
                  </a:lnTo>
                  <a:lnTo>
                    <a:pt x="165" y="1118"/>
                  </a:lnTo>
                  <a:lnTo>
                    <a:pt x="159" y="1109"/>
                  </a:lnTo>
                  <a:lnTo>
                    <a:pt x="156" y="1100"/>
                  </a:lnTo>
                  <a:lnTo>
                    <a:pt x="152" y="1093"/>
                  </a:lnTo>
                  <a:lnTo>
                    <a:pt x="150" y="1087"/>
                  </a:lnTo>
                  <a:lnTo>
                    <a:pt x="150" y="1083"/>
                  </a:lnTo>
                  <a:lnTo>
                    <a:pt x="152" y="1079"/>
                  </a:lnTo>
                  <a:lnTo>
                    <a:pt x="153" y="1076"/>
                  </a:lnTo>
                  <a:lnTo>
                    <a:pt x="157" y="1074"/>
                  </a:lnTo>
                  <a:lnTo>
                    <a:pt x="178" y="1070"/>
                  </a:lnTo>
                  <a:lnTo>
                    <a:pt x="210" y="1066"/>
                  </a:lnTo>
                  <a:lnTo>
                    <a:pt x="215" y="1065"/>
                  </a:lnTo>
                  <a:lnTo>
                    <a:pt x="220" y="1063"/>
                  </a:lnTo>
                  <a:lnTo>
                    <a:pt x="224" y="1061"/>
                  </a:lnTo>
                  <a:lnTo>
                    <a:pt x="227" y="1058"/>
                  </a:lnTo>
                  <a:lnTo>
                    <a:pt x="229" y="1056"/>
                  </a:lnTo>
                  <a:lnTo>
                    <a:pt x="231" y="1052"/>
                  </a:lnTo>
                  <a:lnTo>
                    <a:pt x="231" y="1049"/>
                  </a:lnTo>
                  <a:lnTo>
                    <a:pt x="231" y="1045"/>
                  </a:lnTo>
                  <a:lnTo>
                    <a:pt x="228" y="1038"/>
                  </a:lnTo>
                  <a:lnTo>
                    <a:pt x="224" y="1030"/>
                  </a:lnTo>
                  <a:lnTo>
                    <a:pt x="218" y="1021"/>
                  </a:lnTo>
                  <a:lnTo>
                    <a:pt x="210" y="1012"/>
                  </a:lnTo>
                  <a:lnTo>
                    <a:pt x="191" y="994"/>
                  </a:lnTo>
                  <a:lnTo>
                    <a:pt x="172" y="977"/>
                  </a:lnTo>
                  <a:lnTo>
                    <a:pt x="154" y="962"/>
                  </a:lnTo>
                  <a:lnTo>
                    <a:pt x="144" y="952"/>
                  </a:lnTo>
                  <a:lnTo>
                    <a:pt x="134" y="939"/>
                  </a:lnTo>
                  <a:lnTo>
                    <a:pt x="126" y="927"/>
                  </a:lnTo>
                  <a:lnTo>
                    <a:pt x="118" y="917"/>
                  </a:lnTo>
                  <a:lnTo>
                    <a:pt x="112" y="905"/>
                  </a:lnTo>
                  <a:lnTo>
                    <a:pt x="108" y="894"/>
                  </a:lnTo>
                  <a:lnTo>
                    <a:pt x="104" y="883"/>
                  </a:lnTo>
                  <a:lnTo>
                    <a:pt x="101" y="872"/>
                  </a:lnTo>
                  <a:lnTo>
                    <a:pt x="100" y="860"/>
                  </a:lnTo>
                  <a:lnTo>
                    <a:pt x="100" y="848"/>
                  </a:lnTo>
                  <a:lnTo>
                    <a:pt x="101" y="837"/>
                  </a:lnTo>
                  <a:lnTo>
                    <a:pt x="104" y="825"/>
                  </a:lnTo>
                  <a:lnTo>
                    <a:pt x="108" y="813"/>
                  </a:lnTo>
                  <a:lnTo>
                    <a:pt x="112" y="800"/>
                  </a:lnTo>
                  <a:lnTo>
                    <a:pt x="117" y="788"/>
                  </a:lnTo>
                  <a:lnTo>
                    <a:pt x="123" y="773"/>
                  </a:lnTo>
                  <a:lnTo>
                    <a:pt x="131" y="759"/>
                  </a:lnTo>
                  <a:lnTo>
                    <a:pt x="169" y="676"/>
                  </a:lnTo>
                  <a:lnTo>
                    <a:pt x="170" y="622"/>
                  </a:lnTo>
                  <a:lnTo>
                    <a:pt x="165" y="567"/>
                  </a:lnTo>
                  <a:lnTo>
                    <a:pt x="163" y="554"/>
                  </a:lnTo>
                  <a:lnTo>
                    <a:pt x="159" y="543"/>
                  </a:lnTo>
                  <a:lnTo>
                    <a:pt x="156" y="531"/>
                  </a:lnTo>
                  <a:lnTo>
                    <a:pt x="150" y="519"/>
                  </a:lnTo>
                  <a:lnTo>
                    <a:pt x="148" y="514"/>
                  </a:lnTo>
                  <a:lnTo>
                    <a:pt x="148" y="509"/>
                  </a:lnTo>
                  <a:lnTo>
                    <a:pt x="146" y="504"/>
                  </a:lnTo>
                  <a:lnTo>
                    <a:pt x="148" y="499"/>
                  </a:lnTo>
                  <a:lnTo>
                    <a:pt x="150" y="488"/>
                  </a:lnTo>
                  <a:lnTo>
                    <a:pt x="154" y="478"/>
                  </a:lnTo>
                  <a:lnTo>
                    <a:pt x="157" y="474"/>
                  </a:lnTo>
                  <a:lnTo>
                    <a:pt x="158" y="471"/>
                  </a:lnTo>
                  <a:lnTo>
                    <a:pt x="159" y="469"/>
                  </a:lnTo>
                  <a:lnTo>
                    <a:pt x="161" y="461"/>
                  </a:lnTo>
                  <a:lnTo>
                    <a:pt x="149" y="457"/>
                  </a:lnTo>
                  <a:lnTo>
                    <a:pt x="139" y="453"/>
                  </a:lnTo>
                  <a:lnTo>
                    <a:pt x="130" y="448"/>
                  </a:lnTo>
                  <a:lnTo>
                    <a:pt x="122" y="443"/>
                  </a:lnTo>
                  <a:lnTo>
                    <a:pt x="115" y="438"/>
                  </a:lnTo>
                  <a:lnTo>
                    <a:pt x="110" y="433"/>
                  </a:lnTo>
                  <a:lnTo>
                    <a:pt x="105" y="426"/>
                  </a:lnTo>
                  <a:lnTo>
                    <a:pt x="101" y="420"/>
                  </a:lnTo>
                  <a:lnTo>
                    <a:pt x="95" y="405"/>
                  </a:lnTo>
                  <a:lnTo>
                    <a:pt x="89" y="390"/>
                  </a:lnTo>
                  <a:lnTo>
                    <a:pt x="86" y="372"/>
                  </a:lnTo>
                  <a:lnTo>
                    <a:pt x="82" y="351"/>
                  </a:lnTo>
                  <a:lnTo>
                    <a:pt x="79" y="339"/>
                  </a:lnTo>
                  <a:lnTo>
                    <a:pt x="74" y="332"/>
                  </a:lnTo>
                  <a:lnTo>
                    <a:pt x="69" y="325"/>
                  </a:lnTo>
                  <a:lnTo>
                    <a:pt x="62" y="320"/>
                  </a:lnTo>
                  <a:lnTo>
                    <a:pt x="47" y="312"/>
                  </a:lnTo>
                  <a:lnTo>
                    <a:pt x="30" y="300"/>
                  </a:lnTo>
                  <a:lnTo>
                    <a:pt x="23" y="291"/>
                  </a:lnTo>
                  <a:lnTo>
                    <a:pt x="18" y="280"/>
                  </a:lnTo>
                  <a:lnTo>
                    <a:pt x="13" y="264"/>
                  </a:lnTo>
                  <a:lnTo>
                    <a:pt x="8" y="246"/>
                  </a:lnTo>
                  <a:lnTo>
                    <a:pt x="4" y="229"/>
                  </a:lnTo>
                  <a:lnTo>
                    <a:pt x="1" y="214"/>
                  </a:lnTo>
                  <a:lnTo>
                    <a:pt x="0" y="199"/>
                  </a:lnTo>
                  <a:lnTo>
                    <a:pt x="0" y="189"/>
                  </a:lnTo>
                  <a:lnTo>
                    <a:pt x="1" y="176"/>
                  </a:lnTo>
                  <a:lnTo>
                    <a:pt x="3" y="163"/>
                  </a:lnTo>
                  <a:lnTo>
                    <a:pt x="3" y="151"/>
                  </a:lnTo>
                  <a:lnTo>
                    <a:pt x="3" y="140"/>
                  </a:lnTo>
                  <a:lnTo>
                    <a:pt x="4" y="140"/>
                  </a:lnTo>
                  <a:lnTo>
                    <a:pt x="27" y="132"/>
                  </a:lnTo>
                  <a:lnTo>
                    <a:pt x="55" y="126"/>
                  </a:lnTo>
                  <a:lnTo>
                    <a:pt x="82" y="120"/>
                  </a:lnTo>
                  <a:lnTo>
                    <a:pt x="110" y="115"/>
                  </a:lnTo>
                  <a:lnTo>
                    <a:pt x="123" y="111"/>
                  </a:lnTo>
                  <a:lnTo>
                    <a:pt x="136" y="107"/>
                  </a:lnTo>
                  <a:lnTo>
                    <a:pt x="149" y="102"/>
                  </a:lnTo>
                  <a:lnTo>
                    <a:pt x="159" y="96"/>
                  </a:lnTo>
                  <a:lnTo>
                    <a:pt x="170" y="89"/>
                  </a:lnTo>
                  <a:lnTo>
                    <a:pt x="178" y="82"/>
                  </a:lnTo>
                  <a:lnTo>
                    <a:pt x="185" y="71"/>
                  </a:lnTo>
                  <a:lnTo>
                    <a:pt x="191" y="60"/>
                  </a:lnTo>
                  <a:lnTo>
                    <a:pt x="196" y="47"/>
                  </a:lnTo>
                  <a:lnTo>
                    <a:pt x="203" y="35"/>
                  </a:lnTo>
                  <a:lnTo>
                    <a:pt x="213" y="26"/>
                  </a:lnTo>
                  <a:lnTo>
                    <a:pt x="222" y="18"/>
                  </a:lnTo>
                  <a:lnTo>
                    <a:pt x="233" y="12"/>
                  </a:lnTo>
                  <a:lnTo>
                    <a:pt x="245" y="6"/>
                  </a:lnTo>
                  <a:lnTo>
                    <a:pt x="258" y="3"/>
                  </a:lnTo>
                  <a:lnTo>
                    <a:pt x="271" y="1"/>
                  </a:lnTo>
                  <a:lnTo>
                    <a:pt x="285" y="0"/>
                  </a:lnTo>
                  <a:lnTo>
                    <a:pt x="299" y="0"/>
                  </a:lnTo>
                  <a:lnTo>
                    <a:pt x="312" y="1"/>
                  </a:lnTo>
                  <a:lnTo>
                    <a:pt x="327" y="3"/>
                  </a:lnTo>
                  <a:lnTo>
                    <a:pt x="341" y="5"/>
                  </a:lnTo>
                  <a:lnTo>
                    <a:pt x="354" y="9"/>
                  </a:lnTo>
                  <a:lnTo>
                    <a:pt x="365" y="14"/>
                  </a:lnTo>
                  <a:lnTo>
                    <a:pt x="377" y="18"/>
                  </a:lnTo>
                  <a:lnTo>
                    <a:pt x="466" y="36"/>
                  </a:lnTo>
                  <a:lnTo>
                    <a:pt x="520" y="4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95" name="Freeform 116">
              <a:extLst>
                <a:ext uri="{FF2B5EF4-FFF2-40B4-BE49-F238E27FC236}">
                  <a16:creationId xmlns:a16="http://schemas.microsoft.com/office/drawing/2014/main" id="{5B1B6284-1D6C-9D48-9AFD-9A18186A9373}"/>
                </a:ext>
              </a:extLst>
            </p:cNvPr>
            <p:cNvSpPr>
              <a:spLocks/>
            </p:cNvSpPr>
            <p:nvPr/>
          </p:nvSpPr>
          <p:spPr bwMode="auto">
            <a:xfrm>
              <a:off x="8355430" y="4866316"/>
              <a:ext cx="633948" cy="832707"/>
            </a:xfrm>
            <a:custGeom>
              <a:avLst/>
              <a:gdLst/>
              <a:ahLst/>
              <a:cxnLst>
                <a:cxn ang="0">
                  <a:pos x="601" y="219"/>
                </a:cxn>
                <a:cxn ang="0">
                  <a:pos x="675" y="391"/>
                </a:cxn>
                <a:cxn ang="0">
                  <a:pos x="780" y="487"/>
                </a:cxn>
                <a:cxn ang="0">
                  <a:pos x="818" y="600"/>
                </a:cxn>
                <a:cxn ang="0">
                  <a:pos x="873" y="681"/>
                </a:cxn>
                <a:cxn ang="0">
                  <a:pos x="981" y="719"/>
                </a:cxn>
                <a:cxn ang="0">
                  <a:pos x="1079" y="784"/>
                </a:cxn>
                <a:cxn ang="0">
                  <a:pos x="1119" y="784"/>
                </a:cxn>
                <a:cxn ang="0">
                  <a:pos x="1141" y="703"/>
                </a:cxn>
                <a:cxn ang="0">
                  <a:pos x="1204" y="692"/>
                </a:cxn>
                <a:cxn ang="0">
                  <a:pos x="1303" y="741"/>
                </a:cxn>
                <a:cxn ang="0">
                  <a:pos x="1267" y="782"/>
                </a:cxn>
                <a:cxn ang="0">
                  <a:pos x="1226" y="869"/>
                </a:cxn>
                <a:cxn ang="0">
                  <a:pos x="1239" y="1023"/>
                </a:cxn>
                <a:cxn ang="0">
                  <a:pos x="1213" y="1157"/>
                </a:cxn>
                <a:cxn ang="0">
                  <a:pos x="1272" y="1288"/>
                </a:cxn>
                <a:cxn ang="0">
                  <a:pos x="1381" y="1380"/>
                </a:cxn>
                <a:cxn ang="0">
                  <a:pos x="1382" y="1439"/>
                </a:cxn>
                <a:cxn ang="0">
                  <a:pos x="1254" y="1501"/>
                </a:cxn>
                <a:cxn ang="0">
                  <a:pos x="1208" y="1593"/>
                </a:cxn>
                <a:cxn ang="0">
                  <a:pos x="1215" y="1744"/>
                </a:cxn>
                <a:cxn ang="0">
                  <a:pos x="1185" y="1806"/>
                </a:cxn>
                <a:cxn ang="0">
                  <a:pos x="1130" y="1812"/>
                </a:cxn>
                <a:cxn ang="0">
                  <a:pos x="1083" y="1815"/>
                </a:cxn>
                <a:cxn ang="0">
                  <a:pos x="1043" y="1810"/>
                </a:cxn>
                <a:cxn ang="0">
                  <a:pos x="977" y="1842"/>
                </a:cxn>
                <a:cxn ang="0">
                  <a:pos x="992" y="1654"/>
                </a:cxn>
                <a:cxn ang="0">
                  <a:pos x="951" y="1649"/>
                </a:cxn>
                <a:cxn ang="0">
                  <a:pos x="890" y="1614"/>
                </a:cxn>
                <a:cxn ang="0">
                  <a:pos x="877" y="1563"/>
                </a:cxn>
                <a:cxn ang="0">
                  <a:pos x="825" y="1535"/>
                </a:cxn>
                <a:cxn ang="0">
                  <a:pos x="770" y="1450"/>
                </a:cxn>
                <a:cxn ang="0">
                  <a:pos x="696" y="1425"/>
                </a:cxn>
                <a:cxn ang="0">
                  <a:pos x="672" y="1373"/>
                </a:cxn>
                <a:cxn ang="0">
                  <a:pos x="615" y="1399"/>
                </a:cxn>
                <a:cxn ang="0">
                  <a:pos x="613" y="1453"/>
                </a:cxn>
                <a:cxn ang="0">
                  <a:pos x="587" y="1505"/>
                </a:cxn>
                <a:cxn ang="0">
                  <a:pos x="552" y="1567"/>
                </a:cxn>
                <a:cxn ang="0">
                  <a:pos x="513" y="1545"/>
                </a:cxn>
                <a:cxn ang="0">
                  <a:pos x="407" y="1497"/>
                </a:cxn>
                <a:cxn ang="0">
                  <a:pos x="355" y="1455"/>
                </a:cxn>
                <a:cxn ang="0">
                  <a:pos x="314" y="1418"/>
                </a:cxn>
                <a:cxn ang="0">
                  <a:pos x="263" y="1400"/>
                </a:cxn>
                <a:cxn ang="0">
                  <a:pos x="211" y="1328"/>
                </a:cxn>
                <a:cxn ang="0">
                  <a:pos x="141" y="1282"/>
                </a:cxn>
                <a:cxn ang="0">
                  <a:pos x="215" y="1209"/>
                </a:cxn>
                <a:cxn ang="0">
                  <a:pos x="159" y="1109"/>
                </a:cxn>
                <a:cxn ang="0">
                  <a:pos x="178" y="1070"/>
                </a:cxn>
                <a:cxn ang="0">
                  <a:pos x="231" y="1049"/>
                </a:cxn>
                <a:cxn ang="0">
                  <a:pos x="154" y="962"/>
                </a:cxn>
                <a:cxn ang="0">
                  <a:pos x="101" y="872"/>
                </a:cxn>
                <a:cxn ang="0">
                  <a:pos x="123" y="773"/>
                </a:cxn>
                <a:cxn ang="0">
                  <a:pos x="156" y="531"/>
                </a:cxn>
                <a:cxn ang="0">
                  <a:pos x="157" y="474"/>
                </a:cxn>
                <a:cxn ang="0">
                  <a:pos x="115" y="438"/>
                </a:cxn>
                <a:cxn ang="0">
                  <a:pos x="79" y="339"/>
                </a:cxn>
                <a:cxn ang="0">
                  <a:pos x="13" y="264"/>
                </a:cxn>
                <a:cxn ang="0">
                  <a:pos x="3" y="151"/>
                </a:cxn>
                <a:cxn ang="0">
                  <a:pos x="136" y="107"/>
                </a:cxn>
                <a:cxn ang="0">
                  <a:pos x="203" y="35"/>
                </a:cxn>
                <a:cxn ang="0">
                  <a:pos x="299" y="0"/>
                </a:cxn>
                <a:cxn ang="0">
                  <a:pos x="520" y="40"/>
                </a:cxn>
              </a:cxnLst>
              <a:rect l="0" t="0" r="r" b="b"/>
              <a:pathLst>
                <a:path w="1393" h="1845">
                  <a:moveTo>
                    <a:pt x="520" y="40"/>
                  </a:moveTo>
                  <a:lnTo>
                    <a:pt x="542" y="72"/>
                  </a:lnTo>
                  <a:lnTo>
                    <a:pt x="562" y="105"/>
                  </a:lnTo>
                  <a:lnTo>
                    <a:pt x="571" y="122"/>
                  </a:lnTo>
                  <a:lnTo>
                    <a:pt x="579" y="140"/>
                  </a:lnTo>
                  <a:lnTo>
                    <a:pt x="586" y="158"/>
                  </a:lnTo>
                  <a:lnTo>
                    <a:pt x="591" y="176"/>
                  </a:lnTo>
                  <a:lnTo>
                    <a:pt x="601" y="219"/>
                  </a:lnTo>
                  <a:lnTo>
                    <a:pt x="610" y="260"/>
                  </a:lnTo>
                  <a:lnTo>
                    <a:pt x="617" y="280"/>
                  </a:lnTo>
                  <a:lnTo>
                    <a:pt x="623" y="300"/>
                  </a:lnTo>
                  <a:lnTo>
                    <a:pt x="634" y="319"/>
                  </a:lnTo>
                  <a:lnTo>
                    <a:pt x="645" y="338"/>
                  </a:lnTo>
                  <a:lnTo>
                    <a:pt x="657" y="355"/>
                  </a:lnTo>
                  <a:lnTo>
                    <a:pt x="666" y="373"/>
                  </a:lnTo>
                  <a:lnTo>
                    <a:pt x="675" y="391"/>
                  </a:lnTo>
                  <a:lnTo>
                    <a:pt x="688" y="409"/>
                  </a:lnTo>
                  <a:lnTo>
                    <a:pt x="698" y="422"/>
                  </a:lnTo>
                  <a:lnTo>
                    <a:pt x="711" y="434"/>
                  </a:lnTo>
                  <a:lnTo>
                    <a:pt x="726" y="444"/>
                  </a:lnTo>
                  <a:lnTo>
                    <a:pt x="741" y="455"/>
                  </a:lnTo>
                  <a:lnTo>
                    <a:pt x="755" y="465"/>
                  </a:lnTo>
                  <a:lnTo>
                    <a:pt x="768" y="475"/>
                  </a:lnTo>
                  <a:lnTo>
                    <a:pt x="780" y="487"/>
                  </a:lnTo>
                  <a:lnTo>
                    <a:pt x="789" y="500"/>
                  </a:lnTo>
                  <a:lnTo>
                    <a:pt x="797" y="514"/>
                  </a:lnTo>
                  <a:lnTo>
                    <a:pt x="803" y="527"/>
                  </a:lnTo>
                  <a:lnTo>
                    <a:pt x="808" y="541"/>
                  </a:lnTo>
                  <a:lnTo>
                    <a:pt x="812" y="556"/>
                  </a:lnTo>
                  <a:lnTo>
                    <a:pt x="815" y="570"/>
                  </a:lnTo>
                  <a:lnTo>
                    <a:pt x="816" y="584"/>
                  </a:lnTo>
                  <a:lnTo>
                    <a:pt x="818" y="600"/>
                  </a:lnTo>
                  <a:lnTo>
                    <a:pt x="819" y="615"/>
                  </a:lnTo>
                  <a:lnTo>
                    <a:pt x="823" y="667"/>
                  </a:lnTo>
                  <a:lnTo>
                    <a:pt x="829" y="667"/>
                  </a:lnTo>
                  <a:lnTo>
                    <a:pt x="836" y="667"/>
                  </a:lnTo>
                  <a:lnTo>
                    <a:pt x="842" y="668"/>
                  </a:lnTo>
                  <a:lnTo>
                    <a:pt x="849" y="670"/>
                  </a:lnTo>
                  <a:lnTo>
                    <a:pt x="862" y="675"/>
                  </a:lnTo>
                  <a:lnTo>
                    <a:pt x="873" y="681"/>
                  </a:lnTo>
                  <a:lnTo>
                    <a:pt x="895" y="697"/>
                  </a:lnTo>
                  <a:lnTo>
                    <a:pt x="917" y="711"/>
                  </a:lnTo>
                  <a:lnTo>
                    <a:pt x="928" y="715"/>
                  </a:lnTo>
                  <a:lnTo>
                    <a:pt x="938" y="718"/>
                  </a:lnTo>
                  <a:lnTo>
                    <a:pt x="950" y="719"/>
                  </a:lnTo>
                  <a:lnTo>
                    <a:pt x="960" y="719"/>
                  </a:lnTo>
                  <a:lnTo>
                    <a:pt x="970" y="719"/>
                  </a:lnTo>
                  <a:lnTo>
                    <a:pt x="981" y="719"/>
                  </a:lnTo>
                  <a:lnTo>
                    <a:pt x="991" y="720"/>
                  </a:lnTo>
                  <a:lnTo>
                    <a:pt x="1002" y="723"/>
                  </a:lnTo>
                  <a:lnTo>
                    <a:pt x="1016" y="729"/>
                  </a:lnTo>
                  <a:lnTo>
                    <a:pt x="1029" y="738"/>
                  </a:lnTo>
                  <a:lnTo>
                    <a:pt x="1043" y="750"/>
                  </a:lnTo>
                  <a:lnTo>
                    <a:pt x="1056" y="762"/>
                  </a:lnTo>
                  <a:lnTo>
                    <a:pt x="1068" y="773"/>
                  </a:lnTo>
                  <a:lnTo>
                    <a:pt x="1079" y="784"/>
                  </a:lnTo>
                  <a:lnTo>
                    <a:pt x="1086" y="788"/>
                  </a:lnTo>
                  <a:lnTo>
                    <a:pt x="1091" y="790"/>
                  </a:lnTo>
                  <a:lnTo>
                    <a:pt x="1096" y="793"/>
                  </a:lnTo>
                  <a:lnTo>
                    <a:pt x="1100" y="794"/>
                  </a:lnTo>
                  <a:lnTo>
                    <a:pt x="1106" y="793"/>
                  </a:lnTo>
                  <a:lnTo>
                    <a:pt x="1112" y="791"/>
                  </a:lnTo>
                  <a:lnTo>
                    <a:pt x="1116" y="788"/>
                  </a:lnTo>
                  <a:lnTo>
                    <a:pt x="1119" y="784"/>
                  </a:lnTo>
                  <a:lnTo>
                    <a:pt x="1123" y="772"/>
                  </a:lnTo>
                  <a:lnTo>
                    <a:pt x="1126" y="758"/>
                  </a:lnTo>
                  <a:lnTo>
                    <a:pt x="1128" y="742"/>
                  </a:lnTo>
                  <a:lnTo>
                    <a:pt x="1131" y="727"/>
                  </a:lnTo>
                  <a:lnTo>
                    <a:pt x="1134" y="720"/>
                  </a:lnTo>
                  <a:lnTo>
                    <a:pt x="1135" y="714"/>
                  </a:lnTo>
                  <a:lnTo>
                    <a:pt x="1139" y="709"/>
                  </a:lnTo>
                  <a:lnTo>
                    <a:pt x="1141" y="703"/>
                  </a:lnTo>
                  <a:lnTo>
                    <a:pt x="1149" y="698"/>
                  </a:lnTo>
                  <a:lnTo>
                    <a:pt x="1156" y="694"/>
                  </a:lnTo>
                  <a:lnTo>
                    <a:pt x="1163" y="692"/>
                  </a:lnTo>
                  <a:lnTo>
                    <a:pt x="1171" y="690"/>
                  </a:lnTo>
                  <a:lnTo>
                    <a:pt x="1179" y="689"/>
                  </a:lnTo>
                  <a:lnTo>
                    <a:pt x="1187" y="689"/>
                  </a:lnTo>
                  <a:lnTo>
                    <a:pt x="1195" y="690"/>
                  </a:lnTo>
                  <a:lnTo>
                    <a:pt x="1204" y="692"/>
                  </a:lnTo>
                  <a:lnTo>
                    <a:pt x="1220" y="697"/>
                  </a:lnTo>
                  <a:lnTo>
                    <a:pt x="1237" y="702"/>
                  </a:lnTo>
                  <a:lnTo>
                    <a:pt x="1254" y="710"/>
                  </a:lnTo>
                  <a:lnTo>
                    <a:pt x="1270" y="716"/>
                  </a:lnTo>
                  <a:lnTo>
                    <a:pt x="1279" y="720"/>
                  </a:lnTo>
                  <a:lnTo>
                    <a:pt x="1288" y="727"/>
                  </a:lnTo>
                  <a:lnTo>
                    <a:pt x="1297" y="733"/>
                  </a:lnTo>
                  <a:lnTo>
                    <a:pt x="1303" y="741"/>
                  </a:lnTo>
                  <a:lnTo>
                    <a:pt x="1305" y="744"/>
                  </a:lnTo>
                  <a:lnTo>
                    <a:pt x="1305" y="746"/>
                  </a:lnTo>
                  <a:lnTo>
                    <a:pt x="1303" y="749"/>
                  </a:lnTo>
                  <a:lnTo>
                    <a:pt x="1302" y="751"/>
                  </a:lnTo>
                  <a:lnTo>
                    <a:pt x="1298" y="758"/>
                  </a:lnTo>
                  <a:lnTo>
                    <a:pt x="1293" y="763"/>
                  </a:lnTo>
                  <a:lnTo>
                    <a:pt x="1279" y="773"/>
                  </a:lnTo>
                  <a:lnTo>
                    <a:pt x="1267" y="782"/>
                  </a:lnTo>
                  <a:lnTo>
                    <a:pt x="1252" y="799"/>
                  </a:lnTo>
                  <a:lnTo>
                    <a:pt x="1233" y="823"/>
                  </a:lnTo>
                  <a:lnTo>
                    <a:pt x="1226" y="835"/>
                  </a:lnTo>
                  <a:lnTo>
                    <a:pt x="1222" y="847"/>
                  </a:lnTo>
                  <a:lnTo>
                    <a:pt x="1220" y="854"/>
                  </a:lnTo>
                  <a:lnTo>
                    <a:pt x="1222" y="859"/>
                  </a:lnTo>
                  <a:lnTo>
                    <a:pt x="1223" y="864"/>
                  </a:lnTo>
                  <a:lnTo>
                    <a:pt x="1226" y="869"/>
                  </a:lnTo>
                  <a:lnTo>
                    <a:pt x="1236" y="877"/>
                  </a:lnTo>
                  <a:lnTo>
                    <a:pt x="1250" y="886"/>
                  </a:lnTo>
                  <a:lnTo>
                    <a:pt x="1266" y="892"/>
                  </a:lnTo>
                  <a:lnTo>
                    <a:pt x="1279" y="899"/>
                  </a:lnTo>
                  <a:lnTo>
                    <a:pt x="1292" y="904"/>
                  </a:lnTo>
                  <a:lnTo>
                    <a:pt x="1306" y="911"/>
                  </a:lnTo>
                  <a:lnTo>
                    <a:pt x="1306" y="911"/>
                  </a:lnTo>
                  <a:lnTo>
                    <a:pt x="1239" y="1023"/>
                  </a:lnTo>
                  <a:lnTo>
                    <a:pt x="1227" y="1041"/>
                  </a:lnTo>
                  <a:lnTo>
                    <a:pt x="1218" y="1056"/>
                  </a:lnTo>
                  <a:lnTo>
                    <a:pt x="1210" y="1071"/>
                  </a:lnTo>
                  <a:lnTo>
                    <a:pt x="1206" y="1084"/>
                  </a:lnTo>
                  <a:lnTo>
                    <a:pt x="1205" y="1100"/>
                  </a:lnTo>
                  <a:lnTo>
                    <a:pt x="1205" y="1115"/>
                  </a:lnTo>
                  <a:lnTo>
                    <a:pt x="1208" y="1135"/>
                  </a:lnTo>
                  <a:lnTo>
                    <a:pt x="1213" y="1157"/>
                  </a:lnTo>
                  <a:lnTo>
                    <a:pt x="1217" y="1176"/>
                  </a:lnTo>
                  <a:lnTo>
                    <a:pt x="1222" y="1193"/>
                  </a:lnTo>
                  <a:lnTo>
                    <a:pt x="1227" y="1210"/>
                  </a:lnTo>
                  <a:lnTo>
                    <a:pt x="1233" y="1227"/>
                  </a:lnTo>
                  <a:lnTo>
                    <a:pt x="1241" y="1242"/>
                  </a:lnTo>
                  <a:lnTo>
                    <a:pt x="1250" y="1258"/>
                  </a:lnTo>
                  <a:lnTo>
                    <a:pt x="1259" y="1272"/>
                  </a:lnTo>
                  <a:lnTo>
                    <a:pt x="1272" y="1288"/>
                  </a:lnTo>
                  <a:lnTo>
                    <a:pt x="1287" y="1301"/>
                  </a:lnTo>
                  <a:lnTo>
                    <a:pt x="1305" y="1315"/>
                  </a:lnTo>
                  <a:lnTo>
                    <a:pt x="1325" y="1330"/>
                  </a:lnTo>
                  <a:lnTo>
                    <a:pt x="1347" y="1346"/>
                  </a:lnTo>
                  <a:lnTo>
                    <a:pt x="1356" y="1354"/>
                  </a:lnTo>
                  <a:lnTo>
                    <a:pt x="1367" y="1363"/>
                  </a:lnTo>
                  <a:lnTo>
                    <a:pt x="1375" y="1370"/>
                  </a:lnTo>
                  <a:lnTo>
                    <a:pt x="1381" y="1380"/>
                  </a:lnTo>
                  <a:lnTo>
                    <a:pt x="1388" y="1389"/>
                  </a:lnTo>
                  <a:lnTo>
                    <a:pt x="1391" y="1399"/>
                  </a:lnTo>
                  <a:lnTo>
                    <a:pt x="1393" y="1408"/>
                  </a:lnTo>
                  <a:lnTo>
                    <a:pt x="1391" y="1418"/>
                  </a:lnTo>
                  <a:lnTo>
                    <a:pt x="1390" y="1424"/>
                  </a:lnTo>
                  <a:lnTo>
                    <a:pt x="1388" y="1430"/>
                  </a:lnTo>
                  <a:lnTo>
                    <a:pt x="1385" y="1435"/>
                  </a:lnTo>
                  <a:lnTo>
                    <a:pt x="1382" y="1439"/>
                  </a:lnTo>
                  <a:lnTo>
                    <a:pt x="1373" y="1448"/>
                  </a:lnTo>
                  <a:lnTo>
                    <a:pt x="1363" y="1456"/>
                  </a:lnTo>
                  <a:lnTo>
                    <a:pt x="1351" y="1462"/>
                  </a:lnTo>
                  <a:lnTo>
                    <a:pt x="1338" y="1468"/>
                  </a:lnTo>
                  <a:lnTo>
                    <a:pt x="1325" y="1474"/>
                  </a:lnTo>
                  <a:lnTo>
                    <a:pt x="1311" y="1479"/>
                  </a:lnTo>
                  <a:lnTo>
                    <a:pt x="1281" y="1490"/>
                  </a:lnTo>
                  <a:lnTo>
                    <a:pt x="1254" y="1501"/>
                  </a:lnTo>
                  <a:lnTo>
                    <a:pt x="1241" y="1508"/>
                  </a:lnTo>
                  <a:lnTo>
                    <a:pt x="1230" y="1516"/>
                  </a:lnTo>
                  <a:lnTo>
                    <a:pt x="1220" y="1523"/>
                  </a:lnTo>
                  <a:lnTo>
                    <a:pt x="1213" y="1534"/>
                  </a:lnTo>
                  <a:lnTo>
                    <a:pt x="1211" y="1548"/>
                  </a:lnTo>
                  <a:lnTo>
                    <a:pt x="1210" y="1563"/>
                  </a:lnTo>
                  <a:lnTo>
                    <a:pt x="1208" y="1578"/>
                  </a:lnTo>
                  <a:lnTo>
                    <a:pt x="1208" y="1593"/>
                  </a:lnTo>
                  <a:lnTo>
                    <a:pt x="1209" y="1615"/>
                  </a:lnTo>
                  <a:lnTo>
                    <a:pt x="1213" y="1636"/>
                  </a:lnTo>
                  <a:lnTo>
                    <a:pt x="1217" y="1658"/>
                  </a:lnTo>
                  <a:lnTo>
                    <a:pt x="1219" y="1679"/>
                  </a:lnTo>
                  <a:lnTo>
                    <a:pt x="1218" y="1700"/>
                  </a:lnTo>
                  <a:lnTo>
                    <a:pt x="1217" y="1722"/>
                  </a:lnTo>
                  <a:lnTo>
                    <a:pt x="1215" y="1733"/>
                  </a:lnTo>
                  <a:lnTo>
                    <a:pt x="1215" y="1744"/>
                  </a:lnTo>
                  <a:lnTo>
                    <a:pt x="1215" y="1754"/>
                  </a:lnTo>
                  <a:lnTo>
                    <a:pt x="1217" y="1764"/>
                  </a:lnTo>
                  <a:lnTo>
                    <a:pt x="1201" y="1829"/>
                  </a:lnTo>
                  <a:lnTo>
                    <a:pt x="1201" y="1829"/>
                  </a:lnTo>
                  <a:lnTo>
                    <a:pt x="1200" y="1825"/>
                  </a:lnTo>
                  <a:lnTo>
                    <a:pt x="1196" y="1819"/>
                  </a:lnTo>
                  <a:lnTo>
                    <a:pt x="1191" y="1812"/>
                  </a:lnTo>
                  <a:lnTo>
                    <a:pt x="1185" y="1806"/>
                  </a:lnTo>
                  <a:lnTo>
                    <a:pt x="1179" y="1801"/>
                  </a:lnTo>
                  <a:lnTo>
                    <a:pt x="1173" y="1797"/>
                  </a:lnTo>
                  <a:lnTo>
                    <a:pt x="1166" y="1793"/>
                  </a:lnTo>
                  <a:lnTo>
                    <a:pt x="1161" y="1793"/>
                  </a:lnTo>
                  <a:lnTo>
                    <a:pt x="1153" y="1795"/>
                  </a:lnTo>
                  <a:lnTo>
                    <a:pt x="1145" y="1801"/>
                  </a:lnTo>
                  <a:lnTo>
                    <a:pt x="1138" y="1806"/>
                  </a:lnTo>
                  <a:lnTo>
                    <a:pt x="1130" y="1812"/>
                  </a:lnTo>
                  <a:lnTo>
                    <a:pt x="1123" y="1817"/>
                  </a:lnTo>
                  <a:lnTo>
                    <a:pt x="1116" y="1821"/>
                  </a:lnTo>
                  <a:lnTo>
                    <a:pt x="1112" y="1823"/>
                  </a:lnTo>
                  <a:lnTo>
                    <a:pt x="1108" y="1824"/>
                  </a:lnTo>
                  <a:lnTo>
                    <a:pt x="1103" y="1824"/>
                  </a:lnTo>
                  <a:lnTo>
                    <a:pt x="1099" y="1823"/>
                  </a:lnTo>
                  <a:lnTo>
                    <a:pt x="1090" y="1820"/>
                  </a:lnTo>
                  <a:lnTo>
                    <a:pt x="1083" y="1815"/>
                  </a:lnTo>
                  <a:lnTo>
                    <a:pt x="1077" y="1808"/>
                  </a:lnTo>
                  <a:lnTo>
                    <a:pt x="1070" y="1803"/>
                  </a:lnTo>
                  <a:lnTo>
                    <a:pt x="1068" y="1802"/>
                  </a:lnTo>
                  <a:lnTo>
                    <a:pt x="1064" y="1801"/>
                  </a:lnTo>
                  <a:lnTo>
                    <a:pt x="1061" y="1801"/>
                  </a:lnTo>
                  <a:lnTo>
                    <a:pt x="1057" y="1802"/>
                  </a:lnTo>
                  <a:lnTo>
                    <a:pt x="1051" y="1806"/>
                  </a:lnTo>
                  <a:lnTo>
                    <a:pt x="1043" y="1810"/>
                  </a:lnTo>
                  <a:lnTo>
                    <a:pt x="1031" y="1823"/>
                  </a:lnTo>
                  <a:lnTo>
                    <a:pt x="1022" y="1832"/>
                  </a:lnTo>
                  <a:lnTo>
                    <a:pt x="1018" y="1837"/>
                  </a:lnTo>
                  <a:lnTo>
                    <a:pt x="1013" y="1841"/>
                  </a:lnTo>
                  <a:lnTo>
                    <a:pt x="1008" y="1843"/>
                  </a:lnTo>
                  <a:lnTo>
                    <a:pt x="1003" y="1845"/>
                  </a:lnTo>
                  <a:lnTo>
                    <a:pt x="990" y="1845"/>
                  </a:lnTo>
                  <a:lnTo>
                    <a:pt x="977" y="1842"/>
                  </a:lnTo>
                  <a:lnTo>
                    <a:pt x="950" y="1833"/>
                  </a:lnTo>
                  <a:lnTo>
                    <a:pt x="926" y="1825"/>
                  </a:lnTo>
                  <a:lnTo>
                    <a:pt x="926" y="1825"/>
                  </a:lnTo>
                  <a:lnTo>
                    <a:pt x="987" y="1679"/>
                  </a:lnTo>
                  <a:lnTo>
                    <a:pt x="991" y="1670"/>
                  </a:lnTo>
                  <a:lnTo>
                    <a:pt x="992" y="1663"/>
                  </a:lnTo>
                  <a:lnTo>
                    <a:pt x="994" y="1658"/>
                  </a:lnTo>
                  <a:lnTo>
                    <a:pt x="992" y="1654"/>
                  </a:lnTo>
                  <a:lnTo>
                    <a:pt x="991" y="1652"/>
                  </a:lnTo>
                  <a:lnTo>
                    <a:pt x="989" y="1650"/>
                  </a:lnTo>
                  <a:lnTo>
                    <a:pt x="985" y="1649"/>
                  </a:lnTo>
                  <a:lnTo>
                    <a:pt x="981" y="1649"/>
                  </a:lnTo>
                  <a:lnTo>
                    <a:pt x="972" y="1649"/>
                  </a:lnTo>
                  <a:lnTo>
                    <a:pt x="961" y="1649"/>
                  </a:lnTo>
                  <a:lnTo>
                    <a:pt x="956" y="1649"/>
                  </a:lnTo>
                  <a:lnTo>
                    <a:pt x="951" y="1649"/>
                  </a:lnTo>
                  <a:lnTo>
                    <a:pt x="946" y="1648"/>
                  </a:lnTo>
                  <a:lnTo>
                    <a:pt x="941" y="1645"/>
                  </a:lnTo>
                  <a:lnTo>
                    <a:pt x="933" y="1639"/>
                  </a:lnTo>
                  <a:lnTo>
                    <a:pt x="924" y="1632"/>
                  </a:lnTo>
                  <a:lnTo>
                    <a:pt x="916" y="1627"/>
                  </a:lnTo>
                  <a:lnTo>
                    <a:pt x="906" y="1622"/>
                  </a:lnTo>
                  <a:lnTo>
                    <a:pt x="897" y="1619"/>
                  </a:lnTo>
                  <a:lnTo>
                    <a:pt x="890" y="1614"/>
                  </a:lnTo>
                  <a:lnTo>
                    <a:pt x="885" y="1610"/>
                  </a:lnTo>
                  <a:lnTo>
                    <a:pt x="882" y="1605"/>
                  </a:lnTo>
                  <a:lnTo>
                    <a:pt x="880" y="1595"/>
                  </a:lnTo>
                  <a:lnTo>
                    <a:pt x="880" y="1583"/>
                  </a:lnTo>
                  <a:lnTo>
                    <a:pt x="880" y="1578"/>
                  </a:lnTo>
                  <a:lnTo>
                    <a:pt x="880" y="1573"/>
                  </a:lnTo>
                  <a:lnTo>
                    <a:pt x="880" y="1567"/>
                  </a:lnTo>
                  <a:lnTo>
                    <a:pt x="877" y="1563"/>
                  </a:lnTo>
                  <a:lnTo>
                    <a:pt x="873" y="1560"/>
                  </a:lnTo>
                  <a:lnTo>
                    <a:pt x="868" y="1556"/>
                  </a:lnTo>
                  <a:lnTo>
                    <a:pt x="860" y="1553"/>
                  </a:lnTo>
                  <a:lnTo>
                    <a:pt x="850" y="1551"/>
                  </a:lnTo>
                  <a:lnTo>
                    <a:pt x="843" y="1549"/>
                  </a:lnTo>
                  <a:lnTo>
                    <a:pt x="837" y="1545"/>
                  </a:lnTo>
                  <a:lnTo>
                    <a:pt x="832" y="1540"/>
                  </a:lnTo>
                  <a:lnTo>
                    <a:pt x="825" y="1535"/>
                  </a:lnTo>
                  <a:lnTo>
                    <a:pt x="815" y="1521"/>
                  </a:lnTo>
                  <a:lnTo>
                    <a:pt x="806" y="1504"/>
                  </a:lnTo>
                  <a:lnTo>
                    <a:pt x="797" y="1487"/>
                  </a:lnTo>
                  <a:lnTo>
                    <a:pt x="789" y="1472"/>
                  </a:lnTo>
                  <a:lnTo>
                    <a:pt x="784" y="1464"/>
                  </a:lnTo>
                  <a:lnTo>
                    <a:pt x="780" y="1459"/>
                  </a:lnTo>
                  <a:lnTo>
                    <a:pt x="775" y="1453"/>
                  </a:lnTo>
                  <a:lnTo>
                    <a:pt x="770" y="1450"/>
                  </a:lnTo>
                  <a:lnTo>
                    <a:pt x="761" y="1446"/>
                  </a:lnTo>
                  <a:lnTo>
                    <a:pt x="749" y="1443"/>
                  </a:lnTo>
                  <a:lnTo>
                    <a:pt x="737" y="1440"/>
                  </a:lnTo>
                  <a:lnTo>
                    <a:pt x="726" y="1438"/>
                  </a:lnTo>
                  <a:lnTo>
                    <a:pt x="715" y="1435"/>
                  </a:lnTo>
                  <a:lnTo>
                    <a:pt x="705" y="1431"/>
                  </a:lnTo>
                  <a:lnTo>
                    <a:pt x="700" y="1429"/>
                  </a:lnTo>
                  <a:lnTo>
                    <a:pt x="696" y="1425"/>
                  </a:lnTo>
                  <a:lnTo>
                    <a:pt x="692" y="1421"/>
                  </a:lnTo>
                  <a:lnTo>
                    <a:pt x="688" y="1417"/>
                  </a:lnTo>
                  <a:lnTo>
                    <a:pt x="684" y="1407"/>
                  </a:lnTo>
                  <a:lnTo>
                    <a:pt x="680" y="1393"/>
                  </a:lnTo>
                  <a:lnTo>
                    <a:pt x="679" y="1386"/>
                  </a:lnTo>
                  <a:lnTo>
                    <a:pt x="676" y="1380"/>
                  </a:lnTo>
                  <a:lnTo>
                    <a:pt x="675" y="1376"/>
                  </a:lnTo>
                  <a:lnTo>
                    <a:pt x="672" y="1373"/>
                  </a:lnTo>
                  <a:lnTo>
                    <a:pt x="669" y="1372"/>
                  </a:lnTo>
                  <a:lnTo>
                    <a:pt x="665" y="1372"/>
                  </a:lnTo>
                  <a:lnTo>
                    <a:pt x="660" y="1373"/>
                  </a:lnTo>
                  <a:lnTo>
                    <a:pt x="653" y="1374"/>
                  </a:lnTo>
                  <a:lnTo>
                    <a:pt x="640" y="1381"/>
                  </a:lnTo>
                  <a:lnTo>
                    <a:pt x="627" y="1389"/>
                  </a:lnTo>
                  <a:lnTo>
                    <a:pt x="621" y="1394"/>
                  </a:lnTo>
                  <a:lnTo>
                    <a:pt x="615" y="1399"/>
                  </a:lnTo>
                  <a:lnTo>
                    <a:pt x="610" y="1404"/>
                  </a:lnTo>
                  <a:lnTo>
                    <a:pt x="606" y="1411"/>
                  </a:lnTo>
                  <a:lnTo>
                    <a:pt x="604" y="1416"/>
                  </a:lnTo>
                  <a:lnTo>
                    <a:pt x="603" y="1422"/>
                  </a:lnTo>
                  <a:lnTo>
                    <a:pt x="603" y="1427"/>
                  </a:lnTo>
                  <a:lnTo>
                    <a:pt x="605" y="1434"/>
                  </a:lnTo>
                  <a:lnTo>
                    <a:pt x="610" y="1444"/>
                  </a:lnTo>
                  <a:lnTo>
                    <a:pt x="613" y="1453"/>
                  </a:lnTo>
                  <a:lnTo>
                    <a:pt x="615" y="1461"/>
                  </a:lnTo>
                  <a:lnTo>
                    <a:pt x="615" y="1468"/>
                  </a:lnTo>
                  <a:lnTo>
                    <a:pt x="615" y="1474"/>
                  </a:lnTo>
                  <a:lnTo>
                    <a:pt x="613" y="1479"/>
                  </a:lnTo>
                  <a:lnTo>
                    <a:pt x="610" y="1484"/>
                  </a:lnTo>
                  <a:lnTo>
                    <a:pt x="606" y="1488"/>
                  </a:lnTo>
                  <a:lnTo>
                    <a:pt x="597" y="1496"/>
                  </a:lnTo>
                  <a:lnTo>
                    <a:pt x="587" y="1505"/>
                  </a:lnTo>
                  <a:lnTo>
                    <a:pt x="575" y="1516"/>
                  </a:lnTo>
                  <a:lnTo>
                    <a:pt x="564" y="1530"/>
                  </a:lnTo>
                  <a:lnTo>
                    <a:pt x="560" y="1539"/>
                  </a:lnTo>
                  <a:lnTo>
                    <a:pt x="558" y="1545"/>
                  </a:lnTo>
                  <a:lnTo>
                    <a:pt x="558" y="1552"/>
                  </a:lnTo>
                  <a:lnTo>
                    <a:pt x="557" y="1557"/>
                  </a:lnTo>
                  <a:lnTo>
                    <a:pt x="556" y="1562"/>
                  </a:lnTo>
                  <a:lnTo>
                    <a:pt x="552" y="1567"/>
                  </a:lnTo>
                  <a:lnTo>
                    <a:pt x="546" y="1573"/>
                  </a:lnTo>
                  <a:lnTo>
                    <a:pt x="533" y="1580"/>
                  </a:lnTo>
                  <a:lnTo>
                    <a:pt x="533" y="1580"/>
                  </a:lnTo>
                  <a:lnTo>
                    <a:pt x="527" y="1574"/>
                  </a:lnTo>
                  <a:lnTo>
                    <a:pt x="523" y="1566"/>
                  </a:lnTo>
                  <a:lnTo>
                    <a:pt x="521" y="1560"/>
                  </a:lnTo>
                  <a:lnTo>
                    <a:pt x="517" y="1552"/>
                  </a:lnTo>
                  <a:lnTo>
                    <a:pt x="513" y="1545"/>
                  </a:lnTo>
                  <a:lnTo>
                    <a:pt x="509" y="1539"/>
                  </a:lnTo>
                  <a:lnTo>
                    <a:pt x="503" y="1532"/>
                  </a:lnTo>
                  <a:lnTo>
                    <a:pt x="495" y="1527"/>
                  </a:lnTo>
                  <a:lnTo>
                    <a:pt x="472" y="1518"/>
                  </a:lnTo>
                  <a:lnTo>
                    <a:pt x="443" y="1510"/>
                  </a:lnTo>
                  <a:lnTo>
                    <a:pt x="429" y="1507"/>
                  </a:lnTo>
                  <a:lnTo>
                    <a:pt x="416" y="1503"/>
                  </a:lnTo>
                  <a:lnTo>
                    <a:pt x="407" y="1497"/>
                  </a:lnTo>
                  <a:lnTo>
                    <a:pt x="399" y="1491"/>
                  </a:lnTo>
                  <a:lnTo>
                    <a:pt x="393" y="1479"/>
                  </a:lnTo>
                  <a:lnTo>
                    <a:pt x="386" y="1468"/>
                  </a:lnTo>
                  <a:lnTo>
                    <a:pt x="382" y="1462"/>
                  </a:lnTo>
                  <a:lnTo>
                    <a:pt x="377" y="1459"/>
                  </a:lnTo>
                  <a:lnTo>
                    <a:pt x="371" y="1456"/>
                  </a:lnTo>
                  <a:lnTo>
                    <a:pt x="363" y="1455"/>
                  </a:lnTo>
                  <a:lnTo>
                    <a:pt x="355" y="1455"/>
                  </a:lnTo>
                  <a:lnTo>
                    <a:pt x="350" y="1453"/>
                  </a:lnTo>
                  <a:lnTo>
                    <a:pt x="345" y="1451"/>
                  </a:lnTo>
                  <a:lnTo>
                    <a:pt x="340" y="1448"/>
                  </a:lnTo>
                  <a:lnTo>
                    <a:pt x="333" y="1442"/>
                  </a:lnTo>
                  <a:lnTo>
                    <a:pt x="327" y="1435"/>
                  </a:lnTo>
                  <a:lnTo>
                    <a:pt x="323" y="1427"/>
                  </a:lnTo>
                  <a:lnTo>
                    <a:pt x="317" y="1421"/>
                  </a:lnTo>
                  <a:lnTo>
                    <a:pt x="314" y="1418"/>
                  </a:lnTo>
                  <a:lnTo>
                    <a:pt x="310" y="1416"/>
                  </a:lnTo>
                  <a:lnTo>
                    <a:pt x="306" y="1415"/>
                  </a:lnTo>
                  <a:lnTo>
                    <a:pt x="301" y="1413"/>
                  </a:lnTo>
                  <a:lnTo>
                    <a:pt x="293" y="1413"/>
                  </a:lnTo>
                  <a:lnTo>
                    <a:pt x="286" y="1412"/>
                  </a:lnTo>
                  <a:lnTo>
                    <a:pt x="280" y="1409"/>
                  </a:lnTo>
                  <a:lnTo>
                    <a:pt x="275" y="1407"/>
                  </a:lnTo>
                  <a:lnTo>
                    <a:pt x="263" y="1400"/>
                  </a:lnTo>
                  <a:lnTo>
                    <a:pt x="253" y="1393"/>
                  </a:lnTo>
                  <a:lnTo>
                    <a:pt x="245" y="1383"/>
                  </a:lnTo>
                  <a:lnTo>
                    <a:pt x="237" y="1372"/>
                  </a:lnTo>
                  <a:lnTo>
                    <a:pt x="231" y="1361"/>
                  </a:lnTo>
                  <a:lnTo>
                    <a:pt x="227" y="1350"/>
                  </a:lnTo>
                  <a:lnTo>
                    <a:pt x="223" y="1341"/>
                  </a:lnTo>
                  <a:lnTo>
                    <a:pt x="218" y="1334"/>
                  </a:lnTo>
                  <a:lnTo>
                    <a:pt x="211" y="1328"/>
                  </a:lnTo>
                  <a:lnTo>
                    <a:pt x="205" y="1323"/>
                  </a:lnTo>
                  <a:lnTo>
                    <a:pt x="191" y="1313"/>
                  </a:lnTo>
                  <a:lnTo>
                    <a:pt x="175" y="1307"/>
                  </a:lnTo>
                  <a:lnTo>
                    <a:pt x="167" y="1303"/>
                  </a:lnTo>
                  <a:lnTo>
                    <a:pt x="159" y="1299"/>
                  </a:lnTo>
                  <a:lnTo>
                    <a:pt x="153" y="1294"/>
                  </a:lnTo>
                  <a:lnTo>
                    <a:pt x="146" y="1289"/>
                  </a:lnTo>
                  <a:lnTo>
                    <a:pt x="141" y="1282"/>
                  </a:lnTo>
                  <a:lnTo>
                    <a:pt x="137" y="1275"/>
                  </a:lnTo>
                  <a:lnTo>
                    <a:pt x="134" y="1267"/>
                  </a:lnTo>
                  <a:lnTo>
                    <a:pt x="131" y="1256"/>
                  </a:lnTo>
                  <a:lnTo>
                    <a:pt x="131" y="1256"/>
                  </a:lnTo>
                  <a:lnTo>
                    <a:pt x="201" y="1229"/>
                  </a:lnTo>
                  <a:lnTo>
                    <a:pt x="207" y="1223"/>
                  </a:lnTo>
                  <a:lnTo>
                    <a:pt x="213" y="1215"/>
                  </a:lnTo>
                  <a:lnTo>
                    <a:pt x="215" y="1209"/>
                  </a:lnTo>
                  <a:lnTo>
                    <a:pt x="216" y="1201"/>
                  </a:lnTo>
                  <a:lnTo>
                    <a:pt x="215" y="1193"/>
                  </a:lnTo>
                  <a:lnTo>
                    <a:pt x="213" y="1185"/>
                  </a:lnTo>
                  <a:lnTo>
                    <a:pt x="210" y="1179"/>
                  </a:lnTo>
                  <a:lnTo>
                    <a:pt x="206" y="1171"/>
                  </a:lnTo>
                  <a:lnTo>
                    <a:pt x="184" y="1142"/>
                  </a:lnTo>
                  <a:lnTo>
                    <a:pt x="165" y="1118"/>
                  </a:lnTo>
                  <a:lnTo>
                    <a:pt x="159" y="1109"/>
                  </a:lnTo>
                  <a:lnTo>
                    <a:pt x="156" y="1100"/>
                  </a:lnTo>
                  <a:lnTo>
                    <a:pt x="152" y="1093"/>
                  </a:lnTo>
                  <a:lnTo>
                    <a:pt x="150" y="1087"/>
                  </a:lnTo>
                  <a:lnTo>
                    <a:pt x="150" y="1083"/>
                  </a:lnTo>
                  <a:lnTo>
                    <a:pt x="152" y="1079"/>
                  </a:lnTo>
                  <a:lnTo>
                    <a:pt x="153" y="1076"/>
                  </a:lnTo>
                  <a:lnTo>
                    <a:pt x="157" y="1074"/>
                  </a:lnTo>
                  <a:lnTo>
                    <a:pt x="178" y="1070"/>
                  </a:lnTo>
                  <a:lnTo>
                    <a:pt x="210" y="1066"/>
                  </a:lnTo>
                  <a:lnTo>
                    <a:pt x="215" y="1065"/>
                  </a:lnTo>
                  <a:lnTo>
                    <a:pt x="220" y="1063"/>
                  </a:lnTo>
                  <a:lnTo>
                    <a:pt x="224" y="1061"/>
                  </a:lnTo>
                  <a:lnTo>
                    <a:pt x="227" y="1058"/>
                  </a:lnTo>
                  <a:lnTo>
                    <a:pt x="229" y="1056"/>
                  </a:lnTo>
                  <a:lnTo>
                    <a:pt x="231" y="1052"/>
                  </a:lnTo>
                  <a:lnTo>
                    <a:pt x="231" y="1049"/>
                  </a:lnTo>
                  <a:lnTo>
                    <a:pt x="231" y="1045"/>
                  </a:lnTo>
                  <a:lnTo>
                    <a:pt x="228" y="1038"/>
                  </a:lnTo>
                  <a:lnTo>
                    <a:pt x="224" y="1030"/>
                  </a:lnTo>
                  <a:lnTo>
                    <a:pt x="218" y="1021"/>
                  </a:lnTo>
                  <a:lnTo>
                    <a:pt x="210" y="1012"/>
                  </a:lnTo>
                  <a:lnTo>
                    <a:pt x="191" y="994"/>
                  </a:lnTo>
                  <a:lnTo>
                    <a:pt x="172" y="977"/>
                  </a:lnTo>
                  <a:lnTo>
                    <a:pt x="154" y="962"/>
                  </a:lnTo>
                  <a:lnTo>
                    <a:pt x="144" y="952"/>
                  </a:lnTo>
                  <a:lnTo>
                    <a:pt x="134" y="939"/>
                  </a:lnTo>
                  <a:lnTo>
                    <a:pt x="126" y="927"/>
                  </a:lnTo>
                  <a:lnTo>
                    <a:pt x="118" y="917"/>
                  </a:lnTo>
                  <a:lnTo>
                    <a:pt x="112" y="905"/>
                  </a:lnTo>
                  <a:lnTo>
                    <a:pt x="108" y="894"/>
                  </a:lnTo>
                  <a:lnTo>
                    <a:pt x="104" y="883"/>
                  </a:lnTo>
                  <a:lnTo>
                    <a:pt x="101" y="872"/>
                  </a:lnTo>
                  <a:lnTo>
                    <a:pt x="100" y="860"/>
                  </a:lnTo>
                  <a:lnTo>
                    <a:pt x="100" y="848"/>
                  </a:lnTo>
                  <a:lnTo>
                    <a:pt x="101" y="837"/>
                  </a:lnTo>
                  <a:lnTo>
                    <a:pt x="104" y="825"/>
                  </a:lnTo>
                  <a:lnTo>
                    <a:pt x="108" y="813"/>
                  </a:lnTo>
                  <a:lnTo>
                    <a:pt x="112" y="800"/>
                  </a:lnTo>
                  <a:lnTo>
                    <a:pt x="117" y="788"/>
                  </a:lnTo>
                  <a:lnTo>
                    <a:pt x="123" y="773"/>
                  </a:lnTo>
                  <a:lnTo>
                    <a:pt x="131" y="759"/>
                  </a:lnTo>
                  <a:lnTo>
                    <a:pt x="169" y="676"/>
                  </a:lnTo>
                  <a:lnTo>
                    <a:pt x="170" y="622"/>
                  </a:lnTo>
                  <a:lnTo>
                    <a:pt x="170" y="622"/>
                  </a:lnTo>
                  <a:lnTo>
                    <a:pt x="165" y="567"/>
                  </a:lnTo>
                  <a:lnTo>
                    <a:pt x="163" y="554"/>
                  </a:lnTo>
                  <a:lnTo>
                    <a:pt x="159" y="543"/>
                  </a:lnTo>
                  <a:lnTo>
                    <a:pt x="156" y="531"/>
                  </a:lnTo>
                  <a:lnTo>
                    <a:pt x="150" y="519"/>
                  </a:lnTo>
                  <a:lnTo>
                    <a:pt x="148" y="514"/>
                  </a:lnTo>
                  <a:lnTo>
                    <a:pt x="148" y="509"/>
                  </a:lnTo>
                  <a:lnTo>
                    <a:pt x="146" y="504"/>
                  </a:lnTo>
                  <a:lnTo>
                    <a:pt x="148" y="499"/>
                  </a:lnTo>
                  <a:lnTo>
                    <a:pt x="150" y="488"/>
                  </a:lnTo>
                  <a:lnTo>
                    <a:pt x="154" y="478"/>
                  </a:lnTo>
                  <a:lnTo>
                    <a:pt x="157" y="474"/>
                  </a:lnTo>
                  <a:lnTo>
                    <a:pt x="158" y="471"/>
                  </a:lnTo>
                  <a:lnTo>
                    <a:pt x="159" y="469"/>
                  </a:lnTo>
                  <a:lnTo>
                    <a:pt x="161" y="461"/>
                  </a:lnTo>
                  <a:lnTo>
                    <a:pt x="149" y="457"/>
                  </a:lnTo>
                  <a:lnTo>
                    <a:pt x="139" y="453"/>
                  </a:lnTo>
                  <a:lnTo>
                    <a:pt x="130" y="448"/>
                  </a:lnTo>
                  <a:lnTo>
                    <a:pt x="122" y="443"/>
                  </a:lnTo>
                  <a:lnTo>
                    <a:pt x="115" y="438"/>
                  </a:lnTo>
                  <a:lnTo>
                    <a:pt x="110" y="433"/>
                  </a:lnTo>
                  <a:lnTo>
                    <a:pt x="105" y="426"/>
                  </a:lnTo>
                  <a:lnTo>
                    <a:pt x="101" y="420"/>
                  </a:lnTo>
                  <a:lnTo>
                    <a:pt x="95" y="405"/>
                  </a:lnTo>
                  <a:lnTo>
                    <a:pt x="89" y="390"/>
                  </a:lnTo>
                  <a:lnTo>
                    <a:pt x="86" y="372"/>
                  </a:lnTo>
                  <a:lnTo>
                    <a:pt x="82" y="351"/>
                  </a:lnTo>
                  <a:lnTo>
                    <a:pt x="79" y="339"/>
                  </a:lnTo>
                  <a:lnTo>
                    <a:pt x="74" y="332"/>
                  </a:lnTo>
                  <a:lnTo>
                    <a:pt x="69" y="325"/>
                  </a:lnTo>
                  <a:lnTo>
                    <a:pt x="62" y="320"/>
                  </a:lnTo>
                  <a:lnTo>
                    <a:pt x="47" y="312"/>
                  </a:lnTo>
                  <a:lnTo>
                    <a:pt x="30" y="300"/>
                  </a:lnTo>
                  <a:lnTo>
                    <a:pt x="23" y="291"/>
                  </a:lnTo>
                  <a:lnTo>
                    <a:pt x="18" y="280"/>
                  </a:lnTo>
                  <a:lnTo>
                    <a:pt x="13" y="264"/>
                  </a:lnTo>
                  <a:lnTo>
                    <a:pt x="8" y="246"/>
                  </a:lnTo>
                  <a:lnTo>
                    <a:pt x="4" y="229"/>
                  </a:lnTo>
                  <a:lnTo>
                    <a:pt x="1" y="214"/>
                  </a:lnTo>
                  <a:lnTo>
                    <a:pt x="0" y="199"/>
                  </a:lnTo>
                  <a:lnTo>
                    <a:pt x="0" y="189"/>
                  </a:lnTo>
                  <a:lnTo>
                    <a:pt x="1" y="176"/>
                  </a:lnTo>
                  <a:lnTo>
                    <a:pt x="3" y="163"/>
                  </a:lnTo>
                  <a:lnTo>
                    <a:pt x="3" y="151"/>
                  </a:lnTo>
                  <a:lnTo>
                    <a:pt x="3" y="140"/>
                  </a:lnTo>
                  <a:lnTo>
                    <a:pt x="4" y="140"/>
                  </a:lnTo>
                  <a:lnTo>
                    <a:pt x="27" y="132"/>
                  </a:lnTo>
                  <a:lnTo>
                    <a:pt x="55" y="126"/>
                  </a:lnTo>
                  <a:lnTo>
                    <a:pt x="82" y="120"/>
                  </a:lnTo>
                  <a:lnTo>
                    <a:pt x="110" y="115"/>
                  </a:lnTo>
                  <a:lnTo>
                    <a:pt x="123" y="111"/>
                  </a:lnTo>
                  <a:lnTo>
                    <a:pt x="136" y="107"/>
                  </a:lnTo>
                  <a:lnTo>
                    <a:pt x="149" y="102"/>
                  </a:lnTo>
                  <a:lnTo>
                    <a:pt x="159" y="96"/>
                  </a:lnTo>
                  <a:lnTo>
                    <a:pt x="170" y="89"/>
                  </a:lnTo>
                  <a:lnTo>
                    <a:pt x="178" y="82"/>
                  </a:lnTo>
                  <a:lnTo>
                    <a:pt x="185" y="71"/>
                  </a:lnTo>
                  <a:lnTo>
                    <a:pt x="191" y="60"/>
                  </a:lnTo>
                  <a:lnTo>
                    <a:pt x="196" y="47"/>
                  </a:lnTo>
                  <a:lnTo>
                    <a:pt x="203" y="35"/>
                  </a:lnTo>
                  <a:lnTo>
                    <a:pt x="213" y="26"/>
                  </a:lnTo>
                  <a:lnTo>
                    <a:pt x="222" y="18"/>
                  </a:lnTo>
                  <a:lnTo>
                    <a:pt x="233" y="12"/>
                  </a:lnTo>
                  <a:lnTo>
                    <a:pt x="245" y="6"/>
                  </a:lnTo>
                  <a:lnTo>
                    <a:pt x="258" y="3"/>
                  </a:lnTo>
                  <a:lnTo>
                    <a:pt x="271" y="1"/>
                  </a:lnTo>
                  <a:lnTo>
                    <a:pt x="285" y="0"/>
                  </a:lnTo>
                  <a:lnTo>
                    <a:pt x="299" y="0"/>
                  </a:lnTo>
                  <a:lnTo>
                    <a:pt x="312" y="1"/>
                  </a:lnTo>
                  <a:lnTo>
                    <a:pt x="327" y="3"/>
                  </a:lnTo>
                  <a:lnTo>
                    <a:pt x="341" y="5"/>
                  </a:lnTo>
                  <a:lnTo>
                    <a:pt x="354" y="9"/>
                  </a:lnTo>
                  <a:lnTo>
                    <a:pt x="365" y="14"/>
                  </a:lnTo>
                  <a:lnTo>
                    <a:pt x="377" y="18"/>
                  </a:lnTo>
                  <a:lnTo>
                    <a:pt x="466" y="36"/>
                  </a:lnTo>
                  <a:lnTo>
                    <a:pt x="520" y="40"/>
                  </a:lnTo>
                  <a:lnTo>
                    <a:pt x="520" y="4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96" name="Freeform 117">
              <a:extLst>
                <a:ext uri="{FF2B5EF4-FFF2-40B4-BE49-F238E27FC236}">
                  <a16:creationId xmlns:a16="http://schemas.microsoft.com/office/drawing/2014/main" id="{4B3C88D5-410A-DA48-8277-12BCA294AB5F}"/>
                </a:ext>
              </a:extLst>
            </p:cNvPr>
            <p:cNvSpPr>
              <a:spLocks/>
            </p:cNvSpPr>
            <p:nvPr/>
          </p:nvSpPr>
          <p:spPr bwMode="auto">
            <a:xfrm>
              <a:off x="8530312" y="5485878"/>
              <a:ext cx="278719" cy="298041"/>
            </a:xfrm>
            <a:custGeom>
              <a:avLst/>
              <a:gdLst/>
              <a:ahLst/>
              <a:cxnLst>
                <a:cxn ang="0">
                  <a:pos x="174" y="190"/>
                </a:cxn>
                <a:cxn ang="0">
                  <a:pos x="178" y="167"/>
                </a:cxn>
                <a:cxn ang="0">
                  <a:pos x="215" y="124"/>
                </a:cxn>
                <a:cxn ang="0">
                  <a:pos x="233" y="102"/>
                </a:cxn>
                <a:cxn ang="0">
                  <a:pos x="228" y="72"/>
                </a:cxn>
                <a:cxn ang="0">
                  <a:pos x="222" y="44"/>
                </a:cxn>
                <a:cxn ang="0">
                  <a:pos x="239" y="22"/>
                </a:cxn>
                <a:cxn ang="0">
                  <a:pos x="278" y="1"/>
                </a:cxn>
                <a:cxn ang="0">
                  <a:pos x="293" y="4"/>
                </a:cxn>
                <a:cxn ang="0">
                  <a:pos x="302" y="35"/>
                </a:cxn>
                <a:cxn ang="0">
                  <a:pos x="318" y="57"/>
                </a:cxn>
                <a:cxn ang="0">
                  <a:pos x="355" y="68"/>
                </a:cxn>
                <a:cxn ang="0">
                  <a:pos x="393" y="81"/>
                </a:cxn>
                <a:cxn ang="0">
                  <a:pos x="415" y="115"/>
                </a:cxn>
                <a:cxn ang="0">
                  <a:pos x="450" y="168"/>
                </a:cxn>
                <a:cxn ang="0">
                  <a:pos x="478" y="181"/>
                </a:cxn>
                <a:cxn ang="0">
                  <a:pos x="498" y="195"/>
                </a:cxn>
                <a:cxn ang="0">
                  <a:pos x="498" y="223"/>
                </a:cxn>
                <a:cxn ang="0">
                  <a:pos x="515" y="247"/>
                </a:cxn>
                <a:cxn ang="0">
                  <a:pos x="551" y="267"/>
                </a:cxn>
                <a:cxn ang="0">
                  <a:pos x="574" y="277"/>
                </a:cxn>
                <a:cxn ang="0">
                  <a:pos x="603" y="277"/>
                </a:cxn>
                <a:cxn ang="0">
                  <a:pos x="612" y="286"/>
                </a:cxn>
                <a:cxn ang="0">
                  <a:pos x="544" y="453"/>
                </a:cxn>
                <a:cxn ang="0">
                  <a:pos x="494" y="476"/>
                </a:cxn>
                <a:cxn ang="0">
                  <a:pos x="452" y="517"/>
                </a:cxn>
                <a:cxn ang="0">
                  <a:pos x="420" y="545"/>
                </a:cxn>
                <a:cxn ang="0">
                  <a:pos x="376" y="513"/>
                </a:cxn>
                <a:cxn ang="0">
                  <a:pos x="359" y="509"/>
                </a:cxn>
                <a:cxn ang="0">
                  <a:pos x="322" y="523"/>
                </a:cxn>
                <a:cxn ang="0">
                  <a:pos x="289" y="554"/>
                </a:cxn>
                <a:cxn ang="0">
                  <a:pos x="268" y="570"/>
                </a:cxn>
                <a:cxn ang="0">
                  <a:pos x="252" y="588"/>
                </a:cxn>
                <a:cxn ang="0">
                  <a:pos x="252" y="633"/>
                </a:cxn>
                <a:cxn ang="0">
                  <a:pos x="239" y="655"/>
                </a:cxn>
                <a:cxn ang="0">
                  <a:pos x="211" y="641"/>
                </a:cxn>
                <a:cxn ang="0">
                  <a:pos x="209" y="570"/>
                </a:cxn>
                <a:cxn ang="0">
                  <a:pos x="195" y="522"/>
                </a:cxn>
                <a:cxn ang="0">
                  <a:pos x="161" y="461"/>
                </a:cxn>
                <a:cxn ang="0">
                  <a:pos x="138" y="439"/>
                </a:cxn>
                <a:cxn ang="0">
                  <a:pos x="105" y="427"/>
                </a:cxn>
                <a:cxn ang="0">
                  <a:pos x="88" y="405"/>
                </a:cxn>
                <a:cxn ang="0">
                  <a:pos x="81" y="379"/>
                </a:cxn>
                <a:cxn ang="0">
                  <a:pos x="39" y="334"/>
                </a:cxn>
                <a:cxn ang="0">
                  <a:pos x="18" y="272"/>
                </a:cxn>
                <a:cxn ang="0">
                  <a:pos x="2" y="247"/>
                </a:cxn>
                <a:cxn ang="0">
                  <a:pos x="18" y="239"/>
                </a:cxn>
                <a:cxn ang="0">
                  <a:pos x="82" y="242"/>
                </a:cxn>
                <a:cxn ang="0">
                  <a:pos x="100" y="221"/>
                </a:cxn>
                <a:cxn ang="0">
                  <a:pos x="138" y="211"/>
                </a:cxn>
              </a:cxnLst>
              <a:rect l="0" t="0" r="r" b="b"/>
              <a:pathLst>
                <a:path w="612" h="659">
                  <a:moveTo>
                    <a:pt x="151" y="208"/>
                  </a:moveTo>
                  <a:lnTo>
                    <a:pt x="164" y="201"/>
                  </a:lnTo>
                  <a:lnTo>
                    <a:pt x="170" y="195"/>
                  </a:lnTo>
                  <a:lnTo>
                    <a:pt x="174" y="190"/>
                  </a:lnTo>
                  <a:lnTo>
                    <a:pt x="175" y="185"/>
                  </a:lnTo>
                  <a:lnTo>
                    <a:pt x="176" y="180"/>
                  </a:lnTo>
                  <a:lnTo>
                    <a:pt x="176" y="173"/>
                  </a:lnTo>
                  <a:lnTo>
                    <a:pt x="178" y="167"/>
                  </a:lnTo>
                  <a:lnTo>
                    <a:pt x="182" y="158"/>
                  </a:lnTo>
                  <a:lnTo>
                    <a:pt x="193" y="144"/>
                  </a:lnTo>
                  <a:lnTo>
                    <a:pt x="205" y="133"/>
                  </a:lnTo>
                  <a:lnTo>
                    <a:pt x="215" y="124"/>
                  </a:lnTo>
                  <a:lnTo>
                    <a:pt x="224" y="116"/>
                  </a:lnTo>
                  <a:lnTo>
                    <a:pt x="228" y="112"/>
                  </a:lnTo>
                  <a:lnTo>
                    <a:pt x="231" y="107"/>
                  </a:lnTo>
                  <a:lnTo>
                    <a:pt x="233" y="102"/>
                  </a:lnTo>
                  <a:lnTo>
                    <a:pt x="233" y="96"/>
                  </a:lnTo>
                  <a:lnTo>
                    <a:pt x="233" y="89"/>
                  </a:lnTo>
                  <a:lnTo>
                    <a:pt x="231" y="81"/>
                  </a:lnTo>
                  <a:lnTo>
                    <a:pt x="228" y="72"/>
                  </a:lnTo>
                  <a:lnTo>
                    <a:pt x="223" y="62"/>
                  </a:lnTo>
                  <a:lnTo>
                    <a:pt x="221" y="55"/>
                  </a:lnTo>
                  <a:lnTo>
                    <a:pt x="221" y="50"/>
                  </a:lnTo>
                  <a:lnTo>
                    <a:pt x="222" y="44"/>
                  </a:lnTo>
                  <a:lnTo>
                    <a:pt x="224" y="39"/>
                  </a:lnTo>
                  <a:lnTo>
                    <a:pt x="228" y="32"/>
                  </a:lnTo>
                  <a:lnTo>
                    <a:pt x="233" y="27"/>
                  </a:lnTo>
                  <a:lnTo>
                    <a:pt x="239" y="22"/>
                  </a:lnTo>
                  <a:lnTo>
                    <a:pt x="245" y="17"/>
                  </a:lnTo>
                  <a:lnTo>
                    <a:pt x="258" y="9"/>
                  </a:lnTo>
                  <a:lnTo>
                    <a:pt x="271" y="2"/>
                  </a:lnTo>
                  <a:lnTo>
                    <a:pt x="278" y="1"/>
                  </a:lnTo>
                  <a:lnTo>
                    <a:pt x="283" y="0"/>
                  </a:lnTo>
                  <a:lnTo>
                    <a:pt x="287" y="0"/>
                  </a:lnTo>
                  <a:lnTo>
                    <a:pt x="290" y="1"/>
                  </a:lnTo>
                  <a:lnTo>
                    <a:pt x="293" y="4"/>
                  </a:lnTo>
                  <a:lnTo>
                    <a:pt x="294" y="8"/>
                  </a:lnTo>
                  <a:lnTo>
                    <a:pt x="297" y="14"/>
                  </a:lnTo>
                  <a:lnTo>
                    <a:pt x="298" y="21"/>
                  </a:lnTo>
                  <a:lnTo>
                    <a:pt x="302" y="35"/>
                  </a:lnTo>
                  <a:lnTo>
                    <a:pt x="306" y="45"/>
                  </a:lnTo>
                  <a:lnTo>
                    <a:pt x="310" y="49"/>
                  </a:lnTo>
                  <a:lnTo>
                    <a:pt x="314" y="53"/>
                  </a:lnTo>
                  <a:lnTo>
                    <a:pt x="318" y="57"/>
                  </a:lnTo>
                  <a:lnTo>
                    <a:pt x="323" y="59"/>
                  </a:lnTo>
                  <a:lnTo>
                    <a:pt x="333" y="63"/>
                  </a:lnTo>
                  <a:lnTo>
                    <a:pt x="344" y="66"/>
                  </a:lnTo>
                  <a:lnTo>
                    <a:pt x="355" y="68"/>
                  </a:lnTo>
                  <a:lnTo>
                    <a:pt x="367" y="71"/>
                  </a:lnTo>
                  <a:lnTo>
                    <a:pt x="379" y="74"/>
                  </a:lnTo>
                  <a:lnTo>
                    <a:pt x="388" y="78"/>
                  </a:lnTo>
                  <a:lnTo>
                    <a:pt x="393" y="81"/>
                  </a:lnTo>
                  <a:lnTo>
                    <a:pt x="398" y="87"/>
                  </a:lnTo>
                  <a:lnTo>
                    <a:pt x="402" y="92"/>
                  </a:lnTo>
                  <a:lnTo>
                    <a:pt x="407" y="100"/>
                  </a:lnTo>
                  <a:lnTo>
                    <a:pt x="415" y="115"/>
                  </a:lnTo>
                  <a:lnTo>
                    <a:pt x="424" y="132"/>
                  </a:lnTo>
                  <a:lnTo>
                    <a:pt x="433" y="149"/>
                  </a:lnTo>
                  <a:lnTo>
                    <a:pt x="443" y="163"/>
                  </a:lnTo>
                  <a:lnTo>
                    <a:pt x="450" y="168"/>
                  </a:lnTo>
                  <a:lnTo>
                    <a:pt x="455" y="173"/>
                  </a:lnTo>
                  <a:lnTo>
                    <a:pt x="461" y="177"/>
                  </a:lnTo>
                  <a:lnTo>
                    <a:pt x="468" y="179"/>
                  </a:lnTo>
                  <a:lnTo>
                    <a:pt x="478" y="181"/>
                  </a:lnTo>
                  <a:lnTo>
                    <a:pt x="486" y="184"/>
                  </a:lnTo>
                  <a:lnTo>
                    <a:pt x="491" y="188"/>
                  </a:lnTo>
                  <a:lnTo>
                    <a:pt x="495" y="191"/>
                  </a:lnTo>
                  <a:lnTo>
                    <a:pt x="498" y="195"/>
                  </a:lnTo>
                  <a:lnTo>
                    <a:pt x="498" y="201"/>
                  </a:lnTo>
                  <a:lnTo>
                    <a:pt x="498" y="206"/>
                  </a:lnTo>
                  <a:lnTo>
                    <a:pt x="498" y="211"/>
                  </a:lnTo>
                  <a:lnTo>
                    <a:pt x="498" y="223"/>
                  </a:lnTo>
                  <a:lnTo>
                    <a:pt x="500" y="233"/>
                  </a:lnTo>
                  <a:lnTo>
                    <a:pt x="503" y="238"/>
                  </a:lnTo>
                  <a:lnTo>
                    <a:pt x="508" y="242"/>
                  </a:lnTo>
                  <a:lnTo>
                    <a:pt x="515" y="247"/>
                  </a:lnTo>
                  <a:lnTo>
                    <a:pt x="524" y="250"/>
                  </a:lnTo>
                  <a:lnTo>
                    <a:pt x="534" y="255"/>
                  </a:lnTo>
                  <a:lnTo>
                    <a:pt x="542" y="260"/>
                  </a:lnTo>
                  <a:lnTo>
                    <a:pt x="551" y="267"/>
                  </a:lnTo>
                  <a:lnTo>
                    <a:pt x="559" y="273"/>
                  </a:lnTo>
                  <a:lnTo>
                    <a:pt x="564" y="276"/>
                  </a:lnTo>
                  <a:lnTo>
                    <a:pt x="569" y="277"/>
                  </a:lnTo>
                  <a:lnTo>
                    <a:pt x="574" y="277"/>
                  </a:lnTo>
                  <a:lnTo>
                    <a:pt x="579" y="277"/>
                  </a:lnTo>
                  <a:lnTo>
                    <a:pt x="590" y="277"/>
                  </a:lnTo>
                  <a:lnTo>
                    <a:pt x="599" y="277"/>
                  </a:lnTo>
                  <a:lnTo>
                    <a:pt x="603" y="277"/>
                  </a:lnTo>
                  <a:lnTo>
                    <a:pt x="607" y="278"/>
                  </a:lnTo>
                  <a:lnTo>
                    <a:pt x="609" y="280"/>
                  </a:lnTo>
                  <a:lnTo>
                    <a:pt x="610" y="282"/>
                  </a:lnTo>
                  <a:lnTo>
                    <a:pt x="612" y="286"/>
                  </a:lnTo>
                  <a:lnTo>
                    <a:pt x="610" y="291"/>
                  </a:lnTo>
                  <a:lnTo>
                    <a:pt x="609" y="298"/>
                  </a:lnTo>
                  <a:lnTo>
                    <a:pt x="605" y="307"/>
                  </a:lnTo>
                  <a:lnTo>
                    <a:pt x="544" y="453"/>
                  </a:lnTo>
                  <a:lnTo>
                    <a:pt x="531" y="456"/>
                  </a:lnTo>
                  <a:lnTo>
                    <a:pt x="517" y="461"/>
                  </a:lnTo>
                  <a:lnTo>
                    <a:pt x="506" y="469"/>
                  </a:lnTo>
                  <a:lnTo>
                    <a:pt x="494" y="476"/>
                  </a:lnTo>
                  <a:lnTo>
                    <a:pt x="482" y="487"/>
                  </a:lnTo>
                  <a:lnTo>
                    <a:pt x="472" y="496"/>
                  </a:lnTo>
                  <a:lnTo>
                    <a:pt x="461" y="506"/>
                  </a:lnTo>
                  <a:lnTo>
                    <a:pt x="452" y="517"/>
                  </a:lnTo>
                  <a:lnTo>
                    <a:pt x="438" y="532"/>
                  </a:lnTo>
                  <a:lnTo>
                    <a:pt x="428" y="543"/>
                  </a:lnTo>
                  <a:lnTo>
                    <a:pt x="423" y="544"/>
                  </a:lnTo>
                  <a:lnTo>
                    <a:pt x="420" y="545"/>
                  </a:lnTo>
                  <a:lnTo>
                    <a:pt x="416" y="545"/>
                  </a:lnTo>
                  <a:lnTo>
                    <a:pt x="414" y="544"/>
                  </a:lnTo>
                  <a:lnTo>
                    <a:pt x="401" y="532"/>
                  </a:lnTo>
                  <a:lnTo>
                    <a:pt x="376" y="513"/>
                  </a:lnTo>
                  <a:lnTo>
                    <a:pt x="372" y="510"/>
                  </a:lnTo>
                  <a:lnTo>
                    <a:pt x="368" y="509"/>
                  </a:lnTo>
                  <a:lnTo>
                    <a:pt x="364" y="509"/>
                  </a:lnTo>
                  <a:lnTo>
                    <a:pt x="359" y="509"/>
                  </a:lnTo>
                  <a:lnTo>
                    <a:pt x="350" y="510"/>
                  </a:lnTo>
                  <a:lnTo>
                    <a:pt x="340" y="514"/>
                  </a:lnTo>
                  <a:lnTo>
                    <a:pt x="331" y="518"/>
                  </a:lnTo>
                  <a:lnTo>
                    <a:pt x="322" y="523"/>
                  </a:lnTo>
                  <a:lnTo>
                    <a:pt x="314" y="528"/>
                  </a:lnTo>
                  <a:lnTo>
                    <a:pt x="307" y="533"/>
                  </a:lnTo>
                  <a:lnTo>
                    <a:pt x="300" y="543"/>
                  </a:lnTo>
                  <a:lnTo>
                    <a:pt x="289" y="554"/>
                  </a:lnTo>
                  <a:lnTo>
                    <a:pt x="284" y="559"/>
                  </a:lnTo>
                  <a:lnTo>
                    <a:pt x="279" y="563"/>
                  </a:lnTo>
                  <a:lnTo>
                    <a:pt x="274" y="567"/>
                  </a:lnTo>
                  <a:lnTo>
                    <a:pt x="268" y="570"/>
                  </a:lnTo>
                  <a:lnTo>
                    <a:pt x="262" y="572"/>
                  </a:lnTo>
                  <a:lnTo>
                    <a:pt x="257" y="576"/>
                  </a:lnTo>
                  <a:lnTo>
                    <a:pt x="253" y="581"/>
                  </a:lnTo>
                  <a:lnTo>
                    <a:pt x="252" y="588"/>
                  </a:lnTo>
                  <a:lnTo>
                    <a:pt x="250" y="602"/>
                  </a:lnTo>
                  <a:lnTo>
                    <a:pt x="252" y="618"/>
                  </a:lnTo>
                  <a:lnTo>
                    <a:pt x="253" y="625"/>
                  </a:lnTo>
                  <a:lnTo>
                    <a:pt x="252" y="633"/>
                  </a:lnTo>
                  <a:lnTo>
                    <a:pt x="252" y="640"/>
                  </a:lnTo>
                  <a:lnTo>
                    <a:pt x="249" y="646"/>
                  </a:lnTo>
                  <a:lnTo>
                    <a:pt x="245" y="651"/>
                  </a:lnTo>
                  <a:lnTo>
                    <a:pt x="239" y="655"/>
                  </a:lnTo>
                  <a:lnTo>
                    <a:pt x="230" y="658"/>
                  </a:lnTo>
                  <a:lnTo>
                    <a:pt x="219" y="659"/>
                  </a:lnTo>
                  <a:lnTo>
                    <a:pt x="214" y="651"/>
                  </a:lnTo>
                  <a:lnTo>
                    <a:pt x="211" y="641"/>
                  </a:lnTo>
                  <a:lnTo>
                    <a:pt x="209" y="629"/>
                  </a:lnTo>
                  <a:lnTo>
                    <a:pt x="209" y="616"/>
                  </a:lnTo>
                  <a:lnTo>
                    <a:pt x="208" y="592"/>
                  </a:lnTo>
                  <a:lnTo>
                    <a:pt x="209" y="570"/>
                  </a:lnTo>
                  <a:lnTo>
                    <a:pt x="208" y="557"/>
                  </a:lnTo>
                  <a:lnTo>
                    <a:pt x="205" y="545"/>
                  </a:lnTo>
                  <a:lnTo>
                    <a:pt x="200" y="533"/>
                  </a:lnTo>
                  <a:lnTo>
                    <a:pt x="195" y="522"/>
                  </a:lnTo>
                  <a:lnTo>
                    <a:pt x="182" y="501"/>
                  </a:lnTo>
                  <a:lnTo>
                    <a:pt x="170" y="478"/>
                  </a:lnTo>
                  <a:lnTo>
                    <a:pt x="166" y="469"/>
                  </a:lnTo>
                  <a:lnTo>
                    <a:pt x="161" y="461"/>
                  </a:lnTo>
                  <a:lnTo>
                    <a:pt x="157" y="454"/>
                  </a:lnTo>
                  <a:lnTo>
                    <a:pt x="152" y="449"/>
                  </a:lnTo>
                  <a:lnTo>
                    <a:pt x="145" y="444"/>
                  </a:lnTo>
                  <a:lnTo>
                    <a:pt x="138" y="439"/>
                  </a:lnTo>
                  <a:lnTo>
                    <a:pt x="130" y="436"/>
                  </a:lnTo>
                  <a:lnTo>
                    <a:pt x="119" y="432"/>
                  </a:lnTo>
                  <a:lnTo>
                    <a:pt x="112" y="430"/>
                  </a:lnTo>
                  <a:lnTo>
                    <a:pt x="105" y="427"/>
                  </a:lnTo>
                  <a:lnTo>
                    <a:pt x="101" y="425"/>
                  </a:lnTo>
                  <a:lnTo>
                    <a:pt x="96" y="421"/>
                  </a:lnTo>
                  <a:lnTo>
                    <a:pt x="91" y="413"/>
                  </a:lnTo>
                  <a:lnTo>
                    <a:pt x="88" y="405"/>
                  </a:lnTo>
                  <a:lnTo>
                    <a:pt x="87" y="397"/>
                  </a:lnTo>
                  <a:lnTo>
                    <a:pt x="84" y="388"/>
                  </a:lnTo>
                  <a:lnTo>
                    <a:pt x="83" y="385"/>
                  </a:lnTo>
                  <a:lnTo>
                    <a:pt x="81" y="379"/>
                  </a:lnTo>
                  <a:lnTo>
                    <a:pt x="78" y="375"/>
                  </a:lnTo>
                  <a:lnTo>
                    <a:pt x="74" y="370"/>
                  </a:lnTo>
                  <a:lnTo>
                    <a:pt x="57" y="352"/>
                  </a:lnTo>
                  <a:lnTo>
                    <a:pt x="39" y="334"/>
                  </a:lnTo>
                  <a:lnTo>
                    <a:pt x="44" y="313"/>
                  </a:lnTo>
                  <a:lnTo>
                    <a:pt x="39" y="298"/>
                  </a:lnTo>
                  <a:lnTo>
                    <a:pt x="34" y="282"/>
                  </a:lnTo>
                  <a:lnTo>
                    <a:pt x="18" y="272"/>
                  </a:lnTo>
                  <a:lnTo>
                    <a:pt x="3" y="260"/>
                  </a:lnTo>
                  <a:lnTo>
                    <a:pt x="0" y="255"/>
                  </a:lnTo>
                  <a:lnTo>
                    <a:pt x="0" y="251"/>
                  </a:lnTo>
                  <a:lnTo>
                    <a:pt x="2" y="247"/>
                  </a:lnTo>
                  <a:lnTo>
                    <a:pt x="4" y="245"/>
                  </a:lnTo>
                  <a:lnTo>
                    <a:pt x="8" y="242"/>
                  </a:lnTo>
                  <a:lnTo>
                    <a:pt x="13" y="241"/>
                  </a:lnTo>
                  <a:lnTo>
                    <a:pt x="18" y="239"/>
                  </a:lnTo>
                  <a:lnTo>
                    <a:pt x="25" y="239"/>
                  </a:lnTo>
                  <a:lnTo>
                    <a:pt x="52" y="241"/>
                  </a:lnTo>
                  <a:lnTo>
                    <a:pt x="70" y="242"/>
                  </a:lnTo>
                  <a:lnTo>
                    <a:pt x="82" y="242"/>
                  </a:lnTo>
                  <a:lnTo>
                    <a:pt x="88" y="239"/>
                  </a:lnTo>
                  <a:lnTo>
                    <a:pt x="91" y="234"/>
                  </a:lnTo>
                  <a:lnTo>
                    <a:pt x="96" y="225"/>
                  </a:lnTo>
                  <a:lnTo>
                    <a:pt x="100" y="221"/>
                  </a:lnTo>
                  <a:lnTo>
                    <a:pt x="106" y="219"/>
                  </a:lnTo>
                  <a:lnTo>
                    <a:pt x="113" y="216"/>
                  </a:lnTo>
                  <a:lnTo>
                    <a:pt x="121" y="214"/>
                  </a:lnTo>
                  <a:lnTo>
                    <a:pt x="138" y="211"/>
                  </a:lnTo>
                  <a:lnTo>
                    <a:pt x="151" y="20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97" name="Freeform 118">
              <a:extLst>
                <a:ext uri="{FF2B5EF4-FFF2-40B4-BE49-F238E27FC236}">
                  <a16:creationId xmlns:a16="http://schemas.microsoft.com/office/drawing/2014/main" id="{AEF9DBDC-97A0-AF4A-872F-1A8340EC38C7}"/>
                </a:ext>
              </a:extLst>
            </p:cNvPr>
            <p:cNvSpPr>
              <a:spLocks/>
            </p:cNvSpPr>
            <p:nvPr/>
          </p:nvSpPr>
          <p:spPr bwMode="auto">
            <a:xfrm>
              <a:off x="8530312" y="5485878"/>
              <a:ext cx="278719" cy="298041"/>
            </a:xfrm>
            <a:custGeom>
              <a:avLst/>
              <a:gdLst/>
              <a:ahLst/>
              <a:cxnLst>
                <a:cxn ang="0">
                  <a:pos x="174" y="190"/>
                </a:cxn>
                <a:cxn ang="0">
                  <a:pos x="178" y="167"/>
                </a:cxn>
                <a:cxn ang="0">
                  <a:pos x="215" y="124"/>
                </a:cxn>
                <a:cxn ang="0">
                  <a:pos x="233" y="102"/>
                </a:cxn>
                <a:cxn ang="0">
                  <a:pos x="228" y="72"/>
                </a:cxn>
                <a:cxn ang="0">
                  <a:pos x="222" y="44"/>
                </a:cxn>
                <a:cxn ang="0">
                  <a:pos x="239" y="22"/>
                </a:cxn>
                <a:cxn ang="0">
                  <a:pos x="278" y="1"/>
                </a:cxn>
                <a:cxn ang="0">
                  <a:pos x="293" y="4"/>
                </a:cxn>
                <a:cxn ang="0">
                  <a:pos x="302" y="35"/>
                </a:cxn>
                <a:cxn ang="0">
                  <a:pos x="318" y="57"/>
                </a:cxn>
                <a:cxn ang="0">
                  <a:pos x="355" y="68"/>
                </a:cxn>
                <a:cxn ang="0">
                  <a:pos x="393" y="81"/>
                </a:cxn>
                <a:cxn ang="0">
                  <a:pos x="415" y="115"/>
                </a:cxn>
                <a:cxn ang="0">
                  <a:pos x="450" y="168"/>
                </a:cxn>
                <a:cxn ang="0">
                  <a:pos x="478" y="181"/>
                </a:cxn>
                <a:cxn ang="0">
                  <a:pos x="498" y="195"/>
                </a:cxn>
                <a:cxn ang="0">
                  <a:pos x="498" y="223"/>
                </a:cxn>
                <a:cxn ang="0">
                  <a:pos x="515" y="247"/>
                </a:cxn>
                <a:cxn ang="0">
                  <a:pos x="551" y="267"/>
                </a:cxn>
                <a:cxn ang="0">
                  <a:pos x="574" y="277"/>
                </a:cxn>
                <a:cxn ang="0">
                  <a:pos x="603" y="277"/>
                </a:cxn>
                <a:cxn ang="0">
                  <a:pos x="612" y="286"/>
                </a:cxn>
                <a:cxn ang="0">
                  <a:pos x="544" y="453"/>
                </a:cxn>
                <a:cxn ang="0">
                  <a:pos x="506" y="469"/>
                </a:cxn>
                <a:cxn ang="0">
                  <a:pos x="461" y="506"/>
                </a:cxn>
                <a:cxn ang="0">
                  <a:pos x="423" y="544"/>
                </a:cxn>
                <a:cxn ang="0">
                  <a:pos x="401" y="532"/>
                </a:cxn>
                <a:cxn ang="0">
                  <a:pos x="364" y="509"/>
                </a:cxn>
                <a:cxn ang="0">
                  <a:pos x="331" y="518"/>
                </a:cxn>
                <a:cxn ang="0">
                  <a:pos x="300" y="543"/>
                </a:cxn>
                <a:cxn ang="0">
                  <a:pos x="274" y="567"/>
                </a:cxn>
                <a:cxn ang="0">
                  <a:pos x="253" y="581"/>
                </a:cxn>
                <a:cxn ang="0">
                  <a:pos x="253" y="625"/>
                </a:cxn>
                <a:cxn ang="0">
                  <a:pos x="245" y="651"/>
                </a:cxn>
                <a:cxn ang="0">
                  <a:pos x="219" y="659"/>
                </a:cxn>
                <a:cxn ang="0">
                  <a:pos x="209" y="616"/>
                </a:cxn>
                <a:cxn ang="0">
                  <a:pos x="205" y="545"/>
                </a:cxn>
                <a:cxn ang="0">
                  <a:pos x="170" y="478"/>
                </a:cxn>
                <a:cxn ang="0">
                  <a:pos x="152" y="449"/>
                </a:cxn>
                <a:cxn ang="0">
                  <a:pos x="119" y="432"/>
                </a:cxn>
                <a:cxn ang="0">
                  <a:pos x="96" y="421"/>
                </a:cxn>
                <a:cxn ang="0">
                  <a:pos x="84" y="388"/>
                </a:cxn>
                <a:cxn ang="0">
                  <a:pos x="74" y="370"/>
                </a:cxn>
                <a:cxn ang="0">
                  <a:pos x="44" y="313"/>
                </a:cxn>
                <a:cxn ang="0">
                  <a:pos x="3" y="260"/>
                </a:cxn>
                <a:cxn ang="0">
                  <a:pos x="4" y="245"/>
                </a:cxn>
                <a:cxn ang="0">
                  <a:pos x="25" y="239"/>
                </a:cxn>
                <a:cxn ang="0">
                  <a:pos x="88" y="239"/>
                </a:cxn>
                <a:cxn ang="0">
                  <a:pos x="106" y="219"/>
                </a:cxn>
                <a:cxn ang="0">
                  <a:pos x="151" y="208"/>
                </a:cxn>
              </a:cxnLst>
              <a:rect l="0" t="0" r="r" b="b"/>
              <a:pathLst>
                <a:path w="612" h="659">
                  <a:moveTo>
                    <a:pt x="151" y="208"/>
                  </a:moveTo>
                  <a:lnTo>
                    <a:pt x="164" y="201"/>
                  </a:lnTo>
                  <a:lnTo>
                    <a:pt x="170" y="195"/>
                  </a:lnTo>
                  <a:lnTo>
                    <a:pt x="174" y="190"/>
                  </a:lnTo>
                  <a:lnTo>
                    <a:pt x="175" y="185"/>
                  </a:lnTo>
                  <a:lnTo>
                    <a:pt x="176" y="180"/>
                  </a:lnTo>
                  <a:lnTo>
                    <a:pt x="176" y="173"/>
                  </a:lnTo>
                  <a:lnTo>
                    <a:pt x="178" y="167"/>
                  </a:lnTo>
                  <a:lnTo>
                    <a:pt x="182" y="158"/>
                  </a:lnTo>
                  <a:lnTo>
                    <a:pt x="193" y="144"/>
                  </a:lnTo>
                  <a:lnTo>
                    <a:pt x="205" y="133"/>
                  </a:lnTo>
                  <a:lnTo>
                    <a:pt x="215" y="124"/>
                  </a:lnTo>
                  <a:lnTo>
                    <a:pt x="224" y="116"/>
                  </a:lnTo>
                  <a:lnTo>
                    <a:pt x="228" y="112"/>
                  </a:lnTo>
                  <a:lnTo>
                    <a:pt x="231" y="107"/>
                  </a:lnTo>
                  <a:lnTo>
                    <a:pt x="233" y="102"/>
                  </a:lnTo>
                  <a:lnTo>
                    <a:pt x="233" y="96"/>
                  </a:lnTo>
                  <a:lnTo>
                    <a:pt x="233" y="89"/>
                  </a:lnTo>
                  <a:lnTo>
                    <a:pt x="231" y="81"/>
                  </a:lnTo>
                  <a:lnTo>
                    <a:pt x="228" y="72"/>
                  </a:lnTo>
                  <a:lnTo>
                    <a:pt x="223" y="62"/>
                  </a:lnTo>
                  <a:lnTo>
                    <a:pt x="221" y="55"/>
                  </a:lnTo>
                  <a:lnTo>
                    <a:pt x="221" y="50"/>
                  </a:lnTo>
                  <a:lnTo>
                    <a:pt x="222" y="44"/>
                  </a:lnTo>
                  <a:lnTo>
                    <a:pt x="224" y="39"/>
                  </a:lnTo>
                  <a:lnTo>
                    <a:pt x="228" y="32"/>
                  </a:lnTo>
                  <a:lnTo>
                    <a:pt x="233" y="27"/>
                  </a:lnTo>
                  <a:lnTo>
                    <a:pt x="239" y="22"/>
                  </a:lnTo>
                  <a:lnTo>
                    <a:pt x="245" y="17"/>
                  </a:lnTo>
                  <a:lnTo>
                    <a:pt x="258" y="9"/>
                  </a:lnTo>
                  <a:lnTo>
                    <a:pt x="271" y="2"/>
                  </a:lnTo>
                  <a:lnTo>
                    <a:pt x="278" y="1"/>
                  </a:lnTo>
                  <a:lnTo>
                    <a:pt x="283" y="0"/>
                  </a:lnTo>
                  <a:lnTo>
                    <a:pt x="287" y="0"/>
                  </a:lnTo>
                  <a:lnTo>
                    <a:pt x="290" y="1"/>
                  </a:lnTo>
                  <a:lnTo>
                    <a:pt x="293" y="4"/>
                  </a:lnTo>
                  <a:lnTo>
                    <a:pt x="294" y="8"/>
                  </a:lnTo>
                  <a:lnTo>
                    <a:pt x="297" y="14"/>
                  </a:lnTo>
                  <a:lnTo>
                    <a:pt x="298" y="21"/>
                  </a:lnTo>
                  <a:lnTo>
                    <a:pt x="302" y="35"/>
                  </a:lnTo>
                  <a:lnTo>
                    <a:pt x="306" y="45"/>
                  </a:lnTo>
                  <a:lnTo>
                    <a:pt x="310" y="49"/>
                  </a:lnTo>
                  <a:lnTo>
                    <a:pt x="314" y="53"/>
                  </a:lnTo>
                  <a:lnTo>
                    <a:pt x="318" y="57"/>
                  </a:lnTo>
                  <a:lnTo>
                    <a:pt x="323" y="59"/>
                  </a:lnTo>
                  <a:lnTo>
                    <a:pt x="333" y="63"/>
                  </a:lnTo>
                  <a:lnTo>
                    <a:pt x="344" y="66"/>
                  </a:lnTo>
                  <a:lnTo>
                    <a:pt x="355" y="68"/>
                  </a:lnTo>
                  <a:lnTo>
                    <a:pt x="367" y="71"/>
                  </a:lnTo>
                  <a:lnTo>
                    <a:pt x="379" y="74"/>
                  </a:lnTo>
                  <a:lnTo>
                    <a:pt x="388" y="78"/>
                  </a:lnTo>
                  <a:lnTo>
                    <a:pt x="393" y="81"/>
                  </a:lnTo>
                  <a:lnTo>
                    <a:pt x="398" y="87"/>
                  </a:lnTo>
                  <a:lnTo>
                    <a:pt x="402" y="92"/>
                  </a:lnTo>
                  <a:lnTo>
                    <a:pt x="407" y="100"/>
                  </a:lnTo>
                  <a:lnTo>
                    <a:pt x="415" y="115"/>
                  </a:lnTo>
                  <a:lnTo>
                    <a:pt x="424" y="132"/>
                  </a:lnTo>
                  <a:lnTo>
                    <a:pt x="433" y="149"/>
                  </a:lnTo>
                  <a:lnTo>
                    <a:pt x="443" y="163"/>
                  </a:lnTo>
                  <a:lnTo>
                    <a:pt x="450" y="168"/>
                  </a:lnTo>
                  <a:lnTo>
                    <a:pt x="455" y="173"/>
                  </a:lnTo>
                  <a:lnTo>
                    <a:pt x="461" y="177"/>
                  </a:lnTo>
                  <a:lnTo>
                    <a:pt x="468" y="179"/>
                  </a:lnTo>
                  <a:lnTo>
                    <a:pt x="478" y="181"/>
                  </a:lnTo>
                  <a:lnTo>
                    <a:pt x="486" y="184"/>
                  </a:lnTo>
                  <a:lnTo>
                    <a:pt x="491" y="188"/>
                  </a:lnTo>
                  <a:lnTo>
                    <a:pt x="495" y="191"/>
                  </a:lnTo>
                  <a:lnTo>
                    <a:pt x="498" y="195"/>
                  </a:lnTo>
                  <a:lnTo>
                    <a:pt x="498" y="201"/>
                  </a:lnTo>
                  <a:lnTo>
                    <a:pt x="498" y="206"/>
                  </a:lnTo>
                  <a:lnTo>
                    <a:pt x="498" y="211"/>
                  </a:lnTo>
                  <a:lnTo>
                    <a:pt x="498" y="223"/>
                  </a:lnTo>
                  <a:lnTo>
                    <a:pt x="500" y="233"/>
                  </a:lnTo>
                  <a:lnTo>
                    <a:pt x="503" y="238"/>
                  </a:lnTo>
                  <a:lnTo>
                    <a:pt x="508" y="242"/>
                  </a:lnTo>
                  <a:lnTo>
                    <a:pt x="515" y="247"/>
                  </a:lnTo>
                  <a:lnTo>
                    <a:pt x="524" y="250"/>
                  </a:lnTo>
                  <a:lnTo>
                    <a:pt x="534" y="255"/>
                  </a:lnTo>
                  <a:lnTo>
                    <a:pt x="542" y="260"/>
                  </a:lnTo>
                  <a:lnTo>
                    <a:pt x="551" y="267"/>
                  </a:lnTo>
                  <a:lnTo>
                    <a:pt x="559" y="273"/>
                  </a:lnTo>
                  <a:lnTo>
                    <a:pt x="564" y="276"/>
                  </a:lnTo>
                  <a:lnTo>
                    <a:pt x="569" y="277"/>
                  </a:lnTo>
                  <a:lnTo>
                    <a:pt x="574" y="277"/>
                  </a:lnTo>
                  <a:lnTo>
                    <a:pt x="579" y="277"/>
                  </a:lnTo>
                  <a:lnTo>
                    <a:pt x="590" y="277"/>
                  </a:lnTo>
                  <a:lnTo>
                    <a:pt x="599" y="277"/>
                  </a:lnTo>
                  <a:lnTo>
                    <a:pt x="603" y="277"/>
                  </a:lnTo>
                  <a:lnTo>
                    <a:pt x="607" y="278"/>
                  </a:lnTo>
                  <a:lnTo>
                    <a:pt x="609" y="280"/>
                  </a:lnTo>
                  <a:lnTo>
                    <a:pt x="610" y="282"/>
                  </a:lnTo>
                  <a:lnTo>
                    <a:pt x="612" y="286"/>
                  </a:lnTo>
                  <a:lnTo>
                    <a:pt x="610" y="291"/>
                  </a:lnTo>
                  <a:lnTo>
                    <a:pt x="609" y="298"/>
                  </a:lnTo>
                  <a:lnTo>
                    <a:pt x="605" y="307"/>
                  </a:lnTo>
                  <a:lnTo>
                    <a:pt x="544" y="453"/>
                  </a:lnTo>
                  <a:lnTo>
                    <a:pt x="544" y="453"/>
                  </a:lnTo>
                  <a:lnTo>
                    <a:pt x="531" y="456"/>
                  </a:lnTo>
                  <a:lnTo>
                    <a:pt x="517" y="461"/>
                  </a:lnTo>
                  <a:lnTo>
                    <a:pt x="506" y="469"/>
                  </a:lnTo>
                  <a:lnTo>
                    <a:pt x="494" y="476"/>
                  </a:lnTo>
                  <a:lnTo>
                    <a:pt x="482" y="487"/>
                  </a:lnTo>
                  <a:lnTo>
                    <a:pt x="472" y="496"/>
                  </a:lnTo>
                  <a:lnTo>
                    <a:pt x="461" y="506"/>
                  </a:lnTo>
                  <a:lnTo>
                    <a:pt x="452" y="517"/>
                  </a:lnTo>
                  <a:lnTo>
                    <a:pt x="438" y="532"/>
                  </a:lnTo>
                  <a:lnTo>
                    <a:pt x="428" y="543"/>
                  </a:lnTo>
                  <a:lnTo>
                    <a:pt x="423" y="544"/>
                  </a:lnTo>
                  <a:lnTo>
                    <a:pt x="420" y="545"/>
                  </a:lnTo>
                  <a:lnTo>
                    <a:pt x="416" y="545"/>
                  </a:lnTo>
                  <a:lnTo>
                    <a:pt x="414" y="544"/>
                  </a:lnTo>
                  <a:lnTo>
                    <a:pt x="401" y="532"/>
                  </a:lnTo>
                  <a:lnTo>
                    <a:pt x="376" y="513"/>
                  </a:lnTo>
                  <a:lnTo>
                    <a:pt x="372" y="510"/>
                  </a:lnTo>
                  <a:lnTo>
                    <a:pt x="368" y="509"/>
                  </a:lnTo>
                  <a:lnTo>
                    <a:pt x="364" y="509"/>
                  </a:lnTo>
                  <a:lnTo>
                    <a:pt x="359" y="509"/>
                  </a:lnTo>
                  <a:lnTo>
                    <a:pt x="350" y="510"/>
                  </a:lnTo>
                  <a:lnTo>
                    <a:pt x="340" y="514"/>
                  </a:lnTo>
                  <a:lnTo>
                    <a:pt x="331" y="518"/>
                  </a:lnTo>
                  <a:lnTo>
                    <a:pt x="322" y="523"/>
                  </a:lnTo>
                  <a:lnTo>
                    <a:pt x="314" y="528"/>
                  </a:lnTo>
                  <a:lnTo>
                    <a:pt x="307" y="533"/>
                  </a:lnTo>
                  <a:lnTo>
                    <a:pt x="300" y="543"/>
                  </a:lnTo>
                  <a:lnTo>
                    <a:pt x="289" y="554"/>
                  </a:lnTo>
                  <a:lnTo>
                    <a:pt x="284" y="559"/>
                  </a:lnTo>
                  <a:lnTo>
                    <a:pt x="279" y="563"/>
                  </a:lnTo>
                  <a:lnTo>
                    <a:pt x="274" y="567"/>
                  </a:lnTo>
                  <a:lnTo>
                    <a:pt x="268" y="570"/>
                  </a:lnTo>
                  <a:lnTo>
                    <a:pt x="262" y="572"/>
                  </a:lnTo>
                  <a:lnTo>
                    <a:pt x="257" y="576"/>
                  </a:lnTo>
                  <a:lnTo>
                    <a:pt x="253" y="581"/>
                  </a:lnTo>
                  <a:lnTo>
                    <a:pt x="252" y="588"/>
                  </a:lnTo>
                  <a:lnTo>
                    <a:pt x="250" y="602"/>
                  </a:lnTo>
                  <a:lnTo>
                    <a:pt x="252" y="618"/>
                  </a:lnTo>
                  <a:lnTo>
                    <a:pt x="253" y="625"/>
                  </a:lnTo>
                  <a:lnTo>
                    <a:pt x="252" y="633"/>
                  </a:lnTo>
                  <a:lnTo>
                    <a:pt x="252" y="640"/>
                  </a:lnTo>
                  <a:lnTo>
                    <a:pt x="249" y="646"/>
                  </a:lnTo>
                  <a:lnTo>
                    <a:pt x="245" y="651"/>
                  </a:lnTo>
                  <a:lnTo>
                    <a:pt x="239" y="655"/>
                  </a:lnTo>
                  <a:lnTo>
                    <a:pt x="230" y="658"/>
                  </a:lnTo>
                  <a:lnTo>
                    <a:pt x="219" y="659"/>
                  </a:lnTo>
                  <a:lnTo>
                    <a:pt x="219" y="659"/>
                  </a:lnTo>
                  <a:lnTo>
                    <a:pt x="214" y="651"/>
                  </a:lnTo>
                  <a:lnTo>
                    <a:pt x="211" y="641"/>
                  </a:lnTo>
                  <a:lnTo>
                    <a:pt x="209" y="629"/>
                  </a:lnTo>
                  <a:lnTo>
                    <a:pt x="209" y="616"/>
                  </a:lnTo>
                  <a:lnTo>
                    <a:pt x="208" y="592"/>
                  </a:lnTo>
                  <a:lnTo>
                    <a:pt x="209" y="570"/>
                  </a:lnTo>
                  <a:lnTo>
                    <a:pt x="208" y="557"/>
                  </a:lnTo>
                  <a:lnTo>
                    <a:pt x="205" y="545"/>
                  </a:lnTo>
                  <a:lnTo>
                    <a:pt x="200" y="533"/>
                  </a:lnTo>
                  <a:lnTo>
                    <a:pt x="195" y="522"/>
                  </a:lnTo>
                  <a:lnTo>
                    <a:pt x="182" y="501"/>
                  </a:lnTo>
                  <a:lnTo>
                    <a:pt x="170" y="478"/>
                  </a:lnTo>
                  <a:lnTo>
                    <a:pt x="166" y="469"/>
                  </a:lnTo>
                  <a:lnTo>
                    <a:pt x="161" y="461"/>
                  </a:lnTo>
                  <a:lnTo>
                    <a:pt x="157" y="454"/>
                  </a:lnTo>
                  <a:lnTo>
                    <a:pt x="152" y="449"/>
                  </a:lnTo>
                  <a:lnTo>
                    <a:pt x="145" y="444"/>
                  </a:lnTo>
                  <a:lnTo>
                    <a:pt x="138" y="439"/>
                  </a:lnTo>
                  <a:lnTo>
                    <a:pt x="130" y="436"/>
                  </a:lnTo>
                  <a:lnTo>
                    <a:pt x="119" y="432"/>
                  </a:lnTo>
                  <a:lnTo>
                    <a:pt x="112" y="430"/>
                  </a:lnTo>
                  <a:lnTo>
                    <a:pt x="105" y="427"/>
                  </a:lnTo>
                  <a:lnTo>
                    <a:pt x="101" y="425"/>
                  </a:lnTo>
                  <a:lnTo>
                    <a:pt x="96" y="421"/>
                  </a:lnTo>
                  <a:lnTo>
                    <a:pt x="91" y="413"/>
                  </a:lnTo>
                  <a:lnTo>
                    <a:pt x="88" y="405"/>
                  </a:lnTo>
                  <a:lnTo>
                    <a:pt x="87" y="397"/>
                  </a:lnTo>
                  <a:lnTo>
                    <a:pt x="84" y="388"/>
                  </a:lnTo>
                  <a:lnTo>
                    <a:pt x="83" y="385"/>
                  </a:lnTo>
                  <a:lnTo>
                    <a:pt x="81" y="379"/>
                  </a:lnTo>
                  <a:lnTo>
                    <a:pt x="78" y="375"/>
                  </a:lnTo>
                  <a:lnTo>
                    <a:pt x="74" y="370"/>
                  </a:lnTo>
                  <a:lnTo>
                    <a:pt x="57" y="352"/>
                  </a:lnTo>
                  <a:lnTo>
                    <a:pt x="39" y="334"/>
                  </a:lnTo>
                  <a:lnTo>
                    <a:pt x="39" y="334"/>
                  </a:lnTo>
                  <a:lnTo>
                    <a:pt x="44" y="313"/>
                  </a:lnTo>
                  <a:lnTo>
                    <a:pt x="39" y="298"/>
                  </a:lnTo>
                  <a:lnTo>
                    <a:pt x="34" y="282"/>
                  </a:lnTo>
                  <a:lnTo>
                    <a:pt x="18" y="272"/>
                  </a:lnTo>
                  <a:lnTo>
                    <a:pt x="3" y="260"/>
                  </a:lnTo>
                  <a:lnTo>
                    <a:pt x="0" y="255"/>
                  </a:lnTo>
                  <a:lnTo>
                    <a:pt x="0" y="251"/>
                  </a:lnTo>
                  <a:lnTo>
                    <a:pt x="2" y="247"/>
                  </a:lnTo>
                  <a:lnTo>
                    <a:pt x="4" y="245"/>
                  </a:lnTo>
                  <a:lnTo>
                    <a:pt x="8" y="242"/>
                  </a:lnTo>
                  <a:lnTo>
                    <a:pt x="13" y="241"/>
                  </a:lnTo>
                  <a:lnTo>
                    <a:pt x="18" y="239"/>
                  </a:lnTo>
                  <a:lnTo>
                    <a:pt x="25" y="239"/>
                  </a:lnTo>
                  <a:lnTo>
                    <a:pt x="52" y="241"/>
                  </a:lnTo>
                  <a:lnTo>
                    <a:pt x="70" y="242"/>
                  </a:lnTo>
                  <a:lnTo>
                    <a:pt x="82" y="242"/>
                  </a:lnTo>
                  <a:lnTo>
                    <a:pt x="88" y="239"/>
                  </a:lnTo>
                  <a:lnTo>
                    <a:pt x="91" y="234"/>
                  </a:lnTo>
                  <a:lnTo>
                    <a:pt x="96" y="225"/>
                  </a:lnTo>
                  <a:lnTo>
                    <a:pt x="100" y="221"/>
                  </a:lnTo>
                  <a:lnTo>
                    <a:pt x="106" y="219"/>
                  </a:lnTo>
                  <a:lnTo>
                    <a:pt x="113" y="216"/>
                  </a:lnTo>
                  <a:lnTo>
                    <a:pt x="121" y="214"/>
                  </a:lnTo>
                  <a:lnTo>
                    <a:pt x="138" y="211"/>
                  </a:lnTo>
                  <a:lnTo>
                    <a:pt x="151" y="208"/>
                  </a:lnTo>
                  <a:lnTo>
                    <a:pt x="151" y="20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98" name="Freeform 119">
              <a:extLst>
                <a:ext uri="{FF2B5EF4-FFF2-40B4-BE49-F238E27FC236}">
                  <a16:creationId xmlns:a16="http://schemas.microsoft.com/office/drawing/2014/main" id="{B608217B-1B9D-FC4A-B7C2-DB727A5EA7A5}"/>
                </a:ext>
              </a:extLst>
            </p:cNvPr>
            <p:cNvSpPr>
              <a:spLocks/>
            </p:cNvSpPr>
            <p:nvPr/>
          </p:nvSpPr>
          <p:spPr bwMode="auto">
            <a:xfrm>
              <a:off x="8623218" y="5675540"/>
              <a:ext cx="377091" cy="337780"/>
            </a:xfrm>
            <a:custGeom>
              <a:avLst/>
              <a:gdLst/>
              <a:ahLst/>
              <a:cxnLst>
                <a:cxn ang="0">
                  <a:pos x="226" y="725"/>
                </a:cxn>
                <a:cxn ang="0">
                  <a:pos x="261" y="706"/>
                </a:cxn>
                <a:cxn ang="0">
                  <a:pos x="364" y="688"/>
                </a:cxn>
                <a:cxn ang="0">
                  <a:pos x="397" y="672"/>
                </a:cxn>
                <a:cxn ang="0">
                  <a:pos x="452" y="623"/>
                </a:cxn>
                <a:cxn ang="0">
                  <a:pos x="502" y="589"/>
                </a:cxn>
                <a:cxn ang="0">
                  <a:pos x="541" y="581"/>
                </a:cxn>
                <a:cxn ang="0">
                  <a:pos x="633" y="584"/>
                </a:cxn>
                <a:cxn ang="0">
                  <a:pos x="697" y="576"/>
                </a:cxn>
                <a:cxn ang="0">
                  <a:pos x="737" y="552"/>
                </a:cxn>
                <a:cxn ang="0">
                  <a:pos x="764" y="506"/>
                </a:cxn>
                <a:cxn ang="0">
                  <a:pos x="817" y="436"/>
                </a:cxn>
                <a:cxn ang="0">
                  <a:pos x="827" y="296"/>
                </a:cxn>
                <a:cxn ang="0">
                  <a:pos x="803" y="224"/>
                </a:cxn>
                <a:cxn ang="0">
                  <a:pos x="796" y="171"/>
                </a:cxn>
                <a:cxn ang="0">
                  <a:pos x="803" y="144"/>
                </a:cxn>
                <a:cxn ang="0">
                  <a:pos x="791" y="133"/>
                </a:cxn>
                <a:cxn ang="0">
                  <a:pos x="728" y="115"/>
                </a:cxn>
                <a:cxn ang="0">
                  <a:pos x="675" y="88"/>
                </a:cxn>
                <a:cxn ang="0">
                  <a:pos x="623" y="46"/>
                </a:cxn>
                <a:cxn ang="0">
                  <a:pos x="605" y="19"/>
                </a:cxn>
                <a:cxn ang="0">
                  <a:pos x="580" y="0"/>
                </a:cxn>
                <a:cxn ang="0">
                  <a:pos x="552" y="13"/>
                </a:cxn>
                <a:cxn ang="0">
                  <a:pos x="526" y="30"/>
                </a:cxn>
                <a:cxn ang="0">
                  <a:pos x="504" y="27"/>
                </a:cxn>
                <a:cxn ang="0">
                  <a:pos x="482" y="9"/>
                </a:cxn>
                <a:cxn ang="0">
                  <a:pos x="465" y="13"/>
                </a:cxn>
                <a:cxn ang="0">
                  <a:pos x="432" y="44"/>
                </a:cxn>
                <a:cxn ang="0">
                  <a:pos x="404" y="52"/>
                </a:cxn>
                <a:cxn ang="0">
                  <a:pos x="327" y="35"/>
                </a:cxn>
                <a:cxn ang="0">
                  <a:pos x="278" y="66"/>
                </a:cxn>
                <a:cxn ang="0">
                  <a:pos x="234" y="111"/>
                </a:cxn>
                <a:cxn ang="0">
                  <a:pos x="212" y="124"/>
                </a:cxn>
                <a:cxn ang="0">
                  <a:pos x="168" y="89"/>
                </a:cxn>
                <a:cxn ang="0">
                  <a:pos x="146" y="89"/>
                </a:cxn>
                <a:cxn ang="0">
                  <a:pos x="110" y="107"/>
                </a:cxn>
                <a:cxn ang="0">
                  <a:pos x="80" y="138"/>
                </a:cxn>
                <a:cxn ang="0">
                  <a:pos x="58" y="151"/>
                </a:cxn>
                <a:cxn ang="0">
                  <a:pos x="46" y="181"/>
                </a:cxn>
                <a:cxn ang="0">
                  <a:pos x="48" y="219"/>
                </a:cxn>
                <a:cxn ang="0">
                  <a:pos x="26" y="237"/>
                </a:cxn>
                <a:cxn ang="0">
                  <a:pos x="5" y="333"/>
                </a:cxn>
                <a:cxn ang="0">
                  <a:pos x="0" y="412"/>
                </a:cxn>
                <a:cxn ang="0">
                  <a:pos x="10" y="461"/>
                </a:cxn>
                <a:cxn ang="0">
                  <a:pos x="55" y="632"/>
                </a:cxn>
                <a:cxn ang="0">
                  <a:pos x="93" y="720"/>
                </a:cxn>
                <a:cxn ang="0">
                  <a:pos x="116" y="745"/>
                </a:cxn>
                <a:cxn ang="0">
                  <a:pos x="145" y="746"/>
                </a:cxn>
              </a:cxnLst>
              <a:rect l="0" t="0" r="r" b="b"/>
              <a:pathLst>
                <a:path w="829" h="749">
                  <a:moveTo>
                    <a:pt x="191" y="734"/>
                  </a:moveTo>
                  <a:lnTo>
                    <a:pt x="206" y="733"/>
                  </a:lnTo>
                  <a:lnTo>
                    <a:pt x="217" y="729"/>
                  </a:lnTo>
                  <a:lnTo>
                    <a:pt x="226" y="725"/>
                  </a:lnTo>
                  <a:lnTo>
                    <a:pt x="235" y="720"/>
                  </a:lnTo>
                  <a:lnTo>
                    <a:pt x="243" y="715"/>
                  </a:lnTo>
                  <a:lnTo>
                    <a:pt x="252" y="710"/>
                  </a:lnTo>
                  <a:lnTo>
                    <a:pt x="261" y="706"/>
                  </a:lnTo>
                  <a:lnTo>
                    <a:pt x="273" y="702"/>
                  </a:lnTo>
                  <a:lnTo>
                    <a:pt x="318" y="695"/>
                  </a:lnTo>
                  <a:lnTo>
                    <a:pt x="355" y="690"/>
                  </a:lnTo>
                  <a:lnTo>
                    <a:pt x="364" y="688"/>
                  </a:lnTo>
                  <a:lnTo>
                    <a:pt x="371" y="685"/>
                  </a:lnTo>
                  <a:lnTo>
                    <a:pt x="381" y="682"/>
                  </a:lnTo>
                  <a:lnTo>
                    <a:pt x="388" y="677"/>
                  </a:lnTo>
                  <a:lnTo>
                    <a:pt x="397" y="672"/>
                  </a:lnTo>
                  <a:lnTo>
                    <a:pt x="406" y="666"/>
                  </a:lnTo>
                  <a:lnTo>
                    <a:pt x="416" y="658"/>
                  </a:lnTo>
                  <a:lnTo>
                    <a:pt x="426" y="649"/>
                  </a:lnTo>
                  <a:lnTo>
                    <a:pt x="452" y="623"/>
                  </a:lnTo>
                  <a:lnTo>
                    <a:pt x="474" y="606"/>
                  </a:lnTo>
                  <a:lnTo>
                    <a:pt x="483" y="598"/>
                  </a:lnTo>
                  <a:lnTo>
                    <a:pt x="493" y="593"/>
                  </a:lnTo>
                  <a:lnTo>
                    <a:pt x="502" y="589"/>
                  </a:lnTo>
                  <a:lnTo>
                    <a:pt x="511" y="587"/>
                  </a:lnTo>
                  <a:lnTo>
                    <a:pt x="522" y="584"/>
                  </a:lnTo>
                  <a:lnTo>
                    <a:pt x="531" y="583"/>
                  </a:lnTo>
                  <a:lnTo>
                    <a:pt x="541" y="581"/>
                  </a:lnTo>
                  <a:lnTo>
                    <a:pt x="553" y="581"/>
                  </a:lnTo>
                  <a:lnTo>
                    <a:pt x="580" y="583"/>
                  </a:lnTo>
                  <a:lnTo>
                    <a:pt x="612" y="584"/>
                  </a:lnTo>
                  <a:lnTo>
                    <a:pt x="633" y="584"/>
                  </a:lnTo>
                  <a:lnTo>
                    <a:pt x="651" y="584"/>
                  </a:lnTo>
                  <a:lnTo>
                    <a:pt x="668" y="583"/>
                  </a:lnTo>
                  <a:lnTo>
                    <a:pt x="682" y="580"/>
                  </a:lnTo>
                  <a:lnTo>
                    <a:pt x="697" y="576"/>
                  </a:lnTo>
                  <a:lnTo>
                    <a:pt x="708" y="572"/>
                  </a:lnTo>
                  <a:lnTo>
                    <a:pt x="719" y="567"/>
                  </a:lnTo>
                  <a:lnTo>
                    <a:pt x="729" y="559"/>
                  </a:lnTo>
                  <a:lnTo>
                    <a:pt x="737" y="552"/>
                  </a:lnTo>
                  <a:lnTo>
                    <a:pt x="745" y="543"/>
                  </a:lnTo>
                  <a:lnTo>
                    <a:pt x="751" y="532"/>
                  </a:lnTo>
                  <a:lnTo>
                    <a:pt x="758" y="519"/>
                  </a:lnTo>
                  <a:lnTo>
                    <a:pt x="764" y="506"/>
                  </a:lnTo>
                  <a:lnTo>
                    <a:pt x="769" y="491"/>
                  </a:lnTo>
                  <a:lnTo>
                    <a:pt x="774" y="474"/>
                  </a:lnTo>
                  <a:lnTo>
                    <a:pt x="780" y="456"/>
                  </a:lnTo>
                  <a:lnTo>
                    <a:pt x="817" y="436"/>
                  </a:lnTo>
                  <a:lnTo>
                    <a:pt x="825" y="330"/>
                  </a:lnTo>
                  <a:lnTo>
                    <a:pt x="827" y="318"/>
                  </a:lnTo>
                  <a:lnTo>
                    <a:pt x="829" y="307"/>
                  </a:lnTo>
                  <a:lnTo>
                    <a:pt x="827" y="296"/>
                  </a:lnTo>
                  <a:lnTo>
                    <a:pt x="826" y="285"/>
                  </a:lnTo>
                  <a:lnTo>
                    <a:pt x="820" y="264"/>
                  </a:lnTo>
                  <a:lnTo>
                    <a:pt x="812" y="243"/>
                  </a:lnTo>
                  <a:lnTo>
                    <a:pt x="803" y="224"/>
                  </a:lnTo>
                  <a:lnTo>
                    <a:pt x="798" y="203"/>
                  </a:lnTo>
                  <a:lnTo>
                    <a:pt x="795" y="192"/>
                  </a:lnTo>
                  <a:lnTo>
                    <a:pt x="795" y="181"/>
                  </a:lnTo>
                  <a:lnTo>
                    <a:pt x="796" y="171"/>
                  </a:lnTo>
                  <a:lnTo>
                    <a:pt x="800" y="159"/>
                  </a:lnTo>
                  <a:lnTo>
                    <a:pt x="802" y="153"/>
                  </a:lnTo>
                  <a:lnTo>
                    <a:pt x="803" y="149"/>
                  </a:lnTo>
                  <a:lnTo>
                    <a:pt x="803" y="144"/>
                  </a:lnTo>
                  <a:lnTo>
                    <a:pt x="802" y="141"/>
                  </a:lnTo>
                  <a:lnTo>
                    <a:pt x="799" y="137"/>
                  </a:lnTo>
                  <a:lnTo>
                    <a:pt x="796" y="135"/>
                  </a:lnTo>
                  <a:lnTo>
                    <a:pt x="791" y="133"/>
                  </a:lnTo>
                  <a:lnTo>
                    <a:pt x="785" y="131"/>
                  </a:lnTo>
                  <a:lnTo>
                    <a:pt x="761" y="125"/>
                  </a:lnTo>
                  <a:lnTo>
                    <a:pt x="739" y="119"/>
                  </a:lnTo>
                  <a:lnTo>
                    <a:pt x="728" y="115"/>
                  </a:lnTo>
                  <a:lnTo>
                    <a:pt x="717" y="111"/>
                  </a:lnTo>
                  <a:lnTo>
                    <a:pt x="707" y="107"/>
                  </a:lnTo>
                  <a:lnTo>
                    <a:pt x="697" y="101"/>
                  </a:lnTo>
                  <a:lnTo>
                    <a:pt x="675" y="88"/>
                  </a:lnTo>
                  <a:lnTo>
                    <a:pt x="651" y="74"/>
                  </a:lnTo>
                  <a:lnTo>
                    <a:pt x="641" y="65"/>
                  </a:lnTo>
                  <a:lnTo>
                    <a:pt x="632" y="57"/>
                  </a:lnTo>
                  <a:lnTo>
                    <a:pt x="623" y="46"/>
                  </a:lnTo>
                  <a:lnTo>
                    <a:pt x="615" y="36"/>
                  </a:lnTo>
                  <a:lnTo>
                    <a:pt x="614" y="32"/>
                  </a:lnTo>
                  <a:lnTo>
                    <a:pt x="610" y="26"/>
                  </a:lnTo>
                  <a:lnTo>
                    <a:pt x="605" y="19"/>
                  </a:lnTo>
                  <a:lnTo>
                    <a:pt x="599" y="13"/>
                  </a:lnTo>
                  <a:lnTo>
                    <a:pt x="593" y="8"/>
                  </a:lnTo>
                  <a:lnTo>
                    <a:pt x="587" y="4"/>
                  </a:lnTo>
                  <a:lnTo>
                    <a:pt x="580" y="0"/>
                  </a:lnTo>
                  <a:lnTo>
                    <a:pt x="575" y="0"/>
                  </a:lnTo>
                  <a:lnTo>
                    <a:pt x="567" y="2"/>
                  </a:lnTo>
                  <a:lnTo>
                    <a:pt x="559" y="8"/>
                  </a:lnTo>
                  <a:lnTo>
                    <a:pt x="552" y="13"/>
                  </a:lnTo>
                  <a:lnTo>
                    <a:pt x="544" y="19"/>
                  </a:lnTo>
                  <a:lnTo>
                    <a:pt x="537" y="24"/>
                  </a:lnTo>
                  <a:lnTo>
                    <a:pt x="530" y="28"/>
                  </a:lnTo>
                  <a:lnTo>
                    <a:pt x="526" y="30"/>
                  </a:lnTo>
                  <a:lnTo>
                    <a:pt x="522" y="31"/>
                  </a:lnTo>
                  <a:lnTo>
                    <a:pt x="517" y="31"/>
                  </a:lnTo>
                  <a:lnTo>
                    <a:pt x="513" y="30"/>
                  </a:lnTo>
                  <a:lnTo>
                    <a:pt x="504" y="27"/>
                  </a:lnTo>
                  <a:lnTo>
                    <a:pt x="497" y="22"/>
                  </a:lnTo>
                  <a:lnTo>
                    <a:pt x="491" y="15"/>
                  </a:lnTo>
                  <a:lnTo>
                    <a:pt x="484" y="10"/>
                  </a:lnTo>
                  <a:lnTo>
                    <a:pt x="482" y="9"/>
                  </a:lnTo>
                  <a:lnTo>
                    <a:pt x="478" y="8"/>
                  </a:lnTo>
                  <a:lnTo>
                    <a:pt x="475" y="8"/>
                  </a:lnTo>
                  <a:lnTo>
                    <a:pt x="471" y="9"/>
                  </a:lnTo>
                  <a:lnTo>
                    <a:pt x="465" y="13"/>
                  </a:lnTo>
                  <a:lnTo>
                    <a:pt x="457" y="17"/>
                  </a:lnTo>
                  <a:lnTo>
                    <a:pt x="445" y="30"/>
                  </a:lnTo>
                  <a:lnTo>
                    <a:pt x="436" y="39"/>
                  </a:lnTo>
                  <a:lnTo>
                    <a:pt x="432" y="44"/>
                  </a:lnTo>
                  <a:lnTo>
                    <a:pt x="427" y="48"/>
                  </a:lnTo>
                  <a:lnTo>
                    <a:pt x="422" y="50"/>
                  </a:lnTo>
                  <a:lnTo>
                    <a:pt x="417" y="52"/>
                  </a:lnTo>
                  <a:lnTo>
                    <a:pt x="404" y="52"/>
                  </a:lnTo>
                  <a:lnTo>
                    <a:pt x="391" y="49"/>
                  </a:lnTo>
                  <a:lnTo>
                    <a:pt x="364" y="40"/>
                  </a:lnTo>
                  <a:lnTo>
                    <a:pt x="340" y="32"/>
                  </a:lnTo>
                  <a:lnTo>
                    <a:pt x="327" y="35"/>
                  </a:lnTo>
                  <a:lnTo>
                    <a:pt x="313" y="40"/>
                  </a:lnTo>
                  <a:lnTo>
                    <a:pt x="302" y="48"/>
                  </a:lnTo>
                  <a:lnTo>
                    <a:pt x="290" y="55"/>
                  </a:lnTo>
                  <a:lnTo>
                    <a:pt x="278" y="66"/>
                  </a:lnTo>
                  <a:lnTo>
                    <a:pt x="268" y="75"/>
                  </a:lnTo>
                  <a:lnTo>
                    <a:pt x="257" y="85"/>
                  </a:lnTo>
                  <a:lnTo>
                    <a:pt x="248" y="96"/>
                  </a:lnTo>
                  <a:lnTo>
                    <a:pt x="234" y="111"/>
                  </a:lnTo>
                  <a:lnTo>
                    <a:pt x="224" y="122"/>
                  </a:lnTo>
                  <a:lnTo>
                    <a:pt x="219" y="123"/>
                  </a:lnTo>
                  <a:lnTo>
                    <a:pt x="216" y="124"/>
                  </a:lnTo>
                  <a:lnTo>
                    <a:pt x="212" y="124"/>
                  </a:lnTo>
                  <a:lnTo>
                    <a:pt x="210" y="123"/>
                  </a:lnTo>
                  <a:lnTo>
                    <a:pt x="197" y="111"/>
                  </a:lnTo>
                  <a:lnTo>
                    <a:pt x="172" y="92"/>
                  </a:lnTo>
                  <a:lnTo>
                    <a:pt x="168" y="89"/>
                  </a:lnTo>
                  <a:lnTo>
                    <a:pt x="164" y="88"/>
                  </a:lnTo>
                  <a:lnTo>
                    <a:pt x="160" y="88"/>
                  </a:lnTo>
                  <a:lnTo>
                    <a:pt x="155" y="88"/>
                  </a:lnTo>
                  <a:lnTo>
                    <a:pt x="146" y="89"/>
                  </a:lnTo>
                  <a:lnTo>
                    <a:pt x="136" y="93"/>
                  </a:lnTo>
                  <a:lnTo>
                    <a:pt x="127" y="97"/>
                  </a:lnTo>
                  <a:lnTo>
                    <a:pt x="118" y="102"/>
                  </a:lnTo>
                  <a:lnTo>
                    <a:pt x="110" y="107"/>
                  </a:lnTo>
                  <a:lnTo>
                    <a:pt x="103" y="112"/>
                  </a:lnTo>
                  <a:lnTo>
                    <a:pt x="96" y="122"/>
                  </a:lnTo>
                  <a:lnTo>
                    <a:pt x="85" y="133"/>
                  </a:lnTo>
                  <a:lnTo>
                    <a:pt x="80" y="138"/>
                  </a:lnTo>
                  <a:lnTo>
                    <a:pt x="75" y="142"/>
                  </a:lnTo>
                  <a:lnTo>
                    <a:pt x="70" y="146"/>
                  </a:lnTo>
                  <a:lnTo>
                    <a:pt x="64" y="149"/>
                  </a:lnTo>
                  <a:lnTo>
                    <a:pt x="58" y="151"/>
                  </a:lnTo>
                  <a:lnTo>
                    <a:pt x="53" y="155"/>
                  </a:lnTo>
                  <a:lnTo>
                    <a:pt x="49" y="160"/>
                  </a:lnTo>
                  <a:lnTo>
                    <a:pt x="48" y="167"/>
                  </a:lnTo>
                  <a:lnTo>
                    <a:pt x="46" y="181"/>
                  </a:lnTo>
                  <a:lnTo>
                    <a:pt x="48" y="197"/>
                  </a:lnTo>
                  <a:lnTo>
                    <a:pt x="49" y="204"/>
                  </a:lnTo>
                  <a:lnTo>
                    <a:pt x="48" y="212"/>
                  </a:lnTo>
                  <a:lnTo>
                    <a:pt x="48" y="219"/>
                  </a:lnTo>
                  <a:lnTo>
                    <a:pt x="45" y="225"/>
                  </a:lnTo>
                  <a:lnTo>
                    <a:pt x="41" y="230"/>
                  </a:lnTo>
                  <a:lnTo>
                    <a:pt x="35" y="234"/>
                  </a:lnTo>
                  <a:lnTo>
                    <a:pt x="26" y="237"/>
                  </a:lnTo>
                  <a:lnTo>
                    <a:pt x="15" y="238"/>
                  </a:lnTo>
                  <a:lnTo>
                    <a:pt x="6" y="302"/>
                  </a:lnTo>
                  <a:lnTo>
                    <a:pt x="5" y="317"/>
                  </a:lnTo>
                  <a:lnTo>
                    <a:pt x="5" y="333"/>
                  </a:lnTo>
                  <a:lnTo>
                    <a:pt x="6" y="348"/>
                  </a:lnTo>
                  <a:lnTo>
                    <a:pt x="6" y="363"/>
                  </a:lnTo>
                  <a:lnTo>
                    <a:pt x="4" y="390"/>
                  </a:lnTo>
                  <a:lnTo>
                    <a:pt x="0" y="412"/>
                  </a:lnTo>
                  <a:lnTo>
                    <a:pt x="0" y="422"/>
                  </a:lnTo>
                  <a:lnTo>
                    <a:pt x="1" y="432"/>
                  </a:lnTo>
                  <a:lnTo>
                    <a:pt x="5" y="445"/>
                  </a:lnTo>
                  <a:lnTo>
                    <a:pt x="10" y="461"/>
                  </a:lnTo>
                  <a:lnTo>
                    <a:pt x="19" y="487"/>
                  </a:lnTo>
                  <a:lnTo>
                    <a:pt x="28" y="528"/>
                  </a:lnTo>
                  <a:lnTo>
                    <a:pt x="41" y="579"/>
                  </a:lnTo>
                  <a:lnTo>
                    <a:pt x="55" y="632"/>
                  </a:lnTo>
                  <a:lnTo>
                    <a:pt x="63" y="657"/>
                  </a:lnTo>
                  <a:lnTo>
                    <a:pt x="72" y="681"/>
                  </a:lnTo>
                  <a:lnTo>
                    <a:pt x="83" y="702"/>
                  </a:lnTo>
                  <a:lnTo>
                    <a:pt x="93" y="720"/>
                  </a:lnTo>
                  <a:lnTo>
                    <a:pt x="98" y="728"/>
                  </a:lnTo>
                  <a:lnTo>
                    <a:pt x="105" y="734"/>
                  </a:lnTo>
                  <a:lnTo>
                    <a:pt x="110" y="739"/>
                  </a:lnTo>
                  <a:lnTo>
                    <a:pt x="116" y="745"/>
                  </a:lnTo>
                  <a:lnTo>
                    <a:pt x="123" y="747"/>
                  </a:lnTo>
                  <a:lnTo>
                    <a:pt x="131" y="749"/>
                  </a:lnTo>
                  <a:lnTo>
                    <a:pt x="137" y="749"/>
                  </a:lnTo>
                  <a:lnTo>
                    <a:pt x="145" y="746"/>
                  </a:lnTo>
                  <a:lnTo>
                    <a:pt x="191" y="73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99" name="Freeform 120">
              <a:extLst>
                <a:ext uri="{FF2B5EF4-FFF2-40B4-BE49-F238E27FC236}">
                  <a16:creationId xmlns:a16="http://schemas.microsoft.com/office/drawing/2014/main" id="{6D9D06BF-2274-5549-87C6-8E0DFE042993}"/>
                </a:ext>
              </a:extLst>
            </p:cNvPr>
            <p:cNvSpPr>
              <a:spLocks/>
            </p:cNvSpPr>
            <p:nvPr/>
          </p:nvSpPr>
          <p:spPr bwMode="auto">
            <a:xfrm>
              <a:off x="8623218" y="5675540"/>
              <a:ext cx="377091" cy="337780"/>
            </a:xfrm>
            <a:custGeom>
              <a:avLst/>
              <a:gdLst/>
              <a:ahLst/>
              <a:cxnLst>
                <a:cxn ang="0">
                  <a:pos x="226" y="725"/>
                </a:cxn>
                <a:cxn ang="0">
                  <a:pos x="261" y="706"/>
                </a:cxn>
                <a:cxn ang="0">
                  <a:pos x="364" y="688"/>
                </a:cxn>
                <a:cxn ang="0">
                  <a:pos x="397" y="672"/>
                </a:cxn>
                <a:cxn ang="0">
                  <a:pos x="452" y="623"/>
                </a:cxn>
                <a:cxn ang="0">
                  <a:pos x="502" y="589"/>
                </a:cxn>
                <a:cxn ang="0">
                  <a:pos x="541" y="581"/>
                </a:cxn>
                <a:cxn ang="0">
                  <a:pos x="633" y="584"/>
                </a:cxn>
                <a:cxn ang="0">
                  <a:pos x="697" y="576"/>
                </a:cxn>
                <a:cxn ang="0">
                  <a:pos x="737" y="552"/>
                </a:cxn>
                <a:cxn ang="0">
                  <a:pos x="764" y="506"/>
                </a:cxn>
                <a:cxn ang="0">
                  <a:pos x="817" y="436"/>
                </a:cxn>
                <a:cxn ang="0">
                  <a:pos x="829" y="307"/>
                </a:cxn>
                <a:cxn ang="0">
                  <a:pos x="812" y="243"/>
                </a:cxn>
                <a:cxn ang="0">
                  <a:pos x="795" y="181"/>
                </a:cxn>
                <a:cxn ang="0">
                  <a:pos x="803" y="149"/>
                </a:cxn>
                <a:cxn ang="0">
                  <a:pos x="796" y="135"/>
                </a:cxn>
                <a:cxn ang="0">
                  <a:pos x="739" y="119"/>
                </a:cxn>
                <a:cxn ang="0">
                  <a:pos x="697" y="101"/>
                </a:cxn>
                <a:cxn ang="0">
                  <a:pos x="632" y="57"/>
                </a:cxn>
                <a:cxn ang="0">
                  <a:pos x="614" y="32"/>
                </a:cxn>
                <a:cxn ang="0">
                  <a:pos x="593" y="8"/>
                </a:cxn>
                <a:cxn ang="0">
                  <a:pos x="567" y="2"/>
                </a:cxn>
                <a:cxn ang="0">
                  <a:pos x="537" y="24"/>
                </a:cxn>
                <a:cxn ang="0">
                  <a:pos x="517" y="31"/>
                </a:cxn>
                <a:cxn ang="0">
                  <a:pos x="491" y="15"/>
                </a:cxn>
                <a:cxn ang="0">
                  <a:pos x="475" y="8"/>
                </a:cxn>
                <a:cxn ang="0">
                  <a:pos x="445" y="30"/>
                </a:cxn>
                <a:cxn ang="0">
                  <a:pos x="422" y="50"/>
                </a:cxn>
                <a:cxn ang="0">
                  <a:pos x="364" y="40"/>
                </a:cxn>
                <a:cxn ang="0">
                  <a:pos x="313" y="40"/>
                </a:cxn>
                <a:cxn ang="0">
                  <a:pos x="268" y="75"/>
                </a:cxn>
                <a:cxn ang="0">
                  <a:pos x="224" y="122"/>
                </a:cxn>
                <a:cxn ang="0">
                  <a:pos x="210" y="123"/>
                </a:cxn>
                <a:cxn ang="0">
                  <a:pos x="164" y="88"/>
                </a:cxn>
                <a:cxn ang="0">
                  <a:pos x="136" y="93"/>
                </a:cxn>
                <a:cxn ang="0">
                  <a:pos x="103" y="112"/>
                </a:cxn>
                <a:cxn ang="0">
                  <a:pos x="75" y="142"/>
                </a:cxn>
                <a:cxn ang="0">
                  <a:pos x="53" y="155"/>
                </a:cxn>
                <a:cxn ang="0">
                  <a:pos x="48" y="197"/>
                </a:cxn>
                <a:cxn ang="0">
                  <a:pos x="45" y="225"/>
                </a:cxn>
                <a:cxn ang="0">
                  <a:pos x="15" y="238"/>
                </a:cxn>
                <a:cxn ang="0">
                  <a:pos x="5" y="333"/>
                </a:cxn>
                <a:cxn ang="0">
                  <a:pos x="0" y="412"/>
                </a:cxn>
                <a:cxn ang="0">
                  <a:pos x="10" y="461"/>
                </a:cxn>
                <a:cxn ang="0">
                  <a:pos x="55" y="632"/>
                </a:cxn>
                <a:cxn ang="0">
                  <a:pos x="93" y="720"/>
                </a:cxn>
                <a:cxn ang="0">
                  <a:pos x="116" y="745"/>
                </a:cxn>
                <a:cxn ang="0">
                  <a:pos x="145" y="746"/>
                </a:cxn>
              </a:cxnLst>
              <a:rect l="0" t="0" r="r" b="b"/>
              <a:pathLst>
                <a:path w="829" h="749">
                  <a:moveTo>
                    <a:pt x="191" y="734"/>
                  </a:moveTo>
                  <a:lnTo>
                    <a:pt x="206" y="733"/>
                  </a:lnTo>
                  <a:lnTo>
                    <a:pt x="217" y="729"/>
                  </a:lnTo>
                  <a:lnTo>
                    <a:pt x="226" y="725"/>
                  </a:lnTo>
                  <a:lnTo>
                    <a:pt x="235" y="720"/>
                  </a:lnTo>
                  <a:lnTo>
                    <a:pt x="243" y="715"/>
                  </a:lnTo>
                  <a:lnTo>
                    <a:pt x="252" y="710"/>
                  </a:lnTo>
                  <a:lnTo>
                    <a:pt x="261" y="706"/>
                  </a:lnTo>
                  <a:lnTo>
                    <a:pt x="273" y="702"/>
                  </a:lnTo>
                  <a:lnTo>
                    <a:pt x="318" y="695"/>
                  </a:lnTo>
                  <a:lnTo>
                    <a:pt x="355" y="690"/>
                  </a:lnTo>
                  <a:lnTo>
                    <a:pt x="364" y="688"/>
                  </a:lnTo>
                  <a:lnTo>
                    <a:pt x="371" y="685"/>
                  </a:lnTo>
                  <a:lnTo>
                    <a:pt x="381" y="682"/>
                  </a:lnTo>
                  <a:lnTo>
                    <a:pt x="388" y="677"/>
                  </a:lnTo>
                  <a:lnTo>
                    <a:pt x="397" y="672"/>
                  </a:lnTo>
                  <a:lnTo>
                    <a:pt x="406" y="666"/>
                  </a:lnTo>
                  <a:lnTo>
                    <a:pt x="416" y="658"/>
                  </a:lnTo>
                  <a:lnTo>
                    <a:pt x="426" y="649"/>
                  </a:lnTo>
                  <a:lnTo>
                    <a:pt x="452" y="623"/>
                  </a:lnTo>
                  <a:lnTo>
                    <a:pt x="474" y="606"/>
                  </a:lnTo>
                  <a:lnTo>
                    <a:pt x="483" y="598"/>
                  </a:lnTo>
                  <a:lnTo>
                    <a:pt x="493" y="593"/>
                  </a:lnTo>
                  <a:lnTo>
                    <a:pt x="502" y="589"/>
                  </a:lnTo>
                  <a:lnTo>
                    <a:pt x="511" y="587"/>
                  </a:lnTo>
                  <a:lnTo>
                    <a:pt x="522" y="584"/>
                  </a:lnTo>
                  <a:lnTo>
                    <a:pt x="531" y="583"/>
                  </a:lnTo>
                  <a:lnTo>
                    <a:pt x="541" y="581"/>
                  </a:lnTo>
                  <a:lnTo>
                    <a:pt x="553" y="581"/>
                  </a:lnTo>
                  <a:lnTo>
                    <a:pt x="580" y="583"/>
                  </a:lnTo>
                  <a:lnTo>
                    <a:pt x="612" y="584"/>
                  </a:lnTo>
                  <a:lnTo>
                    <a:pt x="633" y="584"/>
                  </a:lnTo>
                  <a:lnTo>
                    <a:pt x="651" y="584"/>
                  </a:lnTo>
                  <a:lnTo>
                    <a:pt x="668" y="583"/>
                  </a:lnTo>
                  <a:lnTo>
                    <a:pt x="682" y="580"/>
                  </a:lnTo>
                  <a:lnTo>
                    <a:pt x="697" y="576"/>
                  </a:lnTo>
                  <a:lnTo>
                    <a:pt x="708" y="572"/>
                  </a:lnTo>
                  <a:lnTo>
                    <a:pt x="719" y="567"/>
                  </a:lnTo>
                  <a:lnTo>
                    <a:pt x="729" y="559"/>
                  </a:lnTo>
                  <a:lnTo>
                    <a:pt x="737" y="552"/>
                  </a:lnTo>
                  <a:lnTo>
                    <a:pt x="745" y="543"/>
                  </a:lnTo>
                  <a:lnTo>
                    <a:pt x="751" y="532"/>
                  </a:lnTo>
                  <a:lnTo>
                    <a:pt x="758" y="519"/>
                  </a:lnTo>
                  <a:lnTo>
                    <a:pt x="764" y="506"/>
                  </a:lnTo>
                  <a:lnTo>
                    <a:pt x="769" y="491"/>
                  </a:lnTo>
                  <a:lnTo>
                    <a:pt x="774" y="474"/>
                  </a:lnTo>
                  <a:lnTo>
                    <a:pt x="780" y="456"/>
                  </a:lnTo>
                  <a:lnTo>
                    <a:pt x="817" y="436"/>
                  </a:lnTo>
                  <a:lnTo>
                    <a:pt x="817" y="436"/>
                  </a:lnTo>
                  <a:lnTo>
                    <a:pt x="825" y="330"/>
                  </a:lnTo>
                  <a:lnTo>
                    <a:pt x="827" y="318"/>
                  </a:lnTo>
                  <a:lnTo>
                    <a:pt x="829" y="307"/>
                  </a:lnTo>
                  <a:lnTo>
                    <a:pt x="827" y="296"/>
                  </a:lnTo>
                  <a:lnTo>
                    <a:pt x="826" y="285"/>
                  </a:lnTo>
                  <a:lnTo>
                    <a:pt x="820" y="264"/>
                  </a:lnTo>
                  <a:lnTo>
                    <a:pt x="812" y="243"/>
                  </a:lnTo>
                  <a:lnTo>
                    <a:pt x="803" y="224"/>
                  </a:lnTo>
                  <a:lnTo>
                    <a:pt x="798" y="203"/>
                  </a:lnTo>
                  <a:lnTo>
                    <a:pt x="795" y="192"/>
                  </a:lnTo>
                  <a:lnTo>
                    <a:pt x="795" y="181"/>
                  </a:lnTo>
                  <a:lnTo>
                    <a:pt x="796" y="171"/>
                  </a:lnTo>
                  <a:lnTo>
                    <a:pt x="800" y="159"/>
                  </a:lnTo>
                  <a:lnTo>
                    <a:pt x="802" y="153"/>
                  </a:lnTo>
                  <a:lnTo>
                    <a:pt x="803" y="149"/>
                  </a:lnTo>
                  <a:lnTo>
                    <a:pt x="803" y="144"/>
                  </a:lnTo>
                  <a:lnTo>
                    <a:pt x="802" y="141"/>
                  </a:lnTo>
                  <a:lnTo>
                    <a:pt x="799" y="137"/>
                  </a:lnTo>
                  <a:lnTo>
                    <a:pt x="796" y="135"/>
                  </a:lnTo>
                  <a:lnTo>
                    <a:pt x="791" y="133"/>
                  </a:lnTo>
                  <a:lnTo>
                    <a:pt x="785" y="131"/>
                  </a:lnTo>
                  <a:lnTo>
                    <a:pt x="761" y="125"/>
                  </a:lnTo>
                  <a:lnTo>
                    <a:pt x="739" y="119"/>
                  </a:lnTo>
                  <a:lnTo>
                    <a:pt x="728" y="115"/>
                  </a:lnTo>
                  <a:lnTo>
                    <a:pt x="717" y="111"/>
                  </a:lnTo>
                  <a:lnTo>
                    <a:pt x="707" y="107"/>
                  </a:lnTo>
                  <a:lnTo>
                    <a:pt x="697" y="101"/>
                  </a:lnTo>
                  <a:lnTo>
                    <a:pt x="675" y="88"/>
                  </a:lnTo>
                  <a:lnTo>
                    <a:pt x="651" y="74"/>
                  </a:lnTo>
                  <a:lnTo>
                    <a:pt x="641" y="65"/>
                  </a:lnTo>
                  <a:lnTo>
                    <a:pt x="632" y="57"/>
                  </a:lnTo>
                  <a:lnTo>
                    <a:pt x="623" y="46"/>
                  </a:lnTo>
                  <a:lnTo>
                    <a:pt x="615" y="36"/>
                  </a:lnTo>
                  <a:lnTo>
                    <a:pt x="615" y="36"/>
                  </a:lnTo>
                  <a:lnTo>
                    <a:pt x="614" y="32"/>
                  </a:lnTo>
                  <a:lnTo>
                    <a:pt x="610" y="26"/>
                  </a:lnTo>
                  <a:lnTo>
                    <a:pt x="605" y="19"/>
                  </a:lnTo>
                  <a:lnTo>
                    <a:pt x="599" y="13"/>
                  </a:lnTo>
                  <a:lnTo>
                    <a:pt x="593" y="8"/>
                  </a:lnTo>
                  <a:lnTo>
                    <a:pt x="587" y="4"/>
                  </a:lnTo>
                  <a:lnTo>
                    <a:pt x="580" y="0"/>
                  </a:lnTo>
                  <a:lnTo>
                    <a:pt x="575" y="0"/>
                  </a:lnTo>
                  <a:lnTo>
                    <a:pt x="567" y="2"/>
                  </a:lnTo>
                  <a:lnTo>
                    <a:pt x="559" y="8"/>
                  </a:lnTo>
                  <a:lnTo>
                    <a:pt x="552" y="13"/>
                  </a:lnTo>
                  <a:lnTo>
                    <a:pt x="544" y="19"/>
                  </a:lnTo>
                  <a:lnTo>
                    <a:pt x="537" y="24"/>
                  </a:lnTo>
                  <a:lnTo>
                    <a:pt x="530" y="28"/>
                  </a:lnTo>
                  <a:lnTo>
                    <a:pt x="526" y="30"/>
                  </a:lnTo>
                  <a:lnTo>
                    <a:pt x="522" y="31"/>
                  </a:lnTo>
                  <a:lnTo>
                    <a:pt x="517" y="31"/>
                  </a:lnTo>
                  <a:lnTo>
                    <a:pt x="513" y="30"/>
                  </a:lnTo>
                  <a:lnTo>
                    <a:pt x="504" y="27"/>
                  </a:lnTo>
                  <a:lnTo>
                    <a:pt x="497" y="22"/>
                  </a:lnTo>
                  <a:lnTo>
                    <a:pt x="491" y="15"/>
                  </a:lnTo>
                  <a:lnTo>
                    <a:pt x="484" y="10"/>
                  </a:lnTo>
                  <a:lnTo>
                    <a:pt x="482" y="9"/>
                  </a:lnTo>
                  <a:lnTo>
                    <a:pt x="478" y="8"/>
                  </a:lnTo>
                  <a:lnTo>
                    <a:pt x="475" y="8"/>
                  </a:lnTo>
                  <a:lnTo>
                    <a:pt x="471" y="9"/>
                  </a:lnTo>
                  <a:lnTo>
                    <a:pt x="465" y="13"/>
                  </a:lnTo>
                  <a:lnTo>
                    <a:pt x="457" y="17"/>
                  </a:lnTo>
                  <a:lnTo>
                    <a:pt x="445" y="30"/>
                  </a:lnTo>
                  <a:lnTo>
                    <a:pt x="436" y="39"/>
                  </a:lnTo>
                  <a:lnTo>
                    <a:pt x="432" y="44"/>
                  </a:lnTo>
                  <a:lnTo>
                    <a:pt x="427" y="48"/>
                  </a:lnTo>
                  <a:lnTo>
                    <a:pt x="422" y="50"/>
                  </a:lnTo>
                  <a:lnTo>
                    <a:pt x="417" y="52"/>
                  </a:lnTo>
                  <a:lnTo>
                    <a:pt x="404" y="52"/>
                  </a:lnTo>
                  <a:lnTo>
                    <a:pt x="391" y="49"/>
                  </a:lnTo>
                  <a:lnTo>
                    <a:pt x="364" y="40"/>
                  </a:lnTo>
                  <a:lnTo>
                    <a:pt x="340" y="32"/>
                  </a:lnTo>
                  <a:lnTo>
                    <a:pt x="340" y="32"/>
                  </a:lnTo>
                  <a:lnTo>
                    <a:pt x="327" y="35"/>
                  </a:lnTo>
                  <a:lnTo>
                    <a:pt x="313" y="40"/>
                  </a:lnTo>
                  <a:lnTo>
                    <a:pt x="302" y="48"/>
                  </a:lnTo>
                  <a:lnTo>
                    <a:pt x="290" y="55"/>
                  </a:lnTo>
                  <a:lnTo>
                    <a:pt x="278" y="66"/>
                  </a:lnTo>
                  <a:lnTo>
                    <a:pt x="268" y="75"/>
                  </a:lnTo>
                  <a:lnTo>
                    <a:pt x="257" y="85"/>
                  </a:lnTo>
                  <a:lnTo>
                    <a:pt x="248" y="96"/>
                  </a:lnTo>
                  <a:lnTo>
                    <a:pt x="234" y="111"/>
                  </a:lnTo>
                  <a:lnTo>
                    <a:pt x="224" y="122"/>
                  </a:lnTo>
                  <a:lnTo>
                    <a:pt x="219" y="123"/>
                  </a:lnTo>
                  <a:lnTo>
                    <a:pt x="216" y="124"/>
                  </a:lnTo>
                  <a:lnTo>
                    <a:pt x="212" y="124"/>
                  </a:lnTo>
                  <a:lnTo>
                    <a:pt x="210" y="123"/>
                  </a:lnTo>
                  <a:lnTo>
                    <a:pt x="197" y="111"/>
                  </a:lnTo>
                  <a:lnTo>
                    <a:pt x="172" y="92"/>
                  </a:lnTo>
                  <a:lnTo>
                    <a:pt x="168" y="89"/>
                  </a:lnTo>
                  <a:lnTo>
                    <a:pt x="164" y="88"/>
                  </a:lnTo>
                  <a:lnTo>
                    <a:pt x="160" y="88"/>
                  </a:lnTo>
                  <a:lnTo>
                    <a:pt x="155" y="88"/>
                  </a:lnTo>
                  <a:lnTo>
                    <a:pt x="146" y="89"/>
                  </a:lnTo>
                  <a:lnTo>
                    <a:pt x="136" y="93"/>
                  </a:lnTo>
                  <a:lnTo>
                    <a:pt x="127" y="97"/>
                  </a:lnTo>
                  <a:lnTo>
                    <a:pt x="118" y="102"/>
                  </a:lnTo>
                  <a:lnTo>
                    <a:pt x="110" y="107"/>
                  </a:lnTo>
                  <a:lnTo>
                    <a:pt x="103" y="112"/>
                  </a:lnTo>
                  <a:lnTo>
                    <a:pt x="96" y="122"/>
                  </a:lnTo>
                  <a:lnTo>
                    <a:pt x="85" y="133"/>
                  </a:lnTo>
                  <a:lnTo>
                    <a:pt x="80" y="138"/>
                  </a:lnTo>
                  <a:lnTo>
                    <a:pt x="75" y="142"/>
                  </a:lnTo>
                  <a:lnTo>
                    <a:pt x="70" y="146"/>
                  </a:lnTo>
                  <a:lnTo>
                    <a:pt x="64" y="149"/>
                  </a:lnTo>
                  <a:lnTo>
                    <a:pt x="58" y="151"/>
                  </a:lnTo>
                  <a:lnTo>
                    <a:pt x="53" y="155"/>
                  </a:lnTo>
                  <a:lnTo>
                    <a:pt x="49" y="160"/>
                  </a:lnTo>
                  <a:lnTo>
                    <a:pt x="48" y="167"/>
                  </a:lnTo>
                  <a:lnTo>
                    <a:pt x="46" y="181"/>
                  </a:lnTo>
                  <a:lnTo>
                    <a:pt x="48" y="197"/>
                  </a:lnTo>
                  <a:lnTo>
                    <a:pt x="49" y="204"/>
                  </a:lnTo>
                  <a:lnTo>
                    <a:pt x="48" y="212"/>
                  </a:lnTo>
                  <a:lnTo>
                    <a:pt x="48" y="219"/>
                  </a:lnTo>
                  <a:lnTo>
                    <a:pt x="45" y="225"/>
                  </a:lnTo>
                  <a:lnTo>
                    <a:pt x="41" y="230"/>
                  </a:lnTo>
                  <a:lnTo>
                    <a:pt x="35" y="234"/>
                  </a:lnTo>
                  <a:lnTo>
                    <a:pt x="26" y="237"/>
                  </a:lnTo>
                  <a:lnTo>
                    <a:pt x="15" y="238"/>
                  </a:lnTo>
                  <a:lnTo>
                    <a:pt x="15" y="238"/>
                  </a:lnTo>
                  <a:lnTo>
                    <a:pt x="6" y="302"/>
                  </a:lnTo>
                  <a:lnTo>
                    <a:pt x="5" y="317"/>
                  </a:lnTo>
                  <a:lnTo>
                    <a:pt x="5" y="333"/>
                  </a:lnTo>
                  <a:lnTo>
                    <a:pt x="6" y="348"/>
                  </a:lnTo>
                  <a:lnTo>
                    <a:pt x="6" y="363"/>
                  </a:lnTo>
                  <a:lnTo>
                    <a:pt x="4" y="390"/>
                  </a:lnTo>
                  <a:lnTo>
                    <a:pt x="0" y="412"/>
                  </a:lnTo>
                  <a:lnTo>
                    <a:pt x="0" y="422"/>
                  </a:lnTo>
                  <a:lnTo>
                    <a:pt x="1" y="432"/>
                  </a:lnTo>
                  <a:lnTo>
                    <a:pt x="5" y="445"/>
                  </a:lnTo>
                  <a:lnTo>
                    <a:pt x="10" y="461"/>
                  </a:lnTo>
                  <a:lnTo>
                    <a:pt x="19" y="487"/>
                  </a:lnTo>
                  <a:lnTo>
                    <a:pt x="28" y="528"/>
                  </a:lnTo>
                  <a:lnTo>
                    <a:pt x="41" y="579"/>
                  </a:lnTo>
                  <a:lnTo>
                    <a:pt x="55" y="632"/>
                  </a:lnTo>
                  <a:lnTo>
                    <a:pt x="63" y="657"/>
                  </a:lnTo>
                  <a:lnTo>
                    <a:pt x="72" y="681"/>
                  </a:lnTo>
                  <a:lnTo>
                    <a:pt x="83" y="702"/>
                  </a:lnTo>
                  <a:lnTo>
                    <a:pt x="93" y="720"/>
                  </a:lnTo>
                  <a:lnTo>
                    <a:pt x="98" y="728"/>
                  </a:lnTo>
                  <a:lnTo>
                    <a:pt x="105" y="734"/>
                  </a:lnTo>
                  <a:lnTo>
                    <a:pt x="110" y="739"/>
                  </a:lnTo>
                  <a:lnTo>
                    <a:pt x="116" y="745"/>
                  </a:lnTo>
                  <a:lnTo>
                    <a:pt x="123" y="747"/>
                  </a:lnTo>
                  <a:lnTo>
                    <a:pt x="131" y="749"/>
                  </a:lnTo>
                  <a:lnTo>
                    <a:pt x="137" y="749"/>
                  </a:lnTo>
                  <a:lnTo>
                    <a:pt x="145" y="746"/>
                  </a:lnTo>
                  <a:lnTo>
                    <a:pt x="191" y="734"/>
                  </a:lnTo>
                  <a:lnTo>
                    <a:pt x="191" y="73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00" name="Freeform 121">
              <a:extLst>
                <a:ext uri="{FF2B5EF4-FFF2-40B4-BE49-F238E27FC236}">
                  <a16:creationId xmlns:a16="http://schemas.microsoft.com/office/drawing/2014/main" id="{F2B850F2-22C2-2F4C-B120-FE0D59AA95E4}"/>
                </a:ext>
              </a:extLst>
            </p:cNvPr>
            <p:cNvSpPr>
              <a:spLocks/>
            </p:cNvSpPr>
            <p:nvPr/>
          </p:nvSpPr>
          <p:spPr bwMode="auto">
            <a:xfrm>
              <a:off x="8422832" y="5619544"/>
              <a:ext cx="293293" cy="615950"/>
            </a:xfrm>
            <a:custGeom>
              <a:avLst/>
              <a:gdLst/>
              <a:ahLst/>
              <a:cxnLst>
                <a:cxn ang="0">
                  <a:pos x="38" y="278"/>
                </a:cxn>
                <a:cxn ang="0">
                  <a:pos x="4" y="217"/>
                </a:cxn>
                <a:cxn ang="0">
                  <a:pos x="44" y="158"/>
                </a:cxn>
                <a:cxn ang="0">
                  <a:pos x="128" y="13"/>
                </a:cxn>
                <a:cxn ang="0">
                  <a:pos x="148" y="0"/>
                </a:cxn>
                <a:cxn ang="0">
                  <a:pos x="158" y="39"/>
                </a:cxn>
                <a:cxn ang="0">
                  <a:pos x="189" y="71"/>
                </a:cxn>
                <a:cxn ang="0">
                  <a:pos x="213" y="64"/>
                </a:cxn>
                <a:cxn ang="0">
                  <a:pos x="276" y="36"/>
                </a:cxn>
                <a:cxn ang="0">
                  <a:pos x="321" y="90"/>
                </a:cxn>
                <a:cxn ang="0">
                  <a:pos x="342" y="129"/>
                </a:cxn>
                <a:cxn ang="0">
                  <a:pos x="389" y="151"/>
                </a:cxn>
                <a:cxn ang="0">
                  <a:pos x="432" y="224"/>
                </a:cxn>
                <a:cxn ang="0">
                  <a:pos x="446" y="318"/>
                </a:cxn>
                <a:cxn ang="0">
                  <a:pos x="446" y="440"/>
                </a:cxn>
                <a:cxn ang="0">
                  <a:pos x="441" y="545"/>
                </a:cxn>
                <a:cxn ang="0">
                  <a:pos x="482" y="702"/>
                </a:cxn>
                <a:cxn ang="0">
                  <a:pos x="539" y="851"/>
                </a:cxn>
                <a:cxn ang="0">
                  <a:pos x="578" y="872"/>
                </a:cxn>
                <a:cxn ang="0">
                  <a:pos x="630" y="917"/>
                </a:cxn>
                <a:cxn ang="0">
                  <a:pos x="634" y="1001"/>
                </a:cxn>
                <a:cxn ang="0">
                  <a:pos x="605" y="1065"/>
                </a:cxn>
                <a:cxn ang="0">
                  <a:pos x="534" y="1127"/>
                </a:cxn>
                <a:cxn ang="0">
                  <a:pos x="485" y="1189"/>
                </a:cxn>
                <a:cxn ang="0">
                  <a:pos x="407" y="1208"/>
                </a:cxn>
                <a:cxn ang="0">
                  <a:pos x="386" y="1233"/>
                </a:cxn>
                <a:cxn ang="0">
                  <a:pos x="407" y="1299"/>
                </a:cxn>
                <a:cxn ang="0">
                  <a:pos x="385" y="1330"/>
                </a:cxn>
                <a:cxn ang="0">
                  <a:pos x="362" y="1364"/>
                </a:cxn>
                <a:cxn ang="0">
                  <a:pos x="302" y="1347"/>
                </a:cxn>
                <a:cxn ang="0">
                  <a:pos x="235" y="1313"/>
                </a:cxn>
                <a:cxn ang="0">
                  <a:pos x="204" y="1269"/>
                </a:cxn>
                <a:cxn ang="0">
                  <a:pos x="125" y="1202"/>
                </a:cxn>
                <a:cxn ang="0">
                  <a:pos x="46" y="1141"/>
                </a:cxn>
                <a:cxn ang="0">
                  <a:pos x="3" y="1068"/>
                </a:cxn>
                <a:cxn ang="0">
                  <a:pos x="7" y="1054"/>
                </a:cxn>
                <a:cxn ang="0">
                  <a:pos x="36" y="1081"/>
                </a:cxn>
                <a:cxn ang="0">
                  <a:pos x="56" y="1084"/>
                </a:cxn>
                <a:cxn ang="0">
                  <a:pos x="34" y="1031"/>
                </a:cxn>
                <a:cxn ang="0">
                  <a:pos x="9" y="993"/>
                </a:cxn>
                <a:cxn ang="0">
                  <a:pos x="20" y="910"/>
                </a:cxn>
                <a:cxn ang="0">
                  <a:pos x="73" y="821"/>
                </a:cxn>
                <a:cxn ang="0">
                  <a:pos x="71" y="786"/>
                </a:cxn>
                <a:cxn ang="0">
                  <a:pos x="40" y="758"/>
                </a:cxn>
                <a:cxn ang="0">
                  <a:pos x="53" y="703"/>
                </a:cxn>
                <a:cxn ang="0">
                  <a:pos x="66" y="654"/>
                </a:cxn>
                <a:cxn ang="0">
                  <a:pos x="46" y="605"/>
                </a:cxn>
                <a:cxn ang="0">
                  <a:pos x="78" y="576"/>
                </a:cxn>
                <a:cxn ang="0">
                  <a:pos x="82" y="540"/>
                </a:cxn>
                <a:cxn ang="0">
                  <a:pos x="71" y="510"/>
                </a:cxn>
                <a:cxn ang="0">
                  <a:pos x="101" y="505"/>
                </a:cxn>
                <a:cxn ang="0">
                  <a:pos x="91" y="422"/>
                </a:cxn>
                <a:cxn ang="0">
                  <a:pos x="70" y="381"/>
                </a:cxn>
              </a:cxnLst>
              <a:rect l="0" t="0" r="r" b="b"/>
              <a:pathLst>
                <a:path w="644" h="1364">
                  <a:moveTo>
                    <a:pt x="26" y="361"/>
                  </a:moveTo>
                  <a:lnTo>
                    <a:pt x="31" y="311"/>
                  </a:lnTo>
                  <a:lnTo>
                    <a:pt x="34" y="304"/>
                  </a:lnTo>
                  <a:lnTo>
                    <a:pt x="36" y="296"/>
                  </a:lnTo>
                  <a:lnTo>
                    <a:pt x="38" y="287"/>
                  </a:lnTo>
                  <a:lnTo>
                    <a:pt x="38" y="278"/>
                  </a:lnTo>
                  <a:lnTo>
                    <a:pt x="38" y="268"/>
                  </a:lnTo>
                  <a:lnTo>
                    <a:pt x="38" y="259"/>
                  </a:lnTo>
                  <a:lnTo>
                    <a:pt x="35" y="251"/>
                  </a:lnTo>
                  <a:lnTo>
                    <a:pt x="33" y="246"/>
                  </a:lnTo>
                  <a:lnTo>
                    <a:pt x="17" y="230"/>
                  </a:lnTo>
                  <a:lnTo>
                    <a:pt x="4" y="217"/>
                  </a:lnTo>
                  <a:lnTo>
                    <a:pt x="8" y="215"/>
                  </a:lnTo>
                  <a:lnTo>
                    <a:pt x="13" y="210"/>
                  </a:lnTo>
                  <a:lnTo>
                    <a:pt x="18" y="203"/>
                  </a:lnTo>
                  <a:lnTo>
                    <a:pt x="22" y="197"/>
                  </a:lnTo>
                  <a:lnTo>
                    <a:pt x="33" y="178"/>
                  </a:lnTo>
                  <a:lnTo>
                    <a:pt x="44" y="158"/>
                  </a:lnTo>
                  <a:lnTo>
                    <a:pt x="62" y="116"/>
                  </a:lnTo>
                  <a:lnTo>
                    <a:pt x="77" y="87"/>
                  </a:lnTo>
                  <a:lnTo>
                    <a:pt x="88" y="67"/>
                  </a:lnTo>
                  <a:lnTo>
                    <a:pt x="106" y="39"/>
                  </a:lnTo>
                  <a:lnTo>
                    <a:pt x="118" y="24"/>
                  </a:lnTo>
                  <a:lnTo>
                    <a:pt x="128" y="13"/>
                  </a:lnTo>
                  <a:lnTo>
                    <a:pt x="134" y="7"/>
                  </a:lnTo>
                  <a:lnTo>
                    <a:pt x="138" y="5"/>
                  </a:lnTo>
                  <a:lnTo>
                    <a:pt x="143" y="2"/>
                  </a:lnTo>
                  <a:lnTo>
                    <a:pt x="147" y="1"/>
                  </a:lnTo>
                  <a:lnTo>
                    <a:pt x="147" y="0"/>
                  </a:lnTo>
                  <a:lnTo>
                    <a:pt x="148" y="0"/>
                  </a:lnTo>
                  <a:lnTo>
                    <a:pt x="148" y="1"/>
                  </a:lnTo>
                  <a:lnTo>
                    <a:pt x="149" y="2"/>
                  </a:lnTo>
                  <a:lnTo>
                    <a:pt x="152" y="7"/>
                  </a:lnTo>
                  <a:lnTo>
                    <a:pt x="153" y="15"/>
                  </a:lnTo>
                  <a:lnTo>
                    <a:pt x="157" y="30"/>
                  </a:lnTo>
                  <a:lnTo>
                    <a:pt x="158" y="39"/>
                  </a:lnTo>
                  <a:lnTo>
                    <a:pt x="162" y="45"/>
                  </a:lnTo>
                  <a:lnTo>
                    <a:pt x="167" y="53"/>
                  </a:lnTo>
                  <a:lnTo>
                    <a:pt x="174" y="61"/>
                  </a:lnTo>
                  <a:lnTo>
                    <a:pt x="182" y="67"/>
                  </a:lnTo>
                  <a:lnTo>
                    <a:pt x="185" y="70"/>
                  </a:lnTo>
                  <a:lnTo>
                    <a:pt x="189" y="71"/>
                  </a:lnTo>
                  <a:lnTo>
                    <a:pt x="193" y="72"/>
                  </a:lnTo>
                  <a:lnTo>
                    <a:pt x="198" y="74"/>
                  </a:lnTo>
                  <a:lnTo>
                    <a:pt x="202" y="72"/>
                  </a:lnTo>
                  <a:lnTo>
                    <a:pt x="206" y="71"/>
                  </a:lnTo>
                  <a:lnTo>
                    <a:pt x="209" y="68"/>
                  </a:lnTo>
                  <a:lnTo>
                    <a:pt x="213" y="64"/>
                  </a:lnTo>
                  <a:lnTo>
                    <a:pt x="218" y="58"/>
                  </a:lnTo>
                  <a:lnTo>
                    <a:pt x="224" y="54"/>
                  </a:lnTo>
                  <a:lnTo>
                    <a:pt x="232" y="49"/>
                  </a:lnTo>
                  <a:lnTo>
                    <a:pt x="241" y="46"/>
                  </a:lnTo>
                  <a:lnTo>
                    <a:pt x="261" y="41"/>
                  </a:lnTo>
                  <a:lnTo>
                    <a:pt x="276" y="36"/>
                  </a:lnTo>
                  <a:lnTo>
                    <a:pt x="294" y="54"/>
                  </a:lnTo>
                  <a:lnTo>
                    <a:pt x="311" y="72"/>
                  </a:lnTo>
                  <a:lnTo>
                    <a:pt x="315" y="77"/>
                  </a:lnTo>
                  <a:lnTo>
                    <a:pt x="318" y="81"/>
                  </a:lnTo>
                  <a:lnTo>
                    <a:pt x="320" y="87"/>
                  </a:lnTo>
                  <a:lnTo>
                    <a:pt x="321" y="90"/>
                  </a:lnTo>
                  <a:lnTo>
                    <a:pt x="324" y="99"/>
                  </a:lnTo>
                  <a:lnTo>
                    <a:pt x="325" y="107"/>
                  </a:lnTo>
                  <a:lnTo>
                    <a:pt x="328" y="115"/>
                  </a:lnTo>
                  <a:lnTo>
                    <a:pt x="333" y="123"/>
                  </a:lnTo>
                  <a:lnTo>
                    <a:pt x="338" y="127"/>
                  </a:lnTo>
                  <a:lnTo>
                    <a:pt x="342" y="129"/>
                  </a:lnTo>
                  <a:lnTo>
                    <a:pt x="349" y="132"/>
                  </a:lnTo>
                  <a:lnTo>
                    <a:pt x="356" y="134"/>
                  </a:lnTo>
                  <a:lnTo>
                    <a:pt x="367" y="138"/>
                  </a:lnTo>
                  <a:lnTo>
                    <a:pt x="375" y="141"/>
                  </a:lnTo>
                  <a:lnTo>
                    <a:pt x="382" y="146"/>
                  </a:lnTo>
                  <a:lnTo>
                    <a:pt x="389" y="151"/>
                  </a:lnTo>
                  <a:lnTo>
                    <a:pt x="394" y="156"/>
                  </a:lnTo>
                  <a:lnTo>
                    <a:pt x="398" y="163"/>
                  </a:lnTo>
                  <a:lnTo>
                    <a:pt x="403" y="171"/>
                  </a:lnTo>
                  <a:lnTo>
                    <a:pt x="407" y="180"/>
                  </a:lnTo>
                  <a:lnTo>
                    <a:pt x="419" y="203"/>
                  </a:lnTo>
                  <a:lnTo>
                    <a:pt x="432" y="224"/>
                  </a:lnTo>
                  <a:lnTo>
                    <a:pt x="437" y="235"/>
                  </a:lnTo>
                  <a:lnTo>
                    <a:pt x="442" y="247"/>
                  </a:lnTo>
                  <a:lnTo>
                    <a:pt x="445" y="259"/>
                  </a:lnTo>
                  <a:lnTo>
                    <a:pt x="446" y="272"/>
                  </a:lnTo>
                  <a:lnTo>
                    <a:pt x="445" y="294"/>
                  </a:lnTo>
                  <a:lnTo>
                    <a:pt x="446" y="318"/>
                  </a:lnTo>
                  <a:lnTo>
                    <a:pt x="446" y="331"/>
                  </a:lnTo>
                  <a:lnTo>
                    <a:pt x="448" y="343"/>
                  </a:lnTo>
                  <a:lnTo>
                    <a:pt x="451" y="353"/>
                  </a:lnTo>
                  <a:lnTo>
                    <a:pt x="456" y="361"/>
                  </a:lnTo>
                  <a:lnTo>
                    <a:pt x="447" y="425"/>
                  </a:lnTo>
                  <a:lnTo>
                    <a:pt x="446" y="440"/>
                  </a:lnTo>
                  <a:lnTo>
                    <a:pt x="446" y="456"/>
                  </a:lnTo>
                  <a:lnTo>
                    <a:pt x="447" y="471"/>
                  </a:lnTo>
                  <a:lnTo>
                    <a:pt x="447" y="486"/>
                  </a:lnTo>
                  <a:lnTo>
                    <a:pt x="445" y="513"/>
                  </a:lnTo>
                  <a:lnTo>
                    <a:pt x="441" y="535"/>
                  </a:lnTo>
                  <a:lnTo>
                    <a:pt x="441" y="545"/>
                  </a:lnTo>
                  <a:lnTo>
                    <a:pt x="442" y="555"/>
                  </a:lnTo>
                  <a:lnTo>
                    <a:pt x="446" y="568"/>
                  </a:lnTo>
                  <a:lnTo>
                    <a:pt x="451" y="584"/>
                  </a:lnTo>
                  <a:lnTo>
                    <a:pt x="460" y="610"/>
                  </a:lnTo>
                  <a:lnTo>
                    <a:pt x="469" y="651"/>
                  </a:lnTo>
                  <a:lnTo>
                    <a:pt x="482" y="702"/>
                  </a:lnTo>
                  <a:lnTo>
                    <a:pt x="496" y="755"/>
                  </a:lnTo>
                  <a:lnTo>
                    <a:pt x="504" y="780"/>
                  </a:lnTo>
                  <a:lnTo>
                    <a:pt x="513" y="804"/>
                  </a:lnTo>
                  <a:lnTo>
                    <a:pt x="524" y="825"/>
                  </a:lnTo>
                  <a:lnTo>
                    <a:pt x="534" y="843"/>
                  </a:lnTo>
                  <a:lnTo>
                    <a:pt x="539" y="851"/>
                  </a:lnTo>
                  <a:lnTo>
                    <a:pt x="546" y="857"/>
                  </a:lnTo>
                  <a:lnTo>
                    <a:pt x="551" y="862"/>
                  </a:lnTo>
                  <a:lnTo>
                    <a:pt x="557" y="868"/>
                  </a:lnTo>
                  <a:lnTo>
                    <a:pt x="564" y="870"/>
                  </a:lnTo>
                  <a:lnTo>
                    <a:pt x="572" y="872"/>
                  </a:lnTo>
                  <a:lnTo>
                    <a:pt x="578" y="872"/>
                  </a:lnTo>
                  <a:lnTo>
                    <a:pt x="586" y="869"/>
                  </a:lnTo>
                  <a:lnTo>
                    <a:pt x="632" y="857"/>
                  </a:lnTo>
                  <a:lnTo>
                    <a:pt x="631" y="873"/>
                  </a:lnTo>
                  <a:lnTo>
                    <a:pt x="630" y="887"/>
                  </a:lnTo>
                  <a:lnTo>
                    <a:pt x="629" y="903"/>
                  </a:lnTo>
                  <a:lnTo>
                    <a:pt x="630" y="917"/>
                  </a:lnTo>
                  <a:lnTo>
                    <a:pt x="634" y="929"/>
                  </a:lnTo>
                  <a:lnTo>
                    <a:pt x="638" y="940"/>
                  </a:lnTo>
                  <a:lnTo>
                    <a:pt x="641" y="951"/>
                  </a:lnTo>
                  <a:lnTo>
                    <a:pt x="644" y="964"/>
                  </a:lnTo>
                  <a:lnTo>
                    <a:pt x="640" y="983"/>
                  </a:lnTo>
                  <a:lnTo>
                    <a:pt x="634" y="1001"/>
                  </a:lnTo>
                  <a:lnTo>
                    <a:pt x="630" y="1019"/>
                  </a:lnTo>
                  <a:lnTo>
                    <a:pt x="625" y="1036"/>
                  </a:lnTo>
                  <a:lnTo>
                    <a:pt x="622" y="1044"/>
                  </a:lnTo>
                  <a:lnTo>
                    <a:pt x="617" y="1052"/>
                  </a:lnTo>
                  <a:lnTo>
                    <a:pt x="612" y="1058"/>
                  </a:lnTo>
                  <a:lnTo>
                    <a:pt x="605" y="1065"/>
                  </a:lnTo>
                  <a:lnTo>
                    <a:pt x="592" y="1074"/>
                  </a:lnTo>
                  <a:lnTo>
                    <a:pt x="581" y="1081"/>
                  </a:lnTo>
                  <a:lnTo>
                    <a:pt x="568" y="1089"/>
                  </a:lnTo>
                  <a:lnTo>
                    <a:pt x="556" y="1100"/>
                  </a:lnTo>
                  <a:lnTo>
                    <a:pt x="544" y="1112"/>
                  </a:lnTo>
                  <a:lnTo>
                    <a:pt x="534" y="1127"/>
                  </a:lnTo>
                  <a:lnTo>
                    <a:pt x="526" y="1141"/>
                  </a:lnTo>
                  <a:lnTo>
                    <a:pt x="517" y="1155"/>
                  </a:lnTo>
                  <a:lnTo>
                    <a:pt x="508" y="1168"/>
                  </a:lnTo>
                  <a:lnTo>
                    <a:pt x="498" y="1180"/>
                  </a:lnTo>
                  <a:lnTo>
                    <a:pt x="491" y="1185"/>
                  </a:lnTo>
                  <a:lnTo>
                    <a:pt x="485" y="1189"/>
                  </a:lnTo>
                  <a:lnTo>
                    <a:pt x="476" y="1194"/>
                  </a:lnTo>
                  <a:lnTo>
                    <a:pt x="467" y="1197"/>
                  </a:lnTo>
                  <a:lnTo>
                    <a:pt x="450" y="1201"/>
                  </a:lnTo>
                  <a:lnTo>
                    <a:pt x="428" y="1204"/>
                  </a:lnTo>
                  <a:lnTo>
                    <a:pt x="416" y="1207"/>
                  </a:lnTo>
                  <a:lnTo>
                    <a:pt x="407" y="1208"/>
                  </a:lnTo>
                  <a:lnTo>
                    <a:pt x="398" y="1211"/>
                  </a:lnTo>
                  <a:lnTo>
                    <a:pt x="393" y="1215"/>
                  </a:lnTo>
                  <a:lnTo>
                    <a:pt x="389" y="1219"/>
                  </a:lnTo>
                  <a:lnTo>
                    <a:pt x="388" y="1223"/>
                  </a:lnTo>
                  <a:lnTo>
                    <a:pt x="386" y="1228"/>
                  </a:lnTo>
                  <a:lnTo>
                    <a:pt x="386" y="1233"/>
                  </a:lnTo>
                  <a:lnTo>
                    <a:pt x="388" y="1243"/>
                  </a:lnTo>
                  <a:lnTo>
                    <a:pt x="391" y="1256"/>
                  </a:lnTo>
                  <a:lnTo>
                    <a:pt x="397" y="1268"/>
                  </a:lnTo>
                  <a:lnTo>
                    <a:pt x="402" y="1280"/>
                  </a:lnTo>
                  <a:lnTo>
                    <a:pt x="406" y="1290"/>
                  </a:lnTo>
                  <a:lnTo>
                    <a:pt x="407" y="1299"/>
                  </a:lnTo>
                  <a:lnTo>
                    <a:pt x="406" y="1304"/>
                  </a:lnTo>
                  <a:lnTo>
                    <a:pt x="404" y="1308"/>
                  </a:lnTo>
                  <a:lnTo>
                    <a:pt x="401" y="1312"/>
                  </a:lnTo>
                  <a:lnTo>
                    <a:pt x="397" y="1315"/>
                  </a:lnTo>
                  <a:lnTo>
                    <a:pt x="390" y="1322"/>
                  </a:lnTo>
                  <a:lnTo>
                    <a:pt x="385" y="1330"/>
                  </a:lnTo>
                  <a:lnTo>
                    <a:pt x="382" y="1342"/>
                  </a:lnTo>
                  <a:lnTo>
                    <a:pt x="378" y="1352"/>
                  </a:lnTo>
                  <a:lnTo>
                    <a:pt x="377" y="1357"/>
                  </a:lnTo>
                  <a:lnTo>
                    <a:pt x="373" y="1360"/>
                  </a:lnTo>
                  <a:lnTo>
                    <a:pt x="368" y="1363"/>
                  </a:lnTo>
                  <a:lnTo>
                    <a:pt x="362" y="1364"/>
                  </a:lnTo>
                  <a:lnTo>
                    <a:pt x="354" y="1364"/>
                  </a:lnTo>
                  <a:lnTo>
                    <a:pt x="346" y="1363"/>
                  </a:lnTo>
                  <a:lnTo>
                    <a:pt x="338" y="1360"/>
                  </a:lnTo>
                  <a:lnTo>
                    <a:pt x="331" y="1357"/>
                  </a:lnTo>
                  <a:lnTo>
                    <a:pt x="316" y="1352"/>
                  </a:lnTo>
                  <a:lnTo>
                    <a:pt x="302" y="1347"/>
                  </a:lnTo>
                  <a:lnTo>
                    <a:pt x="242" y="1350"/>
                  </a:lnTo>
                  <a:lnTo>
                    <a:pt x="239" y="1346"/>
                  </a:lnTo>
                  <a:lnTo>
                    <a:pt x="236" y="1340"/>
                  </a:lnTo>
                  <a:lnTo>
                    <a:pt x="235" y="1335"/>
                  </a:lnTo>
                  <a:lnTo>
                    <a:pt x="235" y="1330"/>
                  </a:lnTo>
                  <a:lnTo>
                    <a:pt x="235" y="1313"/>
                  </a:lnTo>
                  <a:lnTo>
                    <a:pt x="233" y="1302"/>
                  </a:lnTo>
                  <a:lnTo>
                    <a:pt x="231" y="1294"/>
                  </a:lnTo>
                  <a:lnTo>
                    <a:pt x="227" y="1289"/>
                  </a:lnTo>
                  <a:lnTo>
                    <a:pt x="220" y="1285"/>
                  </a:lnTo>
                  <a:lnTo>
                    <a:pt x="213" y="1278"/>
                  </a:lnTo>
                  <a:lnTo>
                    <a:pt x="204" y="1269"/>
                  </a:lnTo>
                  <a:lnTo>
                    <a:pt x="192" y="1256"/>
                  </a:lnTo>
                  <a:lnTo>
                    <a:pt x="182" y="1246"/>
                  </a:lnTo>
                  <a:lnTo>
                    <a:pt x="171" y="1236"/>
                  </a:lnTo>
                  <a:lnTo>
                    <a:pt x="161" y="1226"/>
                  </a:lnTo>
                  <a:lnTo>
                    <a:pt x="149" y="1217"/>
                  </a:lnTo>
                  <a:lnTo>
                    <a:pt x="125" y="1202"/>
                  </a:lnTo>
                  <a:lnTo>
                    <a:pt x="100" y="1186"/>
                  </a:lnTo>
                  <a:lnTo>
                    <a:pt x="88" y="1179"/>
                  </a:lnTo>
                  <a:lnTo>
                    <a:pt x="77" y="1171"/>
                  </a:lnTo>
                  <a:lnTo>
                    <a:pt x="65" y="1162"/>
                  </a:lnTo>
                  <a:lnTo>
                    <a:pt x="55" y="1153"/>
                  </a:lnTo>
                  <a:lnTo>
                    <a:pt x="46" y="1141"/>
                  </a:lnTo>
                  <a:lnTo>
                    <a:pt x="36" y="1129"/>
                  </a:lnTo>
                  <a:lnTo>
                    <a:pt x="29" y="1118"/>
                  </a:lnTo>
                  <a:lnTo>
                    <a:pt x="22" y="1102"/>
                  </a:lnTo>
                  <a:lnTo>
                    <a:pt x="16" y="1093"/>
                  </a:lnTo>
                  <a:lnTo>
                    <a:pt x="7" y="1076"/>
                  </a:lnTo>
                  <a:lnTo>
                    <a:pt x="3" y="1068"/>
                  </a:lnTo>
                  <a:lnTo>
                    <a:pt x="0" y="1062"/>
                  </a:lnTo>
                  <a:lnTo>
                    <a:pt x="0" y="1058"/>
                  </a:lnTo>
                  <a:lnTo>
                    <a:pt x="0" y="1057"/>
                  </a:lnTo>
                  <a:lnTo>
                    <a:pt x="1" y="1054"/>
                  </a:lnTo>
                  <a:lnTo>
                    <a:pt x="4" y="1054"/>
                  </a:lnTo>
                  <a:lnTo>
                    <a:pt x="7" y="1054"/>
                  </a:lnTo>
                  <a:lnTo>
                    <a:pt x="9" y="1055"/>
                  </a:lnTo>
                  <a:lnTo>
                    <a:pt x="13" y="1057"/>
                  </a:lnTo>
                  <a:lnTo>
                    <a:pt x="16" y="1059"/>
                  </a:lnTo>
                  <a:lnTo>
                    <a:pt x="22" y="1066"/>
                  </a:lnTo>
                  <a:lnTo>
                    <a:pt x="30" y="1074"/>
                  </a:lnTo>
                  <a:lnTo>
                    <a:pt x="36" y="1081"/>
                  </a:lnTo>
                  <a:lnTo>
                    <a:pt x="43" y="1089"/>
                  </a:lnTo>
                  <a:lnTo>
                    <a:pt x="49" y="1094"/>
                  </a:lnTo>
                  <a:lnTo>
                    <a:pt x="55" y="1096"/>
                  </a:lnTo>
                  <a:lnTo>
                    <a:pt x="55" y="1094"/>
                  </a:lnTo>
                  <a:lnTo>
                    <a:pt x="56" y="1094"/>
                  </a:lnTo>
                  <a:lnTo>
                    <a:pt x="56" y="1084"/>
                  </a:lnTo>
                  <a:lnTo>
                    <a:pt x="55" y="1074"/>
                  </a:lnTo>
                  <a:lnTo>
                    <a:pt x="52" y="1065"/>
                  </a:lnTo>
                  <a:lnTo>
                    <a:pt x="49" y="1055"/>
                  </a:lnTo>
                  <a:lnTo>
                    <a:pt x="46" y="1046"/>
                  </a:lnTo>
                  <a:lnTo>
                    <a:pt x="40" y="1039"/>
                  </a:lnTo>
                  <a:lnTo>
                    <a:pt x="34" y="1031"/>
                  </a:lnTo>
                  <a:lnTo>
                    <a:pt x="26" y="1023"/>
                  </a:lnTo>
                  <a:lnTo>
                    <a:pt x="21" y="1018"/>
                  </a:lnTo>
                  <a:lnTo>
                    <a:pt x="17" y="1013"/>
                  </a:lnTo>
                  <a:lnTo>
                    <a:pt x="14" y="1009"/>
                  </a:lnTo>
                  <a:lnTo>
                    <a:pt x="12" y="1004"/>
                  </a:lnTo>
                  <a:lnTo>
                    <a:pt x="9" y="993"/>
                  </a:lnTo>
                  <a:lnTo>
                    <a:pt x="8" y="983"/>
                  </a:lnTo>
                  <a:lnTo>
                    <a:pt x="9" y="961"/>
                  </a:lnTo>
                  <a:lnTo>
                    <a:pt x="11" y="938"/>
                  </a:lnTo>
                  <a:lnTo>
                    <a:pt x="12" y="929"/>
                  </a:lnTo>
                  <a:lnTo>
                    <a:pt x="14" y="921"/>
                  </a:lnTo>
                  <a:lnTo>
                    <a:pt x="20" y="910"/>
                  </a:lnTo>
                  <a:lnTo>
                    <a:pt x="25" y="900"/>
                  </a:lnTo>
                  <a:lnTo>
                    <a:pt x="40" y="878"/>
                  </a:lnTo>
                  <a:lnTo>
                    <a:pt x="56" y="855"/>
                  </a:lnTo>
                  <a:lnTo>
                    <a:pt x="62" y="843"/>
                  </a:lnTo>
                  <a:lnTo>
                    <a:pt x="68" y="831"/>
                  </a:lnTo>
                  <a:lnTo>
                    <a:pt x="73" y="821"/>
                  </a:lnTo>
                  <a:lnTo>
                    <a:pt x="75" y="809"/>
                  </a:lnTo>
                  <a:lnTo>
                    <a:pt x="75" y="804"/>
                  </a:lnTo>
                  <a:lnTo>
                    <a:pt x="75" y="800"/>
                  </a:lnTo>
                  <a:lnTo>
                    <a:pt x="75" y="795"/>
                  </a:lnTo>
                  <a:lnTo>
                    <a:pt x="74" y="791"/>
                  </a:lnTo>
                  <a:lnTo>
                    <a:pt x="71" y="786"/>
                  </a:lnTo>
                  <a:lnTo>
                    <a:pt x="69" y="782"/>
                  </a:lnTo>
                  <a:lnTo>
                    <a:pt x="65" y="778"/>
                  </a:lnTo>
                  <a:lnTo>
                    <a:pt x="60" y="776"/>
                  </a:lnTo>
                  <a:lnTo>
                    <a:pt x="51" y="769"/>
                  </a:lnTo>
                  <a:lnTo>
                    <a:pt x="44" y="763"/>
                  </a:lnTo>
                  <a:lnTo>
                    <a:pt x="40" y="758"/>
                  </a:lnTo>
                  <a:lnTo>
                    <a:pt x="36" y="751"/>
                  </a:lnTo>
                  <a:lnTo>
                    <a:pt x="35" y="745"/>
                  </a:lnTo>
                  <a:lnTo>
                    <a:pt x="35" y="739"/>
                  </a:lnTo>
                  <a:lnTo>
                    <a:pt x="36" y="733"/>
                  </a:lnTo>
                  <a:lnTo>
                    <a:pt x="39" y="728"/>
                  </a:lnTo>
                  <a:lnTo>
                    <a:pt x="53" y="703"/>
                  </a:lnTo>
                  <a:lnTo>
                    <a:pt x="69" y="677"/>
                  </a:lnTo>
                  <a:lnTo>
                    <a:pt x="70" y="673"/>
                  </a:lnTo>
                  <a:lnTo>
                    <a:pt x="70" y="669"/>
                  </a:lnTo>
                  <a:lnTo>
                    <a:pt x="70" y="666"/>
                  </a:lnTo>
                  <a:lnTo>
                    <a:pt x="69" y="662"/>
                  </a:lnTo>
                  <a:lnTo>
                    <a:pt x="66" y="654"/>
                  </a:lnTo>
                  <a:lnTo>
                    <a:pt x="61" y="647"/>
                  </a:lnTo>
                  <a:lnTo>
                    <a:pt x="56" y="640"/>
                  </a:lnTo>
                  <a:lnTo>
                    <a:pt x="51" y="633"/>
                  </a:lnTo>
                  <a:lnTo>
                    <a:pt x="47" y="625"/>
                  </a:lnTo>
                  <a:lnTo>
                    <a:pt x="46" y="619"/>
                  </a:lnTo>
                  <a:lnTo>
                    <a:pt x="46" y="605"/>
                  </a:lnTo>
                  <a:lnTo>
                    <a:pt x="47" y="596"/>
                  </a:lnTo>
                  <a:lnTo>
                    <a:pt x="52" y="590"/>
                  </a:lnTo>
                  <a:lnTo>
                    <a:pt x="57" y="587"/>
                  </a:lnTo>
                  <a:lnTo>
                    <a:pt x="64" y="584"/>
                  </a:lnTo>
                  <a:lnTo>
                    <a:pt x="70" y="581"/>
                  </a:lnTo>
                  <a:lnTo>
                    <a:pt x="78" y="576"/>
                  </a:lnTo>
                  <a:lnTo>
                    <a:pt x="86" y="568"/>
                  </a:lnTo>
                  <a:lnTo>
                    <a:pt x="88" y="565"/>
                  </a:lnTo>
                  <a:lnTo>
                    <a:pt x="90" y="559"/>
                  </a:lnTo>
                  <a:lnTo>
                    <a:pt x="90" y="554"/>
                  </a:lnTo>
                  <a:lnTo>
                    <a:pt x="88" y="549"/>
                  </a:lnTo>
                  <a:lnTo>
                    <a:pt x="82" y="540"/>
                  </a:lnTo>
                  <a:lnTo>
                    <a:pt x="75" y="531"/>
                  </a:lnTo>
                  <a:lnTo>
                    <a:pt x="69" y="522"/>
                  </a:lnTo>
                  <a:lnTo>
                    <a:pt x="65" y="515"/>
                  </a:lnTo>
                  <a:lnTo>
                    <a:pt x="65" y="514"/>
                  </a:lnTo>
                  <a:lnTo>
                    <a:pt x="68" y="511"/>
                  </a:lnTo>
                  <a:lnTo>
                    <a:pt x="71" y="510"/>
                  </a:lnTo>
                  <a:lnTo>
                    <a:pt x="78" y="510"/>
                  </a:lnTo>
                  <a:lnTo>
                    <a:pt x="88" y="510"/>
                  </a:lnTo>
                  <a:lnTo>
                    <a:pt x="96" y="509"/>
                  </a:lnTo>
                  <a:lnTo>
                    <a:pt x="99" y="508"/>
                  </a:lnTo>
                  <a:lnTo>
                    <a:pt x="100" y="506"/>
                  </a:lnTo>
                  <a:lnTo>
                    <a:pt x="101" y="505"/>
                  </a:lnTo>
                  <a:lnTo>
                    <a:pt x="101" y="504"/>
                  </a:lnTo>
                  <a:lnTo>
                    <a:pt x="97" y="493"/>
                  </a:lnTo>
                  <a:lnTo>
                    <a:pt x="92" y="475"/>
                  </a:lnTo>
                  <a:lnTo>
                    <a:pt x="93" y="452"/>
                  </a:lnTo>
                  <a:lnTo>
                    <a:pt x="92" y="431"/>
                  </a:lnTo>
                  <a:lnTo>
                    <a:pt x="91" y="422"/>
                  </a:lnTo>
                  <a:lnTo>
                    <a:pt x="90" y="413"/>
                  </a:lnTo>
                  <a:lnTo>
                    <a:pt x="87" y="405"/>
                  </a:lnTo>
                  <a:lnTo>
                    <a:pt x="84" y="399"/>
                  </a:lnTo>
                  <a:lnTo>
                    <a:pt x="81" y="392"/>
                  </a:lnTo>
                  <a:lnTo>
                    <a:pt x="75" y="386"/>
                  </a:lnTo>
                  <a:lnTo>
                    <a:pt x="70" y="381"/>
                  </a:lnTo>
                  <a:lnTo>
                    <a:pt x="64" y="377"/>
                  </a:lnTo>
                  <a:lnTo>
                    <a:pt x="56" y="372"/>
                  </a:lnTo>
                  <a:lnTo>
                    <a:pt x="47" y="368"/>
                  </a:lnTo>
                  <a:lnTo>
                    <a:pt x="38" y="365"/>
                  </a:lnTo>
                  <a:lnTo>
                    <a:pt x="26" y="36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01" name="Freeform 122">
              <a:extLst>
                <a:ext uri="{FF2B5EF4-FFF2-40B4-BE49-F238E27FC236}">
                  <a16:creationId xmlns:a16="http://schemas.microsoft.com/office/drawing/2014/main" id="{FF9A655B-98E1-BC42-BA65-824F878FEC2C}"/>
                </a:ext>
              </a:extLst>
            </p:cNvPr>
            <p:cNvSpPr>
              <a:spLocks/>
            </p:cNvSpPr>
            <p:nvPr/>
          </p:nvSpPr>
          <p:spPr bwMode="auto">
            <a:xfrm>
              <a:off x="8422832" y="5619544"/>
              <a:ext cx="293293" cy="615950"/>
            </a:xfrm>
            <a:custGeom>
              <a:avLst/>
              <a:gdLst/>
              <a:ahLst/>
              <a:cxnLst>
                <a:cxn ang="0">
                  <a:pos x="38" y="278"/>
                </a:cxn>
                <a:cxn ang="0">
                  <a:pos x="4" y="217"/>
                </a:cxn>
                <a:cxn ang="0">
                  <a:pos x="44" y="158"/>
                </a:cxn>
                <a:cxn ang="0">
                  <a:pos x="128" y="13"/>
                </a:cxn>
                <a:cxn ang="0">
                  <a:pos x="148" y="0"/>
                </a:cxn>
                <a:cxn ang="0">
                  <a:pos x="158" y="39"/>
                </a:cxn>
                <a:cxn ang="0">
                  <a:pos x="189" y="71"/>
                </a:cxn>
                <a:cxn ang="0">
                  <a:pos x="213" y="64"/>
                </a:cxn>
                <a:cxn ang="0">
                  <a:pos x="276" y="36"/>
                </a:cxn>
                <a:cxn ang="0">
                  <a:pos x="320" y="87"/>
                </a:cxn>
                <a:cxn ang="0">
                  <a:pos x="338" y="127"/>
                </a:cxn>
                <a:cxn ang="0">
                  <a:pos x="382" y="146"/>
                </a:cxn>
                <a:cxn ang="0">
                  <a:pos x="419" y="203"/>
                </a:cxn>
                <a:cxn ang="0">
                  <a:pos x="445" y="294"/>
                </a:cxn>
                <a:cxn ang="0">
                  <a:pos x="456" y="361"/>
                </a:cxn>
                <a:cxn ang="0">
                  <a:pos x="445" y="513"/>
                </a:cxn>
                <a:cxn ang="0">
                  <a:pos x="460" y="610"/>
                </a:cxn>
                <a:cxn ang="0">
                  <a:pos x="524" y="825"/>
                </a:cxn>
                <a:cxn ang="0">
                  <a:pos x="564" y="870"/>
                </a:cxn>
                <a:cxn ang="0">
                  <a:pos x="631" y="873"/>
                </a:cxn>
                <a:cxn ang="0">
                  <a:pos x="641" y="951"/>
                </a:cxn>
                <a:cxn ang="0">
                  <a:pos x="622" y="1044"/>
                </a:cxn>
                <a:cxn ang="0">
                  <a:pos x="568" y="1089"/>
                </a:cxn>
                <a:cxn ang="0">
                  <a:pos x="508" y="1168"/>
                </a:cxn>
                <a:cxn ang="0">
                  <a:pos x="450" y="1201"/>
                </a:cxn>
                <a:cxn ang="0">
                  <a:pos x="389" y="1219"/>
                </a:cxn>
                <a:cxn ang="0">
                  <a:pos x="397" y="1268"/>
                </a:cxn>
                <a:cxn ang="0">
                  <a:pos x="401" y="1312"/>
                </a:cxn>
                <a:cxn ang="0">
                  <a:pos x="377" y="1357"/>
                </a:cxn>
                <a:cxn ang="0">
                  <a:pos x="338" y="1360"/>
                </a:cxn>
                <a:cxn ang="0">
                  <a:pos x="239" y="1346"/>
                </a:cxn>
                <a:cxn ang="0">
                  <a:pos x="231" y="1294"/>
                </a:cxn>
                <a:cxn ang="0">
                  <a:pos x="182" y="1246"/>
                </a:cxn>
                <a:cxn ang="0">
                  <a:pos x="88" y="1179"/>
                </a:cxn>
                <a:cxn ang="0">
                  <a:pos x="29" y="1118"/>
                </a:cxn>
                <a:cxn ang="0">
                  <a:pos x="0" y="1058"/>
                </a:cxn>
                <a:cxn ang="0">
                  <a:pos x="13" y="1057"/>
                </a:cxn>
                <a:cxn ang="0">
                  <a:pos x="49" y="1094"/>
                </a:cxn>
                <a:cxn ang="0">
                  <a:pos x="52" y="1065"/>
                </a:cxn>
                <a:cxn ang="0">
                  <a:pos x="21" y="1018"/>
                </a:cxn>
                <a:cxn ang="0">
                  <a:pos x="9" y="961"/>
                </a:cxn>
                <a:cxn ang="0">
                  <a:pos x="40" y="878"/>
                </a:cxn>
                <a:cxn ang="0">
                  <a:pos x="75" y="804"/>
                </a:cxn>
                <a:cxn ang="0">
                  <a:pos x="65" y="778"/>
                </a:cxn>
                <a:cxn ang="0">
                  <a:pos x="35" y="745"/>
                </a:cxn>
                <a:cxn ang="0">
                  <a:pos x="70" y="673"/>
                </a:cxn>
                <a:cxn ang="0">
                  <a:pos x="56" y="640"/>
                </a:cxn>
                <a:cxn ang="0">
                  <a:pos x="52" y="590"/>
                </a:cxn>
                <a:cxn ang="0">
                  <a:pos x="88" y="565"/>
                </a:cxn>
                <a:cxn ang="0">
                  <a:pos x="69" y="522"/>
                </a:cxn>
                <a:cxn ang="0">
                  <a:pos x="88" y="510"/>
                </a:cxn>
                <a:cxn ang="0">
                  <a:pos x="97" y="493"/>
                </a:cxn>
                <a:cxn ang="0">
                  <a:pos x="87" y="405"/>
                </a:cxn>
                <a:cxn ang="0">
                  <a:pos x="56" y="372"/>
                </a:cxn>
              </a:cxnLst>
              <a:rect l="0" t="0" r="r" b="b"/>
              <a:pathLst>
                <a:path w="644" h="1364">
                  <a:moveTo>
                    <a:pt x="26" y="361"/>
                  </a:moveTo>
                  <a:lnTo>
                    <a:pt x="31" y="311"/>
                  </a:lnTo>
                  <a:lnTo>
                    <a:pt x="34" y="304"/>
                  </a:lnTo>
                  <a:lnTo>
                    <a:pt x="36" y="296"/>
                  </a:lnTo>
                  <a:lnTo>
                    <a:pt x="38" y="287"/>
                  </a:lnTo>
                  <a:lnTo>
                    <a:pt x="38" y="278"/>
                  </a:lnTo>
                  <a:lnTo>
                    <a:pt x="38" y="268"/>
                  </a:lnTo>
                  <a:lnTo>
                    <a:pt x="38" y="259"/>
                  </a:lnTo>
                  <a:lnTo>
                    <a:pt x="35" y="251"/>
                  </a:lnTo>
                  <a:lnTo>
                    <a:pt x="33" y="246"/>
                  </a:lnTo>
                  <a:lnTo>
                    <a:pt x="17" y="230"/>
                  </a:lnTo>
                  <a:lnTo>
                    <a:pt x="4" y="217"/>
                  </a:lnTo>
                  <a:lnTo>
                    <a:pt x="8" y="215"/>
                  </a:lnTo>
                  <a:lnTo>
                    <a:pt x="13" y="210"/>
                  </a:lnTo>
                  <a:lnTo>
                    <a:pt x="18" y="203"/>
                  </a:lnTo>
                  <a:lnTo>
                    <a:pt x="22" y="197"/>
                  </a:lnTo>
                  <a:lnTo>
                    <a:pt x="33" y="178"/>
                  </a:lnTo>
                  <a:lnTo>
                    <a:pt x="44" y="158"/>
                  </a:lnTo>
                  <a:lnTo>
                    <a:pt x="62" y="116"/>
                  </a:lnTo>
                  <a:lnTo>
                    <a:pt x="77" y="87"/>
                  </a:lnTo>
                  <a:lnTo>
                    <a:pt x="88" y="67"/>
                  </a:lnTo>
                  <a:lnTo>
                    <a:pt x="106" y="39"/>
                  </a:lnTo>
                  <a:lnTo>
                    <a:pt x="118" y="24"/>
                  </a:lnTo>
                  <a:lnTo>
                    <a:pt x="128" y="13"/>
                  </a:lnTo>
                  <a:lnTo>
                    <a:pt x="134" y="7"/>
                  </a:lnTo>
                  <a:lnTo>
                    <a:pt x="138" y="5"/>
                  </a:lnTo>
                  <a:lnTo>
                    <a:pt x="143" y="2"/>
                  </a:lnTo>
                  <a:lnTo>
                    <a:pt x="147" y="1"/>
                  </a:lnTo>
                  <a:lnTo>
                    <a:pt x="147" y="0"/>
                  </a:lnTo>
                  <a:lnTo>
                    <a:pt x="148" y="0"/>
                  </a:lnTo>
                  <a:lnTo>
                    <a:pt x="148" y="1"/>
                  </a:lnTo>
                  <a:lnTo>
                    <a:pt x="149" y="2"/>
                  </a:lnTo>
                  <a:lnTo>
                    <a:pt x="152" y="7"/>
                  </a:lnTo>
                  <a:lnTo>
                    <a:pt x="153" y="15"/>
                  </a:lnTo>
                  <a:lnTo>
                    <a:pt x="157" y="30"/>
                  </a:lnTo>
                  <a:lnTo>
                    <a:pt x="158" y="39"/>
                  </a:lnTo>
                  <a:lnTo>
                    <a:pt x="162" y="45"/>
                  </a:lnTo>
                  <a:lnTo>
                    <a:pt x="167" y="53"/>
                  </a:lnTo>
                  <a:lnTo>
                    <a:pt x="174" y="61"/>
                  </a:lnTo>
                  <a:lnTo>
                    <a:pt x="182" y="67"/>
                  </a:lnTo>
                  <a:lnTo>
                    <a:pt x="185" y="70"/>
                  </a:lnTo>
                  <a:lnTo>
                    <a:pt x="189" y="71"/>
                  </a:lnTo>
                  <a:lnTo>
                    <a:pt x="193" y="72"/>
                  </a:lnTo>
                  <a:lnTo>
                    <a:pt x="198" y="74"/>
                  </a:lnTo>
                  <a:lnTo>
                    <a:pt x="202" y="72"/>
                  </a:lnTo>
                  <a:lnTo>
                    <a:pt x="206" y="71"/>
                  </a:lnTo>
                  <a:lnTo>
                    <a:pt x="209" y="68"/>
                  </a:lnTo>
                  <a:lnTo>
                    <a:pt x="213" y="64"/>
                  </a:lnTo>
                  <a:lnTo>
                    <a:pt x="218" y="58"/>
                  </a:lnTo>
                  <a:lnTo>
                    <a:pt x="224" y="54"/>
                  </a:lnTo>
                  <a:lnTo>
                    <a:pt x="232" y="49"/>
                  </a:lnTo>
                  <a:lnTo>
                    <a:pt x="241" y="46"/>
                  </a:lnTo>
                  <a:lnTo>
                    <a:pt x="261" y="41"/>
                  </a:lnTo>
                  <a:lnTo>
                    <a:pt x="276" y="36"/>
                  </a:lnTo>
                  <a:lnTo>
                    <a:pt x="276" y="36"/>
                  </a:lnTo>
                  <a:lnTo>
                    <a:pt x="294" y="54"/>
                  </a:lnTo>
                  <a:lnTo>
                    <a:pt x="311" y="72"/>
                  </a:lnTo>
                  <a:lnTo>
                    <a:pt x="315" y="77"/>
                  </a:lnTo>
                  <a:lnTo>
                    <a:pt x="318" y="81"/>
                  </a:lnTo>
                  <a:lnTo>
                    <a:pt x="320" y="87"/>
                  </a:lnTo>
                  <a:lnTo>
                    <a:pt x="321" y="90"/>
                  </a:lnTo>
                  <a:lnTo>
                    <a:pt x="324" y="99"/>
                  </a:lnTo>
                  <a:lnTo>
                    <a:pt x="325" y="107"/>
                  </a:lnTo>
                  <a:lnTo>
                    <a:pt x="328" y="115"/>
                  </a:lnTo>
                  <a:lnTo>
                    <a:pt x="333" y="123"/>
                  </a:lnTo>
                  <a:lnTo>
                    <a:pt x="338" y="127"/>
                  </a:lnTo>
                  <a:lnTo>
                    <a:pt x="342" y="129"/>
                  </a:lnTo>
                  <a:lnTo>
                    <a:pt x="349" y="132"/>
                  </a:lnTo>
                  <a:lnTo>
                    <a:pt x="356" y="134"/>
                  </a:lnTo>
                  <a:lnTo>
                    <a:pt x="367" y="138"/>
                  </a:lnTo>
                  <a:lnTo>
                    <a:pt x="375" y="141"/>
                  </a:lnTo>
                  <a:lnTo>
                    <a:pt x="382" y="146"/>
                  </a:lnTo>
                  <a:lnTo>
                    <a:pt x="389" y="151"/>
                  </a:lnTo>
                  <a:lnTo>
                    <a:pt x="394" y="156"/>
                  </a:lnTo>
                  <a:lnTo>
                    <a:pt x="398" y="163"/>
                  </a:lnTo>
                  <a:lnTo>
                    <a:pt x="403" y="171"/>
                  </a:lnTo>
                  <a:lnTo>
                    <a:pt x="407" y="180"/>
                  </a:lnTo>
                  <a:lnTo>
                    <a:pt x="419" y="203"/>
                  </a:lnTo>
                  <a:lnTo>
                    <a:pt x="432" y="224"/>
                  </a:lnTo>
                  <a:lnTo>
                    <a:pt x="437" y="235"/>
                  </a:lnTo>
                  <a:lnTo>
                    <a:pt x="442" y="247"/>
                  </a:lnTo>
                  <a:lnTo>
                    <a:pt x="445" y="259"/>
                  </a:lnTo>
                  <a:lnTo>
                    <a:pt x="446" y="272"/>
                  </a:lnTo>
                  <a:lnTo>
                    <a:pt x="445" y="294"/>
                  </a:lnTo>
                  <a:lnTo>
                    <a:pt x="446" y="318"/>
                  </a:lnTo>
                  <a:lnTo>
                    <a:pt x="446" y="331"/>
                  </a:lnTo>
                  <a:lnTo>
                    <a:pt x="448" y="343"/>
                  </a:lnTo>
                  <a:lnTo>
                    <a:pt x="451" y="353"/>
                  </a:lnTo>
                  <a:lnTo>
                    <a:pt x="456" y="361"/>
                  </a:lnTo>
                  <a:lnTo>
                    <a:pt x="456" y="361"/>
                  </a:lnTo>
                  <a:lnTo>
                    <a:pt x="447" y="425"/>
                  </a:lnTo>
                  <a:lnTo>
                    <a:pt x="446" y="440"/>
                  </a:lnTo>
                  <a:lnTo>
                    <a:pt x="446" y="456"/>
                  </a:lnTo>
                  <a:lnTo>
                    <a:pt x="447" y="471"/>
                  </a:lnTo>
                  <a:lnTo>
                    <a:pt x="447" y="486"/>
                  </a:lnTo>
                  <a:lnTo>
                    <a:pt x="445" y="513"/>
                  </a:lnTo>
                  <a:lnTo>
                    <a:pt x="441" y="535"/>
                  </a:lnTo>
                  <a:lnTo>
                    <a:pt x="441" y="545"/>
                  </a:lnTo>
                  <a:lnTo>
                    <a:pt x="442" y="555"/>
                  </a:lnTo>
                  <a:lnTo>
                    <a:pt x="446" y="568"/>
                  </a:lnTo>
                  <a:lnTo>
                    <a:pt x="451" y="584"/>
                  </a:lnTo>
                  <a:lnTo>
                    <a:pt x="460" y="610"/>
                  </a:lnTo>
                  <a:lnTo>
                    <a:pt x="469" y="651"/>
                  </a:lnTo>
                  <a:lnTo>
                    <a:pt x="482" y="702"/>
                  </a:lnTo>
                  <a:lnTo>
                    <a:pt x="496" y="755"/>
                  </a:lnTo>
                  <a:lnTo>
                    <a:pt x="504" y="780"/>
                  </a:lnTo>
                  <a:lnTo>
                    <a:pt x="513" y="804"/>
                  </a:lnTo>
                  <a:lnTo>
                    <a:pt x="524" y="825"/>
                  </a:lnTo>
                  <a:lnTo>
                    <a:pt x="534" y="843"/>
                  </a:lnTo>
                  <a:lnTo>
                    <a:pt x="539" y="851"/>
                  </a:lnTo>
                  <a:lnTo>
                    <a:pt x="546" y="857"/>
                  </a:lnTo>
                  <a:lnTo>
                    <a:pt x="551" y="862"/>
                  </a:lnTo>
                  <a:lnTo>
                    <a:pt x="557" y="868"/>
                  </a:lnTo>
                  <a:lnTo>
                    <a:pt x="564" y="870"/>
                  </a:lnTo>
                  <a:lnTo>
                    <a:pt x="572" y="872"/>
                  </a:lnTo>
                  <a:lnTo>
                    <a:pt x="578" y="872"/>
                  </a:lnTo>
                  <a:lnTo>
                    <a:pt x="586" y="869"/>
                  </a:lnTo>
                  <a:lnTo>
                    <a:pt x="632" y="857"/>
                  </a:lnTo>
                  <a:lnTo>
                    <a:pt x="632" y="857"/>
                  </a:lnTo>
                  <a:lnTo>
                    <a:pt x="631" y="873"/>
                  </a:lnTo>
                  <a:lnTo>
                    <a:pt x="630" y="887"/>
                  </a:lnTo>
                  <a:lnTo>
                    <a:pt x="629" y="903"/>
                  </a:lnTo>
                  <a:lnTo>
                    <a:pt x="630" y="917"/>
                  </a:lnTo>
                  <a:lnTo>
                    <a:pt x="634" y="929"/>
                  </a:lnTo>
                  <a:lnTo>
                    <a:pt x="638" y="940"/>
                  </a:lnTo>
                  <a:lnTo>
                    <a:pt x="641" y="951"/>
                  </a:lnTo>
                  <a:lnTo>
                    <a:pt x="644" y="964"/>
                  </a:lnTo>
                  <a:lnTo>
                    <a:pt x="640" y="983"/>
                  </a:lnTo>
                  <a:lnTo>
                    <a:pt x="634" y="1001"/>
                  </a:lnTo>
                  <a:lnTo>
                    <a:pt x="630" y="1019"/>
                  </a:lnTo>
                  <a:lnTo>
                    <a:pt x="625" y="1036"/>
                  </a:lnTo>
                  <a:lnTo>
                    <a:pt x="622" y="1044"/>
                  </a:lnTo>
                  <a:lnTo>
                    <a:pt x="617" y="1052"/>
                  </a:lnTo>
                  <a:lnTo>
                    <a:pt x="612" y="1058"/>
                  </a:lnTo>
                  <a:lnTo>
                    <a:pt x="605" y="1065"/>
                  </a:lnTo>
                  <a:lnTo>
                    <a:pt x="592" y="1074"/>
                  </a:lnTo>
                  <a:lnTo>
                    <a:pt x="581" y="1081"/>
                  </a:lnTo>
                  <a:lnTo>
                    <a:pt x="568" y="1089"/>
                  </a:lnTo>
                  <a:lnTo>
                    <a:pt x="556" y="1100"/>
                  </a:lnTo>
                  <a:lnTo>
                    <a:pt x="544" y="1112"/>
                  </a:lnTo>
                  <a:lnTo>
                    <a:pt x="534" y="1127"/>
                  </a:lnTo>
                  <a:lnTo>
                    <a:pt x="526" y="1141"/>
                  </a:lnTo>
                  <a:lnTo>
                    <a:pt x="517" y="1155"/>
                  </a:lnTo>
                  <a:lnTo>
                    <a:pt x="508" y="1168"/>
                  </a:lnTo>
                  <a:lnTo>
                    <a:pt x="498" y="1180"/>
                  </a:lnTo>
                  <a:lnTo>
                    <a:pt x="491" y="1185"/>
                  </a:lnTo>
                  <a:lnTo>
                    <a:pt x="485" y="1189"/>
                  </a:lnTo>
                  <a:lnTo>
                    <a:pt x="476" y="1194"/>
                  </a:lnTo>
                  <a:lnTo>
                    <a:pt x="467" y="1197"/>
                  </a:lnTo>
                  <a:lnTo>
                    <a:pt x="450" y="1201"/>
                  </a:lnTo>
                  <a:lnTo>
                    <a:pt x="428" y="1204"/>
                  </a:lnTo>
                  <a:lnTo>
                    <a:pt x="416" y="1207"/>
                  </a:lnTo>
                  <a:lnTo>
                    <a:pt x="407" y="1208"/>
                  </a:lnTo>
                  <a:lnTo>
                    <a:pt x="398" y="1211"/>
                  </a:lnTo>
                  <a:lnTo>
                    <a:pt x="393" y="1215"/>
                  </a:lnTo>
                  <a:lnTo>
                    <a:pt x="389" y="1219"/>
                  </a:lnTo>
                  <a:lnTo>
                    <a:pt x="388" y="1223"/>
                  </a:lnTo>
                  <a:lnTo>
                    <a:pt x="386" y="1228"/>
                  </a:lnTo>
                  <a:lnTo>
                    <a:pt x="386" y="1233"/>
                  </a:lnTo>
                  <a:lnTo>
                    <a:pt x="388" y="1243"/>
                  </a:lnTo>
                  <a:lnTo>
                    <a:pt x="391" y="1256"/>
                  </a:lnTo>
                  <a:lnTo>
                    <a:pt x="397" y="1268"/>
                  </a:lnTo>
                  <a:lnTo>
                    <a:pt x="402" y="1280"/>
                  </a:lnTo>
                  <a:lnTo>
                    <a:pt x="406" y="1290"/>
                  </a:lnTo>
                  <a:lnTo>
                    <a:pt x="407" y="1299"/>
                  </a:lnTo>
                  <a:lnTo>
                    <a:pt x="406" y="1304"/>
                  </a:lnTo>
                  <a:lnTo>
                    <a:pt x="404" y="1308"/>
                  </a:lnTo>
                  <a:lnTo>
                    <a:pt x="401" y="1312"/>
                  </a:lnTo>
                  <a:lnTo>
                    <a:pt x="397" y="1315"/>
                  </a:lnTo>
                  <a:lnTo>
                    <a:pt x="390" y="1322"/>
                  </a:lnTo>
                  <a:lnTo>
                    <a:pt x="385" y="1330"/>
                  </a:lnTo>
                  <a:lnTo>
                    <a:pt x="382" y="1342"/>
                  </a:lnTo>
                  <a:lnTo>
                    <a:pt x="378" y="1352"/>
                  </a:lnTo>
                  <a:lnTo>
                    <a:pt x="377" y="1357"/>
                  </a:lnTo>
                  <a:lnTo>
                    <a:pt x="373" y="1360"/>
                  </a:lnTo>
                  <a:lnTo>
                    <a:pt x="368" y="1363"/>
                  </a:lnTo>
                  <a:lnTo>
                    <a:pt x="362" y="1364"/>
                  </a:lnTo>
                  <a:lnTo>
                    <a:pt x="354" y="1364"/>
                  </a:lnTo>
                  <a:lnTo>
                    <a:pt x="346" y="1363"/>
                  </a:lnTo>
                  <a:lnTo>
                    <a:pt x="338" y="1360"/>
                  </a:lnTo>
                  <a:lnTo>
                    <a:pt x="331" y="1357"/>
                  </a:lnTo>
                  <a:lnTo>
                    <a:pt x="316" y="1352"/>
                  </a:lnTo>
                  <a:lnTo>
                    <a:pt x="302" y="1347"/>
                  </a:lnTo>
                  <a:lnTo>
                    <a:pt x="242" y="1350"/>
                  </a:lnTo>
                  <a:lnTo>
                    <a:pt x="242" y="1350"/>
                  </a:lnTo>
                  <a:lnTo>
                    <a:pt x="239" y="1346"/>
                  </a:lnTo>
                  <a:lnTo>
                    <a:pt x="236" y="1340"/>
                  </a:lnTo>
                  <a:lnTo>
                    <a:pt x="235" y="1335"/>
                  </a:lnTo>
                  <a:lnTo>
                    <a:pt x="235" y="1330"/>
                  </a:lnTo>
                  <a:lnTo>
                    <a:pt x="235" y="1313"/>
                  </a:lnTo>
                  <a:lnTo>
                    <a:pt x="233" y="1302"/>
                  </a:lnTo>
                  <a:lnTo>
                    <a:pt x="231" y="1294"/>
                  </a:lnTo>
                  <a:lnTo>
                    <a:pt x="227" y="1289"/>
                  </a:lnTo>
                  <a:lnTo>
                    <a:pt x="220" y="1285"/>
                  </a:lnTo>
                  <a:lnTo>
                    <a:pt x="213" y="1278"/>
                  </a:lnTo>
                  <a:lnTo>
                    <a:pt x="204" y="1269"/>
                  </a:lnTo>
                  <a:lnTo>
                    <a:pt x="192" y="1256"/>
                  </a:lnTo>
                  <a:lnTo>
                    <a:pt x="182" y="1246"/>
                  </a:lnTo>
                  <a:lnTo>
                    <a:pt x="171" y="1236"/>
                  </a:lnTo>
                  <a:lnTo>
                    <a:pt x="161" y="1226"/>
                  </a:lnTo>
                  <a:lnTo>
                    <a:pt x="149" y="1217"/>
                  </a:lnTo>
                  <a:lnTo>
                    <a:pt x="125" y="1202"/>
                  </a:lnTo>
                  <a:lnTo>
                    <a:pt x="100" y="1186"/>
                  </a:lnTo>
                  <a:lnTo>
                    <a:pt x="88" y="1179"/>
                  </a:lnTo>
                  <a:lnTo>
                    <a:pt x="77" y="1171"/>
                  </a:lnTo>
                  <a:lnTo>
                    <a:pt x="65" y="1162"/>
                  </a:lnTo>
                  <a:lnTo>
                    <a:pt x="55" y="1153"/>
                  </a:lnTo>
                  <a:lnTo>
                    <a:pt x="46" y="1141"/>
                  </a:lnTo>
                  <a:lnTo>
                    <a:pt x="36" y="1129"/>
                  </a:lnTo>
                  <a:lnTo>
                    <a:pt x="29" y="1118"/>
                  </a:lnTo>
                  <a:lnTo>
                    <a:pt x="22" y="1102"/>
                  </a:lnTo>
                  <a:lnTo>
                    <a:pt x="16" y="1093"/>
                  </a:lnTo>
                  <a:lnTo>
                    <a:pt x="7" y="1076"/>
                  </a:lnTo>
                  <a:lnTo>
                    <a:pt x="3" y="1068"/>
                  </a:lnTo>
                  <a:lnTo>
                    <a:pt x="0" y="1062"/>
                  </a:lnTo>
                  <a:lnTo>
                    <a:pt x="0" y="1058"/>
                  </a:lnTo>
                  <a:lnTo>
                    <a:pt x="0" y="1057"/>
                  </a:lnTo>
                  <a:lnTo>
                    <a:pt x="1" y="1054"/>
                  </a:lnTo>
                  <a:lnTo>
                    <a:pt x="4" y="1054"/>
                  </a:lnTo>
                  <a:lnTo>
                    <a:pt x="7" y="1054"/>
                  </a:lnTo>
                  <a:lnTo>
                    <a:pt x="9" y="1055"/>
                  </a:lnTo>
                  <a:lnTo>
                    <a:pt x="13" y="1057"/>
                  </a:lnTo>
                  <a:lnTo>
                    <a:pt x="16" y="1059"/>
                  </a:lnTo>
                  <a:lnTo>
                    <a:pt x="22" y="1066"/>
                  </a:lnTo>
                  <a:lnTo>
                    <a:pt x="30" y="1074"/>
                  </a:lnTo>
                  <a:lnTo>
                    <a:pt x="36" y="1081"/>
                  </a:lnTo>
                  <a:lnTo>
                    <a:pt x="43" y="1089"/>
                  </a:lnTo>
                  <a:lnTo>
                    <a:pt x="49" y="1094"/>
                  </a:lnTo>
                  <a:lnTo>
                    <a:pt x="55" y="1096"/>
                  </a:lnTo>
                  <a:lnTo>
                    <a:pt x="55" y="1094"/>
                  </a:lnTo>
                  <a:lnTo>
                    <a:pt x="56" y="1094"/>
                  </a:lnTo>
                  <a:lnTo>
                    <a:pt x="56" y="1084"/>
                  </a:lnTo>
                  <a:lnTo>
                    <a:pt x="55" y="1074"/>
                  </a:lnTo>
                  <a:lnTo>
                    <a:pt x="52" y="1065"/>
                  </a:lnTo>
                  <a:lnTo>
                    <a:pt x="49" y="1055"/>
                  </a:lnTo>
                  <a:lnTo>
                    <a:pt x="46" y="1046"/>
                  </a:lnTo>
                  <a:lnTo>
                    <a:pt x="40" y="1039"/>
                  </a:lnTo>
                  <a:lnTo>
                    <a:pt x="34" y="1031"/>
                  </a:lnTo>
                  <a:lnTo>
                    <a:pt x="26" y="1023"/>
                  </a:lnTo>
                  <a:lnTo>
                    <a:pt x="21" y="1018"/>
                  </a:lnTo>
                  <a:lnTo>
                    <a:pt x="17" y="1013"/>
                  </a:lnTo>
                  <a:lnTo>
                    <a:pt x="14" y="1009"/>
                  </a:lnTo>
                  <a:lnTo>
                    <a:pt x="12" y="1004"/>
                  </a:lnTo>
                  <a:lnTo>
                    <a:pt x="9" y="993"/>
                  </a:lnTo>
                  <a:lnTo>
                    <a:pt x="8" y="983"/>
                  </a:lnTo>
                  <a:lnTo>
                    <a:pt x="9" y="961"/>
                  </a:lnTo>
                  <a:lnTo>
                    <a:pt x="11" y="938"/>
                  </a:lnTo>
                  <a:lnTo>
                    <a:pt x="12" y="929"/>
                  </a:lnTo>
                  <a:lnTo>
                    <a:pt x="14" y="921"/>
                  </a:lnTo>
                  <a:lnTo>
                    <a:pt x="20" y="910"/>
                  </a:lnTo>
                  <a:lnTo>
                    <a:pt x="25" y="900"/>
                  </a:lnTo>
                  <a:lnTo>
                    <a:pt x="40" y="878"/>
                  </a:lnTo>
                  <a:lnTo>
                    <a:pt x="56" y="855"/>
                  </a:lnTo>
                  <a:lnTo>
                    <a:pt x="62" y="843"/>
                  </a:lnTo>
                  <a:lnTo>
                    <a:pt x="68" y="831"/>
                  </a:lnTo>
                  <a:lnTo>
                    <a:pt x="73" y="821"/>
                  </a:lnTo>
                  <a:lnTo>
                    <a:pt x="75" y="809"/>
                  </a:lnTo>
                  <a:lnTo>
                    <a:pt x="75" y="804"/>
                  </a:lnTo>
                  <a:lnTo>
                    <a:pt x="75" y="800"/>
                  </a:lnTo>
                  <a:lnTo>
                    <a:pt x="75" y="795"/>
                  </a:lnTo>
                  <a:lnTo>
                    <a:pt x="74" y="791"/>
                  </a:lnTo>
                  <a:lnTo>
                    <a:pt x="71" y="786"/>
                  </a:lnTo>
                  <a:lnTo>
                    <a:pt x="69" y="782"/>
                  </a:lnTo>
                  <a:lnTo>
                    <a:pt x="65" y="778"/>
                  </a:lnTo>
                  <a:lnTo>
                    <a:pt x="60" y="776"/>
                  </a:lnTo>
                  <a:lnTo>
                    <a:pt x="51" y="769"/>
                  </a:lnTo>
                  <a:lnTo>
                    <a:pt x="44" y="763"/>
                  </a:lnTo>
                  <a:lnTo>
                    <a:pt x="40" y="758"/>
                  </a:lnTo>
                  <a:lnTo>
                    <a:pt x="36" y="751"/>
                  </a:lnTo>
                  <a:lnTo>
                    <a:pt x="35" y="745"/>
                  </a:lnTo>
                  <a:lnTo>
                    <a:pt x="35" y="739"/>
                  </a:lnTo>
                  <a:lnTo>
                    <a:pt x="36" y="733"/>
                  </a:lnTo>
                  <a:lnTo>
                    <a:pt x="39" y="728"/>
                  </a:lnTo>
                  <a:lnTo>
                    <a:pt x="53" y="703"/>
                  </a:lnTo>
                  <a:lnTo>
                    <a:pt x="69" y="677"/>
                  </a:lnTo>
                  <a:lnTo>
                    <a:pt x="70" y="673"/>
                  </a:lnTo>
                  <a:lnTo>
                    <a:pt x="70" y="669"/>
                  </a:lnTo>
                  <a:lnTo>
                    <a:pt x="70" y="666"/>
                  </a:lnTo>
                  <a:lnTo>
                    <a:pt x="69" y="662"/>
                  </a:lnTo>
                  <a:lnTo>
                    <a:pt x="66" y="654"/>
                  </a:lnTo>
                  <a:lnTo>
                    <a:pt x="61" y="647"/>
                  </a:lnTo>
                  <a:lnTo>
                    <a:pt x="56" y="640"/>
                  </a:lnTo>
                  <a:lnTo>
                    <a:pt x="51" y="633"/>
                  </a:lnTo>
                  <a:lnTo>
                    <a:pt x="47" y="625"/>
                  </a:lnTo>
                  <a:lnTo>
                    <a:pt x="46" y="619"/>
                  </a:lnTo>
                  <a:lnTo>
                    <a:pt x="46" y="605"/>
                  </a:lnTo>
                  <a:lnTo>
                    <a:pt x="47" y="596"/>
                  </a:lnTo>
                  <a:lnTo>
                    <a:pt x="52" y="590"/>
                  </a:lnTo>
                  <a:lnTo>
                    <a:pt x="57" y="587"/>
                  </a:lnTo>
                  <a:lnTo>
                    <a:pt x="64" y="584"/>
                  </a:lnTo>
                  <a:lnTo>
                    <a:pt x="70" y="581"/>
                  </a:lnTo>
                  <a:lnTo>
                    <a:pt x="78" y="576"/>
                  </a:lnTo>
                  <a:lnTo>
                    <a:pt x="86" y="568"/>
                  </a:lnTo>
                  <a:lnTo>
                    <a:pt x="88" y="565"/>
                  </a:lnTo>
                  <a:lnTo>
                    <a:pt x="90" y="559"/>
                  </a:lnTo>
                  <a:lnTo>
                    <a:pt x="90" y="554"/>
                  </a:lnTo>
                  <a:lnTo>
                    <a:pt x="88" y="549"/>
                  </a:lnTo>
                  <a:lnTo>
                    <a:pt x="82" y="540"/>
                  </a:lnTo>
                  <a:lnTo>
                    <a:pt x="75" y="531"/>
                  </a:lnTo>
                  <a:lnTo>
                    <a:pt x="69" y="522"/>
                  </a:lnTo>
                  <a:lnTo>
                    <a:pt x="65" y="515"/>
                  </a:lnTo>
                  <a:lnTo>
                    <a:pt x="65" y="514"/>
                  </a:lnTo>
                  <a:lnTo>
                    <a:pt x="68" y="511"/>
                  </a:lnTo>
                  <a:lnTo>
                    <a:pt x="71" y="510"/>
                  </a:lnTo>
                  <a:lnTo>
                    <a:pt x="78" y="510"/>
                  </a:lnTo>
                  <a:lnTo>
                    <a:pt x="88" y="510"/>
                  </a:lnTo>
                  <a:lnTo>
                    <a:pt x="96" y="509"/>
                  </a:lnTo>
                  <a:lnTo>
                    <a:pt x="99" y="508"/>
                  </a:lnTo>
                  <a:lnTo>
                    <a:pt x="100" y="506"/>
                  </a:lnTo>
                  <a:lnTo>
                    <a:pt x="101" y="505"/>
                  </a:lnTo>
                  <a:lnTo>
                    <a:pt x="101" y="504"/>
                  </a:lnTo>
                  <a:lnTo>
                    <a:pt x="97" y="493"/>
                  </a:lnTo>
                  <a:lnTo>
                    <a:pt x="92" y="475"/>
                  </a:lnTo>
                  <a:lnTo>
                    <a:pt x="93" y="452"/>
                  </a:lnTo>
                  <a:lnTo>
                    <a:pt x="92" y="431"/>
                  </a:lnTo>
                  <a:lnTo>
                    <a:pt x="91" y="422"/>
                  </a:lnTo>
                  <a:lnTo>
                    <a:pt x="90" y="413"/>
                  </a:lnTo>
                  <a:lnTo>
                    <a:pt x="87" y="405"/>
                  </a:lnTo>
                  <a:lnTo>
                    <a:pt x="84" y="399"/>
                  </a:lnTo>
                  <a:lnTo>
                    <a:pt x="81" y="392"/>
                  </a:lnTo>
                  <a:lnTo>
                    <a:pt x="75" y="386"/>
                  </a:lnTo>
                  <a:lnTo>
                    <a:pt x="70" y="381"/>
                  </a:lnTo>
                  <a:lnTo>
                    <a:pt x="64" y="377"/>
                  </a:lnTo>
                  <a:lnTo>
                    <a:pt x="56" y="372"/>
                  </a:lnTo>
                  <a:lnTo>
                    <a:pt x="47" y="368"/>
                  </a:lnTo>
                  <a:lnTo>
                    <a:pt x="38" y="365"/>
                  </a:lnTo>
                  <a:lnTo>
                    <a:pt x="26" y="361"/>
                  </a:lnTo>
                  <a:lnTo>
                    <a:pt x="26" y="36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02" name="Freeform 123">
              <a:extLst>
                <a:ext uri="{FF2B5EF4-FFF2-40B4-BE49-F238E27FC236}">
                  <a16:creationId xmlns:a16="http://schemas.microsoft.com/office/drawing/2014/main" id="{E8EF5BBE-3573-D144-BA8D-6C07DA34718D}"/>
                </a:ext>
              </a:extLst>
            </p:cNvPr>
            <p:cNvSpPr>
              <a:spLocks/>
            </p:cNvSpPr>
            <p:nvPr/>
          </p:nvSpPr>
          <p:spPr bwMode="auto">
            <a:xfrm>
              <a:off x="8291670" y="5428076"/>
              <a:ext cx="306044" cy="355843"/>
            </a:xfrm>
            <a:custGeom>
              <a:avLst/>
              <a:gdLst/>
              <a:ahLst/>
              <a:cxnLst>
                <a:cxn ang="0">
                  <a:pos x="267" y="773"/>
                </a:cxn>
                <a:cxn ang="0">
                  <a:pos x="233" y="746"/>
                </a:cxn>
                <a:cxn ang="0">
                  <a:pos x="207" y="698"/>
                </a:cxn>
                <a:cxn ang="0">
                  <a:pos x="172" y="666"/>
                </a:cxn>
                <a:cxn ang="0">
                  <a:pos x="141" y="615"/>
                </a:cxn>
                <a:cxn ang="0">
                  <a:pos x="69" y="578"/>
                </a:cxn>
                <a:cxn ang="0">
                  <a:pos x="60" y="564"/>
                </a:cxn>
                <a:cxn ang="0">
                  <a:pos x="109" y="540"/>
                </a:cxn>
                <a:cxn ang="0">
                  <a:pos x="101" y="503"/>
                </a:cxn>
                <a:cxn ang="0">
                  <a:pos x="78" y="514"/>
                </a:cxn>
                <a:cxn ang="0">
                  <a:pos x="55" y="547"/>
                </a:cxn>
                <a:cxn ang="0">
                  <a:pos x="20" y="540"/>
                </a:cxn>
                <a:cxn ang="0">
                  <a:pos x="42" y="429"/>
                </a:cxn>
                <a:cxn ang="0">
                  <a:pos x="29" y="369"/>
                </a:cxn>
                <a:cxn ang="0">
                  <a:pos x="8" y="333"/>
                </a:cxn>
                <a:cxn ang="0">
                  <a:pos x="22" y="251"/>
                </a:cxn>
                <a:cxn ang="0">
                  <a:pos x="55" y="241"/>
                </a:cxn>
                <a:cxn ang="0">
                  <a:pos x="78" y="220"/>
                </a:cxn>
                <a:cxn ang="0">
                  <a:pos x="77" y="184"/>
                </a:cxn>
                <a:cxn ang="0">
                  <a:pos x="93" y="134"/>
                </a:cxn>
                <a:cxn ang="0">
                  <a:pos x="109" y="109"/>
                </a:cxn>
                <a:cxn ang="0">
                  <a:pos x="144" y="91"/>
                </a:cxn>
                <a:cxn ang="0">
                  <a:pos x="172" y="114"/>
                </a:cxn>
                <a:cxn ang="0">
                  <a:pos x="182" y="119"/>
                </a:cxn>
                <a:cxn ang="0">
                  <a:pos x="211" y="99"/>
                </a:cxn>
                <a:cxn ang="0">
                  <a:pos x="172" y="45"/>
                </a:cxn>
                <a:cxn ang="0">
                  <a:pos x="274" y="21"/>
                </a:cxn>
                <a:cxn ang="0">
                  <a:pos x="299" y="53"/>
                </a:cxn>
                <a:cxn ang="0">
                  <a:pos x="351" y="82"/>
                </a:cxn>
                <a:cxn ang="0">
                  <a:pos x="377" y="126"/>
                </a:cxn>
                <a:cxn ang="0">
                  <a:pos x="420" y="163"/>
                </a:cxn>
                <a:cxn ang="0">
                  <a:pos x="450" y="170"/>
                </a:cxn>
                <a:cxn ang="0">
                  <a:pos x="473" y="196"/>
                </a:cxn>
                <a:cxn ang="0">
                  <a:pos x="503" y="209"/>
                </a:cxn>
                <a:cxn ang="0">
                  <a:pos x="533" y="233"/>
                </a:cxn>
                <a:cxn ang="0">
                  <a:pos x="583" y="264"/>
                </a:cxn>
                <a:cxn ang="0">
                  <a:pos x="653" y="299"/>
                </a:cxn>
                <a:cxn ang="0">
                  <a:pos x="673" y="334"/>
                </a:cxn>
                <a:cxn ang="0">
                  <a:pos x="622" y="347"/>
                </a:cxn>
                <a:cxn ang="0">
                  <a:pos x="592" y="368"/>
                </a:cxn>
                <a:cxn ang="0">
                  <a:pos x="530" y="368"/>
                </a:cxn>
                <a:cxn ang="0">
                  <a:pos x="525" y="386"/>
                </a:cxn>
                <a:cxn ang="0">
                  <a:pos x="561" y="460"/>
                </a:cxn>
                <a:cxn ang="0">
                  <a:pos x="503" y="482"/>
                </a:cxn>
                <a:cxn ang="0">
                  <a:pos x="483" y="498"/>
                </a:cxn>
                <a:cxn ang="0">
                  <a:pos x="459" y="485"/>
                </a:cxn>
                <a:cxn ang="0">
                  <a:pos x="438" y="439"/>
                </a:cxn>
                <a:cxn ang="0">
                  <a:pos x="432" y="424"/>
                </a:cxn>
                <a:cxn ang="0">
                  <a:pos x="413" y="437"/>
                </a:cxn>
                <a:cxn ang="0">
                  <a:pos x="347" y="540"/>
                </a:cxn>
                <a:cxn ang="0">
                  <a:pos x="298" y="634"/>
                </a:cxn>
                <a:cxn ang="0">
                  <a:pos x="320" y="675"/>
                </a:cxn>
                <a:cxn ang="0">
                  <a:pos x="321" y="720"/>
                </a:cxn>
              </a:cxnLst>
              <a:rect l="0" t="0" r="r" b="b"/>
              <a:pathLst>
                <a:path w="673" h="785">
                  <a:moveTo>
                    <a:pt x="311" y="785"/>
                  </a:moveTo>
                  <a:lnTo>
                    <a:pt x="301" y="783"/>
                  </a:lnTo>
                  <a:lnTo>
                    <a:pt x="290" y="781"/>
                  </a:lnTo>
                  <a:lnTo>
                    <a:pt x="277" y="777"/>
                  </a:lnTo>
                  <a:lnTo>
                    <a:pt x="267" y="773"/>
                  </a:lnTo>
                  <a:lnTo>
                    <a:pt x="257" y="770"/>
                  </a:lnTo>
                  <a:lnTo>
                    <a:pt x="250" y="764"/>
                  </a:lnTo>
                  <a:lnTo>
                    <a:pt x="244" y="759"/>
                  </a:lnTo>
                  <a:lnTo>
                    <a:pt x="239" y="753"/>
                  </a:lnTo>
                  <a:lnTo>
                    <a:pt x="233" y="746"/>
                  </a:lnTo>
                  <a:lnTo>
                    <a:pt x="231" y="740"/>
                  </a:lnTo>
                  <a:lnTo>
                    <a:pt x="223" y="726"/>
                  </a:lnTo>
                  <a:lnTo>
                    <a:pt x="217" y="711"/>
                  </a:lnTo>
                  <a:lnTo>
                    <a:pt x="213" y="705"/>
                  </a:lnTo>
                  <a:lnTo>
                    <a:pt x="207" y="698"/>
                  </a:lnTo>
                  <a:lnTo>
                    <a:pt x="201" y="692"/>
                  </a:lnTo>
                  <a:lnTo>
                    <a:pt x="193" y="687"/>
                  </a:lnTo>
                  <a:lnTo>
                    <a:pt x="183" y="679"/>
                  </a:lnTo>
                  <a:lnTo>
                    <a:pt x="176" y="672"/>
                  </a:lnTo>
                  <a:lnTo>
                    <a:pt x="172" y="666"/>
                  </a:lnTo>
                  <a:lnTo>
                    <a:pt x="170" y="661"/>
                  </a:lnTo>
                  <a:lnTo>
                    <a:pt x="166" y="647"/>
                  </a:lnTo>
                  <a:lnTo>
                    <a:pt x="157" y="628"/>
                  </a:lnTo>
                  <a:lnTo>
                    <a:pt x="152" y="622"/>
                  </a:lnTo>
                  <a:lnTo>
                    <a:pt x="141" y="615"/>
                  </a:lnTo>
                  <a:lnTo>
                    <a:pt x="128" y="609"/>
                  </a:lnTo>
                  <a:lnTo>
                    <a:pt x="113" y="601"/>
                  </a:lnTo>
                  <a:lnTo>
                    <a:pt x="97" y="593"/>
                  </a:lnTo>
                  <a:lnTo>
                    <a:pt x="82" y="586"/>
                  </a:lnTo>
                  <a:lnTo>
                    <a:pt x="69" y="578"/>
                  </a:lnTo>
                  <a:lnTo>
                    <a:pt x="58" y="571"/>
                  </a:lnTo>
                  <a:lnTo>
                    <a:pt x="57" y="569"/>
                  </a:lnTo>
                  <a:lnTo>
                    <a:pt x="57" y="568"/>
                  </a:lnTo>
                  <a:lnTo>
                    <a:pt x="57" y="565"/>
                  </a:lnTo>
                  <a:lnTo>
                    <a:pt x="60" y="564"/>
                  </a:lnTo>
                  <a:lnTo>
                    <a:pt x="65" y="560"/>
                  </a:lnTo>
                  <a:lnTo>
                    <a:pt x="74" y="556"/>
                  </a:lnTo>
                  <a:lnTo>
                    <a:pt x="91" y="549"/>
                  </a:lnTo>
                  <a:lnTo>
                    <a:pt x="101" y="547"/>
                  </a:lnTo>
                  <a:lnTo>
                    <a:pt x="109" y="540"/>
                  </a:lnTo>
                  <a:lnTo>
                    <a:pt x="114" y="535"/>
                  </a:lnTo>
                  <a:lnTo>
                    <a:pt x="115" y="531"/>
                  </a:lnTo>
                  <a:lnTo>
                    <a:pt x="114" y="527"/>
                  </a:lnTo>
                  <a:lnTo>
                    <a:pt x="108" y="517"/>
                  </a:lnTo>
                  <a:lnTo>
                    <a:pt x="101" y="503"/>
                  </a:lnTo>
                  <a:lnTo>
                    <a:pt x="96" y="501"/>
                  </a:lnTo>
                  <a:lnTo>
                    <a:pt x="92" y="503"/>
                  </a:lnTo>
                  <a:lnTo>
                    <a:pt x="88" y="504"/>
                  </a:lnTo>
                  <a:lnTo>
                    <a:pt x="84" y="507"/>
                  </a:lnTo>
                  <a:lnTo>
                    <a:pt x="78" y="514"/>
                  </a:lnTo>
                  <a:lnTo>
                    <a:pt x="73" y="523"/>
                  </a:lnTo>
                  <a:lnTo>
                    <a:pt x="68" y="533"/>
                  </a:lnTo>
                  <a:lnTo>
                    <a:pt x="61" y="542"/>
                  </a:lnTo>
                  <a:lnTo>
                    <a:pt x="57" y="544"/>
                  </a:lnTo>
                  <a:lnTo>
                    <a:pt x="55" y="547"/>
                  </a:lnTo>
                  <a:lnTo>
                    <a:pt x="49" y="549"/>
                  </a:lnTo>
                  <a:lnTo>
                    <a:pt x="46" y="549"/>
                  </a:lnTo>
                  <a:lnTo>
                    <a:pt x="35" y="548"/>
                  </a:lnTo>
                  <a:lnTo>
                    <a:pt x="26" y="545"/>
                  </a:lnTo>
                  <a:lnTo>
                    <a:pt x="20" y="540"/>
                  </a:lnTo>
                  <a:lnTo>
                    <a:pt x="13" y="535"/>
                  </a:lnTo>
                  <a:lnTo>
                    <a:pt x="16" y="505"/>
                  </a:lnTo>
                  <a:lnTo>
                    <a:pt x="0" y="456"/>
                  </a:lnTo>
                  <a:lnTo>
                    <a:pt x="38" y="443"/>
                  </a:lnTo>
                  <a:lnTo>
                    <a:pt x="42" y="429"/>
                  </a:lnTo>
                  <a:lnTo>
                    <a:pt x="44" y="416"/>
                  </a:lnTo>
                  <a:lnTo>
                    <a:pt x="43" y="403"/>
                  </a:lnTo>
                  <a:lnTo>
                    <a:pt x="40" y="391"/>
                  </a:lnTo>
                  <a:lnTo>
                    <a:pt x="36" y="380"/>
                  </a:lnTo>
                  <a:lnTo>
                    <a:pt x="29" y="369"/>
                  </a:lnTo>
                  <a:lnTo>
                    <a:pt x="25" y="364"/>
                  </a:lnTo>
                  <a:lnTo>
                    <a:pt x="20" y="360"/>
                  </a:lnTo>
                  <a:lnTo>
                    <a:pt x="14" y="356"/>
                  </a:lnTo>
                  <a:lnTo>
                    <a:pt x="8" y="352"/>
                  </a:lnTo>
                  <a:lnTo>
                    <a:pt x="8" y="333"/>
                  </a:lnTo>
                  <a:lnTo>
                    <a:pt x="9" y="314"/>
                  </a:lnTo>
                  <a:lnTo>
                    <a:pt x="12" y="293"/>
                  </a:lnTo>
                  <a:lnTo>
                    <a:pt x="14" y="275"/>
                  </a:lnTo>
                  <a:lnTo>
                    <a:pt x="18" y="261"/>
                  </a:lnTo>
                  <a:lnTo>
                    <a:pt x="22" y="251"/>
                  </a:lnTo>
                  <a:lnTo>
                    <a:pt x="26" y="249"/>
                  </a:lnTo>
                  <a:lnTo>
                    <a:pt x="29" y="246"/>
                  </a:lnTo>
                  <a:lnTo>
                    <a:pt x="33" y="244"/>
                  </a:lnTo>
                  <a:lnTo>
                    <a:pt x="35" y="242"/>
                  </a:lnTo>
                  <a:lnTo>
                    <a:pt x="55" y="241"/>
                  </a:lnTo>
                  <a:lnTo>
                    <a:pt x="79" y="241"/>
                  </a:lnTo>
                  <a:lnTo>
                    <a:pt x="79" y="240"/>
                  </a:lnTo>
                  <a:lnTo>
                    <a:pt x="81" y="240"/>
                  </a:lnTo>
                  <a:lnTo>
                    <a:pt x="81" y="229"/>
                  </a:lnTo>
                  <a:lnTo>
                    <a:pt x="78" y="220"/>
                  </a:lnTo>
                  <a:lnTo>
                    <a:pt x="75" y="209"/>
                  </a:lnTo>
                  <a:lnTo>
                    <a:pt x="74" y="198"/>
                  </a:lnTo>
                  <a:lnTo>
                    <a:pt x="74" y="192"/>
                  </a:lnTo>
                  <a:lnTo>
                    <a:pt x="75" y="188"/>
                  </a:lnTo>
                  <a:lnTo>
                    <a:pt x="77" y="184"/>
                  </a:lnTo>
                  <a:lnTo>
                    <a:pt x="79" y="180"/>
                  </a:lnTo>
                  <a:lnTo>
                    <a:pt x="83" y="174"/>
                  </a:lnTo>
                  <a:lnTo>
                    <a:pt x="88" y="166"/>
                  </a:lnTo>
                  <a:lnTo>
                    <a:pt x="92" y="150"/>
                  </a:lnTo>
                  <a:lnTo>
                    <a:pt x="93" y="134"/>
                  </a:lnTo>
                  <a:lnTo>
                    <a:pt x="96" y="126"/>
                  </a:lnTo>
                  <a:lnTo>
                    <a:pt x="99" y="118"/>
                  </a:lnTo>
                  <a:lnTo>
                    <a:pt x="101" y="115"/>
                  </a:lnTo>
                  <a:lnTo>
                    <a:pt x="105" y="112"/>
                  </a:lnTo>
                  <a:lnTo>
                    <a:pt x="109" y="109"/>
                  </a:lnTo>
                  <a:lnTo>
                    <a:pt x="113" y="106"/>
                  </a:lnTo>
                  <a:lnTo>
                    <a:pt x="123" y="101"/>
                  </a:lnTo>
                  <a:lnTo>
                    <a:pt x="134" y="93"/>
                  </a:lnTo>
                  <a:lnTo>
                    <a:pt x="139" y="92"/>
                  </a:lnTo>
                  <a:lnTo>
                    <a:pt x="144" y="91"/>
                  </a:lnTo>
                  <a:lnTo>
                    <a:pt x="150" y="92"/>
                  </a:lnTo>
                  <a:lnTo>
                    <a:pt x="158" y="96"/>
                  </a:lnTo>
                  <a:lnTo>
                    <a:pt x="166" y="102"/>
                  </a:lnTo>
                  <a:lnTo>
                    <a:pt x="170" y="109"/>
                  </a:lnTo>
                  <a:lnTo>
                    <a:pt x="172" y="114"/>
                  </a:lnTo>
                  <a:lnTo>
                    <a:pt x="174" y="118"/>
                  </a:lnTo>
                  <a:lnTo>
                    <a:pt x="175" y="119"/>
                  </a:lnTo>
                  <a:lnTo>
                    <a:pt x="176" y="119"/>
                  </a:lnTo>
                  <a:lnTo>
                    <a:pt x="179" y="119"/>
                  </a:lnTo>
                  <a:lnTo>
                    <a:pt x="182" y="119"/>
                  </a:lnTo>
                  <a:lnTo>
                    <a:pt x="191" y="115"/>
                  </a:lnTo>
                  <a:lnTo>
                    <a:pt x="205" y="108"/>
                  </a:lnTo>
                  <a:lnTo>
                    <a:pt x="209" y="105"/>
                  </a:lnTo>
                  <a:lnTo>
                    <a:pt x="210" y="101"/>
                  </a:lnTo>
                  <a:lnTo>
                    <a:pt x="211" y="99"/>
                  </a:lnTo>
                  <a:lnTo>
                    <a:pt x="211" y="95"/>
                  </a:lnTo>
                  <a:lnTo>
                    <a:pt x="207" y="86"/>
                  </a:lnTo>
                  <a:lnTo>
                    <a:pt x="202" y="77"/>
                  </a:lnTo>
                  <a:lnTo>
                    <a:pt x="185" y="58"/>
                  </a:lnTo>
                  <a:lnTo>
                    <a:pt x="172" y="45"/>
                  </a:lnTo>
                  <a:lnTo>
                    <a:pt x="165" y="14"/>
                  </a:lnTo>
                  <a:lnTo>
                    <a:pt x="191" y="0"/>
                  </a:lnTo>
                  <a:lnTo>
                    <a:pt x="214" y="16"/>
                  </a:lnTo>
                  <a:lnTo>
                    <a:pt x="271" y="10"/>
                  </a:lnTo>
                  <a:lnTo>
                    <a:pt x="274" y="21"/>
                  </a:lnTo>
                  <a:lnTo>
                    <a:pt x="277" y="29"/>
                  </a:lnTo>
                  <a:lnTo>
                    <a:pt x="281" y="36"/>
                  </a:lnTo>
                  <a:lnTo>
                    <a:pt x="286" y="43"/>
                  </a:lnTo>
                  <a:lnTo>
                    <a:pt x="293" y="48"/>
                  </a:lnTo>
                  <a:lnTo>
                    <a:pt x="299" y="53"/>
                  </a:lnTo>
                  <a:lnTo>
                    <a:pt x="307" y="57"/>
                  </a:lnTo>
                  <a:lnTo>
                    <a:pt x="315" y="61"/>
                  </a:lnTo>
                  <a:lnTo>
                    <a:pt x="331" y="67"/>
                  </a:lnTo>
                  <a:lnTo>
                    <a:pt x="345" y="77"/>
                  </a:lnTo>
                  <a:lnTo>
                    <a:pt x="351" y="82"/>
                  </a:lnTo>
                  <a:lnTo>
                    <a:pt x="358" y="88"/>
                  </a:lnTo>
                  <a:lnTo>
                    <a:pt x="363" y="95"/>
                  </a:lnTo>
                  <a:lnTo>
                    <a:pt x="367" y="104"/>
                  </a:lnTo>
                  <a:lnTo>
                    <a:pt x="371" y="115"/>
                  </a:lnTo>
                  <a:lnTo>
                    <a:pt x="377" y="126"/>
                  </a:lnTo>
                  <a:lnTo>
                    <a:pt x="385" y="137"/>
                  </a:lnTo>
                  <a:lnTo>
                    <a:pt x="393" y="147"/>
                  </a:lnTo>
                  <a:lnTo>
                    <a:pt x="403" y="154"/>
                  </a:lnTo>
                  <a:lnTo>
                    <a:pt x="415" y="161"/>
                  </a:lnTo>
                  <a:lnTo>
                    <a:pt x="420" y="163"/>
                  </a:lnTo>
                  <a:lnTo>
                    <a:pt x="426" y="166"/>
                  </a:lnTo>
                  <a:lnTo>
                    <a:pt x="433" y="167"/>
                  </a:lnTo>
                  <a:lnTo>
                    <a:pt x="441" y="167"/>
                  </a:lnTo>
                  <a:lnTo>
                    <a:pt x="446" y="169"/>
                  </a:lnTo>
                  <a:lnTo>
                    <a:pt x="450" y="170"/>
                  </a:lnTo>
                  <a:lnTo>
                    <a:pt x="454" y="172"/>
                  </a:lnTo>
                  <a:lnTo>
                    <a:pt x="457" y="175"/>
                  </a:lnTo>
                  <a:lnTo>
                    <a:pt x="463" y="181"/>
                  </a:lnTo>
                  <a:lnTo>
                    <a:pt x="467" y="189"/>
                  </a:lnTo>
                  <a:lnTo>
                    <a:pt x="473" y="196"/>
                  </a:lnTo>
                  <a:lnTo>
                    <a:pt x="480" y="202"/>
                  </a:lnTo>
                  <a:lnTo>
                    <a:pt x="485" y="205"/>
                  </a:lnTo>
                  <a:lnTo>
                    <a:pt x="490" y="207"/>
                  </a:lnTo>
                  <a:lnTo>
                    <a:pt x="495" y="209"/>
                  </a:lnTo>
                  <a:lnTo>
                    <a:pt x="503" y="209"/>
                  </a:lnTo>
                  <a:lnTo>
                    <a:pt x="511" y="210"/>
                  </a:lnTo>
                  <a:lnTo>
                    <a:pt x="517" y="213"/>
                  </a:lnTo>
                  <a:lnTo>
                    <a:pt x="522" y="216"/>
                  </a:lnTo>
                  <a:lnTo>
                    <a:pt x="526" y="222"/>
                  </a:lnTo>
                  <a:lnTo>
                    <a:pt x="533" y="233"/>
                  </a:lnTo>
                  <a:lnTo>
                    <a:pt x="539" y="245"/>
                  </a:lnTo>
                  <a:lnTo>
                    <a:pt x="547" y="251"/>
                  </a:lnTo>
                  <a:lnTo>
                    <a:pt x="556" y="257"/>
                  </a:lnTo>
                  <a:lnTo>
                    <a:pt x="569" y="261"/>
                  </a:lnTo>
                  <a:lnTo>
                    <a:pt x="583" y="264"/>
                  </a:lnTo>
                  <a:lnTo>
                    <a:pt x="612" y="272"/>
                  </a:lnTo>
                  <a:lnTo>
                    <a:pt x="635" y="281"/>
                  </a:lnTo>
                  <a:lnTo>
                    <a:pt x="643" y="286"/>
                  </a:lnTo>
                  <a:lnTo>
                    <a:pt x="649" y="293"/>
                  </a:lnTo>
                  <a:lnTo>
                    <a:pt x="653" y="299"/>
                  </a:lnTo>
                  <a:lnTo>
                    <a:pt x="657" y="306"/>
                  </a:lnTo>
                  <a:lnTo>
                    <a:pt x="661" y="314"/>
                  </a:lnTo>
                  <a:lnTo>
                    <a:pt x="663" y="320"/>
                  </a:lnTo>
                  <a:lnTo>
                    <a:pt x="667" y="328"/>
                  </a:lnTo>
                  <a:lnTo>
                    <a:pt x="673" y="334"/>
                  </a:lnTo>
                  <a:lnTo>
                    <a:pt x="660" y="337"/>
                  </a:lnTo>
                  <a:lnTo>
                    <a:pt x="643" y="340"/>
                  </a:lnTo>
                  <a:lnTo>
                    <a:pt x="635" y="342"/>
                  </a:lnTo>
                  <a:lnTo>
                    <a:pt x="628" y="345"/>
                  </a:lnTo>
                  <a:lnTo>
                    <a:pt x="622" y="347"/>
                  </a:lnTo>
                  <a:lnTo>
                    <a:pt x="618" y="351"/>
                  </a:lnTo>
                  <a:lnTo>
                    <a:pt x="613" y="360"/>
                  </a:lnTo>
                  <a:lnTo>
                    <a:pt x="610" y="365"/>
                  </a:lnTo>
                  <a:lnTo>
                    <a:pt x="604" y="368"/>
                  </a:lnTo>
                  <a:lnTo>
                    <a:pt x="592" y="368"/>
                  </a:lnTo>
                  <a:lnTo>
                    <a:pt x="574" y="367"/>
                  </a:lnTo>
                  <a:lnTo>
                    <a:pt x="547" y="365"/>
                  </a:lnTo>
                  <a:lnTo>
                    <a:pt x="540" y="365"/>
                  </a:lnTo>
                  <a:lnTo>
                    <a:pt x="535" y="367"/>
                  </a:lnTo>
                  <a:lnTo>
                    <a:pt x="530" y="368"/>
                  </a:lnTo>
                  <a:lnTo>
                    <a:pt x="526" y="371"/>
                  </a:lnTo>
                  <a:lnTo>
                    <a:pt x="524" y="373"/>
                  </a:lnTo>
                  <a:lnTo>
                    <a:pt x="522" y="377"/>
                  </a:lnTo>
                  <a:lnTo>
                    <a:pt x="522" y="381"/>
                  </a:lnTo>
                  <a:lnTo>
                    <a:pt x="525" y="386"/>
                  </a:lnTo>
                  <a:lnTo>
                    <a:pt x="540" y="398"/>
                  </a:lnTo>
                  <a:lnTo>
                    <a:pt x="556" y="408"/>
                  </a:lnTo>
                  <a:lnTo>
                    <a:pt x="561" y="424"/>
                  </a:lnTo>
                  <a:lnTo>
                    <a:pt x="566" y="439"/>
                  </a:lnTo>
                  <a:lnTo>
                    <a:pt x="561" y="460"/>
                  </a:lnTo>
                  <a:lnTo>
                    <a:pt x="546" y="465"/>
                  </a:lnTo>
                  <a:lnTo>
                    <a:pt x="526" y="470"/>
                  </a:lnTo>
                  <a:lnTo>
                    <a:pt x="517" y="473"/>
                  </a:lnTo>
                  <a:lnTo>
                    <a:pt x="509" y="478"/>
                  </a:lnTo>
                  <a:lnTo>
                    <a:pt x="503" y="482"/>
                  </a:lnTo>
                  <a:lnTo>
                    <a:pt x="498" y="488"/>
                  </a:lnTo>
                  <a:lnTo>
                    <a:pt x="494" y="492"/>
                  </a:lnTo>
                  <a:lnTo>
                    <a:pt x="491" y="495"/>
                  </a:lnTo>
                  <a:lnTo>
                    <a:pt x="487" y="496"/>
                  </a:lnTo>
                  <a:lnTo>
                    <a:pt x="483" y="498"/>
                  </a:lnTo>
                  <a:lnTo>
                    <a:pt x="478" y="496"/>
                  </a:lnTo>
                  <a:lnTo>
                    <a:pt x="474" y="495"/>
                  </a:lnTo>
                  <a:lnTo>
                    <a:pt x="470" y="494"/>
                  </a:lnTo>
                  <a:lnTo>
                    <a:pt x="467" y="491"/>
                  </a:lnTo>
                  <a:lnTo>
                    <a:pt x="459" y="485"/>
                  </a:lnTo>
                  <a:lnTo>
                    <a:pt x="452" y="477"/>
                  </a:lnTo>
                  <a:lnTo>
                    <a:pt x="447" y="469"/>
                  </a:lnTo>
                  <a:lnTo>
                    <a:pt x="443" y="463"/>
                  </a:lnTo>
                  <a:lnTo>
                    <a:pt x="442" y="454"/>
                  </a:lnTo>
                  <a:lnTo>
                    <a:pt x="438" y="439"/>
                  </a:lnTo>
                  <a:lnTo>
                    <a:pt x="437" y="431"/>
                  </a:lnTo>
                  <a:lnTo>
                    <a:pt x="434" y="426"/>
                  </a:lnTo>
                  <a:lnTo>
                    <a:pt x="433" y="425"/>
                  </a:lnTo>
                  <a:lnTo>
                    <a:pt x="433" y="424"/>
                  </a:lnTo>
                  <a:lnTo>
                    <a:pt x="432" y="424"/>
                  </a:lnTo>
                  <a:lnTo>
                    <a:pt x="432" y="425"/>
                  </a:lnTo>
                  <a:lnTo>
                    <a:pt x="428" y="426"/>
                  </a:lnTo>
                  <a:lnTo>
                    <a:pt x="423" y="429"/>
                  </a:lnTo>
                  <a:lnTo>
                    <a:pt x="419" y="431"/>
                  </a:lnTo>
                  <a:lnTo>
                    <a:pt x="413" y="437"/>
                  </a:lnTo>
                  <a:lnTo>
                    <a:pt x="403" y="448"/>
                  </a:lnTo>
                  <a:lnTo>
                    <a:pt x="391" y="463"/>
                  </a:lnTo>
                  <a:lnTo>
                    <a:pt x="373" y="491"/>
                  </a:lnTo>
                  <a:lnTo>
                    <a:pt x="362" y="511"/>
                  </a:lnTo>
                  <a:lnTo>
                    <a:pt x="347" y="540"/>
                  </a:lnTo>
                  <a:lnTo>
                    <a:pt x="329" y="582"/>
                  </a:lnTo>
                  <a:lnTo>
                    <a:pt x="318" y="602"/>
                  </a:lnTo>
                  <a:lnTo>
                    <a:pt x="307" y="621"/>
                  </a:lnTo>
                  <a:lnTo>
                    <a:pt x="303" y="627"/>
                  </a:lnTo>
                  <a:lnTo>
                    <a:pt x="298" y="634"/>
                  </a:lnTo>
                  <a:lnTo>
                    <a:pt x="293" y="639"/>
                  </a:lnTo>
                  <a:lnTo>
                    <a:pt x="289" y="641"/>
                  </a:lnTo>
                  <a:lnTo>
                    <a:pt x="302" y="654"/>
                  </a:lnTo>
                  <a:lnTo>
                    <a:pt x="318" y="670"/>
                  </a:lnTo>
                  <a:lnTo>
                    <a:pt x="320" y="675"/>
                  </a:lnTo>
                  <a:lnTo>
                    <a:pt x="323" y="683"/>
                  </a:lnTo>
                  <a:lnTo>
                    <a:pt x="323" y="692"/>
                  </a:lnTo>
                  <a:lnTo>
                    <a:pt x="323" y="702"/>
                  </a:lnTo>
                  <a:lnTo>
                    <a:pt x="323" y="711"/>
                  </a:lnTo>
                  <a:lnTo>
                    <a:pt x="321" y="720"/>
                  </a:lnTo>
                  <a:lnTo>
                    <a:pt x="319" y="728"/>
                  </a:lnTo>
                  <a:lnTo>
                    <a:pt x="316" y="735"/>
                  </a:lnTo>
                  <a:lnTo>
                    <a:pt x="311" y="785"/>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03" name="Freeform 124">
              <a:extLst>
                <a:ext uri="{FF2B5EF4-FFF2-40B4-BE49-F238E27FC236}">
                  <a16:creationId xmlns:a16="http://schemas.microsoft.com/office/drawing/2014/main" id="{11AC10CD-392E-1C40-97B9-5B57DBED6A1E}"/>
                </a:ext>
              </a:extLst>
            </p:cNvPr>
            <p:cNvSpPr>
              <a:spLocks/>
            </p:cNvSpPr>
            <p:nvPr/>
          </p:nvSpPr>
          <p:spPr bwMode="auto">
            <a:xfrm>
              <a:off x="8291670" y="5428076"/>
              <a:ext cx="306044" cy="355843"/>
            </a:xfrm>
            <a:custGeom>
              <a:avLst/>
              <a:gdLst/>
              <a:ahLst/>
              <a:cxnLst>
                <a:cxn ang="0">
                  <a:pos x="267" y="773"/>
                </a:cxn>
                <a:cxn ang="0">
                  <a:pos x="233" y="746"/>
                </a:cxn>
                <a:cxn ang="0">
                  <a:pos x="207" y="698"/>
                </a:cxn>
                <a:cxn ang="0">
                  <a:pos x="172" y="666"/>
                </a:cxn>
                <a:cxn ang="0">
                  <a:pos x="141" y="615"/>
                </a:cxn>
                <a:cxn ang="0">
                  <a:pos x="69" y="578"/>
                </a:cxn>
                <a:cxn ang="0">
                  <a:pos x="60" y="564"/>
                </a:cxn>
                <a:cxn ang="0">
                  <a:pos x="109" y="540"/>
                </a:cxn>
                <a:cxn ang="0">
                  <a:pos x="101" y="503"/>
                </a:cxn>
                <a:cxn ang="0">
                  <a:pos x="78" y="514"/>
                </a:cxn>
                <a:cxn ang="0">
                  <a:pos x="55" y="547"/>
                </a:cxn>
                <a:cxn ang="0">
                  <a:pos x="20" y="540"/>
                </a:cxn>
                <a:cxn ang="0">
                  <a:pos x="0" y="456"/>
                </a:cxn>
                <a:cxn ang="0">
                  <a:pos x="40" y="391"/>
                </a:cxn>
                <a:cxn ang="0">
                  <a:pos x="14" y="356"/>
                </a:cxn>
                <a:cxn ang="0">
                  <a:pos x="14" y="275"/>
                </a:cxn>
                <a:cxn ang="0">
                  <a:pos x="33" y="244"/>
                </a:cxn>
                <a:cxn ang="0">
                  <a:pos x="81" y="240"/>
                </a:cxn>
                <a:cxn ang="0">
                  <a:pos x="74" y="192"/>
                </a:cxn>
                <a:cxn ang="0">
                  <a:pos x="88" y="166"/>
                </a:cxn>
                <a:cxn ang="0">
                  <a:pos x="101" y="115"/>
                </a:cxn>
                <a:cxn ang="0">
                  <a:pos x="134" y="93"/>
                </a:cxn>
                <a:cxn ang="0">
                  <a:pos x="166" y="102"/>
                </a:cxn>
                <a:cxn ang="0">
                  <a:pos x="176" y="119"/>
                </a:cxn>
                <a:cxn ang="0">
                  <a:pos x="209" y="105"/>
                </a:cxn>
                <a:cxn ang="0">
                  <a:pos x="202" y="77"/>
                </a:cxn>
                <a:cxn ang="0">
                  <a:pos x="214" y="16"/>
                </a:cxn>
                <a:cxn ang="0">
                  <a:pos x="281" y="36"/>
                </a:cxn>
                <a:cxn ang="0">
                  <a:pos x="315" y="61"/>
                </a:cxn>
                <a:cxn ang="0">
                  <a:pos x="363" y="95"/>
                </a:cxn>
                <a:cxn ang="0">
                  <a:pos x="393" y="147"/>
                </a:cxn>
                <a:cxn ang="0">
                  <a:pos x="433" y="167"/>
                </a:cxn>
                <a:cxn ang="0">
                  <a:pos x="457" y="175"/>
                </a:cxn>
                <a:cxn ang="0">
                  <a:pos x="485" y="205"/>
                </a:cxn>
                <a:cxn ang="0">
                  <a:pos x="517" y="213"/>
                </a:cxn>
                <a:cxn ang="0">
                  <a:pos x="547" y="251"/>
                </a:cxn>
                <a:cxn ang="0">
                  <a:pos x="635" y="281"/>
                </a:cxn>
                <a:cxn ang="0">
                  <a:pos x="661" y="314"/>
                </a:cxn>
                <a:cxn ang="0">
                  <a:pos x="660" y="337"/>
                </a:cxn>
                <a:cxn ang="0">
                  <a:pos x="618" y="351"/>
                </a:cxn>
                <a:cxn ang="0">
                  <a:pos x="574" y="367"/>
                </a:cxn>
                <a:cxn ang="0">
                  <a:pos x="526" y="371"/>
                </a:cxn>
                <a:cxn ang="0">
                  <a:pos x="540" y="398"/>
                </a:cxn>
                <a:cxn ang="0">
                  <a:pos x="561" y="460"/>
                </a:cxn>
                <a:cxn ang="0">
                  <a:pos x="503" y="482"/>
                </a:cxn>
                <a:cxn ang="0">
                  <a:pos x="483" y="498"/>
                </a:cxn>
                <a:cxn ang="0">
                  <a:pos x="459" y="485"/>
                </a:cxn>
                <a:cxn ang="0">
                  <a:pos x="438" y="439"/>
                </a:cxn>
                <a:cxn ang="0">
                  <a:pos x="432" y="424"/>
                </a:cxn>
                <a:cxn ang="0">
                  <a:pos x="413" y="437"/>
                </a:cxn>
                <a:cxn ang="0">
                  <a:pos x="347" y="540"/>
                </a:cxn>
                <a:cxn ang="0">
                  <a:pos x="298" y="634"/>
                </a:cxn>
                <a:cxn ang="0">
                  <a:pos x="320" y="675"/>
                </a:cxn>
                <a:cxn ang="0">
                  <a:pos x="321" y="720"/>
                </a:cxn>
              </a:cxnLst>
              <a:rect l="0" t="0" r="r" b="b"/>
              <a:pathLst>
                <a:path w="673" h="785">
                  <a:moveTo>
                    <a:pt x="311" y="785"/>
                  </a:moveTo>
                  <a:lnTo>
                    <a:pt x="301" y="783"/>
                  </a:lnTo>
                  <a:lnTo>
                    <a:pt x="290" y="781"/>
                  </a:lnTo>
                  <a:lnTo>
                    <a:pt x="277" y="777"/>
                  </a:lnTo>
                  <a:lnTo>
                    <a:pt x="267" y="773"/>
                  </a:lnTo>
                  <a:lnTo>
                    <a:pt x="257" y="770"/>
                  </a:lnTo>
                  <a:lnTo>
                    <a:pt x="250" y="764"/>
                  </a:lnTo>
                  <a:lnTo>
                    <a:pt x="244" y="759"/>
                  </a:lnTo>
                  <a:lnTo>
                    <a:pt x="239" y="753"/>
                  </a:lnTo>
                  <a:lnTo>
                    <a:pt x="233" y="746"/>
                  </a:lnTo>
                  <a:lnTo>
                    <a:pt x="231" y="740"/>
                  </a:lnTo>
                  <a:lnTo>
                    <a:pt x="223" y="726"/>
                  </a:lnTo>
                  <a:lnTo>
                    <a:pt x="217" y="711"/>
                  </a:lnTo>
                  <a:lnTo>
                    <a:pt x="213" y="705"/>
                  </a:lnTo>
                  <a:lnTo>
                    <a:pt x="207" y="698"/>
                  </a:lnTo>
                  <a:lnTo>
                    <a:pt x="201" y="692"/>
                  </a:lnTo>
                  <a:lnTo>
                    <a:pt x="193" y="687"/>
                  </a:lnTo>
                  <a:lnTo>
                    <a:pt x="183" y="679"/>
                  </a:lnTo>
                  <a:lnTo>
                    <a:pt x="176" y="672"/>
                  </a:lnTo>
                  <a:lnTo>
                    <a:pt x="172" y="666"/>
                  </a:lnTo>
                  <a:lnTo>
                    <a:pt x="170" y="661"/>
                  </a:lnTo>
                  <a:lnTo>
                    <a:pt x="166" y="647"/>
                  </a:lnTo>
                  <a:lnTo>
                    <a:pt x="157" y="628"/>
                  </a:lnTo>
                  <a:lnTo>
                    <a:pt x="152" y="622"/>
                  </a:lnTo>
                  <a:lnTo>
                    <a:pt x="141" y="615"/>
                  </a:lnTo>
                  <a:lnTo>
                    <a:pt x="128" y="609"/>
                  </a:lnTo>
                  <a:lnTo>
                    <a:pt x="113" y="601"/>
                  </a:lnTo>
                  <a:lnTo>
                    <a:pt x="97" y="593"/>
                  </a:lnTo>
                  <a:lnTo>
                    <a:pt x="82" y="586"/>
                  </a:lnTo>
                  <a:lnTo>
                    <a:pt x="69" y="578"/>
                  </a:lnTo>
                  <a:lnTo>
                    <a:pt x="58" y="571"/>
                  </a:lnTo>
                  <a:lnTo>
                    <a:pt x="57" y="569"/>
                  </a:lnTo>
                  <a:lnTo>
                    <a:pt x="57" y="568"/>
                  </a:lnTo>
                  <a:lnTo>
                    <a:pt x="57" y="565"/>
                  </a:lnTo>
                  <a:lnTo>
                    <a:pt x="60" y="564"/>
                  </a:lnTo>
                  <a:lnTo>
                    <a:pt x="65" y="560"/>
                  </a:lnTo>
                  <a:lnTo>
                    <a:pt x="74" y="556"/>
                  </a:lnTo>
                  <a:lnTo>
                    <a:pt x="91" y="549"/>
                  </a:lnTo>
                  <a:lnTo>
                    <a:pt x="101" y="547"/>
                  </a:lnTo>
                  <a:lnTo>
                    <a:pt x="109" y="540"/>
                  </a:lnTo>
                  <a:lnTo>
                    <a:pt x="114" y="535"/>
                  </a:lnTo>
                  <a:lnTo>
                    <a:pt x="115" y="531"/>
                  </a:lnTo>
                  <a:lnTo>
                    <a:pt x="114" y="527"/>
                  </a:lnTo>
                  <a:lnTo>
                    <a:pt x="108" y="517"/>
                  </a:lnTo>
                  <a:lnTo>
                    <a:pt x="101" y="503"/>
                  </a:lnTo>
                  <a:lnTo>
                    <a:pt x="96" y="501"/>
                  </a:lnTo>
                  <a:lnTo>
                    <a:pt x="92" y="503"/>
                  </a:lnTo>
                  <a:lnTo>
                    <a:pt x="88" y="504"/>
                  </a:lnTo>
                  <a:lnTo>
                    <a:pt x="84" y="507"/>
                  </a:lnTo>
                  <a:lnTo>
                    <a:pt x="78" y="514"/>
                  </a:lnTo>
                  <a:lnTo>
                    <a:pt x="73" y="523"/>
                  </a:lnTo>
                  <a:lnTo>
                    <a:pt x="68" y="533"/>
                  </a:lnTo>
                  <a:lnTo>
                    <a:pt x="61" y="542"/>
                  </a:lnTo>
                  <a:lnTo>
                    <a:pt x="57" y="544"/>
                  </a:lnTo>
                  <a:lnTo>
                    <a:pt x="55" y="547"/>
                  </a:lnTo>
                  <a:lnTo>
                    <a:pt x="49" y="549"/>
                  </a:lnTo>
                  <a:lnTo>
                    <a:pt x="46" y="549"/>
                  </a:lnTo>
                  <a:lnTo>
                    <a:pt x="35" y="548"/>
                  </a:lnTo>
                  <a:lnTo>
                    <a:pt x="26" y="545"/>
                  </a:lnTo>
                  <a:lnTo>
                    <a:pt x="20" y="540"/>
                  </a:lnTo>
                  <a:lnTo>
                    <a:pt x="13" y="535"/>
                  </a:lnTo>
                  <a:lnTo>
                    <a:pt x="13" y="535"/>
                  </a:lnTo>
                  <a:lnTo>
                    <a:pt x="16" y="505"/>
                  </a:lnTo>
                  <a:lnTo>
                    <a:pt x="0" y="456"/>
                  </a:lnTo>
                  <a:lnTo>
                    <a:pt x="0" y="456"/>
                  </a:lnTo>
                  <a:lnTo>
                    <a:pt x="38" y="443"/>
                  </a:lnTo>
                  <a:lnTo>
                    <a:pt x="42" y="429"/>
                  </a:lnTo>
                  <a:lnTo>
                    <a:pt x="44" y="416"/>
                  </a:lnTo>
                  <a:lnTo>
                    <a:pt x="43" y="403"/>
                  </a:lnTo>
                  <a:lnTo>
                    <a:pt x="40" y="391"/>
                  </a:lnTo>
                  <a:lnTo>
                    <a:pt x="36" y="380"/>
                  </a:lnTo>
                  <a:lnTo>
                    <a:pt x="29" y="369"/>
                  </a:lnTo>
                  <a:lnTo>
                    <a:pt x="25" y="364"/>
                  </a:lnTo>
                  <a:lnTo>
                    <a:pt x="20" y="360"/>
                  </a:lnTo>
                  <a:lnTo>
                    <a:pt x="14" y="356"/>
                  </a:lnTo>
                  <a:lnTo>
                    <a:pt x="8" y="352"/>
                  </a:lnTo>
                  <a:lnTo>
                    <a:pt x="8" y="333"/>
                  </a:lnTo>
                  <a:lnTo>
                    <a:pt x="9" y="314"/>
                  </a:lnTo>
                  <a:lnTo>
                    <a:pt x="12" y="293"/>
                  </a:lnTo>
                  <a:lnTo>
                    <a:pt x="14" y="275"/>
                  </a:lnTo>
                  <a:lnTo>
                    <a:pt x="18" y="261"/>
                  </a:lnTo>
                  <a:lnTo>
                    <a:pt x="22" y="251"/>
                  </a:lnTo>
                  <a:lnTo>
                    <a:pt x="26" y="249"/>
                  </a:lnTo>
                  <a:lnTo>
                    <a:pt x="29" y="246"/>
                  </a:lnTo>
                  <a:lnTo>
                    <a:pt x="33" y="244"/>
                  </a:lnTo>
                  <a:lnTo>
                    <a:pt x="35" y="242"/>
                  </a:lnTo>
                  <a:lnTo>
                    <a:pt x="55" y="241"/>
                  </a:lnTo>
                  <a:lnTo>
                    <a:pt x="79" y="241"/>
                  </a:lnTo>
                  <a:lnTo>
                    <a:pt x="79" y="240"/>
                  </a:lnTo>
                  <a:lnTo>
                    <a:pt x="81" y="240"/>
                  </a:lnTo>
                  <a:lnTo>
                    <a:pt x="81" y="229"/>
                  </a:lnTo>
                  <a:lnTo>
                    <a:pt x="78" y="220"/>
                  </a:lnTo>
                  <a:lnTo>
                    <a:pt x="75" y="209"/>
                  </a:lnTo>
                  <a:lnTo>
                    <a:pt x="74" y="198"/>
                  </a:lnTo>
                  <a:lnTo>
                    <a:pt x="74" y="192"/>
                  </a:lnTo>
                  <a:lnTo>
                    <a:pt x="75" y="188"/>
                  </a:lnTo>
                  <a:lnTo>
                    <a:pt x="77" y="184"/>
                  </a:lnTo>
                  <a:lnTo>
                    <a:pt x="79" y="180"/>
                  </a:lnTo>
                  <a:lnTo>
                    <a:pt x="83" y="174"/>
                  </a:lnTo>
                  <a:lnTo>
                    <a:pt x="88" y="166"/>
                  </a:lnTo>
                  <a:lnTo>
                    <a:pt x="92" y="150"/>
                  </a:lnTo>
                  <a:lnTo>
                    <a:pt x="93" y="134"/>
                  </a:lnTo>
                  <a:lnTo>
                    <a:pt x="96" y="126"/>
                  </a:lnTo>
                  <a:lnTo>
                    <a:pt x="99" y="118"/>
                  </a:lnTo>
                  <a:lnTo>
                    <a:pt x="101" y="115"/>
                  </a:lnTo>
                  <a:lnTo>
                    <a:pt x="105" y="112"/>
                  </a:lnTo>
                  <a:lnTo>
                    <a:pt x="109" y="109"/>
                  </a:lnTo>
                  <a:lnTo>
                    <a:pt x="113" y="106"/>
                  </a:lnTo>
                  <a:lnTo>
                    <a:pt x="123" y="101"/>
                  </a:lnTo>
                  <a:lnTo>
                    <a:pt x="134" y="93"/>
                  </a:lnTo>
                  <a:lnTo>
                    <a:pt x="139" y="92"/>
                  </a:lnTo>
                  <a:lnTo>
                    <a:pt x="144" y="91"/>
                  </a:lnTo>
                  <a:lnTo>
                    <a:pt x="150" y="92"/>
                  </a:lnTo>
                  <a:lnTo>
                    <a:pt x="158" y="96"/>
                  </a:lnTo>
                  <a:lnTo>
                    <a:pt x="166" y="102"/>
                  </a:lnTo>
                  <a:lnTo>
                    <a:pt x="170" y="109"/>
                  </a:lnTo>
                  <a:lnTo>
                    <a:pt x="172" y="114"/>
                  </a:lnTo>
                  <a:lnTo>
                    <a:pt x="174" y="118"/>
                  </a:lnTo>
                  <a:lnTo>
                    <a:pt x="175" y="119"/>
                  </a:lnTo>
                  <a:lnTo>
                    <a:pt x="176" y="119"/>
                  </a:lnTo>
                  <a:lnTo>
                    <a:pt x="179" y="119"/>
                  </a:lnTo>
                  <a:lnTo>
                    <a:pt x="182" y="119"/>
                  </a:lnTo>
                  <a:lnTo>
                    <a:pt x="191" y="115"/>
                  </a:lnTo>
                  <a:lnTo>
                    <a:pt x="205" y="108"/>
                  </a:lnTo>
                  <a:lnTo>
                    <a:pt x="209" y="105"/>
                  </a:lnTo>
                  <a:lnTo>
                    <a:pt x="210" y="101"/>
                  </a:lnTo>
                  <a:lnTo>
                    <a:pt x="211" y="99"/>
                  </a:lnTo>
                  <a:lnTo>
                    <a:pt x="211" y="95"/>
                  </a:lnTo>
                  <a:lnTo>
                    <a:pt x="207" y="86"/>
                  </a:lnTo>
                  <a:lnTo>
                    <a:pt x="202" y="77"/>
                  </a:lnTo>
                  <a:lnTo>
                    <a:pt x="185" y="58"/>
                  </a:lnTo>
                  <a:lnTo>
                    <a:pt x="172" y="45"/>
                  </a:lnTo>
                  <a:lnTo>
                    <a:pt x="165" y="14"/>
                  </a:lnTo>
                  <a:lnTo>
                    <a:pt x="191" y="0"/>
                  </a:lnTo>
                  <a:lnTo>
                    <a:pt x="214" y="16"/>
                  </a:lnTo>
                  <a:lnTo>
                    <a:pt x="271" y="10"/>
                  </a:lnTo>
                  <a:lnTo>
                    <a:pt x="271" y="10"/>
                  </a:lnTo>
                  <a:lnTo>
                    <a:pt x="274" y="21"/>
                  </a:lnTo>
                  <a:lnTo>
                    <a:pt x="277" y="29"/>
                  </a:lnTo>
                  <a:lnTo>
                    <a:pt x="281" y="36"/>
                  </a:lnTo>
                  <a:lnTo>
                    <a:pt x="286" y="43"/>
                  </a:lnTo>
                  <a:lnTo>
                    <a:pt x="293" y="48"/>
                  </a:lnTo>
                  <a:lnTo>
                    <a:pt x="299" y="53"/>
                  </a:lnTo>
                  <a:lnTo>
                    <a:pt x="307" y="57"/>
                  </a:lnTo>
                  <a:lnTo>
                    <a:pt x="315" y="61"/>
                  </a:lnTo>
                  <a:lnTo>
                    <a:pt x="331" y="67"/>
                  </a:lnTo>
                  <a:lnTo>
                    <a:pt x="345" y="77"/>
                  </a:lnTo>
                  <a:lnTo>
                    <a:pt x="351" y="82"/>
                  </a:lnTo>
                  <a:lnTo>
                    <a:pt x="358" y="88"/>
                  </a:lnTo>
                  <a:lnTo>
                    <a:pt x="363" y="95"/>
                  </a:lnTo>
                  <a:lnTo>
                    <a:pt x="367" y="104"/>
                  </a:lnTo>
                  <a:lnTo>
                    <a:pt x="371" y="115"/>
                  </a:lnTo>
                  <a:lnTo>
                    <a:pt x="377" y="126"/>
                  </a:lnTo>
                  <a:lnTo>
                    <a:pt x="385" y="137"/>
                  </a:lnTo>
                  <a:lnTo>
                    <a:pt x="393" y="147"/>
                  </a:lnTo>
                  <a:lnTo>
                    <a:pt x="403" y="154"/>
                  </a:lnTo>
                  <a:lnTo>
                    <a:pt x="415" y="161"/>
                  </a:lnTo>
                  <a:lnTo>
                    <a:pt x="420" y="163"/>
                  </a:lnTo>
                  <a:lnTo>
                    <a:pt x="426" y="166"/>
                  </a:lnTo>
                  <a:lnTo>
                    <a:pt x="433" y="167"/>
                  </a:lnTo>
                  <a:lnTo>
                    <a:pt x="441" y="167"/>
                  </a:lnTo>
                  <a:lnTo>
                    <a:pt x="446" y="169"/>
                  </a:lnTo>
                  <a:lnTo>
                    <a:pt x="450" y="170"/>
                  </a:lnTo>
                  <a:lnTo>
                    <a:pt x="454" y="172"/>
                  </a:lnTo>
                  <a:lnTo>
                    <a:pt x="457" y="175"/>
                  </a:lnTo>
                  <a:lnTo>
                    <a:pt x="463" y="181"/>
                  </a:lnTo>
                  <a:lnTo>
                    <a:pt x="467" y="189"/>
                  </a:lnTo>
                  <a:lnTo>
                    <a:pt x="473" y="196"/>
                  </a:lnTo>
                  <a:lnTo>
                    <a:pt x="480" y="202"/>
                  </a:lnTo>
                  <a:lnTo>
                    <a:pt x="485" y="205"/>
                  </a:lnTo>
                  <a:lnTo>
                    <a:pt x="490" y="207"/>
                  </a:lnTo>
                  <a:lnTo>
                    <a:pt x="495" y="209"/>
                  </a:lnTo>
                  <a:lnTo>
                    <a:pt x="503" y="209"/>
                  </a:lnTo>
                  <a:lnTo>
                    <a:pt x="511" y="210"/>
                  </a:lnTo>
                  <a:lnTo>
                    <a:pt x="517" y="213"/>
                  </a:lnTo>
                  <a:lnTo>
                    <a:pt x="522" y="216"/>
                  </a:lnTo>
                  <a:lnTo>
                    <a:pt x="526" y="222"/>
                  </a:lnTo>
                  <a:lnTo>
                    <a:pt x="533" y="233"/>
                  </a:lnTo>
                  <a:lnTo>
                    <a:pt x="539" y="245"/>
                  </a:lnTo>
                  <a:lnTo>
                    <a:pt x="547" y="251"/>
                  </a:lnTo>
                  <a:lnTo>
                    <a:pt x="556" y="257"/>
                  </a:lnTo>
                  <a:lnTo>
                    <a:pt x="569" y="261"/>
                  </a:lnTo>
                  <a:lnTo>
                    <a:pt x="583" y="264"/>
                  </a:lnTo>
                  <a:lnTo>
                    <a:pt x="612" y="272"/>
                  </a:lnTo>
                  <a:lnTo>
                    <a:pt x="635" y="281"/>
                  </a:lnTo>
                  <a:lnTo>
                    <a:pt x="643" y="286"/>
                  </a:lnTo>
                  <a:lnTo>
                    <a:pt x="649" y="293"/>
                  </a:lnTo>
                  <a:lnTo>
                    <a:pt x="653" y="299"/>
                  </a:lnTo>
                  <a:lnTo>
                    <a:pt x="657" y="306"/>
                  </a:lnTo>
                  <a:lnTo>
                    <a:pt x="661" y="314"/>
                  </a:lnTo>
                  <a:lnTo>
                    <a:pt x="663" y="320"/>
                  </a:lnTo>
                  <a:lnTo>
                    <a:pt x="667" y="328"/>
                  </a:lnTo>
                  <a:lnTo>
                    <a:pt x="673" y="334"/>
                  </a:lnTo>
                  <a:lnTo>
                    <a:pt x="673" y="334"/>
                  </a:lnTo>
                  <a:lnTo>
                    <a:pt x="660" y="337"/>
                  </a:lnTo>
                  <a:lnTo>
                    <a:pt x="643" y="340"/>
                  </a:lnTo>
                  <a:lnTo>
                    <a:pt x="635" y="342"/>
                  </a:lnTo>
                  <a:lnTo>
                    <a:pt x="628" y="345"/>
                  </a:lnTo>
                  <a:lnTo>
                    <a:pt x="622" y="347"/>
                  </a:lnTo>
                  <a:lnTo>
                    <a:pt x="618" y="351"/>
                  </a:lnTo>
                  <a:lnTo>
                    <a:pt x="613" y="360"/>
                  </a:lnTo>
                  <a:lnTo>
                    <a:pt x="610" y="365"/>
                  </a:lnTo>
                  <a:lnTo>
                    <a:pt x="604" y="368"/>
                  </a:lnTo>
                  <a:lnTo>
                    <a:pt x="592" y="368"/>
                  </a:lnTo>
                  <a:lnTo>
                    <a:pt x="574" y="367"/>
                  </a:lnTo>
                  <a:lnTo>
                    <a:pt x="547" y="365"/>
                  </a:lnTo>
                  <a:lnTo>
                    <a:pt x="540" y="365"/>
                  </a:lnTo>
                  <a:lnTo>
                    <a:pt x="535" y="367"/>
                  </a:lnTo>
                  <a:lnTo>
                    <a:pt x="530" y="368"/>
                  </a:lnTo>
                  <a:lnTo>
                    <a:pt x="526" y="371"/>
                  </a:lnTo>
                  <a:lnTo>
                    <a:pt x="524" y="373"/>
                  </a:lnTo>
                  <a:lnTo>
                    <a:pt x="522" y="377"/>
                  </a:lnTo>
                  <a:lnTo>
                    <a:pt x="522" y="381"/>
                  </a:lnTo>
                  <a:lnTo>
                    <a:pt x="525" y="386"/>
                  </a:lnTo>
                  <a:lnTo>
                    <a:pt x="540" y="398"/>
                  </a:lnTo>
                  <a:lnTo>
                    <a:pt x="556" y="408"/>
                  </a:lnTo>
                  <a:lnTo>
                    <a:pt x="561" y="424"/>
                  </a:lnTo>
                  <a:lnTo>
                    <a:pt x="566" y="439"/>
                  </a:lnTo>
                  <a:lnTo>
                    <a:pt x="561" y="460"/>
                  </a:lnTo>
                  <a:lnTo>
                    <a:pt x="561" y="460"/>
                  </a:lnTo>
                  <a:lnTo>
                    <a:pt x="546" y="465"/>
                  </a:lnTo>
                  <a:lnTo>
                    <a:pt x="526" y="470"/>
                  </a:lnTo>
                  <a:lnTo>
                    <a:pt x="517" y="473"/>
                  </a:lnTo>
                  <a:lnTo>
                    <a:pt x="509" y="478"/>
                  </a:lnTo>
                  <a:lnTo>
                    <a:pt x="503" y="482"/>
                  </a:lnTo>
                  <a:lnTo>
                    <a:pt x="498" y="488"/>
                  </a:lnTo>
                  <a:lnTo>
                    <a:pt x="494" y="492"/>
                  </a:lnTo>
                  <a:lnTo>
                    <a:pt x="491" y="495"/>
                  </a:lnTo>
                  <a:lnTo>
                    <a:pt x="487" y="496"/>
                  </a:lnTo>
                  <a:lnTo>
                    <a:pt x="483" y="498"/>
                  </a:lnTo>
                  <a:lnTo>
                    <a:pt x="478" y="496"/>
                  </a:lnTo>
                  <a:lnTo>
                    <a:pt x="474" y="495"/>
                  </a:lnTo>
                  <a:lnTo>
                    <a:pt x="470" y="494"/>
                  </a:lnTo>
                  <a:lnTo>
                    <a:pt x="467" y="491"/>
                  </a:lnTo>
                  <a:lnTo>
                    <a:pt x="459" y="485"/>
                  </a:lnTo>
                  <a:lnTo>
                    <a:pt x="452" y="477"/>
                  </a:lnTo>
                  <a:lnTo>
                    <a:pt x="447" y="469"/>
                  </a:lnTo>
                  <a:lnTo>
                    <a:pt x="443" y="463"/>
                  </a:lnTo>
                  <a:lnTo>
                    <a:pt x="442" y="454"/>
                  </a:lnTo>
                  <a:lnTo>
                    <a:pt x="438" y="439"/>
                  </a:lnTo>
                  <a:lnTo>
                    <a:pt x="437" y="431"/>
                  </a:lnTo>
                  <a:lnTo>
                    <a:pt x="434" y="426"/>
                  </a:lnTo>
                  <a:lnTo>
                    <a:pt x="433" y="425"/>
                  </a:lnTo>
                  <a:lnTo>
                    <a:pt x="433" y="424"/>
                  </a:lnTo>
                  <a:lnTo>
                    <a:pt x="432" y="424"/>
                  </a:lnTo>
                  <a:lnTo>
                    <a:pt x="432" y="425"/>
                  </a:lnTo>
                  <a:lnTo>
                    <a:pt x="428" y="426"/>
                  </a:lnTo>
                  <a:lnTo>
                    <a:pt x="423" y="429"/>
                  </a:lnTo>
                  <a:lnTo>
                    <a:pt x="419" y="431"/>
                  </a:lnTo>
                  <a:lnTo>
                    <a:pt x="413" y="437"/>
                  </a:lnTo>
                  <a:lnTo>
                    <a:pt x="403" y="448"/>
                  </a:lnTo>
                  <a:lnTo>
                    <a:pt x="391" y="463"/>
                  </a:lnTo>
                  <a:lnTo>
                    <a:pt x="373" y="491"/>
                  </a:lnTo>
                  <a:lnTo>
                    <a:pt x="362" y="511"/>
                  </a:lnTo>
                  <a:lnTo>
                    <a:pt x="347" y="540"/>
                  </a:lnTo>
                  <a:lnTo>
                    <a:pt x="329" y="582"/>
                  </a:lnTo>
                  <a:lnTo>
                    <a:pt x="318" y="602"/>
                  </a:lnTo>
                  <a:lnTo>
                    <a:pt x="307" y="621"/>
                  </a:lnTo>
                  <a:lnTo>
                    <a:pt x="303" y="627"/>
                  </a:lnTo>
                  <a:lnTo>
                    <a:pt x="298" y="634"/>
                  </a:lnTo>
                  <a:lnTo>
                    <a:pt x="293" y="639"/>
                  </a:lnTo>
                  <a:lnTo>
                    <a:pt x="289" y="641"/>
                  </a:lnTo>
                  <a:lnTo>
                    <a:pt x="302" y="654"/>
                  </a:lnTo>
                  <a:lnTo>
                    <a:pt x="318" y="670"/>
                  </a:lnTo>
                  <a:lnTo>
                    <a:pt x="320" y="675"/>
                  </a:lnTo>
                  <a:lnTo>
                    <a:pt x="323" y="683"/>
                  </a:lnTo>
                  <a:lnTo>
                    <a:pt x="323" y="692"/>
                  </a:lnTo>
                  <a:lnTo>
                    <a:pt x="323" y="702"/>
                  </a:lnTo>
                  <a:lnTo>
                    <a:pt x="323" y="711"/>
                  </a:lnTo>
                  <a:lnTo>
                    <a:pt x="321" y="720"/>
                  </a:lnTo>
                  <a:lnTo>
                    <a:pt x="319" y="728"/>
                  </a:lnTo>
                  <a:lnTo>
                    <a:pt x="316" y="735"/>
                  </a:lnTo>
                  <a:lnTo>
                    <a:pt x="311" y="785"/>
                  </a:lnTo>
                  <a:lnTo>
                    <a:pt x="311" y="78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04" name="Freeform 125">
              <a:extLst>
                <a:ext uri="{FF2B5EF4-FFF2-40B4-BE49-F238E27FC236}">
                  <a16:creationId xmlns:a16="http://schemas.microsoft.com/office/drawing/2014/main" id="{1D167C81-3F53-5C4C-9F33-970436A6EE77}"/>
                </a:ext>
              </a:extLst>
            </p:cNvPr>
            <p:cNvSpPr>
              <a:spLocks/>
            </p:cNvSpPr>
            <p:nvPr/>
          </p:nvSpPr>
          <p:spPr bwMode="auto">
            <a:xfrm>
              <a:off x="7887255" y="5066815"/>
              <a:ext cx="573833" cy="567180"/>
            </a:xfrm>
            <a:custGeom>
              <a:avLst/>
              <a:gdLst/>
              <a:ahLst/>
              <a:cxnLst>
                <a:cxn ang="0">
                  <a:pos x="723" y="1142"/>
                </a:cxn>
                <a:cxn ang="0">
                  <a:pos x="819" y="1221"/>
                </a:cxn>
                <a:cxn ang="0">
                  <a:pos x="861" y="1233"/>
                </a:cxn>
                <a:cxn ang="0">
                  <a:pos x="933" y="1216"/>
                </a:cxn>
                <a:cxn ang="0">
                  <a:pos x="909" y="1160"/>
                </a:cxn>
                <a:cxn ang="0">
                  <a:pos x="903" y="1075"/>
                </a:cxn>
                <a:cxn ang="0">
                  <a:pos x="924" y="1042"/>
                </a:cxn>
                <a:cxn ang="0">
                  <a:pos x="967" y="1020"/>
                </a:cxn>
                <a:cxn ang="0">
                  <a:pos x="968" y="980"/>
                </a:cxn>
                <a:cxn ang="0">
                  <a:pos x="988" y="918"/>
                </a:cxn>
                <a:cxn ang="0">
                  <a:pos x="1023" y="893"/>
                </a:cxn>
                <a:cxn ang="0">
                  <a:pos x="1059" y="909"/>
                </a:cxn>
                <a:cxn ang="0">
                  <a:pos x="1071" y="919"/>
                </a:cxn>
                <a:cxn ang="0">
                  <a:pos x="1100" y="895"/>
                </a:cxn>
                <a:cxn ang="0">
                  <a:pos x="1080" y="800"/>
                </a:cxn>
                <a:cxn ang="0">
                  <a:pos x="1244" y="763"/>
                </a:cxn>
                <a:cxn ang="0">
                  <a:pos x="1213" y="696"/>
                </a:cxn>
                <a:cxn ang="0">
                  <a:pos x="1179" y="637"/>
                </a:cxn>
                <a:cxn ang="0">
                  <a:pos x="1244" y="619"/>
                </a:cxn>
                <a:cxn ang="0">
                  <a:pos x="1260" y="603"/>
                </a:cxn>
                <a:cxn ang="0">
                  <a:pos x="1220" y="548"/>
                </a:cxn>
                <a:cxn ang="0">
                  <a:pos x="1147" y="471"/>
                </a:cxn>
                <a:cxn ang="0">
                  <a:pos x="1129" y="402"/>
                </a:cxn>
                <a:cxn ang="0">
                  <a:pos x="1152" y="327"/>
                </a:cxn>
                <a:cxn ang="0">
                  <a:pos x="1146" y="182"/>
                </a:cxn>
                <a:cxn ang="0">
                  <a:pos x="1060" y="168"/>
                </a:cxn>
                <a:cxn ang="0">
                  <a:pos x="1036" y="111"/>
                </a:cxn>
                <a:cxn ang="0">
                  <a:pos x="1014" y="66"/>
                </a:cxn>
                <a:cxn ang="0">
                  <a:pos x="885" y="68"/>
                </a:cxn>
                <a:cxn ang="0">
                  <a:pos x="817" y="57"/>
                </a:cxn>
                <a:cxn ang="0">
                  <a:pos x="752" y="60"/>
                </a:cxn>
                <a:cxn ang="0">
                  <a:pos x="672" y="58"/>
                </a:cxn>
                <a:cxn ang="0">
                  <a:pos x="608" y="51"/>
                </a:cxn>
                <a:cxn ang="0">
                  <a:pos x="559" y="40"/>
                </a:cxn>
                <a:cxn ang="0">
                  <a:pos x="438" y="2"/>
                </a:cxn>
                <a:cxn ang="0">
                  <a:pos x="363" y="5"/>
                </a:cxn>
                <a:cxn ang="0">
                  <a:pos x="288" y="45"/>
                </a:cxn>
                <a:cxn ang="0">
                  <a:pos x="208" y="103"/>
                </a:cxn>
                <a:cxn ang="0">
                  <a:pos x="149" y="73"/>
                </a:cxn>
                <a:cxn ang="0">
                  <a:pos x="70" y="13"/>
                </a:cxn>
                <a:cxn ang="0">
                  <a:pos x="32" y="57"/>
                </a:cxn>
                <a:cxn ang="0">
                  <a:pos x="7" y="127"/>
                </a:cxn>
                <a:cxn ang="0">
                  <a:pos x="4" y="212"/>
                </a:cxn>
                <a:cxn ang="0">
                  <a:pos x="65" y="273"/>
                </a:cxn>
                <a:cxn ang="0">
                  <a:pos x="100" y="339"/>
                </a:cxn>
                <a:cxn ang="0">
                  <a:pos x="138" y="462"/>
                </a:cxn>
                <a:cxn ang="0">
                  <a:pos x="192" y="544"/>
                </a:cxn>
                <a:cxn ang="0">
                  <a:pos x="282" y="633"/>
                </a:cxn>
                <a:cxn ang="0">
                  <a:pos x="337" y="721"/>
                </a:cxn>
                <a:cxn ang="0">
                  <a:pos x="459" y="830"/>
                </a:cxn>
                <a:cxn ang="0">
                  <a:pos x="504" y="844"/>
                </a:cxn>
                <a:cxn ang="0">
                  <a:pos x="513" y="874"/>
                </a:cxn>
                <a:cxn ang="0">
                  <a:pos x="538" y="931"/>
                </a:cxn>
                <a:cxn ang="0">
                  <a:pos x="583" y="987"/>
                </a:cxn>
                <a:cxn ang="0">
                  <a:pos x="629" y="1031"/>
                </a:cxn>
                <a:cxn ang="0">
                  <a:pos x="617" y="1094"/>
                </a:cxn>
              </a:cxnLst>
              <a:rect l="0" t="0" r="r" b="b"/>
              <a:pathLst>
                <a:path w="1260" h="1256">
                  <a:moveTo>
                    <a:pt x="633" y="1106"/>
                  </a:moveTo>
                  <a:lnTo>
                    <a:pt x="686" y="1101"/>
                  </a:lnTo>
                  <a:lnTo>
                    <a:pt x="695" y="1112"/>
                  </a:lnTo>
                  <a:lnTo>
                    <a:pt x="704" y="1123"/>
                  </a:lnTo>
                  <a:lnTo>
                    <a:pt x="713" y="1132"/>
                  </a:lnTo>
                  <a:lnTo>
                    <a:pt x="723" y="1142"/>
                  </a:lnTo>
                  <a:lnTo>
                    <a:pt x="743" y="1160"/>
                  </a:lnTo>
                  <a:lnTo>
                    <a:pt x="762" y="1174"/>
                  </a:lnTo>
                  <a:lnTo>
                    <a:pt x="783" y="1190"/>
                  </a:lnTo>
                  <a:lnTo>
                    <a:pt x="804" y="1206"/>
                  </a:lnTo>
                  <a:lnTo>
                    <a:pt x="811" y="1213"/>
                  </a:lnTo>
                  <a:lnTo>
                    <a:pt x="819" y="1221"/>
                  </a:lnTo>
                  <a:lnTo>
                    <a:pt x="823" y="1224"/>
                  </a:lnTo>
                  <a:lnTo>
                    <a:pt x="827" y="1226"/>
                  </a:lnTo>
                  <a:lnTo>
                    <a:pt x="833" y="1228"/>
                  </a:lnTo>
                  <a:lnTo>
                    <a:pt x="839" y="1229"/>
                  </a:lnTo>
                  <a:lnTo>
                    <a:pt x="850" y="1230"/>
                  </a:lnTo>
                  <a:lnTo>
                    <a:pt x="861" y="1233"/>
                  </a:lnTo>
                  <a:lnTo>
                    <a:pt x="871" y="1238"/>
                  </a:lnTo>
                  <a:lnTo>
                    <a:pt x="879" y="1244"/>
                  </a:lnTo>
                  <a:lnTo>
                    <a:pt x="889" y="1256"/>
                  </a:lnTo>
                  <a:lnTo>
                    <a:pt x="927" y="1243"/>
                  </a:lnTo>
                  <a:lnTo>
                    <a:pt x="931" y="1229"/>
                  </a:lnTo>
                  <a:lnTo>
                    <a:pt x="933" y="1216"/>
                  </a:lnTo>
                  <a:lnTo>
                    <a:pt x="932" y="1203"/>
                  </a:lnTo>
                  <a:lnTo>
                    <a:pt x="929" y="1191"/>
                  </a:lnTo>
                  <a:lnTo>
                    <a:pt x="925" y="1180"/>
                  </a:lnTo>
                  <a:lnTo>
                    <a:pt x="918" y="1169"/>
                  </a:lnTo>
                  <a:lnTo>
                    <a:pt x="914" y="1164"/>
                  </a:lnTo>
                  <a:lnTo>
                    <a:pt x="909" y="1160"/>
                  </a:lnTo>
                  <a:lnTo>
                    <a:pt x="903" y="1156"/>
                  </a:lnTo>
                  <a:lnTo>
                    <a:pt x="897" y="1152"/>
                  </a:lnTo>
                  <a:lnTo>
                    <a:pt x="897" y="1133"/>
                  </a:lnTo>
                  <a:lnTo>
                    <a:pt x="898" y="1114"/>
                  </a:lnTo>
                  <a:lnTo>
                    <a:pt x="901" y="1093"/>
                  </a:lnTo>
                  <a:lnTo>
                    <a:pt x="903" y="1075"/>
                  </a:lnTo>
                  <a:lnTo>
                    <a:pt x="907" y="1061"/>
                  </a:lnTo>
                  <a:lnTo>
                    <a:pt x="911" y="1051"/>
                  </a:lnTo>
                  <a:lnTo>
                    <a:pt x="915" y="1049"/>
                  </a:lnTo>
                  <a:lnTo>
                    <a:pt x="918" y="1046"/>
                  </a:lnTo>
                  <a:lnTo>
                    <a:pt x="922" y="1044"/>
                  </a:lnTo>
                  <a:lnTo>
                    <a:pt x="924" y="1042"/>
                  </a:lnTo>
                  <a:lnTo>
                    <a:pt x="944" y="1041"/>
                  </a:lnTo>
                  <a:lnTo>
                    <a:pt x="968" y="1041"/>
                  </a:lnTo>
                  <a:lnTo>
                    <a:pt x="968" y="1040"/>
                  </a:lnTo>
                  <a:lnTo>
                    <a:pt x="970" y="1040"/>
                  </a:lnTo>
                  <a:lnTo>
                    <a:pt x="970" y="1029"/>
                  </a:lnTo>
                  <a:lnTo>
                    <a:pt x="967" y="1020"/>
                  </a:lnTo>
                  <a:lnTo>
                    <a:pt x="964" y="1009"/>
                  </a:lnTo>
                  <a:lnTo>
                    <a:pt x="963" y="998"/>
                  </a:lnTo>
                  <a:lnTo>
                    <a:pt x="963" y="992"/>
                  </a:lnTo>
                  <a:lnTo>
                    <a:pt x="964" y="988"/>
                  </a:lnTo>
                  <a:lnTo>
                    <a:pt x="966" y="984"/>
                  </a:lnTo>
                  <a:lnTo>
                    <a:pt x="968" y="980"/>
                  </a:lnTo>
                  <a:lnTo>
                    <a:pt x="972" y="974"/>
                  </a:lnTo>
                  <a:lnTo>
                    <a:pt x="977" y="966"/>
                  </a:lnTo>
                  <a:lnTo>
                    <a:pt x="981" y="950"/>
                  </a:lnTo>
                  <a:lnTo>
                    <a:pt x="982" y="934"/>
                  </a:lnTo>
                  <a:lnTo>
                    <a:pt x="985" y="926"/>
                  </a:lnTo>
                  <a:lnTo>
                    <a:pt x="988" y="918"/>
                  </a:lnTo>
                  <a:lnTo>
                    <a:pt x="990" y="915"/>
                  </a:lnTo>
                  <a:lnTo>
                    <a:pt x="994" y="912"/>
                  </a:lnTo>
                  <a:lnTo>
                    <a:pt x="998" y="909"/>
                  </a:lnTo>
                  <a:lnTo>
                    <a:pt x="1002" y="906"/>
                  </a:lnTo>
                  <a:lnTo>
                    <a:pt x="1012" y="901"/>
                  </a:lnTo>
                  <a:lnTo>
                    <a:pt x="1023" y="893"/>
                  </a:lnTo>
                  <a:lnTo>
                    <a:pt x="1028" y="892"/>
                  </a:lnTo>
                  <a:lnTo>
                    <a:pt x="1033" y="891"/>
                  </a:lnTo>
                  <a:lnTo>
                    <a:pt x="1039" y="892"/>
                  </a:lnTo>
                  <a:lnTo>
                    <a:pt x="1047" y="896"/>
                  </a:lnTo>
                  <a:lnTo>
                    <a:pt x="1055" y="902"/>
                  </a:lnTo>
                  <a:lnTo>
                    <a:pt x="1059" y="909"/>
                  </a:lnTo>
                  <a:lnTo>
                    <a:pt x="1061" y="914"/>
                  </a:lnTo>
                  <a:lnTo>
                    <a:pt x="1063" y="918"/>
                  </a:lnTo>
                  <a:lnTo>
                    <a:pt x="1064" y="919"/>
                  </a:lnTo>
                  <a:lnTo>
                    <a:pt x="1065" y="919"/>
                  </a:lnTo>
                  <a:lnTo>
                    <a:pt x="1068" y="919"/>
                  </a:lnTo>
                  <a:lnTo>
                    <a:pt x="1071" y="919"/>
                  </a:lnTo>
                  <a:lnTo>
                    <a:pt x="1080" y="915"/>
                  </a:lnTo>
                  <a:lnTo>
                    <a:pt x="1094" y="908"/>
                  </a:lnTo>
                  <a:lnTo>
                    <a:pt x="1098" y="905"/>
                  </a:lnTo>
                  <a:lnTo>
                    <a:pt x="1099" y="901"/>
                  </a:lnTo>
                  <a:lnTo>
                    <a:pt x="1100" y="899"/>
                  </a:lnTo>
                  <a:lnTo>
                    <a:pt x="1100" y="895"/>
                  </a:lnTo>
                  <a:lnTo>
                    <a:pt x="1096" y="886"/>
                  </a:lnTo>
                  <a:lnTo>
                    <a:pt x="1091" y="877"/>
                  </a:lnTo>
                  <a:lnTo>
                    <a:pt x="1074" y="858"/>
                  </a:lnTo>
                  <a:lnTo>
                    <a:pt x="1061" y="845"/>
                  </a:lnTo>
                  <a:lnTo>
                    <a:pt x="1054" y="814"/>
                  </a:lnTo>
                  <a:lnTo>
                    <a:pt x="1080" y="800"/>
                  </a:lnTo>
                  <a:lnTo>
                    <a:pt x="1103" y="816"/>
                  </a:lnTo>
                  <a:lnTo>
                    <a:pt x="1160" y="810"/>
                  </a:lnTo>
                  <a:lnTo>
                    <a:pt x="1230" y="783"/>
                  </a:lnTo>
                  <a:lnTo>
                    <a:pt x="1236" y="777"/>
                  </a:lnTo>
                  <a:lnTo>
                    <a:pt x="1242" y="769"/>
                  </a:lnTo>
                  <a:lnTo>
                    <a:pt x="1244" y="763"/>
                  </a:lnTo>
                  <a:lnTo>
                    <a:pt x="1245" y="755"/>
                  </a:lnTo>
                  <a:lnTo>
                    <a:pt x="1244" y="747"/>
                  </a:lnTo>
                  <a:lnTo>
                    <a:pt x="1242" y="739"/>
                  </a:lnTo>
                  <a:lnTo>
                    <a:pt x="1239" y="733"/>
                  </a:lnTo>
                  <a:lnTo>
                    <a:pt x="1235" y="725"/>
                  </a:lnTo>
                  <a:lnTo>
                    <a:pt x="1213" y="696"/>
                  </a:lnTo>
                  <a:lnTo>
                    <a:pt x="1194" y="672"/>
                  </a:lnTo>
                  <a:lnTo>
                    <a:pt x="1188" y="663"/>
                  </a:lnTo>
                  <a:lnTo>
                    <a:pt x="1185" y="654"/>
                  </a:lnTo>
                  <a:lnTo>
                    <a:pt x="1181" y="647"/>
                  </a:lnTo>
                  <a:lnTo>
                    <a:pt x="1179" y="641"/>
                  </a:lnTo>
                  <a:lnTo>
                    <a:pt x="1179" y="637"/>
                  </a:lnTo>
                  <a:lnTo>
                    <a:pt x="1181" y="633"/>
                  </a:lnTo>
                  <a:lnTo>
                    <a:pt x="1182" y="630"/>
                  </a:lnTo>
                  <a:lnTo>
                    <a:pt x="1186" y="628"/>
                  </a:lnTo>
                  <a:lnTo>
                    <a:pt x="1207" y="624"/>
                  </a:lnTo>
                  <a:lnTo>
                    <a:pt x="1239" y="620"/>
                  </a:lnTo>
                  <a:lnTo>
                    <a:pt x="1244" y="619"/>
                  </a:lnTo>
                  <a:lnTo>
                    <a:pt x="1249" y="617"/>
                  </a:lnTo>
                  <a:lnTo>
                    <a:pt x="1253" y="615"/>
                  </a:lnTo>
                  <a:lnTo>
                    <a:pt x="1256" y="612"/>
                  </a:lnTo>
                  <a:lnTo>
                    <a:pt x="1258" y="610"/>
                  </a:lnTo>
                  <a:lnTo>
                    <a:pt x="1260" y="606"/>
                  </a:lnTo>
                  <a:lnTo>
                    <a:pt x="1260" y="603"/>
                  </a:lnTo>
                  <a:lnTo>
                    <a:pt x="1260" y="599"/>
                  </a:lnTo>
                  <a:lnTo>
                    <a:pt x="1257" y="592"/>
                  </a:lnTo>
                  <a:lnTo>
                    <a:pt x="1253" y="584"/>
                  </a:lnTo>
                  <a:lnTo>
                    <a:pt x="1247" y="575"/>
                  </a:lnTo>
                  <a:lnTo>
                    <a:pt x="1239" y="566"/>
                  </a:lnTo>
                  <a:lnTo>
                    <a:pt x="1220" y="548"/>
                  </a:lnTo>
                  <a:lnTo>
                    <a:pt x="1201" y="531"/>
                  </a:lnTo>
                  <a:lnTo>
                    <a:pt x="1183" y="516"/>
                  </a:lnTo>
                  <a:lnTo>
                    <a:pt x="1173" y="506"/>
                  </a:lnTo>
                  <a:lnTo>
                    <a:pt x="1163" y="493"/>
                  </a:lnTo>
                  <a:lnTo>
                    <a:pt x="1155" y="481"/>
                  </a:lnTo>
                  <a:lnTo>
                    <a:pt x="1147" y="471"/>
                  </a:lnTo>
                  <a:lnTo>
                    <a:pt x="1141" y="459"/>
                  </a:lnTo>
                  <a:lnTo>
                    <a:pt x="1137" y="448"/>
                  </a:lnTo>
                  <a:lnTo>
                    <a:pt x="1133" y="437"/>
                  </a:lnTo>
                  <a:lnTo>
                    <a:pt x="1130" y="426"/>
                  </a:lnTo>
                  <a:lnTo>
                    <a:pt x="1129" y="414"/>
                  </a:lnTo>
                  <a:lnTo>
                    <a:pt x="1129" y="402"/>
                  </a:lnTo>
                  <a:lnTo>
                    <a:pt x="1130" y="391"/>
                  </a:lnTo>
                  <a:lnTo>
                    <a:pt x="1133" y="379"/>
                  </a:lnTo>
                  <a:lnTo>
                    <a:pt x="1137" y="367"/>
                  </a:lnTo>
                  <a:lnTo>
                    <a:pt x="1141" y="354"/>
                  </a:lnTo>
                  <a:lnTo>
                    <a:pt x="1146" y="342"/>
                  </a:lnTo>
                  <a:lnTo>
                    <a:pt x="1152" y="327"/>
                  </a:lnTo>
                  <a:lnTo>
                    <a:pt x="1160" y="313"/>
                  </a:lnTo>
                  <a:lnTo>
                    <a:pt x="1198" y="230"/>
                  </a:lnTo>
                  <a:lnTo>
                    <a:pt x="1199" y="176"/>
                  </a:lnTo>
                  <a:lnTo>
                    <a:pt x="1185" y="178"/>
                  </a:lnTo>
                  <a:lnTo>
                    <a:pt x="1166" y="181"/>
                  </a:lnTo>
                  <a:lnTo>
                    <a:pt x="1146" y="182"/>
                  </a:lnTo>
                  <a:lnTo>
                    <a:pt x="1124" y="182"/>
                  </a:lnTo>
                  <a:lnTo>
                    <a:pt x="1103" y="181"/>
                  </a:lnTo>
                  <a:lnTo>
                    <a:pt x="1084" y="177"/>
                  </a:lnTo>
                  <a:lnTo>
                    <a:pt x="1074" y="174"/>
                  </a:lnTo>
                  <a:lnTo>
                    <a:pt x="1067" y="172"/>
                  </a:lnTo>
                  <a:lnTo>
                    <a:pt x="1060" y="168"/>
                  </a:lnTo>
                  <a:lnTo>
                    <a:pt x="1056" y="164"/>
                  </a:lnTo>
                  <a:lnTo>
                    <a:pt x="1050" y="155"/>
                  </a:lnTo>
                  <a:lnTo>
                    <a:pt x="1045" y="147"/>
                  </a:lnTo>
                  <a:lnTo>
                    <a:pt x="1041" y="138"/>
                  </a:lnTo>
                  <a:lnTo>
                    <a:pt x="1038" y="129"/>
                  </a:lnTo>
                  <a:lnTo>
                    <a:pt x="1036" y="111"/>
                  </a:lnTo>
                  <a:lnTo>
                    <a:pt x="1033" y="95"/>
                  </a:lnTo>
                  <a:lnTo>
                    <a:pt x="1032" y="88"/>
                  </a:lnTo>
                  <a:lnTo>
                    <a:pt x="1029" y="81"/>
                  </a:lnTo>
                  <a:lnTo>
                    <a:pt x="1025" y="75"/>
                  </a:lnTo>
                  <a:lnTo>
                    <a:pt x="1021" y="70"/>
                  </a:lnTo>
                  <a:lnTo>
                    <a:pt x="1014" y="66"/>
                  </a:lnTo>
                  <a:lnTo>
                    <a:pt x="1006" y="63"/>
                  </a:lnTo>
                  <a:lnTo>
                    <a:pt x="994" y="60"/>
                  </a:lnTo>
                  <a:lnTo>
                    <a:pt x="981" y="60"/>
                  </a:lnTo>
                  <a:lnTo>
                    <a:pt x="944" y="62"/>
                  </a:lnTo>
                  <a:lnTo>
                    <a:pt x="905" y="67"/>
                  </a:lnTo>
                  <a:lnTo>
                    <a:pt x="885" y="68"/>
                  </a:lnTo>
                  <a:lnTo>
                    <a:pt x="866" y="68"/>
                  </a:lnTo>
                  <a:lnTo>
                    <a:pt x="857" y="67"/>
                  </a:lnTo>
                  <a:lnTo>
                    <a:pt x="848" y="66"/>
                  </a:lnTo>
                  <a:lnTo>
                    <a:pt x="840" y="64"/>
                  </a:lnTo>
                  <a:lnTo>
                    <a:pt x="832" y="62"/>
                  </a:lnTo>
                  <a:lnTo>
                    <a:pt x="817" y="57"/>
                  </a:lnTo>
                  <a:lnTo>
                    <a:pt x="802" y="53"/>
                  </a:lnTo>
                  <a:lnTo>
                    <a:pt x="795" y="51"/>
                  </a:lnTo>
                  <a:lnTo>
                    <a:pt x="787" y="51"/>
                  </a:lnTo>
                  <a:lnTo>
                    <a:pt x="779" y="51"/>
                  </a:lnTo>
                  <a:lnTo>
                    <a:pt x="771" y="53"/>
                  </a:lnTo>
                  <a:lnTo>
                    <a:pt x="752" y="60"/>
                  </a:lnTo>
                  <a:lnTo>
                    <a:pt x="734" y="67"/>
                  </a:lnTo>
                  <a:lnTo>
                    <a:pt x="725" y="70"/>
                  </a:lnTo>
                  <a:lnTo>
                    <a:pt x="716" y="70"/>
                  </a:lnTo>
                  <a:lnTo>
                    <a:pt x="705" y="70"/>
                  </a:lnTo>
                  <a:lnTo>
                    <a:pt x="692" y="67"/>
                  </a:lnTo>
                  <a:lnTo>
                    <a:pt x="672" y="58"/>
                  </a:lnTo>
                  <a:lnTo>
                    <a:pt x="656" y="50"/>
                  </a:lnTo>
                  <a:lnTo>
                    <a:pt x="648" y="47"/>
                  </a:lnTo>
                  <a:lnTo>
                    <a:pt x="639" y="46"/>
                  </a:lnTo>
                  <a:lnTo>
                    <a:pt x="629" y="47"/>
                  </a:lnTo>
                  <a:lnTo>
                    <a:pt x="616" y="50"/>
                  </a:lnTo>
                  <a:lnTo>
                    <a:pt x="608" y="51"/>
                  </a:lnTo>
                  <a:lnTo>
                    <a:pt x="602" y="53"/>
                  </a:lnTo>
                  <a:lnTo>
                    <a:pt x="596" y="53"/>
                  </a:lnTo>
                  <a:lnTo>
                    <a:pt x="593" y="51"/>
                  </a:lnTo>
                  <a:lnTo>
                    <a:pt x="582" y="49"/>
                  </a:lnTo>
                  <a:lnTo>
                    <a:pt x="570" y="46"/>
                  </a:lnTo>
                  <a:lnTo>
                    <a:pt x="559" y="40"/>
                  </a:lnTo>
                  <a:lnTo>
                    <a:pt x="546" y="33"/>
                  </a:lnTo>
                  <a:lnTo>
                    <a:pt x="530" y="27"/>
                  </a:lnTo>
                  <a:lnTo>
                    <a:pt x="513" y="22"/>
                  </a:lnTo>
                  <a:lnTo>
                    <a:pt x="481" y="13"/>
                  </a:lnTo>
                  <a:lnTo>
                    <a:pt x="454" y="6"/>
                  </a:lnTo>
                  <a:lnTo>
                    <a:pt x="438" y="2"/>
                  </a:lnTo>
                  <a:lnTo>
                    <a:pt x="424" y="1"/>
                  </a:lnTo>
                  <a:lnTo>
                    <a:pt x="411" y="0"/>
                  </a:lnTo>
                  <a:lnTo>
                    <a:pt x="398" y="0"/>
                  </a:lnTo>
                  <a:lnTo>
                    <a:pt x="387" y="0"/>
                  </a:lnTo>
                  <a:lnTo>
                    <a:pt x="375" y="2"/>
                  </a:lnTo>
                  <a:lnTo>
                    <a:pt x="363" y="5"/>
                  </a:lnTo>
                  <a:lnTo>
                    <a:pt x="353" y="9"/>
                  </a:lnTo>
                  <a:lnTo>
                    <a:pt x="341" y="13"/>
                  </a:lnTo>
                  <a:lnTo>
                    <a:pt x="331" y="18"/>
                  </a:lnTo>
                  <a:lnTo>
                    <a:pt x="320" y="23"/>
                  </a:lnTo>
                  <a:lnTo>
                    <a:pt x="310" y="31"/>
                  </a:lnTo>
                  <a:lnTo>
                    <a:pt x="288" y="45"/>
                  </a:lnTo>
                  <a:lnTo>
                    <a:pt x="266" y="63"/>
                  </a:lnTo>
                  <a:lnTo>
                    <a:pt x="244" y="82"/>
                  </a:lnTo>
                  <a:lnTo>
                    <a:pt x="225" y="97"/>
                  </a:lnTo>
                  <a:lnTo>
                    <a:pt x="219" y="99"/>
                  </a:lnTo>
                  <a:lnTo>
                    <a:pt x="214" y="102"/>
                  </a:lnTo>
                  <a:lnTo>
                    <a:pt x="208" y="103"/>
                  </a:lnTo>
                  <a:lnTo>
                    <a:pt x="201" y="103"/>
                  </a:lnTo>
                  <a:lnTo>
                    <a:pt x="195" y="102"/>
                  </a:lnTo>
                  <a:lnTo>
                    <a:pt x="188" y="101"/>
                  </a:lnTo>
                  <a:lnTo>
                    <a:pt x="181" y="98"/>
                  </a:lnTo>
                  <a:lnTo>
                    <a:pt x="173" y="93"/>
                  </a:lnTo>
                  <a:lnTo>
                    <a:pt x="149" y="73"/>
                  </a:lnTo>
                  <a:lnTo>
                    <a:pt x="118" y="45"/>
                  </a:lnTo>
                  <a:lnTo>
                    <a:pt x="102" y="31"/>
                  </a:lnTo>
                  <a:lnTo>
                    <a:pt x="87" y="20"/>
                  </a:lnTo>
                  <a:lnTo>
                    <a:pt x="81" y="16"/>
                  </a:lnTo>
                  <a:lnTo>
                    <a:pt x="74" y="14"/>
                  </a:lnTo>
                  <a:lnTo>
                    <a:pt x="70" y="13"/>
                  </a:lnTo>
                  <a:lnTo>
                    <a:pt x="67" y="14"/>
                  </a:lnTo>
                  <a:lnTo>
                    <a:pt x="59" y="19"/>
                  </a:lnTo>
                  <a:lnTo>
                    <a:pt x="51" y="27"/>
                  </a:lnTo>
                  <a:lnTo>
                    <a:pt x="45" y="36"/>
                  </a:lnTo>
                  <a:lnTo>
                    <a:pt x="38" y="46"/>
                  </a:lnTo>
                  <a:lnTo>
                    <a:pt x="32" y="57"/>
                  </a:lnTo>
                  <a:lnTo>
                    <a:pt x="26" y="67"/>
                  </a:lnTo>
                  <a:lnTo>
                    <a:pt x="22" y="77"/>
                  </a:lnTo>
                  <a:lnTo>
                    <a:pt x="20" y="86"/>
                  </a:lnTo>
                  <a:lnTo>
                    <a:pt x="15" y="99"/>
                  </a:lnTo>
                  <a:lnTo>
                    <a:pt x="11" y="114"/>
                  </a:lnTo>
                  <a:lnTo>
                    <a:pt x="7" y="127"/>
                  </a:lnTo>
                  <a:lnTo>
                    <a:pt x="4" y="141"/>
                  </a:lnTo>
                  <a:lnTo>
                    <a:pt x="2" y="169"/>
                  </a:lnTo>
                  <a:lnTo>
                    <a:pt x="0" y="198"/>
                  </a:lnTo>
                  <a:lnTo>
                    <a:pt x="2" y="203"/>
                  </a:lnTo>
                  <a:lnTo>
                    <a:pt x="3" y="207"/>
                  </a:lnTo>
                  <a:lnTo>
                    <a:pt x="4" y="212"/>
                  </a:lnTo>
                  <a:lnTo>
                    <a:pt x="7" y="217"/>
                  </a:lnTo>
                  <a:lnTo>
                    <a:pt x="13" y="226"/>
                  </a:lnTo>
                  <a:lnTo>
                    <a:pt x="21" y="234"/>
                  </a:lnTo>
                  <a:lnTo>
                    <a:pt x="39" y="250"/>
                  </a:lnTo>
                  <a:lnTo>
                    <a:pt x="55" y="263"/>
                  </a:lnTo>
                  <a:lnTo>
                    <a:pt x="65" y="273"/>
                  </a:lnTo>
                  <a:lnTo>
                    <a:pt x="73" y="283"/>
                  </a:lnTo>
                  <a:lnTo>
                    <a:pt x="81" y="295"/>
                  </a:lnTo>
                  <a:lnTo>
                    <a:pt x="87" y="305"/>
                  </a:lnTo>
                  <a:lnTo>
                    <a:pt x="92" y="317"/>
                  </a:lnTo>
                  <a:lnTo>
                    <a:pt x="96" y="327"/>
                  </a:lnTo>
                  <a:lnTo>
                    <a:pt x="100" y="339"/>
                  </a:lnTo>
                  <a:lnTo>
                    <a:pt x="103" y="351"/>
                  </a:lnTo>
                  <a:lnTo>
                    <a:pt x="109" y="374"/>
                  </a:lnTo>
                  <a:lnTo>
                    <a:pt x="114" y="399"/>
                  </a:lnTo>
                  <a:lnTo>
                    <a:pt x="121" y="423"/>
                  </a:lnTo>
                  <a:lnTo>
                    <a:pt x="131" y="448"/>
                  </a:lnTo>
                  <a:lnTo>
                    <a:pt x="138" y="462"/>
                  </a:lnTo>
                  <a:lnTo>
                    <a:pt x="147" y="475"/>
                  </a:lnTo>
                  <a:lnTo>
                    <a:pt x="156" y="489"/>
                  </a:lnTo>
                  <a:lnTo>
                    <a:pt x="166" y="503"/>
                  </a:lnTo>
                  <a:lnTo>
                    <a:pt x="175" y="516"/>
                  </a:lnTo>
                  <a:lnTo>
                    <a:pt x="184" y="531"/>
                  </a:lnTo>
                  <a:lnTo>
                    <a:pt x="192" y="544"/>
                  </a:lnTo>
                  <a:lnTo>
                    <a:pt x="197" y="557"/>
                  </a:lnTo>
                  <a:lnTo>
                    <a:pt x="222" y="577"/>
                  </a:lnTo>
                  <a:lnTo>
                    <a:pt x="248" y="598"/>
                  </a:lnTo>
                  <a:lnTo>
                    <a:pt x="261" y="608"/>
                  </a:lnTo>
                  <a:lnTo>
                    <a:pt x="271" y="620"/>
                  </a:lnTo>
                  <a:lnTo>
                    <a:pt x="282" y="633"/>
                  </a:lnTo>
                  <a:lnTo>
                    <a:pt x="292" y="647"/>
                  </a:lnTo>
                  <a:lnTo>
                    <a:pt x="305" y="673"/>
                  </a:lnTo>
                  <a:lnTo>
                    <a:pt x="315" y="693"/>
                  </a:lnTo>
                  <a:lnTo>
                    <a:pt x="320" y="703"/>
                  </a:lnTo>
                  <a:lnTo>
                    <a:pt x="328" y="712"/>
                  </a:lnTo>
                  <a:lnTo>
                    <a:pt x="337" y="721"/>
                  </a:lnTo>
                  <a:lnTo>
                    <a:pt x="349" y="731"/>
                  </a:lnTo>
                  <a:lnTo>
                    <a:pt x="379" y="759"/>
                  </a:lnTo>
                  <a:lnTo>
                    <a:pt x="415" y="794"/>
                  </a:lnTo>
                  <a:lnTo>
                    <a:pt x="433" y="810"/>
                  </a:lnTo>
                  <a:lnTo>
                    <a:pt x="451" y="825"/>
                  </a:lnTo>
                  <a:lnTo>
                    <a:pt x="459" y="830"/>
                  </a:lnTo>
                  <a:lnTo>
                    <a:pt x="468" y="835"/>
                  </a:lnTo>
                  <a:lnTo>
                    <a:pt x="476" y="838"/>
                  </a:lnTo>
                  <a:lnTo>
                    <a:pt x="482" y="839"/>
                  </a:lnTo>
                  <a:lnTo>
                    <a:pt x="491" y="840"/>
                  </a:lnTo>
                  <a:lnTo>
                    <a:pt x="498" y="842"/>
                  </a:lnTo>
                  <a:lnTo>
                    <a:pt x="504" y="844"/>
                  </a:lnTo>
                  <a:lnTo>
                    <a:pt x="508" y="847"/>
                  </a:lnTo>
                  <a:lnTo>
                    <a:pt x="511" y="851"/>
                  </a:lnTo>
                  <a:lnTo>
                    <a:pt x="512" y="855"/>
                  </a:lnTo>
                  <a:lnTo>
                    <a:pt x="513" y="858"/>
                  </a:lnTo>
                  <a:lnTo>
                    <a:pt x="513" y="864"/>
                  </a:lnTo>
                  <a:lnTo>
                    <a:pt x="513" y="874"/>
                  </a:lnTo>
                  <a:lnTo>
                    <a:pt x="512" y="887"/>
                  </a:lnTo>
                  <a:lnTo>
                    <a:pt x="513" y="893"/>
                  </a:lnTo>
                  <a:lnTo>
                    <a:pt x="513" y="900"/>
                  </a:lnTo>
                  <a:lnTo>
                    <a:pt x="516" y="908"/>
                  </a:lnTo>
                  <a:lnTo>
                    <a:pt x="519" y="914"/>
                  </a:lnTo>
                  <a:lnTo>
                    <a:pt x="538" y="931"/>
                  </a:lnTo>
                  <a:lnTo>
                    <a:pt x="552" y="941"/>
                  </a:lnTo>
                  <a:lnTo>
                    <a:pt x="555" y="950"/>
                  </a:lnTo>
                  <a:lnTo>
                    <a:pt x="559" y="959"/>
                  </a:lnTo>
                  <a:lnTo>
                    <a:pt x="564" y="967"/>
                  </a:lnTo>
                  <a:lnTo>
                    <a:pt x="569" y="974"/>
                  </a:lnTo>
                  <a:lnTo>
                    <a:pt x="583" y="987"/>
                  </a:lnTo>
                  <a:lnTo>
                    <a:pt x="598" y="998"/>
                  </a:lnTo>
                  <a:lnTo>
                    <a:pt x="605" y="1004"/>
                  </a:lnTo>
                  <a:lnTo>
                    <a:pt x="612" y="1010"/>
                  </a:lnTo>
                  <a:lnTo>
                    <a:pt x="618" y="1016"/>
                  </a:lnTo>
                  <a:lnTo>
                    <a:pt x="624" y="1023"/>
                  </a:lnTo>
                  <a:lnTo>
                    <a:pt x="629" y="1031"/>
                  </a:lnTo>
                  <a:lnTo>
                    <a:pt x="631" y="1040"/>
                  </a:lnTo>
                  <a:lnTo>
                    <a:pt x="634" y="1049"/>
                  </a:lnTo>
                  <a:lnTo>
                    <a:pt x="634" y="1059"/>
                  </a:lnTo>
                  <a:lnTo>
                    <a:pt x="600" y="1084"/>
                  </a:lnTo>
                  <a:lnTo>
                    <a:pt x="609" y="1089"/>
                  </a:lnTo>
                  <a:lnTo>
                    <a:pt x="617" y="1094"/>
                  </a:lnTo>
                  <a:lnTo>
                    <a:pt x="625" y="1099"/>
                  </a:lnTo>
                  <a:lnTo>
                    <a:pt x="633" y="110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05" name="Freeform 126">
              <a:extLst>
                <a:ext uri="{FF2B5EF4-FFF2-40B4-BE49-F238E27FC236}">
                  <a16:creationId xmlns:a16="http://schemas.microsoft.com/office/drawing/2014/main" id="{ECABEB84-6E8E-4046-8483-DD71A285DA07}"/>
                </a:ext>
              </a:extLst>
            </p:cNvPr>
            <p:cNvSpPr>
              <a:spLocks/>
            </p:cNvSpPr>
            <p:nvPr/>
          </p:nvSpPr>
          <p:spPr bwMode="auto">
            <a:xfrm>
              <a:off x="7887255" y="5066815"/>
              <a:ext cx="573833" cy="567180"/>
            </a:xfrm>
            <a:custGeom>
              <a:avLst/>
              <a:gdLst/>
              <a:ahLst/>
              <a:cxnLst>
                <a:cxn ang="0">
                  <a:pos x="723" y="1142"/>
                </a:cxn>
                <a:cxn ang="0">
                  <a:pos x="819" y="1221"/>
                </a:cxn>
                <a:cxn ang="0">
                  <a:pos x="861" y="1233"/>
                </a:cxn>
                <a:cxn ang="0">
                  <a:pos x="931" y="1229"/>
                </a:cxn>
                <a:cxn ang="0">
                  <a:pos x="914" y="1164"/>
                </a:cxn>
                <a:cxn ang="0">
                  <a:pos x="901" y="1093"/>
                </a:cxn>
                <a:cxn ang="0">
                  <a:pos x="922" y="1044"/>
                </a:cxn>
                <a:cxn ang="0">
                  <a:pos x="970" y="1029"/>
                </a:cxn>
                <a:cxn ang="0">
                  <a:pos x="966" y="984"/>
                </a:cxn>
                <a:cxn ang="0">
                  <a:pos x="985" y="926"/>
                </a:cxn>
                <a:cxn ang="0">
                  <a:pos x="1012" y="901"/>
                </a:cxn>
                <a:cxn ang="0">
                  <a:pos x="1055" y="902"/>
                </a:cxn>
                <a:cxn ang="0">
                  <a:pos x="1068" y="919"/>
                </a:cxn>
                <a:cxn ang="0">
                  <a:pos x="1100" y="899"/>
                </a:cxn>
                <a:cxn ang="0">
                  <a:pos x="1054" y="814"/>
                </a:cxn>
                <a:cxn ang="0">
                  <a:pos x="1236" y="777"/>
                </a:cxn>
                <a:cxn ang="0">
                  <a:pos x="1239" y="733"/>
                </a:cxn>
                <a:cxn ang="0">
                  <a:pos x="1181" y="647"/>
                </a:cxn>
                <a:cxn ang="0">
                  <a:pos x="1207" y="624"/>
                </a:cxn>
                <a:cxn ang="0">
                  <a:pos x="1258" y="610"/>
                </a:cxn>
                <a:cxn ang="0">
                  <a:pos x="1247" y="575"/>
                </a:cxn>
                <a:cxn ang="0">
                  <a:pos x="1163" y="493"/>
                </a:cxn>
                <a:cxn ang="0">
                  <a:pos x="1130" y="426"/>
                </a:cxn>
                <a:cxn ang="0">
                  <a:pos x="1141" y="354"/>
                </a:cxn>
                <a:cxn ang="0">
                  <a:pos x="1199" y="176"/>
                </a:cxn>
                <a:cxn ang="0">
                  <a:pos x="1084" y="177"/>
                </a:cxn>
                <a:cxn ang="0">
                  <a:pos x="1045" y="147"/>
                </a:cxn>
                <a:cxn ang="0">
                  <a:pos x="1029" y="81"/>
                </a:cxn>
                <a:cxn ang="0">
                  <a:pos x="981" y="60"/>
                </a:cxn>
                <a:cxn ang="0">
                  <a:pos x="848" y="66"/>
                </a:cxn>
                <a:cxn ang="0">
                  <a:pos x="787" y="51"/>
                </a:cxn>
                <a:cxn ang="0">
                  <a:pos x="716" y="70"/>
                </a:cxn>
                <a:cxn ang="0">
                  <a:pos x="639" y="46"/>
                </a:cxn>
                <a:cxn ang="0">
                  <a:pos x="593" y="51"/>
                </a:cxn>
                <a:cxn ang="0">
                  <a:pos x="513" y="22"/>
                </a:cxn>
                <a:cxn ang="0">
                  <a:pos x="398" y="0"/>
                </a:cxn>
                <a:cxn ang="0">
                  <a:pos x="331" y="18"/>
                </a:cxn>
                <a:cxn ang="0">
                  <a:pos x="225" y="97"/>
                </a:cxn>
                <a:cxn ang="0">
                  <a:pos x="188" y="101"/>
                </a:cxn>
                <a:cxn ang="0">
                  <a:pos x="87" y="20"/>
                </a:cxn>
                <a:cxn ang="0">
                  <a:pos x="51" y="27"/>
                </a:cxn>
                <a:cxn ang="0">
                  <a:pos x="20" y="86"/>
                </a:cxn>
                <a:cxn ang="0">
                  <a:pos x="0" y="198"/>
                </a:cxn>
                <a:cxn ang="0">
                  <a:pos x="21" y="234"/>
                </a:cxn>
                <a:cxn ang="0">
                  <a:pos x="87" y="305"/>
                </a:cxn>
                <a:cxn ang="0">
                  <a:pos x="114" y="399"/>
                </a:cxn>
                <a:cxn ang="0">
                  <a:pos x="166" y="503"/>
                </a:cxn>
                <a:cxn ang="0">
                  <a:pos x="248" y="598"/>
                </a:cxn>
                <a:cxn ang="0">
                  <a:pos x="315" y="693"/>
                </a:cxn>
                <a:cxn ang="0">
                  <a:pos x="415" y="794"/>
                </a:cxn>
                <a:cxn ang="0">
                  <a:pos x="482" y="839"/>
                </a:cxn>
                <a:cxn ang="0">
                  <a:pos x="512" y="855"/>
                </a:cxn>
                <a:cxn ang="0">
                  <a:pos x="513" y="900"/>
                </a:cxn>
                <a:cxn ang="0">
                  <a:pos x="559" y="959"/>
                </a:cxn>
                <a:cxn ang="0">
                  <a:pos x="612" y="1010"/>
                </a:cxn>
                <a:cxn ang="0">
                  <a:pos x="634" y="1059"/>
                </a:cxn>
                <a:cxn ang="0">
                  <a:pos x="633" y="1106"/>
                </a:cxn>
              </a:cxnLst>
              <a:rect l="0" t="0" r="r" b="b"/>
              <a:pathLst>
                <a:path w="1260" h="1256">
                  <a:moveTo>
                    <a:pt x="633" y="1106"/>
                  </a:moveTo>
                  <a:lnTo>
                    <a:pt x="686" y="1101"/>
                  </a:lnTo>
                  <a:lnTo>
                    <a:pt x="695" y="1112"/>
                  </a:lnTo>
                  <a:lnTo>
                    <a:pt x="704" y="1123"/>
                  </a:lnTo>
                  <a:lnTo>
                    <a:pt x="713" y="1132"/>
                  </a:lnTo>
                  <a:lnTo>
                    <a:pt x="723" y="1142"/>
                  </a:lnTo>
                  <a:lnTo>
                    <a:pt x="743" y="1160"/>
                  </a:lnTo>
                  <a:lnTo>
                    <a:pt x="762" y="1174"/>
                  </a:lnTo>
                  <a:lnTo>
                    <a:pt x="783" y="1190"/>
                  </a:lnTo>
                  <a:lnTo>
                    <a:pt x="804" y="1206"/>
                  </a:lnTo>
                  <a:lnTo>
                    <a:pt x="811" y="1213"/>
                  </a:lnTo>
                  <a:lnTo>
                    <a:pt x="819" y="1221"/>
                  </a:lnTo>
                  <a:lnTo>
                    <a:pt x="823" y="1224"/>
                  </a:lnTo>
                  <a:lnTo>
                    <a:pt x="827" y="1226"/>
                  </a:lnTo>
                  <a:lnTo>
                    <a:pt x="833" y="1228"/>
                  </a:lnTo>
                  <a:lnTo>
                    <a:pt x="839" y="1229"/>
                  </a:lnTo>
                  <a:lnTo>
                    <a:pt x="850" y="1230"/>
                  </a:lnTo>
                  <a:lnTo>
                    <a:pt x="861" y="1233"/>
                  </a:lnTo>
                  <a:lnTo>
                    <a:pt x="871" y="1238"/>
                  </a:lnTo>
                  <a:lnTo>
                    <a:pt x="879" y="1244"/>
                  </a:lnTo>
                  <a:lnTo>
                    <a:pt x="889" y="1256"/>
                  </a:lnTo>
                  <a:lnTo>
                    <a:pt x="889" y="1256"/>
                  </a:lnTo>
                  <a:lnTo>
                    <a:pt x="927" y="1243"/>
                  </a:lnTo>
                  <a:lnTo>
                    <a:pt x="931" y="1229"/>
                  </a:lnTo>
                  <a:lnTo>
                    <a:pt x="933" y="1216"/>
                  </a:lnTo>
                  <a:lnTo>
                    <a:pt x="932" y="1203"/>
                  </a:lnTo>
                  <a:lnTo>
                    <a:pt x="929" y="1191"/>
                  </a:lnTo>
                  <a:lnTo>
                    <a:pt x="925" y="1180"/>
                  </a:lnTo>
                  <a:lnTo>
                    <a:pt x="918" y="1169"/>
                  </a:lnTo>
                  <a:lnTo>
                    <a:pt x="914" y="1164"/>
                  </a:lnTo>
                  <a:lnTo>
                    <a:pt x="909" y="1160"/>
                  </a:lnTo>
                  <a:lnTo>
                    <a:pt x="903" y="1156"/>
                  </a:lnTo>
                  <a:lnTo>
                    <a:pt x="897" y="1152"/>
                  </a:lnTo>
                  <a:lnTo>
                    <a:pt x="897" y="1133"/>
                  </a:lnTo>
                  <a:lnTo>
                    <a:pt x="898" y="1114"/>
                  </a:lnTo>
                  <a:lnTo>
                    <a:pt x="901" y="1093"/>
                  </a:lnTo>
                  <a:lnTo>
                    <a:pt x="903" y="1075"/>
                  </a:lnTo>
                  <a:lnTo>
                    <a:pt x="907" y="1061"/>
                  </a:lnTo>
                  <a:lnTo>
                    <a:pt x="911" y="1051"/>
                  </a:lnTo>
                  <a:lnTo>
                    <a:pt x="915" y="1049"/>
                  </a:lnTo>
                  <a:lnTo>
                    <a:pt x="918" y="1046"/>
                  </a:lnTo>
                  <a:lnTo>
                    <a:pt x="922" y="1044"/>
                  </a:lnTo>
                  <a:lnTo>
                    <a:pt x="924" y="1042"/>
                  </a:lnTo>
                  <a:lnTo>
                    <a:pt x="944" y="1041"/>
                  </a:lnTo>
                  <a:lnTo>
                    <a:pt x="968" y="1041"/>
                  </a:lnTo>
                  <a:lnTo>
                    <a:pt x="968" y="1040"/>
                  </a:lnTo>
                  <a:lnTo>
                    <a:pt x="970" y="1040"/>
                  </a:lnTo>
                  <a:lnTo>
                    <a:pt x="970" y="1029"/>
                  </a:lnTo>
                  <a:lnTo>
                    <a:pt x="967" y="1020"/>
                  </a:lnTo>
                  <a:lnTo>
                    <a:pt x="964" y="1009"/>
                  </a:lnTo>
                  <a:lnTo>
                    <a:pt x="963" y="998"/>
                  </a:lnTo>
                  <a:lnTo>
                    <a:pt x="963" y="992"/>
                  </a:lnTo>
                  <a:lnTo>
                    <a:pt x="964" y="988"/>
                  </a:lnTo>
                  <a:lnTo>
                    <a:pt x="966" y="984"/>
                  </a:lnTo>
                  <a:lnTo>
                    <a:pt x="968" y="980"/>
                  </a:lnTo>
                  <a:lnTo>
                    <a:pt x="972" y="974"/>
                  </a:lnTo>
                  <a:lnTo>
                    <a:pt x="977" y="966"/>
                  </a:lnTo>
                  <a:lnTo>
                    <a:pt x="981" y="950"/>
                  </a:lnTo>
                  <a:lnTo>
                    <a:pt x="982" y="934"/>
                  </a:lnTo>
                  <a:lnTo>
                    <a:pt x="985" y="926"/>
                  </a:lnTo>
                  <a:lnTo>
                    <a:pt x="988" y="918"/>
                  </a:lnTo>
                  <a:lnTo>
                    <a:pt x="990" y="915"/>
                  </a:lnTo>
                  <a:lnTo>
                    <a:pt x="994" y="912"/>
                  </a:lnTo>
                  <a:lnTo>
                    <a:pt x="998" y="909"/>
                  </a:lnTo>
                  <a:lnTo>
                    <a:pt x="1002" y="906"/>
                  </a:lnTo>
                  <a:lnTo>
                    <a:pt x="1012" y="901"/>
                  </a:lnTo>
                  <a:lnTo>
                    <a:pt x="1023" y="893"/>
                  </a:lnTo>
                  <a:lnTo>
                    <a:pt x="1028" y="892"/>
                  </a:lnTo>
                  <a:lnTo>
                    <a:pt x="1033" y="891"/>
                  </a:lnTo>
                  <a:lnTo>
                    <a:pt x="1039" y="892"/>
                  </a:lnTo>
                  <a:lnTo>
                    <a:pt x="1047" y="896"/>
                  </a:lnTo>
                  <a:lnTo>
                    <a:pt x="1055" y="902"/>
                  </a:lnTo>
                  <a:lnTo>
                    <a:pt x="1059" y="909"/>
                  </a:lnTo>
                  <a:lnTo>
                    <a:pt x="1061" y="914"/>
                  </a:lnTo>
                  <a:lnTo>
                    <a:pt x="1063" y="918"/>
                  </a:lnTo>
                  <a:lnTo>
                    <a:pt x="1064" y="919"/>
                  </a:lnTo>
                  <a:lnTo>
                    <a:pt x="1065" y="919"/>
                  </a:lnTo>
                  <a:lnTo>
                    <a:pt x="1068" y="919"/>
                  </a:lnTo>
                  <a:lnTo>
                    <a:pt x="1071" y="919"/>
                  </a:lnTo>
                  <a:lnTo>
                    <a:pt x="1080" y="915"/>
                  </a:lnTo>
                  <a:lnTo>
                    <a:pt x="1094" y="908"/>
                  </a:lnTo>
                  <a:lnTo>
                    <a:pt x="1098" y="905"/>
                  </a:lnTo>
                  <a:lnTo>
                    <a:pt x="1099" y="901"/>
                  </a:lnTo>
                  <a:lnTo>
                    <a:pt x="1100" y="899"/>
                  </a:lnTo>
                  <a:lnTo>
                    <a:pt x="1100" y="895"/>
                  </a:lnTo>
                  <a:lnTo>
                    <a:pt x="1096" y="886"/>
                  </a:lnTo>
                  <a:lnTo>
                    <a:pt x="1091" y="877"/>
                  </a:lnTo>
                  <a:lnTo>
                    <a:pt x="1074" y="858"/>
                  </a:lnTo>
                  <a:lnTo>
                    <a:pt x="1061" y="845"/>
                  </a:lnTo>
                  <a:lnTo>
                    <a:pt x="1054" y="814"/>
                  </a:lnTo>
                  <a:lnTo>
                    <a:pt x="1080" y="800"/>
                  </a:lnTo>
                  <a:lnTo>
                    <a:pt x="1103" y="816"/>
                  </a:lnTo>
                  <a:lnTo>
                    <a:pt x="1160" y="810"/>
                  </a:lnTo>
                  <a:lnTo>
                    <a:pt x="1160" y="810"/>
                  </a:lnTo>
                  <a:lnTo>
                    <a:pt x="1230" y="783"/>
                  </a:lnTo>
                  <a:lnTo>
                    <a:pt x="1236" y="777"/>
                  </a:lnTo>
                  <a:lnTo>
                    <a:pt x="1242" y="769"/>
                  </a:lnTo>
                  <a:lnTo>
                    <a:pt x="1244" y="763"/>
                  </a:lnTo>
                  <a:lnTo>
                    <a:pt x="1245" y="755"/>
                  </a:lnTo>
                  <a:lnTo>
                    <a:pt x="1244" y="747"/>
                  </a:lnTo>
                  <a:lnTo>
                    <a:pt x="1242" y="739"/>
                  </a:lnTo>
                  <a:lnTo>
                    <a:pt x="1239" y="733"/>
                  </a:lnTo>
                  <a:lnTo>
                    <a:pt x="1235" y="725"/>
                  </a:lnTo>
                  <a:lnTo>
                    <a:pt x="1213" y="696"/>
                  </a:lnTo>
                  <a:lnTo>
                    <a:pt x="1194" y="672"/>
                  </a:lnTo>
                  <a:lnTo>
                    <a:pt x="1188" y="663"/>
                  </a:lnTo>
                  <a:lnTo>
                    <a:pt x="1185" y="654"/>
                  </a:lnTo>
                  <a:lnTo>
                    <a:pt x="1181" y="647"/>
                  </a:lnTo>
                  <a:lnTo>
                    <a:pt x="1179" y="641"/>
                  </a:lnTo>
                  <a:lnTo>
                    <a:pt x="1179" y="637"/>
                  </a:lnTo>
                  <a:lnTo>
                    <a:pt x="1181" y="633"/>
                  </a:lnTo>
                  <a:lnTo>
                    <a:pt x="1182" y="630"/>
                  </a:lnTo>
                  <a:lnTo>
                    <a:pt x="1186" y="628"/>
                  </a:lnTo>
                  <a:lnTo>
                    <a:pt x="1207" y="624"/>
                  </a:lnTo>
                  <a:lnTo>
                    <a:pt x="1239" y="620"/>
                  </a:lnTo>
                  <a:lnTo>
                    <a:pt x="1244" y="619"/>
                  </a:lnTo>
                  <a:lnTo>
                    <a:pt x="1249" y="617"/>
                  </a:lnTo>
                  <a:lnTo>
                    <a:pt x="1253" y="615"/>
                  </a:lnTo>
                  <a:lnTo>
                    <a:pt x="1256" y="612"/>
                  </a:lnTo>
                  <a:lnTo>
                    <a:pt x="1258" y="610"/>
                  </a:lnTo>
                  <a:lnTo>
                    <a:pt x="1260" y="606"/>
                  </a:lnTo>
                  <a:lnTo>
                    <a:pt x="1260" y="603"/>
                  </a:lnTo>
                  <a:lnTo>
                    <a:pt x="1260" y="599"/>
                  </a:lnTo>
                  <a:lnTo>
                    <a:pt x="1257" y="592"/>
                  </a:lnTo>
                  <a:lnTo>
                    <a:pt x="1253" y="584"/>
                  </a:lnTo>
                  <a:lnTo>
                    <a:pt x="1247" y="575"/>
                  </a:lnTo>
                  <a:lnTo>
                    <a:pt x="1239" y="566"/>
                  </a:lnTo>
                  <a:lnTo>
                    <a:pt x="1220" y="548"/>
                  </a:lnTo>
                  <a:lnTo>
                    <a:pt x="1201" y="531"/>
                  </a:lnTo>
                  <a:lnTo>
                    <a:pt x="1183" y="516"/>
                  </a:lnTo>
                  <a:lnTo>
                    <a:pt x="1173" y="506"/>
                  </a:lnTo>
                  <a:lnTo>
                    <a:pt x="1163" y="493"/>
                  </a:lnTo>
                  <a:lnTo>
                    <a:pt x="1155" y="481"/>
                  </a:lnTo>
                  <a:lnTo>
                    <a:pt x="1147" y="471"/>
                  </a:lnTo>
                  <a:lnTo>
                    <a:pt x="1141" y="459"/>
                  </a:lnTo>
                  <a:lnTo>
                    <a:pt x="1137" y="448"/>
                  </a:lnTo>
                  <a:lnTo>
                    <a:pt x="1133" y="437"/>
                  </a:lnTo>
                  <a:lnTo>
                    <a:pt x="1130" y="426"/>
                  </a:lnTo>
                  <a:lnTo>
                    <a:pt x="1129" y="414"/>
                  </a:lnTo>
                  <a:lnTo>
                    <a:pt x="1129" y="402"/>
                  </a:lnTo>
                  <a:lnTo>
                    <a:pt x="1130" y="391"/>
                  </a:lnTo>
                  <a:lnTo>
                    <a:pt x="1133" y="379"/>
                  </a:lnTo>
                  <a:lnTo>
                    <a:pt x="1137" y="367"/>
                  </a:lnTo>
                  <a:lnTo>
                    <a:pt x="1141" y="354"/>
                  </a:lnTo>
                  <a:lnTo>
                    <a:pt x="1146" y="342"/>
                  </a:lnTo>
                  <a:lnTo>
                    <a:pt x="1152" y="327"/>
                  </a:lnTo>
                  <a:lnTo>
                    <a:pt x="1160" y="313"/>
                  </a:lnTo>
                  <a:lnTo>
                    <a:pt x="1198" y="230"/>
                  </a:lnTo>
                  <a:lnTo>
                    <a:pt x="1199" y="176"/>
                  </a:lnTo>
                  <a:lnTo>
                    <a:pt x="1199" y="176"/>
                  </a:lnTo>
                  <a:lnTo>
                    <a:pt x="1185" y="178"/>
                  </a:lnTo>
                  <a:lnTo>
                    <a:pt x="1166" y="181"/>
                  </a:lnTo>
                  <a:lnTo>
                    <a:pt x="1146" y="182"/>
                  </a:lnTo>
                  <a:lnTo>
                    <a:pt x="1124" y="182"/>
                  </a:lnTo>
                  <a:lnTo>
                    <a:pt x="1103" y="181"/>
                  </a:lnTo>
                  <a:lnTo>
                    <a:pt x="1084" y="177"/>
                  </a:lnTo>
                  <a:lnTo>
                    <a:pt x="1074" y="174"/>
                  </a:lnTo>
                  <a:lnTo>
                    <a:pt x="1067" y="172"/>
                  </a:lnTo>
                  <a:lnTo>
                    <a:pt x="1060" y="168"/>
                  </a:lnTo>
                  <a:lnTo>
                    <a:pt x="1056" y="164"/>
                  </a:lnTo>
                  <a:lnTo>
                    <a:pt x="1050" y="155"/>
                  </a:lnTo>
                  <a:lnTo>
                    <a:pt x="1045" y="147"/>
                  </a:lnTo>
                  <a:lnTo>
                    <a:pt x="1041" y="138"/>
                  </a:lnTo>
                  <a:lnTo>
                    <a:pt x="1038" y="129"/>
                  </a:lnTo>
                  <a:lnTo>
                    <a:pt x="1036" y="111"/>
                  </a:lnTo>
                  <a:lnTo>
                    <a:pt x="1033" y="95"/>
                  </a:lnTo>
                  <a:lnTo>
                    <a:pt x="1032" y="88"/>
                  </a:lnTo>
                  <a:lnTo>
                    <a:pt x="1029" y="81"/>
                  </a:lnTo>
                  <a:lnTo>
                    <a:pt x="1025" y="75"/>
                  </a:lnTo>
                  <a:lnTo>
                    <a:pt x="1021" y="70"/>
                  </a:lnTo>
                  <a:lnTo>
                    <a:pt x="1014" y="66"/>
                  </a:lnTo>
                  <a:lnTo>
                    <a:pt x="1006" y="63"/>
                  </a:lnTo>
                  <a:lnTo>
                    <a:pt x="994" y="60"/>
                  </a:lnTo>
                  <a:lnTo>
                    <a:pt x="981" y="60"/>
                  </a:lnTo>
                  <a:lnTo>
                    <a:pt x="944" y="62"/>
                  </a:lnTo>
                  <a:lnTo>
                    <a:pt x="905" y="67"/>
                  </a:lnTo>
                  <a:lnTo>
                    <a:pt x="885" y="68"/>
                  </a:lnTo>
                  <a:lnTo>
                    <a:pt x="866" y="68"/>
                  </a:lnTo>
                  <a:lnTo>
                    <a:pt x="857" y="67"/>
                  </a:lnTo>
                  <a:lnTo>
                    <a:pt x="848" y="66"/>
                  </a:lnTo>
                  <a:lnTo>
                    <a:pt x="840" y="64"/>
                  </a:lnTo>
                  <a:lnTo>
                    <a:pt x="832" y="62"/>
                  </a:lnTo>
                  <a:lnTo>
                    <a:pt x="817" y="57"/>
                  </a:lnTo>
                  <a:lnTo>
                    <a:pt x="802" y="53"/>
                  </a:lnTo>
                  <a:lnTo>
                    <a:pt x="795" y="51"/>
                  </a:lnTo>
                  <a:lnTo>
                    <a:pt x="787" y="51"/>
                  </a:lnTo>
                  <a:lnTo>
                    <a:pt x="779" y="51"/>
                  </a:lnTo>
                  <a:lnTo>
                    <a:pt x="771" y="53"/>
                  </a:lnTo>
                  <a:lnTo>
                    <a:pt x="752" y="60"/>
                  </a:lnTo>
                  <a:lnTo>
                    <a:pt x="734" y="67"/>
                  </a:lnTo>
                  <a:lnTo>
                    <a:pt x="725" y="70"/>
                  </a:lnTo>
                  <a:lnTo>
                    <a:pt x="716" y="70"/>
                  </a:lnTo>
                  <a:lnTo>
                    <a:pt x="705" y="70"/>
                  </a:lnTo>
                  <a:lnTo>
                    <a:pt x="692" y="67"/>
                  </a:lnTo>
                  <a:lnTo>
                    <a:pt x="672" y="58"/>
                  </a:lnTo>
                  <a:lnTo>
                    <a:pt x="656" y="50"/>
                  </a:lnTo>
                  <a:lnTo>
                    <a:pt x="648" y="47"/>
                  </a:lnTo>
                  <a:lnTo>
                    <a:pt x="639" y="46"/>
                  </a:lnTo>
                  <a:lnTo>
                    <a:pt x="629" y="47"/>
                  </a:lnTo>
                  <a:lnTo>
                    <a:pt x="616" y="50"/>
                  </a:lnTo>
                  <a:lnTo>
                    <a:pt x="608" y="51"/>
                  </a:lnTo>
                  <a:lnTo>
                    <a:pt x="602" y="53"/>
                  </a:lnTo>
                  <a:lnTo>
                    <a:pt x="596" y="53"/>
                  </a:lnTo>
                  <a:lnTo>
                    <a:pt x="593" y="51"/>
                  </a:lnTo>
                  <a:lnTo>
                    <a:pt x="582" y="49"/>
                  </a:lnTo>
                  <a:lnTo>
                    <a:pt x="570" y="46"/>
                  </a:lnTo>
                  <a:lnTo>
                    <a:pt x="559" y="40"/>
                  </a:lnTo>
                  <a:lnTo>
                    <a:pt x="546" y="33"/>
                  </a:lnTo>
                  <a:lnTo>
                    <a:pt x="530" y="27"/>
                  </a:lnTo>
                  <a:lnTo>
                    <a:pt x="513" y="22"/>
                  </a:lnTo>
                  <a:lnTo>
                    <a:pt x="481" y="13"/>
                  </a:lnTo>
                  <a:lnTo>
                    <a:pt x="454" y="6"/>
                  </a:lnTo>
                  <a:lnTo>
                    <a:pt x="438" y="2"/>
                  </a:lnTo>
                  <a:lnTo>
                    <a:pt x="424" y="1"/>
                  </a:lnTo>
                  <a:lnTo>
                    <a:pt x="411" y="0"/>
                  </a:lnTo>
                  <a:lnTo>
                    <a:pt x="398" y="0"/>
                  </a:lnTo>
                  <a:lnTo>
                    <a:pt x="387" y="0"/>
                  </a:lnTo>
                  <a:lnTo>
                    <a:pt x="375" y="2"/>
                  </a:lnTo>
                  <a:lnTo>
                    <a:pt x="363" y="5"/>
                  </a:lnTo>
                  <a:lnTo>
                    <a:pt x="353" y="9"/>
                  </a:lnTo>
                  <a:lnTo>
                    <a:pt x="341" y="13"/>
                  </a:lnTo>
                  <a:lnTo>
                    <a:pt x="331" y="18"/>
                  </a:lnTo>
                  <a:lnTo>
                    <a:pt x="320" y="23"/>
                  </a:lnTo>
                  <a:lnTo>
                    <a:pt x="310" y="31"/>
                  </a:lnTo>
                  <a:lnTo>
                    <a:pt x="288" y="45"/>
                  </a:lnTo>
                  <a:lnTo>
                    <a:pt x="266" y="63"/>
                  </a:lnTo>
                  <a:lnTo>
                    <a:pt x="244" y="82"/>
                  </a:lnTo>
                  <a:lnTo>
                    <a:pt x="225" y="97"/>
                  </a:lnTo>
                  <a:lnTo>
                    <a:pt x="219" y="99"/>
                  </a:lnTo>
                  <a:lnTo>
                    <a:pt x="214" y="102"/>
                  </a:lnTo>
                  <a:lnTo>
                    <a:pt x="208" y="103"/>
                  </a:lnTo>
                  <a:lnTo>
                    <a:pt x="201" y="103"/>
                  </a:lnTo>
                  <a:lnTo>
                    <a:pt x="195" y="102"/>
                  </a:lnTo>
                  <a:lnTo>
                    <a:pt x="188" y="101"/>
                  </a:lnTo>
                  <a:lnTo>
                    <a:pt x="181" y="98"/>
                  </a:lnTo>
                  <a:lnTo>
                    <a:pt x="173" y="93"/>
                  </a:lnTo>
                  <a:lnTo>
                    <a:pt x="149" y="73"/>
                  </a:lnTo>
                  <a:lnTo>
                    <a:pt x="118" y="45"/>
                  </a:lnTo>
                  <a:lnTo>
                    <a:pt x="102" y="31"/>
                  </a:lnTo>
                  <a:lnTo>
                    <a:pt x="87" y="20"/>
                  </a:lnTo>
                  <a:lnTo>
                    <a:pt x="81" y="16"/>
                  </a:lnTo>
                  <a:lnTo>
                    <a:pt x="74" y="14"/>
                  </a:lnTo>
                  <a:lnTo>
                    <a:pt x="70" y="13"/>
                  </a:lnTo>
                  <a:lnTo>
                    <a:pt x="67" y="14"/>
                  </a:lnTo>
                  <a:lnTo>
                    <a:pt x="59" y="19"/>
                  </a:lnTo>
                  <a:lnTo>
                    <a:pt x="51" y="27"/>
                  </a:lnTo>
                  <a:lnTo>
                    <a:pt x="45" y="36"/>
                  </a:lnTo>
                  <a:lnTo>
                    <a:pt x="38" y="46"/>
                  </a:lnTo>
                  <a:lnTo>
                    <a:pt x="32" y="57"/>
                  </a:lnTo>
                  <a:lnTo>
                    <a:pt x="26" y="67"/>
                  </a:lnTo>
                  <a:lnTo>
                    <a:pt x="22" y="77"/>
                  </a:lnTo>
                  <a:lnTo>
                    <a:pt x="20" y="86"/>
                  </a:lnTo>
                  <a:lnTo>
                    <a:pt x="15" y="99"/>
                  </a:lnTo>
                  <a:lnTo>
                    <a:pt x="11" y="114"/>
                  </a:lnTo>
                  <a:lnTo>
                    <a:pt x="7" y="127"/>
                  </a:lnTo>
                  <a:lnTo>
                    <a:pt x="4" y="141"/>
                  </a:lnTo>
                  <a:lnTo>
                    <a:pt x="2" y="169"/>
                  </a:lnTo>
                  <a:lnTo>
                    <a:pt x="0" y="198"/>
                  </a:lnTo>
                  <a:lnTo>
                    <a:pt x="2" y="203"/>
                  </a:lnTo>
                  <a:lnTo>
                    <a:pt x="3" y="207"/>
                  </a:lnTo>
                  <a:lnTo>
                    <a:pt x="4" y="212"/>
                  </a:lnTo>
                  <a:lnTo>
                    <a:pt x="7" y="217"/>
                  </a:lnTo>
                  <a:lnTo>
                    <a:pt x="13" y="226"/>
                  </a:lnTo>
                  <a:lnTo>
                    <a:pt x="21" y="234"/>
                  </a:lnTo>
                  <a:lnTo>
                    <a:pt x="39" y="250"/>
                  </a:lnTo>
                  <a:lnTo>
                    <a:pt x="55" y="263"/>
                  </a:lnTo>
                  <a:lnTo>
                    <a:pt x="65" y="273"/>
                  </a:lnTo>
                  <a:lnTo>
                    <a:pt x="73" y="283"/>
                  </a:lnTo>
                  <a:lnTo>
                    <a:pt x="81" y="295"/>
                  </a:lnTo>
                  <a:lnTo>
                    <a:pt x="87" y="305"/>
                  </a:lnTo>
                  <a:lnTo>
                    <a:pt x="92" y="317"/>
                  </a:lnTo>
                  <a:lnTo>
                    <a:pt x="96" y="327"/>
                  </a:lnTo>
                  <a:lnTo>
                    <a:pt x="100" y="339"/>
                  </a:lnTo>
                  <a:lnTo>
                    <a:pt x="103" y="351"/>
                  </a:lnTo>
                  <a:lnTo>
                    <a:pt x="109" y="374"/>
                  </a:lnTo>
                  <a:lnTo>
                    <a:pt x="114" y="399"/>
                  </a:lnTo>
                  <a:lnTo>
                    <a:pt x="121" y="423"/>
                  </a:lnTo>
                  <a:lnTo>
                    <a:pt x="131" y="448"/>
                  </a:lnTo>
                  <a:lnTo>
                    <a:pt x="138" y="462"/>
                  </a:lnTo>
                  <a:lnTo>
                    <a:pt x="147" y="475"/>
                  </a:lnTo>
                  <a:lnTo>
                    <a:pt x="156" y="489"/>
                  </a:lnTo>
                  <a:lnTo>
                    <a:pt x="166" y="503"/>
                  </a:lnTo>
                  <a:lnTo>
                    <a:pt x="175" y="516"/>
                  </a:lnTo>
                  <a:lnTo>
                    <a:pt x="184" y="531"/>
                  </a:lnTo>
                  <a:lnTo>
                    <a:pt x="192" y="544"/>
                  </a:lnTo>
                  <a:lnTo>
                    <a:pt x="197" y="557"/>
                  </a:lnTo>
                  <a:lnTo>
                    <a:pt x="222" y="577"/>
                  </a:lnTo>
                  <a:lnTo>
                    <a:pt x="248" y="598"/>
                  </a:lnTo>
                  <a:lnTo>
                    <a:pt x="261" y="608"/>
                  </a:lnTo>
                  <a:lnTo>
                    <a:pt x="271" y="620"/>
                  </a:lnTo>
                  <a:lnTo>
                    <a:pt x="282" y="633"/>
                  </a:lnTo>
                  <a:lnTo>
                    <a:pt x="292" y="647"/>
                  </a:lnTo>
                  <a:lnTo>
                    <a:pt x="305" y="673"/>
                  </a:lnTo>
                  <a:lnTo>
                    <a:pt x="315" y="693"/>
                  </a:lnTo>
                  <a:lnTo>
                    <a:pt x="320" y="703"/>
                  </a:lnTo>
                  <a:lnTo>
                    <a:pt x="328" y="712"/>
                  </a:lnTo>
                  <a:lnTo>
                    <a:pt x="337" y="721"/>
                  </a:lnTo>
                  <a:lnTo>
                    <a:pt x="349" y="731"/>
                  </a:lnTo>
                  <a:lnTo>
                    <a:pt x="379" y="759"/>
                  </a:lnTo>
                  <a:lnTo>
                    <a:pt x="415" y="794"/>
                  </a:lnTo>
                  <a:lnTo>
                    <a:pt x="433" y="810"/>
                  </a:lnTo>
                  <a:lnTo>
                    <a:pt x="451" y="825"/>
                  </a:lnTo>
                  <a:lnTo>
                    <a:pt x="459" y="830"/>
                  </a:lnTo>
                  <a:lnTo>
                    <a:pt x="468" y="835"/>
                  </a:lnTo>
                  <a:lnTo>
                    <a:pt x="476" y="838"/>
                  </a:lnTo>
                  <a:lnTo>
                    <a:pt x="482" y="839"/>
                  </a:lnTo>
                  <a:lnTo>
                    <a:pt x="491" y="840"/>
                  </a:lnTo>
                  <a:lnTo>
                    <a:pt x="498" y="842"/>
                  </a:lnTo>
                  <a:lnTo>
                    <a:pt x="504" y="844"/>
                  </a:lnTo>
                  <a:lnTo>
                    <a:pt x="508" y="847"/>
                  </a:lnTo>
                  <a:lnTo>
                    <a:pt x="511" y="851"/>
                  </a:lnTo>
                  <a:lnTo>
                    <a:pt x="512" y="855"/>
                  </a:lnTo>
                  <a:lnTo>
                    <a:pt x="513" y="858"/>
                  </a:lnTo>
                  <a:lnTo>
                    <a:pt x="513" y="864"/>
                  </a:lnTo>
                  <a:lnTo>
                    <a:pt x="513" y="874"/>
                  </a:lnTo>
                  <a:lnTo>
                    <a:pt x="512" y="887"/>
                  </a:lnTo>
                  <a:lnTo>
                    <a:pt x="513" y="893"/>
                  </a:lnTo>
                  <a:lnTo>
                    <a:pt x="513" y="900"/>
                  </a:lnTo>
                  <a:lnTo>
                    <a:pt x="516" y="908"/>
                  </a:lnTo>
                  <a:lnTo>
                    <a:pt x="519" y="914"/>
                  </a:lnTo>
                  <a:lnTo>
                    <a:pt x="538" y="931"/>
                  </a:lnTo>
                  <a:lnTo>
                    <a:pt x="552" y="941"/>
                  </a:lnTo>
                  <a:lnTo>
                    <a:pt x="555" y="950"/>
                  </a:lnTo>
                  <a:lnTo>
                    <a:pt x="559" y="959"/>
                  </a:lnTo>
                  <a:lnTo>
                    <a:pt x="564" y="967"/>
                  </a:lnTo>
                  <a:lnTo>
                    <a:pt x="569" y="974"/>
                  </a:lnTo>
                  <a:lnTo>
                    <a:pt x="583" y="987"/>
                  </a:lnTo>
                  <a:lnTo>
                    <a:pt x="598" y="998"/>
                  </a:lnTo>
                  <a:lnTo>
                    <a:pt x="605" y="1004"/>
                  </a:lnTo>
                  <a:lnTo>
                    <a:pt x="612" y="1010"/>
                  </a:lnTo>
                  <a:lnTo>
                    <a:pt x="618" y="1016"/>
                  </a:lnTo>
                  <a:lnTo>
                    <a:pt x="624" y="1023"/>
                  </a:lnTo>
                  <a:lnTo>
                    <a:pt x="629" y="1031"/>
                  </a:lnTo>
                  <a:lnTo>
                    <a:pt x="631" y="1040"/>
                  </a:lnTo>
                  <a:lnTo>
                    <a:pt x="634" y="1049"/>
                  </a:lnTo>
                  <a:lnTo>
                    <a:pt x="634" y="1059"/>
                  </a:lnTo>
                  <a:lnTo>
                    <a:pt x="600" y="1084"/>
                  </a:lnTo>
                  <a:lnTo>
                    <a:pt x="600" y="1084"/>
                  </a:lnTo>
                  <a:lnTo>
                    <a:pt x="609" y="1089"/>
                  </a:lnTo>
                  <a:lnTo>
                    <a:pt x="617" y="1094"/>
                  </a:lnTo>
                  <a:lnTo>
                    <a:pt x="625" y="1099"/>
                  </a:lnTo>
                  <a:lnTo>
                    <a:pt x="633" y="1106"/>
                  </a:lnTo>
                  <a:lnTo>
                    <a:pt x="633" y="110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06" name="Freeform 127">
              <a:extLst>
                <a:ext uri="{FF2B5EF4-FFF2-40B4-BE49-F238E27FC236}">
                  <a16:creationId xmlns:a16="http://schemas.microsoft.com/office/drawing/2014/main" id="{F92C425A-A046-7440-98B2-561DA9D740E2}"/>
                </a:ext>
              </a:extLst>
            </p:cNvPr>
            <p:cNvSpPr>
              <a:spLocks noEditPoints="1"/>
            </p:cNvSpPr>
            <p:nvPr/>
          </p:nvSpPr>
          <p:spPr bwMode="auto">
            <a:xfrm>
              <a:off x="7557529" y="4772388"/>
              <a:ext cx="876234" cy="897734"/>
            </a:xfrm>
            <a:custGeom>
              <a:avLst/>
              <a:gdLst/>
              <a:ahLst/>
              <a:cxnLst>
                <a:cxn ang="0">
                  <a:pos x="290" y="754"/>
                </a:cxn>
                <a:cxn ang="0">
                  <a:pos x="316" y="842"/>
                </a:cxn>
                <a:cxn ang="0">
                  <a:pos x="339" y="722"/>
                </a:cxn>
                <a:cxn ang="0">
                  <a:pos x="369" y="696"/>
                </a:cxn>
                <a:cxn ang="0">
                  <a:pos x="366" y="737"/>
                </a:cxn>
                <a:cxn ang="0">
                  <a:pos x="427" y="982"/>
                </a:cxn>
                <a:cxn ang="0">
                  <a:pos x="523" y="1079"/>
                </a:cxn>
                <a:cxn ang="0">
                  <a:pos x="237" y="883"/>
                </a:cxn>
                <a:cxn ang="0">
                  <a:pos x="295" y="999"/>
                </a:cxn>
                <a:cxn ang="0">
                  <a:pos x="415" y="1188"/>
                </a:cxn>
                <a:cxn ang="0">
                  <a:pos x="476" y="1255"/>
                </a:cxn>
                <a:cxn ang="0">
                  <a:pos x="496" y="1190"/>
                </a:cxn>
                <a:cxn ang="0">
                  <a:pos x="576" y="1285"/>
                </a:cxn>
                <a:cxn ang="0">
                  <a:pos x="694" y="1433"/>
                </a:cxn>
                <a:cxn ang="0">
                  <a:pos x="949" y="1554"/>
                </a:cxn>
                <a:cxn ang="0">
                  <a:pos x="1011" y="1604"/>
                </a:cxn>
                <a:cxn ang="0">
                  <a:pos x="1027" y="1640"/>
                </a:cxn>
                <a:cxn ang="0">
                  <a:pos x="934" y="1672"/>
                </a:cxn>
                <a:cxn ang="0">
                  <a:pos x="1136" y="1671"/>
                </a:cxn>
                <a:cxn ang="0">
                  <a:pos x="1032" y="1727"/>
                </a:cxn>
                <a:cxn ang="0">
                  <a:pos x="1075" y="1771"/>
                </a:cxn>
                <a:cxn ang="0">
                  <a:pos x="1110" y="1738"/>
                </a:cxn>
                <a:cxn ang="0">
                  <a:pos x="1243" y="1858"/>
                </a:cxn>
                <a:cxn ang="0">
                  <a:pos x="1349" y="1860"/>
                </a:cxn>
                <a:cxn ang="0">
                  <a:pos x="1181" y="1720"/>
                </a:cxn>
                <a:cxn ang="0">
                  <a:pos x="1353" y="1802"/>
                </a:cxn>
                <a:cxn ang="0">
                  <a:pos x="1557" y="1931"/>
                </a:cxn>
                <a:cxn ang="0">
                  <a:pos x="1413" y="1824"/>
                </a:cxn>
                <a:cxn ang="0">
                  <a:pos x="1545" y="1876"/>
                </a:cxn>
                <a:cxn ang="0">
                  <a:pos x="1221" y="1671"/>
                </a:cxn>
                <a:cxn ang="0">
                  <a:pos x="957" y="1483"/>
                </a:cxn>
                <a:cxn ang="0">
                  <a:pos x="789" y="1487"/>
                </a:cxn>
                <a:cxn ang="0">
                  <a:pos x="594" y="1240"/>
                </a:cxn>
                <a:cxn ang="0">
                  <a:pos x="579" y="1122"/>
                </a:cxn>
                <a:cxn ang="0">
                  <a:pos x="563" y="1036"/>
                </a:cxn>
                <a:cxn ang="0">
                  <a:pos x="443" y="707"/>
                </a:cxn>
                <a:cxn ang="0">
                  <a:pos x="264" y="657"/>
                </a:cxn>
                <a:cxn ang="0">
                  <a:pos x="133" y="834"/>
                </a:cxn>
                <a:cxn ang="0">
                  <a:pos x="2" y="563"/>
                </a:cxn>
                <a:cxn ang="0">
                  <a:pos x="225" y="553"/>
                </a:cxn>
                <a:cxn ang="0">
                  <a:pos x="366" y="471"/>
                </a:cxn>
                <a:cxn ang="0">
                  <a:pos x="576" y="553"/>
                </a:cxn>
                <a:cxn ang="0">
                  <a:pos x="744" y="385"/>
                </a:cxn>
                <a:cxn ang="0">
                  <a:pos x="726" y="227"/>
                </a:cxn>
                <a:cxn ang="0">
                  <a:pos x="921" y="149"/>
                </a:cxn>
                <a:cxn ang="0">
                  <a:pos x="1000" y="17"/>
                </a:cxn>
                <a:cxn ang="0">
                  <a:pos x="1149" y="215"/>
                </a:cxn>
                <a:cxn ang="0">
                  <a:pos x="1406" y="408"/>
                </a:cxn>
                <a:cxn ang="0">
                  <a:pos x="1676" y="385"/>
                </a:cxn>
                <a:cxn ang="0">
                  <a:pos x="1798" y="518"/>
                </a:cxn>
                <a:cxn ang="0">
                  <a:pos x="1900" y="663"/>
                </a:cxn>
                <a:cxn ang="0">
                  <a:pos x="1921" y="828"/>
                </a:cxn>
                <a:cxn ang="0">
                  <a:pos x="1755" y="747"/>
                </a:cxn>
                <a:cxn ang="0">
                  <a:pos x="1554" y="714"/>
                </a:cxn>
                <a:cxn ang="0">
                  <a:pos x="1361" y="698"/>
                </a:cxn>
                <a:cxn ang="0">
                  <a:pos x="1146" y="653"/>
                </a:cxn>
                <a:cxn ang="0">
                  <a:pos x="936" y="754"/>
                </a:cxn>
                <a:cxn ang="0">
                  <a:pos x="773" y="679"/>
                </a:cxn>
                <a:cxn ang="0">
                  <a:pos x="729" y="869"/>
                </a:cxn>
                <a:cxn ang="0">
                  <a:pos x="853" y="1100"/>
                </a:cxn>
                <a:cxn ang="0">
                  <a:pos x="1037" y="1345"/>
                </a:cxn>
                <a:cxn ang="0">
                  <a:pos x="1230" y="1499"/>
                </a:cxn>
                <a:cxn ang="0">
                  <a:pos x="1291" y="1626"/>
                </a:cxn>
              </a:cxnLst>
              <a:rect l="0" t="0" r="r" b="b"/>
              <a:pathLst>
                <a:path w="1921" h="1987">
                  <a:moveTo>
                    <a:pt x="282" y="860"/>
                  </a:moveTo>
                  <a:lnTo>
                    <a:pt x="274" y="851"/>
                  </a:lnTo>
                  <a:lnTo>
                    <a:pt x="268" y="842"/>
                  </a:lnTo>
                  <a:lnTo>
                    <a:pt x="266" y="837"/>
                  </a:lnTo>
                  <a:lnTo>
                    <a:pt x="264" y="832"/>
                  </a:lnTo>
                  <a:lnTo>
                    <a:pt x="263" y="826"/>
                  </a:lnTo>
                  <a:lnTo>
                    <a:pt x="263" y="820"/>
                  </a:lnTo>
                  <a:lnTo>
                    <a:pt x="264" y="812"/>
                  </a:lnTo>
                  <a:lnTo>
                    <a:pt x="268" y="806"/>
                  </a:lnTo>
                  <a:lnTo>
                    <a:pt x="272" y="801"/>
                  </a:lnTo>
                  <a:lnTo>
                    <a:pt x="276" y="794"/>
                  </a:lnTo>
                  <a:lnTo>
                    <a:pt x="278" y="784"/>
                  </a:lnTo>
                  <a:lnTo>
                    <a:pt x="282" y="768"/>
                  </a:lnTo>
                  <a:lnTo>
                    <a:pt x="285" y="762"/>
                  </a:lnTo>
                  <a:lnTo>
                    <a:pt x="287" y="755"/>
                  </a:lnTo>
                  <a:lnTo>
                    <a:pt x="290" y="754"/>
                  </a:lnTo>
                  <a:lnTo>
                    <a:pt x="291" y="751"/>
                  </a:lnTo>
                  <a:lnTo>
                    <a:pt x="294" y="751"/>
                  </a:lnTo>
                  <a:lnTo>
                    <a:pt x="296" y="751"/>
                  </a:lnTo>
                  <a:lnTo>
                    <a:pt x="299" y="754"/>
                  </a:lnTo>
                  <a:lnTo>
                    <a:pt x="301" y="756"/>
                  </a:lnTo>
                  <a:lnTo>
                    <a:pt x="303" y="760"/>
                  </a:lnTo>
                  <a:lnTo>
                    <a:pt x="305" y="766"/>
                  </a:lnTo>
                  <a:lnTo>
                    <a:pt x="308" y="775"/>
                  </a:lnTo>
                  <a:lnTo>
                    <a:pt x="308" y="782"/>
                  </a:lnTo>
                  <a:lnTo>
                    <a:pt x="308" y="790"/>
                  </a:lnTo>
                  <a:lnTo>
                    <a:pt x="307" y="798"/>
                  </a:lnTo>
                  <a:lnTo>
                    <a:pt x="307" y="807"/>
                  </a:lnTo>
                  <a:lnTo>
                    <a:pt x="308" y="815"/>
                  </a:lnTo>
                  <a:lnTo>
                    <a:pt x="311" y="823"/>
                  </a:lnTo>
                  <a:lnTo>
                    <a:pt x="314" y="833"/>
                  </a:lnTo>
                  <a:lnTo>
                    <a:pt x="316" y="842"/>
                  </a:lnTo>
                  <a:lnTo>
                    <a:pt x="317" y="851"/>
                  </a:lnTo>
                  <a:lnTo>
                    <a:pt x="318" y="860"/>
                  </a:lnTo>
                  <a:lnTo>
                    <a:pt x="318" y="870"/>
                  </a:lnTo>
                  <a:lnTo>
                    <a:pt x="317" y="874"/>
                  </a:lnTo>
                  <a:lnTo>
                    <a:pt x="314" y="878"/>
                  </a:lnTo>
                  <a:lnTo>
                    <a:pt x="312" y="881"/>
                  </a:lnTo>
                  <a:lnTo>
                    <a:pt x="309" y="882"/>
                  </a:lnTo>
                  <a:lnTo>
                    <a:pt x="305" y="883"/>
                  </a:lnTo>
                  <a:lnTo>
                    <a:pt x="301" y="883"/>
                  </a:lnTo>
                  <a:lnTo>
                    <a:pt x="298" y="882"/>
                  </a:lnTo>
                  <a:lnTo>
                    <a:pt x="294" y="880"/>
                  </a:lnTo>
                  <a:lnTo>
                    <a:pt x="282" y="860"/>
                  </a:lnTo>
                  <a:close/>
                  <a:moveTo>
                    <a:pt x="366" y="737"/>
                  </a:moveTo>
                  <a:lnTo>
                    <a:pt x="356" y="732"/>
                  </a:lnTo>
                  <a:lnTo>
                    <a:pt x="345" y="725"/>
                  </a:lnTo>
                  <a:lnTo>
                    <a:pt x="339" y="722"/>
                  </a:lnTo>
                  <a:lnTo>
                    <a:pt x="330" y="716"/>
                  </a:lnTo>
                  <a:lnTo>
                    <a:pt x="322" y="710"/>
                  </a:lnTo>
                  <a:lnTo>
                    <a:pt x="320" y="703"/>
                  </a:lnTo>
                  <a:lnTo>
                    <a:pt x="320" y="699"/>
                  </a:lnTo>
                  <a:lnTo>
                    <a:pt x="322" y="694"/>
                  </a:lnTo>
                  <a:lnTo>
                    <a:pt x="325" y="689"/>
                  </a:lnTo>
                  <a:lnTo>
                    <a:pt x="329" y="685"/>
                  </a:lnTo>
                  <a:lnTo>
                    <a:pt x="335" y="676"/>
                  </a:lnTo>
                  <a:lnTo>
                    <a:pt x="342" y="668"/>
                  </a:lnTo>
                  <a:lnTo>
                    <a:pt x="345" y="668"/>
                  </a:lnTo>
                  <a:lnTo>
                    <a:pt x="348" y="670"/>
                  </a:lnTo>
                  <a:lnTo>
                    <a:pt x="352" y="671"/>
                  </a:lnTo>
                  <a:lnTo>
                    <a:pt x="355" y="674"/>
                  </a:lnTo>
                  <a:lnTo>
                    <a:pt x="360" y="680"/>
                  </a:lnTo>
                  <a:lnTo>
                    <a:pt x="365" y="688"/>
                  </a:lnTo>
                  <a:lnTo>
                    <a:pt x="369" y="696"/>
                  </a:lnTo>
                  <a:lnTo>
                    <a:pt x="374" y="703"/>
                  </a:lnTo>
                  <a:lnTo>
                    <a:pt x="379" y="710"/>
                  </a:lnTo>
                  <a:lnTo>
                    <a:pt x="384" y="715"/>
                  </a:lnTo>
                  <a:lnTo>
                    <a:pt x="390" y="720"/>
                  </a:lnTo>
                  <a:lnTo>
                    <a:pt x="393" y="725"/>
                  </a:lnTo>
                  <a:lnTo>
                    <a:pt x="397" y="731"/>
                  </a:lnTo>
                  <a:lnTo>
                    <a:pt x="399" y="737"/>
                  </a:lnTo>
                  <a:lnTo>
                    <a:pt x="400" y="741"/>
                  </a:lnTo>
                  <a:lnTo>
                    <a:pt x="399" y="745"/>
                  </a:lnTo>
                  <a:lnTo>
                    <a:pt x="397" y="749"/>
                  </a:lnTo>
                  <a:lnTo>
                    <a:pt x="395" y="753"/>
                  </a:lnTo>
                  <a:lnTo>
                    <a:pt x="392" y="755"/>
                  </a:lnTo>
                  <a:lnTo>
                    <a:pt x="390" y="758"/>
                  </a:lnTo>
                  <a:lnTo>
                    <a:pt x="386" y="759"/>
                  </a:lnTo>
                  <a:lnTo>
                    <a:pt x="383" y="759"/>
                  </a:lnTo>
                  <a:lnTo>
                    <a:pt x="366" y="737"/>
                  </a:lnTo>
                  <a:close/>
                  <a:moveTo>
                    <a:pt x="483" y="1001"/>
                  </a:moveTo>
                  <a:lnTo>
                    <a:pt x="472" y="992"/>
                  </a:lnTo>
                  <a:lnTo>
                    <a:pt x="462" y="983"/>
                  </a:lnTo>
                  <a:lnTo>
                    <a:pt x="453" y="973"/>
                  </a:lnTo>
                  <a:lnTo>
                    <a:pt x="443" y="962"/>
                  </a:lnTo>
                  <a:lnTo>
                    <a:pt x="437" y="957"/>
                  </a:lnTo>
                  <a:lnTo>
                    <a:pt x="430" y="948"/>
                  </a:lnTo>
                  <a:lnTo>
                    <a:pt x="422" y="942"/>
                  </a:lnTo>
                  <a:lnTo>
                    <a:pt x="415" y="939"/>
                  </a:lnTo>
                  <a:lnTo>
                    <a:pt x="412" y="939"/>
                  </a:lnTo>
                  <a:lnTo>
                    <a:pt x="409" y="940"/>
                  </a:lnTo>
                  <a:lnTo>
                    <a:pt x="408" y="943"/>
                  </a:lnTo>
                  <a:lnTo>
                    <a:pt x="408" y="947"/>
                  </a:lnTo>
                  <a:lnTo>
                    <a:pt x="410" y="955"/>
                  </a:lnTo>
                  <a:lnTo>
                    <a:pt x="414" y="964"/>
                  </a:lnTo>
                  <a:lnTo>
                    <a:pt x="427" y="982"/>
                  </a:lnTo>
                  <a:lnTo>
                    <a:pt x="436" y="992"/>
                  </a:lnTo>
                  <a:lnTo>
                    <a:pt x="450" y="1009"/>
                  </a:lnTo>
                  <a:lnTo>
                    <a:pt x="465" y="1025"/>
                  </a:lnTo>
                  <a:lnTo>
                    <a:pt x="472" y="1036"/>
                  </a:lnTo>
                  <a:lnTo>
                    <a:pt x="479" y="1049"/>
                  </a:lnTo>
                  <a:lnTo>
                    <a:pt x="483" y="1056"/>
                  </a:lnTo>
                  <a:lnTo>
                    <a:pt x="487" y="1062"/>
                  </a:lnTo>
                  <a:lnTo>
                    <a:pt x="492" y="1067"/>
                  </a:lnTo>
                  <a:lnTo>
                    <a:pt x="497" y="1074"/>
                  </a:lnTo>
                  <a:lnTo>
                    <a:pt x="501" y="1076"/>
                  </a:lnTo>
                  <a:lnTo>
                    <a:pt x="507" y="1082"/>
                  </a:lnTo>
                  <a:lnTo>
                    <a:pt x="511" y="1083"/>
                  </a:lnTo>
                  <a:lnTo>
                    <a:pt x="515" y="1084"/>
                  </a:lnTo>
                  <a:lnTo>
                    <a:pt x="518" y="1084"/>
                  </a:lnTo>
                  <a:lnTo>
                    <a:pt x="520" y="1083"/>
                  </a:lnTo>
                  <a:lnTo>
                    <a:pt x="523" y="1079"/>
                  </a:lnTo>
                  <a:lnTo>
                    <a:pt x="523" y="1074"/>
                  </a:lnTo>
                  <a:lnTo>
                    <a:pt x="522" y="1069"/>
                  </a:lnTo>
                  <a:lnTo>
                    <a:pt x="520" y="1063"/>
                  </a:lnTo>
                  <a:lnTo>
                    <a:pt x="513" y="1054"/>
                  </a:lnTo>
                  <a:lnTo>
                    <a:pt x="506" y="1048"/>
                  </a:lnTo>
                  <a:lnTo>
                    <a:pt x="483" y="1001"/>
                  </a:lnTo>
                  <a:close/>
                  <a:moveTo>
                    <a:pt x="294" y="952"/>
                  </a:moveTo>
                  <a:lnTo>
                    <a:pt x="285" y="940"/>
                  </a:lnTo>
                  <a:lnTo>
                    <a:pt x="278" y="926"/>
                  </a:lnTo>
                  <a:lnTo>
                    <a:pt x="272" y="915"/>
                  </a:lnTo>
                  <a:lnTo>
                    <a:pt x="263" y="902"/>
                  </a:lnTo>
                  <a:lnTo>
                    <a:pt x="259" y="895"/>
                  </a:lnTo>
                  <a:lnTo>
                    <a:pt x="253" y="890"/>
                  </a:lnTo>
                  <a:lnTo>
                    <a:pt x="248" y="886"/>
                  </a:lnTo>
                  <a:lnTo>
                    <a:pt x="243" y="883"/>
                  </a:lnTo>
                  <a:lnTo>
                    <a:pt x="237" y="883"/>
                  </a:lnTo>
                  <a:lnTo>
                    <a:pt x="233" y="885"/>
                  </a:lnTo>
                  <a:lnTo>
                    <a:pt x="230" y="887"/>
                  </a:lnTo>
                  <a:lnTo>
                    <a:pt x="229" y="891"/>
                  </a:lnTo>
                  <a:lnTo>
                    <a:pt x="228" y="896"/>
                  </a:lnTo>
                  <a:lnTo>
                    <a:pt x="229" y="902"/>
                  </a:lnTo>
                  <a:lnTo>
                    <a:pt x="229" y="905"/>
                  </a:lnTo>
                  <a:lnTo>
                    <a:pt x="231" y="909"/>
                  </a:lnTo>
                  <a:lnTo>
                    <a:pt x="243" y="925"/>
                  </a:lnTo>
                  <a:lnTo>
                    <a:pt x="255" y="940"/>
                  </a:lnTo>
                  <a:lnTo>
                    <a:pt x="263" y="950"/>
                  </a:lnTo>
                  <a:lnTo>
                    <a:pt x="269" y="959"/>
                  </a:lnTo>
                  <a:lnTo>
                    <a:pt x="276" y="969"/>
                  </a:lnTo>
                  <a:lnTo>
                    <a:pt x="282" y="979"/>
                  </a:lnTo>
                  <a:lnTo>
                    <a:pt x="287" y="987"/>
                  </a:lnTo>
                  <a:lnTo>
                    <a:pt x="292" y="995"/>
                  </a:lnTo>
                  <a:lnTo>
                    <a:pt x="295" y="999"/>
                  </a:lnTo>
                  <a:lnTo>
                    <a:pt x="298" y="1000"/>
                  </a:lnTo>
                  <a:lnTo>
                    <a:pt x="300" y="1000"/>
                  </a:lnTo>
                  <a:lnTo>
                    <a:pt x="301" y="999"/>
                  </a:lnTo>
                  <a:lnTo>
                    <a:pt x="303" y="994"/>
                  </a:lnTo>
                  <a:lnTo>
                    <a:pt x="303" y="987"/>
                  </a:lnTo>
                  <a:lnTo>
                    <a:pt x="294" y="952"/>
                  </a:lnTo>
                  <a:close/>
                  <a:moveTo>
                    <a:pt x="470" y="1281"/>
                  </a:moveTo>
                  <a:lnTo>
                    <a:pt x="462" y="1271"/>
                  </a:lnTo>
                  <a:lnTo>
                    <a:pt x="457" y="1262"/>
                  </a:lnTo>
                  <a:lnTo>
                    <a:pt x="450" y="1251"/>
                  </a:lnTo>
                  <a:lnTo>
                    <a:pt x="444" y="1241"/>
                  </a:lnTo>
                  <a:lnTo>
                    <a:pt x="437" y="1228"/>
                  </a:lnTo>
                  <a:lnTo>
                    <a:pt x="431" y="1214"/>
                  </a:lnTo>
                  <a:lnTo>
                    <a:pt x="425" y="1203"/>
                  </a:lnTo>
                  <a:lnTo>
                    <a:pt x="418" y="1193"/>
                  </a:lnTo>
                  <a:lnTo>
                    <a:pt x="415" y="1188"/>
                  </a:lnTo>
                  <a:lnTo>
                    <a:pt x="414" y="1183"/>
                  </a:lnTo>
                  <a:lnTo>
                    <a:pt x="413" y="1177"/>
                  </a:lnTo>
                  <a:lnTo>
                    <a:pt x="413" y="1171"/>
                  </a:lnTo>
                  <a:lnTo>
                    <a:pt x="413" y="1168"/>
                  </a:lnTo>
                  <a:lnTo>
                    <a:pt x="414" y="1167"/>
                  </a:lnTo>
                  <a:lnTo>
                    <a:pt x="415" y="1167"/>
                  </a:lnTo>
                  <a:lnTo>
                    <a:pt x="417" y="1167"/>
                  </a:lnTo>
                  <a:lnTo>
                    <a:pt x="421" y="1170"/>
                  </a:lnTo>
                  <a:lnTo>
                    <a:pt x="425" y="1174"/>
                  </a:lnTo>
                  <a:lnTo>
                    <a:pt x="431" y="1184"/>
                  </a:lnTo>
                  <a:lnTo>
                    <a:pt x="435" y="1189"/>
                  </a:lnTo>
                  <a:lnTo>
                    <a:pt x="444" y="1207"/>
                  </a:lnTo>
                  <a:lnTo>
                    <a:pt x="454" y="1224"/>
                  </a:lnTo>
                  <a:lnTo>
                    <a:pt x="462" y="1234"/>
                  </a:lnTo>
                  <a:lnTo>
                    <a:pt x="470" y="1245"/>
                  </a:lnTo>
                  <a:lnTo>
                    <a:pt x="476" y="1255"/>
                  </a:lnTo>
                  <a:lnTo>
                    <a:pt x="483" y="1267"/>
                  </a:lnTo>
                  <a:lnTo>
                    <a:pt x="485" y="1273"/>
                  </a:lnTo>
                  <a:lnTo>
                    <a:pt x="489" y="1282"/>
                  </a:lnTo>
                  <a:lnTo>
                    <a:pt x="491" y="1286"/>
                  </a:lnTo>
                  <a:lnTo>
                    <a:pt x="489" y="1289"/>
                  </a:lnTo>
                  <a:lnTo>
                    <a:pt x="488" y="1291"/>
                  </a:lnTo>
                  <a:lnTo>
                    <a:pt x="483" y="1290"/>
                  </a:lnTo>
                  <a:lnTo>
                    <a:pt x="470" y="1281"/>
                  </a:lnTo>
                  <a:close/>
                  <a:moveTo>
                    <a:pt x="551" y="1268"/>
                  </a:moveTo>
                  <a:lnTo>
                    <a:pt x="539" y="1255"/>
                  </a:lnTo>
                  <a:lnTo>
                    <a:pt x="528" y="1242"/>
                  </a:lnTo>
                  <a:lnTo>
                    <a:pt x="519" y="1229"/>
                  </a:lnTo>
                  <a:lnTo>
                    <a:pt x="509" y="1215"/>
                  </a:lnTo>
                  <a:lnTo>
                    <a:pt x="502" y="1206"/>
                  </a:lnTo>
                  <a:lnTo>
                    <a:pt x="497" y="1194"/>
                  </a:lnTo>
                  <a:lnTo>
                    <a:pt x="496" y="1190"/>
                  </a:lnTo>
                  <a:lnTo>
                    <a:pt x="497" y="1189"/>
                  </a:lnTo>
                  <a:lnTo>
                    <a:pt x="501" y="1189"/>
                  </a:lnTo>
                  <a:lnTo>
                    <a:pt x="507" y="1194"/>
                  </a:lnTo>
                  <a:lnTo>
                    <a:pt x="524" y="1209"/>
                  </a:lnTo>
                  <a:lnTo>
                    <a:pt x="541" y="1223"/>
                  </a:lnTo>
                  <a:lnTo>
                    <a:pt x="553" y="1232"/>
                  </a:lnTo>
                  <a:lnTo>
                    <a:pt x="563" y="1242"/>
                  </a:lnTo>
                  <a:lnTo>
                    <a:pt x="573" y="1253"/>
                  </a:lnTo>
                  <a:lnTo>
                    <a:pt x="581" y="1264"/>
                  </a:lnTo>
                  <a:lnTo>
                    <a:pt x="588" y="1272"/>
                  </a:lnTo>
                  <a:lnTo>
                    <a:pt x="592" y="1280"/>
                  </a:lnTo>
                  <a:lnTo>
                    <a:pt x="592" y="1284"/>
                  </a:lnTo>
                  <a:lnTo>
                    <a:pt x="589" y="1285"/>
                  </a:lnTo>
                  <a:lnTo>
                    <a:pt x="586" y="1286"/>
                  </a:lnTo>
                  <a:lnTo>
                    <a:pt x="584" y="1286"/>
                  </a:lnTo>
                  <a:lnTo>
                    <a:pt x="576" y="1285"/>
                  </a:lnTo>
                  <a:lnTo>
                    <a:pt x="572" y="1282"/>
                  </a:lnTo>
                  <a:lnTo>
                    <a:pt x="551" y="1268"/>
                  </a:lnTo>
                  <a:close/>
                  <a:moveTo>
                    <a:pt x="710" y="1413"/>
                  </a:moveTo>
                  <a:lnTo>
                    <a:pt x="698" y="1407"/>
                  </a:lnTo>
                  <a:lnTo>
                    <a:pt x="686" y="1400"/>
                  </a:lnTo>
                  <a:lnTo>
                    <a:pt x="680" y="1398"/>
                  </a:lnTo>
                  <a:lnTo>
                    <a:pt x="673" y="1396"/>
                  </a:lnTo>
                  <a:lnTo>
                    <a:pt x="669" y="1396"/>
                  </a:lnTo>
                  <a:lnTo>
                    <a:pt x="665" y="1398"/>
                  </a:lnTo>
                  <a:lnTo>
                    <a:pt x="664" y="1403"/>
                  </a:lnTo>
                  <a:lnTo>
                    <a:pt x="665" y="1408"/>
                  </a:lnTo>
                  <a:lnTo>
                    <a:pt x="675" y="1415"/>
                  </a:lnTo>
                  <a:lnTo>
                    <a:pt x="684" y="1421"/>
                  </a:lnTo>
                  <a:lnTo>
                    <a:pt x="686" y="1428"/>
                  </a:lnTo>
                  <a:lnTo>
                    <a:pt x="690" y="1433"/>
                  </a:lnTo>
                  <a:lnTo>
                    <a:pt x="694" y="1433"/>
                  </a:lnTo>
                  <a:lnTo>
                    <a:pt x="698" y="1433"/>
                  </a:lnTo>
                  <a:lnTo>
                    <a:pt x="702" y="1431"/>
                  </a:lnTo>
                  <a:lnTo>
                    <a:pt x="706" y="1429"/>
                  </a:lnTo>
                  <a:lnTo>
                    <a:pt x="710" y="1413"/>
                  </a:lnTo>
                  <a:close/>
                  <a:moveTo>
                    <a:pt x="1050" y="1574"/>
                  </a:moveTo>
                  <a:lnTo>
                    <a:pt x="1033" y="1569"/>
                  </a:lnTo>
                  <a:lnTo>
                    <a:pt x="1017" y="1564"/>
                  </a:lnTo>
                  <a:lnTo>
                    <a:pt x="1004" y="1558"/>
                  </a:lnTo>
                  <a:lnTo>
                    <a:pt x="989" y="1552"/>
                  </a:lnTo>
                  <a:lnTo>
                    <a:pt x="983" y="1549"/>
                  </a:lnTo>
                  <a:lnTo>
                    <a:pt x="975" y="1547"/>
                  </a:lnTo>
                  <a:lnTo>
                    <a:pt x="969" y="1545"/>
                  </a:lnTo>
                  <a:lnTo>
                    <a:pt x="962" y="1545"/>
                  </a:lnTo>
                  <a:lnTo>
                    <a:pt x="957" y="1548"/>
                  </a:lnTo>
                  <a:lnTo>
                    <a:pt x="952" y="1551"/>
                  </a:lnTo>
                  <a:lnTo>
                    <a:pt x="949" y="1554"/>
                  </a:lnTo>
                  <a:lnTo>
                    <a:pt x="947" y="1560"/>
                  </a:lnTo>
                  <a:lnTo>
                    <a:pt x="945" y="1565"/>
                  </a:lnTo>
                  <a:lnTo>
                    <a:pt x="945" y="1570"/>
                  </a:lnTo>
                  <a:lnTo>
                    <a:pt x="945" y="1575"/>
                  </a:lnTo>
                  <a:lnTo>
                    <a:pt x="948" y="1580"/>
                  </a:lnTo>
                  <a:lnTo>
                    <a:pt x="949" y="1584"/>
                  </a:lnTo>
                  <a:lnTo>
                    <a:pt x="953" y="1588"/>
                  </a:lnTo>
                  <a:lnTo>
                    <a:pt x="956" y="1591"/>
                  </a:lnTo>
                  <a:lnTo>
                    <a:pt x="960" y="1592"/>
                  </a:lnTo>
                  <a:lnTo>
                    <a:pt x="967" y="1595"/>
                  </a:lnTo>
                  <a:lnTo>
                    <a:pt x="976" y="1595"/>
                  </a:lnTo>
                  <a:lnTo>
                    <a:pt x="984" y="1596"/>
                  </a:lnTo>
                  <a:lnTo>
                    <a:pt x="992" y="1597"/>
                  </a:lnTo>
                  <a:lnTo>
                    <a:pt x="998" y="1599"/>
                  </a:lnTo>
                  <a:lnTo>
                    <a:pt x="1005" y="1601"/>
                  </a:lnTo>
                  <a:lnTo>
                    <a:pt x="1011" y="1604"/>
                  </a:lnTo>
                  <a:lnTo>
                    <a:pt x="1019" y="1606"/>
                  </a:lnTo>
                  <a:lnTo>
                    <a:pt x="1027" y="1608"/>
                  </a:lnTo>
                  <a:lnTo>
                    <a:pt x="1035" y="1608"/>
                  </a:lnTo>
                  <a:lnTo>
                    <a:pt x="1048" y="1608"/>
                  </a:lnTo>
                  <a:lnTo>
                    <a:pt x="1059" y="1605"/>
                  </a:lnTo>
                  <a:lnTo>
                    <a:pt x="1064" y="1602"/>
                  </a:lnTo>
                  <a:lnTo>
                    <a:pt x="1068" y="1599"/>
                  </a:lnTo>
                  <a:lnTo>
                    <a:pt x="1070" y="1593"/>
                  </a:lnTo>
                  <a:lnTo>
                    <a:pt x="1071" y="1586"/>
                  </a:lnTo>
                  <a:lnTo>
                    <a:pt x="1050" y="1574"/>
                  </a:lnTo>
                  <a:close/>
                  <a:moveTo>
                    <a:pt x="1107" y="1652"/>
                  </a:moveTo>
                  <a:lnTo>
                    <a:pt x="1093" y="1654"/>
                  </a:lnTo>
                  <a:lnTo>
                    <a:pt x="1077" y="1654"/>
                  </a:lnTo>
                  <a:lnTo>
                    <a:pt x="1061" y="1653"/>
                  </a:lnTo>
                  <a:lnTo>
                    <a:pt x="1046" y="1650"/>
                  </a:lnTo>
                  <a:lnTo>
                    <a:pt x="1027" y="1640"/>
                  </a:lnTo>
                  <a:lnTo>
                    <a:pt x="1006" y="1628"/>
                  </a:lnTo>
                  <a:lnTo>
                    <a:pt x="996" y="1624"/>
                  </a:lnTo>
                  <a:lnTo>
                    <a:pt x="987" y="1623"/>
                  </a:lnTo>
                  <a:lnTo>
                    <a:pt x="982" y="1624"/>
                  </a:lnTo>
                  <a:lnTo>
                    <a:pt x="976" y="1626"/>
                  </a:lnTo>
                  <a:lnTo>
                    <a:pt x="973" y="1630"/>
                  </a:lnTo>
                  <a:lnTo>
                    <a:pt x="967" y="1633"/>
                  </a:lnTo>
                  <a:lnTo>
                    <a:pt x="954" y="1641"/>
                  </a:lnTo>
                  <a:lnTo>
                    <a:pt x="936" y="1652"/>
                  </a:lnTo>
                  <a:lnTo>
                    <a:pt x="932" y="1656"/>
                  </a:lnTo>
                  <a:lnTo>
                    <a:pt x="930" y="1658"/>
                  </a:lnTo>
                  <a:lnTo>
                    <a:pt x="927" y="1661"/>
                  </a:lnTo>
                  <a:lnTo>
                    <a:pt x="927" y="1663"/>
                  </a:lnTo>
                  <a:lnTo>
                    <a:pt x="927" y="1666"/>
                  </a:lnTo>
                  <a:lnTo>
                    <a:pt x="930" y="1670"/>
                  </a:lnTo>
                  <a:lnTo>
                    <a:pt x="934" y="1672"/>
                  </a:lnTo>
                  <a:lnTo>
                    <a:pt x="939" y="1675"/>
                  </a:lnTo>
                  <a:lnTo>
                    <a:pt x="949" y="1678"/>
                  </a:lnTo>
                  <a:lnTo>
                    <a:pt x="961" y="1679"/>
                  </a:lnTo>
                  <a:lnTo>
                    <a:pt x="971" y="1679"/>
                  </a:lnTo>
                  <a:lnTo>
                    <a:pt x="983" y="1679"/>
                  </a:lnTo>
                  <a:lnTo>
                    <a:pt x="1005" y="1678"/>
                  </a:lnTo>
                  <a:lnTo>
                    <a:pt x="1026" y="1678"/>
                  </a:lnTo>
                  <a:lnTo>
                    <a:pt x="1036" y="1679"/>
                  </a:lnTo>
                  <a:lnTo>
                    <a:pt x="1046" y="1680"/>
                  </a:lnTo>
                  <a:lnTo>
                    <a:pt x="1057" y="1681"/>
                  </a:lnTo>
                  <a:lnTo>
                    <a:pt x="1066" y="1681"/>
                  </a:lnTo>
                  <a:lnTo>
                    <a:pt x="1080" y="1678"/>
                  </a:lnTo>
                  <a:lnTo>
                    <a:pt x="1093" y="1672"/>
                  </a:lnTo>
                  <a:lnTo>
                    <a:pt x="1111" y="1672"/>
                  </a:lnTo>
                  <a:lnTo>
                    <a:pt x="1129" y="1672"/>
                  </a:lnTo>
                  <a:lnTo>
                    <a:pt x="1136" y="1671"/>
                  </a:lnTo>
                  <a:lnTo>
                    <a:pt x="1140" y="1668"/>
                  </a:lnTo>
                  <a:lnTo>
                    <a:pt x="1142" y="1665"/>
                  </a:lnTo>
                  <a:lnTo>
                    <a:pt x="1144" y="1661"/>
                  </a:lnTo>
                  <a:lnTo>
                    <a:pt x="1142" y="1657"/>
                  </a:lnTo>
                  <a:lnTo>
                    <a:pt x="1140" y="1654"/>
                  </a:lnTo>
                  <a:lnTo>
                    <a:pt x="1136" y="1652"/>
                  </a:lnTo>
                  <a:lnTo>
                    <a:pt x="1129" y="1650"/>
                  </a:lnTo>
                  <a:lnTo>
                    <a:pt x="1107" y="1652"/>
                  </a:lnTo>
                  <a:close/>
                  <a:moveTo>
                    <a:pt x="1110" y="1738"/>
                  </a:moveTo>
                  <a:lnTo>
                    <a:pt x="1102" y="1738"/>
                  </a:lnTo>
                  <a:lnTo>
                    <a:pt x="1094" y="1738"/>
                  </a:lnTo>
                  <a:lnTo>
                    <a:pt x="1087" y="1737"/>
                  </a:lnTo>
                  <a:lnTo>
                    <a:pt x="1079" y="1735"/>
                  </a:lnTo>
                  <a:lnTo>
                    <a:pt x="1063" y="1729"/>
                  </a:lnTo>
                  <a:lnTo>
                    <a:pt x="1048" y="1727"/>
                  </a:lnTo>
                  <a:lnTo>
                    <a:pt x="1032" y="1727"/>
                  </a:lnTo>
                  <a:lnTo>
                    <a:pt x="1020" y="1728"/>
                  </a:lnTo>
                  <a:lnTo>
                    <a:pt x="1018" y="1731"/>
                  </a:lnTo>
                  <a:lnTo>
                    <a:pt x="1015" y="1736"/>
                  </a:lnTo>
                  <a:lnTo>
                    <a:pt x="1014" y="1742"/>
                  </a:lnTo>
                  <a:lnTo>
                    <a:pt x="1015" y="1751"/>
                  </a:lnTo>
                  <a:lnTo>
                    <a:pt x="1017" y="1759"/>
                  </a:lnTo>
                  <a:lnTo>
                    <a:pt x="1018" y="1766"/>
                  </a:lnTo>
                  <a:lnTo>
                    <a:pt x="1019" y="1769"/>
                  </a:lnTo>
                  <a:lnTo>
                    <a:pt x="1023" y="1773"/>
                  </a:lnTo>
                  <a:lnTo>
                    <a:pt x="1026" y="1776"/>
                  </a:lnTo>
                  <a:lnTo>
                    <a:pt x="1031" y="1777"/>
                  </a:lnTo>
                  <a:lnTo>
                    <a:pt x="1037" y="1776"/>
                  </a:lnTo>
                  <a:lnTo>
                    <a:pt x="1044" y="1773"/>
                  </a:lnTo>
                  <a:lnTo>
                    <a:pt x="1054" y="1771"/>
                  </a:lnTo>
                  <a:lnTo>
                    <a:pt x="1064" y="1769"/>
                  </a:lnTo>
                  <a:lnTo>
                    <a:pt x="1075" y="1771"/>
                  </a:lnTo>
                  <a:lnTo>
                    <a:pt x="1085" y="1771"/>
                  </a:lnTo>
                  <a:lnTo>
                    <a:pt x="1101" y="1771"/>
                  </a:lnTo>
                  <a:lnTo>
                    <a:pt x="1116" y="1771"/>
                  </a:lnTo>
                  <a:lnTo>
                    <a:pt x="1133" y="1771"/>
                  </a:lnTo>
                  <a:lnTo>
                    <a:pt x="1147" y="1769"/>
                  </a:lnTo>
                  <a:lnTo>
                    <a:pt x="1151" y="1768"/>
                  </a:lnTo>
                  <a:lnTo>
                    <a:pt x="1154" y="1767"/>
                  </a:lnTo>
                  <a:lnTo>
                    <a:pt x="1155" y="1766"/>
                  </a:lnTo>
                  <a:lnTo>
                    <a:pt x="1156" y="1763"/>
                  </a:lnTo>
                  <a:lnTo>
                    <a:pt x="1156" y="1760"/>
                  </a:lnTo>
                  <a:lnTo>
                    <a:pt x="1156" y="1758"/>
                  </a:lnTo>
                  <a:lnTo>
                    <a:pt x="1154" y="1755"/>
                  </a:lnTo>
                  <a:lnTo>
                    <a:pt x="1151" y="1754"/>
                  </a:lnTo>
                  <a:lnTo>
                    <a:pt x="1136" y="1747"/>
                  </a:lnTo>
                  <a:lnTo>
                    <a:pt x="1120" y="1742"/>
                  </a:lnTo>
                  <a:lnTo>
                    <a:pt x="1110" y="1738"/>
                  </a:lnTo>
                  <a:close/>
                  <a:moveTo>
                    <a:pt x="1318" y="1841"/>
                  </a:moveTo>
                  <a:lnTo>
                    <a:pt x="1300" y="1836"/>
                  </a:lnTo>
                  <a:lnTo>
                    <a:pt x="1280" y="1830"/>
                  </a:lnTo>
                  <a:lnTo>
                    <a:pt x="1269" y="1829"/>
                  </a:lnTo>
                  <a:lnTo>
                    <a:pt x="1259" y="1828"/>
                  </a:lnTo>
                  <a:lnTo>
                    <a:pt x="1248" y="1828"/>
                  </a:lnTo>
                  <a:lnTo>
                    <a:pt x="1238" y="1829"/>
                  </a:lnTo>
                  <a:lnTo>
                    <a:pt x="1232" y="1829"/>
                  </a:lnTo>
                  <a:lnTo>
                    <a:pt x="1225" y="1832"/>
                  </a:lnTo>
                  <a:lnTo>
                    <a:pt x="1221" y="1834"/>
                  </a:lnTo>
                  <a:lnTo>
                    <a:pt x="1219" y="1837"/>
                  </a:lnTo>
                  <a:lnTo>
                    <a:pt x="1217" y="1841"/>
                  </a:lnTo>
                  <a:lnTo>
                    <a:pt x="1220" y="1845"/>
                  </a:lnTo>
                  <a:lnTo>
                    <a:pt x="1224" y="1849"/>
                  </a:lnTo>
                  <a:lnTo>
                    <a:pt x="1230" y="1854"/>
                  </a:lnTo>
                  <a:lnTo>
                    <a:pt x="1243" y="1858"/>
                  </a:lnTo>
                  <a:lnTo>
                    <a:pt x="1258" y="1860"/>
                  </a:lnTo>
                  <a:lnTo>
                    <a:pt x="1273" y="1861"/>
                  </a:lnTo>
                  <a:lnTo>
                    <a:pt x="1286" y="1863"/>
                  </a:lnTo>
                  <a:lnTo>
                    <a:pt x="1302" y="1867"/>
                  </a:lnTo>
                  <a:lnTo>
                    <a:pt x="1316" y="1873"/>
                  </a:lnTo>
                  <a:lnTo>
                    <a:pt x="1330" y="1878"/>
                  </a:lnTo>
                  <a:lnTo>
                    <a:pt x="1346" y="1882"/>
                  </a:lnTo>
                  <a:lnTo>
                    <a:pt x="1349" y="1883"/>
                  </a:lnTo>
                  <a:lnTo>
                    <a:pt x="1356" y="1883"/>
                  </a:lnTo>
                  <a:lnTo>
                    <a:pt x="1361" y="1882"/>
                  </a:lnTo>
                  <a:lnTo>
                    <a:pt x="1365" y="1880"/>
                  </a:lnTo>
                  <a:lnTo>
                    <a:pt x="1365" y="1876"/>
                  </a:lnTo>
                  <a:lnTo>
                    <a:pt x="1364" y="1872"/>
                  </a:lnTo>
                  <a:lnTo>
                    <a:pt x="1361" y="1869"/>
                  </a:lnTo>
                  <a:lnTo>
                    <a:pt x="1357" y="1865"/>
                  </a:lnTo>
                  <a:lnTo>
                    <a:pt x="1349" y="1860"/>
                  </a:lnTo>
                  <a:lnTo>
                    <a:pt x="1343" y="1856"/>
                  </a:lnTo>
                  <a:lnTo>
                    <a:pt x="1318" y="1841"/>
                  </a:lnTo>
                  <a:close/>
                  <a:moveTo>
                    <a:pt x="1286" y="1754"/>
                  </a:moveTo>
                  <a:lnTo>
                    <a:pt x="1259" y="1740"/>
                  </a:lnTo>
                  <a:lnTo>
                    <a:pt x="1221" y="1718"/>
                  </a:lnTo>
                  <a:lnTo>
                    <a:pt x="1203" y="1707"/>
                  </a:lnTo>
                  <a:lnTo>
                    <a:pt x="1185" y="1700"/>
                  </a:lnTo>
                  <a:lnTo>
                    <a:pt x="1178" y="1697"/>
                  </a:lnTo>
                  <a:lnTo>
                    <a:pt x="1172" y="1697"/>
                  </a:lnTo>
                  <a:lnTo>
                    <a:pt x="1167" y="1697"/>
                  </a:lnTo>
                  <a:lnTo>
                    <a:pt x="1163" y="1698"/>
                  </a:lnTo>
                  <a:lnTo>
                    <a:pt x="1164" y="1702"/>
                  </a:lnTo>
                  <a:lnTo>
                    <a:pt x="1166" y="1706"/>
                  </a:lnTo>
                  <a:lnTo>
                    <a:pt x="1168" y="1710"/>
                  </a:lnTo>
                  <a:lnTo>
                    <a:pt x="1172" y="1714"/>
                  </a:lnTo>
                  <a:lnTo>
                    <a:pt x="1181" y="1720"/>
                  </a:lnTo>
                  <a:lnTo>
                    <a:pt x="1193" y="1728"/>
                  </a:lnTo>
                  <a:lnTo>
                    <a:pt x="1216" y="1741"/>
                  </a:lnTo>
                  <a:lnTo>
                    <a:pt x="1233" y="1749"/>
                  </a:lnTo>
                  <a:lnTo>
                    <a:pt x="1243" y="1755"/>
                  </a:lnTo>
                  <a:lnTo>
                    <a:pt x="1254" y="1763"/>
                  </a:lnTo>
                  <a:lnTo>
                    <a:pt x="1264" y="1769"/>
                  </a:lnTo>
                  <a:lnTo>
                    <a:pt x="1274" y="1775"/>
                  </a:lnTo>
                  <a:lnTo>
                    <a:pt x="1291" y="1779"/>
                  </a:lnTo>
                  <a:lnTo>
                    <a:pt x="1309" y="1784"/>
                  </a:lnTo>
                  <a:lnTo>
                    <a:pt x="1318" y="1789"/>
                  </a:lnTo>
                  <a:lnTo>
                    <a:pt x="1329" y="1794"/>
                  </a:lnTo>
                  <a:lnTo>
                    <a:pt x="1334" y="1797"/>
                  </a:lnTo>
                  <a:lnTo>
                    <a:pt x="1339" y="1799"/>
                  </a:lnTo>
                  <a:lnTo>
                    <a:pt x="1344" y="1801"/>
                  </a:lnTo>
                  <a:lnTo>
                    <a:pt x="1349" y="1802"/>
                  </a:lnTo>
                  <a:lnTo>
                    <a:pt x="1353" y="1802"/>
                  </a:lnTo>
                  <a:lnTo>
                    <a:pt x="1356" y="1801"/>
                  </a:lnTo>
                  <a:lnTo>
                    <a:pt x="1357" y="1799"/>
                  </a:lnTo>
                  <a:lnTo>
                    <a:pt x="1357" y="1797"/>
                  </a:lnTo>
                  <a:lnTo>
                    <a:pt x="1353" y="1792"/>
                  </a:lnTo>
                  <a:lnTo>
                    <a:pt x="1347" y="1785"/>
                  </a:lnTo>
                  <a:lnTo>
                    <a:pt x="1331" y="1773"/>
                  </a:lnTo>
                  <a:lnTo>
                    <a:pt x="1321" y="1767"/>
                  </a:lnTo>
                  <a:lnTo>
                    <a:pt x="1286" y="1754"/>
                  </a:lnTo>
                  <a:close/>
                  <a:moveTo>
                    <a:pt x="1624" y="1987"/>
                  </a:moveTo>
                  <a:lnTo>
                    <a:pt x="1618" y="1978"/>
                  </a:lnTo>
                  <a:lnTo>
                    <a:pt x="1611" y="1969"/>
                  </a:lnTo>
                  <a:lnTo>
                    <a:pt x="1603" y="1961"/>
                  </a:lnTo>
                  <a:lnTo>
                    <a:pt x="1593" y="1953"/>
                  </a:lnTo>
                  <a:lnTo>
                    <a:pt x="1577" y="1944"/>
                  </a:lnTo>
                  <a:lnTo>
                    <a:pt x="1563" y="1937"/>
                  </a:lnTo>
                  <a:lnTo>
                    <a:pt x="1557" y="1931"/>
                  </a:lnTo>
                  <a:lnTo>
                    <a:pt x="1552" y="1926"/>
                  </a:lnTo>
                  <a:lnTo>
                    <a:pt x="1545" y="1920"/>
                  </a:lnTo>
                  <a:lnTo>
                    <a:pt x="1539" y="1911"/>
                  </a:lnTo>
                  <a:lnTo>
                    <a:pt x="1522" y="1889"/>
                  </a:lnTo>
                  <a:lnTo>
                    <a:pt x="1504" y="1868"/>
                  </a:lnTo>
                  <a:lnTo>
                    <a:pt x="1498" y="1864"/>
                  </a:lnTo>
                  <a:lnTo>
                    <a:pt x="1493" y="1860"/>
                  </a:lnTo>
                  <a:lnTo>
                    <a:pt x="1488" y="1858"/>
                  </a:lnTo>
                  <a:lnTo>
                    <a:pt x="1482" y="1855"/>
                  </a:lnTo>
                  <a:lnTo>
                    <a:pt x="1475" y="1852"/>
                  </a:lnTo>
                  <a:lnTo>
                    <a:pt x="1467" y="1852"/>
                  </a:lnTo>
                  <a:lnTo>
                    <a:pt x="1460" y="1852"/>
                  </a:lnTo>
                  <a:lnTo>
                    <a:pt x="1452" y="1854"/>
                  </a:lnTo>
                  <a:lnTo>
                    <a:pt x="1438" y="1845"/>
                  </a:lnTo>
                  <a:lnTo>
                    <a:pt x="1425" y="1836"/>
                  </a:lnTo>
                  <a:lnTo>
                    <a:pt x="1413" y="1824"/>
                  </a:lnTo>
                  <a:lnTo>
                    <a:pt x="1401" y="1811"/>
                  </a:lnTo>
                  <a:lnTo>
                    <a:pt x="1379" y="1785"/>
                  </a:lnTo>
                  <a:lnTo>
                    <a:pt x="1357" y="1762"/>
                  </a:lnTo>
                  <a:lnTo>
                    <a:pt x="1355" y="1758"/>
                  </a:lnTo>
                  <a:lnTo>
                    <a:pt x="1408" y="1753"/>
                  </a:lnTo>
                  <a:lnTo>
                    <a:pt x="1417" y="1764"/>
                  </a:lnTo>
                  <a:lnTo>
                    <a:pt x="1426" y="1775"/>
                  </a:lnTo>
                  <a:lnTo>
                    <a:pt x="1435" y="1784"/>
                  </a:lnTo>
                  <a:lnTo>
                    <a:pt x="1445" y="1794"/>
                  </a:lnTo>
                  <a:lnTo>
                    <a:pt x="1465" y="1812"/>
                  </a:lnTo>
                  <a:lnTo>
                    <a:pt x="1484" y="1826"/>
                  </a:lnTo>
                  <a:lnTo>
                    <a:pt x="1505" y="1842"/>
                  </a:lnTo>
                  <a:lnTo>
                    <a:pt x="1526" y="1858"/>
                  </a:lnTo>
                  <a:lnTo>
                    <a:pt x="1533" y="1865"/>
                  </a:lnTo>
                  <a:lnTo>
                    <a:pt x="1541" y="1873"/>
                  </a:lnTo>
                  <a:lnTo>
                    <a:pt x="1545" y="1876"/>
                  </a:lnTo>
                  <a:lnTo>
                    <a:pt x="1549" y="1878"/>
                  </a:lnTo>
                  <a:lnTo>
                    <a:pt x="1555" y="1880"/>
                  </a:lnTo>
                  <a:lnTo>
                    <a:pt x="1561" y="1881"/>
                  </a:lnTo>
                  <a:lnTo>
                    <a:pt x="1572" y="1882"/>
                  </a:lnTo>
                  <a:lnTo>
                    <a:pt x="1583" y="1885"/>
                  </a:lnTo>
                  <a:lnTo>
                    <a:pt x="1593" y="1890"/>
                  </a:lnTo>
                  <a:lnTo>
                    <a:pt x="1601" y="1896"/>
                  </a:lnTo>
                  <a:lnTo>
                    <a:pt x="1611" y="1908"/>
                  </a:lnTo>
                  <a:lnTo>
                    <a:pt x="1627" y="1957"/>
                  </a:lnTo>
                  <a:lnTo>
                    <a:pt x="1624" y="1987"/>
                  </a:lnTo>
                  <a:close/>
                  <a:moveTo>
                    <a:pt x="1322" y="1736"/>
                  </a:moveTo>
                  <a:lnTo>
                    <a:pt x="1303" y="1727"/>
                  </a:lnTo>
                  <a:lnTo>
                    <a:pt x="1283" y="1718"/>
                  </a:lnTo>
                  <a:lnTo>
                    <a:pt x="1265" y="1707"/>
                  </a:lnTo>
                  <a:lnTo>
                    <a:pt x="1248" y="1694"/>
                  </a:lnTo>
                  <a:lnTo>
                    <a:pt x="1221" y="1671"/>
                  </a:lnTo>
                  <a:lnTo>
                    <a:pt x="1195" y="1645"/>
                  </a:lnTo>
                  <a:lnTo>
                    <a:pt x="1168" y="1618"/>
                  </a:lnTo>
                  <a:lnTo>
                    <a:pt x="1141" y="1592"/>
                  </a:lnTo>
                  <a:lnTo>
                    <a:pt x="1114" y="1567"/>
                  </a:lnTo>
                  <a:lnTo>
                    <a:pt x="1085" y="1545"/>
                  </a:lnTo>
                  <a:lnTo>
                    <a:pt x="1070" y="1535"/>
                  </a:lnTo>
                  <a:lnTo>
                    <a:pt x="1054" y="1526"/>
                  </a:lnTo>
                  <a:lnTo>
                    <a:pt x="1037" y="1517"/>
                  </a:lnTo>
                  <a:lnTo>
                    <a:pt x="1020" y="1510"/>
                  </a:lnTo>
                  <a:lnTo>
                    <a:pt x="1006" y="1505"/>
                  </a:lnTo>
                  <a:lnTo>
                    <a:pt x="987" y="1501"/>
                  </a:lnTo>
                  <a:lnTo>
                    <a:pt x="978" y="1499"/>
                  </a:lnTo>
                  <a:lnTo>
                    <a:pt x="970" y="1496"/>
                  </a:lnTo>
                  <a:lnTo>
                    <a:pt x="962" y="1494"/>
                  </a:lnTo>
                  <a:lnTo>
                    <a:pt x="957" y="1490"/>
                  </a:lnTo>
                  <a:lnTo>
                    <a:pt x="957" y="1483"/>
                  </a:lnTo>
                  <a:lnTo>
                    <a:pt x="973" y="1464"/>
                  </a:lnTo>
                  <a:lnTo>
                    <a:pt x="973" y="1461"/>
                  </a:lnTo>
                  <a:lnTo>
                    <a:pt x="967" y="1459"/>
                  </a:lnTo>
                  <a:lnTo>
                    <a:pt x="960" y="1457"/>
                  </a:lnTo>
                  <a:lnTo>
                    <a:pt x="950" y="1456"/>
                  </a:lnTo>
                  <a:lnTo>
                    <a:pt x="939" y="1457"/>
                  </a:lnTo>
                  <a:lnTo>
                    <a:pt x="914" y="1460"/>
                  </a:lnTo>
                  <a:lnTo>
                    <a:pt x="887" y="1466"/>
                  </a:lnTo>
                  <a:lnTo>
                    <a:pt x="860" y="1474"/>
                  </a:lnTo>
                  <a:lnTo>
                    <a:pt x="835" y="1482"/>
                  </a:lnTo>
                  <a:lnTo>
                    <a:pt x="814" y="1491"/>
                  </a:lnTo>
                  <a:lnTo>
                    <a:pt x="801" y="1497"/>
                  </a:lnTo>
                  <a:lnTo>
                    <a:pt x="798" y="1499"/>
                  </a:lnTo>
                  <a:lnTo>
                    <a:pt x="795" y="1496"/>
                  </a:lnTo>
                  <a:lnTo>
                    <a:pt x="791" y="1492"/>
                  </a:lnTo>
                  <a:lnTo>
                    <a:pt x="789" y="1487"/>
                  </a:lnTo>
                  <a:lnTo>
                    <a:pt x="781" y="1470"/>
                  </a:lnTo>
                  <a:lnTo>
                    <a:pt x="774" y="1451"/>
                  </a:lnTo>
                  <a:lnTo>
                    <a:pt x="761" y="1408"/>
                  </a:lnTo>
                  <a:lnTo>
                    <a:pt x="751" y="1377"/>
                  </a:lnTo>
                  <a:lnTo>
                    <a:pt x="738" y="1358"/>
                  </a:lnTo>
                  <a:lnTo>
                    <a:pt x="728" y="1343"/>
                  </a:lnTo>
                  <a:lnTo>
                    <a:pt x="717" y="1332"/>
                  </a:lnTo>
                  <a:lnTo>
                    <a:pt x="707" y="1321"/>
                  </a:lnTo>
                  <a:lnTo>
                    <a:pt x="697" y="1312"/>
                  </a:lnTo>
                  <a:lnTo>
                    <a:pt x="684" y="1304"/>
                  </a:lnTo>
                  <a:lnTo>
                    <a:pt x="667" y="1295"/>
                  </a:lnTo>
                  <a:lnTo>
                    <a:pt x="647" y="1285"/>
                  </a:lnTo>
                  <a:lnTo>
                    <a:pt x="632" y="1277"/>
                  </a:lnTo>
                  <a:lnTo>
                    <a:pt x="619" y="1266"/>
                  </a:lnTo>
                  <a:lnTo>
                    <a:pt x="606" y="1253"/>
                  </a:lnTo>
                  <a:lnTo>
                    <a:pt x="594" y="1240"/>
                  </a:lnTo>
                  <a:lnTo>
                    <a:pt x="573" y="1210"/>
                  </a:lnTo>
                  <a:lnTo>
                    <a:pt x="555" y="1180"/>
                  </a:lnTo>
                  <a:lnTo>
                    <a:pt x="542" y="1165"/>
                  </a:lnTo>
                  <a:lnTo>
                    <a:pt x="526" y="1146"/>
                  </a:lnTo>
                  <a:lnTo>
                    <a:pt x="523" y="1143"/>
                  </a:lnTo>
                  <a:lnTo>
                    <a:pt x="520" y="1139"/>
                  </a:lnTo>
                  <a:lnTo>
                    <a:pt x="520" y="1135"/>
                  </a:lnTo>
                  <a:lnTo>
                    <a:pt x="520" y="1132"/>
                  </a:lnTo>
                  <a:lnTo>
                    <a:pt x="522" y="1130"/>
                  </a:lnTo>
                  <a:lnTo>
                    <a:pt x="526" y="1128"/>
                  </a:lnTo>
                  <a:lnTo>
                    <a:pt x="532" y="1127"/>
                  </a:lnTo>
                  <a:lnTo>
                    <a:pt x="539" y="1126"/>
                  </a:lnTo>
                  <a:lnTo>
                    <a:pt x="551" y="1126"/>
                  </a:lnTo>
                  <a:lnTo>
                    <a:pt x="561" y="1126"/>
                  </a:lnTo>
                  <a:lnTo>
                    <a:pt x="570" y="1123"/>
                  </a:lnTo>
                  <a:lnTo>
                    <a:pt x="579" y="1122"/>
                  </a:lnTo>
                  <a:lnTo>
                    <a:pt x="594" y="1115"/>
                  </a:lnTo>
                  <a:lnTo>
                    <a:pt x="612" y="1105"/>
                  </a:lnTo>
                  <a:lnTo>
                    <a:pt x="627" y="1110"/>
                  </a:lnTo>
                  <a:lnTo>
                    <a:pt x="655" y="1123"/>
                  </a:lnTo>
                  <a:lnTo>
                    <a:pt x="668" y="1128"/>
                  </a:lnTo>
                  <a:lnTo>
                    <a:pt x="676" y="1130"/>
                  </a:lnTo>
                  <a:lnTo>
                    <a:pt x="678" y="1128"/>
                  </a:lnTo>
                  <a:lnTo>
                    <a:pt x="678" y="1126"/>
                  </a:lnTo>
                  <a:lnTo>
                    <a:pt x="676" y="1122"/>
                  </a:lnTo>
                  <a:lnTo>
                    <a:pt x="672" y="1115"/>
                  </a:lnTo>
                  <a:lnTo>
                    <a:pt x="663" y="1106"/>
                  </a:lnTo>
                  <a:lnTo>
                    <a:pt x="651" y="1100"/>
                  </a:lnTo>
                  <a:lnTo>
                    <a:pt x="629" y="1087"/>
                  </a:lnTo>
                  <a:lnTo>
                    <a:pt x="606" y="1071"/>
                  </a:lnTo>
                  <a:lnTo>
                    <a:pt x="584" y="1054"/>
                  </a:lnTo>
                  <a:lnTo>
                    <a:pt x="563" y="1036"/>
                  </a:lnTo>
                  <a:lnTo>
                    <a:pt x="542" y="1018"/>
                  </a:lnTo>
                  <a:lnTo>
                    <a:pt x="523" y="999"/>
                  </a:lnTo>
                  <a:lnTo>
                    <a:pt x="505" y="978"/>
                  </a:lnTo>
                  <a:lnTo>
                    <a:pt x="488" y="959"/>
                  </a:lnTo>
                  <a:lnTo>
                    <a:pt x="476" y="940"/>
                  </a:lnTo>
                  <a:lnTo>
                    <a:pt x="467" y="925"/>
                  </a:lnTo>
                  <a:lnTo>
                    <a:pt x="461" y="909"/>
                  </a:lnTo>
                  <a:lnTo>
                    <a:pt x="456" y="893"/>
                  </a:lnTo>
                  <a:lnTo>
                    <a:pt x="448" y="860"/>
                  </a:lnTo>
                  <a:lnTo>
                    <a:pt x="436" y="824"/>
                  </a:lnTo>
                  <a:lnTo>
                    <a:pt x="440" y="786"/>
                  </a:lnTo>
                  <a:lnTo>
                    <a:pt x="444" y="759"/>
                  </a:lnTo>
                  <a:lnTo>
                    <a:pt x="447" y="737"/>
                  </a:lnTo>
                  <a:lnTo>
                    <a:pt x="448" y="722"/>
                  </a:lnTo>
                  <a:lnTo>
                    <a:pt x="447" y="714"/>
                  </a:lnTo>
                  <a:lnTo>
                    <a:pt x="443" y="707"/>
                  </a:lnTo>
                  <a:lnTo>
                    <a:pt x="439" y="699"/>
                  </a:lnTo>
                  <a:lnTo>
                    <a:pt x="432" y="692"/>
                  </a:lnTo>
                  <a:lnTo>
                    <a:pt x="413" y="674"/>
                  </a:lnTo>
                  <a:lnTo>
                    <a:pt x="384" y="650"/>
                  </a:lnTo>
                  <a:lnTo>
                    <a:pt x="361" y="633"/>
                  </a:lnTo>
                  <a:lnTo>
                    <a:pt x="340" y="620"/>
                  </a:lnTo>
                  <a:lnTo>
                    <a:pt x="331" y="617"/>
                  </a:lnTo>
                  <a:lnTo>
                    <a:pt x="322" y="614"/>
                  </a:lnTo>
                  <a:lnTo>
                    <a:pt x="314" y="613"/>
                  </a:lnTo>
                  <a:lnTo>
                    <a:pt x="305" y="613"/>
                  </a:lnTo>
                  <a:lnTo>
                    <a:pt x="299" y="615"/>
                  </a:lnTo>
                  <a:lnTo>
                    <a:pt x="291" y="619"/>
                  </a:lnTo>
                  <a:lnTo>
                    <a:pt x="283" y="626"/>
                  </a:lnTo>
                  <a:lnTo>
                    <a:pt x="277" y="633"/>
                  </a:lnTo>
                  <a:lnTo>
                    <a:pt x="270" y="644"/>
                  </a:lnTo>
                  <a:lnTo>
                    <a:pt x="264" y="657"/>
                  </a:lnTo>
                  <a:lnTo>
                    <a:pt x="257" y="671"/>
                  </a:lnTo>
                  <a:lnTo>
                    <a:pt x="251" y="689"/>
                  </a:lnTo>
                  <a:lnTo>
                    <a:pt x="246" y="699"/>
                  </a:lnTo>
                  <a:lnTo>
                    <a:pt x="242" y="709"/>
                  </a:lnTo>
                  <a:lnTo>
                    <a:pt x="237" y="718"/>
                  </a:lnTo>
                  <a:lnTo>
                    <a:pt x="233" y="724"/>
                  </a:lnTo>
                  <a:lnTo>
                    <a:pt x="222" y="736"/>
                  </a:lnTo>
                  <a:lnTo>
                    <a:pt x="212" y="745"/>
                  </a:lnTo>
                  <a:lnTo>
                    <a:pt x="200" y="753"/>
                  </a:lnTo>
                  <a:lnTo>
                    <a:pt x="189" y="762"/>
                  </a:lnTo>
                  <a:lnTo>
                    <a:pt x="176" y="772"/>
                  </a:lnTo>
                  <a:lnTo>
                    <a:pt x="162" y="786"/>
                  </a:lnTo>
                  <a:lnTo>
                    <a:pt x="154" y="801"/>
                  </a:lnTo>
                  <a:lnTo>
                    <a:pt x="145" y="819"/>
                  </a:lnTo>
                  <a:lnTo>
                    <a:pt x="139" y="828"/>
                  </a:lnTo>
                  <a:lnTo>
                    <a:pt x="133" y="834"/>
                  </a:lnTo>
                  <a:lnTo>
                    <a:pt x="130" y="837"/>
                  </a:lnTo>
                  <a:lnTo>
                    <a:pt x="128" y="838"/>
                  </a:lnTo>
                  <a:lnTo>
                    <a:pt x="124" y="839"/>
                  </a:lnTo>
                  <a:lnTo>
                    <a:pt x="120" y="838"/>
                  </a:lnTo>
                  <a:lnTo>
                    <a:pt x="116" y="837"/>
                  </a:lnTo>
                  <a:lnTo>
                    <a:pt x="111" y="833"/>
                  </a:lnTo>
                  <a:lnTo>
                    <a:pt x="106" y="828"/>
                  </a:lnTo>
                  <a:lnTo>
                    <a:pt x="101" y="821"/>
                  </a:lnTo>
                  <a:lnTo>
                    <a:pt x="89" y="804"/>
                  </a:lnTo>
                  <a:lnTo>
                    <a:pt x="79" y="786"/>
                  </a:lnTo>
                  <a:lnTo>
                    <a:pt x="59" y="747"/>
                  </a:lnTo>
                  <a:lnTo>
                    <a:pt x="46" y="719"/>
                  </a:lnTo>
                  <a:lnTo>
                    <a:pt x="33" y="679"/>
                  </a:lnTo>
                  <a:lnTo>
                    <a:pt x="15" y="620"/>
                  </a:lnTo>
                  <a:lnTo>
                    <a:pt x="9" y="591"/>
                  </a:lnTo>
                  <a:lnTo>
                    <a:pt x="2" y="563"/>
                  </a:lnTo>
                  <a:lnTo>
                    <a:pt x="1" y="551"/>
                  </a:lnTo>
                  <a:lnTo>
                    <a:pt x="0" y="540"/>
                  </a:lnTo>
                  <a:lnTo>
                    <a:pt x="0" y="532"/>
                  </a:lnTo>
                  <a:lnTo>
                    <a:pt x="1" y="526"/>
                  </a:lnTo>
                  <a:lnTo>
                    <a:pt x="2" y="522"/>
                  </a:lnTo>
                  <a:lnTo>
                    <a:pt x="5" y="518"/>
                  </a:lnTo>
                  <a:lnTo>
                    <a:pt x="9" y="516"/>
                  </a:lnTo>
                  <a:lnTo>
                    <a:pt x="13" y="513"/>
                  </a:lnTo>
                  <a:lnTo>
                    <a:pt x="22" y="508"/>
                  </a:lnTo>
                  <a:lnTo>
                    <a:pt x="32" y="505"/>
                  </a:lnTo>
                  <a:lnTo>
                    <a:pt x="102" y="531"/>
                  </a:lnTo>
                  <a:lnTo>
                    <a:pt x="121" y="539"/>
                  </a:lnTo>
                  <a:lnTo>
                    <a:pt x="147" y="545"/>
                  </a:lnTo>
                  <a:lnTo>
                    <a:pt x="178" y="551"/>
                  </a:lnTo>
                  <a:lnTo>
                    <a:pt x="209" y="553"/>
                  </a:lnTo>
                  <a:lnTo>
                    <a:pt x="225" y="553"/>
                  </a:lnTo>
                  <a:lnTo>
                    <a:pt x="241" y="553"/>
                  </a:lnTo>
                  <a:lnTo>
                    <a:pt x="256" y="552"/>
                  </a:lnTo>
                  <a:lnTo>
                    <a:pt x="270" y="549"/>
                  </a:lnTo>
                  <a:lnTo>
                    <a:pt x="283" y="547"/>
                  </a:lnTo>
                  <a:lnTo>
                    <a:pt x="295" y="541"/>
                  </a:lnTo>
                  <a:lnTo>
                    <a:pt x="305" y="536"/>
                  </a:lnTo>
                  <a:lnTo>
                    <a:pt x="313" y="528"/>
                  </a:lnTo>
                  <a:lnTo>
                    <a:pt x="321" y="514"/>
                  </a:lnTo>
                  <a:lnTo>
                    <a:pt x="330" y="491"/>
                  </a:lnTo>
                  <a:lnTo>
                    <a:pt x="334" y="481"/>
                  </a:lnTo>
                  <a:lnTo>
                    <a:pt x="339" y="470"/>
                  </a:lnTo>
                  <a:lnTo>
                    <a:pt x="342" y="466"/>
                  </a:lnTo>
                  <a:lnTo>
                    <a:pt x="344" y="464"/>
                  </a:lnTo>
                  <a:lnTo>
                    <a:pt x="347" y="461"/>
                  </a:lnTo>
                  <a:lnTo>
                    <a:pt x="349" y="460"/>
                  </a:lnTo>
                  <a:lnTo>
                    <a:pt x="366" y="471"/>
                  </a:lnTo>
                  <a:lnTo>
                    <a:pt x="402" y="500"/>
                  </a:lnTo>
                  <a:lnTo>
                    <a:pt x="423" y="516"/>
                  </a:lnTo>
                  <a:lnTo>
                    <a:pt x="443" y="530"/>
                  </a:lnTo>
                  <a:lnTo>
                    <a:pt x="458" y="540"/>
                  </a:lnTo>
                  <a:lnTo>
                    <a:pt x="470" y="547"/>
                  </a:lnTo>
                  <a:lnTo>
                    <a:pt x="498" y="558"/>
                  </a:lnTo>
                  <a:lnTo>
                    <a:pt x="520" y="565"/>
                  </a:lnTo>
                  <a:lnTo>
                    <a:pt x="531" y="567"/>
                  </a:lnTo>
                  <a:lnTo>
                    <a:pt x="539" y="569"/>
                  </a:lnTo>
                  <a:lnTo>
                    <a:pt x="546" y="569"/>
                  </a:lnTo>
                  <a:lnTo>
                    <a:pt x="553" y="569"/>
                  </a:lnTo>
                  <a:lnTo>
                    <a:pt x="558" y="567"/>
                  </a:lnTo>
                  <a:lnTo>
                    <a:pt x="563" y="566"/>
                  </a:lnTo>
                  <a:lnTo>
                    <a:pt x="567" y="563"/>
                  </a:lnTo>
                  <a:lnTo>
                    <a:pt x="571" y="560"/>
                  </a:lnTo>
                  <a:lnTo>
                    <a:pt x="576" y="553"/>
                  </a:lnTo>
                  <a:lnTo>
                    <a:pt x="580" y="543"/>
                  </a:lnTo>
                  <a:lnTo>
                    <a:pt x="586" y="521"/>
                  </a:lnTo>
                  <a:lnTo>
                    <a:pt x="594" y="495"/>
                  </a:lnTo>
                  <a:lnTo>
                    <a:pt x="601" y="482"/>
                  </a:lnTo>
                  <a:lnTo>
                    <a:pt x="608" y="470"/>
                  </a:lnTo>
                  <a:lnTo>
                    <a:pt x="614" y="465"/>
                  </a:lnTo>
                  <a:lnTo>
                    <a:pt x="620" y="459"/>
                  </a:lnTo>
                  <a:lnTo>
                    <a:pt x="627" y="453"/>
                  </a:lnTo>
                  <a:lnTo>
                    <a:pt x="636" y="449"/>
                  </a:lnTo>
                  <a:lnTo>
                    <a:pt x="665" y="437"/>
                  </a:lnTo>
                  <a:lnTo>
                    <a:pt x="699" y="424"/>
                  </a:lnTo>
                  <a:lnTo>
                    <a:pt x="715" y="416"/>
                  </a:lnTo>
                  <a:lnTo>
                    <a:pt x="729" y="405"/>
                  </a:lnTo>
                  <a:lnTo>
                    <a:pt x="734" y="399"/>
                  </a:lnTo>
                  <a:lnTo>
                    <a:pt x="739" y="392"/>
                  </a:lnTo>
                  <a:lnTo>
                    <a:pt x="744" y="385"/>
                  </a:lnTo>
                  <a:lnTo>
                    <a:pt x="747" y="377"/>
                  </a:lnTo>
                  <a:lnTo>
                    <a:pt x="750" y="369"/>
                  </a:lnTo>
                  <a:lnTo>
                    <a:pt x="750" y="361"/>
                  </a:lnTo>
                  <a:lnTo>
                    <a:pt x="750" y="352"/>
                  </a:lnTo>
                  <a:lnTo>
                    <a:pt x="747" y="345"/>
                  </a:lnTo>
                  <a:lnTo>
                    <a:pt x="741" y="328"/>
                  </a:lnTo>
                  <a:lnTo>
                    <a:pt x="733" y="311"/>
                  </a:lnTo>
                  <a:lnTo>
                    <a:pt x="724" y="293"/>
                  </a:lnTo>
                  <a:lnTo>
                    <a:pt x="715" y="275"/>
                  </a:lnTo>
                  <a:lnTo>
                    <a:pt x="712" y="266"/>
                  </a:lnTo>
                  <a:lnTo>
                    <a:pt x="710" y="256"/>
                  </a:lnTo>
                  <a:lnTo>
                    <a:pt x="708" y="246"/>
                  </a:lnTo>
                  <a:lnTo>
                    <a:pt x="708" y="236"/>
                  </a:lnTo>
                  <a:lnTo>
                    <a:pt x="715" y="234"/>
                  </a:lnTo>
                  <a:lnTo>
                    <a:pt x="721" y="231"/>
                  </a:lnTo>
                  <a:lnTo>
                    <a:pt x="726" y="227"/>
                  </a:lnTo>
                  <a:lnTo>
                    <a:pt x="732" y="221"/>
                  </a:lnTo>
                  <a:lnTo>
                    <a:pt x="742" y="211"/>
                  </a:lnTo>
                  <a:lnTo>
                    <a:pt x="754" y="201"/>
                  </a:lnTo>
                  <a:lnTo>
                    <a:pt x="763" y="196"/>
                  </a:lnTo>
                  <a:lnTo>
                    <a:pt x="774" y="192"/>
                  </a:lnTo>
                  <a:lnTo>
                    <a:pt x="785" y="188"/>
                  </a:lnTo>
                  <a:lnTo>
                    <a:pt x="796" y="185"/>
                  </a:lnTo>
                  <a:lnTo>
                    <a:pt x="821" y="181"/>
                  </a:lnTo>
                  <a:lnTo>
                    <a:pt x="846" y="177"/>
                  </a:lnTo>
                  <a:lnTo>
                    <a:pt x="858" y="176"/>
                  </a:lnTo>
                  <a:lnTo>
                    <a:pt x="870" y="174"/>
                  </a:lnTo>
                  <a:lnTo>
                    <a:pt x="882" y="171"/>
                  </a:lnTo>
                  <a:lnTo>
                    <a:pt x="892" y="167"/>
                  </a:lnTo>
                  <a:lnTo>
                    <a:pt x="903" y="162"/>
                  </a:lnTo>
                  <a:lnTo>
                    <a:pt x="912" y="155"/>
                  </a:lnTo>
                  <a:lnTo>
                    <a:pt x="921" y="149"/>
                  </a:lnTo>
                  <a:lnTo>
                    <a:pt x="927" y="140"/>
                  </a:lnTo>
                  <a:lnTo>
                    <a:pt x="938" y="123"/>
                  </a:lnTo>
                  <a:lnTo>
                    <a:pt x="945" y="109"/>
                  </a:lnTo>
                  <a:lnTo>
                    <a:pt x="948" y="100"/>
                  </a:lnTo>
                  <a:lnTo>
                    <a:pt x="949" y="92"/>
                  </a:lnTo>
                  <a:lnTo>
                    <a:pt x="950" y="83"/>
                  </a:lnTo>
                  <a:lnTo>
                    <a:pt x="950" y="73"/>
                  </a:lnTo>
                  <a:lnTo>
                    <a:pt x="950" y="61"/>
                  </a:lnTo>
                  <a:lnTo>
                    <a:pt x="952" y="50"/>
                  </a:lnTo>
                  <a:lnTo>
                    <a:pt x="953" y="41"/>
                  </a:lnTo>
                  <a:lnTo>
                    <a:pt x="956" y="34"/>
                  </a:lnTo>
                  <a:lnTo>
                    <a:pt x="962" y="18"/>
                  </a:lnTo>
                  <a:lnTo>
                    <a:pt x="973" y="0"/>
                  </a:lnTo>
                  <a:lnTo>
                    <a:pt x="983" y="4"/>
                  </a:lnTo>
                  <a:lnTo>
                    <a:pt x="992" y="9"/>
                  </a:lnTo>
                  <a:lnTo>
                    <a:pt x="1000" y="17"/>
                  </a:lnTo>
                  <a:lnTo>
                    <a:pt x="1006" y="26"/>
                  </a:lnTo>
                  <a:lnTo>
                    <a:pt x="1017" y="45"/>
                  </a:lnTo>
                  <a:lnTo>
                    <a:pt x="1027" y="65"/>
                  </a:lnTo>
                  <a:lnTo>
                    <a:pt x="1036" y="80"/>
                  </a:lnTo>
                  <a:lnTo>
                    <a:pt x="1048" y="92"/>
                  </a:lnTo>
                  <a:lnTo>
                    <a:pt x="1059" y="104"/>
                  </a:lnTo>
                  <a:lnTo>
                    <a:pt x="1072" y="114"/>
                  </a:lnTo>
                  <a:lnTo>
                    <a:pt x="1085" y="124"/>
                  </a:lnTo>
                  <a:lnTo>
                    <a:pt x="1097" y="136"/>
                  </a:lnTo>
                  <a:lnTo>
                    <a:pt x="1102" y="142"/>
                  </a:lnTo>
                  <a:lnTo>
                    <a:pt x="1107" y="149"/>
                  </a:lnTo>
                  <a:lnTo>
                    <a:pt x="1111" y="157"/>
                  </a:lnTo>
                  <a:lnTo>
                    <a:pt x="1115" y="164"/>
                  </a:lnTo>
                  <a:lnTo>
                    <a:pt x="1124" y="184"/>
                  </a:lnTo>
                  <a:lnTo>
                    <a:pt x="1136" y="201"/>
                  </a:lnTo>
                  <a:lnTo>
                    <a:pt x="1149" y="215"/>
                  </a:lnTo>
                  <a:lnTo>
                    <a:pt x="1162" y="228"/>
                  </a:lnTo>
                  <a:lnTo>
                    <a:pt x="1177" y="241"/>
                  </a:lnTo>
                  <a:lnTo>
                    <a:pt x="1194" y="251"/>
                  </a:lnTo>
                  <a:lnTo>
                    <a:pt x="1211" y="262"/>
                  </a:lnTo>
                  <a:lnTo>
                    <a:pt x="1229" y="272"/>
                  </a:lnTo>
                  <a:lnTo>
                    <a:pt x="1250" y="293"/>
                  </a:lnTo>
                  <a:lnTo>
                    <a:pt x="1269" y="315"/>
                  </a:lnTo>
                  <a:lnTo>
                    <a:pt x="1280" y="325"/>
                  </a:lnTo>
                  <a:lnTo>
                    <a:pt x="1289" y="335"/>
                  </a:lnTo>
                  <a:lnTo>
                    <a:pt x="1300" y="346"/>
                  </a:lnTo>
                  <a:lnTo>
                    <a:pt x="1311" y="355"/>
                  </a:lnTo>
                  <a:lnTo>
                    <a:pt x="1330" y="368"/>
                  </a:lnTo>
                  <a:lnTo>
                    <a:pt x="1351" y="381"/>
                  </a:lnTo>
                  <a:lnTo>
                    <a:pt x="1373" y="392"/>
                  </a:lnTo>
                  <a:lnTo>
                    <a:pt x="1395" y="404"/>
                  </a:lnTo>
                  <a:lnTo>
                    <a:pt x="1406" y="408"/>
                  </a:lnTo>
                  <a:lnTo>
                    <a:pt x="1418" y="412"/>
                  </a:lnTo>
                  <a:lnTo>
                    <a:pt x="1430" y="416"/>
                  </a:lnTo>
                  <a:lnTo>
                    <a:pt x="1441" y="418"/>
                  </a:lnTo>
                  <a:lnTo>
                    <a:pt x="1453" y="420"/>
                  </a:lnTo>
                  <a:lnTo>
                    <a:pt x="1466" y="420"/>
                  </a:lnTo>
                  <a:lnTo>
                    <a:pt x="1478" y="420"/>
                  </a:lnTo>
                  <a:lnTo>
                    <a:pt x="1489" y="417"/>
                  </a:lnTo>
                  <a:lnTo>
                    <a:pt x="1513" y="413"/>
                  </a:lnTo>
                  <a:lnTo>
                    <a:pt x="1537" y="411"/>
                  </a:lnTo>
                  <a:lnTo>
                    <a:pt x="1563" y="408"/>
                  </a:lnTo>
                  <a:lnTo>
                    <a:pt x="1589" y="405"/>
                  </a:lnTo>
                  <a:lnTo>
                    <a:pt x="1616" y="402"/>
                  </a:lnTo>
                  <a:lnTo>
                    <a:pt x="1641" y="396"/>
                  </a:lnTo>
                  <a:lnTo>
                    <a:pt x="1653" y="392"/>
                  </a:lnTo>
                  <a:lnTo>
                    <a:pt x="1664" y="389"/>
                  </a:lnTo>
                  <a:lnTo>
                    <a:pt x="1676" y="385"/>
                  </a:lnTo>
                  <a:lnTo>
                    <a:pt x="1686" y="380"/>
                  </a:lnTo>
                  <a:lnTo>
                    <a:pt x="1755" y="346"/>
                  </a:lnTo>
                  <a:lnTo>
                    <a:pt x="1754" y="346"/>
                  </a:lnTo>
                  <a:lnTo>
                    <a:pt x="1754" y="357"/>
                  </a:lnTo>
                  <a:lnTo>
                    <a:pt x="1754" y="369"/>
                  </a:lnTo>
                  <a:lnTo>
                    <a:pt x="1752" y="382"/>
                  </a:lnTo>
                  <a:lnTo>
                    <a:pt x="1751" y="395"/>
                  </a:lnTo>
                  <a:lnTo>
                    <a:pt x="1751" y="405"/>
                  </a:lnTo>
                  <a:lnTo>
                    <a:pt x="1752" y="420"/>
                  </a:lnTo>
                  <a:lnTo>
                    <a:pt x="1755" y="435"/>
                  </a:lnTo>
                  <a:lnTo>
                    <a:pt x="1759" y="452"/>
                  </a:lnTo>
                  <a:lnTo>
                    <a:pt x="1764" y="470"/>
                  </a:lnTo>
                  <a:lnTo>
                    <a:pt x="1769" y="486"/>
                  </a:lnTo>
                  <a:lnTo>
                    <a:pt x="1774" y="497"/>
                  </a:lnTo>
                  <a:lnTo>
                    <a:pt x="1781" y="506"/>
                  </a:lnTo>
                  <a:lnTo>
                    <a:pt x="1798" y="518"/>
                  </a:lnTo>
                  <a:lnTo>
                    <a:pt x="1813" y="526"/>
                  </a:lnTo>
                  <a:lnTo>
                    <a:pt x="1820" y="531"/>
                  </a:lnTo>
                  <a:lnTo>
                    <a:pt x="1825" y="538"/>
                  </a:lnTo>
                  <a:lnTo>
                    <a:pt x="1830" y="545"/>
                  </a:lnTo>
                  <a:lnTo>
                    <a:pt x="1833" y="557"/>
                  </a:lnTo>
                  <a:lnTo>
                    <a:pt x="1837" y="578"/>
                  </a:lnTo>
                  <a:lnTo>
                    <a:pt x="1840" y="596"/>
                  </a:lnTo>
                  <a:lnTo>
                    <a:pt x="1846" y="611"/>
                  </a:lnTo>
                  <a:lnTo>
                    <a:pt x="1852" y="626"/>
                  </a:lnTo>
                  <a:lnTo>
                    <a:pt x="1856" y="632"/>
                  </a:lnTo>
                  <a:lnTo>
                    <a:pt x="1861" y="639"/>
                  </a:lnTo>
                  <a:lnTo>
                    <a:pt x="1866" y="644"/>
                  </a:lnTo>
                  <a:lnTo>
                    <a:pt x="1873" y="649"/>
                  </a:lnTo>
                  <a:lnTo>
                    <a:pt x="1881" y="654"/>
                  </a:lnTo>
                  <a:lnTo>
                    <a:pt x="1890" y="659"/>
                  </a:lnTo>
                  <a:lnTo>
                    <a:pt x="1900" y="663"/>
                  </a:lnTo>
                  <a:lnTo>
                    <a:pt x="1912" y="667"/>
                  </a:lnTo>
                  <a:lnTo>
                    <a:pt x="1910" y="675"/>
                  </a:lnTo>
                  <a:lnTo>
                    <a:pt x="1909" y="677"/>
                  </a:lnTo>
                  <a:lnTo>
                    <a:pt x="1908" y="680"/>
                  </a:lnTo>
                  <a:lnTo>
                    <a:pt x="1905" y="684"/>
                  </a:lnTo>
                  <a:lnTo>
                    <a:pt x="1901" y="694"/>
                  </a:lnTo>
                  <a:lnTo>
                    <a:pt x="1899" y="705"/>
                  </a:lnTo>
                  <a:lnTo>
                    <a:pt x="1897" y="710"/>
                  </a:lnTo>
                  <a:lnTo>
                    <a:pt x="1899" y="715"/>
                  </a:lnTo>
                  <a:lnTo>
                    <a:pt x="1899" y="720"/>
                  </a:lnTo>
                  <a:lnTo>
                    <a:pt x="1901" y="725"/>
                  </a:lnTo>
                  <a:lnTo>
                    <a:pt x="1907" y="737"/>
                  </a:lnTo>
                  <a:lnTo>
                    <a:pt x="1910" y="749"/>
                  </a:lnTo>
                  <a:lnTo>
                    <a:pt x="1914" y="760"/>
                  </a:lnTo>
                  <a:lnTo>
                    <a:pt x="1916" y="773"/>
                  </a:lnTo>
                  <a:lnTo>
                    <a:pt x="1921" y="828"/>
                  </a:lnTo>
                  <a:lnTo>
                    <a:pt x="1907" y="830"/>
                  </a:lnTo>
                  <a:lnTo>
                    <a:pt x="1888" y="833"/>
                  </a:lnTo>
                  <a:lnTo>
                    <a:pt x="1868" y="834"/>
                  </a:lnTo>
                  <a:lnTo>
                    <a:pt x="1846" y="834"/>
                  </a:lnTo>
                  <a:lnTo>
                    <a:pt x="1825" y="833"/>
                  </a:lnTo>
                  <a:lnTo>
                    <a:pt x="1806" y="829"/>
                  </a:lnTo>
                  <a:lnTo>
                    <a:pt x="1796" y="826"/>
                  </a:lnTo>
                  <a:lnTo>
                    <a:pt x="1789" y="824"/>
                  </a:lnTo>
                  <a:lnTo>
                    <a:pt x="1782" y="820"/>
                  </a:lnTo>
                  <a:lnTo>
                    <a:pt x="1778" y="816"/>
                  </a:lnTo>
                  <a:lnTo>
                    <a:pt x="1772" y="807"/>
                  </a:lnTo>
                  <a:lnTo>
                    <a:pt x="1767" y="799"/>
                  </a:lnTo>
                  <a:lnTo>
                    <a:pt x="1763" y="790"/>
                  </a:lnTo>
                  <a:lnTo>
                    <a:pt x="1760" y="781"/>
                  </a:lnTo>
                  <a:lnTo>
                    <a:pt x="1758" y="763"/>
                  </a:lnTo>
                  <a:lnTo>
                    <a:pt x="1755" y="747"/>
                  </a:lnTo>
                  <a:lnTo>
                    <a:pt x="1754" y="740"/>
                  </a:lnTo>
                  <a:lnTo>
                    <a:pt x="1751" y="733"/>
                  </a:lnTo>
                  <a:lnTo>
                    <a:pt x="1747" y="727"/>
                  </a:lnTo>
                  <a:lnTo>
                    <a:pt x="1743" y="722"/>
                  </a:lnTo>
                  <a:lnTo>
                    <a:pt x="1736" y="718"/>
                  </a:lnTo>
                  <a:lnTo>
                    <a:pt x="1728" y="715"/>
                  </a:lnTo>
                  <a:lnTo>
                    <a:pt x="1716" y="712"/>
                  </a:lnTo>
                  <a:lnTo>
                    <a:pt x="1703" y="712"/>
                  </a:lnTo>
                  <a:lnTo>
                    <a:pt x="1666" y="714"/>
                  </a:lnTo>
                  <a:lnTo>
                    <a:pt x="1627" y="719"/>
                  </a:lnTo>
                  <a:lnTo>
                    <a:pt x="1607" y="720"/>
                  </a:lnTo>
                  <a:lnTo>
                    <a:pt x="1588" y="720"/>
                  </a:lnTo>
                  <a:lnTo>
                    <a:pt x="1579" y="719"/>
                  </a:lnTo>
                  <a:lnTo>
                    <a:pt x="1570" y="718"/>
                  </a:lnTo>
                  <a:lnTo>
                    <a:pt x="1562" y="716"/>
                  </a:lnTo>
                  <a:lnTo>
                    <a:pt x="1554" y="714"/>
                  </a:lnTo>
                  <a:lnTo>
                    <a:pt x="1539" y="709"/>
                  </a:lnTo>
                  <a:lnTo>
                    <a:pt x="1524" y="705"/>
                  </a:lnTo>
                  <a:lnTo>
                    <a:pt x="1517" y="703"/>
                  </a:lnTo>
                  <a:lnTo>
                    <a:pt x="1509" y="703"/>
                  </a:lnTo>
                  <a:lnTo>
                    <a:pt x="1501" y="703"/>
                  </a:lnTo>
                  <a:lnTo>
                    <a:pt x="1493" y="705"/>
                  </a:lnTo>
                  <a:lnTo>
                    <a:pt x="1474" y="712"/>
                  </a:lnTo>
                  <a:lnTo>
                    <a:pt x="1456" y="719"/>
                  </a:lnTo>
                  <a:lnTo>
                    <a:pt x="1447" y="722"/>
                  </a:lnTo>
                  <a:lnTo>
                    <a:pt x="1438" y="722"/>
                  </a:lnTo>
                  <a:lnTo>
                    <a:pt x="1427" y="722"/>
                  </a:lnTo>
                  <a:lnTo>
                    <a:pt x="1414" y="719"/>
                  </a:lnTo>
                  <a:lnTo>
                    <a:pt x="1394" y="710"/>
                  </a:lnTo>
                  <a:lnTo>
                    <a:pt x="1378" y="702"/>
                  </a:lnTo>
                  <a:lnTo>
                    <a:pt x="1370" y="699"/>
                  </a:lnTo>
                  <a:lnTo>
                    <a:pt x="1361" y="698"/>
                  </a:lnTo>
                  <a:lnTo>
                    <a:pt x="1351" y="699"/>
                  </a:lnTo>
                  <a:lnTo>
                    <a:pt x="1338" y="702"/>
                  </a:lnTo>
                  <a:lnTo>
                    <a:pt x="1330" y="703"/>
                  </a:lnTo>
                  <a:lnTo>
                    <a:pt x="1324" y="705"/>
                  </a:lnTo>
                  <a:lnTo>
                    <a:pt x="1318" y="705"/>
                  </a:lnTo>
                  <a:lnTo>
                    <a:pt x="1315" y="703"/>
                  </a:lnTo>
                  <a:lnTo>
                    <a:pt x="1304" y="701"/>
                  </a:lnTo>
                  <a:lnTo>
                    <a:pt x="1292" y="698"/>
                  </a:lnTo>
                  <a:lnTo>
                    <a:pt x="1281" y="692"/>
                  </a:lnTo>
                  <a:lnTo>
                    <a:pt x="1268" y="685"/>
                  </a:lnTo>
                  <a:lnTo>
                    <a:pt x="1252" y="679"/>
                  </a:lnTo>
                  <a:lnTo>
                    <a:pt x="1235" y="674"/>
                  </a:lnTo>
                  <a:lnTo>
                    <a:pt x="1203" y="665"/>
                  </a:lnTo>
                  <a:lnTo>
                    <a:pt x="1176" y="658"/>
                  </a:lnTo>
                  <a:lnTo>
                    <a:pt x="1160" y="654"/>
                  </a:lnTo>
                  <a:lnTo>
                    <a:pt x="1146" y="653"/>
                  </a:lnTo>
                  <a:lnTo>
                    <a:pt x="1133" y="652"/>
                  </a:lnTo>
                  <a:lnTo>
                    <a:pt x="1120" y="652"/>
                  </a:lnTo>
                  <a:lnTo>
                    <a:pt x="1109" y="652"/>
                  </a:lnTo>
                  <a:lnTo>
                    <a:pt x="1097" y="654"/>
                  </a:lnTo>
                  <a:lnTo>
                    <a:pt x="1085" y="657"/>
                  </a:lnTo>
                  <a:lnTo>
                    <a:pt x="1075" y="661"/>
                  </a:lnTo>
                  <a:lnTo>
                    <a:pt x="1063" y="665"/>
                  </a:lnTo>
                  <a:lnTo>
                    <a:pt x="1053" y="670"/>
                  </a:lnTo>
                  <a:lnTo>
                    <a:pt x="1042" y="675"/>
                  </a:lnTo>
                  <a:lnTo>
                    <a:pt x="1032" y="683"/>
                  </a:lnTo>
                  <a:lnTo>
                    <a:pt x="1010" y="697"/>
                  </a:lnTo>
                  <a:lnTo>
                    <a:pt x="988" y="715"/>
                  </a:lnTo>
                  <a:lnTo>
                    <a:pt x="966" y="734"/>
                  </a:lnTo>
                  <a:lnTo>
                    <a:pt x="947" y="749"/>
                  </a:lnTo>
                  <a:lnTo>
                    <a:pt x="941" y="751"/>
                  </a:lnTo>
                  <a:lnTo>
                    <a:pt x="936" y="754"/>
                  </a:lnTo>
                  <a:lnTo>
                    <a:pt x="930" y="755"/>
                  </a:lnTo>
                  <a:lnTo>
                    <a:pt x="923" y="755"/>
                  </a:lnTo>
                  <a:lnTo>
                    <a:pt x="917" y="754"/>
                  </a:lnTo>
                  <a:lnTo>
                    <a:pt x="910" y="753"/>
                  </a:lnTo>
                  <a:lnTo>
                    <a:pt x="903" y="750"/>
                  </a:lnTo>
                  <a:lnTo>
                    <a:pt x="895" y="745"/>
                  </a:lnTo>
                  <a:lnTo>
                    <a:pt x="871" y="725"/>
                  </a:lnTo>
                  <a:lnTo>
                    <a:pt x="840" y="697"/>
                  </a:lnTo>
                  <a:lnTo>
                    <a:pt x="824" y="683"/>
                  </a:lnTo>
                  <a:lnTo>
                    <a:pt x="809" y="672"/>
                  </a:lnTo>
                  <a:lnTo>
                    <a:pt x="803" y="668"/>
                  </a:lnTo>
                  <a:lnTo>
                    <a:pt x="796" y="666"/>
                  </a:lnTo>
                  <a:lnTo>
                    <a:pt x="792" y="665"/>
                  </a:lnTo>
                  <a:lnTo>
                    <a:pt x="789" y="666"/>
                  </a:lnTo>
                  <a:lnTo>
                    <a:pt x="781" y="671"/>
                  </a:lnTo>
                  <a:lnTo>
                    <a:pt x="773" y="679"/>
                  </a:lnTo>
                  <a:lnTo>
                    <a:pt x="767" y="688"/>
                  </a:lnTo>
                  <a:lnTo>
                    <a:pt x="760" y="698"/>
                  </a:lnTo>
                  <a:lnTo>
                    <a:pt x="754" y="709"/>
                  </a:lnTo>
                  <a:lnTo>
                    <a:pt x="748" y="719"/>
                  </a:lnTo>
                  <a:lnTo>
                    <a:pt x="744" y="729"/>
                  </a:lnTo>
                  <a:lnTo>
                    <a:pt x="742" y="738"/>
                  </a:lnTo>
                  <a:lnTo>
                    <a:pt x="737" y="751"/>
                  </a:lnTo>
                  <a:lnTo>
                    <a:pt x="733" y="766"/>
                  </a:lnTo>
                  <a:lnTo>
                    <a:pt x="729" y="779"/>
                  </a:lnTo>
                  <a:lnTo>
                    <a:pt x="726" y="793"/>
                  </a:lnTo>
                  <a:lnTo>
                    <a:pt x="724" y="821"/>
                  </a:lnTo>
                  <a:lnTo>
                    <a:pt x="722" y="850"/>
                  </a:lnTo>
                  <a:lnTo>
                    <a:pt x="724" y="855"/>
                  </a:lnTo>
                  <a:lnTo>
                    <a:pt x="725" y="859"/>
                  </a:lnTo>
                  <a:lnTo>
                    <a:pt x="726" y="864"/>
                  </a:lnTo>
                  <a:lnTo>
                    <a:pt x="729" y="869"/>
                  </a:lnTo>
                  <a:lnTo>
                    <a:pt x="735" y="878"/>
                  </a:lnTo>
                  <a:lnTo>
                    <a:pt x="743" y="886"/>
                  </a:lnTo>
                  <a:lnTo>
                    <a:pt x="761" y="902"/>
                  </a:lnTo>
                  <a:lnTo>
                    <a:pt x="777" y="915"/>
                  </a:lnTo>
                  <a:lnTo>
                    <a:pt x="787" y="925"/>
                  </a:lnTo>
                  <a:lnTo>
                    <a:pt x="795" y="935"/>
                  </a:lnTo>
                  <a:lnTo>
                    <a:pt x="803" y="947"/>
                  </a:lnTo>
                  <a:lnTo>
                    <a:pt x="809" y="957"/>
                  </a:lnTo>
                  <a:lnTo>
                    <a:pt x="814" y="969"/>
                  </a:lnTo>
                  <a:lnTo>
                    <a:pt x="818" y="979"/>
                  </a:lnTo>
                  <a:lnTo>
                    <a:pt x="822" y="991"/>
                  </a:lnTo>
                  <a:lnTo>
                    <a:pt x="825" y="1003"/>
                  </a:lnTo>
                  <a:lnTo>
                    <a:pt x="831" y="1026"/>
                  </a:lnTo>
                  <a:lnTo>
                    <a:pt x="836" y="1051"/>
                  </a:lnTo>
                  <a:lnTo>
                    <a:pt x="843" y="1075"/>
                  </a:lnTo>
                  <a:lnTo>
                    <a:pt x="853" y="1100"/>
                  </a:lnTo>
                  <a:lnTo>
                    <a:pt x="860" y="1114"/>
                  </a:lnTo>
                  <a:lnTo>
                    <a:pt x="869" y="1127"/>
                  </a:lnTo>
                  <a:lnTo>
                    <a:pt x="878" y="1141"/>
                  </a:lnTo>
                  <a:lnTo>
                    <a:pt x="888" y="1155"/>
                  </a:lnTo>
                  <a:lnTo>
                    <a:pt x="897" y="1168"/>
                  </a:lnTo>
                  <a:lnTo>
                    <a:pt x="906" y="1183"/>
                  </a:lnTo>
                  <a:lnTo>
                    <a:pt x="914" y="1196"/>
                  </a:lnTo>
                  <a:lnTo>
                    <a:pt x="919" y="1209"/>
                  </a:lnTo>
                  <a:lnTo>
                    <a:pt x="944" y="1229"/>
                  </a:lnTo>
                  <a:lnTo>
                    <a:pt x="970" y="1250"/>
                  </a:lnTo>
                  <a:lnTo>
                    <a:pt x="983" y="1260"/>
                  </a:lnTo>
                  <a:lnTo>
                    <a:pt x="993" y="1272"/>
                  </a:lnTo>
                  <a:lnTo>
                    <a:pt x="1004" y="1285"/>
                  </a:lnTo>
                  <a:lnTo>
                    <a:pt x="1014" y="1299"/>
                  </a:lnTo>
                  <a:lnTo>
                    <a:pt x="1027" y="1325"/>
                  </a:lnTo>
                  <a:lnTo>
                    <a:pt x="1037" y="1345"/>
                  </a:lnTo>
                  <a:lnTo>
                    <a:pt x="1042" y="1355"/>
                  </a:lnTo>
                  <a:lnTo>
                    <a:pt x="1050" y="1364"/>
                  </a:lnTo>
                  <a:lnTo>
                    <a:pt x="1059" y="1373"/>
                  </a:lnTo>
                  <a:lnTo>
                    <a:pt x="1071" y="1383"/>
                  </a:lnTo>
                  <a:lnTo>
                    <a:pt x="1101" y="1411"/>
                  </a:lnTo>
                  <a:lnTo>
                    <a:pt x="1137" y="1446"/>
                  </a:lnTo>
                  <a:lnTo>
                    <a:pt x="1155" y="1462"/>
                  </a:lnTo>
                  <a:lnTo>
                    <a:pt x="1173" y="1477"/>
                  </a:lnTo>
                  <a:lnTo>
                    <a:pt x="1181" y="1482"/>
                  </a:lnTo>
                  <a:lnTo>
                    <a:pt x="1190" y="1487"/>
                  </a:lnTo>
                  <a:lnTo>
                    <a:pt x="1198" y="1490"/>
                  </a:lnTo>
                  <a:lnTo>
                    <a:pt x="1204" y="1491"/>
                  </a:lnTo>
                  <a:lnTo>
                    <a:pt x="1213" y="1492"/>
                  </a:lnTo>
                  <a:lnTo>
                    <a:pt x="1220" y="1494"/>
                  </a:lnTo>
                  <a:lnTo>
                    <a:pt x="1226" y="1496"/>
                  </a:lnTo>
                  <a:lnTo>
                    <a:pt x="1230" y="1499"/>
                  </a:lnTo>
                  <a:lnTo>
                    <a:pt x="1233" y="1503"/>
                  </a:lnTo>
                  <a:lnTo>
                    <a:pt x="1234" y="1507"/>
                  </a:lnTo>
                  <a:lnTo>
                    <a:pt x="1235" y="1510"/>
                  </a:lnTo>
                  <a:lnTo>
                    <a:pt x="1235" y="1516"/>
                  </a:lnTo>
                  <a:lnTo>
                    <a:pt x="1235" y="1526"/>
                  </a:lnTo>
                  <a:lnTo>
                    <a:pt x="1234" y="1539"/>
                  </a:lnTo>
                  <a:lnTo>
                    <a:pt x="1235" y="1545"/>
                  </a:lnTo>
                  <a:lnTo>
                    <a:pt x="1235" y="1552"/>
                  </a:lnTo>
                  <a:lnTo>
                    <a:pt x="1238" y="1560"/>
                  </a:lnTo>
                  <a:lnTo>
                    <a:pt x="1241" y="1566"/>
                  </a:lnTo>
                  <a:lnTo>
                    <a:pt x="1260" y="1583"/>
                  </a:lnTo>
                  <a:lnTo>
                    <a:pt x="1274" y="1593"/>
                  </a:lnTo>
                  <a:lnTo>
                    <a:pt x="1277" y="1602"/>
                  </a:lnTo>
                  <a:lnTo>
                    <a:pt x="1281" y="1611"/>
                  </a:lnTo>
                  <a:lnTo>
                    <a:pt x="1286" y="1619"/>
                  </a:lnTo>
                  <a:lnTo>
                    <a:pt x="1291" y="1626"/>
                  </a:lnTo>
                  <a:lnTo>
                    <a:pt x="1305" y="1639"/>
                  </a:lnTo>
                  <a:lnTo>
                    <a:pt x="1320" y="1650"/>
                  </a:lnTo>
                  <a:lnTo>
                    <a:pt x="1327" y="1656"/>
                  </a:lnTo>
                  <a:lnTo>
                    <a:pt x="1334" y="1662"/>
                  </a:lnTo>
                  <a:lnTo>
                    <a:pt x="1340" y="1668"/>
                  </a:lnTo>
                  <a:lnTo>
                    <a:pt x="1346" y="1675"/>
                  </a:lnTo>
                  <a:lnTo>
                    <a:pt x="1351" y="1683"/>
                  </a:lnTo>
                  <a:lnTo>
                    <a:pt x="1353" y="1692"/>
                  </a:lnTo>
                  <a:lnTo>
                    <a:pt x="1356" y="1701"/>
                  </a:lnTo>
                  <a:lnTo>
                    <a:pt x="1356" y="1711"/>
                  </a:lnTo>
                  <a:lnTo>
                    <a:pt x="1322" y="173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07" name="Freeform 128">
              <a:extLst>
                <a:ext uri="{FF2B5EF4-FFF2-40B4-BE49-F238E27FC236}">
                  <a16:creationId xmlns:a16="http://schemas.microsoft.com/office/drawing/2014/main" id="{B3BCF08F-65E3-3D4B-9384-7326385DD242}"/>
                </a:ext>
              </a:extLst>
            </p:cNvPr>
            <p:cNvSpPr>
              <a:spLocks/>
            </p:cNvSpPr>
            <p:nvPr/>
          </p:nvSpPr>
          <p:spPr bwMode="auto">
            <a:xfrm>
              <a:off x="7677761" y="5111973"/>
              <a:ext cx="25504" cy="59609"/>
            </a:xfrm>
            <a:custGeom>
              <a:avLst/>
              <a:gdLst/>
              <a:ahLst/>
              <a:cxnLst>
                <a:cxn ang="0">
                  <a:pos x="19" y="109"/>
                </a:cxn>
                <a:cxn ang="0">
                  <a:pos x="11" y="100"/>
                </a:cxn>
                <a:cxn ang="0">
                  <a:pos x="5" y="91"/>
                </a:cxn>
                <a:cxn ang="0">
                  <a:pos x="3" y="86"/>
                </a:cxn>
                <a:cxn ang="0">
                  <a:pos x="1" y="81"/>
                </a:cxn>
                <a:cxn ang="0">
                  <a:pos x="0" y="75"/>
                </a:cxn>
                <a:cxn ang="0">
                  <a:pos x="0" y="69"/>
                </a:cxn>
                <a:cxn ang="0">
                  <a:pos x="1" y="61"/>
                </a:cxn>
                <a:cxn ang="0">
                  <a:pos x="5" y="55"/>
                </a:cxn>
                <a:cxn ang="0">
                  <a:pos x="9" y="50"/>
                </a:cxn>
                <a:cxn ang="0">
                  <a:pos x="13" y="43"/>
                </a:cxn>
                <a:cxn ang="0">
                  <a:pos x="15" y="33"/>
                </a:cxn>
                <a:cxn ang="0">
                  <a:pos x="19" y="17"/>
                </a:cxn>
                <a:cxn ang="0">
                  <a:pos x="22" y="11"/>
                </a:cxn>
                <a:cxn ang="0">
                  <a:pos x="24" y="4"/>
                </a:cxn>
                <a:cxn ang="0">
                  <a:pos x="27" y="3"/>
                </a:cxn>
                <a:cxn ang="0">
                  <a:pos x="28" y="0"/>
                </a:cxn>
                <a:cxn ang="0">
                  <a:pos x="31" y="0"/>
                </a:cxn>
                <a:cxn ang="0">
                  <a:pos x="33" y="0"/>
                </a:cxn>
                <a:cxn ang="0">
                  <a:pos x="36" y="3"/>
                </a:cxn>
                <a:cxn ang="0">
                  <a:pos x="38" y="5"/>
                </a:cxn>
                <a:cxn ang="0">
                  <a:pos x="40" y="9"/>
                </a:cxn>
                <a:cxn ang="0">
                  <a:pos x="42" y="15"/>
                </a:cxn>
                <a:cxn ang="0">
                  <a:pos x="45" y="24"/>
                </a:cxn>
                <a:cxn ang="0">
                  <a:pos x="45" y="31"/>
                </a:cxn>
                <a:cxn ang="0">
                  <a:pos x="45" y="39"/>
                </a:cxn>
                <a:cxn ang="0">
                  <a:pos x="44" y="47"/>
                </a:cxn>
                <a:cxn ang="0">
                  <a:pos x="44" y="56"/>
                </a:cxn>
                <a:cxn ang="0">
                  <a:pos x="45" y="64"/>
                </a:cxn>
                <a:cxn ang="0">
                  <a:pos x="48" y="72"/>
                </a:cxn>
                <a:cxn ang="0">
                  <a:pos x="51" y="82"/>
                </a:cxn>
                <a:cxn ang="0">
                  <a:pos x="53" y="91"/>
                </a:cxn>
                <a:cxn ang="0">
                  <a:pos x="54" y="100"/>
                </a:cxn>
                <a:cxn ang="0">
                  <a:pos x="55" y="109"/>
                </a:cxn>
                <a:cxn ang="0">
                  <a:pos x="55" y="119"/>
                </a:cxn>
                <a:cxn ang="0">
                  <a:pos x="54" y="123"/>
                </a:cxn>
                <a:cxn ang="0">
                  <a:pos x="51" y="127"/>
                </a:cxn>
                <a:cxn ang="0">
                  <a:pos x="49" y="130"/>
                </a:cxn>
                <a:cxn ang="0">
                  <a:pos x="46" y="131"/>
                </a:cxn>
                <a:cxn ang="0">
                  <a:pos x="42" y="132"/>
                </a:cxn>
                <a:cxn ang="0">
                  <a:pos x="38" y="132"/>
                </a:cxn>
                <a:cxn ang="0">
                  <a:pos x="35" y="131"/>
                </a:cxn>
                <a:cxn ang="0">
                  <a:pos x="31" y="129"/>
                </a:cxn>
                <a:cxn ang="0">
                  <a:pos x="19" y="109"/>
                </a:cxn>
              </a:cxnLst>
              <a:rect l="0" t="0" r="r" b="b"/>
              <a:pathLst>
                <a:path w="55" h="132">
                  <a:moveTo>
                    <a:pt x="19" y="109"/>
                  </a:moveTo>
                  <a:lnTo>
                    <a:pt x="11" y="100"/>
                  </a:lnTo>
                  <a:lnTo>
                    <a:pt x="5" y="91"/>
                  </a:lnTo>
                  <a:lnTo>
                    <a:pt x="3" y="86"/>
                  </a:lnTo>
                  <a:lnTo>
                    <a:pt x="1" y="81"/>
                  </a:lnTo>
                  <a:lnTo>
                    <a:pt x="0" y="75"/>
                  </a:lnTo>
                  <a:lnTo>
                    <a:pt x="0" y="69"/>
                  </a:lnTo>
                  <a:lnTo>
                    <a:pt x="1" y="61"/>
                  </a:lnTo>
                  <a:lnTo>
                    <a:pt x="5" y="55"/>
                  </a:lnTo>
                  <a:lnTo>
                    <a:pt x="9" y="50"/>
                  </a:lnTo>
                  <a:lnTo>
                    <a:pt x="13" y="43"/>
                  </a:lnTo>
                  <a:lnTo>
                    <a:pt x="15" y="33"/>
                  </a:lnTo>
                  <a:lnTo>
                    <a:pt x="19" y="17"/>
                  </a:lnTo>
                  <a:lnTo>
                    <a:pt x="22" y="11"/>
                  </a:lnTo>
                  <a:lnTo>
                    <a:pt x="24" y="4"/>
                  </a:lnTo>
                  <a:lnTo>
                    <a:pt x="27" y="3"/>
                  </a:lnTo>
                  <a:lnTo>
                    <a:pt x="28" y="0"/>
                  </a:lnTo>
                  <a:lnTo>
                    <a:pt x="31" y="0"/>
                  </a:lnTo>
                  <a:lnTo>
                    <a:pt x="33" y="0"/>
                  </a:lnTo>
                  <a:lnTo>
                    <a:pt x="36" y="3"/>
                  </a:lnTo>
                  <a:lnTo>
                    <a:pt x="38" y="5"/>
                  </a:lnTo>
                  <a:lnTo>
                    <a:pt x="40" y="9"/>
                  </a:lnTo>
                  <a:lnTo>
                    <a:pt x="42" y="15"/>
                  </a:lnTo>
                  <a:lnTo>
                    <a:pt x="45" y="24"/>
                  </a:lnTo>
                  <a:lnTo>
                    <a:pt x="45" y="31"/>
                  </a:lnTo>
                  <a:lnTo>
                    <a:pt x="45" y="39"/>
                  </a:lnTo>
                  <a:lnTo>
                    <a:pt x="44" y="47"/>
                  </a:lnTo>
                  <a:lnTo>
                    <a:pt x="44" y="56"/>
                  </a:lnTo>
                  <a:lnTo>
                    <a:pt x="45" y="64"/>
                  </a:lnTo>
                  <a:lnTo>
                    <a:pt x="48" y="72"/>
                  </a:lnTo>
                  <a:lnTo>
                    <a:pt x="51" y="82"/>
                  </a:lnTo>
                  <a:lnTo>
                    <a:pt x="53" y="91"/>
                  </a:lnTo>
                  <a:lnTo>
                    <a:pt x="54" y="100"/>
                  </a:lnTo>
                  <a:lnTo>
                    <a:pt x="55" y="109"/>
                  </a:lnTo>
                  <a:lnTo>
                    <a:pt x="55" y="119"/>
                  </a:lnTo>
                  <a:lnTo>
                    <a:pt x="54" y="123"/>
                  </a:lnTo>
                  <a:lnTo>
                    <a:pt x="51" y="127"/>
                  </a:lnTo>
                  <a:lnTo>
                    <a:pt x="49" y="130"/>
                  </a:lnTo>
                  <a:lnTo>
                    <a:pt x="46" y="131"/>
                  </a:lnTo>
                  <a:lnTo>
                    <a:pt x="42" y="132"/>
                  </a:lnTo>
                  <a:lnTo>
                    <a:pt x="38" y="132"/>
                  </a:lnTo>
                  <a:lnTo>
                    <a:pt x="35" y="131"/>
                  </a:lnTo>
                  <a:lnTo>
                    <a:pt x="31" y="129"/>
                  </a:lnTo>
                  <a:lnTo>
                    <a:pt x="19" y="10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08" name="Freeform 129">
              <a:extLst>
                <a:ext uri="{FF2B5EF4-FFF2-40B4-BE49-F238E27FC236}">
                  <a16:creationId xmlns:a16="http://schemas.microsoft.com/office/drawing/2014/main" id="{863E1C28-C6A9-B34E-B9BA-C9D239537950}"/>
                </a:ext>
              </a:extLst>
            </p:cNvPr>
            <p:cNvSpPr>
              <a:spLocks/>
            </p:cNvSpPr>
            <p:nvPr/>
          </p:nvSpPr>
          <p:spPr bwMode="auto">
            <a:xfrm>
              <a:off x="7703264" y="5074040"/>
              <a:ext cx="36434" cy="41546"/>
            </a:xfrm>
            <a:custGeom>
              <a:avLst/>
              <a:gdLst/>
              <a:ahLst/>
              <a:cxnLst>
                <a:cxn ang="0">
                  <a:pos x="46" y="69"/>
                </a:cxn>
                <a:cxn ang="0">
                  <a:pos x="36" y="64"/>
                </a:cxn>
                <a:cxn ang="0">
                  <a:pos x="25" y="57"/>
                </a:cxn>
                <a:cxn ang="0">
                  <a:pos x="19" y="54"/>
                </a:cxn>
                <a:cxn ang="0">
                  <a:pos x="10" y="48"/>
                </a:cxn>
                <a:cxn ang="0">
                  <a:pos x="2" y="42"/>
                </a:cxn>
                <a:cxn ang="0">
                  <a:pos x="0" y="35"/>
                </a:cxn>
                <a:cxn ang="0">
                  <a:pos x="0" y="31"/>
                </a:cxn>
                <a:cxn ang="0">
                  <a:pos x="2" y="26"/>
                </a:cxn>
                <a:cxn ang="0">
                  <a:pos x="5" y="21"/>
                </a:cxn>
                <a:cxn ang="0">
                  <a:pos x="9" y="17"/>
                </a:cxn>
                <a:cxn ang="0">
                  <a:pos x="15" y="8"/>
                </a:cxn>
                <a:cxn ang="0">
                  <a:pos x="22" y="0"/>
                </a:cxn>
                <a:cxn ang="0">
                  <a:pos x="25" y="0"/>
                </a:cxn>
                <a:cxn ang="0">
                  <a:pos x="28" y="2"/>
                </a:cxn>
                <a:cxn ang="0">
                  <a:pos x="32" y="3"/>
                </a:cxn>
                <a:cxn ang="0">
                  <a:pos x="35" y="6"/>
                </a:cxn>
                <a:cxn ang="0">
                  <a:pos x="40" y="12"/>
                </a:cxn>
                <a:cxn ang="0">
                  <a:pos x="45" y="20"/>
                </a:cxn>
                <a:cxn ang="0">
                  <a:pos x="49" y="28"/>
                </a:cxn>
                <a:cxn ang="0">
                  <a:pos x="54" y="35"/>
                </a:cxn>
                <a:cxn ang="0">
                  <a:pos x="59" y="42"/>
                </a:cxn>
                <a:cxn ang="0">
                  <a:pos x="64" y="47"/>
                </a:cxn>
                <a:cxn ang="0">
                  <a:pos x="70" y="52"/>
                </a:cxn>
                <a:cxn ang="0">
                  <a:pos x="73" y="57"/>
                </a:cxn>
                <a:cxn ang="0">
                  <a:pos x="77" y="63"/>
                </a:cxn>
                <a:cxn ang="0">
                  <a:pos x="79" y="69"/>
                </a:cxn>
                <a:cxn ang="0">
                  <a:pos x="80" y="73"/>
                </a:cxn>
                <a:cxn ang="0">
                  <a:pos x="79" y="77"/>
                </a:cxn>
                <a:cxn ang="0">
                  <a:pos x="77" y="81"/>
                </a:cxn>
                <a:cxn ang="0">
                  <a:pos x="75" y="85"/>
                </a:cxn>
                <a:cxn ang="0">
                  <a:pos x="72" y="87"/>
                </a:cxn>
                <a:cxn ang="0">
                  <a:pos x="70" y="90"/>
                </a:cxn>
                <a:cxn ang="0">
                  <a:pos x="66" y="91"/>
                </a:cxn>
                <a:cxn ang="0">
                  <a:pos x="63" y="91"/>
                </a:cxn>
                <a:cxn ang="0">
                  <a:pos x="46" y="69"/>
                </a:cxn>
              </a:cxnLst>
              <a:rect l="0" t="0" r="r" b="b"/>
              <a:pathLst>
                <a:path w="80" h="91">
                  <a:moveTo>
                    <a:pt x="46" y="69"/>
                  </a:moveTo>
                  <a:lnTo>
                    <a:pt x="36" y="64"/>
                  </a:lnTo>
                  <a:lnTo>
                    <a:pt x="25" y="57"/>
                  </a:lnTo>
                  <a:lnTo>
                    <a:pt x="19" y="54"/>
                  </a:lnTo>
                  <a:lnTo>
                    <a:pt x="10" y="48"/>
                  </a:lnTo>
                  <a:lnTo>
                    <a:pt x="2" y="42"/>
                  </a:lnTo>
                  <a:lnTo>
                    <a:pt x="0" y="35"/>
                  </a:lnTo>
                  <a:lnTo>
                    <a:pt x="0" y="31"/>
                  </a:lnTo>
                  <a:lnTo>
                    <a:pt x="2" y="26"/>
                  </a:lnTo>
                  <a:lnTo>
                    <a:pt x="5" y="21"/>
                  </a:lnTo>
                  <a:lnTo>
                    <a:pt x="9" y="17"/>
                  </a:lnTo>
                  <a:lnTo>
                    <a:pt x="15" y="8"/>
                  </a:lnTo>
                  <a:lnTo>
                    <a:pt x="22" y="0"/>
                  </a:lnTo>
                  <a:lnTo>
                    <a:pt x="25" y="0"/>
                  </a:lnTo>
                  <a:lnTo>
                    <a:pt x="28" y="2"/>
                  </a:lnTo>
                  <a:lnTo>
                    <a:pt x="32" y="3"/>
                  </a:lnTo>
                  <a:lnTo>
                    <a:pt x="35" y="6"/>
                  </a:lnTo>
                  <a:lnTo>
                    <a:pt x="40" y="12"/>
                  </a:lnTo>
                  <a:lnTo>
                    <a:pt x="45" y="20"/>
                  </a:lnTo>
                  <a:lnTo>
                    <a:pt x="49" y="28"/>
                  </a:lnTo>
                  <a:lnTo>
                    <a:pt x="54" y="35"/>
                  </a:lnTo>
                  <a:lnTo>
                    <a:pt x="59" y="42"/>
                  </a:lnTo>
                  <a:lnTo>
                    <a:pt x="64" y="47"/>
                  </a:lnTo>
                  <a:lnTo>
                    <a:pt x="70" y="52"/>
                  </a:lnTo>
                  <a:lnTo>
                    <a:pt x="73" y="57"/>
                  </a:lnTo>
                  <a:lnTo>
                    <a:pt x="77" y="63"/>
                  </a:lnTo>
                  <a:lnTo>
                    <a:pt x="79" y="69"/>
                  </a:lnTo>
                  <a:lnTo>
                    <a:pt x="80" y="73"/>
                  </a:lnTo>
                  <a:lnTo>
                    <a:pt x="79" y="77"/>
                  </a:lnTo>
                  <a:lnTo>
                    <a:pt x="77" y="81"/>
                  </a:lnTo>
                  <a:lnTo>
                    <a:pt x="75" y="85"/>
                  </a:lnTo>
                  <a:lnTo>
                    <a:pt x="72" y="87"/>
                  </a:lnTo>
                  <a:lnTo>
                    <a:pt x="70" y="90"/>
                  </a:lnTo>
                  <a:lnTo>
                    <a:pt x="66" y="91"/>
                  </a:lnTo>
                  <a:lnTo>
                    <a:pt x="63" y="91"/>
                  </a:lnTo>
                  <a:lnTo>
                    <a:pt x="46" y="6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09" name="Freeform 130">
              <a:extLst>
                <a:ext uri="{FF2B5EF4-FFF2-40B4-BE49-F238E27FC236}">
                  <a16:creationId xmlns:a16="http://schemas.microsoft.com/office/drawing/2014/main" id="{83EFA385-616C-A147-B704-9C4F96E3F83B}"/>
                </a:ext>
              </a:extLst>
            </p:cNvPr>
            <p:cNvSpPr>
              <a:spLocks/>
            </p:cNvSpPr>
            <p:nvPr/>
          </p:nvSpPr>
          <p:spPr bwMode="auto">
            <a:xfrm>
              <a:off x="7743342" y="5196869"/>
              <a:ext cx="52830" cy="65027"/>
            </a:xfrm>
            <a:custGeom>
              <a:avLst/>
              <a:gdLst/>
              <a:ahLst/>
              <a:cxnLst>
                <a:cxn ang="0">
                  <a:pos x="75" y="62"/>
                </a:cxn>
                <a:cxn ang="0">
                  <a:pos x="64" y="53"/>
                </a:cxn>
                <a:cxn ang="0">
                  <a:pos x="54" y="44"/>
                </a:cxn>
                <a:cxn ang="0">
                  <a:pos x="45" y="34"/>
                </a:cxn>
                <a:cxn ang="0">
                  <a:pos x="35" y="23"/>
                </a:cxn>
                <a:cxn ang="0">
                  <a:pos x="29" y="18"/>
                </a:cxn>
                <a:cxn ang="0">
                  <a:pos x="22" y="9"/>
                </a:cxn>
                <a:cxn ang="0">
                  <a:pos x="14" y="3"/>
                </a:cxn>
                <a:cxn ang="0">
                  <a:pos x="7" y="0"/>
                </a:cxn>
                <a:cxn ang="0">
                  <a:pos x="4" y="0"/>
                </a:cxn>
                <a:cxn ang="0">
                  <a:pos x="1" y="1"/>
                </a:cxn>
                <a:cxn ang="0">
                  <a:pos x="0" y="4"/>
                </a:cxn>
                <a:cxn ang="0">
                  <a:pos x="0" y="8"/>
                </a:cxn>
                <a:cxn ang="0">
                  <a:pos x="2" y="16"/>
                </a:cxn>
                <a:cxn ang="0">
                  <a:pos x="6" y="25"/>
                </a:cxn>
                <a:cxn ang="0">
                  <a:pos x="19" y="43"/>
                </a:cxn>
                <a:cxn ang="0">
                  <a:pos x="28" y="53"/>
                </a:cxn>
                <a:cxn ang="0">
                  <a:pos x="42" y="70"/>
                </a:cxn>
                <a:cxn ang="0">
                  <a:pos x="57" y="86"/>
                </a:cxn>
                <a:cxn ang="0">
                  <a:pos x="64" y="97"/>
                </a:cxn>
                <a:cxn ang="0">
                  <a:pos x="71" y="110"/>
                </a:cxn>
                <a:cxn ang="0">
                  <a:pos x="75" y="117"/>
                </a:cxn>
                <a:cxn ang="0">
                  <a:pos x="79" y="123"/>
                </a:cxn>
                <a:cxn ang="0">
                  <a:pos x="84" y="128"/>
                </a:cxn>
                <a:cxn ang="0">
                  <a:pos x="89" y="135"/>
                </a:cxn>
                <a:cxn ang="0">
                  <a:pos x="93" y="137"/>
                </a:cxn>
                <a:cxn ang="0">
                  <a:pos x="99" y="143"/>
                </a:cxn>
                <a:cxn ang="0">
                  <a:pos x="103" y="144"/>
                </a:cxn>
                <a:cxn ang="0">
                  <a:pos x="107" y="145"/>
                </a:cxn>
                <a:cxn ang="0">
                  <a:pos x="110" y="145"/>
                </a:cxn>
                <a:cxn ang="0">
                  <a:pos x="112" y="144"/>
                </a:cxn>
                <a:cxn ang="0">
                  <a:pos x="115" y="140"/>
                </a:cxn>
                <a:cxn ang="0">
                  <a:pos x="115" y="135"/>
                </a:cxn>
                <a:cxn ang="0">
                  <a:pos x="114" y="130"/>
                </a:cxn>
                <a:cxn ang="0">
                  <a:pos x="112" y="124"/>
                </a:cxn>
                <a:cxn ang="0">
                  <a:pos x="105" y="115"/>
                </a:cxn>
                <a:cxn ang="0">
                  <a:pos x="98" y="109"/>
                </a:cxn>
                <a:cxn ang="0">
                  <a:pos x="75" y="62"/>
                </a:cxn>
              </a:cxnLst>
              <a:rect l="0" t="0" r="r" b="b"/>
              <a:pathLst>
                <a:path w="115" h="145">
                  <a:moveTo>
                    <a:pt x="75" y="62"/>
                  </a:moveTo>
                  <a:lnTo>
                    <a:pt x="64" y="53"/>
                  </a:lnTo>
                  <a:lnTo>
                    <a:pt x="54" y="44"/>
                  </a:lnTo>
                  <a:lnTo>
                    <a:pt x="45" y="34"/>
                  </a:lnTo>
                  <a:lnTo>
                    <a:pt x="35" y="23"/>
                  </a:lnTo>
                  <a:lnTo>
                    <a:pt x="29" y="18"/>
                  </a:lnTo>
                  <a:lnTo>
                    <a:pt x="22" y="9"/>
                  </a:lnTo>
                  <a:lnTo>
                    <a:pt x="14" y="3"/>
                  </a:lnTo>
                  <a:lnTo>
                    <a:pt x="7" y="0"/>
                  </a:lnTo>
                  <a:lnTo>
                    <a:pt x="4" y="0"/>
                  </a:lnTo>
                  <a:lnTo>
                    <a:pt x="1" y="1"/>
                  </a:lnTo>
                  <a:lnTo>
                    <a:pt x="0" y="4"/>
                  </a:lnTo>
                  <a:lnTo>
                    <a:pt x="0" y="8"/>
                  </a:lnTo>
                  <a:lnTo>
                    <a:pt x="2" y="16"/>
                  </a:lnTo>
                  <a:lnTo>
                    <a:pt x="6" y="25"/>
                  </a:lnTo>
                  <a:lnTo>
                    <a:pt x="19" y="43"/>
                  </a:lnTo>
                  <a:lnTo>
                    <a:pt x="28" y="53"/>
                  </a:lnTo>
                  <a:lnTo>
                    <a:pt x="42" y="70"/>
                  </a:lnTo>
                  <a:lnTo>
                    <a:pt x="57" y="86"/>
                  </a:lnTo>
                  <a:lnTo>
                    <a:pt x="64" y="97"/>
                  </a:lnTo>
                  <a:lnTo>
                    <a:pt x="71" y="110"/>
                  </a:lnTo>
                  <a:lnTo>
                    <a:pt x="75" y="117"/>
                  </a:lnTo>
                  <a:lnTo>
                    <a:pt x="79" y="123"/>
                  </a:lnTo>
                  <a:lnTo>
                    <a:pt x="84" y="128"/>
                  </a:lnTo>
                  <a:lnTo>
                    <a:pt x="89" y="135"/>
                  </a:lnTo>
                  <a:lnTo>
                    <a:pt x="93" y="137"/>
                  </a:lnTo>
                  <a:lnTo>
                    <a:pt x="99" y="143"/>
                  </a:lnTo>
                  <a:lnTo>
                    <a:pt x="103" y="144"/>
                  </a:lnTo>
                  <a:lnTo>
                    <a:pt x="107" y="145"/>
                  </a:lnTo>
                  <a:lnTo>
                    <a:pt x="110" y="145"/>
                  </a:lnTo>
                  <a:lnTo>
                    <a:pt x="112" y="144"/>
                  </a:lnTo>
                  <a:lnTo>
                    <a:pt x="115" y="140"/>
                  </a:lnTo>
                  <a:lnTo>
                    <a:pt x="115" y="135"/>
                  </a:lnTo>
                  <a:lnTo>
                    <a:pt x="114" y="130"/>
                  </a:lnTo>
                  <a:lnTo>
                    <a:pt x="112" y="124"/>
                  </a:lnTo>
                  <a:lnTo>
                    <a:pt x="105" y="115"/>
                  </a:lnTo>
                  <a:lnTo>
                    <a:pt x="98" y="109"/>
                  </a:lnTo>
                  <a:lnTo>
                    <a:pt x="75" y="6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10" name="Freeform 131">
              <a:extLst>
                <a:ext uri="{FF2B5EF4-FFF2-40B4-BE49-F238E27FC236}">
                  <a16:creationId xmlns:a16="http://schemas.microsoft.com/office/drawing/2014/main" id="{2C6EAD4E-9B93-3148-BFBD-AC120FE400B4}"/>
                </a:ext>
              </a:extLst>
            </p:cNvPr>
            <p:cNvSpPr>
              <a:spLocks/>
            </p:cNvSpPr>
            <p:nvPr/>
          </p:nvSpPr>
          <p:spPr bwMode="auto">
            <a:xfrm>
              <a:off x="7661365" y="5171581"/>
              <a:ext cx="34613" cy="52383"/>
            </a:xfrm>
            <a:custGeom>
              <a:avLst/>
              <a:gdLst/>
              <a:ahLst/>
              <a:cxnLst>
                <a:cxn ang="0">
                  <a:pos x="66" y="69"/>
                </a:cxn>
                <a:cxn ang="0">
                  <a:pos x="57" y="57"/>
                </a:cxn>
                <a:cxn ang="0">
                  <a:pos x="50" y="43"/>
                </a:cxn>
                <a:cxn ang="0">
                  <a:pos x="44" y="32"/>
                </a:cxn>
                <a:cxn ang="0">
                  <a:pos x="35" y="19"/>
                </a:cxn>
                <a:cxn ang="0">
                  <a:pos x="31" y="12"/>
                </a:cxn>
                <a:cxn ang="0">
                  <a:pos x="25" y="7"/>
                </a:cxn>
                <a:cxn ang="0">
                  <a:pos x="20" y="3"/>
                </a:cxn>
                <a:cxn ang="0">
                  <a:pos x="15" y="0"/>
                </a:cxn>
                <a:cxn ang="0">
                  <a:pos x="9" y="0"/>
                </a:cxn>
                <a:cxn ang="0">
                  <a:pos x="5" y="2"/>
                </a:cxn>
                <a:cxn ang="0">
                  <a:pos x="2" y="4"/>
                </a:cxn>
                <a:cxn ang="0">
                  <a:pos x="1" y="8"/>
                </a:cxn>
                <a:cxn ang="0">
                  <a:pos x="0" y="13"/>
                </a:cxn>
                <a:cxn ang="0">
                  <a:pos x="1" y="19"/>
                </a:cxn>
                <a:cxn ang="0">
                  <a:pos x="1" y="22"/>
                </a:cxn>
                <a:cxn ang="0">
                  <a:pos x="3" y="26"/>
                </a:cxn>
                <a:cxn ang="0">
                  <a:pos x="15" y="42"/>
                </a:cxn>
                <a:cxn ang="0">
                  <a:pos x="27" y="57"/>
                </a:cxn>
                <a:cxn ang="0">
                  <a:pos x="35" y="67"/>
                </a:cxn>
                <a:cxn ang="0">
                  <a:pos x="41" y="76"/>
                </a:cxn>
                <a:cxn ang="0">
                  <a:pos x="48" y="86"/>
                </a:cxn>
                <a:cxn ang="0">
                  <a:pos x="54" y="96"/>
                </a:cxn>
                <a:cxn ang="0">
                  <a:pos x="59" y="104"/>
                </a:cxn>
                <a:cxn ang="0">
                  <a:pos x="64" y="112"/>
                </a:cxn>
                <a:cxn ang="0">
                  <a:pos x="67" y="116"/>
                </a:cxn>
                <a:cxn ang="0">
                  <a:pos x="70" y="117"/>
                </a:cxn>
                <a:cxn ang="0">
                  <a:pos x="72" y="117"/>
                </a:cxn>
                <a:cxn ang="0">
                  <a:pos x="73" y="116"/>
                </a:cxn>
                <a:cxn ang="0">
                  <a:pos x="75" y="111"/>
                </a:cxn>
                <a:cxn ang="0">
                  <a:pos x="75" y="104"/>
                </a:cxn>
                <a:cxn ang="0">
                  <a:pos x="66" y="69"/>
                </a:cxn>
              </a:cxnLst>
              <a:rect l="0" t="0" r="r" b="b"/>
              <a:pathLst>
                <a:path w="75" h="117">
                  <a:moveTo>
                    <a:pt x="66" y="69"/>
                  </a:moveTo>
                  <a:lnTo>
                    <a:pt x="57" y="57"/>
                  </a:lnTo>
                  <a:lnTo>
                    <a:pt x="50" y="43"/>
                  </a:lnTo>
                  <a:lnTo>
                    <a:pt x="44" y="32"/>
                  </a:lnTo>
                  <a:lnTo>
                    <a:pt x="35" y="19"/>
                  </a:lnTo>
                  <a:lnTo>
                    <a:pt x="31" y="12"/>
                  </a:lnTo>
                  <a:lnTo>
                    <a:pt x="25" y="7"/>
                  </a:lnTo>
                  <a:lnTo>
                    <a:pt x="20" y="3"/>
                  </a:lnTo>
                  <a:lnTo>
                    <a:pt x="15" y="0"/>
                  </a:lnTo>
                  <a:lnTo>
                    <a:pt x="9" y="0"/>
                  </a:lnTo>
                  <a:lnTo>
                    <a:pt x="5" y="2"/>
                  </a:lnTo>
                  <a:lnTo>
                    <a:pt x="2" y="4"/>
                  </a:lnTo>
                  <a:lnTo>
                    <a:pt x="1" y="8"/>
                  </a:lnTo>
                  <a:lnTo>
                    <a:pt x="0" y="13"/>
                  </a:lnTo>
                  <a:lnTo>
                    <a:pt x="1" y="19"/>
                  </a:lnTo>
                  <a:lnTo>
                    <a:pt x="1" y="22"/>
                  </a:lnTo>
                  <a:lnTo>
                    <a:pt x="3" y="26"/>
                  </a:lnTo>
                  <a:lnTo>
                    <a:pt x="15" y="42"/>
                  </a:lnTo>
                  <a:lnTo>
                    <a:pt x="27" y="57"/>
                  </a:lnTo>
                  <a:lnTo>
                    <a:pt x="35" y="67"/>
                  </a:lnTo>
                  <a:lnTo>
                    <a:pt x="41" y="76"/>
                  </a:lnTo>
                  <a:lnTo>
                    <a:pt x="48" y="86"/>
                  </a:lnTo>
                  <a:lnTo>
                    <a:pt x="54" y="96"/>
                  </a:lnTo>
                  <a:lnTo>
                    <a:pt x="59" y="104"/>
                  </a:lnTo>
                  <a:lnTo>
                    <a:pt x="64" y="112"/>
                  </a:lnTo>
                  <a:lnTo>
                    <a:pt x="67" y="116"/>
                  </a:lnTo>
                  <a:lnTo>
                    <a:pt x="70" y="117"/>
                  </a:lnTo>
                  <a:lnTo>
                    <a:pt x="72" y="117"/>
                  </a:lnTo>
                  <a:lnTo>
                    <a:pt x="73" y="116"/>
                  </a:lnTo>
                  <a:lnTo>
                    <a:pt x="75" y="111"/>
                  </a:lnTo>
                  <a:lnTo>
                    <a:pt x="75" y="104"/>
                  </a:lnTo>
                  <a:lnTo>
                    <a:pt x="66" y="6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11" name="Freeform 132">
              <a:extLst>
                <a:ext uri="{FF2B5EF4-FFF2-40B4-BE49-F238E27FC236}">
                  <a16:creationId xmlns:a16="http://schemas.microsoft.com/office/drawing/2014/main" id="{B7E2DBB0-393D-504E-B80D-3E06732166B4}"/>
                </a:ext>
              </a:extLst>
            </p:cNvPr>
            <p:cNvSpPr>
              <a:spLocks/>
            </p:cNvSpPr>
            <p:nvPr/>
          </p:nvSpPr>
          <p:spPr bwMode="auto">
            <a:xfrm>
              <a:off x="7746985" y="5299829"/>
              <a:ext cx="34613" cy="55996"/>
            </a:xfrm>
            <a:custGeom>
              <a:avLst/>
              <a:gdLst/>
              <a:ahLst/>
              <a:cxnLst>
                <a:cxn ang="0">
                  <a:pos x="57" y="114"/>
                </a:cxn>
                <a:cxn ang="0">
                  <a:pos x="49" y="104"/>
                </a:cxn>
                <a:cxn ang="0">
                  <a:pos x="44" y="95"/>
                </a:cxn>
                <a:cxn ang="0">
                  <a:pos x="37" y="84"/>
                </a:cxn>
                <a:cxn ang="0">
                  <a:pos x="31" y="74"/>
                </a:cxn>
                <a:cxn ang="0">
                  <a:pos x="24" y="61"/>
                </a:cxn>
                <a:cxn ang="0">
                  <a:pos x="18" y="47"/>
                </a:cxn>
                <a:cxn ang="0">
                  <a:pos x="12" y="36"/>
                </a:cxn>
                <a:cxn ang="0">
                  <a:pos x="5" y="26"/>
                </a:cxn>
                <a:cxn ang="0">
                  <a:pos x="2" y="21"/>
                </a:cxn>
                <a:cxn ang="0">
                  <a:pos x="1" y="16"/>
                </a:cxn>
                <a:cxn ang="0">
                  <a:pos x="0" y="10"/>
                </a:cxn>
                <a:cxn ang="0">
                  <a:pos x="0" y="4"/>
                </a:cxn>
                <a:cxn ang="0">
                  <a:pos x="0" y="1"/>
                </a:cxn>
                <a:cxn ang="0">
                  <a:pos x="1" y="0"/>
                </a:cxn>
                <a:cxn ang="0">
                  <a:pos x="2" y="0"/>
                </a:cxn>
                <a:cxn ang="0">
                  <a:pos x="4" y="0"/>
                </a:cxn>
                <a:cxn ang="0">
                  <a:pos x="8" y="3"/>
                </a:cxn>
                <a:cxn ang="0">
                  <a:pos x="12" y="7"/>
                </a:cxn>
                <a:cxn ang="0">
                  <a:pos x="18" y="17"/>
                </a:cxn>
                <a:cxn ang="0">
                  <a:pos x="22" y="22"/>
                </a:cxn>
                <a:cxn ang="0">
                  <a:pos x="31" y="40"/>
                </a:cxn>
                <a:cxn ang="0">
                  <a:pos x="41" y="57"/>
                </a:cxn>
                <a:cxn ang="0">
                  <a:pos x="49" y="67"/>
                </a:cxn>
                <a:cxn ang="0">
                  <a:pos x="57" y="78"/>
                </a:cxn>
                <a:cxn ang="0">
                  <a:pos x="63" y="88"/>
                </a:cxn>
                <a:cxn ang="0">
                  <a:pos x="70" y="100"/>
                </a:cxn>
                <a:cxn ang="0">
                  <a:pos x="72" y="106"/>
                </a:cxn>
                <a:cxn ang="0">
                  <a:pos x="76" y="115"/>
                </a:cxn>
                <a:cxn ang="0">
                  <a:pos x="78" y="119"/>
                </a:cxn>
                <a:cxn ang="0">
                  <a:pos x="76" y="122"/>
                </a:cxn>
                <a:cxn ang="0">
                  <a:pos x="75" y="124"/>
                </a:cxn>
                <a:cxn ang="0">
                  <a:pos x="70" y="123"/>
                </a:cxn>
                <a:cxn ang="0">
                  <a:pos x="57" y="114"/>
                </a:cxn>
              </a:cxnLst>
              <a:rect l="0" t="0" r="r" b="b"/>
              <a:pathLst>
                <a:path w="78" h="124">
                  <a:moveTo>
                    <a:pt x="57" y="114"/>
                  </a:moveTo>
                  <a:lnTo>
                    <a:pt x="49" y="104"/>
                  </a:lnTo>
                  <a:lnTo>
                    <a:pt x="44" y="95"/>
                  </a:lnTo>
                  <a:lnTo>
                    <a:pt x="37" y="84"/>
                  </a:lnTo>
                  <a:lnTo>
                    <a:pt x="31" y="74"/>
                  </a:lnTo>
                  <a:lnTo>
                    <a:pt x="24" y="61"/>
                  </a:lnTo>
                  <a:lnTo>
                    <a:pt x="18" y="47"/>
                  </a:lnTo>
                  <a:lnTo>
                    <a:pt x="12" y="36"/>
                  </a:lnTo>
                  <a:lnTo>
                    <a:pt x="5" y="26"/>
                  </a:lnTo>
                  <a:lnTo>
                    <a:pt x="2" y="21"/>
                  </a:lnTo>
                  <a:lnTo>
                    <a:pt x="1" y="16"/>
                  </a:lnTo>
                  <a:lnTo>
                    <a:pt x="0" y="10"/>
                  </a:lnTo>
                  <a:lnTo>
                    <a:pt x="0" y="4"/>
                  </a:lnTo>
                  <a:lnTo>
                    <a:pt x="0" y="1"/>
                  </a:lnTo>
                  <a:lnTo>
                    <a:pt x="1" y="0"/>
                  </a:lnTo>
                  <a:lnTo>
                    <a:pt x="2" y="0"/>
                  </a:lnTo>
                  <a:lnTo>
                    <a:pt x="4" y="0"/>
                  </a:lnTo>
                  <a:lnTo>
                    <a:pt x="8" y="3"/>
                  </a:lnTo>
                  <a:lnTo>
                    <a:pt x="12" y="7"/>
                  </a:lnTo>
                  <a:lnTo>
                    <a:pt x="18" y="17"/>
                  </a:lnTo>
                  <a:lnTo>
                    <a:pt x="22" y="22"/>
                  </a:lnTo>
                  <a:lnTo>
                    <a:pt x="31" y="40"/>
                  </a:lnTo>
                  <a:lnTo>
                    <a:pt x="41" y="57"/>
                  </a:lnTo>
                  <a:lnTo>
                    <a:pt x="49" y="67"/>
                  </a:lnTo>
                  <a:lnTo>
                    <a:pt x="57" y="78"/>
                  </a:lnTo>
                  <a:lnTo>
                    <a:pt x="63" y="88"/>
                  </a:lnTo>
                  <a:lnTo>
                    <a:pt x="70" y="100"/>
                  </a:lnTo>
                  <a:lnTo>
                    <a:pt x="72" y="106"/>
                  </a:lnTo>
                  <a:lnTo>
                    <a:pt x="76" y="115"/>
                  </a:lnTo>
                  <a:lnTo>
                    <a:pt x="78" y="119"/>
                  </a:lnTo>
                  <a:lnTo>
                    <a:pt x="76" y="122"/>
                  </a:lnTo>
                  <a:lnTo>
                    <a:pt x="75" y="124"/>
                  </a:lnTo>
                  <a:lnTo>
                    <a:pt x="70" y="123"/>
                  </a:lnTo>
                  <a:lnTo>
                    <a:pt x="57" y="11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12" name="Freeform 133">
              <a:extLst>
                <a:ext uri="{FF2B5EF4-FFF2-40B4-BE49-F238E27FC236}">
                  <a16:creationId xmlns:a16="http://schemas.microsoft.com/office/drawing/2014/main" id="{45531FAF-6164-BA44-A903-3694B42E184E}"/>
                </a:ext>
              </a:extLst>
            </p:cNvPr>
            <p:cNvSpPr>
              <a:spLocks/>
            </p:cNvSpPr>
            <p:nvPr/>
          </p:nvSpPr>
          <p:spPr bwMode="auto">
            <a:xfrm>
              <a:off x="7783419" y="5310667"/>
              <a:ext cx="43721" cy="43351"/>
            </a:xfrm>
            <a:custGeom>
              <a:avLst/>
              <a:gdLst/>
              <a:ahLst/>
              <a:cxnLst>
                <a:cxn ang="0">
                  <a:pos x="55" y="79"/>
                </a:cxn>
                <a:cxn ang="0">
                  <a:pos x="43" y="66"/>
                </a:cxn>
                <a:cxn ang="0">
                  <a:pos x="32" y="53"/>
                </a:cxn>
                <a:cxn ang="0">
                  <a:pos x="23" y="40"/>
                </a:cxn>
                <a:cxn ang="0">
                  <a:pos x="13" y="26"/>
                </a:cxn>
                <a:cxn ang="0">
                  <a:pos x="6" y="17"/>
                </a:cxn>
                <a:cxn ang="0">
                  <a:pos x="1" y="5"/>
                </a:cxn>
                <a:cxn ang="0">
                  <a:pos x="0" y="1"/>
                </a:cxn>
                <a:cxn ang="0">
                  <a:pos x="1" y="0"/>
                </a:cxn>
                <a:cxn ang="0">
                  <a:pos x="5" y="0"/>
                </a:cxn>
                <a:cxn ang="0">
                  <a:pos x="11" y="5"/>
                </a:cxn>
                <a:cxn ang="0">
                  <a:pos x="28" y="20"/>
                </a:cxn>
                <a:cxn ang="0">
                  <a:pos x="45" y="34"/>
                </a:cxn>
                <a:cxn ang="0">
                  <a:pos x="57" y="43"/>
                </a:cxn>
                <a:cxn ang="0">
                  <a:pos x="67" y="53"/>
                </a:cxn>
                <a:cxn ang="0">
                  <a:pos x="77" y="64"/>
                </a:cxn>
                <a:cxn ang="0">
                  <a:pos x="85" y="75"/>
                </a:cxn>
                <a:cxn ang="0">
                  <a:pos x="92" y="83"/>
                </a:cxn>
                <a:cxn ang="0">
                  <a:pos x="96" y="91"/>
                </a:cxn>
                <a:cxn ang="0">
                  <a:pos x="96" y="95"/>
                </a:cxn>
                <a:cxn ang="0">
                  <a:pos x="93" y="96"/>
                </a:cxn>
                <a:cxn ang="0">
                  <a:pos x="90" y="97"/>
                </a:cxn>
                <a:cxn ang="0">
                  <a:pos x="88" y="97"/>
                </a:cxn>
                <a:cxn ang="0">
                  <a:pos x="80" y="96"/>
                </a:cxn>
                <a:cxn ang="0">
                  <a:pos x="76" y="93"/>
                </a:cxn>
                <a:cxn ang="0">
                  <a:pos x="55" y="79"/>
                </a:cxn>
              </a:cxnLst>
              <a:rect l="0" t="0" r="r" b="b"/>
              <a:pathLst>
                <a:path w="96" h="97">
                  <a:moveTo>
                    <a:pt x="55" y="79"/>
                  </a:moveTo>
                  <a:lnTo>
                    <a:pt x="43" y="66"/>
                  </a:lnTo>
                  <a:lnTo>
                    <a:pt x="32" y="53"/>
                  </a:lnTo>
                  <a:lnTo>
                    <a:pt x="23" y="40"/>
                  </a:lnTo>
                  <a:lnTo>
                    <a:pt x="13" y="26"/>
                  </a:lnTo>
                  <a:lnTo>
                    <a:pt x="6" y="17"/>
                  </a:lnTo>
                  <a:lnTo>
                    <a:pt x="1" y="5"/>
                  </a:lnTo>
                  <a:lnTo>
                    <a:pt x="0" y="1"/>
                  </a:lnTo>
                  <a:lnTo>
                    <a:pt x="1" y="0"/>
                  </a:lnTo>
                  <a:lnTo>
                    <a:pt x="5" y="0"/>
                  </a:lnTo>
                  <a:lnTo>
                    <a:pt x="11" y="5"/>
                  </a:lnTo>
                  <a:lnTo>
                    <a:pt x="28" y="20"/>
                  </a:lnTo>
                  <a:lnTo>
                    <a:pt x="45" y="34"/>
                  </a:lnTo>
                  <a:lnTo>
                    <a:pt x="57" y="43"/>
                  </a:lnTo>
                  <a:lnTo>
                    <a:pt x="67" y="53"/>
                  </a:lnTo>
                  <a:lnTo>
                    <a:pt x="77" y="64"/>
                  </a:lnTo>
                  <a:lnTo>
                    <a:pt x="85" y="75"/>
                  </a:lnTo>
                  <a:lnTo>
                    <a:pt x="92" y="83"/>
                  </a:lnTo>
                  <a:lnTo>
                    <a:pt x="96" y="91"/>
                  </a:lnTo>
                  <a:lnTo>
                    <a:pt x="96" y="95"/>
                  </a:lnTo>
                  <a:lnTo>
                    <a:pt x="93" y="96"/>
                  </a:lnTo>
                  <a:lnTo>
                    <a:pt x="90" y="97"/>
                  </a:lnTo>
                  <a:lnTo>
                    <a:pt x="88" y="97"/>
                  </a:lnTo>
                  <a:lnTo>
                    <a:pt x="80" y="96"/>
                  </a:lnTo>
                  <a:lnTo>
                    <a:pt x="76" y="93"/>
                  </a:lnTo>
                  <a:lnTo>
                    <a:pt x="55" y="7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13" name="Freeform 134">
              <a:extLst>
                <a:ext uri="{FF2B5EF4-FFF2-40B4-BE49-F238E27FC236}">
                  <a16:creationId xmlns:a16="http://schemas.microsoft.com/office/drawing/2014/main" id="{B1614BAE-4FCE-2144-801B-D642D36D9252}"/>
                </a:ext>
              </a:extLst>
            </p:cNvPr>
            <p:cNvSpPr>
              <a:spLocks/>
            </p:cNvSpPr>
            <p:nvPr/>
          </p:nvSpPr>
          <p:spPr bwMode="auto">
            <a:xfrm>
              <a:off x="7861751" y="5402788"/>
              <a:ext cx="20039" cy="16257"/>
            </a:xfrm>
            <a:custGeom>
              <a:avLst/>
              <a:gdLst/>
              <a:ahLst/>
              <a:cxnLst>
                <a:cxn ang="0">
                  <a:pos x="46" y="17"/>
                </a:cxn>
                <a:cxn ang="0">
                  <a:pos x="34" y="11"/>
                </a:cxn>
                <a:cxn ang="0">
                  <a:pos x="22" y="4"/>
                </a:cxn>
                <a:cxn ang="0">
                  <a:pos x="16" y="2"/>
                </a:cxn>
                <a:cxn ang="0">
                  <a:pos x="9" y="0"/>
                </a:cxn>
                <a:cxn ang="0">
                  <a:pos x="5" y="0"/>
                </a:cxn>
                <a:cxn ang="0">
                  <a:pos x="1" y="2"/>
                </a:cxn>
                <a:cxn ang="0">
                  <a:pos x="0" y="7"/>
                </a:cxn>
                <a:cxn ang="0">
                  <a:pos x="1" y="12"/>
                </a:cxn>
                <a:cxn ang="0">
                  <a:pos x="11" y="19"/>
                </a:cxn>
                <a:cxn ang="0">
                  <a:pos x="20" y="25"/>
                </a:cxn>
                <a:cxn ang="0">
                  <a:pos x="22" y="32"/>
                </a:cxn>
                <a:cxn ang="0">
                  <a:pos x="26" y="37"/>
                </a:cxn>
                <a:cxn ang="0">
                  <a:pos x="30" y="37"/>
                </a:cxn>
                <a:cxn ang="0">
                  <a:pos x="34" y="37"/>
                </a:cxn>
                <a:cxn ang="0">
                  <a:pos x="38" y="35"/>
                </a:cxn>
                <a:cxn ang="0">
                  <a:pos x="42" y="33"/>
                </a:cxn>
                <a:cxn ang="0">
                  <a:pos x="46" y="17"/>
                </a:cxn>
              </a:cxnLst>
              <a:rect l="0" t="0" r="r" b="b"/>
              <a:pathLst>
                <a:path w="46" h="37">
                  <a:moveTo>
                    <a:pt x="46" y="17"/>
                  </a:moveTo>
                  <a:lnTo>
                    <a:pt x="34" y="11"/>
                  </a:lnTo>
                  <a:lnTo>
                    <a:pt x="22" y="4"/>
                  </a:lnTo>
                  <a:lnTo>
                    <a:pt x="16" y="2"/>
                  </a:lnTo>
                  <a:lnTo>
                    <a:pt x="9" y="0"/>
                  </a:lnTo>
                  <a:lnTo>
                    <a:pt x="5" y="0"/>
                  </a:lnTo>
                  <a:lnTo>
                    <a:pt x="1" y="2"/>
                  </a:lnTo>
                  <a:lnTo>
                    <a:pt x="0" y="7"/>
                  </a:lnTo>
                  <a:lnTo>
                    <a:pt x="1" y="12"/>
                  </a:lnTo>
                  <a:lnTo>
                    <a:pt x="11" y="19"/>
                  </a:lnTo>
                  <a:lnTo>
                    <a:pt x="20" y="25"/>
                  </a:lnTo>
                  <a:lnTo>
                    <a:pt x="22" y="32"/>
                  </a:lnTo>
                  <a:lnTo>
                    <a:pt x="26" y="37"/>
                  </a:lnTo>
                  <a:lnTo>
                    <a:pt x="30" y="37"/>
                  </a:lnTo>
                  <a:lnTo>
                    <a:pt x="34" y="37"/>
                  </a:lnTo>
                  <a:lnTo>
                    <a:pt x="38" y="35"/>
                  </a:lnTo>
                  <a:lnTo>
                    <a:pt x="42" y="33"/>
                  </a:lnTo>
                  <a:lnTo>
                    <a:pt x="46" y="1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14" name="Freeform 135">
              <a:extLst>
                <a:ext uri="{FF2B5EF4-FFF2-40B4-BE49-F238E27FC236}">
                  <a16:creationId xmlns:a16="http://schemas.microsoft.com/office/drawing/2014/main" id="{0B1A8A34-9CF6-A949-9177-A11674512DA0}"/>
                </a:ext>
              </a:extLst>
            </p:cNvPr>
            <p:cNvSpPr>
              <a:spLocks/>
            </p:cNvSpPr>
            <p:nvPr/>
          </p:nvSpPr>
          <p:spPr bwMode="auto">
            <a:xfrm>
              <a:off x="7989269" y="5471427"/>
              <a:ext cx="56473" cy="27095"/>
            </a:xfrm>
            <a:custGeom>
              <a:avLst/>
              <a:gdLst/>
              <a:ahLst/>
              <a:cxnLst>
                <a:cxn ang="0">
                  <a:pos x="105" y="29"/>
                </a:cxn>
                <a:cxn ang="0">
                  <a:pos x="88" y="24"/>
                </a:cxn>
                <a:cxn ang="0">
                  <a:pos x="72" y="19"/>
                </a:cxn>
                <a:cxn ang="0">
                  <a:pos x="59" y="13"/>
                </a:cxn>
                <a:cxn ang="0">
                  <a:pos x="44" y="7"/>
                </a:cxn>
                <a:cxn ang="0">
                  <a:pos x="38" y="4"/>
                </a:cxn>
                <a:cxn ang="0">
                  <a:pos x="30" y="2"/>
                </a:cxn>
                <a:cxn ang="0">
                  <a:pos x="24" y="0"/>
                </a:cxn>
                <a:cxn ang="0">
                  <a:pos x="17" y="0"/>
                </a:cxn>
                <a:cxn ang="0">
                  <a:pos x="12" y="3"/>
                </a:cxn>
                <a:cxn ang="0">
                  <a:pos x="7" y="6"/>
                </a:cxn>
                <a:cxn ang="0">
                  <a:pos x="4" y="9"/>
                </a:cxn>
                <a:cxn ang="0">
                  <a:pos x="2" y="15"/>
                </a:cxn>
                <a:cxn ang="0">
                  <a:pos x="0" y="20"/>
                </a:cxn>
                <a:cxn ang="0">
                  <a:pos x="0" y="25"/>
                </a:cxn>
                <a:cxn ang="0">
                  <a:pos x="0" y="30"/>
                </a:cxn>
                <a:cxn ang="0">
                  <a:pos x="3" y="35"/>
                </a:cxn>
                <a:cxn ang="0">
                  <a:pos x="4" y="39"/>
                </a:cxn>
                <a:cxn ang="0">
                  <a:pos x="8" y="43"/>
                </a:cxn>
                <a:cxn ang="0">
                  <a:pos x="11" y="46"/>
                </a:cxn>
                <a:cxn ang="0">
                  <a:pos x="15" y="47"/>
                </a:cxn>
                <a:cxn ang="0">
                  <a:pos x="22" y="50"/>
                </a:cxn>
                <a:cxn ang="0">
                  <a:pos x="31" y="50"/>
                </a:cxn>
                <a:cxn ang="0">
                  <a:pos x="39" y="51"/>
                </a:cxn>
                <a:cxn ang="0">
                  <a:pos x="47" y="52"/>
                </a:cxn>
                <a:cxn ang="0">
                  <a:pos x="53" y="54"/>
                </a:cxn>
                <a:cxn ang="0">
                  <a:pos x="60" y="56"/>
                </a:cxn>
                <a:cxn ang="0">
                  <a:pos x="66" y="59"/>
                </a:cxn>
                <a:cxn ang="0">
                  <a:pos x="74" y="61"/>
                </a:cxn>
                <a:cxn ang="0">
                  <a:pos x="82" y="63"/>
                </a:cxn>
                <a:cxn ang="0">
                  <a:pos x="90" y="63"/>
                </a:cxn>
                <a:cxn ang="0">
                  <a:pos x="103" y="63"/>
                </a:cxn>
                <a:cxn ang="0">
                  <a:pos x="114" y="60"/>
                </a:cxn>
                <a:cxn ang="0">
                  <a:pos x="119" y="57"/>
                </a:cxn>
                <a:cxn ang="0">
                  <a:pos x="123" y="54"/>
                </a:cxn>
                <a:cxn ang="0">
                  <a:pos x="125" y="48"/>
                </a:cxn>
                <a:cxn ang="0">
                  <a:pos x="126" y="41"/>
                </a:cxn>
                <a:cxn ang="0">
                  <a:pos x="105" y="29"/>
                </a:cxn>
              </a:cxnLst>
              <a:rect l="0" t="0" r="r" b="b"/>
              <a:pathLst>
                <a:path w="126" h="63">
                  <a:moveTo>
                    <a:pt x="105" y="29"/>
                  </a:moveTo>
                  <a:lnTo>
                    <a:pt x="88" y="24"/>
                  </a:lnTo>
                  <a:lnTo>
                    <a:pt x="72" y="19"/>
                  </a:lnTo>
                  <a:lnTo>
                    <a:pt x="59" y="13"/>
                  </a:lnTo>
                  <a:lnTo>
                    <a:pt x="44" y="7"/>
                  </a:lnTo>
                  <a:lnTo>
                    <a:pt x="38" y="4"/>
                  </a:lnTo>
                  <a:lnTo>
                    <a:pt x="30" y="2"/>
                  </a:lnTo>
                  <a:lnTo>
                    <a:pt x="24" y="0"/>
                  </a:lnTo>
                  <a:lnTo>
                    <a:pt x="17" y="0"/>
                  </a:lnTo>
                  <a:lnTo>
                    <a:pt x="12" y="3"/>
                  </a:lnTo>
                  <a:lnTo>
                    <a:pt x="7" y="6"/>
                  </a:lnTo>
                  <a:lnTo>
                    <a:pt x="4" y="9"/>
                  </a:lnTo>
                  <a:lnTo>
                    <a:pt x="2" y="15"/>
                  </a:lnTo>
                  <a:lnTo>
                    <a:pt x="0" y="20"/>
                  </a:lnTo>
                  <a:lnTo>
                    <a:pt x="0" y="25"/>
                  </a:lnTo>
                  <a:lnTo>
                    <a:pt x="0" y="30"/>
                  </a:lnTo>
                  <a:lnTo>
                    <a:pt x="3" y="35"/>
                  </a:lnTo>
                  <a:lnTo>
                    <a:pt x="4" y="39"/>
                  </a:lnTo>
                  <a:lnTo>
                    <a:pt x="8" y="43"/>
                  </a:lnTo>
                  <a:lnTo>
                    <a:pt x="11" y="46"/>
                  </a:lnTo>
                  <a:lnTo>
                    <a:pt x="15" y="47"/>
                  </a:lnTo>
                  <a:lnTo>
                    <a:pt x="22" y="50"/>
                  </a:lnTo>
                  <a:lnTo>
                    <a:pt x="31" y="50"/>
                  </a:lnTo>
                  <a:lnTo>
                    <a:pt x="39" y="51"/>
                  </a:lnTo>
                  <a:lnTo>
                    <a:pt x="47" y="52"/>
                  </a:lnTo>
                  <a:lnTo>
                    <a:pt x="53" y="54"/>
                  </a:lnTo>
                  <a:lnTo>
                    <a:pt x="60" y="56"/>
                  </a:lnTo>
                  <a:lnTo>
                    <a:pt x="66" y="59"/>
                  </a:lnTo>
                  <a:lnTo>
                    <a:pt x="74" y="61"/>
                  </a:lnTo>
                  <a:lnTo>
                    <a:pt x="82" y="63"/>
                  </a:lnTo>
                  <a:lnTo>
                    <a:pt x="90" y="63"/>
                  </a:lnTo>
                  <a:lnTo>
                    <a:pt x="103" y="63"/>
                  </a:lnTo>
                  <a:lnTo>
                    <a:pt x="114" y="60"/>
                  </a:lnTo>
                  <a:lnTo>
                    <a:pt x="119" y="57"/>
                  </a:lnTo>
                  <a:lnTo>
                    <a:pt x="123" y="54"/>
                  </a:lnTo>
                  <a:lnTo>
                    <a:pt x="125" y="48"/>
                  </a:lnTo>
                  <a:lnTo>
                    <a:pt x="126" y="41"/>
                  </a:lnTo>
                  <a:lnTo>
                    <a:pt x="105" y="2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15" name="Freeform 136">
              <a:extLst>
                <a:ext uri="{FF2B5EF4-FFF2-40B4-BE49-F238E27FC236}">
                  <a16:creationId xmlns:a16="http://schemas.microsoft.com/office/drawing/2014/main" id="{7502C191-812B-E044-8F5D-F036B3B63405}"/>
                </a:ext>
              </a:extLst>
            </p:cNvPr>
            <p:cNvSpPr>
              <a:spLocks/>
            </p:cNvSpPr>
            <p:nvPr/>
          </p:nvSpPr>
          <p:spPr bwMode="auto">
            <a:xfrm>
              <a:off x="7980161" y="5505748"/>
              <a:ext cx="98371" cy="27095"/>
            </a:xfrm>
            <a:custGeom>
              <a:avLst/>
              <a:gdLst/>
              <a:ahLst/>
              <a:cxnLst>
                <a:cxn ang="0">
                  <a:pos x="180" y="29"/>
                </a:cxn>
                <a:cxn ang="0">
                  <a:pos x="166" y="31"/>
                </a:cxn>
                <a:cxn ang="0">
                  <a:pos x="150" y="31"/>
                </a:cxn>
                <a:cxn ang="0">
                  <a:pos x="134" y="30"/>
                </a:cxn>
                <a:cxn ang="0">
                  <a:pos x="119" y="27"/>
                </a:cxn>
                <a:cxn ang="0">
                  <a:pos x="100" y="17"/>
                </a:cxn>
                <a:cxn ang="0">
                  <a:pos x="79" y="5"/>
                </a:cxn>
                <a:cxn ang="0">
                  <a:pos x="69" y="1"/>
                </a:cxn>
                <a:cxn ang="0">
                  <a:pos x="60" y="0"/>
                </a:cxn>
                <a:cxn ang="0">
                  <a:pos x="55" y="1"/>
                </a:cxn>
                <a:cxn ang="0">
                  <a:pos x="49" y="3"/>
                </a:cxn>
                <a:cxn ang="0">
                  <a:pos x="46" y="7"/>
                </a:cxn>
                <a:cxn ang="0">
                  <a:pos x="40" y="10"/>
                </a:cxn>
                <a:cxn ang="0">
                  <a:pos x="27" y="18"/>
                </a:cxn>
                <a:cxn ang="0">
                  <a:pos x="9" y="29"/>
                </a:cxn>
                <a:cxn ang="0">
                  <a:pos x="5" y="33"/>
                </a:cxn>
                <a:cxn ang="0">
                  <a:pos x="3" y="35"/>
                </a:cxn>
                <a:cxn ang="0">
                  <a:pos x="0" y="38"/>
                </a:cxn>
                <a:cxn ang="0">
                  <a:pos x="0" y="40"/>
                </a:cxn>
                <a:cxn ang="0">
                  <a:pos x="0" y="43"/>
                </a:cxn>
                <a:cxn ang="0">
                  <a:pos x="3" y="47"/>
                </a:cxn>
                <a:cxn ang="0">
                  <a:pos x="7" y="49"/>
                </a:cxn>
                <a:cxn ang="0">
                  <a:pos x="12" y="52"/>
                </a:cxn>
                <a:cxn ang="0">
                  <a:pos x="22" y="55"/>
                </a:cxn>
                <a:cxn ang="0">
                  <a:pos x="34" y="56"/>
                </a:cxn>
                <a:cxn ang="0">
                  <a:pos x="44" y="56"/>
                </a:cxn>
                <a:cxn ang="0">
                  <a:pos x="56" y="56"/>
                </a:cxn>
                <a:cxn ang="0">
                  <a:pos x="78" y="55"/>
                </a:cxn>
                <a:cxn ang="0">
                  <a:pos x="99" y="55"/>
                </a:cxn>
                <a:cxn ang="0">
                  <a:pos x="109" y="56"/>
                </a:cxn>
                <a:cxn ang="0">
                  <a:pos x="119" y="57"/>
                </a:cxn>
                <a:cxn ang="0">
                  <a:pos x="130" y="58"/>
                </a:cxn>
                <a:cxn ang="0">
                  <a:pos x="139" y="58"/>
                </a:cxn>
                <a:cxn ang="0">
                  <a:pos x="153" y="55"/>
                </a:cxn>
                <a:cxn ang="0">
                  <a:pos x="166" y="49"/>
                </a:cxn>
                <a:cxn ang="0">
                  <a:pos x="184" y="49"/>
                </a:cxn>
                <a:cxn ang="0">
                  <a:pos x="202" y="49"/>
                </a:cxn>
                <a:cxn ang="0">
                  <a:pos x="209" y="48"/>
                </a:cxn>
                <a:cxn ang="0">
                  <a:pos x="213" y="45"/>
                </a:cxn>
                <a:cxn ang="0">
                  <a:pos x="215" y="42"/>
                </a:cxn>
                <a:cxn ang="0">
                  <a:pos x="217" y="38"/>
                </a:cxn>
                <a:cxn ang="0">
                  <a:pos x="215" y="34"/>
                </a:cxn>
                <a:cxn ang="0">
                  <a:pos x="213" y="31"/>
                </a:cxn>
                <a:cxn ang="0">
                  <a:pos x="209" y="29"/>
                </a:cxn>
                <a:cxn ang="0">
                  <a:pos x="202" y="27"/>
                </a:cxn>
                <a:cxn ang="0">
                  <a:pos x="180" y="29"/>
                </a:cxn>
              </a:cxnLst>
              <a:rect l="0" t="0" r="r" b="b"/>
              <a:pathLst>
                <a:path w="217" h="58">
                  <a:moveTo>
                    <a:pt x="180" y="29"/>
                  </a:moveTo>
                  <a:lnTo>
                    <a:pt x="166" y="31"/>
                  </a:lnTo>
                  <a:lnTo>
                    <a:pt x="150" y="31"/>
                  </a:lnTo>
                  <a:lnTo>
                    <a:pt x="134" y="30"/>
                  </a:lnTo>
                  <a:lnTo>
                    <a:pt x="119" y="27"/>
                  </a:lnTo>
                  <a:lnTo>
                    <a:pt x="100" y="17"/>
                  </a:lnTo>
                  <a:lnTo>
                    <a:pt x="79" y="5"/>
                  </a:lnTo>
                  <a:lnTo>
                    <a:pt x="69" y="1"/>
                  </a:lnTo>
                  <a:lnTo>
                    <a:pt x="60" y="0"/>
                  </a:lnTo>
                  <a:lnTo>
                    <a:pt x="55" y="1"/>
                  </a:lnTo>
                  <a:lnTo>
                    <a:pt x="49" y="3"/>
                  </a:lnTo>
                  <a:lnTo>
                    <a:pt x="46" y="7"/>
                  </a:lnTo>
                  <a:lnTo>
                    <a:pt x="40" y="10"/>
                  </a:lnTo>
                  <a:lnTo>
                    <a:pt x="27" y="18"/>
                  </a:lnTo>
                  <a:lnTo>
                    <a:pt x="9" y="29"/>
                  </a:lnTo>
                  <a:lnTo>
                    <a:pt x="5" y="33"/>
                  </a:lnTo>
                  <a:lnTo>
                    <a:pt x="3" y="35"/>
                  </a:lnTo>
                  <a:lnTo>
                    <a:pt x="0" y="38"/>
                  </a:lnTo>
                  <a:lnTo>
                    <a:pt x="0" y="40"/>
                  </a:lnTo>
                  <a:lnTo>
                    <a:pt x="0" y="43"/>
                  </a:lnTo>
                  <a:lnTo>
                    <a:pt x="3" y="47"/>
                  </a:lnTo>
                  <a:lnTo>
                    <a:pt x="7" y="49"/>
                  </a:lnTo>
                  <a:lnTo>
                    <a:pt x="12" y="52"/>
                  </a:lnTo>
                  <a:lnTo>
                    <a:pt x="22" y="55"/>
                  </a:lnTo>
                  <a:lnTo>
                    <a:pt x="34" y="56"/>
                  </a:lnTo>
                  <a:lnTo>
                    <a:pt x="44" y="56"/>
                  </a:lnTo>
                  <a:lnTo>
                    <a:pt x="56" y="56"/>
                  </a:lnTo>
                  <a:lnTo>
                    <a:pt x="78" y="55"/>
                  </a:lnTo>
                  <a:lnTo>
                    <a:pt x="99" y="55"/>
                  </a:lnTo>
                  <a:lnTo>
                    <a:pt x="109" y="56"/>
                  </a:lnTo>
                  <a:lnTo>
                    <a:pt x="119" y="57"/>
                  </a:lnTo>
                  <a:lnTo>
                    <a:pt x="130" y="58"/>
                  </a:lnTo>
                  <a:lnTo>
                    <a:pt x="139" y="58"/>
                  </a:lnTo>
                  <a:lnTo>
                    <a:pt x="153" y="55"/>
                  </a:lnTo>
                  <a:lnTo>
                    <a:pt x="166" y="49"/>
                  </a:lnTo>
                  <a:lnTo>
                    <a:pt x="184" y="49"/>
                  </a:lnTo>
                  <a:lnTo>
                    <a:pt x="202" y="49"/>
                  </a:lnTo>
                  <a:lnTo>
                    <a:pt x="209" y="48"/>
                  </a:lnTo>
                  <a:lnTo>
                    <a:pt x="213" y="45"/>
                  </a:lnTo>
                  <a:lnTo>
                    <a:pt x="215" y="42"/>
                  </a:lnTo>
                  <a:lnTo>
                    <a:pt x="217" y="38"/>
                  </a:lnTo>
                  <a:lnTo>
                    <a:pt x="215" y="34"/>
                  </a:lnTo>
                  <a:lnTo>
                    <a:pt x="213" y="31"/>
                  </a:lnTo>
                  <a:lnTo>
                    <a:pt x="209" y="29"/>
                  </a:lnTo>
                  <a:lnTo>
                    <a:pt x="202" y="27"/>
                  </a:lnTo>
                  <a:lnTo>
                    <a:pt x="180" y="2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16" name="Freeform 137">
              <a:extLst>
                <a:ext uri="{FF2B5EF4-FFF2-40B4-BE49-F238E27FC236}">
                  <a16:creationId xmlns:a16="http://schemas.microsoft.com/office/drawing/2014/main" id="{4FE5F7C4-CCC3-CC45-8F97-AAADC58B822A}"/>
                </a:ext>
              </a:extLst>
            </p:cNvPr>
            <p:cNvSpPr>
              <a:spLocks/>
            </p:cNvSpPr>
            <p:nvPr/>
          </p:nvSpPr>
          <p:spPr bwMode="auto">
            <a:xfrm>
              <a:off x="8020239" y="5552712"/>
              <a:ext cx="65581" cy="23483"/>
            </a:xfrm>
            <a:custGeom>
              <a:avLst/>
              <a:gdLst/>
              <a:ahLst/>
              <a:cxnLst>
                <a:cxn ang="0">
                  <a:pos x="96" y="11"/>
                </a:cxn>
                <a:cxn ang="0">
                  <a:pos x="88" y="11"/>
                </a:cxn>
                <a:cxn ang="0">
                  <a:pos x="80" y="11"/>
                </a:cxn>
                <a:cxn ang="0">
                  <a:pos x="73" y="10"/>
                </a:cxn>
                <a:cxn ang="0">
                  <a:pos x="65" y="8"/>
                </a:cxn>
                <a:cxn ang="0">
                  <a:pos x="49" y="2"/>
                </a:cxn>
                <a:cxn ang="0">
                  <a:pos x="34" y="0"/>
                </a:cxn>
                <a:cxn ang="0">
                  <a:pos x="18" y="0"/>
                </a:cxn>
                <a:cxn ang="0">
                  <a:pos x="6" y="1"/>
                </a:cxn>
                <a:cxn ang="0">
                  <a:pos x="4" y="4"/>
                </a:cxn>
                <a:cxn ang="0">
                  <a:pos x="1" y="9"/>
                </a:cxn>
                <a:cxn ang="0">
                  <a:pos x="0" y="15"/>
                </a:cxn>
                <a:cxn ang="0">
                  <a:pos x="1" y="24"/>
                </a:cxn>
                <a:cxn ang="0">
                  <a:pos x="3" y="32"/>
                </a:cxn>
                <a:cxn ang="0">
                  <a:pos x="4" y="39"/>
                </a:cxn>
                <a:cxn ang="0">
                  <a:pos x="5" y="42"/>
                </a:cxn>
                <a:cxn ang="0">
                  <a:pos x="9" y="46"/>
                </a:cxn>
                <a:cxn ang="0">
                  <a:pos x="12" y="49"/>
                </a:cxn>
                <a:cxn ang="0">
                  <a:pos x="17" y="50"/>
                </a:cxn>
                <a:cxn ang="0">
                  <a:pos x="23" y="49"/>
                </a:cxn>
                <a:cxn ang="0">
                  <a:pos x="30" y="46"/>
                </a:cxn>
                <a:cxn ang="0">
                  <a:pos x="40" y="44"/>
                </a:cxn>
                <a:cxn ang="0">
                  <a:pos x="50" y="42"/>
                </a:cxn>
                <a:cxn ang="0">
                  <a:pos x="61" y="44"/>
                </a:cxn>
                <a:cxn ang="0">
                  <a:pos x="71" y="44"/>
                </a:cxn>
                <a:cxn ang="0">
                  <a:pos x="87" y="44"/>
                </a:cxn>
                <a:cxn ang="0">
                  <a:pos x="102" y="44"/>
                </a:cxn>
                <a:cxn ang="0">
                  <a:pos x="119" y="44"/>
                </a:cxn>
                <a:cxn ang="0">
                  <a:pos x="133" y="42"/>
                </a:cxn>
                <a:cxn ang="0">
                  <a:pos x="137" y="41"/>
                </a:cxn>
                <a:cxn ang="0">
                  <a:pos x="140" y="40"/>
                </a:cxn>
                <a:cxn ang="0">
                  <a:pos x="141" y="39"/>
                </a:cxn>
                <a:cxn ang="0">
                  <a:pos x="142" y="36"/>
                </a:cxn>
                <a:cxn ang="0">
                  <a:pos x="142" y="33"/>
                </a:cxn>
                <a:cxn ang="0">
                  <a:pos x="142" y="31"/>
                </a:cxn>
                <a:cxn ang="0">
                  <a:pos x="140" y="28"/>
                </a:cxn>
                <a:cxn ang="0">
                  <a:pos x="137" y="27"/>
                </a:cxn>
                <a:cxn ang="0">
                  <a:pos x="122" y="20"/>
                </a:cxn>
                <a:cxn ang="0">
                  <a:pos x="106" y="15"/>
                </a:cxn>
                <a:cxn ang="0">
                  <a:pos x="96" y="11"/>
                </a:cxn>
              </a:cxnLst>
              <a:rect l="0" t="0" r="r" b="b"/>
              <a:pathLst>
                <a:path w="142" h="50">
                  <a:moveTo>
                    <a:pt x="96" y="11"/>
                  </a:moveTo>
                  <a:lnTo>
                    <a:pt x="88" y="11"/>
                  </a:lnTo>
                  <a:lnTo>
                    <a:pt x="80" y="11"/>
                  </a:lnTo>
                  <a:lnTo>
                    <a:pt x="73" y="10"/>
                  </a:lnTo>
                  <a:lnTo>
                    <a:pt x="65" y="8"/>
                  </a:lnTo>
                  <a:lnTo>
                    <a:pt x="49" y="2"/>
                  </a:lnTo>
                  <a:lnTo>
                    <a:pt x="34" y="0"/>
                  </a:lnTo>
                  <a:lnTo>
                    <a:pt x="18" y="0"/>
                  </a:lnTo>
                  <a:lnTo>
                    <a:pt x="6" y="1"/>
                  </a:lnTo>
                  <a:lnTo>
                    <a:pt x="4" y="4"/>
                  </a:lnTo>
                  <a:lnTo>
                    <a:pt x="1" y="9"/>
                  </a:lnTo>
                  <a:lnTo>
                    <a:pt x="0" y="15"/>
                  </a:lnTo>
                  <a:lnTo>
                    <a:pt x="1" y="24"/>
                  </a:lnTo>
                  <a:lnTo>
                    <a:pt x="3" y="32"/>
                  </a:lnTo>
                  <a:lnTo>
                    <a:pt x="4" y="39"/>
                  </a:lnTo>
                  <a:lnTo>
                    <a:pt x="5" y="42"/>
                  </a:lnTo>
                  <a:lnTo>
                    <a:pt x="9" y="46"/>
                  </a:lnTo>
                  <a:lnTo>
                    <a:pt x="12" y="49"/>
                  </a:lnTo>
                  <a:lnTo>
                    <a:pt x="17" y="50"/>
                  </a:lnTo>
                  <a:lnTo>
                    <a:pt x="23" y="49"/>
                  </a:lnTo>
                  <a:lnTo>
                    <a:pt x="30" y="46"/>
                  </a:lnTo>
                  <a:lnTo>
                    <a:pt x="40" y="44"/>
                  </a:lnTo>
                  <a:lnTo>
                    <a:pt x="50" y="42"/>
                  </a:lnTo>
                  <a:lnTo>
                    <a:pt x="61" y="44"/>
                  </a:lnTo>
                  <a:lnTo>
                    <a:pt x="71" y="44"/>
                  </a:lnTo>
                  <a:lnTo>
                    <a:pt x="87" y="44"/>
                  </a:lnTo>
                  <a:lnTo>
                    <a:pt x="102" y="44"/>
                  </a:lnTo>
                  <a:lnTo>
                    <a:pt x="119" y="44"/>
                  </a:lnTo>
                  <a:lnTo>
                    <a:pt x="133" y="42"/>
                  </a:lnTo>
                  <a:lnTo>
                    <a:pt x="137" y="41"/>
                  </a:lnTo>
                  <a:lnTo>
                    <a:pt x="140" y="40"/>
                  </a:lnTo>
                  <a:lnTo>
                    <a:pt x="141" y="39"/>
                  </a:lnTo>
                  <a:lnTo>
                    <a:pt x="142" y="36"/>
                  </a:lnTo>
                  <a:lnTo>
                    <a:pt x="142" y="33"/>
                  </a:lnTo>
                  <a:lnTo>
                    <a:pt x="142" y="31"/>
                  </a:lnTo>
                  <a:lnTo>
                    <a:pt x="140" y="28"/>
                  </a:lnTo>
                  <a:lnTo>
                    <a:pt x="137" y="27"/>
                  </a:lnTo>
                  <a:lnTo>
                    <a:pt x="122" y="20"/>
                  </a:lnTo>
                  <a:lnTo>
                    <a:pt x="106" y="15"/>
                  </a:lnTo>
                  <a:lnTo>
                    <a:pt x="96" y="1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17" name="Freeform 138">
              <a:extLst>
                <a:ext uri="{FF2B5EF4-FFF2-40B4-BE49-F238E27FC236}">
                  <a16:creationId xmlns:a16="http://schemas.microsoft.com/office/drawing/2014/main" id="{1E4D303C-1762-524E-A690-52B9A58CD842}"/>
                </a:ext>
              </a:extLst>
            </p:cNvPr>
            <p:cNvSpPr>
              <a:spLocks/>
            </p:cNvSpPr>
            <p:nvPr/>
          </p:nvSpPr>
          <p:spPr bwMode="auto">
            <a:xfrm>
              <a:off x="8113144" y="5597869"/>
              <a:ext cx="67403" cy="25288"/>
            </a:xfrm>
            <a:custGeom>
              <a:avLst/>
              <a:gdLst/>
              <a:ahLst/>
              <a:cxnLst>
                <a:cxn ang="0">
                  <a:pos x="101" y="13"/>
                </a:cxn>
                <a:cxn ang="0">
                  <a:pos x="83" y="8"/>
                </a:cxn>
                <a:cxn ang="0">
                  <a:pos x="63" y="2"/>
                </a:cxn>
                <a:cxn ang="0">
                  <a:pos x="52" y="1"/>
                </a:cxn>
                <a:cxn ang="0">
                  <a:pos x="42" y="0"/>
                </a:cxn>
                <a:cxn ang="0">
                  <a:pos x="31" y="0"/>
                </a:cxn>
                <a:cxn ang="0">
                  <a:pos x="21" y="1"/>
                </a:cxn>
                <a:cxn ang="0">
                  <a:pos x="15" y="1"/>
                </a:cxn>
                <a:cxn ang="0">
                  <a:pos x="8" y="4"/>
                </a:cxn>
                <a:cxn ang="0">
                  <a:pos x="4" y="6"/>
                </a:cxn>
                <a:cxn ang="0">
                  <a:pos x="2" y="9"/>
                </a:cxn>
                <a:cxn ang="0">
                  <a:pos x="0" y="13"/>
                </a:cxn>
                <a:cxn ang="0">
                  <a:pos x="3" y="17"/>
                </a:cxn>
                <a:cxn ang="0">
                  <a:pos x="7" y="21"/>
                </a:cxn>
                <a:cxn ang="0">
                  <a:pos x="13" y="26"/>
                </a:cxn>
                <a:cxn ang="0">
                  <a:pos x="26" y="30"/>
                </a:cxn>
                <a:cxn ang="0">
                  <a:pos x="41" y="32"/>
                </a:cxn>
                <a:cxn ang="0">
                  <a:pos x="56" y="33"/>
                </a:cxn>
                <a:cxn ang="0">
                  <a:pos x="69" y="35"/>
                </a:cxn>
                <a:cxn ang="0">
                  <a:pos x="85" y="39"/>
                </a:cxn>
                <a:cxn ang="0">
                  <a:pos x="99" y="45"/>
                </a:cxn>
                <a:cxn ang="0">
                  <a:pos x="113" y="50"/>
                </a:cxn>
                <a:cxn ang="0">
                  <a:pos x="129" y="54"/>
                </a:cxn>
                <a:cxn ang="0">
                  <a:pos x="132" y="55"/>
                </a:cxn>
                <a:cxn ang="0">
                  <a:pos x="139" y="55"/>
                </a:cxn>
                <a:cxn ang="0">
                  <a:pos x="144" y="54"/>
                </a:cxn>
                <a:cxn ang="0">
                  <a:pos x="148" y="52"/>
                </a:cxn>
                <a:cxn ang="0">
                  <a:pos x="148" y="48"/>
                </a:cxn>
                <a:cxn ang="0">
                  <a:pos x="147" y="44"/>
                </a:cxn>
                <a:cxn ang="0">
                  <a:pos x="144" y="41"/>
                </a:cxn>
                <a:cxn ang="0">
                  <a:pos x="140" y="37"/>
                </a:cxn>
                <a:cxn ang="0">
                  <a:pos x="132" y="32"/>
                </a:cxn>
                <a:cxn ang="0">
                  <a:pos x="126" y="28"/>
                </a:cxn>
                <a:cxn ang="0">
                  <a:pos x="101" y="13"/>
                </a:cxn>
              </a:cxnLst>
              <a:rect l="0" t="0" r="r" b="b"/>
              <a:pathLst>
                <a:path w="148" h="55">
                  <a:moveTo>
                    <a:pt x="101" y="13"/>
                  </a:moveTo>
                  <a:lnTo>
                    <a:pt x="83" y="8"/>
                  </a:lnTo>
                  <a:lnTo>
                    <a:pt x="63" y="2"/>
                  </a:lnTo>
                  <a:lnTo>
                    <a:pt x="52" y="1"/>
                  </a:lnTo>
                  <a:lnTo>
                    <a:pt x="42" y="0"/>
                  </a:lnTo>
                  <a:lnTo>
                    <a:pt x="31" y="0"/>
                  </a:lnTo>
                  <a:lnTo>
                    <a:pt x="21" y="1"/>
                  </a:lnTo>
                  <a:lnTo>
                    <a:pt x="15" y="1"/>
                  </a:lnTo>
                  <a:lnTo>
                    <a:pt x="8" y="4"/>
                  </a:lnTo>
                  <a:lnTo>
                    <a:pt x="4" y="6"/>
                  </a:lnTo>
                  <a:lnTo>
                    <a:pt x="2" y="9"/>
                  </a:lnTo>
                  <a:lnTo>
                    <a:pt x="0" y="13"/>
                  </a:lnTo>
                  <a:lnTo>
                    <a:pt x="3" y="17"/>
                  </a:lnTo>
                  <a:lnTo>
                    <a:pt x="7" y="21"/>
                  </a:lnTo>
                  <a:lnTo>
                    <a:pt x="13" y="26"/>
                  </a:lnTo>
                  <a:lnTo>
                    <a:pt x="26" y="30"/>
                  </a:lnTo>
                  <a:lnTo>
                    <a:pt x="41" y="32"/>
                  </a:lnTo>
                  <a:lnTo>
                    <a:pt x="56" y="33"/>
                  </a:lnTo>
                  <a:lnTo>
                    <a:pt x="69" y="35"/>
                  </a:lnTo>
                  <a:lnTo>
                    <a:pt x="85" y="39"/>
                  </a:lnTo>
                  <a:lnTo>
                    <a:pt x="99" y="45"/>
                  </a:lnTo>
                  <a:lnTo>
                    <a:pt x="113" y="50"/>
                  </a:lnTo>
                  <a:lnTo>
                    <a:pt x="129" y="54"/>
                  </a:lnTo>
                  <a:lnTo>
                    <a:pt x="132" y="55"/>
                  </a:lnTo>
                  <a:lnTo>
                    <a:pt x="139" y="55"/>
                  </a:lnTo>
                  <a:lnTo>
                    <a:pt x="144" y="54"/>
                  </a:lnTo>
                  <a:lnTo>
                    <a:pt x="148" y="52"/>
                  </a:lnTo>
                  <a:lnTo>
                    <a:pt x="148" y="48"/>
                  </a:lnTo>
                  <a:lnTo>
                    <a:pt x="147" y="44"/>
                  </a:lnTo>
                  <a:lnTo>
                    <a:pt x="144" y="41"/>
                  </a:lnTo>
                  <a:lnTo>
                    <a:pt x="140" y="37"/>
                  </a:lnTo>
                  <a:lnTo>
                    <a:pt x="132" y="32"/>
                  </a:lnTo>
                  <a:lnTo>
                    <a:pt x="126" y="28"/>
                  </a:lnTo>
                  <a:lnTo>
                    <a:pt x="101" y="13"/>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18" name="Freeform 139">
              <a:extLst>
                <a:ext uri="{FF2B5EF4-FFF2-40B4-BE49-F238E27FC236}">
                  <a16:creationId xmlns:a16="http://schemas.microsoft.com/office/drawing/2014/main" id="{619F1F04-450A-6C44-8018-6A47F69E0286}"/>
                </a:ext>
              </a:extLst>
            </p:cNvPr>
            <p:cNvSpPr>
              <a:spLocks/>
            </p:cNvSpPr>
            <p:nvPr/>
          </p:nvSpPr>
          <p:spPr bwMode="auto">
            <a:xfrm>
              <a:off x="8087641" y="5538261"/>
              <a:ext cx="89263" cy="48771"/>
            </a:xfrm>
            <a:custGeom>
              <a:avLst/>
              <a:gdLst/>
              <a:ahLst/>
              <a:cxnLst>
                <a:cxn ang="0">
                  <a:pos x="123" y="57"/>
                </a:cxn>
                <a:cxn ang="0">
                  <a:pos x="96" y="43"/>
                </a:cxn>
                <a:cxn ang="0">
                  <a:pos x="58" y="21"/>
                </a:cxn>
                <a:cxn ang="0">
                  <a:pos x="40" y="10"/>
                </a:cxn>
                <a:cxn ang="0">
                  <a:pos x="22" y="3"/>
                </a:cxn>
                <a:cxn ang="0">
                  <a:pos x="15" y="0"/>
                </a:cxn>
                <a:cxn ang="0">
                  <a:pos x="9" y="0"/>
                </a:cxn>
                <a:cxn ang="0">
                  <a:pos x="4" y="0"/>
                </a:cxn>
                <a:cxn ang="0">
                  <a:pos x="0" y="1"/>
                </a:cxn>
                <a:cxn ang="0">
                  <a:pos x="1" y="5"/>
                </a:cxn>
                <a:cxn ang="0">
                  <a:pos x="3" y="9"/>
                </a:cxn>
                <a:cxn ang="0">
                  <a:pos x="5" y="13"/>
                </a:cxn>
                <a:cxn ang="0">
                  <a:pos x="9" y="17"/>
                </a:cxn>
                <a:cxn ang="0">
                  <a:pos x="18" y="23"/>
                </a:cxn>
                <a:cxn ang="0">
                  <a:pos x="30" y="31"/>
                </a:cxn>
                <a:cxn ang="0">
                  <a:pos x="53" y="44"/>
                </a:cxn>
                <a:cxn ang="0">
                  <a:pos x="70" y="52"/>
                </a:cxn>
                <a:cxn ang="0">
                  <a:pos x="80" y="58"/>
                </a:cxn>
                <a:cxn ang="0">
                  <a:pos x="91" y="66"/>
                </a:cxn>
                <a:cxn ang="0">
                  <a:pos x="101" y="72"/>
                </a:cxn>
                <a:cxn ang="0">
                  <a:pos x="111" y="78"/>
                </a:cxn>
                <a:cxn ang="0">
                  <a:pos x="128" y="82"/>
                </a:cxn>
                <a:cxn ang="0">
                  <a:pos x="146" y="87"/>
                </a:cxn>
                <a:cxn ang="0">
                  <a:pos x="155" y="92"/>
                </a:cxn>
                <a:cxn ang="0">
                  <a:pos x="166" y="97"/>
                </a:cxn>
                <a:cxn ang="0">
                  <a:pos x="171" y="100"/>
                </a:cxn>
                <a:cxn ang="0">
                  <a:pos x="176" y="102"/>
                </a:cxn>
                <a:cxn ang="0">
                  <a:pos x="181" y="104"/>
                </a:cxn>
                <a:cxn ang="0">
                  <a:pos x="186" y="105"/>
                </a:cxn>
                <a:cxn ang="0">
                  <a:pos x="190" y="105"/>
                </a:cxn>
                <a:cxn ang="0">
                  <a:pos x="193" y="104"/>
                </a:cxn>
                <a:cxn ang="0">
                  <a:pos x="194" y="102"/>
                </a:cxn>
                <a:cxn ang="0">
                  <a:pos x="194" y="100"/>
                </a:cxn>
                <a:cxn ang="0">
                  <a:pos x="190" y="95"/>
                </a:cxn>
                <a:cxn ang="0">
                  <a:pos x="184" y="88"/>
                </a:cxn>
                <a:cxn ang="0">
                  <a:pos x="168" y="76"/>
                </a:cxn>
                <a:cxn ang="0">
                  <a:pos x="158" y="70"/>
                </a:cxn>
                <a:cxn ang="0">
                  <a:pos x="123" y="57"/>
                </a:cxn>
              </a:cxnLst>
              <a:rect l="0" t="0" r="r" b="b"/>
              <a:pathLst>
                <a:path w="194" h="105">
                  <a:moveTo>
                    <a:pt x="123" y="57"/>
                  </a:moveTo>
                  <a:lnTo>
                    <a:pt x="96" y="43"/>
                  </a:lnTo>
                  <a:lnTo>
                    <a:pt x="58" y="21"/>
                  </a:lnTo>
                  <a:lnTo>
                    <a:pt x="40" y="10"/>
                  </a:lnTo>
                  <a:lnTo>
                    <a:pt x="22" y="3"/>
                  </a:lnTo>
                  <a:lnTo>
                    <a:pt x="15" y="0"/>
                  </a:lnTo>
                  <a:lnTo>
                    <a:pt x="9" y="0"/>
                  </a:lnTo>
                  <a:lnTo>
                    <a:pt x="4" y="0"/>
                  </a:lnTo>
                  <a:lnTo>
                    <a:pt x="0" y="1"/>
                  </a:lnTo>
                  <a:lnTo>
                    <a:pt x="1" y="5"/>
                  </a:lnTo>
                  <a:lnTo>
                    <a:pt x="3" y="9"/>
                  </a:lnTo>
                  <a:lnTo>
                    <a:pt x="5" y="13"/>
                  </a:lnTo>
                  <a:lnTo>
                    <a:pt x="9" y="17"/>
                  </a:lnTo>
                  <a:lnTo>
                    <a:pt x="18" y="23"/>
                  </a:lnTo>
                  <a:lnTo>
                    <a:pt x="30" y="31"/>
                  </a:lnTo>
                  <a:lnTo>
                    <a:pt x="53" y="44"/>
                  </a:lnTo>
                  <a:lnTo>
                    <a:pt x="70" y="52"/>
                  </a:lnTo>
                  <a:lnTo>
                    <a:pt x="80" y="58"/>
                  </a:lnTo>
                  <a:lnTo>
                    <a:pt x="91" y="66"/>
                  </a:lnTo>
                  <a:lnTo>
                    <a:pt x="101" y="72"/>
                  </a:lnTo>
                  <a:lnTo>
                    <a:pt x="111" y="78"/>
                  </a:lnTo>
                  <a:lnTo>
                    <a:pt x="128" y="82"/>
                  </a:lnTo>
                  <a:lnTo>
                    <a:pt x="146" y="87"/>
                  </a:lnTo>
                  <a:lnTo>
                    <a:pt x="155" y="92"/>
                  </a:lnTo>
                  <a:lnTo>
                    <a:pt x="166" y="97"/>
                  </a:lnTo>
                  <a:lnTo>
                    <a:pt x="171" y="100"/>
                  </a:lnTo>
                  <a:lnTo>
                    <a:pt x="176" y="102"/>
                  </a:lnTo>
                  <a:lnTo>
                    <a:pt x="181" y="104"/>
                  </a:lnTo>
                  <a:lnTo>
                    <a:pt x="186" y="105"/>
                  </a:lnTo>
                  <a:lnTo>
                    <a:pt x="190" y="105"/>
                  </a:lnTo>
                  <a:lnTo>
                    <a:pt x="193" y="104"/>
                  </a:lnTo>
                  <a:lnTo>
                    <a:pt x="194" y="102"/>
                  </a:lnTo>
                  <a:lnTo>
                    <a:pt x="194" y="100"/>
                  </a:lnTo>
                  <a:lnTo>
                    <a:pt x="190" y="95"/>
                  </a:lnTo>
                  <a:lnTo>
                    <a:pt x="184" y="88"/>
                  </a:lnTo>
                  <a:lnTo>
                    <a:pt x="168" y="76"/>
                  </a:lnTo>
                  <a:lnTo>
                    <a:pt x="158" y="70"/>
                  </a:lnTo>
                  <a:lnTo>
                    <a:pt x="123" y="5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19" name="Freeform 140">
              <a:extLst>
                <a:ext uri="{FF2B5EF4-FFF2-40B4-BE49-F238E27FC236}">
                  <a16:creationId xmlns:a16="http://schemas.microsoft.com/office/drawing/2014/main" id="{EDBFA493-F13E-7141-B389-5F808D8D4B04}"/>
                </a:ext>
              </a:extLst>
            </p:cNvPr>
            <p:cNvSpPr>
              <a:spLocks/>
            </p:cNvSpPr>
            <p:nvPr/>
          </p:nvSpPr>
          <p:spPr bwMode="auto">
            <a:xfrm>
              <a:off x="8175082" y="5563549"/>
              <a:ext cx="123875" cy="106573"/>
            </a:xfrm>
            <a:custGeom>
              <a:avLst/>
              <a:gdLst/>
              <a:ahLst/>
              <a:cxnLst>
                <a:cxn ang="0">
                  <a:pos x="269" y="234"/>
                </a:cxn>
                <a:cxn ang="0">
                  <a:pos x="263" y="225"/>
                </a:cxn>
                <a:cxn ang="0">
                  <a:pos x="256" y="216"/>
                </a:cxn>
                <a:cxn ang="0">
                  <a:pos x="248" y="208"/>
                </a:cxn>
                <a:cxn ang="0">
                  <a:pos x="238" y="200"/>
                </a:cxn>
                <a:cxn ang="0">
                  <a:pos x="222" y="191"/>
                </a:cxn>
                <a:cxn ang="0">
                  <a:pos x="208" y="184"/>
                </a:cxn>
                <a:cxn ang="0">
                  <a:pos x="202" y="178"/>
                </a:cxn>
                <a:cxn ang="0">
                  <a:pos x="197" y="173"/>
                </a:cxn>
                <a:cxn ang="0">
                  <a:pos x="190" y="167"/>
                </a:cxn>
                <a:cxn ang="0">
                  <a:pos x="184" y="158"/>
                </a:cxn>
                <a:cxn ang="0">
                  <a:pos x="167" y="136"/>
                </a:cxn>
                <a:cxn ang="0">
                  <a:pos x="149" y="115"/>
                </a:cxn>
                <a:cxn ang="0">
                  <a:pos x="143" y="111"/>
                </a:cxn>
                <a:cxn ang="0">
                  <a:pos x="138" y="107"/>
                </a:cxn>
                <a:cxn ang="0">
                  <a:pos x="133" y="105"/>
                </a:cxn>
                <a:cxn ang="0">
                  <a:pos x="127" y="102"/>
                </a:cxn>
                <a:cxn ang="0">
                  <a:pos x="120" y="99"/>
                </a:cxn>
                <a:cxn ang="0">
                  <a:pos x="112" y="99"/>
                </a:cxn>
                <a:cxn ang="0">
                  <a:pos x="105" y="99"/>
                </a:cxn>
                <a:cxn ang="0">
                  <a:pos x="97" y="101"/>
                </a:cxn>
                <a:cxn ang="0">
                  <a:pos x="83" y="92"/>
                </a:cxn>
                <a:cxn ang="0">
                  <a:pos x="70" y="83"/>
                </a:cxn>
                <a:cxn ang="0">
                  <a:pos x="58" y="71"/>
                </a:cxn>
                <a:cxn ang="0">
                  <a:pos x="46" y="58"/>
                </a:cxn>
                <a:cxn ang="0">
                  <a:pos x="24" y="32"/>
                </a:cxn>
                <a:cxn ang="0">
                  <a:pos x="2" y="9"/>
                </a:cxn>
                <a:cxn ang="0">
                  <a:pos x="0" y="5"/>
                </a:cxn>
                <a:cxn ang="0">
                  <a:pos x="53" y="0"/>
                </a:cxn>
                <a:cxn ang="0">
                  <a:pos x="62" y="11"/>
                </a:cxn>
                <a:cxn ang="0">
                  <a:pos x="71" y="22"/>
                </a:cxn>
                <a:cxn ang="0">
                  <a:pos x="80" y="31"/>
                </a:cxn>
                <a:cxn ang="0">
                  <a:pos x="90" y="41"/>
                </a:cxn>
                <a:cxn ang="0">
                  <a:pos x="110" y="59"/>
                </a:cxn>
                <a:cxn ang="0">
                  <a:pos x="129" y="73"/>
                </a:cxn>
                <a:cxn ang="0">
                  <a:pos x="150" y="89"/>
                </a:cxn>
                <a:cxn ang="0">
                  <a:pos x="171" y="105"/>
                </a:cxn>
                <a:cxn ang="0">
                  <a:pos x="178" y="112"/>
                </a:cxn>
                <a:cxn ang="0">
                  <a:pos x="186" y="120"/>
                </a:cxn>
                <a:cxn ang="0">
                  <a:pos x="190" y="123"/>
                </a:cxn>
                <a:cxn ang="0">
                  <a:pos x="194" y="125"/>
                </a:cxn>
                <a:cxn ang="0">
                  <a:pos x="200" y="127"/>
                </a:cxn>
                <a:cxn ang="0">
                  <a:pos x="206" y="128"/>
                </a:cxn>
                <a:cxn ang="0">
                  <a:pos x="217" y="129"/>
                </a:cxn>
                <a:cxn ang="0">
                  <a:pos x="228" y="132"/>
                </a:cxn>
                <a:cxn ang="0">
                  <a:pos x="238" y="137"/>
                </a:cxn>
                <a:cxn ang="0">
                  <a:pos x="246" y="143"/>
                </a:cxn>
                <a:cxn ang="0">
                  <a:pos x="256" y="155"/>
                </a:cxn>
                <a:cxn ang="0">
                  <a:pos x="256" y="155"/>
                </a:cxn>
                <a:cxn ang="0">
                  <a:pos x="272" y="204"/>
                </a:cxn>
                <a:cxn ang="0">
                  <a:pos x="269" y="234"/>
                </a:cxn>
                <a:cxn ang="0">
                  <a:pos x="269" y="234"/>
                </a:cxn>
              </a:cxnLst>
              <a:rect l="0" t="0" r="r" b="b"/>
              <a:pathLst>
                <a:path w="272" h="234">
                  <a:moveTo>
                    <a:pt x="269" y="234"/>
                  </a:moveTo>
                  <a:lnTo>
                    <a:pt x="263" y="225"/>
                  </a:lnTo>
                  <a:lnTo>
                    <a:pt x="256" y="216"/>
                  </a:lnTo>
                  <a:lnTo>
                    <a:pt x="248" y="208"/>
                  </a:lnTo>
                  <a:lnTo>
                    <a:pt x="238" y="200"/>
                  </a:lnTo>
                  <a:lnTo>
                    <a:pt x="222" y="191"/>
                  </a:lnTo>
                  <a:lnTo>
                    <a:pt x="208" y="184"/>
                  </a:lnTo>
                  <a:lnTo>
                    <a:pt x="202" y="178"/>
                  </a:lnTo>
                  <a:lnTo>
                    <a:pt x="197" y="173"/>
                  </a:lnTo>
                  <a:lnTo>
                    <a:pt x="190" y="167"/>
                  </a:lnTo>
                  <a:lnTo>
                    <a:pt x="184" y="158"/>
                  </a:lnTo>
                  <a:lnTo>
                    <a:pt x="167" y="136"/>
                  </a:lnTo>
                  <a:lnTo>
                    <a:pt x="149" y="115"/>
                  </a:lnTo>
                  <a:lnTo>
                    <a:pt x="143" y="111"/>
                  </a:lnTo>
                  <a:lnTo>
                    <a:pt x="138" y="107"/>
                  </a:lnTo>
                  <a:lnTo>
                    <a:pt x="133" y="105"/>
                  </a:lnTo>
                  <a:lnTo>
                    <a:pt x="127" y="102"/>
                  </a:lnTo>
                  <a:lnTo>
                    <a:pt x="120" y="99"/>
                  </a:lnTo>
                  <a:lnTo>
                    <a:pt x="112" y="99"/>
                  </a:lnTo>
                  <a:lnTo>
                    <a:pt x="105" y="99"/>
                  </a:lnTo>
                  <a:lnTo>
                    <a:pt x="97" y="101"/>
                  </a:lnTo>
                  <a:lnTo>
                    <a:pt x="83" y="92"/>
                  </a:lnTo>
                  <a:lnTo>
                    <a:pt x="70" y="83"/>
                  </a:lnTo>
                  <a:lnTo>
                    <a:pt x="58" y="71"/>
                  </a:lnTo>
                  <a:lnTo>
                    <a:pt x="46" y="58"/>
                  </a:lnTo>
                  <a:lnTo>
                    <a:pt x="24" y="32"/>
                  </a:lnTo>
                  <a:lnTo>
                    <a:pt x="2" y="9"/>
                  </a:lnTo>
                  <a:lnTo>
                    <a:pt x="0" y="5"/>
                  </a:lnTo>
                  <a:lnTo>
                    <a:pt x="53" y="0"/>
                  </a:lnTo>
                  <a:lnTo>
                    <a:pt x="62" y="11"/>
                  </a:lnTo>
                  <a:lnTo>
                    <a:pt x="71" y="22"/>
                  </a:lnTo>
                  <a:lnTo>
                    <a:pt x="80" y="31"/>
                  </a:lnTo>
                  <a:lnTo>
                    <a:pt x="90" y="41"/>
                  </a:lnTo>
                  <a:lnTo>
                    <a:pt x="110" y="59"/>
                  </a:lnTo>
                  <a:lnTo>
                    <a:pt x="129" y="73"/>
                  </a:lnTo>
                  <a:lnTo>
                    <a:pt x="150" y="89"/>
                  </a:lnTo>
                  <a:lnTo>
                    <a:pt x="171" y="105"/>
                  </a:lnTo>
                  <a:lnTo>
                    <a:pt x="178" y="112"/>
                  </a:lnTo>
                  <a:lnTo>
                    <a:pt x="186" y="120"/>
                  </a:lnTo>
                  <a:lnTo>
                    <a:pt x="190" y="123"/>
                  </a:lnTo>
                  <a:lnTo>
                    <a:pt x="194" y="125"/>
                  </a:lnTo>
                  <a:lnTo>
                    <a:pt x="200" y="127"/>
                  </a:lnTo>
                  <a:lnTo>
                    <a:pt x="206" y="128"/>
                  </a:lnTo>
                  <a:lnTo>
                    <a:pt x="217" y="129"/>
                  </a:lnTo>
                  <a:lnTo>
                    <a:pt x="228" y="132"/>
                  </a:lnTo>
                  <a:lnTo>
                    <a:pt x="238" y="137"/>
                  </a:lnTo>
                  <a:lnTo>
                    <a:pt x="246" y="143"/>
                  </a:lnTo>
                  <a:lnTo>
                    <a:pt x="256" y="155"/>
                  </a:lnTo>
                  <a:lnTo>
                    <a:pt x="256" y="155"/>
                  </a:lnTo>
                  <a:lnTo>
                    <a:pt x="272" y="204"/>
                  </a:lnTo>
                  <a:lnTo>
                    <a:pt x="269" y="234"/>
                  </a:lnTo>
                  <a:lnTo>
                    <a:pt x="269" y="23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20" name="Freeform 141">
              <a:extLst>
                <a:ext uri="{FF2B5EF4-FFF2-40B4-BE49-F238E27FC236}">
                  <a16:creationId xmlns:a16="http://schemas.microsoft.com/office/drawing/2014/main" id="{EAF5A866-7BD7-9644-8E9C-647E9DEF7C96}"/>
                </a:ext>
              </a:extLst>
            </p:cNvPr>
            <p:cNvSpPr>
              <a:spLocks/>
            </p:cNvSpPr>
            <p:nvPr/>
          </p:nvSpPr>
          <p:spPr bwMode="auto">
            <a:xfrm>
              <a:off x="7557529" y="4772388"/>
              <a:ext cx="876234" cy="783936"/>
            </a:xfrm>
            <a:custGeom>
              <a:avLst/>
              <a:gdLst/>
              <a:ahLst/>
              <a:cxnLst>
                <a:cxn ang="0">
                  <a:pos x="1141" y="1592"/>
                </a:cxn>
                <a:cxn ang="0">
                  <a:pos x="978" y="1499"/>
                </a:cxn>
                <a:cxn ang="0">
                  <a:pos x="950" y="1456"/>
                </a:cxn>
                <a:cxn ang="0">
                  <a:pos x="795" y="1496"/>
                </a:cxn>
                <a:cxn ang="0">
                  <a:pos x="717" y="1332"/>
                </a:cxn>
                <a:cxn ang="0">
                  <a:pos x="594" y="1240"/>
                </a:cxn>
                <a:cxn ang="0">
                  <a:pos x="522" y="1130"/>
                </a:cxn>
                <a:cxn ang="0">
                  <a:pos x="612" y="1105"/>
                </a:cxn>
                <a:cxn ang="0">
                  <a:pos x="663" y="1106"/>
                </a:cxn>
                <a:cxn ang="0">
                  <a:pos x="488" y="959"/>
                </a:cxn>
                <a:cxn ang="0">
                  <a:pos x="447" y="737"/>
                </a:cxn>
                <a:cxn ang="0">
                  <a:pos x="340" y="620"/>
                </a:cxn>
                <a:cxn ang="0">
                  <a:pos x="270" y="644"/>
                </a:cxn>
                <a:cxn ang="0">
                  <a:pos x="212" y="745"/>
                </a:cxn>
                <a:cxn ang="0">
                  <a:pos x="130" y="837"/>
                </a:cxn>
                <a:cxn ang="0">
                  <a:pos x="79" y="786"/>
                </a:cxn>
                <a:cxn ang="0">
                  <a:pos x="0" y="532"/>
                </a:cxn>
                <a:cxn ang="0">
                  <a:pos x="102" y="531"/>
                </a:cxn>
                <a:cxn ang="0">
                  <a:pos x="283" y="547"/>
                </a:cxn>
                <a:cxn ang="0">
                  <a:pos x="344" y="464"/>
                </a:cxn>
                <a:cxn ang="0">
                  <a:pos x="498" y="558"/>
                </a:cxn>
                <a:cxn ang="0">
                  <a:pos x="571" y="560"/>
                </a:cxn>
                <a:cxn ang="0">
                  <a:pos x="627" y="453"/>
                </a:cxn>
                <a:cxn ang="0">
                  <a:pos x="747" y="377"/>
                </a:cxn>
                <a:cxn ang="0">
                  <a:pos x="712" y="266"/>
                </a:cxn>
                <a:cxn ang="0">
                  <a:pos x="754" y="201"/>
                </a:cxn>
                <a:cxn ang="0">
                  <a:pos x="882" y="171"/>
                </a:cxn>
                <a:cxn ang="0">
                  <a:pos x="949" y="92"/>
                </a:cxn>
                <a:cxn ang="0">
                  <a:pos x="973" y="0"/>
                </a:cxn>
                <a:cxn ang="0">
                  <a:pos x="1059" y="104"/>
                </a:cxn>
                <a:cxn ang="0">
                  <a:pos x="1136" y="201"/>
                </a:cxn>
                <a:cxn ang="0">
                  <a:pos x="1280" y="325"/>
                </a:cxn>
                <a:cxn ang="0">
                  <a:pos x="1418" y="412"/>
                </a:cxn>
                <a:cxn ang="0">
                  <a:pos x="1563" y="408"/>
                </a:cxn>
                <a:cxn ang="0">
                  <a:pos x="1754" y="346"/>
                </a:cxn>
                <a:cxn ang="0">
                  <a:pos x="1764" y="470"/>
                </a:cxn>
                <a:cxn ang="0">
                  <a:pos x="1833" y="557"/>
                </a:cxn>
                <a:cxn ang="0">
                  <a:pos x="1881" y="654"/>
                </a:cxn>
                <a:cxn ang="0">
                  <a:pos x="1899" y="705"/>
                </a:cxn>
                <a:cxn ang="0">
                  <a:pos x="1921" y="828"/>
                </a:cxn>
                <a:cxn ang="0">
                  <a:pos x="1789" y="824"/>
                </a:cxn>
                <a:cxn ang="0">
                  <a:pos x="1754" y="740"/>
                </a:cxn>
                <a:cxn ang="0">
                  <a:pos x="1627" y="719"/>
                </a:cxn>
                <a:cxn ang="0">
                  <a:pos x="1517" y="703"/>
                </a:cxn>
                <a:cxn ang="0">
                  <a:pos x="1414" y="719"/>
                </a:cxn>
                <a:cxn ang="0">
                  <a:pos x="1318" y="705"/>
                </a:cxn>
                <a:cxn ang="0">
                  <a:pos x="1176" y="658"/>
                </a:cxn>
                <a:cxn ang="0">
                  <a:pos x="1063" y="665"/>
                </a:cxn>
                <a:cxn ang="0">
                  <a:pos x="936" y="754"/>
                </a:cxn>
                <a:cxn ang="0">
                  <a:pos x="824" y="683"/>
                </a:cxn>
                <a:cxn ang="0">
                  <a:pos x="760" y="698"/>
                </a:cxn>
                <a:cxn ang="0">
                  <a:pos x="724" y="821"/>
                </a:cxn>
                <a:cxn ang="0">
                  <a:pos x="777" y="915"/>
                </a:cxn>
                <a:cxn ang="0">
                  <a:pos x="831" y="1026"/>
                </a:cxn>
                <a:cxn ang="0">
                  <a:pos x="906" y="1183"/>
                </a:cxn>
                <a:cxn ang="0">
                  <a:pos x="1027" y="1325"/>
                </a:cxn>
                <a:cxn ang="0">
                  <a:pos x="1173" y="1477"/>
                </a:cxn>
                <a:cxn ang="0">
                  <a:pos x="1233" y="1503"/>
                </a:cxn>
                <a:cxn ang="0">
                  <a:pos x="1241" y="1566"/>
                </a:cxn>
                <a:cxn ang="0">
                  <a:pos x="1327" y="1656"/>
                </a:cxn>
                <a:cxn ang="0">
                  <a:pos x="1322" y="1736"/>
                </a:cxn>
              </a:cxnLst>
              <a:rect l="0" t="0" r="r" b="b"/>
              <a:pathLst>
                <a:path w="1921" h="1736">
                  <a:moveTo>
                    <a:pt x="1322" y="1736"/>
                  </a:moveTo>
                  <a:lnTo>
                    <a:pt x="1303" y="1727"/>
                  </a:lnTo>
                  <a:lnTo>
                    <a:pt x="1283" y="1718"/>
                  </a:lnTo>
                  <a:lnTo>
                    <a:pt x="1265" y="1707"/>
                  </a:lnTo>
                  <a:lnTo>
                    <a:pt x="1248" y="1694"/>
                  </a:lnTo>
                  <a:lnTo>
                    <a:pt x="1221" y="1671"/>
                  </a:lnTo>
                  <a:lnTo>
                    <a:pt x="1195" y="1645"/>
                  </a:lnTo>
                  <a:lnTo>
                    <a:pt x="1168" y="1618"/>
                  </a:lnTo>
                  <a:lnTo>
                    <a:pt x="1141" y="1592"/>
                  </a:lnTo>
                  <a:lnTo>
                    <a:pt x="1114" y="1567"/>
                  </a:lnTo>
                  <a:lnTo>
                    <a:pt x="1085" y="1545"/>
                  </a:lnTo>
                  <a:lnTo>
                    <a:pt x="1070" y="1535"/>
                  </a:lnTo>
                  <a:lnTo>
                    <a:pt x="1054" y="1526"/>
                  </a:lnTo>
                  <a:lnTo>
                    <a:pt x="1037" y="1517"/>
                  </a:lnTo>
                  <a:lnTo>
                    <a:pt x="1020" y="1510"/>
                  </a:lnTo>
                  <a:lnTo>
                    <a:pt x="1006" y="1505"/>
                  </a:lnTo>
                  <a:lnTo>
                    <a:pt x="987" y="1501"/>
                  </a:lnTo>
                  <a:lnTo>
                    <a:pt x="978" y="1499"/>
                  </a:lnTo>
                  <a:lnTo>
                    <a:pt x="970" y="1496"/>
                  </a:lnTo>
                  <a:lnTo>
                    <a:pt x="962" y="1494"/>
                  </a:lnTo>
                  <a:lnTo>
                    <a:pt x="957" y="1490"/>
                  </a:lnTo>
                  <a:lnTo>
                    <a:pt x="957" y="1483"/>
                  </a:lnTo>
                  <a:lnTo>
                    <a:pt x="973" y="1464"/>
                  </a:lnTo>
                  <a:lnTo>
                    <a:pt x="973" y="1461"/>
                  </a:lnTo>
                  <a:lnTo>
                    <a:pt x="967" y="1459"/>
                  </a:lnTo>
                  <a:lnTo>
                    <a:pt x="960" y="1457"/>
                  </a:lnTo>
                  <a:lnTo>
                    <a:pt x="950" y="1456"/>
                  </a:lnTo>
                  <a:lnTo>
                    <a:pt x="939" y="1457"/>
                  </a:lnTo>
                  <a:lnTo>
                    <a:pt x="914" y="1460"/>
                  </a:lnTo>
                  <a:lnTo>
                    <a:pt x="887" y="1466"/>
                  </a:lnTo>
                  <a:lnTo>
                    <a:pt x="860" y="1474"/>
                  </a:lnTo>
                  <a:lnTo>
                    <a:pt x="835" y="1482"/>
                  </a:lnTo>
                  <a:lnTo>
                    <a:pt x="814" y="1491"/>
                  </a:lnTo>
                  <a:lnTo>
                    <a:pt x="801" y="1497"/>
                  </a:lnTo>
                  <a:lnTo>
                    <a:pt x="798" y="1499"/>
                  </a:lnTo>
                  <a:lnTo>
                    <a:pt x="795" y="1496"/>
                  </a:lnTo>
                  <a:lnTo>
                    <a:pt x="791" y="1492"/>
                  </a:lnTo>
                  <a:lnTo>
                    <a:pt x="789" y="1487"/>
                  </a:lnTo>
                  <a:lnTo>
                    <a:pt x="781" y="1470"/>
                  </a:lnTo>
                  <a:lnTo>
                    <a:pt x="774" y="1451"/>
                  </a:lnTo>
                  <a:lnTo>
                    <a:pt x="761" y="1408"/>
                  </a:lnTo>
                  <a:lnTo>
                    <a:pt x="751" y="1377"/>
                  </a:lnTo>
                  <a:lnTo>
                    <a:pt x="738" y="1358"/>
                  </a:lnTo>
                  <a:lnTo>
                    <a:pt x="728" y="1343"/>
                  </a:lnTo>
                  <a:lnTo>
                    <a:pt x="717" y="1332"/>
                  </a:lnTo>
                  <a:lnTo>
                    <a:pt x="707" y="1321"/>
                  </a:lnTo>
                  <a:lnTo>
                    <a:pt x="697" y="1312"/>
                  </a:lnTo>
                  <a:lnTo>
                    <a:pt x="684" y="1304"/>
                  </a:lnTo>
                  <a:lnTo>
                    <a:pt x="667" y="1295"/>
                  </a:lnTo>
                  <a:lnTo>
                    <a:pt x="647" y="1285"/>
                  </a:lnTo>
                  <a:lnTo>
                    <a:pt x="632" y="1277"/>
                  </a:lnTo>
                  <a:lnTo>
                    <a:pt x="619" y="1266"/>
                  </a:lnTo>
                  <a:lnTo>
                    <a:pt x="606" y="1253"/>
                  </a:lnTo>
                  <a:lnTo>
                    <a:pt x="594" y="1240"/>
                  </a:lnTo>
                  <a:lnTo>
                    <a:pt x="573" y="1210"/>
                  </a:lnTo>
                  <a:lnTo>
                    <a:pt x="555" y="1180"/>
                  </a:lnTo>
                  <a:lnTo>
                    <a:pt x="542" y="1165"/>
                  </a:lnTo>
                  <a:lnTo>
                    <a:pt x="526" y="1146"/>
                  </a:lnTo>
                  <a:lnTo>
                    <a:pt x="523" y="1143"/>
                  </a:lnTo>
                  <a:lnTo>
                    <a:pt x="520" y="1139"/>
                  </a:lnTo>
                  <a:lnTo>
                    <a:pt x="520" y="1135"/>
                  </a:lnTo>
                  <a:lnTo>
                    <a:pt x="520" y="1132"/>
                  </a:lnTo>
                  <a:lnTo>
                    <a:pt x="522" y="1130"/>
                  </a:lnTo>
                  <a:lnTo>
                    <a:pt x="526" y="1128"/>
                  </a:lnTo>
                  <a:lnTo>
                    <a:pt x="532" y="1127"/>
                  </a:lnTo>
                  <a:lnTo>
                    <a:pt x="539" y="1126"/>
                  </a:lnTo>
                  <a:lnTo>
                    <a:pt x="551" y="1126"/>
                  </a:lnTo>
                  <a:lnTo>
                    <a:pt x="561" y="1126"/>
                  </a:lnTo>
                  <a:lnTo>
                    <a:pt x="570" y="1123"/>
                  </a:lnTo>
                  <a:lnTo>
                    <a:pt x="579" y="1122"/>
                  </a:lnTo>
                  <a:lnTo>
                    <a:pt x="594" y="1115"/>
                  </a:lnTo>
                  <a:lnTo>
                    <a:pt x="612" y="1105"/>
                  </a:lnTo>
                  <a:lnTo>
                    <a:pt x="627" y="1110"/>
                  </a:lnTo>
                  <a:lnTo>
                    <a:pt x="655" y="1123"/>
                  </a:lnTo>
                  <a:lnTo>
                    <a:pt x="668" y="1128"/>
                  </a:lnTo>
                  <a:lnTo>
                    <a:pt x="676" y="1130"/>
                  </a:lnTo>
                  <a:lnTo>
                    <a:pt x="678" y="1128"/>
                  </a:lnTo>
                  <a:lnTo>
                    <a:pt x="678" y="1126"/>
                  </a:lnTo>
                  <a:lnTo>
                    <a:pt x="676" y="1122"/>
                  </a:lnTo>
                  <a:lnTo>
                    <a:pt x="672" y="1115"/>
                  </a:lnTo>
                  <a:lnTo>
                    <a:pt x="663" y="1106"/>
                  </a:lnTo>
                  <a:lnTo>
                    <a:pt x="651" y="1100"/>
                  </a:lnTo>
                  <a:lnTo>
                    <a:pt x="629" y="1087"/>
                  </a:lnTo>
                  <a:lnTo>
                    <a:pt x="606" y="1071"/>
                  </a:lnTo>
                  <a:lnTo>
                    <a:pt x="584" y="1054"/>
                  </a:lnTo>
                  <a:lnTo>
                    <a:pt x="563" y="1036"/>
                  </a:lnTo>
                  <a:lnTo>
                    <a:pt x="542" y="1018"/>
                  </a:lnTo>
                  <a:lnTo>
                    <a:pt x="523" y="999"/>
                  </a:lnTo>
                  <a:lnTo>
                    <a:pt x="505" y="978"/>
                  </a:lnTo>
                  <a:lnTo>
                    <a:pt x="488" y="959"/>
                  </a:lnTo>
                  <a:lnTo>
                    <a:pt x="476" y="940"/>
                  </a:lnTo>
                  <a:lnTo>
                    <a:pt x="467" y="925"/>
                  </a:lnTo>
                  <a:lnTo>
                    <a:pt x="461" y="909"/>
                  </a:lnTo>
                  <a:lnTo>
                    <a:pt x="456" y="893"/>
                  </a:lnTo>
                  <a:lnTo>
                    <a:pt x="448" y="860"/>
                  </a:lnTo>
                  <a:lnTo>
                    <a:pt x="436" y="824"/>
                  </a:lnTo>
                  <a:lnTo>
                    <a:pt x="440" y="786"/>
                  </a:lnTo>
                  <a:lnTo>
                    <a:pt x="444" y="759"/>
                  </a:lnTo>
                  <a:lnTo>
                    <a:pt x="447" y="737"/>
                  </a:lnTo>
                  <a:lnTo>
                    <a:pt x="448" y="722"/>
                  </a:lnTo>
                  <a:lnTo>
                    <a:pt x="447" y="714"/>
                  </a:lnTo>
                  <a:lnTo>
                    <a:pt x="443" y="707"/>
                  </a:lnTo>
                  <a:lnTo>
                    <a:pt x="439" y="699"/>
                  </a:lnTo>
                  <a:lnTo>
                    <a:pt x="432" y="692"/>
                  </a:lnTo>
                  <a:lnTo>
                    <a:pt x="413" y="674"/>
                  </a:lnTo>
                  <a:lnTo>
                    <a:pt x="384" y="650"/>
                  </a:lnTo>
                  <a:lnTo>
                    <a:pt x="361" y="633"/>
                  </a:lnTo>
                  <a:lnTo>
                    <a:pt x="340" y="620"/>
                  </a:lnTo>
                  <a:lnTo>
                    <a:pt x="331" y="617"/>
                  </a:lnTo>
                  <a:lnTo>
                    <a:pt x="322" y="614"/>
                  </a:lnTo>
                  <a:lnTo>
                    <a:pt x="314" y="613"/>
                  </a:lnTo>
                  <a:lnTo>
                    <a:pt x="305" y="613"/>
                  </a:lnTo>
                  <a:lnTo>
                    <a:pt x="299" y="615"/>
                  </a:lnTo>
                  <a:lnTo>
                    <a:pt x="291" y="619"/>
                  </a:lnTo>
                  <a:lnTo>
                    <a:pt x="283" y="626"/>
                  </a:lnTo>
                  <a:lnTo>
                    <a:pt x="277" y="633"/>
                  </a:lnTo>
                  <a:lnTo>
                    <a:pt x="270" y="644"/>
                  </a:lnTo>
                  <a:lnTo>
                    <a:pt x="264" y="657"/>
                  </a:lnTo>
                  <a:lnTo>
                    <a:pt x="257" y="671"/>
                  </a:lnTo>
                  <a:lnTo>
                    <a:pt x="251" y="689"/>
                  </a:lnTo>
                  <a:lnTo>
                    <a:pt x="246" y="699"/>
                  </a:lnTo>
                  <a:lnTo>
                    <a:pt x="242" y="709"/>
                  </a:lnTo>
                  <a:lnTo>
                    <a:pt x="237" y="718"/>
                  </a:lnTo>
                  <a:lnTo>
                    <a:pt x="233" y="724"/>
                  </a:lnTo>
                  <a:lnTo>
                    <a:pt x="222" y="736"/>
                  </a:lnTo>
                  <a:lnTo>
                    <a:pt x="212" y="745"/>
                  </a:lnTo>
                  <a:lnTo>
                    <a:pt x="200" y="753"/>
                  </a:lnTo>
                  <a:lnTo>
                    <a:pt x="189" y="762"/>
                  </a:lnTo>
                  <a:lnTo>
                    <a:pt x="176" y="772"/>
                  </a:lnTo>
                  <a:lnTo>
                    <a:pt x="162" y="786"/>
                  </a:lnTo>
                  <a:lnTo>
                    <a:pt x="154" y="801"/>
                  </a:lnTo>
                  <a:lnTo>
                    <a:pt x="145" y="819"/>
                  </a:lnTo>
                  <a:lnTo>
                    <a:pt x="139" y="828"/>
                  </a:lnTo>
                  <a:lnTo>
                    <a:pt x="133" y="834"/>
                  </a:lnTo>
                  <a:lnTo>
                    <a:pt x="130" y="837"/>
                  </a:lnTo>
                  <a:lnTo>
                    <a:pt x="128" y="838"/>
                  </a:lnTo>
                  <a:lnTo>
                    <a:pt x="124" y="839"/>
                  </a:lnTo>
                  <a:lnTo>
                    <a:pt x="120" y="838"/>
                  </a:lnTo>
                  <a:lnTo>
                    <a:pt x="116" y="837"/>
                  </a:lnTo>
                  <a:lnTo>
                    <a:pt x="111" y="833"/>
                  </a:lnTo>
                  <a:lnTo>
                    <a:pt x="106" y="828"/>
                  </a:lnTo>
                  <a:lnTo>
                    <a:pt x="101" y="821"/>
                  </a:lnTo>
                  <a:lnTo>
                    <a:pt x="89" y="804"/>
                  </a:lnTo>
                  <a:lnTo>
                    <a:pt x="79" y="786"/>
                  </a:lnTo>
                  <a:lnTo>
                    <a:pt x="59" y="747"/>
                  </a:lnTo>
                  <a:lnTo>
                    <a:pt x="46" y="719"/>
                  </a:lnTo>
                  <a:lnTo>
                    <a:pt x="33" y="679"/>
                  </a:lnTo>
                  <a:lnTo>
                    <a:pt x="15" y="620"/>
                  </a:lnTo>
                  <a:lnTo>
                    <a:pt x="9" y="591"/>
                  </a:lnTo>
                  <a:lnTo>
                    <a:pt x="2" y="563"/>
                  </a:lnTo>
                  <a:lnTo>
                    <a:pt x="1" y="551"/>
                  </a:lnTo>
                  <a:lnTo>
                    <a:pt x="0" y="540"/>
                  </a:lnTo>
                  <a:lnTo>
                    <a:pt x="0" y="532"/>
                  </a:lnTo>
                  <a:lnTo>
                    <a:pt x="1" y="526"/>
                  </a:lnTo>
                  <a:lnTo>
                    <a:pt x="2" y="522"/>
                  </a:lnTo>
                  <a:lnTo>
                    <a:pt x="5" y="518"/>
                  </a:lnTo>
                  <a:lnTo>
                    <a:pt x="9" y="516"/>
                  </a:lnTo>
                  <a:lnTo>
                    <a:pt x="13" y="513"/>
                  </a:lnTo>
                  <a:lnTo>
                    <a:pt x="22" y="508"/>
                  </a:lnTo>
                  <a:lnTo>
                    <a:pt x="32" y="505"/>
                  </a:lnTo>
                  <a:lnTo>
                    <a:pt x="32" y="505"/>
                  </a:lnTo>
                  <a:lnTo>
                    <a:pt x="102" y="531"/>
                  </a:lnTo>
                  <a:lnTo>
                    <a:pt x="121" y="539"/>
                  </a:lnTo>
                  <a:lnTo>
                    <a:pt x="147" y="545"/>
                  </a:lnTo>
                  <a:lnTo>
                    <a:pt x="178" y="551"/>
                  </a:lnTo>
                  <a:lnTo>
                    <a:pt x="209" y="553"/>
                  </a:lnTo>
                  <a:lnTo>
                    <a:pt x="225" y="553"/>
                  </a:lnTo>
                  <a:lnTo>
                    <a:pt x="241" y="553"/>
                  </a:lnTo>
                  <a:lnTo>
                    <a:pt x="256" y="552"/>
                  </a:lnTo>
                  <a:lnTo>
                    <a:pt x="270" y="549"/>
                  </a:lnTo>
                  <a:lnTo>
                    <a:pt x="283" y="547"/>
                  </a:lnTo>
                  <a:lnTo>
                    <a:pt x="295" y="541"/>
                  </a:lnTo>
                  <a:lnTo>
                    <a:pt x="305" y="536"/>
                  </a:lnTo>
                  <a:lnTo>
                    <a:pt x="313" y="528"/>
                  </a:lnTo>
                  <a:lnTo>
                    <a:pt x="321" y="514"/>
                  </a:lnTo>
                  <a:lnTo>
                    <a:pt x="330" y="491"/>
                  </a:lnTo>
                  <a:lnTo>
                    <a:pt x="334" y="481"/>
                  </a:lnTo>
                  <a:lnTo>
                    <a:pt x="339" y="470"/>
                  </a:lnTo>
                  <a:lnTo>
                    <a:pt x="342" y="466"/>
                  </a:lnTo>
                  <a:lnTo>
                    <a:pt x="344" y="464"/>
                  </a:lnTo>
                  <a:lnTo>
                    <a:pt x="347" y="461"/>
                  </a:lnTo>
                  <a:lnTo>
                    <a:pt x="349" y="460"/>
                  </a:lnTo>
                  <a:lnTo>
                    <a:pt x="366" y="471"/>
                  </a:lnTo>
                  <a:lnTo>
                    <a:pt x="402" y="500"/>
                  </a:lnTo>
                  <a:lnTo>
                    <a:pt x="423" y="516"/>
                  </a:lnTo>
                  <a:lnTo>
                    <a:pt x="443" y="530"/>
                  </a:lnTo>
                  <a:lnTo>
                    <a:pt x="458" y="540"/>
                  </a:lnTo>
                  <a:lnTo>
                    <a:pt x="470" y="547"/>
                  </a:lnTo>
                  <a:lnTo>
                    <a:pt x="498" y="558"/>
                  </a:lnTo>
                  <a:lnTo>
                    <a:pt x="520" y="565"/>
                  </a:lnTo>
                  <a:lnTo>
                    <a:pt x="531" y="567"/>
                  </a:lnTo>
                  <a:lnTo>
                    <a:pt x="539" y="569"/>
                  </a:lnTo>
                  <a:lnTo>
                    <a:pt x="546" y="569"/>
                  </a:lnTo>
                  <a:lnTo>
                    <a:pt x="553" y="569"/>
                  </a:lnTo>
                  <a:lnTo>
                    <a:pt x="558" y="567"/>
                  </a:lnTo>
                  <a:lnTo>
                    <a:pt x="563" y="566"/>
                  </a:lnTo>
                  <a:lnTo>
                    <a:pt x="567" y="563"/>
                  </a:lnTo>
                  <a:lnTo>
                    <a:pt x="571" y="560"/>
                  </a:lnTo>
                  <a:lnTo>
                    <a:pt x="576" y="553"/>
                  </a:lnTo>
                  <a:lnTo>
                    <a:pt x="580" y="543"/>
                  </a:lnTo>
                  <a:lnTo>
                    <a:pt x="586" y="521"/>
                  </a:lnTo>
                  <a:lnTo>
                    <a:pt x="594" y="495"/>
                  </a:lnTo>
                  <a:lnTo>
                    <a:pt x="601" y="482"/>
                  </a:lnTo>
                  <a:lnTo>
                    <a:pt x="608" y="470"/>
                  </a:lnTo>
                  <a:lnTo>
                    <a:pt x="614" y="465"/>
                  </a:lnTo>
                  <a:lnTo>
                    <a:pt x="620" y="459"/>
                  </a:lnTo>
                  <a:lnTo>
                    <a:pt x="627" y="453"/>
                  </a:lnTo>
                  <a:lnTo>
                    <a:pt x="636" y="449"/>
                  </a:lnTo>
                  <a:lnTo>
                    <a:pt x="665" y="437"/>
                  </a:lnTo>
                  <a:lnTo>
                    <a:pt x="699" y="424"/>
                  </a:lnTo>
                  <a:lnTo>
                    <a:pt x="715" y="416"/>
                  </a:lnTo>
                  <a:lnTo>
                    <a:pt x="729" y="405"/>
                  </a:lnTo>
                  <a:lnTo>
                    <a:pt x="734" y="399"/>
                  </a:lnTo>
                  <a:lnTo>
                    <a:pt x="739" y="392"/>
                  </a:lnTo>
                  <a:lnTo>
                    <a:pt x="744" y="385"/>
                  </a:lnTo>
                  <a:lnTo>
                    <a:pt x="747" y="377"/>
                  </a:lnTo>
                  <a:lnTo>
                    <a:pt x="750" y="369"/>
                  </a:lnTo>
                  <a:lnTo>
                    <a:pt x="750" y="361"/>
                  </a:lnTo>
                  <a:lnTo>
                    <a:pt x="750" y="352"/>
                  </a:lnTo>
                  <a:lnTo>
                    <a:pt x="747" y="345"/>
                  </a:lnTo>
                  <a:lnTo>
                    <a:pt x="741" y="328"/>
                  </a:lnTo>
                  <a:lnTo>
                    <a:pt x="733" y="311"/>
                  </a:lnTo>
                  <a:lnTo>
                    <a:pt x="724" y="293"/>
                  </a:lnTo>
                  <a:lnTo>
                    <a:pt x="715" y="275"/>
                  </a:lnTo>
                  <a:lnTo>
                    <a:pt x="712" y="266"/>
                  </a:lnTo>
                  <a:lnTo>
                    <a:pt x="710" y="256"/>
                  </a:lnTo>
                  <a:lnTo>
                    <a:pt x="708" y="246"/>
                  </a:lnTo>
                  <a:lnTo>
                    <a:pt x="708" y="236"/>
                  </a:lnTo>
                  <a:lnTo>
                    <a:pt x="715" y="234"/>
                  </a:lnTo>
                  <a:lnTo>
                    <a:pt x="721" y="231"/>
                  </a:lnTo>
                  <a:lnTo>
                    <a:pt x="726" y="227"/>
                  </a:lnTo>
                  <a:lnTo>
                    <a:pt x="732" y="221"/>
                  </a:lnTo>
                  <a:lnTo>
                    <a:pt x="742" y="211"/>
                  </a:lnTo>
                  <a:lnTo>
                    <a:pt x="754" y="201"/>
                  </a:lnTo>
                  <a:lnTo>
                    <a:pt x="763" y="196"/>
                  </a:lnTo>
                  <a:lnTo>
                    <a:pt x="774" y="192"/>
                  </a:lnTo>
                  <a:lnTo>
                    <a:pt x="785" y="188"/>
                  </a:lnTo>
                  <a:lnTo>
                    <a:pt x="796" y="185"/>
                  </a:lnTo>
                  <a:lnTo>
                    <a:pt x="821" y="181"/>
                  </a:lnTo>
                  <a:lnTo>
                    <a:pt x="846" y="177"/>
                  </a:lnTo>
                  <a:lnTo>
                    <a:pt x="858" y="176"/>
                  </a:lnTo>
                  <a:lnTo>
                    <a:pt x="870" y="174"/>
                  </a:lnTo>
                  <a:lnTo>
                    <a:pt x="882" y="171"/>
                  </a:lnTo>
                  <a:lnTo>
                    <a:pt x="892" y="167"/>
                  </a:lnTo>
                  <a:lnTo>
                    <a:pt x="903" y="162"/>
                  </a:lnTo>
                  <a:lnTo>
                    <a:pt x="912" y="155"/>
                  </a:lnTo>
                  <a:lnTo>
                    <a:pt x="921" y="149"/>
                  </a:lnTo>
                  <a:lnTo>
                    <a:pt x="927" y="140"/>
                  </a:lnTo>
                  <a:lnTo>
                    <a:pt x="938" y="123"/>
                  </a:lnTo>
                  <a:lnTo>
                    <a:pt x="945" y="109"/>
                  </a:lnTo>
                  <a:lnTo>
                    <a:pt x="948" y="100"/>
                  </a:lnTo>
                  <a:lnTo>
                    <a:pt x="949" y="92"/>
                  </a:lnTo>
                  <a:lnTo>
                    <a:pt x="950" y="83"/>
                  </a:lnTo>
                  <a:lnTo>
                    <a:pt x="950" y="73"/>
                  </a:lnTo>
                  <a:lnTo>
                    <a:pt x="950" y="61"/>
                  </a:lnTo>
                  <a:lnTo>
                    <a:pt x="952" y="50"/>
                  </a:lnTo>
                  <a:lnTo>
                    <a:pt x="953" y="41"/>
                  </a:lnTo>
                  <a:lnTo>
                    <a:pt x="956" y="34"/>
                  </a:lnTo>
                  <a:lnTo>
                    <a:pt x="962" y="18"/>
                  </a:lnTo>
                  <a:lnTo>
                    <a:pt x="973" y="0"/>
                  </a:lnTo>
                  <a:lnTo>
                    <a:pt x="973" y="0"/>
                  </a:lnTo>
                  <a:lnTo>
                    <a:pt x="983" y="4"/>
                  </a:lnTo>
                  <a:lnTo>
                    <a:pt x="992" y="9"/>
                  </a:lnTo>
                  <a:lnTo>
                    <a:pt x="1000" y="17"/>
                  </a:lnTo>
                  <a:lnTo>
                    <a:pt x="1006" y="26"/>
                  </a:lnTo>
                  <a:lnTo>
                    <a:pt x="1017" y="45"/>
                  </a:lnTo>
                  <a:lnTo>
                    <a:pt x="1027" y="65"/>
                  </a:lnTo>
                  <a:lnTo>
                    <a:pt x="1036" y="80"/>
                  </a:lnTo>
                  <a:lnTo>
                    <a:pt x="1048" y="92"/>
                  </a:lnTo>
                  <a:lnTo>
                    <a:pt x="1059" y="104"/>
                  </a:lnTo>
                  <a:lnTo>
                    <a:pt x="1072" y="114"/>
                  </a:lnTo>
                  <a:lnTo>
                    <a:pt x="1085" y="124"/>
                  </a:lnTo>
                  <a:lnTo>
                    <a:pt x="1097" y="136"/>
                  </a:lnTo>
                  <a:lnTo>
                    <a:pt x="1102" y="142"/>
                  </a:lnTo>
                  <a:lnTo>
                    <a:pt x="1107" y="149"/>
                  </a:lnTo>
                  <a:lnTo>
                    <a:pt x="1111" y="157"/>
                  </a:lnTo>
                  <a:lnTo>
                    <a:pt x="1115" y="164"/>
                  </a:lnTo>
                  <a:lnTo>
                    <a:pt x="1124" y="184"/>
                  </a:lnTo>
                  <a:lnTo>
                    <a:pt x="1136" y="201"/>
                  </a:lnTo>
                  <a:lnTo>
                    <a:pt x="1149" y="215"/>
                  </a:lnTo>
                  <a:lnTo>
                    <a:pt x="1162" y="228"/>
                  </a:lnTo>
                  <a:lnTo>
                    <a:pt x="1177" y="241"/>
                  </a:lnTo>
                  <a:lnTo>
                    <a:pt x="1194" y="251"/>
                  </a:lnTo>
                  <a:lnTo>
                    <a:pt x="1211" y="262"/>
                  </a:lnTo>
                  <a:lnTo>
                    <a:pt x="1229" y="272"/>
                  </a:lnTo>
                  <a:lnTo>
                    <a:pt x="1250" y="293"/>
                  </a:lnTo>
                  <a:lnTo>
                    <a:pt x="1269" y="315"/>
                  </a:lnTo>
                  <a:lnTo>
                    <a:pt x="1280" y="325"/>
                  </a:lnTo>
                  <a:lnTo>
                    <a:pt x="1289" y="335"/>
                  </a:lnTo>
                  <a:lnTo>
                    <a:pt x="1300" y="346"/>
                  </a:lnTo>
                  <a:lnTo>
                    <a:pt x="1311" y="355"/>
                  </a:lnTo>
                  <a:lnTo>
                    <a:pt x="1330" y="368"/>
                  </a:lnTo>
                  <a:lnTo>
                    <a:pt x="1351" y="381"/>
                  </a:lnTo>
                  <a:lnTo>
                    <a:pt x="1373" y="392"/>
                  </a:lnTo>
                  <a:lnTo>
                    <a:pt x="1395" y="404"/>
                  </a:lnTo>
                  <a:lnTo>
                    <a:pt x="1406" y="408"/>
                  </a:lnTo>
                  <a:lnTo>
                    <a:pt x="1418" y="412"/>
                  </a:lnTo>
                  <a:lnTo>
                    <a:pt x="1430" y="416"/>
                  </a:lnTo>
                  <a:lnTo>
                    <a:pt x="1441" y="418"/>
                  </a:lnTo>
                  <a:lnTo>
                    <a:pt x="1453" y="420"/>
                  </a:lnTo>
                  <a:lnTo>
                    <a:pt x="1466" y="420"/>
                  </a:lnTo>
                  <a:lnTo>
                    <a:pt x="1478" y="420"/>
                  </a:lnTo>
                  <a:lnTo>
                    <a:pt x="1489" y="417"/>
                  </a:lnTo>
                  <a:lnTo>
                    <a:pt x="1513" y="413"/>
                  </a:lnTo>
                  <a:lnTo>
                    <a:pt x="1537" y="411"/>
                  </a:lnTo>
                  <a:lnTo>
                    <a:pt x="1563" y="408"/>
                  </a:lnTo>
                  <a:lnTo>
                    <a:pt x="1589" y="405"/>
                  </a:lnTo>
                  <a:lnTo>
                    <a:pt x="1616" y="402"/>
                  </a:lnTo>
                  <a:lnTo>
                    <a:pt x="1641" y="396"/>
                  </a:lnTo>
                  <a:lnTo>
                    <a:pt x="1653" y="392"/>
                  </a:lnTo>
                  <a:lnTo>
                    <a:pt x="1664" y="389"/>
                  </a:lnTo>
                  <a:lnTo>
                    <a:pt x="1676" y="385"/>
                  </a:lnTo>
                  <a:lnTo>
                    <a:pt x="1686" y="380"/>
                  </a:lnTo>
                  <a:lnTo>
                    <a:pt x="1755" y="346"/>
                  </a:lnTo>
                  <a:lnTo>
                    <a:pt x="1754" y="346"/>
                  </a:lnTo>
                  <a:lnTo>
                    <a:pt x="1754" y="357"/>
                  </a:lnTo>
                  <a:lnTo>
                    <a:pt x="1754" y="369"/>
                  </a:lnTo>
                  <a:lnTo>
                    <a:pt x="1752" y="382"/>
                  </a:lnTo>
                  <a:lnTo>
                    <a:pt x="1751" y="395"/>
                  </a:lnTo>
                  <a:lnTo>
                    <a:pt x="1751" y="405"/>
                  </a:lnTo>
                  <a:lnTo>
                    <a:pt x="1752" y="420"/>
                  </a:lnTo>
                  <a:lnTo>
                    <a:pt x="1755" y="435"/>
                  </a:lnTo>
                  <a:lnTo>
                    <a:pt x="1759" y="452"/>
                  </a:lnTo>
                  <a:lnTo>
                    <a:pt x="1764" y="470"/>
                  </a:lnTo>
                  <a:lnTo>
                    <a:pt x="1769" y="486"/>
                  </a:lnTo>
                  <a:lnTo>
                    <a:pt x="1774" y="497"/>
                  </a:lnTo>
                  <a:lnTo>
                    <a:pt x="1781" y="506"/>
                  </a:lnTo>
                  <a:lnTo>
                    <a:pt x="1798" y="518"/>
                  </a:lnTo>
                  <a:lnTo>
                    <a:pt x="1813" y="526"/>
                  </a:lnTo>
                  <a:lnTo>
                    <a:pt x="1820" y="531"/>
                  </a:lnTo>
                  <a:lnTo>
                    <a:pt x="1825" y="538"/>
                  </a:lnTo>
                  <a:lnTo>
                    <a:pt x="1830" y="545"/>
                  </a:lnTo>
                  <a:lnTo>
                    <a:pt x="1833" y="557"/>
                  </a:lnTo>
                  <a:lnTo>
                    <a:pt x="1837" y="578"/>
                  </a:lnTo>
                  <a:lnTo>
                    <a:pt x="1840" y="596"/>
                  </a:lnTo>
                  <a:lnTo>
                    <a:pt x="1846" y="611"/>
                  </a:lnTo>
                  <a:lnTo>
                    <a:pt x="1852" y="626"/>
                  </a:lnTo>
                  <a:lnTo>
                    <a:pt x="1856" y="632"/>
                  </a:lnTo>
                  <a:lnTo>
                    <a:pt x="1861" y="639"/>
                  </a:lnTo>
                  <a:lnTo>
                    <a:pt x="1866" y="644"/>
                  </a:lnTo>
                  <a:lnTo>
                    <a:pt x="1873" y="649"/>
                  </a:lnTo>
                  <a:lnTo>
                    <a:pt x="1881" y="654"/>
                  </a:lnTo>
                  <a:lnTo>
                    <a:pt x="1890" y="659"/>
                  </a:lnTo>
                  <a:lnTo>
                    <a:pt x="1900" y="663"/>
                  </a:lnTo>
                  <a:lnTo>
                    <a:pt x="1912" y="667"/>
                  </a:lnTo>
                  <a:lnTo>
                    <a:pt x="1910" y="675"/>
                  </a:lnTo>
                  <a:lnTo>
                    <a:pt x="1909" y="677"/>
                  </a:lnTo>
                  <a:lnTo>
                    <a:pt x="1908" y="680"/>
                  </a:lnTo>
                  <a:lnTo>
                    <a:pt x="1905" y="684"/>
                  </a:lnTo>
                  <a:lnTo>
                    <a:pt x="1901" y="694"/>
                  </a:lnTo>
                  <a:lnTo>
                    <a:pt x="1899" y="705"/>
                  </a:lnTo>
                  <a:lnTo>
                    <a:pt x="1897" y="710"/>
                  </a:lnTo>
                  <a:lnTo>
                    <a:pt x="1899" y="715"/>
                  </a:lnTo>
                  <a:lnTo>
                    <a:pt x="1899" y="720"/>
                  </a:lnTo>
                  <a:lnTo>
                    <a:pt x="1901" y="725"/>
                  </a:lnTo>
                  <a:lnTo>
                    <a:pt x="1907" y="737"/>
                  </a:lnTo>
                  <a:lnTo>
                    <a:pt x="1910" y="749"/>
                  </a:lnTo>
                  <a:lnTo>
                    <a:pt x="1914" y="760"/>
                  </a:lnTo>
                  <a:lnTo>
                    <a:pt x="1916" y="773"/>
                  </a:lnTo>
                  <a:lnTo>
                    <a:pt x="1921" y="828"/>
                  </a:lnTo>
                  <a:lnTo>
                    <a:pt x="1921" y="828"/>
                  </a:lnTo>
                  <a:lnTo>
                    <a:pt x="1907" y="830"/>
                  </a:lnTo>
                  <a:lnTo>
                    <a:pt x="1888" y="833"/>
                  </a:lnTo>
                  <a:lnTo>
                    <a:pt x="1868" y="834"/>
                  </a:lnTo>
                  <a:lnTo>
                    <a:pt x="1846" y="834"/>
                  </a:lnTo>
                  <a:lnTo>
                    <a:pt x="1825" y="833"/>
                  </a:lnTo>
                  <a:lnTo>
                    <a:pt x="1806" y="829"/>
                  </a:lnTo>
                  <a:lnTo>
                    <a:pt x="1796" y="826"/>
                  </a:lnTo>
                  <a:lnTo>
                    <a:pt x="1789" y="824"/>
                  </a:lnTo>
                  <a:lnTo>
                    <a:pt x="1782" y="820"/>
                  </a:lnTo>
                  <a:lnTo>
                    <a:pt x="1778" y="816"/>
                  </a:lnTo>
                  <a:lnTo>
                    <a:pt x="1772" y="807"/>
                  </a:lnTo>
                  <a:lnTo>
                    <a:pt x="1767" y="799"/>
                  </a:lnTo>
                  <a:lnTo>
                    <a:pt x="1763" y="790"/>
                  </a:lnTo>
                  <a:lnTo>
                    <a:pt x="1760" y="781"/>
                  </a:lnTo>
                  <a:lnTo>
                    <a:pt x="1758" y="763"/>
                  </a:lnTo>
                  <a:lnTo>
                    <a:pt x="1755" y="747"/>
                  </a:lnTo>
                  <a:lnTo>
                    <a:pt x="1754" y="740"/>
                  </a:lnTo>
                  <a:lnTo>
                    <a:pt x="1751" y="733"/>
                  </a:lnTo>
                  <a:lnTo>
                    <a:pt x="1747" y="727"/>
                  </a:lnTo>
                  <a:lnTo>
                    <a:pt x="1743" y="722"/>
                  </a:lnTo>
                  <a:lnTo>
                    <a:pt x="1736" y="718"/>
                  </a:lnTo>
                  <a:lnTo>
                    <a:pt x="1728" y="715"/>
                  </a:lnTo>
                  <a:lnTo>
                    <a:pt x="1716" y="712"/>
                  </a:lnTo>
                  <a:lnTo>
                    <a:pt x="1703" y="712"/>
                  </a:lnTo>
                  <a:lnTo>
                    <a:pt x="1666" y="714"/>
                  </a:lnTo>
                  <a:lnTo>
                    <a:pt x="1627" y="719"/>
                  </a:lnTo>
                  <a:lnTo>
                    <a:pt x="1607" y="720"/>
                  </a:lnTo>
                  <a:lnTo>
                    <a:pt x="1588" y="720"/>
                  </a:lnTo>
                  <a:lnTo>
                    <a:pt x="1579" y="719"/>
                  </a:lnTo>
                  <a:lnTo>
                    <a:pt x="1570" y="718"/>
                  </a:lnTo>
                  <a:lnTo>
                    <a:pt x="1562" y="716"/>
                  </a:lnTo>
                  <a:lnTo>
                    <a:pt x="1554" y="714"/>
                  </a:lnTo>
                  <a:lnTo>
                    <a:pt x="1539" y="709"/>
                  </a:lnTo>
                  <a:lnTo>
                    <a:pt x="1524" y="705"/>
                  </a:lnTo>
                  <a:lnTo>
                    <a:pt x="1517" y="703"/>
                  </a:lnTo>
                  <a:lnTo>
                    <a:pt x="1509" y="703"/>
                  </a:lnTo>
                  <a:lnTo>
                    <a:pt x="1501" y="703"/>
                  </a:lnTo>
                  <a:lnTo>
                    <a:pt x="1493" y="705"/>
                  </a:lnTo>
                  <a:lnTo>
                    <a:pt x="1474" y="712"/>
                  </a:lnTo>
                  <a:lnTo>
                    <a:pt x="1456" y="719"/>
                  </a:lnTo>
                  <a:lnTo>
                    <a:pt x="1447" y="722"/>
                  </a:lnTo>
                  <a:lnTo>
                    <a:pt x="1438" y="722"/>
                  </a:lnTo>
                  <a:lnTo>
                    <a:pt x="1427" y="722"/>
                  </a:lnTo>
                  <a:lnTo>
                    <a:pt x="1414" y="719"/>
                  </a:lnTo>
                  <a:lnTo>
                    <a:pt x="1394" y="710"/>
                  </a:lnTo>
                  <a:lnTo>
                    <a:pt x="1378" y="702"/>
                  </a:lnTo>
                  <a:lnTo>
                    <a:pt x="1370" y="699"/>
                  </a:lnTo>
                  <a:lnTo>
                    <a:pt x="1361" y="698"/>
                  </a:lnTo>
                  <a:lnTo>
                    <a:pt x="1351" y="699"/>
                  </a:lnTo>
                  <a:lnTo>
                    <a:pt x="1338" y="702"/>
                  </a:lnTo>
                  <a:lnTo>
                    <a:pt x="1330" y="703"/>
                  </a:lnTo>
                  <a:lnTo>
                    <a:pt x="1324" y="705"/>
                  </a:lnTo>
                  <a:lnTo>
                    <a:pt x="1318" y="705"/>
                  </a:lnTo>
                  <a:lnTo>
                    <a:pt x="1315" y="703"/>
                  </a:lnTo>
                  <a:lnTo>
                    <a:pt x="1304" y="701"/>
                  </a:lnTo>
                  <a:lnTo>
                    <a:pt x="1292" y="698"/>
                  </a:lnTo>
                  <a:lnTo>
                    <a:pt x="1281" y="692"/>
                  </a:lnTo>
                  <a:lnTo>
                    <a:pt x="1268" y="685"/>
                  </a:lnTo>
                  <a:lnTo>
                    <a:pt x="1252" y="679"/>
                  </a:lnTo>
                  <a:lnTo>
                    <a:pt x="1235" y="674"/>
                  </a:lnTo>
                  <a:lnTo>
                    <a:pt x="1203" y="665"/>
                  </a:lnTo>
                  <a:lnTo>
                    <a:pt x="1176" y="658"/>
                  </a:lnTo>
                  <a:lnTo>
                    <a:pt x="1160" y="654"/>
                  </a:lnTo>
                  <a:lnTo>
                    <a:pt x="1146" y="653"/>
                  </a:lnTo>
                  <a:lnTo>
                    <a:pt x="1133" y="652"/>
                  </a:lnTo>
                  <a:lnTo>
                    <a:pt x="1120" y="652"/>
                  </a:lnTo>
                  <a:lnTo>
                    <a:pt x="1109" y="652"/>
                  </a:lnTo>
                  <a:lnTo>
                    <a:pt x="1097" y="654"/>
                  </a:lnTo>
                  <a:lnTo>
                    <a:pt x="1085" y="657"/>
                  </a:lnTo>
                  <a:lnTo>
                    <a:pt x="1075" y="661"/>
                  </a:lnTo>
                  <a:lnTo>
                    <a:pt x="1063" y="665"/>
                  </a:lnTo>
                  <a:lnTo>
                    <a:pt x="1053" y="670"/>
                  </a:lnTo>
                  <a:lnTo>
                    <a:pt x="1042" y="675"/>
                  </a:lnTo>
                  <a:lnTo>
                    <a:pt x="1032" y="683"/>
                  </a:lnTo>
                  <a:lnTo>
                    <a:pt x="1010" y="697"/>
                  </a:lnTo>
                  <a:lnTo>
                    <a:pt x="988" y="715"/>
                  </a:lnTo>
                  <a:lnTo>
                    <a:pt x="966" y="734"/>
                  </a:lnTo>
                  <a:lnTo>
                    <a:pt x="947" y="749"/>
                  </a:lnTo>
                  <a:lnTo>
                    <a:pt x="941" y="751"/>
                  </a:lnTo>
                  <a:lnTo>
                    <a:pt x="936" y="754"/>
                  </a:lnTo>
                  <a:lnTo>
                    <a:pt x="930" y="755"/>
                  </a:lnTo>
                  <a:lnTo>
                    <a:pt x="923" y="755"/>
                  </a:lnTo>
                  <a:lnTo>
                    <a:pt x="917" y="754"/>
                  </a:lnTo>
                  <a:lnTo>
                    <a:pt x="910" y="753"/>
                  </a:lnTo>
                  <a:lnTo>
                    <a:pt x="903" y="750"/>
                  </a:lnTo>
                  <a:lnTo>
                    <a:pt x="895" y="745"/>
                  </a:lnTo>
                  <a:lnTo>
                    <a:pt x="871" y="725"/>
                  </a:lnTo>
                  <a:lnTo>
                    <a:pt x="840" y="697"/>
                  </a:lnTo>
                  <a:lnTo>
                    <a:pt x="824" y="683"/>
                  </a:lnTo>
                  <a:lnTo>
                    <a:pt x="809" y="672"/>
                  </a:lnTo>
                  <a:lnTo>
                    <a:pt x="803" y="668"/>
                  </a:lnTo>
                  <a:lnTo>
                    <a:pt x="796" y="666"/>
                  </a:lnTo>
                  <a:lnTo>
                    <a:pt x="792" y="665"/>
                  </a:lnTo>
                  <a:lnTo>
                    <a:pt x="789" y="666"/>
                  </a:lnTo>
                  <a:lnTo>
                    <a:pt x="781" y="671"/>
                  </a:lnTo>
                  <a:lnTo>
                    <a:pt x="773" y="679"/>
                  </a:lnTo>
                  <a:lnTo>
                    <a:pt x="767" y="688"/>
                  </a:lnTo>
                  <a:lnTo>
                    <a:pt x="760" y="698"/>
                  </a:lnTo>
                  <a:lnTo>
                    <a:pt x="754" y="709"/>
                  </a:lnTo>
                  <a:lnTo>
                    <a:pt x="748" y="719"/>
                  </a:lnTo>
                  <a:lnTo>
                    <a:pt x="744" y="729"/>
                  </a:lnTo>
                  <a:lnTo>
                    <a:pt x="742" y="738"/>
                  </a:lnTo>
                  <a:lnTo>
                    <a:pt x="737" y="751"/>
                  </a:lnTo>
                  <a:lnTo>
                    <a:pt x="733" y="766"/>
                  </a:lnTo>
                  <a:lnTo>
                    <a:pt x="729" y="779"/>
                  </a:lnTo>
                  <a:lnTo>
                    <a:pt x="726" y="793"/>
                  </a:lnTo>
                  <a:lnTo>
                    <a:pt x="724" y="821"/>
                  </a:lnTo>
                  <a:lnTo>
                    <a:pt x="722" y="850"/>
                  </a:lnTo>
                  <a:lnTo>
                    <a:pt x="724" y="855"/>
                  </a:lnTo>
                  <a:lnTo>
                    <a:pt x="725" y="859"/>
                  </a:lnTo>
                  <a:lnTo>
                    <a:pt x="726" y="864"/>
                  </a:lnTo>
                  <a:lnTo>
                    <a:pt x="729" y="869"/>
                  </a:lnTo>
                  <a:lnTo>
                    <a:pt x="735" y="878"/>
                  </a:lnTo>
                  <a:lnTo>
                    <a:pt x="743" y="886"/>
                  </a:lnTo>
                  <a:lnTo>
                    <a:pt x="761" y="902"/>
                  </a:lnTo>
                  <a:lnTo>
                    <a:pt x="777" y="915"/>
                  </a:lnTo>
                  <a:lnTo>
                    <a:pt x="787" y="925"/>
                  </a:lnTo>
                  <a:lnTo>
                    <a:pt x="795" y="935"/>
                  </a:lnTo>
                  <a:lnTo>
                    <a:pt x="803" y="947"/>
                  </a:lnTo>
                  <a:lnTo>
                    <a:pt x="809" y="957"/>
                  </a:lnTo>
                  <a:lnTo>
                    <a:pt x="814" y="969"/>
                  </a:lnTo>
                  <a:lnTo>
                    <a:pt x="818" y="979"/>
                  </a:lnTo>
                  <a:lnTo>
                    <a:pt x="822" y="991"/>
                  </a:lnTo>
                  <a:lnTo>
                    <a:pt x="825" y="1003"/>
                  </a:lnTo>
                  <a:lnTo>
                    <a:pt x="831" y="1026"/>
                  </a:lnTo>
                  <a:lnTo>
                    <a:pt x="836" y="1051"/>
                  </a:lnTo>
                  <a:lnTo>
                    <a:pt x="843" y="1075"/>
                  </a:lnTo>
                  <a:lnTo>
                    <a:pt x="853" y="1100"/>
                  </a:lnTo>
                  <a:lnTo>
                    <a:pt x="860" y="1114"/>
                  </a:lnTo>
                  <a:lnTo>
                    <a:pt x="869" y="1127"/>
                  </a:lnTo>
                  <a:lnTo>
                    <a:pt x="878" y="1141"/>
                  </a:lnTo>
                  <a:lnTo>
                    <a:pt x="888" y="1155"/>
                  </a:lnTo>
                  <a:lnTo>
                    <a:pt x="897" y="1168"/>
                  </a:lnTo>
                  <a:lnTo>
                    <a:pt x="906" y="1183"/>
                  </a:lnTo>
                  <a:lnTo>
                    <a:pt x="914" y="1196"/>
                  </a:lnTo>
                  <a:lnTo>
                    <a:pt x="919" y="1209"/>
                  </a:lnTo>
                  <a:lnTo>
                    <a:pt x="944" y="1229"/>
                  </a:lnTo>
                  <a:lnTo>
                    <a:pt x="970" y="1250"/>
                  </a:lnTo>
                  <a:lnTo>
                    <a:pt x="983" y="1260"/>
                  </a:lnTo>
                  <a:lnTo>
                    <a:pt x="993" y="1272"/>
                  </a:lnTo>
                  <a:lnTo>
                    <a:pt x="1004" y="1285"/>
                  </a:lnTo>
                  <a:lnTo>
                    <a:pt x="1014" y="1299"/>
                  </a:lnTo>
                  <a:lnTo>
                    <a:pt x="1027" y="1325"/>
                  </a:lnTo>
                  <a:lnTo>
                    <a:pt x="1037" y="1345"/>
                  </a:lnTo>
                  <a:lnTo>
                    <a:pt x="1042" y="1355"/>
                  </a:lnTo>
                  <a:lnTo>
                    <a:pt x="1050" y="1364"/>
                  </a:lnTo>
                  <a:lnTo>
                    <a:pt x="1059" y="1373"/>
                  </a:lnTo>
                  <a:lnTo>
                    <a:pt x="1071" y="1383"/>
                  </a:lnTo>
                  <a:lnTo>
                    <a:pt x="1101" y="1411"/>
                  </a:lnTo>
                  <a:lnTo>
                    <a:pt x="1137" y="1446"/>
                  </a:lnTo>
                  <a:lnTo>
                    <a:pt x="1155" y="1462"/>
                  </a:lnTo>
                  <a:lnTo>
                    <a:pt x="1173" y="1477"/>
                  </a:lnTo>
                  <a:lnTo>
                    <a:pt x="1181" y="1482"/>
                  </a:lnTo>
                  <a:lnTo>
                    <a:pt x="1190" y="1487"/>
                  </a:lnTo>
                  <a:lnTo>
                    <a:pt x="1198" y="1490"/>
                  </a:lnTo>
                  <a:lnTo>
                    <a:pt x="1204" y="1491"/>
                  </a:lnTo>
                  <a:lnTo>
                    <a:pt x="1213" y="1492"/>
                  </a:lnTo>
                  <a:lnTo>
                    <a:pt x="1220" y="1494"/>
                  </a:lnTo>
                  <a:lnTo>
                    <a:pt x="1226" y="1496"/>
                  </a:lnTo>
                  <a:lnTo>
                    <a:pt x="1230" y="1499"/>
                  </a:lnTo>
                  <a:lnTo>
                    <a:pt x="1233" y="1503"/>
                  </a:lnTo>
                  <a:lnTo>
                    <a:pt x="1234" y="1507"/>
                  </a:lnTo>
                  <a:lnTo>
                    <a:pt x="1235" y="1510"/>
                  </a:lnTo>
                  <a:lnTo>
                    <a:pt x="1235" y="1516"/>
                  </a:lnTo>
                  <a:lnTo>
                    <a:pt x="1235" y="1526"/>
                  </a:lnTo>
                  <a:lnTo>
                    <a:pt x="1234" y="1539"/>
                  </a:lnTo>
                  <a:lnTo>
                    <a:pt x="1235" y="1545"/>
                  </a:lnTo>
                  <a:lnTo>
                    <a:pt x="1235" y="1552"/>
                  </a:lnTo>
                  <a:lnTo>
                    <a:pt x="1238" y="1560"/>
                  </a:lnTo>
                  <a:lnTo>
                    <a:pt x="1241" y="1566"/>
                  </a:lnTo>
                  <a:lnTo>
                    <a:pt x="1260" y="1583"/>
                  </a:lnTo>
                  <a:lnTo>
                    <a:pt x="1274" y="1593"/>
                  </a:lnTo>
                  <a:lnTo>
                    <a:pt x="1277" y="1602"/>
                  </a:lnTo>
                  <a:lnTo>
                    <a:pt x="1281" y="1611"/>
                  </a:lnTo>
                  <a:lnTo>
                    <a:pt x="1286" y="1619"/>
                  </a:lnTo>
                  <a:lnTo>
                    <a:pt x="1291" y="1626"/>
                  </a:lnTo>
                  <a:lnTo>
                    <a:pt x="1305" y="1639"/>
                  </a:lnTo>
                  <a:lnTo>
                    <a:pt x="1320" y="1650"/>
                  </a:lnTo>
                  <a:lnTo>
                    <a:pt x="1327" y="1656"/>
                  </a:lnTo>
                  <a:lnTo>
                    <a:pt x="1334" y="1662"/>
                  </a:lnTo>
                  <a:lnTo>
                    <a:pt x="1340" y="1668"/>
                  </a:lnTo>
                  <a:lnTo>
                    <a:pt x="1346" y="1675"/>
                  </a:lnTo>
                  <a:lnTo>
                    <a:pt x="1351" y="1683"/>
                  </a:lnTo>
                  <a:lnTo>
                    <a:pt x="1353" y="1692"/>
                  </a:lnTo>
                  <a:lnTo>
                    <a:pt x="1356" y="1701"/>
                  </a:lnTo>
                  <a:lnTo>
                    <a:pt x="1356" y="1711"/>
                  </a:lnTo>
                  <a:lnTo>
                    <a:pt x="1322" y="1736"/>
                  </a:lnTo>
                  <a:lnTo>
                    <a:pt x="1322" y="173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21" name="Freeform 142">
              <a:extLst>
                <a:ext uri="{FF2B5EF4-FFF2-40B4-BE49-F238E27FC236}">
                  <a16:creationId xmlns:a16="http://schemas.microsoft.com/office/drawing/2014/main" id="{9DBEF909-E652-D747-AFDF-784A9E02778D}"/>
                </a:ext>
              </a:extLst>
            </p:cNvPr>
            <p:cNvSpPr>
              <a:spLocks/>
            </p:cNvSpPr>
            <p:nvPr/>
          </p:nvSpPr>
          <p:spPr bwMode="auto">
            <a:xfrm>
              <a:off x="7486483" y="3827690"/>
              <a:ext cx="892628" cy="512991"/>
            </a:xfrm>
            <a:custGeom>
              <a:avLst/>
              <a:gdLst/>
              <a:ahLst/>
              <a:cxnLst>
                <a:cxn ang="0">
                  <a:pos x="797" y="88"/>
                </a:cxn>
                <a:cxn ang="0">
                  <a:pos x="863" y="67"/>
                </a:cxn>
                <a:cxn ang="0">
                  <a:pos x="917" y="59"/>
                </a:cxn>
                <a:cxn ang="0">
                  <a:pos x="947" y="94"/>
                </a:cxn>
                <a:cxn ang="0">
                  <a:pos x="1008" y="159"/>
                </a:cxn>
                <a:cxn ang="0">
                  <a:pos x="1165" y="221"/>
                </a:cxn>
                <a:cxn ang="0">
                  <a:pos x="1228" y="257"/>
                </a:cxn>
                <a:cxn ang="0">
                  <a:pos x="1202" y="320"/>
                </a:cxn>
                <a:cxn ang="0">
                  <a:pos x="1249" y="401"/>
                </a:cxn>
                <a:cxn ang="0">
                  <a:pos x="1314" y="475"/>
                </a:cxn>
                <a:cxn ang="0">
                  <a:pos x="1333" y="457"/>
                </a:cxn>
                <a:cxn ang="0">
                  <a:pos x="1359" y="432"/>
                </a:cxn>
                <a:cxn ang="0">
                  <a:pos x="1364" y="375"/>
                </a:cxn>
                <a:cxn ang="0">
                  <a:pos x="1389" y="345"/>
                </a:cxn>
                <a:cxn ang="0">
                  <a:pos x="1452" y="373"/>
                </a:cxn>
                <a:cxn ang="0">
                  <a:pos x="1583" y="378"/>
                </a:cxn>
                <a:cxn ang="0">
                  <a:pos x="1633" y="380"/>
                </a:cxn>
                <a:cxn ang="0">
                  <a:pos x="1625" y="423"/>
                </a:cxn>
                <a:cxn ang="0">
                  <a:pos x="1653" y="488"/>
                </a:cxn>
                <a:cxn ang="0">
                  <a:pos x="1688" y="511"/>
                </a:cxn>
                <a:cxn ang="0">
                  <a:pos x="1722" y="497"/>
                </a:cxn>
                <a:cxn ang="0">
                  <a:pos x="1769" y="542"/>
                </a:cxn>
                <a:cxn ang="0">
                  <a:pos x="1839" y="551"/>
                </a:cxn>
                <a:cxn ang="0">
                  <a:pos x="1879" y="576"/>
                </a:cxn>
                <a:cxn ang="0">
                  <a:pos x="1914" y="664"/>
                </a:cxn>
                <a:cxn ang="0">
                  <a:pos x="1805" y="825"/>
                </a:cxn>
                <a:cxn ang="0">
                  <a:pos x="1728" y="930"/>
                </a:cxn>
                <a:cxn ang="0">
                  <a:pos x="1657" y="1002"/>
                </a:cxn>
                <a:cxn ang="0">
                  <a:pos x="1570" y="1036"/>
                </a:cxn>
                <a:cxn ang="0">
                  <a:pos x="1424" y="1049"/>
                </a:cxn>
                <a:cxn ang="0">
                  <a:pos x="1359" y="1110"/>
                </a:cxn>
                <a:cxn ang="0">
                  <a:pos x="1304" y="1095"/>
                </a:cxn>
                <a:cxn ang="0">
                  <a:pos x="1202" y="1059"/>
                </a:cxn>
                <a:cxn ang="0">
                  <a:pos x="1065" y="1064"/>
                </a:cxn>
                <a:cxn ang="0">
                  <a:pos x="981" y="1046"/>
                </a:cxn>
                <a:cxn ang="0">
                  <a:pos x="825" y="939"/>
                </a:cxn>
                <a:cxn ang="0">
                  <a:pos x="759" y="932"/>
                </a:cxn>
                <a:cxn ang="0">
                  <a:pos x="733" y="991"/>
                </a:cxn>
                <a:cxn ang="0">
                  <a:pos x="699" y="1031"/>
                </a:cxn>
                <a:cxn ang="0">
                  <a:pos x="614" y="1076"/>
                </a:cxn>
                <a:cxn ang="0">
                  <a:pos x="542" y="1121"/>
                </a:cxn>
                <a:cxn ang="0">
                  <a:pos x="494" y="1111"/>
                </a:cxn>
                <a:cxn ang="0">
                  <a:pos x="428" y="1045"/>
                </a:cxn>
                <a:cxn ang="0">
                  <a:pos x="334" y="908"/>
                </a:cxn>
                <a:cxn ang="0">
                  <a:pos x="280" y="812"/>
                </a:cxn>
                <a:cxn ang="0">
                  <a:pos x="227" y="720"/>
                </a:cxn>
                <a:cxn ang="0">
                  <a:pos x="94" y="583"/>
                </a:cxn>
                <a:cxn ang="0">
                  <a:pos x="49" y="523"/>
                </a:cxn>
                <a:cxn ang="0">
                  <a:pos x="56" y="427"/>
                </a:cxn>
                <a:cxn ang="0">
                  <a:pos x="40" y="383"/>
                </a:cxn>
                <a:cxn ang="0">
                  <a:pos x="3" y="320"/>
                </a:cxn>
                <a:cxn ang="0">
                  <a:pos x="48" y="300"/>
                </a:cxn>
                <a:cxn ang="0">
                  <a:pos x="81" y="253"/>
                </a:cxn>
                <a:cxn ang="0">
                  <a:pos x="152" y="220"/>
                </a:cxn>
                <a:cxn ang="0">
                  <a:pos x="255" y="189"/>
                </a:cxn>
                <a:cxn ang="0">
                  <a:pos x="366" y="127"/>
                </a:cxn>
                <a:cxn ang="0">
                  <a:pos x="493" y="76"/>
                </a:cxn>
                <a:cxn ang="0">
                  <a:pos x="582" y="48"/>
                </a:cxn>
                <a:cxn ang="0">
                  <a:pos x="654" y="9"/>
                </a:cxn>
                <a:cxn ang="0">
                  <a:pos x="695" y="5"/>
                </a:cxn>
              </a:cxnLst>
              <a:rect l="0" t="0" r="r" b="b"/>
              <a:pathLst>
                <a:path w="1962" h="1137">
                  <a:moveTo>
                    <a:pt x="745" y="59"/>
                  </a:moveTo>
                  <a:lnTo>
                    <a:pt x="758" y="70"/>
                  </a:lnTo>
                  <a:lnTo>
                    <a:pt x="768" y="77"/>
                  </a:lnTo>
                  <a:lnTo>
                    <a:pt x="779" y="82"/>
                  </a:lnTo>
                  <a:lnTo>
                    <a:pt x="788" y="86"/>
                  </a:lnTo>
                  <a:lnTo>
                    <a:pt x="797" y="88"/>
                  </a:lnTo>
                  <a:lnTo>
                    <a:pt x="805" y="89"/>
                  </a:lnTo>
                  <a:lnTo>
                    <a:pt x="813" y="88"/>
                  </a:lnTo>
                  <a:lnTo>
                    <a:pt x="820" y="86"/>
                  </a:lnTo>
                  <a:lnTo>
                    <a:pt x="837" y="80"/>
                  </a:lnTo>
                  <a:lnTo>
                    <a:pt x="854" y="72"/>
                  </a:lnTo>
                  <a:lnTo>
                    <a:pt x="863" y="67"/>
                  </a:lnTo>
                  <a:lnTo>
                    <a:pt x="873" y="63"/>
                  </a:lnTo>
                  <a:lnTo>
                    <a:pt x="885" y="60"/>
                  </a:lnTo>
                  <a:lnTo>
                    <a:pt x="897" y="58"/>
                  </a:lnTo>
                  <a:lnTo>
                    <a:pt x="904" y="57"/>
                  </a:lnTo>
                  <a:lnTo>
                    <a:pt x="912" y="57"/>
                  </a:lnTo>
                  <a:lnTo>
                    <a:pt x="917" y="59"/>
                  </a:lnTo>
                  <a:lnTo>
                    <a:pt x="924" y="62"/>
                  </a:lnTo>
                  <a:lnTo>
                    <a:pt x="928" y="66"/>
                  </a:lnTo>
                  <a:lnTo>
                    <a:pt x="933" y="70"/>
                  </a:lnTo>
                  <a:lnTo>
                    <a:pt x="937" y="75"/>
                  </a:lnTo>
                  <a:lnTo>
                    <a:pt x="941" y="81"/>
                  </a:lnTo>
                  <a:lnTo>
                    <a:pt x="947" y="94"/>
                  </a:lnTo>
                  <a:lnTo>
                    <a:pt x="955" y="107"/>
                  </a:lnTo>
                  <a:lnTo>
                    <a:pt x="963" y="120"/>
                  </a:lnTo>
                  <a:lnTo>
                    <a:pt x="972" y="130"/>
                  </a:lnTo>
                  <a:lnTo>
                    <a:pt x="984" y="141"/>
                  </a:lnTo>
                  <a:lnTo>
                    <a:pt x="995" y="151"/>
                  </a:lnTo>
                  <a:lnTo>
                    <a:pt x="1008" y="159"/>
                  </a:lnTo>
                  <a:lnTo>
                    <a:pt x="1021" y="168"/>
                  </a:lnTo>
                  <a:lnTo>
                    <a:pt x="1048" y="182"/>
                  </a:lnTo>
                  <a:lnTo>
                    <a:pt x="1077" y="194"/>
                  </a:lnTo>
                  <a:lnTo>
                    <a:pt x="1107" y="204"/>
                  </a:lnTo>
                  <a:lnTo>
                    <a:pt x="1136" y="213"/>
                  </a:lnTo>
                  <a:lnTo>
                    <a:pt x="1165" y="221"/>
                  </a:lnTo>
                  <a:lnTo>
                    <a:pt x="1193" y="229"/>
                  </a:lnTo>
                  <a:lnTo>
                    <a:pt x="1206" y="233"/>
                  </a:lnTo>
                  <a:lnTo>
                    <a:pt x="1217" y="238"/>
                  </a:lnTo>
                  <a:lnTo>
                    <a:pt x="1223" y="244"/>
                  </a:lnTo>
                  <a:lnTo>
                    <a:pt x="1227" y="251"/>
                  </a:lnTo>
                  <a:lnTo>
                    <a:pt x="1228" y="257"/>
                  </a:lnTo>
                  <a:lnTo>
                    <a:pt x="1228" y="265"/>
                  </a:lnTo>
                  <a:lnTo>
                    <a:pt x="1227" y="273"/>
                  </a:lnTo>
                  <a:lnTo>
                    <a:pt x="1224" y="282"/>
                  </a:lnTo>
                  <a:lnTo>
                    <a:pt x="1215" y="298"/>
                  </a:lnTo>
                  <a:lnTo>
                    <a:pt x="1206" y="313"/>
                  </a:lnTo>
                  <a:lnTo>
                    <a:pt x="1202" y="320"/>
                  </a:lnTo>
                  <a:lnTo>
                    <a:pt x="1200" y="326"/>
                  </a:lnTo>
                  <a:lnTo>
                    <a:pt x="1197" y="331"/>
                  </a:lnTo>
                  <a:lnTo>
                    <a:pt x="1196" y="336"/>
                  </a:lnTo>
                  <a:lnTo>
                    <a:pt x="1205" y="351"/>
                  </a:lnTo>
                  <a:lnTo>
                    <a:pt x="1227" y="375"/>
                  </a:lnTo>
                  <a:lnTo>
                    <a:pt x="1249" y="401"/>
                  </a:lnTo>
                  <a:lnTo>
                    <a:pt x="1265" y="422"/>
                  </a:lnTo>
                  <a:lnTo>
                    <a:pt x="1274" y="436"/>
                  </a:lnTo>
                  <a:lnTo>
                    <a:pt x="1291" y="457"/>
                  </a:lnTo>
                  <a:lnTo>
                    <a:pt x="1300" y="466"/>
                  </a:lnTo>
                  <a:lnTo>
                    <a:pt x="1310" y="474"/>
                  </a:lnTo>
                  <a:lnTo>
                    <a:pt x="1314" y="475"/>
                  </a:lnTo>
                  <a:lnTo>
                    <a:pt x="1318" y="476"/>
                  </a:lnTo>
                  <a:lnTo>
                    <a:pt x="1322" y="476"/>
                  </a:lnTo>
                  <a:lnTo>
                    <a:pt x="1324" y="474"/>
                  </a:lnTo>
                  <a:lnTo>
                    <a:pt x="1329" y="469"/>
                  </a:lnTo>
                  <a:lnTo>
                    <a:pt x="1332" y="463"/>
                  </a:lnTo>
                  <a:lnTo>
                    <a:pt x="1333" y="457"/>
                  </a:lnTo>
                  <a:lnTo>
                    <a:pt x="1335" y="452"/>
                  </a:lnTo>
                  <a:lnTo>
                    <a:pt x="1337" y="446"/>
                  </a:lnTo>
                  <a:lnTo>
                    <a:pt x="1340" y="441"/>
                  </a:lnTo>
                  <a:lnTo>
                    <a:pt x="1345" y="437"/>
                  </a:lnTo>
                  <a:lnTo>
                    <a:pt x="1354" y="435"/>
                  </a:lnTo>
                  <a:lnTo>
                    <a:pt x="1359" y="432"/>
                  </a:lnTo>
                  <a:lnTo>
                    <a:pt x="1362" y="430"/>
                  </a:lnTo>
                  <a:lnTo>
                    <a:pt x="1364" y="424"/>
                  </a:lnTo>
                  <a:lnTo>
                    <a:pt x="1364" y="419"/>
                  </a:lnTo>
                  <a:lnTo>
                    <a:pt x="1366" y="405"/>
                  </a:lnTo>
                  <a:lnTo>
                    <a:pt x="1364" y="391"/>
                  </a:lnTo>
                  <a:lnTo>
                    <a:pt x="1364" y="375"/>
                  </a:lnTo>
                  <a:lnTo>
                    <a:pt x="1366" y="362"/>
                  </a:lnTo>
                  <a:lnTo>
                    <a:pt x="1367" y="356"/>
                  </a:lnTo>
                  <a:lnTo>
                    <a:pt x="1371" y="352"/>
                  </a:lnTo>
                  <a:lnTo>
                    <a:pt x="1376" y="348"/>
                  </a:lnTo>
                  <a:lnTo>
                    <a:pt x="1381" y="345"/>
                  </a:lnTo>
                  <a:lnTo>
                    <a:pt x="1389" y="345"/>
                  </a:lnTo>
                  <a:lnTo>
                    <a:pt x="1395" y="345"/>
                  </a:lnTo>
                  <a:lnTo>
                    <a:pt x="1403" y="347"/>
                  </a:lnTo>
                  <a:lnTo>
                    <a:pt x="1410" y="349"/>
                  </a:lnTo>
                  <a:lnTo>
                    <a:pt x="1424" y="356"/>
                  </a:lnTo>
                  <a:lnTo>
                    <a:pt x="1438" y="364"/>
                  </a:lnTo>
                  <a:lnTo>
                    <a:pt x="1452" y="373"/>
                  </a:lnTo>
                  <a:lnTo>
                    <a:pt x="1467" y="380"/>
                  </a:lnTo>
                  <a:lnTo>
                    <a:pt x="1481" y="387"/>
                  </a:lnTo>
                  <a:lnTo>
                    <a:pt x="1494" y="391"/>
                  </a:lnTo>
                  <a:lnTo>
                    <a:pt x="1524" y="387"/>
                  </a:lnTo>
                  <a:lnTo>
                    <a:pt x="1554" y="383"/>
                  </a:lnTo>
                  <a:lnTo>
                    <a:pt x="1583" y="378"/>
                  </a:lnTo>
                  <a:lnTo>
                    <a:pt x="1612" y="375"/>
                  </a:lnTo>
                  <a:lnTo>
                    <a:pt x="1618" y="375"/>
                  </a:lnTo>
                  <a:lnTo>
                    <a:pt x="1623" y="375"/>
                  </a:lnTo>
                  <a:lnTo>
                    <a:pt x="1627" y="377"/>
                  </a:lnTo>
                  <a:lnTo>
                    <a:pt x="1630" y="378"/>
                  </a:lnTo>
                  <a:lnTo>
                    <a:pt x="1633" y="380"/>
                  </a:lnTo>
                  <a:lnTo>
                    <a:pt x="1634" y="383"/>
                  </a:lnTo>
                  <a:lnTo>
                    <a:pt x="1634" y="386"/>
                  </a:lnTo>
                  <a:lnTo>
                    <a:pt x="1634" y="388"/>
                  </a:lnTo>
                  <a:lnTo>
                    <a:pt x="1629" y="402"/>
                  </a:lnTo>
                  <a:lnTo>
                    <a:pt x="1625" y="419"/>
                  </a:lnTo>
                  <a:lnTo>
                    <a:pt x="1625" y="423"/>
                  </a:lnTo>
                  <a:lnTo>
                    <a:pt x="1625" y="430"/>
                  </a:lnTo>
                  <a:lnTo>
                    <a:pt x="1627" y="437"/>
                  </a:lnTo>
                  <a:lnTo>
                    <a:pt x="1630" y="445"/>
                  </a:lnTo>
                  <a:lnTo>
                    <a:pt x="1638" y="462"/>
                  </a:lnTo>
                  <a:lnTo>
                    <a:pt x="1648" y="480"/>
                  </a:lnTo>
                  <a:lnTo>
                    <a:pt x="1653" y="488"/>
                  </a:lnTo>
                  <a:lnTo>
                    <a:pt x="1660" y="494"/>
                  </a:lnTo>
                  <a:lnTo>
                    <a:pt x="1665" y="501"/>
                  </a:lnTo>
                  <a:lnTo>
                    <a:pt x="1671" y="506"/>
                  </a:lnTo>
                  <a:lnTo>
                    <a:pt x="1678" y="509"/>
                  </a:lnTo>
                  <a:lnTo>
                    <a:pt x="1683" y="511"/>
                  </a:lnTo>
                  <a:lnTo>
                    <a:pt x="1688" y="511"/>
                  </a:lnTo>
                  <a:lnTo>
                    <a:pt x="1693" y="509"/>
                  </a:lnTo>
                  <a:lnTo>
                    <a:pt x="1701" y="503"/>
                  </a:lnTo>
                  <a:lnTo>
                    <a:pt x="1708" y="500"/>
                  </a:lnTo>
                  <a:lnTo>
                    <a:pt x="1713" y="498"/>
                  </a:lnTo>
                  <a:lnTo>
                    <a:pt x="1718" y="497"/>
                  </a:lnTo>
                  <a:lnTo>
                    <a:pt x="1722" y="497"/>
                  </a:lnTo>
                  <a:lnTo>
                    <a:pt x="1727" y="498"/>
                  </a:lnTo>
                  <a:lnTo>
                    <a:pt x="1730" y="501"/>
                  </a:lnTo>
                  <a:lnTo>
                    <a:pt x="1734" y="505"/>
                  </a:lnTo>
                  <a:lnTo>
                    <a:pt x="1745" y="520"/>
                  </a:lnTo>
                  <a:lnTo>
                    <a:pt x="1761" y="538"/>
                  </a:lnTo>
                  <a:lnTo>
                    <a:pt x="1769" y="542"/>
                  </a:lnTo>
                  <a:lnTo>
                    <a:pt x="1776" y="546"/>
                  </a:lnTo>
                  <a:lnTo>
                    <a:pt x="1784" y="549"/>
                  </a:lnTo>
                  <a:lnTo>
                    <a:pt x="1793" y="550"/>
                  </a:lnTo>
                  <a:lnTo>
                    <a:pt x="1811" y="551"/>
                  </a:lnTo>
                  <a:lnTo>
                    <a:pt x="1829" y="551"/>
                  </a:lnTo>
                  <a:lnTo>
                    <a:pt x="1839" y="551"/>
                  </a:lnTo>
                  <a:lnTo>
                    <a:pt x="1848" y="553"/>
                  </a:lnTo>
                  <a:lnTo>
                    <a:pt x="1855" y="555"/>
                  </a:lnTo>
                  <a:lnTo>
                    <a:pt x="1862" y="558"/>
                  </a:lnTo>
                  <a:lnTo>
                    <a:pt x="1868" y="563"/>
                  </a:lnTo>
                  <a:lnTo>
                    <a:pt x="1874" y="568"/>
                  </a:lnTo>
                  <a:lnTo>
                    <a:pt x="1879" y="576"/>
                  </a:lnTo>
                  <a:lnTo>
                    <a:pt x="1881" y="585"/>
                  </a:lnTo>
                  <a:lnTo>
                    <a:pt x="1885" y="598"/>
                  </a:lnTo>
                  <a:lnTo>
                    <a:pt x="1890" y="614"/>
                  </a:lnTo>
                  <a:lnTo>
                    <a:pt x="1897" y="630"/>
                  </a:lnTo>
                  <a:lnTo>
                    <a:pt x="1905" y="649"/>
                  </a:lnTo>
                  <a:lnTo>
                    <a:pt x="1914" y="664"/>
                  </a:lnTo>
                  <a:lnTo>
                    <a:pt x="1923" y="680"/>
                  </a:lnTo>
                  <a:lnTo>
                    <a:pt x="1933" y="693"/>
                  </a:lnTo>
                  <a:lnTo>
                    <a:pt x="1943" y="702"/>
                  </a:lnTo>
                  <a:lnTo>
                    <a:pt x="1962" y="750"/>
                  </a:lnTo>
                  <a:lnTo>
                    <a:pt x="1818" y="814"/>
                  </a:lnTo>
                  <a:lnTo>
                    <a:pt x="1805" y="825"/>
                  </a:lnTo>
                  <a:lnTo>
                    <a:pt x="1793" y="835"/>
                  </a:lnTo>
                  <a:lnTo>
                    <a:pt x="1784" y="845"/>
                  </a:lnTo>
                  <a:lnTo>
                    <a:pt x="1774" y="857"/>
                  </a:lnTo>
                  <a:lnTo>
                    <a:pt x="1758" y="880"/>
                  </a:lnTo>
                  <a:lnTo>
                    <a:pt x="1743" y="905"/>
                  </a:lnTo>
                  <a:lnTo>
                    <a:pt x="1728" y="930"/>
                  </a:lnTo>
                  <a:lnTo>
                    <a:pt x="1713" y="953"/>
                  </a:lnTo>
                  <a:lnTo>
                    <a:pt x="1704" y="963"/>
                  </a:lnTo>
                  <a:lnTo>
                    <a:pt x="1695" y="974"/>
                  </a:lnTo>
                  <a:lnTo>
                    <a:pt x="1684" y="984"/>
                  </a:lnTo>
                  <a:lnTo>
                    <a:pt x="1673" y="993"/>
                  </a:lnTo>
                  <a:lnTo>
                    <a:pt x="1657" y="1002"/>
                  </a:lnTo>
                  <a:lnTo>
                    <a:pt x="1643" y="1011"/>
                  </a:lnTo>
                  <a:lnTo>
                    <a:pt x="1629" y="1018"/>
                  </a:lnTo>
                  <a:lnTo>
                    <a:pt x="1614" y="1024"/>
                  </a:lnTo>
                  <a:lnTo>
                    <a:pt x="1600" y="1028"/>
                  </a:lnTo>
                  <a:lnTo>
                    <a:pt x="1586" y="1032"/>
                  </a:lnTo>
                  <a:lnTo>
                    <a:pt x="1570" y="1036"/>
                  </a:lnTo>
                  <a:lnTo>
                    <a:pt x="1556" y="1038"/>
                  </a:lnTo>
                  <a:lnTo>
                    <a:pt x="1526" y="1041"/>
                  </a:lnTo>
                  <a:lnTo>
                    <a:pt x="1495" y="1044"/>
                  </a:lnTo>
                  <a:lnTo>
                    <a:pt x="1464" y="1045"/>
                  </a:lnTo>
                  <a:lnTo>
                    <a:pt x="1432" y="1048"/>
                  </a:lnTo>
                  <a:lnTo>
                    <a:pt x="1424" y="1049"/>
                  </a:lnTo>
                  <a:lnTo>
                    <a:pt x="1416" y="1051"/>
                  </a:lnTo>
                  <a:lnTo>
                    <a:pt x="1410" y="1055"/>
                  </a:lnTo>
                  <a:lnTo>
                    <a:pt x="1403" y="1059"/>
                  </a:lnTo>
                  <a:lnTo>
                    <a:pt x="1390" y="1070"/>
                  </a:lnTo>
                  <a:lnTo>
                    <a:pt x="1379" y="1081"/>
                  </a:lnTo>
                  <a:lnTo>
                    <a:pt x="1359" y="1110"/>
                  </a:lnTo>
                  <a:lnTo>
                    <a:pt x="1341" y="1137"/>
                  </a:lnTo>
                  <a:lnTo>
                    <a:pt x="1331" y="1124"/>
                  </a:lnTo>
                  <a:lnTo>
                    <a:pt x="1320" y="1112"/>
                  </a:lnTo>
                  <a:lnTo>
                    <a:pt x="1315" y="1107"/>
                  </a:lnTo>
                  <a:lnTo>
                    <a:pt x="1310" y="1101"/>
                  </a:lnTo>
                  <a:lnTo>
                    <a:pt x="1304" y="1095"/>
                  </a:lnTo>
                  <a:lnTo>
                    <a:pt x="1297" y="1090"/>
                  </a:lnTo>
                  <a:lnTo>
                    <a:pt x="1280" y="1081"/>
                  </a:lnTo>
                  <a:lnTo>
                    <a:pt x="1262" y="1073"/>
                  </a:lnTo>
                  <a:lnTo>
                    <a:pt x="1244" y="1067"/>
                  </a:lnTo>
                  <a:lnTo>
                    <a:pt x="1224" y="1063"/>
                  </a:lnTo>
                  <a:lnTo>
                    <a:pt x="1202" y="1059"/>
                  </a:lnTo>
                  <a:lnTo>
                    <a:pt x="1180" y="1057"/>
                  </a:lnTo>
                  <a:lnTo>
                    <a:pt x="1157" y="1055"/>
                  </a:lnTo>
                  <a:lnTo>
                    <a:pt x="1134" y="1057"/>
                  </a:lnTo>
                  <a:lnTo>
                    <a:pt x="1110" y="1058"/>
                  </a:lnTo>
                  <a:lnTo>
                    <a:pt x="1087" y="1061"/>
                  </a:lnTo>
                  <a:lnTo>
                    <a:pt x="1065" y="1064"/>
                  </a:lnTo>
                  <a:lnTo>
                    <a:pt x="1043" y="1067"/>
                  </a:lnTo>
                  <a:lnTo>
                    <a:pt x="1031" y="1066"/>
                  </a:lnTo>
                  <a:lnTo>
                    <a:pt x="1021" y="1063"/>
                  </a:lnTo>
                  <a:lnTo>
                    <a:pt x="1011" y="1059"/>
                  </a:lnTo>
                  <a:lnTo>
                    <a:pt x="1000" y="1055"/>
                  </a:lnTo>
                  <a:lnTo>
                    <a:pt x="981" y="1046"/>
                  </a:lnTo>
                  <a:lnTo>
                    <a:pt x="961" y="1035"/>
                  </a:lnTo>
                  <a:lnTo>
                    <a:pt x="925" y="1007"/>
                  </a:lnTo>
                  <a:lnTo>
                    <a:pt x="889" y="981"/>
                  </a:lnTo>
                  <a:lnTo>
                    <a:pt x="859" y="959"/>
                  </a:lnTo>
                  <a:lnTo>
                    <a:pt x="837" y="944"/>
                  </a:lnTo>
                  <a:lnTo>
                    <a:pt x="825" y="939"/>
                  </a:lnTo>
                  <a:lnTo>
                    <a:pt x="811" y="935"/>
                  </a:lnTo>
                  <a:lnTo>
                    <a:pt x="794" y="932"/>
                  </a:lnTo>
                  <a:lnTo>
                    <a:pt x="772" y="930"/>
                  </a:lnTo>
                  <a:lnTo>
                    <a:pt x="767" y="930"/>
                  </a:lnTo>
                  <a:lnTo>
                    <a:pt x="763" y="931"/>
                  </a:lnTo>
                  <a:lnTo>
                    <a:pt x="759" y="932"/>
                  </a:lnTo>
                  <a:lnTo>
                    <a:pt x="756" y="935"/>
                  </a:lnTo>
                  <a:lnTo>
                    <a:pt x="749" y="941"/>
                  </a:lnTo>
                  <a:lnTo>
                    <a:pt x="745" y="949"/>
                  </a:lnTo>
                  <a:lnTo>
                    <a:pt x="739" y="967"/>
                  </a:lnTo>
                  <a:lnTo>
                    <a:pt x="735" y="985"/>
                  </a:lnTo>
                  <a:lnTo>
                    <a:pt x="733" y="991"/>
                  </a:lnTo>
                  <a:lnTo>
                    <a:pt x="731" y="997"/>
                  </a:lnTo>
                  <a:lnTo>
                    <a:pt x="728" y="1002"/>
                  </a:lnTo>
                  <a:lnTo>
                    <a:pt x="726" y="1007"/>
                  </a:lnTo>
                  <a:lnTo>
                    <a:pt x="718" y="1016"/>
                  </a:lnTo>
                  <a:lnTo>
                    <a:pt x="709" y="1024"/>
                  </a:lnTo>
                  <a:lnTo>
                    <a:pt x="699" y="1031"/>
                  </a:lnTo>
                  <a:lnTo>
                    <a:pt x="687" y="1037"/>
                  </a:lnTo>
                  <a:lnTo>
                    <a:pt x="675" y="1042"/>
                  </a:lnTo>
                  <a:lnTo>
                    <a:pt x="662" y="1046"/>
                  </a:lnTo>
                  <a:lnTo>
                    <a:pt x="647" y="1054"/>
                  </a:lnTo>
                  <a:lnTo>
                    <a:pt x="630" y="1064"/>
                  </a:lnTo>
                  <a:lnTo>
                    <a:pt x="614" y="1076"/>
                  </a:lnTo>
                  <a:lnTo>
                    <a:pt x="597" y="1089"/>
                  </a:lnTo>
                  <a:lnTo>
                    <a:pt x="581" y="1101"/>
                  </a:lnTo>
                  <a:lnTo>
                    <a:pt x="565" y="1111"/>
                  </a:lnTo>
                  <a:lnTo>
                    <a:pt x="557" y="1115"/>
                  </a:lnTo>
                  <a:lnTo>
                    <a:pt x="550" y="1119"/>
                  </a:lnTo>
                  <a:lnTo>
                    <a:pt x="542" y="1121"/>
                  </a:lnTo>
                  <a:lnTo>
                    <a:pt x="535" y="1123"/>
                  </a:lnTo>
                  <a:lnTo>
                    <a:pt x="528" y="1124"/>
                  </a:lnTo>
                  <a:lnTo>
                    <a:pt x="518" y="1123"/>
                  </a:lnTo>
                  <a:lnTo>
                    <a:pt x="511" y="1120"/>
                  </a:lnTo>
                  <a:lnTo>
                    <a:pt x="502" y="1116"/>
                  </a:lnTo>
                  <a:lnTo>
                    <a:pt x="494" y="1111"/>
                  </a:lnTo>
                  <a:lnTo>
                    <a:pt x="485" y="1106"/>
                  </a:lnTo>
                  <a:lnTo>
                    <a:pt x="477" y="1099"/>
                  </a:lnTo>
                  <a:lnTo>
                    <a:pt x="469" y="1092"/>
                  </a:lnTo>
                  <a:lnTo>
                    <a:pt x="454" y="1076"/>
                  </a:lnTo>
                  <a:lnTo>
                    <a:pt x="439" y="1061"/>
                  </a:lnTo>
                  <a:lnTo>
                    <a:pt x="428" y="1045"/>
                  </a:lnTo>
                  <a:lnTo>
                    <a:pt x="417" y="1032"/>
                  </a:lnTo>
                  <a:lnTo>
                    <a:pt x="376" y="943"/>
                  </a:lnTo>
                  <a:lnTo>
                    <a:pt x="375" y="937"/>
                  </a:lnTo>
                  <a:lnTo>
                    <a:pt x="373" y="934"/>
                  </a:lnTo>
                  <a:lnTo>
                    <a:pt x="353" y="919"/>
                  </a:lnTo>
                  <a:lnTo>
                    <a:pt x="334" y="908"/>
                  </a:lnTo>
                  <a:lnTo>
                    <a:pt x="322" y="897"/>
                  </a:lnTo>
                  <a:lnTo>
                    <a:pt x="311" y="886"/>
                  </a:lnTo>
                  <a:lnTo>
                    <a:pt x="302" y="873"/>
                  </a:lnTo>
                  <a:lnTo>
                    <a:pt x="294" y="857"/>
                  </a:lnTo>
                  <a:lnTo>
                    <a:pt x="288" y="838"/>
                  </a:lnTo>
                  <a:lnTo>
                    <a:pt x="280" y="812"/>
                  </a:lnTo>
                  <a:lnTo>
                    <a:pt x="276" y="798"/>
                  </a:lnTo>
                  <a:lnTo>
                    <a:pt x="268" y="782"/>
                  </a:lnTo>
                  <a:lnTo>
                    <a:pt x="261" y="768"/>
                  </a:lnTo>
                  <a:lnTo>
                    <a:pt x="250" y="752"/>
                  </a:lnTo>
                  <a:lnTo>
                    <a:pt x="240" y="735"/>
                  </a:lnTo>
                  <a:lnTo>
                    <a:pt x="227" y="720"/>
                  </a:lnTo>
                  <a:lnTo>
                    <a:pt x="214" y="704"/>
                  </a:lnTo>
                  <a:lnTo>
                    <a:pt x="201" y="687"/>
                  </a:lnTo>
                  <a:lnTo>
                    <a:pt x="173" y="658"/>
                  </a:lnTo>
                  <a:lnTo>
                    <a:pt x="144" y="629"/>
                  </a:lnTo>
                  <a:lnTo>
                    <a:pt x="117" y="603"/>
                  </a:lnTo>
                  <a:lnTo>
                    <a:pt x="94" y="583"/>
                  </a:lnTo>
                  <a:lnTo>
                    <a:pt x="75" y="566"/>
                  </a:lnTo>
                  <a:lnTo>
                    <a:pt x="62" y="551"/>
                  </a:lnTo>
                  <a:lnTo>
                    <a:pt x="57" y="544"/>
                  </a:lnTo>
                  <a:lnTo>
                    <a:pt x="55" y="537"/>
                  </a:lnTo>
                  <a:lnTo>
                    <a:pt x="52" y="531"/>
                  </a:lnTo>
                  <a:lnTo>
                    <a:pt x="49" y="523"/>
                  </a:lnTo>
                  <a:lnTo>
                    <a:pt x="48" y="509"/>
                  </a:lnTo>
                  <a:lnTo>
                    <a:pt x="49" y="492"/>
                  </a:lnTo>
                  <a:lnTo>
                    <a:pt x="52" y="472"/>
                  </a:lnTo>
                  <a:lnTo>
                    <a:pt x="55" y="449"/>
                  </a:lnTo>
                  <a:lnTo>
                    <a:pt x="56" y="437"/>
                  </a:lnTo>
                  <a:lnTo>
                    <a:pt x="56" y="427"/>
                  </a:lnTo>
                  <a:lnTo>
                    <a:pt x="56" y="419"/>
                  </a:lnTo>
                  <a:lnTo>
                    <a:pt x="53" y="410"/>
                  </a:lnTo>
                  <a:lnTo>
                    <a:pt x="51" y="402"/>
                  </a:lnTo>
                  <a:lnTo>
                    <a:pt x="48" y="396"/>
                  </a:lnTo>
                  <a:lnTo>
                    <a:pt x="44" y="389"/>
                  </a:lnTo>
                  <a:lnTo>
                    <a:pt x="40" y="383"/>
                  </a:lnTo>
                  <a:lnTo>
                    <a:pt x="30" y="371"/>
                  </a:lnTo>
                  <a:lnTo>
                    <a:pt x="20" y="358"/>
                  </a:lnTo>
                  <a:lnTo>
                    <a:pt x="9" y="345"/>
                  </a:lnTo>
                  <a:lnTo>
                    <a:pt x="0" y="329"/>
                  </a:lnTo>
                  <a:lnTo>
                    <a:pt x="2" y="323"/>
                  </a:lnTo>
                  <a:lnTo>
                    <a:pt x="3" y="320"/>
                  </a:lnTo>
                  <a:lnTo>
                    <a:pt x="7" y="316"/>
                  </a:lnTo>
                  <a:lnTo>
                    <a:pt x="9" y="313"/>
                  </a:lnTo>
                  <a:lnTo>
                    <a:pt x="18" y="310"/>
                  </a:lnTo>
                  <a:lnTo>
                    <a:pt x="27" y="308"/>
                  </a:lnTo>
                  <a:lnTo>
                    <a:pt x="38" y="305"/>
                  </a:lnTo>
                  <a:lnTo>
                    <a:pt x="48" y="300"/>
                  </a:lnTo>
                  <a:lnTo>
                    <a:pt x="53" y="296"/>
                  </a:lnTo>
                  <a:lnTo>
                    <a:pt x="57" y="292"/>
                  </a:lnTo>
                  <a:lnTo>
                    <a:pt x="62" y="286"/>
                  </a:lnTo>
                  <a:lnTo>
                    <a:pt x="66" y="278"/>
                  </a:lnTo>
                  <a:lnTo>
                    <a:pt x="73" y="265"/>
                  </a:lnTo>
                  <a:lnTo>
                    <a:pt x="81" y="253"/>
                  </a:lnTo>
                  <a:lnTo>
                    <a:pt x="91" y="246"/>
                  </a:lnTo>
                  <a:lnTo>
                    <a:pt x="101" y="238"/>
                  </a:lnTo>
                  <a:lnTo>
                    <a:pt x="113" y="231"/>
                  </a:lnTo>
                  <a:lnTo>
                    <a:pt x="125" y="228"/>
                  </a:lnTo>
                  <a:lnTo>
                    <a:pt x="138" y="224"/>
                  </a:lnTo>
                  <a:lnTo>
                    <a:pt x="152" y="220"/>
                  </a:lnTo>
                  <a:lnTo>
                    <a:pt x="179" y="215"/>
                  </a:lnTo>
                  <a:lnTo>
                    <a:pt x="206" y="209"/>
                  </a:lnTo>
                  <a:lnTo>
                    <a:pt x="219" y="206"/>
                  </a:lnTo>
                  <a:lnTo>
                    <a:pt x="232" y="202"/>
                  </a:lnTo>
                  <a:lnTo>
                    <a:pt x="244" y="196"/>
                  </a:lnTo>
                  <a:lnTo>
                    <a:pt x="255" y="189"/>
                  </a:lnTo>
                  <a:lnTo>
                    <a:pt x="274" y="177"/>
                  </a:lnTo>
                  <a:lnTo>
                    <a:pt x="292" y="165"/>
                  </a:lnTo>
                  <a:lnTo>
                    <a:pt x="310" y="154"/>
                  </a:lnTo>
                  <a:lnTo>
                    <a:pt x="328" y="145"/>
                  </a:lnTo>
                  <a:lnTo>
                    <a:pt x="346" y="134"/>
                  </a:lnTo>
                  <a:lnTo>
                    <a:pt x="366" y="127"/>
                  </a:lnTo>
                  <a:lnTo>
                    <a:pt x="386" y="120"/>
                  </a:lnTo>
                  <a:lnTo>
                    <a:pt x="407" y="114"/>
                  </a:lnTo>
                  <a:lnTo>
                    <a:pt x="430" y="106"/>
                  </a:lnTo>
                  <a:lnTo>
                    <a:pt x="452" y="97"/>
                  </a:lnTo>
                  <a:lnTo>
                    <a:pt x="473" y="86"/>
                  </a:lnTo>
                  <a:lnTo>
                    <a:pt x="493" y="76"/>
                  </a:lnTo>
                  <a:lnTo>
                    <a:pt x="513" y="66"/>
                  </a:lnTo>
                  <a:lnTo>
                    <a:pt x="534" y="57"/>
                  </a:lnTo>
                  <a:lnTo>
                    <a:pt x="546" y="54"/>
                  </a:lnTo>
                  <a:lnTo>
                    <a:pt x="557" y="50"/>
                  </a:lnTo>
                  <a:lnTo>
                    <a:pt x="569" y="49"/>
                  </a:lnTo>
                  <a:lnTo>
                    <a:pt x="582" y="48"/>
                  </a:lnTo>
                  <a:lnTo>
                    <a:pt x="591" y="46"/>
                  </a:lnTo>
                  <a:lnTo>
                    <a:pt x="600" y="42"/>
                  </a:lnTo>
                  <a:lnTo>
                    <a:pt x="609" y="38"/>
                  </a:lnTo>
                  <a:lnTo>
                    <a:pt x="618" y="32"/>
                  </a:lnTo>
                  <a:lnTo>
                    <a:pt x="636" y="20"/>
                  </a:lnTo>
                  <a:lnTo>
                    <a:pt x="654" y="9"/>
                  </a:lnTo>
                  <a:lnTo>
                    <a:pt x="664" y="3"/>
                  </a:lnTo>
                  <a:lnTo>
                    <a:pt x="673" y="1"/>
                  </a:lnTo>
                  <a:lnTo>
                    <a:pt x="680" y="0"/>
                  </a:lnTo>
                  <a:lnTo>
                    <a:pt x="687" y="1"/>
                  </a:lnTo>
                  <a:lnTo>
                    <a:pt x="691" y="2"/>
                  </a:lnTo>
                  <a:lnTo>
                    <a:pt x="695" y="5"/>
                  </a:lnTo>
                  <a:lnTo>
                    <a:pt x="697" y="7"/>
                  </a:lnTo>
                  <a:lnTo>
                    <a:pt x="700" y="11"/>
                  </a:lnTo>
                  <a:lnTo>
                    <a:pt x="705" y="22"/>
                  </a:lnTo>
                  <a:lnTo>
                    <a:pt x="710" y="35"/>
                  </a:lnTo>
                  <a:lnTo>
                    <a:pt x="745" y="59"/>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22" name="Freeform 143">
              <a:extLst>
                <a:ext uri="{FF2B5EF4-FFF2-40B4-BE49-F238E27FC236}">
                  <a16:creationId xmlns:a16="http://schemas.microsoft.com/office/drawing/2014/main" id="{87E9290C-4F97-634B-90F1-797EDC71AED2}"/>
                </a:ext>
              </a:extLst>
            </p:cNvPr>
            <p:cNvSpPr>
              <a:spLocks/>
            </p:cNvSpPr>
            <p:nvPr/>
          </p:nvSpPr>
          <p:spPr bwMode="auto">
            <a:xfrm>
              <a:off x="7486483" y="3827690"/>
              <a:ext cx="892628" cy="512991"/>
            </a:xfrm>
            <a:custGeom>
              <a:avLst/>
              <a:gdLst/>
              <a:ahLst/>
              <a:cxnLst>
                <a:cxn ang="0">
                  <a:pos x="797" y="88"/>
                </a:cxn>
                <a:cxn ang="0">
                  <a:pos x="863" y="67"/>
                </a:cxn>
                <a:cxn ang="0">
                  <a:pos x="917" y="59"/>
                </a:cxn>
                <a:cxn ang="0">
                  <a:pos x="947" y="94"/>
                </a:cxn>
                <a:cxn ang="0">
                  <a:pos x="1008" y="159"/>
                </a:cxn>
                <a:cxn ang="0">
                  <a:pos x="1165" y="221"/>
                </a:cxn>
                <a:cxn ang="0">
                  <a:pos x="1228" y="257"/>
                </a:cxn>
                <a:cxn ang="0">
                  <a:pos x="1202" y="320"/>
                </a:cxn>
                <a:cxn ang="0">
                  <a:pos x="1249" y="401"/>
                </a:cxn>
                <a:cxn ang="0">
                  <a:pos x="1314" y="475"/>
                </a:cxn>
                <a:cxn ang="0">
                  <a:pos x="1333" y="457"/>
                </a:cxn>
                <a:cxn ang="0">
                  <a:pos x="1359" y="432"/>
                </a:cxn>
                <a:cxn ang="0">
                  <a:pos x="1364" y="375"/>
                </a:cxn>
                <a:cxn ang="0">
                  <a:pos x="1389" y="345"/>
                </a:cxn>
                <a:cxn ang="0">
                  <a:pos x="1452" y="373"/>
                </a:cxn>
                <a:cxn ang="0">
                  <a:pos x="1583" y="378"/>
                </a:cxn>
                <a:cxn ang="0">
                  <a:pos x="1633" y="380"/>
                </a:cxn>
                <a:cxn ang="0">
                  <a:pos x="1625" y="423"/>
                </a:cxn>
                <a:cxn ang="0">
                  <a:pos x="1653" y="488"/>
                </a:cxn>
                <a:cxn ang="0">
                  <a:pos x="1688" y="511"/>
                </a:cxn>
                <a:cxn ang="0">
                  <a:pos x="1722" y="497"/>
                </a:cxn>
                <a:cxn ang="0">
                  <a:pos x="1769" y="542"/>
                </a:cxn>
                <a:cxn ang="0">
                  <a:pos x="1839" y="551"/>
                </a:cxn>
                <a:cxn ang="0">
                  <a:pos x="1879" y="576"/>
                </a:cxn>
                <a:cxn ang="0">
                  <a:pos x="1914" y="664"/>
                </a:cxn>
                <a:cxn ang="0">
                  <a:pos x="1818" y="814"/>
                </a:cxn>
                <a:cxn ang="0">
                  <a:pos x="1743" y="905"/>
                </a:cxn>
                <a:cxn ang="0">
                  <a:pos x="1673" y="993"/>
                </a:cxn>
                <a:cxn ang="0">
                  <a:pos x="1586" y="1032"/>
                </a:cxn>
                <a:cxn ang="0">
                  <a:pos x="1432" y="1048"/>
                </a:cxn>
                <a:cxn ang="0">
                  <a:pos x="1379" y="1081"/>
                </a:cxn>
                <a:cxn ang="0">
                  <a:pos x="1315" y="1107"/>
                </a:cxn>
                <a:cxn ang="0">
                  <a:pos x="1244" y="1067"/>
                </a:cxn>
                <a:cxn ang="0">
                  <a:pos x="1110" y="1058"/>
                </a:cxn>
                <a:cxn ang="0">
                  <a:pos x="1011" y="1059"/>
                </a:cxn>
                <a:cxn ang="0">
                  <a:pos x="859" y="959"/>
                </a:cxn>
                <a:cxn ang="0">
                  <a:pos x="767" y="930"/>
                </a:cxn>
                <a:cxn ang="0">
                  <a:pos x="739" y="967"/>
                </a:cxn>
                <a:cxn ang="0">
                  <a:pos x="718" y="1016"/>
                </a:cxn>
                <a:cxn ang="0">
                  <a:pos x="647" y="1054"/>
                </a:cxn>
                <a:cxn ang="0">
                  <a:pos x="557" y="1115"/>
                </a:cxn>
                <a:cxn ang="0">
                  <a:pos x="511" y="1120"/>
                </a:cxn>
                <a:cxn ang="0">
                  <a:pos x="454" y="1076"/>
                </a:cxn>
                <a:cxn ang="0">
                  <a:pos x="375" y="937"/>
                </a:cxn>
                <a:cxn ang="0">
                  <a:pos x="302" y="873"/>
                </a:cxn>
                <a:cxn ang="0">
                  <a:pos x="261" y="768"/>
                </a:cxn>
                <a:cxn ang="0">
                  <a:pos x="173" y="658"/>
                </a:cxn>
                <a:cxn ang="0">
                  <a:pos x="57" y="544"/>
                </a:cxn>
                <a:cxn ang="0">
                  <a:pos x="52" y="472"/>
                </a:cxn>
                <a:cxn ang="0">
                  <a:pos x="51" y="402"/>
                </a:cxn>
                <a:cxn ang="0">
                  <a:pos x="9" y="345"/>
                </a:cxn>
                <a:cxn ang="0">
                  <a:pos x="18" y="310"/>
                </a:cxn>
                <a:cxn ang="0">
                  <a:pos x="62" y="286"/>
                </a:cxn>
                <a:cxn ang="0">
                  <a:pos x="113" y="231"/>
                </a:cxn>
                <a:cxn ang="0">
                  <a:pos x="219" y="206"/>
                </a:cxn>
                <a:cxn ang="0">
                  <a:pos x="310" y="154"/>
                </a:cxn>
                <a:cxn ang="0">
                  <a:pos x="430" y="106"/>
                </a:cxn>
                <a:cxn ang="0">
                  <a:pos x="546" y="54"/>
                </a:cxn>
                <a:cxn ang="0">
                  <a:pos x="609" y="38"/>
                </a:cxn>
                <a:cxn ang="0">
                  <a:pos x="680" y="0"/>
                </a:cxn>
                <a:cxn ang="0">
                  <a:pos x="705" y="22"/>
                </a:cxn>
              </a:cxnLst>
              <a:rect l="0" t="0" r="r" b="b"/>
              <a:pathLst>
                <a:path w="1962" h="1137">
                  <a:moveTo>
                    <a:pt x="745" y="59"/>
                  </a:moveTo>
                  <a:lnTo>
                    <a:pt x="758" y="70"/>
                  </a:lnTo>
                  <a:lnTo>
                    <a:pt x="768" y="77"/>
                  </a:lnTo>
                  <a:lnTo>
                    <a:pt x="779" y="82"/>
                  </a:lnTo>
                  <a:lnTo>
                    <a:pt x="788" y="86"/>
                  </a:lnTo>
                  <a:lnTo>
                    <a:pt x="797" y="88"/>
                  </a:lnTo>
                  <a:lnTo>
                    <a:pt x="805" y="89"/>
                  </a:lnTo>
                  <a:lnTo>
                    <a:pt x="813" y="88"/>
                  </a:lnTo>
                  <a:lnTo>
                    <a:pt x="820" y="86"/>
                  </a:lnTo>
                  <a:lnTo>
                    <a:pt x="837" y="80"/>
                  </a:lnTo>
                  <a:lnTo>
                    <a:pt x="854" y="72"/>
                  </a:lnTo>
                  <a:lnTo>
                    <a:pt x="863" y="67"/>
                  </a:lnTo>
                  <a:lnTo>
                    <a:pt x="873" y="63"/>
                  </a:lnTo>
                  <a:lnTo>
                    <a:pt x="885" y="60"/>
                  </a:lnTo>
                  <a:lnTo>
                    <a:pt x="897" y="58"/>
                  </a:lnTo>
                  <a:lnTo>
                    <a:pt x="904" y="57"/>
                  </a:lnTo>
                  <a:lnTo>
                    <a:pt x="912" y="57"/>
                  </a:lnTo>
                  <a:lnTo>
                    <a:pt x="917" y="59"/>
                  </a:lnTo>
                  <a:lnTo>
                    <a:pt x="924" y="62"/>
                  </a:lnTo>
                  <a:lnTo>
                    <a:pt x="928" y="66"/>
                  </a:lnTo>
                  <a:lnTo>
                    <a:pt x="933" y="70"/>
                  </a:lnTo>
                  <a:lnTo>
                    <a:pt x="937" y="75"/>
                  </a:lnTo>
                  <a:lnTo>
                    <a:pt x="941" y="81"/>
                  </a:lnTo>
                  <a:lnTo>
                    <a:pt x="947" y="94"/>
                  </a:lnTo>
                  <a:lnTo>
                    <a:pt x="955" y="107"/>
                  </a:lnTo>
                  <a:lnTo>
                    <a:pt x="963" y="120"/>
                  </a:lnTo>
                  <a:lnTo>
                    <a:pt x="972" y="130"/>
                  </a:lnTo>
                  <a:lnTo>
                    <a:pt x="984" y="141"/>
                  </a:lnTo>
                  <a:lnTo>
                    <a:pt x="995" y="151"/>
                  </a:lnTo>
                  <a:lnTo>
                    <a:pt x="1008" y="159"/>
                  </a:lnTo>
                  <a:lnTo>
                    <a:pt x="1021" y="168"/>
                  </a:lnTo>
                  <a:lnTo>
                    <a:pt x="1048" y="182"/>
                  </a:lnTo>
                  <a:lnTo>
                    <a:pt x="1077" y="194"/>
                  </a:lnTo>
                  <a:lnTo>
                    <a:pt x="1107" y="204"/>
                  </a:lnTo>
                  <a:lnTo>
                    <a:pt x="1136" y="213"/>
                  </a:lnTo>
                  <a:lnTo>
                    <a:pt x="1165" y="221"/>
                  </a:lnTo>
                  <a:lnTo>
                    <a:pt x="1193" y="229"/>
                  </a:lnTo>
                  <a:lnTo>
                    <a:pt x="1206" y="233"/>
                  </a:lnTo>
                  <a:lnTo>
                    <a:pt x="1217" y="238"/>
                  </a:lnTo>
                  <a:lnTo>
                    <a:pt x="1223" y="244"/>
                  </a:lnTo>
                  <a:lnTo>
                    <a:pt x="1227" y="251"/>
                  </a:lnTo>
                  <a:lnTo>
                    <a:pt x="1228" y="257"/>
                  </a:lnTo>
                  <a:lnTo>
                    <a:pt x="1228" y="265"/>
                  </a:lnTo>
                  <a:lnTo>
                    <a:pt x="1227" y="273"/>
                  </a:lnTo>
                  <a:lnTo>
                    <a:pt x="1224" y="282"/>
                  </a:lnTo>
                  <a:lnTo>
                    <a:pt x="1215" y="298"/>
                  </a:lnTo>
                  <a:lnTo>
                    <a:pt x="1206" y="313"/>
                  </a:lnTo>
                  <a:lnTo>
                    <a:pt x="1202" y="320"/>
                  </a:lnTo>
                  <a:lnTo>
                    <a:pt x="1200" y="326"/>
                  </a:lnTo>
                  <a:lnTo>
                    <a:pt x="1197" y="331"/>
                  </a:lnTo>
                  <a:lnTo>
                    <a:pt x="1196" y="336"/>
                  </a:lnTo>
                  <a:lnTo>
                    <a:pt x="1205" y="351"/>
                  </a:lnTo>
                  <a:lnTo>
                    <a:pt x="1227" y="375"/>
                  </a:lnTo>
                  <a:lnTo>
                    <a:pt x="1249" y="401"/>
                  </a:lnTo>
                  <a:lnTo>
                    <a:pt x="1265" y="422"/>
                  </a:lnTo>
                  <a:lnTo>
                    <a:pt x="1274" y="436"/>
                  </a:lnTo>
                  <a:lnTo>
                    <a:pt x="1291" y="457"/>
                  </a:lnTo>
                  <a:lnTo>
                    <a:pt x="1300" y="466"/>
                  </a:lnTo>
                  <a:lnTo>
                    <a:pt x="1310" y="474"/>
                  </a:lnTo>
                  <a:lnTo>
                    <a:pt x="1314" y="475"/>
                  </a:lnTo>
                  <a:lnTo>
                    <a:pt x="1318" y="476"/>
                  </a:lnTo>
                  <a:lnTo>
                    <a:pt x="1322" y="476"/>
                  </a:lnTo>
                  <a:lnTo>
                    <a:pt x="1324" y="474"/>
                  </a:lnTo>
                  <a:lnTo>
                    <a:pt x="1329" y="469"/>
                  </a:lnTo>
                  <a:lnTo>
                    <a:pt x="1332" y="463"/>
                  </a:lnTo>
                  <a:lnTo>
                    <a:pt x="1333" y="457"/>
                  </a:lnTo>
                  <a:lnTo>
                    <a:pt x="1335" y="452"/>
                  </a:lnTo>
                  <a:lnTo>
                    <a:pt x="1337" y="446"/>
                  </a:lnTo>
                  <a:lnTo>
                    <a:pt x="1340" y="441"/>
                  </a:lnTo>
                  <a:lnTo>
                    <a:pt x="1345" y="437"/>
                  </a:lnTo>
                  <a:lnTo>
                    <a:pt x="1354" y="435"/>
                  </a:lnTo>
                  <a:lnTo>
                    <a:pt x="1359" y="432"/>
                  </a:lnTo>
                  <a:lnTo>
                    <a:pt x="1362" y="430"/>
                  </a:lnTo>
                  <a:lnTo>
                    <a:pt x="1364" y="424"/>
                  </a:lnTo>
                  <a:lnTo>
                    <a:pt x="1364" y="419"/>
                  </a:lnTo>
                  <a:lnTo>
                    <a:pt x="1366" y="405"/>
                  </a:lnTo>
                  <a:lnTo>
                    <a:pt x="1364" y="391"/>
                  </a:lnTo>
                  <a:lnTo>
                    <a:pt x="1364" y="375"/>
                  </a:lnTo>
                  <a:lnTo>
                    <a:pt x="1366" y="362"/>
                  </a:lnTo>
                  <a:lnTo>
                    <a:pt x="1367" y="356"/>
                  </a:lnTo>
                  <a:lnTo>
                    <a:pt x="1371" y="352"/>
                  </a:lnTo>
                  <a:lnTo>
                    <a:pt x="1376" y="348"/>
                  </a:lnTo>
                  <a:lnTo>
                    <a:pt x="1381" y="345"/>
                  </a:lnTo>
                  <a:lnTo>
                    <a:pt x="1389" y="345"/>
                  </a:lnTo>
                  <a:lnTo>
                    <a:pt x="1395" y="345"/>
                  </a:lnTo>
                  <a:lnTo>
                    <a:pt x="1403" y="347"/>
                  </a:lnTo>
                  <a:lnTo>
                    <a:pt x="1410" y="349"/>
                  </a:lnTo>
                  <a:lnTo>
                    <a:pt x="1424" y="356"/>
                  </a:lnTo>
                  <a:lnTo>
                    <a:pt x="1438" y="364"/>
                  </a:lnTo>
                  <a:lnTo>
                    <a:pt x="1452" y="373"/>
                  </a:lnTo>
                  <a:lnTo>
                    <a:pt x="1467" y="380"/>
                  </a:lnTo>
                  <a:lnTo>
                    <a:pt x="1481" y="387"/>
                  </a:lnTo>
                  <a:lnTo>
                    <a:pt x="1494" y="391"/>
                  </a:lnTo>
                  <a:lnTo>
                    <a:pt x="1524" y="387"/>
                  </a:lnTo>
                  <a:lnTo>
                    <a:pt x="1554" y="383"/>
                  </a:lnTo>
                  <a:lnTo>
                    <a:pt x="1583" y="378"/>
                  </a:lnTo>
                  <a:lnTo>
                    <a:pt x="1612" y="375"/>
                  </a:lnTo>
                  <a:lnTo>
                    <a:pt x="1618" y="375"/>
                  </a:lnTo>
                  <a:lnTo>
                    <a:pt x="1623" y="375"/>
                  </a:lnTo>
                  <a:lnTo>
                    <a:pt x="1627" y="377"/>
                  </a:lnTo>
                  <a:lnTo>
                    <a:pt x="1630" y="378"/>
                  </a:lnTo>
                  <a:lnTo>
                    <a:pt x="1633" y="380"/>
                  </a:lnTo>
                  <a:lnTo>
                    <a:pt x="1634" y="383"/>
                  </a:lnTo>
                  <a:lnTo>
                    <a:pt x="1634" y="386"/>
                  </a:lnTo>
                  <a:lnTo>
                    <a:pt x="1634" y="388"/>
                  </a:lnTo>
                  <a:lnTo>
                    <a:pt x="1629" y="402"/>
                  </a:lnTo>
                  <a:lnTo>
                    <a:pt x="1625" y="419"/>
                  </a:lnTo>
                  <a:lnTo>
                    <a:pt x="1625" y="423"/>
                  </a:lnTo>
                  <a:lnTo>
                    <a:pt x="1625" y="430"/>
                  </a:lnTo>
                  <a:lnTo>
                    <a:pt x="1627" y="437"/>
                  </a:lnTo>
                  <a:lnTo>
                    <a:pt x="1630" y="445"/>
                  </a:lnTo>
                  <a:lnTo>
                    <a:pt x="1638" y="462"/>
                  </a:lnTo>
                  <a:lnTo>
                    <a:pt x="1648" y="480"/>
                  </a:lnTo>
                  <a:lnTo>
                    <a:pt x="1653" y="488"/>
                  </a:lnTo>
                  <a:lnTo>
                    <a:pt x="1660" y="494"/>
                  </a:lnTo>
                  <a:lnTo>
                    <a:pt x="1665" y="501"/>
                  </a:lnTo>
                  <a:lnTo>
                    <a:pt x="1671" y="506"/>
                  </a:lnTo>
                  <a:lnTo>
                    <a:pt x="1678" y="509"/>
                  </a:lnTo>
                  <a:lnTo>
                    <a:pt x="1683" y="511"/>
                  </a:lnTo>
                  <a:lnTo>
                    <a:pt x="1688" y="511"/>
                  </a:lnTo>
                  <a:lnTo>
                    <a:pt x="1693" y="509"/>
                  </a:lnTo>
                  <a:lnTo>
                    <a:pt x="1701" y="503"/>
                  </a:lnTo>
                  <a:lnTo>
                    <a:pt x="1708" y="500"/>
                  </a:lnTo>
                  <a:lnTo>
                    <a:pt x="1713" y="498"/>
                  </a:lnTo>
                  <a:lnTo>
                    <a:pt x="1718" y="497"/>
                  </a:lnTo>
                  <a:lnTo>
                    <a:pt x="1722" y="497"/>
                  </a:lnTo>
                  <a:lnTo>
                    <a:pt x="1727" y="498"/>
                  </a:lnTo>
                  <a:lnTo>
                    <a:pt x="1730" y="501"/>
                  </a:lnTo>
                  <a:lnTo>
                    <a:pt x="1734" y="505"/>
                  </a:lnTo>
                  <a:lnTo>
                    <a:pt x="1745" y="520"/>
                  </a:lnTo>
                  <a:lnTo>
                    <a:pt x="1761" y="538"/>
                  </a:lnTo>
                  <a:lnTo>
                    <a:pt x="1769" y="542"/>
                  </a:lnTo>
                  <a:lnTo>
                    <a:pt x="1776" y="546"/>
                  </a:lnTo>
                  <a:lnTo>
                    <a:pt x="1784" y="549"/>
                  </a:lnTo>
                  <a:lnTo>
                    <a:pt x="1793" y="550"/>
                  </a:lnTo>
                  <a:lnTo>
                    <a:pt x="1811" y="551"/>
                  </a:lnTo>
                  <a:lnTo>
                    <a:pt x="1829" y="551"/>
                  </a:lnTo>
                  <a:lnTo>
                    <a:pt x="1839" y="551"/>
                  </a:lnTo>
                  <a:lnTo>
                    <a:pt x="1848" y="553"/>
                  </a:lnTo>
                  <a:lnTo>
                    <a:pt x="1855" y="555"/>
                  </a:lnTo>
                  <a:lnTo>
                    <a:pt x="1862" y="558"/>
                  </a:lnTo>
                  <a:lnTo>
                    <a:pt x="1868" y="563"/>
                  </a:lnTo>
                  <a:lnTo>
                    <a:pt x="1874" y="568"/>
                  </a:lnTo>
                  <a:lnTo>
                    <a:pt x="1879" y="576"/>
                  </a:lnTo>
                  <a:lnTo>
                    <a:pt x="1881" y="585"/>
                  </a:lnTo>
                  <a:lnTo>
                    <a:pt x="1885" y="598"/>
                  </a:lnTo>
                  <a:lnTo>
                    <a:pt x="1890" y="614"/>
                  </a:lnTo>
                  <a:lnTo>
                    <a:pt x="1897" y="630"/>
                  </a:lnTo>
                  <a:lnTo>
                    <a:pt x="1905" y="649"/>
                  </a:lnTo>
                  <a:lnTo>
                    <a:pt x="1914" y="664"/>
                  </a:lnTo>
                  <a:lnTo>
                    <a:pt x="1923" y="680"/>
                  </a:lnTo>
                  <a:lnTo>
                    <a:pt x="1933" y="693"/>
                  </a:lnTo>
                  <a:lnTo>
                    <a:pt x="1943" y="702"/>
                  </a:lnTo>
                  <a:lnTo>
                    <a:pt x="1962" y="750"/>
                  </a:lnTo>
                  <a:lnTo>
                    <a:pt x="1962" y="750"/>
                  </a:lnTo>
                  <a:lnTo>
                    <a:pt x="1818" y="814"/>
                  </a:lnTo>
                  <a:lnTo>
                    <a:pt x="1805" y="825"/>
                  </a:lnTo>
                  <a:lnTo>
                    <a:pt x="1793" y="835"/>
                  </a:lnTo>
                  <a:lnTo>
                    <a:pt x="1784" y="845"/>
                  </a:lnTo>
                  <a:lnTo>
                    <a:pt x="1774" y="857"/>
                  </a:lnTo>
                  <a:lnTo>
                    <a:pt x="1758" y="880"/>
                  </a:lnTo>
                  <a:lnTo>
                    <a:pt x="1743" y="905"/>
                  </a:lnTo>
                  <a:lnTo>
                    <a:pt x="1728" y="930"/>
                  </a:lnTo>
                  <a:lnTo>
                    <a:pt x="1713" y="953"/>
                  </a:lnTo>
                  <a:lnTo>
                    <a:pt x="1704" y="963"/>
                  </a:lnTo>
                  <a:lnTo>
                    <a:pt x="1695" y="974"/>
                  </a:lnTo>
                  <a:lnTo>
                    <a:pt x="1684" y="984"/>
                  </a:lnTo>
                  <a:lnTo>
                    <a:pt x="1673" y="993"/>
                  </a:lnTo>
                  <a:lnTo>
                    <a:pt x="1657" y="1002"/>
                  </a:lnTo>
                  <a:lnTo>
                    <a:pt x="1643" y="1011"/>
                  </a:lnTo>
                  <a:lnTo>
                    <a:pt x="1629" y="1018"/>
                  </a:lnTo>
                  <a:lnTo>
                    <a:pt x="1614" y="1024"/>
                  </a:lnTo>
                  <a:lnTo>
                    <a:pt x="1600" y="1028"/>
                  </a:lnTo>
                  <a:lnTo>
                    <a:pt x="1586" y="1032"/>
                  </a:lnTo>
                  <a:lnTo>
                    <a:pt x="1570" y="1036"/>
                  </a:lnTo>
                  <a:lnTo>
                    <a:pt x="1556" y="1038"/>
                  </a:lnTo>
                  <a:lnTo>
                    <a:pt x="1526" y="1041"/>
                  </a:lnTo>
                  <a:lnTo>
                    <a:pt x="1495" y="1044"/>
                  </a:lnTo>
                  <a:lnTo>
                    <a:pt x="1464" y="1045"/>
                  </a:lnTo>
                  <a:lnTo>
                    <a:pt x="1432" y="1048"/>
                  </a:lnTo>
                  <a:lnTo>
                    <a:pt x="1424" y="1049"/>
                  </a:lnTo>
                  <a:lnTo>
                    <a:pt x="1416" y="1051"/>
                  </a:lnTo>
                  <a:lnTo>
                    <a:pt x="1410" y="1055"/>
                  </a:lnTo>
                  <a:lnTo>
                    <a:pt x="1403" y="1059"/>
                  </a:lnTo>
                  <a:lnTo>
                    <a:pt x="1390" y="1070"/>
                  </a:lnTo>
                  <a:lnTo>
                    <a:pt x="1379" y="1081"/>
                  </a:lnTo>
                  <a:lnTo>
                    <a:pt x="1359" y="1110"/>
                  </a:lnTo>
                  <a:lnTo>
                    <a:pt x="1341" y="1137"/>
                  </a:lnTo>
                  <a:lnTo>
                    <a:pt x="1341" y="1137"/>
                  </a:lnTo>
                  <a:lnTo>
                    <a:pt x="1331" y="1124"/>
                  </a:lnTo>
                  <a:lnTo>
                    <a:pt x="1320" y="1112"/>
                  </a:lnTo>
                  <a:lnTo>
                    <a:pt x="1315" y="1107"/>
                  </a:lnTo>
                  <a:lnTo>
                    <a:pt x="1310" y="1101"/>
                  </a:lnTo>
                  <a:lnTo>
                    <a:pt x="1304" y="1095"/>
                  </a:lnTo>
                  <a:lnTo>
                    <a:pt x="1297" y="1090"/>
                  </a:lnTo>
                  <a:lnTo>
                    <a:pt x="1280" y="1081"/>
                  </a:lnTo>
                  <a:lnTo>
                    <a:pt x="1262" y="1073"/>
                  </a:lnTo>
                  <a:lnTo>
                    <a:pt x="1244" y="1067"/>
                  </a:lnTo>
                  <a:lnTo>
                    <a:pt x="1224" y="1063"/>
                  </a:lnTo>
                  <a:lnTo>
                    <a:pt x="1202" y="1059"/>
                  </a:lnTo>
                  <a:lnTo>
                    <a:pt x="1180" y="1057"/>
                  </a:lnTo>
                  <a:lnTo>
                    <a:pt x="1157" y="1055"/>
                  </a:lnTo>
                  <a:lnTo>
                    <a:pt x="1134" y="1057"/>
                  </a:lnTo>
                  <a:lnTo>
                    <a:pt x="1110" y="1058"/>
                  </a:lnTo>
                  <a:lnTo>
                    <a:pt x="1087" y="1061"/>
                  </a:lnTo>
                  <a:lnTo>
                    <a:pt x="1065" y="1064"/>
                  </a:lnTo>
                  <a:lnTo>
                    <a:pt x="1043" y="1067"/>
                  </a:lnTo>
                  <a:lnTo>
                    <a:pt x="1031" y="1066"/>
                  </a:lnTo>
                  <a:lnTo>
                    <a:pt x="1021" y="1063"/>
                  </a:lnTo>
                  <a:lnTo>
                    <a:pt x="1011" y="1059"/>
                  </a:lnTo>
                  <a:lnTo>
                    <a:pt x="1000" y="1055"/>
                  </a:lnTo>
                  <a:lnTo>
                    <a:pt x="981" y="1046"/>
                  </a:lnTo>
                  <a:lnTo>
                    <a:pt x="961" y="1035"/>
                  </a:lnTo>
                  <a:lnTo>
                    <a:pt x="925" y="1007"/>
                  </a:lnTo>
                  <a:lnTo>
                    <a:pt x="889" y="981"/>
                  </a:lnTo>
                  <a:lnTo>
                    <a:pt x="859" y="959"/>
                  </a:lnTo>
                  <a:lnTo>
                    <a:pt x="837" y="944"/>
                  </a:lnTo>
                  <a:lnTo>
                    <a:pt x="825" y="939"/>
                  </a:lnTo>
                  <a:lnTo>
                    <a:pt x="811" y="935"/>
                  </a:lnTo>
                  <a:lnTo>
                    <a:pt x="794" y="932"/>
                  </a:lnTo>
                  <a:lnTo>
                    <a:pt x="772" y="930"/>
                  </a:lnTo>
                  <a:lnTo>
                    <a:pt x="767" y="930"/>
                  </a:lnTo>
                  <a:lnTo>
                    <a:pt x="763" y="931"/>
                  </a:lnTo>
                  <a:lnTo>
                    <a:pt x="759" y="932"/>
                  </a:lnTo>
                  <a:lnTo>
                    <a:pt x="756" y="935"/>
                  </a:lnTo>
                  <a:lnTo>
                    <a:pt x="749" y="941"/>
                  </a:lnTo>
                  <a:lnTo>
                    <a:pt x="745" y="949"/>
                  </a:lnTo>
                  <a:lnTo>
                    <a:pt x="739" y="967"/>
                  </a:lnTo>
                  <a:lnTo>
                    <a:pt x="735" y="985"/>
                  </a:lnTo>
                  <a:lnTo>
                    <a:pt x="733" y="991"/>
                  </a:lnTo>
                  <a:lnTo>
                    <a:pt x="731" y="997"/>
                  </a:lnTo>
                  <a:lnTo>
                    <a:pt x="728" y="1002"/>
                  </a:lnTo>
                  <a:lnTo>
                    <a:pt x="726" y="1007"/>
                  </a:lnTo>
                  <a:lnTo>
                    <a:pt x="718" y="1016"/>
                  </a:lnTo>
                  <a:lnTo>
                    <a:pt x="709" y="1024"/>
                  </a:lnTo>
                  <a:lnTo>
                    <a:pt x="699" y="1031"/>
                  </a:lnTo>
                  <a:lnTo>
                    <a:pt x="687" y="1037"/>
                  </a:lnTo>
                  <a:lnTo>
                    <a:pt x="675" y="1042"/>
                  </a:lnTo>
                  <a:lnTo>
                    <a:pt x="662" y="1046"/>
                  </a:lnTo>
                  <a:lnTo>
                    <a:pt x="647" y="1054"/>
                  </a:lnTo>
                  <a:lnTo>
                    <a:pt x="630" y="1064"/>
                  </a:lnTo>
                  <a:lnTo>
                    <a:pt x="614" y="1076"/>
                  </a:lnTo>
                  <a:lnTo>
                    <a:pt x="597" y="1089"/>
                  </a:lnTo>
                  <a:lnTo>
                    <a:pt x="581" y="1101"/>
                  </a:lnTo>
                  <a:lnTo>
                    <a:pt x="565" y="1111"/>
                  </a:lnTo>
                  <a:lnTo>
                    <a:pt x="557" y="1115"/>
                  </a:lnTo>
                  <a:lnTo>
                    <a:pt x="550" y="1119"/>
                  </a:lnTo>
                  <a:lnTo>
                    <a:pt x="542" y="1121"/>
                  </a:lnTo>
                  <a:lnTo>
                    <a:pt x="535" y="1123"/>
                  </a:lnTo>
                  <a:lnTo>
                    <a:pt x="528" y="1124"/>
                  </a:lnTo>
                  <a:lnTo>
                    <a:pt x="518" y="1123"/>
                  </a:lnTo>
                  <a:lnTo>
                    <a:pt x="511" y="1120"/>
                  </a:lnTo>
                  <a:lnTo>
                    <a:pt x="502" y="1116"/>
                  </a:lnTo>
                  <a:lnTo>
                    <a:pt x="494" y="1111"/>
                  </a:lnTo>
                  <a:lnTo>
                    <a:pt x="485" y="1106"/>
                  </a:lnTo>
                  <a:lnTo>
                    <a:pt x="477" y="1099"/>
                  </a:lnTo>
                  <a:lnTo>
                    <a:pt x="469" y="1092"/>
                  </a:lnTo>
                  <a:lnTo>
                    <a:pt x="454" y="1076"/>
                  </a:lnTo>
                  <a:lnTo>
                    <a:pt x="439" y="1061"/>
                  </a:lnTo>
                  <a:lnTo>
                    <a:pt x="428" y="1045"/>
                  </a:lnTo>
                  <a:lnTo>
                    <a:pt x="417" y="1032"/>
                  </a:lnTo>
                  <a:lnTo>
                    <a:pt x="417" y="1032"/>
                  </a:lnTo>
                  <a:lnTo>
                    <a:pt x="376" y="943"/>
                  </a:lnTo>
                  <a:lnTo>
                    <a:pt x="375" y="937"/>
                  </a:lnTo>
                  <a:lnTo>
                    <a:pt x="373" y="934"/>
                  </a:lnTo>
                  <a:lnTo>
                    <a:pt x="353" y="919"/>
                  </a:lnTo>
                  <a:lnTo>
                    <a:pt x="334" y="908"/>
                  </a:lnTo>
                  <a:lnTo>
                    <a:pt x="322" y="897"/>
                  </a:lnTo>
                  <a:lnTo>
                    <a:pt x="311" y="886"/>
                  </a:lnTo>
                  <a:lnTo>
                    <a:pt x="302" y="873"/>
                  </a:lnTo>
                  <a:lnTo>
                    <a:pt x="294" y="857"/>
                  </a:lnTo>
                  <a:lnTo>
                    <a:pt x="288" y="838"/>
                  </a:lnTo>
                  <a:lnTo>
                    <a:pt x="280" y="812"/>
                  </a:lnTo>
                  <a:lnTo>
                    <a:pt x="276" y="798"/>
                  </a:lnTo>
                  <a:lnTo>
                    <a:pt x="268" y="782"/>
                  </a:lnTo>
                  <a:lnTo>
                    <a:pt x="261" y="768"/>
                  </a:lnTo>
                  <a:lnTo>
                    <a:pt x="250" y="752"/>
                  </a:lnTo>
                  <a:lnTo>
                    <a:pt x="240" y="735"/>
                  </a:lnTo>
                  <a:lnTo>
                    <a:pt x="227" y="720"/>
                  </a:lnTo>
                  <a:lnTo>
                    <a:pt x="214" y="704"/>
                  </a:lnTo>
                  <a:lnTo>
                    <a:pt x="201" y="687"/>
                  </a:lnTo>
                  <a:lnTo>
                    <a:pt x="173" y="658"/>
                  </a:lnTo>
                  <a:lnTo>
                    <a:pt x="144" y="629"/>
                  </a:lnTo>
                  <a:lnTo>
                    <a:pt x="117" y="603"/>
                  </a:lnTo>
                  <a:lnTo>
                    <a:pt x="94" y="583"/>
                  </a:lnTo>
                  <a:lnTo>
                    <a:pt x="75" y="566"/>
                  </a:lnTo>
                  <a:lnTo>
                    <a:pt x="62" y="551"/>
                  </a:lnTo>
                  <a:lnTo>
                    <a:pt x="57" y="544"/>
                  </a:lnTo>
                  <a:lnTo>
                    <a:pt x="55" y="537"/>
                  </a:lnTo>
                  <a:lnTo>
                    <a:pt x="52" y="531"/>
                  </a:lnTo>
                  <a:lnTo>
                    <a:pt x="49" y="523"/>
                  </a:lnTo>
                  <a:lnTo>
                    <a:pt x="48" y="509"/>
                  </a:lnTo>
                  <a:lnTo>
                    <a:pt x="49" y="492"/>
                  </a:lnTo>
                  <a:lnTo>
                    <a:pt x="52" y="472"/>
                  </a:lnTo>
                  <a:lnTo>
                    <a:pt x="55" y="449"/>
                  </a:lnTo>
                  <a:lnTo>
                    <a:pt x="56" y="437"/>
                  </a:lnTo>
                  <a:lnTo>
                    <a:pt x="56" y="427"/>
                  </a:lnTo>
                  <a:lnTo>
                    <a:pt x="56" y="419"/>
                  </a:lnTo>
                  <a:lnTo>
                    <a:pt x="53" y="410"/>
                  </a:lnTo>
                  <a:lnTo>
                    <a:pt x="51" y="402"/>
                  </a:lnTo>
                  <a:lnTo>
                    <a:pt x="48" y="396"/>
                  </a:lnTo>
                  <a:lnTo>
                    <a:pt x="44" y="389"/>
                  </a:lnTo>
                  <a:lnTo>
                    <a:pt x="40" y="383"/>
                  </a:lnTo>
                  <a:lnTo>
                    <a:pt x="30" y="371"/>
                  </a:lnTo>
                  <a:lnTo>
                    <a:pt x="20" y="358"/>
                  </a:lnTo>
                  <a:lnTo>
                    <a:pt x="9" y="345"/>
                  </a:lnTo>
                  <a:lnTo>
                    <a:pt x="0" y="329"/>
                  </a:lnTo>
                  <a:lnTo>
                    <a:pt x="2" y="323"/>
                  </a:lnTo>
                  <a:lnTo>
                    <a:pt x="3" y="320"/>
                  </a:lnTo>
                  <a:lnTo>
                    <a:pt x="7" y="316"/>
                  </a:lnTo>
                  <a:lnTo>
                    <a:pt x="9" y="313"/>
                  </a:lnTo>
                  <a:lnTo>
                    <a:pt x="18" y="310"/>
                  </a:lnTo>
                  <a:lnTo>
                    <a:pt x="27" y="308"/>
                  </a:lnTo>
                  <a:lnTo>
                    <a:pt x="38" y="305"/>
                  </a:lnTo>
                  <a:lnTo>
                    <a:pt x="48" y="300"/>
                  </a:lnTo>
                  <a:lnTo>
                    <a:pt x="53" y="296"/>
                  </a:lnTo>
                  <a:lnTo>
                    <a:pt x="57" y="292"/>
                  </a:lnTo>
                  <a:lnTo>
                    <a:pt x="62" y="286"/>
                  </a:lnTo>
                  <a:lnTo>
                    <a:pt x="66" y="278"/>
                  </a:lnTo>
                  <a:lnTo>
                    <a:pt x="73" y="265"/>
                  </a:lnTo>
                  <a:lnTo>
                    <a:pt x="81" y="253"/>
                  </a:lnTo>
                  <a:lnTo>
                    <a:pt x="91" y="246"/>
                  </a:lnTo>
                  <a:lnTo>
                    <a:pt x="101" y="238"/>
                  </a:lnTo>
                  <a:lnTo>
                    <a:pt x="113" y="231"/>
                  </a:lnTo>
                  <a:lnTo>
                    <a:pt x="125" y="228"/>
                  </a:lnTo>
                  <a:lnTo>
                    <a:pt x="138" y="224"/>
                  </a:lnTo>
                  <a:lnTo>
                    <a:pt x="152" y="220"/>
                  </a:lnTo>
                  <a:lnTo>
                    <a:pt x="179" y="215"/>
                  </a:lnTo>
                  <a:lnTo>
                    <a:pt x="206" y="209"/>
                  </a:lnTo>
                  <a:lnTo>
                    <a:pt x="219" y="206"/>
                  </a:lnTo>
                  <a:lnTo>
                    <a:pt x="232" y="202"/>
                  </a:lnTo>
                  <a:lnTo>
                    <a:pt x="244" y="196"/>
                  </a:lnTo>
                  <a:lnTo>
                    <a:pt x="255" y="189"/>
                  </a:lnTo>
                  <a:lnTo>
                    <a:pt x="274" y="177"/>
                  </a:lnTo>
                  <a:lnTo>
                    <a:pt x="292" y="165"/>
                  </a:lnTo>
                  <a:lnTo>
                    <a:pt x="310" y="154"/>
                  </a:lnTo>
                  <a:lnTo>
                    <a:pt x="328" y="145"/>
                  </a:lnTo>
                  <a:lnTo>
                    <a:pt x="346" y="134"/>
                  </a:lnTo>
                  <a:lnTo>
                    <a:pt x="366" y="127"/>
                  </a:lnTo>
                  <a:lnTo>
                    <a:pt x="386" y="120"/>
                  </a:lnTo>
                  <a:lnTo>
                    <a:pt x="407" y="114"/>
                  </a:lnTo>
                  <a:lnTo>
                    <a:pt x="430" y="106"/>
                  </a:lnTo>
                  <a:lnTo>
                    <a:pt x="452" y="97"/>
                  </a:lnTo>
                  <a:lnTo>
                    <a:pt x="473" y="86"/>
                  </a:lnTo>
                  <a:lnTo>
                    <a:pt x="493" y="76"/>
                  </a:lnTo>
                  <a:lnTo>
                    <a:pt x="513" y="66"/>
                  </a:lnTo>
                  <a:lnTo>
                    <a:pt x="534" y="57"/>
                  </a:lnTo>
                  <a:lnTo>
                    <a:pt x="546" y="54"/>
                  </a:lnTo>
                  <a:lnTo>
                    <a:pt x="557" y="50"/>
                  </a:lnTo>
                  <a:lnTo>
                    <a:pt x="569" y="49"/>
                  </a:lnTo>
                  <a:lnTo>
                    <a:pt x="582" y="48"/>
                  </a:lnTo>
                  <a:lnTo>
                    <a:pt x="591" y="46"/>
                  </a:lnTo>
                  <a:lnTo>
                    <a:pt x="600" y="42"/>
                  </a:lnTo>
                  <a:lnTo>
                    <a:pt x="609" y="38"/>
                  </a:lnTo>
                  <a:lnTo>
                    <a:pt x="618" y="32"/>
                  </a:lnTo>
                  <a:lnTo>
                    <a:pt x="636" y="20"/>
                  </a:lnTo>
                  <a:lnTo>
                    <a:pt x="654" y="9"/>
                  </a:lnTo>
                  <a:lnTo>
                    <a:pt x="664" y="3"/>
                  </a:lnTo>
                  <a:lnTo>
                    <a:pt x="673" y="1"/>
                  </a:lnTo>
                  <a:lnTo>
                    <a:pt x="680" y="0"/>
                  </a:lnTo>
                  <a:lnTo>
                    <a:pt x="687" y="1"/>
                  </a:lnTo>
                  <a:lnTo>
                    <a:pt x="691" y="2"/>
                  </a:lnTo>
                  <a:lnTo>
                    <a:pt x="695" y="5"/>
                  </a:lnTo>
                  <a:lnTo>
                    <a:pt x="697" y="7"/>
                  </a:lnTo>
                  <a:lnTo>
                    <a:pt x="700" y="11"/>
                  </a:lnTo>
                  <a:lnTo>
                    <a:pt x="705" y="22"/>
                  </a:lnTo>
                  <a:lnTo>
                    <a:pt x="710" y="35"/>
                  </a:lnTo>
                  <a:lnTo>
                    <a:pt x="745" y="59"/>
                  </a:lnTo>
                  <a:lnTo>
                    <a:pt x="745" y="59"/>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23" name="Freeform 144">
              <a:extLst>
                <a:ext uri="{FF2B5EF4-FFF2-40B4-BE49-F238E27FC236}">
                  <a16:creationId xmlns:a16="http://schemas.microsoft.com/office/drawing/2014/main" id="{316E57E6-86CB-ED44-967A-B376B9FE2CCA}"/>
                </a:ext>
              </a:extLst>
            </p:cNvPr>
            <p:cNvSpPr>
              <a:spLocks/>
            </p:cNvSpPr>
            <p:nvPr/>
          </p:nvSpPr>
          <p:spPr bwMode="auto">
            <a:xfrm>
              <a:off x="7991092" y="4351518"/>
              <a:ext cx="954566" cy="610531"/>
            </a:xfrm>
            <a:custGeom>
              <a:avLst/>
              <a:gdLst/>
              <a:ahLst/>
              <a:cxnLst>
                <a:cxn ang="0">
                  <a:pos x="584" y="437"/>
                </a:cxn>
                <a:cxn ang="0">
                  <a:pos x="737" y="423"/>
                </a:cxn>
                <a:cxn ang="0">
                  <a:pos x="831" y="415"/>
                </a:cxn>
                <a:cxn ang="0">
                  <a:pos x="828" y="328"/>
                </a:cxn>
                <a:cxn ang="0">
                  <a:pos x="843" y="218"/>
                </a:cxn>
                <a:cxn ang="0">
                  <a:pos x="868" y="196"/>
                </a:cxn>
                <a:cxn ang="0">
                  <a:pos x="931" y="215"/>
                </a:cxn>
                <a:cxn ang="0">
                  <a:pos x="1047" y="191"/>
                </a:cxn>
                <a:cxn ang="0">
                  <a:pos x="1088" y="147"/>
                </a:cxn>
                <a:cxn ang="0">
                  <a:pos x="1118" y="132"/>
                </a:cxn>
                <a:cxn ang="0">
                  <a:pos x="1185" y="158"/>
                </a:cxn>
                <a:cxn ang="0">
                  <a:pos x="1245" y="153"/>
                </a:cxn>
                <a:cxn ang="0">
                  <a:pos x="1320" y="75"/>
                </a:cxn>
                <a:cxn ang="0">
                  <a:pos x="1389" y="13"/>
                </a:cxn>
                <a:cxn ang="0">
                  <a:pos x="1509" y="9"/>
                </a:cxn>
                <a:cxn ang="0">
                  <a:pos x="1627" y="0"/>
                </a:cxn>
                <a:cxn ang="0">
                  <a:pos x="1680" y="20"/>
                </a:cxn>
                <a:cxn ang="0">
                  <a:pos x="1728" y="73"/>
                </a:cxn>
                <a:cxn ang="0">
                  <a:pos x="1872" y="90"/>
                </a:cxn>
                <a:cxn ang="0">
                  <a:pos x="1921" y="140"/>
                </a:cxn>
                <a:cxn ang="0">
                  <a:pos x="2027" y="210"/>
                </a:cxn>
                <a:cxn ang="0">
                  <a:pos x="2092" y="280"/>
                </a:cxn>
                <a:cxn ang="0">
                  <a:pos x="2070" y="336"/>
                </a:cxn>
                <a:cxn ang="0">
                  <a:pos x="1977" y="338"/>
                </a:cxn>
                <a:cxn ang="0">
                  <a:pos x="1920" y="366"/>
                </a:cxn>
                <a:cxn ang="0">
                  <a:pos x="1858" y="480"/>
                </a:cxn>
                <a:cxn ang="0">
                  <a:pos x="1819" y="529"/>
                </a:cxn>
                <a:cxn ang="0">
                  <a:pos x="1782" y="546"/>
                </a:cxn>
                <a:cxn ang="0">
                  <a:pos x="1793" y="605"/>
                </a:cxn>
                <a:cxn ang="0">
                  <a:pos x="1775" y="683"/>
                </a:cxn>
                <a:cxn ang="0">
                  <a:pos x="1697" y="785"/>
                </a:cxn>
                <a:cxn ang="0">
                  <a:pos x="1605" y="894"/>
                </a:cxn>
                <a:cxn ang="0">
                  <a:pos x="1557" y="998"/>
                </a:cxn>
                <a:cxn ang="0">
                  <a:pos x="1501" y="1091"/>
                </a:cxn>
                <a:cxn ang="0">
                  <a:pos x="1386" y="1142"/>
                </a:cxn>
                <a:cxn ang="0">
                  <a:pos x="1319" y="1179"/>
                </a:cxn>
                <a:cxn ang="0">
                  <a:pos x="1126" y="1142"/>
                </a:cxn>
                <a:cxn ang="0">
                  <a:pos x="1044" y="1145"/>
                </a:cxn>
                <a:cxn ang="0">
                  <a:pos x="990" y="1199"/>
                </a:cxn>
                <a:cxn ang="0">
                  <a:pos x="935" y="1246"/>
                </a:cxn>
                <a:cxn ang="0">
                  <a:pos x="803" y="1279"/>
                </a:cxn>
                <a:cxn ang="0">
                  <a:pos x="664" y="1335"/>
                </a:cxn>
                <a:cxn ang="0">
                  <a:pos x="526" y="1353"/>
                </a:cxn>
                <a:cxn ang="0">
                  <a:pos x="454" y="1341"/>
                </a:cxn>
                <a:cxn ang="0">
                  <a:pos x="348" y="1279"/>
                </a:cxn>
                <a:cxn ang="0">
                  <a:pos x="259" y="1195"/>
                </a:cxn>
                <a:cxn ang="0">
                  <a:pos x="172" y="1117"/>
                </a:cxn>
                <a:cxn ang="0">
                  <a:pos x="133" y="1057"/>
                </a:cxn>
                <a:cxn ang="0">
                  <a:pos x="65" y="978"/>
                </a:cxn>
                <a:cxn ang="0">
                  <a:pos x="0" y="825"/>
                </a:cxn>
                <a:cxn ang="0">
                  <a:pos x="48" y="675"/>
                </a:cxn>
                <a:cxn ang="0">
                  <a:pos x="74" y="631"/>
                </a:cxn>
                <a:cxn ang="0">
                  <a:pos x="97" y="587"/>
                </a:cxn>
                <a:cxn ang="0">
                  <a:pos x="124" y="520"/>
                </a:cxn>
                <a:cxn ang="0">
                  <a:pos x="120" y="467"/>
                </a:cxn>
                <a:cxn ang="0">
                  <a:pos x="128" y="438"/>
                </a:cxn>
                <a:cxn ang="0">
                  <a:pos x="212" y="425"/>
                </a:cxn>
              </a:cxnLst>
              <a:rect l="0" t="0" r="r" b="b"/>
              <a:pathLst>
                <a:path w="2092" h="1353">
                  <a:moveTo>
                    <a:pt x="283" y="268"/>
                  </a:moveTo>
                  <a:lnTo>
                    <a:pt x="346" y="360"/>
                  </a:lnTo>
                  <a:lnTo>
                    <a:pt x="505" y="426"/>
                  </a:lnTo>
                  <a:lnTo>
                    <a:pt x="531" y="432"/>
                  </a:lnTo>
                  <a:lnTo>
                    <a:pt x="558" y="436"/>
                  </a:lnTo>
                  <a:lnTo>
                    <a:pt x="584" y="437"/>
                  </a:lnTo>
                  <a:lnTo>
                    <a:pt x="610" y="437"/>
                  </a:lnTo>
                  <a:lnTo>
                    <a:pt x="636" y="436"/>
                  </a:lnTo>
                  <a:lnTo>
                    <a:pt x="660" y="433"/>
                  </a:lnTo>
                  <a:lnTo>
                    <a:pt x="684" y="430"/>
                  </a:lnTo>
                  <a:lnTo>
                    <a:pt x="706" y="428"/>
                  </a:lnTo>
                  <a:lnTo>
                    <a:pt x="737" y="423"/>
                  </a:lnTo>
                  <a:lnTo>
                    <a:pt x="767" y="419"/>
                  </a:lnTo>
                  <a:lnTo>
                    <a:pt x="781" y="417"/>
                  </a:lnTo>
                  <a:lnTo>
                    <a:pt x="797" y="417"/>
                  </a:lnTo>
                  <a:lnTo>
                    <a:pt x="812" y="419"/>
                  </a:lnTo>
                  <a:lnTo>
                    <a:pt x="829" y="423"/>
                  </a:lnTo>
                  <a:lnTo>
                    <a:pt x="831" y="415"/>
                  </a:lnTo>
                  <a:lnTo>
                    <a:pt x="833" y="407"/>
                  </a:lnTo>
                  <a:lnTo>
                    <a:pt x="833" y="397"/>
                  </a:lnTo>
                  <a:lnTo>
                    <a:pt x="831" y="385"/>
                  </a:lnTo>
                  <a:lnTo>
                    <a:pt x="829" y="363"/>
                  </a:lnTo>
                  <a:lnTo>
                    <a:pt x="826" y="345"/>
                  </a:lnTo>
                  <a:lnTo>
                    <a:pt x="828" y="328"/>
                  </a:lnTo>
                  <a:lnTo>
                    <a:pt x="830" y="312"/>
                  </a:lnTo>
                  <a:lnTo>
                    <a:pt x="833" y="297"/>
                  </a:lnTo>
                  <a:lnTo>
                    <a:pt x="834" y="280"/>
                  </a:lnTo>
                  <a:lnTo>
                    <a:pt x="835" y="258"/>
                  </a:lnTo>
                  <a:lnTo>
                    <a:pt x="842" y="226"/>
                  </a:lnTo>
                  <a:lnTo>
                    <a:pt x="843" y="218"/>
                  </a:lnTo>
                  <a:lnTo>
                    <a:pt x="846" y="211"/>
                  </a:lnTo>
                  <a:lnTo>
                    <a:pt x="850" y="205"/>
                  </a:lnTo>
                  <a:lnTo>
                    <a:pt x="854" y="200"/>
                  </a:lnTo>
                  <a:lnTo>
                    <a:pt x="857" y="197"/>
                  </a:lnTo>
                  <a:lnTo>
                    <a:pt x="861" y="196"/>
                  </a:lnTo>
                  <a:lnTo>
                    <a:pt x="868" y="196"/>
                  </a:lnTo>
                  <a:lnTo>
                    <a:pt x="873" y="200"/>
                  </a:lnTo>
                  <a:lnTo>
                    <a:pt x="883" y="205"/>
                  </a:lnTo>
                  <a:lnTo>
                    <a:pt x="894" y="210"/>
                  </a:lnTo>
                  <a:lnTo>
                    <a:pt x="907" y="213"/>
                  </a:lnTo>
                  <a:lnTo>
                    <a:pt x="918" y="215"/>
                  </a:lnTo>
                  <a:lnTo>
                    <a:pt x="931" y="215"/>
                  </a:lnTo>
                  <a:lnTo>
                    <a:pt x="944" y="215"/>
                  </a:lnTo>
                  <a:lnTo>
                    <a:pt x="957" y="214"/>
                  </a:lnTo>
                  <a:lnTo>
                    <a:pt x="971" y="213"/>
                  </a:lnTo>
                  <a:lnTo>
                    <a:pt x="997" y="208"/>
                  </a:lnTo>
                  <a:lnTo>
                    <a:pt x="1023" y="200"/>
                  </a:lnTo>
                  <a:lnTo>
                    <a:pt x="1047" y="191"/>
                  </a:lnTo>
                  <a:lnTo>
                    <a:pt x="1066" y="180"/>
                  </a:lnTo>
                  <a:lnTo>
                    <a:pt x="1072" y="174"/>
                  </a:lnTo>
                  <a:lnTo>
                    <a:pt x="1078" y="167"/>
                  </a:lnTo>
                  <a:lnTo>
                    <a:pt x="1082" y="161"/>
                  </a:lnTo>
                  <a:lnTo>
                    <a:pt x="1084" y="153"/>
                  </a:lnTo>
                  <a:lnTo>
                    <a:pt x="1088" y="147"/>
                  </a:lnTo>
                  <a:lnTo>
                    <a:pt x="1092" y="140"/>
                  </a:lnTo>
                  <a:lnTo>
                    <a:pt x="1094" y="138"/>
                  </a:lnTo>
                  <a:lnTo>
                    <a:pt x="1098" y="136"/>
                  </a:lnTo>
                  <a:lnTo>
                    <a:pt x="1102" y="134"/>
                  </a:lnTo>
                  <a:lnTo>
                    <a:pt x="1106" y="134"/>
                  </a:lnTo>
                  <a:lnTo>
                    <a:pt x="1118" y="132"/>
                  </a:lnTo>
                  <a:lnTo>
                    <a:pt x="1127" y="132"/>
                  </a:lnTo>
                  <a:lnTo>
                    <a:pt x="1136" y="135"/>
                  </a:lnTo>
                  <a:lnTo>
                    <a:pt x="1145" y="138"/>
                  </a:lnTo>
                  <a:lnTo>
                    <a:pt x="1161" y="145"/>
                  </a:lnTo>
                  <a:lnTo>
                    <a:pt x="1177" y="154"/>
                  </a:lnTo>
                  <a:lnTo>
                    <a:pt x="1185" y="158"/>
                  </a:lnTo>
                  <a:lnTo>
                    <a:pt x="1193" y="161"/>
                  </a:lnTo>
                  <a:lnTo>
                    <a:pt x="1202" y="163"/>
                  </a:lnTo>
                  <a:lnTo>
                    <a:pt x="1212" y="163"/>
                  </a:lnTo>
                  <a:lnTo>
                    <a:pt x="1221" y="162"/>
                  </a:lnTo>
                  <a:lnTo>
                    <a:pt x="1233" y="158"/>
                  </a:lnTo>
                  <a:lnTo>
                    <a:pt x="1245" y="153"/>
                  </a:lnTo>
                  <a:lnTo>
                    <a:pt x="1258" y="144"/>
                  </a:lnTo>
                  <a:lnTo>
                    <a:pt x="1275" y="131"/>
                  </a:lnTo>
                  <a:lnTo>
                    <a:pt x="1287" y="118"/>
                  </a:lnTo>
                  <a:lnTo>
                    <a:pt x="1299" y="104"/>
                  </a:lnTo>
                  <a:lnTo>
                    <a:pt x="1310" y="90"/>
                  </a:lnTo>
                  <a:lnTo>
                    <a:pt x="1320" y="75"/>
                  </a:lnTo>
                  <a:lnTo>
                    <a:pt x="1330" y="61"/>
                  </a:lnTo>
                  <a:lnTo>
                    <a:pt x="1342" y="47"/>
                  </a:lnTo>
                  <a:lnTo>
                    <a:pt x="1356" y="33"/>
                  </a:lnTo>
                  <a:lnTo>
                    <a:pt x="1368" y="24"/>
                  </a:lnTo>
                  <a:lnTo>
                    <a:pt x="1378" y="17"/>
                  </a:lnTo>
                  <a:lnTo>
                    <a:pt x="1389" y="13"/>
                  </a:lnTo>
                  <a:lnTo>
                    <a:pt x="1399" y="12"/>
                  </a:lnTo>
                  <a:lnTo>
                    <a:pt x="1420" y="12"/>
                  </a:lnTo>
                  <a:lnTo>
                    <a:pt x="1446" y="13"/>
                  </a:lnTo>
                  <a:lnTo>
                    <a:pt x="1468" y="13"/>
                  </a:lnTo>
                  <a:lnTo>
                    <a:pt x="1488" y="12"/>
                  </a:lnTo>
                  <a:lnTo>
                    <a:pt x="1509" y="9"/>
                  </a:lnTo>
                  <a:lnTo>
                    <a:pt x="1530" y="7"/>
                  </a:lnTo>
                  <a:lnTo>
                    <a:pt x="1550" y="4"/>
                  </a:lnTo>
                  <a:lnTo>
                    <a:pt x="1571" y="2"/>
                  </a:lnTo>
                  <a:lnTo>
                    <a:pt x="1592" y="0"/>
                  </a:lnTo>
                  <a:lnTo>
                    <a:pt x="1613" y="0"/>
                  </a:lnTo>
                  <a:lnTo>
                    <a:pt x="1627" y="0"/>
                  </a:lnTo>
                  <a:lnTo>
                    <a:pt x="1640" y="2"/>
                  </a:lnTo>
                  <a:lnTo>
                    <a:pt x="1650" y="4"/>
                  </a:lnTo>
                  <a:lnTo>
                    <a:pt x="1659" y="7"/>
                  </a:lnTo>
                  <a:lnTo>
                    <a:pt x="1667" y="11"/>
                  </a:lnTo>
                  <a:lnTo>
                    <a:pt x="1674" y="16"/>
                  </a:lnTo>
                  <a:lnTo>
                    <a:pt x="1680" y="20"/>
                  </a:lnTo>
                  <a:lnTo>
                    <a:pt x="1685" y="26"/>
                  </a:lnTo>
                  <a:lnTo>
                    <a:pt x="1696" y="38"/>
                  </a:lnTo>
                  <a:lnTo>
                    <a:pt x="1707" y="51"/>
                  </a:lnTo>
                  <a:lnTo>
                    <a:pt x="1714" y="59"/>
                  </a:lnTo>
                  <a:lnTo>
                    <a:pt x="1720" y="65"/>
                  </a:lnTo>
                  <a:lnTo>
                    <a:pt x="1728" y="73"/>
                  </a:lnTo>
                  <a:lnTo>
                    <a:pt x="1738" y="79"/>
                  </a:lnTo>
                  <a:lnTo>
                    <a:pt x="1834" y="75"/>
                  </a:lnTo>
                  <a:lnTo>
                    <a:pt x="1846" y="79"/>
                  </a:lnTo>
                  <a:lnTo>
                    <a:pt x="1856" y="82"/>
                  </a:lnTo>
                  <a:lnTo>
                    <a:pt x="1865" y="86"/>
                  </a:lnTo>
                  <a:lnTo>
                    <a:pt x="1872" y="90"/>
                  </a:lnTo>
                  <a:lnTo>
                    <a:pt x="1878" y="94"/>
                  </a:lnTo>
                  <a:lnTo>
                    <a:pt x="1885" y="100"/>
                  </a:lnTo>
                  <a:lnTo>
                    <a:pt x="1891" y="106"/>
                  </a:lnTo>
                  <a:lnTo>
                    <a:pt x="1899" y="117"/>
                  </a:lnTo>
                  <a:lnTo>
                    <a:pt x="1909" y="129"/>
                  </a:lnTo>
                  <a:lnTo>
                    <a:pt x="1921" y="140"/>
                  </a:lnTo>
                  <a:lnTo>
                    <a:pt x="1933" y="151"/>
                  </a:lnTo>
                  <a:lnTo>
                    <a:pt x="1946" y="160"/>
                  </a:lnTo>
                  <a:lnTo>
                    <a:pt x="1973" y="176"/>
                  </a:lnTo>
                  <a:lnTo>
                    <a:pt x="2000" y="193"/>
                  </a:lnTo>
                  <a:lnTo>
                    <a:pt x="2014" y="201"/>
                  </a:lnTo>
                  <a:lnTo>
                    <a:pt x="2027" y="210"/>
                  </a:lnTo>
                  <a:lnTo>
                    <a:pt x="2040" y="219"/>
                  </a:lnTo>
                  <a:lnTo>
                    <a:pt x="2052" y="230"/>
                  </a:lnTo>
                  <a:lnTo>
                    <a:pt x="2064" y="240"/>
                  </a:lnTo>
                  <a:lnTo>
                    <a:pt x="2074" y="253"/>
                  </a:lnTo>
                  <a:lnTo>
                    <a:pt x="2084" y="266"/>
                  </a:lnTo>
                  <a:lnTo>
                    <a:pt x="2092" y="280"/>
                  </a:lnTo>
                  <a:lnTo>
                    <a:pt x="2092" y="294"/>
                  </a:lnTo>
                  <a:lnTo>
                    <a:pt x="2089" y="307"/>
                  </a:lnTo>
                  <a:lnTo>
                    <a:pt x="2086" y="316"/>
                  </a:lnTo>
                  <a:lnTo>
                    <a:pt x="2082" y="324"/>
                  </a:lnTo>
                  <a:lnTo>
                    <a:pt x="2076" y="331"/>
                  </a:lnTo>
                  <a:lnTo>
                    <a:pt x="2070" y="336"/>
                  </a:lnTo>
                  <a:lnTo>
                    <a:pt x="2062" y="338"/>
                  </a:lnTo>
                  <a:lnTo>
                    <a:pt x="2054" y="341"/>
                  </a:lnTo>
                  <a:lnTo>
                    <a:pt x="2036" y="342"/>
                  </a:lnTo>
                  <a:lnTo>
                    <a:pt x="2017" y="341"/>
                  </a:lnTo>
                  <a:lnTo>
                    <a:pt x="1997" y="340"/>
                  </a:lnTo>
                  <a:lnTo>
                    <a:pt x="1977" y="338"/>
                  </a:lnTo>
                  <a:lnTo>
                    <a:pt x="1970" y="340"/>
                  </a:lnTo>
                  <a:lnTo>
                    <a:pt x="1962" y="341"/>
                  </a:lnTo>
                  <a:lnTo>
                    <a:pt x="1955" y="344"/>
                  </a:lnTo>
                  <a:lnTo>
                    <a:pt x="1948" y="346"/>
                  </a:lnTo>
                  <a:lnTo>
                    <a:pt x="1933" y="355"/>
                  </a:lnTo>
                  <a:lnTo>
                    <a:pt x="1920" y="366"/>
                  </a:lnTo>
                  <a:lnTo>
                    <a:pt x="1907" y="377"/>
                  </a:lnTo>
                  <a:lnTo>
                    <a:pt x="1895" y="390"/>
                  </a:lnTo>
                  <a:lnTo>
                    <a:pt x="1886" y="404"/>
                  </a:lnTo>
                  <a:lnTo>
                    <a:pt x="1878" y="416"/>
                  </a:lnTo>
                  <a:lnTo>
                    <a:pt x="1869" y="445"/>
                  </a:lnTo>
                  <a:lnTo>
                    <a:pt x="1858" y="480"/>
                  </a:lnTo>
                  <a:lnTo>
                    <a:pt x="1851" y="496"/>
                  </a:lnTo>
                  <a:lnTo>
                    <a:pt x="1842" y="512"/>
                  </a:lnTo>
                  <a:lnTo>
                    <a:pt x="1837" y="517"/>
                  </a:lnTo>
                  <a:lnTo>
                    <a:pt x="1832" y="522"/>
                  </a:lnTo>
                  <a:lnTo>
                    <a:pt x="1825" y="526"/>
                  </a:lnTo>
                  <a:lnTo>
                    <a:pt x="1819" y="529"/>
                  </a:lnTo>
                  <a:lnTo>
                    <a:pt x="1801" y="534"/>
                  </a:lnTo>
                  <a:lnTo>
                    <a:pt x="1788" y="537"/>
                  </a:lnTo>
                  <a:lnTo>
                    <a:pt x="1785" y="538"/>
                  </a:lnTo>
                  <a:lnTo>
                    <a:pt x="1784" y="540"/>
                  </a:lnTo>
                  <a:lnTo>
                    <a:pt x="1782" y="543"/>
                  </a:lnTo>
                  <a:lnTo>
                    <a:pt x="1782" y="546"/>
                  </a:lnTo>
                  <a:lnTo>
                    <a:pt x="1782" y="555"/>
                  </a:lnTo>
                  <a:lnTo>
                    <a:pt x="1786" y="566"/>
                  </a:lnTo>
                  <a:lnTo>
                    <a:pt x="1789" y="575"/>
                  </a:lnTo>
                  <a:lnTo>
                    <a:pt x="1791" y="586"/>
                  </a:lnTo>
                  <a:lnTo>
                    <a:pt x="1793" y="596"/>
                  </a:lnTo>
                  <a:lnTo>
                    <a:pt x="1793" y="605"/>
                  </a:lnTo>
                  <a:lnTo>
                    <a:pt x="1793" y="616"/>
                  </a:lnTo>
                  <a:lnTo>
                    <a:pt x="1793" y="626"/>
                  </a:lnTo>
                  <a:lnTo>
                    <a:pt x="1791" y="635"/>
                  </a:lnTo>
                  <a:lnTo>
                    <a:pt x="1789" y="645"/>
                  </a:lnTo>
                  <a:lnTo>
                    <a:pt x="1782" y="664"/>
                  </a:lnTo>
                  <a:lnTo>
                    <a:pt x="1775" y="683"/>
                  </a:lnTo>
                  <a:lnTo>
                    <a:pt x="1764" y="701"/>
                  </a:lnTo>
                  <a:lnTo>
                    <a:pt x="1754" y="719"/>
                  </a:lnTo>
                  <a:lnTo>
                    <a:pt x="1741" y="736"/>
                  </a:lnTo>
                  <a:lnTo>
                    <a:pt x="1727" y="753"/>
                  </a:lnTo>
                  <a:lnTo>
                    <a:pt x="1712" y="770"/>
                  </a:lnTo>
                  <a:lnTo>
                    <a:pt x="1697" y="785"/>
                  </a:lnTo>
                  <a:lnTo>
                    <a:pt x="1667" y="815"/>
                  </a:lnTo>
                  <a:lnTo>
                    <a:pt x="1639" y="841"/>
                  </a:lnTo>
                  <a:lnTo>
                    <a:pt x="1632" y="855"/>
                  </a:lnTo>
                  <a:lnTo>
                    <a:pt x="1623" y="868"/>
                  </a:lnTo>
                  <a:lnTo>
                    <a:pt x="1614" y="881"/>
                  </a:lnTo>
                  <a:lnTo>
                    <a:pt x="1605" y="894"/>
                  </a:lnTo>
                  <a:lnTo>
                    <a:pt x="1596" y="907"/>
                  </a:lnTo>
                  <a:lnTo>
                    <a:pt x="1587" y="920"/>
                  </a:lnTo>
                  <a:lnTo>
                    <a:pt x="1580" y="936"/>
                  </a:lnTo>
                  <a:lnTo>
                    <a:pt x="1574" y="951"/>
                  </a:lnTo>
                  <a:lnTo>
                    <a:pt x="1566" y="973"/>
                  </a:lnTo>
                  <a:lnTo>
                    <a:pt x="1557" y="998"/>
                  </a:lnTo>
                  <a:lnTo>
                    <a:pt x="1545" y="1022"/>
                  </a:lnTo>
                  <a:lnTo>
                    <a:pt x="1532" y="1048"/>
                  </a:lnTo>
                  <a:lnTo>
                    <a:pt x="1526" y="1060"/>
                  </a:lnTo>
                  <a:lnTo>
                    <a:pt x="1518" y="1070"/>
                  </a:lnTo>
                  <a:lnTo>
                    <a:pt x="1510" y="1082"/>
                  </a:lnTo>
                  <a:lnTo>
                    <a:pt x="1501" y="1091"/>
                  </a:lnTo>
                  <a:lnTo>
                    <a:pt x="1492" y="1100"/>
                  </a:lnTo>
                  <a:lnTo>
                    <a:pt x="1483" y="1108"/>
                  </a:lnTo>
                  <a:lnTo>
                    <a:pt x="1473" y="1114"/>
                  </a:lnTo>
                  <a:lnTo>
                    <a:pt x="1461" y="1118"/>
                  </a:lnTo>
                  <a:lnTo>
                    <a:pt x="1425" y="1130"/>
                  </a:lnTo>
                  <a:lnTo>
                    <a:pt x="1386" y="1142"/>
                  </a:lnTo>
                  <a:lnTo>
                    <a:pt x="1367" y="1149"/>
                  </a:lnTo>
                  <a:lnTo>
                    <a:pt x="1348" y="1157"/>
                  </a:lnTo>
                  <a:lnTo>
                    <a:pt x="1341" y="1162"/>
                  </a:lnTo>
                  <a:lnTo>
                    <a:pt x="1333" y="1167"/>
                  </a:lnTo>
                  <a:lnTo>
                    <a:pt x="1325" y="1173"/>
                  </a:lnTo>
                  <a:lnTo>
                    <a:pt x="1319" y="1179"/>
                  </a:lnTo>
                  <a:lnTo>
                    <a:pt x="1265" y="1175"/>
                  </a:lnTo>
                  <a:lnTo>
                    <a:pt x="1176" y="1157"/>
                  </a:lnTo>
                  <a:lnTo>
                    <a:pt x="1164" y="1153"/>
                  </a:lnTo>
                  <a:lnTo>
                    <a:pt x="1153" y="1148"/>
                  </a:lnTo>
                  <a:lnTo>
                    <a:pt x="1140" y="1144"/>
                  </a:lnTo>
                  <a:lnTo>
                    <a:pt x="1126" y="1142"/>
                  </a:lnTo>
                  <a:lnTo>
                    <a:pt x="1111" y="1140"/>
                  </a:lnTo>
                  <a:lnTo>
                    <a:pt x="1098" y="1139"/>
                  </a:lnTo>
                  <a:lnTo>
                    <a:pt x="1084" y="1139"/>
                  </a:lnTo>
                  <a:lnTo>
                    <a:pt x="1070" y="1140"/>
                  </a:lnTo>
                  <a:lnTo>
                    <a:pt x="1057" y="1142"/>
                  </a:lnTo>
                  <a:lnTo>
                    <a:pt x="1044" y="1145"/>
                  </a:lnTo>
                  <a:lnTo>
                    <a:pt x="1032" y="1151"/>
                  </a:lnTo>
                  <a:lnTo>
                    <a:pt x="1021" y="1157"/>
                  </a:lnTo>
                  <a:lnTo>
                    <a:pt x="1012" y="1165"/>
                  </a:lnTo>
                  <a:lnTo>
                    <a:pt x="1002" y="1174"/>
                  </a:lnTo>
                  <a:lnTo>
                    <a:pt x="995" y="1186"/>
                  </a:lnTo>
                  <a:lnTo>
                    <a:pt x="990" y="1199"/>
                  </a:lnTo>
                  <a:lnTo>
                    <a:pt x="984" y="1210"/>
                  </a:lnTo>
                  <a:lnTo>
                    <a:pt x="977" y="1221"/>
                  </a:lnTo>
                  <a:lnTo>
                    <a:pt x="969" y="1228"/>
                  </a:lnTo>
                  <a:lnTo>
                    <a:pt x="958" y="1235"/>
                  </a:lnTo>
                  <a:lnTo>
                    <a:pt x="948" y="1241"/>
                  </a:lnTo>
                  <a:lnTo>
                    <a:pt x="935" y="1246"/>
                  </a:lnTo>
                  <a:lnTo>
                    <a:pt x="922" y="1250"/>
                  </a:lnTo>
                  <a:lnTo>
                    <a:pt x="909" y="1254"/>
                  </a:lnTo>
                  <a:lnTo>
                    <a:pt x="881" y="1259"/>
                  </a:lnTo>
                  <a:lnTo>
                    <a:pt x="854" y="1265"/>
                  </a:lnTo>
                  <a:lnTo>
                    <a:pt x="826" y="1271"/>
                  </a:lnTo>
                  <a:lnTo>
                    <a:pt x="803" y="1279"/>
                  </a:lnTo>
                  <a:lnTo>
                    <a:pt x="734" y="1313"/>
                  </a:lnTo>
                  <a:lnTo>
                    <a:pt x="724" y="1318"/>
                  </a:lnTo>
                  <a:lnTo>
                    <a:pt x="712" y="1322"/>
                  </a:lnTo>
                  <a:lnTo>
                    <a:pt x="701" y="1325"/>
                  </a:lnTo>
                  <a:lnTo>
                    <a:pt x="689" y="1329"/>
                  </a:lnTo>
                  <a:lnTo>
                    <a:pt x="664" y="1335"/>
                  </a:lnTo>
                  <a:lnTo>
                    <a:pt x="637" y="1338"/>
                  </a:lnTo>
                  <a:lnTo>
                    <a:pt x="611" y="1341"/>
                  </a:lnTo>
                  <a:lnTo>
                    <a:pt x="585" y="1344"/>
                  </a:lnTo>
                  <a:lnTo>
                    <a:pt x="561" y="1346"/>
                  </a:lnTo>
                  <a:lnTo>
                    <a:pt x="537" y="1350"/>
                  </a:lnTo>
                  <a:lnTo>
                    <a:pt x="526" y="1353"/>
                  </a:lnTo>
                  <a:lnTo>
                    <a:pt x="514" y="1353"/>
                  </a:lnTo>
                  <a:lnTo>
                    <a:pt x="501" y="1353"/>
                  </a:lnTo>
                  <a:lnTo>
                    <a:pt x="489" y="1351"/>
                  </a:lnTo>
                  <a:lnTo>
                    <a:pt x="478" y="1349"/>
                  </a:lnTo>
                  <a:lnTo>
                    <a:pt x="466" y="1345"/>
                  </a:lnTo>
                  <a:lnTo>
                    <a:pt x="454" y="1341"/>
                  </a:lnTo>
                  <a:lnTo>
                    <a:pt x="443" y="1337"/>
                  </a:lnTo>
                  <a:lnTo>
                    <a:pt x="421" y="1325"/>
                  </a:lnTo>
                  <a:lnTo>
                    <a:pt x="399" y="1314"/>
                  </a:lnTo>
                  <a:lnTo>
                    <a:pt x="378" y="1301"/>
                  </a:lnTo>
                  <a:lnTo>
                    <a:pt x="359" y="1288"/>
                  </a:lnTo>
                  <a:lnTo>
                    <a:pt x="348" y="1279"/>
                  </a:lnTo>
                  <a:lnTo>
                    <a:pt x="337" y="1268"/>
                  </a:lnTo>
                  <a:lnTo>
                    <a:pt x="328" y="1258"/>
                  </a:lnTo>
                  <a:lnTo>
                    <a:pt x="317" y="1248"/>
                  </a:lnTo>
                  <a:lnTo>
                    <a:pt x="298" y="1226"/>
                  </a:lnTo>
                  <a:lnTo>
                    <a:pt x="277" y="1205"/>
                  </a:lnTo>
                  <a:lnTo>
                    <a:pt x="259" y="1195"/>
                  </a:lnTo>
                  <a:lnTo>
                    <a:pt x="242" y="1184"/>
                  </a:lnTo>
                  <a:lnTo>
                    <a:pt x="225" y="1174"/>
                  </a:lnTo>
                  <a:lnTo>
                    <a:pt x="210" y="1161"/>
                  </a:lnTo>
                  <a:lnTo>
                    <a:pt x="197" y="1148"/>
                  </a:lnTo>
                  <a:lnTo>
                    <a:pt x="184" y="1134"/>
                  </a:lnTo>
                  <a:lnTo>
                    <a:pt x="172" y="1117"/>
                  </a:lnTo>
                  <a:lnTo>
                    <a:pt x="163" y="1097"/>
                  </a:lnTo>
                  <a:lnTo>
                    <a:pt x="159" y="1090"/>
                  </a:lnTo>
                  <a:lnTo>
                    <a:pt x="155" y="1082"/>
                  </a:lnTo>
                  <a:lnTo>
                    <a:pt x="150" y="1075"/>
                  </a:lnTo>
                  <a:lnTo>
                    <a:pt x="145" y="1069"/>
                  </a:lnTo>
                  <a:lnTo>
                    <a:pt x="133" y="1057"/>
                  </a:lnTo>
                  <a:lnTo>
                    <a:pt x="120" y="1047"/>
                  </a:lnTo>
                  <a:lnTo>
                    <a:pt x="107" y="1037"/>
                  </a:lnTo>
                  <a:lnTo>
                    <a:pt x="96" y="1025"/>
                  </a:lnTo>
                  <a:lnTo>
                    <a:pt x="84" y="1013"/>
                  </a:lnTo>
                  <a:lnTo>
                    <a:pt x="75" y="998"/>
                  </a:lnTo>
                  <a:lnTo>
                    <a:pt x="65" y="978"/>
                  </a:lnTo>
                  <a:lnTo>
                    <a:pt x="54" y="959"/>
                  </a:lnTo>
                  <a:lnTo>
                    <a:pt x="48" y="950"/>
                  </a:lnTo>
                  <a:lnTo>
                    <a:pt x="40" y="942"/>
                  </a:lnTo>
                  <a:lnTo>
                    <a:pt x="31" y="937"/>
                  </a:lnTo>
                  <a:lnTo>
                    <a:pt x="21" y="933"/>
                  </a:lnTo>
                  <a:lnTo>
                    <a:pt x="0" y="825"/>
                  </a:lnTo>
                  <a:lnTo>
                    <a:pt x="14" y="789"/>
                  </a:lnTo>
                  <a:lnTo>
                    <a:pt x="28" y="752"/>
                  </a:lnTo>
                  <a:lnTo>
                    <a:pt x="35" y="733"/>
                  </a:lnTo>
                  <a:lnTo>
                    <a:pt x="40" y="714"/>
                  </a:lnTo>
                  <a:lnTo>
                    <a:pt x="45" y="695"/>
                  </a:lnTo>
                  <a:lnTo>
                    <a:pt x="48" y="675"/>
                  </a:lnTo>
                  <a:lnTo>
                    <a:pt x="49" y="669"/>
                  </a:lnTo>
                  <a:lnTo>
                    <a:pt x="52" y="662"/>
                  </a:lnTo>
                  <a:lnTo>
                    <a:pt x="54" y="657"/>
                  </a:lnTo>
                  <a:lnTo>
                    <a:pt x="58" y="652"/>
                  </a:lnTo>
                  <a:lnTo>
                    <a:pt x="66" y="641"/>
                  </a:lnTo>
                  <a:lnTo>
                    <a:pt x="74" y="631"/>
                  </a:lnTo>
                  <a:lnTo>
                    <a:pt x="83" y="621"/>
                  </a:lnTo>
                  <a:lnTo>
                    <a:pt x="89" y="610"/>
                  </a:lnTo>
                  <a:lnTo>
                    <a:pt x="92" y="605"/>
                  </a:lnTo>
                  <a:lnTo>
                    <a:pt x="94" y="600"/>
                  </a:lnTo>
                  <a:lnTo>
                    <a:pt x="96" y="594"/>
                  </a:lnTo>
                  <a:lnTo>
                    <a:pt x="97" y="587"/>
                  </a:lnTo>
                  <a:lnTo>
                    <a:pt x="98" y="577"/>
                  </a:lnTo>
                  <a:lnTo>
                    <a:pt x="101" y="568"/>
                  </a:lnTo>
                  <a:lnTo>
                    <a:pt x="103" y="559"/>
                  </a:lnTo>
                  <a:lnTo>
                    <a:pt x="107" y="552"/>
                  </a:lnTo>
                  <a:lnTo>
                    <a:pt x="116" y="537"/>
                  </a:lnTo>
                  <a:lnTo>
                    <a:pt x="124" y="520"/>
                  </a:lnTo>
                  <a:lnTo>
                    <a:pt x="125" y="513"/>
                  </a:lnTo>
                  <a:lnTo>
                    <a:pt x="127" y="507"/>
                  </a:lnTo>
                  <a:lnTo>
                    <a:pt x="125" y="500"/>
                  </a:lnTo>
                  <a:lnTo>
                    <a:pt x="125" y="494"/>
                  </a:lnTo>
                  <a:lnTo>
                    <a:pt x="123" y="480"/>
                  </a:lnTo>
                  <a:lnTo>
                    <a:pt x="120" y="467"/>
                  </a:lnTo>
                  <a:lnTo>
                    <a:pt x="119" y="460"/>
                  </a:lnTo>
                  <a:lnTo>
                    <a:pt x="119" y="454"/>
                  </a:lnTo>
                  <a:lnTo>
                    <a:pt x="120" y="448"/>
                  </a:lnTo>
                  <a:lnTo>
                    <a:pt x="122" y="445"/>
                  </a:lnTo>
                  <a:lnTo>
                    <a:pt x="124" y="441"/>
                  </a:lnTo>
                  <a:lnTo>
                    <a:pt x="128" y="438"/>
                  </a:lnTo>
                  <a:lnTo>
                    <a:pt x="133" y="437"/>
                  </a:lnTo>
                  <a:lnTo>
                    <a:pt x="140" y="436"/>
                  </a:lnTo>
                  <a:lnTo>
                    <a:pt x="159" y="436"/>
                  </a:lnTo>
                  <a:lnTo>
                    <a:pt x="179" y="433"/>
                  </a:lnTo>
                  <a:lnTo>
                    <a:pt x="195" y="429"/>
                  </a:lnTo>
                  <a:lnTo>
                    <a:pt x="212" y="425"/>
                  </a:lnTo>
                  <a:lnTo>
                    <a:pt x="228" y="419"/>
                  </a:lnTo>
                  <a:lnTo>
                    <a:pt x="243" y="410"/>
                  </a:lnTo>
                  <a:lnTo>
                    <a:pt x="260" y="401"/>
                  </a:lnTo>
                  <a:lnTo>
                    <a:pt x="276" y="389"/>
                  </a:lnTo>
                  <a:lnTo>
                    <a:pt x="283" y="26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24" name="Freeform 145">
              <a:extLst>
                <a:ext uri="{FF2B5EF4-FFF2-40B4-BE49-F238E27FC236}">
                  <a16:creationId xmlns:a16="http://schemas.microsoft.com/office/drawing/2014/main" id="{16B3B63F-D0D6-914E-96B3-F1F9DD9AEB49}"/>
                </a:ext>
              </a:extLst>
            </p:cNvPr>
            <p:cNvSpPr>
              <a:spLocks/>
            </p:cNvSpPr>
            <p:nvPr/>
          </p:nvSpPr>
          <p:spPr bwMode="auto">
            <a:xfrm>
              <a:off x="7991092" y="4351518"/>
              <a:ext cx="954566" cy="610531"/>
            </a:xfrm>
            <a:custGeom>
              <a:avLst/>
              <a:gdLst/>
              <a:ahLst/>
              <a:cxnLst>
                <a:cxn ang="0">
                  <a:pos x="584" y="437"/>
                </a:cxn>
                <a:cxn ang="0">
                  <a:pos x="737" y="423"/>
                </a:cxn>
                <a:cxn ang="0">
                  <a:pos x="831" y="415"/>
                </a:cxn>
                <a:cxn ang="0">
                  <a:pos x="828" y="328"/>
                </a:cxn>
                <a:cxn ang="0">
                  <a:pos x="843" y="218"/>
                </a:cxn>
                <a:cxn ang="0">
                  <a:pos x="868" y="196"/>
                </a:cxn>
                <a:cxn ang="0">
                  <a:pos x="931" y="215"/>
                </a:cxn>
                <a:cxn ang="0">
                  <a:pos x="1047" y="191"/>
                </a:cxn>
                <a:cxn ang="0">
                  <a:pos x="1088" y="147"/>
                </a:cxn>
                <a:cxn ang="0">
                  <a:pos x="1118" y="132"/>
                </a:cxn>
                <a:cxn ang="0">
                  <a:pos x="1185" y="158"/>
                </a:cxn>
                <a:cxn ang="0">
                  <a:pos x="1245" y="153"/>
                </a:cxn>
                <a:cxn ang="0">
                  <a:pos x="1320" y="75"/>
                </a:cxn>
                <a:cxn ang="0">
                  <a:pos x="1389" y="13"/>
                </a:cxn>
                <a:cxn ang="0">
                  <a:pos x="1509" y="9"/>
                </a:cxn>
                <a:cxn ang="0">
                  <a:pos x="1627" y="0"/>
                </a:cxn>
                <a:cxn ang="0">
                  <a:pos x="1680" y="20"/>
                </a:cxn>
                <a:cxn ang="0">
                  <a:pos x="1728" y="73"/>
                </a:cxn>
                <a:cxn ang="0">
                  <a:pos x="1865" y="86"/>
                </a:cxn>
                <a:cxn ang="0">
                  <a:pos x="1909" y="129"/>
                </a:cxn>
                <a:cxn ang="0">
                  <a:pos x="2014" y="201"/>
                </a:cxn>
                <a:cxn ang="0">
                  <a:pos x="2084" y="266"/>
                </a:cxn>
                <a:cxn ang="0">
                  <a:pos x="2082" y="324"/>
                </a:cxn>
                <a:cxn ang="0">
                  <a:pos x="2017" y="341"/>
                </a:cxn>
                <a:cxn ang="0">
                  <a:pos x="1948" y="346"/>
                </a:cxn>
                <a:cxn ang="0">
                  <a:pos x="1878" y="416"/>
                </a:cxn>
                <a:cxn ang="0">
                  <a:pos x="1832" y="522"/>
                </a:cxn>
                <a:cxn ang="0">
                  <a:pos x="1784" y="540"/>
                </a:cxn>
                <a:cxn ang="0">
                  <a:pos x="1791" y="586"/>
                </a:cxn>
                <a:cxn ang="0">
                  <a:pos x="1789" y="645"/>
                </a:cxn>
                <a:cxn ang="0">
                  <a:pos x="1727" y="753"/>
                </a:cxn>
                <a:cxn ang="0">
                  <a:pos x="1623" y="868"/>
                </a:cxn>
                <a:cxn ang="0">
                  <a:pos x="1574" y="951"/>
                </a:cxn>
                <a:cxn ang="0">
                  <a:pos x="1518" y="1070"/>
                </a:cxn>
                <a:cxn ang="0">
                  <a:pos x="1461" y="1118"/>
                </a:cxn>
                <a:cxn ang="0">
                  <a:pos x="1333" y="1167"/>
                </a:cxn>
                <a:cxn ang="0">
                  <a:pos x="1164" y="1153"/>
                </a:cxn>
                <a:cxn ang="0">
                  <a:pos x="1084" y="1139"/>
                </a:cxn>
                <a:cxn ang="0">
                  <a:pos x="1012" y="1165"/>
                </a:cxn>
                <a:cxn ang="0">
                  <a:pos x="969" y="1228"/>
                </a:cxn>
                <a:cxn ang="0">
                  <a:pos x="881" y="1259"/>
                </a:cxn>
                <a:cxn ang="0">
                  <a:pos x="724" y="1318"/>
                </a:cxn>
                <a:cxn ang="0">
                  <a:pos x="611" y="1341"/>
                </a:cxn>
                <a:cxn ang="0">
                  <a:pos x="501" y="1353"/>
                </a:cxn>
                <a:cxn ang="0">
                  <a:pos x="421" y="1325"/>
                </a:cxn>
                <a:cxn ang="0">
                  <a:pos x="328" y="1258"/>
                </a:cxn>
                <a:cxn ang="0">
                  <a:pos x="225" y="1174"/>
                </a:cxn>
                <a:cxn ang="0">
                  <a:pos x="159" y="1090"/>
                </a:cxn>
                <a:cxn ang="0">
                  <a:pos x="107" y="1037"/>
                </a:cxn>
                <a:cxn ang="0">
                  <a:pos x="48" y="950"/>
                </a:cxn>
                <a:cxn ang="0">
                  <a:pos x="0" y="825"/>
                </a:cxn>
                <a:cxn ang="0">
                  <a:pos x="48" y="675"/>
                </a:cxn>
                <a:cxn ang="0">
                  <a:pos x="74" y="631"/>
                </a:cxn>
                <a:cxn ang="0">
                  <a:pos x="97" y="587"/>
                </a:cxn>
                <a:cxn ang="0">
                  <a:pos x="124" y="520"/>
                </a:cxn>
                <a:cxn ang="0">
                  <a:pos x="120" y="467"/>
                </a:cxn>
                <a:cxn ang="0">
                  <a:pos x="128" y="438"/>
                </a:cxn>
                <a:cxn ang="0">
                  <a:pos x="212" y="425"/>
                </a:cxn>
                <a:cxn ang="0">
                  <a:pos x="283" y="268"/>
                </a:cxn>
              </a:cxnLst>
              <a:rect l="0" t="0" r="r" b="b"/>
              <a:pathLst>
                <a:path w="2092" h="1353">
                  <a:moveTo>
                    <a:pt x="283" y="268"/>
                  </a:moveTo>
                  <a:lnTo>
                    <a:pt x="346" y="360"/>
                  </a:lnTo>
                  <a:lnTo>
                    <a:pt x="505" y="426"/>
                  </a:lnTo>
                  <a:lnTo>
                    <a:pt x="531" y="432"/>
                  </a:lnTo>
                  <a:lnTo>
                    <a:pt x="558" y="436"/>
                  </a:lnTo>
                  <a:lnTo>
                    <a:pt x="584" y="437"/>
                  </a:lnTo>
                  <a:lnTo>
                    <a:pt x="610" y="437"/>
                  </a:lnTo>
                  <a:lnTo>
                    <a:pt x="636" y="436"/>
                  </a:lnTo>
                  <a:lnTo>
                    <a:pt x="660" y="433"/>
                  </a:lnTo>
                  <a:lnTo>
                    <a:pt x="684" y="430"/>
                  </a:lnTo>
                  <a:lnTo>
                    <a:pt x="706" y="428"/>
                  </a:lnTo>
                  <a:lnTo>
                    <a:pt x="737" y="423"/>
                  </a:lnTo>
                  <a:lnTo>
                    <a:pt x="767" y="419"/>
                  </a:lnTo>
                  <a:lnTo>
                    <a:pt x="781" y="417"/>
                  </a:lnTo>
                  <a:lnTo>
                    <a:pt x="797" y="417"/>
                  </a:lnTo>
                  <a:lnTo>
                    <a:pt x="812" y="419"/>
                  </a:lnTo>
                  <a:lnTo>
                    <a:pt x="829" y="423"/>
                  </a:lnTo>
                  <a:lnTo>
                    <a:pt x="831" y="415"/>
                  </a:lnTo>
                  <a:lnTo>
                    <a:pt x="833" y="407"/>
                  </a:lnTo>
                  <a:lnTo>
                    <a:pt x="833" y="397"/>
                  </a:lnTo>
                  <a:lnTo>
                    <a:pt x="831" y="385"/>
                  </a:lnTo>
                  <a:lnTo>
                    <a:pt x="829" y="363"/>
                  </a:lnTo>
                  <a:lnTo>
                    <a:pt x="826" y="345"/>
                  </a:lnTo>
                  <a:lnTo>
                    <a:pt x="828" y="328"/>
                  </a:lnTo>
                  <a:lnTo>
                    <a:pt x="830" y="312"/>
                  </a:lnTo>
                  <a:lnTo>
                    <a:pt x="833" y="297"/>
                  </a:lnTo>
                  <a:lnTo>
                    <a:pt x="834" y="280"/>
                  </a:lnTo>
                  <a:lnTo>
                    <a:pt x="835" y="258"/>
                  </a:lnTo>
                  <a:lnTo>
                    <a:pt x="842" y="226"/>
                  </a:lnTo>
                  <a:lnTo>
                    <a:pt x="843" y="218"/>
                  </a:lnTo>
                  <a:lnTo>
                    <a:pt x="846" y="211"/>
                  </a:lnTo>
                  <a:lnTo>
                    <a:pt x="850" y="205"/>
                  </a:lnTo>
                  <a:lnTo>
                    <a:pt x="854" y="200"/>
                  </a:lnTo>
                  <a:lnTo>
                    <a:pt x="857" y="197"/>
                  </a:lnTo>
                  <a:lnTo>
                    <a:pt x="861" y="196"/>
                  </a:lnTo>
                  <a:lnTo>
                    <a:pt x="868" y="196"/>
                  </a:lnTo>
                  <a:lnTo>
                    <a:pt x="873" y="200"/>
                  </a:lnTo>
                  <a:lnTo>
                    <a:pt x="883" y="205"/>
                  </a:lnTo>
                  <a:lnTo>
                    <a:pt x="894" y="210"/>
                  </a:lnTo>
                  <a:lnTo>
                    <a:pt x="907" y="213"/>
                  </a:lnTo>
                  <a:lnTo>
                    <a:pt x="918" y="215"/>
                  </a:lnTo>
                  <a:lnTo>
                    <a:pt x="931" y="215"/>
                  </a:lnTo>
                  <a:lnTo>
                    <a:pt x="944" y="215"/>
                  </a:lnTo>
                  <a:lnTo>
                    <a:pt x="957" y="214"/>
                  </a:lnTo>
                  <a:lnTo>
                    <a:pt x="971" y="213"/>
                  </a:lnTo>
                  <a:lnTo>
                    <a:pt x="997" y="208"/>
                  </a:lnTo>
                  <a:lnTo>
                    <a:pt x="1023" y="200"/>
                  </a:lnTo>
                  <a:lnTo>
                    <a:pt x="1047" y="191"/>
                  </a:lnTo>
                  <a:lnTo>
                    <a:pt x="1066" y="180"/>
                  </a:lnTo>
                  <a:lnTo>
                    <a:pt x="1072" y="174"/>
                  </a:lnTo>
                  <a:lnTo>
                    <a:pt x="1078" y="167"/>
                  </a:lnTo>
                  <a:lnTo>
                    <a:pt x="1082" y="161"/>
                  </a:lnTo>
                  <a:lnTo>
                    <a:pt x="1084" y="153"/>
                  </a:lnTo>
                  <a:lnTo>
                    <a:pt x="1088" y="147"/>
                  </a:lnTo>
                  <a:lnTo>
                    <a:pt x="1092" y="140"/>
                  </a:lnTo>
                  <a:lnTo>
                    <a:pt x="1094" y="138"/>
                  </a:lnTo>
                  <a:lnTo>
                    <a:pt x="1098" y="136"/>
                  </a:lnTo>
                  <a:lnTo>
                    <a:pt x="1102" y="134"/>
                  </a:lnTo>
                  <a:lnTo>
                    <a:pt x="1106" y="134"/>
                  </a:lnTo>
                  <a:lnTo>
                    <a:pt x="1118" y="132"/>
                  </a:lnTo>
                  <a:lnTo>
                    <a:pt x="1127" y="132"/>
                  </a:lnTo>
                  <a:lnTo>
                    <a:pt x="1136" y="135"/>
                  </a:lnTo>
                  <a:lnTo>
                    <a:pt x="1145" y="138"/>
                  </a:lnTo>
                  <a:lnTo>
                    <a:pt x="1161" y="145"/>
                  </a:lnTo>
                  <a:lnTo>
                    <a:pt x="1177" y="154"/>
                  </a:lnTo>
                  <a:lnTo>
                    <a:pt x="1185" y="158"/>
                  </a:lnTo>
                  <a:lnTo>
                    <a:pt x="1193" y="161"/>
                  </a:lnTo>
                  <a:lnTo>
                    <a:pt x="1202" y="163"/>
                  </a:lnTo>
                  <a:lnTo>
                    <a:pt x="1212" y="163"/>
                  </a:lnTo>
                  <a:lnTo>
                    <a:pt x="1221" y="162"/>
                  </a:lnTo>
                  <a:lnTo>
                    <a:pt x="1233" y="158"/>
                  </a:lnTo>
                  <a:lnTo>
                    <a:pt x="1245" y="153"/>
                  </a:lnTo>
                  <a:lnTo>
                    <a:pt x="1258" y="144"/>
                  </a:lnTo>
                  <a:lnTo>
                    <a:pt x="1275" y="131"/>
                  </a:lnTo>
                  <a:lnTo>
                    <a:pt x="1287" y="118"/>
                  </a:lnTo>
                  <a:lnTo>
                    <a:pt x="1299" y="104"/>
                  </a:lnTo>
                  <a:lnTo>
                    <a:pt x="1310" y="90"/>
                  </a:lnTo>
                  <a:lnTo>
                    <a:pt x="1320" y="75"/>
                  </a:lnTo>
                  <a:lnTo>
                    <a:pt x="1330" y="61"/>
                  </a:lnTo>
                  <a:lnTo>
                    <a:pt x="1342" y="47"/>
                  </a:lnTo>
                  <a:lnTo>
                    <a:pt x="1356" y="33"/>
                  </a:lnTo>
                  <a:lnTo>
                    <a:pt x="1368" y="24"/>
                  </a:lnTo>
                  <a:lnTo>
                    <a:pt x="1378" y="17"/>
                  </a:lnTo>
                  <a:lnTo>
                    <a:pt x="1389" y="13"/>
                  </a:lnTo>
                  <a:lnTo>
                    <a:pt x="1399" y="12"/>
                  </a:lnTo>
                  <a:lnTo>
                    <a:pt x="1420" y="12"/>
                  </a:lnTo>
                  <a:lnTo>
                    <a:pt x="1446" y="13"/>
                  </a:lnTo>
                  <a:lnTo>
                    <a:pt x="1468" y="13"/>
                  </a:lnTo>
                  <a:lnTo>
                    <a:pt x="1488" y="12"/>
                  </a:lnTo>
                  <a:lnTo>
                    <a:pt x="1509" y="9"/>
                  </a:lnTo>
                  <a:lnTo>
                    <a:pt x="1530" y="7"/>
                  </a:lnTo>
                  <a:lnTo>
                    <a:pt x="1550" y="4"/>
                  </a:lnTo>
                  <a:lnTo>
                    <a:pt x="1571" y="2"/>
                  </a:lnTo>
                  <a:lnTo>
                    <a:pt x="1592" y="0"/>
                  </a:lnTo>
                  <a:lnTo>
                    <a:pt x="1613" y="0"/>
                  </a:lnTo>
                  <a:lnTo>
                    <a:pt x="1627" y="0"/>
                  </a:lnTo>
                  <a:lnTo>
                    <a:pt x="1640" y="2"/>
                  </a:lnTo>
                  <a:lnTo>
                    <a:pt x="1650" y="4"/>
                  </a:lnTo>
                  <a:lnTo>
                    <a:pt x="1659" y="7"/>
                  </a:lnTo>
                  <a:lnTo>
                    <a:pt x="1667" y="11"/>
                  </a:lnTo>
                  <a:lnTo>
                    <a:pt x="1674" y="16"/>
                  </a:lnTo>
                  <a:lnTo>
                    <a:pt x="1680" y="20"/>
                  </a:lnTo>
                  <a:lnTo>
                    <a:pt x="1685" y="26"/>
                  </a:lnTo>
                  <a:lnTo>
                    <a:pt x="1696" y="38"/>
                  </a:lnTo>
                  <a:lnTo>
                    <a:pt x="1707" y="51"/>
                  </a:lnTo>
                  <a:lnTo>
                    <a:pt x="1714" y="59"/>
                  </a:lnTo>
                  <a:lnTo>
                    <a:pt x="1720" y="65"/>
                  </a:lnTo>
                  <a:lnTo>
                    <a:pt x="1728" y="73"/>
                  </a:lnTo>
                  <a:lnTo>
                    <a:pt x="1738" y="79"/>
                  </a:lnTo>
                  <a:lnTo>
                    <a:pt x="1834" y="75"/>
                  </a:lnTo>
                  <a:lnTo>
                    <a:pt x="1834" y="75"/>
                  </a:lnTo>
                  <a:lnTo>
                    <a:pt x="1846" y="79"/>
                  </a:lnTo>
                  <a:lnTo>
                    <a:pt x="1856" y="82"/>
                  </a:lnTo>
                  <a:lnTo>
                    <a:pt x="1865" y="86"/>
                  </a:lnTo>
                  <a:lnTo>
                    <a:pt x="1872" y="90"/>
                  </a:lnTo>
                  <a:lnTo>
                    <a:pt x="1878" y="94"/>
                  </a:lnTo>
                  <a:lnTo>
                    <a:pt x="1885" y="100"/>
                  </a:lnTo>
                  <a:lnTo>
                    <a:pt x="1891" y="106"/>
                  </a:lnTo>
                  <a:lnTo>
                    <a:pt x="1899" y="117"/>
                  </a:lnTo>
                  <a:lnTo>
                    <a:pt x="1909" y="129"/>
                  </a:lnTo>
                  <a:lnTo>
                    <a:pt x="1921" y="140"/>
                  </a:lnTo>
                  <a:lnTo>
                    <a:pt x="1933" y="151"/>
                  </a:lnTo>
                  <a:lnTo>
                    <a:pt x="1946" y="160"/>
                  </a:lnTo>
                  <a:lnTo>
                    <a:pt x="1973" y="176"/>
                  </a:lnTo>
                  <a:lnTo>
                    <a:pt x="2000" y="193"/>
                  </a:lnTo>
                  <a:lnTo>
                    <a:pt x="2014" y="201"/>
                  </a:lnTo>
                  <a:lnTo>
                    <a:pt x="2027" y="210"/>
                  </a:lnTo>
                  <a:lnTo>
                    <a:pt x="2040" y="219"/>
                  </a:lnTo>
                  <a:lnTo>
                    <a:pt x="2052" y="230"/>
                  </a:lnTo>
                  <a:lnTo>
                    <a:pt x="2064" y="240"/>
                  </a:lnTo>
                  <a:lnTo>
                    <a:pt x="2074" y="253"/>
                  </a:lnTo>
                  <a:lnTo>
                    <a:pt x="2084" y="266"/>
                  </a:lnTo>
                  <a:lnTo>
                    <a:pt x="2092" y="280"/>
                  </a:lnTo>
                  <a:lnTo>
                    <a:pt x="2092" y="280"/>
                  </a:lnTo>
                  <a:lnTo>
                    <a:pt x="2092" y="294"/>
                  </a:lnTo>
                  <a:lnTo>
                    <a:pt x="2089" y="307"/>
                  </a:lnTo>
                  <a:lnTo>
                    <a:pt x="2086" y="316"/>
                  </a:lnTo>
                  <a:lnTo>
                    <a:pt x="2082" y="324"/>
                  </a:lnTo>
                  <a:lnTo>
                    <a:pt x="2076" y="331"/>
                  </a:lnTo>
                  <a:lnTo>
                    <a:pt x="2070" y="336"/>
                  </a:lnTo>
                  <a:lnTo>
                    <a:pt x="2062" y="338"/>
                  </a:lnTo>
                  <a:lnTo>
                    <a:pt x="2054" y="341"/>
                  </a:lnTo>
                  <a:lnTo>
                    <a:pt x="2036" y="342"/>
                  </a:lnTo>
                  <a:lnTo>
                    <a:pt x="2017" y="341"/>
                  </a:lnTo>
                  <a:lnTo>
                    <a:pt x="1997" y="340"/>
                  </a:lnTo>
                  <a:lnTo>
                    <a:pt x="1977" y="338"/>
                  </a:lnTo>
                  <a:lnTo>
                    <a:pt x="1970" y="340"/>
                  </a:lnTo>
                  <a:lnTo>
                    <a:pt x="1962" y="341"/>
                  </a:lnTo>
                  <a:lnTo>
                    <a:pt x="1955" y="344"/>
                  </a:lnTo>
                  <a:lnTo>
                    <a:pt x="1948" y="346"/>
                  </a:lnTo>
                  <a:lnTo>
                    <a:pt x="1933" y="355"/>
                  </a:lnTo>
                  <a:lnTo>
                    <a:pt x="1920" y="366"/>
                  </a:lnTo>
                  <a:lnTo>
                    <a:pt x="1907" y="377"/>
                  </a:lnTo>
                  <a:lnTo>
                    <a:pt x="1895" y="390"/>
                  </a:lnTo>
                  <a:lnTo>
                    <a:pt x="1886" y="404"/>
                  </a:lnTo>
                  <a:lnTo>
                    <a:pt x="1878" y="416"/>
                  </a:lnTo>
                  <a:lnTo>
                    <a:pt x="1869" y="445"/>
                  </a:lnTo>
                  <a:lnTo>
                    <a:pt x="1858" y="480"/>
                  </a:lnTo>
                  <a:lnTo>
                    <a:pt x="1851" y="496"/>
                  </a:lnTo>
                  <a:lnTo>
                    <a:pt x="1842" y="512"/>
                  </a:lnTo>
                  <a:lnTo>
                    <a:pt x="1837" y="517"/>
                  </a:lnTo>
                  <a:lnTo>
                    <a:pt x="1832" y="522"/>
                  </a:lnTo>
                  <a:lnTo>
                    <a:pt x="1825" y="526"/>
                  </a:lnTo>
                  <a:lnTo>
                    <a:pt x="1819" y="529"/>
                  </a:lnTo>
                  <a:lnTo>
                    <a:pt x="1801" y="534"/>
                  </a:lnTo>
                  <a:lnTo>
                    <a:pt x="1788" y="537"/>
                  </a:lnTo>
                  <a:lnTo>
                    <a:pt x="1785" y="538"/>
                  </a:lnTo>
                  <a:lnTo>
                    <a:pt x="1784" y="540"/>
                  </a:lnTo>
                  <a:lnTo>
                    <a:pt x="1782" y="543"/>
                  </a:lnTo>
                  <a:lnTo>
                    <a:pt x="1782" y="546"/>
                  </a:lnTo>
                  <a:lnTo>
                    <a:pt x="1782" y="555"/>
                  </a:lnTo>
                  <a:lnTo>
                    <a:pt x="1786" y="566"/>
                  </a:lnTo>
                  <a:lnTo>
                    <a:pt x="1789" y="575"/>
                  </a:lnTo>
                  <a:lnTo>
                    <a:pt x="1791" y="586"/>
                  </a:lnTo>
                  <a:lnTo>
                    <a:pt x="1793" y="596"/>
                  </a:lnTo>
                  <a:lnTo>
                    <a:pt x="1793" y="605"/>
                  </a:lnTo>
                  <a:lnTo>
                    <a:pt x="1793" y="616"/>
                  </a:lnTo>
                  <a:lnTo>
                    <a:pt x="1793" y="626"/>
                  </a:lnTo>
                  <a:lnTo>
                    <a:pt x="1791" y="635"/>
                  </a:lnTo>
                  <a:lnTo>
                    <a:pt x="1789" y="645"/>
                  </a:lnTo>
                  <a:lnTo>
                    <a:pt x="1782" y="664"/>
                  </a:lnTo>
                  <a:lnTo>
                    <a:pt x="1775" y="683"/>
                  </a:lnTo>
                  <a:lnTo>
                    <a:pt x="1764" y="701"/>
                  </a:lnTo>
                  <a:lnTo>
                    <a:pt x="1754" y="719"/>
                  </a:lnTo>
                  <a:lnTo>
                    <a:pt x="1741" y="736"/>
                  </a:lnTo>
                  <a:lnTo>
                    <a:pt x="1727" y="753"/>
                  </a:lnTo>
                  <a:lnTo>
                    <a:pt x="1712" y="770"/>
                  </a:lnTo>
                  <a:lnTo>
                    <a:pt x="1697" y="785"/>
                  </a:lnTo>
                  <a:lnTo>
                    <a:pt x="1667" y="815"/>
                  </a:lnTo>
                  <a:lnTo>
                    <a:pt x="1639" y="841"/>
                  </a:lnTo>
                  <a:lnTo>
                    <a:pt x="1632" y="855"/>
                  </a:lnTo>
                  <a:lnTo>
                    <a:pt x="1623" y="868"/>
                  </a:lnTo>
                  <a:lnTo>
                    <a:pt x="1614" y="881"/>
                  </a:lnTo>
                  <a:lnTo>
                    <a:pt x="1605" y="894"/>
                  </a:lnTo>
                  <a:lnTo>
                    <a:pt x="1596" y="907"/>
                  </a:lnTo>
                  <a:lnTo>
                    <a:pt x="1587" y="920"/>
                  </a:lnTo>
                  <a:lnTo>
                    <a:pt x="1580" y="936"/>
                  </a:lnTo>
                  <a:lnTo>
                    <a:pt x="1574" y="951"/>
                  </a:lnTo>
                  <a:lnTo>
                    <a:pt x="1566" y="973"/>
                  </a:lnTo>
                  <a:lnTo>
                    <a:pt x="1557" y="998"/>
                  </a:lnTo>
                  <a:lnTo>
                    <a:pt x="1545" y="1022"/>
                  </a:lnTo>
                  <a:lnTo>
                    <a:pt x="1532" y="1048"/>
                  </a:lnTo>
                  <a:lnTo>
                    <a:pt x="1526" y="1060"/>
                  </a:lnTo>
                  <a:lnTo>
                    <a:pt x="1518" y="1070"/>
                  </a:lnTo>
                  <a:lnTo>
                    <a:pt x="1510" y="1082"/>
                  </a:lnTo>
                  <a:lnTo>
                    <a:pt x="1501" y="1091"/>
                  </a:lnTo>
                  <a:lnTo>
                    <a:pt x="1492" y="1100"/>
                  </a:lnTo>
                  <a:lnTo>
                    <a:pt x="1483" y="1108"/>
                  </a:lnTo>
                  <a:lnTo>
                    <a:pt x="1473" y="1114"/>
                  </a:lnTo>
                  <a:lnTo>
                    <a:pt x="1461" y="1118"/>
                  </a:lnTo>
                  <a:lnTo>
                    <a:pt x="1425" y="1130"/>
                  </a:lnTo>
                  <a:lnTo>
                    <a:pt x="1386" y="1142"/>
                  </a:lnTo>
                  <a:lnTo>
                    <a:pt x="1367" y="1149"/>
                  </a:lnTo>
                  <a:lnTo>
                    <a:pt x="1348" y="1157"/>
                  </a:lnTo>
                  <a:lnTo>
                    <a:pt x="1341" y="1162"/>
                  </a:lnTo>
                  <a:lnTo>
                    <a:pt x="1333" y="1167"/>
                  </a:lnTo>
                  <a:lnTo>
                    <a:pt x="1325" y="1173"/>
                  </a:lnTo>
                  <a:lnTo>
                    <a:pt x="1319" y="1179"/>
                  </a:lnTo>
                  <a:lnTo>
                    <a:pt x="1319" y="1179"/>
                  </a:lnTo>
                  <a:lnTo>
                    <a:pt x="1265" y="1175"/>
                  </a:lnTo>
                  <a:lnTo>
                    <a:pt x="1176" y="1157"/>
                  </a:lnTo>
                  <a:lnTo>
                    <a:pt x="1164" y="1153"/>
                  </a:lnTo>
                  <a:lnTo>
                    <a:pt x="1153" y="1148"/>
                  </a:lnTo>
                  <a:lnTo>
                    <a:pt x="1140" y="1144"/>
                  </a:lnTo>
                  <a:lnTo>
                    <a:pt x="1126" y="1142"/>
                  </a:lnTo>
                  <a:lnTo>
                    <a:pt x="1111" y="1140"/>
                  </a:lnTo>
                  <a:lnTo>
                    <a:pt x="1098" y="1139"/>
                  </a:lnTo>
                  <a:lnTo>
                    <a:pt x="1084" y="1139"/>
                  </a:lnTo>
                  <a:lnTo>
                    <a:pt x="1070" y="1140"/>
                  </a:lnTo>
                  <a:lnTo>
                    <a:pt x="1057" y="1142"/>
                  </a:lnTo>
                  <a:lnTo>
                    <a:pt x="1044" y="1145"/>
                  </a:lnTo>
                  <a:lnTo>
                    <a:pt x="1032" y="1151"/>
                  </a:lnTo>
                  <a:lnTo>
                    <a:pt x="1021" y="1157"/>
                  </a:lnTo>
                  <a:lnTo>
                    <a:pt x="1012" y="1165"/>
                  </a:lnTo>
                  <a:lnTo>
                    <a:pt x="1002" y="1174"/>
                  </a:lnTo>
                  <a:lnTo>
                    <a:pt x="995" y="1186"/>
                  </a:lnTo>
                  <a:lnTo>
                    <a:pt x="990" y="1199"/>
                  </a:lnTo>
                  <a:lnTo>
                    <a:pt x="984" y="1210"/>
                  </a:lnTo>
                  <a:lnTo>
                    <a:pt x="977" y="1221"/>
                  </a:lnTo>
                  <a:lnTo>
                    <a:pt x="969" y="1228"/>
                  </a:lnTo>
                  <a:lnTo>
                    <a:pt x="958" y="1235"/>
                  </a:lnTo>
                  <a:lnTo>
                    <a:pt x="948" y="1241"/>
                  </a:lnTo>
                  <a:lnTo>
                    <a:pt x="935" y="1246"/>
                  </a:lnTo>
                  <a:lnTo>
                    <a:pt x="922" y="1250"/>
                  </a:lnTo>
                  <a:lnTo>
                    <a:pt x="909" y="1254"/>
                  </a:lnTo>
                  <a:lnTo>
                    <a:pt x="881" y="1259"/>
                  </a:lnTo>
                  <a:lnTo>
                    <a:pt x="854" y="1265"/>
                  </a:lnTo>
                  <a:lnTo>
                    <a:pt x="826" y="1271"/>
                  </a:lnTo>
                  <a:lnTo>
                    <a:pt x="803" y="1279"/>
                  </a:lnTo>
                  <a:lnTo>
                    <a:pt x="803" y="1279"/>
                  </a:lnTo>
                  <a:lnTo>
                    <a:pt x="734" y="1313"/>
                  </a:lnTo>
                  <a:lnTo>
                    <a:pt x="724" y="1318"/>
                  </a:lnTo>
                  <a:lnTo>
                    <a:pt x="712" y="1322"/>
                  </a:lnTo>
                  <a:lnTo>
                    <a:pt x="701" y="1325"/>
                  </a:lnTo>
                  <a:lnTo>
                    <a:pt x="689" y="1329"/>
                  </a:lnTo>
                  <a:lnTo>
                    <a:pt x="664" y="1335"/>
                  </a:lnTo>
                  <a:lnTo>
                    <a:pt x="637" y="1338"/>
                  </a:lnTo>
                  <a:lnTo>
                    <a:pt x="611" y="1341"/>
                  </a:lnTo>
                  <a:lnTo>
                    <a:pt x="585" y="1344"/>
                  </a:lnTo>
                  <a:lnTo>
                    <a:pt x="561" y="1346"/>
                  </a:lnTo>
                  <a:lnTo>
                    <a:pt x="537" y="1350"/>
                  </a:lnTo>
                  <a:lnTo>
                    <a:pt x="526" y="1353"/>
                  </a:lnTo>
                  <a:lnTo>
                    <a:pt x="514" y="1353"/>
                  </a:lnTo>
                  <a:lnTo>
                    <a:pt x="501" y="1353"/>
                  </a:lnTo>
                  <a:lnTo>
                    <a:pt x="489" y="1351"/>
                  </a:lnTo>
                  <a:lnTo>
                    <a:pt x="478" y="1349"/>
                  </a:lnTo>
                  <a:lnTo>
                    <a:pt x="466" y="1345"/>
                  </a:lnTo>
                  <a:lnTo>
                    <a:pt x="454" y="1341"/>
                  </a:lnTo>
                  <a:lnTo>
                    <a:pt x="443" y="1337"/>
                  </a:lnTo>
                  <a:lnTo>
                    <a:pt x="421" y="1325"/>
                  </a:lnTo>
                  <a:lnTo>
                    <a:pt x="399" y="1314"/>
                  </a:lnTo>
                  <a:lnTo>
                    <a:pt x="378" y="1301"/>
                  </a:lnTo>
                  <a:lnTo>
                    <a:pt x="359" y="1288"/>
                  </a:lnTo>
                  <a:lnTo>
                    <a:pt x="348" y="1279"/>
                  </a:lnTo>
                  <a:lnTo>
                    <a:pt x="337" y="1268"/>
                  </a:lnTo>
                  <a:lnTo>
                    <a:pt x="328" y="1258"/>
                  </a:lnTo>
                  <a:lnTo>
                    <a:pt x="317" y="1248"/>
                  </a:lnTo>
                  <a:lnTo>
                    <a:pt x="298" y="1226"/>
                  </a:lnTo>
                  <a:lnTo>
                    <a:pt x="277" y="1205"/>
                  </a:lnTo>
                  <a:lnTo>
                    <a:pt x="259" y="1195"/>
                  </a:lnTo>
                  <a:lnTo>
                    <a:pt x="242" y="1184"/>
                  </a:lnTo>
                  <a:lnTo>
                    <a:pt x="225" y="1174"/>
                  </a:lnTo>
                  <a:lnTo>
                    <a:pt x="210" y="1161"/>
                  </a:lnTo>
                  <a:lnTo>
                    <a:pt x="197" y="1148"/>
                  </a:lnTo>
                  <a:lnTo>
                    <a:pt x="184" y="1134"/>
                  </a:lnTo>
                  <a:lnTo>
                    <a:pt x="172" y="1117"/>
                  </a:lnTo>
                  <a:lnTo>
                    <a:pt x="163" y="1097"/>
                  </a:lnTo>
                  <a:lnTo>
                    <a:pt x="159" y="1090"/>
                  </a:lnTo>
                  <a:lnTo>
                    <a:pt x="155" y="1082"/>
                  </a:lnTo>
                  <a:lnTo>
                    <a:pt x="150" y="1075"/>
                  </a:lnTo>
                  <a:lnTo>
                    <a:pt x="145" y="1069"/>
                  </a:lnTo>
                  <a:lnTo>
                    <a:pt x="133" y="1057"/>
                  </a:lnTo>
                  <a:lnTo>
                    <a:pt x="120" y="1047"/>
                  </a:lnTo>
                  <a:lnTo>
                    <a:pt x="107" y="1037"/>
                  </a:lnTo>
                  <a:lnTo>
                    <a:pt x="96" y="1025"/>
                  </a:lnTo>
                  <a:lnTo>
                    <a:pt x="84" y="1013"/>
                  </a:lnTo>
                  <a:lnTo>
                    <a:pt x="75" y="998"/>
                  </a:lnTo>
                  <a:lnTo>
                    <a:pt x="65" y="978"/>
                  </a:lnTo>
                  <a:lnTo>
                    <a:pt x="54" y="959"/>
                  </a:lnTo>
                  <a:lnTo>
                    <a:pt x="48" y="950"/>
                  </a:lnTo>
                  <a:lnTo>
                    <a:pt x="40" y="942"/>
                  </a:lnTo>
                  <a:lnTo>
                    <a:pt x="31" y="937"/>
                  </a:lnTo>
                  <a:lnTo>
                    <a:pt x="21" y="933"/>
                  </a:lnTo>
                  <a:lnTo>
                    <a:pt x="21" y="933"/>
                  </a:lnTo>
                  <a:lnTo>
                    <a:pt x="0" y="825"/>
                  </a:lnTo>
                  <a:lnTo>
                    <a:pt x="0" y="825"/>
                  </a:lnTo>
                  <a:lnTo>
                    <a:pt x="14" y="789"/>
                  </a:lnTo>
                  <a:lnTo>
                    <a:pt x="28" y="752"/>
                  </a:lnTo>
                  <a:lnTo>
                    <a:pt x="35" y="733"/>
                  </a:lnTo>
                  <a:lnTo>
                    <a:pt x="40" y="714"/>
                  </a:lnTo>
                  <a:lnTo>
                    <a:pt x="45" y="695"/>
                  </a:lnTo>
                  <a:lnTo>
                    <a:pt x="48" y="675"/>
                  </a:lnTo>
                  <a:lnTo>
                    <a:pt x="49" y="669"/>
                  </a:lnTo>
                  <a:lnTo>
                    <a:pt x="52" y="662"/>
                  </a:lnTo>
                  <a:lnTo>
                    <a:pt x="54" y="657"/>
                  </a:lnTo>
                  <a:lnTo>
                    <a:pt x="58" y="652"/>
                  </a:lnTo>
                  <a:lnTo>
                    <a:pt x="66" y="641"/>
                  </a:lnTo>
                  <a:lnTo>
                    <a:pt x="74" y="631"/>
                  </a:lnTo>
                  <a:lnTo>
                    <a:pt x="83" y="621"/>
                  </a:lnTo>
                  <a:lnTo>
                    <a:pt x="89" y="610"/>
                  </a:lnTo>
                  <a:lnTo>
                    <a:pt x="92" y="605"/>
                  </a:lnTo>
                  <a:lnTo>
                    <a:pt x="94" y="600"/>
                  </a:lnTo>
                  <a:lnTo>
                    <a:pt x="96" y="594"/>
                  </a:lnTo>
                  <a:lnTo>
                    <a:pt x="97" y="587"/>
                  </a:lnTo>
                  <a:lnTo>
                    <a:pt x="98" y="577"/>
                  </a:lnTo>
                  <a:lnTo>
                    <a:pt x="101" y="568"/>
                  </a:lnTo>
                  <a:lnTo>
                    <a:pt x="103" y="559"/>
                  </a:lnTo>
                  <a:lnTo>
                    <a:pt x="107" y="552"/>
                  </a:lnTo>
                  <a:lnTo>
                    <a:pt x="116" y="537"/>
                  </a:lnTo>
                  <a:lnTo>
                    <a:pt x="124" y="520"/>
                  </a:lnTo>
                  <a:lnTo>
                    <a:pt x="125" y="513"/>
                  </a:lnTo>
                  <a:lnTo>
                    <a:pt x="127" y="507"/>
                  </a:lnTo>
                  <a:lnTo>
                    <a:pt x="125" y="500"/>
                  </a:lnTo>
                  <a:lnTo>
                    <a:pt x="125" y="494"/>
                  </a:lnTo>
                  <a:lnTo>
                    <a:pt x="123" y="480"/>
                  </a:lnTo>
                  <a:lnTo>
                    <a:pt x="120" y="467"/>
                  </a:lnTo>
                  <a:lnTo>
                    <a:pt x="119" y="460"/>
                  </a:lnTo>
                  <a:lnTo>
                    <a:pt x="119" y="454"/>
                  </a:lnTo>
                  <a:lnTo>
                    <a:pt x="120" y="448"/>
                  </a:lnTo>
                  <a:lnTo>
                    <a:pt x="122" y="445"/>
                  </a:lnTo>
                  <a:lnTo>
                    <a:pt x="124" y="441"/>
                  </a:lnTo>
                  <a:lnTo>
                    <a:pt x="128" y="438"/>
                  </a:lnTo>
                  <a:lnTo>
                    <a:pt x="133" y="437"/>
                  </a:lnTo>
                  <a:lnTo>
                    <a:pt x="140" y="436"/>
                  </a:lnTo>
                  <a:lnTo>
                    <a:pt x="159" y="436"/>
                  </a:lnTo>
                  <a:lnTo>
                    <a:pt x="179" y="433"/>
                  </a:lnTo>
                  <a:lnTo>
                    <a:pt x="195" y="429"/>
                  </a:lnTo>
                  <a:lnTo>
                    <a:pt x="212" y="425"/>
                  </a:lnTo>
                  <a:lnTo>
                    <a:pt x="228" y="419"/>
                  </a:lnTo>
                  <a:lnTo>
                    <a:pt x="243" y="410"/>
                  </a:lnTo>
                  <a:lnTo>
                    <a:pt x="260" y="401"/>
                  </a:lnTo>
                  <a:lnTo>
                    <a:pt x="276" y="389"/>
                  </a:lnTo>
                  <a:lnTo>
                    <a:pt x="283" y="268"/>
                  </a:lnTo>
                  <a:lnTo>
                    <a:pt x="283" y="268"/>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25" name="Freeform 146">
              <a:extLst>
                <a:ext uri="{FF2B5EF4-FFF2-40B4-BE49-F238E27FC236}">
                  <a16:creationId xmlns:a16="http://schemas.microsoft.com/office/drawing/2014/main" id="{1EC0D81A-B4D3-3440-953A-DC55B80E208A}"/>
                </a:ext>
              </a:extLst>
            </p:cNvPr>
            <p:cNvSpPr>
              <a:spLocks/>
            </p:cNvSpPr>
            <p:nvPr/>
          </p:nvSpPr>
          <p:spPr bwMode="auto">
            <a:xfrm>
              <a:off x="7572103" y="4723617"/>
              <a:ext cx="429919" cy="305266"/>
            </a:xfrm>
            <a:custGeom>
              <a:avLst/>
              <a:gdLst/>
              <a:ahLst/>
              <a:cxnLst>
                <a:cxn ang="0">
                  <a:pos x="336" y="186"/>
                </a:cxn>
                <a:cxn ang="0">
                  <a:pos x="390" y="181"/>
                </a:cxn>
                <a:cxn ang="0">
                  <a:pos x="447" y="144"/>
                </a:cxn>
                <a:cxn ang="0">
                  <a:pos x="490" y="116"/>
                </a:cxn>
                <a:cxn ang="0">
                  <a:pos x="526" y="103"/>
                </a:cxn>
                <a:cxn ang="0">
                  <a:pos x="554" y="101"/>
                </a:cxn>
                <a:cxn ang="0">
                  <a:pos x="602" y="105"/>
                </a:cxn>
                <a:cxn ang="0">
                  <a:pos x="626" y="101"/>
                </a:cxn>
                <a:cxn ang="0">
                  <a:pos x="674" y="82"/>
                </a:cxn>
                <a:cxn ang="0">
                  <a:pos x="723" y="65"/>
                </a:cxn>
                <a:cxn ang="0">
                  <a:pos x="819" y="43"/>
                </a:cxn>
                <a:cxn ang="0">
                  <a:pos x="941" y="108"/>
                </a:cxn>
                <a:cxn ang="0">
                  <a:pos x="921" y="149"/>
                </a:cxn>
                <a:cxn ang="0">
                  <a:pos x="918" y="181"/>
                </a:cxn>
                <a:cxn ang="0">
                  <a:pos x="916" y="208"/>
                </a:cxn>
                <a:cxn ang="0">
                  <a:pos x="895" y="248"/>
                </a:cxn>
                <a:cxn ang="0">
                  <a:pos x="871" y="270"/>
                </a:cxn>
                <a:cxn ang="0">
                  <a:pos x="838" y="282"/>
                </a:cxn>
                <a:cxn ang="0">
                  <a:pos x="789" y="289"/>
                </a:cxn>
                <a:cxn ang="0">
                  <a:pos x="742" y="300"/>
                </a:cxn>
                <a:cxn ang="0">
                  <a:pos x="710" y="319"/>
                </a:cxn>
                <a:cxn ang="0">
                  <a:pos x="689" y="339"/>
                </a:cxn>
                <a:cxn ang="0">
                  <a:pos x="676" y="354"/>
                </a:cxn>
                <a:cxn ang="0">
                  <a:pos x="683" y="383"/>
                </a:cxn>
                <a:cxn ang="0">
                  <a:pos x="709" y="436"/>
                </a:cxn>
                <a:cxn ang="0">
                  <a:pos x="718" y="469"/>
                </a:cxn>
                <a:cxn ang="0">
                  <a:pos x="712" y="493"/>
                </a:cxn>
                <a:cxn ang="0">
                  <a:pos x="697" y="513"/>
                </a:cxn>
                <a:cxn ang="0">
                  <a:pos x="633" y="545"/>
                </a:cxn>
                <a:cxn ang="0">
                  <a:pos x="588" y="567"/>
                </a:cxn>
                <a:cxn ang="0">
                  <a:pos x="569" y="590"/>
                </a:cxn>
                <a:cxn ang="0">
                  <a:pos x="548" y="651"/>
                </a:cxn>
                <a:cxn ang="0">
                  <a:pos x="535" y="671"/>
                </a:cxn>
                <a:cxn ang="0">
                  <a:pos x="521" y="677"/>
                </a:cxn>
                <a:cxn ang="0">
                  <a:pos x="499" y="675"/>
                </a:cxn>
                <a:cxn ang="0">
                  <a:pos x="438" y="655"/>
                </a:cxn>
                <a:cxn ang="0">
                  <a:pos x="391" y="624"/>
                </a:cxn>
                <a:cxn ang="0">
                  <a:pos x="317" y="568"/>
                </a:cxn>
                <a:cxn ang="0">
                  <a:pos x="310" y="574"/>
                </a:cxn>
                <a:cxn ang="0">
                  <a:pos x="298" y="599"/>
                </a:cxn>
                <a:cxn ang="0">
                  <a:pos x="273" y="644"/>
                </a:cxn>
                <a:cxn ang="0">
                  <a:pos x="238" y="657"/>
                </a:cxn>
                <a:cxn ang="0">
                  <a:pos x="193" y="661"/>
                </a:cxn>
                <a:cxn ang="0">
                  <a:pos x="115" y="653"/>
                </a:cxn>
                <a:cxn ang="0">
                  <a:pos x="0" y="613"/>
                </a:cxn>
                <a:cxn ang="0">
                  <a:pos x="49" y="599"/>
                </a:cxn>
                <a:cxn ang="0">
                  <a:pos x="70" y="581"/>
                </a:cxn>
                <a:cxn ang="0">
                  <a:pos x="124" y="557"/>
                </a:cxn>
                <a:cxn ang="0">
                  <a:pos x="126" y="528"/>
                </a:cxn>
                <a:cxn ang="0">
                  <a:pos x="113" y="497"/>
                </a:cxn>
                <a:cxn ang="0">
                  <a:pos x="58" y="408"/>
                </a:cxn>
                <a:cxn ang="0">
                  <a:pos x="52" y="362"/>
                </a:cxn>
                <a:cxn ang="0">
                  <a:pos x="50" y="314"/>
                </a:cxn>
                <a:cxn ang="0">
                  <a:pos x="41" y="270"/>
                </a:cxn>
                <a:cxn ang="0">
                  <a:pos x="40" y="235"/>
                </a:cxn>
                <a:cxn ang="0">
                  <a:pos x="48" y="218"/>
                </a:cxn>
                <a:cxn ang="0">
                  <a:pos x="67" y="208"/>
                </a:cxn>
              </a:cxnLst>
              <a:rect l="0" t="0" r="r" b="b"/>
              <a:pathLst>
                <a:path w="941" h="677">
                  <a:moveTo>
                    <a:pt x="136" y="181"/>
                  </a:moveTo>
                  <a:lnTo>
                    <a:pt x="298" y="181"/>
                  </a:lnTo>
                  <a:lnTo>
                    <a:pt x="336" y="186"/>
                  </a:lnTo>
                  <a:lnTo>
                    <a:pt x="364" y="187"/>
                  </a:lnTo>
                  <a:lnTo>
                    <a:pt x="377" y="184"/>
                  </a:lnTo>
                  <a:lnTo>
                    <a:pt x="390" y="181"/>
                  </a:lnTo>
                  <a:lnTo>
                    <a:pt x="405" y="173"/>
                  </a:lnTo>
                  <a:lnTo>
                    <a:pt x="425" y="161"/>
                  </a:lnTo>
                  <a:lnTo>
                    <a:pt x="447" y="144"/>
                  </a:lnTo>
                  <a:lnTo>
                    <a:pt x="468" y="129"/>
                  </a:lnTo>
                  <a:lnTo>
                    <a:pt x="479" y="122"/>
                  </a:lnTo>
                  <a:lnTo>
                    <a:pt x="490" y="116"/>
                  </a:lnTo>
                  <a:lnTo>
                    <a:pt x="503" y="109"/>
                  </a:lnTo>
                  <a:lnTo>
                    <a:pt x="516" y="105"/>
                  </a:lnTo>
                  <a:lnTo>
                    <a:pt x="526" y="103"/>
                  </a:lnTo>
                  <a:lnTo>
                    <a:pt x="536" y="101"/>
                  </a:lnTo>
                  <a:lnTo>
                    <a:pt x="545" y="101"/>
                  </a:lnTo>
                  <a:lnTo>
                    <a:pt x="554" y="101"/>
                  </a:lnTo>
                  <a:lnTo>
                    <a:pt x="574" y="103"/>
                  </a:lnTo>
                  <a:lnTo>
                    <a:pt x="595" y="104"/>
                  </a:lnTo>
                  <a:lnTo>
                    <a:pt x="602" y="105"/>
                  </a:lnTo>
                  <a:lnTo>
                    <a:pt x="610" y="104"/>
                  </a:lnTo>
                  <a:lnTo>
                    <a:pt x="618" y="103"/>
                  </a:lnTo>
                  <a:lnTo>
                    <a:pt x="626" y="101"/>
                  </a:lnTo>
                  <a:lnTo>
                    <a:pt x="641" y="96"/>
                  </a:lnTo>
                  <a:lnTo>
                    <a:pt x="658" y="90"/>
                  </a:lnTo>
                  <a:lnTo>
                    <a:pt x="674" y="82"/>
                  </a:lnTo>
                  <a:lnTo>
                    <a:pt x="690" y="76"/>
                  </a:lnTo>
                  <a:lnTo>
                    <a:pt x="706" y="69"/>
                  </a:lnTo>
                  <a:lnTo>
                    <a:pt x="723" y="65"/>
                  </a:lnTo>
                  <a:lnTo>
                    <a:pt x="757" y="59"/>
                  </a:lnTo>
                  <a:lnTo>
                    <a:pt x="788" y="52"/>
                  </a:lnTo>
                  <a:lnTo>
                    <a:pt x="819" y="43"/>
                  </a:lnTo>
                  <a:lnTo>
                    <a:pt x="852" y="33"/>
                  </a:lnTo>
                  <a:lnTo>
                    <a:pt x="920" y="0"/>
                  </a:lnTo>
                  <a:lnTo>
                    <a:pt x="941" y="108"/>
                  </a:lnTo>
                  <a:lnTo>
                    <a:pt x="930" y="126"/>
                  </a:lnTo>
                  <a:lnTo>
                    <a:pt x="924" y="142"/>
                  </a:lnTo>
                  <a:lnTo>
                    <a:pt x="921" y="149"/>
                  </a:lnTo>
                  <a:lnTo>
                    <a:pt x="920" y="158"/>
                  </a:lnTo>
                  <a:lnTo>
                    <a:pt x="918" y="169"/>
                  </a:lnTo>
                  <a:lnTo>
                    <a:pt x="918" y="181"/>
                  </a:lnTo>
                  <a:lnTo>
                    <a:pt x="918" y="191"/>
                  </a:lnTo>
                  <a:lnTo>
                    <a:pt x="917" y="200"/>
                  </a:lnTo>
                  <a:lnTo>
                    <a:pt x="916" y="208"/>
                  </a:lnTo>
                  <a:lnTo>
                    <a:pt x="913" y="217"/>
                  </a:lnTo>
                  <a:lnTo>
                    <a:pt x="906" y="231"/>
                  </a:lnTo>
                  <a:lnTo>
                    <a:pt x="895" y="248"/>
                  </a:lnTo>
                  <a:lnTo>
                    <a:pt x="889" y="257"/>
                  </a:lnTo>
                  <a:lnTo>
                    <a:pt x="880" y="263"/>
                  </a:lnTo>
                  <a:lnTo>
                    <a:pt x="871" y="270"/>
                  </a:lnTo>
                  <a:lnTo>
                    <a:pt x="860" y="275"/>
                  </a:lnTo>
                  <a:lnTo>
                    <a:pt x="850" y="279"/>
                  </a:lnTo>
                  <a:lnTo>
                    <a:pt x="838" y="282"/>
                  </a:lnTo>
                  <a:lnTo>
                    <a:pt x="826" y="284"/>
                  </a:lnTo>
                  <a:lnTo>
                    <a:pt x="814" y="285"/>
                  </a:lnTo>
                  <a:lnTo>
                    <a:pt x="789" y="289"/>
                  </a:lnTo>
                  <a:lnTo>
                    <a:pt x="764" y="293"/>
                  </a:lnTo>
                  <a:lnTo>
                    <a:pt x="753" y="296"/>
                  </a:lnTo>
                  <a:lnTo>
                    <a:pt x="742" y="300"/>
                  </a:lnTo>
                  <a:lnTo>
                    <a:pt x="731" y="304"/>
                  </a:lnTo>
                  <a:lnTo>
                    <a:pt x="722" y="309"/>
                  </a:lnTo>
                  <a:lnTo>
                    <a:pt x="710" y="319"/>
                  </a:lnTo>
                  <a:lnTo>
                    <a:pt x="700" y="329"/>
                  </a:lnTo>
                  <a:lnTo>
                    <a:pt x="694" y="335"/>
                  </a:lnTo>
                  <a:lnTo>
                    <a:pt x="689" y="339"/>
                  </a:lnTo>
                  <a:lnTo>
                    <a:pt x="683" y="342"/>
                  </a:lnTo>
                  <a:lnTo>
                    <a:pt x="676" y="344"/>
                  </a:lnTo>
                  <a:lnTo>
                    <a:pt x="676" y="354"/>
                  </a:lnTo>
                  <a:lnTo>
                    <a:pt x="678" y="364"/>
                  </a:lnTo>
                  <a:lnTo>
                    <a:pt x="680" y="374"/>
                  </a:lnTo>
                  <a:lnTo>
                    <a:pt x="683" y="383"/>
                  </a:lnTo>
                  <a:lnTo>
                    <a:pt x="692" y="401"/>
                  </a:lnTo>
                  <a:lnTo>
                    <a:pt x="701" y="419"/>
                  </a:lnTo>
                  <a:lnTo>
                    <a:pt x="709" y="436"/>
                  </a:lnTo>
                  <a:lnTo>
                    <a:pt x="715" y="453"/>
                  </a:lnTo>
                  <a:lnTo>
                    <a:pt x="718" y="460"/>
                  </a:lnTo>
                  <a:lnTo>
                    <a:pt x="718" y="469"/>
                  </a:lnTo>
                  <a:lnTo>
                    <a:pt x="718" y="477"/>
                  </a:lnTo>
                  <a:lnTo>
                    <a:pt x="715" y="485"/>
                  </a:lnTo>
                  <a:lnTo>
                    <a:pt x="712" y="493"/>
                  </a:lnTo>
                  <a:lnTo>
                    <a:pt x="707" y="500"/>
                  </a:lnTo>
                  <a:lnTo>
                    <a:pt x="702" y="507"/>
                  </a:lnTo>
                  <a:lnTo>
                    <a:pt x="697" y="513"/>
                  </a:lnTo>
                  <a:lnTo>
                    <a:pt x="683" y="524"/>
                  </a:lnTo>
                  <a:lnTo>
                    <a:pt x="667" y="532"/>
                  </a:lnTo>
                  <a:lnTo>
                    <a:pt x="633" y="545"/>
                  </a:lnTo>
                  <a:lnTo>
                    <a:pt x="604" y="557"/>
                  </a:lnTo>
                  <a:lnTo>
                    <a:pt x="595" y="561"/>
                  </a:lnTo>
                  <a:lnTo>
                    <a:pt x="588" y="567"/>
                  </a:lnTo>
                  <a:lnTo>
                    <a:pt x="582" y="573"/>
                  </a:lnTo>
                  <a:lnTo>
                    <a:pt x="576" y="578"/>
                  </a:lnTo>
                  <a:lnTo>
                    <a:pt x="569" y="590"/>
                  </a:lnTo>
                  <a:lnTo>
                    <a:pt x="562" y="603"/>
                  </a:lnTo>
                  <a:lnTo>
                    <a:pt x="554" y="629"/>
                  </a:lnTo>
                  <a:lnTo>
                    <a:pt x="548" y="651"/>
                  </a:lnTo>
                  <a:lnTo>
                    <a:pt x="544" y="661"/>
                  </a:lnTo>
                  <a:lnTo>
                    <a:pt x="539" y="668"/>
                  </a:lnTo>
                  <a:lnTo>
                    <a:pt x="535" y="671"/>
                  </a:lnTo>
                  <a:lnTo>
                    <a:pt x="531" y="674"/>
                  </a:lnTo>
                  <a:lnTo>
                    <a:pt x="526" y="675"/>
                  </a:lnTo>
                  <a:lnTo>
                    <a:pt x="521" y="677"/>
                  </a:lnTo>
                  <a:lnTo>
                    <a:pt x="514" y="677"/>
                  </a:lnTo>
                  <a:lnTo>
                    <a:pt x="507" y="677"/>
                  </a:lnTo>
                  <a:lnTo>
                    <a:pt x="499" y="675"/>
                  </a:lnTo>
                  <a:lnTo>
                    <a:pt x="488" y="673"/>
                  </a:lnTo>
                  <a:lnTo>
                    <a:pt x="466" y="666"/>
                  </a:lnTo>
                  <a:lnTo>
                    <a:pt x="438" y="655"/>
                  </a:lnTo>
                  <a:lnTo>
                    <a:pt x="426" y="648"/>
                  </a:lnTo>
                  <a:lnTo>
                    <a:pt x="411" y="638"/>
                  </a:lnTo>
                  <a:lnTo>
                    <a:pt x="391" y="624"/>
                  </a:lnTo>
                  <a:lnTo>
                    <a:pt x="370" y="608"/>
                  </a:lnTo>
                  <a:lnTo>
                    <a:pt x="334" y="579"/>
                  </a:lnTo>
                  <a:lnTo>
                    <a:pt x="317" y="568"/>
                  </a:lnTo>
                  <a:lnTo>
                    <a:pt x="315" y="569"/>
                  </a:lnTo>
                  <a:lnTo>
                    <a:pt x="312" y="572"/>
                  </a:lnTo>
                  <a:lnTo>
                    <a:pt x="310" y="574"/>
                  </a:lnTo>
                  <a:lnTo>
                    <a:pt x="307" y="578"/>
                  </a:lnTo>
                  <a:lnTo>
                    <a:pt x="302" y="589"/>
                  </a:lnTo>
                  <a:lnTo>
                    <a:pt x="298" y="599"/>
                  </a:lnTo>
                  <a:lnTo>
                    <a:pt x="289" y="622"/>
                  </a:lnTo>
                  <a:lnTo>
                    <a:pt x="281" y="636"/>
                  </a:lnTo>
                  <a:lnTo>
                    <a:pt x="273" y="644"/>
                  </a:lnTo>
                  <a:lnTo>
                    <a:pt x="263" y="649"/>
                  </a:lnTo>
                  <a:lnTo>
                    <a:pt x="251" y="655"/>
                  </a:lnTo>
                  <a:lnTo>
                    <a:pt x="238" y="657"/>
                  </a:lnTo>
                  <a:lnTo>
                    <a:pt x="224" y="660"/>
                  </a:lnTo>
                  <a:lnTo>
                    <a:pt x="209" y="661"/>
                  </a:lnTo>
                  <a:lnTo>
                    <a:pt x="193" y="661"/>
                  </a:lnTo>
                  <a:lnTo>
                    <a:pt x="177" y="661"/>
                  </a:lnTo>
                  <a:lnTo>
                    <a:pt x="146" y="659"/>
                  </a:lnTo>
                  <a:lnTo>
                    <a:pt x="115" y="653"/>
                  </a:lnTo>
                  <a:lnTo>
                    <a:pt x="89" y="647"/>
                  </a:lnTo>
                  <a:lnTo>
                    <a:pt x="70" y="639"/>
                  </a:lnTo>
                  <a:lnTo>
                    <a:pt x="0" y="613"/>
                  </a:lnTo>
                  <a:lnTo>
                    <a:pt x="19" y="608"/>
                  </a:lnTo>
                  <a:lnTo>
                    <a:pt x="40" y="603"/>
                  </a:lnTo>
                  <a:lnTo>
                    <a:pt x="49" y="599"/>
                  </a:lnTo>
                  <a:lnTo>
                    <a:pt x="57" y="594"/>
                  </a:lnTo>
                  <a:lnTo>
                    <a:pt x="65" y="589"/>
                  </a:lnTo>
                  <a:lnTo>
                    <a:pt x="70" y="581"/>
                  </a:lnTo>
                  <a:lnTo>
                    <a:pt x="111" y="574"/>
                  </a:lnTo>
                  <a:lnTo>
                    <a:pt x="119" y="567"/>
                  </a:lnTo>
                  <a:lnTo>
                    <a:pt x="124" y="557"/>
                  </a:lnTo>
                  <a:lnTo>
                    <a:pt x="127" y="547"/>
                  </a:lnTo>
                  <a:lnTo>
                    <a:pt x="127" y="538"/>
                  </a:lnTo>
                  <a:lnTo>
                    <a:pt x="126" y="528"/>
                  </a:lnTo>
                  <a:lnTo>
                    <a:pt x="123" y="517"/>
                  </a:lnTo>
                  <a:lnTo>
                    <a:pt x="119" y="507"/>
                  </a:lnTo>
                  <a:lnTo>
                    <a:pt x="113" y="497"/>
                  </a:lnTo>
                  <a:lnTo>
                    <a:pt x="87" y="456"/>
                  </a:lnTo>
                  <a:lnTo>
                    <a:pt x="65" y="423"/>
                  </a:lnTo>
                  <a:lnTo>
                    <a:pt x="58" y="408"/>
                  </a:lnTo>
                  <a:lnTo>
                    <a:pt x="54" y="393"/>
                  </a:lnTo>
                  <a:lnTo>
                    <a:pt x="53" y="377"/>
                  </a:lnTo>
                  <a:lnTo>
                    <a:pt x="52" y="362"/>
                  </a:lnTo>
                  <a:lnTo>
                    <a:pt x="52" y="346"/>
                  </a:lnTo>
                  <a:lnTo>
                    <a:pt x="52" y="331"/>
                  </a:lnTo>
                  <a:lnTo>
                    <a:pt x="50" y="314"/>
                  </a:lnTo>
                  <a:lnTo>
                    <a:pt x="48" y="298"/>
                  </a:lnTo>
                  <a:lnTo>
                    <a:pt x="45" y="285"/>
                  </a:lnTo>
                  <a:lnTo>
                    <a:pt x="41" y="270"/>
                  </a:lnTo>
                  <a:lnTo>
                    <a:pt x="40" y="256"/>
                  </a:lnTo>
                  <a:lnTo>
                    <a:pt x="39" y="241"/>
                  </a:lnTo>
                  <a:lnTo>
                    <a:pt x="40" y="235"/>
                  </a:lnTo>
                  <a:lnTo>
                    <a:pt x="41" y="228"/>
                  </a:lnTo>
                  <a:lnTo>
                    <a:pt x="44" y="223"/>
                  </a:lnTo>
                  <a:lnTo>
                    <a:pt x="48" y="218"/>
                  </a:lnTo>
                  <a:lnTo>
                    <a:pt x="53" y="213"/>
                  </a:lnTo>
                  <a:lnTo>
                    <a:pt x="60" y="210"/>
                  </a:lnTo>
                  <a:lnTo>
                    <a:pt x="67" y="208"/>
                  </a:lnTo>
                  <a:lnTo>
                    <a:pt x="76" y="205"/>
                  </a:lnTo>
                  <a:lnTo>
                    <a:pt x="136" y="181"/>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26" name="Freeform 147">
              <a:extLst>
                <a:ext uri="{FF2B5EF4-FFF2-40B4-BE49-F238E27FC236}">
                  <a16:creationId xmlns:a16="http://schemas.microsoft.com/office/drawing/2014/main" id="{C857ED36-9404-7C40-A30C-6329C4823C71}"/>
                </a:ext>
              </a:extLst>
            </p:cNvPr>
            <p:cNvSpPr>
              <a:spLocks/>
            </p:cNvSpPr>
            <p:nvPr/>
          </p:nvSpPr>
          <p:spPr bwMode="auto">
            <a:xfrm>
              <a:off x="7572103" y="4723617"/>
              <a:ext cx="429919" cy="305266"/>
            </a:xfrm>
            <a:custGeom>
              <a:avLst/>
              <a:gdLst/>
              <a:ahLst/>
              <a:cxnLst>
                <a:cxn ang="0">
                  <a:pos x="336" y="186"/>
                </a:cxn>
                <a:cxn ang="0">
                  <a:pos x="390" y="181"/>
                </a:cxn>
                <a:cxn ang="0">
                  <a:pos x="447" y="144"/>
                </a:cxn>
                <a:cxn ang="0">
                  <a:pos x="490" y="116"/>
                </a:cxn>
                <a:cxn ang="0">
                  <a:pos x="526" y="103"/>
                </a:cxn>
                <a:cxn ang="0">
                  <a:pos x="554" y="101"/>
                </a:cxn>
                <a:cxn ang="0">
                  <a:pos x="602" y="105"/>
                </a:cxn>
                <a:cxn ang="0">
                  <a:pos x="626" y="101"/>
                </a:cxn>
                <a:cxn ang="0">
                  <a:pos x="674" y="82"/>
                </a:cxn>
                <a:cxn ang="0">
                  <a:pos x="723" y="65"/>
                </a:cxn>
                <a:cxn ang="0">
                  <a:pos x="819" y="43"/>
                </a:cxn>
                <a:cxn ang="0">
                  <a:pos x="920" y="0"/>
                </a:cxn>
                <a:cxn ang="0">
                  <a:pos x="930" y="126"/>
                </a:cxn>
                <a:cxn ang="0">
                  <a:pos x="920" y="158"/>
                </a:cxn>
                <a:cxn ang="0">
                  <a:pos x="918" y="191"/>
                </a:cxn>
                <a:cxn ang="0">
                  <a:pos x="913" y="217"/>
                </a:cxn>
                <a:cxn ang="0">
                  <a:pos x="889" y="257"/>
                </a:cxn>
                <a:cxn ang="0">
                  <a:pos x="860" y="275"/>
                </a:cxn>
                <a:cxn ang="0">
                  <a:pos x="826" y="284"/>
                </a:cxn>
                <a:cxn ang="0">
                  <a:pos x="764" y="293"/>
                </a:cxn>
                <a:cxn ang="0">
                  <a:pos x="731" y="304"/>
                </a:cxn>
                <a:cxn ang="0">
                  <a:pos x="700" y="329"/>
                </a:cxn>
                <a:cxn ang="0">
                  <a:pos x="683" y="342"/>
                </a:cxn>
                <a:cxn ang="0">
                  <a:pos x="678" y="364"/>
                </a:cxn>
                <a:cxn ang="0">
                  <a:pos x="692" y="401"/>
                </a:cxn>
                <a:cxn ang="0">
                  <a:pos x="715" y="453"/>
                </a:cxn>
                <a:cxn ang="0">
                  <a:pos x="718" y="477"/>
                </a:cxn>
                <a:cxn ang="0">
                  <a:pos x="707" y="500"/>
                </a:cxn>
                <a:cxn ang="0">
                  <a:pos x="683" y="524"/>
                </a:cxn>
                <a:cxn ang="0">
                  <a:pos x="604" y="557"/>
                </a:cxn>
                <a:cxn ang="0">
                  <a:pos x="582" y="573"/>
                </a:cxn>
                <a:cxn ang="0">
                  <a:pos x="562" y="603"/>
                </a:cxn>
                <a:cxn ang="0">
                  <a:pos x="544" y="661"/>
                </a:cxn>
                <a:cxn ang="0">
                  <a:pos x="531" y="674"/>
                </a:cxn>
                <a:cxn ang="0">
                  <a:pos x="514" y="677"/>
                </a:cxn>
                <a:cxn ang="0">
                  <a:pos x="488" y="673"/>
                </a:cxn>
                <a:cxn ang="0">
                  <a:pos x="426" y="648"/>
                </a:cxn>
                <a:cxn ang="0">
                  <a:pos x="370" y="608"/>
                </a:cxn>
                <a:cxn ang="0">
                  <a:pos x="315" y="569"/>
                </a:cxn>
                <a:cxn ang="0">
                  <a:pos x="307" y="578"/>
                </a:cxn>
                <a:cxn ang="0">
                  <a:pos x="289" y="622"/>
                </a:cxn>
                <a:cxn ang="0">
                  <a:pos x="263" y="649"/>
                </a:cxn>
                <a:cxn ang="0">
                  <a:pos x="224" y="660"/>
                </a:cxn>
                <a:cxn ang="0">
                  <a:pos x="177" y="661"/>
                </a:cxn>
                <a:cxn ang="0">
                  <a:pos x="89" y="647"/>
                </a:cxn>
                <a:cxn ang="0">
                  <a:pos x="0" y="613"/>
                </a:cxn>
                <a:cxn ang="0">
                  <a:pos x="49" y="599"/>
                </a:cxn>
                <a:cxn ang="0">
                  <a:pos x="70" y="581"/>
                </a:cxn>
                <a:cxn ang="0">
                  <a:pos x="119" y="567"/>
                </a:cxn>
                <a:cxn ang="0">
                  <a:pos x="127" y="538"/>
                </a:cxn>
                <a:cxn ang="0">
                  <a:pos x="119" y="507"/>
                </a:cxn>
                <a:cxn ang="0">
                  <a:pos x="65" y="423"/>
                </a:cxn>
                <a:cxn ang="0">
                  <a:pos x="53" y="377"/>
                </a:cxn>
                <a:cxn ang="0">
                  <a:pos x="52" y="331"/>
                </a:cxn>
                <a:cxn ang="0">
                  <a:pos x="45" y="285"/>
                </a:cxn>
                <a:cxn ang="0">
                  <a:pos x="39" y="241"/>
                </a:cxn>
                <a:cxn ang="0">
                  <a:pos x="44" y="223"/>
                </a:cxn>
                <a:cxn ang="0">
                  <a:pos x="60" y="210"/>
                </a:cxn>
                <a:cxn ang="0">
                  <a:pos x="136" y="181"/>
                </a:cxn>
              </a:cxnLst>
              <a:rect l="0" t="0" r="r" b="b"/>
              <a:pathLst>
                <a:path w="941" h="677">
                  <a:moveTo>
                    <a:pt x="136" y="181"/>
                  </a:moveTo>
                  <a:lnTo>
                    <a:pt x="298" y="181"/>
                  </a:lnTo>
                  <a:lnTo>
                    <a:pt x="336" y="186"/>
                  </a:lnTo>
                  <a:lnTo>
                    <a:pt x="364" y="187"/>
                  </a:lnTo>
                  <a:lnTo>
                    <a:pt x="377" y="184"/>
                  </a:lnTo>
                  <a:lnTo>
                    <a:pt x="390" y="181"/>
                  </a:lnTo>
                  <a:lnTo>
                    <a:pt x="405" y="173"/>
                  </a:lnTo>
                  <a:lnTo>
                    <a:pt x="425" y="161"/>
                  </a:lnTo>
                  <a:lnTo>
                    <a:pt x="447" y="144"/>
                  </a:lnTo>
                  <a:lnTo>
                    <a:pt x="468" y="129"/>
                  </a:lnTo>
                  <a:lnTo>
                    <a:pt x="479" y="122"/>
                  </a:lnTo>
                  <a:lnTo>
                    <a:pt x="490" y="116"/>
                  </a:lnTo>
                  <a:lnTo>
                    <a:pt x="503" y="109"/>
                  </a:lnTo>
                  <a:lnTo>
                    <a:pt x="516" y="105"/>
                  </a:lnTo>
                  <a:lnTo>
                    <a:pt x="526" y="103"/>
                  </a:lnTo>
                  <a:lnTo>
                    <a:pt x="536" y="101"/>
                  </a:lnTo>
                  <a:lnTo>
                    <a:pt x="545" y="101"/>
                  </a:lnTo>
                  <a:lnTo>
                    <a:pt x="554" y="101"/>
                  </a:lnTo>
                  <a:lnTo>
                    <a:pt x="574" y="103"/>
                  </a:lnTo>
                  <a:lnTo>
                    <a:pt x="595" y="104"/>
                  </a:lnTo>
                  <a:lnTo>
                    <a:pt x="602" y="105"/>
                  </a:lnTo>
                  <a:lnTo>
                    <a:pt x="610" y="104"/>
                  </a:lnTo>
                  <a:lnTo>
                    <a:pt x="618" y="103"/>
                  </a:lnTo>
                  <a:lnTo>
                    <a:pt x="626" y="101"/>
                  </a:lnTo>
                  <a:lnTo>
                    <a:pt x="641" y="96"/>
                  </a:lnTo>
                  <a:lnTo>
                    <a:pt x="658" y="90"/>
                  </a:lnTo>
                  <a:lnTo>
                    <a:pt x="674" y="82"/>
                  </a:lnTo>
                  <a:lnTo>
                    <a:pt x="690" y="76"/>
                  </a:lnTo>
                  <a:lnTo>
                    <a:pt x="706" y="69"/>
                  </a:lnTo>
                  <a:lnTo>
                    <a:pt x="723" y="65"/>
                  </a:lnTo>
                  <a:lnTo>
                    <a:pt x="757" y="59"/>
                  </a:lnTo>
                  <a:lnTo>
                    <a:pt x="788" y="52"/>
                  </a:lnTo>
                  <a:lnTo>
                    <a:pt x="819" y="43"/>
                  </a:lnTo>
                  <a:lnTo>
                    <a:pt x="852" y="33"/>
                  </a:lnTo>
                  <a:lnTo>
                    <a:pt x="920" y="0"/>
                  </a:lnTo>
                  <a:lnTo>
                    <a:pt x="920" y="0"/>
                  </a:lnTo>
                  <a:lnTo>
                    <a:pt x="941" y="108"/>
                  </a:lnTo>
                  <a:lnTo>
                    <a:pt x="941" y="108"/>
                  </a:lnTo>
                  <a:lnTo>
                    <a:pt x="930" y="126"/>
                  </a:lnTo>
                  <a:lnTo>
                    <a:pt x="924" y="142"/>
                  </a:lnTo>
                  <a:lnTo>
                    <a:pt x="921" y="149"/>
                  </a:lnTo>
                  <a:lnTo>
                    <a:pt x="920" y="158"/>
                  </a:lnTo>
                  <a:lnTo>
                    <a:pt x="918" y="169"/>
                  </a:lnTo>
                  <a:lnTo>
                    <a:pt x="918" y="181"/>
                  </a:lnTo>
                  <a:lnTo>
                    <a:pt x="918" y="191"/>
                  </a:lnTo>
                  <a:lnTo>
                    <a:pt x="917" y="200"/>
                  </a:lnTo>
                  <a:lnTo>
                    <a:pt x="916" y="208"/>
                  </a:lnTo>
                  <a:lnTo>
                    <a:pt x="913" y="217"/>
                  </a:lnTo>
                  <a:lnTo>
                    <a:pt x="906" y="231"/>
                  </a:lnTo>
                  <a:lnTo>
                    <a:pt x="895" y="248"/>
                  </a:lnTo>
                  <a:lnTo>
                    <a:pt x="889" y="257"/>
                  </a:lnTo>
                  <a:lnTo>
                    <a:pt x="880" y="263"/>
                  </a:lnTo>
                  <a:lnTo>
                    <a:pt x="871" y="270"/>
                  </a:lnTo>
                  <a:lnTo>
                    <a:pt x="860" y="275"/>
                  </a:lnTo>
                  <a:lnTo>
                    <a:pt x="850" y="279"/>
                  </a:lnTo>
                  <a:lnTo>
                    <a:pt x="838" y="282"/>
                  </a:lnTo>
                  <a:lnTo>
                    <a:pt x="826" y="284"/>
                  </a:lnTo>
                  <a:lnTo>
                    <a:pt x="814" y="285"/>
                  </a:lnTo>
                  <a:lnTo>
                    <a:pt x="789" y="289"/>
                  </a:lnTo>
                  <a:lnTo>
                    <a:pt x="764" y="293"/>
                  </a:lnTo>
                  <a:lnTo>
                    <a:pt x="753" y="296"/>
                  </a:lnTo>
                  <a:lnTo>
                    <a:pt x="742" y="300"/>
                  </a:lnTo>
                  <a:lnTo>
                    <a:pt x="731" y="304"/>
                  </a:lnTo>
                  <a:lnTo>
                    <a:pt x="722" y="309"/>
                  </a:lnTo>
                  <a:lnTo>
                    <a:pt x="710" y="319"/>
                  </a:lnTo>
                  <a:lnTo>
                    <a:pt x="700" y="329"/>
                  </a:lnTo>
                  <a:lnTo>
                    <a:pt x="694" y="335"/>
                  </a:lnTo>
                  <a:lnTo>
                    <a:pt x="689" y="339"/>
                  </a:lnTo>
                  <a:lnTo>
                    <a:pt x="683" y="342"/>
                  </a:lnTo>
                  <a:lnTo>
                    <a:pt x="676" y="344"/>
                  </a:lnTo>
                  <a:lnTo>
                    <a:pt x="676" y="354"/>
                  </a:lnTo>
                  <a:lnTo>
                    <a:pt x="678" y="364"/>
                  </a:lnTo>
                  <a:lnTo>
                    <a:pt x="680" y="374"/>
                  </a:lnTo>
                  <a:lnTo>
                    <a:pt x="683" y="383"/>
                  </a:lnTo>
                  <a:lnTo>
                    <a:pt x="692" y="401"/>
                  </a:lnTo>
                  <a:lnTo>
                    <a:pt x="701" y="419"/>
                  </a:lnTo>
                  <a:lnTo>
                    <a:pt x="709" y="436"/>
                  </a:lnTo>
                  <a:lnTo>
                    <a:pt x="715" y="453"/>
                  </a:lnTo>
                  <a:lnTo>
                    <a:pt x="718" y="460"/>
                  </a:lnTo>
                  <a:lnTo>
                    <a:pt x="718" y="469"/>
                  </a:lnTo>
                  <a:lnTo>
                    <a:pt x="718" y="477"/>
                  </a:lnTo>
                  <a:lnTo>
                    <a:pt x="715" y="485"/>
                  </a:lnTo>
                  <a:lnTo>
                    <a:pt x="712" y="493"/>
                  </a:lnTo>
                  <a:lnTo>
                    <a:pt x="707" y="500"/>
                  </a:lnTo>
                  <a:lnTo>
                    <a:pt x="702" y="507"/>
                  </a:lnTo>
                  <a:lnTo>
                    <a:pt x="697" y="513"/>
                  </a:lnTo>
                  <a:lnTo>
                    <a:pt x="683" y="524"/>
                  </a:lnTo>
                  <a:lnTo>
                    <a:pt x="667" y="532"/>
                  </a:lnTo>
                  <a:lnTo>
                    <a:pt x="633" y="545"/>
                  </a:lnTo>
                  <a:lnTo>
                    <a:pt x="604" y="557"/>
                  </a:lnTo>
                  <a:lnTo>
                    <a:pt x="595" y="561"/>
                  </a:lnTo>
                  <a:lnTo>
                    <a:pt x="588" y="567"/>
                  </a:lnTo>
                  <a:lnTo>
                    <a:pt x="582" y="573"/>
                  </a:lnTo>
                  <a:lnTo>
                    <a:pt x="576" y="578"/>
                  </a:lnTo>
                  <a:lnTo>
                    <a:pt x="569" y="590"/>
                  </a:lnTo>
                  <a:lnTo>
                    <a:pt x="562" y="603"/>
                  </a:lnTo>
                  <a:lnTo>
                    <a:pt x="554" y="629"/>
                  </a:lnTo>
                  <a:lnTo>
                    <a:pt x="548" y="651"/>
                  </a:lnTo>
                  <a:lnTo>
                    <a:pt x="544" y="661"/>
                  </a:lnTo>
                  <a:lnTo>
                    <a:pt x="539" y="668"/>
                  </a:lnTo>
                  <a:lnTo>
                    <a:pt x="535" y="671"/>
                  </a:lnTo>
                  <a:lnTo>
                    <a:pt x="531" y="674"/>
                  </a:lnTo>
                  <a:lnTo>
                    <a:pt x="526" y="675"/>
                  </a:lnTo>
                  <a:lnTo>
                    <a:pt x="521" y="677"/>
                  </a:lnTo>
                  <a:lnTo>
                    <a:pt x="514" y="677"/>
                  </a:lnTo>
                  <a:lnTo>
                    <a:pt x="507" y="677"/>
                  </a:lnTo>
                  <a:lnTo>
                    <a:pt x="499" y="675"/>
                  </a:lnTo>
                  <a:lnTo>
                    <a:pt x="488" y="673"/>
                  </a:lnTo>
                  <a:lnTo>
                    <a:pt x="466" y="666"/>
                  </a:lnTo>
                  <a:lnTo>
                    <a:pt x="438" y="655"/>
                  </a:lnTo>
                  <a:lnTo>
                    <a:pt x="426" y="648"/>
                  </a:lnTo>
                  <a:lnTo>
                    <a:pt x="411" y="638"/>
                  </a:lnTo>
                  <a:lnTo>
                    <a:pt x="391" y="624"/>
                  </a:lnTo>
                  <a:lnTo>
                    <a:pt x="370" y="608"/>
                  </a:lnTo>
                  <a:lnTo>
                    <a:pt x="334" y="579"/>
                  </a:lnTo>
                  <a:lnTo>
                    <a:pt x="317" y="568"/>
                  </a:lnTo>
                  <a:lnTo>
                    <a:pt x="315" y="569"/>
                  </a:lnTo>
                  <a:lnTo>
                    <a:pt x="312" y="572"/>
                  </a:lnTo>
                  <a:lnTo>
                    <a:pt x="310" y="574"/>
                  </a:lnTo>
                  <a:lnTo>
                    <a:pt x="307" y="578"/>
                  </a:lnTo>
                  <a:lnTo>
                    <a:pt x="302" y="589"/>
                  </a:lnTo>
                  <a:lnTo>
                    <a:pt x="298" y="599"/>
                  </a:lnTo>
                  <a:lnTo>
                    <a:pt x="289" y="622"/>
                  </a:lnTo>
                  <a:lnTo>
                    <a:pt x="281" y="636"/>
                  </a:lnTo>
                  <a:lnTo>
                    <a:pt x="273" y="644"/>
                  </a:lnTo>
                  <a:lnTo>
                    <a:pt x="263" y="649"/>
                  </a:lnTo>
                  <a:lnTo>
                    <a:pt x="251" y="655"/>
                  </a:lnTo>
                  <a:lnTo>
                    <a:pt x="238" y="657"/>
                  </a:lnTo>
                  <a:lnTo>
                    <a:pt x="224" y="660"/>
                  </a:lnTo>
                  <a:lnTo>
                    <a:pt x="209" y="661"/>
                  </a:lnTo>
                  <a:lnTo>
                    <a:pt x="193" y="661"/>
                  </a:lnTo>
                  <a:lnTo>
                    <a:pt x="177" y="661"/>
                  </a:lnTo>
                  <a:lnTo>
                    <a:pt x="146" y="659"/>
                  </a:lnTo>
                  <a:lnTo>
                    <a:pt x="115" y="653"/>
                  </a:lnTo>
                  <a:lnTo>
                    <a:pt x="89" y="647"/>
                  </a:lnTo>
                  <a:lnTo>
                    <a:pt x="70" y="639"/>
                  </a:lnTo>
                  <a:lnTo>
                    <a:pt x="0" y="613"/>
                  </a:lnTo>
                  <a:lnTo>
                    <a:pt x="0" y="613"/>
                  </a:lnTo>
                  <a:lnTo>
                    <a:pt x="19" y="608"/>
                  </a:lnTo>
                  <a:lnTo>
                    <a:pt x="40" y="603"/>
                  </a:lnTo>
                  <a:lnTo>
                    <a:pt x="49" y="599"/>
                  </a:lnTo>
                  <a:lnTo>
                    <a:pt x="57" y="594"/>
                  </a:lnTo>
                  <a:lnTo>
                    <a:pt x="65" y="589"/>
                  </a:lnTo>
                  <a:lnTo>
                    <a:pt x="70" y="581"/>
                  </a:lnTo>
                  <a:lnTo>
                    <a:pt x="70" y="581"/>
                  </a:lnTo>
                  <a:lnTo>
                    <a:pt x="111" y="574"/>
                  </a:lnTo>
                  <a:lnTo>
                    <a:pt x="119" y="567"/>
                  </a:lnTo>
                  <a:lnTo>
                    <a:pt x="124" y="557"/>
                  </a:lnTo>
                  <a:lnTo>
                    <a:pt x="127" y="547"/>
                  </a:lnTo>
                  <a:lnTo>
                    <a:pt x="127" y="538"/>
                  </a:lnTo>
                  <a:lnTo>
                    <a:pt x="126" y="528"/>
                  </a:lnTo>
                  <a:lnTo>
                    <a:pt x="123" y="517"/>
                  </a:lnTo>
                  <a:lnTo>
                    <a:pt x="119" y="507"/>
                  </a:lnTo>
                  <a:lnTo>
                    <a:pt x="113" y="497"/>
                  </a:lnTo>
                  <a:lnTo>
                    <a:pt x="87" y="456"/>
                  </a:lnTo>
                  <a:lnTo>
                    <a:pt x="65" y="423"/>
                  </a:lnTo>
                  <a:lnTo>
                    <a:pt x="58" y="408"/>
                  </a:lnTo>
                  <a:lnTo>
                    <a:pt x="54" y="393"/>
                  </a:lnTo>
                  <a:lnTo>
                    <a:pt x="53" y="377"/>
                  </a:lnTo>
                  <a:lnTo>
                    <a:pt x="52" y="362"/>
                  </a:lnTo>
                  <a:lnTo>
                    <a:pt x="52" y="346"/>
                  </a:lnTo>
                  <a:lnTo>
                    <a:pt x="52" y="331"/>
                  </a:lnTo>
                  <a:lnTo>
                    <a:pt x="50" y="314"/>
                  </a:lnTo>
                  <a:lnTo>
                    <a:pt x="48" y="298"/>
                  </a:lnTo>
                  <a:lnTo>
                    <a:pt x="45" y="285"/>
                  </a:lnTo>
                  <a:lnTo>
                    <a:pt x="41" y="270"/>
                  </a:lnTo>
                  <a:lnTo>
                    <a:pt x="40" y="256"/>
                  </a:lnTo>
                  <a:lnTo>
                    <a:pt x="39" y="241"/>
                  </a:lnTo>
                  <a:lnTo>
                    <a:pt x="40" y="235"/>
                  </a:lnTo>
                  <a:lnTo>
                    <a:pt x="41" y="228"/>
                  </a:lnTo>
                  <a:lnTo>
                    <a:pt x="44" y="223"/>
                  </a:lnTo>
                  <a:lnTo>
                    <a:pt x="48" y="218"/>
                  </a:lnTo>
                  <a:lnTo>
                    <a:pt x="53" y="213"/>
                  </a:lnTo>
                  <a:lnTo>
                    <a:pt x="60" y="210"/>
                  </a:lnTo>
                  <a:lnTo>
                    <a:pt x="67" y="208"/>
                  </a:lnTo>
                  <a:lnTo>
                    <a:pt x="76" y="205"/>
                  </a:lnTo>
                  <a:lnTo>
                    <a:pt x="136" y="181"/>
                  </a:lnTo>
                  <a:lnTo>
                    <a:pt x="136" y="18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27" name="Freeform 148">
              <a:extLst>
                <a:ext uri="{FF2B5EF4-FFF2-40B4-BE49-F238E27FC236}">
                  <a16:creationId xmlns:a16="http://schemas.microsoft.com/office/drawing/2014/main" id="{815A57BC-630E-8B45-81DF-94EF22B82E4C}"/>
                </a:ext>
              </a:extLst>
            </p:cNvPr>
            <p:cNvSpPr>
              <a:spLocks/>
            </p:cNvSpPr>
            <p:nvPr/>
          </p:nvSpPr>
          <p:spPr bwMode="auto">
            <a:xfrm>
              <a:off x="8080354" y="4145600"/>
              <a:ext cx="805187" cy="402807"/>
            </a:xfrm>
            <a:custGeom>
              <a:avLst/>
              <a:gdLst/>
              <a:ahLst/>
              <a:cxnLst>
                <a:cxn ang="0">
                  <a:pos x="97" y="353"/>
                </a:cxn>
                <a:cxn ang="0">
                  <a:pos x="158" y="339"/>
                </a:cxn>
                <a:cxn ang="0">
                  <a:pos x="280" y="326"/>
                </a:cxn>
                <a:cxn ang="0">
                  <a:pos x="351" y="296"/>
                </a:cxn>
                <a:cxn ang="0">
                  <a:pos x="407" y="247"/>
                </a:cxn>
                <a:cxn ang="0">
                  <a:pos x="478" y="139"/>
                </a:cxn>
                <a:cxn ang="0">
                  <a:pos x="670" y="57"/>
                </a:cxn>
                <a:cxn ang="0">
                  <a:pos x="717" y="85"/>
                </a:cxn>
                <a:cxn ang="0">
                  <a:pos x="744" y="60"/>
                </a:cxn>
                <a:cxn ang="0">
                  <a:pos x="786" y="5"/>
                </a:cxn>
                <a:cxn ang="0">
                  <a:pos x="831" y="10"/>
                </a:cxn>
                <a:cxn ang="0">
                  <a:pos x="898" y="81"/>
                </a:cxn>
                <a:cxn ang="0">
                  <a:pos x="921" y="134"/>
                </a:cxn>
                <a:cxn ang="0">
                  <a:pos x="972" y="167"/>
                </a:cxn>
                <a:cxn ang="0">
                  <a:pos x="1031" y="174"/>
                </a:cxn>
                <a:cxn ang="0">
                  <a:pos x="1131" y="112"/>
                </a:cxn>
                <a:cxn ang="0">
                  <a:pos x="1174" y="111"/>
                </a:cxn>
                <a:cxn ang="0">
                  <a:pos x="1220" y="150"/>
                </a:cxn>
                <a:cxn ang="0">
                  <a:pos x="1272" y="147"/>
                </a:cxn>
                <a:cxn ang="0">
                  <a:pos x="1397" y="103"/>
                </a:cxn>
                <a:cxn ang="0">
                  <a:pos x="1476" y="108"/>
                </a:cxn>
                <a:cxn ang="0">
                  <a:pos x="1548" y="138"/>
                </a:cxn>
                <a:cxn ang="0">
                  <a:pos x="1608" y="187"/>
                </a:cxn>
                <a:cxn ang="0">
                  <a:pos x="1678" y="231"/>
                </a:cxn>
                <a:cxn ang="0">
                  <a:pos x="1722" y="371"/>
                </a:cxn>
                <a:cxn ang="0">
                  <a:pos x="1665" y="493"/>
                </a:cxn>
                <a:cxn ang="0">
                  <a:pos x="1534" y="527"/>
                </a:cxn>
                <a:cxn ang="0">
                  <a:pos x="1491" y="480"/>
                </a:cxn>
                <a:cxn ang="0">
                  <a:pos x="1456" y="458"/>
                </a:cxn>
                <a:cxn ang="0">
                  <a:pos x="1377" y="456"/>
                </a:cxn>
                <a:cxn ang="0">
                  <a:pos x="1274" y="467"/>
                </a:cxn>
                <a:cxn ang="0">
                  <a:pos x="1184" y="471"/>
                </a:cxn>
                <a:cxn ang="0">
                  <a:pos x="1126" y="529"/>
                </a:cxn>
                <a:cxn ang="0">
                  <a:pos x="1064" y="598"/>
                </a:cxn>
                <a:cxn ang="0">
                  <a:pos x="1008" y="617"/>
                </a:cxn>
                <a:cxn ang="0">
                  <a:pos x="951" y="592"/>
                </a:cxn>
                <a:cxn ang="0">
                  <a:pos x="908" y="588"/>
                </a:cxn>
                <a:cxn ang="0">
                  <a:pos x="890" y="607"/>
                </a:cxn>
                <a:cxn ang="0">
                  <a:pos x="853" y="645"/>
                </a:cxn>
                <a:cxn ang="0">
                  <a:pos x="750" y="669"/>
                </a:cxn>
                <a:cxn ang="0">
                  <a:pos x="689" y="659"/>
                </a:cxn>
                <a:cxn ang="0">
                  <a:pos x="660" y="654"/>
                </a:cxn>
                <a:cxn ang="0">
                  <a:pos x="641" y="712"/>
                </a:cxn>
                <a:cxn ang="0">
                  <a:pos x="632" y="799"/>
                </a:cxn>
                <a:cxn ang="0">
                  <a:pos x="637" y="869"/>
                </a:cxn>
                <a:cxn ang="0">
                  <a:pos x="573" y="873"/>
                </a:cxn>
                <a:cxn ang="0">
                  <a:pos x="442" y="890"/>
                </a:cxn>
                <a:cxn ang="0">
                  <a:pos x="311" y="880"/>
                </a:cxn>
                <a:cxn ang="0">
                  <a:pos x="39" y="624"/>
                </a:cxn>
                <a:cxn ang="0">
                  <a:pos x="3" y="563"/>
                </a:cxn>
                <a:cxn ang="0">
                  <a:pos x="7" y="507"/>
                </a:cxn>
                <a:cxn ang="0">
                  <a:pos x="34" y="452"/>
                </a:cxn>
              </a:cxnLst>
              <a:rect l="0" t="0" r="r" b="b"/>
              <a:pathLst>
                <a:path w="1767" h="891">
                  <a:moveTo>
                    <a:pt x="35" y="431"/>
                  </a:moveTo>
                  <a:lnTo>
                    <a:pt x="53" y="404"/>
                  </a:lnTo>
                  <a:lnTo>
                    <a:pt x="73" y="375"/>
                  </a:lnTo>
                  <a:lnTo>
                    <a:pt x="84" y="364"/>
                  </a:lnTo>
                  <a:lnTo>
                    <a:pt x="97" y="353"/>
                  </a:lnTo>
                  <a:lnTo>
                    <a:pt x="104" y="349"/>
                  </a:lnTo>
                  <a:lnTo>
                    <a:pt x="110" y="345"/>
                  </a:lnTo>
                  <a:lnTo>
                    <a:pt x="118" y="343"/>
                  </a:lnTo>
                  <a:lnTo>
                    <a:pt x="126" y="342"/>
                  </a:lnTo>
                  <a:lnTo>
                    <a:pt x="158" y="339"/>
                  </a:lnTo>
                  <a:lnTo>
                    <a:pt x="189" y="338"/>
                  </a:lnTo>
                  <a:lnTo>
                    <a:pt x="220" y="335"/>
                  </a:lnTo>
                  <a:lnTo>
                    <a:pt x="250" y="332"/>
                  </a:lnTo>
                  <a:lnTo>
                    <a:pt x="264" y="330"/>
                  </a:lnTo>
                  <a:lnTo>
                    <a:pt x="280" y="326"/>
                  </a:lnTo>
                  <a:lnTo>
                    <a:pt x="294" y="322"/>
                  </a:lnTo>
                  <a:lnTo>
                    <a:pt x="308" y="318"/>
                  </a:lnTo>
                  <a:lnTo>
                    <a:pt x="323" y="312"/>
                  </a:lnTo>
                  <a:lnTo>
                    <a:pt x="337" y="305"/>
                  </a:lnTo>
                  <a:lnTo>
                    <a:pt x="351" y="296"/>
                  </a:lnTo>
                  <a:lnTo>
                    <a:pt x="367" y="287"/>
                  </a:lnTo>
                  <a:lnTo>
                    <a:pt x="378" y="278"/>
                  </a:lnTo>
                  <a:lnTo>
                    <a:pt x="389" y="268"/>
                  </a:lnTo>
                  <a:lnTo>
                    <a:pt x="398" y="257"/>
                  </a:lnTo>
                  <a:lnTo>
                    <a:pt x="407" y="247"/>
                  </a:lnTo>
                  <a:lnTo>
                    <a:pt x="422" y="224"/>
                  </a:lnTo>
                  <a:lnTo>
                    <a:pt x="437" y="199"/>
                  </a:lnTo>
                  <a:lnTo>
                    <a:pt x="452" y="174"/>
                  </a:lnTo>
                  <a:lnTo>
                    <a:pt x="468" y="151"/>
                  </a:lnTo>
                  <a:lnTo>
                    <a:pt x="478" y="139"/>
                  </a:lnTo>
                  <a:lnTo>
                    <a:pt x="487" y="129"/>
                  </a:lnTo>
                  <a:lnTo>
                    <a:pt x="499" y="119"/>
                  </a:lnTo>
                  <a:lnTo>
                    <a:pt x="512" y="108"/>
                  </a:lnTo>
                  <a:lnTo>
                    <a:pt x="656" y="44"/>
                  </a:lnTo>
                  <a:lnTo>
                    <a:pt x="670" y="57"/>
                  </a:lnTo>
                  <a:lnTo>
                    <a:pt x="688" y="72"/>
                  </a:lnTo>
                  <a:lnTo>
                    <a:pt x="698" y="80"/>
                  </a:lnTo>
                  <a:lnTo>
                    <a:pt x="707" y="84"/>
                  </a:lnTo>
                  <a:lnTo>
                    <a:pt x="713" y="85"/>
                  </a:lnTo>
                  <a:lnTo>
                    <a:pt x="717" y="85"/>
                  </a:lnTo>
                  <a:lnTo>
                    <a:pt x="722" y="84"/>
                  </a:lnTo>
                  <a:lnTo>
                    <a:pt x="726" y="81"/>
                  </a:lnTo>
                  <a:lnTo>
                    <a:pt x="732" y="76"/>
                  </a:lnTo>
                  <a:lnTo>
                    <a:pt x="739" y="68"/>
                  </a:lnTo>
                  <a:lnTo>
                    <a:pt x="744" y="60"/>
                  </a:lnTo>
                  <a:lnTo>
                    <a:pt x="750" y="51"/>
                  </a:lnTo>
                  <a:lnTo>
                    <a:pt x="762" y="33"/>
                  </a:lnTo>
                  <a:lnTo>
                    <a:pt x="774" y="18"/>
                  </a:lnTo>
                  <a:lnTo>
                    <a:pt x="780" y="10"/>
                  </a:lnTo>
                  <a:lnTo>
                    <a:pt x="786" y="5"/>
                  </a:lnTo>
                  <a:lnTo>
                    <a:pt x="793" y="1"/>
                  </a:lnTo>
                  <a:lnTo>
                    <a:pt x="802" y="0"/>
                  </a:lnTo>
                  <a:lnTo>
                    <a:pt x="810" y="0"/>
                  </a:lnTo>
                  <a:lnTo>
                    <a:pt x="820" y="3"/>
                  </a:lnTo>
                  <a:lnTo>
                    <a:pt x="831" y="10"/>
                  </a:lnTo>
                  <a:lnTo>
                    <a:pt x="841" y="19"/>
                  </a:lnTo>
                  <a:lnTo>
                    <a:pt x="862" y="38"/>
                  </a:lnTo>
                  <a:lnTo>
                    <a:pt x="882" y="59"/>
                  </a:lnTo>
                  <a:lnTo>
                    <a:pt x="890" y="70"/>
                  </a:lnTo>
                  <a:lnTo>
                    <a:pt x="898" y="81"/>
                  </a:lnTo>
                  <a:lnTo>
                    <a:pt x="903" y="94"/>
                  </a:lnTo>
                  <a:lnTo>
                    <a:pt x="907" y="108"/>
                  </a:lnTo>
                  <a:lnTo>
                    <a:pt x="910" y="117"/>
                  </a:lnTo>
                  <a:lnTo>
                    <a:pt x="915" y="127"/>
                  </a:lnTo>
                  <a:lnTo>
                    <a:pt x="921" y="134"/>
                  </a:lnTo>
                  <a:lnTo>
                    <a:pt x="929" y="142"/>
                  </a:lnTo>
                  <a:lnTo>
                    <a:pt x="938" y="150"/>
                  </a:lnTo>
                  <a:lnTo>
                    <a:pt x="948" y="156"/>
                  </a:lnTo>
                  <a:lnTo>
                    <a:pt x="960" y="161"/>
                  </a:lnTo>
                  <a:lnTo>
                    <a:pt x="972" y="167"/>
                  </a:lnTo>
                  <a:lnTo>
                    <a:pt x="983" y="169"/>
                  </a:lnTo>
                  <a:lnTo>
                    <a:pt x="996" y="173"/>
                  </a:lnTo>
                  <a:lnTo>
                    <a:pt x="1008" y="174"/>
                  </a:lnTo>
                  <a:lnTo>
                    <a:pt x="1020" y="176"/>
                  </a:lnTo>
                  <a:lnTo>
                    <a:pt x="1031" y="174"/>
                  </a:lnTo>
                  <a:lnTo>
                    <a:pt x="1043" y="173"/>
                  </a:lnTo>
                  <a:lnTo>
                    <a:pt x="1052" y="171"/>
                  </a:lnTo>
                  <a:lnTo>
                    <a:pt x="1061" y="167"/>
                  </a:lnTo>
                  <a:lnTo>
                    <a:pt x="1100" y="138"/>
                  </a:lnTo>
                  <a:lnTo>
                    <a:pt x="1131" y="112"/>
                  </a:lnTo>
                  <a:lnTo>
                    <a:pt x="1139" y="108"/>
                  </a:lnTo>
                  <a:lnTo>
                    <a:pt x="1147" y="106"/>
                  </a:lnTo>
                  <a:lnTo>
                    <a:pt x="1156" y="106"/>
                  </a:lnTo>
                  <a:lnTo>
                    <a:pt x="1163" y="107"/>
                  </a:lnTo>
                  <a:lnTo>
                    <a:pt x="1174" y="111"/>
                  </a:lnTo>
                  <a:lnTo>
                    <a:pt x="1183" y="116"/>
                  </a:lnTo>
                  <a:lnTo>
                    <a:pt x="1193" y="125"/>
                  </a:lnTo>
                  <a:lnTo>
                    <a:pt x="1206" y="138"/>
                  </a:lnTo>
                  <a:lnTo>
                    <a:pt x="1213" y="145"/>
                  </a:lnTo>
                  <a:lnTo>
                    <a:pt x="1220" y="150"/>
                  </a:lnTo>
                  <a:lnTo>
                    <a:pt x="1230" y="152"/>
                  </a:lnTo>
                  <a:lnTo>
                    <a:pt x="1240" y="154"/>
                  </a:lnTo>
                  <a:lnTo>
                    <a:pt x="1250" y="152"/>
                  </a:lnTo>
                  <a:lnTo>
                    <a:pt x="1261" y="151"/>
                  </a:lnTo>
                  <a:lnTo>
                    <a:pt x="1272" y="147"/>
                  </a:lnTo>
                  <a:lnTo>
                    <a:pt x="1283" y="143"/>
                  </a:lnTo>
                  <a:lnTo>
                    <a:pt x="1328" y="124"/>
                  </a:lnTo>
                  <a:lnTo>
                    <a:pt x="1364" y="110"/>
                  </a:lnTo>
                  <a:lnTo>
                    <a:pt x="1381" y="106"/>
                  </a:lnTo>
                  <a:lnTo>
                    <a:pt x="1397" y="103"/>
                  </a:lnTo>
                  <a:lnTo>
                    <a:pt x="1412" y="103"/>
                  </a:lnTo>
                  <a:lnTo>
                    <a:pt x="1429" y="102"/>
                  </a:lnTo>
                  <a:lnTo>
                    <a:pt x="1445" y="103"/>
                  </a:lnTo>
                  <a:lnTo>
                    <a:pt x="1460" y="106"/>
                  </a:lnTo>
                  <a:lnTo>
                    <a:pt x="1476" y="108"/>
                  </a:lnTo>
                  <a:lnTo>
                    <a:pt x="1491" y="112"/>
                  </a:lnTo>
                  <a:lnTo>
                    <a:pt x="1505" y="117"/>
                  </a:lnTo>
                  <a:lnTo>
                    <a:pt x="1521" y="124"/>
                  </a:lnTo>
                  <a:lnTo>
                    <a:pt x="1535" y="130"/>
                  </a:lnTo>
                  <a:lnTo>
                    <a:pt x="1548" y="138"/>
                  </a:lnTo>
                  <a:lnTo>
                    <a:pt x="1562" y="147"/>
                  </a:lnTo>
                  <a:lnTo>
                    <a:pt x="1575" y="156"/>
                  </a:lnTo>
                  <a:lnTo>
                    <a:pt x="1587" y="167"/>
                  </a:lnTo>
                  <a:lnTo>
                    <a:pt x="1599" y="178"/>
                  </a:lnTo>
                  <a:lnTo>
                    <a:pt x="1608" y="187"/>
                  </a:lnTo>
                  <a:lnTo>
                    <a:pt x="1617" y="195"/>
                  </a:lnTo>
                  <a:lnTo>
                    <a:pt x="1627" y="203"/>
                  </a:lnTo>
                  <a:lnTo>
                    <a:pt x="1636" y="209"/>
                  </a:lnTo>
                  <a:lnTo>
                    <a:pt x="1657" y="221"/>
                  </a:lnTo>
                  <a:lnTo>
                    <a:pt x="1678" y="231"/>
                  </a:lnTo>
                  <a:lnTo>
                    <a:pt x="1722" y="248"/>
                  </a:lnTo>
                  <a:lnTo>
                    <a:pt x="1767" y="268"/>
                  </a:lnTo>
                  <a:lnTo>
                    <a:pt x="1749" y="317"/>
                  </a:lnTo>
                  <a:lnTo>
                    <a:pt x="1735" y="344"/>
                  </a:lnTo>
                  <a:lnTo>
                    <a:pt x="1722" y="371"/>
                  </a:lnTo>
                  <a:lnTo>
                    <a:pt x="1709" y="400"/>
                  </a:lnTo>
                  <a:lnTo>
                    <a:pt x="1696" y="427"/>
                  </a:lnTo>
                  <a:lnTo>
                    <a:pt x="1684" y="454"/>
                  </a:lnTo>
                  <a:lnTo>
                    <a:pt x="1671" y="480"/>
                  </a:lnTo>
                  <a:lnTo>
                    <a:pt x="1665" y="493"/>
                  </a:lnTo>
                  <a:lnTo>
                    <a:pt x="1658" y="506"/>
                  </a:lnTo>
                  <a:lnTo>
                    <a:pt x="1649" y="518"/>
                  </a:lnTo>
                  <a:lnTo>
                    <a:pt x="1640" y="529"/>
                  </a:lnTo>
                  <a:lnTo>
                    <a:pt x="1544" y="533"/>
                  </a:lnTo>
                  <a:lnTo>
                    <a:pt x="1534" y="527"/>
                  </a:lnTo>
                  <a:lnTo>
                    <a:pt x="1526" y="519"/>
                  </a:lnTo>
                  <a:lnTo>
                    <a:pt x="1520" y="513"/>
                  </a:lnTo>
                  <a:lnTo>
                    <a:pt x="1513" y="505"/>
                  </a:lnTo>
                  <a:lnTo>
                    <a:pt x="1502" y="492"/>
                  </a:lnTo>
                  <a:lnTo>
                    <a:pt x="1491" y="480"/>
                  </a:lnTo>
                  <a:lnTo>
                    <a:pt x="1486" y="474"/>
                  </a:lnTo>
                  <a:lnTo>
                    <a:pt x="1480" y="470"/>
                  </a:lnTo>
                  <a:lnTo>
                    <a:pt x="1473" y="465"/>
                  </a:lnTo>
                  <a:lnTo>
                    <a:pt x="1465" y="461"/>
                  </a:lnTo>
                  <a:lnTo>
                    <a:pt x="1456" y="458"/>
                  </a:lnTo>
                  <a:lnTo>
                    <a:pt x="1446" y="456"/>
                  </a:lnTo>
                  <a:lnTo>
                    <a:pt x="1433" y="454"/>
                  </a:lnTo>
                  <a:lnTo>
                    <a:pt x="1419" y="454"/>
                  </a:lnTo>
                  <a:lnTo>
                    <a:pt x="1398" y="454"/>
                  </a:lnTo>
                  <a:lnTo>
                    <a:pt x="1377" y="456"/>
                  </a:lnTo>
                  <a:lnTo>
                    <a:pt x="1356" y="458"/>
                  </a:lnTo>
                  <a:lnTo>
                    <a:pt x="1336" y="461"/>
                  </a:lnTo>
                  <a:lnTo>
                    <a:pt x="1315" y="463"/>
                  </a:lnTo>
                  <a:lnTo>
                    <a:pt x="1294" y="466"/>
                  </a:lnTo>
                  <a:lnTo>
                    <a:pt x="1274" y="467"/>
                  </a:lnTo>
                  <a:lnTo>
                    <a:pt x="1252" y="467"/>
                  </a:lnTo>
                  <a:lnTo>
                    <a:pt x="1226" y="466"/>
                  </a:lnTo>
                  <a:lnTo>
                    <a:pt x="1205" y="466"/>
                  </a:lnTo>
                  <a:lnTo>
                    <a:pt x="1195" y="467"/>
                  </a:lnTo>
                  <a:lnTo>
                    <a:pt x="1184" y="471"/>
                  </a:lnTo>
                  <a:lnTo>
                    <a:pt x="1174" y="478"/>
                  </a:lnTo>
                  <a:lnTo>
                    <a:pt x="1162" y="487"/>
                  </a:lnTo>
                  <a:lnTo>
                    <a:pt x="1148" y="501"/>
                  </a:lnTo>
                  <a:lnTo>
                    <a:pt x="1136" y="515"/>
                  </a:lnTo>
                  <a:lnTo>
                    <a:pt x="1126" y="529"/>
                  </a:lnTo>
                  <a:lnTo>
                    <a:pt x="1116" y="544"/>
                  </a:lnTo>
                  <a:lnTo>
                    <a:pt x="1105" y="558"/>
                  </a:lnTo>
                  <a:lnTo>
                    <a:pt x="1093" y="572"/>
                  </a:lnTo>
                  <a:lnTo>
                    <a:pt x="1081" y="585"/>
                  </a:lnTo>
                  <a:lnTo>
                    <a:pt x="1064" y="598"/>
                  </a:lnTo>
                  <a:lnTo>
                    <a:pt x="1051" y="607"/>
                  </a:lnTo>
                  <a:lnTo>
                    <a:pt x="1039" y="612"/>
                  </a:lnTo>
                  <a:lnTo>
                    <a:pt x="1027" y="616"/>
                  </a:lnTo>
                  <a:lnTo>
                    <a:pt x="1018" y="617"/>
                  </a:lnTo>
                  <a:lnTo>
                    <a:pt x="1008" y="617"/>
                  </a:lnTo>
                  <a:lnTo>
                    <a:pt x="999" y="615"/>
                  </a:lnTo>
                  <a:lnTo>
                    <a:pt x="991" y="612"/>
                  </a:lnTo>
                  <a:lnTo>
                    <a:pt x="983" y="608"/>
                  </a:lnTo>
                  <a:lnTo>
                    <a:pt x="967" y="599"/>
                  </a:lnTo>
                  <a:lnTo>
                    <a:pt x="951" y="592"/>
                  </a:lnTo>
                  <a:lnTo>
                    <a:pt x="942" y="589"/>
                  </a:lnTo>
                  <a:lnTo>
                    <a:pt x="933" y="586"/>
                  </a:lnTo>
                  <a:lnTo>
                    <a:pt x="924" y="586"/>
                  </a:lnTo>
                  <a:lnTo>
                    <a:pt x="912" y="588"/>
                  </a:lnTo>
                  <a:lnTo>
                    <a:pt x="908" y="588"/>
                  </a:lnTo>
                  <a:lnTo>
                    <a:pt x="904" y="590"/>
                  </a:lnTo>
                  <a:lnTo>
                    <a:pt x="900" y="592"/>
                  </a:lnTo>
                  <a:lnTo>
                    <a:pt x="898" y="594"/>
                  </a:lnTo>
                  <a:lnTo>
                    <a:pt x="894" y="601"/>
                  </a:lnTo>
                  <a:lnTo>
                    <a:pt x="890" y="607"/>
                  </a:lnTo>
                  <a:lnTo>
                    <a:pt x="888" y="615"/>
                  </a:lnTo>
                  <a:lnTo>
                    <a:pt x="884" y="621"/>
                  </a:lnTo>
                  <a:lnTo>
                    <a:pt x="878" y="628"/>
                  </a:lnTo>
                  <a:lnTo>
                    <a:pt x="872" y="634"/>
                  </a:lnTo>
                  <a:lnTo>
                    <a:pt x="853" y="645"/>
                  </a:lnTo>
                  <a:lnTo>
                    <a:pt x="829" y="654"/>
                  </a:lnTo>
                  <a:lnTo>
                    <a:pt x="803" y="662"/>
                  </a:lnTo>
                  <a:lnTo>
                    <a:pt x="777" y="667"/>
                  </a:lnTo>
                  <a:lnTo>
                    <a:pt x="763" y="668"/>
                  </a:lnTo>
                  <a:lnTo>
                    <a:pt x="750" y="669"/>
                  </a:lnTo>
                  <a:lnTo>
                    <a:pt x="737" y="669"/>
                  </a:lnTo>
                  <a:lnTo>
                    <a:pt x="724" y="669"/>
                  </a:lnTo>
                  <a:lnTo>
                    <a:pt x="713" y="667"/>
                  </a:lnTo>
                  <a:lnTo>
                    <a:pt x="700" y="664"/>
                  </a:lnTo>
                  <a:lnTo>
                    <a:pt x="689" y="659"/>
                  </a:lnTo>
                  <a:lnTo>
                    <a:pt x="679" y="654"/>
                  </a:lnTo>
                  <a:lnTo>
                    <a:pt x="674" y="650"/>
                  </a:lnTo>
                  <a:lnTo>
                    <a:pt x="667" y="650"/>
                  </a:lnTo>
                  <a:lnTo>
                    <a:pt x="663" y="651"/>
                  </a:lnTo>
                  <a:lnTo>
                    <a:pt x="660" y="654"/>
                  </a:lnTo>
                  <a:lnTo>
                    <a:pt x="656" y="659"/>
                  </a:lnTo>
                  <a:lnTo>
                    <a:pt x="652" y="665"/>
                  </a:lnTo>
                  <a:lnTo>
                    <a:pt x="649" y="672"/>
                  </a:lnTo>
                  <a:lnTo>
                    <a:pt x="648" y="680"/>
                  </a:lnTo>
                  <a:lnTo>
                    <a:pt x="641" y="712"/>
                  </a:lnTo>
                  <a:lnTo>
                    <a:pt x="640" y="734"/>
                  </a:lnTo>
                  <a:lnTo>
                    <a:pt x="639" y="751"/>
                  </a:lnTo>
                  <a:lnTo>
                    <a:pt x="636" y="766"/>
                  </a:lnTo>
                  <a:lnTo>
                    <a:pt x="634" y="782"/>
                  </a:lnTo>
                  <a:lnTo>
                    <a:pt x="632" y="799"/>
                  </a:lnTo>
                  <a:lnTo>
                    <a:pt x="635" y="817"/>
                  </a:lnTo>
                  <a:lnTo>
                    <a:pt x="637" y="839"/>
                  </a:lnTo>
                  <a:lnTo>
                    <a:pt x="639" y="851"/>
                  </a:lnTo>
                  <a:lnTo>
                    <a:pt x="639" y="861"/>
                  </a:lnTo>
                  <a:lnTo>
                    <a:pt x="637" y="869"/>
                  </a:lnTo>
                  <a:lnTo>
                    <a:pt x="635" y="877"/>
                  </a:lnTo>
                  <a:lnTo>
                    <a:pt x="618" y="873"/>
                  </a:lnTo>
                  <a:lnTo>
                    <a:pt x="603" y="871"/>
                  </a:lnTo>
                  <a:lnTo>
                    <a:pt x="587" y="871"/>
                  </a:lnTo>
                  <a:lnTo>
                    <a:pt x="573" y="873"/>
                  </a:lnTo>
                  <a:lnTo>
                    <a:pt x="543" y="877"/>
                  </a:lnTo>
                  <a:lnTo>
                    <a:pt x="512" y="882"/>
                  </a:lnTo>
                  <a:lnTo>
                    <a:pt x="490" y="884"/>
                  </a:lnTo>
                  <a:lnTo>
                    <a:pt x="466" y="887"/>
                  </a:lnTo>
                  <a:lnTo>
                    <a:pt x="442" y="890"/>
                  </a:lnTo>
                  <a:lnTo>
                    <a:pt x="416" y="891"/>
                  </a:lnTo>
                  <a:lnTo>
                    <a:pt x="390" y="891"/>
                  </a:lnTo>
                  <a:lnTo>
                    <a:pt x="364" y="890"/>
                  </a:lnTo>
                  <a:lnTo>
                    <a:pt x="337" y="886"/>
                  </a:lnTo>
                  <a:lnTo>
                    <a:pt x="311" y="880"/>
                  </a:lnTo>
                  <a:lnTo>
                    <a:pt x="152" y="814"/>
                  </a:lnTo>
                  <a:lnTo>
                    <a:pt x="89" y="722"/>
                  </a:lnTo>
                  <a:lnTo>
                    <a:pt x="69" y="665"/>
                  </a:lnTo>
                  <a:lnTo>
                    <a:pt x="53" y="646"/>
                  </a:lnTo>
                  <a:lnTo>
                    <a:pt x="39" y="624"/>
                  </a:lnTo>
                  <a:lnTo>
                    <a:pt x="25" y="602"/>
                  </a:lnTo>
                  <a:lnTo>
                    <a:pt x="12" y="581"/>
                  </a:lnTo>
                  <a:lnTo>
                    <a:pt x="8" y="576"/>
                  </a:lnTo>
                  <a:lnTo>
                    <a:pt x="5" y="570"/>
                  </a:lnTo>
                  <a:lnTo>
                    <a:pt x="3" y="563"/>
                  </a:lnTo>
                  <a:lnTo>
                    <a:pt x="1" y="558"/>
                  </a:lnTo>
                  <a:lnTo>
                    <a:pt x="0" y="545"/>
                  </a:lnTo>
                  <a:lnTo>
                    <a:pt x="1" y="532"/>
                  </a:lnTo>
                  <a:lnTo>
                    <a:pt x="3" y="520"/>
                  </a:lnTo>
                  <a:lnTo>
                    <a:pt x="7" y="507"/>
                  </a:lnTo>
                  <a:lnTo>
                    <a:pt x="12" y="496"/>
                  </a:lnTo>
                  <a:lnTo>
                    <a:pt x="17" y="484"/>
                  </a:lnTo>
                  <a:lnTo>
                    <a:pt x="25" y="471"/>
                  </a:lnTo>
                  <a:lnTo>
                    <a:pt x="31" y="458"/>
                  </a:lnTo>
                  <a:lnTo>
                    <a:pt x="34" y="452"/>
                  </a:lnTo>
                  <a:lnTo>
                    <a:pt x="36" y="445"/>
                  </a:lnTo>
                  <a:lnTo>
                    <a:pt x="36" y="439"/>
                  </a:lnTo>
                  <a:lnTo>
                    <a:pt x="35" y="431"/>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28" name="Freeform 149">
              <a:extLst>
                <a:ext uri="{FF2B5EF4-FFF2-40B4-BE49-F238E27FC236}">
                  <a16:creationId xmlns:a16="http://schemas.microsoft.com/office/drawing/2014/main" id="{038901D7-4566-014E-9A1D-DB31161C6ED8}"/>
                </a:ext>
              </a:extLst>
            </p:cNvPr>
            <p:cNvSpPr>
              <a:spLocks/>
            </p:cNvSpPr>
            <p:nvPr/>
          </p:nvSpPr>
          <p:spPr bwMode="auto">
            <a:xfrm>
              <a:off x="8080354" y="4145600"/>
              <a:ext cx="805187" cy="402807"/>
            </a:xfrm>
            <a:custGeom>
              <a:avLst/>
              <a:gdLst/>
              <a:ahLst/>
              <a:cxnLst>
                <a:cxn ang="0">
                  <a:pos x="97" y="353"/>
                </a:cxn>
                <a:cxn ang="0">
                  <a:pos x="158" y="339"/>
                </a:cxn>
                <a:cxn ang="0">
                  <a:pos x="280" y="326"/>
                </a:cxn>
                <a:cxn ang="0">
                  <a:pos x="351" y="296"/>
                </a:cxn>
                <a:cxn ang="0">
                  <a:pos x="407" y="247"/>
                </a:cxn>
                <a:cxn ang="0">
                  <a:pos x="478" y="139"/>
                </a:cxn>
                <a:cxn ang="0">
                  <a:pos x="656" y="44"/>
                </a:cxn>
                <a:cxn ang="0">
                  <a:pos x="713" y="85"/>
                </a:cxn>
                <a:cxn ang="0">
                  <a:pos x="739" y="68"/>
                </a:cxn>
                <a:cxn ang="0">
                  <a:pos x="780" y="10"/>
                </a:cxn>
                <a:cxn ang="0">
                  <a:pos x="820" y="3"/>
                </a:cxn>
                <a:cxn ang="0">
                  <a:pos x="890" y="70"/>
                </a:cxn>
                <a:cxn ang="0">
                  <a:pos x="915" y="127"/>
                </a:cxn>
                <a:cxn ang="0">
                  <a:pos x="960" y="161"/>
                </a:cxn>
                <a:cxn ang="0">
                  <a:pos x="1020" y="176"/>
                </a:cxn>
                <a:cxn ang="0">
                  <a:pos x="1100" y="138"/>
                </a:cxn>
                <a:cxn ang="0">
                  <a:pos x="1163" y="107"/>
                </a:cxn>
                <a:cxn ang="0">
                  <a:pos x="1213" y="145"/>
                </a:cxn>
                <a:cxn ang="0">
                  <a:pos x="1261" y="151"/>
                </a:cxn>
                <a:cxn ang="0">
                  <a:pos x="1381" y="106"/>
                </a:cxn>
                <a:cxn ang="0">
                  <a:pos x="1460" y="106"/>
                </a:cxn>
                <a:cxn ang="0">
                  <a:pos x="1535" y="130"/>
                </a:cxn>
                <a:cxn ang="0">
                  <a:pos x="1599" y="178"/>
                </a:cxn>
                <a:cxn ang="0">
                  <a:pos x="1657" y="221"/>
                </a:cxn>
                <a:cxn ang="0">
                  <a:pos x="1749" y="317"/>
                </a:cxn>
                <a:cxn ang="0">
                  <a:pos x="1684" y="454"/>
                </a:cxn>
                <a:cxn ang="0">
                  <a:pos x="1640" y="529"/>
                </a:cxn>
                <a:cxn ang="0">
                  <a:pos x="1520" y="513"/>
                </a:cxn>
                <a:cxn ang="0">
                  <a:pos x="1480" y="470"/>
                </a:cxn>
                <a:cxn ang="0">
                  <a:pos x="1433" y="454"/>
                </a:cxn>
                <a:cxn ang="0">
                  <a:pos x="1336" y="461"/>
                </a:cxn>
                <a:cxn ang="0">
                  <a:pos x="1226" y="466"/>
                </a:cxn>
                <a:cxn ang="0">
                  <a:pos x="1162" y="487"/>
                </a:cxn>
                <a:cxn ang="0">
                  <a:pos x="1105" y="558"/>
                </a:cxn>
                <a:cxn ang="0">
                  <a:pos x="1039" y="612"/>
                </a:cxn>
                <a:cxn ang="0">
                  <a:pos x="991" y="612"/>
                </a:cxn>
                <a:cxn ang="0">
                  <a:pos x="933" y="586"/>
                </a:cxn>
                <a:cxn ang="0">
                  <a:pos x="900" y="592"/>
                </a:cxn>
                <a:cxn ang="0">
                  <a:pos x="884" y="621"/>
                </a:cxn>
                <a:cxn ang="0">
                  <a:pos x="803" y="662"/>
                </a:cxn>
                <a:cxn ang="0">
                  <a:pos x="724" y="669"/>
                </a:cxn>
                <a:cxn ang="0">
                  <a:pos x="674" y="650"/>
                </a:cxn>
                <a:cxn ang="0">
                  <a:pos x="652" y="665"/>
                </a:cxn>
                <a:cxn ang="0">
                  <a:pos x="639" y="751"/>
                </a:cxn>
                <a:cxn ang="0">
                  <a:pos x="637" y="839"/>
                </a:cxn>
                <a:cxn ang="0">
                  <a:pos x="618" y="873"/>
                </a:cxn>
                <a:cxn ang="0">
                  <a:pos x="512" y="882"/>
                </a:cxn>
                <a:cxn ang="0">
                  <a:pos x="390" y="891"/>
                </a:cxn>
                <a:cxn ang="0">
                  <a:pos x="89" y="722"/>
                </a:cxn>
                <a:cxn ang="0">
                  <a:pos x="25" y="602"/>
                </a:cxn>
                <a:cxn ang="0">
                  <a:pos x="1" y="558"/>
                </a:cxn>
                <a:cxn ang="0">
                  <a:pos x="12" y="496"/>
                </a:cxn>
                <a:cxn ang="0">
                  <a:pos x="36" y="445"/>
                </a:cxn>
              </a:cxnLst>
              <a:rect l="0" t="0" r="r" b="b"/>
              <a:pathLst>
                <a:path w="1767" h="891">
                  <a:moveTo>
                    <a:pt x="35" y="431"/>
                  </a:moveTo>
                  <a:lnTo>
                    <a:pt x="53" y="404"/>
                  </a:lnTo>
                  <a:lnTo>
                    <a:pt x="73" y="375"/>
                  </a:lnTo>
                  <a:lnTo>
                    <a:pt x="84" y="364"/>
                  </a:lnTo>
                  <a:lnTo>
                    <a:pt x="97" y="353"/>
                  </a:lnTo>
                  <a:lnTo>
                    <a:pt x="104" y="349"/>
                  </a:lnTo>
                  <a:lnTo>
                    <a:pt x="110" y="345"/>
                  </a:lnTo>
                  <a:lnTo>
                    <a:pt x="118" y="343"/>
                  </a:lnTo>
                  <a:lnTo>
                    <a:pt x="126" y="342"/>
                  </a:lnTo>
                  <a:lnTo>
                    <a:pt x="158" y="339"/>
                  </a:lnTo>
                  <a:lnTo>
                    <a:pt x="189" y="338"/>
                  </a:lnTo>
                  <a:lnTo>
                    <a:pt x="220" y="335"/>
                  </a:lnTo>
                  <a:lnTo>
                    <a:pt x="250" y="332"/>
                  </a:lnTo>
                  <a:lnTo>
                    <a:pt x="264" y="330"/>
                  </a:lnTo>
                  <a:lnTo>
                    <a:pt x="280" y="326"/>
                  </a:lnTo>
                  <a:lnTo>
                    <a:pt x="294" y="322"/>
                  </a:lnTo>
                  <a:lnTo>
                    <a:pt x="308" y="318"/>
                  </a:lnTo>
                  <a:lnTo>
                    <a:pt x="323" y="312"/>
                  </a:lnTo>
                  <a:lnTo>
                    <a:pt x="337" y="305"/>
                  </a:lnTo>
                  <a:lnTo>
                    <a:pt x="351" y="296"/>
                  </a:lnTo>
                  <a:lnTo>
                    <a:pt x="367" y="287"/>
                  </a:lnTo>
                  <a:lnTo>
                    <a:pt x="378" y="278"/>
                  </a:lnTo>
                  <a:lnTo>
                    <a:pt x="389" y="268"/>
                  </a:lnTo>
                  <a:lnTo>
                    <a:pt x="398" y="257"/>
                  </a:lnTo>
                  <a:lnTo>
                    <a:pt x="407" y="247"/>
                  </a:lnTo>
                  <a:lnTo>
                    <a:pt x="422" y="224"/>
                  </a:lnTo>
                  <a:lnTo>
                    <a:pt x="437" y="199"/>
                  </a:lnTo>
                  <a:lnTo>
                    <a:pt x="452" y="174"/>
                  </a:lnTo>
                  <a:lnTo>
                    <a:pt x="468" y="151"/>
                  </a:lnTo>
                  <a:lnTo>
                    <a:pt x="478" y="139"/>
                  </a:lnTo>
                  <a:lnTo>
                    <a:pt x="487" y="129"/>
                  </a:lnTo>
                  <a:lnTo>
                    <a:pt x="499" y="119"/>
                  </a:lnTo>
                  <a:lnTo>
                    <a:pt x="512" y="108"/>
                  </a:lnTo>
                  <a:lnTo>
                    <a:pt x="656" y="44"/>
                  </a:lnTo>
                  <a:lnTo>
                    <a:pt x="656" y="44"/>
                  </a:lnTo>
                  <a:lnTo>
                    <a:pt x="670" y="57"/>
                  </a:lnTo>
                  <a:lnTo>
                    <a:pt x="688" y="72"/>
                  </a:lnTo>
                  <a:lnTo>
                    <a:pt x="698" y="80"/>
                  </a:lnTo>
                  <a:lnTo>
                    <a:pt x="707" y="84"/>
                  </a:lnTo>
                  <a:lnTo>
                    <a:pt x="713" y="85"/>
                  </a:lnTo>
                  <a:lnTo>
                    <a:pt x="717" y="85"/>
                  </a:lnTo>
                  <a:lnTo>
                    <a:pt x="722" y="84"/>
                  </a:lnTo>
                  <a:lnTo>
                    <a:pt x="726" y="81"/>
                  </a:lnTo>
                  <a:lnTo>
                    <a:pt x="732" y="76"/>
                  </a:lnTo>
                  <a:lnTo>
                    <a:pt x="739" y="68"/>
                  </a:lnTo>
                  <a:lnTo>
                    <a:pt x="744" y="60"/>
                  </a:lnTo>
                  <a:lnTo>
                    <a:pt x="750" y="51"/>
                  </a:lnTo>
                  <a:lnTo>
                    <a:pt x="762" y="33"/>
                  </a:lnTo>
                  <a:lnTo>
                    <a:pt x="774" y="18"/>
                  </a:lnTo>
                  <a:lnTo>
                    <a:pt x="780" y="10"/>
                  </a:lnTo>
                  <a:lnTo>
                    <a:pt x="786" y="5"/>
                  </a:lnTo>
                  <a:lnTo>
                    <a:pt x="793" y="1"/>
                  </a:lnTo>
                  <a:lnTo>
                    <a:pt x="802" y="0"/>
                  </a:lnTo>
                  <a:lnTo>
                    <a:pt x="810" y="0"/>
                  </a:lnTo>
                  <a:lnTo>
                    <a:pt x="820" y="3"/>
                  </a:lnTo>
                  <a:lnTo>
                    <a:pt x="831" y="10"/>
                  </a:lnTo>
                  <a:lnTo>
                    <a:pt x="841" y="19"/>
                  </a:lnTo>
                  <a:lnTo>
                    <a:pt x="862" y="38"/>
                  </a:lnTo>
                  <a:lnTo>
                    <a:pt x="882" y="59"/>
                  </a:lnTo>
                  <a:lnTo>
                    <a:pt x="890" y="70"/>
                  </a:lnTo>
                  <a:lnTo>
                    <a:pt x="898" y="81"/>
                  </a:lnTo>
                  <a:lnTo>
                    <a:pt x="903" y="94"/>
                  </a:lnTo>
                  <a:lnTo>
                    <a:pt x="907" y="108"/>
                  </a:lnTo>
                  <a:lnTo>
                    <a:pt x="910" y="117"/>
                  </a:lnTo>
                  <a:lnTo>
                    <a:pt x="915" y="127"/>
                  </a:lnTo>
                  <a:lnTo>
                    <a:pt x="921" y="134"/>
                  </a:lnTo>
                  <a:lnTo>
                    <a:pt x="929" y="142"/>
                  </a:lnTo>
                  <a:lnTo>
                    <a:pt x="938" y="150"/>
                  </a:lnTo>
                  <a:lnTo>
                    <a:pt x="948" y="156"/>
                  </a:lnTo>
                  <a:lnTo>
                    <a:pt x="960" y="161"/>
                  </a:lnTo>
                  <a:lnTo>
                    <a:pt x="972" y="167"/>
                  </a:lnTo>
                  <a:lnTo>
                    <a:pt x="983" y="169"/>
                  </a:lnTo>
                  <a:lnTo>
                    <a:pt x="996" y="173"/>
                  </a:lnTo>
                  <a:lnTo>
                    <a:pt x="1008" y="174"/>
                  </a:lnTo>
                  <a:lnTo>
                    <a:pt x="1020" y="176"/>
                  </a:lnTo>
                  <a:lnTo>
                    <a:pt x="1031" y="174"/>
                  </a:lnTo>
                  <a:lnTo>
                    <a:pt x="1043" y="173"/>
                  </a:lnTo>
                  <a:lnTo>
                    <a:pt x="1052" y="171"/>
                  </a:lnTo>
                  <a:lnTo>
                    <a:pt x="1061" y="167"/>
                  </a:lnTo>
                  <a:lnTo>
                    <a:pt x="1100" y="138"/>
                  </a:lnTo>
                  <a:lnTo>
                    <a:pt x="1131" y="112"/>
                  </a:lnTo>
                  <a:lnTo>
                    <a:pt x="1139" y="108"/>
                  </a:lnTo>
                  <a:lnTo>
                    <a:pt x="1147" y="106"/>
                  </a:lnTo>
                  <a:lnTo>
                    <a:pt x="1156" y="106"/>
                  </a:lnTo>
                  <a:lnTo>
                    <a:pt x="1163" y="107"/>
                  </a:lnTo>
                  <a:lnTo>
                    <a:pt x="1174" y="111"/>
                  </a:lnTo>
                  <a:lnTo>
                    <a:pt x="1183" y="116"/>
                  </a:lnTo>
                  <a:lnTo>
                    <a:pt x="1193" y="125"/>
                  </a:lnTo>
                  <a:lnTo>
                    <a:pt x="1206" y="138"/>
                  </a:lnTo>
                  <a:lnTo>
                    <a:pt x="1213" y="145"/>
                  </a:lnTo>
                  <a:lnTo>
                    <a:pt x="1220" y="150"/>
                  </a:lnTo>
                  <a:lnTo>
                    <a:pt x="1230" y="152"/>
                  </a:lnTo>
                  <a:lnTo>
                    <a:pt x="1240" y="154"/>
                  </a:lnTo>
                  <a:lnTo>
                    <a:pt x="1250" y="152"/>
                  </a:lnTo>
                  <a:lnTo>
                    <a:pt x="1261" y="151"/>
                  </a:lnTo>
                  <a:lnTo>
                    <a:pt x="1272" y="147"/>
                  </a:lnTo>
                  <a:lnTo>
                    <a:pt x="1283" y="143"/>
                  </a:lnTo>
                  <a:lnTo>
                    <a:pt x="1328" y="124"/>
                  </a:lnTo>
                  <a:lnTo>
                    <a:pt x="1364" y="110"/>
                  </a:lnTo>
                  <a:lnTo>
                    <a:pt x="1381" y="106"/>
                  </a:lnTo>
                  <a:lnTo>
                    <a:pt x="1397" y="103"/>
                  </a:lnTo>
                  <a:lnTo>
                    <a:pt x="1412" y="103"/>
                  </a:lnTo>
                  <a:lnTo>
                    <a:pt x="1429" y="102"/>
                  </a:lnTo>
                  <a:lnTo>
                    <a:pt x="1445" y="103"/>
                  </a:lnTo>
                  <a:lnTo>
                    <a:pt x="1460" y="106"/>
                  </a:lnTo>
                  <a:lnTo>
                    <a:pt x="1476" y="108"/>
                  </a:lnTo>
                  <a:lnTo>
                    <a:pt x="1491" y="112"/>
                  </a:lnTo>
                  <a:lnTo>
                    <a:pt x="1505" y="117"/>
                  </a:lnTo>
                  <a:lnTo>
                    <a:pt x="1521" y="124"/>
                  </a:lnTo>
                  <a:lnTo>
                    <a:pt x="1535" y="130"/>
                  </a:lnTo>
                  <a:lnTo>
                    <a:pt x="1548" y="138"/>
                  </a:lnTo>
                  <a:lnTo>
                    <a:pt x="1562" y="147"/>
                  </a:lnTo>
                  <a:lnTo>
                    <a:pt x="1575" y="156"/>
                  </a:lnTo>
                  <a:lnTo>
                    <a:pt x="1587" y="167"/>
                  </a:lnTo>
                  <a:lnTo>
                    <a:pt x="1599" y="178"/>
                  </a:lnTo>
                  <a:lnTo>
                    <a:pt x="1608" y="187"/>
                  </a:lnTo>
                  <a:lnTo>
                    <a:pt x="1617" y="195"/>
                  </a:lnTo>
                  <a:lnTo>
                    <a:pt x="1627" y="203"/>
                  </a:lnTo>
                  <a:lnTo>
                    <a:pt x="1636" y="209"/>
                  </a:lnTo>
                  <a:lnTo>
                    <a:pt x="1657" y="221"/>
                  </a:lnTo>
                  <a:lnTo>
                    <a:pt x="1678" y="231"/>
                  </a:lnTo>
                  <a:lnTo>
                    <a:pt x="1722" y="248"/>
                  </a:lnTo>
                  <a:lnTo>
                    <a:pt x="1767" y="268"/>
                  </a:lnTo>
                  <a:lnTo>
                    <a:pt x="1767" y="268"/>
                  </a:lnTo>
                  <a:lnTo>
                    <a:pt x="1749" y="317"/>
                  </a:lnTo>
                  <a:lnTo>
                    <a:pt x="1735" y="344"/>
                  </a:lnTo>
                  <a:lnTo>
                    <a:pt x="1722" y="371"/>
                  </a:lnTo>
                  <a:lnTo>
                    <a:pt x="1709" y="400"/>
                  </a:lnTo>
                  <a:lnTo>
                    <a:pt x="1696" y="427"/>
                  </a:lnTo>
                  <a:lnTo>
                    <a:pt x="1684" y="454"/>
                  </a:lnTo>
                  <a:lnTo>
                    <a:pt x="1671" y="480"/>
                  </a:lnTo>
                  <a:lnTo>
                    <a:pt x="1665" y="493"/>
                  </a:lnTo>
                  <a:lnTo>
                    <a:pt x="1658" y="506"/>
                  </a:lnTo>
                  <a:lnTo>
                    <a:pt x="1649" y="518"/>
                  </a:lnTo>
                  <a:lnTo>
                    <a:pt x="1640" y="529"/>
                  </a:lnTo>
                  <a:lnTo>
                    <a:pt x="1640" y="529"/>
                  </a:lnTo>
                  <a:lnTo>
                    <a:pt x="1544" y="533"/>
                  </a:lnTo>
                  <a:lnTo>
                    <a:pt x="1534" y="527"/>
                  </a:lnTo>
                  <a:lnTo>
                    <a:pt x="1526" y="519"/>
                  </a:lnTo>
                  <a:lnTo>
                    <a:pt x="1520" y="513"/>
                  </a:lnTo>
                  <a:lnTo>
                    <a:pt x="1513" y="505"/>
                  </a:lnTo>
                  <a:lnTo>
                    <a:pt x="1502" y="492"/>
                  </a:lnTo>
                  <a:lnTo>
                    <a:pt x="1491" y="480"/>
                  </a:lnTo>
                  <a:lnTo>
                    <a:pt x="1486" y="474"/>
                  </a:lnTo>
                  <a:lnTo>
                    <a:pt x="1480" y="470"/>
                  </a:lnTo>
                  <a:lnTo>
                    <a:pt x="1473" y="465"/>
                  </a:lnTo>
                  <a:lnTo>
                    <a:pt x="1465" y="461"/>
                  </a:lnTo>
                  <a:lnTo>
                    <a:pt x="1456" y="458"/>
                  </a:lnTo>
                  <a:lnTo>
                    <a:pt x="1446" y="456"/>
                  </a:lnTo>
                  <a:lnTo>
                    <a:pt x="1433" y="454"/>
                  </a:lnTo>
                  <a:lnTo>
                    <a:pt x="1419" y="454"/>
                  </a:lnTo>
                  <a:lnTo>
                    <a:pt x="1398" y="454"/>
                  </a:lnTo>
                  <a:lnTo>
                    <a:pt x="1377" y="456"/>
                  </a:lnTo>
                  <a:lnTo>
                    <a:pt x="1356" y="458"/>
                  </a:lnTo>
                  <a:lnTo>
                    <a:pt x="1336" y="461"/>
                  </a:lnTo>
                  <a:lnTo>
                    <a:pt x="1315" y="463"/>
                  </a:lnTo>
                  <a:lnTo>
                    <a:pt x="1294" y="466"/>
                  </a:lnTo>
                  <a:lnTo>
                    <a:pt x="1274" y="467"/>
                  </a:lnTo>
                  <a:lnTo>
                    <a:pt x="1252" y="467"/>
                  </a:lnTo>
                  <a:lnTo>
                    <a:pt x="1226" y="466"/>
                  </a:lnTo>
                  <a:lnTo>
                    <a:pt x="1205" y="466"/>
                  </a:lnTo>
                  <a:lnTo>
                    <a:pt x="1195" y="467"/>
                  </a:lnTo>
                  <a:lnTo>
                    <a:pt x="1184" y="471"/>
                  </a:lnTo>
                  <a:lnTo>
                    <a:pt x="1174" y="478"/>
                  </a:lnTo>
                  <a:lnTo>
                    <a:pt x="1162" y="487"/>
                  </a:lnTo>
                  <a:lnTo>
                    <a:pt x="1148" y="501"/>
                  </a:lnTo>
                  <a:lnTo>
                    <a:pt x="1136" y="515"/>
                  </a:lnTo>
                  <a:lnTo>
                    <a:pt x="1126" y="529"/>
                  </a:lnTo>
                  <a:lnTo>
                    <a:pt x="1116" y="544"/>
                  </a:lnTo>
                  <a:lnTo>
                    <a:pt x="1105" y="558"/>
                  </a:lnTo>
                  <a:lnTo>
                    <a:pt x="1093" y="572"/>
                  </a:lnTo>
                  <a:lnTo>
                    <a:pt x="1081" y="585"/>
                  </a:lnTo>
                  <a:lnTo>
                    <a:pt x="1064" y="598"/>
                  </a:lnTo>
                  <a:lnTo>
                    <a:pt x="1051" y="607"/>
                  </a:lnTo>
                  <a:lnTo>
                    <a:pt x="1039" y="612"/>
                  </a:lnTo>
                  <a:lnTo>
                    <a:pt x="1027" y="616"/>
                  </a:lnTo>
                  <a:lnTo>
                    <a:pt x="1018" y="617"/>
                  </a:lnTo>
                  <a:lnTo>
                    <a:pt x="1008" y="617"/>
                  </a:lnTo>
                  <a:lnTo>
                    <a:pt x="999" y="615"/>
                  </a:lnTo>
                  <a:lnTo>
                    <a:pt x="991" y="612"/>
                  </a:lnTo>
                  <a:lnTo>
                    <a:pt x="983" y="608"/>
                  </a:lnTo>
                  <a:lnTo>
                    <a:pt x="967" y="599"/>
                  </a:lnTo>
                  <a:lnTo>
                    <a:pt x="951" y="592"/>
                  </a:lnTo>
                  <a:lnTo>
                    <a:pt x="942" y="589"/>
                  </a:lnTo>
                  <a:lnTo>
                    <a:pt x="933" y="586"/>
                  </a:lnTo>
                  <a:lnTo>
                    <a:pt x="924" y="586"/>
                  </a:lnTo>
                  <a:lnTo>
                    <a:pt x="912" y="588"/>
                  </a:lnTo>
                  <a:lnTo>
                    <a:pt x="908" y="588"/>
                  </a:lnTo>
                  <a:lnTo>
                    <a:pt x="904" y="590"/>
                  </a:lnTo>
                  <a:lnTo>
                    <a:pt x="900" y="592"/>
                  </a:lnTo>
                  <a:lnTo>
                    <a:pt x="898" y="594"/>
                  </a:lnTo>
                  <a:lnTo>
                    <a:pt x="894" y="601"/>
                  </a:lnTo>
                  <a:lnTo>
                    <a:pt x="890" y="607"/>
                  </a:lnTo>
                  <a:lnTo>
                    <a:pt x="888" y="615"/>
                  </a:lnTo>
                  <a:lnTo>
                    <a:pt x="884" y="621"/>
                  </a:lnTo>
                  <a:lnTo>
                    <a:pt x="878" y="628"/>
                  </a:lnTo>
                  <a:lnTo>
                    <a:pt x="872" y="634"/>
                  </a:lnTo>
                  <a:lnTo>
                    <a:pt x="853" y="645"/>
                  </a:lnTo>
                  <a:lnTo>
                    <a:pt x="829" y="654"/>
                  </a:lnTo>
                  <a:lnTo>
                    <a:pt x="803" y="662"/>
                  </a:lnTo>
                  <a:lnTo>
                    <a:pt x="777" y="667"/>
                  </a:lnTo>
                  <a:lnTo>
                    <a:pt x="763" y="668"/>
                  </a:lnTo>
                  <a:lnTo>
                    <a:pt x="750" y="669"/>
                  </a:lnTo>
                  <a:lnTo>
                    <a:pt x="737" y="669"/>
                  </a:lnTo>
                  <a:lnTo>
                    <a:pt x="724" y="669"/>
                  </a:lnTo>
                  <a:lnTo>
                    <a:pt x="713" y="667"/>
                  </a:lnTo>
                  <a:lnTo>
                    <a:pt x="700" y="664"/>
                  </a:lnTo>
                  <a:lnTo>
                    <a:pt x="689" y="659"/>
                  </a:lnTo>
                  <a:lnTo>
                    <a:pt x="679" y="654"/>
                  </a:lnTo>
                  <a:lnTo>
                    <a:pt x="674" y="650"/>
                  </a:lnTo>
                  <a:lnTo>
                    <a:pt x="667" y="650"/>
                  </a:lnTo>
                  <a:lnTo>
                    <a:pt x="663" y="651"/>
                  </a:lnTo>
                  <a:lnTo>
                    <a:pt x="660" y="654"/>
                  </a:lnTo>
                  <a:lnTo>
                    <a:pt x="656" y="659"/>
                  </a:lnTo>
                  <a:lnTo>
                    <a:pt x="652" y="665"/>
                  </a:lnTo>
                  <a:lnTo>
                    <a:pt x="649" y="672"/>
                  </a:lnTo>
                  <a:lnTo>
                    <a:pt x="648" y="680"/>
                  </a:lnTo>
                  <a:lnTo>
                    <a:pt x="641" y="712"/>
                  </a:lnTo>
                  <a:lnTo>
                    <a:pt x="640" y="734"/>
                  </a:lnTo>
                  <a:lnTo>
                    <a:pt x="639" y="751"/>
                  </a:lnTo>
                  <a:lnTo>
                    <a:pt x="636" y="766"/>
                  </a:lnTo>
                  <a:lnTo>
                    <a:pt x="634" y="782"/>
                  </a:lnTo>
                  <a:lnTo>
                    <a:pt x="632" y="799"/>
                  </a:lnTo>
                  <a:lnTo>
                    <a:pt x="635" y="817"/>
                  </a:lnTo>
                  <a:lnTo>
                    <a:pt x="637" y="839"/>
                  </a:lnTo>
                  <a:lnTo>
                    <a:pt x="639" y="851"/>
                  </a:lnTo>
                  <a:lnTo>
                    <a:pt x="639" y="861"/>
                  </a:lnTo>
                  <a:lnTo>
                    <a:pt x="637" y="869"/>
                  </a:lnTo>
                  <a:lnTo>
                    <a:pt x="635" y="877"/>
                  </a:lnTo>
                  <a:lnTo>
                    <a:pt x="618" y="873"/>
                  </a:lnTo>
                  <a:lnTo>
                    <a:pt x="603" y="871"/>
                  </a:lnTo>
                  <a:lnTo>
                    <a:pt x="587" y="871"/>
                  </a:lnTo>
                  <a:lnTo>
                    <a:pt x="573" y="873"/>
                  </a:lnTo>
                  <a:lnTo>
                    <a:pt x="543" y="877"/>
                  </a:lnTo>
                  <a:lnTo>
                    <a:pt x="512" y="882"/>
                  </a:lnTo>
                  <a:lnTo>
                    <a:pt x="490" y="884"/>
                  </a:lnTo>
                  <a:lnTo>
                    <a:pt x="466" y="887"/>
                  </a:lnTo>
                  <a:lnTo>
                    <a:pt x="442" y="890"/>
                  </a:lnTo>
                  <a:lnTo>
                    <a:pt x="416" y="891"/>
                  </a:lnTo>
                  <a:lnTo>
                    <a:pt x="390" y="891"/>
                  </a:lnTo>
                  <a:lnTo>
                    <a:pt x="364" y="890"/>
                  </a:lnTo>
                  <a:lnTo>
                    <a:pt x="337" y="886"/>
                  </a:lnTo>
                  <a:lnTo>
                    <a:pt x="311" y="880"/>
                  </a:lnTo>
                  <a:lnTo>
                    <a:pt x="152" y="814"/>
                  </a:lnTo>
                  <a:lnTo>
                    <a:pt x="89" y="722"/>
                  </a:lnTo>
                  <a:lnTo>
                    <a:pt x="89" y="722"/>
                  </a:lnTo>
                  <a:lnTo>
                    <a:pt x="69" y="665"/>
                  </a:lnTo>
                  <a:lnTo>
                    <a:pt x="53" y="646"/>
                  </a:lnTo>
                  <a:lnTo>
                    <a:pt x="39" y="624"/>
                  </a:lnTo>
                  <a:lnTo>
                    <a:pt x="25" y="602"/>
                  </a:lnTo>
                  <a:lnTo>
                    <a:pt x="12" y="581"/>
                  </a:lnTo>
                  <a:lnTo>
                    <a:pt x="8" y="576"/>
                  </a:lnTo>
                  <a:lnTo>
                    <a:pt x="5" y="570"/>
                  </a:lnTo>
                  <a:lnTo>
                    <a:pt x="3" y="563"/>
                  </a:lnTo>
                  <a:lnTo>
                    <a:pt x="1" y="558"/>
                  </a:lnTo>
                  <a:lnTo>
                    <a:pt x="0" y="545"/>
                  </a:lnTo>
                  <a:lnTo>
                    <a:pt x="1" y="532"/>
                  </a:lnTo>
                  <a:lnTo>
                    <a:pt x="3" y="520"/>
                  </a:lnTo>
                  <a:lnTo>
                    <a:pt x="7" y="507"/>
                  </a:lnTo>
                  <a:lnTo>
                    <a:pt x="12" y="496"/>
                  </a:lnTo>
                  <a:lnTo>
                    <a:pt x="17" y="484"/>
                  </a:lnTo>
                  <a:lnTo>
                    <a:pt x="25" y="471"/>
                  </a:lnTo>
                  <a:lnTo>
                    <a:pt x="31" y="458"/>
                  </a:lnTo>
                  <a:lnTo>
                    <a:pt x="34" y="452"/>
                  </a:lnTo>
                  <a:lnTo>
                    <a:pt x="36" y="445"/>
                  </a:lnTo>
                  <a:lnTo>
                    <a:pt x="36" y="439"/>
                  </a:lnTo>
                  <a:lnTo>
                    <a:pt x="35" y="431"/>
                  </a:lnTo>
                  <a:lnTo>
                    <a:pt x="35" y="43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29" name="Freeform 150">
              <a:extLst>
                <a:ext uri="{FF2B5EF4-FFF2-40B4-BE49-F238E27FC236}">
                  <a16:creationId xmlns:a16="http://schemas.microsoft.com/office/drawing/2014/main" id="{ACCDF304-FCCA-7443-B644-85D637054B8B}"/>
                </a:ext>
              </a:extLst>
            </p:cNvPr>
            <p:cNvSpPr>
              <a:spLocks/>
            </p:cNvSpPr>
            <p:nvPr/>
          </p:nvSpPr>
          <p:spPr bwMode="auto">
            <a:xfrm>
              <a:off x="7036526" y="4246753"/>
              <a:ext cx="1083906" cy="561761"/>
            </a:xfrm>
            <a:custGeom>
              <a:avLst/>
              <a:gdLst/>
              <a:ahLst/>
              <a:cxnLst>
                <a:cxn ang="0">
                  <a:pos x="215" y="673"/>
                </a:cxn>
                <a:cxn ang="0">
                  <a:pos x="279" y="685"/>
                </a:cxn>
                <a:cxn ang="0">
                  <a:pos x="302" y="596"/>
                </a:cxn>
                <a:cxn ang="0">
                  <a:pos x="340" y="576"/>
                </a:cxn>
                <a:cxn ang="0">
                  <a:pos x="404" y="634"/>
                </a:cxn>
                <a:cxn ang="0">
                  <a:pos x="496" y="659"/>
                </a:cxn>
                <a:cxn ang="0">
                  <a:pos x="625" y="636"/>
                </a:cxn>
                <a:cxn ang="0">
                  <a:pos x="785" y="625"/>
                </a:cxn>
                <a:cxn ang="0">
                  <a:pos x="851" y="553"/>
                </a:cxn>
                <a:cxn ang="0">
                  <a:pos x="901" y="575"/>
                </a:cxn>
                <a:cxn ang="0">
                  <a:pos x="996" y="605"/>
                </a:cxn>
                <a:cxn ang="0">
                  <a:pos x="1065" y="653"/>
                </a:cxn>
                <a:cxn ang="0">
                  <a:pos x="1092" y="607"/>
                </a:cxn>
                <a:cxn ang="0">
                  <a:pos x="1019" y="390"/>
                </a:cxn>
                <a:cxn ang="0">
                  <a:pos x="1098" y="356"/>
                </a:cxn>
                <a:cxn ang="0">
                  <a:pos x="1210" y="344"/>
                </a:cxn>
                <a:cxn ang="0">
                  <a:pos x="1255" y="259"/>
                </a:cxn>
                <a:cxn ang="0">
                  <a:pos x="1304" y="221"/>
                </a:cxn>
                <a:cxn ang="0">
                  <a:pos x="1375" y="185"/>
                </a:cxn>
                <a:cxn ang="0">
                  <a:pos x="1423" y="131"/>
                </a:cxn>
                <a:cxn ang="0">
                  <a:pos x="1502" y="193"/>
                </a:cxn>
                <a:cxn ang="0">
                  <a:pos x="1581" y="159"/>
                </a:cxn>
                <a:cxn ang="0">
                  <a:pos x="1693" y="94"/>
                </a:cxn>
                <a:cxn ang="0">
                  <a:pos x="1729" y="19"/>
                </a:cxn>
                <a:cxn ang="0">
                  <a:pos x="1795" y="5"/>
                </a:cxn>
                <a:cxn ang="0">
                  <a:pos x="1984" y="125"/>
                </a:cxn>
                <a:cxn ang="0">
                  <a:pos x="2118" y="127"/>
                </a:cxn>
                <a:cxn ang="0">
                  <a:pos x="2281" y="160"/>
                </a:cxn>
                <a:cxn ang="0">
                  <a:pos x="2326" y="221"/>
                </a:cxn>
                <a:cxn ang="0">
                  <a:pos x="2291" y="308"/>
                </a:cxn>
                <a:cxn ang="0">
                  <a:pos x="2329" y="400"/>
                </a:cxn>
                <a:cxn ang="0">
                  <a:pos x="2308" y="655"/>
                </a:cxn>
                <a:cxn ang="0">
                  <a:pos x="2218" y="675"/>
                </a:cxn>
                <a:cxn ang="0">
                  <a:pos x="2223" y="737"/>
                </a:cxn>
                <a:cxn ang="0">
                  <a:pos x="2193" y="817"/>
                </a:cxn>
                <a:cxn ang="0">
                  <a:pos x="2154" y="882"/>
                </a:cxn>
                <a:cxn ang="0">
                  <a:pos x="2124" y="982"/>
                </a:cxn>
                <a:cxn ang="0">
                  <a:pos x="1882" y="1124"/>
                </a:cxn>
                <a:cxn ang="0">
                  <a:pos x="1778" y="1160"/>
                </a:cxn>
                <a:cxn ang="0">
                  <a:pos x="1679" y="1164"/>
                </a:cxn>
                <a:cxn ang="0">
                  <a:pos x="1553" y="1239"/>
                </a:cxn>
                <a:cxn ang="0">
                  <a:pos x="1264" y="1171"/>
                </a:cxn>
                <a:cxn ang="0">
                  <a:pos x="1190" y="1140"/>
                </a:cxn>
                <a:cxn ang="0">
                  <a:pos x="1053" y="1080"/>
                </a:cxn>
                <a:cxn ang="0">
                  <a:pos x="938" y="1058"/>
                </a:cxn>
                <a:cxn ang="0">
                  <a:pos x="844" y="989"/>
                </a:cxn>
                <a:cxn ang="0">
                  <a:pos x="833" y="848"/>
                </a:cxn>
                <a:cxn ang="0">
                  <a:pos x="763" y="825"/>
                </a:cxn>
                <a:cxn ang="0">
                  <a:pos x="570" y="817"/>
                </a:cxn>
                <a:cxn ang="0">
                  <a:pos x="460" y="846"/>
                </a:cxn>
                <a:cxn ang="0">
                  <a:pos x="347" y="851"/>
                </a:cxn>
                <a:cxn ang="0">
                  <a:pos x="260" y="884"/>
                </a:cxn>
                <a:cxn ang="0">
                  <a:pos x="158" y="884"/>
                </a:cxn>
                <a:cxn ang="0">
                  <a:pos x="96" y="862"/>
                </a:cxn>
                <a:cxn ang="0">
                  <a:pos x="57" y="792"/>
                </a:cxn>
                <a:cxn ang="0">
                  <a:pos x="22" y="702"/>
                </a:cxn>
                <a:cxn ang="0">
                  <a:pos x="27" y="647"/>
                </a:cxn>
                <a:cxn ang="0">
                  <a:pos x="31" y="576"/>
                </a:cxn>
              </a:cxnLst>
              <a:rect l="0" t="0" r="r" b="b"/>
              <a:pathLst>
                <a:path w="2379" h="1242">
                  <a:moveTo>
                    <a:pt x="31" y="576"/>
                  </a:moveTo>
                  <a:lnTo>
                    <a:pt x="86" y="566"/>
                  </a:lnTo>
                  <a:lnTo>
                    <a:pt x="101" y="581"/>
                  </a:lnTo>
                  <a:lnTo>
                    <a:pt x="121" y="601"/>
                  </a:lnTo>
                  <a:lnTo>
                    <a:pt x="142" y="620"/>
                  </a:lnTo>
                  <a:lnTo>
                    <a:pt x="158" y="632"/>
                  </a:lnTo>
                  <a:lnTo>
                    <a:pt x="184" y="651"/>
                  </a:lnTo>
                  <a:lnTo>
                    <a:pt x="215" y="673"/>
                  </a:lnTo>
                  <a:lnTo>
                    <a:pt x="222" y="678"/>
                  </a:lnTo>
                  <a:lnTo>
                    <a:pt x="230" y="684"/>
                  </a:lnTo>
                  <a:lnTo>
                    <a:pt x="239" y="686"/>
                  </a:lnTo>
                  <a:lnTo>
                    <a:pt x="247" y="689"/>
                  </a:lnTo>
                  <a:lnTo>
                    <a:pt x="255" y="690"/>
                  </a:lnTo>
                  <a:lnTo>
                    <a:pt x="264" y="690"/>
                  </a:lnTo>
                  <a:lnTo>
                    <a:pt x="272" y="689"/>
                  </a:lnTo>
                  <a:lnTo>
                    <a:pt x="279" y="685"/>
                  </a:lnTo>
                  <a:lnTo>
                    <a:pt x="283" y="681"/>
                  </a:lnTo>
                  <a:lnTo>
                    <a:pt x="287" y="676"/>
                  </a:lnTo>
                  <a:lnTo>
                    <a:pt x="290" y="669"/>
                  </a:lnTo>
                  <a:lnTo>
                    <a:pt x="291" y="663"/>
                  </a:lnTo>
                  <a:lnTo>
                    <a:pt x="294" y="646"/>
                  </a:lnTo>
                  <a:lnTo>
                    <a:pt x="295" y="628"/>
                  </a:lnTo>
                  <a:lnTo>
                    <a:pt x="298" y="611"/>
                  </a:lnTo>
                  <a:lnTo>
                    <a:pt x="302" y="596"/>
                  </a:lnTo>
                  <a:lnTo>
                    <a:pt x="304" y="588"/>
                  </a:lnTo>
                  <a:lnTo>
                    <a:pt x="308" y="583"/>
                  </a:lnTo>
                  <a:lnTo>
                    <a:pt x="313" y="579"/>
                  </a:lnTo>
                  <a:lnTo>
                    <a:pt x="320" y="576"/>
                  </a:lnTo>
                  <a:lnTo>
                    <a:pt x="325" y="575"/>
                  </a:lnTo>
                  <a:lnTo>
                    <a:pt x="330" y="575"/>
                  </a:lnTo>
                  <a:lnTo>
                    <a:pt x="335" y="575"/>
                  </a:lnTo>
                  <a:lnTo>
                    <a:pt x="340" y="576"/>
                  </a:lnTo>
                  <a:lnTo>
                    <a:pt x="349" y="579"/>
                  </a:lnTo>
                  <a:lnTo>
                    <a:pt x="359" y="584"/>
                  </a:lnTo>
                  <a:lnTo>
                    <a:pt x="366" y="590"/>
                  </a:lnTo>
                  <a:lnTo>
                    <a:pt x="374" y="598"/>
                  </a:lnTo>
                  <a:lnTo>
                    <a:pt x="381" y="606"/>
                  </a:lnTo>
                  <a:lnTo>
                    <a:pt x="386" y="614"/>
                  </a:lnTo>
                  <a:lnTo>
                    <a:pt x="395" y="625"/>
                  </a:lnTo>
                  <a:lnTo>
                    <a:pt x="404" y="634"/>
                  </a:lnTo>
                  <a:lnTo>
                    <a:pt x="414" y="642"/>
                  </a:lnTo>
                  <a:lnTo>
                    <a:pt x="425" y="649"/>
                  </a:lnTo>
                  <a:lnTo>
                    <a:pt x="436" y="654"/>
                  </a:lnTo>
                  <a:lnTo>
                    <a:pt x="448" y="656"/>
                  </a:lnTo>
                  <a:lnTo>
                    <a:pt x="460" y="659"/>
                  </a:lnTo>
                  <a:lnTo>
                    <a:pt x="471" y="660"/>
                  </a:lnTo>
                  <a:lnTo>
                    <a:pt x="484" y="659"/>
                  </a:lnTo>
                  <a:lnTo>
                    <a:pt x="496" y="659"/>
                  </a:lnTo>
                  <a:lnTo>
                    <a:pt x="509" y="656"/>
                  </a:lnTo>
                  <a:lnTo>
                    <a:pt x="522" y="655"/>
                  </a:lnTo>
                  <a:lnTo>
                    <a:pt x="546" y="649"/>
                  </a:lnTo>
                  <a:lnTo>
                    <a:pt x="572" y="642"/>
                  </a:lnTo>
                  <a:lnTo>
                    <a:pt x="585" y="638"/>
                  </a:lnTo>
                  <a:lnTo>
                    <a:pt x="598" y="636"/>
                  </a:lnTo>
                  <a:lnTo>
                    <a:pt x="611" y="636"/>
                  </a:lnTo>
                  <a:lnTo>
                    <a:pt x="625" y="636"/>
                  </a:lnTo>
                  <a:lnTo>
                    <a:pt x="651" y="637"/>
                  </a:lnTo>
                  <a:lnTo>
                    <a:pt x="678" y="640"/>
                  </a:lnTo>
                  <a:lnTo>
                    <a:pt x="706" y="641"/>
                  </a:lnTo>
                  <a:lnTo>
                    <a:pt x="732" y="641"/>
                  </a:lnTo>
                  <a:lnTo>
                    <a:pt x="746" y="640"/>
                  </a:lnTo>
                  <a:lnTo>
                    <a:pt x="759" y="636"/>
                  </a:lnTo>
                  <a:lnTo>
                    <a:pt x="772" y="632"/>
                  </a:lnTo>
                  <a:lnTo>
                    <a:pt x="785" y="625"/>
                  </a:lnTo>
                  <a:lnTo>
                    <a:pt x="798" y="611"/>
                  </a:lnTo>
                  <a:lnTo>
                    <a:pt x="808" y="594"/>
                  </a:lnTo>
                  <a:lnTo>
                    <a:pt x="813" y="587"/>
                  </a:lnTo>
                  <a:lnTo>
                    <a:pt x="820" y="579"/>
                  </a:lnTo>
                  <a:lnTo>
                    <a:pt x="825" y="571"/>
                  </a:lnTo>
                  <a:lnTo>
                    <a:pt x="833" y="564"/>
                  </a:lnTo>
                  <a:lnTo>
                    <a:pt x="840" y="558"/>
                  </a:lnTo>
                  <a:lnTo>
                    <a:pt x="851" y="553"/>
                  </a:lnTo>
                  <a:lnTo>
                    <a:pt x="856" y="552"/>
                  </a:lnTo>
                  <a:lnTo>
                    <a:pt x="861" y="552"/>
                  </a:lnTo>
                  <a:lnTo>
                    <a:pt x="866" y="553"/>
                  </a:lnTo>
                  <a:lnTo>
                    <a:pt x="872" y="555"/>
                  </a:lnTo>
                  <a:lnTo>
                    <a:pt x="881" y="562"/>
                  </a:lnTo>
                  <a:lnTo>
                    <a:pt x="891" y="568"/>
                  </a:lnTo>
                  <a:lnTo>
                    <a:pt x="896" y="572"/>
                  </a:lnTo>
                  <a:lnTo>
                    <a:pt x="901" y="575"/>
                  </a:lnTo>
                  <a:lnTo>
                    <a:pt x="908" y="576"/>
                  </a:lnTo>
                  <a:lnTo>
                    <a:pt x="913" y="577"/>
                  </a:lnTo>
                  <a:lnTo>
                    <a:pt x="931" y="579"/>
                  </a:lnTo>
                  <a:lnTo>
                    <a:pt x="945" y="581"/>
                  </a:lnTo>
                  <a:lnTo>
                    <a:pt x="961" y="587"/>
                  </a:lnTo>
                  <a:lnTo>
                    <a:pt x="978" y="593"/>
                  </a:lnTo>
                  <a:lnTo>
                    <a:pt x="987" y="597"/>
                  </a:lnTo>
                  <a:lnTo>
                    <a:pt x="996" y="605"/>
                  </a:lnTo>
                  <a:lnTo>
                    <a:pt x="1004" y="612"/>
                  </a:lnTo>
                  <a:lnTo>
                    <a:pt x="1010" y="620"/>
                  </a:lnTo>
                  <a:lnTo>
                    <a:pt x="1018" y="629"/>
                  </a:lnTo>
                  <a:lnTo>
                    <a:pt x="1024" y="637"/>
                  </a:lnTo>
                  <a:lnTo>
                    <a:pt x="1033" y="645"/>
                  </a:lnTo>
                  <a:lnTo>
                    <a:pt x="1043" y="651"/>
                  </a:lnTo>
                  <a:lnTo>
                    <a:pt x="1054" y="653"/>
                  </a:lnTo>
                  <a:lnTo>
                    <a:pt x="1065" y="653"/>
                  </a:lnTo>
                  <a:lnTo>
                    <a:pt x="1072" y="651"/>
                  </a:lnTo>
                  <a:lnTo>
                    <a:pt x="1079" y="649"/>
                  </a:lnTo>
                  <a:lnTo>
                    <a:pt x="1084" y="645"/>
                  </a:lnTo>
                  <a:lnTo>
                    <a:pt x="1088" y="638"/>
                  </a:lnTo>
                  <a:lnTo>
                    <a:pt x="1090" y="632"/>
                  </a:lnTo>
                  <a:lnTo>
                    <a:pt x="1093" y="624"/>
                  </a:lnTo>
                  <a:lnTo>
                    <a:pt x="1093" y="616"/>
                  </a:lnTo>
                  <a:lnTo>
                    <a:pt x="1092" y="607"/>
                  </a:lnTo>
                  <a:lnTo>
                    <a:pt x="1090" y="597"/>
                  </a:lnTo>
                  <a:lnTo>
                    <a:pt x="1088" y="585"/>
                  </a:lnTo>
                  <a:lnTo>
                    <a:pt x="1081" y="562"/>
                  </a:lnTo>
                  <a:lnTo>
                    <a:pt x="1072" y="537"/>
                  </a:lnTo>
                  <a:lnTo>
                    <a:pt x="1052" y="484"/>
                  </a:lnTo>
                  <a:lnTo>
                    <a:pt x="1032" y="432"/>
                  </a:lnTo>
                  <a:lnTo>
                    <a:pt x="1024" y="410"/>
                  </a:lnTo>
                  <a:lnTo>
                    <a:pt x="1019" y="390"/>
                  </a:lnTo>
                  <a:lnTo>
                    <a:pt x="1018" y="381"/>
                  </a:lnTo>
                  <a:lnTo>
                    <a:pt x="1017" y="373"/>
                  </a:lnTo>
                  <a:lnTo>
                    <a:pt x="1017" y="365"/>
                  </a:lnTo>
                  <a:lnTo>
                    <a:pt x="1018" y="359"/>
                  </a:lnTo>
                  <a:lnTo>
                    <a:pt x="1036" y="356"/>
                  </a:lnTo>
                  <a:lnTo>
                    <a:pt x="1055" y="355"/>
                  </a:lnTo>
                  <a:lnTo>
                    <a:pt x="1076" y="355"/>
                  </a:lnTo>
                  <a:lnTo>
                    <a:pt x="1098" y="356"/>
                  </a:lnTo>
                  <a:lnTo>
                    <a:pt x="1119" y="359"/>
                  </a:lnTo>
                  <a:lnTo>
                    <a:pt x="1141" y="359"/>
                  </a:lnTo>
                  <a:lnTo>
                    <a:pt x="1162" y="359"/>
                  </a:lnTo>
                  <a:lnTo>
                    <a:pt x="1182" y="356"/>
                  </a:lnTo>
                  <a:lnTo>
                    <a:pt x="1190" y="353"/>
                  </a:lnTo>
                  <a:lnTo>
                    <a:pt x="1198" y="351"/>
                  </a:lnTo>
                  <a:lnTo>
                    <a:pt x="1204" y="348"/>
                  </a:lnTo>
                  <a:lnTo>
                    <a:pt x="1210" y="344"/>
                  </a:lnTo>
                  <a:lnTo>
                    <a:pt x="1220" y="336"/>
                  </a:lnTo>
                  <a:lnTo>
                    <a:pt x="1228" y="327"/>
                  </a:lnTo>
                  <a:lnTo>
                    <a:pt x="1234" y="317"/>
                  </a:lnTo>
                  <a:lnTo>
                    <a:pt x="1239" y="305"/>
                  </a:lnTo>
                  <a:lnTo>
                    <a:pt x="1243" y="294"/>
                  </a:lnTo>
                  <a:lnTo>
                    <a:pt x="1247" y="282"/>
                  </a:lnTo>
                  <a:lnTo>
                    <a:pt x="1251" y="270"/>
                  </a:lnTo>
                  <a:lnTo>
                    <a:pt x="1255" y="259"/>
                  </a:lnTo>
                  <a:lnTo>
                    <a:pt x="1259" y="248"/>
                  </a:lnTo>
                  <a:lnTo>
                    <a:pt x="1264" y="239"/>
                  </a:lnTo>
                  <a:lnTo>
                    <a:pt x="1272" y="232"/>
                  </a:lnTo>
                  <a:lnTo>
                    <a:pt x="1280" y="226"/>
                  </a:lnTo>
                  <a:lnTo>
                    <a:pt x="1285" y="224"/>
                  </a:lnTo>
                  <a:lnTo>
                    <a:pt x="1291" y="222"/>
                  </a:lnTo>
                  <a:lnTo>
                    <a:pt x="1296" y="221"/>
                  </a:lnTo>
                  <a:lnTo>
                    <a:pt x="1304" y="221"/>
                  </a:lnTo>
                  <a:lnTo>
                    <a:pt x="1325" y="221"/>
                  </a:lnTo>
                  <a:lnTo>
                    <a:pt x="1340" y="219"/>
                  </a:lnTo>
                  <a:lnTo>
                    <a:pt x="1353" y="216"/>
                  </a:lnTo>
                  <a:lnTo>
                    <a:pt x="1361" y="211"/>
                  </a:lnTo>
                  <a:lnTo>
                    <a:pt x="1368" y="206"/>
                  </a:lnTo>
                  <a:lnTo>
                    <a:pt x="1372" y="200"/>
                  </a:lnTo>
                  <a:lnTo>
                    <a:pt x="1374" y="193"/>
                  </a:lnTo>
                  <a:lnTo>
                    <a:pt x="1375" y="185"/>
                  </a:lnTo>
                  <a:lnTo>
                    <a:pt x="1375" y="167"/>
                  </a:lnTo>
                  <a:lnTo>
                    <a:pt x="1377" y="147"/>
                  </a:lnTo>
                  <a:lnTo>
                    <a:pt x="1381" y="136"/>
                  </a:lnTo>
                  <a:lnTo>
                    <a:pt x="1385" y="125"/>
                  </a:lnTo>
                  <a:lnTo>
                    <a:pt x="1392" y="114"/>
                  </a:lnTo>
                  <a:lnTo>
                    <a:pt x="1401" y="102"/>
                  </a:lnTo>
                  <a:lnTo>
                    <a:pt x="1412" y="115"/>
                  </a:lnTo>
                  <a:lnTo>
                    <a:pt x="1423" y="131"/>
                  </a:lnTo>
                  <a:lnTo>
                    <a:pt x="1438" y="146"/>
                  </a:lnTo>
                  <a:lnTo>
                    <a:pt x="1453" y="162"/>
                  </a:lnTo>
                  <a:lnTo>
                    <a:pt x="1461" y="169"/>
                  </a:lnTo>
                  <a:lnTo>
                    <a:pt x="1469" y="176"/>
                  </a:lnTo>
                  <a:lnTo>
                    <a:pt x="1478" y="181"/>
                  </a:lnTo>
                  <a:lnTo>
                    <a:pt x="1486" y="186"/>
                  </a:lnTo>
                  <a:lnTo>
                    <a:pt x="1495" y="190"/>
                  </a:lnTo>
                  <a:lnTo>
                    <a:pt x="1502" y="193"/>
                  </a:lnTo>
                  <a:lnTo>
                    <a:pt x="1512" y="194"/>
                  </a:lnTo>
                  <a:lnTo>
                    <a:pt x="1519" y="193"/>
                  </a:lnTo>
                  <a:lnTo>
                    <a:pt x="1526" y="191"/>
                  </a:lnTo>
                  <a:lnTo>
                    <a:pt x="1534" y="189"/>
                  </a:lnTo>
                  <a:lnTo>
                    <a:pt x="1541" y="185"/>
                  </a:lnTo>
                  <a:lnTo>
                    <a:pt x="1549" y="181"/>
                  </a:lnTo>
                  <a:lnTo>
                    <a:pt x="1565" y="171"/>
                  </a:lnTo>
                  <a:lnTo>
                    <a:pt x="1581" y="159"/>
                  </a:lnTo>
                  <a:lnTo>
                    <a:pt x="1598" y="146"/>
                  </a:lnTo>
                  <a:lnTo>
                    <a:pt x="1614" y="134"/>
                  </a:lnTo>
                  <a:lnTo>
                    <a:pt x="1631" y="124"/>
                  </a:lnTo>
                  <a:lnTo>
                    <a:pt x="1646" y="116"/>
                  </a:lnTo>
                  <a:lnTo>
                    <a:pt x="1659" y="112"/>
                  </a:lnTo>
                  <a:lnTo>
                    <a:pt x="1671" y="107"/>
                  </a:lnTo>
                  <a:lnTo>
                    <a:pt x="1683" y="101"/>
                  </a:lnTo>
                  <a:lnTo>
                    <a:pt x="1693" y="94"/>
                  </a:lnTo>
                  <a:lnTo>
                    <a:pt x="1702" y="86"/>
                  </a:lnTo>
                  <a:lnTo>
                    <a:pt x="1710" y="77"/>
                  </a:lnTo>
                  <a:lnTo>
                    <a:pt x="1712" y="72"/>
                  </a:lnTo>
                  <a:lnTo>
                    <a:pt x="1715" y="67"/>
                  </a:lnTo>
                  <a:lnTo>
                    <a:pt x="1717" y="61"/>
                  </a:lnTo>
                  <a:lnTo>
                    <a:pt x="1719" y="55"/>
                  </a:lnTo>
                  <a:lnTo>
                    <a:pt x="1723" y="37"/>
                  </a:lnTo>
                  <a:lnTo>
                    <a:pt x="1729" y="19"/>
                  </a:lnTo>
                  <a:lnTo>
                    <a:pt x="1733" y="11"/>
                  </a:lnTo>
                  <a:lnTo>
                    <a:pt x="1740" y="5"/>
                  </a:lnTo>
                  <a:lnTo>
                    <a:pt x="1743" y="2"/>
                  </a:lnTo>
                  <a:lnTo>
                    <a:pt x="1747" y="1"/>
                  </a:lnTo>
                  <a:lnTo>
                    <a:pt x="1751" y="0"/>
                  </a:lnTo>
                  <a:lnTo>
                    <a:pt x="1756" y="0"/>
                  </a:lnTo>
                  <a:lnTo>
                    <a:pt x="1778" y="2"/>
                  </a:lnTo>
                  <a:lnTo>
                    <a:pt x="1795" y="5"/>
                  </a:lnTo>
                  <a:lnTo>
                    <a:pt x="1809" y="9"/>
                  </a:lnTo>
                  <a:lnTo>
                    <a:pt x="1821" y="14"/>
                  </a:lnTo>
                  <a:lnTo>
                    <a:pt x="1843" y="29"/>
                  </a:lnTo>
                  <a:lnTo>
                    <a:pt x="1873" y="51"/>
                  </a:lnTo>
                  <a:lnTo>
                    <a:pt x="1909" y="77"/>
                  </a:lnTo>
                  <a:lnTo>
                    <a:pt x="1945" y="105"/>
                  </a:lnTo>
                  <a:lnTo>
                    <a:pt x="1965" y="116"/>
                  </a:lnTo>
                  <a:lnTo>
                    <a:pt x="1984" y="125"/>
                  </a:lnTo>
                  <a:lnTo>
                    <a:pt x="1995" y="129"/>
                  </a:lnTo>
                  <a:lnTo>
                    <a:pt x="2005" y="133"/>
                  </a:lnTo>
                  <a:lnTo>
                    <a:pt x="2015" y="136"/>
                  </a:lnTo>
                  <a:lnTo>
                    <a:pt x="2027" y="137"/>
                  </a:lnTo>
                  <a:lnTo>
                    <a:pt x="2049" y="134"/>
                  </a:lnTo>
                  <a:lnTo>
                    <a:pt x="2071" y="131"/>
                  </a:lnTo>
                  <a:lnTo>
                    <a:pt x="2094" y="128"/>
                  </a:lnTo>
                  <a:lnTo>
                    <a:pt x="2118" y="127"/>
                  </a:lnTo>
                  <a:lnTo>
                    <a:pt x="2141" y="125"/>
                  </a:lnTo>
                  <a:lnTo>
                    <a:pt x="2164" y="127"/>
                  </a:lnTo>
                  <a:lnTo>
                    <a:pt x="2186" y="129"/>
                  </a:lnTo>
                  <a:lnTo>
                    <a:pt x="2208" y="133"/>
                  </a:lnTo>
                  <a:lnTo>
                    <a:pt x="2228" y="137"/>
                  </a:lnTo>
                  <a:lnTo>
                    <a:pt x="2246" y="143"/>
                  </a:lnTo>
                  <a:lnTo>
                    <a:pt x="2264" y="151"/>
                  </a:lnTo>
                  <a:lnTo>
                    <a:pt x="2281" y="160"/>
                  </a:lnTo>
                  <a:lnTo>
                    <a:pt x="2288" y="165"/>
                  </a:lnTo>
                  <a:lnTo>
                    <a:pt x="2294" y="171"/>
                  </a:lnTo>
                  <a:lnTo>
                    <a:pt x="2299" y="177"/>
                  </a:lnTo>
                  <a:lnTo>
                    <a:pt x="2304" y="182"/>
                  </a:lnTo>
                  <a:lnTo>
                    <a:pt x="2315" y="194"/>
                  </a:lnTo>
                  <a:lnTo>
                    <a:pt x="2325" y="207"/>
                  </a:lnTo>
                  <a:lnTo>
                    <a:pt x="2326" y="215"/>
                  </a:lnTo>
                  <a:lnTo>
                    <a:pt x="2326" y="221"/>
                  </a:lnTo>
                  <a:lnTo>
                    <a:pt x="2324" y="228"/>
                  </a:lnTo>
                  <a:lnTo>
                    <a:pt x="2321" y="234"/>
                  </a:lnTo>
                  <a:lnTo>
                    <a:pt x="2315" y="247"/>
                  </a:lnTo>
                  <a:lnTo>
                    <a:pt x="2307" y="260"/>
                  </a:lnTo>
                  <a:lnTo>
                    <a:pt x="2302" y="272"/>
                  </a:lnTo>
                  <a:lnTo>
                    <a:pt x="2297" y="283"/>
                  </a:lnTo>
                  <a:lnTo>
                    <a:pt x="2293" y="296"/>
                  </a:lnTo>
                  <a:lnTo>
                    <a:pt x="2291" y="308"/>
                  </a:lnTo>
                  <a:lnTo>
                    <a:pt x="2290" y="321"/>
                  </a:lnTo>
                  <a:lnTo>
                    <a:pt x="2291" y="334"/>
                  </a:lnTo>
                  <a:lnTo>
                    <a:pt x="2293" y="339"/>
                  </a:lnTo>
                  <a:lnTo>
                    <a:pt x="2295" y="346"/>
                  </a:lnTo>
                  <a:lnTo>
                    <a:pt x="2298" y="352"/>
                  </a:lnTo>
                  <a:lnTo>
                    <a:pt x="2302" y="357"/>
                  </a:lnTo>
                  <a:lnTo>
                    <a:pt x="2315" y="378"/>
                  </a:lnTo>
                  <a:lnTo>
                    <a:pt x="2329" y="400"/>
                  </a:lnTo>
                  <a:lnTo>
                    <a:pt x="2343" y="422"/>
                  </a:lnTo>
                  <a:lnTo>
                    <a:pt x="2359" y="441"/>
                  </a:lnTo>
                  <a:lnTo>
                    <a:pt x="2379" y="498"/>
                  </a:lnTo>
                  <a:lnTo>
                    <a:pt x="2372" y="619"/>
                  </a:lnTo>
                  <a:lnTo>
                    <a:pt x="2356" y="631"/>
                  </a:lnTo>
                  <a:lnTo>
                    <a:pt x="2339" y="640"/>
                  </a:lnTo>
                  <a:lnTo>
                    <a:pt x="2324" y="649"/>
                  </a:lnTo>
                  <a:lnTo>
                    <a:pt x="2308" y="655"/>
                  </a:lnTo>
                  <a:lnTo>
                    <a:pt x="2291" y="659"/>
                  </a:lnTo>
                  <a:lnTo>
                    <a:pt x="2275" y="663"/>
                  </a:lnTo>
                  <a:lnTo>
                    <a:pt x="2255" y="666"/>
                  </a:lnTo>
                  <a:lnTo>
                    <a:pt x="2236" y="666"/>
                  </a:lnTo>
                  <a:lnTo>
                    <a:pt x="2229" y="667"/>
                  </a:lnTo>
                  <a:lnTo>
                    <a:pt x="2224" y="668"/>
                  </a:lnTo>
                  <a:lnTo>
                    <a:pt x="2220" y="671"/>
                  </a:lnTo>
                  <a:lnTo>
                    <a:pt x="2218" y="675"/>
                  </a:lnTo>
                  <a:lnTo>
                    <a:pt x="2216" y="678"/>
                  </a:lnTo>
                  <a:lnTo>
                    <a:pt x="2215" y="684"/>
                  </a:lnTo>
                  <a:lnTo>
                    <a:pt x="2215" y="690"/>
                  </a:lnTo>
                  <a:lnTo>
                    <a:pt x="2216" y="697"/>
                  </a:lnTo>
                  <a:lnTo>
                    <a:pt x="2219" y="710"/>
                  </a:lnTo>
                  <a:lnTo>
                    <a:pt x="2221" y="724"/>
                  </a:lnTo>
                  <a:lnTo>
                    <a:pt x="2221" y="730"/>
                  </a:lnTo>
                  <a:lnTo>
                    <a:pt x="2223" y="737"/>
                  </a:lnTo>
                  <a:lnTo>
                    <a:pt x="2221" y="743"/>
                  </a:lnTo>
                  <a:lnTo>
                    <a:pt x="2220" y="750"/>
                  </a:lnTo>
                  <a:lnTo>
                    <a:pt x="2212" y="767"/>
                  </a:lnTo>
                  <a:lnTo>
                    <a:pt x="2203" y="782"/>
                  </a:lnTo>
                  <a:lnTo>
                    <a:pt x="2199" y="789"/>
                  </a:lnTo>
                  <a:lnTo>
                    <a:pt x="2197" y="798"/>
                  </a:lnTo>
                  <a:lnTo>
                    <a:pt x="2194" y="807"/>
                  </a:lnTo>
                  <a:lnTo>
                    <a:pt x="2193" y="817"/>
                  </a:lnTo>
                  <a:lnTo>
                    <a:pt x="2192" y="824"/>
                  </a:lnTo>
                  <a:lnTo>
                    <a:pt x="2190" y="830"/>
                  </a:lnTo>
                  <a:lnTo>
                    <a:pt x="2188" y="835"/>
                  </a:lnTo>
                  <a:lnTo>
                    <a:pt x="2185" y="840"/>
                  </a:lnTo>
                  <a:lnTo>
                    <a:pt x="2179" y="851"/>
                  </a:lnTo>
                  <a:lnTo>
                    <a:pt x="2170" y="861"/>
                  </a:lnTo>
                  <a:lnTo>
                    <a:pt x="2162" y="871"/>
                  </a:lnTo>
                  <a:lnTo>
                    <a:pt x="2154" y="882"/>
                  </a:lnTo>
                  <a:lnTo>
                    <a:pt x="2150" y="887"/>
                  </a:lnTo>
                  <a:lnTo>
                    <a:pt x="2148" y="892"/>
                  </a:lnTo>
                  <a:lnTo>
                    <a:pt x="2145" y="899"/>
                  </a:lnTo>
                  <a:lnTo>
                    <a:pt x="2144" y="905"/>
                  </a:lnTo>
                  <a:lnTo>
                    <a:pt x="2141" y="925"/>
                  </a:lnTo>
                  <a:lnTo>
                    <a:pt x="2136" y="944"/>
                  </a:lnTo>
                  <a:lnTo>
                    <a:pt x="2131" y="963"/>
                  </a:lnTo>
                  <a:lnTo>
                    <a:pt x="2124" y="982"/>
                  </a:lnTo>
                  <a:lnTo>
                    <a:pt x="2110" y="1019"/>
                  </a:lnTo>
                  <a:lnTo>
                    <a:pt x="2096" y="1055"/>
                  </a:lnTo>
                  <a:lnTo>
                    <a:pt x="2028" y="1088"/>
                  </a:lnTo>
                  <a:lnTo>
                    <a:pt x="1995" y="1098"/>
                  </a:lnTo>
                  <a:lnTo>
                    <a:pt x="1964" y="1107"/>
                  </a:lnTo>
                  <a:lnTo>
                    <a:pt x="1933" y="1114"/>
                  </a:lnTo>
                  <a:lnTo>
                    <a:pt x="1899" y="1120"/>
                  </a:lnTo>
                  <a:lnTo>
                    <a:pt x="1882" y="1124"/>
                  </a:lnTo>
                  <a:lnTo>
                    <a:pt x="1866" y="1131"/>
                  </a:lnTo>
                  <a:lnTo>
                    <a:pt x="1850" y="1137"/>
                  </a:lnTo>
                  <a:lnTo>
                    <a:pt x="1834" y="1145"/>
                  </a:lnTo>
                  <a:lnTo>
                    <a:pt x="1817" y="1151"/>
                  </a:lnTo>
                  <a:lnTo>
                    <a:pt x="1802" y="1156"/>
                  </a:lnTo>
                  <a:lnTo>
                    <a:pt x="1794" y="1158"/>
                  </a:lnTo>
                  <a:lnTo>
                    <a:pt x="1786" y="1159"/>
                  </a:lnTo>
                  <a:lnTo>
                    <a:pt x="1778" y="1160"/>
                  </a:lnTo>
                  <a:lnTo>
                    <a:pt x="1771" y="1159"/>
                  </a:lnTo>
                  <a:lnTo>
                    <a:pt x="1750" y="1158"/>
                  </a:lnTo>
                  <a:lnTo>
                    <a:pt x="1730" y="1156"/>
                  </a:lnTo>
                  <a:lnTo>
                    <a:pt x="1721" y="1156"/>
                  </a:lnTo>
                  <a:lnTo>
                    <a:pt x="1712" y="1156"/>
                  </a:lnTo>
                  <a:lnTo>
                    <a:pt x="1702" y="1158"/>
                  </a:lnTo>
                  <a:lnTo>
                    <a:pt x="1692" y="1160"/>
                  </a:lnTo>
                  <a:lnTo>
                    <a:pt x="1679" y="1164"/>
                  </a:lnTo>
                  <a:lnTo>
                    <a:pt x="1666" y="1171"/>
                  </a:lnTo>
                  <a:lnTo>
                    <a:pt x="1655" y="1177"/>
                  </a:lnTo>
                  <a:lnTo>
                    <a:pt x="1644" y="1184"/>
                  </a:lnTo>
                  <a:lnTo>
                    <a:pt x="1623" y="1199"/>
                  </a:lnTo>
                  <a:lnTo>
                    <a:pt x="1601" y="1216"/>
                  </a:lnTo>
                  <a:lnTo>
                    <a:pt x="1581" y="1228"/>
                  </a:lnTo>
                  <a:lnTo>
                    <a:pt x="1566" y="1236"/>
                  </a:lnTo>
                  <a:lnTo>
                    <a:pt x="1553" y="1239"/>
                  </a:lnTo>
                  <a:lnTo>
                    <a:pt x="1540" y="1242"/>
                  </a:lnTo>
                  <a:lnTo>
                    <a:pt x="1512" y="1241"/>
                  </a:lnTo>
                  <a:lnTo>
                    <a:pt x="1474" y="1236"/>
                  </a:lnTo>
                  <a:lnTo>
                    <a:pt x="1312" y="1236"/>
                  </a:lnTo>
                  <a:lnTo>
                    <a:pt x="1300" y="1216"/>
                  </a:lnTo>
                  <a:lnTo>
                    <a:pt x="1289" y="1199"/>
                  </a:lnTo>
                  <a:lnTo>
                    <a:pt x="1277" y="1184"/>
                  </a:lnTo>
                  <a:lnTo>
                    <a:pt x="1264" y="1171"/>
                  </a:lnTo>
                  <a:lnTo>
                    <a:pt x="1256" y="1164"/>
                  </a:lnTo>
                  <a:lnTo>
                    <a:pt x="1249" y="1159"/>
                  </a:lnTo>
                  <a:lnTo>
                    <a:pt x="1241" y="1154"/>
                  </a:lnTo>
                  <a:lnTo>
                    <a:pt x="1232" y="1150"/>
                  </a:lnTo>
                  <a:lnTo>
                    <a:pt x="1223" y="1146"/>
                  </a:lnTo>
                  <a:lnTo>
                    <a:pt x="1212" y="1144"/>
                  </a:lnTo>
                  <a:lnTo>
                    <a:pt x="1202" y="1141"/>
                  </a:lnTo>
                  <a:lnTo>
                    <a:pt x="1190" y="1140"/>
                  </a:lnTo>
                  <a:lnTo>
                    <a:pt x="1176" y="1137"/>
                  </a:lnTo>
                  <a:lnTo>
                    <a:pt x="1163" y="1134"/>
                  </a:lnTo>
                  <a:lnTo>
                    <a:pt x="1151" y="1131"/>
                  </a:lnTo>
                  <a:lnTo>
                    <a:pt x="1140" y="1125"/>
                  </a:lnTo>
                  <a:lnTo>
                    <a:pt x="1118" y="1115"/>
                  </a:lnTo>
                  <a:lnTo>
                    <a:pt x="1097" y="1103"/>
                  </a:lnTo>
                  <a:lnTo>
                    <a:pt x="1075" y="1092"/>
                  </a:lnTo>
                  <a:lnTo>
                    <a:pt x="1053" y="1080"/>
                  </a:lnTo>
                  <a:lnTo>
                    <a:pt x="1041" y="1076"/>
                  </a:lnTo>
                  <a:lnTo>
                    <a:pt x="1028" y="1072"/>
                  </a:lnTo>
                  <a:lnTo>
                    <a:pt x="1014" y="1070"/>
                  </a:lnTo>
                  <a:lnTo>
                    <a:pt x="1000" y="1067"/>
                  </a:lnTo>
                  <a:lnTo>
                    <a:pt x="983" y="1066"/>
                  </a:lnTo>
                  <a:lnTo>
                    <a:pt x="967" y="1065"/>
                  </a:lnTo>
                  <a:lnTo>
                    <a:pt x="952" y="1062"/>
                  </a:lnTo>
                  <a:lnTo>
                    <a:pt x="938" y="1058"/>
                  </a:lnTo>
                  <a:lnTo>
                    <a:pt x="923" y="1054"/>
                  </a:lnTo>
                  <a:lnTo>
                    <a:pt x="909" y="1048"/>
                  </a:lnTo>
                  <a:lnTo>
                    <a:pt x="895" y="1041"/>
                  </a:lnTo>
                  <a:lnTo>
                    <a:pt x="879" y="1032"/>
                  </a:lnTo>
                  <a:lnTo>
                    <a:pt x="868" y="1020"/>
                  </a:lnTo>
                  <a:lnTo>
                    <a:pt x="859" y="1010"/>
                  </a:lnTo>
                  <a:lnTo>
                    <a:pt x="851" y="1000"/>
                  </a:lnTo>
                  <a:lnTo>
                    <a:pt x="844" y="989"/>
                  </a:lnTo>
                  <a:lnTo>
                    <a:pt x="839" y="980"/>
                  </a:lnTo>
                  <a:lnTo>
                    <a:pt x="837" y="970"/>
                  </a:lnTo>
                  <a:lnTo>
                    <a:pt x="834" y="961"/>
                  </a:lnTo>
                  <a:lnTo>
                    <a:pt x="833" y="952"/>
                  </a:lnTo>
                  <a:lnTo>
                    <a:pt x="834" y="909"/>
                  </a:lnTo>
                  <a:lnTo>
                    <a:pt x="835" y="857"/>
                  </a:lnTo>
                  <a:lnTo>
                    <a:pt x="834" y="852"/>
                  </a:lnTo>
                  <a:lnTo>
                    <a:pt x="833" y="848"/>
                  </a:lnTo>
                  <a:lnTo>
                    <a:pt x="831" y="846"/>
                  </a:lnTo>
                  <a:lnTo>
                    <a:pt x="829" y="842"/>
                  </a:lnTo>
                  <a:lnTo>
                    <a:pt x="821" y="837"/>
                  </a:lnTo>
                  <a:lnTo>
                    <a:pt x="812" y="833"/>
                  </a:lnTo>
                  <a:lnTo>
                    <a:pt x="802" y="829"/>
                  </a:lnTo>
                  <a:lnTo>
                    <a:pt x="790" y="826"/>
                  </a:lnTo>
                  <a:lnTo>
                    <a:pt x="776" y="825"/>
                  </a:lnTo>
                  <a:lnTo>
                    <a:pt x="763" y="825"/>
                  </a:lnTo>
                  <a:lnTo>
                    <a:pt x="706" y="827"/>
                  </a:lnTo>
                  <a:lnTo>
                    <a:pt x="664" y="830"/>
                  </a:lnTo>
                  <a:lnTo>
                    <a:pt x="649" y="829"/>
                  </a:lnTo>
                  <a:lnTo>
                    <a:pt x="633" y="827"/>
                  </a:lnTo>
                  <a:lnTo>
                    <a:pt x="616" y="825"/>
                  </a:lnTo>
                  <a:lnTo>
                    <a:pt x="601" y="822"/>
                  </a:lnTo>
                  <a:lnTo>
                    <a:pt x="585" y="820"/>
                  </a:lnTo>
                  <a:lnTo>
                    <a:pt x="570" y="817"/>
                  </a:lnTo>
                  <a:lnTo>
                    <a:pt x="554" y="816"/>
                  </a:lnTo>
                  <a:lnTo>
                    <a:pt x="540" y="816"/>
                  </a:lnTo>
                  <a:lnTo>
                    <a:pt x="530" y="817"/>
                  </a:lnTo>
                  <a:lnTo>
                    <a:pt x="519" y="818"/>
                  </a:lnTo>
                  <a:lnTo>
                    <a:pt x="509" y="822"/>
                  </a:lnTo>
                  <a:lnTo>
                    <a:pt x="498" y="826"/>
                  </a:lnTo>
                  <a:lnTo>
                    <a:pt x="479" y="835"/>
                  </a:lnTo>
                  <a:lnTo>
                    <a:pt x="460" y="846"/>
                  </a:lnTo>
                  <a:lnTo>
                    <a:pt x="439" y="855"/>
                  </a:lnTo>
                  <a:lnTo>
                    <a:pt x="419" y="862"/>
                  </a:lnTo>
                  <a:lnTo>
                    <a:pt x="409" y="865"/>
                  </a:lnTo>
                  <a:lnTo>
                    <a:pt x="400" y="866"/>
                  </a:lnTo>
                  <a:lnTo>
                    <a:pt x="390" y="866"/>
                  </a:lnTo>
                  <a:lnTo>
                    <a:pt x="379" y="865"/>
                  </a:lnTo>
                  <a:lnTo>
                    <a:pt x="365" y="860"/>
                  </a:lnTo>
                  <a:lnTo>
                    <a:pt x="347" y="851"/>
                  </a:lnTo>
                  <a:lnTo>
                    <a:pt x="339" y="847"/>
                  </a:lnTo>
                  <a:lnTo>
                    <a:pt x="330" y="843"/>
                  </a:lnTo>
                  <a:lnTo>
                    <a:pt x="324" y="842"/>
                  </a:lnTo>
                  <a:lnTo>
                    <a:pt x="320" y="842"/>
                  </a:lnTo>
                  <a:lnTo>
                    <a:pt x="300" y="855"/>
                  </a:lnTo>
                  <a:lnTo>
                    <a:pt x="279" y="870"/>
                  </a:lnTo>
                  <a:lnTo>
                    <a:pt x="270" y="878"/>
                  </a:lnTo>
                  <a:lnTo>
                    <a:pt x="260" y="884"/>
                  </a:lnTo>
                  <a:lnTo>
                    <a:pt x="248" y="890"/>
                  </a:lnTo>
                  <a:lnTo>
                    <a:pt x="237" y="892"/>
                  </a:lnTo>
                  <a:lnTo>
                    <a:pt x="228" y="888"/>
                  </a:lnTo>
                  <a:lnTo>
                    <a:pt x="217" y="886"/>
                  </a:lnTo>
                  <a:lnTo>
                    <a:pt x="208" y="883"/>
                  </a:lnTo>
                  <a:lnTo>
                    <a:pt x="198" y="882"/>
                  </a:lnTo>
                  <a:lnTo>
                    <a:pt x="177" y="882"/>
                  </a:lnTo>
                  <a:lnTo>
                    <a:pt x="158" y="884"/>
                  </a:lnTo>
                  <a:lnTo>
                    <a:pt x="147" y="886"/>
                  </a:lnTo>
                  <a:lnTo>
                    <a:pt x="138" y="886"/>
                  </a:lnTo>
                  <a:lnTo>
                    <a:pt x="130" y="886"/>
                  </a:lnTo>
                  <a:lnTo>
                    <a:pt x="123" y="884"/>
                  </a:lnTo>
                  <a:lnTo>
                    <a:pt x="115" y="882"/>
                  </a:lnTo>
                  <a:lnTo>
                    <a:pt x="108" y="877"/>
                  </a:lnTo>
                  <a:lnTo>
                    <a:pt x="102" y="871"/>
                  </a:lnTo>
                  <a:lnTo>
                    <a:pt x="96" y="862"/>
                  </a:lnTo>
                  <a:lnTo>
                    <a:pt x="89" y="851"/>
                  </a:lnTo>
                  <a:lnTo>
                    <a:pt x="85" y="840"/>
                  </a:lnTo>
                  <a:lnTo>
                    <a:pt x="81" y="829"/>
                  </a:lnTo>
                  <a:lnTo>
                    <a:pt x="77" y="818"/>
                  </a:lnTo>
                  <a:lnTo>
                    <a:pt x="72" y="808"/>
                  </a:lnTo>
                  <a:lnTo>
                    <a:pt x="66" y="799"/>
                  </a:lnTo>
                  <a:lnTo>
                    <a:pt x="62" y="795"/>
                  </a:lnTo>
                  <a:lnTo>
                    <a:pt x="57" y="792"/>
                  </a:lnTo>
                  <a:lnTo>
                    <a:pt x="51" y="789"/>
                  </a:lnTo>
                  <a:lnTo>
                    <a:pt x="45" y="786"/>
                  </a:lnTo>
                  <a:lnTo>
                    <a:pt x="40" y="767"/>
                  </a:lnTo>
                  <a:lnTo>
                    <a:pt x="36" y="759"/>
                  </a:lnTo>
                  <a:lnTo>
                    <a:pt x="32" y="751"/>
                  </a:lnTo>
                  <a:lnTo>
                    <a:pt x="28" y="742"/>
                  </a:lnTo>
                  <a:lnTo>
                    <a:pt x="26" y="733"/>
                  </a:lnTo>
                  <a:lnTo>
                    <a:pt x="22" y="702"/>
                  </a:lnTo>
                  <a:lnTo>
                    <a:pt x="19" y="691"/>
                  </a:lnTo>
                  <a:lnTo>
                    <a:pt x="15" y="681"/>
                  </a:lnTo>
                  <a:lnTo>
                    <a:pt x="7" y="672"/>
                  </a:lnTo>
                  <a:lnTo>
                    <a:pt x="0" y="663"/>
                  </a:lnTo>
                  <a:lnTo>
                    <a:pt x="9" y="658"/>
                  </a:lnTo>
                  <a:lnTo>
                    <a:pt x="20" y="653"/>
                  </a:lnTo>
                  <a:lnTo>
                    <a:pt x="24" y="650"/>
                  </a:lnTo>
                  <a:lnTo>
                    <a:pt x="27" y="647"/>
                  </a:lnTo>
                  <a:lnTo>
                    <a:pt x="28" y="644"/>
                  </a:lnTo>
                  <a:lnTo>
                    <a:pt x="29" y="640"/>
                  </a:lnTo>
                  <a:lnTo>
                    <a:pt x="31" y="629"/>
                  </a:lnTo>
                  <a:lnTo>
                    <a:pt x="31" y="619"/>
                  </a:lnTo>
                  <a:lnTo>
                    <a:pt x="31" y="607"/>
                  </a:lnTo>
                  <a:lnTo>
                    <a:pt x="29" y="598"/>
                  </a:lnTo>
                  <a:lnTo>
                    <a:pt x="29" y="588"/>
                  </a:lnTo>
                  <a:lnTo>
                    <a:pt x="31" y="57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30" name="Freeform 151">
              <a:extLst>
                <a:ext uri="{FF2B5EF4-FFF2-40B4-BE49-F238E27FC236}">
                  <a16:creationId xmlns:a16="http://schemas.microsoft.com/office/drawing/2014/main" id="{064FB5B6-A14F-734D-BC2F-1F0B31A5E3A1}"/>
                </a:ext>
              </a:extLst>
            </p:cNvPr>
            <p:cNvSpPr>
              <a:spLocks/>
            </p:cNvSpPr>
            <p:nvPr/>
          </p:nvSpPr>
          <p:spPr bwMode="auto">
            <a:xfrm>
              <a:off x="7036526" y="4246753"/>
              <a:ext cx="1083906" cy="561761"/>
            </a:xfrm>
            <a:custGeom>
              <a:avLst/>
              <a:gdLst/>
              <a:ahLst/>
              <a:cxnLst>
                <a:cxn ang="0">
                  <a:pos x="215" y="673"/>
                </a:cxn>
                <a:cxn ang="0">
                  <a:pos x="279" y="685"/>
                </a:cxn>
                <a:cxn ang="0">
                  <a:pos x="302" y="596"/>
                </a:cxn>
                <a:cxn ang="0">
                  <a:pos x="340" y="576"/>
                </a:cxn>
                <a:cxn ang="0">
                  <a:pos x="404" y="634"/>
                </a:cxn>
                <a:cxn ang="0">
                  <a:pos x="496" y="659"/>
                </a:cxn>
                <a:cxn ang="0">
                  <a:pos x="625" y="636"/>
                </a:cxn>
                <a:cxn ang="0">
                  <a:pos x="785" y="625"/>
                </a:cxn>
                <a:cxn ang="0">
                  <a:pos x="851" y="553"/>
                </a:cxn>
                <a:cxn ang="0">
                  <a:pos x="901" y="575"/>
                </a:cxn>
                <a:cxn ang="0">
                  <a:pos x="996" y="605"/>
                </a:cxn>
                <a:cxn ang="0">
                  <a:pos x="1065" y="653"/>
                </a:cxn>
                <a:cxn ang="0">
                  <a:pos x="1092" y="607"/>
                </a:cxn>
                <a:cxn ang="0">
                  <a:pos x="1019" y="390"/>
                </a:cxn>
                <a:cxn ang="0">
                  <a:pos x="1098" y="356"/>
                </a:cxn>
                <a:cxn ang="0">
                  <a:pos x="1210" y="344"/>
                </a:cxn>
                <a:cxn ang="0">
                  <a:pos x="1255" y="259"/>
                </a:cxn>
                <a:cxn ang="0">
                  <a:pos x="1304" y="221"/>
                </a:cxn>
                <a:cxn ang="0">
                  <a:pos x="1375" y="185"/>
                </a:cxn>
                <a:cxn ang="0">
                  <a:pos x="1412" y="115"/>
                </a:cxn>
                <a:cxn ang="0">
                  <a:pos x="1495" y="190"/>
                </a:cxn>
                <a:cxn ang="0">
                  <a:pos x="1565" y="171"/>
                </a:cxn>
                <a:cxn ang="0">
                  <a:pos x="1683" y="101"/>
                </a:cxn>
                <a:cxn ang="0">
                  <a:pos x="1723" y="37"/>
                </a:cxn>
                <a:cxn ang="0">
                  <a:pos x="1778" y="2"/>
                </a:cxn>
                <a:cxn ang="0">
                  <a:pos x="1965" y="116"/>
                </a:cxn>
                <a:cxn ang="0">
                  <a:pos x="2094" y="128"/>
                </a:cxn>
                <a:cxn ang="0">
                  <a:pos x="2264" y="151"/>
                </a:cxn>
                <a:cxn ang="0">
                  <a:pos x="2325" y="207"/>
                </a:cxn>
                <a:cxn ang="0">
                  <a:pos x="2297" y="283"/>
                </a:cxn>
                <a:cxn ang="0">
                  <a:pos x="2302" y="357"/>
                </a:cxn>
                <a:cxn ang="0">
                  <a:pos x="2356" y="631"/>
                </a:cxn>
                <a:cxn ang="0">
                  <a:pos x="2229" y="667"/>
                </a:cxn>
                <a:cxn ang="0">
                  <a:pos x="2219" y="710"/>
                </a:cxn>
                <a:cxn ang="0">
                  <a:pos x="2199" y="789"/>
                </a:cxn>
                <a:cxn ang="0">
                  <a:pos x="2179" y="851"/>
                </a:cxn>
                <a:cxn ang="0">
                  <a:pos x="2141" y="925"/>
                </a:cxn>
                <a:cxn ang="0">
                  <a:pos x="1995" y="1098"/>
                </a:cxn>
                <a:cxn ang="0">
                  <a:pos x="1817" y="1151"/>
                </a:cxn>
                <a:cxn ang="0">
                  <a:pos x="1721" y="1156"/>
                </a:cxn>
                <a:cxn ang="0">
                  <a:pos x="1623" y="1199"/>
                </a:cxn>
                <a:cxn ang="0">
                  <a:pos x="1312" y="1236"/>
                </a:cxn>
                <a:cxn ang="0">
                  <a:pos x="1241" y="1154"/>
                </a:cxn>
                <a:cxn ang="0">
                  <a:pos x="1151" y="1131"/>
                </a:cxn>
                <a:cxn ang="0">
                  <a:pos x="1014" y="1070"/>
                </a:cxn>
                <a:cxn ang="0">
                  <a:pos x="895" y="1041"/>
                </a:cxn>
                <a:cxn ang="0">
                  <a:pos x="834" y="961"/>
                </a:cxn>
                <a:cxn ang="0">
                  <a:pos x="821" y="837"/>
                </a:cxn>
                <a:cxn ang="0">
                  <a:pos x="649" y="829"/>
                </a:cxn>
                <a:cxn ang="0">
                  <a:pos x="530" y="817"/>
                </a:cxn>
                <a:cxn ang="0">
                  <a:pos x="409" y="865"/>
                </a:cxn>
                <a:cxn ang="0">
                  <a:pos x="324" y="842"/>
                </a:cxn>
                <a:cxn ang="0">
                  <a:pos x="237" y="892"/>
                </a:cxn>
                <a:cxn ang="0">
                  <a:pos x="138" y="886"/>
                </a:cxn>
                <a:cxn ang="0">
                  <a:pos x="85" y="840"/>
                </a:cxn>
                <a:cxn ang="0">
                  <a:pos x="45" y="786"/>
                </a:cxn>
                <a:cxn ang="0">
                  <a:pos x="19" y="691"/>
                </a:cxn>
                <a:cxn ang="0">
                  <a:pos x="27" y="647"/>
                </a:cxn>
                <a:cxn ang="0">
                  <a:pos x="31" y="576"/>
                </a:cxn>
              </a:cxnLst>
              <a:rect l="0" t="0" r="r" b="b"/>
              <a:pathLst>
                <a:path w="2379" h="1242">
                  <a:moveTo>
                    <a:pt x="31" y="576"/>
                  </a:moveTo>
                  <a:lnTo>
                    <a:pt x="86" y="566"/>
                  </a:lnTo>
                  <a:lnTo>
                    <a:pt x="101" y="581"/>
                  </a:lnTo>
                  <a:lnTo>
                    <a:pt x="121" y="601"/>
                  </a:lnTo>
                  <a:lnTo>
                    <a:pt x="142" y="620"/>
                  </a:lnTo>
                  <a:lnTo>
                    <a:pt x="158" y="632"/>
                  </a:lnTo>
                  <a:lnTo>
                    <a:pt x="184" y="651"/>
                  </a:lnTo>
                  <a:lnTo>
                    <a:pt x="215" y="673"/>
                  </a:lnTo>
                  <a:lnTo>
                    <a:pt x="222" y="678"/>
                  </a:lnTo>
                  <a:lnTo>
                    <a:pt x="230" y="684"/>
                  </a:lnTo>
                  <a:lnTo>
                    <a:pt x="239" y="686"/>
                  </a:lnTo>
                  <a:lnTo>
                    <a:pt x="247" y="689"/>
                  </a:lnTo>
                  <a:lnTo>
                    <a:pt x="255" y="690"/>
                  </a:lnTo>
                  <a:lnTo>
                    <a:pt x="264" y="690"/>
                  </a:lnTo>
                  <a:lnTo>
                    <a:pt x="272" y="689"/>
                  </a:lnTo>
                  <a:lnTo>
                    <a:pt x="279" y="685"/>
                  </a:lnTo>
                  <a:lnTo>
                    <a:pt x="283" y="681"/>
                  </a:lnTo>
                  <a:lnTo>
                    <a:pt x="287" y="676"/>
                  </a:lnTo>
                  <a:lnTo>
                    <a:pt x="290" y="669"/>
                  </a:lnTo>
                  <a:lnTo>
                    <a:pt x="291" y="663"/>
                  </a:lnTo>
                  <a:lnTo>
                    <a:pt x="294" y="646"/>
                  </a:lnTo>
                  <a:lnTo>
                    <a:pt x="295" y="628"/>
                  </a:lnTo>
                  <a:lnTo>
                    <a:pt x="298" y="611"/>
                  </a:lnTo>
                  <a:lnTo>
                    <a:pt x="302" y="596"/>
                  </a:lnTo>
                  <a:lnTo>
                    <a:pt x="304" y="588"/>
                  </a:lnTo>
                  <a:lnTo>
                    <a:pt x="308" y="583"/>
                  </a:lnTo>
                  <a:lnTo>
                    <a:pt x="313" y="579"/>
                  </a:lnTo>
                  <a:lnTo>
                    <a:pt x="320" y="576"/>
                  </a:lnTo>
                  <a:lnTo>
                    <a:pt x="325" y="575"/>
                  </a:lnTo>
                  <a:lnTo>
                    <a:pt x="330" y="575"/>
                  </a:lnTo>
                  <a:lnTo>
                    <a:pt x="335" y="575"/>
                  </a:lnTo>
                  <a:lnTo>
                    <a:pt x="340" y="576"/>
                  </a:lnTo>
                  <a:lnTo>
                    <a:pt x="349" y="579"/>
                  </a:lnTo>
                  <a:lnTo>
                    <a:pt x="359" y="584"/>
                  </a:lnTo>
                  <a:lnTo>
                    <a:pt x="366" y="590"/>
                  </a:lnTo>
                  <a:lnTo>
                    <a:pt x="374" y="598"/>
                  </a:lnTo>
                  <a:lnTo>
                    <a:pt x="381" y="606"/>
                  </a:lnTo>
                  <a:lnTo>
                    <a:pt x="386" y="614"/>
                  </a:lnTo>
                  <a:lnTo>
                    <a:pt x="395" y="625"/>
                  </a:lnTo>
                  <a:lnTo>
                    <a:pt x="404" y="634"/>
                  </a:lnTo>
                  <a:lnTo>
                    <a:pt x="414" y="642"/>
                  </a:lnTo>
                  <a:lnTo>
                    <a:pt x="425" y="649"/>
                  </a:lnTo>
                  <a:lnTo>
                    <a:pt x="436" y="654"/>
                  </a:lnTo>
                  <a:lnTo>
                    <a:pt x="448" y="656"/>
                  </a:lnTo>
                  <a:lnTo>
                    <a:pt x="460" y="659"/>
                  </a:lnTo>
                  <a:lnTo>
                    <a:pt x="471" y="660"/>
                  </a:lnTo>
                  <a:lnTo>
                    <a:pt x="484" y="659"/>
                  </a:lnTo>
                  <a:lnTo>
                    <a:pt x="496" y="659"/>
                  </a:lnTo>
                  <a:lnTo>
                    <a:pt x="509" y="656"/>
                  </a:lnTo>
                  <a:lnTo>
                    <a:pt x="522" y="655"/>
                  </a:lnTo>
                  <a:lnTo>
                    <a:pt x="546" y="649"/>
                  </a:lnTo>
                  <a:lnTo>
                    <a:pt x="572" y="642"/>
                  </a:lnTo>
                  <a:lnTo>
                    <a:pt x="585" y="638"/>
                  </a:lnTo>
                  <a:lnTo>
                    <a:pt x="598" y="636"/>
                  </a:lnTo>
                  <a:lnTo>
                    <a:pt x="611" y="636"/>
                  </a:lnTo>
                  <a:lnTo>
                    <a:pt x="625" y="636"/>
                  </a:lnTo>
                  <a:lnTo>
                    <a:pt x="651" y="637"/>
                  </a:lnTo>
                  <a:lnTo>
                    <a:pt x="678" y="640"/>
                  </a:lnTo>
                  <a:lnTo>
                    <a:pt x="706" y="641"/>
                  </a:lnTo>
                  <a:lnTo>
                    <a:pt x="732" y="641"/>
                  </a:lnTo>
                  <a:lnTo>
                    <a:pt x="746" y="640"/>
                  </a:lnTo>
                  <a:lnTo>
                    <a:pt x="759" y="636"/>
                  </a:lnTo>
                  <a:lnTo>
                    <a:pt x="772" y="632"/>
                  </a:lnTo>
                  <a:lnTo>
                    <a:pt x="785" y="625"/>
                  </a:lnTo>
                  <a:lnTo>
                    <a:pt x="798" y="611"/>
                  </a:lnTo>
                  <a:lnTo>
                    <a:pt x="808" y="594"/>
                  </a:lnTo>
                  <a:lnTo>
                    <a:pt x="813" y="587"/>
                  </a:lnTo>
                  <a:lnTo>
                    <a:pt x="820" y="579"/>
                  </a:lnTo>
                  <a:lnTo>
                    <a:pt x="825" y="571"/>
                  </a:lnTo>
                  <a:lnTo>
                    <a:pt x="833" y="564"/>
                  </a:lnTo>
                  <a:lnTo>
                    <a:pt x="840" y="558"/>
                  </a:lnTo>
                  <a:lnTo>
                    <a:pt x="851" y="553"/>
                  </a:lnTo>
                  <a:lnTo>
                    <a:pt x="856" y="552"/>
                  </a:lnTo>
                  <a:lnTo>
                    <a:pt x="861" y="552"/>
                  </a:lnTo>
                  <a:lnTo>
                    <a:pt x="866" y="553"/>
                  </a:lnTo>
                  <a:lnTo>
                    <a:pt x="872" y="555"/>
                  </a:lnTo>
                  <a:lnTo>
                    <a:pt x="881" y="562"/>
                  </a:lnTo>
                  <a:lnTo>
                    <a:pt x="891" y="568"/>
                  </a:lnTo>
                  <a:lnTo>
                    <a:pt x="896" y="572"/>
                  </a:lnTo>
                  <a:lnTo>
                    <a:pt x="901" y="575"/>
                  </a:lnTo>
                  <a:lnTo>
                    <a:pt x="908" y="576"/>
                  </a:lnTo>
                  <a:lnTo>
                    <a:pt x="913" y="577"/>
                  </a:lnTo>
                  <a:lnTo>
                    <a:pt x="931" y="579"/>
                  </a:lnTo>
                  <a:lnTo>
                    <a:pt x="945" y="581"/>
                  </a:lnTo>
                  <a:lnTo>
                    <a:pt x="961" y="587"/>
                  </a:lnTo>
                  <a:lnTo>
                    <a:pt x="978" y="593"/>
                  </a:lnTo>
                  <a:lnTo>
                    <a:pt x="987" y="597"/>
                  </a:lnTo>
                  <a:lnTo>
                    <a:pt x="996" y="605"/>
                  </a:lnTo>
                  <a:lnTo>
                    <a:pt x="1004" y="612"/>
                  </a:lnTo>
                  <a:lnTo>
                    <a:pt x="1010" y="620"/>
                  </a:lnTo>
                  <a:lnTo>
                    <a:pt x="1018" y="629"/>
                  </a:lnTo>
                  <a:lnTo>
                    <a:pt x="1024" y="637"/>
                  </a:lnTo>
                  <a:lnTo>
                    <a:pt x="1033" y="645"/>
                  </a:lnTo>
                  <a:lnTo>
                    <a:pt x="1043" y="651"/>
                  </a:lnTo>
                  <a:lnTo>
                    <a:pt x="1054" y="653"/>
                  </a:lnTo>
                  <a:lnTo>
                    <a:pt x="1065" y="653"/>
                  </a:lnTo>
                  <a:lnTo>
                    <a:pt x="1072" y="651"/>
                  </a:lnTo>
                  <a:lnTo>
                    <a:pt x="1079" y="649"/>
                  </a:lnTo>
                  <a:lnTo>
                    <a:pt x="1084" y="645"/>
                  </a:lnTo>
                  <a:lnTo>
                    <a:pt x="1088" y="638"/>
                  </a:lnTo>
                  <a:lnTo>
                    <a:pt x="1090" y="632"/>
                  </a:lnTo>
                  <a:lnTo>
                    <a:pt x="1093" y="624"/>
                  </a:lnTo>
                  <a:lnTo>
                    <a:pt x="1093" y="616"/>
                  </a:lnTo>
                  <a:lnTo>
                    <a:pt x="1092" y="607"/>
                  </a:lnTo>
                  <a:lnTo>
                    <a:pt x="1090" y="597"/>
                  </a:lnTo>
                  <a:lnTo>
                    <a:pt x="1088" y="585"/>
                  </a:lnTo>
                  <a:lnTo>
                    <a:pt x="1081" y="562"/>
                  </a:lnTo>
                  <a:lnTo>
                    <a:pt x="1072" y="537"/>
                  </a:lnTo>
                  <a:lnTo>
                    <a:pt x="1052" y="484"/>
                  </a:lnTo>
                  <a:lnTo>
                    <a:pt x="1032" y="432"/>
                  </a:lnTo>
                  <a:lnTo>
                    <a:pt x="1024" y="410"/>
                  </a:lnTo>
                  <a:lnTo>
                    <a:pt x="1019" y="390"/>
                  </a:lnTo>
                  <a:lnTo>
                    <a:pt x="1018" y="381"/>
                  </a:lnTo>
                  <a:lnTo>
                    <a:pt x="1017" y="373"/>
                  </a:lnTo>
                  <a:lnTo>
                    <a:pt x="1017" y="365"/>
                  </a:lnTo>
                  <a:lnTo>
                    <a:pt x="1018" y="359"/>
                  </a:lnTo>
                  <a:lnTo>
                    <a:pt x="1036" y="356"/>
                  </a:lnTo>
                  <a:lnTo>
                    <a:pt x="1055" y="355"/>
                  </a:lnTo>
                  <a:lnTo>
                    <a:pt x="1076" y="355"/>
                  </a:lnTo>
                  <a:lnTo>
                    <a:pt x="1098" y="356"/>
                  </a:lnTo>
                  <a:lnTo>
                    <a:pt x="1119" y="359"/>
                  </a:lnTo>
                  <a:lnTo>
                    <a:pt x="1141" y="359"/>
                  </a:lnTo>
                  <a:lnTo>
                    <a:pt x="1162" y="359"/>
                  </a:lnTo>
                  <a:lnTo>
                    <a:pt x="1182" y="356"/>
                  </a:lnTo>
                  <a:lnTo>
                    <a:pt x="1190" y="353"/>
                  </a:lnTo>
                  <a:lnTo>
                    <a:pt x="1198" y="351"/>
                  </a:lnTo>
                  <a:lnTo>
                    <a:pt x="1204" y="348"/>
                  </a:lnTo>
                  <a:lnTo>
                    <a:pt x="1210" y="344"/>
                  </a:lnTo>
                  <a:lnTo>
                    <a:pt x="1220" y="336"/>
                  </a:lnTo>
                  <a:lnTo>
                    <a:pt x="1228" y="327"/>
                  </a:lnTo>
                  <a:lnTo>
                    <a:pt x="1234" y="317"/>
                  </a:lnTo>
                  <a:lnTo>
                    <a:pt x="1239" y="305"/>
                  </a:lnTo>
                  <a:lnTo>
                    <a:pt x="1243" y="294"/>
                  </a:lnTo>
                  <a:lnTo>
                    <a:pt x="1247" y="282"/>
                  </a:lnTo>
                  <a:lnTo>
                    <a:pt x="1251" y="270"/>
                  </a:lnTo>
                  <a:lnTo>
                    <a:pt x="1255" y="259"/>
                  </a:lnTo>
                  <a:lnTo>
                    <a:pt x="1259" y="248"/>
                  </a:lnTo>
                  <a:lnTo>
                    <a:pt x="1264" y="239"/>
                  </a:lnTo>
                  <a:lnTo>
                    <a:pt x="1272" y="232"/>
                  </a:lnTo>
                  <a:lnTo>
                    <a:pt x="1280" y="226"/>
                  </a:lnTo>
                  <a:lnTo>
                    <a:pt x="1285" y="224"/>
                  </a:lnTo>
                  <a:lnTo>
                    <a:pt x="1291" y="222"/>
                  </a:lnTo>
                  <a:lnTo>
                    <a:pt x="1296" y="221"/>
                  </a:lnTo>
                  <a:lnTo>
                    <a:pt x="1304" y="221"/>
                  </a:lnTo>
                  <a:lnTo>
                    <a:pt x="1325" y="221"/>
                  </a:lnTo>
                  <a:lnTo>
                    <a:pt x="1340" y="219"/>
                  </a:lnTo>
                  <a:lnTo>
                    <a:pt x="1353" y="216"/>
                  </a:lnTo>
                  <a:lnTo>
                    <a:pt x="1361" y="211"/>
                  </a:lnTo>
                  <a:lnTo>
                    <a:pt x="1368" y="206"/>
                  </a:lnTo>
                  <a:lnTo>
                    <a:pt x="1372" y="200"/>
                  </a:lnTo>
                  <a:lnTo>
                    <a:pt x="1374" y="193"/>
                  </a:lnTo>
                  <a:lnTo>
                    <a:pt x="1375" y="185"/>
                  </a:lnTo>
                  <a:lnTo>
                    <a:pt x="1375" y="167"/>
                  </a:lnTo>
                  <a:lnTo>
                    <a:pt x="1377" y="147"/>
                  </a:lnTo>
                  <a:lnTo>
                    <a:pt x="1381" y="136"/>
                  </a:lnTo>
                  <a:lnTo>
                    <a:pt x="1385" y="125"/>
                  </a:lnTo>
                  <a:lnTo>
                    <a:pt x="1392" y="114"/>
                  </a:lnTo>
                  <a:lnTo>
                    <a:pt x="1401" y="102"/>
                  </a:lnTo>
                  <a:lnTo>
                    <a:pt x="1401" y="102"/>
                  </a:lnTo>
                  <a:lnTo>
                    <a:pt x="1412" y="115"/>
                  </a:lnTo>
                  <a:lnTo>
                    <a:pt x="1423" y="131"/>
                  </a:lnTo>
                  <a:lnTo>
                    <a:pt x="1438" y="146"/>
                  </a:lnTo>
                  <a:lnTo>
                    <a:pt x="1453" y="162"/>
                  </a:lnTo>
                  <a:lnTo>
                    <a:pt x="1461" y="169"/>
                  </a:lnTo>
                  <a:lnTo>
                    <a:pt x="1469" y="176"/>
                  </a:lnTo>
                  <a:lnTo>
                    <a:pt x="1478" y="181"/>
                  </a:lnTo>
                  <a:lnTo>
                    <a:pt x="1486" y="186"/>
                  </a:lnTo>
                  <a:lnTo>
                    <a:pt x="1495" y="190"/>
                  </a:lnTo>
                  <a:lnTo>
                    <a:pt x="1502" y="193"/>
                  </a:lnTo>
                  <a:lnTo>
                    <a:pt x="1512" y="194"/>
                  </a:lnTo>
                  <a:lnTo>
                    <a:pt x="1519" y="193"/>
                  </a:lnTo>
                  <a:lnTo>
                    <a:pt x="1526" y="191"/>
                  </a:lnTo>
                  <a:lnTo>
                    <a:pt x="1534" y="189"/>
                  </a:lnTo>
                  <a:lnTo>
                    <a:pt x="1541" y="185"/>
                  </a:lnTo>
                  <a:lnTo>
                    <a:pt x="1549" y="181"/>
                  </a:lnTo>
                  <a:lnTo>
                    <a:pt x="1565" y="171"/>
                  </a:lnTo>
                  <a:lnTo>
                    <a:pt x="1581" y="159"/>
                  </a:lnTo>
                  <a:lnTo>
                    <a:pt x="1598" y="146"/>
                  </a:lnTo>
                  <a:lnTo>
                    <a:pt x="1614" y="134"/>
                  </a:lnTo>
                  <a:lnTo>
                    <a:pt x="1631" y="124"/>
                  </a:lnTo>
                  <a:lnTo>
                    <a:pt x="1646" y="116"/>
                  </a:lnTo>
                  <a:lnTo>
                    <a:pt x="1659" y="112"/>
                  </a:lnTo>
                  <a:lnTo>
                    <a:pt x="1671" y="107"/>
                  </a:lnTo>
                  <a:lnTo>
                    <a:pt x="1683" y="101"/>
                  </a:lnTo>
                  <a:lnTo>
                    <a:pt x="1693" y="94"/>
                  </a:lnTo>
                  <a:lnTo>
                    <a:pt x="1702" y="86"/>
                  </a:lnTo>
                  <a:lnTo>
                    <a:pt x="1710" y="77"/>
                  </a:lnTo>
                  <a:lnTo>
                    <a:pt x="1712" y="72"/>
                  </a:lnTo>
                  <a:lnTo>
                    <a:pt x="1715" y="67"/>
                  </a:lnTo>
                  <a:lnTo>
                    <a:pt x="1717" y="61"/>
                  </a:lnTo>
                  <a:lnTo>
                    <a:pt x="1719" y="55"/>
                  </a:lnTo>
                  <a:lnTo>
                    <a:pt x="1723" y="37"/>
                  </a:lnTo>
                  <a:lnTo>
                    <a:pt x="1729" y="19"/>
                  </a:lnTo>
                  <a:lnTo>
                    <a:pt x="1733" y="11"/>
                  </a:lnTo>
                  <a:lnTo>
                    <a:pt x="1740" y="5"/>
                  </a:lnTo>
                  <a:lnTo>
                    <a:pt x="1743" y="2"/>
                  </a:lnTo>
                  <a:lnTo>
                    <a:pt x="1747" y="1"/>
                  </a:lnTo>
                  <a:lnTo>
                    <a:pt x="1751" y="0"/>
                  </a:lnTo>
                  <a:lnTo>
                    <a:pt x="1756" y="0"/>
                  </a:lnTo>
                  <a:lnTo>
                    <a:pt x="1778" y="2"/>
                  </a:lnTo>
                  <a:lnTo>
                    <a:pt x="1795" y="5"/>
                  </a:lnTo>
                  <a:lnTo>
                    <a:pt x="1809" y="9"/>
                  </a:lnTo>
                  <a:lnTo>
                    <a:pt x="1821" y="14"/>
                  </a:lnTo>
                  <a:lnTo>
                    <a:pt x="1843" y="29"/>
                  </a:lnTo>
                  <a:lnTo>
                    <a:pt x="1873" y="51"/>
                  </a:lnTo>
                  <a:lnTo>
                    <a:pt x="1909" y="77"/>
                  </a:lnTo>
                  <a:lnTo>
                    <a:pt x="1945" y="105"/>
                  </a:lnTo>
                  <a:lnTo>
                    <a:pt x="1965" y="116"/>
                  </a:lnTo>
                  <a:lnTo>
                    <a:pt x="1984" y="125"/>
                  </a:lnTo>
                  <a:lnTo>
                    <a:pt x="1995" y="129"/>
                  </a:lnTo>
                  <a:lnTo>
                    <a:pt x="2005" y="133"/>
                  </a:lnTo>
                  <a:lnTo>
                    <a:pt x="2015" y="136"/>
                  </a:lnTo>
                  <a:lnTo>
                    <a:pt x="2027" y="137"/>
                  </a:lnTo>
                  <a:lnTo>
                    <a:pt x="2049" y="134"/>
                  </a:lnTo>
                  <a:lnTo>
                    <a:pt x="2071" y="131"/>
                  </a:lnTo>
                  <a:lnTo>
                    <a:pt x="2094" y="128"/>
                  </a:lnTo>
                  <a:lnTo>
                    <a:pt x="2118" y="127"/>
                  </a:lnTo>
                  <a:lnTo>
                    <a:pt x="2141" y="125"/>
                  </a:lnTo>
                  <a:lnTo>
                    <a:pt x="2164" y="127"/>
                  </a:lnTo>
                  <a:lnTo>
                    <a:pt x="2186" y="129"/>
                  </a:lnTo>
                  <a:lnTo>
                    <a:pt x="2208" y="133"/>
                  </a:lnTo>
                  <a:lnTo>
                    <a:pt x="2228" y="137"/>
                  </a:lnTo>
                  <a:lnTo>
                    <a:pt x="2246" y="143"/>
                  </a:lnTo>
                  <a:lnTo>
                    <a:pt x="2264" y="151"/>
                  </a:lnTo>
                  <a:lnTo>
                    <a:pt x="2281" y="160"/>
                  </a:lnTo>
                  <a:lnTo>
                    <a:pt x="2288" y="165"/>
                  </a:lnTo>
                  <a:lnTo>
                    <a:pt x="2294" y="171"/>
                  </a:lnTo>
                  <a:lnTo>
                    <a:pt x="2299" y="177"/>
                  </a:lnTo>
                  <a:lnTo>
                    <a:pt x="2304" y="182"/>
                  </a:lnTo>
                  <a:lnTo>
                    <a:pt x="2315" y="194"/>
                  </a:lnTo>
                  <a:lnTo>
                    <a:pt x="2325" y="207"/>
                  </a:lnTo>
                  <a:lnTo>
                    <a:pt x="2325" y="207"/>
                  </a:lnTo>
                  <a:lnTo>
                    <a:pt x="2326" y="215"/>
                  </a:lnTo>
                  <a:lnTo>
                    <a:pt x="2326" y="221"/>
                  </a:lnTo>
                  <a:lnTo>
                    <a:pt x="2324" y="228"/>
                  </a:lnTo>
                  <a:lnTo>
                    <a:pt x="2321" y="234"/>
                  </a:lnTo>
                  <a:lnTo>
                    <a:pt x="2315" y="247"/>
                  </a:lnTo>
                  <a:lnTo>
                    <a:pt x="2307" y="260"/>
                  </a:lnTo>
                  <a:lnTo>
                    <a:pt x="2302" y="272"/>
                  </a:lnTo>
                  <a:lnTo>
                    <a:pt x="2297" y="283"/>
                  </a:lnTo>
                  <a:lnTo>
                    <a:pt x="2293" y="296"/>
                  </a:lnTo>
                  <a:lnTo>
                    <a:pt x="2291" y="308"/>
                  </a:lnTo>
                  <a:lnTo>
                    <a:pt x="2290" y="321"/>
                  </a:lnTo>
                  <a:lnTo>
                    <a:pt x="2291" y="334"/>
                  </a:lnTo>
                  <a:lnTo>
                    <a:pt x="2293" y="339"/>
                  </a:lnTo>
                  <a:lnTo>
                    <a:pt x="2295" y="346"/>
                  </a:lnTo>
                  <a:lnTo>
                    <a:pt x="2298" y="352"/>
                  </a:lnTo>
                  <a:lnTo>
                    <a:pt x="2302" y="357"/>
                  </a:lnTo>
                  <a:lnTo>
                    <a:pt x="2315" y="378"/>
                  </a:lnTo>
                  <a:lnTo>
                    <a:pt x="2329" y="400"/>
                  </a:lnTo>
                  <a:lnTo>
                    <a:pt x="2343" y="422"/>
                  </a:lnTo>
                  <a:lnTo>
                    <a:pt x="2359" y="441"/>
                  </a:lnTo>
                  <a:lnTo>
                    <a:pt x="2379" y="498"/>
                  </a:lnTo>
                  <a:lnTo>
                    <a:pt x="2379" y="498"/>
                  </a:lnTo>
                  <a:lnTo>
                    <a:pt x="2372" y="619"/>
                  </a:lnTo>
                  <a:lnTo>
                    <a:pt x="2356" y="631"/>
                  </a:lnTo>
                  <a:lnTo>
                    <a:pt x="2339" y="640"/>
                  </a:lnTo>
                  <a:lnTo>
                    <a:pt x="2324" y="649"/>
                  </a:lnTo>
                  <a:lnTo>
                    <a:pt x="2308" y="655"/>
                  </a:lnTo>
                  <a:lnTo>
                    <a:pt x="2291" y="659"/>
                  </a:lnTo>
                  <a:lnTo>
                    <a:pt x="2275" y="663"/>
                  </a:lnTo>
                  <a:lnTo>
                    <a:pt x="2255" y="666"/>
                  </a:lnTo>
                  <a:lnTo>
                    <a:pt x="2236" y="666"/>
                  </a:lnTo>
                  <a:lnTo>
                    <a:pt x="2229" y="667"/>
                  </a:lnTo>
                  <a:lnTo>
                    <a:pt x="2224" y="668"/>
                  </a:lnTo>
                  <a:lnTo>
                    <a:pt x="2220" y="671"/>
                  </a:lnTo>
                  <a:lnTo>
                    <a:pt x="2218" y="675"/>
                  </a:lnTo>
                  <a:lnTo>
                    <a:pt x="2216" y="678"/>
                  </a:lnTo>
                  <a:lnTo>
                    <a:pt x="2215" y="684"/>
                  </a:lnTo>
                  <a:lnTo>
                    <a:pt x="2215" y="690"/>
                  </a:lnTo>
                  <a:lnTo>
                    <a:pt x="2216" y="697"/>
                  </a:lnTo>
                  <a:lnTo>
                    <a:pt x="2219" y="710"/>
                  </a:lnTo>
                  <a:lnTo>
                    <a:pt x="2221" y="724"/>
                  </a:lnTo>
                  <a:lnTo>
                    <a:pt x="2221" y="730"/>
                  </a:lnTo>
                  <a:lnTo>
                    <a:pt x="2223" y="737"/>
                  </a:lnTo>
                  <a:lnTo>
                    <a:pt x="2221" y="743"/>
                  </a:lnTo>
                  <a:lnTo>
                    <a:pt x="2220" y="750"/>
                  </a:lnTo>
                  <a:lnTo>
                    <a:pt x="2212" y="767"/>
                  </a:lnTo>
                  <a:lnTo>
                    <a:pt x="2203" y="782"/>
                  </a:lnTo>
                  <a:lnTo>
                    <a:pt x="2199" y="789"/>
                  </a:lnTo>
                  <a:lnTo>
                    <a:pt x="2197" y="798"/>
                  </a:lnTo>
                  <a:lnTo>
                    <a:pt x="2194" y="807"/>
                  </a:lnTo>
                  <a:lnTo>
                    <a:pt x="2193" y="817"/>
                  </a:lnTo>
                  <a:lnTo>
                    <a:pt x="2192" y="824"/>
                  </a:lnTo>
                  <a:lnTo>
                    <a:pt x="2190" y="830"/>
                  </a:lnTo>
                  <a:lnTo>
                    <a:pt x="2188" y="835"/>
                  </a:lnTo>
                  <a:lnTo>
                    <a:pt x="2185" y="840"/>
                  </a:lnTo>
                  <a:lnTo>
                    <a:pt x="2179" y="851"/>
                  </a:lnTo>
                  <a:lnTo>
                    <a:pt x="2170" y="861"/>
                  </a:lnTo>
                  <a:lnTo>
                    <a:pt x="2162" y="871"/>
                  </a:lnTo>
                  <a:lnTo>
                    <a:pt x="2154" y="882"/>
                  </a:lnTo>
                  <a:lnTo>
                    <a:pt x="2150" y="887"/>
                  </a:lnTo>
                  <a:lnTo>
                    <a:pt x="2148" y="892"/>
                  </a:lnTo>
                  <a:lnTo>
                    <a:pt x="2145" y="899"/>
                  </a:lnTo>
                  <a:lnTo>
                    <a:pt x="2144" y="905"/>
                  </a:lnTo>
                  <a:lnTo>
                    <a:pt x="2141" y="925"/>
                  </a:lnTo>
                  <a:lnTo>
                    <a:pt x="2136" y="944"/>
                  </a:lnTo>
                  <a:lnTo>
                    <a:pt x="2131" y="963"/>
                  </a:lnTo>
                  <a:lnTo>
                    <a:pt x="2124" y="982"/>
                  </a:lnTo>
                  <a:lnTo>
                    <a:pt x="2110" y="1019"/>
                  </a:lnTo>
                  <a:lnTo>
                    <a:pt x="2096" y="1055"/>
                  </a:lnTo>
                  <a:lnTo>
                    <a:pt x="2096" y="1055"/>
                  </a:lnTo>
                  <a:lnTo>
                    <a:pt x="2028" y="1088"/>
                  </a:lnTo>
                  <a:lnTo>
                    <a:pt x="1995" y="1098"/>
                  </a:lnTo>
                  <a:lnTo>
                    <a:pt x="1964" y="1107"/>
                  </a:lnTo>
                  <a:lnTo>
                    <a:pt x="1933" y="1114"/>
                  </a:lnTo>
                  <a:lnTo>
                    <a:pt x="1899" y="1120"/>
                  </a:lnTo>
                  <a:lnTo>
                    <a:pt x="1882" y="1124"/>
                  </a:lnTo>
                  <a:lnTo>
                    <a:pt x="1866" y="1131"/>
                  </a:lnTo>
                  <a:lnTo>
                    <a:pt x="1850" y="1137"/>
                  </a:lnTo>
                  <a:lnTo>
                    <a:pt x="1834" y="1145"/>
                  </a:lnTo>
                  <a:lnTo>
                    <a:pt x="1817" y="1151"/>
                  </a:lnTo>
                  <a:lnTo>
                    <a:pt x="1802" y="1156"/>
                  </a:lnTo>
                  <a:lnTo>
                    <a:pt x="1794" y="1158"/>
                  </a:lnTo>
                  <a:lnTo>
                    <a:pt x="1786" y="1159"/>
                  </a:lnTo>
                  <a:lnTo>
                    <a:pt x="1778" y="1160"/>
                  </a:lnTo>
                  <a:lnTo>
                    <a:pt x="1771" y="1159"/>
                  </a:lnTo>
                  <a:lnTo>
                    <a:pt x="1750" y="1158"/>
                  </a:lnTo>
                  <a:lnTo>
                    <a:pt x="1730" y="1156"/>
                  </a:lnTo>
                  <a:lnTo>
                    <a:pt x="1721" y="1156"/>
                  </a:lnTo>
                  <a:lnTo>
                    <a:pt x="1712" y="1156"/>
                  </a:lnTo>
                  <a:lnTo>
                    <a:pt x="1702" y="1158"/>
                  </a:lnTo>
                  <a:lnTo>
                    <a:pt x="1692" y="1160"/>
                  </a:lnTo>
                  <a:lnTo>
                    <a:pt x="1679" y="1164"/>
                  </a:lnTo>
                  <a:lnTo>
                    <a:pt x="1666" y="1171"/>
                  </a:lnTo>
                  <a:lnTo>
                    <a:pt x="1655" y="1177"/>
                  </a:lnTo>
                  <a:lnTo>
                    <a:pt x="1644" y="1184"/>
                  </a:lnTo>
                  <a:lnTo>
                    <a:pt x="1623" y="1199"/>
                  </a:lnTo>
                  <a:lnTo>
                    <a:pt x="1601" y="1216"/>
                  </a:lnTo>
                  <a:lnTo>
                    <a:pt x="1581" y="1228"/>
                  </a:lnTo>
                  <a:lnTo>
                    <a:pt x="1566" y="1236"/>
                  </a:lnTo>
                  <a:lnTo>
                    <a:pt x="1553" y="1239"/>
                  </a:lnTo>
                  <a:lnTo>
                    <a:pt x="1540" y="1242"/>
                  </a:lnTo>
                  <a:lnTo>
                    <a:pt x="1512" y="1241"/>
                  </a:lnTo>
                  <a:lnTo>
                    <a:pt x="1474" y="1236"/>
                  </a:lnTo>
                  <a:lnTo>
                    <a:pt x="1312" y="1236"/>
                  </a:lnTo>
                  <a:lnTo>
                    <a:pt x="1312" y="1236"/>
                  </a:lnTo>
                  <a:lnTo>
                    <a:pt x="1300" y="1216"/>
                  </a:lnTo>
                  <a:lnTo>
                    <a:pt x="1289" y="1199"/>
                  </a:lnTo>
                  <a:lnTo>
                    <a:pt x="1277" y="1184"/>
                  </a:lnTo>
                  <a:lnTo>
                    <a:pt x="1264" y="1171"/>
                  </a:lnTo>
                  <a:lnTo>
                    <a:pt x="1256" y="1164"/>
                  </a:lnTo>
                  <a:lnTo>
                    <a:pt x="1249" y="1159"/>
                  </a:lnTo>
                  <a:lnTo>
                    <a:pt x="1241" y="1154"/>
                  </a:lnTo>
                  <a:lnTo>
                    <a:pt x="1232" y="1150"/>
                  </a:lnTo>
                  <a:lnTo>
                    <a:pt x="1223" y="1146"/>
                  </a:lnTo>
                  <a:lnTo>
                    <a:pt x="1212" y="1144"/>
                  </a:lnTo>
                  <a:lnTo>
                    <a:pt x="1202" y="1141"/>
                  </a:lnTo>
                  <a:lnTo>
                    <a:pt x="1190" y="1140"/>
                  </a:lnTo>
                  <a:lnTo>
                    <a:pt x="1176" y="1137"/>
                  </a:lnTo>
                  <a:lnTo>
                    <a:pt x="1163" y="1134"/>
                  </a:lnTo>
                  <a:lnTo>
                    <a:pt x="1151" y="1131"/>
                  </a:lnTo>
                  <a:lnTo>
                    <a:pt x="1140" y="1125"/>
                  </a:lnTo>
                  <a:lnTo>
                    <a:pt x="1118" y="1115"/>
                  </a:lnTo>
                  <a:lnTo>
                    <a:pt x="1097" y="1103"/>
                  </a:lnTo>
                  <a:lnTo>
                    <a:pt x="1075" y="1092"/>
                  </a:lnTo>
                  <a:lnTo>
                    <a:pt x="1053" y="1080"/>
                  </a:lnTo>
                  <a:lnTo>
                    <a:pt x="1041" y="1076"/>
                  </a:lnTo>
                  <a:lnTo>
                    <a:pt x="1028" y="1072"/>
                  </a:lnTo>
                  <a:lnTo>
                    <a:pt x="1014" y="1070"/>
                  </a:lnTo>
                  <a:lnTo>
                    <a:pt x="1000" y="1067"/>
                  </a:lnTo>
                  <a:lnTo>
                    <a:pt x="983" y="1066"/>
                  </a:lnTo>
                  <a:lnTo>
                    <a:pt x="967" y="1065"/>
                  </a:lnTo>
                  <a:lnTo>
                    <a:pt x="952" y="1062"/>
                  </a:lnTo>
                  <a:lnTo>
                    <a:pt x="938" y="1058"/>
                  </a:lnTo>
                  <a:lnTo>
                    <a:pt x="923" y="1054"/>
                  </a:lnTo>
                  <a:lnTo>
                    <a:pt x="909" y="1048"/>
                  </a:lnTo>
                  <a:lnTo>
                    <a:pt x="895" y="1041"/>
                  </a:lnTo>
                  <a:lnTo>
                    <a:pt x="879" y="1032"/>
                  </a:lnTo>
                  <a:lnTo>
                    <a:pt x="868" y="1020"/>
                  </a:lnTo>
                  <a:lnTo>
                    <a:pt x="859" y="1010"/>
                  </a:lnTo>
                  <a:lnTo>
                    <a:pt x="851" y="1000"/>
                  </a:lnTo>
                  <a:lnTo>
                    <a:pt x="844" y="989"/>
                  </a:lnTo>
                  <a:lnTo>
                    <a:pt x="839" y="980"/>
                  </a:lnTo>
                  <a:lnTo>
                    <a:pt x="837" y="970"/>
                  </a:lnTo>
                  <a:lnTo>
                    <a:pt x="834" y="961"/>
                  </a:lnTo>
                  <a:lnTo>
                    <a:pt x="833" y="952"/>
                  </a:lnTo>
                  <a:lnTo>
                    <a:pt x="834" y="909"/>
                  </a:lnTo>
                  <a:lnTo>
                    <a:pt x="835" y="857"/>
                  </a:lnTo>
                  <a:lnTo>
                    <a:pt x="834" y="852"/>
                  </a:lnTo>
                  <a:lnTo>
                    <a:pt x="833" y="848"/>
                  </a:lnTo>
                  <a:lnTo>
                    <a:pt x="831" y="846"/>
                  </a:lnTo>
                  <a:lnTo>
                    <a:pt x="829" y="842"/>
                  </a:lnTo>
                  <a:lnTo>
                    <a:pt x="821" y="837"/>
                  </a:lnTo>
                  <a:lnTo>
                    <a:pt x="812" y="833"/>
                  </a:lnTo>
                  <a:lnTo>
                    <a:pt x="802" y="829"/>
                  </a:lnTo>
                  <a:lnTo>
                    <a:pt x="790" y="826"/>
                  </a:lnTo>
                  <a:lnTo>
                    <a:pt x="776" y="825"/>
                  </a:lnTo>
                  <a:lnTo>
                    <a:pt x="763" y="825"/>
                  </a:lnTo>
                  <a:lnTo>
                    <a:pt x="706" y="827"/>
                  </a:lnTo>
                  <a:lnTo>
                    <a:pt x="664" y="830"/>
                  </a:lnTo>
                  <a:lnTo>
                    <a:pt x="649" y="829"/>
                  </a:lnTo>
                  <a:lnTo>
                    <a:pt x="633" y="827"/>
                  </a:lnTo>
                  <a:lnTo>
                    <a:pt x="616" y="825"/>
                  </a:lnTo>
                  <a:lnTo>
                    <a:pt x="601" y="822"/>
                  </a:lnTo>
                  <a:lnTo>
                    <a:pt x="585" y="820"/>
                  </a:lnTo>
                  <a:lnTo>
                    <a:pt x="570" y="817"/>
                  </a:lnTo>
                  <a:lnTo>
                    <a:pt x="554" y="816"/>
                  </a:lnTo>
                  <a:lnTo>
                    <a:pt x="540" y="816"/>
                  </a:lnTo>
                  <a:lnTo>
                    <a:pt x="530" y="817"/>
                  </a:lnTo>
                  <a:lnTo>
                    <a:pt x="519" y="818"/>
                  </a:lnTo>
                  <a:lnTo>
                    <a:pt x="509" y="822"/>
                  </a:lnTo>
                  <a:lnTo>
                    <a:pt x="498" y="826"/>
                  </a:lnTo>
                  <a:lnTo>
                    <a:pt x="479" y="835"/>
                  </a:lnTo>
                  <a:lnTo>
                    <a:pt x="460" y="846"/>
                  </a:lnTo>
                  <a:lnTo>
                    <a:pt x="439" y="855"/>
                  </a:lnTo>
                  <a:lnTo>
                    <a:pt x="419" y="862"/>
                  </a:lnTo>
                  <a:lnTo>
                    <a:pt x="409" y="865"/>
                  </a:lnTo>
                  <a:lnTo>
                    <a:pt x="400" y="866"/>
                  </a:lnTo>
                  <a:lnTo>
                    <a:pt x="390" y="866"/>
                  </a:lnTo>
                  <a:lnTo>
                    <a:pt x="379" y="865"/>
                  </a:lnTo>
                  <a:lnTo>
                    <a:pt x="365" y="860"/>
                  </a:lnTo>
                  <a:lnTo>
                    <a:pt x="347" y="851"/>
                  </a:lnTo>
                  <a:lnTo>
                    <a:pt x="339" y="847"/>
                  </a:lnTo>
                  <a:lnTo>
                    <a:pt x="330" y="843"/>
                  </a:lnTo>
                  <a:lnTo>
                    <a:pt x="324" y="842"/>
                  </a:lnTo>
                  <a:lnTo>
                    <a:pt x="320" y="842"/>
                  </a:lnTo>
                  <a:lnTo>
                    <a:pt x="300" y="855"/>
                  </a:lnTo>
                  <a:lnTo>
                    <a:pt x="279" y="870"/>
                  </a:lnTo>
                  <a:lnTo>
                    <a:pt x="270" y="878"/>
                  </a:lnTo>
                  <a:lnTo>
                    <a:pt x="260" y="884"/>
                  </a:lnTo>
                  <a:lnTo>
                    <a:pt x="248" y="890"/>
                  </a:lnTo>
                  <a:lnTo>
                    <a:pt x="237" y="892"/>
                  </a:lnTo>
                  <a:lnTo>
                    <a:pt x="237" y="892"/>
                  </a:lnTo>
                  <a:lnTo>
                    <a:pt x="228" y="888"/>
                  </a:lnTo>
                  <a:lnTo>
                    <a:pt x="217" y="886"/>
                  </a:lnTo>
                  <a:lnTo>
                    <a:pt x="208" y="883"/>
                  </a:lnTo>
                  <a:lnTo>
                    <a:pt x="198" y="882"/>
                  </a:lnTo>
                  <a:lnTo>
                    <a:pt x="177" y="882"/>
                  </a:lnTo>
                  <a:lnTo>
                    <a:pt x="158" y="884"/>
                  </a:lnTo>
                  <a:lnTo>
                    <a:pt x="147" y="886"/>
                  </a:lnTo>
                  <a:lnTo>
                    <a:pt x="138" y="886"/>
                  </a:lnTo>
                  <a:lnTo>
                    <a:pt x="130" y="886"/>
                  </a:lnTo>
                  <a:lnTo>
                    <a:pt x="123" y="884"/>
                  </a:lnTo>
                  <a:lnTo>
                    <a:pt x="115" y="882"/>
                  </a:lnTo>
                  <a:lnTo>
                    <a:pt x="108" y="877"/>
                  </a:lnTo>
                  <a:lnTo>
                    <a:pt x="102" y="871"/>
                  </a:lnTo>
                  <a:lnTo>
                    <a:pt x="96" y="862"/>
                  </a:lnTo>
                  <a:lnTo>
                    <a:pt x="89" y="851"/>
                  </a:lnTo>
                  <a:lnTo>
                    <a:pt x="85" y="840"/>
                  </a:lnTo>
                  <a:lnTo>
                    <a:pt x="81" y="829"/>
                  </a:lnTo>
                  <a:lnTo>
                    <a:pt x="77" y="818"/>
                  </a:lnTo>
                  <a:lnTo>
                    <a:pt x="72" y="808"/>
                  </a:lnTo>
                  <a:lnTo>
                    <a:pt x="66" y="799"/>
                  </a:lnTo>
                  <a:lnTo>
                    <a:pt x="62" y="795"/>
                  </a:lnTo>
                  <a:lnTo>
                    <a:pt x="57" y="792"/>
                  </a:lnTo>
                  <a:lnTo>
                    <a:pt x="51" y="789"/>
                  </a:lnTo>
                  <a:lnTo>
                    <a:pt x="45" y="786"/>
                  </a:lnTo>
                  <a:lnTo>
                    <a:pt x="45" y="786"/>
                  </a:lnTo>
                  <a:lnTo>
                    <a:pt x="40" y="767"/>
                  </a:lnTo>
                  <a:lnTo>
                    <a:pt x="36" y="759"/>
                  </a:lnTo>
                  <a:lnTo>
                    <a:pt x="32" y="751"/>
                  </a:lnTo>
                  <a:lnTo>
                    <a:pt x="28" y="742"/>
                  </a:lnTo>
                  <a:lnTo>
                    <a:pt x="26" y="733"/>
                  </a:lnTo>
                  <a:lnTo>
                    <a:pt x="22" y="702"/>
                  </a:lnTo>
                  <a:lnTo>
                    <a:pt x="19" y="691"/>
                  </a:lnTo>
                  <a:lnTo>
                    <a:pt x="15" y="681"/>
                  </a:lnTo>
                  <a:lnTo>
                    <a:pt x="7" y="672"/>
                  </a:lnTo>
                  <a:lnTo>
                    <a:pt x="0" y="663"/>
                  </a:lnTo>
                  <a:lnTo>
                    <a:pt x="0" y="663"/>
                  </a:lnTo>
                  <a:lnTo>
                    <a:pt x="9" y="658"/>
                  </a:lnTo>
                  <a:lnTo>
                    <a:pt x="20" y="653"/>
                  </a:lnTo>
                  <a:lnTo>
                    <a:pt x="24" y="650"/>
                  </a:lnTo>
                  <a:lnTo>
                    <a:pt x="27" y="647"/>
                  </a:lnTo>
                  <a:lnTo>
                    <a:pt x="28" y="644"/>
                  </a:lnTo>
                  <a:lnTo>
                    <a:pt x="29" y="640"/>
                  </a:lnTo>
                  <a:lnTo>
                    <a:pt x="31" y="629"/>
                  </a:lnTo>
                  <a:lnTo>
                    <a:pt x="31" y="619"/>
                  </a:lnTo>
                  <a:lnTo>
                    <a:pt x="31" y="607"/>
                  </a:lnTo>
                  <a:lnTo>
                    <a:pt x="29" y="598"/>
                  </a:lnTo>
                  <a:lnTo>
                    <a:pt x="29" y="588"/>
                  </a:lnTo>
                  <a:lnTo>
                    <a:pt x="31" y="576"/>
                  </a:lnTo>
                  <a:lnTo>
                    <a:pt x="31" y="57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31" name="Freeform 152">
              <a:extLst>
                <a:ext uri="{FF2B5EF4-FFF2-40B4-BE49-F238E27FC236}">
                  <a16:creationId xmlns:a16="http://schemas.microsoft.com/office/drawing/2014/main" id="{12E7077B-5803-7943-9BCD-3706423C4EEF}"/>
                </a:ext>
              </a:extLst>
            </p:cNvPr>
            <p:cNvSpPr>
              <a:spLocks/>
            </p:cNvSpPr>
            <p:nvPr/>
          </p:nvSpPr>
          <p:spPr bwMode="auto">
            <a:xfrm>
              <a:off x="7023773" y="4546599"/>
              <a:ext cx="34613" cy="61414"/>
            </a:xfrm>
            <a:custGeom>
              <a:avLst/>
              <a:gdLst/>
              <a:ahLst/>
              <a:cxnLst>
                <a:cxn ang="0">
                  <a:pos x="30" y="0"/>
                </a:cxn>
                <a:cxn ang="0">
                  <a:pos x="37" y="9"/>
                </a:cxn>
                <a:cxn ang="0">
                  <a:pos x="45" y="18"/>
                </a:cxn>
                <a:cxn ang="0">
                  <a:pos x="49" y="28"/>
                </a:cxn>
                <a:cxn ang="0">
                  <a:pos x="52" y="39"/>
                </a:cxn>
                <a:cxn ang="0">
                  <a:pos x="56" y="70"/>
                </a:cxn>
                <a:cxn ang="0">
                  <a:pos x="58" y="79"/>
                </a:cxn>
                <a:cxn ang="0">
                  <a:pos x="62" y="88"/>
                </a:cxn>
                <a:cxn ang="0">
                  <a:pos x="66" y="96"/>
                </a:cxn>
                <a:cxn ang="0">
                  <a:pos x="70" y="104"/>
                </a:cxn>
                <a:cxn ang="0">
                  <a:pos x="75" y="123"/>
                </a:cxn>
                <a:cxn ang="0">
                  <a:pos x="6" y="135"/>
                </a:cxn>
                <a:cxn ang="0">
                  <a:pos x="2" y="100"/>
                </a:cxn>
                <a:cxn ang="0">
                  <a:pos x="0" y="62"/>
                </a:cxn>
                <a:cxn ang="0">
                  <a:pos x="0" y="53"/>
                </a:cxn>
                <a:cxn ang="0">
                  <a:pos x="1" y="45"/>
                </a:cxn>
                <a:cxn ang="0">
                  <a:pos x="4" y="36"/>
                </a:cxn>
                <a:cxn ang="0">
                  <a:pos x="6" y="28"/>
                </a:cxn>
                <a:cxn ang="0">
                  <a:pos x="10" y="21"/>
                </a:cxn>
                <a:cxn ang="0">
                  <a:pos x="15" y="13"/>
                </a:cxn>
                <a:cxn ang="0">
                  <a:pos x="22" y="6"/>
                </a:cxn>
                <a:cxn ang="0">
                  <a:pos x="30" y="0"/>
                </a:cxn>
              </a:cxnLst>
              <a:rect l="0" t="0" r="r" b="b"/>
              <a:pathLst>
                <a:path w="75" h="135">
                  <a:moveTo>
                    <a:pt x="30" y="0"/>
                  </a:moveTo>
                  <a:lnTo>
                    <a:pt x="37" y="9"/>
                  </a:lnTo>
                  <a:lnTo>
                    <a:pt x="45" y="18"/>
                  </a:lnTo>
                  <a:lnTo>
                    <a:pt x="49" y="28"/>
                  </a:lnTo>
                  <a:lnTo>
                    <a:pt x="52" y="39"/>
                  </a:lnTo>
                  <a:lnTo>
                    <a:pt x="56" y="70"/>
                  </a:lnTo>
                  <a:lnTo>
                    <a:pt x="58" y="79"/>
                  </a:lnTo>
                  <a:lnTo>
                    <a:pt x="62" y="88"/>
                  </a:lnTo>
                  <a:lnTo>
                    <a:pt x="66" y="96"/>
                  </a:lnTo>
                  <a:lnTo>
                    <a:pt x="70" y="104"/>
                  </a:lnTo>
                  <a:lnTo>
                    <a:pt x="75" y="123"/>
                  </a:lnTo>
                  <a:lnTo>
                    <a:pt x="6" y="135"/>
                  </a:lnTo>
                  <a:lnTo>
                    <a:pt x="2" y="100"/>
                  </a:lnTo>
                  <a:lnTo>
                    <a:pt x="0" y="62"/>
                  </a:lnTo>
                  <a:lnTo>
                    <a:pt x="0" y="53"/>
                  </a:lnTo>
                  <a:lnTo>
                    <a:pt x="1" y="45"/>
                  </a:lnTo>
                  <a:lnTo>
                    <a:pt x="4" y="36"/>
                  </a:lnTo>
                  <a:lnTo>
                    <a:pt x="6" y="28"/>
                  </a:lnTo>
                  <a:lnTo>
                    <a:pt x="10" y="21"/>
                  </a:lnTo>
                  <a:lnTo>
                    <a:pt x="15" y="13"/>
                  </a:lnTo>
                  <a:lnTo>
                    <a:pt x="22" y="6"/>
                  </a:lnTo>
                  <a:lnTo>
                    <a:pt x="30" y="0"/>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32" name="Freeform 153">
              <a:extLst>
                <a:ext uri="{FF2B5EF4-FFF2-40B4-BE49-F238E27FC236}">
                  <a16:creationId xmlns:a16="http://schemas.microsoft.com/office/drawing/2014/main" id="{E9739EDC-EA7F-9247-AA25-DF99972E8796}"/>
                </a:ext>
              </a:extLst>
            </p:cNvPr>
            <p:cNvSpPr>
              <a:spLocks/>
            </p:cNvSpPr>
            <p:nvPr/>
          </p:nvSpPr>
          <p:spPr bwMode="auto">
            <a:xfrm>
              <a:off x="7023773" y="4546599"/>
              <a:ext cx="34613" cy="61414"/>
            </a:xfrm>
            <a:custGeom>
              <a:avLst/>
              <a:gdLst/>
              <a:ahLst/>
              <a:cxnLst>
                <a:cxn ang="0">
                  <a:pos x="30" y="0"/>
                </a:cxn>
                <a:cxn ang="0">
                  <a:pos x="37" y="9"/>
                </a:cxn>
                <a:cxn ang="0">
                  <a:pos x="45" y="18"/>
                </a:cxn>
                <a:cxn ang="0">
                  <a:pos x="49" y="28"/>
                </a:cxn>
                <a:cxn ang="0">
                  <a:pos x="52" y="39"/>
                </a:cxn>
                <a:cxn ang="0">
                  <a:pos x="56" y="70"/>
                </a:cxn>
                <a:cxn ang="0">
                  <a:pos x="58" y="79"/>
                </a:cxn>
                <a:cxn ang="0">
                  <a:pos x="62" y="88"/>
                </a:cxn>
                <a:cxn ang="0">
                  <a:pos x="66" y="96"/>
                </a:cxn>
                <a:cxn ang="0">
                  <a:pos x="70" y="104"/>
                </a:cxn>
                <a:cxn ang="0">
                  <a:pos x="75" y="123"/>
                </a:cxn>
                <a:cxn ang="0">
                  <a:pos x="75" y="123"/>
                </a:cxn>
                <a:cxn ang="0">
                  <a:pos x="6" y="135"/>
                </a:cxn>
                <a:cxn ang="0">
                  <a:pos x="2" y="100"/>
                </a:cxn>
                <a:cxn ang="0">
                  <a:pos x="0" y="62"/>
                </a:cxn>
                <a:cxn ang="0">
                  <a:pos x="0" y="53"/>
                </a:cxn>
                <a:cxn ang="0">
                  <a:pos x="1" y="45"/>
                </a:cxn>
                <a:cxn ang="0">
                  <a:pos x="4" y="36"/>
                </a:cxn>
                <a:cxn ang="0">
                  <a:pos x="6" y="28"/>
                </a:cxn>
                <a:cxn ang="0">
                  <a:pos x="10" y="21"/>
                </a:cxn>
                <a:cxn ang="0">
                  <a:pos x="15" y="13"/>
                </a:cxn>
                <a:cxn ang="0">
                  <a:pos x="22" y="6"/>
                </a:cxn>
                <a:cxn ang="0">
                  <a:pos x="30" y="0"/>
                </a:cxn>
                <a:cxn ang="0">
                  <a:pos x="30" y="0"/>
                </a:cxn>
              </a:cxnLst>
              <a:rect l="0" t="0" r="r" b="b"/>
              <a:pathLst>
                <a:path w="75" h="135">
                  <a:moveTo>
                    <a:pt x="30" y="0"/>
                  </a:moveTo>
                  <a:lnTo>
                    <a:pt x="37" y="9"/>
                  </a:lnTo>
                  <a:lnTo>
                    <a:pt x="45" y="18"/>
                  </a:lnTo>
                  <a:lnTo>
                    <a:pt x="49" y="28"/>
                  </a:lnTo>
                  <a:lnTo>
                    <a:pt x="52" y="39"/>
                  </a:lnTo>
                  <a:lnTo>
                    <a:pt x="56" y="70"/>
                  </a:lnTo>
                  <a:lnTo>
                    <a:pt x="58" y="79"/>
                  </a:lnTo>
                  <a:lnTo>
                    <a:pt x="62" y="88"/>
                  </a:lnTo>
                  <a:lnTo>
                    <a:pt x="66" y="96"/>
                  </a:lnTo>
                  <a:lnTo>
                    <a:pt x="70" y="104"/>
                  </a:lnTo>
                  <a:lnTo>
                    <a:pt x="75" y="123"/>
                  </a:lnTo>
                  <a:lnTo>
                    <a:pt x="75" y="123"/>
                  </a:lnTo>
                  <a:lnTo>
                    <a:pt x="6" y="135"/>
                  </a:lnTo>
                  <a:lnTo>
                    <a:pt x="2" y="100"/>
                  </a:lnTo>
                  <a:lnTo>
                    <a:pt x="0" y="62"/>
                  </a:lnTo>
                  <a:lnTo>
                    <a:pt x="0" y="53"/>
                  </a:lnTo>
                  <a:lnTo>
                    <a:pt x="1" y="45"/>
                  </a:lnTo>
                  <a:lnTo>
                    <a:pt x="4" y="36"/>
                  </a:lnTo>
                  <a:lnTo>
                    <a:pt x="6" y="28"/>
                  </a:lnTo>
                  <a:lnTo>
                    <a:pt x="10" y="21"/>
                  </a:lnTo>
                  <a:lnTo>
                    <a:pt x="15" y="13"/>
                  </a:lnTo>
                  <a:lnTo>
                    <a:pt x="22" y="6"/>
                  </a:lnTo>
                  <a:lnTo>
                    <a:pt x="30" y="0"/>
                  </a:lnTo>
                  <a:lnTo>
                    <a:pt x="30" y="0"/>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33" name="Freeform 154">
              <a:extLst>
                <a:ext uri="{FF2B5EF4-FFF2-40B4-BE49-F238E27FC236}">
                  <a16:creationId xmlns:a16="http://schemas.microsoft.com/office/drawing/2014/main" id="{A0968F35-00AB-BC4C-B994-2A0B671C8F50}"/>
                </a:ext>
              </a:extLst>
            </p:cNvPr>
            <p:cNvSpPr>
              <a:spLocks/>
            </p:cNvSpPr>
            <p:nvPr/>
          </p:nvSpPr>
          <p:spPr bwMode="auto">
            <a:xfrm>
              <a:off x="6464515" y="4411127"/>
              <a:ext cx="681312" cy="413644"/>
            </a:xfrm>
            <a:custGeom>
              <a:avLst/>
              <a:gdLst/>
              <a:ahLst/>
              <a:cxnLst>
                <a:cxn ang="0">
                  <a:pos x="1231" y="347"/>
                </a:cxn>
                <a:cxn ang="0">
                  <a:pos x="1317" y="431"/>
                </a:cxn>
                <a:cxn ang="0">
                  <a:pos x="1349" y="490"/>
                </a:cxn>
                <a:cxn ang="0">
                  <a:pos x="1398" y="525"/>
                </a:cxn>
                <a:cxn ang="0">
                  <a:pos x="1488" y="527"/>
                </a:cxn>
                <a:cxn ang="0">
                  <a:pos x="1459" y="615"/>
                </a:cxn>
                <a:cxn ang="0">
                  <a:pos x="1467" y="667"/>
                </a:cxn>
                <a:cxn ang="0">
                  <a:pos x="1428" y="691"/>
                </a:cxn>
                <a:cxn ang="0">
                  <a:pos x="1366" y="681"/>
                </a:cxn>
                <a:cxn ang="0">
                  <a:pos x="1359" y="726"/>
                </a:cxn>
                <a:cxn ang="0">
                  <a:pos x="1350" y="772"/>
                </a:cxn>
                <a:cxn ang="0">
                  <a:pos x="1284" y="763"/>
                </a:cxn>
                <a:cxn ang="0">
                  <a:pos x="1216" y="751"/>
                </a:cxn>
                <a:cxn ang="0">
                  <a:pos x="1142" y="675"/>
                </a:cxn>
                <a:cxn ang="0">
                  <a:pos x="1120" y="680"/>
                </a:cxn>
                <a:cxn ang="0">
                  <a:pos x="1098" y="753"/>
                </a:cxn>
                <a:cxn ang="0">
                  <a:pos x="1037" y="846"/>
                </a:cxn>
                <a:cxn ang="0">
                  <a:pos x="986" y="915"/>
                </a:cxn>
                <a:cxn ang="0">
                  <a:pos x="953" y="909"/>
                </a:cxn>
                <a:cxn ang="0">
                  <a:pos x="879" y="784"/>
                </a:cxn>
                <a:cxn ang="0">
                  <a:pos x="828" y="754"/>
                </a:cxn>
                <a:cxn ang="0">
                  <a:pos x="820" y="705"/>
                </a:cxn>
                <a:cxn ang="0">
                  <a:pos x="831" y="658"/>
                </a:cxn>
                <a:cxn ang="0">
                  <a:pos x="731" y="718"/>
                </a:cxn>
                <a:cxn ang="0">
                  <a:pos x="678" y="812"/>
                </a:cxn>
                <a:cxn ang="0">
                  <a:pos x="625" y="847"/>
                </a:cxn>
                <a:cxn ang="0">
                  <a:pos x="526" y="820"/>
                </a:cxn>
                <a:cxn ang="0">
                  <a:pos x="458" y="825"/>
                </a:cxn>
                <a:cxn ang="0">
                  <a:pos x="339" y="815"/>
                </a:cxn>
                <a:cxn ang="0">
                  <a:pos x="327" y="745"/>
                </a:cxn>
                <a:cxn ang="0">
                  <a:pos x="317" y="692"/>
                </a:cxn>
                <a:cxn ang="0">
                  <a:pos x="309" y="593"/>
                </a:cxn>
                <a:cxn ang="0">
                  <a:pos x="250" y="557"/>
                </a:cxn>
                <a:cxn ang="0">
                  <a:pos x="160" y="582"/>
                </a:cxn>
                <a:cxn ang="0">
                  <a:pos x="131" y="626"/>
                </a:cxn>
                <a:cxn ang="0">
                  <a:pos x="92" y="666"/>
                </a:cxn>
                <a:cxn ang="0">
                  <a:pos x="28" y="654"/>
                </a:cxn>
                <a:cxn ang="0">
                  <a:pos x="7" y="587"/>
                </a:cxn>
                <a:cxn ang="0">
                  <a:pos x="94" y="505"/>
                </a:cxn>
                <a:cxn ang="0">
                  <a:pos x="166" y="400"/>
                </a:cxn>
                <a:cxn ang="0">
                  <a:pos x="252" y="315"/>
                </a:cxn>
                <a:cxn ang="0">
                  <a:pos x="322" y="268"/>
                </a:cxn>
                <a:cxn ang="0">
                  <a:pos x="401" y="248"/>
                </a:cxn>
                <a:cxn ang="0">
                  <a:pos x="459" y="185"/>
                </a:cxn>
                <a:cxn ang="0">
                  <a:pos x="416" y="167"/>
                </a:cxn>
                <a:cxn ang="0">
                  <a:pos x="402" y="140"/>
                </a:cxn>
                <a:cxn ang="0">
                  <a:pos x="459" y="78"/>
                </a:cxn>
                <a:cxn ang="0">
                  <a:pos x="551" y="106"/>
                </a:cxn>
                <a:cxn ang="0">
                  <a:pos x="617" y="106"/>
                </a:cxn>
                <a:cxn ang="0">
                  <a:pos x="708" y="96"/>
                </a:cxn>
                <a:cxn ang="0">
                  <a:pos x="792" y="92"/>
                </a:cxn>
                <a:cxn ang="0">
                  <a:pos x="857" y="97"/>
                </a:cxn>
                <a:cxn ang="0">
                  <a:pos x="934" y="139"/>
                </a:cxn>
                <a:cxn ang="0">
                  <a:pos x="973" y="112"/>
                </a:cxn>
                <a:cxn ang="0">
                  <a:pos x="980" y="8"/>
                </a:cxn>
                <a:cxn ang="0">
                  <a:pos x="1030" y="5"/>
                </a:cxn>
                <a:cxn ang="0">
                  <a:pos x="1134" y="66"/>
                </a:cxn>
                <a:cxn ang="0">
                  <a:pos x="1291" y="215"/>
                </a:cxn>
                <a:cxn ang="0">
                  <a:pos x="1288" y="283"/>
                </a:cxn>
              </a:cxnLst>
              <a:rect l="0" t="0" r="r" b="b"/>
              <a:pathLst>
                <a:path w="1497" h="919">
                  <a:moveTo>
                    <a:pt x="1260" y="302"/>
                  </a:moveTo>
                  <a:lnTo>
                    <a:pt x="1252" y="308"/>
                  </a:lnTo>
                  <a:lnTo>
                    <a:pt x="1245" y="315"/>
                  </a:lnTo>
                  <a:lnTo>
                    <a:pt x="1240" y="323"/>
                  </a:lnTo>
                  <a:lnTo>
                    <a:pt x="1236" y="330"/>
                  </a:lnTo>
                  <a:lnTo>
                    <a:pt x="1234" y="338"/>
                  </a:lnTo>
                  <a:lnTo>
                    <a:pt x="1231" y="347"/>
                  </a:lnTo>
                  <a:lnTo>
                    <a:pt x="1230" y="355"/>
                  </a:lnTo>
                  <a:lnTo>
                    <a:pt x="1230" y="364"/>
                  </a:lnTo>
                  <a:lnTo>
                    <a:pt x="1232" y="402"/>
                  </a:lnTo>
                  <a:lnTo>
                    <a:pt x="1236" y="437"/>
                  </a:lnTo>
                  <a:lnTo>
                    <a:pt x="1305" y="425"/>
                  </a:lnTo>
                  <a:lnTo>
                    <a:pt x="1311" y="428"/>
                  </a:lnTo>
                  <a:lnTo>
                    <a:pt x="1317" y="431"/>
                  </a:lnTo>
                  <a:lnTo>
                    <a:pt x="1322" y="434"/>
                  </a:lnTo>
                  <a:lnTo>
                    <a:pt x="1326" y="438"/>
                  </a:lnTo>
                  <a:lnTo>
                    <a:pt x="1332" y="447"/>
                  </a:lnTo>
                  <a:lnTo>
                    <a:pt x="1337" y="457"/>
                  </a:lnTo>
                  <a:lnTo>
                    <a:pt x="1341" y="468"/>
                  </a:lnTo>
                  <a:lnTo>
                    <a:pt x="1345" y="479"/>
                  </a:lnTo>
                  <a:lnTo>
                    <a:pt x="1349" y="490"/>
                  </a:lnTo>
                  <a:lnTo>
                    <a:pt x="1356" y="501"/>
                  </a:lnTo>
                  <a:lnTo>
                    <a:pt x="1362" y="510"/>
                  </a:lnTo>
                  <a:lnTo>
                    <a:pt x="1368" y="516"/>
                  </a:lnTo>
                  <a:lnTo>
                    <a:pt x="1375" y="521"/>
                  </a:lnTo>
                  <a:lnTo>
                    <a:pt x="1383" y="523"/>
                  </a:lnTo>
                  <a:lnTo>
                    <a:pt x="1390" y="525"/>
                  </a:lnTo>
                  <a:lnTo>
                    <a:pt x="1398" y="525"/>
                  </a:lnTo>
                  <a:lnTo>
                    <a:pt x="1407" y="525"/>
                  </a:lnTo>
                  <a:lnTo>
                    <a:pt x="1418" y="523"/>
                  </a:lnTo>
                  <a:lnTo>
                    <a:pt x="1437" y="521"/>
                  </a:lnTo>
                  <a:lnTo>
                    <a:pt x="1458" y="521"/>
                  </a:lnTo>
                  <a:lnTo>
                    <a:pt x="1468" y="522"/>
                  </a:lnTo>
                  <a:lnTo>
                    <a:pt x="1477" y="525"/>
                  </a:lnTo>
                  <a:lnTo>
                    <a:pt x="1488" y="527"/>
                  </a:lnTo>
                  <a:lnTo>
                    <a:pt x="1497" y="531"/>
                  </a:lnTo>
                  <a:lnTo>
                    <a:pt x="1472" y="573"/>
                  </a:lnTo>
                  <a:lnTo>
                    <a:pt x="1466" y="584"/>
                  </a:lnTo>
                  <a:lnTo>
                    <a:pt x="1460" y="596"/>
                  </a:lnTo>
                  <a:lnTo>
                    <a:pt x="1459" y="602"/>
                  </a:lnTo>
                  <a:lnTo>
                    <a:pt x="1459" y="609"/>
                  </a:lnTo>
                  <a:lnTo>
                    <a:pt x="1459" y="615"/>
                  </a:lnTo>
                  <a:lnTo>
                    <a:pt x="1462" y="622"/>
                  </a:lnTo>
                  <a:lnTo>
                    <a:pt x="1466" y="634"/>
                  </a:lnTo>
                  <a:lnTo>
                    <a:pt x="1468" y="644"/>
                  </a:lnTo>
                  <a:lnTo>
                    <a:pt x="1470" y="649"/>
                  </a:lnTo>
                  <a:lnTo>
                    <a:pt x="1470" y="654"/>
                  </a:lnTo>
                  <a:lnTo>
                    <a:pt x="1470" y="661"/>
                  </a:lnTo>
                  <a:lnTo>
                    <a:pt x="1467" y="667"/>
                  </a:lnTo>
                  <a:lnTo>
                    <a:pt x="1464" y="675"/>
                  </a:lnTo>
                  <a:lnTo>
                    <a:pt x="1460" y="681"/>
                  </a:lnTo>
                  <a:lnTo>
                    <a:pt x="1455" y="685"/>
                  </a:lnTo>
                  <a:lnTo>
                    <a:pt x="1449" y="689"/>
                  </a:lnTo>
                  <a:lnTo>
                    <a:pt x="1442" y="691"/>
                  </a:lnTo>
                  <a:lnTo>
                    <a:pt x="1436" y="691"/>
                  </a:lnTo>
                  <a:lnTo>
                    <a:pt x="1428" y="691"/>
                  </a:lnTo>
                  <a:lnTo>
                    <a:pt x="1420" y="689"/>
                  </a:lnTo>
                  <a:lnTo>
                    <a:pt x="1405" y="685"/>
                  </a:lnTo>
                  <a:lnTo>
                    <a:pt x="1389" y="681"/>
                  </a:lnTo>
                  <a:lnTo>
                    <a:pt x="1383" y="680"/>
                  </a:lnTo>
                  <a:lnTo>
                    <a:pt x="1376" y="680"/>
                  </a:lnTo>
                  <a:lnTo>
                    <a:pt x="1371" y="680"/>
                  </a:lnTo>
                  <a:lnTo>
                    <a:pt x="1366" y="681"/>
                  </a:lnTo>
                  <a:lnTo>
                    <a:pt x="1363" y="683"/>
                  </a:lnTo>
                  <a:lnTo>
                    <a:pt x="1362" y="684"/>
                  </a:lnTo>
                  <a:lnTo>
                    <a:pt x="1359" y="688"/>
                  </a:lnTo>
                  <a:lnTo>
                    <a:pt x="1358" y="691"/>
                  </a:lnTo>
                  <a:lnTo>
                    <a:pt x="1358" y="698"/>
                  </a:lnTo>
                  <a:lnTo>
                    <a:pt x="1358" y="707"/>
                  </a:lnTo>
                  <a:lnTo>
                    <a:pt x="1359" y="726"/>
                  </a:lnTo>
                  <a:lnTo>
                    <a:pt x="1362" y="740"/>
                  </a:lnTo>
                  <a:lnTo>
                    <a:pt x="1361" y="748"/>
                  </a:lnTo>
                  <a:lnTo>
                    <a:pt x="1361" y="755"/>
                  </a:lnTo>
                  <a:lnTo>
                    <a:pt x="1358" y="761"/>
                  </a:lnTo>
                  <a:lnTo>
                    <a:pt x="1357" y="766"/>
                  </a:lnTo>
                  <a:lnTo>
                    <a:pt x="1353" y="770"/>
                  </a:lnTo>
                  <a:lnTo>
                    <a:pt x="1350" y="772"/>
                  </a:lnTo>
                  <a:lnTo>
                    <a:pt x="1346" y="775"/>
                  </a:lnTo>
                  <a:lnTo>
                    <a:pt x="1343" y="776"/>
                  </a:lnTo>
                  <a:lnTo>
                    <a:pt x="1332" y="777"/>
                  </a:lnTo>
                  <a:lnTo>
                    <a:pt x="1322" y="775"/>
                  </a:lnTo>
                  <a:lnTo>
                    <a:pt x="1310" y="772"/>
                  </a:lnTo>
                  <a:lnTo>
                    <a:pt x="1297" y="768"/>
                  </a:lnTo>
                  <a:lnTo>
                    <a:pt x="1284" y="763"/>
                  </a:lnTo>
                  <a:lnTo>
                    <a:pt x="1273" y="761"/>
                  </a:lnTo>
                  <a:lnTo>
                    <a:pt x="1261" y="759"/>
                  </a:lnTo>
                  <a:lnTo>
                    <a:pt x="1247" y="759"/>
                  </a:lnTo>
                  <a:lnTo>
                    <a:pt x="1239" y="758"/>
                  </a:lnTo>
                  <a:lnTo>
                    <a:pt x="1231" y="757"/>
                  </a:lnTo>
                  <a:lnTo>
                    <a:pt x="1223" y="754"/>
                  </a:lnTo>
                  <a:lnTo>
                    <a:pt x="1216" y="751"/>
                  </a:lnTo>
                  <a:lnTo>
                    <a:pt x="1200" y="745"/>
                  </a:lnTo>
                  <a:lnTo>
                    <a:pt x="1186" y="738"/>
                  </a:lnTo>
                  <a:lnTo>
                    <a:pt x="1174" y="724"/>
                  </a:lnTo>
                  <a:lnTo>
                    <a:pt x="1160" y="700"/>
                  </a:lnTo>
                  <a:lnTo>
                    <a:pt x="1153" y="688"/>
                  </a:lnTo>
                  <a:lnTo>
                    <a:pt x="1146" y="679"/>
                  </a:lnTo>
                  <a:lnTo>
                    <a:pt x="1142" y="675"/>
                  </a:lnTo>
                  <a:lnTo>
                    <a:pt x="1139" y="672"/>
                  </a:lnTo>
                  <a:lnTo>
                    <a:pt x="1135" y="670"/>
                  </a:lnTo>
                  <a:lnTo>
                    <a:pt x="1133" y="670"/>
                  </a:lnTo>
                  <a:lnTo>
                    <a:pt x="1130" y="671"/>
                  </a:lnTo>
                  <a:lnTo>
                    <a:pt x="1126" y="674"/>
                  </a:lnTo>
                  <a:lnTo>
                    <a:pt x="1122" y="676"/>
                  </a:lnTo>
                  <a:lnTo>
                    <a:pt x="1120" y="680"/>
                  </a:lnTo>
                  <a:lnTo>
                    <a:pt x="1113" y="691"/>
                  </a:lnTo>
                  <a:lnTo>
                    <a:pt x="1109" y="701"/>
                  </a:lnTo>
                  <a:lnTo>
                    <a:pt x="1105" y="713"/>
                  </a:lnTo>
                  <a:lnTo>
                    <a:pt x="1102" y="723"/>
                  </a:lnTo>
                  <a:lnTo>
                    <a:pt x="1100" y="733"/>
                  </a:lnTo>
                  <a:lnTo>
                    <a:pt x="1099" y="741"/>
                  </a:lnTo>
                  <a:lnTo>
                    <a:pt x="1098" y="753"/>
                  </a:lnTo>
                  <a:lnTo>
                    <a:pt x="1096" y="763"/>
                  </a:lnTo>
                  <a:lnTo>
                    <a:pt x="1093" y="772"/>
                  </a:lnTo>
                  <a:lnTo>
                    <a:pt x="1089" y="781"/>
                  </a:lnTo>
                  <a:lnTo>
                    <a:pt x="1078" y="798"/>
                  </a:lnTo>
                  <a:lnTo>
                    <a:pt x="1065" y="815"/>
                  </a:lnTo>
                  <a:lnTo>
                    <a:pt x="1051" y="830"/>
                  </a:lnTo>
                  <a:lnTo>
                    <a:pt x="1037" y="846"/>
                  </a:lnTo>
                  <a:lnTo>
                    <a:pt x="1024" y="864"/>
                  </a:lnTo>
                  <a:lnTo>
                    <a:pt x="1011" y="884"/>
                  </a:lnTo>
                  <a:lnTo>
                    <a:pt x="1007" y="891"/>
                  </a:lnTo>
                  <a:lnTo>
                    <a:pt x="1002" y="899"/>
                  </a:lnTo>
                  <a:lnTo>
                    <a:pt x="997" y="906"/>
                  </a:lnTo>
                  <a:lnTo>
                    <a:pt x="991" y="911"/>
                  </a:lnTo>
                  <a:lnTo>
                    <a:pt x="986" y="915"/>
                  </a:lnTo>
                  <a:lnTo>
                    <a:pt x="982" y="917"/>
                  </a:lnTo>
                  <a:lnTo>
                    <a:pt x="977" y="919"/>
                  </a:lnTo>
                  <a:lnTo>
                    <a:pt x="972" y="919"/>
                  </a:lnTo>
                  <a:lnTo>
                    <a:pt x="967" y="919"/>
                  </a:lnTo>
                  <a:lnTo>
                    <a:pt x="963" y="916"/>
                  </a:lnTo>
                  <a:lnTo>
                    <a:pt x="958" y="913"/>
                  </a:lnTo>
                  <a:lnTo>
                    <a:pt x="953" y="909"/>
                  </a:lnTo>
                  <a:lnTo>
                    <a:pt x="944" y="899"/>
                  </a:lnTo>
                  <a:lnTo>
                    <a:pt x="933" y="885"/>
                  </a:lnTo>
                  <a:lnTo>
                    <a:pt x="918" y="852"/>
                  </a:lnTo>
                  <a:lnTo>
                    <a:pt x="903" y="819"/>
                  </a:lnTo>
                  <a:lnTo>
                    <a:pt x="896" y="803"/>
                  </a:lnTo>
                  <a:lnTo>
                    <a:pt x="884" y="790"/>
                  </a:lnTo>
                  <a:lnTo>
                    <a:pt x="879" y="784"/>
                  </a:lnTo>
                  <a:lnTo>
                    <a:pt x="871" y="779"/>
                  </a:lnTo>
                  <a:lnTo>
                    <a:pt x="863" y="773"/>
                  </a:lnTo>
                  <a:lnTo>
                    <a:pt x="854" y="770"/>
                  </a:lnTo>
                  <a:lnTo>
                    <a:pt x="846" y="766"/>
                  </a:lnTo>
                  <a:lnTo>
                    <a:pt x="839" y="762"/>
                  </a:lnTo>
                  <a:lnTo>
                    <a:pt x="833" y="758"/>
                  </a:lnTo>
                  <a:lnTo>
                    <a:pt x="828" y="754"/>
                  </a:lnTo>
                  <a:lnTo>
                    <a:pt x="824" y="749"/>
                  </a:lnTo>
                  <a:lnTo>
                    <a:pt x="822" y="744"/>
                  </a:lnTo>
                  <a:lnTo>
                    <a:pt x="819" y="740"/>
                  </a:lnTo>
                  <a:lnTo>
                    <a:pt x="818" y="735"/>
                  </a:lnTo>
                  <a:lnTo>
                    <a:pt x="817" y="724"/>
                  </a:lnTo>
                  <a:lnTo>
                    <a:pt x="818" y="714"/>
                  </a:lnTo>
                  <a:lnTo>
                    <a:pt x="820" y="705"/>
                  </a:lnTo>
                  <a:lnTo>
                    <a:pt x="824" y="694"/>
                  </a:lnTo>
                  <a:lnTo>
                    <a:pt x="832" y="678"/>
                  </a:lnTo>
                  <a:lnTo>
                    <a:pt x="836" y="665"/>
                  </a:lnTo>
                  <a:lnTo>
                    <a:pt x="836" y="663"/>
                  </a:lnTo>
                  <a:lnTo>
                    <a:pt x="835" y="661"/>
                  </a:lnTo>
                  <a:lnTo>
                    <a:pt x="833" y="659"/>
                  </a:lnTo>
                  <a:lnTo>
                    <a:pt x="831" y="658"/>
                  </a:lnTo>
                  <a:lnTo>
                    <a:pt x="824" y="658"/>
                  </a:lnTo>
                  <a:lnTo>
                    <a:pt x="814" y="661"/>
                  </a:lnTo>
                  <a:lnTo>
                    <a:pt x="802" y="665"/>
                  </a:lnTo>
                  <a:lnTo>
                    <a:pt x="789" y="672"/>
                  </a:lnTo>
                  <a:lnTo>
                    <a:pt x="774" y="681"/>
                  </a:lnTo>
                  <a:lnTo>
                    <a:pt x="760" y="693"/>
                  </a:lnTo>
                  <a:lnTo>
                    <a:pt x="731" y="718"/>
                  </a:lnTo>
                  <a:lnTo>
                    <a:pt x="712" y="738"/>
                  </a:lnTo>
                  <a:lnTo>
                    <a:pt x="706" y="746"/>
                  </a:lnTo>
                  <a:lnTo>
                    <a:pt x="701" y="754"/>
                  </a:lnTo>
                  <a:lnTo>
                    <a:pt x="696" y="764"/>
                  </a:lnTo>
                  <a:lnTo>
                    <a:pt x="692" y="773"/>
                  </a:lnTo>
                  <a:lnTo>
                    <a:pt x="686" y="793"/>
                  </a:lnTo>
                  <a:lnTo>
                    <a:pt x="678" y="812"/>
                  </a:lnTo>
                  <a:lnTo>
                    <a:pt x="673" y="820"/>
                  </a:lnTo>
                  <a:lnTo>
                    <a:pt x="668" y="828"/>
                  </a:lnTo>
                  <a:lnTo>
                    <a:pt x="661" y="834"/>
                  </a:lnTo>
                  <a:lnTo>
                    <a:pt x="655" y="841"/>
                  </a:lnTo>
                  <a:lnTo>
                    <a:pt x="646" y="845"/>
                  </a:lnTo>
                  <a:lnTo>
                    <a:pt x="637" y="847"/>
                  </a:lnTo>
                  <a:lnTo>
                    <a:pt x="625" y="847"/>
                  </a:lnTo>
                  <a:lnTo>
                    <a:pt x="611" y="847"/>
                  </a:lnTo>
                  <a:lnTo>
                    <a:pt x="594" y="843"/>
                  </a:lnTo>
                  <a:lnTo>
                    <a:pt x="581" y="840"/>
                  </a:lnTo>
                  <a:lnTo>
                    <a:pt x="568" y="837"/>
                  </a:lnTo>
                  <a:lnTo>
                    <a:pt x="557" y="833"/>
                  </a:lnTo>
                  <a:lnTo>
                    <a:pt x="541" y="825"/>
                  </a:lnTo>
                  <a:lnTo>
                    <a:pt x="526" y="820"/>
                  </a:lnTo>
                  <a:lnTo>
                    <a:pt x="520" y="818"/>
                  </a:lnTo>
                  <a:lnTo>
                    <a:pt x="512" y="816"/>
                  </a:lnTo>
                  <a:lnTo>
                    <a:pt x="504" y="816"/>
                  </a:lnTo>
                  <a:lnTo>
                    <a:pt x="495" y="816"/>
                  </a:lnTo>
                  <a:lnTo>
                    <a:pt x="485" y="818"/>
                  </a:lnTo>
                  <a:lnTo>
                    <a:pt x="472" y="821"/>
                  </a:lnTo>
                  <a:lnTo>
                    <a:pt x="458" y="825"/>
                  </a:lnTo>
                  <a:lnTo>
                    <a:pt x="441" y="830"/>
                  </a:lnTo>
                  <a:lnTo>
                    <a:pt x="427" y="836"/>
                  </a:lnTo>
                  <a:lnTo>
                    <a:pt x="412" y="837"/>
                  </a:lnTo>
                  <a:lnTo>
                    <a:pt x="399" y="837"/>
                  </a:lnTo>
                  <a:lnTo>
                    <a:pt x="388" y="834"/>
                  </a:lnTo>
                  <a:lnTo>
                    <a:pt x="364" y="827"/>
                  </a:lnTo>
                  <a:lnTo>
                    <a:pt x="339" y="815"/>
                  </a:lnTo>
                  <a:lnTo>
                    <a:pt x="339" y="805"/>
                  </a:lnTo>
                  <a:lnTo>
                    <a:pt x="337" y="793"/>
                  </a:lnTo>
                  <a:lnTo>
                    <a:pt x="337" y="781"/>
                  </a:lnTo>
                  <a:lnTo>
                    <a:pt x="337" y="771"/>
                  </a:lnTo>
                  <a:lnTo>
                    <a:pt x="335" y="761"/>
                  </a:lnTo>
                  <a:lnTo>
                    <a:pt x="331" y="753"/>
                  </a:lnTo>
                  <a:lnTo>
                    <a:pt x="327" y="745"/>
                  </a:lnTo>
                  <a:lnTo>
                    <a:pt x="322" y="736"/>
                  </a:lnTo>
                  <a:lnTo>
                    <a:pt x="318" y="731"/>
                  </a:lnTo>
                  <a:lnTo>
                    <a:pt x="317" y="724"/>
                  </a:lnTo>
                  <a:lnTo>
                    <a:pt x="315" y="719"/>
                  </a:lnTo>
                  <a:lnTo>
                    <a:pt x="315" y="711"/>
                  </a:lnTo>
                  <a:lnTo>
                    <a:pt x="315" y="701"/>
                  </a:lnTo>
                  <a:lnTo>
                    <a:pt x="317" y="692"/>
                  </a:lnTo>
                  <a:lnTo>
                    <a:pt x="320" y="684"/>
                  </a:lnTo>
                  <a:lnTo>
                    <a:pt x="324" y="674"/>
                  </a:lnTo>
                  <a:lnTo>
                    <a:pt x="323" y="648"/>
                  </a:lnTo>
                  <a:lnTo>
                    <a:pt x="320" y="624"/>
                  </a:lnTo>
                  <a:lnTo>
                    <a:pt x="318" y="613"/>
                  </a:lnTo>
                  <a:lnTo>
                    <a:pt x="314" y="602"/>
                  </a:lnTo>
                  <a:lnTo>
                    <a:pt x="309" y="593"/>
                  </a:lnTo>
                  <a:lnTo>
                    <a:pt x="304" y="584"/>
                  </a:lnTo>
                  <a:lnTo>
                    <a:pt x="298" y="577"/>
                  </a:lnTo>
                  <a:lnTo>
                    <a:pt x="291" y="570"/>
                  </a:lnTo>
                  <a:lnTo>
                    <a:pt x="282" y="565"/>
                  </a:lnTo>
                  <a:lnTo>
                    <a:pt x="272" y="561"/>
                  </a:lnTo>
                  <a:lnTo>
                    <a:pt x="262" y="558"/>
                  </a:lnTo>
                  <a:lnTo>
                    <a:pt x="250" y="557"/>
                  </a:lnTo>
                  <a:lnTo>
                    <a:pt x="236" y="558"/>
                  </a:lnTo>
                  <a:lnTo>
                    <a:pt x="222" y="560"/>
                  </a:lnTo>
                  <a:lnTo>
                    <a:pt x="205" y="564"/>
                  </a:lnTo>
                  <a:lnTo>
                    <a:pt x="191" y="567"/>
                  </a:lnTo>
                  <a:lnTo>
                    <a:pt x="177" y="571"/>
                  </a:lnTo>
                  <a:lnTo>
                    <a:pt x="165" y="578"/>
                  </a:lnTo>
                  <a:lnTo>
                    <a:pt x="160" y="582"/>
                  </a:lnTo>
                  <a:lnTo>
                    <a:pt x="155" y="586"/>
                  </a:lnTo>
                  <a:lnTo>
                    <a:pt x="149" y="591"/>
                  </a:lnTo>
                  <a:lnTo>
                    <a:pt x="146" y="596"/>
                  </a:lnTo>
                  <a:lnTo>
                    <a:pt x="140" y="602"/>
                  </a:lnTo>
                  <a:lnTo>
                    <a:pt x="138" y="610"/>
                  </a:lnTo>
                  <a:lnTo>
                    <a:pt x="134" y="618"/>
                  </a:lnTo>
                  <a:lnTo>
                    <a:pt x="131" y="626"/>
                  </a:lnTo>
                  <a:lnTo>
                    <a:pt x="130" y="632"/>
                  </a:lnTo>
                  <a:lnTo>
                    <a:pt x="127" y="639"/>
                  </a:lnTo>
                  <a:lnTo>
                    <a:pt x="125" y="644"/>
                  </a:lnTo>
                  <a:lnTo>
                    <a:pt x="121" y="648"/>
                  </a:lnTo>
                  <a:lnTo>
                    <a:pt x="113" y="656"/>
                  </a:lnTo>
                  <a:lnTo>
                    <a:pt x="104" y="662"/>
                  </a:lnTo>
                  <a:lnTo>
                    <a:pt x="92" y="666"/>
                  </a:lnTo>
                  <a:lnTo>
                    <a:pt x="81" y="669"/>
                  </a:lnTo>
                  <a:lnTo>
                    <a:pt x="69" y="669"/>
                  </a:lnTo>
                  <a:lnTo>
                    <a:pt x="56" y="667"/>
                  </a:lnTo>
                  <a:lnTo>
                    <a:pt x="47" y="666"/>
                  </a:lnTo>
                  <a:lnTo>
                    <a:pt x="39" y="662"/>
                  </a:lnTo>
                  <a:lnTo>
                    <a:pt x="33" y="658"/>
                  </a:lnTo>
                  <a:lnTo>
                    <a:pt x="28" y="654"/>
                  </a:lnTo>
                  <a:lnTo>
                    <a:pt x="17" y="641"/>
                  </a:lnTo>
                  <a:lnTo>
                    <a:pt x="8" y="628"/>
                  </a:lnTo>
                  <a:lnTo>
                    <a:pt x="3" y="618"/>
                  </a:lnTo>
                  <a:lnTo>
                    <a:pt x="0" y="609"/>
                  </a:lnTo>
                  <a:lnTo>
                    <a:pt x="0" y="601"/>
                  </a:lnTo>
                  <a:lnTo>
                    <a:pt x="3" y="593"/>
                  </a:lnTo>
                  <a:lnTo>
                    <a:pt x="7" y="587"/>
                  </a:lnTo>
                  <a:lnTo>
                    <a:pt x="13" y="580"/>
                  </a:lnTo>
                  <a:lnTo>
                    <a:pt x="21" y="574"/>
                  </a:lnTo>
                  <a:lnTo>
                    <a:pt x="29" y="569"/>
                  </a:lnTo>
                  <a:lnTo>
                    <a:pt x="51" y="548"/>
                  </a:lnTo>
                  <a:lnTo>
                    <a:pt x="74" y="527"/>
                  </a:lnTo>
                  <a:lnTo>
                    <a:pt x="85" y="517"/>
                  </a:lnTo>
                  <a:lnTo>
                    <a:pt x="94" y="505"/>
                  </a:lnTo>
                  <a:lnTo>
                    <a:pt x="103" y="494"/>
                  </a:lnTo>
                  <a:lnTo>
                    <a:pt x="111" y="481"/>
                  </a:lnTo>
                  <a:lnTo>
                    <a:pt x="125" y="456"/>
                  </a:lnTo>
                  <a:lnTo>
                    <a:pt x="139" y="431"/>
                  </a:lnTo>
                  <a:lnTo>
                    <a:pt x="147" y="420"/>
                  </a:lnTo>
                  <a:lnTo>
                    <a:pt x="156" y="409"/>
                  </a:lnTo>
                  <a:lnTo>
                    <a:pt x="166" y="400"/>
                  </a:lnTo>
                  <a:lnTo>
                    <a:pt x="179" y="393"/>
                  </a:lnTo>
                  <a:lnTo>
                    <a:pt x="190" y="385"/>
                  </a:lnTo>
                  <a:lnTo>
                    <a:pt x="200" y="377"/>
                  </a:lnTo>
                  <a:lnTo>
                    <a:pt x="209" y="368"/>
                  </a:lnTo>
                  <a:lnTo>
                    <a:pt x="218" y="358"/>
                  </a:lnTo>
                  <a:lnTo>
                    <a:pt x="236" y="337"/>
                  </a:lnTo>
                  <a:lnTo>
                    <a:pt x="252" y="315"/>
                  </a:lnTo>
                  <a:lnTo>
                    <a:pt x="261" y="305"/>
                  </a:lnTo>
                  <a:lnTo>
                    <a:pt x="270" y="295"/>
                  </a:lnTo>
                  <a:lnTo>
                    <a:pt x="279" y="288"/>
                  </a:lnTo>
                  <a:lnTo>
                    <a:pt x="288" y="280"/>
                  </a:lnTo>
                  <a:lnTo>
                    <a:pt x="298" y="275"/>
                  </a:lnTo>
                  <a:lnTo>
                    <a:pt x="310" y="271"/>
                  </a:lnTo>
                  <a:lnTo>
                    <a:pt x="322" y="268"/>
                  </a:lnTo>
                  <a:lnTo>
                    <a:pt x="335" y="270"/>
                  </a:lnTo>
                  <a:lnTo>
                    <a:pt x="342" y="270"/>
                  </a:lnTo>
                  <a:lnTo>
                    <a:pt x="350" y="268"/>
                  </a:lnTo>
                  <a:lnTo>
                    <a:pt x="359" y="267"/>
                  </a:lnTo>
                  <a:lnTo>
                    <a:pt x="367" y="264"/>
                  </a:lnTo>
                  <a:lnTo>
                    <a:pt x="385" y="258"/>
                  </a:lnTo>
                  <a:lnTo>
                    <a:pt x="401" y="248"/>
                  </a:lnTo>
                  <a:lnTo>
                    <a:pt x="416" y="237"/>
                  </a:lnTo>
                  <a:lnTo>
                    <a:pt x="432" y="224"/>
                  </a:lnTo>
                  <a:lnTo>
                    <a:pt x="443" y="211"/>
                  </a:lnTo>
                  <a:lnTo>
                    <a:pt x="454" y="198"/>
                  </a:lnTo>
                  <a:lnTo>
                    <a:pt x="456" y="193"/>
                  </a:lnTo>
                  <a:lnTo>
                    <a:pt x="458" y="189"/>
                  </a:lnTo>
                  <a:lnTo>
                    <a:pt x="459" y="185"/>
                  </a:lnTo>
                  <a:lnTo>
                    <a:pt x="458" y="183"/>
                  </a:lnTo>
                  <a:lnTo>
                    <a:pt x="456" y="180"/>
                  </a:lnTo>
                  <a:lnTo>
                    <a:pt x="455" y="179"/>
                  </a:lnTo>
                  <a:lnTo>
                    <a:pt x="451" y="178"/>
                  </a:lnTo>
                  <a:lnTo>
                    <a:pt x="449" y="176"/>
                  </a:lnTo>
                  <a:lnTo>
                    <a:pt x="432" y="172"/>
                  </a:lnTo>
                  <a:lnTo>
                    <a:pt x="416" y="167"/>
                  </a:lnTo>
                  <a:lnTo>
                    <a:pt x="411" y="163"/>
                  </a:lnTo>
                  <a:lnTo>
                    <a:pt x="407" y="159"/>
                  </a:lnTo>
                  <a:lnTo>
                    <a:pt x="403" y="156"/>
                  </a:lnTo>
                  <a:lnTo>
                    <a:pt x="402" y="152"/>
                  </a:lnTo>
                  <a:lnTo>
                    <a:pt x="401" y="148"/>
                  </a:lnTo>
                  <a:lnTo>
                    <a:pt x="401" y="144"/>
                  </a:lnTo>
                  <a:lnTo>
                    <a:pt x="402" y="140"/>
                  </a:lnTo>
                  <a:lnTo>
                    <a:pt x="403" y="136"/>
                  </a:lnTo>
                  <a:lnTo>
                    <a:pt x="414" y="121"/>
                  </a:lnTo>
                  <a:lnTo>
                    <a:pt x="427" y="104"/>
                  </a:lnTo>
                  <a:lnTo>
                    <a:pt x="436" y="93"/>
                  </a:lnTo>
                  <a:lnTo>
                    <a:pt x="443" y="84"/>
                  </a:lnTo>
                  <a:lnTo>
                    <a:pt x="451" y="80"/>
                  </a:lnTo>
                  <a:lnTo>
                    <a:pt x="459" y="78"/>
                  </a:lnTo>
                  <a:lnTo>
                    <a:pt x="468" y="79"/>
                  </a:lnTo>
                  <a:lnTo>
                    <a:pt x="478" y="80"/>
                  </a:lnTo>
                  <a:lnTo>
                    <a:pt x="490" y="86"/>
                  </a:lnTo>
                  <a:lnTo>
                    <a:pt x="504" y="91"/>
                  </a:lnTo>
                  <a:lnTo>
                    <a:pt x="519" y="96"/>
                  </a:lnTo>
                  <a:lnTo>
                    <a:pt x="534" y="101"/>
                  </a:lnTo>
                  <a:lnTo>
                    <a:pt x="551" y="106"/>
                  </a:lnTo>
                  <a:lnTo>
                    <a:pt x="569" y="110"/>
                  </a:lnTo>
                  <a:lnTo>
                    <a:pt x="577" y="112"/>
                  </a:lnTo>
                  <a:lnTo>
                    <a:pt x="586" y="113"/>
                  </a:lnTo>
                  <a:lnTo>
                    <a:pt x="594" y="112"/>
                  </a:lnTo>
                  <a:lnTo>
                    <a:pt x="603" y="112"/>
                  </a:lnTo>
                  <a:lnTo>
                    <a:pt x="609" y="110"/>
                  </a:lnTo>
                  <a:lnTo>
                    <a:pt x="617" y="106"/>
                  </a:lnTo>
                  <a:lnTo>
                    <a:pt x="624" y="104"/>
                  </a:lnTo>
                  <a:lnTo>
                    <a:pt x="630" y="99"/>
                  </a:lnTo>
                  <a:lnTo>
                    <a:pt x="691" y="70"/>
                  </a:lnTo>
                  <a:lnTo>
                    <a:pt x="694" y="78"/>
                  </a:lnTo>
                  <a:lnTo>
                    <a:pt x="699" y="84"/>
                  </a:lnTo>
                  <a:lnTo>
                    <a:pt x="703" y="91"/>
                  </a:lnTo>
                  <a:lnTo>
                    <a:pt x="708" y="96"/>
                  </a:lnTo>
                  <a:lnTo>
                    <a:pt x="714" y="100"/>
                  </a:lnTo>
                  <a:lnTo>
                    <a:pt x="721" y="102"/>
                  </a:lnTo>
                  <a:lnTo>
                    <a:pt x="728" y="105"/>
                  </a:lnTo>
                  <a:lnTo>
                    <a:pt x="736" y="105"/>
                  </a:lnTo>
                  <a:lnTo>
                    <a:pt x="758" y="101"/>
                  </a:lnTo>
                  <a:lnTo>
                    <a:pt x="780" y="95"/>
                  </a:lnTo>
                  <a:lnTo>
                    <a:pt x="792" y="92"/>
                  </a:lnTo>
                  <a:lnTo>
                    <a:pt x="804" y="89"/>
                  </a:lnTo>
                  <a:lnTo>
                    <a:pt x="814" y="87"/>
                  </a:lnTo>
                  <a:lnTo>
                    <a:pt x="826" y="87"/>
                  </a:lnTo>
                  <a:lnTo>
                    <a:pt x="833" y="87"/>
                  </a:lnTo>
                  <a:lnTo>
                    <a:pt x="840" y="89"/>
                  </a:lnTo>
                  <a:lnTo>
                    <a:pt x="848" y="93"/>
                  </a:lnTo>
                  <a:lnTo>
                    <a:pt x="857" y="97"/>
                  </a:lnTo>
                  <a:lnTo>
                    <a:pt x="874" y="109"/>
                  </a:lnTo>
                  <a:lnTo>
                    <a:pt x="890" y="119"/>
                  </a:lnTo>
                  <a:lnTo>
                    <a:pt x="900" y="126"/>
                  </a:lnTo>
                  <a:lnTo>
                    <a:pt x="909" y="130"/>
                  </a:lnTo>
                  <a:lnTo>
                    <a:pt x="918" y="134"/>
                  </a:lnTo>
                  <a:lnTo>
                    <a:pt x="925" y="137"/>
                  </a:lnTo>
                  <a:lnTo>
                    <a:pt x="934" y="139"/>
                  </a:lnTo>
                  <a:lnTo>
                    <a:pt x="942" y="139"/>
                  </a:lnTo>
                  <a:lnTo>
                    <a:pt x="950" y="136"/>
                  </a:lnTo>
                  <a:lnTo>
                    <a:pt x="957" y="132"/>
                  </a:lnTo>
                  <a:lnTo>
                    <a:pt x="962" y="127"/>
                  </a:lnTo>
                  <a:lnTo>
                    <a:pt x="967" y="122"/>
                  </a:lnTo>
                  <a:lnTo>
                    <a:pt x="969" y="117"/>
                  </a:lnTo>
                  <a:lnTo>
                    <a:pt x="973" y="112"/>
                  </a:lnTo>
                  <a:lnTo>
                    <a:pt x="971" y="79"/>
                  </a:lnTo>
                  <a:lnTo>
                    <a:pt x="967" y="43"/>
                  </a:lnTo>
                  <a:lnTo>
                    <a:pt x="967" y="34"/>
                  </a:lnTo>
                  <a:lnTo>
                    <a:pt x="968" y="26"/>
                  </a:lnTo>
                  <a:lnTo>
                    <a:pt x="971" y="20"/>
                  </a:lnTo>
                  <a:lnTo>
                    <a:pt x="975" y="13"/>
                  </a:lnTo>
                  <a:lnTo>
                    <a:pt x="980" y="8"/>
                  </a:lnTo>
                  <a:lnTo>
                    <a:pt x="986" y="4"/>
                  </a:lnTo>
                  <a:lnTo>
                    <a:pt x="995" y="1"/>
                  </a:lnTo>
                  <a:lnTo>
                    <a:pt x="1006" y="0"/>
                  </a:lnTo>
                  <a:lnTo>
                    <a:pt x="1012" y="1"/>
                  </a:lnTo>
                  <a:lnTo>
                    <a:pt x="1019" y="1"/>
                  </a:lnTo>
                  <a:lnTo>
                    <a:pt x="1024" y="4"/>
                  </a:lnTo>
                  <a:lnTo>
                    <a:pt x="1030" y="5"/>
                  </a:lnTo>
                  <a:lnTo>
                    <a:pt x="1041" y="12"/>
                  </a:lnTo>
                  <a:lnTo>
                    <a:pt x="1051" y="20"/>
                  </a:lnTo>
                  <a:lnTo>
                    <a:pt x="1069" y="35"/>
                  </a:lnTo>
                  <a:lnTo>
                    <a:pt x="1089" y="49"/>
                  </a:lnTo>
                  <a:lnTo>
                    <a:pt x="1104" y="56"/>
                  </a:lnTo>
                  <a:lnTo>
                    <a:pt x="1118" y="62"/>
                  </a:lnTo>
                  <a:lnTo>
                    <a:pt x="1134" y="66"/>
                  </a:lnTo>
                  <a:lnTo>
                    <a:pt x="1150" y="71"/>
                  </a:lnTo>
                  <a:lnTo>
                    <a:pt x="1165" y="77"/>
                  </a:lnTo>
                  <a:lnTo>
                    <a:pt x="1179" y="83"/>
                  </a:lnTo>
                  <a:lnTo>
                    <a:pt x="1192" y="91"/>
                  </a:lnTo>
                  <a:lnTo>
                    <a:pt x="1205" y="101"/>
                  </a:lnTo>
                  <a:lnTo>
                    <a:pt x="1283" y="176"/>
                  </a:lnTo>
                  <a:lnTo>
                    <a:pt x="1291" y="215"/>
                  </a:lnTo>
                  <a:lnTo>
                    <a:pt x="1289" y="227"/>
                  </a:lnTo>
                  <a:lnTo>
                    <a:pt x="1289" y="237"/>
                  </a:lnTo>
                  <a:lnTo>
                    <a:pt x="1291" y="246"/>
                  </a:lnTo>
                  <a:lnTo>
                    <a:pt x="1291" y="258"/>
                  </a:lnTo>
                  <a:lnTo>
                    <a:pt x="1291" y="268"/>
                  </a:lnTo>
                  <a:lnTo>
                    <a:pt x="1289" y="279"/>
                  </a:lnTo>
                  <a:lnTo>
                    <a:pt x="1288" y="283"/>
                  </a:lnTo>
                  <a:lnTo>
                    <a:pt x="1287" y="286"/>
                  </a:lnTo>
                  <a:lnTo>
                    <a:pt x="1284" y="289"/>
                  </a:lnTo>
                  <a:lnTo>
                    <a:pt x="1280" y="292"/>
                  </a:lnTo>
                  <a:lnTo>
                    <a:pt x="1269" y="297"/>
                  </a:lnTo>
                  <a:lnTo>
                    <a:pt x="1260" y="30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34" name="Freeform 155">
              <a:extLst>
                <a:ext uri="{FF2B5EF4-FFF2-40B4-BE49-F238E27FC236}">
                  <a16:creationId xmlns:a16="http://schemas.microsoft.com/office/drawing/2014/main" id="{2D0E8205-3731-0F45-AF61-E199D1635AA8}"/>
                </a:ext>
              </a:extLst>
            </p:cNvPr>
            <p:cNvSpPr>
              <a:spLocks/>
            </p:cNvSpPr>
            <p:nvPr/>
          </p:nvSpPr>
          <p:spPr bwMode="auto">
            <a:xfrm>
              <a:off x="6464515" y="4411127"/>
              <a:ext cx="681312" cy="413644"/>
            </a:xfrm>
            <a:custGeom>
              <a:avLst/>
              <a:gdLst/>
              <a:ahLst/>
              <a:cxnLst>
                <a:cxn ang="0">
                  <a:pos x="1231" y="347"/>
                </a:cxn>
                <a:cxn ang="0">
                  <a:pos x="1311" y="428"/>
                </a:cxn>
                <a:cxn ang="0">
                  <a:pos x="1345" y="479"/>
                </a:cxn>
                <a:cxn ang="0">
                  <a:pos x="1390" y="525"/>
                </a:cxn>
                <a:cxn ang="0">
                  <a:pos x="1477" y="525"/>
                </a:cxn>
                <a:cxn ang="0">
                  <a:pos x="1459" y="602"/>
                </a:cxn>
                <a:cxn ang="0">
                  <a:pos x="1470" y="654"/>
                </a:cxn>
                <a:cxn ang="0">
                  <a:pos x="1442" y="691"/>
                </a:cxn>
                <a:cxn ang="0">
                  <a:pos x="1376" y="680"/>
                </a:cxn>
                <a:cxn ang="0">
                  <a:pos x="1358" y="698"/>
                </a:cxn>
                <a:cxn ang="0">
                  <a:pos x="1357" y="766"/>
                </a:cxn>
                <a:cxn ang="0">
                  <a:pos x="1310" y="772"/>
                </a:cxn>
                <a:cxn ang="0">
                  <a:pos x="1231" y="757"/>
                </a:cxn>
                <a:cxn ang="0">
                  <a:pos x="1153" y="688"/>
                </a:cxn>
                <a:cxn ang="0">
                  <a:pos x="1126" y="674"/>
                </a:cxn>
                <a:cxn ang="0">
                  <a:pos x="1100" y="733"/>
                </a:cxn>
                <a:cxn ang="0">
                  <a:pos x="1065" y="815"/>
                </a:cxn>
                <a:cxn ang="0">
                  <a:pos x="997" y="906"/>
                </a:cxn>
                <a:cxn ang="0">
                  <a:pos x="963" y="916"/>
                </a:cxn>
                <a:cxn ang="0">
                  <a:pos x="896" y="803"/>
                </a:cxn>
                <a:cxn ang="0">
                  <a:pos x="839" y="762"/>
                </a:cxn>
                <a:cxn ang="0">
                  <a:pos x="817" y="724"/>
                </a:cxn>
                <a:cxn ang="0">
                  <a:pos x="835" y="661"/>
                </a:cxn>
                <a:cxn ang="0">
                  <a:pos x="774" y="681"/>
                </a:cxn>
                <a:cxn ang="0">
                  <a:pos x="692" y="773"/>
                </a:cxn>
                <a:cxn ang="0">
                  <a:pos x="646" y="845"/>
                </a:cxn>
                <a:cxn ang="0">
                  <a:pos x="557" y="833"/>
                </a:cxn>
                <a:cxn ang="0">
                  <a:pos x="485" y="818"/>
                </a:cxn>
                <a:cxn ang="0">
                  <a:pos x="388" y="834"/>
                </a:cxn>
                <a:cxn ang="0">
                  <a:pos x="337" y="771"/>
                </a:cxn>
                <a:cxn ang="0">
                  <a:pos x="315" y="719"/>
                </a:cxn>
                <a:cxn ang="0">
                  <a:pos x="320" y="624"/>
                </a:cxn>
                <a:cxn ang="0">
                  <a:pos x="282" y="565"/>
                </a:cxn>
                <a:cxn ang="0">
                  <a:pos x="191" y="567"/>
                </a:cxn>
                <a:cxn ang="0">
                  <a:pos x="140" y="602"/>
                </a:cxn>
                <a:cxn ang="0">
                  <a:pos x="121" y="648"/>
                </a:cxn>
                <a:cxn ang="0">
                  <a:pos x="47" y="666"/>
                </a:cxn>
                <a:cxn ang="0">
                  <a:pos x="0" y="609"/>
                </a:cxn>
                <a:cxn ang="0">
                  <a:pos x="51" y="548"/>
                </a:cxn>
                <a:cxn ang="0">
                  <a:pos x="139" y="431"/>
                </a:cxn>
                <a:cxn ang="0">
                  <a:pos x="209" y="368"/>
                </a:cxn>
                <a:cxn ang="0">
                  <a:pos x="288" y="280"/>
                </a:cxn>
                <a:cxn ang="0">
                  <a:pos x="359" y="267"/>
                </a:cxn>
                <a:cxn ang="0">
                  <a:pos x="454" y="198"/>
                </a:cxn>
                <a:cxn ang="0">
                  <a:pos x="451" y="178"/>
                </a:cxn>
                <a:cxn ang="0">
                  <a:pos x="402" y="152"/>
                </a:cxn>
                <a:cxn ang="0">
                  <a:pos x="436" y="93"/>
                </a:cxn>
                <a:cxn ang="0">
                  <a:pos x="504" y="91"/>
                </a:cxn>
                <a:cxn ang="0">
                  <a:pos x="594" y="112"/>
                </a:cxn>
                <a:cxn ang="0">
                  <a:pos x="691" y="70"/>
                </a:cxn>
                <a:cxn ang="0">
                  <a:pos x="728" y="105"/>
                </a:cxn>
                <a:cxn ang="0">
                  <a:pos x="826" y="87"/>
                </a:cxn>
                <a:cxn ang="0">
                  <a:pos x="900" y="126"/>
                </a:cxn>
                <a:cxn ang="0">
                  <a:pos x="957" y="132"/>
                </a:cxn>
                <a:cxn ang="0">
                  <a:pos x="967" y="34"/>
                </a:cxn>
                <a:cxn ang="0">
                  <a:pos x="1006" y="0"/>
                </a:cxn>
                <a:cxn ang="0">
                  <a:pos x="1069" y="35"/>
                </a:cxn>
                <a:cxn ang="0">
                  <a:pos x="1179" y="83"/>
                </a:cxn>
                <a:cxn ang="0">
                  <a:pos x="1289" y="237"/>
                </a:cxn>
                <a:cxn ang="0">
                  <a:pos x="1284" y="289"/>
                </a:cxn>
              </a:cxnLst>
              <a:rect l="0" t="0" r="r" b="b"/>
              <a:pathLst>
                <a:path w="1497" h="919">
                  <a:moveTo>
                    <a:pt x="1260" y="302"/>
                  </a:moveTo>
                  <a:lnTo>
                    <a:pt x="1252" y="308"/>
                  </a:lnTo>
                  <a:lnTo>
                    <a:pt x="1245" y="315"/>
                  </a:lnTo>
                  <a:lnTo>
                    <a:pt x="1240" y="323"/>
                  </a:lnTo>
                  <a:lnTo>
                    <a:pt x="1236" y="330"/>
                  </a:lnTo>
                  <a:lnTo>
                    <a:pt x="1234" y="338"/>
                  </a:lnTo>
                  <a:lnTo>
                    <a:pt x="1231" y="347"/>
                  </a:lnTo>
                  <a:lnTo>
                    <a:pt x="1230" y="355"/>
                  </a:lnTo>
                  <a:lnTo>
                    <a:pt x="1230" y="364"/>
                  </a:lnTo>
                  <a:lnTo>
                    <a:pt x="1232" y="402"/>
                  </a:lnTo>
                  <a:lnTo>
                    <a:pt x="1236" y="437"/>
                  </a:lnTo>
                  <a:lnTo>
                    <a:pt x="1305" y="425"/>
                  </a:lnTo>
                  <a:lnTo>
                    <a:pt x="1305" y="425"/>
                  </a:lnTo>
                  <a:lnTo>
                    <a:pt x="1311" y="428"/>
                  </a:lnTo>
                  <a:lnTo>
                    <a:pt x="1317" y="431"/>
                  </a:lnTo>
                  <a:lnTo>
                    <a:pt x="1322" y="434"/>
                  </a:lnTo>
                  <a:lnTo>
                    <a:pt x="1326" y="438"/>
                  </a:lnTo>
                  <a:lnTo>
                    <a:pt x="1332" y="447"/>
                  </a:lnTo>
                  <a:lnTo>
                    <a:pt x="1337" y="457"/>
                  </a:lnTo>
                  <a:lnTo>
                    <a:pt x="1341" y="468"/>
                  </a:lnTo>
                  <a:lnTo>
                    <a:pt x="1345" y="479"/>
                  </a:lnTo>
                  <a:lnTo>
                    <a:pt x="1349" y="490"/>
                  </a:lnTo>
                  <a:lnTo>
                    <a:pt x="1356" y="501"/>
                  </a:lnTo>
                  <a:lnTo>
                    <a:pt x="1362" y="510"/>
                  </a:lnTo>
                  <a:lnTo>
                    <a:pt x="1368" y="516"/>
                  </a:lnTo>
                  <a:lnTo>
                    <a:pt x="1375" y="521"/>
                  </a:lnTo>
                  <a:lnTo>
                    <a:pt x="1383" y="523"/>
                  </a:lnTo>
                  <a:lnTo>
                    <a:pt x="1390" y="525"/>
                  </a:lnTo>
                  <a:lnTo>
                    <a:pt x="1398" y="525"/>
                  </a:lnTo>
                  <a:lnTo>
                    <a:pt x="1407" y="525"/>
                  </a:lnTo>
                  <a:lnTo>
                    <a:pt x="1418" y="523"/>
                  </a:lnTo>
                  <a:lnTo>
                    <a:pt x="1437" y="521"/>
                  </a:lnTo>
                  <a:lnTo>
                    <a:pt x="1458" y="521"/>
                  </a:lnTo>
                  <a:lnTo>
                    <a:pt x="1468" y="522"/>
                  </a:lnTo>
                  <a:lnTo>
                    <a:pt x="1477" y="525"/>
                  </a:lnTo>
                  <a:lnTo>
                    <a:pt x="1488" y="527"/>
                  </a:lnTo>
                  <a:lnTo>
                    <a:pt x="1497" y="531"/>
                  </a:lnTo>
                  <a:lnTo>
                    <a:pt x="1497" y="531"/>
                  </a:lnTo>
                  <a:lnTo>
                    <a:pt x="1472" y="573"/>
                  </a:lnTo>
                  <a:lnTo>
                    <a:pt x="1466" y="584"/>
                  </a:lnTo>
                  <a:lnTo>
                    <a:pt x="1460" y="596"/>
                  </a:lnTo>
                  <a:lnTo>
                    <a:pt x="1459" y="602"/>
                  </a:lnTo>
                  <a:lnTo>
                    <a:pt x="1459" y="609"/>
                  </a:lnTo>
                  <a:lnTo>
                    <a:pt x="1459" y="615"/>
                  </a:lnTo>
                  <a:lnTo>
                    <a:pt x="1462" y="622"/>
                  </a:lnTo>
                  <a:lnTo>
                    <a:pt x="1466" y="634"/>
                  </a:lnTo>
                  <a:lnTo>
                    <a:pt x="1468" y="644"/>
                  </a:lnTo>
                  <a:lnTo>
                    <a:pt x="1470" y="649"/>
                  </a:lnTo>
                  <a:lnTo>
                    <a:pt x="1470" y="654"/>
                  </a:lnTo>
                  <a:lnTo>
                    <a:pt x="1470" y="661"/>
                  </a:lnTo>
                  <a:lnTo>
                    <a:pt x="1467" y="667"/>
                  </a:lnTo>
                  <a:lnTo>
                    <a:pt x="1464" y="675"/>
                  </a:lnTo>
                  <a:lnTo>
                    <a:pt x="1460" y="681"/>
                  </a:lnTo>
                  <a:lnTo>
                    <a:pt x="1455" y="685"/>
                  </a:lnTo>
                  <a:lnTo>
                    <a:pt x="1449" y="689"/>
                  </a:lnTo>
                  <a:lnTo>
                    <a:pt x="1442" y="691"/>
                  </a:lnTo>
                  <a:lnTo>
                    <a:pt x="1436" y="691"/>
                  </a:lnTo>
                  <a:lnTo>
                    <a:pt x="1428" y="691"/>
                  </a:lnTo>
                  <a:lnTo>
                    <a:pt x="1420" y="689"/>
                  </a:lnTo>
                  <a:lnTo>
                    <a:pt x="1405" y="685"/>
                  </a:lnTo>
                  <a:lnTo>
                    <a:pt x="1389" y="681"/>
                  </a:lnTo>
                  <a:lnTo>
                    <a:pt x="1383" y="680"/>
                  </a:lnTo>
                  <a:lnTo>
                    <a:pt x="1376" y="680"/>
                  </a:lnTo>
                  <a:lnTo>
                    <a:pt x="1371" y="680"/>
                  </a:lnTo>
                  <a:lnTo>
                    <a:pt x="1366" y="681"/>
                  </a:lnTo>
                  <a:lnTo>
                    <a:pt x="1363" y="683"/>
                  </a:lnTo>
                  <a:lnTo>
                    <a:pt x="1362" y="684"/>
                  </a:lnTo>
                  <a:lnTo>
                    <a:pt x="1359" y="688"/>
                  </a:lnTo>
                  <a:lnTo>
                    <a:pt x="1358" y="691"/>
                  </a:lnTo>
                  <a:lnTo>
                    <a:pt x="1358" y="698"/>
                  </a:lnTo>
                  <a:lnTo>
                    <a:pt x="1358" y="707"/>
                  </a:lnTo>
                  <a:lnTo>
                    <a:pt x="1359" y="726"/>
                  </a:lnTo>
                  <a:lnTo>
                    <a:pt x="1362" y="740"/>
                  </a:lnTo>
                  <a:lnTo>
                    <a:pt x="1361" y="748"/>
                  </a:lnTo>
                  <a:lnTo>
                    <a:pt x="1361" y="755"/>
                  </a:lnTo>
                  <a:lnTo>
                    <a:pt x="1358" y="761"/>
                  </a:lnTo>
                  <a:lnTo>
                    <a:pt x="1357" y="766"/>
                  </a:lnTo>
                  <a:lnTo>
                    <a:pt x="1353" y="770"/>
                  </a:lnTo>
                  <a:lnTo>
                    <a:pt x="1350" y="772"/>
                  </a:lnTo>
                  <a:lnTo>
                    <a:pt x="1346" y="775"/>
                  </a:lnTo>
                  <a:lnTo>
                    <a:pt x="1343" y="776"/>
                  </a:lnTo>
                  <a:lnTo>
                    <a:pt x="1332" y="777"/>
                  </a:lnTo>
                  <a:lnTo>
                    <a:pt x="1322" y="775"/>
                  </a:lnTo>
                  <a:lnTo>
                    <a:pt x="1310" y="772"/>
                  </a:lnTo>
                  <a:lnTo>
                    <a:pt x="1297" y="768"/>
                  </a:lnTo>
                  <a:lnTo>
                    <a:pt x="1284" y="763"/>
                  </a:lnTo>
                  <a:lnTo>
                    <a:pt x="1273" y="761"/>
                  </a:lnTo>
                  <a:lnTo>
                    <a:pt x="1261" y="759"/>
                  </a:lnTo>
                  <a:lnTo>
                    <a:pt x="1247" y="759"/>
                  </a:lnTo>
                  <a:lnTo>
                    <a:pt x="1239" y="758"/>
                  </a:lnTo>
                  <a:lnTo>
                    <a:pt x="1231" y="757"/>
                  </a:lnTo>
                  <a:lnTo>
                    <a:pt x="1223" y="754"/>
                  </a:lnTo>
                  <a:lnTo>
                    <a:pt x="1216" y="751"/>
                  </a:lnTo>
                  <a:lnTo>
                    <a:pt x="1200" y="745"/>
                  </a:lnTo>
                  <a:lnTo>
                    <a:pt x="1186" y="738"/>
                  </a:lnTo>
                  <a:lnTo>
                    <a:pt x="1174" y="724"/>
                  </a:lnTo>
                  <a:lnTo>
                    <a:pt x="1160" y="700"/>
                  </a:lnTo>
                  <a:lnTo>
                    <a:pt x="1153" y="688"/>
                  </a:lnTo>
                  <a:lnTo>
                    <a:pt x="1146" y="679"/>
                  </a:lnTo>
                  <a:lnTo>
                    <a:pt x="1142" y="675"/>
                  </a:lnTo>
                  <a:lnTo>
                    <a:pt x="1139" y="672"/>
                  </a:lnTo>
                  <a:lnTo>
                    <a:pt x="1135" y="670"/>
                  </a:lnTo>
                  <a:lnTo>
                    <a:pt x="1133" y="670"/>
                  </a:lnTo>
                  <a:lnTo>
                    <a:pt x="1130" y="671"/>
                  </a:lnTo>
                  <a:lnTo>
                    <a:pt x="1126" y="674"/>
                  </a:lnTo>
                  <a:lnTo>
                    <a:pt x="1122" y="676"/>
                  </a:lnTo>
                  <a:lnTo>
                    <a:pt x="1120" y="680"/>
                  </a:lnTo>
                  <a:lnTo>
                    <a:pt x="1113" y="691"/>
                  </a:lnTo>
                  <a:lnTo>
                    <a:pt x="1109" y="701"/>
                  </a:lnTo>
                  <a:lnTo>
                    <a:pt x="1105" y="713"/>
                  </a:lnTo>
                  <a:lnTo>
                    <a:pt x="1102" y="723"/>
                  </a:lnTo>
                  <a:lnTo>
                    <a:pt x="1100" y="733"/>
                  </a:lnTo>
                  <a:lnTo>
                    <a:pt x="1099" y="741"/>
                  </a:lnTo>
                  <a:lnTo>
                    <a:pt x="1098" y="753"/>
                  </a:lnTo>
                  <a:lnTo>
                    <a:pt x="1096" y="763"/>
                  </a:lnTo>
                  <a:lnTo>
                    <a:pt x="1093" y="772"/>
                  </a:lnTo>
                  <a:lnTo>
                    <a:pt x="1089" y="781"/>
                  </a:lnTo>
                  <a:lnTo>
                    <a:pt x="1078" y="798"/>
                  </a:lnTo>
                  <a:lnTo>
                    <a:pt x="1065" y="815"/>
                  </a:lnTo>
                  <a:lnTo>
                    <a:pt x="1051" y="830"/>
                  </a:lnTo>
                  <a:lnTo>
                    <a:pt x="1037" y="846"/>
                  </a:lnTo>
                  <a:lnTo>
                    <a:pt x="1024" y="864"/>
                  </a:lnTo>
                  <a:lnTo>
                    <a:pt x="1011" y="884"/>
                  </a:lnTo>
                  <a:lnTo>
                    <a:pt x="1007" y="891"/>
                  </a:lnTo>
                  <a:lnTo>
                    <a:pt x="1002" y="899"/>
                  </a:lnTo>
                  <a:lnTo>
                    <a:pt x="997" y="906"/>
                  </a:lnTo>
                  <a:lnTo>
                    <a:pt x="991" y="911"/>
                  </a:lnTo>
                  <a:lnTo>
                    <a:pt x="986" y="915"/>
                  </a:lnTo>
                  <a:lnTo>
                    <a:pt x="982" y="917"/>
                  </a:lnTo>
                  <a:lnTo>
                    <a:pt x="977" y="919"/>
                  </a:lnTo>
                  <a:lnTo>
                    <a:pt x="972" y="919"/>
                  </a:lnTo>
                  <a:lnTo>
                    <a:pt x="967" y="919"/>
                  </a:lnTo>
                  <a:lnTo>
                    <a:pt x="963" y="916"/>
                  </a:lnTo>
                  <a:lnTo>
                    <a:pt x="958" y="913"/>
                  </a:lnTo>
                  <a:lnTo>
                    <a:pt x="953" y="909"/>
                  </a:lnTo>
                  <a:lnTo>
                    <a:pt x="944" y="899"/>
                  </a:lnTo>
                  <a:lnTo>
                    <a:pt x="933" y="885"/>
                  </a:lnTo>
                  <a:lnTo>
                    <a:pt x="918" y="852"/>
                  </a:lnTo>
                  <a:lnTo>
                    <a:pt x="903" y="819"/>
                  </a:lnTo>
                  <a:lnTo>
                    <a:pt x="896" y="803"/>
                  </a:lnTo>
                  <a:lnTo>
                    <a:pt x="884" y="790"/>
                  </a:lnTo>
                  <a:lnTo>
                    <a:pt x="879" y="784"/>
                  </a:lnTo>
                  <a:lnTo>
                    <a:pt x="871" y="779"/>
                  </a:lnTo>
                  <a:lnTo>
                    <a:pt x="863" y="773"/>
                  </a:lnTo>
                  <a:lnTo>
                    <a:pt x="854" y="770"/>
                  </a:lnTo>
                  <a:lnTo>
                    <a:pt x="846" y="766"/>
                  </a:lnTo>
                  <a:lnTo>
                    <a:pt x="839" y="762"/>
                  </a:lnTo>
                  <a:lnTo>
                    <a:pt x="833" y="758"/>
                  </a:lnTo>
                  <a:lnTo>
                    <a:pt x="828" y="754"/>
                  </a:lnTo>
                  <a:lnTo>
                    <a:pt x="824" y="749"/>
                  </a:lnTo>
                  <a:lnTo>
                    <a:pt x="822" y="744"/>
                  </a:lnTo>
                  <a:lnTo>
                    <a:pt x="819" y="740"/>
                  </a:lnTo>
                  <a:lnTo>
                    <a:pt x="818" y="735"/>
                  </a:lnTo>
                  <a:lnTo>
                    <a:pt x="817" y="724"/>
                  </a:lnTo>
                  <a:lnTo>
                    <a:pt x="818" y="714"/>
                  </a:lnTo>
                  <a:lnTo>
                    <a:pt x="820" y="705"/>
                  </a:lnTo>
                  <a:lnTo>
                    <a:pt x="824" y="694"/>
                  </a:lnTo>
                  <a:lnTo>
                    <a:pt x="832" y="678"/>
                  </a:lnTo>
                  <a:lnTo>
                    <a:pt x="836" y="665"/>
                  </a:lnTo>
                  <a:lnTo>
                    <a:pt x="836" y="663"/>
                  </a:lnTo>
                  <a:lnTo>
                    <a:pt x="835" y="661"/>
                  </a:lnTo>
                  <a:lnTo>
                    <a:pt x="833" y="659"/>
                  </a:lnTo>
                  <a:lnTo>
                    <a:pt x="831" y="658"/>
                  </a:lnTo>
                  <a:lnTo>
                    <a:pt x="824" y="658"/>
                  </a:lnTo>
                  <a:lnTo>
                    <a:pt x="814" y="661"/>
                  </a:lnTo>
                  <a:lnTo>
                    <a:pt x="802" y="665"/>
                  </a:lnTo>
                  <a:lnTo>
                    <a:pt x="789" y="672"/>
                  </a:lnTo>
                  <a:lnTo>
                    <a:pt x="774" y="681"/>
                  </a:lnTo>
                  <a:lnTo>
                    <a:pt x="760" y="693"/>
                  </a:lnTo>
                  <a:lnTo>
                    <a:pt x="731" y="718"/>
                  </a:lnTo>
                  <a:lnTo>
                    <a:pt x="712" y="738"/>
                  </a:lnTo>
                  <a:lnTo>
                    <a:pt x="706" y="746"/>
                  </a:lnTo>
                  <a:lnTo>
                    <a:pt x="701" y="754"/>
                  </a:lnTo>
                  <a:lnTo>
                    <a:pt x="696" y="764"/>
                  </a:lnTo>
                  <a:lnTo>
                    <a:pt x="692" y="773"/>
                  </a:lnTo>
                  <a:lnTo>
                    <a:pt x="686" y="793"/>
                  </a:lnTo>
                  <a:lnTo>
                    <a:pt x="678" y="812"/>
                  </a:lnTo>
                  <a:lnTo>
                    <a:pt x="673" y="820"/>
                  </a:lnTo>
                  <a:lnTo>
                    <a:pt x="668" y="828"/>
                  </a:lnTo>
                  <a:lnTo>
                    <a:pt x="661" y="834"/>
                  </a:lnTo>
                  <a:lnTo>
                    <a:pt x="655" y="841"/>
                  </a:lnTo>
                  <a:lnTo>
                    <a:pt x="646" y="845"/>
                  </a:lnTo>
                  <a:lnTo>
                    <a:pt x="637" y="847"/>
                  </a:lnTo>
                  <a:lnTo>
                    <a:pt x="625" y="847"/>
                  </a:lnTo>
                  <a:lnTo>
                    <a:pt x="611" y="847"/>
                  </a:lnTo>
                  <a:lnTo>
                    <a:pt x="594" y="843"/>
                  </a:lnTo>
                  <a:lnTo>
                    <a:pt x="581" y="840"/>
                  </a:lnTo>
                  <a:lnTo>
                    <a:pt x="568" y="837"/>
                  </a:lnTo>
                  <a:lnTo>
                    <a:pt x="557" y="833"/>
                  </a:lnTo>
                  <a:lnTo>
                    <a:pt x="541" y="825"/>
                  </a:lnTo>
                  <a:lnTo>
                    <a:pt x="526" y="820"/>
                  </a:lnTo>
                  <a:lnTo>
                    <a:pt x="520" y="818"/>
                  </a:lnTo>
                  <a:lnTo>
                    <a:pt x="512" y="816"/>
                  </a:lnTo>
                  <a:lnTo>
                    <a:pt x="504" y="816"/>
                  </a:lnTo>
                  <a:lnTo>
                    <a:pt x="495" y="816"/>
                  </a:lnTo>
                  <a:lnTo>
                    <a:pt x="485" y="818"/>
                  </a:lnTo>
                  <a:lnTo>
                    <a:pt x="472" y="821"/>
                  </a:lnTo>
                  <a:lnTo>
                    <a:pt x="458" y="825"/>
                  </a:lnTo>
                  <a:lnTo>
                    <a:pt x="441" y="830"/>
                  </a:lnTo>
                  <a:lnTo>
                    <a:pt x="427" y="836"/>
                  </a:lnTo>
                  <a:lnTo>
                    <a:pt x="412" y="837"/>
                  </a:lnTo>
                  <a:lnTo>
                    <a:pt x="399" y="837"/>
                  </a:lnTo>
                  <a:lnTo>
                    <a:pt x="388" y="834"/>
                  </a:lnTo>
                  <a:lnTo>
                    <a:pt x="364" y="827"/>
                  </a:lnTo>
                  <a:lnTo>
                    <a:pt x="339" y="815"/>
                  </a:lnTo>
                  <a:lnTo>
                    <a:pt x="339" y="815"/>
                  </a:lnTo>
                  <a:lnTo>
                    <a:pt x="339" y="805"/>
                  </a:lnTo>
                  <a:lnTo>
                    <a:pt x="337" y="793"/>
                  </a:lnTo>
                  <a:lnTo>
                    <a:pt x="337" y="781"/>
                  </a:lnTo>
                  <a:lnTo>
                    <a:pt x="337" y="771"/>
                  </a:lnTo>
                  <a:lnTo>
                    <a:pt x="335" y="761"/>
                  </a:lnTo>
                  <a:lnTo>
                    <a:pt x="331" y="753"/>
                  </a:lnTo>
                  <a:lnTo>
                    <a:pt x="327" y="745"/>
                  </a:lnTo>
                  <a:lnTo>
                    <a:pt x="322" y="736"/>
                  </a:lnTo>
                  <a:lnTo>
                    <a:pt x="318" y="731"/>
                  </a:lnTo>
                  <a:lnTo>
                    <a:pt x="317" y="724"/>
                  </a:lnTo>
                  <a:lnTo>
                    <a:pt x="315" y="719"/>
                  </a:lnTo>
                  <a:lnTo>
                    <a:pt x="315" y="711"/>
                  </a:lnTo>
                  <a:lnTo>
                    <a:pt x="315" y="701"/>
                  </a:lnTo>
                  <a:lnTo>
                    <a:pt x="317" y="692"/>
                  </a:lnTo>
                  <a:lnTo>
                    <a:pt x="320" y="684"/>
                  </a:lnTo>
                  <a:lnTo>
                    <a:pt x="324" y="674"/>
                  </a:lnTo>
                  <a:lnTo>
                    <a:pt x="323" y="648"/>
                  </a:lnTo>
                  <a:lnTo>
                    <a:pt x="320" y="624"/>
                  </a:lnTo>
                  <a:lnTo>
                    <a:pt x="318" y="613"/>
                  </a:lnTo>
                  <a:lnTo>
                    <a:pt x="314" y="602"/>
                  </a:lnTo>
                  <a:lnTo>
                    <a:pt x="309" y="593"/>
                  </a:lnTo>
                  <a:lnTo>
                    <a:pt x="304" y="584"/>
                  </a:lnTo>
                  <a:lnTo>
                    <a:pt x="298" y="577"/>
                  </a:lnTo>
                  <a:lnTo>
                    <a:pt x="291" y="570"/>
                  </a:lnTo>
                  <a:lnTo>
                    <a:pt x="282" y="565"/>
                  </a:lnTo>
                  <a:lnTo>
                    <a:pt x="272" y="561"/>
                  </a:lnTo>
                  <a:lnTo>
                    <a:pt x="262" y="558"/>
                  </a:lnTo>
                  <a:lnTo>
                    <a:pt x="250" y="557"/>
                  </a:lnTo>
                  <a:lnTo>
                    <a:pt x="236" y="558"/>
                  </a:lnTo>
                  <a:lnTo>
                    <a:pt x="222" y="560"/>
                  </a:lnTo>
                  <a:lnTo>
                    <a:pt x="205" y="564"/>
                  </a:lnTo>
                  <a:lnTo>
                    <a:pt x="191" y="567"/>
                  </a:lnTo>
                  <a:lnTo>
                    <a:pt x="177" y="571"/>
                  </a:lnTo>
                  <a:lnTo>
                    <a:pt x="165" y="578"/>
                  </a:lnTo>
                  <a:lnTo>
                    <a:pt x="160" y="582"/>
                  </a:lnTo>
                  <a:lnTo>
                    <a:pt x="155" y="586"/>
                  </a:lnTo>
                  <a:lnTo>
                    <a:pt x="149" y="591"/>
                  </a:lnTo>
                  <a:lnTo>
                    <a:pt x="146" y="596"/>
                  </a:lnTo>
                  <a:lnTo>
                    <a:pt x="140" y="602"/>
                  </a:lnTo>
                  <a:lnTo>
                    <a:pt x="138" y="610"/>
                  </a:lnTo>
                  <a:lnTo>
                    <a:pt x="134" y="618"/>
                  </a:lnTo>
                  <a:lnTo>
                    <a:pt x="131" y="626"/>
                  </a:lnTo>
                  <a:lnTo>
                    <a:pt x="130" y="632"/>
                  </a:lnTo>
                  <a:lnTo>
                    <a:pt x="127" y="639"/>
                  </a:lnTo>
                  <a:lnTo>
                    <a:pt x="125" y="644"/>
                  </a:lnTo>
                  <a:lnTo>
                    <a:pt x="121" y="648"/>
                  </a:lnTo>
                  <a:lnTo>
                    <a:pt x="113" y="656"/>
                  </a:lnTo>
                  <a:lnTo>
                    <a:pt x="104" y="662"/>
                  </a:lnTo>
                  <a:lnTo>
                    <a:pt x="92" y="666"/>
                  </a:lnTo>
                  <a:lnTo>
                    <a:pt x="81" y="669"/>
                  </a:lnTo>
                  <a:lnTo>
                    <a:pt x="69" y="669"/>
                  </a:lnTo>
                  <a:lnTo>
                    <a:pt x="56" y="667"/>
                  </a:lnTo>
                  <a:lnTo>
                    <a:pt x="47" y="666"/>
                  </a:lnTo>
                  <a:lnTo>
                    <a:pt x="39" y="662"/>
                  </a:lnTo>
                  <a:lnTo>
                    <a:pt x="33" y="658"/>
                  </a:lnTo>
                  <a:lnTo>
                    <a:pt x="28" y="654"/>
                  </a:lnTo>
                  <a:lnTo>
                    <a:pt x="17" y="641"/>
                  </a:lnTo>
                  <a:lnTo>
                    <a:pt x="8" y="628"/>
                  </a:lnTo>
                  <a:lnTo>
                    <a:pt x="3" y="618"/>
                  </a:lnTo>
                  <a:lnTo>
                    <a:pt x="0" y="609"/>
                  </a:lnTo>
                  <a:lnTo>
                    <a:pt x="0" y="601"/>
                  </a:lnTo>
                  <a:lnTo>
                    <a:pt x="3" y="593"/>
                  </a:lnTo>
                  <a:lnTo>
                    <a:pt x="7" y="587"/>
                  </a:lnTo>
                  <a:lnTo>
                    <a:pt x="13" y="580"/>
                  </a:lnTo>
                  <a:lnTo>
                    <a:pt x="21" y="574"/>
                  </a:lnTo>
                  <a:lnTo>
                    <a:pt x="29" y="569"/>
                  </a:lnTo>
                  <a:lnTo>
                    <a:pt x="51" y="548"/>
                  </a:lnTo>
                  <a:lnTo>
                    <a:pt x="74" y="527"/>
                  </a:lnTo>
                  <a:lnTo>
                    <a:pt x="85" y="517"/>
                  </a:lnTo>
                  <a:lnTo>
                    <a:pt x="94" y="505"/>
                  </a:lnTo>
                  <a:lnTo>
                    <a:pt x="103" y="494"/>
                  </a:lnTo>
                  <a:lnTo>
                    <a:pt x="111" y="481"/>
                  </a:lnTo>
                  <a:lnTo>
                    <a:pt x="125" y="456"/>
                  </a:lnTo>
                  <a:lnTo>
                    <a:pt x="139" y="431"/>
                  </a:lnTo>
                  <a:lnTo>
                    <a:pt x="147" y="420"/>
                  </a:lnTo>
                  <a:lnTo>
                    <a:pt x="156" y="409"/>
                  </a:lnTo>
                  <a:lnTo>
                    <a:pt x="166" y="400"/>
                  </a:lnTo>
                  <a:lnTo>
                    <a:pt x="179" y="393"/>
                  </a:lnTo>
                  <a:lnTo>
                    <a:pt x="190" y="385"/>
                  </a:lnTo>
                  <a:lnTo>
                    <a:pt x="200" y="377"/>
                  </a:lnTo>
                  <a:lnTo>
                    <a:pt x="209" y="368"/>
                  </a:lnTo>
                  <a:lnTo>
                    <a:pt x="218" y="358"/>
                  </a:lnTo>
                  <a:lnTo>
                    <a:pt x="236" y="337"/>
                  </a:lnTo>
                  <a:lnTo>
                    <a:pt x="252" y="315"/>
                  </a:lnTo>
                  <a:lnTo>
                    <a:pt x="261" y="305"/>
                  </a:lnTo>
                  <a:lnTo>
                    <a:pt x="270" y="295"/>
                  </a:lnTo>
                  <a:lnTo>
                    <a:pt x="279" y="288"/>
                  </a:lnTo>
                  <a:lnTo>
                    <a:pt x="288" y="280"/>
                  </a:lnTo>
                  <a:lnTo>
                    <a:pt x="298" y="275"/>
                  </a:lnTo>
                  <a:lnTo>
                    <a:pt x="310" y="271"/>
                  </a:lnTo>
                  <a:lnTo>
                    <a:pt x="322" y="268"/>
                  </a:lnTo>
                  <a:lnTo>
                    <a:pt x="335" y="270"/>
                  </a:lnTo>
                  <a:lnTo>
                    <a:pt x="342" y="270"/>
                  </a:lnTo>
                  <a:lnTo>
                    <a:pt x="350" y="268"/>
                  </a:lnTo>
                  <a:lnTo>
                    <a:pt x="359" y="267"/>
                  </a:lnTo>
                  <a:lnTo>
                    <a:pt x="367" y="264"/>
                  </a:lnTo>
                  <a:lnTo>
                    <a:pt x="385" y="258"/>
                  </a:lnTo>
                  <a:lnTo>
                    <a:pt x="401" y="248"/>
                  </a:lnTo>
                  <a:lnTo>
                    <a:pt x="416" y="237"/>
                  </a:lnTo>
                  <a:lnTo>
                    <a:pt x="432" y="224"/>
                  </a:lnTo>
                  <a:lnTo>
                    <a:pt x="443" y="211"/>
                  </a:lnTo>
                  <a:lnTo>
                    <a:pt x="454" y="198"/>
                  </a:lnTo>
                  <a:lnTo>
                    <a:pt x="456" y="193"/>
                  </a:lnTo>
                  <a:lnTo>
                    <a:pt x="458" y="189"/>
                  </a:lnTo>
                  <a:lnTo>
                    <a:pt x="459" y="185"/>
                  </a:lnTo>
                  <a:lnTo>
                    <a:pt x="458" y="183"/>
                  </a:lnTo>
                  <a:lnTo>
                    <a:pt x="456" y="180"/>
                  </a:lnTo>
                  <a:lnTo>
                    <a:pt x="455" y="179"/>
                  </a:lnTo>
                  <a:lnTo>
                    <a:pt x="451" y="178"/>
                  </a:lnTo>
                  <a:lnTo>
                    <a:pt x="449" y="176"/>
                  </a:lnTo>
                  <a:lnTo>
                    <a:pt x="432" y="172"/>
                  </a:lnTo>
                  <a:lnTo>
                    <a:pt x="416" y="167"/>
                  </a:lnTo>
                  <a:lnTo>
                    <a:pt x="411" y="163"/>
                  </a:lnTo>
                  <a:lnTo>
                    <a:pt x="407" y="159"/>
                  </a:lnTo>
                  <a:lnTo>
                    <a:pt x="403" y="156"/>
                  </a:lnTo>
                  <a:lnTo>
                    <a:pt x="402" y="152"/>
                  </a:lnTo>
                  <a:lnTo>
                    <a:pt x="401" y="148"/>
                  </a:lnTo>
                  <a:lnTo>
                    <a:pt x="401" y="144"/>
                  </a:lnTo>
                  <a:lnTo>
                    <a:pt x="402" y="140"/>
                  </a:lnTo>
                  <a:lnTo>
                    <a:pt x="403" y="136"/>
                  </a:lnTo>
                  <a:lnTo>
                    <a:pt x="414" y="121"/>
                  </a:lnTo>
                  <a:lnTo>
                    <a:pt x="427" y="104"/>
                  </a:lnTo>
                  <a:lnTo>
                    <a:pt x="436" y="93"/>
                  </a:lnTo>
                  <a:lnTo>
                    <a:pt x="443" y="84"/>
                  </a:lnTo>
                  <a:lnTo>
                    <a:pt x="451" y="80"/>
                  </a:lnTo>
                  <a:lnTo>
                    <a:pt x="459" y="78"/>
                  </a:lnTo>
                  <a:lnTo>
                    <a:pt x="468" y="79"/>
                  </a:lnTo>
                  <a:lnTo>
                    <a:pt x="478" y="80"/>
                  </a:lnTo>
                  <a:lnTo>
                    <a:pt x="490" y="86"/>
                  </a:lnTo>
                  <a:lnTo>
                    <a:pt x="504" y="91"/>
                  </a:lnTo>
                  <a:lnTo>
                    <a:pt x="519" y="96"/>
                  </a:lnTo>
                  <a:lnTo>
                    <a:pt x="534" y="101"/>
                  </a:lnTo>
                  <a:lnTo>
                    <a:pt x="551" y="106"/>
                  </a:lnTo>
                  <a:lnTo>
                    <a:pt x="569" y="110"/>
                  </a:lnTo>
                  <a:lnTo>
                    <a:pt x="577" y="112"/>
                  </a:lnTo>
                  <a:lnTo>
                    <a:pt x="586" y="113"/>
                  </a:lnTo>
                  <a:lnTo>
                    <a:pt x="594" y="112"/>
                  </a:lnTo>
                  <a:lnTo>
                    <a:pt x="603" y="112"/>
                  </a:lnTo>
                  <a:lnTo>
                    <a:pt x="609" y="110"/>
                  </a:lnTo>
                  <a:lnTo>
                    <a:pt x="617" y="106"/>
                  </a:lnTo>
                  <a:lnTo>
                    <a:pt x="624" y="104"/>
                  </a:lnTo>
                  <a:lnTo>
                    <a:pt x="630" y="99"/>
                  </a:lnTo>
                  <a:lnTo>
                    <a:pt x="691" y="70"/>
                  </a:lnTo>
                  <a:lnTo>
                    <a:pt x="691" y="70"/>
                  </a:lnTo>
                  <a:lnTo>
                    <a:pt x="694" y="78"/>
                  </a:lnTo>
                  <a:lnTo>
                    <a:pt x="699" y="84"/>
                  </a:lnTo>
                  <a:lnTo>
                    <a:pt x="703" y="91"/>
                  </a:lnTo>
                  <a:lnTo>
                    <a:pt x="708" y="96"/>
                  </a:lnTo>
                  <a:lnTo>
                    <a:pt x="714" y="100"/>
                  </a:lnTo>
                  <a:lnTo>
                    <a:pt x="721" y="102"/>
                  </a:lnTo>
                  <a:lnTo>
                    <a:pt x="728" y="105"/>
                  </a:lnTo>
                  <a:lnTo>
                    <a:pt x="736" y="105"/>
                  </a:lnTo>
                  <a:lnTo>
                    <a:pt x="758" y="101"/>
                  </a:lnTo>
                  <a:lnTo>
                    <a:pt x="780" y="95"/>
                  </a:lnTo>
                  <a:lnTo>
                    <a:pt x="792" y="92"/>
                  </a:lnTo>
                  <a:lnTo>
                    <a:pt x="804" y="89"/>
                  </a:lnTo>
                  <a:lnTo>
                    <a:pt x="814" y="87"/>
                  </a:lnTo>
                  <a:lnTo>
                    <a:pt x="826" y="87"/>
                  </a:lnTo>
                  <a:lnTo>
                    <a:pt x="833" y="87"/>
                  </a:lnTo>
                  <a:lnTo>
                    <a:pt x="840" y="89"/>
                  </a:lnTo>
                  <a:lnTo>
                    <a:pt x="848" y="93"/>
                  </a:lnTo>
                  <a:lnTo>
                    <a:pt x="857" y="97"/>
                  </a:lnTo>
                  <a:lnTo>
                    <a:pt x="874" y="109"/>
                  </a:lnTo>
                  <a:lnTo>
                    <a:pt x="890" y="119"/>
                  </a:lnTo>
                  <a:lnTo>
                    <a:pt x="900" y="126"/>
                  </a:lnTo>
                  <a:lnTo>
                    <a:pt x="909" y="130"/>
                  </a:lnTo>
                  <a:lnTo>
                    <a:pt x="918" y="134"/>
                  </a:lnTo>
                  <a:lnTo>
                    <a:pt x="925" y="137"/>
                  </a:lnTo>
                  <a:lnTo>
                    <a:pt x="934" y="139"/>
                  </a:lnTo>
                  <a:lnTo>
                    <a:pt x="942" y="139"/>
                  </a:lnTo>
                  <a:lnTo>
                    <a:pt x="950" y="136"/>
                  </a:lnTo>
                  <a:lnTo>
                    <a:pt x="957" y="132"/>
                  </a:lnTo>
                  <a:lnTo>
                    <a:pt x="962" y="127"/>
                  </a:lnTo>
                  <a:lnTo>
                    <a:pt x="967" y="122"/>
                  </a:lnTo>
                  <a:lnTo>
                    <a:pt x="969" y="117"/>
                  </a:lnTo>
                  <a:lnTo>
                    <a:pt x="973" y="112"/>
                  </a:lnTo>
                  <a:lnTo>
                    <a:pt x="971" y="79"/>
                  </a:lnTo>
                  <a:lnTo>
                    <a:pt x="967" y="43"/>
                  </a:lnTo>
                  <a:lnTo>
                    <a:pt x="967" y="34"/>
                  </a:lnTo>
                  <a:lnTo>
                    <a:pt x="968" y="26"/>
                  </a:lnTo>
                  <a:lnTo>
                    <a:pt x="971" y="20"/>
                  </a:lnTo>
                  <a:lnTo>
                    <a:pt x="975" y="13"/>
                  </a:lnTo>
                  <a:lnTo>
                    <a:pt x="980" y="8"/>
                  </a:lnTo>
                  <a:lnTo>
                    <a:pt x="986" y="4"/>
                  </a:lnTo>
                  <a:lnTo>
                    <a:pt x="995" y="1"/>
                  </a:lnTo>
                  <a:lnTo>
                    <a:pt x="1006" y="0"/>
                  </a:lnTo>
                  <a:lnTo>
                    <a:pt x="1012" y="1"/>
                  </a:lnTo>
                  <a:lnTo>
                    <a:pt x="1019" y="1"/>
                  </a:lnTo>
                  <a:lnTo>
                    <a:pt x="1024" y="4"/>
                  </a:lnTo>
                  <a:lnTo>
                    <a:pt x="1030" y="5"/>
                  </a:lnTo>
                  <a:lnTo>
                    <a:pt x="1041" y="12"/>
                  </a:lnTo>
                  <a:lnTo>
                    <a:pt x="1051" y="20"/>
                  </a:lnTo>
                  <a:lnTo>
                    <a:pt x="1069" y="35"/>
                  </a:lnTo>
                  <a:lnTo>
                    <a:pt x="1089" y="49"/>
                  </a:lnTo>
                  <a:lnTo>
                    <a:pt x="1104" y="56"/>
                  </a:lnTo>
                  <a:lnTo>
                    <a:pt x="1118" y="62"/>
                  </a:lnTo>
                  <a:lnTo>
                    <a:pt x="1134" y="66"/>
                  </a:lnTo>
                  <a:lnTo>
                    <a:pt x="1150" y="71"/>
                  </a:lnTo>
                  <a:lnTo>
                    <a:pt x="1165" y="77"/>
                  </a:lnTo>
                  <a:lnTo>
                    <a:pt x="1179" y="83"/>
                  </a:lnTo>
                  <a:lnTo>
                    <a:pt x="1192" y="91"/>
                  </a:lnTo>
                  <a:lnTo>
                    <a:pt x="1205" y="101"/>
                  </a:lnTo>
                  <a:lnTo>
                    <a:pt x="1283" y="176"/>
                  </a:lnTo>
                  <a:lnTo>
                    <a:pt x="1291" y="215"/>
                  </a:lnTo>
                  <a:lnTo>
                    <a:pt x="1291" y="215"/>
                  </a:lnTo>
                  <a:lnTo>
                    <a:pt x="1289" y="227"/>
                  </a:lnTo>
                  <a:lnTo>
                    <a:pt x="1289" y="237"/>
                  </a:lnTo>
                  <a:lnTo>
                    <a:pt x="1291" y="246"/>
                  </a:lnTo>
                  <a:lnTo>
                    <a:pt x="1291" y="258"/>
                  </a:lnTo>
                  <a:lnTo>
                    <a:pt x="1291" y="268"/>
                  </a:lnTo>
                  <a:lnTo>
                    <a:pt x="1289" y="279"/>
                  </a:lnTo>
                  <a:lnTo>
                    <a:pt x="1288" y="283"/>
                  </a:lnTo>
                  <a:lnTo>
                    <a:pt x="1287" y="286"/>
                  </a:lnTo>
                  <a:lnTo>
                    <a:pt x="1284" y="289"/>
                  </a:lnTo>
                  <a:lnTo>
                    <a:pt x="1280" y="292"/>
                  </a:lnTo>
                  <a:lnTo>
                    <a:pt x="1269" y="297"/>
                  </a:lnTo>
                  <a:lnTo>
                    <a:pt x="1260" y="302"/>
                  </a:lnTo>
                  <a:lnTo>
                    <a:pt x="1260" y="302"/>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35" name="Freeform 156">
              <a:extLst>
                <a:ext uri="{FF2B5EF4-FFF2-40B4-BE49-F238E27FC236}">
                  <a16:creationId xmlns:a16="http://schemas.microsoft.com/office/drawing/2014/main" id="{DDE3FFB5-4AAC-FD42-B004-FF665173F360}"/>
                </a:ext>
              </a:extLst>
            </p:cNvPr>
            <p:cNvSpPr>
              <a:spLocks/>
            </p:cNvSpPr>
            <p:nvPr/>
          </p:nvSpPr>
          <p:spPr bwMode="auto">
            <a:xfrm>
              <a:off x="6331531" y="3215353"/>
              <a:ext cx="573833" cy="520216"/>
            </a:xfrm>
            <a:custGeom>
              <a:avLst/>
              <a:gdLst/>
              <a:ahLst/>
              <a:cxnLst>
                <a:cxn ang="0">
                  <a:pos x="101" y="851"/>
                </a:cxn>
                <a:cxn ang="0">
                  <a:pos x="172" y="830"/>
                </a:cxn>
                <a:cxn ang="0">
                  <a:pos x="300" y="798"/>
                </a:cxn>
                <a:cxn ang="0">
                  <a:pos x="377" y="770"/>
                </a:cxn>
                <a:cxn ang="0">
                  <a:pos x="520" y="826"/>
                </a:cxn>
                <a:cxn ang="0">
                  <a:pos x="645" y="952"/>
                </a:cxn>
                <a:cxn ang="0">
                  <a:pos x="687" y="1097"/>
                </a:cxn>
                <a:cxn ang="0">
                  <a:pos x="750" y="1040"/>
                </a:cxn>
                <a:cxn ang="0">
                  <a:pos x="821" y="900"/>
                </a:cxn>
                <a:cxn ang="0">
                  <a:pos x="804" y="818"/>
                </a:cxn>
                <a:cxn ang="0">
                  <a:pos x="769" y="772"/>
                </a:cxn>
                <a:cxn ang="0">
                  <a:pos x="792" y="725"/>
                </a:cxn>
                <a:cxn ang="0">
                  <a:pos x="912" y="699"/>
                </a:cxn>
                <a:cxn ang="0">
                  <a:pos x="1024" y="687"/>
                </a:cxn>
                <a:cxn ang="0">
                  <a:pos x="1072" y="627"/>
                </a:cxn>
                <a:cxn ang="0">
                  <a:pos x="1077" y="573"/>
                </a:cxn>
                <a:cxn ang="0">
                  <a:pos x="1134" y="527"/>
                </a:cxn>
                <a:cxn ang="0">
                  <a:pos x="1140" y="432"/>
                </a:cxn>
                <a:cxn ang="0">
                  <a:pos x="1115" y="405"/>
                </a:cxn>
                <a:cxn ang="0">
                  <a:pos x="1153" y="348"/>
                </a:cxn>
                <a:cxn ang="0">
                  <a:pos x="1222" y="260"/>
                </a:cxn>
                <a:cxn ang="0">
                  <a:pos x="1220" y="104"/>
                </a:cxn>
                <a:cxn ang="0">
                  <a:pos x="1111" y="11"/>
                </a:cxn>
                <a:cxn ang="0">
                  <a:pos x="982" y="51"/>
                </a:cxn>
                <a:cxn ang="0">
                  <a:pos x="980" y="1"/>
                </a:cxn>
                <a:cxn ang="0">
                  <a:pos x="785" y="31"/>
                </a:cxn>
                <a:cxn ang="0">
                  <a:pos x="757" y="137"/>
                </a:cxn>
                <a:cxn ang="0">
                  <a:pos x="805" y="176"/>
                </a:cxn>
                <a:cxn ang="0">
                  <a:pos x="805" y="266"/>
                </a:cxn>
                <a:cxn ang="0">
                  <a:pos x="865" y="316"/>
                </a:cxn>
                <a:cxn ang="0">
                  <a:pos x="813" y="309"/>
                </a:cxn>
                <a:cxn ang="0">
                  <a:pos x="763" y="342"/>
                </a:cxn>
                <a:cxn ang="0">
                  <a:pos x="783" y="384"/>
                </a:cxn>
                <a:cxn ang="0">
                  <a:pos x="743" y="417"/>
                </a:cxn>
                <a:cxn ang="0">
                  <a:pos x="651" y="379"/>
                </a:cxn>
                <a:cxn ang="0">
                  <a:pos x="638" y="310"/>
                </a:cxn>
                <a:cxn ang="0">
                  <a:pos x="694" y="265"/>
                </a:cxn>
                <a:cxn ang="0">
                  <a:pos x="720" y="228"/>
                </a:cxn>
                <a:cxn ang="0">
                  <a:pos x="678" y="193"/>
                </a:cxn>
                <a:cxn ang="0">
                  <a:pos x="681" y="123"/>
                </a:cxn>
                <a:cxn ang="0">
                  <a:pos x="625" y="132"/>
                </a:cxn>
                <a:cxn ang="0">
                  <a:pos x="586" y="106"/>
                </a:cxn>
                <a:cxn ang="0">
                  <a:pos x="625" y="67"/>
                </a:cxn>
                <a:cxn ang="0">
                  <a:pos x="619" y="42"/>
                </a:cxn>
                <a:cxn ang="0">
                  <a:pos x="544" y="133"/>
                </a:cxn>
                <a:cxn ang="0">
                  <a:pos x="515" y="259"/>
                </a:cxn>
                <a:cxn ang="0">
                  <a:pos x="386" y="443"/>
                </a:cxn>
                <a:cxn ang="0">
                  <a:pos x="265" y="560"/>
                </a:cxn>
                <a:cxn ang="0">
                  <a:pos x="334" y="594"/>
                </a:cxn>
                <a:cxn ang="0">
                  <a:pos x="391" y="656"/>
                </a:cxn>
                <a:cxn ang="0">
                  <a:pos x="237" y="672"/>
                </a:cxn>
                <a:cxn ang="0">
                  <a:pos x="261" y="713"/>
                </a:cxn>
                <a:cxn ang="0">
                  <a:pos x="253" y="742"/>
                </a:cxn>
                <a:cxn ang="0">
                  <a:pos x="199" y="696"/>
                </a:cxn>
                <a:cxn ang="0">
                  <a:pos x="130" y="680"/>
                </a:cxn>
                <a:cxn ang="0">
                  <a:pos x="95" y="642"/>
                </a:cxn>
                <a:cxn ang="0">
                  <a:pos x="33" y="641"/>
                </a:cxn>
                <a:cxn ang="0">
                  <a:pos x="16" y="671"/>
                </a:cxn>
                <a:cxn ang="0">
                  <a:pos x="138" y="764"/>
                </a:cxn>
                <a:cxn ang="0">
                  <a:pos x="222" y="763"/>
                </a:cxn>
                <a:cxn ang="0">
                  <a:pos x="260" y="794"/>
                </a:cxn>
                <a:cxn ang="0">
                  <a:pos x="116" y="795"/>
                </a:cxn>
                <a:cxn ang="0">
                  <a:pos x="23" y="756"/>
                </a:cxn>
              </a:cxnLst>
              <a:rect l="0" t="0" r="r" b="b"/>
              <a:pathLst>
                <a:path w="1259" h="1150">
                  <a:moveTo>
                    <a:pt x="0" y="752"/>
                  </a:moveTo>
                  <a:lnTo>
                    <a:pt x="41" y="812"/>
                  </a:lnTo>
                  <a:lnTo>
                    <a:pt x="64" y="830"/>
                  </a:lnTo>
                  <a:lnTo>
                    <a:pt x="81" y="844"/>
                  </a:lnTo>
                  <a:lnTo>
                    <a:pt x="86" y="847"/>
                  </a:lnTo>
                  <a:lnTo>
                    <a:pt x="90" y="848"/>
                  </a:lnTo>
                  <a:lnTo>
                    <a:pt x="95" y="849"/>
                  </a:lnTo>
                  <a:lnTo>
                    <a:pt x="101" y="851"/>
                  </a:lnTo>
                  <a:lnTo>
                    <a:pt x="107" y="849"/>
                  </a:lnTo>
                  <a:lnTo>
                    <a:pt x="112" y="848"/>
                  </a:lnTo>
                  <a:lnTo>
                    <a:pt x="120" y="847"/>
                  </a:lnTo>
                  <a:lnTo>
                    <a:pt x="128" y="843"/>
                  </a:lnTo>
                  <a:lnTo>
                    <a:pt x="139" y="838"/>
                  </a:lnTo>
                  <a:lnTo>
                    <a:pt x="150" y="835"/>
                  </a:lnTo>
                  <a:lnTo>
                    <a:pt x="161" y="833"/>
                  </a:lnTo>
                  <a:lnTo>
                    <a:pt x="172" y="830"/>
                  </a:lnTo>
                  <a:lnTo>
                    <a:pt x="193" y="829"/>
                  </a:lnTo>
                  <a:lnTo>
                    <a:pt x="212" y="827"/>
                  </a:lnTo>
                  <a:lnTo>
                    <a:pt x="233" y="825"/>
                  </a:lnTo>
                  <a:lnTo>
                    <a:pt x="255" y="820"/>
                  </a:lnTo>
                  <a:lnTo>
                    <a:pt x="265" y="817"/>
                  </a:lnTo>
                  <a:lnTo>
                    <a:pt x="277" y="812"/>
                  </a:lnTo>
                  <a:lnTo>
                    <a:pt x="288" y="805"/>
                  </a:lnTo>
                  <a:lnTo>
                    <a:pt x="300" y="798"/>
                  </a:lnTo>
                  <a:lnTo>
                    <a:pt x="310" y="791"/>
                  </a:lnTo>
                  <a:lnTo>
                    <a:pt x="320" y="786"/>
                  </a:lnTo>
                  <a:lnTo>
                    <a:pt x="329" y="781"/>
                  </a:lnTo>
                  <a:lnTo>
                    <a:pt x="338" y="778"/>
                  </a:lnTo>
                  <a:lnTo>
                    <a:pt x="348" y="774"/>
                  </a:lnTo>
                  <a:lnTo>
                    <a:pt x="357" y="773"/>
                  </a:lnTo>
                  <a:lnTo>
                    <a:pt x="366" y="772"/>
                  </a:lnTo>
                  <a:lnTo>
                    <a:pt x="377" y="770"/>
                  </a:lnTo>
                  <a:lnTo>
                    <a:pt x="396" y="770"/>
                  </a:lnTo>
                  <a:lnTo>
                    <a:pt x="414" y="773"/>
                  </a:lnTo>
                  <a:lnTo>
                    <a:pt x="434" y="778"/>
                  </a:lnTo>
                  <a:lnTo>
                    <a:pt x="452" y="785"/>
                  </a:lnTo>
                  <a:lnTo>
                    <a:pt x="470" y="794"/>
                  </a:lnTo>
                  <a:lnTo>
                    <a:pt x="487" y="803"/>
                  </a:lnTo>
                  <a:lnTo>
                    <a:pt x="505" y="814"/>
                  </a:lnTo>
                  <a:lnTo>
                    <a:pt x="520" y="826"/>
                  </a:lnTo>
                  <a:lnTo>
                    <a:pt x="537" y="839"/>
                  </a:lnTo>
                  <a:lnTo>
                    <a:pt x="551" y="852"/>
                  </a:lnTo>
                  <a:lnTo>
                    <a:pt x="566" y="865"/>
                  </a:lnTo>
                  <a:lnTo>
                    <a:pt x="579" y="878"/>
                  </a:lnTo>
                  <a:lnTo>
                    <a:pt x="601" y="900"/>
                  </a:lnTo>
                  <a:lnTo>
                    <a:pt x="624" y="926"/>
                  </a:lnTo>
                  <a:lnTo>
                    <a:pt x="636" y="939"/>
                  </a:lnTo>
                  <a:lnTo>
                    <a:pt x="645" y="952"/>
                  </a:lnTo>
                  <a:lnTo>
                    <a:pt x="649" y="959"/>
                  </a:lnTo>
                  <a:lnTo>
                    <a:pt x="652" y="966"/>
                  </a:lnTo>
                  <a:lnTo>
                    <a:pt x="655" y="972"/>
                  </a:lnTo>
                  <a:lnTo>
                    <a:pt x="656" y="980"/>
                  </a:lnTo>
                  <a:lnTo>
                    <a:pt x="664" y="1009"/>
                  </a:lnTo>
                  <a:lnTo>
                    <a:pt x="673" y="1040"/>
                  </a:lnTo>
                  <a:lnTo>
                    <a:pt x="681" y="1070"/>
                  </a:lnTo>
                  <a:lnTo>
                    <a:pt x="687" y="1097"/>
                  </a:lnTo>
                  <a:lnTo>
                    <a:pt x="704" y="1150"/>
                  </a:lnTo>
                  <a:lnTo>
                    <a:pt x="712" y="1140"/>
                  </a:lnTo>
                  <a:lnTo>
                    <a:pt x="717" y="1128"/>
                  </a:lnTo>
                  <a:lnTo>
                    <a:pt x="724" y="1118"/>
                  </a:lnTo>
                  <a:lnTo>
                    <a:pt x="728" y="1107"/>
                  </a:lnTo>
                  <a:lnTo>
                    <a:pt x="737" y="1085"/>
                  </a:lnTo>
                  <a:lnTo>
                    <a:pt x="743" y="1062"/>
                  </a:lnTo>
                  <a:lnTo>
                    <a:pt x="750" y="1040"/>
                  </a:lnTo>
                  <a:lnTo>
                    <a:pt x="756" y="1016"/>
                  </a:lnTo>
                  <a:lnTo>
                    <a:pt x="764" y="994"/>
                  </a:lnTo>
                  <a:lnTo>
                    <a:pt x="773" y="971"/>
                  </a:lnTo>
                  <a:lnTo>
                    <a:pt x="783" y="953"/>
                  </a:lnTo>
                  <a:lnTo>
                    <a:pt x="795" y="937"/>
                  </a:lnTo>
                  <a:lnTo>
                    <a:pt x="807" y="922"/>
                  </a:lnTo>
                  <a:lnTo>
                    <a:pt x="818" y="905"/>
                  </a:lnTo>
                  <a:lnTo>
                    <a:pt x="821" y="900"/>
                  </a:lnTo>
                  <a:lnTo>
                    <a:pt x="823" y="896"/>
                  </a:lnTo>
                  <a:lnTo>
                    <a:pt x="825" y="891"/>
                  </a:lnTo>
                  <a:lnTo>
                    <a:pt x="825" y="886"/>
                  </a:lnTo>
                  <a:lnTo>
                    <a:pt x="825" y="874"/>
                  </a:lnTo>
                  <a:lnTo>
                    <a:pt x="822" y="864"/>
                  </a:lnTo>
                  <a:lnTo>
                    <a:pt x="814" y="843"/>
                  </a:lnTo>
                  <a:lnTo>
                    <a:pt x="804" y="823"/>
                  </a:lnTo>
                  <a:lnTo>
                    <a:pt x="804" y="818"/>
                  </a:lnTo>
                  <a:lnTo>
                    <a:pt x="801" y="813"/>
                  </a:lnTo>
                  <a:lnTo>
                    <a:pt x="798" y="808"/>
                  </a:lnTo>
                  <a:lnTo>
                    <a:pt x="795" y="803"/>
                  </a:lnTo>
                  <a:lnTo>
                    <a:pt x="786" y="794"/>
                  </a:lnTo>
                  <a:lnTo>
                    <a:pt x="778" y="785"/>
                  </a:lnTo>
                  <a:lnTo>
                    <a:pt x="774" y="781"/>
                  </a:lnTo>
                  <a:lnTo>
                    <a:pt x="772" y="776"/>
                  </a:lnTo>
                  <a:lnTo>
                    <a:pt x="769" y="772"/>
                  </a:lnTo>
                  <a:lnTo>
                    <a:pt x="768" y="766"/>
                  </a:lnTo>
                  <a:lnTo>
                    <a:pt x="768" y="760"/>
                  </a:lnTo>
                  <a:lnTo>
                    <a:pt x="769" y="755"/>
                  </a:lnTo>
                  <a:lnTo>
                    <a:pt x="772" y="748"/>
                  </a:lnTo>
                  <a:lnTo>
                    <a:pt x="777" y="742"/>
                  </a:lnTo>
                  <a:lnTo>
                    <a:pt x="782" y="735"/>
                  </a:lnTo>
                  <a:lnTo>
                    <a:pt x="787" y="730"/>
                  </a:lnTo>
                  <a:lnTo>
                    <a:pt x="792" y="725"/>
                  </a:lnTo>
                  <a:lnTo>
                    <a:pt x="799" y="722"/>
                  </a:lnTo>
                  <a:lnTo>
                    <a:pt x="809" y="716"/>
                  </a:lnTo>
                  <a:lnTo>
                    <a:pt x="821" y="713"/>
                  </a:lnTo>
                  <a:lnTo>
                    <a:pt x="845" y="709"/>
                  </a:lnTo>
                  <a:lnTo>
                    <a:pt x="873" y="706"/>
                  </a:lnTo>
                  <a:lnTo>
                    <a:pt x="887" y="703"/>
                  </a:lnTo>
                  <a:lnTo>
                    <a:pt x="900" y="700"/>
                  </a:lnTo>
                  <a:lnTo>
                    <a:pt x="912" y="699"/>
                  </a:lnTo>
                  <a:lnTo>
                    <a:pt x="923" y="699"/>
                  </a:lnTo>
                  <a:lnTo>
                    <a:pt x="947" y="699"/>
                  </a:lnTo>
                  <a:lnTo>
                    <a:pt x="969" y="699"/>
                  </a:lnTo>
                  <a:lnTo>
                    <a:pt x="980" y="698"/>
                  </a:lnTo>
                  <a:lnTo>
                    <a:pt x="991" y="696"/>
                  </a:lnTo>
                  <a:lnTo>
                    <a:pt x="1002" y="695"/>
                  </a:lnTo>
                  <a:lnTo>
                    <a:pt x="1013" y="691"/>
                  </a:lnTo>
                  <a:lnTo>
                    <a:pt x="1024" y="687"/>
                  </a:lnTo>
                  <a:lnTo>
                    <a:pt x="1036" y="681"/>
                  </a:lnTo>
                  <a:lnTo>
                    <a:pt x="1049" y="674"/>
                  </a:lnTo>
                  <a:lnTo>
                    <a:pt x="1061" y="664"/>
                  </a:lnTo>
                  <a:lnTo>
                    <a:pt x="1068" y="658"/>
                  </a:lnTo>
                  <a:lnTo>
                    <a:pt x="1072" y="651"/>
                  </a:lnTo>
                  <a:lnTo>
                    <a:pt x="1075" y="646"/>
                  </a:lnTo>
                  <a:lnTo>
                    <a:pt x="1075" y="640"/>
                  </a:lnTo>
                  <a:lnTo>
                    <a:pt x="1072" y="627"/>
                  </a:lnTo>
                  <a:lnTo>
                    <a:pt x="1067" y="614"/>
                  </a:lnTo>
                  <a:lnTo>
                    <a:pt x="1064" y="608"/>
                  </a:lnTo>
                  <a:lnTo>
                    <a:pt x="1063" y="602"/>
                  </a:lnTo>
                  <a:lnTo>
                    <a:pt x="1063" y="595"/>
                  </a:lnTo>
                  <a:lnTo>
                    <a:pt x="1063" y="590"/>
                  </a:lnTo>
                  <a:lnTo>
                    <a:pt x="1066" y="584"/>
                  </a:lnTo>
                  <a:lnTo>
                    <a:pt x="1071" y="579"/>
                  </a:lnTo>
                  <a:lnTo>
                    <a:pt x="1077" y="573"/>
                  </a:lnTo>
                  <a:lnTo>
                    <a:pt x="1088" y="568"/>
                  </a:lnTo>
                  <a:lnTo>
                    <a:pt x="1098" y="563"/>
                  </a:lnTo>
                  <a:lnTo>
                    <a:pt x="1107" y="557"/>
                  </a:lnTo>
                  <a:lnTo>
                    <a:pt x="1115" y="551"/>
                  </a:lnTo>
                  <a:lnTo>
                    <a:pt x="1121" y="546"/>
                  </a:lnTo>
                  <a:lnTo>
                    <a:pt x="1127" y="540"/>
                  </a:lnTo>
                  <a:lnTo>
                    <a:pt x="1132" y="533"/>
                  </a:lnTo>
                  <a:lnTo>
                    <a:pt x="1134" y="527"/>
                  </a:lnTo>
                  <a:lnTo>
                    <a:pt x="1138" y="520"/>
                  </a:lnTo>
                  <a:lnTo>
                    <a:pt x="1146" y="489"/>
                  </a:lnTo>
                  <a:lnTo>
                    <a:pt x="1153" y="450"/>
                  </a:lnTo>
                  <a:lnTo>
                    <a:pt x="1153" y="445"/>
                  </a:lnTo>
                  <a:lnTo>
                    <a:pt x="1153" y="441"/>
                  </a:lnTo>
                  <a:lnTo>
                    <a:pt x="1150" y="437"/>
                  </a:lnTo>
                  <a:lnTo>
                    <a:pt x="1147" y="435"/>
                  </a:lnTo>
                  <a:lnTo>
                    <a:pt x="1140" y="432"/>
                  </a:lnTo>
                  <a:lnTo>
                    <a:pt x="1132" y="430"/>
                  </a:lnTo>
                  <a:lnTo>
                    <a:pt x="1128" y="428"/>
                  </a:lnTo>
                  <a:lnTo>
                    <a:pt x="1124" y="427"/>
                  </a:lnTo>
                  <a:lnTo>
                    <a:pt x="1120" y="424"/>
                  </a:lnTo>
                  <a:lnTo>
                    <a:pt x="1118" y="421"/>
                  </a:lnTo>
                  <a:lnTo>
                    <a:pt x="1116" y="417"/>
                  </a:lnTo>
                  <a:lnTo>
                    <a:pt x="1115" y="412"/>
                  </a:lnTo>
                  <a:lnTo>
                    <a:pt x="1115" y="405"/>
                  </a:lnTo>
                  <a:lnTo>
                    <a:pt x="1118" y="397"/>
                  </a:lnTo>
                  <a:lnTo>
                    <a:pt x="1121" y="386"/>
                  </a:lnTo>
                  <a:lnTo>
                    <a:pt x="1125" y="375"/>
                  </a:lnTo>
                  <a:lnTo>
                    <a:pt x="1129" y="369"/>
                  </a:lnTo>
                  <a:lnTo>
                    <a:pt x="1133" y="362"/>
                  </a:lnTo>
                  <a:lnTo>
                    <a:pt x="1138" y="357"/>
                  </a:lnTo>
                  <a:lnTo>
                    <a:pt x="1145" y="353"/>
                  </a:lnTo>
                  <a:lnTo>
                    <a:pt x="1153" y="348"/>
                  </a:lnTo>
                  <a:lnTo>
                    <a:pt x="1162" y="343"/>
                  </a:lnTo>
                  <a:lnTo>
                    <a:pt x="1177" y="335"/>
                  </a:lnTo>
                  <a:lnTo>
                    <a:pt x="1189" y="325"/>
                  </a:lnTo>
                  <a:lnTo>
                    <a:pt x="1198" y="313"/>
                  </a:lnTo>
                  <a:lnTo>
                    <a:pt x="1206" y="301"/>
                  </a:lnTo>
                  <a:lnTo>
                    <a:pt x="1212" y="288"/>
                  </a:lnTo>
                  <a:lnTo>
                    <a:pt x="1219" y="274"/>
                  </a:lnTo>
                  <a:lnTo>
                    <a:pt x="1222" y="260"/>
                  </a:lnTo>
                  <a:lnTo>
                    <a:pt x="1226" y="243"/>
                  </a:lnTo>
                  <a:lnTo>
                    <a:pt x="1259" y="137"/>
                  </a:lnTo>
                  <a:lnTo>
                    <a:pt x="1259" y="136"/>
                  </a:lnTo>
                  <a:lnTo>
                    <a:pt x="1254" y="134"/>
                  </a:lnTo>
                  <a:lnTo>
                    <a:pt x="1247" y="130"/>
                  </a:lnTo>
                  <a:lnTo>
                    <a:pt x="1241" y="125"/>
                  </a:lnTo>
                  <a:lnTo>
                    <a:pt x="1233" y="120"/>
                  </a:lnTo>
                  <a:lnTo>
                    <a:pt x="1220" y="104"/>
                  </a:lnTo>
                  <a:lnTo>
                    <a:pt x="1207" y="88"/>
                  </a:lnTo>
                  <a:lnTo>
                    <a:pt x="1181" y="54"/>
                  </a:lnTo>
                  <a:lnTo>
                    <a:pt x="1162" y="28"/>
                  </a:lnTo>
                  <a:lnTo>
                    <a:pt x="1153" y="20"/>
                  </a:lnTo>
                  <a:lnTo>
                    <a:pt x="1143" y="15"/>
                  </a:lnTo>
                  <a:lnTo>
                    <a:pt x="1133" y="11"/>
                  </a:lnTo>
                  <a:lnTo>
                    <a:pt x="1123" y="10"/>
                  </a:lnTo>
                  <a:lnTo>
                    <a:pt x="1111" y="11"/>
                  </a:lnTo>
                  <a:lnTo>
                    <a:pt x="1101" y="13"/>
                  </a:lnTo>
                  <a:lnTo>
                    <a:pt x="1089" y="15"/>
                  </a:lnTo>
                  <a:lnTo>
                    <a:pt x="1077" y="19"/>
                  </a:lnTo>
                  <a:lnTo>
                    <a:pt x="1032" y="38"/>
                  </a:lnTo>
                  <a:lnTo>
                    <a:pt x="992" y="55"/>
                  </a:lnTo>
                  <a:lnTo>
                    <a:pt x="987" y="55"/>
                  </a:lnTo>
                  <a:lnTo>
                    <a:pt x="984" y="54"/>
                  </a:lnTo>
                  <a:lnTo>
                    <a:pt x="982" y="51"/>
                  </a:lnTo>
                  <a:lnTo>
                    <a:pt x="980" y="49"/>
                  </a:lnTo>
                  <a:lnTo>
                    <a:pt x="980" y="40"/>
                  </a:lnTo>
                  <a:lnTo>
                    <a:pt x="982" y="29"/>
                  </a:lnTo>
                  <a:lnTo>
                    <a:pt x="983" y="19"/>
                  </a:lnTo>
                  <a:lnTo>
                    <a:pt x="983" y="9"/>
                  </a:lnTo>
                  <a:lnTo>
                    <a:pt x="983" y="5"/>
                  </a:lnTo>
                  <a:lnTo>
                    <a:pt x="982" y="2"/>
                  </a:lnTo>
                  <a:lnTo>
                    <a:pt x="980" y="1"/>
                  </a:lnTo>
                  <a:lnTo>
                    <a:pt x="976" y="0"/>
                  </a:lnTo>
                  <a:lnTo>
                    <a:pt x="825" y="7"/>
                  </a:lnTo>
                  <a:lnTo>
                    <a:pt x="817" y="9"/>
                  </a:lnTo>
                  <a:lnTo>
                    <a:pt x="809" y="11"/>
                  </a:lnTo>
                  <a:lnTo>
                    <a:pt x="801" y="15"/>
                  </a:lnTo>
                  <a:lnTo>
                    <a:pt x="795" y="19"/>
                  </a:lnTo>
                  <a:lnTo>
                    <a:pt x="790" y="24"/>
                  </a:lnTo>
                  <a:lnTo>
                    <a:pt x="785" y="31"/>
                  </a:lnTo>
                  <a:lnTo>
                    <a:pt x="779" y="38"/>
                  </a:lnTo>
                  <a:lnTo>
                    <a:pt x="776" y="46"/>
                  </a:lnTo>
                  <a:lnTo>
                    <a:pt x="769" y="62"/>
                  </a:lnTo>
                  <a:lnTo>
                    <a:pt x="764" y="80"/>
                  </a:lnTo>
                  <a:lnTo>
                    <a:pt x="760" y="98"/>
                  </a:lnTo>
                  <a:lnTo>
                    <a:pt x="757" y="115"/>
                  </a:lnTo>
                  <a:lnTo>
                    <a:pt x="756" y="127"/>
                  </a:lnTo>
                  <a:lnTo>
                    <a:pt x="757" y="137"/>
                  </a:lnTo>
                  <a:lnTo>
                    <a:pt x="760" y="145"/>
                  </a:lnTo>
                  <a:lnTo>
                    <a:pt x="763" y="151"/>
                  </a:lnTo>
                  <a:lnTo>
                    <a:pt x="768" y="156"/>
                  </a:lnTo>
                  <a:lnTo>
                    <a:pt x="773" y="160"/>
                  </a:lnTo>
                  <a:lnTo>
                    <a:pt x="778" y="163"/>
                  </a:lnTo>
                  <a:lnTo>
                    <a:pt x="785" y="165"/>
                  </a:lnTo>
                  <a:lnTo>
                    <a:pt x="796" y="171"/>
                  </a:lnTo>
                  <a:lnTo>
                    <a:pt x="805" y="176"/>
                  </a:lnTo>
                  <a:lnTo>
                    <a:pt x="809" y="180"/>
                  </a:lnTo>
                  <a:lnTo>
                    <a:pt x="812" y="185"/>
                  </a:lnTo>
                  <a:lnTo>
                    <a:pt x="812" y="191"/>
                  </a:lnTo>
                  <a:lnTo>
                    <a:pt x="812" y="199"/>
                  </a:lnTo>
                  <a:lnTo>
                    <a:pt x="805" y="221"/>
                  </a:lnTo>
                  <a:lnTo>
                    <a:pt x="803" y="244"/>
                  </a:lnTo>
                  <a:lnTo>
                    <a:pt x="803" y="256"/>
                  </a:lnTo>
                  <a:lnTo>
                    <a:pt x="805" y="266"/>
                  </a:lnTo>
                  <a:lnTo>
                    <a:pt x="807" y="273"/>
                  </a:lnTo>
                  <a:lnTo>
                    <a:pt x="809" y="278"/>
                  </a:lnTo>
                  <a:lnTo>
                    <a:pt x="813" y="283"/>
                  </a:lnTo>
                  <a:lnTo>
                    <a:pt x="818" y="288"/>
                  </a:lnTo>
                  <a:lnTo>
                    <a:pt x="831" y="296"/>
                  </a:lnTo>
                  <a:lnTo>
                    <a:pt x="851" y="305"/>
                  </a:lnTo>
                  <a:lnTo>
                    <a:pt x="858" y="310"/>
                  </a:lnTo>
                  <a:lnTo>
                    <a:pt x="865" y="316"/>
                  </a:lnTo>
                  <a:lnTo>
                    <a:pt x="868" y="318"/>
                  </a:lnTo>
                  <a:lnTo>
                    <a:pt x="869" y="321"/>
                  </a:lnTo>
                  <a:lnTo>
                    <a:pt x="869" y="323"/>
                  </a:lnTo>
                  <a:lnTo>
                    <a:pt x="866" y="326"/>
                  </a:lnTo>
                  <a:lnTo>
                    <a:pt x="855" y="322"/>
                  </a:lnTo>
                  <a:lnTo>
                    <a:pt x="829" y="312"/>
                  </a:lnTo>
                  <a:lnTo>
                    <a:pt x="821" y="310"/>
                  </a:lnTo>
                  <a:lnTo>
                    <a:pt x="813" y="309"/>
                  </a:lnTo>
                  <a:lnTo>
                    <a:pt x="805" y="310"/>
                  </a:lnTo>
                  <a:lnTo>
                    <a:pt x="796" y="312"/>
                  </a:lnTo>
                  <a:lnTo>
                    <a:pt x="788" y="314"/>
                  </a:lnTo>
                  <a:lnTo>
                    <a:pt x="781" y="320"/>
                  </a:lnTo>
                  <a:lnTo>
                    <a:pt x="773" y="326"/>
                  </a:lnTo>
                  <a:lnTo>
                    <a:pt x="765" y="335"/>
                  </a:lnTo>
                  <a:lnTo>
                    <a:pt x="764" y="339"/>
                  </a:lnTo>
                  <a:lnTo>
                    <a:pt x="763" y="342"/>
                  </a:lnTo>
                  <a:lnTo>
                    <a:pt x="763" y="345"/>
                  </a:lnTo>
                  <a:lnTo>
                    <a:pt x="763" y="348"/>
                  </a:lnTo>
                  <a:lnTo>
                    <a:pt x="765" y="355"/>
                  </a:lnTo>
                  <a:lnTo>
                    <a:pt x="769" y="360"/>
                  </a:lnTo>
                  <a:lnTo>
                    <a:pt x="774" y="366"/>
                  </a:lnTo>
                  <a:lnTo>
                    <a:pt x="779" y="371"/>
                  </a:lnTo>
                  <a:lnTo>
                    <a:pt x="782" y="378"/>
                  </a:lnTo>
                  <a:lnTo>
                    <a:pt x="783" y="384"/>
                  </a:lnTo>
                  <a:lnTo>
                    <a:pt x="783" y="389"/>
                  </a:lnTo>
                  <a:lnTo>
                    <a:pt x="782" y="393"/>
                  </a:lnTo>
                  <a:lnTo>
                    <a:pt x="781" y="399"/>
                  </a:lnTo>
                  <a:lnTo>
                    <a:pt x="778" y="401"/>
                  </a:lnTo>
                  <a:lnTo>
                    <a:pt x="772" y="408"/>
                  </a:lnTo>
                  <a:lnTo>
                    <a:pt x="764" y="412"/>
                  </a:lnTo>
                  <a:lnTo>
                    <a:pt x="754" y="415"/>
                  </a:lnTo>
                  <a:lnTo>
                    <a:pt x="743" y="417"/>
                  </a:lnTo>
                  <a:lnTo>
                    <a:pt x="731" y="417"/>
                  </a:lnTo>
                  <a:lnTo>
                    <a:pt x="719" y="415"/>
                  </a:lnTo>
                  <a:lnTo>
                    <a:pt x="706" y="413"/>
                  </a:lnTo>
                  <a:lnTo>
                    <a:pt x="694" y="408"/>
                  </a:lnTo>
                  <a:lnTo>
                    <a:pt x="681" y="402"/>
                  </a:lnTo>
                  <a:lnTo>
                    <a:pt x="671" y="396"/>
                  </a:lnTo>
                  <a:lnTo>
                    <a:pt x="660" y="388"/>
                  </a:lnTo>
                  <a:lnTo>
                    <a:pt x="651" y="379"/>
                  </a:lnTo>
                  <a:lnTo>
                    <a:pt x="645" y="369"/>
                  </a:lnTo>
                  <a:lnTo>
                    <a:pt x="641" y="357"/>
                  </a:lnTo>
                  <a:lnTo>
                    <a:pt x="638" y="348"/>
                  </a:lnTo>
                  <a:lnTo>
                    <a:pt x="637" y="339"/>
                  </a:lnTo>
                  <a:lnTo>
                    <a:pt x="637" y="330"/>
                  </a:lnTo>
                  <a:lnTo>
                    <a:pt x="637" y="323"/>
                  </a:lnTo>
                  <a:lnTo>
                    <a:pt x="637" y="317"/>
                  </a:lnTo>
                  <a:lnTo>
                    <a:pt x="638" y="310"/>
                  </a:lnTo>
                  <a:lnTo>
                    <a:pt x="641" y="305"/>
                  </a:lnTo>
                  <a:lnTo>
                    <a:pt x="643" y="300"/>
                  </a:lnTo>
                  <a:lnTo>
                    <a:pt x="650" y="292"/>
                  </a:lnTo>
                  <a:lnTo>
                    <a:pt x="658" y="285"/>
                  </a:lnTo>
                  <a:lnTo>
                    <a:pt x="667" y="279"/>
                  </a:lnTo>
                  <a:lnTo>
                    <a:pt x="676" y="274"/>
                  </a:lnTo>
                  <a:lnTo>
                    <a:pt x="685" y="270"/>
                  </a:lnTo>
                  <a:lnTo>
                    <a:pt x="694" y="265"/>
                  </a:lnTo>
                  <a:lnTo>
                    <a:pt x="703" y="261"/>
                  </a:lnTo>
                  <a:lnTo>
                    <a:pt x="709" y="255"/>
                  </a:lnTo>
                  <a:lnTo>
                    <a:pt x="713" y="251"/>
                  </a:lnTo>
                  <a:lnTo>
                    <a:pt x="716" y="248"/>
                  </a:lnTo>
                  <a:lnTo>
                    <a:pt x="717" y="243"/>
                  </a:lnTo>
                  <a:lnTo>
                    <a:pt x="719" y="239"/>
                  </a:lnTo>
                  <a:lnTo>
                    <a:pt x="720" y="234"/>
                  </a:lnTo>
                  <a:lnTo>
                    <a:pt x="720" y="228"/>
                  </a:lnTo>
                  <a:lnTo>
                    <a:pt x="719" y="221"/>
                  </a:lnTo>
                  <a:lnTo>
                    <a:pt x="717" y="215"/>
                  </a:lnTo>
                  <a:lnTo>
                    <a:pt x="706" y="212"/>
                  </a:lnTo>
                  <a:lnTo>
                    <a:pt x="695" y="208"/>
                  </a:lnTo>
                  <a:lnTo>
                    <a:pt x="687" y="206"/>
                  </a:lnTo>
                  <a:lnTo>
                    <a:pt x="682" y="202"/>
                  </a:lnTo>
                  <a:lnTo>
                    <a:pt x="680" y="196"/>
                  </a:lnTo>
                  <a:lnTo>
                    <a:pt x="678" y="193"/>
                  </a:lnTo>
                  <a:lnTo>
                    <a:pt x="678" y="187"/>
                  </a:lnTo>
                  <a:lnTo>
                    <a:pt x="678" y="182"/>
                  </a:lnTo>
                  <a:lnTo>
                    <a:pt x="681" y="171"/>
                  </a:lnTo>
                  <a:lnTo>
                    <a:pt x="685" y="156"/>
                  </a:lnTo>
                  <a:lnTo>
                    <a:pt x="685" y="149"/>
                  </a:lnTo>
                  <a:lnTo>
                    <a:pt x="685" y="141"/>
                  </a:lnTo>
                  <a:lnTo>
                    <a:pt x="684" y="132"/>
                  </a:lnTo>
                  <a:lnTo>
                    <a:pt x="681" y="123"/>
                  </a:lnTo>
                  <a:lnTo>
                    <a:pt x="680" y="120"/>
                  </a:lnTo>
                  <a:lnTo>
                    <a:pt x="677" y="119"/>
                  </a:lnTo>
                  <a:lnTo>
                    <a:pt x="673" y="119"/>
                  </a:lnTo>
                  <a:lnTo>
                    <a:pt x="669" y="119"/>
                  </a:lnTo>
                  <a:lnTo>
                    <a:pt x="660" y="121"/>
                  </a:lnTo>
                  <a:lnTo>
                    <a:pt x="649" y="125"/>
                  </a:lnTo>
                  <a:lnTo>
                    <a:pt x="637" y="129"/>
                  </a:lnTo>
                  <a:lnTo>
                    <a:pt x="625" y="132"/>
                  </a:lnTo>
                  <a:lnTo>
                    <a:pt x="619" y="132"/>
                  </a:lnTo>
                  <a:lnTo>
                    <a:pt x="614" y="130"/>
                  </a:lnTo>
                  <a:lnTo>
                    <a:pt x="608" y="129"/>
                  </a:lnTo>
                  <a:lnTo>
                    <a:pt x="603" y="127"/>
                  </a:lnTo>
                  <a:lnTo>
                    <a:pt x="594" y="117"/>
                  </a:lnTo>
                  <a:lnTo>
                    <a:pt x="589" y="111"/>
                  </a:lnTo>
                  <a:lnTo>
                    <a:pt x="588" y="108"/>
                  </a:lnTo>
                  <a:lnTo>
                    <a:pt x="586" y="106"/>
                  </a:lnTo>
                  <a:lnTo>
                    <a:pt x="586" y="103"/>
                  </a:lnTo>
                  <a:lnTo>
                    <a:pt x="588" y="102"/>
                  </a:lnTo>
                  <a:lnTo>
                    <a:pt x="595" y="94"/>
                  </a:lnTo>
                  <a:lnTo>
                    <a:pt x="608" y="86"/>
                  </a:lnTo>
                  <a:lnTo>
                    <a:pt x="614" y="82"/>
                  </a:lnTo>
                  <a:lnTo>
                    <a:pt x="617" y="77"/>
                  </a:lnTo>
                  <a:lnTo>
                    <a:pt x="623" y="72"/>
                  </a:lnTo>
                  <a:lnTo>
                    <a:pt x="625" y="67"/>
                  </a:lnTo>
                  <a:lnTo>
                    <a:pt x="628" y="62"/>
                  </a:lnTo>
                  <a:lnTo>
                    <a:pt x="630" y="57"/>
                  </a:lnTo>
                  <a:lnTo>
                    <a:pt x="630" y="51"/>
                  </a:lnTo>
                  <a:lnTo>
                    <a:pt x="630" y="47"/>
                  </a:lnTo>
                  <a:lnTo>
                    <a:pt x="629" y="45"/>
                  </a:lnTo>
                  <a:lnTo>
                    <a:pt x="628" y="42"/>
                  </a:lnTo>
                  <a:lnTo>
                    <a:pt x="624" y="41"/>
                  </a:lnTo>
                  <a:lnTo>
                    <a:pt x="619" y="42"/>
                  </a:lnTo>
                  <a:lnTo>
                    <a:pt x="612" y="45"/>
                  </a:lnTo>
                  <a:lnTo>
                    <a:pt x="606" y="50"/>
                  </a:lnTo>
                  <a:lnTo>
                    <a:pt x="595" y="57"/>
                  </a:lnTo>
                  <a:lnTo>
                    <a:pt x="585" y="66"/>
                  </a:lnTo>
                  <a:lnTo>
                    <a:pt x="575" y="79"/>
                  </a:lnTo>
                  <a:lnTo>
                    <a:pt x="564" y="94"/>
                  </a:lnTo>
                  <a:lnTo>
                    <a:pt x="553" y="112"/>
                  </a:lnTo>
                  <a:lnTo>
                    <a:pt x="544" y="133"/>
                  </a:lnTo>
                  <a:lnTo>
                    <a:pt x="535" y="154"/>
                  </a:lnTo>
                  <a:lnTo>
                    <a:pt x="528" y="174"/>
                  </a:lnTo>
                  <a:lnTo>
                    <a:pt x="523" y="193"/>
                  </a:lnTo>
                  <a:lnTo>
                    <a:pt x="522" y="208"/>
                  </a:lnTo>
                  <a:lnTo>
                    <a:pt x="520" y="221"/>
                  </a:lnTo>
                  <a:lnTo>
                    <a:pt x="519" y="234"/>
                  </a:lnTo>
                  <a:lnTo>
                    <a:pt x="518" y="246"/>
                  </a:lnTo>
                  <a:lnTo>
                    <a:pt x="515" y="259"/>
                  </a:lnTo>
                  <a:lnTo>
                    <a:pt x="509" y="281"/>
                  </a:lnTo>
                  <a:lnTo>
                    <a:pt x="500" y="303"/>
                  </a:lnTo>
                  <a:lnTo>
                    <a:pt x="489" y="322"/>
                  </a:lnTo>
                  <a:lnTo>
                    <a:pt x="478" y="342"/>
                  </a:lnTo>
                  <a:lnTo>
                    <a:pt x="465" y="360"/>
                  </a:lnTo>
                  <a:lnTo>
                    <a:pt x="449" y="377"/>
                  </a:lnTo>
                  <a:lnTo>
                    <a:pt x="418" y="410"/>
                  </a:lnTo>
                  <a:lnTo>
                    <a:pt x="386" y="443"/>
                  </a:lnTo>
                  <a:lnTo>
                    <a:pt x="352" y="475"/>
                  </a:lnTo>
                  <a:lnTo>
                    <a:pt x="321" y="510"/>
                  </a:lnTo>
                  <a:lnTo>
                    <a:pt x="309" y="520"/>
                  </a:lnTo>
                  <a:lnTo>
                    <a:pt x="295" y="531"/>
                  </a:lnTo>
                  <a:lnTo>
                    <a:pt x="282" y="541"/>
                  </a:lnTo>
                  <a:lnTo>
                    <a:pt x="272" y="551"/>
                  </a:lnTo>
                  <a:lnTo>
                    <a:pt x="268" y="555"/>
                  </a:lnTo>
                  <a:lnTo>
                    <a:pt x="265" y="560"/>
                  </a:lnTo>
                  <a:lnTo>
                    <a:pt x="265" y="564"/>
                  </a:lnTo>
                  <a:lnTo>
                    <a:pt x="268" y="570"/>
                  </a:lnTo>
                  <a:lnTo>
                    <a:pt x="273" y="573"/>
                  </a:lnTo>
                  <a:lnTo>
                    <a:pt x="282" y="577"/>
                  </a:lnTo>
                  <a:lnTo>
                    <a:pt x="292" y="581"/>
                  </a:lnTo>
                  <a:lnTo>
                    <a:pt x="308" y="585"/>
                  </a:lnTo>
                  <a:lnTo>
                    <a:pt x="321" y="589"/>
                  </a:lnTo>
                  <a:lnTo>
                    <a:pt x="334" y="594"/>
                  </a:lnTo>
                  <a:lnTo>
                    <a:pt x="348" y="602"/>
                  </a:lnTo>
                  <a:lnTo>
                    <a:pt x="361" y="611"/>
                  </a:lnTo>
                  <a:lnTo>
                    <a:pt x="373" y="620"/>
                  </a:lnTo>
                  <a:lnTo>
                    <a:pt x="382" y="632"/>
                  </a:lnTo>
                  <a:lnTo>
                    <a:pt x="386" y="638"/>
                  </a:lnTo>
                  <a:lnTo>
                    <a:pt x="388" y="643"/>
                  </a:lnTo>
                  <a:lnTo>
                    <a:pt x="391" y="650"/>
                  </a:lnTo>
                  <a:lnTo>
                    <a:pt x="391" y="656"/>
                  </a:lnTo>
                  <a:lnTo>
                    <a:pt x="367" y="656"/>
                  </a:lnTo>
                  <a:lnTo>
                    <a:pt x="343" y="658"/>
                  </a:lnTo>
                  <a:lnTo>
                    <a:pt x="320" y="660"/>
                  </a:lnTo>
                  <a:lnTo>
                    <a:pt x="295" y="664"/>
                  </a:lnTo>
                  <a:lnTo>
                    <a:pt x="272" y="665"/>
                  </a:lnTo>
                  <a:lnTo>
                    <a:pt x="246" y="668"/>
                  </a:lnTo>
                  <a:lnTo>
                    <a:pt x="242" y="669"/>
                  </a:lnTo>
                  <a:lnTo>
                    <a:pt x="237" y="672"/>
                  </a:lnTo>
                  <a:lnTo>
                    <a:pt x="234" y="673"/>
                  </a:lnTo>
                  <a:lnTo>
                    <a:pt x="233" y="677"/>
                  </a:lnTo>
                  <a:lnTo>
                    <a:pt x="233" y="680"/>
                  </a:lnTo>
                  <a:lnTo>
                    <a:pt x="235" y="685"/>
                  </a:lnTo>
                  <a:lnTo>
                    <a:pt x="239" y="689"/>
                  </a:lnTo>
                  <a:lnTo>
                    <a:pt x="246" y="695"/>
                  </a:lnTo>
                  <a:lnTo>
                    <a:pt x="255" y="704"/>
                  </a:lnTo>
                  <a:lnTo>
                    <a:pt x="261" y="713"/>
                  </a:lnTo>
                  <a:lnTo>
                    <a:pt x="266" y="724"/>
                  </a:lnTo>
                  <a:lnTo>
                    <a:pt x="269" y="733"/>
                  </a:lnTo>
                  <a:lnTo>
                    <a:pt x="269" y="737"/>
                  </a:lnTo>
                  <a:lnTo>
                    <a:pt x="268" y="739"/>
                  </a:lnTo>
                  <a:lnTo>
                    <a:pt x="266" y="742"/>
                  </a:lnTo>
                  <a:lnTo>
                    <a:pt x="264" y="743"/>
                  </a:lnTo>
                  <a:lnTo>
                    <a:pt x="260" y="743"/>
                  </a:lnTo>
                  <a:lnTo>
                    <a:pt x="253" y="742"/>
                  </a:lnTo>
                  <a:lnTo>
                    <a:pt x="247" y="739"/>
                  </a:lnTo>
                  <a:lnTo>
                    <a:pt x="239" y="735"/>
                  </a:lnTo>
                  <a:lnTo>
                    <a:pt x="231" y="730"/>
                  </a:lnTo>
                  <a:lnTo>
                    <a:pt x="224" y="724"/>
                  </a:lnTo>
                  <a:lnTo>
                    <a:pt x="217" y="716"/>
                  </a:lnTo>
                  <a:lnTo>
                    <a:pt x="211" y="709"/>
                  </a:lnTo>
                  <a:lnTo>
                    <a:pt x="206" y="703"/>
                  </a:lnTo>
                  <a:lnTo>
                    <a:pt x="199" y="696"/>
                  </a:lnTo>
                  <a:lnTo>
                    <a:pt x="193" y="690"/>
                  </a:lnTo>
                  <a:lnTo>
                    <a:pt x="185" y="686"/>
                  </a:lnTo>
                  <a:lnTo>
                    <a:pt x="177" y="684"/>
                  </a:lnTo>
                  <a:lnTo>
                    <a:pt x="169" y="681"/>
                  </a:lnTo>
                  <a:lnTo>
                    <a:pt x="163" y="680"/>
                  </a:lnTo>
                  <a:lnTo>
                    <a:pt x="155" y="680"/>
                  </a:lnTo>
                  <a:lnTo>
                    <a:pt x="142" y="680"/>
                  </a:lnTo>
                  <a:lnTo>
                    <a:pt x="130" y="680"/>
                  </a:lnTo>
                  <a:lnTo>
                    <a:pt x="125" y="678"/>
                  </a:lnTo>
                  <a:lnTo>
                    <a:pt x="120" y="677"/>
                  </a:lnTo>
                  <a:lnTo>
                    <a:pt x="115" y="674"/>
                  </a:lnTo>
                  <a:lnTo>
                    <a:pt x="110" y="672"/>
                  </a:lnTo>
                  <a:lnTo>
                    <a:pt x="106" y="667"/>
                  </a:lnTo>
                  <a:lnTo>
                    <a:pt x="102" y="660"/>
                  </a:lnTo>
                  <a:lnTo>
                    <a:pt x="98" y="652"/>
                  </a:lnTo>
                  <a:lnTo>
                    <a:pt x="95" y="642"/>
                  </a:lnTo>
                  <a:lnTo>
                    <a:pt x="94" y="638"/>
                  </a:lnTo>
                  <a:lnTo>
                    <a:pt x="90" y="636"/>
                  </a:lnTo>
                  <a:lnTo>
                    <a:pt x="88" y="633"/>
                  </a:lnTo>
                  <a:lnTo>
                    <a:pt x="82" y="632"/>
                  </a:lnTo>
                  <a:lnTo>
                    <a:pt x="71" y="632"/>
                  </a:lnTo>
                  <a:lnTo>
                    <a:pt x="58" y="633"/>
                  </a:lnTo>
                  <a:lnTo>
                    <a:pt x="45" y="637"/>
                  </a:lnTo>
                  <a:lnTo>
                    <a:pt x="33" y="641"/>
                  </a:lnTo>
                  <a:lnTo>
                    <a:pt x="22" y="645"/>
                  </a:lnTo>
                  <a:lnTo>
                    <a:pt x="14" y="649"/>
                  </a:lnTo>
                  <a:lnTo>
                    <a:pt x="11" y="650"/>
                  </a:lnTo>
                  <a:lnTo>
                    <a:pt x="10" y="651"/>
                  </a:lnTo>
                  <a:lnTo>
                    <a:pt x="10" y="654"/>
                  </a:lnTo>
                  <a:lnTo>
                    <a:pt x="10" y="656"/>
                  </a:lnTo>
                  <a:lnTo>
                    <a:pt x="11" y="663"/>
                  </a:lnTo>
                  <a:lnTo>
                    <a:pt x="16" y="671"/>
                  </a:lnTo>
                  <a:lnTo>
                    <a:pt x="23" y="678"/>
                  </a:lnTo>
                  <a:lnTo>
                    <a:pt x="32" y="687"/>
                  </a:lnTo>
                  <a:lnTo>
                    <a:pt x="42" y="695"/>
                  </a:lnTo>
                  <a:lnTo>
                    <a:pt x="53" y="704"/>
                  </a:lnTo>
                  <a:lnTo>
                    <a:pt x="99" y="739"/>
                  </a:lnTo>
                  <a:lnTo>
                    <a:pt x="128" y="759"/>
                  </a:lnTo>
                  <a:lnTo>
                    <a:pt x="133" y="761"/>
                  </a:lnTo>
                  <a:lnTo>
                    <a:pt x="138" y="764"/>
                  </a:lnTo>
                  <a:lnTo>
                    <a:pt x="143" y="765"/>
                  </a:lnTo>
                  <a:lnTo>
                    <a:pt x="149" y="765"/>
                  </a:lnTo>
                  <a:lnTo>
                    <a:pt x="161" y="765"/>
                  </a:lnTo>
                  <a:lnTo>
                    <a:pt x="174" y="764"/>
                  </a:lnTo>
                  <a:lnTo>
                    <a:pt x="186" y="763"/>
                  </a:lnTo>
                  <a:lnTo>
                    <a:pt x="199" y="761"/>
                  </a:lnTo>
                  <a:lnTo>
                    <a:pt x="211" y="761"/>
                  </a:lnTo>
                  <a:lnTo>
                    <a:pt x="222" y="763"/>
                  </a:lnTo>
                  <a:lnTo>
                    <a:pt x="235" y="768"/>
                  </a:lnTo>
                  <a:lnTo>
                    <a:pt x="247" y="774"/>
                  </a:lnTo>
                  <a:lnTo>
                    <a:pt x="260" y="782"/>
                  </a:lnTo>
                  <a:lnTo>
                    <a:pt x="273" y="787"/>
                  </a:lnTo>
                  <a:lnTo>
                    <a:pt x="273" y="790"/>
                  </a:lnTo>
                  <a:lnTo>
                    <a:pt x="270" y="791"/>
                  </a:lnTo>
                  <a:lnTo>
                    <a:pt x="265" y="792"/>
                  </a:lnTo>
                  <a:lnTo>
                    <a:pt x="260" y="794"/>
                  </a:lnTo>
                  <a:lnTo>
                    <a:pt x="247" y="795"/>
                  </a:lnTo>
                  <a:lnTo>
                    <a:pt x="230" y="796"/>
                  </a:lnTo>
                  <a:lnTo>
                    <a:pt x="198" y="795"/>
                  </a:lnTo>
                  <a:lnTo>
                    <a:pt x="177" y="795"/>
                  </a:lnTo>
                  <a:lnTo>
                    <a:pt x="158" y="795"/>
                  </a:lnTo>
                  <a:lnTo>
                    <a:pt x="137" y="796"/>
                  </a:lnTo>
                  <a:lnTo>
                    <a:pt x="126" y="796"/>
                  </a:lnTo>
                  <a:lnTo>
                    <a:pt x="116" y="795"/>
                  </a:lnTo>
                  <a:lnTo>
                    <a:pt x="107" y="792"/>
                  </a:lnTo>
                  <a:lnTo>
                    <a:pt x="98" y="788"/>
                  </a:lnTo>
                  <a:lnTo>
                    <a:pt x="85" y="782"/>
                  </a:lnTo>
                  <a:lnTo>
                    <a:pt x="72" y="774"/>
                  </a:lnTo>
                  <a:lnTo>
                    <a:pt x="60" y="769"/>
                  </a:lnTo>
                  <a:lnTo>
                    <a:pt x="47" y="764"/>
                  </a:lnTo>
                  <a:lnTo>
                    <a:pt x="36" y="760"/>
                  </a:lnTo>
                  <a:lnTo>
                    <a:pt x="23" y="756"/>
                  </a:lnTo>
                  <a:lnTo>
                    <a:pt x="11" y="755"/>
                  </a:lnTo>
                  <a:lnTo>
                    <a:pt x="0" y="75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36" name="Freeform 157">
              <a:extLst>
                <a:ext uri="{FF2B5EF4-FFF2-40B4-BE49-F238E27FC236}">
                  <a16:creationId xmlns:a16="http://schemas.microsoft.com/office/drawing/2014/main" id="{95431571-8F50-6241-AF4D-F02AA0016D84}"/>
                </a:ext>
              </a:extLst>
            </p:cNvPr>
            <p:cNvSpPr>
              <a:spLocks/>
            </p:cNvSpPr>
            <p:nvPr/>
          </p:nvSpPr>
          <p:spPr bwMode="auto">
            <a:xfrm>
              <a:off x="6331531" y="3215353"/>
              <a:ext cx="573833" cy="520216"/>
            </a:xfrm>
            <a:custGeom>
              <a:avLst/>
              <a:gdLst/>
              <a:ahLst/>
              <a:cxnLst>
                <a:cxn ang="0">
                  <a:pos x="101" y="851"/>
                </a:cxn>
                <a:cxn ang="0">
                  <a:pos x="172" y="830"/>
                </a:cxn>
                <a:cxn ang="0">
                  <a:pos x="300" y="798"/>
                </a:cxn>
                <a:cxn ang="0">
                  <a:pos x="377" y="770"/>
                </a:cxn>
                <a:cxn ang="0">
                  <a:pos x="520" y="826"/>
                </a:cxn>
                <a:cxn ang="0">
                  <a:pos x="645" y="952"/>
                </a:cxn>
                <a:cxn ang="0">
                  <a:pos x="687" y="1097"/>
                </a:cxn>
                <a:cxn ang="0">
                  <a:pos x="743" y="1062"/>
                </a:cxn>
                <a:cxn ang="0">
                  <a:pos x="818" y="905"/>
                </a:cxn>
                <a:cxn ang="0">
                  <a:pos x="804" y="823"/>
                </a:cxn>
                <a:cxn ang="0">
                  <a:pos x="772" y="776"/>
                </a:cxn>
                <a:cxn ang="0">
                  <a:pos x="787" y="730"/>
                </a:cxn>
                <a:cxn ang="0">
                  <a:pos x="900" y="700"/>
                </a:cxn>
                <a:cxn ang="0">
                  <a:pos x="1013" y="691"/>
                </a:cxn>
                <a:cxn ang="0">
                  <a:pos x="1075" y="640"/>
                </a:cxn>
                <a:cxn ang="0">
                  <a:pos x="1071" y="579"/>
                </a:cxn>
                <a:cxn ang="0">
                  <a:pos x="1132" y="533"/>
                </a:cxn>
                <a:cxn ang="0">
                  <a:pos x="1147" y="435"/>
                </a:cxn>
                <a:cxn ang="0">
                  <a:pos x="1115" y="412"/>
                </a:cxn>
                <a:cxn ang="0">
                  <a:pos x="1145" y="353"/>
                </a:cxn>
                <a:cxn ang="0">
                  <a:pos x="1219" y="274"/>
                </a:cxn>
                <a:cxn ang="0">
                  <a:pos x="1233" y="120"/>
                </a:cxn>
                <a:cxn ang="0">
                  <a:pos x="1123" y="10"/>
                </a:cxn>
                <a:cxn ang="0">
                  <a:pos x="984" y="54"/>
                </a:cxn>
                <a:cxn ang="0">
                  <a:pos x="982" y="2"/>
                </a:cxn>
                <a:cxn ang="0">
                  <a:pos x="790" y="24"/>
                </a:cxn>
                <a:cxn ang="0">
                  <a:pos x="756" y="127"/>
                </a:cxn>
                <a:cxn ang="0">
                  <a:pos x="796" y="171"/>
                </a:cxn>
                <a:cxn ang="0">
                  <a:pos x="803" y="256"/>
                </a:cxn>
                <a:cxn ang="0">
                  <a:pos x="858" y="310"/>
                </a:cxn>
                <a:cxn ang="0">
                  <a:pos x="821" y="310"/>
                </a:cxn>
                <a:cxn ang="0">
                  <a:pos x="764" y="339"/>
                </a:cxn>
                <a:cxn ang="0">
                  <a:pos x="782" y="378"/>
                </a:cxn>
                <a:cxn ang="0">
                  <a:pos x="754" y="415"/>
                </a:cxn>
                <a:cxn ang="0">
                  <a:pos x="660" y="388"/>
                </a:cxn>
                <a:cxn ang="0">
                  <a:pos x="637" y="317"/>
                </a:cxn>
                <a:cxn ang="0">
                  <a:pos x="685" y="270"/>
                </a:cxn>
                <a:cxn ang="0">
                  <a:pos x="720" y="234"/>
                </a:cxn>
                <a:cxn ang="0">
                  <a:pos x="680" y="196"/>
                </a:cxn>
                <a:cxn ang="0">
                  <a:pos x="684" y="132"/>
                </a:cxn>
                <a:cxn ang="0">
                  <a:pos x="637" y="129"/>
                </a:cxn>
                <a:cxn ang="0">
                  <a:pos x="588" y="108"/>
                </a:cxn>
                <a:cxn ang="0">
                  <a:pos x="623" y="72"/>
                </a:cxn>
                <a:cxn ang="0">
                  <a:pos x="624" y="41"/>
                </a:cxn>
                <a:cxn ang="0">
                  <a:pos x="553" y="112"/>
                </a:cxn>
                <a:cxn ang="0">
                  <a:pos x="518" y="246"/>
                </a:cxn>
                <a:cxn ang="0">
                  <a:pos x="418" y="410"/>
                </a:cxn>
                <a:cxn ang="0">
                  <a:pos x="268" y="555"/>
                </a:cxn>
                <a:cxn ang="0">
                  <a:pos x="321" y="589"/>
                </a:cxn>
                <a:cxn ang="0">
                  <a:pos x="391" y="650"/>
                </a:cxn>
                <a:cxn ang="0">
                  <a:pos x="242" y="669"/>
                </a:cxn>
                <a:cxn ang="0">
                  <a:pos x="255" y="704"/>
                </a:cxn>
                <a:cxn ang="0">
                  <a:pos x="260" y="743"/>
                </a:cxn>
                <a:cxn ang="0">
                  <a:pos x="206" y="703"/>
                </a:cxn>
                <a:cxn ang="0">
                  <a:pos x="142" y="680"/>
                </a:cxn>
                <a:cxn ang="0">
                  <a:pos x="98" y="652"/>
                </a:cxn>
                <a:cxn ang="0">
                  <a:pos x="45" y="637"/>
                </a:cxn>
                <a:cxn ang="0">
                  <a:pos x="11" y="663"/>
                </a:cxn>
                <a:cxn ang="0">
                  <a:pos x="133" y="761"/>
                </a:cxn>
                <a:cxn ang="0">
                  <a:pos x="211" y="761"/>
                </a:cxn>
                <a:cxn ang="0">
                  <a:pos x="265" y="792"/>
                </a:cxn>
                <a:cxn ang="0">
                  <a:pos x="126" y="796"/>
                </a:cxn>
                <a:cxn ang="0">
                  <a:pos x="36" y="760"/>
                </a:cxn>
              </a:cxnLst>
              <a:rect l="0" t="0" r="r" b="b"/>
              <a:pathLst>
                <a:path w="1259" h="1150">
                  <a:moveTo>
                    <a:pt x="0" y="752"/>
                  </a:moveTo>
                  <a:lnTo>
                    <a:pt x="41" y="812"/>
                  </a:lnTo>
                  <a:lnTo>
                    <a:pt x="64" y="830"/>
                  </a:lnTo>
                  <a:lnTo>
                    <a:pt x="81" y="844"/>
                  </a:lnTo>
                  <a:lnTo>
                    <a:pt x="86" y="847"/>
                  </a:lnTo>
                  <a:lnTo>
                    <a:pt x="90" y="848"/>
                  </a:lnTo>
                  <a:lnTo>
                    <a:pt x="95" y="849"/>
                  </a:lnTo>
                  <a:lnTo>
                    <a:pt x="101" y="851"/>
                  </a:lnTo>
                  <a:lnTo>
                    <a:pt x="107" y="849"/>
                  </a:lnTo>
                  <a:lnTo>
                    <a:pt x="112" y="848"/>
                  </a:lnTo>
                  <a:lnTo>
                    <a:pt x="120" y="847"/>
                  </a:lnTo>
                  <a:lnTo>
                    <a:pt x="128" y="843"/>
                  </a:lnTo>
                  <a:lnTo>
                    <a:pt x="139" y="838"/>
                  </a:lnTo>
                  <a:lnTo>
                    <a:pt x="150" y="835"/>
                  </a:lnTo>
                  <a:lnTo>
                    <a:pt x="161" y="833"/>
                  </a:lnTo>
                  <a:lnTo>
                    <a:pt x="172" y="830"/>
                  </a:lnTo>
                  <a:lnTo>
                    <a:pt x="193" y="829"/>
                  </a:lnTo>
                  <a:lnTo>
                    <a:pt x="212" y="827"/>
                  </a:lnTo>
                  <a:lnTo>
                    <a:pt x="233" y="825"/>
                  </a:lnTo>
                  <a:lnTo>
                    <a:pt x="255" y="820"/>
                  </a:lnTo>
                  <a:lnTo>
                    <a:pt x="265" y="817"/>
                  </a:lnTo>
                  <a:lnTo>
                    <a:pt x="277" y="812"/>
                  </a:lnTo>
                  <a:lnTo>
                    <a:pt x="288" y="805"/>
                  </a:lnTo>
                  <a:lnTo>
                    <a:pt x="300" y="798"/>
                  </a:lnTo>
                  <a:lnTo>
                    <a:pt x="310" y="791"/>
                  </a:lnTo>
                  <a:lnTo>
                    <a:pt x="320" y="786"/>
                  </a:lnTo>
                  <a:lnTo>
                    <a:pt x="329" y="781"/>
                  </a:lnTo>
                  <a:lnTo>
                    <a:pt x="338" y="778"/>
                  </a:lnTo>
                  <a:lnTo>
                    <a:pt x="348" y="774"/>
                  </a:lnTo>
                  <a:lnTo>
                    <a:pt x="357" y="773"/>
                  </a:lnTo>
                  <a:lnTo>
                    <a:pt x="366" y="772"/>
                  </a:lnTo>
                  <a:lnTo>
                    <a:pt x="377" y="770"/>
                  </a:lnTo>
                  <a:lnTo>
                    <a:pt x="396" y="770"/>
                  </a:lnTo>
                  <a:lnTo>
                    <a:pt x="414" y="773"/>
                  </a:lnTo>
                  <a:lnTo>
                    <a:pt x="434" y="778"/>
                  </a:lnTo>
                  <a:lnTo>
                    <a:pt x="452" y="785"/>
                  </a:lnTo>
                  <a:lnTo>
                    <a:pt x="470" y="794"/>
                  </a:lnTo>
                  <a:lnTo>
                    <a:pt x="487" y="803"/>
                  </a:lnTo>
                  <a:lnTo>
                    <a:pt x="505" y="814"/>
                  </a:lnTo>
                  <a:lnTo>
                    <a:pt x="520" y="826"/>
                  </a:lnTo>
                  <a:lnTo>
                    <a:pt x="537" y="839"/>
                  </a:lnTo>
                  <a:lnTo>
                    <a:pt x="551" y="852"/>
                  </a:lnTo>
                  <a:lnTo>
                    <a:pt x="566" y="865"/>
                  </a:lnTo>
                  <a:lnTo>
                    <a:pt x="579" y="878"/>
                  </a:lnTo>
                  <a:lnTo>
                    <a:pt x="601" y="900"/>
                  </a:lnTo>
                  <a:lnTo>
                    <a:pt x="624" y="926"/>
                  </a:lnTo>
                  <a:lnTo>
                    <a:pt x="636" y="939"/>
                  </a:lnTo>
                  <a:lnTo>
                    <a:pt x="645" y="952"/>
                  </a:lnTo>
                  <a:lnTo>
                    <a:pt x="649" y="959"/>
                  </a:lnTo>
                  <a:lnTo>
                    <a:pt x="652" y="966"/>
                  </a:lnTo>
                  <a:lnTo>
                    <a:pt x="655" y="972"/>
                  </a:lnTo>
                  <a:lnTo>
                    <a:pt x="656" y="980"/>
                  </a:lnTo>
                  <a:lnTo>
                    <a:pt x="664" y="1009"/>
                  </a:lnTo>
                  <a:lnTo>
                    <a:pt x="673" y="1040"/>
                  </a:lnTo>
                  <a:lnTo>
                    <a:pt x="681" y="1070"/>
                  </a:lnTo>
                  <a:lnTo>
                    <a:pt x="687" y="1097"/>
                  </a:lnTo>
                  <a:lnTo>
                    <a:pt x="704" y="1150"/>
                  </a:lnTo>
                  <a:lnTo>
                    <a:pt x="704" y="1150"/>
                  </a:lnTo>
                  <a:lnTo>
                    <a:pt x="712" y="1140"/>
                  </a:lnTo>
                  <a:lnTo>
                    <a:pt x="717" y="1128"/>
                  </a:lnTo>
                  <a:lnTo>
                    <a:pt x="724" y="1118"/>
                  </a:lnTo>
                  <a:lnTo>
                    <a:pt x="728" y="1107"/>
                  </a:lnTo>
                  <a:lnTo>
                    <a:pt x="737" y="1085"/>
                  </a:lnTo>
                  <a:lnTo>
                    <a:pt x="743" y="1062"/>
                  </a:lnTo>
                  <a:lnTo>
                    <a:pt x="750" y="1040"/>
                  </a:lnTo>
                  <a:lnTo>
                    <a:pt x="756" y="1016"/>
                  </a:lnTo>
                  <a:lnTo>
                    <a:pt x="764" y="994"/>
                  </a:lnTo>
                  <a:lnTo>
                    <a:pt x="773" y="971"/>
                  </a:lnTo>
                  <a:lnTo>
                    <a:pt x="783" y="953"/>
                  </a:lnTo>
                  <a:lnTo>
                    <a:pt x="795" y="937"/>
                  </a:lnTo>
                  <a:lnTo>
                    <a:pt x="807" y="922"/>
                  </a:lnTo>
                  <a:lnTo>
                    <a:pt x="818" y="905"/>
                  </a:lnTo>
                  <a:lnTo>
                    <a:pt x="821" y="900"/>
                  </a:lnTo>
                  <a:lnTo>
                    <a:pt x="823" y="896"/>
                  </a:lnTo>
                  <a:lnTo>
                    <a:pt x="825" y="891"/>
                  </a:lnTo>
                  <a:lnTo>
                    <a:pt x="825" y="886"/>
                  </a:lnTo>
                  <a:lnTo>
                    <a:pt x="825" y="874"/>
                  </a:lnTo>
                  <a:lnTo>
                    <a:pt x="822" y="864"/>
                  </a:lnTo>
                  <a:lnTo>
                    <a:pt x="814" y="843"/>
                  </a:lnTo>
                  <a:lnTo>
                    <a:pt x="804" y="823"/>
                  </a:lnTo>
                  <a:lnTo>
                    <a:pt x="804" y="818"/>
                  </a:lnTo>
                  <a:lnTo>
                    <a:pt x="801" y="813"/>
                  </a:lnTo>
                  <a:lnTo>
                    <a:pt x="798" y="808"/>
                  </a:lnTo>
                  <a:lnTo>
                    <a:pt x="795" y="803"/>
                  </a:lnTo>
                  <a:lnTo>
                    <a:pt x="786" y="794"/>
                  </a:lnTo>
                  <a:lnTo>
                    <a:pt x="778" y="785"/>
                  </a:lnTo>
                  <a:lnTo>
                    <a:pt x="774" y="781"/>
                  </a:lnTo>
                  <a:lnTo>
                    <a:pt x="772" y="776"/>
                  </a:lnTo>
                  <a:lnTo>
                    <a:pt x="769" y="772"/>
                  </a:lnTo>
                  <a:lnTo>
                    <a:pt x="768" y="766"/>
                  </a:lnTo>
                  <a:lnTo>
                    <a:pt x="768" y="760"/>
                  </a:lnTo>
                  <a:lnTo>
                    <a:pt x="769" y="755"/>
                  </a:lnTo>
                  <a:lnTo>
                    <a:pt x="772" y="748"/>
                  </a:lnTo>
                  <a:lnTo>
                    <a:pt x="777" y="742"/>
                  </a:lnTo>
                  <a:lnTo>
                    <a:pt x="782" y="735"/>
                  </a:lnTo>
                  <a:lnTo>
                    <a:pt x="787" y="730"/>
                  </a:lnTo>
                  <a:lnTo>
                    <a:pt x="792" y="725"/>
                  </a:lnTo>
                  <a:lnTo>
                    <a:pt x="799" y="722"/>
                  </a:lnTo>
                  <a:lnTo>
                    <a:pt x="809" y="716"/>
                  </a:lnTo>
                  <a:lnTo>
                    <a:pt x="821" y="713"/>
                  </a:lnTo>
                  <a:lnTo>
                    <a:pt x="845" y="709"/>
                  </a:lnTo>
                  <a:lnTo>
                    <a:pt x="873" y="706"/>
                  </a:lnTo>
                  <a:lnTo>
                    <a:pt x="887" y="703"/>
                  </a:lnTo>
                  <a:lnTo>
                    <a:pt x="900" y="700"/>
                  </a:lnTo>
                  <a:lnTo>
                    <a:pt x="912" y="699"/>
                  </a:lnTo>
                  <a:lnTo>
                    <a:pt x="923" y="699"/>
                  </a:lnTo>
                  <a:lnTo>
                    <a:pt x="947" y="699"/>
                  </a:lnTo>
                  <a:lnTo>
                    <a:pt x="969" y="699"/>
                  </a:lnTo>
                  <a:lnTo>
                    <a:pt x="980" y="698"/>
                  </a:lnTo>
                  <a:lnTo>
                    <a:pt x="991" y="696"/>
                  </a:lnTo>
                  <a:lnTo>
                    <a:pt x="1002" y="695"/>
                  </a:lnTo>
                  <a:lnTo>
                    <a:pt x="1013" y="691"/>
                  </a:lnTo>
                  <a:lnTo>
                    <a:pt x="1024" y="687"/>
                  </a:lnTo>
                  <a:lnTo>
                    <a:pt x="1036" y="681"/>
                  </a:lnTo>
                  <a:lnTo>
                    <a:pt x="1049" y="674"/>
                  </a:lnTo>
                  <a:lnTo>
                    <a:pt x="1061" y="664"/>
                  </a:lnTo>
                  <a:lnTo>
                    <a:pt x="1068" y="658"/>
                  </a:lnTo>
                  <a:lnTo>
                    <a:pt x="1072" y="651"/>
                  </a:lnTo>
                  <a:lnTo>
                    <a:pt x="1075" y="646"/>
                  </a:lnTo>
                  <a:lnTo>
                    <a:pt x="1075" y="640"/>
                  </a:lnTo>
                  <a:lnTo>
                    <a:pt x="1072" y="627"/>
                  </a:lnTo>
                  <a:lnTo>
                    <a:pt x="1067" y="614"/>
                  </a:lnTo>
                  <a:lnTo>
                    <a:pt x="1064" y="608"/>
                  </a:lnTo>
                  <a:lnTo>
                    <a:pt x="1063" y="602"/>
                  </a:lnTo>
                  <a:lnTo>
                    <a:pt x="1063" y="595"/>
                  </a:lnTo>
                  <a:lnTo>
                    <a:pt x="1063" y="590"/>
                  </a:lnTo>
                  <a:lnTo>
                    <a:pt x="1066" y="584"/>
                  </a:lnTo>
                  <a:lnTo>
                    <a:pt x="1071" y="579"/>
                  </a:lnTo>
                  <a:lnTo>
                    <a:pt x="1077" y="573"/>
                  </a:lnTo>
                  <a:lnTo>
                    <a:pt x="1088" y="568"/>
                  </a:lnTo>
                  <a:lnTo>
                    <a:pt x="1098" y="563"/>
                  </a:lnTo>
                  <a:lnTo>
                    <a:pt x="1107" y="557"/>
                  </a:lnTo>
                  <a:lnTo>
                    <a:pt x="1115" y="551"/>
                  </a:lnTo>
                  <a:lnTo>
                    <a:pt x="1121" y="546"/>
                  </a:lnTo>
                  <a:lnTo>
                    <a:pt x="1127" y="540"/>
                  </a:lnTo>
                  <a:lnTo>
                    <a:pt x="1132" y="533"/>
                  </a:lnTo>
                  <a:lnTo>
                    <a:pt x="1134" y="527"/>
                  </a:lnTo>
                  <a:lnTo>
                    <a:pt x="1138" y="520"/>
                  </a:lnTo>
                  <a:lnTo>
                    <a:pt x="1146" y="489"/>
                  </a:lnTo>
                  <a:lnTo>
                    <a:pt x="1153" y="450"/>
                  </a:lnTo>
                  <a:lnTo>
                    <a:pt x="1153" y="445"/>
                  </a:lnTo>
                  <a:lnTo>
                    <a:pt x="1153" y="441"/>
                  </a:lnTo>
                  <a:lnTo>
                    <a:pt x="1150" y="437"/>
                  </a:lnTo>
                  <a:lnTo>
                    <a:pt x="1147" y="435"/>
                  </a:lnTo>
                  <a:lnTo>
                    <a:pt x="1140" y="432"/>
                  </a:lnTo>
                  <a:lnTo>
                    <a:pt x="1132" y="430"/>
                  </a:lnTo>
                  <a:lnTo>
                    <a:pt x="1128" y="428"/>
                  </a:lnTo>
                  <a:lnTo>
                    <a:pt x="1124" y="427"/>
                  </a:lnTo>
                  <a:lnTo>
                    <a:pt x="1120" y="424"/>
                  </a:lnTo>
                  <a:lnTo>
                    <a:pt x="1118" y="421"/>
                  </a:lnTo>
                  <a:lnTo>
                    <a:pt x="1116" y="417"/>
                  </a:lnTo>
                  <a:lnTo>
                    <a:pt x="1115" y="412"/>
                  </a:lnTo>
                  <a:lnTo>
                    <a:pt x="1115" y="405"/>
                  </a:lnTo>
                  <a:lnTo>
                    <a:pt x="1118" y="397"/>
                  </a:lnTo>
                  <a:lnTo>
                    <a:pt x="1121" y="386"/>
                  </a:lnTo>
                  <a:lnTo>
                    <a:pt x="1125" y="375"/>
                  </a:lnTo>
                  <a:lnTo>
                    <a:pt x="1129" y="369"/>
                  </a:lnTo>
                  <a:lnTo>
                    <a:pt x="1133" y="362"/>
                  </a:lnTo>
                  <a:lnTo>
                    <a:pt x="1138" y="357"/>
                  </a:lnTo>
                  <a:lnTo>
                    <a:pt x="1145" y="353"/>
                  </a:lnTo>
                  <a:lnTo>
                    <a:pt x="1153" y="348"/>
                  </a:lnTo>
                  <a:lnTo>
                    <a:pt x="1162" y="343"/>
                  </a:lnTo>
                  <a:lnTo>
                    <a:pt x="1177" y="335"/>
                  </a:lnTo>
                  <a:lnTo>
                    <a:pt x="1189" y="325"/>
                  </a:lnTo>
                  <a:lnTo>
                    <a:pt x="1198" y="313"/>
                  </a:lnTo>
                  <a:lnTo>
                    <a:pt x="1206" y="301"/>
                  </a:lnTo>
                  <a:lnTo>
                    <a:pt x="1212" y="288"/>
                  </a:lnTo>
                  <a:lnTo>
                    <a:pt x="1219" y="274"/>
                  </a:lnTo>
                  <a:lnTo>
                    <a:pt x="1222" y="260"/>
                  </a:lnTo>
                  <a:lnTo>
                    <a:pt x="1226" y="243"/>
                  </a:lnTo>
                  <a:lnTo>
                    <a:pt x="1259" y="137"/>
                  </a:lnTo>
                  <a:lnTo>
                    <a:pt x="1259" y="136"/>
                  </a:lnTo>
                  <a:lnTo>
                    <a:pt x="1254" y="134"/>
                  </a:lnTo>
                  <a:lnTo>
                    <a:pt x="1247" y="130"/>
                  </a:lnTo>
                  <a:lnTo>
                    <a:pt x="1241" y="125"/>
                  </a:lnTo>
                  <a:lnTo>
                    <a:pt x="1233" y="120"/>
                  </a:lnTo>
                  <a:lnTo>
                    <a:pt x="1220" y="104"/>
                  </a:lnTo>
                  <a:lnTo>
                    <a:pt x="1207" y="88"/>
                  </a:lnTo>
                  <a:lnTo>
                    <a:pt x="1181" y="54"/>
                  </a:lnTo>
                  <a:lnTo>
                    <a:pt x="1162" y="28"/>
                  </a:lnTo>
                  <a:lnTo>
                    <a:pt x="1153" y="20"/>
                  </a:lnTo>
                  <a:lnTo>
                    <a:pt x="1143" y="15"/>
                  </a:lnTo>
                  <a:lnTo>
                    <a:pt x="1133" y="11"/>
                  </a:lnTo>
                  <a:lnTo>
                    <a:pt x="1123" y="10"/>
                  </a:lnTo>
                  <a:lnTo>
                    <a:pt x="1111" y="11"/>
                  </a:lnTo>
                  <a:lnTo>
                    <a:pt x="1101" y="13"/>
                  </a:lnTo>
                  <a:lnTo>
                    <a:pt x="1089" y="15"/>
                  </a:lnTo>
                  <a:lnTo>
                    <a:pt x="1077" y="19"/>
                  </a:lnTo>
                  <a:lnTo>
                    <a:pt x="1032" y="38"/>
                  </a:lnTo>
                  <a:lnTo>
                    <a:pt x="992" y="55"/>
                  </a:lnTo>
                  <a:lnTo>
                    <a:pt x="987" y="55"/>
                  </a:lnTo>
                  <a:lnTo>
                    <a:pt x="984" y="54"/>
                  </a:lnTo>
                  <a:lnTo>
                    <a:pt x="982" y="51"/>
                  </a:lnTo>
                  <a:lnTo>
                    <a:pt x="980" y="49"/>
                  </a:lnTo>
                  <a:lnTo>
                    <a:pt x="980" y="40"/>
                  </a:lnTo>
                  <a:lnTo>
                    <a:pt x="982" y="29"/>
                  </a:lnTo>
                  <a:lnTo>
                    <a:pt x="983" y="19"/>
                  </a:lnTo>
                  <a:lnTo>
                    <a:pt x="983" y="9"/>
                  </a:lnTo>
                  <a:lnTo>
                    <a:pt x="983" y="5"/>
                  </a:lnTo>
                  <a:lnTo>
                    <a:pt x="982" y="2"/>
                  </a:lnTo>
                  <a:lnTo>
                    <a:pt x="980" y="1"/>
                  </a:lnTo>
                  <a:lnTo>
                    <a:pt x="976" y="0"/>
                  </a:lnTo>
                  <a:lnTo>
                    <a:pt x="825" y="7"/>
                  </a:lnTo>
                  <a:lnTo>
                    <a:pt x="817" y="9"/>
                  </a:lnTo>
                  <a:lnTo>
                    <a:pt x="809" y="11"/>
                  </a:lnTo>
                  <a:lnTo>
                    <a:pt x="801" y="15"/>
                  </a:lnTo>
                  <a:lnTo>
                    <a:pt x="795" y="19"/>
                  </a:lnTo>
                  <a:lnTo>
                    <a:pt x="790" y="24"/>
                  </a:lnTo>
                  <a:lnTo>
                    <a:pt x="785" y="31"/>
                  </a:lnTo>
                  <a:lnTo>
                    <a:pt x="779" y="38"/>
                  </a:lnTo>
                  <a:lnTo>
                    <a:pt x="776" y="46"/>
                  </a:lnTo>
                  <a:lnTo>
                    <a:pt x="769" y="62"/>
                  </a:lnTo>
                  <a:lnTo>
                    <a:pt x="764" y="80"/>
                  </a:lnTo>
                  <a:lnTo>
                    <a:pt x="760" y="98"/>
                  </a:lnTo>
                  <a:lnTo>
                    <a:pt x="757" y="115"/>
                  </a:lnTo>
                  <a:lnTo>
                    <a:pt x="756" y="127"/>
                  </a:lnTo>
                  <a:lnTo>
                    <a:pt x="757" y="137"/>
                  </a:lnTo>
                  <a:lnTo>
                    <a:pt x="760" y="145"/>
                  </a:lnTo>
                  <a:lnTo>
                    <a:pt x="763" y="151"/>
                  </a:lnTo>
                  <a:lnTo>
                    <a:pt x="768" y="156"/>
                  </a:lnTo>
                  <a:lnTo>
                    <a:pt x="773" y="160"/>
                  </a:lnTo>
                  <a:lnTo>
                    <a:pt x="778" y="163"/>
                  </a:lnTo>
                  <a:lnTo>
                    <a:pt x="785" y="165"/>
                  </a:lnTo>
                  <a:lnTo>
                    <a:pt x="796" y="171"/>
                  </a:lnTo>
                  <a:lnTo>
                    <a:pt x="805" y="176"/>
                  </a:lnTo>
                  <a:lnTo>
                    <a:pt x="809" y="180"/>
                  </a:lnTo>
                  <a:lnTo>
                    <a:pt x="812" y="185"/>
                  </a:lnTo>
                  <a:lnTo>
                    <a:pt x="812" y="191"/>
                  </a:lnTo>
                  <a:lnTo>
                    <a:pt x="812" y="199"/>
                  </a:lnTo>
                  <a:lnTo>
                    <a:pt x="805" y="221"/>
                  </a:lnTo>
                  <a:lnTo>
                    <a:pt x="803" y="244"/>
                  </a:lnTo>
                  <a:lnTo>
                    <a:pt x="803" y="256"/>
                  </a:lnTo>
                  <a:lnTo>
                    <a:pt x="805" y="266"/>
                  </a:lnTo>
                  <a:lnTo>
                    <a:pt x="807" y="273"/>
                  </a:lnTo>
                  <a:lnTo>
                    <a:pt x="809" y="278"/>
                  </a:lnTo>
                  <a:lnTo>
                    <a:pt x="813" y="283"/>
                  </a:lnTo>
                  <a:lnTo>
                    <a:pt x="818" y="288"/>
                  </a:lnTo>
                  <a:lnTo>
                    <a:pt x="831" y="296"/>
                  </a:lnTo>
                  <a:lnTo>
                    <a:pt x="851" y="305"/>
                  </a:lnTo>
                  <a:lnTo>
                    <a:pt x="858" y="310"/>
                  </a:lnTo>
                  <a:lnTo>
                    <a:pt x="865" y="316"/>
                  </a:lnTo>
                  <a:lnTo>
                    <a:pt x="868" y="318"/>
                  </a:lnTo>
                  <a:lnTo>
                    <a:pt x="869" y="321"/>
                  </a:lnTo>
                  <a:lnTo>
                    <a:pt x="869" y="323"/>
                  </a:lnTo>
                  <a:lnTo>
                    <a:pt x="866" y="326"/>
                  </a:lnTo>
                  <a:lnTo>
                    <a:pt x="855" y="322"/>
                  </a:lnTo>
                  <a:lnTo>
                    <a:pt x="829" y="312"/>
                  </a:lnTo>
                  <a:lnTo>
                    <a:pt x="821" y="310"/>
                  </a:lnTo>
                  <a:lnTo>
                    <a:pt x="813" y="309"/>
                  </a:lnTo>
                  <a:lnTo>
                    <a:pt x="805" y="310"/>
                  </a:lnTo>
                  <a:lnTo>
                    <a:pt x="796" y="312"/>
                  </a:lnTo>
                  <a:lnTo>
                    <a:pt x="788" y="314"/>
                  </a:lnTo>
                  <a:lnTo>
                    <a:pt x="781" y="320"/>
                  </a:lnTo>
                  <a:lnTo>
                    <a:pt x="773" y="326"/>
                  </a:lnTo>
                  <a:lnTo>
                    <a:pt x="765" y="335"/>
                  </a:lnTo>
                  <a:lnTo>
                    <a:pt x="764" y="339"/>
                  </a:lnTo>
                  <a:lnTo>
                    <a:pt x="763" y="342"/>
                  </a:lnTo>
                  <a:lnTo>
                    <a:pt x="763" y="345"/>
                  </a:lnTo>
                  <a:lnTo>
                    <a:pt x="763" y="348"/>
                  </a:lnTo>
                  <a:lnTo>
                    <a:pt x="765" y="355"/>
                  </a:lnTo>
                  <a:lnTo>
                    <a:pt x="769" y="360"/>
                  </a:lnTo>
                  <a:lnTo>
                    <a:pt x="774" y="366"/>
                  </a:lnTo>
                  <a:lnTo>
                    <a:pt x="779" y="371"/>
                  </a:lnTo>
                  <a:lnTo>
                    <a:pt x="782" y="378"/>
                  </a:lnTo>
                  <a:lnTo>
                    <a:pt x="783" y="384"/>
                  </a:lnTo>
                  <a:lnTo>
                    <a:pt x="783" y="389"/>
                  </a:lnTo>
                  <a:lnTo>
                    <a:pt x="782" y="393"/>
                  </a:lnTo>
                  <a:lnTo>
                    <a:pt x="781" y="399"/>
                  </a:lnTo>
                  <a:lnTo>
                    <a:pt x="778" y="401"/>
                  </a:lnTo>
                  <a:lnTo>
                    <a:pt x="772" y="408"/>
                  </a:lnTo>
                  <a:lnTo>
                    <a:pt x="764" y="412"/>
                  </a:lnTo>
                  <a:lnTo>
                    <a:pt x="754" y="415"/>
                  </a:lnTo>
                  <a:lnTo>
                    <a:pt x="743" y="417"/>
                  </a:lnTo>
                  <a:lnTo>
                    <a:pt x="731" y="417"/>
                  </a:lnTo>
                  <a:lnTo>
                    <a:pt x="719" y="415"/>
                  </a:lnTo>
                  <a:lnTo>
                    <a:pt x="706" y="413"/>
                  </a:lnTo>
                  <a:lnTo>
                    <a:pt x="694" y="408"/>
                  </a:lnTo>
                  <a:lnTo>
                    <a:pt x="681" y="402"/>
                  </a:lnTo>
                  <a:lnTo>
                    <a:pt x="671" y="396"/>
                  </a:lnTo>
                  <a:lnTo>
                    <a:pt x="660" y="388"/>
                  </a:lnTo>
                  <a:lnTo>
                    <a:pt x="651" y="379"/>
                  </a:lnTo>
                  <a:lnTo>
                    <a:pt x="645" y="369"/>
                  </a:lnTo>
                  <a:lnTo>
                    <a:pt x="641" y="357"/>
                  </a:lnTo>
                  <a:lnTo>
                    <a:pt x="638" y="348"/>
                  </a:lnTo>
                  <a:lnTo>
                    <a:pt x="637" y="339"/>
                  </a:lnTo>
                  <a:lnTo>
                    <a:pt x="637" y="330"/>
                  </a:lnTo>
                  <a:lnTo>
                    <a:pt x="637" y="323"/>
                  </a:lnTo>
                  <a:lnTo>
                    <a:pt x="637" y="317"/>
                  </a:lnTo>
                  <a:lnTo>
                    <a:pt x="638" y="310"/>
                  </a:lnTo>
                  <a:lnTo>
                    <a:pt x="641" y="305"/>
                  </a:lnTo>
                  <a:lnTo>
                    <a:pt x="643" y="300"/>
                  </a:lnTo>
                  <a:lnTo>
                    <a:pt x="650" y="292"/>
                  </a:lnTo>
                  <a:lnTo>
                    <a:pt x="658" y="285"/>
                  </a:lnTo>
                  <a:lnTo>
                    <a:pt x="667" y="279"/>
                  </a:lnTo>
                  <a:lnTo>
                    <a:pt x="676" y="274"/>
                  </a:lnTo>
                  <a:lnTo>
                    <a:pt x="685" y="270"/>
                  </a:lnTo>
                  <a:lnTo>
                    <a:pt x="694" y="265"/>
                  </a:lnTo>
                  <a:lnTo>
                    <a:pt x="703" y="261"/>
                  </a:lnTo>
                  <a:lnTo>
                    <a:pt x="709" y="255"/>
                  </a:lnTo>
                  <a:lnTo>
                    <a:pt x="713" y="251"/>
                  </a:lnTo>
                  <a:lnTo>
                    <a:pt x="716" y="248"/>
                  </a:lnTo>
                  <a:lnTo>
                    <a:pt x="717" y="243"/>
                  </a:lnTo>
                  <a:lnTo>
                    <a:pt x="719" y="239"/>
                  </a:lnTo>
                  <a:lnTo>
                    <a:pt x="720" y="234"/>
                  </a:lnTo>
                  <a:lnTo>
                    <a:pt x="720" y="228"/>
                  </a:lnTo>
                  <a:lnTo>
                    <a:pt x="719" y="221"/>
                  </a:lnTo>
                  <a:lnTo>
                    <a:pt x="717" y="215"/>
                  </a:lnTo>
                  <a:lnTo>
                    <a:pt x="706" y="212"/>
                  </a:lnTo>
                  <a:lnTo>
                    <a:pt x="695" y="208"/>
                  </a:lnTo>
                  <a:lnTo>
                    <a:pt x="687" y="206"/>
                  </a:lnTo>
                  <a:lnTo>
                    <a:pt x="682" y="202"/>
                  </a:lnTo>
                  <a:lnTo>
                    <a:pt x="680" y="196"/>
                  </a:lnTo>
                  <a:lnTo>
                    <a:pt x="678" y="193"/>
                  </a:lnTo>
                  <a:lnTo>
                    <a:pt x="678" y="187"/>
                  </a:lnTo>
                  <a:lnTo>
                    <a:pt x="678" y="182"/>
                  </a:lnTo>
                  <a:lnTo>
                    <a:pt x="681" y="171"/>
                  </a:lnTo>
                  <a:lnTo>
                    <a:pt x="685" y="156"/>
                  </a:lnTo>
                  <a:lnTo>
                    <a:pt x="685" y="149"/>
                  </a:lnTo>
                  <a:lnTo>
                    <a:pt x="685" y="141"/>
                  </a:lnTo>
                  <a:lnTo>
                    <a:pt x="684" y="132"/>
                  </a:lnTo>
                  <a:lnTo>
                    <a:pt x="681" y="123"/>
                  </a:lnTo>
                  <a:lnTo>
                    <a:pt x="680" y="120"/>
                  </a:lnTo>
                  <a:lnTo>
                    <a:pt x="677" y="119"/>
                  </a:lnTo>
                  <a:lnTo>
                    <a:pt x="673" y="119"/>
                  </a:lnTo>
                  <a:lnTo>
                    <a:pt x="669" y="119"/>
                  </a:lnTo>
                  <a:lnTo>
                    <a:pt x="660" y="121"/>
                  </a:lnTo>
                  <a:lnTo>
                    <a:pt x="649" y="125"/>
                  </a:lnTo>
                  <a:lnTo>
                    <a:pt x="637" y="129"/>
                  </a:lnTo>
                  <a:lnTo>
                    <a:pt x="625" y="132"/>
                  </a:lnTo>
                  <a:lnTo>
                    <a:pt x="619" y="132"/>
                  </a:lnTo>
                  <a:lnTo>
                    <a:pt x="614" y="130"/>
                  </a:lnTo>
                  <a:lnTo>
                    <a:pt x="608" y="129"/>
                  </a:lnTo>
                  <a:lnTo>
                    <a:pt x="603" y="127"/>
                  </a:lnTo>
                  <a:lnTo>
                    <a:pt x="594" y="117"/>
                  </a:lnTo>
                  <a:lnTo>
                    <a:pt x="589" y="111"/>
                  </a:lnTo>
                  <a:lnTo>
                    <a:pt x="588" y="108"/>
                  </a:lnTo>
                  <a:lnTo>
                    <a:pt x="586" y="106"/>
                  </a:lnTo>
                  <a:lnTo>
                    <a:pt x="586" y="103"/>
                  </a:lnTo>
                  <a:lnTo>
                    <a:pt x="588" y="102"/>
                  </a:lnTo>
                  <a:lnTo>
                    <a:pt x="595" y="94"/>
                  </a:lnTo>
                  <a:lnTo>
                    <a:pt x="608" y="86"/>
                  </a:lnTo>
                  <a:lnTo>
                    <a:pt x="614" y="82"/>
                  </a:lnTo>
                  <a:lnTo>
                    <a:pt x="617" y="77"/>
                  </a:lnTo>
                  <a:lnTo>
                    <a:pt x="623" y="72"/>
                  </a:lnTo>
                  <a:lnTo>
                    <a:pt x="625" y="67"/>
                  </a:lnTo>
                  <a:lnTo>
                    <a:pt x="628" y="62"/>
                  </a:lnTo>
                  <a:lnTo>
                    <a:pt x="630" y="57"/>
                  </a:lnTo>
                  <a:lnTo>
                    <a:pt x="630" y="51"/>
                  </a:lnTo>
                  <a:lnTo>
                    <a:pt x="630" y="47"/>
                  </a:lnTo>
                  <a:lnTo>
                    <a:pt x="629" y="45"/>
                  </a:lnTo>
                  <a:lnTo>
                    <a:pt x="628" y="42"/>
                  </a:lnTo>
                  <a:lnTo>
                    <a:pt x="624" y="41"/>
                  </a:lnTo>
                  <a:lnTo>
                    <a:pt x="619" y="42"/>
                  </a:lnTo>
                  <a:lnTo>
                    <a:pt x="612" y="45"/>
                  </a:lnTo>
                  <a:lnTo>
                    <a:pt x="606" y="50"/>
                  </a:lnTo>
                  <a:lnTo>
                    <a:pt x="595" y="57"/>
                  </a:lnTo>
                  <a:lnTo>
                    <a:pt x="585" y="66"/>
                  </a:lnTo>
                  <a:lnTo>
                    <a:pt x="575" y="79"/>
                  </a:lnTo>
                  <a:lnTo>
                    <a:pt x="564" y="94"/>
                  </a:lnTo>
                  <a:lnTo>
                    <a:pt x="553" y="112"/>
                  </a:lnTo>
                  <a:lnTo>
                    <a:pt x="544" y="133"/>
                  </a:lnTo>
                  <a:lnTo>
                    <a:pt x="535" y="154"/>
                  </a:lnTo>
                  <a:lnTo>
                    <a:pt x="528" y="174"/>
                  </a:lnTo>
                  <a:lnTo>
                    <a:pt x="523" y="193"/>
                  </a:lnTo>
                  <a:lnTo>
                    <a:pt x="522" y="208"/>
                  </a:lnTo>
                  <a:lnTo>
                    <a:pt x="520" y="221"/>
                  </a:lnTo>
                  <a:lnTo>
                    <a:pt x="519" y="234"/>
                  </a:lnTo>
                  <a:lnTo>
                    <a:pt x="518" y="246"/>
                  </a:lnTo>
                  <a:lnTo>
                    <a:pt x="515" y="259"/>
                  </a:lnTo>
                  <a:lnTo>
                    <a:pt x="509" y="281"/>
                  </a:lnTo>
                  <a:lnTo>
                    <a:pt x="500" y="303"/>
                  </a:lnTo>
                  <a:lnTo>
                    <a:pt x="489" y="322"/>
                  </a:lnTo>
                  <a:lnTo>
                    <a:pt x="478" y="342"/>
                  </a:lnTo>
                  <a:lnTo>
                    <a:pt x="465" y="360"/>
                  </a:lnTo>
                  <a:lnTo>
                    <a:pt x="449" y="377"/>
                  </a:lnTo>
                  <a:lnTo>
                    <a:pt x="418" y="410"/>
                  </a:lnTo>
                  <a:lnTo>
                    <a:pt x="386" y="443"/>
                  </a:lnTo>
                  <a:lnTo>
                    <a:pt x="352" y="475"/>
                  </a:lnTo>
                  <a:lnTo>
                    <a:pt x="321" y="510"/>
                  </a:lnTo>
                  <a:lnTo>
                    <a:pt x="309" y="520"/>
                  </a:lnTo>
                  <a:lnTo>
                    <a:pt x="295" y="531"/>
                  </a:lnTo>
                  <a:lnTo>
                    <a:pt x="282" y="541"/>
                  </a:lnTo>
                  <a:lnTo>
                    <a:pt x="272" y="551"/>
                  </a:lnTo>
                  <a:lnTo>
                    <a:pt x="268" y="555"/>
                  </a:lnTo>
                  <a:lnTo>
                    <a:pt x="265" y="560"/>
                  </a:lnTo>
                  <a:lnTo>
                    <a:pt x="265" y="564"/>
                  </a:lnTo>
                  <a:lnTo>
                    <a:pt x="268" y="570"/>
                  </a:lnTo>
                  <a:lnTo>
                    <a:pt x="273" y="573"/>
                  </a:lnTo>
                  <a:lnTo>
                    <a:pt x="282" y="577"/>
                  </a:lnTo>
                  <a:lnTo>
                    <a:pt x="292" y="581"/>
                  </a:lnTo>
                  <a:lnTo>
                    <a:pt x="308" y="585"/>
                  </a:lnTo>
                  <a:lnTo>
                    <a:pt x="321" y="589"/>
                  </a:lnTo>
                  <a:lnTo>
                    <a:pt x="334" y="594"/>
                  </a:lnTo>
                  <a:lnTo>
                    <a:pt x="348" y="602"/>
                  </a:lnTo>
                  <a:lnTo>
                    <a:pt x="361" y="611"/>
                  </a:lnTo>
                  <a:lnTo>
                    <a:pt x="373" y="620"/>
                  </a:lnTo>
                  <a:lnTo>
                    <a:pt x="382" y="632"/>
                  </a:lnTo>
                  <a:lnTo>
                    <a:pt x="386" y="638"/>
                  </a:lnTo>
                  <a:lnTo>
                    <a:pt x="388" y="643"/>
                  </a:lnTo>
                  <a:lnTo>
                    <a:pt x="391" y="650"/>
                  </a:lnTo>
                  <a:lnTo>
                    <a:pt x="391" y="656"/>
                  </a:lnTo>
                  <a:lnTo>
                    <a:pt x="367" y="656"/>
                  </a:lnTo>
                  <a:lnTo>
                    <a:pt x="343" y="658"/>
                  </a:lnTo>
                  <a:lnTo>
                    <a:pt x="320" y="660"/>
                  </a:lnTo>
                  <a:lnTo>
                    <a:pt x="295" y="664"/>
                  </a:lnTo>
                  <a:lnTo>
                    <a:pt x="272" y="665"/>
                  </a:lnTo>
                  <a:lnTo>
                    <a:pt x="246" y="668"/>
                  </a:lnTo>
                  <a:lnTo>
                    <a:pt x="242" y="669"/>
                  </a:lnTo>
                  <a:lnTo>
                    <a:pt x="237" y="672"/>
                  </a:lnTo>
                  <a:lnTo>
                    <a:pt x="234" y="673"/>
                  </a:lnTo>
                  <a:lnTo>
                    <a:pt x="233" y="677"/>
                  </a:lnTo>
                  <a:lnTo>
                    <a:pt x="233" y="680"/>
                  </a:lnTo>
                  <a:lnTo>
                    <a:pt x="235" y="685"/>
                  </a:lnTo>
                  <a:lnTo>
                    <a:pt x="239" y="689"/>
                  </a:lnTo>
                  <a:lnTo>
                    <a:pt x="246" y="695"/>
                  </a:lnTo>
                  <a:lnTo>
                    <a:pt x="255" y="704"/>
                  </a:lnTo>
                  <a:lnTo>
                    <a:pt x="261" y="713"/>
                  </a:lnTo>
                  <a:lnTo>
                    <a:pt x="266" y="724"/>
                  </a:lnTo>
                  <a:lnTo>
                    <a:pt x="269" y="733"/>
                  </a:lnTo>
                  <a:lnTo>
                    <a:pt x="269" y="737"/>
                  </a:lnTo>
                  <a:lnTo>
                    <a:pt x="268" y="739"/>
                  </a:lnTo>
                  <a:lnTo>
                    <a:pt x="266" y="742"/>
                  </a:lnTo>
                  <a:lnTo>
                    <a:pt x="264" y="743"/>
                  </a:lnTo>
                  <a:lnTo>
                    <a:pt x="260" y="743"/>
                  </a:lnTo>
                  <a:lnTo>
                    <a:pt x="253" y="742"/>
                  </a:lnTo>
                  <a:lnTo>
                    <a:pt x="247" y="739"/>
                  </a:lnTo>
                  <a:lnTo>
                    <a:pt x="239" y="735"/>
                  </a:lnTo>
                  <a:lnTo>
                    <a:pt x="231" y="730"/>
                  </a:lnTo>
                  <a:lnTo>
                    <a:pt x="224" y="724"/>
                  </a:lnTo>
                  <a:lnTo>
                    <a:pt x="217" y="716"/>
                  </a:lnTo>
                  <a:lnTo>
                    <a:pt x="211" y="709"/>
                  </a:lnTo>
                  <a:lnTo>
                    <a:pt x="206" y="703"/>
                  </a:lnTo>
                  <a:lnTo>
                    <a:pt x="199" y="696"/>
                  </a:lnTo>
                  <a:lnTo>
                    <a:pt x="193" y="690"/>
                  </a:lnTo>
                  <a:lnTo>
                    <a:pt x="185" y="686"/>
                  </a:lnTo>
                  <a:lnTo>
                    <a:pt x="177" y="684"/>
                  </a:lnTo>
                  <a:lnTo>
                    <a:pt x="169" y="681"/>
                  </a:lnTo>
                  <a:lnTo>
                    <a:pt x="163" y="680"/>
                  </a:lnTo>
                  <a:lnTo>
                    <a:pt x="155" y="680"/>
                  </a:lnTo>
                  <a:lnTo>
                    <a:pt x="142" y="680"/>
                  </a:lnTo>
                  <a:lnTo>
                    <a:pt x="130" y="680"/>
                  </a:lnTo>
                  <a:lnTo>
                    <a:pt x="125" y="678"/>
                  </a:lnTo>
                  <a:lnTo>
                    <a:pt x="120" y="677"/>
                  </a:lnTo>
                  <a:lnTo>
                    <a:pt x="115" y="674"/>
                  </a:lnTo>
                  <a:lnTo>
                    <a:pt x="110" y="672"/>
                  </a:lnTo>
                  <a:lnTo>
                    <a:pt x="106" y="667"/>
                  </a:lnTo>
                  <a:lnTo>
                    <a:pt x="102" y="660"/>
                  </a:lnTo>
                  <a:lnTo>
                    <a:pt x="98" y="652"/>
                  </a:lnTo>
                  <a:lnTo>
                    <a:pt x="95" y="642"/>
                  </a:lnTo>
                  <a:lnTo>
                    <a:pt x="94" y="638"/>
                  </a:lnTo>
                  <a:lnTo>
                    <a:pt x="90" y="636"/>
                  </a:lnTo>
                  <a:lnTo>
                    <a:pt x="88" y="633"/>
                  </a:lnTo>
                  <a:lnTo>
                    <a:pt x="82" y="632"/>
                  </a:lnTo>
                  <a:lnTo>
                    <a:pt x="71" y="632"/>
                  </a:lnTo>
                  <a:lnTo>
                    <a:pt x="58" y="633"/>
                  </a:lnTo>
                  <a:lnTo>
                    <a:pt x="45" y="637"/>
                  </a:lnTo>
                  <a:lnTo>
                    <a:pt x="33" y="641"/>
                  </a:lnTo>
                  <a:lnTo>
                    <a:pt x="22" y="645"/>
                  </a:lnTo>
                  <a:lnTo>
                    <a:pt x="14" y="649"/>
                  </a:lnTo>
                  <a:lnTo>
                    <a:pt x="11" y="650"/>
                  </a:lnTo>
                  <a:lnTo>
                    <a:pt x="10" y="651"/>
                  </a:lnTo>
                  <a:lnTo>
                    <a:pt x="10" y="654"/>
                  </a:lnTo>
                  <a:lnTo>
                    <a:pt x="10" y="656"/>
                  </a:lnTo>
                  <a:lnTo>
                    <a:pt x="11" y="663"/>
                  </a:lnTo>
                  <a:lnTo>
                    <a:pt x="16" y="671"/>
                  </a:lnTo>
                  <a:lnTo>
                    <a:pt x="23" y="678"/>
                  </a:lnTo>
                  <a:lnTo>
                    <a:pt x="32" y="687"/>
                  </a:lnTo>
                  <a:lnTo>
                    <a:pt x="42" y="695"/>
                  </a:lnTo>
                  <a:lnTo>
                    <a:pt x="53" y="704"/>
                  </a:lnTo>
                  <a:lnTo>
                    <a:pt x="99" y="739"/>
                  </a:lnTo>
                  <a:lnTo>
                    <a:pt x="128" y="759"/>
                  </a:lnTo>
                  <a:lnTo>
                    <a:pt x="133" y="761"/>
                  </a:lnTo>
                  <a:lnTo>
                    <a:pt x="138" y="764"/>
                  </a:lnTo>
                  <a:lnTo>
                    <a:pt x="143" y="765"/>
                  </a:lnTo>
                  <a:lnTo>
                    <a:pt x="149" y="765"/>
                  </a:lnTo>
                  <a:lnTo>
                    <a:pt x="161" y="765"/>
                  </a:lnTo>
                  <a:lnTo>
                    <a:pt x="174" y="764"/>
                  </a:lnTo>
                  <a:lnTo>
                    <a:pt x="186" y="763"/>
                  </a:lnTo>
                  <a:lnTo>
                    <a:pt x="199" y="761"/>
                  </a:lnTo>
                  <a:lnTo>
                    <a:pt x="211" y="761"/>
                  </a:lnTo>
                  <a:lnTo>
                    <a:pt x="222" y="763"/>
                  </a:lnTo>
                  <a:lnTo>
                    <a:pt x="235" y="768"/>
                  </a:lnTo>
                  <a:lnTo>
                    <a:pt x="247" y="774"/>
                  </a:lnTo>
                  <a:lnTo>
                    <a:pt x="260" y="782"/>
                  </a:lnTo>
                  <a:lnTo>
                    <a:pt x="273" y="787"/>
                  </a:lnTo>
                  <a:lnTo>
                    <a:pt x="273" y="790"/>
                  </a:lnTo>
                  <a:lnTo>
                    <a:pt x="270" y="791"/>
                  </a:lnTo>
                  <a:lnTo>
                    <a:pt x="265" y="792"/>
                  </a:lnTo>
                  <a:lnTo>
                    <a:pt x="260" y="794"/>
                  </a:lnTo>
                  <a:lnTo>
                    <a:pt x="247" y="795"/>
                  </a:lnTo>
                  <a:lnTo>
                    <a:pt x="230" y="796"/>
                  </a:lnTo>
                  <a:lnTo>
                    <a:pt x="198" y="795"/>
                  </a:lnTo>
                  <a:lnTo>
                    <a:pt x="177" y="795"/>
                  </a:lnTo>
                  <a:lnTo>
                    <a:pt x="158" y="795"/>
                  </a:lnTo>
                  <a:lnTo>
                    <a:pt x="137" y="796"/>
                  </a:lnTo>
                  <a:lnTo>
                    <a:pt x="126" y="796"/>
                  </a:lnTo>
                  <a:lnTo>
                    <a:pt x="116" y="795"/>
                  </a:lnTo>
                  <a:lnTo>
                    <a:pt x="107" y="792"/>
                  </a:lnTo>
                  <a:lnTo>
                    <a:pt x="98" y="788"/>
                  </a:lnTo>
                  <a:lnTo>
                    <a:pt x="85" y="782"/>
                  </a:lnTo>
                  <a:lnTo>
                    <a:pt x="72" y="774"/>
                  </a:lnTo>
                  <a:lnTo>
                    <a:pt x="60" y="769"/>
                  </a:lnTo>
                  <a:lnTo>
                    <a:pt x="47" y="764"/>
                  </a:lnTo>
                  <a:lnTo>
                    <a:pt x="36" y="760"/>
                  </a:lnTo>
                  <a:lnTo>
                    <a:pt x="23" y="756"/>
                  </a:lnTo>
                  <a:lnTo>
                    <a:pt x="11" y="755"/>
                  </a:lnTo>
                  <a:lnTo>
                    <a:pt x="0" y="752"/>
                  </a:lnTo>
                  <a:lnTo>
                    <a:pt x="0" y="752"/>
                  </a:lnTo>
                  <a:close/>
                </a:path>
              </a:pathLst>
            </a:custGeom>
            <a:solidFill>
              <a:schemeClr val="bg2">
                <a:lumMod val="65000"/>
              </a:schemeClr>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37" name="Freeform 158">
              <a:extLst>
                <a:ext uri="{FF2B5EF4-FFF2-40B4-BE49-F238E27FC236}">
                  <a16:creationId xmlns:a16="http://schemas.microsoft.com/office/drawing/2014/main" id="{3CC6909C-8572-8345-8EB3-F592FC7AE227}"/>
                </a:ext>
              </a:extLst>
            </p:cNvPr>
            <p:cNvSpPr>
              <a:spLocks/>
            </p:cNvSpPr>
            <p:nvPr/>
          </p:nvSpPr>
          <p:spPr bwMode="auto">
            <a:xfrm>
              <a:off x="6584746" y="3863816"/>
              <a:ext cx="96550" cy="148117"/>
            </a:xfrm>
            <a:custGeom>
              <a:avLst/>
              <a:gdLst/>
              <a:ahLst/>
              <a:cxnLst>
                <a:cxn ang="0">
                  <a:pos x="30" y="277"/>
                </a:cxn>
                <a:cxn ang="0">
                  <a:pos x="28" y="258"/>
                </a:cxn>
                <a:cxn ang="0">
                  <a:pos x="19" y="232"/>
                </a:cxn>
                <a:cxn ang="0">
                  <a:pos x="5" y="194"/>
                </a:cxn>
                <a:cxn ang="0">
                  <a:pos x="0" y="160"/>
                </a:cxn>
                <a:cxn ang="0">
                  <a:pos x="4" y="126"/>
                </a:cxn>
                <a:cxn ang="0">
                  <a:pos x="15" y="92"/>
                </a:cxn>
                <a:cxn ang="0">
                  <a:pos x="30" y="68"/>
                </a:cxn>
                <a:cxn ang="0">
                  <a:pos x="42" y="52"/>
                </a:cxn>
                <a:cxn ang="0">
                  <a:pos x="62" y="35"/>
                </a:cxn>
                <a:cxn ang="0">
                  <a:pos x="109" y="13"/>
                </a:cxn>
                <a:cxn ang="0">
                  <a:pos x="145" y="11"/>
                </a:cxn>
                <a:cxn ang="0">
                  <a:pos x="144" y="34"/>
                </a:cxn>
                <a:cxn ang="0">
                  <a:pos x="141" y="69"/>
                </a:cxn>
                <a:cxn ang="0">
                  <a:pos x="140" y="100"/>
                </a:cxn>
                <a:cxn ang="0">
                  <a:pos x="145" y="118"/>
                </a:cxn>
                <a:cxn ang="0">
                  <a:pos x="159" y="141"/>
                </a:cxn>
                <a:cxn ang="0">
                  <a:pos x="185" y="170"/>
                </a:cxn>
                <a:cxn ang="0">
                  <a:pos x="203" y="192"/>
                </a:cxn>
                <a:cxn ang="0">
                  <a:pos x="211" y="209"/>
                </a:cxn>
                <a:cxn ang="0">
                  <a:pos x="215" y="227"/>
                </a:cxn>
                <a:cxn ang="0">
                  <a:pos x="215" y="242"/>
                </a:cxn>
                <a:cxn ang="0">
                  <a:pos x="208" y="262"/>
                </a:cxn>
                <a:cxn ang="0">
                  <a:pos x="197" y="285"/>
                </a:cxn>
                <a:cxn ang="0">
                  <a:pos x="189" y="303"/>
                </a:cxn>
                <a:cxn ang="0">
                  <a:pos x="186" y="318"/>
                </a:cxn>
                <a:cxn ang="0">
                  <a:pos x="134" y="319"/>
                </a:cxn>
                <a:cxn ang="0">
                  <a:pos x="98" y="324"/>
                </a:cxn>
                <a:cxn ang="0">
                  <a:pos x="72" y="324"/>
                </a:cxn>
                <a:cxn ang="0">
                  <a:pos x="59" y="318"/>
                </a:cxn>
                <a:cxn ang="0">
                  <a:pos x="49" y="308"/>
                </a:cxn>
                <a:cxn ang="0">
                  <a:pos x="30" y="288"/>
                </a:cxn>
              </a:cxnLst>
              <a:rect l="0" t="0" r="r" b="b"/>
              <a:pathLst>
                <a:path w="215" h="325">
                  <a:moveTo>
                    <a:pt x="30" y="288"/>
                  </a:moveTo>
                  <a:lnTo>
                    <a:pt x="30" y="277"/>
                  </a:lnTo>
                  <a:lnTo>
                    <a:pt x="30" y="268"/>
                  </a:lnTo>
                  <a:lnTo>
                    <a:pt x="28" y="258"/>
                  </a:lnTo>
                  <a:lnTo>
                    <a:pt x="26" y="249"/>
                  </a:lnTo>
                  <a:lnTo>
                    <a:pt x="19" y="232"/>
                  </a:lnTo>
                  <a:lnTo>
                    <a:pt x="10" y="213"/>
                  </a:lnTo>
                  <a:lnTo>
                    <a:pt x="5" y="194"/>
                  </a:lnTo>
                  <a:lnTo>
                    <a:pt x="1" y="178"/>
                  </a:lnTo>
                  <a:lnTo>
                    <a:pt x="0" y="160"/>
                  </a:lnTo>
                  <a:lnTo>
                    <a:pt x="1" y="143"/>
                  </a:lnTo>
                  <a:lnTo>
                    <a:pt x="4" y="126"/>
                  </a:lnTo>
                  <a:lnTo>
                    <a:pt x="7" y="109"/>
                  </a:lnTo>
                  <a:lnTo>
                    <a:pt x="15" y="92"/>
                  </a:lnTo>
                  <a:lnTo>
                    <a:pt x="24" y="75"/>
                  </a:lnTo>
                  <a:lnTo>
                    <a:pt x="30" y="68"/>
                  </a:lnTo>
                  <a:lnTo>
                    <a:pt x="36" y="60"/>
                  </a:lnTo>
                  <a:lnTo>
                    <a:pt x="42" y="52"/>
                  </a:lnTo>
                  <a:lnTo>
                    <a:pt x="48" y="47"/>
                  </a:lnTo>
                  <a:lnTo>
                    <a:pt x="62" y="35"/>
                  </a:lnTo>
                  <a:lnTo>
                    <a:pt x="76" y="27"/>
                  </a:lnTo>
                  <a:lnTo>
                    <a:pt x="109" y="13"/>
                  </a:lnTo>
                  <a:lnTo>
                    <a:pt x="144" y="0"/>
                  </a:lnTo>
                  <a:lnTo>
                    <a:pt x="145" y="11"/>
                  </a:lnTo>
                  <a:lnTo>
                    <a:pt x="145" y="22"/>
                  </a:lnTo>
                  <a:lnTo>
                    <a:pt x="144" y="34"/>
                  </a:lnTo>
                  <a:lnTo>
                    <a:pt x="144" y="46"/>
                  </a:lnTo>
                  <a:lnTo>
                    <a:pt x="141" y="69"/>
                  </a:lnTo>
                  <a:lnTo>
                    <a:pt x="140" y="91"/>
                  </a:lnTo>
                  <a:lnTo>
                    <a:pt x="140" y="100"/>
                  </a:lnTo>
                  <a:lnTo>
                    <a:pt x="142" y="110"/>
                  </a:lnTo>
                  <a:lnTo>
                    <a:pt x="145" y="118"/>
                  </a:lnTo>
                  <a:lnTo>
                    <a:pt x="149" y="126"/>
                  </a:lnTo>
                  <a:lnTo>
                    <a:pt x="159" y="141"/>
                  </a:lnTo>
                  <a:lnTo>
                    <a:pt x="172" y="156"/>
                  </a:lnTo>
                  <a:lnTo>
                    <a:pt x="185" y="170"/>
                  </a:lnTo>
                  <a:lnTo>
                    <a:pt x="197" y="184"/>
                  </a:lnTo>
                  <a:lnTo>
                    <a:pt x="203" y="192"/>
                  </a:lnTo>
                  <a:lnTo>
                    <a:pt x="207" y="200"/>
                  </a:lnTo>
                  <a:lnTo>
                    <a:pt x="211" y="209"/>
                  </a:lnTo>
                  <a:lnTo>
                    <a:pt x="213" y="218"/>
                  </a:lnTo>
                  <a:lnTo>
                    <a:pt x="215" y="227"/>
                  </a:lnTo>
                  <a:lnTo>
                    <a:pt x="215" y="235"/>
                  </a:lnTo>
                  <a:lnTo>
                    <a:pt x="215" y="242"/>
                  </a:lnTo>
                  <a:lnTo>
                    <a:pt x="213" y="249"/>
                  </a:lnTo>
                  <a:lnTo>
                    <a:pt x="208" y="262"/>
                  </a:lnTo>
                  <a:lnTo>
                    <a:pt x="203" y="274"/>
                  </a:lnTo>
                  <a:lnTo>
                    <a:pt x="197" y="285"/>
                  </a:lnTo>
                  <a:lnTo>
                    <a:pt x="191" y="297"/>
                  </a:lnTo>
                  <a:lnTo>
                    <a:pt x="189" y="303"/>
                  </a:lnTo>
                  <a:lnTo>
                    <a:pt x="188" y="310"/>
                  </a:lnTo>
                  <a:lnTo>
                    <a:pt x="186" y="318"/>
                  </a:lnTo>
                  <a:lnTo>
                    <a:pt x="185" y="324"/>
                  </a:lnTo>
                  <a:lnTo>
                    <a:pt x="134" y="319"/>
                  </a:lnTo>
                  <a:lnTo>
                    <a:pt x="116" y="321"/>
                  </a:lnTo>
                  <a:lnTo>
                    <a:pt x="98" y="324"/>
                  </a:lnTo>
                  <a:lnTo>
                    <a:pt x="85" y="325"/>
                  </a:lnTo>
                  <a:lnTo>
                    <a:pt x="72" y="324"/>
                  </a:lnTo>
                  <a:lnTo>
                    <a:pt x="66" y="321"/>
                  </a:lnTo>
                  <a:lnTo>
                    <a:pt x="59" y="318"/>
                  </a:lnTo>
                  <a:lnTo>
                    <a:pt x="54" y="314"/>
                  </a:lnTo>
                  <a:lnTo>
                    <a:pt x="49" y="308"/>
                  </a:lnTo>
                  <a:lnTo>
                    <a:pt x="39" y="298"/>
                  </a:lnTo>
                  <a:lnTo>
                    <a:pt x="30" y="28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38" name="Freeform 159">
              <a:extLst>
                <a:ext uri="{FF2B5EF4-FFF2-40B4-BE49-F238E27FC236}">
                  <a16:creationId xmlns:a16="http://schemas.microsoft.com/office/drawing/2014/main" id="{DEBA8077-1669-D84B-A7EE-ADBB2D617FAF}"/>
                </a:ext>
              </a:extLst>
            </p:cNvPr>
            <p:cNvSpPr>
              <a:spLocks/>
            </p:cNvSpPr>
            <p:nvPr/>
          </p:nvSpPr>
          <p:spPr bwMode="auto">
            <a:xfrm>
              <a:off x="6584746" y="3863816"/>
              <a:ext cx="96550" cy="148117"/>
            </a:xfrm>
            <a:custGeom>
              <a:avLst/>
              <a:gdLst/>
              <a:ahLst/>
              <a:cxnLst>
                <a:cxn ang="0">
                  <a:pos x="30" y="277"/>
                </a:cxn>
                <a:cxn ang="0">
                  <a:pos x="28" y="258"/>
                </a:cxn>
                <a:cxn ang="0">
                  <a:pos x="19" y="232"/>
                </a:cxn>
                <a:cxn ang="0">
                  <a:pos x="5" y="194"/>
                </a:cxn>
                <a:cxn ang="0">
                  <a:pos x="0" y="160"/>
                </a:cxn>
                <a:cxn ang="0">
                  <a:pos x="4" y="126"/>
                </a:cxn>
                <a:cxn ang="0">
                  <a:pos x="15" y="92"/>
                </a:cxn>
                <a:cxn ang="0">
                  <a:pos x="30" y="68"/>
                </a:cxn>
                <a:cxn ang="0">
                  <a:pos x="42" y="52"/>
                </a:cxn>
                <a:cxn ang="0">
                  <a:pos x="62" y="35"/>
                </a:cxn>
                <a:cxn ang="0">
                  <a:pos x="109" y="13"/>
                </a:cxn>
                <a:cxn ang="0">
                  <a:pos x="144" y="0"/>
                </a:cxn>
                <a:cxn ang="0">
                  <a:pos x="145" y="22"/>
                </a:cxn>
                <a:cxn ang="0">
                  <a:pos x="144" y="46"/>
                </a:cxn>
                <a:cxn ang="0">
                  <a:pos x="140" y="91"/>
                </a:cxn>
                <a:cxn ang="0">
                  <a:pos x="142" y="110"/>
                </a:cxn>
                <a:cxn ang="0">
                  <a:pos x="149" y="126"/>
                </a:cxn>
                <a:cxn ang="0">
                  <a:pos x="172" y="156"/>
                </a:cxn>
                <a:cxn ang="0">
                  <a:pos x="197" y="184"/>
                </a:cxn>
                <a:cxn ang="0">
                  <a:pos x="207" y="200"/>
                </a:cxn>
                <a:cxn ang="0">
                  <a:pos x="213" y="218"/>
                </a:cxn>
                <a:cxn ang="0">
                  <a:pos x="215" y="235"/>
                </a:cxn>
                <a:cxn ang="0">
                  <a:pos x="213" y="249"/>
                </a:cxn>
                <a:cxn ang="0">
                  <a:pos x="203" y="274"/>
                </a:cxn>
                <a:cxn ang="0">
                  <a:pos x="191" y="297"/>
                </a:cxn>
                <a:cxn ang="0">
                  <a:pos x="188" y="310"/>
                </a:cxn>
                <a:cxn ang="0">
                  <a:pos x="185" y="324"/>
                </a:cxn>
                <a:cxn ang="0">
                  <a:pos x="134" y="319"/>
                </a:cxn>
                <a:cxn ang="0">
                  <a:pos x="98" y="324"/>
                </a:cxn>
                <a:cxn ang="0">
                  <a:pos x="72" y="324"/>
                </a:cxn>
                <a:cxn ang="0">
                  <a:pos x="59" y="318"/>
                </a:cxn>
                <a:cxn ang="0">
                  <a:pos x="49" y="308"/>
                </a:cxn>
                <a:cxn ang="0">
                  <a:pos x="30" y="288"/>
                </a:cxn>
              </a:cxnLst>
              <a:rect l="0" t="0" r="r" b="b"/>
              <a:pathLst>
                <a:path w="215" h="325">
                  <a:moveTo>
                    <a:pt x="30" y="288"/>
                  </a:moveTo>
                  <a:lnTo>
                    <a:pt x="30" y="277"/>
                  </a:lnTo>
                  <a:lnTo>
                    <a:pt x="30" y="268"/>
                  </a:lnTo>
                  <a:lnTo>
                    <a:pt x="28" y="258"/>
                  </a:lnTo>
                  <a:lnTo>
                    <a:pt x="26" y="249"/>
                  </a:lnTo>
                  <a:lnTo>
                    <a:pt x="19" y="232"/>
                  </a:lnTo>
                  <a:lnTo>
                    <a:pt x="10" y="213"/>
                  </a:lnTo>
                  <a:lnTo>
                    <a:pt x="5" y="194"/>
                  </a:lnTo>
                  <a:lnTo>
                    <a:pt x="1" y="178"/>
                  </a:lnTo>
                  <a:lnTo>
                    <a:pt x="0" y="160"/>
                  </a:lnTo>
                  <a:lnTo>
                    <a:pt x="1" y="143"/>
                  </a:lnTo>
                  <a:lnTo>
                    <a:pt x="4" y="126"/>
                  </a:lnTo>
                  <a:lnTo>
                    <a:pt x="7" y="109"/>
                  </a:lnTo>
                  <a:lnTo>
                    <a:pt x="15" y="92"/>
                  </a:lnTo>
                  <a:lnTo>
                    <a:pt x="24" y="75"/>
                  </a:lnTo>
                  <a:lnTo>
                    <a:pt x="30" y="68"/>
                  </a:lnTo>
                  <a:lnTo>
                    <a:pt x="36" y="60"/>
                  </a:lnTo>
                  <a:lnTo>
                    <a:pt x="42" y="52"/>
                  </a:lnTo>
                  <a:lnTo>
                    <a:pt x="48" y="47"/>
                  </a:lnTo>
                  <a:lnTo>
                    <a:pt x="62" y="35"/>
                  </a:lnTo>
                  <a:lnTo>
                    <a:pt x="76" y="27"/>
                  </a:lnTo>
                  <a:lnTo>
                    <a:pt x="109" y="13"/>
                  </a:lnTo>
                  <a:lnTo>
                    <a:pt x="144" y="0"/>
                  </a:lnTo>
                  <a:lnTo>
                    <a:pt x="144" y="0"/>
                  </a:lnTo>
                  <a:lnTo>
                    <a:pt x="145" y="11"/>
                  </a:lnTo>
                  <a:lnTo>
                    <a:pt x="145" y="22"/>
                  </a:lnTo>
                  <a:lnTo>
                    <a:pt x="144" y="34"/>
                  </a:lnTo>
                  <a:lnTo>
                    <a:pt x="144" y="46"/>
                  </a:lnTo>
                  <a:lnTo>
                    <a:pt x="141" y="69"/>
                  </a:lnTo>
                  <a:lnTo>
                    <a:pt x="140" y="91"/>
                  </a:lnTo>
                  <a:lnTo>
                    <a:pt x="140" y="100"/>
                  </a:lnTo>
                  <a:lnTo>
                    <a:pt x="142" y="110"/>
                  </a:lnTo>
                  <a:lnTo>
                    <a:pt x="145" y="118"/>
                  </a:lnTo>
                  <a:lnTo>
                    <a:pt x="149" y="126"/>
                  </a:lnTo>
                  <a:lnTo>
                    <a:pt x="159" y="141"/>
                  </a:lnTo>
                  <a:lnTo>
                    <a:pt x="172" y="156"/>
                  </a:lnTo>
                  <a:lnTo>
                    <a:pt x="185" y="170"/>
                  </a:lnTo>
                  <a:lnTo>
                    <a:pt x="197" y="184"/>
                  </a:lnTo>
                  <a:lnTo>
                    <a:pt x="203" y="192"/>
                  </a:lnTo>
                  <a:lnTo>
                    <a:pt x="207" y="200"/>
                  </a:lnTo>
                  <a:lnTo>
                    <a:pt x="211" y="209"/>
                  </a:lnTo>
                  <a:lnTo>
                    <a:pt x="213" y="218"/>
                  </a:lnTo>
                  <a:lnTo>
                    <a:pt x="215" y="227"/>
                  </a:lnTo>
                  <a:lnTo>
                    <a:pt x="215" y="235"/>
                  </a:lnTo>
                  <a:lnTo>
                    <a:pt x="215" y="242"/>
                  </a:lnTo>
                  <a:lnTo>
                    <a:pt x="213" y="249"/>
                  </a:lnTo>
                  <a:lnTo>
                    <a:pt x="208" y="262"/>
                  </a:lnTo>
                  <a:lnTo>
                    <a:pt x="203" y="274"/>
                  </a:lnTo>
                  <a:lnTo>
                    <a:pt x="197" y="285"/>
                  </a:lnTo>
                  <a:lnTo>
                    <a:pt x="191" y="297"/>
                  </a:lnTo>
                  <a:lnTo>
                    <a:pt x="189" y="303"/>
                  </a:lnTo>
                  <a:lnTo>
                    <a:pt x="188" y="310"/>
                  </a:lnTo>
                  <a:lnTo>
                    <a:pt x="186" y="318"/>
                  </a:lnTo>
                  <a:lnTo>
                    <a:pt x="185" y="324"/>
                  </a:lnTo>
                  <a:lnTo>
                    <a:pt x="185" y="324"/>
                  </a:lnTo>
                  <a:lnTo>
                    <a:pt x="134" y="319"/>
                  </a:lnTo>
                  <a:lnTo>
                    <a:pt x="116" y="321"/>
                  </a:lnTo>
                  <a:lnTo>
                    <a:pt x="98" y="324"/>
                  </a:lnTo>
                  <a:lnTo>
                    <a:pt x="85" y="325"/>
                  </a:lnTo>
                  <a:lnTo>
                    <a:pt x="72" y="324"/>
                  </a:lnTo>
                  <a:lnTo>
                    <a:pt x="66" y="321"/>
                  </a:lnTo>
                  <a:lnTo>
                    <a:pt x="59" y="318"/>
                  </a:lnTo>
                  <a:lnTo>
                    <a:pt x="54" y="314"/>
                  </a:lnTo>
                  <a:lnTo>
                    <a:pt x="49" y="308"/>
                  </a:lnTo>
                  <a:lnTo>
                    <a:pt x="39" y="298"/>
                  </a:lnTo>
                  <a:lnTo>
                    <a:pt x="30" y="288"/>
                  </a:lnTo>
                  <a:lnTo>
                    <a:pt x="30" y="28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39" name="Freeform 160">
              <a:extLst>
                <a:ext uri="{FF2B5EF4-FFF2-40B4-BE49-F238E27FC236}">
                  <a16:creationId xmlns:a16="http://schemas.microsoft.com/office/drawing/2014/main" id="{00365594-98FB-0743-AE93-804D3D0F2321}"/>
                </a:ext>
              </a:extLst>
            </p:cNvPr>
            <p:cNvSpPr>
              <a:spLocks/>
            </p:cNvSpPr>
            <p:nvPr/>
          </p:nvSpPr>
          <p:spPr bwMode="auto">
            <a:xfrm>
              <a:off x="6222229" y="3554939"/>
              <a:ext cx="457245" cy="438933"/>
            </a:xfrm>
            <a:custGeom>
              <a:avLst/>
              <a:gdLst/>
              <a:ahLst/>
              <a:cxnLst>
                <a:cxn ang="0">
                  <a:pos x="321" y="93"/>
                </a:cxn>
                <a:cxn ang="0">
                  <a:pos x="341" y="100"/>
                </a:cxn>
                <a:cxn ang="0">
                  <a:pos x="368" y="92"/>
                </a:cxn>
                <a:cxn ang="0">
                  <a:pos x="412" y="79"/>
                </a:cxn>
                <a:cxn ang="0">
                  <a:pos x="495" y="69"/>
                </a:cxn>
                <a:cxn ang="0">
                  <a:pos x="540" y="47"/>
                </a:cxn>
                <a:cxn ang="0">
                  <a:pos x="578" y="27"/>
                </a:cxn>
                <a:cxn ang="0">
                  <a:pos x="617" y="19"/>
                </a:cxn>
                <a:cxn ang="0">
                  <a:pos x="692" y="34"/>
                </a:cxn>
                <a:cxn ang="0">
                  <a:pos x="760" y="75"/>
                </a:cxn>
                <a:cxn ang="0">
                  <a:pos x="819" y="127"/>
                </a:cxn>
                <a:cxn ang="0">
                  <a:pos x="885" y="201"/>
                </a:cxn>
                <a:cxn ang="0">
                  <a:pos x="896" y="229"/>
                </a:cxn>
                <a:cxn ang="0">
                  <a:pos x="927" y="346"/>
                </a:cxn>
                <a:cxn ang="0">
                  <a:pos x="964" y="443"/>
                </a:cxn>
                <a:cxn ang="0">
                  <a:pos x="995" y="501"/>
                </a:cxn>
                <a:cxn ang="0">
                  <a:pos x="999" y="574"/>
                </a:cxn>
                <a:cxn ang="0">
                  <a:pos x="973" y="640"/>
                </a:cxn>
                <a:cxn ang="0">
                  <a:pos x="869" y="712"/>
                </a:cxn>
                <a:cxn ang="0">
                  <a:pos x="829" y="745"/>
                </a:cxn>
                <a:cxn ang="0">
                  <a:pos x="800" y="794"/>
                </a:cxn>
                <a:cxn ang="0">
                  <a:pos x="794" y="863"/>
                </a:cxn>
                <a:cxn ang="0">
                  <a:pos x="819" y="934"/>
                </a:cxn>
                <a:cxn ang="0">
                  <a:pos x="823" y="973"/>
                </a:cxn>
                <a:cxn ang="0">
                  <a:pos x="764" y="943"/>
                </a:cxn>
                <a:cxn ang="0">
                  <a:pos x="683" y="939"/>
                </a:cxn>
                <a:cxn ang="0">
                  <a:pos x="659" y="916"/>
                </a:cxn>
                <a:cxn ang="0">
                  <a:pos x="635" y="865"/>
                </a:cxn>
                <a:cxn ang="0">
                  <a:pos x="617" y="837"/>
                </a:cxn>
                <a:cxn ang="0">
                  <a:pos x="556" y="773"/>
                </a:cxn>
                <a:cxn ang="0">
                  <a:pos x="528" y="683"/>
                </a:cxn>
                <a:cxn ang="0">
                  <a:pos x="512" y="640"/>
                </a:cxn>
                <a:cxn ang="0">
                  <a:pos x="488" y="637"/>
                </a:cxn>
                <a:cxn ang="0">
                  <a:pos x="444" y="681"/>
                </a:cxn>
                <a:cxn ang="0">
                  <a:pos x="414" y="708"/>
                </a:cxn>
                <a:cxn ang="0">
                  <a:pos x="394" y="707"/>
                </a:cxn>
                <a:cxn ang="0">
                  <a:pos x="376" y="684"/>
                </a:cxn>
                <a:cxn ang="0">
                  <a:pos x="355" y="620"/>
                </a:cxn>
                <a:cxn ang="0">
                  <a:pos x="352" y="532"/>
                </a:cxn>
                <a:cxn ang="0">
                  <a:pos x="335" y="512"/>
                </a:cxn>
                <a:cxn ang="0">
                  <a:pos x="295" y="500"/>
                </a:cxn>
                <a:cxn ang="0">
                  <a:pos x="252" y="478"/>
                </a:cxn>
                <a:cxn ang="0">
                  <a:pos x="228" y="439"/>
                </a:cxn>
                <a:cxn ang="0">
                  <a:pos x="210" y="395"/>
                </a:cxn>
                <a:cxn ang="0">
                  <a:pos x="166" y="359"/>
                </a:cxn>
                <a:cxn ang="0">
                  <a:pos x="144" y="332"/>
                </a:cxn>
                <a:cxn ang="0">
                  <a:pos x="146" y="275"/>
                </a:cxn>
                <a:cxn ang="0">
                  <a:pos x="148" y="245"/>
                </a:cxn>
                <a:cxn ang="0">
                  <a:pos x="138" y="225"/>
                </a:cxn>
                <a:cxn ang="0">
                  <a:pos x="119" y="219"/>
                </a:cxn>
                <a:cxn ang="0">
                  <a:pos x="89" y="228"/>
                </a:cxn>
                <a:cxn ang="0">
                  <a:pos x="52" y="240"/>
                </a:cxn>
                <a:cxn ang="0">
                  <a:pos x="26" y="229"/>
                </a:cxn>
                <a:cxn ang="0">
                  <a:pos x="10" y="203"/>
                </a:cxn>
                <a:cxn ang="0">
                  <a:pos x="1" y="142"/>
                </a:cxn>
                <a:cxn ang="0">
                  <a:pos x="35" y="97"/>
                </a:cxn>
                <a:cxn ang="0">
                  <a:pos x="80" y="37"/>
                </a:cxn>
                <a:cxn ang="0">
                  <a:pos x="154" y="9"/>
                </a:cxn>
                <a:cxn ang="0">
                  <a:pos x="223" y="0"/>
                </a:cxn>
              </a:cxnLst>
              <a:rect l="0" t="0" r="r" b="b"/>
              <a:pathLst>
                <a:path w="1001" h="973">
                  <a:moveTo>
                    <a:pt x="240" y="1"/>
                  </a:moveTo>
                  <a:lnTo>
                    <a:pt x="281" y="61"/>
                  </a:lnTo>
                  <a:lnTo>
                    <a:pt x="304" y="79"/>
                  </a:lnTo>
                  <a:lnTo>
                    <a:pt x="321" y="93"/>
                  </a:lnTo>
                  <a:lnTo>
                    <a:pt x="326" y="96"/>
                  </a:lnTo>
                  <a:lnTo>
                    <a:pt x="330" y="97"/>
                  </a:lnTo>
                  <a:lnTo>
                    <a:pt x="335" y="98"/>
                  </a:lnTo>
                  <a:lnTo>
                    <a:pt x="341" y="100"/>
                  </a:lnTo>
                  <a:lnTo>
                    <a:pt x="347" y="98"/>
                  </a:lnTo>
                  <a:lnTo>
                    <a:pt x="352" y="97"/>
                  </a:lnTo>
                  <a:lnTo>
                    <a:pt x="360" y="96"/>
                  </a:lnTo>
                  <a:lnTo>
                    <a:pt x="368" y="92"/>
                  </a:lnTo>
                  <a:lnTo>
                    <a:pt x="379" y="87"/>
                  </a:lnTo>
                  <a:lnTo>
                    <a:pt x="390" y="84"/>
                  </a:lnTo>
                  <a:lnTo>
                    <a:pt x="401" y="82"/>
                  </a:lnTo>
                  <a:lnTo>
                    <a:pt x="412" y="79"/>
                  </a:lnTo>
                  <a:lnTo>
                    <a:pt x="433" y="78"/>
                  </a:lnTo>
                  <a:lnTo>
                    <a:pt x="452" y="76"/>
                  </a:lnTo>
                  <a:lnTo>
                    <a:pt x="473" y="74"/>
                  </a:lnTo>
                  <a:lnTo>
                    <a:pt x="495" y="69"/>
                  </a:lnTo>
                  <a:lnTo>
                    <a:pt x="505" y="66"/>
                  </a:lnTo>
                  <a:lnTo>
                    <a:pt x="517" y="61"/>
                  </a:lnTo>
                  <a:lnTo>
                    <a:pt x="528" y="54"/>
                  </a:lnTo>
                  <a:lnTo>
                    <a:pt x="540" y="47"/>
                  </a:lnTo>
                  <a:lnTo>
                    <a:pt x="550" y="40"/>
                  </a:lnTo>
                  <a:lnTo>
                    <a:pt x="560" y="35"/>
                  </a:lnTo>
                  <a:lnTo>
                    <a:pt x="569" y="30"/>
                  </a:lnTo>
                  <a:lnTo>
                    <a:pt x="578" y="27"/>
                  </a:lnTo>
                  <a:lnTo>
                    <a:pt x="588" y="23"/>
                  </a:lnTo>
                  <a:lnTo>
                    <a:pt x="597" y="22"/>
                  </a:lnTo>
                  <a:lnTo>
                    <a:pt x="606" y="21"/>
                  </a:lnTo>
                  <a:lnTo>
                    <a:pt x="617" y="19"/>
                  </a:lnTo>
                  <a:lnTo>
                    <a:pt x="636" y="19"/>
                  </a:lnTo>
                  <a:lnTo>
                    <a:pt x="654" y="22"/>
                  </a:lnTo>
                  <a:lnTo>
                    <a:pt x="674" y="27"/>
                  </a:lnTo>
                  <a:lnTo>
                    <a:pt x="692" y="34"/>
                  </a:lnTo>
                  <a:lnTo>
                    <a:pt x="710" y="43"/>
                  </a:lnTo>
                  <a:lnTo>
                    <a:pt x="727" y="52"/>
                  </a:lnTo>
                  <a:lnTo>
                    <a:pt x="745" y="63"/>
                  </a:lnTo>
                  <a:lnTo>
                    <a:pt x="760" y="75"/>
                  </a:lnTo>
                  <a:lnTo>
                    <a:pt x="777" y="88"/>
                  </a:lnTo>
                  <a:lnTo>
                    <a:pt x="791" y="101"/>
                  </a:lnTo>
                  <a:lnTo>
                    <a:pt x="806" y="114"/>
                  </a:lnTo>
                  <a:lnTo>
                    <a:pt x="819" y="127"/>
                  </a:lnTo>
                  <a:lnTo>
                    <a:pt x="841" y="149"/>
                  </a:lnTo>
                  <a:lnTo>
                    <a:pt x="864" y="175"/>
                  </a:lnTo>
                  <a:lnTo>
                    <a:pt x="876" y="188"/>
                  </a:lnTo>
                  <a:lnTo>
                    <a:pt x="885" y="201"/>
                  </a:lnTo>
                  <a:lnTo>
                    <a:pt x="889" y="208"/>
                  </a:lnTo>
                  <a:lnTo>
                    <a:pt x="892" y="215"/>
                  </a:lnTo>
                  <a:lnTo>
                    <a:pt x="895" y="221"/>
                  </a:lnTo>
                  <a:lnTo>
                    <a:pt x="896" y="229"/>
                  </a:lnTo>
                  <a:lnTo>
                    <a:pt x="904" y="258"/>
                  </a:lnTo>
                  <a:lnTo>
                    <a:pt x="913" y="289"/>
                  </a:lnTo>
                  <a:lnTo>
                    <a:pt x="921" y="319"/>
                  </a:lnTo>
                  <a:lnTo>
                    <a:pt x="927" y="346"/>
                  </a:lnTo>
                  <a:lnTo>
                    <a:pt x="944" y="399"/>
                  </a:lnTo>
                  <a:lnTo>
                    <a:pt x="949" y="414"/>
                  </a:lnTo>
                  <a:lnTo>
                    <a:pt x="956" y="429"/>
                  </a:lnTo>
                  <a:lnTo>
                    <a:pt x="964" y="443"/>
                  </a:lnTo>
                  <a:lnTo>
                    <a:pt x="973" y="457"/>
                  </a:lnTo>
                  <a:lnTo>
                    <a:pt x="982" y="471"/>
                  </a:lnTo>
                  <a:lnTo>
                    <a:pt x="990" y="486"/>
                  </a:lnTo>
                  <a:lnTo>
                    <a:pt x="995" y="501"/>
                  </a:lnTo>
                  <a:lnTo>
                    <a:pt x="999" y="518"/>
                  </a:lnTo>
                  <a:lnTo>
                    <a:pt x="1001" y="538"/>
                  </a:lnTo>
                  <a:lnTo>
                    <a:pt x="1000" y="557"/>
                  </a:lnTo>
                  <a:lnTo>
                    <a:pt x="999" y="574"/>
                  </a:lnTo>
                  <a:lnTo>
                    <a:pt x="994" y="591"/>
                  </a:lnTo>
                  <a:lnTo>
                    <a:pt x="988" y="606"/>
                  </a:lnTo>
                  <a:lnTo>
                    <a:pt x="982" y="623"/>
                  </a:lnTo>
                  <a:lnTo>
                    <a:pt x="973" y="640"/>
                  </a:lnTo>
                  <a:lnTo>
                    <a:pt x="964" y="657"/>
                  </a:lnTo>
                  <a:lnTo>
                    <a:pt x="937" y="685"/>
                  </a:lnTo>
                  <a:lnTo>
                    <a:pt x="902" y="698"/>
                  </a:lnTo>
                  <a:lnTo>
                    <a:pt x="869" y="712"/>
                  </a:lnTo>
                  <a:lnTo>
                    <a:pt x="855" y="720"/>
                  </a:lnTo>
                  <a:lnTo>
                    <a:pt x="841" y="732"/>
                  </a:lnTo>
                  <a:lnTo>
                    <a:pt x="835" y="737"/>
                  </a:lnTo>
                  <a:lnTo>
                    <a:pt x="829" y="745"/>
                  </a:lnTo>
                  <a:lnTo>
                    <a:pt x="823" y="753"/>
                  </a:lnTo>
                  <a:lnTo>
                    <a:pt x="817" y="760"/>
                  </a:lnTo>
                  <a:lnTo>
                    <a:pt x="808" y="777"/>
                  </a:lnTo>
                  <a:lnTo>
                    <a:pt x="800" y="794"/>
                  </a:lnTo>
                  <a:lnTo>
                    <a:pt x="797" y="811"/>
                  </a:lnTo>
                  <a:lnTo>
                    <a:pt x="794" y="828"/>
                  </a:lnTo>
                  <a:lnTo>
                    <a:pt x="793" y="845"/>
                  </a:lnTo>
                  <a:lnTo>
                    <a:pt x="794" y="863"/>
                  </a:lnTo>
                  <a:lnTo>
                    <a:pt x="798" y="879"/>
                  </a:lnTo>
                  <a:lnTo>
                    <a:pt x="803" y="898"/>
                  </a:lnTo>
                  <a:lnTo>
                    <a:pt x="812" y="917"/>
                  </a:lnTo>
                  <a:lnTo>
                    <a:pt x="819" y="934"/>
                  </a:lnTo>
                  <a:lnTo>
                    <a:pt x="821" y="943"/>
                  </a:lnTo>
                  <a:lnTo>
                    <a:pt x="823" y="953"/>
                  </a:lnTo>
                  <a:lnTo>
                    <a:pt x="823" y="962"/>
                  </a:lnTo>
                  <a:lnTo>
                    <a:pt x="823" y="973"/>
                  </a:lnTo>
                  <a:lnTo>
                    <a:pt x="803" y="960"/>
                  </a:lnTo>
                  <a:lnTo>
                    <a:pt x="788" y="952"/>
                  </a:lnTo>
                  <a:lnTo>
                    <a:pt x="775" y="946"/>
                  </a:lnTo>
                  <a:lnTo>
                    <a:pt x="764" y="943"/>
                  </a:lnTo>
                  <a:lnTo>
                    <a:pt x="738" y="942"/>
                  </a:lnTo>
                  <a:lnTo>
                    <a:pt x="699" y="942"/>
                  </a:lnTo>
                  <a:lnTo>
                    <a:pt x="690" y="942"/>
                  </a:lnTo>
                  <a:lnTo>
                    <a:pt x="683" y="939"/>
                  </a:lnTo>
                  <a:lnTo>
                    <a:pt x="676" y="935"/>
                  </a:lnTo>
                  <a:lnTo>
                    <a:pt x="670" y="930"/>
                  </a:lnTo>
                  <a:lnTo>
                    <a:pt x="664" y="924"/>
                  </a:lnTo>
                  <a:lnTo>
                    <a:pt x="659" y="916"/>
                  </a:lnTo>
                  <a:lnTo>
                    <a:pt x="654" y="908"/>
                  </a:lnTo>
                  <a:lnTo>
                    <a:pt x="650" y="900"/>
                  </a:lnTo>
                  <a:lnTo>
                    <a:pt x="642" y="882"/>
                  </a:lnTo>
                  <a:lnTo>
                    <a:pt x="635" y="865"/>
                  </a:lnTo>
                  <a:lnTo>
                    <a:pt x="631" y="856"/>
                  </a:lnTo>
                  <a:lnTo>
                    <a:pt x="627" y="848"/>
                  </a:lnTo>
                  <a:lnTo>
                    <a:pt x="622" y="842"/>
                  </a:lnTo>
                  <a:lnTo>
                    <a:pt x="617" y="837"/>
                  </a:lnTo>
                  <a:lnTo>
                    <a:pt x="594" y="816"/>
                  </a:lnTo>
                  <a:lnTo>
                    <a:pt x="574" y="795"/>
                  </a:lnTo>
                  <a:lnTo>
                    <a:pt x="565" y="785"/>
                  </a:lnTo>
                  <a:lnTo>
                    <a:pt x="556" y="773"/>
                  </a:lnTo>
                  <a:lnTo>
                    <a:pt x="548" y="760"/>
                  </a:lnTo>
                  <a:lnTo>
                    <a:pt x="541" y="746"/>
                  </a:lnTo>
                  <a:lnTo>
                    <a:pt x="535" y="719"/>
                  </a:lnTo>
                  <a:lnTo>
                    <a:pt x="528" y="683"/>
                  </a:lnTo>
                  <a:lnTo>
                    <a:pt x="525" y="666"/>
                  </a:lnTo>
                  <a:lnTo>
                    <a:pt x="518" y="650"/>
                  </a:lnTo>
                  <a:lnTo>
                    <a:pt x="515" y="644"/>
                  </a:lnTo>
                  <a:lnTo>
                    <a:pt x="512" y="640"/>
                  </a:lnTo>
                  <a:lnTo>
                    <a:pt x="506" y="636"/>
                  </a:lnTo>
                  <a:lnTo>
                    <a:pt x="501" y="633"/>
                  </a:lnTo>
                  <a:lnTo>
                    <a:pt x="495" y="633"/>
                  </a:lnTo>
                  <a:lnTo>
                    <a:pt x="488" y="637"/>
                  </a:lnTo>
                  <a:lnTo>
                    <a:pt x="480" y="641"/>
                  </a:lnTo>
                  <a:lnTo>
                    <a:pt x="474" y="648"/>
                  </a:lnTo>
                  <a:lnTo>
                    <a:pt x="458" y="664"/>
                  </a:lnTo>
                  <a:lnTo>
                    <a:pt x="444" y="681"/>
                  </a:lnTo>
                  <a:lnTo>
                    <a:pt x="436" y="690"/>
                  </a:lnTo>
                  <a:lnTo>
                    <a:pt x="429" y="698"/>
                  </a:lnTo>
                  <a:lnTo>
                    <a:pt x="421" y="703"/>
                  </a:lnTo>
                  <a:lnTo>
                    <a:pt x="414" y="708"/>
                  </a:lnTo>
                  <a:lnTo>
                    <a:pt x="407" y="711"/>
                  </a:lnTo>
                  <a:lnTo>
                    <a:pt x="400" y="711"/>
                  </a:lnTo>
                  <a:lnTo>
                    <a:pt x="396" y="710"/>
                  </a:lnTo>
                  <a:lnTo>
                    <a:pt x="394" y="707"/>
                  </a:lnTo>
                  <a:lnTo>
                    <a:pt x="390" y="705"/>
                  </a:lnTo>
                  <a:lnTo>
                    <a:pt x="387" y="701"/>
                  </a:lnTo>
                  <a:lnTo>
                    <a:pt x="381" y="693"/>
                  </a:lnTo>
                  <a:lnTo>
                    <a:pt x="376" y="684"/>
                  </a:lnTo>
                  <a:lnTo>
                    <a:pt x="372" y="675"/>
                  </a:lnTo>
                  <a:lnTo>
                    <a:pt x="366" y="664"/>
                  </a:lnTo>
                  <a:lnTo>
                    <a:pt x="360" y="642"/>
                  </a:lnTo>
                  <a:lnTo>
                    <a:pt x="355" y="620"/>
                  </a:lnTo>
                  <a:lnTo>
                    <a:pt x="351" y="597"/>
                  </a:lnTo>
                  <a:lnTo>
                    <a:pt x="350" y="574"/>
                  </a:lnTo>
                  <a:lnTo>
                    <a:pt x="350" y="552"/>
                  </a:lnTo>
                  <a:lnTo>
                    <a:pt x="352" y="532"/>
                  </a:lnTo>
                  <a:lnTo>
                    <a:pt x="348" y="525"/>
                  </a:lnTo>
                  <a:lnTo>
                    <a:pt x="344" y="519"/>
                  </a:lnTo>
                  <a:lnTo>
                    <a:pt x="341" y="515"/>
                  </a:lnTo>
                  <a:lnTo>
                    <a:pt x="335" y="512"/>
                  </a:lnTo>
                  <a:lnTo>
                    <a:pt x="326" y="506"/>
                  </a:lnTo>
                  <a:lnTo>
                    <a:pt x="317" y="504"/>
                  </a:lnTo>
                  <a:lnTo>
                    <a:pt x="306" y="503"/>
                  </a:lnTo>
                  <a:lnTo>
                    <a:pt x="295" y="500"/>
                  </a:lnTo>
                  <a:lnTo>
                    <a:pt x="284" y="497"/>
                  </a:lnTo>
                  <a:lnTo>
                    <a:pt x="272" y="493"/>
                  </a:lnTo>
                  <a:lnTo>
                    <a:pt x="262" y="486"/>
                  </a:lnTo>
                  <a:lnTo>
                    <a:pt x="252" y="478"/>
                  </a:lnTo>
                  <a:lnTo>
                    <a:pt x="245" y="469"/>
                  </a:lnTo>
                  <a:lnTo>
                    <a:pt x="238" y="460"/>
                  </a:lnTo>
                  <a:lnTo>
                    <a:pt x="233" y="449"/>
                  </a:lnTo>
                  <a:lnTo>
                    <a:pt x="228" y="439"/>
                  </a:lnTo>
                  <a:lnTo>
                    <a:pt x="224" y="427"/>
                  </a:lnTo>
                  <a:lnTo>
                    <a:pt x="220" y="416"/>
                  </a:lnTo>
                  <a:lnTo>
                    <a:pt x="216" y="404"/>
                  </a:lnTo>
                  <a:lnTo>
                    <a:pt x="210" y="395"/>
                  </a:lnTo>
                  <a:lnTo>
                    <a:pt x="203" y="386"/>
                  </a:lnTo>
                  <a:lnTo>
                    <a:pt x="197" y="379"/>
                  </a:lnTo>
                  <a:lnTo>
                    <a:pt x="181" y="369"/>
                  </a:lnTo>
                  <a:lnTo>
                    <a:pt x="166" y="359"/>
                  </a:lnTo>
                  <a:lnTo>
                    <a:pt x="158" y="354"/>
                  </a:lnTo>
                  <a:lnTo>
                    <a:pt x="153" y="347"/>
                  </a:lnTo>
                  <a:lnTo>
                    <a:pt x="148" y="341"/>
                  </a:lnTo>
                  <a:lnTo>
                    <a:pt x="144" y="332"/>
                  </a:lnTo>
                  <a:lnTo>
                    <a:pt x="141" y="321"/>
                  </a:lnTo>
                  <a:lnTo>
                    <a:pt x="141" y="308"/>
                  </a:lnTo>
                  <a:lnTo>
                    <a:pt x="142" y="293"/>
                  </a:lnTo>
                  <a:lnTo>
                    <a:pt x="146" y="275"/>
                  </a:lnTo>
                  <a:lnTo>
                    <a:pt x="148" y="265"/>
                  </a:lnTo>
                  <a:lnTo>
                    <a:pt x="149" y="258"/>
                  </a:lnTo>
                  <a:lnTo>
                    <a:pt x="149" y="251"/>
                  </a:lnTo>
                  <a:lnTo>
                    <a:pt x="148" y="245"/>
                  </a:lnTo>
                  <a:lnTo>
                    <a:pt x="146" y="238"/>
                  </a:lnTo>
                  <a:lnTo>
                    <a:pt x="145" y="233"/>
                  </a:lnTo>
                  <a:lnTo>
                    <a:pt x="142" y="229"/>
                  </a:lnTo>
                  <a:lnTo>
                    <a:pt x="138" y="225"/>
                  </a:lnTo>
                  <a:lnTo>
                    <a:pt x="135" y="223"/>
                  </a:lnTo>
                  <a:lnTo>
                    <a:pt x="129" y="220"/>
                  </a:lnTo>
                  <a:lnTo>
                    <a:pt x="124" y="220"/>
                  </a:lnTo>
                  <a:lnTo>
                    <a:pt x="119" y="219"/>
                  </a:lnTo>
                  <a:lnTo>
                    <a:pt x="113" y="220"/>
                  </a:lnTo>
                  <a:lnTo>
                    <a:pt x="105" y="221"/>
                  </a:lnTo>
                  <a:lnTo>
                    <a:pt x="97" y="224"/>
                  </a:lnTo>
                  <a:lnTo>
                    <a:pt x="89" y="228"/>
                  </a:lnTo>
                  <a:lnTo>
                    <a:pt x="79" y="233"/>
                  </a:lnTo>
                  <a:lnTo>
                    <a:pt x="69" y="236"/>
                  </a:lnTo>
                  <a:lnTo>
                    <a:pt x="59" y="238"/>
                  </a:lnTo>
                  <a:lnTo>
                    <a:pt x="52" y="240"/>
                  </a:lnTo>
                  <a:lnTo>
                    <a:pt x="44" y="238"/>
                  </a:lnTo>
                  <a:lnTo>
                    <a:pt x="37" y="237"/>
                  </a:lnTo>
                  <a:lnTo>
                    <a:pt x="31" y="234"/>
                  </a:lnTo>
                  <a:lnTo>
                    <a:pt x="26" y="229"/>
                  </a:lnTo>
                  <a:lnTo>
                    <a:pt x="21" y="224"/>
                  </a:lnTo>
                  <a:lnTo>
                    <a:pt x="17" y="219"/>
                  </a:lnTo>
                  <a:lnTo>
                    <a:pt x="13" y="211"/>
                  </a:lnTo>
                  <a:lnTo>
                    <a:pt x="10" y="203"/>
                  </a:lnTo>
                  <a:lnTo>
                    <a:pt x="4" y="185"/>
                  </a:lnTo>
                  <a:lnTo>
                    <a:pt x="0" y="163"/>
                  </a:lnTo>
                  <a:lnTo>
                    <a:pt x="0" y="151"/>
                  </a:lnTo>
                  <a:lnTo>
                    <a:pt x="1" y="142"/>
                  </a:lnTo>
                  <a:lnTo>
                    <a:pt x="5" y="135"/>
                  </a:lnTo>
                  <a:lnTo>
                    <a:pt x="10" y="127"/>
                  </a:lnTo>
                  <a:lnTo>
                    <a:pt x="23" y="113"/>
                  </a:lnTo>
                  <a:lnTo>
                    <a:pt x="35" y="97"/>
                  </a:lnTo>
                  <a:lnTo>
                    <a:pt x="22" y="59"/>
                  </a:lnTo>
                  <a:lnTo>
                    <a:pt x="43" y="53"/>
                  </a:lnTo>
                  <a:lnTo>
                    <a:pt x="62" y="45"/>
                  </a:lnTo>
                  <a:lnTo>
                    <a:pt x="80" y="37"/>
                  </a:lnTo>
                  <a:lnTo>
                    <a:pt x="97" y="26"/>
                  </a:lnTo>
                  <a:lnTo>
                    <a:pt x="116" y="19"/>
                  </a:lnTo>
                  <a:lnTo>
                    <a:pt x="136" y="14"/>
                  </a:lnTo>
                  <a:lnTo>
                    <a:pt x="154" y="9"/>
                  </a:lnTo>
                  <a:lnTo>
                    <a:pt x="171" y="5"/>
                  </a:lnTo>
                  <a:lnTo>
                    <a:pt x="189" y="2"/>
                  </a:lnTo>
                  <a:lnTo>
                    <a:pt x="206" y="1"/>
                  </a:lnTo>
                  <a:lnTo>
                    <a:pt x="223" y="0"/>
                  </a:lnTo>
                  <a:lnTo>
                    <a:pt x="240" y="1"/>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40" name="Freeform 161">
              <a:extLst>
                <a:ext uri="{FF2B5EF4-FFF2-40B4-BE49-F238E27FC236}">
                  <a16:creationId xmlns:a16="http://schemas.microsoft.com/office/drawing/2014/main" id="{6C56FACF-344F-AF4F-B5C6-3C55EC793D0F}"/>
                </a:ext>
              </a:extLst>
            </p:cNvPr>
            <p:cNvSpPr>
              <a:spLocks/>
            </p:cNvSpPr>
            <p:nvPr/>
          </p:nvSpPr>
          <p:spPr bwMode="auto">
            <a:xfrm>
              <a:off x="6222229" y="3554939"/>
              <a:ext cx="457245" cy="438933"/>
            </a:xfrm>
            <a:custGeom>
              <a:avLst/>
              <a:gdLst/>
              <a:ahLst/>
              <a:cxnLst>
                <a:cxn ang="0">
                  <a:pos x="321" y="93"/>
                </a:cxn>
                <a:cxn ang="0">
                  <a:pos x="341" y="100"/>
                </a:cxn>
                <a:cxn ang="0">
                  <a:pos x="368" y="92"/>
                </a:cxn>
                <a:cxn ang="0">
                  <a:pos x="412" y="79"/>
                </a:cxn>
                <a:cxn ang="0">
                  <a:pos x="495" y="69"/>
                </a:cxn>
                <a:cxn ang="0">
                  <a:pos x="540" y="47"/>
                </a:cxn>
                <a:cxn ang="0">
                  <a:pos x="578" y="27"/>
                </a:cxn>
                <a:cxn ang="0">
                  <a:pos x="617" y="19"/>
                </a:cxn>
                <a:cxn ang="0">
                  <a:pos x="692" y="34"/>
                </a:cxn>
                <a:cxn ang="0">
                  <a:pos x="760" y="75"/>
                </a:cxn>
                <a:cxn ang="0">
                  <a:pos x="819" y="127"/>
                </a:cxn>
                <a:cxn ang="0">
                  <a:pos x="885" y="201"/>
                </a:cxn>
                <a:cxn ang="0">
                  <a:pos x="896" y="229"/>
                </a:cxn>
                <a:cxn ang="0">
                  <a:pos x="927" y="346"/>
                </a:cxn>
                <a:cxn ang="0">
                  <a:pos x="956" y="429"/>
                </a:cxn>
                <a:cxn ang="0">
                  <a:pos x="990" y="486"/>
                </a:cxn>
                <a:cxn ang="0">
                  <a:pos x="1000" y="557"/>
                </a:cxn>
                <a:cxn ang="0">
                  <a:pos x="982" y="623"/>
                </a:cxn>
                <a:cxn ang="0">
                  <a:pos x="937" y="685"/>
                </a:cxn>
                <a:cxn ang="0">
                  <a:pos x="841" y="732"/>
                </a:cxn>
                <a:cxn ang="0">
                  <a:pos x="817" y="760"/>
                </a:cxn>
                <a:cxn ang="0">
                  <a:pos x="794" y="828"/>
                </a:cxn>
                <a:cxn ang="0">
                  <a:pos x="803" y="898"/>
                </a:cxn>
                <a:cxn ang="0">
                  <a:pos x="823" y="953"/>
                </a:cxn>
                <a:cxn ang="0">
                  <a:pos x="803" y="960"/>
                </a:cxn>
                <a:cxn ang="0">
                  <a:pos x="738" y="942"/>
                </a:cxn>
                <a:cxn ang="0">
                  <a:pos x="676" y="935"/>
                </a:cxn>
                <a:cxn ang="0">
                  <a:pos x="654" y="908"/>
                </a:cxn>
                <a:cxn ang="0">
                  <a:pos x="631" y="856"/>
                </a:cxn>
                <a:cxn ang="0">
                  <a:pos x="594" y="816"/>
                </a:cxn>
                <a:cxn ang="0">
                  <a:pos x="548" y="760"/>
                </a:cxn>
                <a:cxn ang="0">
                  <a:pos x="525" y="666"/>
                </a:cxn>
                <a:cxn ang="0">
                  <a:pos x="506" y="636"/>
                </a:cxn>
                <a:cxn ang="0">
                  <a:pos x="480" y="641"/>
                </a:cxn>
                <a:cxn ang="0">
                  <a:pos x="436" y="690"/>
                </a:cxn>
                <a:cxn ang="0">
                  <a:pos x="407" y="711"/>
                </a:cxn>
                <a:cxn ang="0">
                  <a:pos x="390" y="705"/>
                </a:cxn>
                <a:cxn ang="0">
                  <a:pos x="372" y="675"/>
                </a:cxn>
                <a:cxn ang="0">
                  <a:pos x="351" y="597"/>
                </a:cxn>
                <a:cxn ang="0">
                  <a:pos x="348" y="525"/>
                </a:cxn>
                <a:cxn ang="0">
                  <a:pos x="326" y="506"/>
                </a:cxn>
                <a:cxn ang="0">
                  <a:pos x="284" y="497"/>
                </a:cxn>
                <a:cxn ang="0">
                  <a:pos x="245" y="469"/>
                </a:cxn>
                <a:cxn ang="0">
                  <a:pos x="224" y="427"/>
                </a:cxn>
                <a:cxn ang="0">
                  <a:pos x="203" y="386"/>
                </a:cxn>
                <a:cxn ang="0">
                  <a:pos x="158" y="354"/>
                </a:cxn>
                <a:cxn ang="0">
                  <a:pos x="141" y="321"/>
                </a:cxn>
                <a:cxn ang="0">
                  <a:pos x="148" y="265"/>
                </a:cxn>
                <a:cxn ang="0">
                  <a:pos x="146" y="238"/>
                </a:cxn>
                <a:cxn ang="0">
                  <a:pos x="135" y="223"/>
                </a:cxn>
                <a:cxn ang="0">
                  <a:pos x="113" y="220"/>
                </a:cxn>
                <a:cxn ang="0">
                  <a:pos x="79" y="233"/>
                </a:cxn>
                <a:cxn ang="0">
                  <a:pos x="44" y="238"/>
                </a:cxn>
                <a:cxn ang="0">
                  <a:pos x="21" y="224"/>
                </a:cxn>
                <a:cxn ang="0">
                  <a:pos x="4" y="185"/>
                </a:cxn>
                <a:cxn ang="0">
                  <a:pos x="5" y="135"/>
                </a:cxn>
                <a:cxn ang="0">
                  <a:pos x="22" y="59"/>
                </a:cxn>
                <a:cxn ang="0">
                  <a:pos x="80" y="37"/>
                </a:cxn>
                <a:cxn ang="0">
                  <a:pos x="154" y="9"/>
                </a:cxn>
                <a:cxn ang="0">
                  <a:pos x="223" y="0"/>
                </a:cxn>
              </a:cxnLst>
              <a:rect l="0" t="0" r="r" b="b"/>
              <a:pathLst>
                <a:path w="1001" h="973">
                  <a:moveTo>
                    <a:pt x="240" y="1"/>
                  </a:moveTo>
                  <a:lnTo>
                    <a:pt x="281" y="61"/>
                  </a:lnTo>
                  <a:lnTo>
                    <a:pt x="304" y="79"/>
                  </a:lnTo>
                  <a:lnTo>
                    <a:pt x="321" y="93"/>
                  </a:lnTo>
                  <a:lnTo>
                    <a:pt x="326" y="96"/>
                  </a:lnTo>
                  <a:lnTo>
                    <a:pt x="330" y="97"/>
                  </a:lnTo>
                  <a:lnTo>
                    <a:pt x="335" y="98"/>
                  </a:lnTo>
                  <a:lnTo>
                    <a:pt x="341" y="100"/>
                  </a:lnTo>
                  <a:lnTo>
                    <a:pt x="347" y="98"/>
                  </a:lnTo>
                  <a:lnTo>
                    <a:pt x="352" y="97"/>
                  </a:lnTo>
                  <a:lnTo>
                    <a:pt x="360" y="96"/>
                  </a:lnTo>
                  <a:lnTo>
                    <a:pt x="368" y="92"/>
                  </a:lnTo>
                  <a:lnTo>
                    <a:pt x="379" y="87"/>
                  </a:lnTo>
                  <a:lnTo>
                    <a:pt x="390" y="84"/>
                  </a:lnTo>
                  <a:lnTo>
                    <a:pt x="401" y="82"/>
                  </a:lnTo>
                  <a:lnTo>
                    <a:pt x="412" y="79"/>
                  </a:lnTo>
                  <a:lnTo>
                    <a:pt x="433" y="78"/>
                  </a:lnTo>
                  <a:lnTo>
                    <a:pt x="452" y="76"/>
                  </a:lnTo>
                  <a:lnTo>
                    <a:pt x="473" y="74"/>
                  </a:lnTo>
                  <a:lnTo>
                    <a:pt x="495" y="69"/>
                  </a:lnTo>
                  <a:lnTo>
                    <a:pt x="505" y="66"/>
                  </a:lnTo>
                  <a:lnTo>
                    <a:pt x="517" y="61"/>
                  </a:lnTo>
                  <a:lnTo>
                    <a:pt x="528" y="54"/>
                  </a:lnTo>
                  <a:lnTo>
                    <a:pt x="540" y="47"/>
                  </a:lnTo>
                  <a:lnTo>
                    <a:pt x="550" y="40"/>
                  </a:lnTo>
                  <a:lnTo>
                    <a:pt x="560" y="35"/>
                  </a:lnTo>
                  <a:lnTo>
                    <a:pt x="569" y="30"/>
                  </a:lnTo>
                  <a:lnTo>
                    <a:pt x="578" y="27"/>
                  </a:lnTo>
                  <a:lnTo>
                    <a:pt x="588" y="23"/>
                  </a:lnTo>
                  <a:lnTo>
                    <a:pt x="597" y="22"/>
                  </a:lnTo>
                  <a:lnTo>
                    <a:pt x="606" y="21"/>
                  </a:lnTo>
                  <a:lnTo>
                    <a:pt x="617" y="19"/>
                  </a:lnTo>
                  <a:lnTo>
                    <a:pt x="636" y="19"/>
                  </a:lnTo>
                  <a:lnTo>
                    <a:pt x="654" y="22"/>
                  </a:lnTo>
                  <a:lnTo>
                    <a:pt x="674" y="27"/>
                  </a:lnTo>
                  <a:lnTo>
                    <a:pt x="692" y="34"/>
                  </a:lnTo>
                  <a:lnTo>
                    <a:pt x="710" y="43"/>
                  </a:lnTo>
                  <a:lnTo>
                    <a:pt x="727" y="52"/>
                  </a:lnTo>
                  <a:lnTo>
                    <a:pt x="745" y="63"/>
                  </a:lnTo>
                  <a:lnTo>
                    <a:pt x="760" y="75"/>
                  </a:lnTo>
                  <a:lnTo>
                    <a:pt x="777" y="88"/>
                  </a:lnTo>
                  <a:lnTo>
                    <a:pt x="791" y="101"/>
                  </a:lnTo>
                  <a:lnTo>
                    <a:pt x="806" y="114"/>
                  </a:lnTo>
                  <a:lnTo>
                    <a:pt x="819" y="127"/>
                  </a:lnTo>
                  <a:lnTo>
                    <a:pt x="841" y="149"/>
                  </a:lnTo>
                  <a:lnTo>
                    <a:pt x="864" y="175"/>
                  </a:lnTo>
                  <a:lnTo>
                    <a:pt x="876" y="188"/>
                  </a:lnTo>
                  <a:lnTo>
                    <a:pt x="885" y="201"/>
                  </a:lnTo>
                  <a:lnTo>
                    <a:pt x="889" y="208"/>
                  </a:lnTo>
                  <a:lnTo>
                    <a:pt x="892" y="215"/>
                  </a:lnTo>
                  <a:lnTo>
                    <a:pt x="895" y="221"/>
                  </a:lnTo>
                  <a:lnTo>
                    <a:pt x="896" y="229"/>
                  </a:lnTo>
                  <a:lnTo>
                    <a:pt x="904" y="258"/>
                  </a:lnTo>
                  <a:lnTo>
                    <a:pt x="913" y="289"/>
                  </a:lnTo>
                  <a:lnTo>
                    <a:pt x="921" y="319"/>
                  </a:lnTo>
                  <a:lnTo>
                    <a:pt x="927" y="346"/>
                  </a:lnTo>
                  <a:lnTo>
                    <a:pt x="944" y="399"/>
                  </a:lnTo>
                  <a:lnTo>
                    <a:pt x="944" y="399"/>
                  </a:lnTo>
                  <a:lnTo>
                    <a:pt x="949" y="414"/>
                  </a:lnTo>
                  <a:lnTo>
                    <a:pt x="956" y="429"/>
                  </a:lnTo>
                  <a:lnTo>
                    <a:pt x="964" y="443"/>
                  </a:lnTo>
                  <a:lnTo>
                    <a:pt x="973" y="457"/>
                  </a:lnTo>
                  <a:lnTo>
                    <a:pt x="982" y="471"/>
                  </a:lnTo>
                  <a:lnTo>
                    <a:pt x="990" y="486"/>
                  </a:lnTo>
                  <a:lnTo>
                    <a:pt x="995" y="501"/>
                  </a:lnTo>
                  <a:lnTo>
                    <a:pt x="999" y="518"/>
                  </a:lnTo>
                  <a:lnTo>
                    <a:pt x="1001" y="538"/>
                  </a:lnTo>
                  <a:lnTo>
                    <a:pt x="1000" y="557"/>
                  </a:lnTo>
                  <a:lnTo>
                    <a:pt x="999" y="574"/>
                  </a:lnTo>
                  <a:lnTo>
                    <a:pt x="994" y="591"/>
                  </a:lnTo>
                  <a:lnTo>
                    <a:pt x="988" y="606"/>
                  </a:lnTo>
                  <a:lnTo>
                    <a:pt x="982" y="623"/>
                  </a:lnTo>
                  <a:lnTo>
                    <a:pt x="973" y="640"/>
                  </a:lnTo>
                  <a:lnTo>
                    <a:pt x="964" y="657"/>
                  </a:lnTo>
                  <a:lnTo>
                    <a:pt x="937" y="685"/>
                  </a:lnTo>
                  <a:lnTo>
                    <a:pt x="937" y="685"/>
                  </a:lnTo>
                  <a:lnTo>
                    <a:pt x="902" y="698"/>
                  </a:lnTo>
                  <a:lnTo>
                    <a:pt x="869" y="712"/>
                  </a:lnTo>
                  <a:lnTo>
                    <a:pt x="855" y="720"/>
                  </a:lnTo>
                  <a:lnTo>
                    <a:pt x="841" y="732"/>
                  </a:lnTo>
                  <a:lnTo>
                    <a:pt x="835" y="737"/>
                  </a:lnTo>
                  <a:lnTo>
                    <a:pt x="829" y="745"/>
                  </a:lnTo>
                  <a:lnTo>
                    <a:pt x="823" y="753"/>
                  </a:lnTo>
                  <a:lnTo>
                    <a:pt x="817" y="760"/>
                  </a:lnTo>
                  <a:lnTo>
                    <a:pt x="808" y="777"/>
                  </a:lnTo>
                  <a:lnTo>
                    <a:pt x="800" y="794"/>
                  </a:lnTo>
                  <a:lnTo>
                    <a:pt x="797" y="811"/>
                  </a:lnTo>
                  <a:lnTo>
                    <a:pt x="794" y="828"/>
                  </a:lnTo>
                  <a:lnTo>
                    <a:pt x="793" y="845"/>
                  </a:lnTo>
                  <a:lnTo>
                    <a:pt x="794" y="863"/>
                  </a:lnTo>
                  <a:lnTo>
                    <a:pt x="798" y="879"/>
                  </a:lnTo>
                  <a:lnTo>
                    <a:pt x="803" y="898"/>
                  </a:lnTo>
                  <a:lnTo>
                    <a:pt x="812" y="917"/>
                  </a:lnTo>
                  <a:lnTo>
                    <a:pt x="819" y="934"/>
                  </a:lnTo>
                  <a:lnTo>
                    <a:pt x="821" y="943"/>
                  </a:lnTo>
                  <a:lnTo>
                    <a:pt x="823" y="953"/>
                  </a:lnTo>
                  <a:lnTo>
                    <a:pt x="823" y="962"/>
                  </a:lnTo>
                  <a:lnTo>
                    <a:pt x="823" y="973"/>
                  </a:lnTo>
                  <a:lnTo>
                    <a:pt x="823" y="973"/>
                  </a:lnTo>
                  <a:lnTo>
                    <a:pt x="803" y="960"/>
                  </a:lnTo>
                  <a:lnTo>
                    <a:pt x="788" y="952"/>
                  </a:lnTo>
                  <a:lnTo>
                    <a:pt x="775" y="946"/>
                  </a:lnTo>
                  <a:lnTo>
                    <a:pt x="764" y="943"/>
                  </a:lnTo>
                  <a:lnTo>
                    <a:pt x="738" y="942"/>
                  </a:lnTo>
                  <a:lnTo>
                    <a:pt x="699" y="942"/>
                  </a:lnTo>
                  <a:lnTo>
                    <a:pt x="690" y="942"/>
                  </a:lnTo>
                  <a:lnTo>
                    <a:pt x="683" y="939"/>
                  </a:lnTo>
                  <a:lnTo>
                    <a:pt x="676" y="935"/>
                  </a:lnTo>
                  <a:lnTo>
                    <a:pt x="670" y="930"/>
                  </a:lnTo>
                  <a:lnTo>
                    <a:pt x="664" y="924"/>
                  </a:lnTo>
                  <a:lnTo>
                    <a:pt x="659" y="916"/>
                  </a:lnTo>
                  <a:lnTo>
                    <a:pt x="654" y="908"/>
                  </a:lnTo>
                  <a:lnTo>
                    <a:pt x="650" y="900"/>
                  </a:lnTo>
                  <a:lnTo>
                    <a:pt x="642" y="882"/>
                  </a:lnTo>
                  <a:lnTo>
                    <a:pt x="635" y="865"/>
                  </a:lnTo>
                  <a:lnTo>
                    <a:pt x="631" y="856"/>
                  </a:lnTo>
                  <a:lnTo>
                    <a:pt x="627" y="848"/>
                  </a:lnTo>
                  <a:lnTo>
                    <a:pt x="622" y="842"/>
                  </a:lnTo>
                  <a:lnTo>
                    <a:pt x="617" y="837"/>
                  </a:lnTo>
                  <a:lnTo>
                    <a:pt x="594" y="816"/>
                  </a:lnTo>
                  <a:lnTo>
                    <a:pt x="574" y="795"/>
                  </a:lnTo>
                  <a:lnTo>
                    <a:pt x="565" y="785"/>
                  </a:lnTo>
                  <a:lnTo>
                    <a:pt x="556" y="773"/>
                  </a:lnTo>
                  <a:lnTo>
                    <a:pt x="548" y="760"/>
                  </a:lnTo>
                  <a:lnTo>
                    <a:pt x="541" y="746"/>
                  </a:lnTo>
                  <a:lnTo>
                    <a:pt x="535" y="719"/>
                  </a:lnTo>
                  <a:lnTo>
                    <a:pt x="528" y="683"/>
                  </a:lnTo>
                  <a:lnTo>
                    <a:pt x="525" y="666"/>
                  </a:lnTo>
                  <a:lnTo>
                    <a:pt x="518" y="650"/>
                  </a:lnTo>
                  <a:lnTo>
                    <a:pt x="515" y="644"/>
                  </a:lnTo>
                  <a:lnTo>
                    <a:pt x="512" y="640"/>
                  </a:lnTo>
                  <a:lnTo>
                    <a:pt x="506" y="636"/>
                  </a:lnTo>
                  <a:lnTo>
                    <a:pt x="501" y="633"/>
                  </a:lnTo>
                  <a:lnTo>
                    <a:pt x="495" y="633"/>
                  </a:lnTo>
                  <a:lnTo>
                    <a:pt x="488" y="637"/>
                  </a:lnTo>
                  <a:lnTo>
                    <a:pt x="480" y="641"/>
                  </a:lnTo>
                  <a:lnTo>
                    <a:pt x="474" y="648"/>
                  </a:lnTo>
                  <a:lnTo>
                    <a:pt x="458" y="664"/>
                  </a:lnTo>
                  <a:lnTo>
                    <a:pt x="444" y="681"/>
                  </a:lnTo>
                  <a:lnTo>
                    <a:pt x="436" y="690"/>
                  </a:lnTo>
                  <a:lnTo>
                    <a:pt x="429" y="698"/>
                  </a:lnTo>
                  <a:lnTo>
                    <a:pt x="421" y="703"/>
                  </a:lnTo>
                  <a:lnTo>
                    <a:pt x="414" y="708"/>
                  </a:lnTo>
                  <a:lnTo>
                    <a:pt x="407" y="711"/>
                  </a:lnTo>
                  <a:lnTo>
                    <a:pt x="400" y="711"/>
                  </a:lnTo>
                  <a:lnTo>
                    <a:pt x="396" y="710"/>
                  </a:lnTo>
                  <a:lnTo>
                    <a:pt x="394" y="707"/>
                  </a:lnTo>
                  <a:lnTo>
                    <a:pt x="390" y="705"/>
                  </a:lnTo>
                  <a:lnTo>
                    <a:pt x="387" y="701"/>
                  </a:lnTo>
                  <a:lnTo>
                    <a:pt x="381" y="693"/>
                  </a:lnTo>
                  <a:lnTo>
                    <a:pt x="376" y="684"/>
                  </a:lnTo>
                  <a:lnTo>
                    <a:pt x="372" y="675"/>
                  </a:lnTo>
                  <a:lnTo>
                    <a:pt x="366" y="664"/>
                  </a:lnTo>
                  <a:lnTo>
                    <a:pt x="360" y="642"/>
                  </a:lnTo>
                  <a:lnTo>
                    <a:pt x="355" y="620"/>
                  </a:lnTo>
                  <a:lnTo>
                    <a:pt x="351" y="597"/>
                  </a:lnTo>
                  <a:lnTo>
                    <a:pt x="350" y="574"/>
                  </a:lnTo>
                  <a:lnTo>
                    <a:pt x="350" y="552"/>
                  </a:lnTo>
                  <a:lnTo>
                    <a:pt x="352" y="532"/>
                  </a:lnTo>
                  <a:lnTo>
                    <a:pt x="348" y="525"/>
                  </a:lnTo>
                  <a:lnTo>
                    <a:pt x="344" y="519"/>
                  </a:lnTo>
                  <a:lnTo>
                    <a:pt x="341" y="515"/>
                  </a:lnTo>
                  <a:lnTo>
                    <a:pt x="335" y="512"/>
                  </a:lnTo>
                  <a:lnTo>
                    <a:pt x="326" y="506"/>
                  </a:lnTo>
                  <a:lnTo>
                    <a:pt x="317" y="504"/>
                  </a:lnTo>
                  <a:lnTo>
                    <a:pt x="306" y="503"/>
                  </a:lnTo>
                  <a:lnTo>
                    <a:pt x="295" y="500"/>
                  </a:lnTo>
                  <a:lnTo>
                    <a:pt x="284" y="497"/>
                  </a:lnTo>
                  <a:lnTo>
                    <a:pt x="272" y="493"/>
                  </a:lnTo>
                  <a:lnTo>
                    <a:pt x="262" y="486"/>
                  </a:lnTo>
                  <a:lnTo>
                    <a:pt x="252" y="478"/>
                  </a:lnTo>
                  <a:lnTo>
                    <a:pt x="245" y="469"/>
                  </a:lnTo>
                  <a:lnTo>
                    <a:pt x="238" y="460"/>
                  </a:lnTo>
                  <a:lnTo>
                    <a:pt x="233" y="449"/>
                  </a:lnTo>
                  <a:lnTo>
                    <a:pt x="228" y="439"/>
                  </a:lnTo>
                  <a:lnTo>
                    <a:pt x="224" y="427"/>
                  </a:lnTo>
                  <a:lnTo>
                    <a:pt x="220" y="416"/>
                  </a:lnTo>
                  <a:lnTo>
                    <a:pt x="216" y="404"/>
                  </a:lnTo>
                  <a:lnTo>
                    <a:pt x="210" y="395"/>
                  </a:lnTo>
                  <a:lnTo>
                    <a:pt x="203" y="386"/>
                  </a:lnTo>
                  <a:lnTo>
                    <a:pt x="197" y="379"/>
                  </a:lnTo>
                  <a:lnTo>
                    <a:pt x="181" y="369"/>
                  </a:lnTo>
                  <a:lnTo>
                    <a:pt x="166" y="359"/>
                  </a:lnTo>
                  <a:lnTo>
                    <a:pt x="158" y="354"/>
                  </a:lnTo>
                  <a:lnTo>
                    <a:pt x="153" y="347"/>
                  </a:lnTo>
                  <a:lnTo>
                    <a:pt x="148" y="341"/>
                  </a:lnTo>
                  <a:lnTo>
                    <a:pt x="144" y="332"/>
                  </a:lnTo>
                  <a:lnTo>
                    <a:pt x="141" y="321"/>
                  </a:lnTo>
                  <a:lnTo>
                    <a:pt x="141" y="308"/>
                  </a:lnTo>
                  <a:lnTo>
                    <a:pt x="142" y="293"/>
                  </a:lnTo>
                  <a:lnTo>
                    <a:pt x="146" y="275"/>
                  </a:lnTo>
                  <a:lnTo>
                    <a:pt x="148" y="265"/>
                  </a:lnTo>
                  <a:lnTo>
                    <a:pt x="149" y="258"/>
                  </a:lnTo>
                  <a:lnTo>
                    <a:pt x="149" y="251"/>
                  </a:lnTo>
                  <a:lnTo>
                    <a:pt x="148" y="245"/>
                  </a:lnTo>
                  <a:lnTo>
                    <a:pt x="146" y="238"/>
                  </a:lnTo>
                  <a:lnTo>
                    <a:pt x="145" y="233"/>
                  </a:lnTo>
                  <a:lnTo>
                    <a:pt x="142" y="229"/>
                  </a:lnTo>
                  <a:lnTo>
                    <a:pt x="138" y="225"/>
                  </a:lnTo>
                  <a:lnTo>
                    <a:pt x="135" y="223"/>
                  </a:lnTo>
                  <a:lnTo>
                    <a:pt x="129" y="220"/>
                  </a:lnTo>
                  <a:lnTo>
                    <a:pt x="124" y="220"/>
                  </a:lnTo>
                  <a:lnTo>
                    <a:pt x="119" y="219"/>
                  </a:lnTo>
                  <a:lnTo>
                    <a:pt x="113" y="220"/>
                  </a:lnTo>
                  <a:lnTo>
                    <a:pt x="105" y="221"/>
                  </a:lnTo>
                  <a:lnTo>
                    <a:pt x="97" y="224"/>
                  </a:lnTo>
                  <a:lnTo>
                    <a:pt x="89" y="228"/>
                  </a:lnTo>
                  <a:lnTo>
                    <a:pt x="79" y="233"/>
                  </a:lnTo>
                  <a:lnTo>
                    <a:pt x="69" y="236"/>
                  </a:lnTo>
                  <a:lnTo>
                    <a:pt x="59" y="238"/>
                  </a:lnTo>
                  <a:lnTo>
                    <a:pt x="52" y="240"/>
                  </a:lnTo>
                  <a:lnTo>
                    <a:pt x="44" y="238"/>
                  </a:lnTo>
                  <a:lnTo>
                    <a:pt x="37" y="237"/>
                  </a:lnTo>
                  <a:lnTo>
                    <a:pt x="31" y="234"/>
                  </a:lnTo>
                  <a:lnTo>
                    <a:pt x="26" y="229"/>
                  </a:lnTo>
                  <a:lnTo>
                    <a:pt x="21" y="224"/>
                  </a:lnTo>
                  <a:lnTo>
                    <a:pt x="17" y="219"/>
                  </a:lnTo>
                  <a:lnTo>
                    <a:pt x="13" y="211"/>
                  </a:lnTo>
                  <a:lnTo>
                    <a:pt x="10" y="203"/>
                  </a:lnTo>
                  <a:lnTo>
                    <a:pt x="4" y="185"/>
                  </a:lnTo>
                  <a:lnTo>
                    <a:pt x="0" y="163"/>
                  </a:lnTo>
                  <a:lnTo>
                    <a:pt x="0" y="151"/>
                  </a:lnTo>
                  <a:lnTo>
                    <a:pt x="1" y="142"/>
                  </a:lnTo>
                  <a:lnTo>
                    <a:pt x="5" y="135"/>
                  </a:lnTo>
                  <a:lnTo>
                    <a:pt x="10" y="127"/>
                  </a:lnTo>
                  <a:lnTo>
                    <a:pt x="23" y="113"/>
                  </a:lnTo>
                  <a:lnTo>
                    <a:pt x="35" y="97"/>
                  </a:lnTo>
                  <a:lnTo>
                    <a:pt x="22" y="59"/>
                  </a:lnTo>
                  <a:lnTo>
                    <a:pt x="22" y="59"/>
                  </a:lnTo>
                  <a:lnTo>
                    <a:pt x="43" y="53"/>
                  </a:lnTo>
                  <a:lnTo>
                    <a:pt x="62" y="45"/>
                  </a:lnTo>
                  <a:lnTo>
                    <a:pt x="80" y="37"/>
                  </a:lnTo>
                  <a:lnTo>
                    <a:pt x="97" y="26"/>
                  </a:lnTo>
                  <a:lnTo>
                    <a:pt x="116" y="19"/>
                  </a:lnTo>
                  <a:lnTo>
                    <a:pt x="136" y="14"/>
                  </a:lnTo>
                  <a:lnTo>
                    <a:pt x="154" y="9"/>
                  </a:lnTo>
                  <a:lnTo>
                    <a:pt x="171" y="5"/>
                  </a:lnTo>
                  <a:lnTo>
                    <a:pt x="189" y="2"/>
                  </a:lnTo>
                  <a:lnTo>
                    <a:pt x="206" y="1"/>
                  </a:lnTo>
                  <a:lnTo>
                    <a:pt x="223" y="0"/>
                  </a:lnTo>
                  <a:lnTo>
                    <a:pt x="240" y="1"/>
                  </a:lnTo>
                  <a:lnTo>
                    <a:pt x="240" y="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41" name="Freeform 183">
              <a:extLst>
                <a:ext uri="{FF2B5EF4-FFF2-40B4-BE49-F238E27FC236}">
                  <a16:creationId xmlns:a16="http://schemas.microsoft.com/office/drawing/2014/main" id="{5D0DAC62-6455-C944-B25F-9AB8DB65BB9C}"/>
                </a:ext>
              </a:extLst>
            </p:cNvPr>
            <p:cNvSpPr>
              <a:spLocks noEditPoints="1"/>
            </p:cNvSpPr>
            <p:nvPr/>
          </p:nvSpPr>
          <p:spPr bwMode="auto">
            <a:xfrm>
              <a:off x="6548313" y="4615239"/>
              <a:ext cx="1741536" cy="2234399"/>
            </a:xfrm>
            <a:custGeom>
              <a:avLst/>
              <a:gdLst/>
              <a:ahLst/>
              <a:cxnLst>
                <a:cxn ang="0">
                  <a:pos x="2589" y="4631"/>
                </a:cxn>
                <a:cxn ang="0">
                  <a:pos x="2558" y="4944"/>
                </a:cxn>
                <a:cxn ang="0">
                  <a:pos x="2297" y="4745"/>
                </a:cxn>
                <a:cxn ang="0">
                  <a:pos x="1892" y="4523"/>
                </a:cxn>
                <a:cxn ang="0">
                  <a:pos x="1618" y="4360"/>
                </a:cxn>
                <a:cxn ang="0">
                  <a:pos x="1853" y="4203"/>
                </a:cxn>
                <a:cxn ang="0">
                  <a:pos x="2125" y="4339"/>
                </a:cxn>
                <a:cxn ang="0">
                  <a:pos x="2620" y="4266"/>
                </a:cxn>
                <a:cxn ang="0">
                  <a:pos x="696" y="3236"/>
                </a:cxn>
                <a:cxn ang="0">
                  <a:pos x="763" y="2856"/>
                </a:cxn>
                <a:cxn ang="0">
                  <a:pos x="696" y="2741"/>
                </a:cxn>
                <a:cxn ang="0">
                  <a:pos x="578" y="2642"/>
                </a:cxn>
                <a:cxn ang="0">
                  <a:pos x="209" y="2753"/>
                </a:cxn>
                <a:cxn ang="0">
                  <a:pos x="276" y="2920"/>
                </a:cxn>
                <a:cxn ang="0">
                  <a:pos x="254" y="3209"/>
                </a:cxn>
                <a:cxn ang="0">
                  <a:pos x="253" y="3320"/>
                </a:cxn>
                <a:cxn ang="0">
                  <a:pos x="190" y="3563"/>
                </a:cxn>
                <a:cxn ang="0">
                  <a:pos x="381" y="3692"/>
                </a:cxn>
                <a:cxn ang="0">
                  <a:pos x="462" y="3482"/>
                </a:cxn>
                <a:cxn ang="0">
                  <a:pos x="1003" y="1969"/>
                </a:cxn>
                <a:cxn ang="0">
                  <a:pos x="1089" y="2009"/>
                </a:cxn>
                <a:cxn ang="0">
                  <a:pos x="1844" y="1561"/>
                </a:cxn>
                <a:cxn ang="0">
                  <a:pos x="477" y="379"/>
                </a:cxn>
                <a:cxn ang="0">
                  <a:pos x="655" y="307"/>
                </a:cxn>
                <a:cxn ang="0">
                  <a:pos x="914" y="298"/>
                </a:cxn>
                <a:cxn ang="0">
                  <a:pos x="1159" y="321"/>
                </a:cxn>
                <a:cxn ang="0">
                  <a:pos x="1286" y="194"/>
                </a:cxn>
                <a:cxn ang="0">
                  <a:pos x="1606" y="1"/>
                </a:cxn>
                <a:cxn ang="0">
                  <a:pos x="1985" y="232"/>
                </a:cxn>
                <a:cxn ang="0">
                  <a:pos x="2312" y="449"/>
                </a:cxn>
                <a:cxn ang="0">
                  <a:pos x="2350" y="781"/>
                </a:cxn>
                <a:cxn ang="0">
                  <a:pos x="2093" y="739"/>
                </a:cxn>
                <a:cxn ang="0">
                  <a:pos x="1918" y="796"/>
                </a:cxn>
                <a:cxn ang="0">
                  <a:pos x="1830" y="943"/>
                </a:cxn>
                <a:cxn ang="0">
                  <a:pos x="1787" y="1176"/>
                </a:cxn>
                <a:cxn ang="0">
                  <a:pos x="2213" y="1719"/>
                </a:cxn>
                <a:cxn ang="0">
                  <a:pos x="2433" y="2317"/>
                </a:cxn>
                <a:cxn ang="0">
                  <a:pos x="2836" y="2539"/>
                </a:cxn>
                <a:cxn ang="0">
                  <a:pos x="2962" y="2721"/>
                </a:cxn>
                <a:cxn ang="0">
                  <a:pos x="3826" y="3355"/>
                </a:cxn>
                <a:cxn ang="0">
                  <a:pos x="3690" y="3433"/>
                </a:cxn>
                <a:cxn ang="0">
                  <a:pos x="3409" y="3224"/>
                </a:cxn>
                <a:cxn ang="0">
                  <a:pos x="3220" y="3624"/>
                </a:cxn>
                <a:cxn ang="0">
                  <a:pos x="3283" y="3931"/>
                </a:cxn>
                <a:cxn ang="0">
                  <a:pos x="3089" y="4214"/>
                </a:cxn>
                <a:cxn ang="0">
                  <a:pos x="2799" y="4341"/>
                </a:cxn>
                <a:cxn ang="0">
                  <a:pos x="2865" y="4088"/>
                </a:cxn>
                <a:cxn ang="0">
                  <a:pos x="2990" y="3864"/>
                </a:cxn>
                <a:cxn ang="0">
                  <a:pos x="2880" y="3468"/>
                </a:cxn>
                <a:cxn ang="0">
                  <a:pos x="2667" y="3389"/>
                </a:cxn>
                <a:cxn ang="0">
                  <a:pos x="2525" y="3123"/>
                </a:cxn>
                <a:cxn ang="0">
                  <a:pos x="2375" y="3025"/>
                </a:cxn>
                <a:cxn ang="0">
                  <a:pos x="2097" y="2780"/>
                </a:cxn>
                <a:cxn ang="0">
                  <a:pos x="1683" y="2479"/>
                </a:cxn>
                <a:cxn ang="0">
                  <a:pos x="1358" y="2201"/>
                </a:cxn>
                <a:cxn ang="0">
                  <a:pos x="1201" y="1926"/>
                </a:cxn>
                <a:cxn ang="0">
                  <a:pos x="1065" y="1567"/>
                </a:cxn>
                <a:cxn ang="0">
                  <a:pos x="810" y="1214"/>
                </a:cxn>
                <a:cxn ang="0">
                  <a:pos x="456" y="1249"/>
                </a:cxn>
                <a:cxn ang="0">
                  <a:pos x="195" y="1220"/>
                </a:cxn>
                <a:cxn ang="0">
                  <a:pos x="66" y="901"/>
                </a:cxn>
                <a:cxn ang="0">
                  <a:pos x="133" y="632"/>
                </a:cxn>
                <a:cxn ang="0">
                  <a:pos x="155" y="360"/>
                </a:cxn>
              </a:cxnLst>
              <a:rect l="0" t="0" r="r" b="b"/>
              <a:pathLst>
                <a:path w="3827" h="4944">
                  <a:moveTo>
                    <a:pt x="1438" y="4770"/>
                  </a:moveTo>
                  <a:lnTo>
                    <a:pt x="1432" y="4763"/>
                  </a:lnTo>
                  <a:lnTo>
                    <a:pt x="1427" y="4757"/>
                  </a:lnTo>
                  <a:lnTo>
                    <a:pt x="1420" y="4751"/>
                  </a:lnTo>
                  <a:lnTo>
                    <a:pt x="1411" y="4746"/>
                  </a:lnTo>
                  <a:lnTo>
                    <a:pt x="1406" y="4744"/>
                  </a:lnTo>
                  <a:lnTo>
                    <a:pt x="1400" y="4742"/>
                  </a:lnTo>
                  <a:lnTo>
                    <a:pt x="1393" y="4741"/>
                  </a:lnTo>
                  <a:lnTo>
                    <a:pt x="1387" y="4744"/>
                  </a:lnTo>
                  <a:lnTo>
                    <a:pt x="1385" y="4745"/>
                  </a:lnTo>
                  <a:lnTo>
                    <a:pt x="1387" y="4749"/>
                  </a:lnTo>
                  <a:lnTo>
                    <a:pt x="1389" y="4753"/>
                  </a:lnTo>
                  <a:lnTo>
                    <a:pt x="1393" y="4757"/>
                  </a:lnTo>
                  <a:lnTo>
                    <a:pt x="1401" y="4764"/>
                  </a:lnTo>
                  <a:lnTo>
                    <a:pt x="1406" y="4768"/>
                  </a:lnTo>
                  <a:lnTo>
                    <a:pt x="1411" y="4777"/>
                  </a:lnTo>
                  <a:lnTo>
                    <a:pt x="1418" y="4785"/>
                  </a:lnTo>
                  <a:lnTo>
                    <a:pt x="1423" y="4788"/>
                  </a:lnTo>
                  <a:lnTo>
                    <a:pt x="1428" y="4790"/>
                  </a:lnTo>
                  <a:lnTo>
                    <a:pt x="1433" y="4793"/>
                  </a:lnTo>
                  <a:lnTo>
                    <a:pt x="1440" y="4792"/>
                  </a:lnTo>
                  <a:lnTo>
                    <a:pt x="1438" y="4770"/>
                  </a:lnTo>
                  <a:close/>
                  <a:moveTo>
                    <a:pt x="2690" y="4377"/>
                  </a:moveTo>
                  <a:lnTo>
                    <a:pt x="2584" y="4560"/>
                  </a:lnTo>
                  <a:lnTo>
                    <a:pt x="2576" y="4573"/>
                  </a:lnTo>
                  <a:lnTo>
                    <a:pt x="2571" y="4584"/>
                  </a:lnTo>
                  <a:lnTo>
                    <a:pt x="2568" y="4593"/>
                  </a:lnTo>
                  <a:lnTo>
                    <a:pt x="2567" y="4602"/>
                  </a:lnTo>
                  <a:lnTo>
                    <a:pt x="2568" y="4609"/>
                  </a:lnTo>
                  <a:lnTo>
                    <a:pt x="2569" y="4614"/>
                  </a:lnTo>
                  <a:lnTo>
                    <a:pt x="2573" y="4619"/>
                  </a:lnTo>
                  <a:lnTo>
                    <a:pt x="2577" y="4623"/>
                  </a:lnTo>
                  <a:lnTo>
                    <a:pt x="2589" y="4631"/>
                  </a:lnTo>
                  <a:lnTo>
                    <a:pt x="2602" y="4639"/>
                  </a:lnTo>
                  <a:lnTo>
                    <a:pt x="2608" y="4644"/>
                  </a:lnTo>
                  <a:lnTo>
                    <a:pt x="2616" y="4649"/>
                  </a:lnTo>
                  <a:lnTo>
                    <a:pt x="2621" y="4656"/>
                  </a:lnTo>
                  <a:lnTo>
                    <a:pt x="2628" y="4663"/>
                  </a:lnTo>
                  <a:lnTo>
                    <a:pt x="2630" y="4668"/>
                  </a:lnTo>
                  <a:lnTo>
                    <a:pt x="2632" y="4672"/>
                  </a:lnTo>
                  <a:lnTo>
                    <a:pt x="2632" y="4678"/>
                  </a:lnTo>
                  <a:lnTo>
                    <a:pt x="2632" y="4681"/>
                  </a:lnTo>
                  <a:lnTo>
                    <a:pt x="2629" y="4689"/>
                  </a:lnTo>
                  <a:lnTo>
                    <a:pt x="2624" y="4697"/>
                  </a:lnTo>
                  <a:lnTo>
                    <a:pt x="2611" y="4710"/>
                  </a:lnTo>
                  <a:lnTo>
                    <a:pt x="2599" y="4723"/>
                  </a:lnTo>
                  <a:lnTo>
                    <a:pt x="2617" y="4747"/>
                  </a:lnTo>
                  <a:lnTo>
                    <a:pt x="2638" y="4776"/>
                  </a:lnTo>
                  <a:lnTo>
                    <a:pt x="2642" y="4784"/>
                  </a:lnTo>
                  <a:lnTo>
                    <a:pt x="2645" y="4792"/>
                  </a:lnTo>
                  <a:lnTo>
                    <a:pt x="2646" y="4798"/>
                  </a:lnTo>
                  <a:lnTo>
                    <a:pt x="2646" y="4804"/>
                  </a:lnTo>
                  <a:lnTo>
                    <a:pt x="2643" y="4811"/>
                  </a:lnTo>
                  <a:lnTo>
                    <a:pt x="2641" y="4817"/>
                  </a:lnTo>
                  <a:lnTo>
                    <a:pt x="2634" y="4823"/>
                  </a:lnTo>
                  <a:lnTo>
                    <a:pt x="2626" y="4828"/>
                  </a:lnTo>
                  <a:lnTo>
                    <a:pt x="2616" y="4833"/>
                  </a:lnTo>
                  <a:lnTo>
                    <a:pt x="2608" y="4839"/>
                  </a:lnTo>
                  <a:lnTo>
                    <a:pt x="2600" y="4847"/>
                  </a:lnTo>
                  <a:lnTo>
                    <a:pt x="2594" y="4856"/>
                  </a:lnTo>
                  <a:lnTo>
                    <a:pt x="2588" y="4865"/>
                  </a:lnTo>
                  <a:lnTo>
                    <a:pt x="2582" y="4874"/>
                  </a:lnTo>
                  <a:lnTo>
                    <a:pt x="2578" y="4885"/>
                  </a:lnTo>
                  <a:lnTo>
                    <a:pt x="2575" y="4895"/>
                  </a:lnTo>
                  <a:lnTo>
                    <a:pt x="2563" y="4929"/>
                  </a:lnTo>
                  <a:lnTo>
                    <a:pt x="2558" y="4944"/>
                  </a:lnTo>
                  <a:lnTo>
                    <a:pt x="2555" y="4944"/>
                  </a:lnTo>
                  <a:lnTo>
                    <a:pt x="2553" y="4944"/>
                  </a:lnTo>
                  <a:lnTo>
                    <a:pt x="2550" y="4943"/>
                  </a:lnTo>
                  <a:lnTo>
                    <a:pt x="2547" y="4942"/>
                  </a:lnTo>
                  <a:lnTo>
                    <a:pt x="2542" y="4935"/>
                  </a:lnTo>
                  <a:lnTo>
                    <a:pt x="2536" y="4929"/>
                  </a:lnTo>
                  <a:lnTo>
                    <a:pt x="2524" y="4913"/>
                  </a:lnTo>
                  <a:lnTo>
                    <a:pt x="2514" y="4903"/>
                  </a:lnTo>
                  <a:lnTo>
                    <a:pt x="2508" y="4899"/>
                  </a:lnTo>
                  <a:lnTo>
                    <a:pt x="2501" y="4895"/>
                  </a:lnTo>
                  <a:lnTo>
                    <a:pt x="2493" y="4893"/>
                  </a:lnTo>
                  <a:lnTo>
                    <a:pt x="2484" y="4891"/>
                  </a:lnTo>
                  <a:lnTo>
                    <a:pt x="2466" y="4889"/>
                  </a:lnTo>
                  <a:lnTo>
                    <a:pt x="2446" y="4887"/>
                  </a:lnTo>
                  <a:lnTo>
                    <a:pt x="2427" y="4887"/>
                  </a:lnTo>
                  <a:lnTo>
                    <a:pt x="2406" y="4887"/>
                  </a:lnTo>
                  <a:lnTo>
                    <a:pt x="2397" y="4886"/>
                  </a:lnTo>
                  <a:lnTo>
                    <a:pt x="2388" y="4885"/>
                  </a:lnTo>
                  <a:lnTo>
                    <a:pt x="2380" y="4884"/>
                  </a:lnTo>
                  <a:lnTo>
                    <a:pt x="2371" y="4881"/>
                  </a:lnTo>
                  <a:lnTo>
                    <a:pt x="2358" y="4874"/>
                  </a:lnTo>
                  <a:lnTo>
                    <a:pt x="2347" y="4867"/>
                  </a:lnTo>
                  <a:lnTo>
                    <a:pt x="2337" y="4859"/>
                  </a:lnTo>
                  <a:lnTo>
                    <a:pt x="2331" y="4851"/>
                  </a:lnTo>
                  <a:lnTo>
                    <a:pt x="2326" y="4842"/>
                  </a:lnTo>
                  <a:lnTo>
                    <a:pt x="2322" y="4833"/>
                  </a:lnTo>
                  <a:lnTo>
                    <a:pt x="2318" y="4823"/>
                  </a:lnTo>
                  <a:lnTo>
                    <a:pt x="2317" y="4814"/>
                  </a:lnTo>
                  <a:lnTo>
                    <a:pt x="2314" y="4793"/>
                  </a:lnTo>
                  <a:lnTo>
                    <a:pt x="2310" y="4773"/>
                  </a:lnTo>
                  <a:lnTo>
                    <a:pt x="2306" y="4763"/>
                  </a:lnTo>
                  <a:lnTo>
                    <a:pt x="2302" y="4754"/>
                  </a:lnTo>
                  <a:lnTo>
                    <a:pt x="2297" y="4745"/>
                  </a:lnTo>
                  <a:lnTo>
                    <a:pt x="2290" y="4736"/>
                  </a:lnTo>
                  <a:lnTo>
                    <a:pt x="2284" y="4731"/>
                  </a:lnTo>
                  <a:lnTo>
                    <a:pt x="2278" y="4728"/>
                  </a:lnTo>
                  <a:lnTo>
                    <a:pt x="2270" y="4724"/>
                  </a:lnTo>
                  <a:lnTo>
                    <a:pt x="2262" y="4723"/>
                  </a:lnTo>
                  <a:lnTo>
                    <a:pt x="2243" y="4720"/>
                  </a:lnTo>
                  <a:lnTo>
                    <a:pt x="2223" y="4718"/>
                  </a:lnTo>
                  <a:lnTo>
                    <a:pt x="2203" y="4718"/>
                  </a:lnTo>
                  <a:lnTo>
                    <a:pt x="2182" y="4716"/>
                  </a:lnTo>
                  <a:lnTo>
                    <a:pt x="2163" y="4714"/>
                  </a:lnTo>
                  <a:lnTo>
                    <a:pt x="2147" y="4710"/>
                  </a:lnTo>
                  <a:lnTo>
                    <a:pt x="2135" y="4706"/>
                  </a:lnTo>
                  <a:lnTo>
                    <a:pt x="2125" y="4700"/>
                  </a:lnTo>
                  <a:lnTo>
                    <a:pt x="2116" y="4694"/>
                  </a:lnTo>
                  <a:lnTo>
                    <a:pt x="2106" y="4687"/>
                  </a:lnTo>
                  <a:lnTo>
                    <a:pt x="2089" y="4672"/>
                  </a:lnTo>
                  <a:lnTo>
                    <a:pt x="2071" y="4657"/>
                  </a:lnTo>
                  <a:lnTo>
                    <a:pt x="2054" y="4641"/>
                  </a:lnTo>
                  <a:lnTo>
                    <a:pt x="2037" y="4627"/>
                  </a:lnTo>
                  <a:lnTo>
                    <a:pt x="2028" y="4621"/>
                  </a:lnTo>
                  <a:lnTo>
                    <a:pt x="2017" y="4615"/>
                  </a:lnTo>
                  <a:lnTo>
                    <a:pt x="2008" y="4610"/>
                  </a:lnTo>
                  <a:lnTo>
                    <a:pt x="1998" y="4608"/>
                  </a:lnTo>
                  <a:lnTo>
                    <a:pt x="1977" y="4599"/>
                  </a:lnTo>
                  <a:lnTo>
                    <a:pt x="1954" y="4591"/>
                  </a:lnTo>
                  <a:lnTo>
                    <a:pt x="1944" y="4587"/>
                  </a:lnTo>
                  <a:lnTo>
                    <a:pt x="1933" y="4582"/>
                  </a:lnTo>
                  <a:lnTo>
                    <a:pt x="1923" y="4575"/>
                  </a:lnTo>
                  <a:lnTo>
                    <a:pt x="1915" y="4569"/>
                  </a:lnTo>
                  <a:lnTo>
                    <a:pt x="1909" y="4557"/>
                  </a:lnTo>
                  <a:lnTo>
                    <a:pt x="1903" y="4545"/>
                  </a:lnTo>
                  <a:lnTo>
                    <a:pt x="1898" y="4534"/>
                  </a:lnTo>
                  <a:lnTo>
                    <a:pt x="1892" y="4523"/>
                  </a:lnTo>
                  <a:lnTo>
                    <a:pt x="1887" y="4518"/>
                  </a:lnTo>
                  <a:lnTo>
                    <a:pt x="1881" y="4514"/>
                  </a:lnTo>
                  <a:lnTo>
                    <a:pt x="1875" y="4512"/>
                  </a:lnTo>
                  <a:lnTo>
                    <a:pt x="1868" y="4509"/>
                  </a:lnTo>
                  <a:lnTo>
                    <a:pt x="1856" y="4509"/>
                  </a:lnTo>
                  <a:lnTo>
                    <a:pt x="1841" y="4509"/>
                  </a:lnTo>
                  <a:lnTo>
                    <a:pt x="1827" y="4509"/>
                  </a:lnTo>
                  <a:lnTo>
                    <a:pt x="1814" y="4507"/>
                  </a:lnTo>
                  <a:lnTo>
                    <a:pt x="1808" y="4505"/>
                  </a:lnTo>
                  <a:lnTo>
                    <a:pt x="1802" y="4501"/>
                  </a:lnTo>
                  <a:lnTo>
                    <a:pt x="1799" y="4496"/>
                  </a:lnTo>
                  <a:lnTo>
                    <a:pt x="1795" y="4490"/>
                  </a:lnTo>
                  <a:lnTo>
                    <a:pt x="1789" y="4481"/>
                  </a:lnTo>
                  <a:lnTo>
                    <a:pt x="1784" y="4473"/>
                  </a:lnTo>
                  <a:lnTo>
                    <a:pt x="1779" y="4466"/>
                  </a:lnTo>
                  <a:lnTo>
                    <a:pt x="1773" y="4461"/>
                  </a:lnTo>
                  <a:lnTo>
                    <a:pt x="1765" y="4456"/>
                  </a:lnTo>
                  <a:lnTo>
                    <a:pt x="1757" y="4453"/>
                  </a:lnTo>
                  <a:lnTo>
                    <a:pt x="1747" y="4452"/>
                  </a:lnTo>
                  <a:lnTo>
                    <a:pt x="1735" y="4453"/>
                  </a:lnTo>
                  <a:lnTo>
                    <a:pt x="1716" y="4455"/>
                  </a:lnTo>
                  <a:lnTo>
                    <a:pt x="1703" y="4456"/>
                  </a:lnTo>
                  <a:lnTo>
                    <a:pt x="1692" y="4456"/>
                  </a:lnTo>
                  <a:lnTo>
                    <a:pt x="1685" y="4455"/>
                  </a:lnTo>
                  <a:lnTo>
                    <a:pt x="1678" y="4451"/>
                  </a:lnTo>
                  <a:lnTo>
                    <a:pt x="1673" y="4443"/>
                  </a:lnTo>
                  <a:lnTo>
                    <a:pt x="1666" y="4433"/>
                  </a:lnTo>
                  <a:lnTo>
                    <a:pt x="1657" y="4417"/>
                  </a:lnTo>
                  <a:lnTo>
                    <a:pt x="1639" y="4398"/>
                  </a:lnTo>
                  <a:lnTo>
                    <a:pt x="1620" y="4380"/>
                  </a:lnTo>
                  <a:lnTo>
                    <a:pt x="1618" y="4373"/>
                  </a:lnTo>
                  <a:lnTo>
                    <a:pt x="1617" y="4367"/>
                  </a:lnTo>
                  <a:lnTo>
                    <a:pt x="1618" y="4360"/>
                  </a:lnTo>
                  <a:lnTo>
                    <a:pt x="1621" y="4352"/>
                  </a:lnTo>
                  <a:lnTo>
                    <a:pt x="1628" y="4338"/>
                  </a:lnTo>
                  <a:lnTo>
                    <a:pt x="1631" y="4325"/>
                  </a:lnTo>
                  <a:lnTo>
                    <a:pt x="1629" y="4316"/>
                  </a:lnTo>
                  <a:lnTo>
                    <a:pt x="1629" y="4306"/>
                  </a:lnTo>
                  <a:lnTo>
                    <a:pt x="1630" y="4294"/>
                  </a:lnTo>
                  <a:lnTo>
                    <a:pt x="1634" y="4281"/>
                  </a:lnTo>
                  <a:lnTo>
                    <a:pt x="1638" y="4269"/>
                  </a:lnTo>
                  <a:lnTo>
                    <a:pt x="1644" y="4257"/>
                  </a:lnTo>
                  <a:lnTo>
                    <a:pt x="1652" y="4246"/>
                  </a:lnTo>
                  <a:lnTo>
                    <a:pt x="1660" y="4236"/>
                  </a:lnTo>
                  <a:lnTo>
                    <a:pt x="1727" y="4166"/>
                  </a:lnTo>
                  <a:lnTo>
                    <a:pt x="1729" y="4172"/>
                  </a:lnTo>
                  <a:lnTo>
                    <a:pt x="1731" y="4181"/>
                  </a:lnTo>
                  <a:lnTo>
                    <a:pt x="1736" y="4189"/>
                  </a:lnTo>
                  <a:lnTo>
                    <a:pt x="1743" y="4198"/>
                  </a:lnTo>
                  <a:lnTo>
                    <a:pt x="1749" y="4206"/>
                  </a:lnTo>
                  <a:lnTo>
                    <a:pt x="1757" y="4215"/>
                  </a:lnTo>
                  <a:lnTo>
                    <a:pt x="1766" y="4223"/>
                  </a:lnTo>
                  <a:lnTo>
                    <a:pt x="1777" y="4229"/>
                  </a:lnTo>
                  <a:lnTo>
                    <a:pt x="1786" y="4236"/>
                  </a:lnTo>
                  <a:lnTo>
                    <a:pt x="1796" y="4240"/>
                  </a:lnTo>
                  <a:lnTo>
                    <a:pt x="1806" y="4242"/>
                  </a:lnTo>
                  <a:lnTo>
                    <a:pt x="1815" y="4244"/>
                  </a:lnTo>
                  <a:lnTo>
                    <a:pt x="1824" y="4244"/>
                  </a:lnTo>
                  <a:lnTo>
                    <a:pt x="1832" y="4240"/>
                  </a:lnTo>
                  <a:lnTo>
                    <a:pt x="1836" y="4237"/>
                  </a:lnTo>
                  <a:lnTo>
                    <a:pt x="1840" y="4235"/>
                  </a:lnTo>
                  <a:lnTo>
                    <a:pt x="1844" y="4231"/>
                  </a:lnTo>
                  <a:lnTo>
                    <a:pt x="1846" y="4225"/>
                  </a:lnTo>
                  <a:lnTo>
                    <a:pt x="1849" y="4219"/>
                  </a:lnTo>
                  <a:lnTo>
                    <a:pt x="1852" y="4211"/>
                  </a:lnTo>
                  <a:lnTo>
                    <a:pt x="1853" y="4203"/>
                  </a:lnTo>
                  <a:lnTo>
                    <a:pt x="1854" y="4196"/>
                  </a:lnTo>
                  <a:lnTo>
                    <a:pt x="1856" y="4180"/>
                  </a:lnTo>
                  <a:lnTo>
                    <a:pt x="1857" y="4167"/>
                  </a:lnTo>
                  <a:lnTo>
                    <a:pt x="1859" y="4162"/>
                  </a:lnTo>
                  <a:lnTo>
                    <a:pt x="1862" y="4158"/>
                  </a:lnTo>
                  <a:lnTo>
                    <a:pt x="1867" y="4155"/>
                  </a:lnTo>
                  <a:lnTo>
                    <a:pt x="1872" y="4154"/>
                  </a:lnTo>
                  <a:lnTo>
                    <a:pt x="1879" y="4155"/>
                  </a:lnTo>
                  <a:lnTo>
                    <a:pt x="1888" y="4159"/>
                  </a:lnTo>
                  <a:lnTo>
                    <a:pt x="1900" y="4165"/>
                  </a:lnTo>
                  <a:lnTo>
                    <a:pt x="1914" y="4172"/>
                  </a:lnTo>
                  <a:lnTo>
                    <a:pt x="1935" y="4187"/>
                  </a:lnTo>
                  <a:lnTo>
                    <a:pt x="1959" y="4201"/>
                  </a:lnTo>
                  <a:lnTo>
                    <a:pt x="1971" y="4207"/>
                  </a:lnTo>
                  <a:lnTo>
                    <a:pt x="1984" y="4212"/>
                  </a:lnTo>
                  <a:lnTo>
                    <a:pt x="1995" y="4216"/>
                  </a:lnTo>
                  <a:lnTo>
                    <a:pt x="2008" y="4218"/>
                  </a:lnTo>
                  <a:lnTo>
                    <a:pt x="2015" y="4219"/>
                  </a:lnTo>
                  <a:lnTo>
                    <a:pt x="2021" y="4222"/>
                  </a:lnTo>
                  <a:lnTo>
                    <a:pt x="2027" y="4224"/>
                  </a:lnTo>
                  <a:lnTo>
                    <a:pt x="2032" y="4229"/>
                  </a:lnTo>
                  <a:lnTo>
                    <a:pt x="2041" y="4242"/>
                  </a:lnTo>
                  <a:lnTo>
                    <a:pt x="2049" y="4257"/>
                  </a:lnTo>
                  <a:lnTo>
                    <a:pt x="2055" y="4272"/>
                  </a:lnTo>
                  <a:lnTo>
                    <a:pt x="2062" y="4289"/>
                  </a:lnTo>
                  <a:lnTo>
                    <a:pt x="2068" y="4303"/>
                  </a:lnTo>
                  <a:lnTo>
                    <a:pt x="2076" y="4315"/>
                  </a:lnTo>
                  <a:lnTo>
                    <a:pt x="2081" y="4320"/>
                  </a:lnTo>
                  <a:lnTo>
                    <a:pt x="2086" y="4325"/>
                  </a:lnTo>
                  <a:lnTo>
                    <a:pt x="2091" y="4329"/>
                  </a:lnTo>
                  <a:lnTo>
                    <a:pt x="2098" y="4332"/>
                  </a:lnTo>
                  <a:lnTo>
                    <a:pt x="2111" y="4337"/>
                  </a:lnTo>
                  <a:lnTo>
                    <a:pt x="2125" y="4339"/>
                  </a:lnTo>
                  <a:lnTo>
                    <a:pt x="2139" y="4339"/>
                  </a:lnTo>
                  <a:lnTo>
                    <a:pt x="2155" y="4339"/>
                  </a:lnTo>
                  <a:lnTo>
                    <a:pt x="2170" y="4337"/>
                  </a:lnTo>
                  <a:lnTo>
                    <a:pt x="2187" y="4334"/>
                  </a:lnTo>
                  <a:lnTo>
                    <a:pt x="2220" y="4326"/>
                  </a:lnTo>
                  <a:lnTo>
                    <a:pt x="2252" y="4317"/>
                  </a:lnTo>
                  <a:lnTo>
                    <a:pt x="2268" y="4314"/>
                  </a:lnTo>
                  <a:lnTo>
                    <a:pt x="2282" y="4310"/>
                  </a:lnTo>
                  <a:lnTo>
                    <a:pt x="2295" y="4307"/>
                  </a:lnTo>
                  <a:lnTo>
                    <a:pt x="2306" y="4306"/>
                  </a:lnTo>
                  <a:lnTo>
                    <a:pt x="2319" y="4307"/>
                  </a:lnTo>
                  <a:lnTo>
                    <a:pt x="2331" y="4307"/>
                  </a:lnTo>
                  <a:lnTo>
                    <a:pt x="2343" y="4306"/>
                  </a:lnTo>
                  <a:lnTo>
                    <a:pt x="2353" y="4304"/>
                  </a:lnTo>
                  <a:lnTo>
                    <a:pt x="2374" y="4299"/>
                  </a:lnTo>
                  <a:lnTo>
                    <a:pt x="2392" y="4293"/>
                  </a:lnTo>
                  <a:lnTo>
                    <a:pt x="2429" y="4277"/>
                  </a:lnTo>
                  <a:lnTo>
                    <a:pt x="2472" y="4262"/>
                  </a:lnTo>
                  <a:lnTo>
                    <a:pt x="2479" y="4262"/>
                  </a:lnTo>
                  <a:lnTo>
                    <a:pt x="2485" y="4260"/>
                  </a:lnTo>
                  <a:lnTo>
                    <a:pt x="2490" y="4262"/>
                  </a:lnTo>
                  <a:lnTo>
                    <a:pt x="2497" y="4262"/>
                  </a:lnTo>
                  <a:lnTo>
                    <a:pt x="2508" y="4266"/>
                  </a:lnTo>
                  <a:lnTo>
                    <a:pt x="2520" y="4271"/>
                  </a:lnTo>
                  <a:lnTo>
                    <a:pt x="2532" y="4276"/>
                  </a:lnTo>
                  <a:lnTo>
                    <a:pt x="2543" y="4281"/>
                  </a:lnTo>
                  <a:lnTo>
                    <a:pt x="2555" y="4285"/>
                  </a:lnTo>
                  <a:lnTo>
                    <a:pt x="2568" y="4286"/>
                  </a:lnTo>
                  <a:lnTo>
                    <a:pt x="2578" y="4285"/>
                  </a:lnTo>
                  <a:lnTo>
                    <a:pt x="2588" y="4284"/>
                  </a:lnTo>
                  <a:lnTo>
                    <a:pt x="2597" y="4280"/>
                  </a:lnTo>
                  <a:lnTo>
                    <a:pt x="2606" y="4276"/>
                  </a:lnTo>
                  <a:lnTo>
                    <a:pt x="2620" y="4266"/>
                  </a:lnTo>
                  <a:lnTo>
                    <a:pt x="2635" y="4254"/>
                  </a:lnTo>
                  <a:lnTo>
                    <a:pt x="2650" y="4242"/>
                  </a:lnTo>
                  <a:lnTo>
                    <a:pt x="2664" y="4231"/>
                  </a:lnTo>
                  <a:lnTo>
                    <a:pt x="2672" y="4227"/>
                  </a:lnTo>
                  <a:lnTo>
                    <a:pt x="2681" y="4223"/>
                  </a:lnTo>
                  <a:lnTo>
                    <a:pt x="2690" y="4220"/>
                  </a:lnTo>
                  <a:lnTo>
                    <a:pt x="2699" y="4219"/>
                  </a:lnTo>
                  <a:lnTo>
                    <a:pt x="2722" y="4218"/>
                  </a:lnTo>
                  <a:lnTo>
                    <a:pt x="2748" y="4215"/>
                  </a:lnTo>
                  <a:lnTo>
                    <a:pt x="2762" y="4214"/>
                  </a:lnTo>
                  <a:lnTo>
                    <a:pt x="2775" y="4214"/>
                  </a:lnTo>
                  <a:lnTo>
                    <a:pt x="2787" y="4214"/>
                  </a:lnTo>
                  <a:lnTo>
                    <a:pt x="2797" y="4216"/>
                  </a:lnTo>
                  <a:lnTo>
                    <a:pt x="2797" y="4222"/>
                  </a:lnTo>
                  <a:lnTo>
                    <a:pt x="2796" y="4229"/>
                  </a:lnTo>
                  <a:lnTo>
                    <a:pt x="2793" y="4237"/>
                  </a:lnTo>
                  <a:lnTo>
                    <a:pt x="2790" y="4245"/>
                  </a:lnTo>
                  <a:lnTo>
                    <a:pt x="2779" y="4263"/>
                  </a:lnTo>
                  <a:lnTo>
                    <a:pt x="2765" y="4281"/>
                  </a:lnTo>
                  <a:lnTo>
                    <a:pt x="2736" y="4316"/>
                  </a:lnTo>
                  <a:lnTo>
                    <a:pt x="2717" y="4343"/>
                  </a:lnTo>
                  <a:lnTo>
                    <a:pt x="2690" y="4377"/>
                  </a:lnTo>
                  <a:close/>
                  <a:moveTo>
                    <a:pt x="648" y="3512"/>
                  </a:moveTo>
                  <a:lnTo>
                    <a:pt x="657" y="3490"/>
                  </a:lnTo>
                  <a:lnTo>
                    <a:pt x="662" y="3465"/>
                  </a:lnTo>
                  <a:lnTo>
                    <a:pt x="668" y="3439"/>
                  </a:lnTo>
                  <a:lnTo>
                    <a:pt x="671" y="3413"/>
                  </a:lnTo>
                  <a:lnTo>
                    <a:pt x="675" y="3387"/>
                  </a:lnTo>
                  <a:lnTo>
                    <a:pt x="678" y="3360"/>
                  </a:lnTo>
                  <a:lnTo>
                    <a:pt x="681" y="3335"/>
                  </a:lnTo>
                  <a:lnTo>
                    <a:pt x="684" y="3311"/>
                  </a:lnTo>
                  <a:lnTo>
                    <a:pt x="691" y="3273"/>
                  </a:lnTo>
                  <a:lnTo>
                    <a:pt x="696" y="3236"/>
                  </a:lnTo>
                  <a:lnTo>
                    <a:pt x="697" y="3216"/>
                  </a:lnTo>
                  <a:lnTo>
                    <a:pt x="697" y="3197"/>
                  </a:lnTo>
                  <a:lnTo>
                    <a:pt x="697" y="3179"/>
                  </a:lnTo>
                  <a:lnTo>
                    <a:pt x="695" y="3161"/>
                  </a:lnTo>
                  <a:lnTo>
                    <a:pt x="693" y="3146"/>
                  </a:lnTo>
                  <a:lnTo>
                    <a:pt x="693" y="3135"/>
                  </a:lnTo>
                  <a:lnTo>
                    <a:pt x="695" y="3122"/>
                  </a:lnTo>
                  <a:lnTo>
                    <a:pt x="693" y="3109"/>
                  </a:lnTo>
                  <a:lnTo>
                    <a:pt x="734" y="3035"/>
                  </a:lnTo>
                  <a:lnTo>
                    <a:pt x="741" y="3025"/>
                  </a:lnTo>
                  <a:lnTo>
                    <a:pt x="752" y="3016"/>
                  </a:lnTo>
                  <a:lnTo>
                    <a:pt x="761" y="3005"/>
                  </a:lnTo>
                  <a:lnTo>
                    <a:pt x="767" y="2996"/>
                  </a:lnTo>
                  <a:lnTo>
                    <a:pt x="769" y="2991"/>
                  </a:lnTo>
                  <a:lnTo>
                    <a:pt x="769" y="2987"/>
                  </a:lnTo>
                  <a:lnTo>
                    <a:pt x="767" y="2982"/>
                  </a:lnTo>
                  <a:lnTo>
                    <a:pt x="766" y="2977"/>
                  </a:lnTo>
                  <a:lnTo>
                    <a:pt x="762" y="2968"/>
                  </a:lnTo>
                  <a:lnTo>
                    <a:pt x="756" y="2956"/>
                  </a:lnTo>
                  <a:lnTo>
                    <a:pt x="748" y="2946"/>
                  </a:lnTo>
                  <a:lnTo>
                    <a:pt x="743" y="2934"/>
                  </a:lnTo>
                  <a:lnTo>
                    <a:pt x="740" y="2927"/>
                  </a:lnTo>
                  <a:lnTo>
                    <a:pt x="739" y="2922"/>
                  </a:lnTo>
                  <a:lnTo>
                    <a:pt x="738" y="2916"/>
                  </a:lnTo>
                  <a:lnTo>
                    <a:pt x="738" y="2909"/>
                  </a:lnTo>
                  <a:lnTo>
                    <a:pt x="739" y="2900"/>
                  </a:lnTo>
                  <a:lnTo>
                    <a:pt x="741" y="2894"/>
                  </a:lnTo>
                  <a:lnTo>
                    <a:pt x="747" y="2886"/>
                  </a:lnTo>
                  <a:lnTo>
                    <a:pt x="750" y="2881"/>
                  </a:lnTo>
                  <a:lnTo>
                    <a:pt x="756" y="2874"/>
                  </a:lnTo>
                  <a:lnTo>
                    <a:pt x="760" y="2869"/>
                  </a:lnTo>
                  <a:lnTo>
                    <a:pt x="762" y="2863"/>
                  </a:lnTo>
                  <a:lnTo>
                    <a:pt x="763" y="2856"/>
                  </a:lnTo>
                  <a:lnTo>
                    <a:pt x="762" y="2854"/>
                  </a:lnTo>
                  <a:lnTo>
                    <a:pt x="760" y="2850"/>
                  </a:lnTo>
                  <a:lnTo>
                    <a:pt x="756" y="2847"/>
                  </a:lnTo>
                  <a:lnTo>
                    <a:pt x="750" y="2845"/>
                  </a:lnTo>
                  <a:lnTo>
                    <a:pt x="739" y="2839"/>
                  </a:lnTo>
                  <a:lnTo>
                    <a:pt x="725" y="2834"/>
                  </a:lnTo>
                  <a:lnTo>
                    <a:pt x="710" y="2829"/>
                  </a:lnTo>
                  <a:lnTo>
                    <a:pt x="699" y="2824"/>
                  </a:lnTo>
                  <a:lnTo>
                    <a:pt x="693" y="2821"/>
                  </a:lnTo>
                  <a:lnTo>
                    <a:pt x="691" y="2819"/>
                  </a:lnTo>
                  <a:lnTo>
                    <a:pt x="688" y="2816"/>
                  </a:lnTo>
                  <a:lnTo>
                    <a:pt x="687" y="2812"/>
                  </a:lnTo>
                  <a:lnTo>
                    <a:pt x="688" y="2808"/>
                  </a:lnTo>
                  <a:lnTo>
                    <a:pt x="691" y="2806"/>
                  </a:lnTo>
                  <a:lnTo>
                    <a:pt x="693" y="2802"/>
                  </a:lnTo>
                  <a:lnTo>
                    <a:pt x="697" y="2799"/>
                  </a:lnTo>
                  <a:lnTo>
                    <a:pt x="708" y="2793"/>
                  </a:lnTo>
                  <a:lnTo>
                    <a:pt x="719" y="2788"/>
                  </a:lnTo>
                  <a:lnTo>
                    <a:pt x="731" y="2781"/>
                  </a:lnTo>
                  <a:lnTo>
                    <a:pt x="740" y="2773"/>
                  </a:lnTo>
                  <a:lnTo>
                    <a:pt x="744" y="2769"/>
                  </a:lnTo>
                  <a:lnTo>
                    <a:pt x="747" y="2764"/>
                  </a:lnTo>
                  <a:lnTo>
                    <a:pt x="749" y="2759"/>
                  </a:lnTo>
                  <a:lnTo>
                    <a:pt x="749" y="2753"/>
                  </a:lnTo>
                  <a:lnTo>
                    <a:pt x="749" y="2751"/>
                  </a:lnTo>
                  <a:lnTo>
                    <a:pt x="738" y="2751"/>
                  </a:lnTo>
                  <a:lnTo>
                    <a:pt x="726" y="2753"/>
                  </a:lnTo>
                  <a:lnTo>
                    <a:pt x="714" y="2751"/>
                  </a:lnTo>
                  <a:lnTo>
                    <a:pt x="704" y="2749"/>
                  </a:lnTo>
                  <a:lnTo>
                    <a:pt x="700" y="2747"/>
                  </a:lnTo>
                  <a:lnTo>
                    <a:pt x="699" y="2746"/>
                  </a:lnTo>
                  <a:lnTo>
                    <a:pt x="697" y="2743"/>
                  </a:lnTo>
                  <a:lnTo>
                    <a:pt x="696" y="2741"/>
                  </a:lnTo>
                  <a:lnTo>
                    <a:pt x="697" y="2733"/>
                  </a:lnTo>
                  <a:lnTo>
                    <a:pt x="700" y="2724"/>
                  </a:lnTo>
                  <a:lnTo>
                    <a:pt x="703" y="2714"/>
                  </a:lnTo>
                  <a:lnTo>
                    <a:pt x="705" y="2705"/>
                  </a:lnTo>
                  <a:lnTo>
                    <a:pt x="708" y="2696"/>
                  </a:lnTo>
                  <a:lnTo>
                    <a:pt x="708" y="2689"/>
                  </a:lnTo>
                  <a:lnTo>
                    <a:pt x="706" y="2683"/>
                  </a:lnTo>
                  <a:lnTo>
                    <a:pt x="704" y="2679"/>
                  </a:lnTo>
                  <a:lnTo>
                    <a:pt x="701" y="2676"/>
                  </a:lnTo>
                  <a:lnTo>
                    <a:pt x="699" y="2676"/>
                  </a:lnTo>
                  <a:lnTo>
                    <a:pt x="692" y="2677"/>
                  </a:lnTo>
                  <a:lnTo>
                    <a:pt x="686" y="2681"/>
                  </a:lnTo>
                  <a:lnTo>
                    <a:pt x="677" y="2685"/>
                  </a:lnTo>
                  <a:lnTo>
                    <a:pt x="669" y="2688"/>
                  </a:lnTo>
                  <a:lnTo>
                    <a:pt x="664" y="2689"/>
                  </a:lnTo>
                  <a:lnTo>
                    <a:pt x="660" y="2688"/>
                  </a:lnTo>
                  <a:lnTo>
                    <a:pt x="655" y="2685"/>
                  </a:lnTo>
                  <a:lnTo>
                    <a:pt x="651" y="2681"/>
                  </a:lnTo>
                  <a:lnTo>
                    <a:pt x="644" y="2671"/>
                  </a:lnTo>
                  <a:lnTo>
                    <a:pt x="638" y="2658"/>
                  </a:lnTo>
                  <a:lnTo>
                    <a:pt x="633" y="2645"/>
                  </a:lnTo>
                  <a:lnTo>
                    <a:pt x="627" y="2633"/>
                  </a:lnTo>
                  <a:lnTo>
                    <a:pt x="625" y="2627"/>
                  </a:lnTo>
                  <a:lnTo>
                    <a:pt x="621" y="2623"/>
                  </a:lnTo>
                  <a:lnTo>
                    <a:pt x="617" y="2619"/>
                  </a:lnTo>
                  <a:lnTo>
                    <a:pt x="613" y="2618"/>
                  </a:lnTo>
                  <a:lnTo>
                    <a:pt x="609" y="2617"/>
                  </a:lnTo>
                  <a:lnTo>
                    <a:pt x="605" y="2617"/>
                  </a:lnTo>
                  <a:lnTo>
                    <a:pt x="602" y="2618"/>
                  </a:lnTo>
                  <a:lnTo>
                    <a:pt x="598" y="2619"/>
                  </a:lnTo>
                  <a:lnTo>
                    <a:pt x="590" y="2626"/>
                  </a:lnTo>
                  <a:lnTo>
                    <a:pt x="583" y="2633"/>
                  </a:lnTo>
                  <a:lnTo>
                    <a:pt x="578" y="2642"/>
                  </a:lnTo>
                  <a:lnTo>
                    <a:pt x="573" y="2652"/>
                  </a:lnTo>
                  <a:lnTo>
                    <a:pt x="568" y="2664"/>
                  </a:lnTo>
                  <a:lnTo>
                    <a:pt x="561" y="2674"/>
                  </a:lnTo>
                  <a:lnTo>
                    <a:pt x="555" y="2679"/>
                  </a:lnTo>
                  <a:lnTo>
                    <a:pt x="548" y="2681"/>
                  </a:lnTo>
                  <a:lnTo>
                    <a:pt x="530" y="2684"/>
                  </a:lnTo>
                  <a:lnTo>
                    <a:pt x="507" y="2692"/>
                  </a:lnTo>
                  <a:lnTo>
                    <a:pt x="493" y="2699"/>
                  </a:lnTo>
                  <a:lnTo>
                    <a:pt x="478" y="2711"/>
                  </a:lnTo>
                  <a:lnTo>
                    <a:pt x="464" y="2723"/>
                  </a:lnTo>
                  <a:lnTo>
                    <a:pt x="450" y="2732"/>
                  </a:lnTo>
                  <a:lnTo>
                    <a:pt x="425" y="2742"/>
                  </a:lnTo>
                  <a:lnTo>
                    <a:pt x="401" y="2750"/>
                  </a:lnTo>
                  <a:lnTo>
                    <a:pt x="389" y="2753"/>
                  </a:lnTo>
                  <a:lnTo>
                    <a:pt x="376" y="2755"/>
                  </a:lnTo>
                  <a:lnTo>
                    <a:pt x="364" y="2756"/>
                  </a:lnTo>
                  <a:lnTo>
                    <a:pt x="353" y="2758"/>
                  </a:lnTo>
                  <a:lnTo>
                    <a:pt x="341" y="2758"/>
                  </a:lnTo>
                  <a:lnTo>
                    <a:pt x="329" y="2756"/>
                  </a:lnTo>
                  <a:lnTo>
                    <a:pt x="318" y="2754"/>
                  </a:lnTo>
                  <a:lnTo>
                    <a:pt x="306" y="2750"/>
                  </a:lnTo>
                  <a:lnTo>
                    <a:pt x="294" y="2746"/>
                  </a:lnTo>
                  <a:lnTo>
                    <a:pt x="283" y="2740"/>
                  </a:lnTo>
                  <a:lnTo>
                    <a:pt x="271" y="2733"/>
                  </a:lnTo>
                  <a:lnTo>
                    <a:pt x="261" y="2724"/>
                  </a:lnTo>
                  <a:lnTo>
                    <a:pt x="240" y="2706"/>
                  </a:lnTo>
                  <a:lnTo>
                    <a:pt x="231" y="2701"/>
                  </a:lnTo>
                  <a:lnTo>
                    <a:pt x="228" y="2702"/>
                  </a:lnTo>
                  <a:lnTo>
                    <a:pt x="226" y="2709"/>
                  </a:lnTo>
                  <a:lnTo>
                    <a:pt x="223" y="2719"/>
                  </a:lnTo>
                  <a:lnTo>
                    <a:pt x="219" y="2732"/>
                  </a:lnTo>
                  <a:lnTo>
                    <a:pt x="214" y="2743"/>
                  </a:lnTo>
                  <a:lnTo>
                    <a:pt x="209" y="2753"/>
                  </a:lnTo>
                  <a:lnTo>
                    <a:pt x="202" y="2763"/>
                  </a:lnTo>
                  <a:lnTo>
                    <a:pt x="197" y="2773"/>
                  </a:lnTo>
                  <a:lnTo>
                    <a:pt x="196" y="2777"/>
                  </a:lnTo>
                  <a:lnTo>
                    <a:pt x="196" y="2780"/>
                  </a:lnTo>
                  <a:lnTo>
                    <a:pt x="197" y="2784"/>
                  </a:lnTo>
                  <a:lnTo>
                    <a:pt x="197" y="2786"/>
                  </a:lnTo>
                  <a:lnTo>
                    <a:pt x="201" y="2791"/>
                  </a:lnTo>
                  <a:lnTo>
                    <a:pt x="206" y="2797"/>
                  </a:lnTo>
                  <a:lnTo>
                    <a:pt x="212" y="2800"/>
                  </a:lnTo>
                  <a:lnTo>
                    <a:pt x="215" y="2803"/>
                  </a:lnTo>
                  <a:lnTo>
                    <a:pt x="218" y="2807"/>
                  </a:lnTo>
                  <a:lnTo>
                    <a:pt x="219" y="2810"/>
                  </a:lnTo>
                  <a:lnTo>
                    <a:pt x="217" y="2815"/>
                  </a:lnTo>
                  <a:lnTo>
                    <a:pt x="213" y="2821"/>
                  </a:lnTo>
                  <a:lnTo>
                    <a:pt x="209" y="2828"/>
                  </a:lnTo>
                  <a:lnTo>
                    <a:pt x="204" y="2834"/>
                  </a:lnTo>
                  <a:lnTo>
                    <a:pt x="195" y="2846"/>
                  </a:lnTo>
                  <a:lnTo>
                    <a:pt x="191" y="2854"/>
                  </a:lnTo>
                  <a:lnTo>
                    <a:pt x="200" y="2857"/>
                  </a:lnTo>
                  <a:lnTo>
                    <a:pt x="213" y="2864"/>
                  </a:lnTo>
                  <a:lnTo>
                    <a:pt x="225" y="2872"/>
                  </a:lnTo>
                  <a:lnTo>
                    <a:pt x="236" y="2878"/>
                  </a:lnTo>
                  <a:lnTo>
                    <a:pt x="244" y="2879"/>
                  </a:lnTo>
                  <a:lnTo>
                    <a:pt x="254" y="2881"/>
                  </a:lnTo>
                  <a:lnTo>
                    <a:pt x="258" y="2882"/>
                  </a:lnTo>
                  <a:lnTo>
                    <a:pt x="263" y="2883"/>
                  </a:lnTo>
                  <a:lnTo>
                    <a:pt x="266" y="2885"/>
                  </a:lnTo>
                  <a:lnTo>
                    <a:pt x="269" y="2887"/>
                  </a:lnTo>
                  <a:lnTo>
                    <a:pt x="270" y="2890"/>
                  </a:lnTo>
                  <a:lnTo>
                    <a:pt x="272" y="2894"/>
                  </a:lnTo>
                  <a:lnTo>
                    <a:pt x="274" y="2899"/>
                  </a:lnTo>
                  <a:lnTo>
                    <a:pt x="275" y="2905"/>
                  </a:lnTo>
                  <a:lnTo>
                    <a:pt x="276" y="2920"/>
                  </a:lnTo>
                  <a:lnTo>
                    <a:pt x="278" y="2929"/>
                  </a:lnTo>
                  <a:lnTo>
                    <a:pt x="272" y="2938"/>
                  </a:lnTo>
                  <a:lnTo>
                    <a:pt x="269" y="2951"/>
                  </a:lnTo>
                  <a:lnTo>
                    <a:pt x="266" y="2964"/>
                  </a:lnTo>
                  <a:lnTo>
                    <a:pt x="263" y="2975"/>
                  </a:lnTo>
                  <a:lnTo>
                    <a:pt x="263" y="2981"/>
                  </a:lnTo>
                  <a:lnTo>
                    <a:pt x="267" y="2984"/>
                  </a:lnTo>
                  <a:lnTo>
                    <a:pt x="272" y="2990"/>
                  </a:lnTo>
                  <a:lnTo>
                    <a:pt x="278" y="2995"/>
                  </a:lnTo>
                  <a:lnTo>
                    <a:pt x="284" y="3001"/>
                  </a:lnTo>
                  <a:lnTo>
                    <a:pt x="289" y="3008"/>
                  </a:lnTo>
                  <a:lnTo>
                    <a:pt x="292" y="3012"/>
                  </a:lnTo>
                  <a:lnTo>
                    <a:pt x="294" y="3016"/>
                  </a:lnTo>
                  <a:lnTo>
                    <a:pt x="294" y="3021"/>
                  </a:lnTo>
                  <a:lnTo>
                    <a:pt x="296" y="3026"/>
                  </a:lnTo>
                  <a:lnTo>
                    <a:pt x="294" y="3049"/>
                  </a:lnTo>
                  <a:lnTo>
                    <a:pt x="292" y="3079"/>
                  </a:lnTo>
                  <a:lnTo>
                    <a:pt x="289" y="3095"/>
                  </a:lnTo>
                  <a:lnTo>
                    <a:pt x="285" y="3107"/>
                  </a:lnTo>
                  <a:lnTo>
                    <a:pt x="282" y="3119"/>
                  </a:lnTo>
                  <a:lnTo>
                    <a:pt x="275" y="3128"/>
                  </a:lnTo>
                  <a:lnTo>
                    <a:pt x="270" y="3136"/>
                  </a:lnTo>
                  <a:lnTo>
                    <a:pt x="263" y="3142"/>
                  </a:lnTo>
                  <a:lnTo>
                    <a:pt x="259" y="3150"/>
                  </a:lnTo>
                  <a:lnTo>
                    <a:pt x="256" y="3158"/>
                  </a:lnTo>
                  <a:lnTo>
                    <a:pt x="253" y="3166"/>
                  </a:lnTo>
                  <a:lnTo>
                    <a:pt x="250" y="3174"/>
                  </a:lnTo>
                  <a:lnTo>
                    <a:pt x="249" y="3184"/>
                  </a:lnTo>
                  <a:lnTo>
                    <a:pt x="249" y="3194"/>
                  </a:lnTo>
                  <a:lnTo>
                    <a:pt x="249" y="3201"/>
                  </a:lnTo>
                  <a:lnTo>
                    <a:pt x="250" y="3205"/>
                  </a:lnTo>
                  <a:lnTo>
                    <a:pt x="252" y="3207"/>
                  </a:lnTo>
                  <a:lnTo>
                    <a:pt x="254" y="3209"/>
                  </a:lnTo>
                  <a:lnTo>
                    <a:pt x="257" y="3210"/>
                  </a:lnTo>
                  <a:lnTo>
                    <a:pt x="259" y="3209"/>
                  </a:lnTo>
                  <a:lnTo>
                    <a:pt x="262" y="3206"/>
                  </a:lnTo>
                  <a:lnTo>
                    <a:pt x="266" y="3203"/>
                  </a:lnTo>
                  <a:lnTo>
                    <a:pt x="279" y="3189"/>
                  </a:lnTo>
                  <a:lnTo>
                    <a:pt x="289" y="3177"/>
                  </a:lnTo>
                  <a:lnTo>
                    <a:pt x="292" y="3175"/>
                  </a:lnTo>
                  <a:lnTo>
                    <a:pt x="296" y="3175"/>
                  </a:lnTo>
                  <a:lnTo>
                    <a:pt x="298" y="3177"/>
                  </a:lnTo>
                  <a:lnTo>
                    <a:pt x="300" y="3181"/>
                  </a:lnTo>
                  <a:lnTo>
                    <a:pt x="302" y="3193"/>
                  </a:lnTo>
                  <a:lnTo>
                    <a:pt x="305" y="3210"/>
                  </a:lnTo>
                  <a:lnTo>
                    <a:pt x="305" y="3244"/>
                  </a:lnTo>
                  <a:lnTo>
                    <a:pt x="305" y="3264"/>
                  </a:lnTo>
                  <a:lnTo>
                    <a:pt x="305" y="3275"/>
                  </a:lnTo>
                  <a:lnTo>
                    <a:pt x="305" y="3286"/>
                  </a:lnTo>
                  <a:lnTo>
                    <a:pt x="304" y="3293"/>
                  </a:lnTo>
                  <a:lnTo>
                    <a:pt x="302" y="3298"/>
                  </a:lnTo>
                  <a:lnTo>
                    <a:pt x="301" y="3302"/>
                  </a:lnTo>
                  <a:lnTo>
                    <a:pt x="298" y="3306"/>
                  </a:lnTo>
                  <a:lnTo>
                    <a:pt x="296" y="3307"/>
                  </a:lnTo>
                  <a:lnTo>
                    <a:pt x="294" y="3307"/>
                  </a:lnTo>
                  <a:lnTo>
                    <a:pt x="292" y="3307"/>
                  </a:lnTo>
                  <a:lnTo>
                    <a:pt x="291" y="3304"/>
                  </a:lnTo>
                  <a:lnTo>
                    <a:pt x="287" y="3301"/>
                  </a:lnTo>
                  <a:lnTo>
                    <a:pt x="283" y="3295"/>
                  </a:lnTo>
                  <a:lnTo>
                    <a:pt x="280" y="3289"/>
                  </a:lnTo>
                  <a:lnTo>
                    <a:pt x="276" y="3284"/>
                  </a:lnTo>
                  <a:lnTo>
                    <a:pt x="272" y="3280"/>
                  </a:lnTo>
                  <a:lnTo>
                    <a:pt x="269" y="3278"/>
                  </a:lnTo>
                  <a:lnTo>
                    <a:pt x="265" y="3293"/>
                  </a:lnTo>
                  <a:lnTo>
                    <a:pt x="258" y="3306"/>
                  </a:lnTo>
                  <a:lnTo>
                    <a:pt x="253" y="3320"/>
                  </a:lnTo>
                  <a:lnTo>
                    <a:pt x="249" y="3335"/>
                  </a:lnTo>
                  <a:lnTo>
                    <a:pt x="236" y="3420"/>
                  </a:lnTo>
                  <a:lnTo>
                    <a:pt x="228" y="3435"/>
                  </a:lnTo>
                  <a:lnTo>
                    <a:pt x="221" y="3451"/>
                  </a:lnTo>
                  <a:lnTo>
                    <a:pt x="215" y="3466"/>
                  </a:lnTo>
                  <a:lnTo>
                    <a:pt x="212" y="3483"/>
                  </a:lnTo>
                  <a:lnTo>
                    <a:pt x="212" y="3491"/>
                  </a:lnTo>
                  <a:lnTo>
                    <a:pt x="212" y="3499"/>
                  </a:lnTo>
                  <a:lnTo>
                    <a:pt x="214" y="3506"/>
                  </a:lnTo>
                  <a:lnTo>
                    <a:pt x="217" y="3513"/>
                  </a:lnTo>
                  <a:lnTo>
                    <a:pt x="221" y="3519"/>
                  </a:lnTo>
                  <a:lnTo>
                    <a:pt x="226" y="3526"/>
                  </a:lnTo>
                  <a:lnTo>
                    <a:pt x="234" y="3532"/>
                  </a:lnTo>
                  <a:lnTo>
                    <a:pt x="243" y="3538"/>
                  </a:lnTo>
                  <a:lnTo>
                    <a:pt x="243" y="3540"/>
                  </a:lnTo>
                  <a:lnTo>
                    <a:pt x="241" y="3543"/>
                  </a:lnTo>
                  <a:lnTo>
                    <a:pt x="240" y="3545"/>
                  </a:lnTo>
                  <a:lnTo>
                    <a:pt x="237" y="3547"/>
                  </a:lnTo>
                  <a:lnTo>
                    <a:pt x="236" y="3549"/>
                  </a:lnTo>
                  <a:lnTo>
                    <a:pt x="235" y="3551"/>
                  </a:lnTo>
                  <a:lnTo>
                    <a:pt x="232" y="3551"/>
                  </a:lnTo>
                  <a:lnTo>
                    <a:pt x="231" y="3549"/>
                  </a:lnTo>
                  <a:lnTo>
                    <a:pt x="226" y="3548"/>
                  </a:lnTo>
                  <a:lnTo>
                    <a:pt x="219" y="3544"/>
                  </a:lnTo>
                  <a:lnTo>
                    <a:pt x="208" y="3535"/>
                  </a:lnTo>
                  <a:lnTo>
                    <a:pt x="200" y="3531"/>
                  </a:lnTo>
                  <a:lnTo>
                    <a:pt x="190" y="3531"/>
                  </a:lnTo>
                  <a:lnTo>
                    <a:pt x="184" y="3531"/>
                  </a:lnTo>
                  <a:lnTo>
                    <a:pt x="182" y="3532"/>
                  </a:lnTo>
                  <a:lnTo>
                    <a:pt x="182" y="3534"/>
                  </a:lnTo>
                  <a:lnTo>
                    <a:pt x="184" y="3540"/>
                  </a:lnTo>
                  <a:lnTo>
                    <a:pt x="190" y="3551"/>
                  </a:lnTo>
                  <a:lnTo>
                    <a:pt x="190" y="3563"/>
                  </a:lnTo>
                  <a:lnTo>
                    <a:pt x="188" y="3578"/>
                  </a:lnTo>
                  <a:lnTo>
                    <a:pt x="190" y="3584"/>
                  </a:lnTo>
                  <a:lnTo>
                    <a:pt x="191" y="3589"/>
                  </a:lnTo>
                  <a:lnTo>
                    <a:pt x="192" y="3591"/>
                  </a:lnTo>
                  <a:lnTo>
                    <a:pt x="195" y="3592"/>
                  </a:lnTo>
                  <a:lnTo>
                    <a:pt x="197" y="3593"/>
                  </a:lnTo>
                  <a:lnTo>
                    <a:pt x="201" y="3593"/>
                  </a:lnTo>
                  <a:lnTo>
                    <a:pt x="212" y="3591"/>
                  </a:lnTo>
                  <a:lnTo>
                    <a:pt x="223" y="3586"/>
                  </a:lnTo>
                  <a:lnTo>
                    <a:pt x="236" y="3579"/>
                  </a:lnTo>
                  <a:lnTo>
                    <a:pt x="249" y="3574"/>
                  </a:lnTo>
                  <a:lnTo>
                    <a:pt x="254" y="3571"/>
                  </a:lnTo>
                  <a:lnTo>
                    <a:pt x="259" y="3571"/>
                  </a:lnTo>
                  <a:lnTo>
                    <a:pt x="265" y="3571"/>
                  </a:lnTo>
                  <a:lnTo>
                    <a:pt x="270" y="3571"/>
                  </a:lnTo>
                  <a:lnTo>
                    <a:pt x="274" y="3575"/>
                  </a:lnTo>
                  <a:lnTo>
                    <a:pt x="276" y="3579"/>
                  </a:lnTo>
                  <a:lnTo>
                    <a:pt x="279" y="3586"/>
                  </a:lnTo>
                  <a:lnTo>
                    <a:pt x="280" y="3595"/>
                  </a:lnTo>
                  <a:lnTo>
                    <a:pt x="280" y="3611"/>
                  </a:lnTo>
                  <a:lnTo>
                    <a:pt x="280" y="3639"/>
                  </a:lnTo>
                  <a:lnTo>
                    <a:pt x="280" y="3665"/>
                  </a:lnTo>
                  <a:lnTo>
                    <a:pt x="282" y="3676"/>
                  </a:lnTo>
                  <a:lnTo>
                    <a:pt x="285" y="3679"/>
                  </a:lnTo>
                  <a:lnTo>
                    <a:pt x="294" y="3680"/>
                  </a:lnTo>
                  <a:lnTo>
                    <a:pt x="305" y="3681"/>
                  </a:lnTo>
                  <a:lnTo>
                    <a:pt x="318" y="3681"/>
                  </a:lnTo>
                  <a:lnTo>
                    <a:pt x="331" y="3683"/>
                  </a:lnTo>
                  <a:lnTo>
                    <a:pt x="344" y="3684"/>
                  </a:lnTo>
                  <a:lnTo>
                    <a:pt x="355" y="3685"/>
                  </a:lnTo>
                  <a:lnTo>
                    <a:pt x="363" y="3688"/>
                  </a:lnTo>
                  <a:lnTo>
                    <a:pt x="372" y="3690"/>
                  </a:lnTo>
                  <a:lnTo>
                    <a:pt x="381" y="3692"/>
                  </a:lnTo>
                  <a:lnTo>
                    <a:pt x="392" y="3692"/>
                  </a:lnTo>
                  <a:lnTo>
                    <a:pt x="402" y="3690"/>
                  </a:lnTo>
                  <a:lnTo>
                    <a:pt x="411" y="3688"/>
                  </a:lnTo>
                  <a:lnTo>
                    <a:pt x="420" y="3684"/>
                  </a:lnTo>
                  <a:lnTo>
                    <a:pt x="428" y="3679"/>
                  </a:lnTo>
                  <a:lnTo>
                    <a:pt x="436" y="3672"/>
                  </a:lnTo>
                  <a:lnTo>
                    <a:pt x="441" y="3665"/>
                  </a:lnTo>
                  <a:lnTo>
                    <a:pt x="445" y="3657"/>
                  </a:lnTo>
                  <a:lnTo>
                    <a:pt x="446" y="3650"/>
                  </a:lnTo>
                  <a:lnTo>
                    <a:pt x="446" y="3642"/>
                  </a:lnTo>
                  <a:lnTo>
                    <a:pt x="442" y="3627"/>
                  </a:lnTo>
                  <a:lnTo>
                    <a:pt x="436" y="3611"/>
                  </a:lnTo>
                  <a:lnTo>
                    <a:pt x="433" y="3602"/>
                  </a:lnTo>
                  <a:lnTo>
                    <a:pt x="433" y="3596"/>
                  </a:lnTo>
                  <a:lnTo>
                    <a:pt x="432" y="3591"/>
                  </a:lnTo>
                  <a:lnTo>
                    <a:pt x="433" y="3587"/>
                  </a:lnTo>
                  <a:lnTo>
                    <a:pt x="438" y="3578"/>
                  </a:lnTo>
                  <a:lnTo>
                    <a:pt x="449" y="3567"/>
                  </a:lnTo>
                  <a:lnTo>
                    <a:pt x="450" y="3563"/>
                  </a:lnTo>
                  <a:lnTo>
                    <a:pt x="451" y="3560"/>
                  </a:lnTo>
                  <a:lnTo>
                    <a:pt x="451" y="3553"/>
                  </a:lnTo>
                  <a:lnTo>
                    <a:pt x="450" y="3548"/>
                  </a:lnTo>
                  <a:lnTo>
                    <a:pt x="447" y="3534"/>
                  </a:lnTo>
                  <a:lnTo>
                    <a:pt x="443" y="3518"/>
                  </a:lnTo>
                  <a:lnTo>
                    <a:pt x="440" y="3504"/>
                  </a:lnTo>
                  <a:lnTo>
                    <a:pt x="437" y="3492"/>
                  </a:lnTo>
                  <a:lnTo>
                    <a:pt x="437" y="3487"/>
                  </a:lnTo>
                  <a:lnTo>
                    <a:pt x="438" y="3483"/>
                  </a:lnTo>
                  <a:lnTo>
                    <a:pt x="440" y="3479"/>
                  </a:lnTo>
                  <a:lnTo>
                    <a:pt x="442" y="3478"/>
                  </a:lnTo>
                  <a:lnTo>
                    <a:pt x="447" y="3478"/>
                  </a:lnTo>
                  <a:lnTo>
                    <a:pt x="454" y="3479"/>
                  </a:lnTo>
                  <a:lnTo>
                    <a:pt x="462" y="3482"/>
                  </a:lnTo>
                  <a:lnTo>
                    <a:pt x="471" y="3486"/>
                  </a:lnTo>
                  <a:lnTo>
                    <a:pt x="493" y="3496"/>
                  </a:lnTo>
                  <a:lnTo>
                    <a:pt x="517" y="3508"/>
                  </a:lnTo>
                  <a:lnTo>
                    <a:pt x="542" y="3521"/>
                  </a:lnTo>
                  <a:lnTo>
                    <a:pt x="563" y="3534"/>
                  </a:lnTo>
                  <a:lnTo>
                    <a:pt x="572" y="3540"/>
                  </a:lnTo>
                  <a:lnTo>
                    <a:pt x="578" y="3545"/>
                  </a:lnTo>
                  <a:lnTo>
                    <a:pt x="583" y="3551"/>
                  </a:lnTo>
                  <a:lnTo>
                    <a:pt x="587" y="3554"/>
                  </a:lnTo>
                  <a:lnTo>
                    <a:pt x="591" y="3566"/>
                  </a:lnTo>
                  <a:lnTo>
                    <a:pt x="598" y="3582"/>
                  </a:lnTo>
                  <a:lnTo>
                    <a:pt x="602" y="3589"/>
                  </a:lnTo>
                  <a:lnTo>
                    <a:pt x="604" y="3597"/>
                  </a:lnTo>
                  <a:lnTo>
                    <a:pt x="608" y="3601"/>
                  </a:lnTo>
                  <a:lnTo>
                    <a:pt x="609" y="3604"/>
                  </a:lnTo>
                  <a:lnTo>
                    <a:pt x="614" y="3604"/>
                  </a:lnTo>
                  <a:lnTo>
                    <a:pt x="620" y="3602"/>
                  </a:lnTo>
                  <a:lnTo>
                    <a:pt x="624" y="3600"/>
                  </a:lnTo>
                  <a:lnTo>
                    <a:pt x="626" y="3597"/>
                  </a:lnTo>
                  <a:lnTo>
                    <a:pt x="630" y="3589"/>
                  </a:lnTo>
                  <a:lnTo>
                    <a:pt x="633" y="3580"/>
                  </a:lnTo>
                  <a:lnTo>
                    <a:pt x="636" y="3560"/>
                  </a:lnTo>
                  <a:lnTo>
                    <a:pt x="642" y="3541"/>
                  </a:lnTo>
                  <a:lnTo>
                    <a:pt x="648" y="3512"/>
                  </a:lnTo>
                  <a:close/>
                  <a:moveTo>
                    <a:pt x="1072" y="2004"/>
                  </a:moveTo>
                  <a:lnTo>
                    <a:pt x="1068" y="1996"/>
                  </a:lnTo>
                  <a:lnTo>
                    <a:pt x="1064" y="1991"/>
                  </a:lnTo>
                  <a:lnTo>
                    <a:pt x="1058" y="1987"/>
                  </a:lnTo>
                  <a:lnTo>
                    <a:pt x="1050" y="1983"/>
                  </a:lnTo>
                  <a:lnTo>
                    <a:pt x="1034" y="1979"/>
                  </a:lnTo>
                  <a:lnTo>
                    <a:pt x="1020" y="1975"/>
                  </a:lnTo>
                  <a:lnTo>
                    <a:pt x="1011" y="1973"/>
                  </a:lnTo>
                  <a:lnTo>
                    <a:pt x="1003" y="1969"/>
                  </a:lnTo>
                  <a:lnTo>
                    <a:pt x="997" y="1964"/>
                  </a:lnTo>
                  <a:lnTo>
                    <a:pt x="991" y="1957"/>
                  </a:lnTo>
                  <a:lnTo>
                    <a:pt x="989" y="1952"/>
                  </a:lnTo>
                  <a:lnTo>
                    <a:pt x="988" y="1948"/>
                  </a:lnTo>
                  <a:lnTo>
                    <a:pt x="986" y="1946"/>
                  </a:lnTo>
                  <a:lnTo>
                    <a:pt x="986" y="1943"/>
                  </a:lnTo>
                  <a:lnTo>
                    <a:pt x="988" y="1940"/>
                  </a:lnTo>
                  <a:lnTo>
                    <a:pt x="990" y="1939"/>
                  </a:lnTo>
                  <a:lnTo>
                    <a:pt x="993" y="1939"/>
                  </a:lnTo>
                  <a:lnTo>
                    <a:pt x="995" y="1939"/>
                  </a:lnTo>
                  <a:lnTo>
                    <a:pt x="1010" y="1942"/>
                  </a:lnTo>
                  <a:lnTo>
                    <a:pt x="1023" y="1946"/>
                  </a:lnTo>
                  <a:lnTo>
                    <a:pt x="1028" y="1947"/>
                  </a:lnTo>
                  <a:lnTo>
                    <a:pt x="1033" y="1947"/>
                  </a:lnTo>
                  <a:lnTo>
                    <a:pt x="1039" y="1946"/>
                  </a:lnTo>
                  <a:lnTo>
                    <a:pt x="1046" y="1944"/>
                  </a:lnTo>
                  <a:lnTo>
                    <a:pt x="1058" y="1942"/>
                  </a:lnTo>
                  <a:lnTo>
                    <a:pt x="1069" y="1938"/>
                  </a:lnTo>
                  <a:lnTo>
                    <a:pt x="1073" y="1935"/>
                  </a:lnTo>
                  <a:lnTo>
                    <a:pt x="1080" y="1931"/>
                  </a:lnTo>
                  <a:lnTo>
                    <a:pt x="1082" y="1930"/>
                  </a:lnTo>
                  <a:lnTo>
                    <a:pt x="1085" y="1930"/>
                  </a:lnTo>
                  <a:lnTo>
                    <a:pt x="1087" y="1930"/>
                  </a:lnTo>
                  <a:lnTo>
                    <a:pt x="1087" y="1933"/>
                  </a:lnTo>
                  <a:lnTo>
                    <a:pt x="1089" y="1944"/>
                  </a:lnTo>
                  <a:lnTo>
                    <a:pt x="1090" y="1955"/>
                  </a:lnTo>
                  <a:lnTo>
                    <a:pt x="1091" y="1966"/>
                  </a:lnTo>
                  <a:lnTo>
                    <a:pt x="1092" y="1977"/>
                  </a:lnTo>
                  <a:lnTo>
                    <a:pt x="1094" y="1987"/>
                  </a:lnTo>
                  <a:lnTo>
                    <a:pt x="1094" y="1999"/>
                  </a:lnTo>
                  <a:lnTo>
                    <a:pt x="1092" y="2004"/>
                  </a:lnTo>
                  <a:lnTo>
                    <a:pt x="1090" y="2008"/>
                  </a:lnTo>
                  <a:lnTo>
                    <a:pt x="1089" y="2009"/>
                  </a:lnTo>
                  <a:lnTo>
                    <a:pt x="1086" y="2010"/>
                  </a:lnTo>
                  <a:lnTo>
                    <a:pt x="1083" y="2010"/>
                  </a:lnTo>
                  <a:lnTo>
                    <a:pt x="1081" y="2010"/>
                  </a:lnTo>
                  <a:lnTo>
                    <a:pt x="1072" y="2004"/>
                  </a:lnTo>
                  <a:close/>
                  <a:moveTo>
                    <a:pt x="1836" y="1501"/>
                  </a:moveTo>
                  <a:lnTo>
                    <a:pt x="1826" y="1493"/>
                  </a:lnTo>
                  <a:lnTo>
                    <a:pt x="1814" y="1488"/>
                  </a:lnTo>
                  <a:lnTo>
                    <a:pt x="1808" y="1487"/>
                  </a:lnTo>
                  <a:lnTo>
                    <a:pt x="1801" y="1487"/>
                  </a:lnTo>
                  <a:lnTo>
                    <a:pt x="1795" y="1487"/>
                  </a:lnTo>
                  <a:lnTo>
                    <a:pt x="1788" y="1488"/>
                  </a:lnTo>
                  <a:lnTo>
                    <a:pt x="1784" y="1490"/>
                  </a:lnTo>
                  <a:lnTo>
                    <a:pt x="1780" y="1493"/>
                  </a:lnTo>
                  <a:lnTo>
                    <a:pt x="1777" y="1497"/>
                  </a:lnTo>
                  <a:lnTo>
                    <a:pt x="1774" y="1501"/>
                  </a:lnTo>
                  <a:lnTo>
                    <a:pt x="1770" y="1510"/>
                  </a:lnTo>
                  <a:lnTo>
                    <a:pt x="1769" y="1519"/>
                  </a:lnTo>
                  <a:lnTo>
                    <a:pt x="1769" y="1526"/>
                  </a:lnTo>
                  <a:lnTo>
                    <a:pt x="1770" y="1531"/>
                  </a:lnTo>
                  <a:lnTo>
                    <a:pt x="1773" y="1537"/>
                  </a:lnTo>
                  <a:lnTo>
                    <a:pt x="1777" y="1544"/>
                  </a:lnTo>
                  <a:lnTo>
                    <a:pt x="1780" y="1549"/>
                  </a:lnTo>
                  <a:lnTo>
                    <a:pt x="1784" y="1554"/>
                  </a:lnTo>
                  <a:lnTo>
                    <a:pt x="1788" y="1558"/>
                  </a:lnTo>
                  <a:lnTo>
                    <a:pt x="1793" y="1562"/>
                  </a:lnTo>
                  <a:lnTo>
                    <a:pt x="1799" y="1565"/>
                  </a:lnTo>
                  <a:lnTo>
                    <a:pt x="1804" y="1567"/>
                  </a:lnTo>
                  <a:lnTo>
                    <a:pt x="1809" y="1569"/>
                  </a:lnTo>
                  <a:lnTo>
                    <a:pt x="1814" y="1569"/>
                  </a:lnTo>
                  <a:lnTo>
                    <a:pt x="1824" y="1569"/>
                  </a:lnTo>
                  <a:lnTo>
                    <a:pt x="1835" y="1566"/>
                  </a:lnTo>
                  <a:lnTo>
                    <a:pt x="1839" y="1565"/>
                  </a:lnTo>
                  <a:lnTo>
                    <a:pt x="1844" y="1561"/>
                  </a:lnTo>
                  <a:lnTo>
                    <a:pt x="1846" y="1558"/>
                  </a:lnTo>
                  <a:lnTo>
                    <a:pt x="1849" y="1554"/>
                  </a:lnTo>
                  <a:lnTo>
                    <a:pt x="1852" y="1549"/>
                  </a:lnTo>
                  <a:lnTo>
                    <a:pt x="1853" y="1544"/>
                  </a:lnTo>
                  <a:lnTo>
                    <a:pt x="1853" y="1537"/>
                  </a:lnTo>
                  <a:lnTo>
                    <a:pt x="1853" y="1531"/>
                  </a:lnTo>
                  <a:lnTo>
                    <a:pt x="1836" y="1501"/>
                  </a:lnTo>
                  <a:close/>
                  <a:moveTo>
                    <a:pt x="155" y="360"/>
                  </a:moveTo>
                  <a:lnTo>
                    <a:pt x="180" y="372"/>
                  </a:lnTo>
                  <a:lnTo>
                    <a:pt x="204" y="379"/>
                  </a:lnTo>
                  <a:lnTo>
                    <a:pt x="215" y="382"/>
                  </a:lnTo>
                  <a:lnTo>
                    <a:pt x="228" y="382"/>
                  </a:lnTo>
                  <a:lnTo>
                    <a:pt x="243" y="381"/>
                  </a:lnTo>
                  <a:lnTo>
                    <a:pt x="257" y="375"/>
                  </a:lnTo>
                  <a:lnTo>
                    <a:pt x="274" y="370"/>
                  </a:lnTo>
                  <a:lnTo>
                    <a:pt x="288" y="366"/>
                  </a:lnTo>
                  <a:lnTo>
                    <a:pt x="301" y="363"/>
                  </a:lnTo>
                  <a:lnTo>
                    <a:pt x="311" y="361"/>
                  </a:lnTo>
                  <a:lnTo>
                    <a:pt x="320" y="361"/>
                  </a:lnTo>
                  <a:lnTo>
                    <a:pt x="328" y="361"/>
                  </a:lnTo>
                  <a:lnTo>
                    <a:pt x="336" y="363"/>
                  </a:lnTo>
                  <a:lnTo>
                    <a:pt x="342" y="365"/>
                  </a:lnTo>
                  <a:lnTo>
                    <a:pt x="357" y="370"/>
                  </a:lnTo>
                  <a:lnTo>
                    <a:pt x="373" y="378"/>
                  </a:lnTo>
                  <a:lnTo>
                    <a:pt x="384" y="382"/>
                  </a:lnTo>
                  <a:lnTo>
                    <a:pt x="397" y="385"/>
                  </a:lnTo>
                  <a:lnTo>
                    <a:pt x="410" y="388"/>
                  </a:lnTo>
                  <a:lnTo>
                    <a:pt x="427" y="392"/>
                  </a:lnTo>
                  <a:lnTo>
                    <a:pt x="441" y="392"/>
                  </a:lnTo>
                  <a:lnTo>
                    <a:pt x="453" y="392"/>
                  </a:lnTo>
                  <a:lnTo>
                    <a:pt x="462" y="390"/>
                  </a:lnTo>
                  <a:lnTo>
                    <a:pt x="471" y="386"/>
                  </a:lnTo>
                  <a:lnTo>
                    <a:pt x="477" y="379"/>
                  </a:lnTo>
                  <a:lnTo>
                    <a:pt x="484" y="373"/>
                  </a:lnTo>
                  <a:lnTo>
                    <a:pt x="489" y="365"/>
                  </a:lnTo>
                  <a:lnTo>
                    <a:pt x="494" y="357"/>
                  </a:lnTo>
                  <a:lnTo>
                    <a:pt x="502" y="338"/>
                  </a:lnTo>
                  <a:lnTo>
                    <a:pt x="508" y="318"/>
                  </a:lnTo>
                  <a:lnTo>
                    <a:pt x="512" y="309"/>
                  </a:lnTo>
                  <a:lnTo>
                    <a:pt x="517" y="299"/>
                  </a:lnTo>
                  <a:lnTo>
                    <a:pt x="522" y="291"/>
                  </a:lnTo>
                  <a:lnTo>
                    <a:pt x="528" y="283"/>
                  </a:lnTo>
                  <a:lnTo>
                    <a:pt x="547" y="263"/>
                  </a:lnTo>
                  <a:lnTo>
                    <a:pt x="576" y="238"/>
                  </a:lnTo>
                  <a:lnTo>
                    <a:pt x="590" y="226"/>
                  </a:lnTo>
                  <a:lnTo>
                    <a:pt x="605" y="217"/>
                  </a:lnTo>
                  <a:lnTo>
                    <a:pt x="618" y="210"/>
                  </a:lnTo>
                  <a:lnTo>
                    <a:pt x="630" y="206"/>
                  </a:lnTo>
                  <a:lnTo>
                    <a:pt x="640" y="203"/>
                  </a:lnTo>
                  <a:lnTo>
                    <a:pt x="647" y="203"/>
                  </a:lnTo>
                  <a:lnTo>
                    <a:pt x="649" y="204"/>
                  </a:lnTo>
                  <a:lnTo>
                    <a:pt x="651" y="206"/>
                  </a:lnTo>
                  <a:lnTo>
                    <a:pt x="652" y="208"/>
                  </a:lnTo>
                  <a:lnTo>
                    <a:pt x="652" y="210"/>
                  </a:lnTo>
                  <a:lnTo>
                    <a:pt x="648" y="223"/>
                  </a:lnTo>
                  <a:lnTo>
                    <a:pt x="640" y="239"/>
                  </a:lnTo>
                  <a:lnTo>
                    <a:pt x="636" y="250"/>
                  </a:lnTo>
                  <a:lnTo>
                    <a:pt x="634" y="259"/>
                  </a:lnTo>
                  <a:lnTo>
                    <a:pt x="633" y="269"/>
                  </a:lnTo>
                  <a:lnTo>
                    <a:pt x="634" y="280"/>
                  </a:lnTo>
                  <a:lnTo>
                    <a:pt x="635" y="285"/>
                  </a:lnTo>
                  <a:lnTo>
                    <a:pt x="638" y="289"/>
                  </a:lnTo>
                  <a:lnTo>
                    <a:pt x="640" y="294"/>
                  </a:lnTo>
                  <a:lnTo>
                    <a:pt x="644" y="299"/>
                  </a:lnTo>
                  <a:lnTo>
                    <a:pt x="649" y="303"/>
                  </a:lnTo>
                  <a:lnTo>
                    <a:pt x="655" y="307"/>
                  </a:lnTo>
                  <a:lnTo>
                    <a:pt x="662" y="311"/>
                  </a:lnTo>
                  <a:lnTo>
                    <a:pt x="670" y="315"/>
                  </a:lnTo>
                  <a:lnTo>
                    <a:pt x="679" y="318"/>
                  </a:lnTo>
                  <a:lnTo>
                    <a:pt x="687" y="324"/>
                  </a:lnTo>
                  <a:lnTo>
                    <a:pt x="695" y="329"/>
                  </a:lnTo>
                  <a:lnTo>
                    <a:pt x="700" y="335"/>
                  </a:lnTo>
                  <a:lnTo>
                    <a:pt x="712" y="348"/>
                  </a:lnTo>
                  <a:lnTo>
                    <a:pt x="719" y="364"/>
                  </a:lnTo>
                  <a:lnTo>
                    <a:pt x="734" y="397"/>
                  </a:lnTo>
                  <a:lnTo>
                    <a:pt x="749" y="430"/>
                  </a:lnTo>
                  <a:lnTo>
                    <a:pt x="760" y="444"/>
                  </a:lnTo>
                  <a:lnTo>
                    <a:pt x="769" y="454"/>
                  </a:lnTo>
                  <a:lnTo>
                    <a:pt x="774" y="458"/>
                  </a:lnTo>
                  <a:lnTo>
                    <a:pt x="779" y="461"/>
                  </a:lnTo>
                  <a:lnTo>
                    <a:pt x="783" y="464"/>
                  </a:lnTo>
                  <a:lnTo>
                    <a:pt x="788" y="464"/>
                  </a:lnTo>
                  <a:lnTo>
                    <a:pt x="793" y="464"/>
                  </a:lnTo>
                  <a:lnTo>
                    <a:pt x="798" y="462"/>
                  </a:lnTo>
                  <a:lnTo>
                    <a:pt x="802" y="460"/>
                  </a:lnTo>
                  <a:lnTo>
                    <a:pt x="807" y="456"/>
                  </a:lnTo>
                  <a:lnTo>
                    <a:pt x="813" y="451"/>
                  </a:lnTo>
                  <a:lnTo>
                    <a:pt x="818" y="444"/>
                  </a:lnTo>
                  <a:lnTo>
                    <a:pt x="823" y="436"/>
                  </a:lnTo>
                  <a:lnTo>
                    <a:pt x="827" y="429"/>
                  </a:lnTo>
                  <a:lnTo>
                    <a:pt x="840" y="409"/>
                  </a:lnTo>
                  <a:lnTo>
                    <a:pt x="853" y="391"/>
                  </a:lnTo>
                  <a:lnTo>
                    <a:pt x="867" y="375"/>
                  </a:lnTo>
                  <a:lnTo>
                    <a:pt x="881" y="360"/>
                  </a:lnTo>
                  <a:lnTo>
                    <a:pt x="894" y="343"/>
                  </a:lnTo>
                  <a:lnTo>
                    <a:pt x="905" y="326"/>
                  </a:lnTo>
                  <a:lnTo>
                    <a:pt x="909" y="317"/>
                  </a:lnTo>
                  <a:lnTo>
                    <a:pt x="912" y="308"/>
                  </a:lnTo>
                  <a:lnTo>
                    <a:pt x="914" y="298"/>
                  </a:lnTo>
                  <a:lnTo>
                    <a:pt x="915" y="286"/>
                  </a:lnTo>
                  <a:lnTo>
                    <a:pt x="916" y="278"/>
                  </a:lnTo>
                  <a:lnTo>
                    <a:pt x="918" y="268"/>
                  </a:lnTo>
                  <a:lnTo>
                    <a:pt x="921" y="258"/>
                  </a:lnTo>
                  <a:lnTo>
                    <a:pt x="925" y="246"/>
                  </a:lnTo>
                  <a:lnTo>
                    <a:pt x="929" y="236"/>
                  </a:lnTo>
                  <a:lnTo>
                    <a:pt x="936" y="225"/>
                  </a:lnTo>
                  <a:lnTo>
                    <a:pt x="938" y="221"/>
                  </a:lnTo>
                  <a:lnTo>
                    <a:pt x="942" y="219"/>
                  </a:lnTo>
                  <a:lnTo>
                    <a:pt x="946" y="216"/>
                  </a:lnTo>
                  <a:lnTo>
                    <a:pt x="949" y="215"/>
                  </a:lnTo>
                  <a:lnTo>
                    <a:pt x="951" y="215"/>
                  </a:lnTo>
                  <a:lnTo>
                    <a:pt x="955" y="217"/>
                  </a:lnTo>
                  <a:lnTo>
                    <a:pt x="958" y="220"/>
                  </a:lnTo>
                  <a:lnTo>
                    <a:pt x="962" y="224"/>
                  </a:lnTo>
                  <a:lnTo>
                    <a:pt x="969" y="233"/>
                  </a:lnTo>
                  <a:lnTo>
                    <a:pt x="976" y="245"/>
                  </a:lnTo>
                  <a:lnTo>
                    <a:pt x="990" y="269"/>
                  </a:lnTo>
                  <a:lnTo>
                    <a:pt x="1002" y="283"/>
                  </a:lnTo>
                  <a:lnTo>
                    <a:pt x="1016" y="290"/>
                  </a:lnTo>
                  <a:lnTo>
                    <a:pt x="1032" y="296"/>
                  </a:lnTo>
                  <a:lnTo>
                    <a:pt x="1039" y="299"/>
                  </a:lnTo>
                  <a:lnTo>
                    <a:pt x="1047" y="302"/>
                  </a:lnTo>
                  <a:lnTo>
                    <a:pt x="1055" y="303"/>
                  </a:lnTo>
                  <a:lnTo>
                    <a:pt x="1063" y="304"/>
                  </a:lnTo>
                  <a:lnTo>
                    <a:pt x="1077" y="304"/>
                  </a:lnTo>
                  <a:lnTo>
                    <a:pt x="1089" y="306"/>
                  </a:lnTo>
                  <a:lnTo>
                    <a:pt x="1100" y="308"/>
                  </a:lnTo>
                  <a:lnTo>
                    <a:pt x="1113" y="313"/>
                  </a:lnTo>
                  <a:lnTo>
                    <a:pt x="1126" y="317"/>
                  </a:lnTo>
                  <a:lnTo>
                    <a:pt x="1138" y="320"/>
                  </a:lnTo>
                  <a:lnTo>
                    <a:pt x="1148" y="322"/>
                  </a:lnTo>
                  <a:lnTo>
                    <a:pt x="1159" y="321"/>
                  </a:lnTo>
                  <a:lnTo>
                    <a:pt x="1162" y="320"/>
                  </a:lnTo>
                  <a:lnTo>
                    <a:pt x="1166" y="317"/>
                  </a:lnTo>
                  <a:lnTo>
                    <a:pt x="1169" y="315"/>
                  </a:lnTo>
                  <a:lnTo>
                    <a:pt x="1173" y="311"/>
                  </a:lnTo>
                  <a:lnTo>
                    <a:pt x="1174" y="306"/>
                  </a:lnTo>
                  <a:lnTo>
                    <a:pt x="1177" y="300"/>
                  </a:lnTo>
                  <a:lnTo>
                    <a:pt x="1177" y="293"/>
                  </a:lnTo>
                  <a:lnTo>
                    <a:pt x="1178" y="285"/>
                  </a:lnTo>
                  <a:lnTo>
                    <a:pt x="1175" y="271"/>
                  </a:lnTo>
                  <a:lnTo>
                    <a:pt x="1174" y="252"/>
                  </a:lnTo>
                  <a:lnTo>
                    <a:pt x="1174" y="243"/>
                  </a:lnTo>
                  <a:lnTo>
                    <a:pt x="1174" y="236"/>
                  </a:lnTo>
                  <a:lnTo>
                    <a:pt x="1175" y="233"/>
                  </a:lnTo>
                  <a:lnTo>
                    <a:pt x="1178" y="229"/>
                  </a:lnTo>
                  <a:lnTo>
                    <a:pt x="1179" y="228"/>
                  </a:lnTo>
                  <a:lnTo>
                    <a:pt x="1182" y="226"/>
                  </a:lnTo>
                  <a:lnTo>
                    <a:pt x="1187" y="225"/>
                  </a:lnTo>
                  <a:lnTo>
                    <a:pt x="1192" y="225"/>
                  </a:lnTo>
                  <a:lnTo>
                    <a:pt x="1199" y="225"/>
                  </a:lnTo>
                  <a:lnTo>
                    <a:pt x="1205" y="226"/>
                  </a:lnTo>
                  <a:lnTo>
                    <a:pt x="1221" y="230"/>
                  </a:lnTo>
                  <a:lnTo>
                    <a:pt x="1236" y="234"/>
                  </a:lnTo>
                  <a:lnTo>
                    <a:pt x="1244" y="236"/>
                  </a:lnTo>
                  <a:lnTo>
                    <a:pt x="1252" y="236"/>
                  </a:lnTo>
                  <a:lnTo>
                    <a:pt x="1258" y="236"/>
                  </a:lnTo>
                  <a:lnTo>
                    <a:pt x="1265" y="234"/>
                  </a:lnTo>
                  <a:lnTo>
                    <a:pt x="1271" y="230"/>
                  </a:lnTo>
                  <a:lnTo>
                    <a:pt x="1276" y="226"/>
                  </a:lnTo>
                  <a:lnTo>
                    <a:pt x="1280" y="220"/>
                  </a:lnTo>
                  <a:lnTo>
                    <a:pt x="1283" y="212"/>
                  </a:lnTo>
                  <a:lnTo>
                    <a:pt x="1286" y="206"/>
                  </a:lnTo>
                  <a:lnTo>
                    <a:pt x="1286" y="199"/>
                  </a:lnTo>
                  <a:lnTo>
                    <a:pt x="1286" y="194"/>
                  </a:lnTo>
                  <a:lnTo>
                    <a:pt x="1284" y="189"/>
                  </a:lnTo>
                  <a:lnTo>
                    <a:pt x="1282" y="179"/>
                  </a:lnTo>
                  <a:lnTo>
                    <a:pt x="1278" y="167"/>
                  </a:lnTo>
                  <a:lnTo>
                    <a:pt x="1275" y="160"/>
                  </a:lnTo>
                  <a:lnTo>
                    <a:pt x="1275" y="154"/>
                  </a:lnTo>
                  <a:lnTo>
                    <a:pt x="1275" y="147"/>
                  </a:lnTo>
                  <a:lnTo>
                    <a:pt x="1276" y="141"/>
                  </a:lnTo>
                  <a:lnTo>
                    <a:pt x="1282" y="129"/>
                  </a:lnTo>
                  <a:lnTo>
                    <a:pt x="1288" y="118"/>
                  </a:lnTo>
                  <a:lnTo>
                    <a:pt x="1313" y="76"/>
                  </a:lnTo>
                  <a:lnTo>
                    <a:pt x="1324" y="74"/>
                  </a:lnTo>
                  <a:lnTo>
                    <a:pt x="1336" y="68"/>
                  </a:lnTo>
                  <a:lnTo>
                    <a:pt x="1346" y="62"/>
                  </a:lnTo>
                  <a:lnTo>
                    <a:pt x="1355" y="54"/>
                  </a:lnTo>
                  <a:lnTo>
                    <a:pt x="1376" y="39"/>
                  </a:lnTo>
                  <a:lnTo>
                    <a:pt x="1396" y="26"/>
                  </a:lnTo>
                  <a:lnTo>
                    <a:pt x="1400" y="26"/>
                  </a:lnTo>
                  <a:lnTo>
                    <a:pt x="1406" y="27"/>
                  </a:lnTo>
                  <a:lnTo>
                    <a:pt x="1415" y="31"/>
                  </a:lnTo>
                  <a:lnTo>
                    <a:pt x="1423" y="35"/>
                  </a:lnTo>
                  <a:lnTo>
                    <a:pt x="1441" y="44"/>
                  </a:lnTo>
                  <a:lnTo>
                    <a:pt x="1455" y="49"/>
                  </a:lnTo>
                  <a:lnTo>
                    <a:pt x="1466" y="50"/>
                  </a:lnTo>
                  <a:lnTo>
                    <a:pt x="1476" y="50"/>
                  </a:lnTo>
                  <a:lnTo>
                    <a:pt x="1485" y="49"/>
                  </a:lnTo>
                  <a:lnTo>
                    <a:pt x="1495" y="46"/>
                  </a:lnTo>
                  <a:lnTo>
                    <a:pt x="1515" y="39"/>
                  </a:lnTo>
                  <a:lnTo>
                    <a:pt x="1536" y="30"/>
                  </a:lnTo>
                  <a:lnTo>
                    <a:pt x="1555" y="19"/>
                  </a:lnTo>
                  <a:lnTo>
                    <a:pt x="1574" y="10"/>
                  </a:lnTo>
                  <a:lnTo>
                    <a:pt x="1585" y="6"/>
                  </a:lnTo>
                  <a:lnTo>
                    <a:pt x="1595" y="2"/>
                  </a:lnTo>
                  <a:lnTo>
                    <a:pt x="1606" y="1"/>
                  </a:lnTo>
                  <a:lnTo>
                    <a:pt x="1616" y="0"/>
                  </a:lnTo>
                  <a:lnTo>
                    <a:pt x="1630" y="0"/>
                  </a:lnTo>
                  <a:lnTo>
                    <a:pt x="1646" y="1"/>
                  </a:lnTo>
                  <a:lnTo>
                    <a:pt x="1661" y="4"/>
                  </a:lnTo>
                  <a:lnTo>
                    <a:pt x="1677" y="6"/>
                  </a:lnTo>
                  <a:lnTo>
                    <a:pt x="1692" y="9"/>
                  </a:lnTo>
                  <a:lnTo>
                    <a:pt x="1709" y="11"/>
                  </a:lnTo>
                  <a:lnTo>
                    <a:pt x="1725" y="13"/>
                  </a:lnTo>
                  <a:lnTo>
                    <a:pt x="1740" y="14"/>
                  </a:lnTo>
                  <a:lnTo>
                    <a:pt x="1782" y="11"/>
                  </a:lnTo>
                  <a:lnTo>
                    <a:pt x="1839" y="9"/>
                  </a:lnTo>
                  <a:lnTo>
                    <a:pt x="1852" y="9"/>
                  </a:lnTo>
                  <a:lnTo>
                    <a:pt x="1866" y="10"/>
                  </a:lnTo>
                  <a:lnTo>
                    <a:pt x="1878" y="13"/>
                  </a:lnTo>
                  <a:lnTo>
                    <a:pt x="1888" y="17"/>
                  </a:lnTo>
                  <a:lnTo>
                    <a:pt x="1897" y="21"/>
                  </a:lnTo>
                  <a:lnTo>
                    <a:pt x="1905" y="26"/>
                  </a:lnTo>
                  <a:lnTo>
                    <a:pt x="1907" y="30"/>
                  </a:lnTo>
                  <a:lnTo>
                    <a:pt x="1909" y="32"/>
                  </a:lnTo>
                  <a:lnTo>
                    <a:pt x="1910" y="36"/>
                  </a:lnTo>
                  <a:lnTo>
                    <a:pt x="1911" y="41"/>
                  </a:lnTo>
                  <a:lnTo>
                    <a:pt x="1910" y="93"/>
                  </a:lnTo>
                  <a:lnTo>
                    <a:pt x="1909" y="136"/>
                  </a:lnTo>
                  <a:lnTo>
                    <a:pt x="1910" y="145"/>
                  </a:lnTo>
                  <a:lnTo>
                    <a:pt x="1913" y="154"/>
                  </a:lnTo>
                  <a:lnTo>
                    <a:pt x="1915" y="164"/>
                  </a:lnTo>
                  <a:lnTo>
                    <a:pt x="1920" y="173"/>
                  </a:lnTo>
                  <a:lnTo>
                    <a:pt x="1927" y="184"/>
                  </a:lnTo>
                  <a:lnTo>
                    <a:pt x="1935" y="194"/>
                  </a:lnTo>
                  <a:lnTo>
                    <a:pt x="1944" y="204"/>
                  </a:lnTo>
                  <a:lnTo>
                    <a:pt x="1955" y="216"/>
                  </a:lnTo>
                  <a:lnTo>
                    <a:pt x="1971" y="225"/>
                  </a:lnTo>
                  <a:lnTo>
                    <a:pt x="1985" y="232"/>
                  </a:lnTo>
                  <a:lnTo>
                    <a:pt x="1999" y="238"/>
                  </a:lnTo>
                  <a:lnTo>
                    <a:pt x="2014" y="242"/>
                  </a:lnTo>
                  <a:lnTo>
                    <a:pt x="2028" y="246"/>
                  </a:lnTo>
                  <a:lnTo>
                    <a:pt x="2043" y="249"/>
                  </a:lnTo>
                  <a:lnTo>
                    <a:pt x="2059" y="250"/>
                  </a:lnTo>
                  <a:lnTo>
                    <a:pt x="2076" y="251"/>
                  </a:lnTo>
                  <a:lnTo>
                    <a:pt x="2090" y="254"/>
                  </a:lnTo>
                  <a:lnTo>
                    <a:pt x="2104" y="256"/>
                  </a:lnTo>
                  <a:lnTo>
                    <a:pt x="2117" y="260"/>
                  </a:lnTo>
                  <a:lnTo>
                    <a:pt x="2129" y="264"/>
                  </a:lnTo>
                  <a:lnTo>
                    <a:pt x="2151" y="276"/>
                  </a:lnTo>
                  <a:lnTo>
                    <a:pt x="2173" y="287"/>
                  </a:lnTo>
                  <a:lnTo>
                    <a:pt x="2194" y="299"/>
                  </a:lnTo>
                  <a:lnTo>
                    <a:pt x="2216" y="309"/>
                  </a:lnTo>
                  <a:lnTo>
                    <a:pt x="2227" y="315"/>
                  </a:lnTo>
                  <a:lnTo>
                    <a:pt x="2239" y="318"/>
                  </a:lnTo>
                  <a:lnTo>
                    <a:pt x="2252" y="321"/>
                  </a:lnTo>
                  <a:lnTo>
                    <a:pt x="2266" y="324"/>
                  </a:lnTo>
                  <a:lnTo>
                    <a:pt x="2278" y="325"/>
                  </a:lnTo>
                  <a:lnTo>
                    <a:pt x="2288" y="328"/>
                  </a:lnTo>
                  <a:lnTo>
                    <a:pt x="2299" y="330"/>
                  </a:lnTo>
                  <a:lnTo>
                    <a:pt x="2308" y="334"/>
                  </a:lnTo>
                  <a:lnTo>
                    <a:pt x="2317" y="338"/>
                  </a:lnTo>
                  <a:lnTo>
                    <a:pt x="2325" y="343"/>
                  </a:lnTo>
                  <a:lnTo>
                    <a:pt x="2332" y="348"/>
                  </a:lnTo>
                  <a:lnTo>
                    <a:pt x="2340" y="355"/>
                  </a:lnTo>
                  <a:lnTo>
                    <a:pt x="2353" y="368"/>
                  </a:lnTo>
                  <a:lnTo>
                    <a:pt x="2365" y="383"/>
                  </a:lnTo>
                  <a:lnTo>
                    <a:pt x="2376" y="400"/>
                  </a:lnTo>
                  <a:lnTo>
                    <a:pt x="2388" y="420"/>
                  </a:lnTo>
                  <a:lnTo>
                    <a:pt x="2328" y="444"/>
                  </a:lnTo>
                  <a:lnTo>
                    <a:pt x="2319" y="447"/>
                  </a:lnTo>
                  <a:lnTo>
                    <a:pt x="2312" y="449"/>
                  </a:lnTo>
                  <a:lnTo>
                    <a:pt x="2305" y="452"/>
                  </a:lnTo>
                  <a:lnTo>
                    <a:pt x="2300" y="457"/>
                  </a:lnTo>
                  <a:lnTo>
                    <a:pt x="2296" y="462"/>
                  </a:lnTo>
                  <a:lnTo>
                    <a:pt x="2293" y="467"/>
                  </a:lnTo>
                  <a:lnTo>
                    <a:pt x="2292" y="474"/>
                  </a:lnTo>
                  <a:lnTo>
                    <a:pt x="2291" y="480"/>
                  </a:lnTo>
                  <a:lnTo>
                    <a:pt x="2292" y="495"/>
                  </a:lnTo>
                  <a:lnTo>
                    <a:pt x="2293" y="509"/>
                  </a:lnTo>
                  <a:lnTo>
                    <a:pt x="2297" y="524"/>
                  </a:lnTo>
                  <a:lnTo>
                    <a:pt x="2300" y="537"/>
                  </a:lnTo>
                  <a:lnTo>
                    <a:pt x="2302" y="553"/>
                  </a:lnTo>
                  <a:lnTo>
                    <a:pt x="2304" y="570"/>
                  </a:lnTo>
                  <a:lnTo>
                    <a:pt x="2304" y="585"/>
                  </a:lnTo>
                  <a:lnTo>
                    <a:pt x="2304" y="601"/>
                  </a:lnTo>
                  <a:lnTo>
                    <a:pt x="2305" y="616"/>
                  </a:lnTo>
                  <a:lnTo>
                    <a:pt x="2306" y="632"/>
                  </a:lnTo>
                  <a:lnTo>
                    <a:pt x="2310" y="647"/>
                  </a:lnTo>
                  <a:lnTo>
                    <a:pt x="2317" y="662"/>
                  </a:lnTo>
                  <a:lnTo>
                    <a:pt x="2339" y="695"/>
                  </a:lnTo>
                  <a:lnTo>
                    <a:pt x="2365" y="736"/>
                  </a:lnTo>
                  <a:lnTo>
                    <a:pt x="2371" y="746"/>
                  </a:lnTo>
                  <a:lnTo>
                    <a:pt x="2375" y="756"/>
                  </a:lnTo>
                  <a:lnTo>
                    <a:pt x="2378" y="767"/>
                  </a:lnTo>
                  <a:lnTo>
                    <a:pt x="2379" y="777"/>
                  </a:lnTo>
                  <a:lnTo>
                    <a:pt x="2379" y="786"/>
                  </a:lnTo>
                  <a:lnTo>
                    <a:pt x="2376" y="796"/>
                  </a:lnTo>
                  <a:lnTo>
                    <a:pt x="2371" y="806"/>
                  </a:lnTo>
                  <a:lnTo>
                    <a:pt x="2363" y="813"/>
                  </a:lnTo>
                  <a:lnTo>
                    <a:pt x="2322" y="820"/>
                  </a:lnTo>
                  <a:lnTo>
                    <a:pt x="2332" y="802"/>
                  </a:lnTo>
                  <a:lnTo>
                    <a:pt x="2341" y="790"/>
                  </a:lnTo>
                  <a:lnTo>
                    <a:pt x="2348" y="784"/>
                  </a:lnTo>
                  <a:lnTo>
                    <a:pt x="2350" y="781"/>
                  </a:lnTo>
                  <a:lnTo>
                    <a:pt x="2344" y="773"/>
                  </a:lnTo>
                  <a:lnTo>
                    <a:pt x="2314" y="747"/>
                  </a:lnTo>
                  <a:lnTo>
                    <a:pt x="2304" y="737"/>
                  </a:lnTo>
                  <a:lnTo>
                    <a:pt x="2293" y="730"/>
                  </a:lnTo>
                  <a:lnTo>
                    <a:pt x="2284" y="727"/>
                  </a:lnTo>
                  <a:lnTo>
                    <a:pt x="2275" y="724"/>
                  </a:lnTo>
                  <a:lnTo>
                    <a:pt x="2266" y="724"/>
                  </a:lnTo>
                  <a:lnTo>
                    <a:pt x="2258" y="725"/>
                  </a:lnTo>
                  <a:lnTo>
                    <a:pt x="2251" y="728"/>
                  </a:lnTo>
                  <a:lnTo>
                    <a:pt x="2244" y="730"/>
                  </a:lnTo>
                  <a:lnTo>
                    <a:pt x="2236" y="733"/>
                  </a:lnTo>
                  <a:lnTo>
                    <a:pt x="2230" y="736"/>
                  </a:lnTo>
                  <a:lnTo>
                    <a:pt x="2223" y="737"/>
                  </a:lnTo>
                  <a:lnTo>
                    <a:pt x="2216" y="737"/>
                  </a:lnTo>
                  <a:lnTo>
                    <a:pt x="2209" y="736"/>
                  </a:lnTo>
                  <a:lnTo>
                    <a:pt x="2201" y="732"/>
                  </a:lnTo>
                  <a:lnTo>
                    <a:pt x="2195" y="725"/>
                  </a:lnTo>
                  <a:lnTo>
                    <a:pt x="2186" y="716"/>
                  </a:lnTo>
                  <a:lnTo>
                    <a:pt x="2182" y="710"/>
                  </a:lnTo>
                  <a:lnTo>
                    <a:pt x="2177" y="706"/>
                  </a:lnTo>
                  <a:lnTo>
                    <a:pt x="2173" y="702"/>
                  </a:lnTo>
                  <a:lnTo>
                    <a:pt x="2169" y="699"/>
                  </a:lnTo>
                  <a:lnTo>
                    <a:pt x="2164" y="698"/>
                  </a:lnTo>
                  <a:lnTo>
                    <a:pt x="2160" y="697"/>
                  </a:lnTo>
                  <a:lnTo>
                    <a:pt x="2156" y="697"/>
                  </a:lnTo>
                  <a:lnTo>
                    <a:pt x="2152" y="698"/>
                  </a:lnTo>
                  <a:lnTo>
                    <a:pt x="2143" y="701"/>
                  </a:lnTo>
                  <a:lnTo>
                    <a:pt x="2135" y="704"/>
                  </a:lnTo>
                  <a:lnTo>
                    <a:pt x="2126" y="711"/>
                  </a:lnTo>
                  <a:lnTo>
                    <a:pt x="2117" y="717"/>
                  </a:lnTo>
                  <a:lnTo>
                    <a:pt x="2102" y="728"/>
                  </a:lnTo>
                  <a:lnTo>
                    <a:pt x="2094" y="737"/>
                  </a:lnTo>
                  <a:lnTo>
                    <a:pt x="2093" y="739"/>
                  </a:lnTo>
                  <a:lnTo>
                    <a:pt x="2093" y="742"/>
                  </a:lnTo>
                  <a:lnTo>
                    <a:pt x="2094" y="745"/>
                  </a:lnTo>
                  <a:lnTo>
                    <a:pt x="2095" y="746"/>
                  </a:lnTo>
                  <a:lnTo>
                    <a:pt x="2112" y="754"/>
                  </a:lnTo>
                  <a:lnTo>
                    <a:pt x="2133" y="764"/>
                  </a:lnTo>
                  <a:lnTo>
                    <a:pt x="2134" y="767"/>
                  </a:lnTo>
                  <a:lnTo>
                    <a:pt x="2134" y="768"/>
                  </a:lnTo>
                  <a:lnTo>
                    <a:pt x="2133" y="771"/>
                  </a:lnTo>
                  <a:lnTo>
                    <a:pt x="2129" y="772"/>
                  </a:lnTo>
                  <a:lnTo>
                    <a:pt x="2119" y="774"/>
                  </a:lnTo>
                  <a:lnTo>
                    <a:pt x="2104" y="777"/>
                  </a:lnTo>
                  <a:lnTo>
                    <a:pt x="2074" y="781"/>
                  </a:lnTo>
                  <a:lnTo>
                    <a:pt x="2058" y="782"/>
                  </a:lnTo>
                  <a:lnTo>
                    <a:pt x="2042" y="784"/>
                  </a:lnTo>
                  <a:lnTo>
                    <a:pt x="2027" y="786"/>
                  </a:lnTo>
                  <a:lnTo>
                    <a:pt x="2012" y="791"/>
                  </a:lnTo>
                  <a:lnTo>
                    <a:pt x="1997" y="796"/>
                  </a:lnTo>
                  <a:lnTo>
                    <a:pt x="1968" y="811"/>
                  </a:lnTo>
                  <a:lnTo>
                    <a:pt x="1940" y="824"/>
                  </a:lnTo>
                  <a:lnTo>
                    <a:pt x="1931" y="828"/>
                  </a:lnTo>
                  <a:lnTo>
                    <a:pt x="1923" y="829"/>
                  </a:lnTo>
                  <a:lnTo>
                    <a:pt x="1918" y="830"/>
                  </a:lnTo>
                  <a:lnTo>
                    <a:pt x="1913" y="830"/>
                  </a:lnTo>
                  <a:lnTo>
                    <a:pt x="1909" y="829"/>
                  </a:lnTo>
                  <a:lnTo>
                    <a:pt x="1906" y="826"/>
                  </a:lnTo>
                  <a:lnTo>
                    <a:pt x="1905" y="824"/>
                  </a:lnTo>
                  <a:lnTo>
                    <a:pt x="1903" y="821"/>
                  </a:lnTo>
                  <a:lnTo>
                    <a:pt x="1903" y="813"/>
                  </a:lnTo>
                  <a:lnTo>
                    <a:pt x="1906" y="807"/>
                  </a:lnTo>
                  <a:lnTo>
                    <a:pt x="1909" y="803"/>
                  </a:lnTo>
                  <a:lnTo>
                    <a:pt x="1911" y="800"/>
                  </a:lnTo>
                  <a:lnTo>
                    <a:pt x="1914" y="798"/>
                  </a:lnTo>
                  <a:lnTo>
                    <a:pt x="1918" y="796"/>
                  </a:lnTo>
                  <a:lnTo>
                    <a:pt x="1926" y="794"/>
                  </a:lnTo>
                  <a:lnTo>
                    <a:pt x="1932" y="791"/>
                  </a:lnTo>
                  <a:lnTo>
                    <a:pt x="1937" y="789"/>
                  </a:lnTo>
                  <a:lnTo>
                    <a:pt x="1940" y="785"/>
                  </a:lnTo>
                  <a:lnTo>
                    <a:pt x="1941" y="782"/>
                  </a:lnTo>
                  <a:lnTo>
                    <a:pt x="1941" y="780"/>
                  </a:lnTo>
                  <a:lnTo>
                    <a:pt x="1940" y="777"/>
                  </a:lnTo>
                  <a:lnTo>
                    <a:pt x="1937" y="776"/>
                  </a:lnTo>
                  <a:lnTo>
                    <a:pt x="1935" y="773"/>
                  </a:lnTo>
                  <a:lnTo>
                    <a:pt x="1931" y="772"/>
                  </a:lnTo>
                  <a:lnTo>
                    <a:pt x="1926" y="772"/>
                  </a:lnTo>
                  <a:lnTo>
                    <a:pt x="1920" y="772"/>
                  </a:lnTo>
                  <a:lnTo>
                    <a:pt x="1915" y="772"/>
                  </a:lnTo>
                  <a:lnTo>
                    <a:pt x="1910" y="773"/>
                  </a:lnTo>
                  <a:lnTo>
                    <a:pt x="1903" y="776"/>
                  </a:lnTo>
                  <a:lnTo>
                    <a:pt x="1898" y="778"/>
                  </a:lnTo>
                  <a:lnTo>
                    <a:pt x="1874" y="795"/>
                  </a:lnTo>
                  <a:lnTo>
                    <a:pt x="1850" y="813"/>
                  </a:lnTo>
                  <a:lnTo>
                    <a:pt x="1839" y="821"/>
                  </a:lnTo>
                  <a:lnTo>
                    <a:pt x="1827" y="830"/>
                  </a:lnTo>
                  <a:lnTo>
                    <a:pt x="1815" y="837"/>
                  </a:lnTo>
                  <a:lnTo>
                    <a:pt x="1802" y="844"/>
                  </a:lnTo>
                  <a:lnTo>
                    <a:pt x="1796" y="848"/>
                  </a:lnTo>
                  <a:lnTo>
                    <a:pt x="1791" y="855"/>
                  </a:lnTo>
                  <a:lnTo>
                    <a:pt x="1788" y="861"/>
                  </a:lnTo>
                  <a:lnTo>
                    <a:pt x="1787" y="869"/>
                  </a:lnTo>
                  <a:lnTo>
                    <a:pt x="1788" y="877"/>
                  </a:lnTo>
                  <a:lnTo>
                    <a:pt x="1791" y="886"/>
                  </a:lnTo>
                  <a:lnTo>
                    <a:pt x="1795" y="895"/>
                  </a:lnTo>
                  <a:lnTo>
                    <a:pt x="1799" y="904"/>
                  </a:lnTo>
                  <a:lnTo>
                    <a:pt x="1810" y="921"/>
                  </a:lnTo>
                  <a:lnTo>
                    <a:pt x="1823" y="936"/>
                  </a:lnTo>
                  <a:lnTo>
                    <a:pt x="1830" y="943"/>
                  </a:lnTo>
                  <a:lnTo>
                    <a:pt x="1836" y="948"/>
                  </a:lnTo>
                  <a:lnTo>
                    <a:pt x="1843" y="952"/>
                  </a:lnTo>
                  <a:lnTo>
                    <a:pt x="1848" y="955"/>
                  </a:lnTo>
                  <a:lnTo>
                    <a:pt x="1858" y="960"/>
                  </a:lnTo>
                  <a:lnTo>
                    <a:pt x="1867" y="966"/>
                  </a:lnTo>
                  <a:lnTo>
                    <a:pt x="1875" y="973"/>
                  </a:lnTo>
                  <a:lnTo>
                    <a:pt x="1880" y="982"/>
                  </a:lnTo>
                  <a:lnTo>
                    <a:pt x="1884" y="991"/>
                  </a:lnTo>
                  <a:lnTo>
                    <a:pt x="1888" y="1001"/>
                  </a:lnTo>
                  <a:lnTo>
                    <a:pt x="1889" y="1010"/>
                  </a:lnTo>
                  <a:lnTo>
                    <a:pt x="1889" y="1021"/>
                  </a:lnTo>
                  <a:lnTo>
                    <a:pt x="1888" y="1032"/>
                  </a:lnTo>
                  <a:lnTo>
                    <a:pt x="1887" y="1043"/>
                  </a:lnTo>
                  <a:lnTo>
                    <a:pt x="1883" y="1053"/>
                  </a:lnTo>
                  <a:lnTo>
                    <a:pt x="1879" y="1063"/>
                  </a:lnTo>
                  <a:lnTo>
                    <a:pt x="1874" y="1072"/>
                  </a:lnTo>
                  <a:lnTo>
                    <a:pt x="1868" y="1081"/>
                  </a:lnTo>
                  <a:lnTo>
                    <a:pt x="1861" y="1089"/>
                  </a:lnTo>
                  <a:lnTo>
                    <a:pt x="1854" y="1096"/>
                  </a:lnTo>
                  <a:lnTo>
                    <a:pt x="1844" y="1102"/>
                  </a:lnTo>
                  <a:lnTo>
                    <a:pt x="1835" y="1106"/>
                  </a:lnTo>
                  <a:lnTo>
                    <a:pt x="1826" y="1110"/>
                  </a:lnTo>
                  <a:lnTo>
                    <a:pt x="1818" y="1113"/>
                  </a:lnTo>
                  <a:lnTo>
                    <a:pt x="1804" y="1116"/>
                  </a:lnTo>
                  <a:lnTo>
                    <a:pt x="1793" y="1119"/>
                  </a:lnTo>
                  <a:lnTo>
                    <a:pt x="1789" y="1122"/>
                  </a:lnTo>
                  <a:lnTo>
                    <a:pt x="1787" y="1124"/>
                  </a:lnTo>
                  <a:lnTo>
                    <a:pt x="1784" y="1128"/>
                  </a:lnTo>
                  <a:lnTo>
                    <a:pt x="1783" y="1135"/>
                  </a:lnTo>
                  <a:lnTo>
                    <a:pt x="1782" y="1141"/>
                  </a:lnTo>
                  <a:lnTo>
                    <a:pt x="1783" y="1150"/>
                  </a:lnTo>
                  <a:lnTo>
                    <a:pt x="1784" y="1162"/>
                  </a:lnTo>
                  <a:lnTo>
                    <a:pt x="1787" y="1176"/>
                  </a:lnTo>
                  <a:lnTo>
                    <a:pt x="1792" y="1214"/>
                  </a:lnTo>
                  <a:lnTo>
                    <a:pt x="1796" y="1251"/>
                  </a:lnTo>
                  <a:lnTo>
                    <a:pt x="1799" y="1290"/>
                  </a:lnTo>
                  <a:lnTo>
                    <a:pt x="1804" y="1328"/>
                  </a:lnTo>
                  <a:lnTo>
                    <a:pt x="1808" y="1350"/>
                  </a:lnTo>
                  <a:lnTo>
                    <a:pt x="1814" y="1370"/>
                  </a:lnTo>
                  <a:lnTo>
                    <a:pt x="1823" y="1391"/>
                  </a:lnTo>
                  <a:lnTo>
                    <a:pt x="1832" y="1410"/>
                  </a:lnTo>
                  <a:lnTo>
                    <a:pt x="1844" y="1430"/>
                  </a:lnTo>
                  <a:lnTo>
                    <a:pt x="1857" y="1449"/>
                  </a:lnTo>
                  <a:lnTo>
                    <a:pt x="1870" y="1466"/>
                  </a:lnTo>
                  <a:lnTo>
                    <a:pt x="1885" y="1484"/>
                  </a:lnTo>
                  <a:lnTo>
                    <a:pt x="1901" y="1501"/>
                  </a:lnTo>
                  <a:lnTo>
                    <a:pt x="1916" y="1517"/>
                  </a:lnTo>
                  <a:lnTo>
                    <a:pt x="1933" y="1532"/>
                  </a:lnTo>
                  <a:lnTo>
                    <a:pt x="1950" y="1548"/>
                  </a:lnTo>
                  <a:lnTo>
                    <a:pt x="1985" y="1576"/>
                  </a:lnTo>
                  <a:lnTo>
                    <a:pt x="2020" y="1604"/>
                  </a:lnTo>
                  <a:lnTo>
                    <a:pt x="2028" y="1616"/>
                  </a:lnTo>
                  <a:lnTo>
                    <a:pt x="2040" y="1631"/>
                  </a:lnTo>
                  <a:lnTo>
                    <a:pt x="2052" y="1645"/>
                  </a:lnTo>
                  <a:lnTo>
                    <a:pt x="2067" y="1659"/>
                  </a:lnTo>
                  <a:lnTo>
                    <a:pt x="2081" y="1672"/>
                  </a:lnTo>
                  <a:lnTo>
                    <a:pt x="2097" y="1685"/>
                  </a:lnTo>
                  <a:lnTo>
                    <a:pt x="2111" y="1697"/>
                  </a:lnTo>
                  <a:lnTo>
                    <a:pt x="2124" y="1705"/>
                  </a:lnTo>
                  <a:lnTo>
                    <a:pt x="2134" y="1708"/>
                  </a:lnTo>
                  <a:lnTo>
                    <a:pt x="2147" y="1711"/>
                  </a:lnTo>
                  <a:lnTo>
                    <a:pt x="2163" y="1712"/>
                  </a:lnTo>
                  <a:lnTo>
                    <a:pt x="2178" y="1714"/>
                  </a:lnTo>
                  <a:lnTo>
                    <a:pt x="2194" y="1715"/>
                  </a:lnTo>
                  <a:lnTo>
                    <a:pt x="2207" y="1718"/>
                  </a:lnTo>
                  <a:lnTo>
                    <a:pt x="2213" y="1719"/>
                  </a:lnTo>
                  <a:lnTo>
                    <a:pt x="2217" y="1721"/>
                  </a:lnTo>
                  <a:lnTo>
                    <a:pt x="2221" y="1724"/>
                  </a:lnTo>
                  <a:lnTo>
                    <a:pt x="2223" y="1728"/>
                  </a:lnTo>
                  <a:lnTo>
                    <a:pt x="2227" y="1737"/>
                  </a:lnTo>
                  <a:lnTo>
                    <a:pt x="2230" y="1747"/>
                  </a:lnTo>
                  <a:lnTo>
                    <a:pt x="2231" y="1759"/>
                  </a:lnTo>
                  <a:lnTo>
                    <a:pt x="2233" y="1769"/>
                  </a:lnTo>
                  <a:lnTo>
                    <a:pt x="2233" y="1791"/>
                  </a:lnTo>
                  <a:lnTo>
                    <a:pt x="2234" y="1812"/>
                  </a:lnTo>
                  <a:lnTo>
                    <a:pt x="2240" y="1839"/>
                  </a:lnTo>
                  <a:lnTo>
                    <a:pt x="2248" y="1869"/>
                  </a:lnTo>
                  <a:lnTo>
                    <a:pt x="2257" y="1898"/>
                  </a:lnTo>
                  <a:lnTo>
                    <a:pt x="2266" y="1925"/>
                  </a:lnTo>
                  <a:lnTo>
                    <a:pt x="2266" y="1951"/>
                  </a:lnTo>
                  <a:lnTo>
                    <a:pt x="2268" y="1980"/>
                  </a:lnTo>
                  <a:lnTo>
                    <a:pt x="2269" y="2012"/>
                  </a:lnTo>
                  <a:lnTo>
                    <a:pt x="2270" y="2044"/>
                  </a:lnTo>
                  <a:lnTo>
                    <a:pt x="2274" y="2075"/>
                  </a:lnTo>
                  <a:lnTo>
                    <a:pt x="2280" y="2105"/>
                  </a:lnTo>
                  <a:lnTo>
                    <a:pt x="2284" y="2119"/>
                  </a:lnTo>
                  <a:lnTo>
                    <a:pt x="2290" y="2131"/>
                  </a:lnTo>
                  <a:lnTo>
                    <a:pt x="2296" y="2144"/>
                  </a:lnTo>
                  <a:lnTo>
                    <a:pt x="2302" y="2154"/>
                  </a:lnTo>
                  <a:lnTo>
                    <a:pt x="2330" y="2196"/>
                  </a:lnTo>
                  <a:lnTo>
                    <a:pt x="2354" y="2234"/>
                  </a:lnTo>
                  <a:lnTo>
                    <a:pt x="2367" y="2255"/>
                  </a:lnTo>
                  <a:lnTo>
                    <a:pt x="2382" y="2275"/>
                  </a:lnTo>
                  <a:lnTo>
                    <a:pt x="2397" y="2294"/>
                  </a:lnTo>
                  <a:lnTo>
                    <a:pt x="2415" y="2313"/>
                  </a:lnTo>
                  <a:lnTo>
                    <a:pt x="2420" y="2313"/>
                  </a:lnTo>
                  <a:lnTo>
                    <a:pt x="2426" y="2315"/>
                  </a:lnTo>
                  <a:lnTo>
                    <a:pt x="2429" y="2316"/>
                  </a:lnTo>
                  <a:lnTo>
                    <a:pt x="2433" y="2317"/>
                  </a:lnTo>
                  <a:lnTo>
                    <a:pt x="2441" y="2322"/>
                  </a:lnTo>
                  <a:lnTo>
                    <a:pt x="2449" y="2329"/>
                  </a:lnTo>
                  <a:lnTo>
                    <a:pt x="2449" y="2337"/>
                  </a:lnTo>
                  <a:lnTo>
                    <a:pt x="2450" y="2343"/>
                  </a:lnTo>
                  <a:lnTo>
                    <a:pt x="2453" y="2350"/>
                  </a:lnTo>
                  <a:lnTo>
                    <a:pt x="2455" y="2356"/>
                  </a:lnTo>
                  <a:lnTo>
                    <a:pt x="2459" y="2361"/>
                  </a:lnTo>
                  <a:lnTo>
                    <a:pt x="2463" y="2367"/>
                  </a:lnTo>
                  <a:lnTo>
                    <a:pt x="2468" y="2372"/>
                  </a:lnTo>
                  <a:lnTo>
                    <a:pt x="2473" y="2376"/>
                  </a:lnTo>
                  <a:lnTo>
                    <a:pt x="2485" y="2382"/>
                  </a:lnTo>
                  <a:lnTo>
                    <a:pt x="2498" y="2387"/>
                  </a:lnTo>
                  <a:lnTo>
                    <a:pt x="2511" y="2391"/>
                  </a:lnTo>
                  <a:lnTo>
                    <a:pt x="2525" y="2391"/>
                  </a:lnTo>
                  <a:lnTo>
                    <a:pt x="2533" y="2392"/>
                  </a:lnTo>
                  <a:lnTo>
                    <a:pt x="2540" y="2394"/>
                  </a:lnTo>
                  <a:lnTo>
                    <a:pt x="2545" y="2396"/>
                  </a:lnTo>
                  <a:lnTo>
                    <a:pt x="2551" y="2400"/>
                  </a:lnTo>
                  <a:lnTo>
                    <a:pt x="2560" y="2409"/>
                  </a:lnTo>
                  <a:lnTo>
                    <a:pt x="2569" y="2421"/>
                  </a:lnTo>
                  <a:lnTo>
                    <a:pt x="2577" y="2434"/>
                  </a:lnTo>
                  <a:lnTo>
                    <a:pt x="2586" y="2446"/>
                  </a:lnTo>
                  <a:lnTo>
                    <a:pt x="2591" y="2452"/>
                  </a:lnTo>
                  <a:lnTo>
                    <a:pt x="2597" y="2457"/>
                  </a:lnTo>
                  <a:lnTo>
                    <a:pt x="2603" y="2462"/>
                  </a:lnTo>
                  <a:lnTo>
                    <a:pt x="2610" y="2466"/>
                  </a:lnTo>
                  <a:lnTo>
                    <a:pt x="2645" y="2484"/>
                  </a:lnTo>
                  <a:lnTo>
                    <a:pt x="2677" y="2500"/>
                  </a:lnTo>
                  <a:lnTo>
                    <a:pt x="2708" y="2510"/>
                  </a:lnTo>
                  <a:lnTo>
                    <a:pt x="2739" y="2519"/>
                  </a:lnTo>
                  <a:lnTo>
                    <a:pt x="2770" y="2527"/>
                  </a:lnTo>
                  <a:lnTo>
                    <a:pt x="2801" y="2534"/>
                  </a:lnTo>
                  <a:lnTo>
                    <a:pt x="2836" y="2539"/>
                  </a:lnTo>
                  <a:lnTo>
                    <a:pt x="2874" y="2545"/>
                  </a:lnTo>
                  <a:lnTo>
                    <a:pt x="2895" y="2548"/>
                  </a:lnTo>
                  <a:lnTo>
                    <a:pt x="2917" y="2549"/>
                  </a:lnTo>
                  <a:lnTo>
                    <a:pt x="2939" y="2548"/>
                  </a:lnTo>
                  <a:lnTo>
                    <a:pt x="2961" y="2545"/>
                  </a:lnTo>
                  <a:lnTo>
                    <a:pt x="2983" y="2544"/>
                  </a:lnTo>
                  <a:lnTo>
                    <a:pt x="3003" y="2543"/>
                  </a:lnTo>
                  <a:lnTo>
                    <a:pt x="3024" y="2543"/>
                  </a:lnTo>
                  <a:lnTo>
                    <a:pt x="3044" y="2545"/>
                  </a:lnTo>
                  <a:lnTo>
                    <a:pt x="3047" y="2554"/>
                  </a:lnTo>
                  <a:lnTo>
                    <a:pt x="3047" y="2562"/>
                  </a:lnTo>
                  <a:lnTo>
                    <a:pt x="3046" y="2572"/>
                  </a:lnTo>
                  <a:lnTo>
                    <a:pt x="3045" y="2582"/>
                  </a:lnTo>
                  <a:lnTo>
                    <a:pt x="3038" y="2601"/>
                  </a:lnTo>
                  <a:lnTo>
                    <a:pt x="3034" y="2618"/>
                  </a:lnTo>
                  <a:lnTo>
                    <a:pt x="3025" y="2627"/>
                  </a:lnTo>
                  <a:lnTo>
                    <a:pt x="3019" y="2636"/>
                  </a:lnTo>
                  <a:lnTo>
                    <a:pt x="3015" y="2644"/>
                  </a:lnTo>
                  <a:lnTo>
                    <a:pt x="3010" y="2653"/>
                  </a:lnTo>
                  <a:lnTo>
                    <a:pt x="3005" y="2661"/>
                  </a:lnTo>
                  <a:lnTo>
                    <a:pt x="2997" y="2667"/>
                  </a:lnTo>
                  <a:lnTo>
                    <a:pt x="2988" y="2675"/>
                  </a:lnTo>
                  <a:lnTo>
                    <a:pt x="2974" y="2681"/>
                  </a:lnTo>
                  <a:lnTo>
                    <a:pt x="2966" y="2684"/>
                  </a:lnTo>
                  <a:lnTo>
                    <a:pt x="2959" y="2688"/>
                  </a:lnTo>
                  <a:lnTo>
                    <a:pt x="2954" y="2690"/>
                  </a:lnTo>
                  <a:lnTo>
                    <a:pt x="2950" y="2694"/>
                  </a:lnTo>
                  <a:lnTo>
                    <a:pt x="2949" y="2697"/>
                  </a:lnTo>
                  <a:lnTo>
                    <a:pt x="2948" y="2701"/>
                  </a:lnTo>
                  <a:lnTo>
                    <a:pt x="2948" y="2703"/>
                  </a:lnTo>
                  <a:lnTo>
                    <a:pt x="2949" y="2707"/>
                  </a:lnTo>
                  <a:lnTo>
                    <a:pt x="2954" y="2714"/>
                  </a:lnTo>
                  <a:lnTo>
                    <a:pt x="2962" y="2721"/>
                  </a:lnTo>
                  <a:lnTo>
                    <a:pt x="2970" y="2728"/>
                  </a:lnTo>
                  <a:lnTo>
                    <a:pt x="2980" y="2737"/>
                  </a:lnTo>
                  <a:lnTo>
                    <a:pt x="3001" y="2753"/>
                  </a:lnTo>
                  <a:lnTo>
                    <a:pt x="3023" y="2768"/>
                  </a:lnTo>
                  <a:lnTo>
                    <a:pt x="3045" y="2781"/>
                  </a:lnTo>
                  <a:lnTo>
                    <a:pt x="3068" y="2795"/>
                  </a:lnTo>
                  <a:lnTo>
                    <a:pt x="3115" y="2820"/>
                  </a:lnTo>
                  <a:lnTo>
                    <a:pt x="3161" y="2845"/>
                  </a:lnTo>
                  <a:lnTo>
                    <a:pt x="3409" y="2981"/>
                  </a:lnTo>
                  <a:lnTo>
                    <a:pt x="3432" y="2995"/>
                  </a:lnTo>
                  <a:lnTo>
                    <a:pt x="3455" y="3010"/>
                  </a:lnTo>
                  <a:lnTo>
                    <a:pt x="3478" y="3027"/>
                  </a:lnTo>
                  <a:lnTo>
                    <a:pt x="3501" y="3044"/>
                  </a:lnTo>
                  <a:lnTo>
                    <a:pt x="3524" y="3061"/>
                  </a:lnTo>
                  <a:lnTo>
                    <a:pt x="3546" y="3076"/>
                  </a:lnTo>
                  <a:lnTo>
                    <a:pt x="3569" y="3091"/>
                  </a:lnTo>
                  <a:lnTo>
                    <a:pt x="3593" y="3102"/>
                  </a:lnTo>
                  <a:lnTo>
                    <a:pt x="3614" y="3113"/>
                  </a:lnTo>
                  <a:lnTo>
                    <a:pt x="3633" y="3123"/>
                  </a:lnTo>
                  <a:lnTo>
                    <a:pt x="3651" y="3135"/>
                  </a:lnTo>
                  <a:lnTo>
                    <a:pt x="3668" y="3145"/>
                  </a:lnTo>
                  <a:lnTo>
                    <a:pt x="3683" y="3158"/>
                  </a:lnTo>
                  <a:lnTo>
                    <a:pt x="3699" y="3171"/>
                  </a:lnTo>
                  <a:lnTo>
                    <a:pt x="3713" y="3184"/>
                  </a:lnTo>
                  <a:lnTo>
                    <a:pt x="3728" y="3198"/>
                  </a:lnTo>
                  <a:lnTo>
                    <a:pt x="3740" y="3212"/>
                  </a:lnTo>
                  <a:lnTo>
                    <a:pt x="3753" y="3228"/>
                  </a:lnTo>
                  <a:lnTo>
                    <a:pt x="3765" y="3244"/>
                  </a:lnTo>
                  <a:lnTo>
                    <a:pt x="3775" y="3260"/>
                  </a:lnTo>
                  <a:lnTo>
                    <a:pt x="3797" y="3295"/>
                  </a:lnTo>
                  <a:lnTo>
                    <a:pt x="3818" y="3334"/>
                  </a:lnTo>
                  <a:lnTo>
                    <a:pt x="3822" y="3345"/>
                  </a:lnTo>
                  <a:lnTo>
                    <a:pt x="3826" y="3355"/>
                  </a:lnTo>
                  <a:lnTo>
                    <a:pt x="3827" y="3365"/>
                  </a:lnTo>
                  <a:lnTo>
                    <a:pt x="3827" y="3374"/>
                  </a:lnTo>
                  <a:lnTo>
                    <a:pt x="3827" y="3383"/>
                  </a:lnTo>
                  <a:lnTo>
                    <a:pt x="3825" y="3391"/>
                  </a:lnTo>
                  <a:lnTo>
                    <a:pt x="3822" y="3399"/>
                  </a:lnTo>
                  <a:lnTo>
                    <a:pt x="3820" y="3408"/>
                  </a:lnTo>
                  <a:lnTo>
                    <a:pt x="3813" y="3424"/>
                  </a:lnTo>
                  <a:lnTo>
                    <a:pt x="3807" y="3440"/>
                  </a:lnTo>
                  <a:lnTo>
                    <a:pt x="3804" y="3449"/>
                  </a:lnTo>
                  <a:lnTo>
                    <a:pt x="3801" y="3457"/>
                  </a:lnTo>
                  <a:lnTo>
                    <a:pt x="3800" y="3468"/>
                  </a:lnTo>
                  <a:lnTo>
                    <a:pt x="3799" y="3478"/>
                  </a:lnTo>
                  <a:lnTo>
                    <a:pt x="3801" y="3501"/>
                  </a:lnTo>
                  <a:lnTo>
                    <a:pt x="3801" y="3518"/>
                  </a:lnTo>
                  <a:lnTo>
                    <a:pt x="3801" y="3522"/>
                  </a:lnTo>
                  <a:lnTo>
                    <a:pt x="3800" y="3525"/>
                  </a:lnTo>
                  <a:lnTo>
                    <a:pt x="3797" y="3526"/>
                  </a:lnTo>
                  <a:lnTo>
                    <a:pt x="3794" y="3527"/>
                  </a:lnTo>
                  <a:lnTo>
                    <a:pt x="3790" y="3529"/>
                  </a:lnTo>
                  <a:lnTo>
                    <a:pt x="3785" y="3529"/>
                  </a:lnTo>
                  <a:lnTo>
                    <a:pt x="3778" y="3527"/>
                  </a:lnTo>
                  <a:lnTo>
                    <a:pt x="3769" y="3526"/>
                  </a:lnTo>
                  <a:lnTo>
                    <a:pt x="3759" y="3522"/>
                  </a:lnTo>
                  <a:lnTo>
                    <a:pt x="3750" y="3518"/>
                  </a:lnTo>
                  <a:lnTo>
                    <a:pt x="3740" y="3513"/>
                  </a:lnTo>
                  <a:lnTo>
                    <a:pt x="3733" y="3508"/>
                  </a:lnTo>
                  <a:lnTo>
                    <a:pt x="3725" y="3503"/>
                  </a:lnTo>
                  <a:lnTo>
                    <a:pt x="3720" y="3496"/>
                  </a:lnTo>
                  <a:lnTo>
                    <a:pt x="3713" y="3488"/>
                  </a:lnTo>
                  <a:lnTo>
                    <a:pt x="3709" y="3482"/>
                  </a:lnTo>
                  <a:lnTo>
                    <a:pt x="3702" y="3466"/>
                  </a:lnTo>
                  <a:lnTo>
                    <a:pt x="3695" y="3449"/>
                  </a:lnTo>
                  <a:lnTo>
                    <a:pt x="3690" y="3433"/>
                  </a:lnTo>
                  <a:lnTo>
                    <a:pt x="3686" y="3415"/>
                  </a:lnTo>
                  <a:lnTo>
                    <a:pt x="3682" y="3398"/>
                  </a:lnTo>
                  <a:lnTo>
                    <a:pt x="3677" y="3381"/>
                  </a:lnTo>
                  <a:lnTo>
                    <a:pt x="3672" y="3365"/>
                  </a:lnTo>
                  <a:lnTo>
                    <a:pt x="3665" y="3351"/>
                  </a:lnTo>
                  <a:lnTo>
                    <a:pt x="3660" y="3346"/>
                  </a:lnTo>
                  <a:lnTo>
                    <a:pt x="3656" y="3339"/>
                  </a:lnTo>
                  <a:lnTo>
                    <a:pt x="3650" y="3334"/>
                  </a:lnTo>
                  <a:lnTo>
                    <a:pt x="3643" y="3329"/>
                  </a:lnTo>
                  <a:lnTo>
                    <a:pt x="3637" y="3325"/>
                  </a:lnTo>
                  <a:lnTo>
                    <a:pt x="3629" y="3323"/>
                  </a:lnTo>
                  <a:lnTo>
                    <a:pt x="3620" y="3320"/>
                  </a:lnTo>
                  <a:lnTo>
                    <a:pt x="3610" y="3319"/>
                  </a:lnTo>
                  <a:lnTo>
                    <a:pt x="3593" y="3317"/>
                  </a:lnTo>
                  <a:lnTo>
                    <a:pt x="3564" y="3316"/>
                  </a:lnTo>
                  <a:lnTo>
                    <a:pt x="3529" y="3312"/>
                  </a:lnTo>
                  <a:lnTo>
                    <a:pt x="3490" y="3308"/>
                  </a:lnTo>
                  <a:lnTo>
                    <a:pt x="3472" y="3304"/>
                  </a:lnTo>
                  <a:lnTo>
                    <a:pt x="3454" y="3301"/>
                  </a:lnTo>
                  <a:lnTo>
                    <a:pt x="3439" y="3295"/>
                  </a:lnTo>
                  <a:lnTo>
                    <a:pt x="3424" y="3289"/>
                  </a:lnTo>
                  <a:lnTo>
                    <a:pt x="3419" y="3286"/>
                  </a:lnTo>
                  <a:lnTo>
                    <a:pt x="3414" y="3282"/>
                  </a:lnTo>
                  <a:lnTo>
                    <a:pt x="3409" y="3278"/>
                  </a:lnTo>
                  <a:lnTo>
                    <a:pt x="3405" y="3275"/>
                  </a:lnTo>
                  <a:lnTo>
                    <a:pt x="3404" y="3271"/>
                  </a:lnTo>
                  <a:lnTo>
                    <a:pt x="3401" y="3266"/>
                  </a:lnTo>
                  <a:lnTo>
                    <a:pt x="3401" y="3260"/>
                  </a:lnTo>
                  <a:lnTo>
                    <a:pt x="3402" y="3255"/>
                  </a:lnTo>
                  <a:lnTo>
                    <a:pt x="3406" y="3244"/>
                  </a:lnTo>
                  <a:lnTo>
                    <a:pt x="3409" y="3234"/>
                  </a:lnTo>
                  <a:lnTo>
                    <a:pt x="3410" y="3228"/>
                  </a:lnTo>
                  <a:lnTo>
                    <a:pt x="3409" y="3224"/>
                  </a:lnTo>
                  <a:lnTo>
                    <a:pt x="3405" y="3221"/>
                  </a:lnTo>
                  <a:lnTo>
                    <a:pt x="3398" y="3220"/>
                  </a:lnTo>
                  <a:lnTo>
                    <a:pt x="3387" y="3220"/>
                  </a:lnTo>
                  <a:lnTo>
                    <a:pt x="3371" y="3220"/>
                  </a:lnTo>
                  <a:lnTo>
                    <a:pt x="3358" y="3220"/>
                  </a:lnTo>
                  <a:lnTo>
                    <a:pt x="3348" y="3221"/>
                  </a:lnTo>
                  <a:lnTo>
                    <a:pt x="3338" y="3224"/>
                  </a:lnTo>
                  <a:lnTo>
                    <a:pt x="3327" y="3227"/>
                  </a:lnTo>
                  <a:lnTo>
                    <a:pt x="3318" y="3231"/>
                  </a:lnTo>
                  <a:lnTo>
                    <a:pt x="3309" y="3236"/>
                  </a:lnTo>
                  <a:lnTo>
                    <a:pt x="3300" y="3242"/>
                  </a:lnTo>
                  <a:lnTo>
                    <a:pt x="3292" y="3251"/>
                  </a:lnTo>
                  <a:lnTo>
                    <a:pt x="3268" y="3280"/>
                  </a:lnTo>
                  <a:lnTo>
                    <a:pt x="3246" y="3307"/>
                  </a:lnTo>
                  <a:lnTo>
                    <a:pt x="3226" y="3335"/>
                  </a:lnTo>
                  <a:lnTo>
                    <a:pt x="3208" y="3365"/>
                  </a:lnTo>
                  <a:lnTo>
                    <a:pt x="3191" y="3394"/>
                  </a:lnTo>
                  <a:lnTo>
                    <a:pt x="3176" y="3425"/>
                  </a:lnTo>
                  <a:lnTo>
                    <a:pt x="3159" y="3457"/>
                  </a:lnTo>
                  <a:lnTo>
                    <a:pt x="3143" y="3490"/>
                  </a:lnTo>
                  <a:lnTo>
                    <a:pt x="3142" y="3519"/>
                  </a:lnTo>
                  <a:lnTo>
                    <a:pt x="3145" y="3544"/>
                  </a:lnTo>
                  <a:lnTo>
                    <a:pt x="3146" y="3556"/>
                  </a:lnTo>
                  <a:lnTo>
                    <a:pt x="3148" y="3565"/>
                  </a:lnTo>
                  <a:lnTo>
                    <a:pt x="3152" y="3574"/>
                  </a:lnTo>
                  <a:lnTo>
                    <a:pt x="3156" y="3583"/>
                  </a:lnTo>
                  <a:lnTo>
                    <a:pt x="3161" y="3591"/>
                  </a:lnTo>
                  <a:lnTo>
                    <a:pt x="3168" y="3597"/>
                  </a:lnTo>
                  <a:lnTo>
                    <a:pt x="3176" y="3604"/>
                  </a:lnTo>
                  <a:lnTo>
                    <a:pt x="3185" y="3610"/>
                  </a:lnTo>
                  <a:lnTo>
                    <a:pt x="3195" y="3615"/>
                  </a:lnTo>
                  <a:lnTo>
                    <a:pt x="3207" y="3620"/>
                  </a:lnTo>
                  <a:lnTo>
                    <a:pt x="3220" y="3624"/>
                  </a:lnTo>
                  <a:lnTo>
                    <a:pt x="3234" y="3630"/>
                  </a:lnTo>
                  <a:lnTo>
                    <a:pt x="3242" y="3632"/>
                  </a:lnTo>
                  <a:lnTo>
                    <a:pt x="3251" y="3635"/>
                  </a:lnTo>
                  <a:lnTo>
                    <a:pt x="3259" y="3640"/>
                  </a:lnTo>
                  <a:lnTo>
                    <a:pt x="3266" y="3645"/>
                  </a:lnTo>
                  <a:lnTo>
                    <a:pt x="3283" y="3657"/>
                  </a:lnTo>
                  <a:lnTo>
                    <a:pt x="3299" y="3670"/>
                  </a:lnTo>
                  <a:lnTo>
                    <a:pt x="3331" y="3697"/>
                  </a:lnTo>
                  <a:lnTo>
                    <a:pt x="3360" y="3722"/>
                  </a:lnTo>
                  <a:lnTo>
                    <a:pt x="3361" y="3724"/>
                  </a:lnTo>
                  <a:lnTo>
                    <a:pt x="3364" y="3727"/>
                  </a:lnTo>
                  <a:lnTo>
                    <a:pt x="3365" y="3732"/>
                  </a:lnTo>
                  <a:lnTo>
                    <a:pt x="3366" y="3736"/>
                  </a:lnTo>
                  <a:lnTo>
                    <a:pt x="3367" y="3747"/>
                  </a:lnTo>
                  <a:lnTo>
                    <a:pt x="3367" y="3760"/>
                  </a:lnTo>
                  <a:lnTo>
                    <a:pt x="3366" y="3785"/>
                  </a:lnTo>
                  <a:lnTo>
                    <a:pt x="3365" y="3804"/>
                  </a:lnTo>
                  <a:lnTo>
                    <a:pt x="3366" y="3830"/>
                  </a:lnTo>
                  <a:lnTo>
                    <a:pt x="3366" y="3867"/>
                  </a:lnTo>
                  <a:lnTo>
                    <a:pt x="3366" y="3886"/>
                  </a:lnTo>
                  <a:lnTo>
                    <a:pt x="3366" y="3902"/>
                  </a:lnTo>
                  <a:lnTo>
                    <a:pt x="3365" y="3908"/>
                  </a:lnTo>
                  <a:lnTo>
                    <a:pt x="3364" y="3915"/>
                  </a:lnTo>
                  <a:lnTo>
                    <a:pt x="3361" y="3918"/>
                  </a:lnTo>
                  <a:lnTo>
                    <a:pt x="3360" y="3921"/>
                  </a:lnTo>
                  <a:lnTo>
                    <a:pt x="3307" y="3956"/>
                  </a:lnTo>
                  <a:lnTo>
                    <a:pt x="3305" y="3957"/>
                  </a:lnTo>
                  <a:lnTo>
                    <a:pt x="3303" y="3956"/>
                  </a:lnTo>
                  <a:lnTo>
                    <a:pt x="3301" y="3955"/>
                  </a:lnTo>
                  <a:lnTo>
                    <a:pt x="3299" y="3952"/>
                  </a:lnTo>
                  <a:lnTo>
                    <a:pt x="3294" y="3947"/>
                  </a:lnTo>
                  <a:lnTo>
                    <a:pt x="3288" y="3939"/>
                  </a:lnTo>
                  <a:lnTo>
                    <a:pt x="3283" y="3931"/>
                  </a:lnTo>
                  <a:lnTo>
                    <a:pt x="3278" y="3924"/>
                  </a:lnTo>
                  <a:lnTo>
                    <a:pt x="3273" y="3918"/>
                  </a:lnTo>
                  <a:lnTo>
                    <a:pt x="3268" y="3915"/>
                  </a:lnTo>
                  <a:lnTo>
                    <a:pt x="3262" y="3913"/>
                  </a:lnTo>
                  <a:lnTo>
                    <a:pt x="3256" y="3913"/>
                  </a:lnTo>
                  <a:lnTo>
                    <a:pt x="3251" y="3913"/>
                  </a:lnTo>
                  <a:lnTo>
                    <a:pt x="3244" y="3915"/>
                  </a:lnTo>
                  <a:lnTo>
                    <a:pt x="3230" y="3920"/>
                  </a:lnTo>
                  <a:lnTo>
                    <a:pt x="3217" y="3927"/>
                  </a:lnTo>
                  <a:lnTo>
                    <a:pt x="3204" y="3935"/>
                  </a:lnTo>
                  <a:lnTo>
                    <a:pt x="3193" y="3946"/>
                  </a:lnTo>
                  <a:lnTo>
                    <a:pt x="3183" y="3955"/>
                  </a:lnTo>
                  <a:lnTo>
                    <a:pt x="3176" y="3964"/>
                  </a:lnTo>
                  <a:lnTo>
                    <a:pt x="3168" y="3979"/>
                  </a:lnTo>
                  <a:lnTo>
                    <a:pt x="3161" y="3995"/>
                  </a:lnTo>
                  <a:lnTo>
                    <a:pt x="3158" y="4009"/>
                  </a:lnTo>
                  <a:lnTo>
                    <a:pt x="3155" y="4025"/>
                  </a:lnTo>
                  <a:lnTo>
                    <a:pt x="3152" y="4057"/>
                  </a:lnTo>
                  <a:lnTo>
                    <a:pt x="3154" y="4092"/>
                  </a:lnTo>
                  <a:lnTo>
                    <a:pt x="3154" y="4100"/>
                  </a:lnTo>
                  <a:lnTo>
                    <a:pt x="3154" y="4111"/>
                  </a:lnTo>
                  <a:lnTo>
                    <a:pt x="3152" y="4126"/>
                  </a:lnTo>
                  <a:lnTo>
                    <a:pt x="3151" y="4141"/>
                  </a:lnTo>
                  <a:lnTo>
                    <a:pt x="3147" y="4171"/>
                  </a:lnTo>
                  <a:lnTo>
                    <a:pt x="3143" y="4192"/>
                  </a:lnTo>
                  <a:lnTo>
                    <a:pt x="3142" y="4196"/>
                  </a:lnTo>
                  <a:lnTo>
                    <a:pt x="3139" y="4200"/>
                  </a:lnTo>
                  <a:lnTo>
                    <a:pt x="3135" y="4202"/>
                  </a:lnTo>
                  <a:lnTo>
                    <a:pt x="3132" y="4205"/>
                  </a:lnTo>
                  <a:lnTo>
                    <a:pt x="3123" y="4209"/>
                  </a:lnTo>
                  <a:lnTo>
                    <a:pt x="3112" y="4210"/>
                  </a:lnTo>
                  <a:lnTo>
                    <a:pt x="3101" y="4211"/>
                  </a:lnTo>
                  <a:lnTo>
                    <a:pt x="3089" y="4214"/>
                  </a:lnTo>
                  <a:lnTo>
                    <a:pt x="3084" y="4215"/>
                  </a:lnTo>
                  <a:lnTo>
                    <a:pt x="3078" y="4218"/>
                  </a:lnTo>
                  <a:lnTo>
                    <a:pt x="3075" y="4219"/>
                  </a:lnTo>
                  <a:lnTo>
                    <a:pt x="3071" y="4223"/>
                  </a:lnTo>
                  <a:lnTo>
                    <a:pt x="3054" y="4238"/>
                  </a:lnTo>
                  <a:lnTo>
                    <a:pt x="3038" y="4257"/>
                  </a:lnTo>
                  <a:lnTo>
                    <a:pt x="3023" y="4276"/>
                  </a:lnTo>
                  <a:lnTo>
                    <a:pt x="3009" y="4295"/>
                  </a:lnTo>
                  <a:lnTo>
                    <a:pt x="2997" y="4317"/>
                  </a:lnTo>
                  <a:lnTo>
                    <a:pt x="2987" y="4339"/>
                  </a:lnTo>
                  <a:lnTo>
                    <a:pt x="2981" y="4350"/>
                  </a:lnTo>
                  <a:lnTo>
                    <a:pt x="2977" y="4361"/>
                  </a:lnTo>
                  <a:lnTo>
                    <a:pt x="2975" y="4373"/>
                  </a:lnTo>
                  <a:lnTo>
                    <a:pt x="2972" y="4385"/>
                  </a:lnTo>
                  <a:lnTo>
                    <a:pt x="2971" y="4389"/>
                  </a:lnTo>
                  <a:lnTo>
                    <a:pt x="2968" y="4394"/>
                  </a:lnTo>
                  <a:lnTo>
                    <a:pt x="2964" y="4396"/>
                  </a:lnTo>
                  <a:lnTo>
                    <a:pt x="2959" y="4399"/>
                  </a:lnTo>
                  <a:lnTo>
                    <a:pt x="2948" y="4403"/>
                  </a:lnTo>
                  <a:lnTo>
                    <a:pt x="2935" y="4404"/>
                  </a:lnTo>
                  <a:lnTo>
                    <a:pt x="2906" y="4404"/>
                  </a:lnTo>
                  <a:lnTo>
                    <a:pt x="2883" y="4403"/>
                  </a:lnTo>
                  <a:lnTo>
                    <a:pt x="2865" y="4403"/>
                  </a:lnTo>
                  <a:lnTo>
                    <a:pt x="2850" y="4402"/>
                  </a:lnTo>
                  <a:lnTo>
                    <a:pt x="2838" y="4399"/>
                  </a:lnTo>
                  <a:lnTo>
                    <a:pt x="2828" y="4394"/>
                  </a:lnTo>
                  <a:lnTo>
                    <a:pt x="2825" y="4391"/>
                  </a:lnTo>
                  <a:lnTo>
                    <a:pt x="2821" y="4387"/>
                  </a:lnTo>
                  <a:lnTo>
                    <a:pt x="2817" y="4383"/>
                  </a:lnTo>
                  <a:lnTo>
                    <a:pt x="2813" y="4378"/>
                  </a:lnTo>
                  <a:lnTo>
                    <a:pt x="2806" y="4365"/>
                  </a:lnTo>
                  <a:lnTo>
                    <a:pt x="2800" y="4350"/>
                  </a:lnTo>
                  <a:lnTo>
                    <a:pt x="2799" y="4341"/>
                  </a:lnTo>
                  <a:lnTo>
                    <a:pt x="2797" y="4333"/>
                  </a:lnTo>
                  <a:lnTo>
                    <a:pt x="2797" y="4324"/>
                  </a:lnTo>
                  <a:lnTo>
                    <a:pt x="2797" y="4316"/>
                  </a:lnTo>
                  <a:lnTo>
                    <a:pt x="2800" y="4301"/>
                  </a:lnTo>
                  <a:lnTo>
                    <a:pt x="2801" y="4282"/>
                  </a:lnTo>
                  <a:lnTo>
                    <a:pt x="2801" y="4277"/>
                  </a:lnTo>
                  <a:lnTo>
                    <a:pt x="2800" y="4268"/>
                  </a:lnTo>
                  <a:lnTo>
                    <a:pt x="2800" y="4264"/>
                  </a:lnTo>
                  <a:lnTo>
                    <a:pt x="2800" y="4260"/>
                  </a:lnTo>
                  <a:lnTo>
                    <a:pt x="2801" y="4257"/>
                  </a:lnTo>
                  <a:lnTo>
                    <a:pt x="2803" y="4255"/>
                  </a:lnTo>
                  <a:lnTo>
                    <a:pt x="2804" y="4254"/>
                  </a:lnTo>
                  <a:lnTo>
                    <a:pt x="2810" y="4254"/>
                  </a:lnTo>
                  <a:lnTo>
                    <a:pt x="2817" y="4251"/>
                  </a:lnTo>
                  <a:lnTo>
                    <a:pt x="2823" y="4249"/>
                  </a:lnTo>
                  <a:lnTo>
                    <a:pt x="2830" y="4245"/>
                  </a:lnTo>
                  <a:lnTo>
                    <a:pt x="2841" y="4235"/>
                  </a:lnTo>
                  <a:lnTo>
                    <a:pt x="2853" y="4223"/>
                  </a:lnTo>
                  <a:lnTo>
                    <a:pt x="2874" y="4196"/>
                  </a:lnTo>
                  <a:lnTo>
                    <a:pt x="2891" y="4174"/>
                  </a:lnTo>
                  <a:lnTo>
                    <a:pt x="2905" y="4163"/>
                  </a:lnTo>
                  <a:lnTo>
                    <a:pt x="2915" y="4154"/>
                  </a:lnTo>
                  <a:lnTo>
                    <a:pt x="2918" y="4150"/>
                  </a:lnTo>
                  <a:lnTo>
                    <a:pt x="2919" y="4146"/>
                  </a:lnTo>
                  <a:lnTo>
                    <a:pt x="2920" y="4143"/>
                  </a:lnTo>
                  <a:lnTo>
                    <a:pt x="2920" y="4139"/>
                  </a:lnTo>
                  <a:lnTo>
                    <a:pt x="2918" y="4132"/>
                  </a:lnTo>
                  <a:lnTo>
                    <a:pt x="2913" y="4126"/>
                  </a:lnTo>
                  <a:lnTo>
                    <a:pt x="2906" y="4119"/>
                  </a:lnTo>
                  <a:lnTo>
                    <a:pt x="2898" y="4114"/>
                  </a:lnTo>
                  <a:lnTo>
                    <a:pt x="2882" y="4102"/>
                  </a:lnTo>
                  <a:lnTo>
                    <a:pt x="2867" y="4092"/>
                  </a:lnTo>
                  <a:lnTo>
                    <a:pt x="2865" y="4088"/>
                  </a:lnTo>
                  <a:lnTo>
                    <a:pt x="2863" y="4086"/>
                  </a:lnTo>
                  <a:lnTo>
                    <a:pt x="2862" y="4083"/>
                  </a:lnTo>
                  <a:lnTo>
                    <a:pt x="2862" y="4079"/>
                  </a:lnTo>
                  <a:lnTo>
                    <a:pt x="2862" y="4076"/>
                  </a:lnTo>
                  <a:lnTo>
                    <a:pt x="2863" y="4073"/>
                  </a:lnTo>
                  <a:lnTo>
                    <a:pt x="2866" y="4069"/>
                  </a:lnTo>
                  <a:lnTo>
                    <a:pt x="2870" y="4065"/>
                  </a:lnTo>
                  <a:lnTo>
                    <a:pt x="2892" y="4045"/>
                  </a:lnTo>
                  <a:lnTo>
                    <a:pt x="2917" y="4025"/>
                  </a:lnTo>
                  <a:lnTo>
                    <a:pt x="2931" y="4016"/>
                  </a:lnTo>
                  <a:lnTo>
                    <a:pt x="2944" y="4009"/>
                  </a:lnTo>
                  <a:lnTo>
                    <a:pt x="2957" y="4004"/>
                  </a:lnTo>
                  <a:lnTo>
                    <a:pt x="2970" y="4001"/>
                  </a:lnTo>
                  <a:lnTo>
                    <a:pt x="2997" y="4001"/>
                  </a:lnTo>
                  <a:lnTo>
                    <a:pt x="3018" y="4001"/>
                  </a:lnTo>
                  <a:lnTo>
                    <a:pt x="3021" y="4000"/>
                  </a:lnTo>
                  <a:lnTo>
                    <a:pt x="3025" y="3997"/>
                  </a:lnTo>
                  <a:lnTo>
                    <a:pt x="3028" y="3995"/>
                  </a:lnTo>
                  <a:lnTo>
                    <a:pt x="3031" y="3992"/>
                  </a:lnTo>
                  <a:lnTo>
                    <a:pt x="3033" y="3987"/>
                  </a:lnTo>
                  <a:lnTo>
                    <a:pt x="3036" y="3982"/>
                  </a:lnTo>
                  <a:lnTo>
                    <a:pt x="3037" y="3975"/>
                  </a:lnTo>
                  <a:lnTo>
                    <a:pt x="3038" y="3968"/>
                  </a:lnTo>
                  <a:lnTo>
                    <a:pt x="3040" y="3947"/>
                  </a:lnTo>
                  <a:lnTo>
                    <a:pt x="3038" y="3930"/>
                  </a:lnTo>
                  <a:lnTo>
                    <a:pt x="3038" y="3924"/>
                  </a:lnTo>
                  <a:lnTo>
                    <a:pt x="3036" y="3917"/>
                  </a:lnTo>
                  <a:lnTo>
                    <a:pt x="3034" y="3912"/>
                  </a:lnTo>
                  <a:lnTo>
                    <a:pt x="3032" y="3907"/>
                  </a:lnTo>
                  <a:lnTo>
                    <a:pt x="3024" y="3896"/>
                  </a:lnTo>
                  <a:lnTo>
                    <a:pt x="3015" y="3887"/>
                  </a:lnTo>
                  <a:lnTo>
                    <a:pt x="3005" y="3877"/>
                  </a:lnTo>
                  <a:lnTo>
                    <a:pt x="2990" y="3864"/>
                  </a:lnTo>
                  <a:lnTo>
                    <a:pt x="2983" y="3856"/>
                  </a:lnTo>
                  <a:lnTo>
                    <a:pt x="2977" y="3846"/>
                  </a:lnTo>
                  <a:lnTo>
                    <a:pt x="2972" y="3837"/>
                  </a:lnTo>
                  <a:lnTo>
                    <a:pt x="2971" y="3826"/>
                  </a:lnTo>
                  <a:lnTo>
                    <a:pt x="2970" y="3815"/>
                  </a:lnTo>
                  <a:lnTo>
                    <a:pt x="2970" y="3804"/>
                  </a:lnTo>
                  <a:lnTo>
                    <a:pt x="2971" y="3793"/>
                  </a:lnTo>
                  <a:lnTo>
                    <a:pt x="2971" y="3781"/>
                  </a:lnTo>
                  <a:lnTo>
                    <a:pt x="2974" y="3758"/>
                  </a:lnTo>
                  <a:lnTo>
                    <a:pt x="2974" y="3734"/>
                  </a:lnTo>
                  <a:lnTo>
                    <a:pt x="2972" y="3724"/>
                  </a:lnTo>
                  <a:lnTo>
                    <a:pt x="2968" y="3712"/>
                  </a:lnTo>
                  <a:lnTo>
                    <a:pt x="2963" y="3702"/>
                  </a:lnTo>
                  <a:lnTo>
                    <a:pt x="2955" y="3693"/>
                  </a:lnTo>
                  <a:lnTo>
                    <a:pt x="2933" y="3671"/>
                  </a:lnTo>
                  <a:lnTo>
                    <a:pt x="2913" y="3654"/>
                  </a:lnTo>
                  <a:lnTo>
                    <a:pt x="2902" y="3644"/>
                  </a:lnTo>
                  <a:lnTo>
                    <a:pt x="2893" y="3633"/>
                  </a:lnTo>
                  <a:lnTo>
                    <a:pt x="2884" y="3622"/>
                  </a:lnTo>
                  <a:lnTo>
                    <a:pt x="2878" y="3606"/>
                  </a:lnTo>
                  <a:lnTo>
                    <a:pt x="2875" y="3598"/>
                  </a:lnTo>
                  <a:lnTo>
                    <a:pt x="2873" y="3589"/>
                  </a:lnTo>
                  <a:lnTo>
                    <a:pt x="2873" y="3582"/>
                  </a:lnTo>
                  <a:lnTo>
                    <a:pt x="2873" y="3574"/>
                  </a:lnTo>
                  <a:lnTo>
                    <a:pt x="2875" y="3557"/>
                  </a:lnTo>
                  <a:lnTo>
                    <a:pt x="2879" y="3541"/>
                  </a:lnTo>
                  <a:lnTo>
                    <a:pt x="2883" y="3526"/>
                  </a:lnTo>
                  <a:lnTo>
                    <a:pt x="2885" y="3509"/>
                  </a:lnTo>
                  <a:lnTo>
                    <a:pt x="2885" y="3501"/>
                  </a:lnTo>
                  <a:lnTo>
                    <a:pt x="2885" y="3492"/>
                  </a:lnTo>
                  <a:lnTo>
                    <a:pt x="2884" y="3484"/>
                  </a:lnTo>
                  <a:lnTo>
                    <a:pt x="2882" y="3475"/>
                  </a:lnTo>
                  <a:lnTo>
                    <a:pt x="2880" y="3468"/>
                  </a:lnTo>
                  <a:lnTo>
                    <a:pt x="2878" y="3460"/>
                  </a:lnTo>
                  <a:lnTo>
                    <a:pt x="2874" y="3451"/>
                  </a:lnTo>
                  <a:lnTo>
                    <a:pt x="2869" y="3442"/>
                  </a:lnTo>
                  <a:lnTo>
                    <a:pt x="2862" y="3433"/>
                  </a:lnTo>
                  <a:lnTo>
                    <a:pt x="2854" y="3424"/>
                  </a:lnTo>
                  <a:lnTo>
                    <a:pt x="2847" y="3415"/>
                  </a:lnTo>
                  <a:lnTo>
                    <a:pt x="2839" y="3407"/>
                  </a:lnTo>
                  <a:lnTo>
                    <a:pt x="2830" y="3400"/>
                  </a:lnTo>
                  <a:lnTo>
                    <a:pt x="2821" y="3394"/>
                  </a:lnTo>
                  <a:lnTo>
                    <a:pt x="2812" y="3390"/>
                  </a:lnTo>
                  <a:lnTo>
                    <a:pt x="2803" y="3386"/>
                  </a:lnTo>
                  <a:lnTo>
                    <a:pt x="2793" y="3385"/>
                  </a:lnTo>
                  <a:lnTo>
                    <a:pt x="2784" y="3385"/>
                  </a:lnTo>
                  <a:lnTo>
                    <a:pt x="2775" y="3387"/>
                  </a:lnTo>
                  <a:lnTo>
                    <a:pt x="2768" y="3392"/>
                  </a:lnTo>
                  <a:lnTo>
                    <a:pt x="2740" y="3415"/>
                  </a:lnTo>
                  <a:lnTo>
                    <a:pt x="2725" y="3427"/>
                  </a:lnTo>
                  <a:lnTo>
                    <a:pt x="2720" y="3431"/>
                  </a:lnTo>
                  <a:lnTo>
                    <a:pt x="2716" y="3434"/>
                  </a:lnTo>
                  <a:lnTo>
                    <a:pt x="2713" y="3434"/>
                  </a:lnTo>
                  <a:lnTo>
                    <a:pt x="2711" y="3434"/>
                  </a:lnTo>
                  <a:lnTo>
                    <a:pt x="2705" y="3430"/>
                  </a:lnTo>
                  <a:lnTo>
                    <a:pt x="2698" y="3425"/>
                  </a:lnTo>
                  <a:lnTo>
                    <a:pt x="2691" y="3422"/>
                  </a:lnTo>
                  <a:lnTo>
                    <a:pt x="2683" y="3418"/>
                  </a:lnTo>
                  <a:lnTo>
                    <a:pt x="2672" y="3416"/>
                  </a:lnTo>
                  <a:lnTo>
                    <a:pt x="2659" y="3413"/>
                  </a:lnTo>
                  <a:lnTo>
                    <a:pt x="2659" y="3409"/>
                  </a:lnTo>
                  <a:lnTo>
                    <a:pt x="2660" y="3405"/>
                  </a:lnTo>
                  <a:lnTo>
                    <a:pt x="2661" y="3402"/>
                  </a:lnTo>
                  <a:lnTo>
                    <a:pt x="2664" y="3398"/>
                  </a:lnTo>
                  <a:lnTo>
                    <a:pt x="2665" y="3394"/>
                  </a:lnTo>
                  <a:lnTo>
                    <a:pt x="2667" y="3389"/>
                  </a:lnTo>
                  <a:lnTo>
                    <a:pt x="2667" y="3382"/>
                  </a:lnTo>
                  <a:lnTo>
                    <a:pt x="2665" y="3377"/>
                  </a:lnTo>
                  <a:lnTo>
                    <a:pt x="2660" y="3365"/>
                  </a:lnTo>
                  <a:lnTo>
                    <a:pt x="2650" y="3355"/>
                  </a:lnTo>
                  <a:lnTo>
                    <a:pt x="2641" y="3345"/>
                  </a:lnTo>
                  <a:lnTo>
                    <a:pt x="2632" y="3335"/>
                  </a:lnTo>
                  <a:lnTo>
                    <a:pt x="2626" y="3329"/>
                  </a:lnTo>
                  <a:lnTo>
                    <a:pt x="2620" y="3325"/>
                  </a:lnTo>
                  <a:lnTo>
                    <a:pt x="2612" y="3320"/>
                  </a:lnTo>
                  <a:lnTo>
                    <a:pt x="2604" y="3316"/>
                  </a:lnTo>
                  <a:lnTo>
                    <a:pt x="2586" y="3308"/>
                  </a:lnTo>
                  <a:lnTo>
                    <a:pt x="2569" y="3302"/>
                  </a:lnTo>
                  <a:lnTo>
                    <a:pt x="2562" y="3298"/>
                  </a:lnTo>
                  <a:lnTo>
                    <a:pt x="2555" y="3294"/>
                  </a:lnTo>
                  <a:lnTo>
                    <a:pt x="2550" y="3290"/>
                  </a:lnTo>
                  <a:lnTo>
                    <a:pt x="2546" y="3286"/>
                  </a:lnTo>
                  <a:lnTo>
                    <a:pt x="2543" y="3282"/>
                  </a:lnTo>
                  <a:lnTo>
                    <a:pt x="2543" y="3278"/>
                  </a:lnTo>
                  <a:lnTo>
                    <a:pt x="2546" y="3273"/>
                  </a:lnTo>
                  <a:lnTo>
                    <a:pt x="2551" y="3268"/>
                  </a:lnTo>
                  <a:lnTo>
                    <a:pt x="2558" y="3262"/>
                  </a:lnTo>
                  <a:lnTo>
                    <a:pt x="2564" y="3255"/>
                  </a:lnTo>
                  <a:lnTo>
                    <a:pt x="2568" y="3247"/>
                  </a:lnTo>
                  <a:lnTo>
                    <a:pt x="2571" y="3240"/>
                  </a:lnTo>
                  <a:lnTo>
                    <a:pt x="2572" y="3232"/>
                  </a:lnTo>
                  <a:lnTo>
                    <a:pt x="2572" y="3224"/>
                  </a:lnTo>
                  <a:lnTo>
                    <a:pt x="2571" y="3215"/>
                  </a:lnTo>
                  <a:lnTo>
                    <a:pt x="2568" y="3206"/>
                  </a:lnTo>
                  <a:lnTo>
                    <a:pt x="2559" y="3181"/>
                  </a:lnTo>
                  <a:lnTo>
                    <a:pt x="2547" y="3153"/>
                  </a:lnTo>
                  <a:lnTo>
                    <a:pt x="2540" y="3140"/>
                  </a:lnTo>
                  <a:lnTo>
                    <a:pt x="2531" y="3128"/>
                  </a:lnTo>
                  <a:lnTo>
                    <a:pt x="2525" y="3123"/>
                  </a:lnTo>
                  <a:lnTo>
                    <a:pt x="2520" y="3119"/>
                  </a:lnTo>
                  <a:lnTo>
                    <a:pt x="2515" y="3115"/>
                  </a:lnTo>
                  <a:lnTo>
                    <a:pt x="2508" y="3114"/>
                  </a:lnTo>
                  <a:lnTo>
                    <a:pt x="2499" y="3111"/>
                  </a:lnTo>
                  <a:lnTo>
                    <a:pt x="2490" y="3111"/>
                  </a:lnTo>
                  <a:lnTo>
                    <a:pt x="2481" y="3111"/>
                  </a:lnTo>
                  <a:lnTo>
                    <a:pt x="2472" y="3113"/>
                  </a:lnTo>
                  <a:lnTo>
                    <a:pt x="2454" y="3117"/>
                  </a:lnTo>
                  <a:lnTo>
                    <a:pt x="2437" y="3123"/>
                  </a:lnTo>
                  <a:lnTo>
                    <a:pt x="2419" y="3130"/>
                  </a:lnTo>
                  <a:lnTo>
                    <a:pt x="2402" y="3135"/>
                  </a:lnTo>
                  <a:lnTo>
                    <a:pt x="2384" y="3140"/>
                  </a:lnTo>
                  <a:lnTo>
                    <a:pt x="2367" y="3141"/>
                  </a:lnTo>
                  <a:lnTo>
                    <a:pt x="2367" y="3140"/>
                  </a:lnTo>
                  <a:lnTo>
                    <a:pt x="2367" y="3135"/>
                  </a:lnTo>
                  <a:lnTo>
                    <a:pt x="2370" y="3130"/>
                  </a:lnTo>
                  <a:lnTo>
                    <a:pt x="2374" y="3126"/>
                  </a:lnTo>
                  <a:lnTo>
                    <a:pt x="2379" y="3120"/>
                  </a:lnTo>
                  <a:lnTo>
                    <a:pt x="2391" y="3113"/>
                  </a:lnTo>
                  <a:lnTo>
                    <a:pt x="2405" y="3105"/>
                  </a:lnTo>
                  <a:lnTo>
                    <a:pt x="2416" y="3097"/>
                  </a:lnTo>
                  <a:lnTo>
                    <a:pt x="2427" y="3089"/>
                  </a:lnTo>
                  <a:lnTo>
                    <a:pt x="2429" y="3084"/>
                  </a:lnTo>
                  <a:lnTo>
                    <a:pt x="2431" y="3080"/>
                  </a:lnTo>
                  <a:lnTo>
                    <a:pt x="2429" y="3075"/>
                  </a:lnTo>
                  <a:lnTo>
                    <a:pt x="2427" y="3069"/>
                  </a:lnTo>
                  <a:lnTo>
                    <a:pt x="2420" y="3058"/>
                  </a:lnTo>
                  <a:lnTo>
                    <a:pt x="2413" y="3049"/>
                  </a:lnTo>
                  <a:lnTo>
                    <a:pt x="2405" y="3041"/>
                  </a:lnTo>
                  <a:lnTo>
                    <a:pt x="2398" y="3035"/>
                  </a:lnTo>
                  <a:lnTo>
                    <a:pt x="2391" y="3031"/>
                  </a:lnTo>
                  <a:lnTo>
                    <a:pt x="2383" y="3027"/>
                  </a:lnTo>
                  <a:lnTo>
                    <a:pt x="2375" y="3025"/>
                  </a:lnTo>
                  <a:lnTo>
                    <a:pt x="2367" y="3022"/>
                  </a:lnTo>
                  <a:lnTo>
                    <a:pt x="2350" y="3022"/>
                  </a:lnTo>
                  <a:lnTo>
                    <a:pt x="2332" y="3023"/>
                  </a:lnTo>
                  <a:lnTo>
                    <a:pt x="2313" y="3026"/>
                  </a:lnTo>
                  <a:lnTo>
                    <a:pt x="2292" y="3028"/>
                  </a:lnTo>
                  <a:lnTo>
                    <a:pt x="2287" y="3028"/>
                  </a:lnTo>
                  <a:lnTo>
                    <a:pt x="2283" y="3027"/>
                  </a:lnTo>
                  <a:lnTo>
                    <a:pt x="2280" y="3025"/>
                  </a:lnTo>
                  <a:lnTo>
                    <a:pt x="2278" y="3022"/>
                  </a:lnTo>
                  <a:lnTo>
                    <a:pt x="2275" y="3014"/>
                  </a:lnTo>
                  <a:lnTo>
                    <a:pt x="2275" y="3005"/>
                  </a:lnTo>
                  <a:lnTo>
                    <a:pt x="2278" y="2983"/>
                  </a:lnTo>
                  <a:lnTo>
                    <a:pt x="2280" y="2965"/>
                  </a:lnTo>
                  <a:lnTo>
                    <a:pt x="2279" y="2960"/>
                  </a:lnTo>
                  <a:lnTo>
                    <a:pt x="2275" y="2956"/>
                  </a:lnTo>
                  <a:lnTo>
                    <a:pt x="2270" y="2951"/>
                  </a:lnTo>
                  <a:lnTo>
                    <a:pt x="2264" y="2946"/>
                  </a:lnTo>
                  <a:lnTo>
                    <a:pt x="2256" y="2940"/>
                  </a:lnTo>
                  <a:lnTo>
                    <a:pt x="2249" y="2934"/>
                  </a:lnTo>
                  <a:lnTo>
                    <a:pt x="2244" y="2927"/>
                  </a:lnTo>
                  <a:lnTo>
                    <a:pt x="2242" y="2920"/>
                  </a:lnTo>
                  <a:lnTo>
                    <a:pt x="2234" y="2900"/>
                  </a:lnTo>
                  <a:lnTo>
                    <a:pt x="2226" y="2882"/>
                  </a:lnTo>
                  <a:lnTo>
                    <a:pt x="2218" y="2865"/>
                  </a:lnTo>
                  <a:lnTo>
                    <a:pt x="2208" y="2850"/>
                  </a:lnTo>
                  <a:lnTo>
                    <a:pt x="2198" y="2837"/>
                  </a:lnTo>
                  <a:lnTo>
                    <a:pt x="2186" y="2824"/>
                  </a:lnTo>
                  <a:lnTo>
                    <a:pt x="2173" y="2813"/>
                  </a:lnTo>
                  <a:lnTo>
                    <a:pt x="2160" y="2804"/>
                  </a:lnTo>
                  <a:lnTo>
                    <a:pt x="2144" y="2795"/>
                  </a:lnTo>
                  <a:lnTo>
                    <a:pt x="2130" y="2789"/>
                  </a:lnTo>
                  <a:lnTo>
                    <a:pt x="2113" y="2784"/>
                  </a:lnTo>
                  <a:lnTo>
                    <a:pt x="2097" y="2780"/>
                  </a:lnTo>
                  <a:lnTo>
                    <a:pt x="2078" y="2777"/>
                  </a:lnTo>
                  <a:lnTo>
                    <a:pt x="2059" y="2776"/>
                  </a:lnTo>
                  <a:lnTo>
                    <a:pt x="2040" y="2776"/>
                  </a:lnTo>
                  <a:lnTo>
                    <a:pt x="2019" y="2778"/>
                  </a:lnTo>
                  <a:lnTo>
                    <a:pt x="2010" y="2781"/>
                  </a:lnTo>
                  <a:lnTo>
                    <a:pt x="1999" y="2785"/>
                  </a:lnTo>
                  <a:lnTo>
                    <a:pt x="1990" y="2793"/>
                  </a:lnTo>
                  <a:lnTo>
                    <a:pt x="1980" y="2799"/>
                  </a:lnTo>
                  <a:lnTo>
                    <a:pt x="1971" y="2807"/>
                  </a:lnTo>
                  <a:lnTo>
                    <a:pt x="1963" y="2812"/>
                  </a:lnTo>
                  <a:lnTo>
                    <a:pt x="1959" y="2813"/>
                  </a:lnTo>
                  <a:lnTo>
                    <a:pt x="1955" y="2815"/>
                  </a:lnTo>
                  <a:lnTo>
                    <a:pt x="1954" y="2815"/>
                  </a:lnTo>
                  <a:lnTo>
                    <a:pt x="1951" y="2815"/>
                  </a:lnTo>
                  <a:lnTo>
                    <a:pt x="1946" y="2810"/>
                  </a:lnTo>
                  <a:lnTo>
                    <a:pt x="1940" y="2802"/>
                  </a:lnTo>
                  <a:lnTo>
                    <a:pt x="1933" y="2791"/>
                  </a:lnTo>
                  <a:lnTo>
                    <a:pt x="1927" y="2780"/>
                  </a:lnTo>
                  <a:lnTo>
                    <a:pt x="1915" y="2758"/>
                  </a:lnTo>
                  <a:lnTo>
                    <a:pt x="1905" y="2741"/>
                  </a:lnTo>
                  <a:lnTo>
                    <a:pt x="1900" y="2733"/>
                  </a:lnTo>
                  <a:lnTo>
                    <a:pt x="1893" y="2727"/>
                  </a:lnTo>
                  <a:lnTo>
                    <a:pt x="1887" y="2720"/>
                  </a:lnTo>
                  <a:lnTo>
                    <a:pt x="1879" y="2714"/>
                  </a:lnTo>
                  <a:lnTo>
                    <a:pt x="1863" y="2703"/>
                  </a:lnTo>
                  <a:lnTo>
                    <a:pt x="1846" y="2692"/>
                  </a:lnTo>
                  <a:lnTo>
                    <a:pt x="1830" y="2681"/>
                  </a:lnTo>
                  <a:lnTo>
                    <a:pt x="1813" y="2668"/>
                  </a:lnTo>
                  <a:lnTo>
                    <a:pt x="1805" y="2662"/>
                  </a:lnTo>
                  <a:lnTo>
                    <a:pt x="1797" y="2655"/>
                  </a:lnTo>
                  <a:lnTo>
                    <a:pt x="1791" y="2648"/>
                  </a:lnTo>
                  <a:lnTo>
                    <a:pt x="1786" y="2639"/>
                  </a:lnTo>
                  <a:lnTo>
                    <a:pt x="1683" y="2479"/>
                  </a:lnTo>
                  <a:lnTo>
                    <a:pt x="1672" y="2462"/>
                  </a:lnTo>
                  <a:lnTo>
                    <a:pt x="1660" y="2448"/>
                  </a:lnTo>
                  <a:lnTo>
                    <a:pt x="1647" y="2434"/>
                  </a:lnTo>
                  <a:lnTo>
                    <a:pt x="1634" y="2421"/>
                  </a:lnTo>
                  <a:lnTo>
                    <a:pt x="1607" y="2398"/>
                  </a:lnTo>
                  <a:lnTo>
                    <a:pt x="1580" y="2374"/>
                  </a:lnTo>
                  <a:lnTo>
                    <a:pt x="1567" y="2363"/>
                  </a:lnTo>
                  <a:lnTo>
                    <a:pt x="1554" y="2350"/>
                  </a:lnTo>
                  <a:lnTo>
                    <a:pt x="1541" y="2337"/>
                  </a:lnTo>
                  <a:lnTo>
                    <a:pt x="1529" y="2324"/>
                  </a:lnTo>
                  <a:lnTo>
                    <a:pt x="1519" y="2308"/>
                  </a:lnTo>
                  <a:lnTo>
                    <a:pt x="1510" y="2293"/>
                  </a:lnTo>
                  <a:lnTo>
                    <a:pt x="1502" y="2275"/>
                  </a:lnTo>
                  <a:lnTo>
                    <a:pt x="1494" y="2255"/>
                  </a:lnTo>
                  <a:lnTo>
                    <a:pt x="1489" y="2246"/>
                  </a:lnTo>
                  <a:lnTo>
                    <a:pt x="1482" y="2236"/>
                  </a:lnTo>
                  <a:lnTo>
                    <a:pt x="1473" y="2225"/>
                  </a:lnTo>
                  <a:lnTo>
                    <a:pt x="1464" y="2215"/>
                  </a:lnTo>
                  <a:lnTo>
                    <a:pt x="1454" y="2206"/>
                  </a:lnTo>
                  <a:lnTo>
                    <a:pt x="1444" y="2199"/>
                  </a:lnTo>
                  <a:lnTo>
                    <a:pt x="1433" y="2193"/>
                  </a:lnTo>
                  <a:lnTo>
                    <a:pt x="1422" y="2190"/>
                  </a:lnTo>
                  <a:lnTo>
                    <a:pt x="1415" y="2190"/>
                  </a:lnTo>
                  <a:lnTo>
                    <a:pt x="1410" y="2190"/>
                  </a:lnTo>
                  <a:lnTo>
                    <a:pt x="1405" y="2192"/>
                  </a:lnTo>
                  <a:lnTo>
                    <a:pt x="1398" y="2193"/>
                  </a:lnTo>
                  <a:lnTo>
                    <a:pt x="1388" y="2197"/>
                  </a:lnTo>
                  <a:lnTo>
                    <a:pt x="1379" y="2201"/>
                  </a:lnTo>
                  <a:lnTo>
                    <a:pt x="1375" y="2202"/>
                  </a:lnTo>
                  <a:lnTo>
                    <a:pt x="1370" y="2203"/>
                  </a:lnTo>
                  <a:lnTo>
                    <a:pt x="1366" y="2203"/>
                  </a:lnTo>
                  <a:lnTo>
                    <a:pt x="1362" y="2202"/>
                  </a:lnTo>
                  <a:lnTo>
                    <a:pt x="1358" y="2201"/>
                  </a:lnTo>
                  <a:lnTo>
                    <a:pt x="1354" y="2197"/>
                  </a:lnTo>
                  <a:lnTo>
                    <a:pt x="1352" y="2192"/>
                  </a:lnTo>
                  <a:lnTo>
                    <a:pt x="1348" y="2185"/>
                  </a:lnTo>
                  <a:lnTo>
                    <a:pt x="1344" y="2177"/>
                  </a:lnTo>
                  <a:lnTo>
                    <a:pt x="1336" y="2166"/>
                  </a:lnTo>
                  <a:lnTo>
                    <a:pt x="1333" y="2161"/>
                  </a:lnTo>
                  <a:lnTo>
                    <a:pt x="1331" y="2155"/>
                  </a:lnTo>
                  <a:lnTo>
                    <a:pt x="1331" y="2151"/>
                  </a:lnTo>
                  <a:lnTo>
                    <a:pt x="1332" y="2149"/>
                  </a:lnTo>
                  <a:lnTo>
                    <a:pt x="1337" y="2148"/>
                  </a:lnTo>
                  <a:lnTo>
                    <a:pt x="1344" y="2146"/>
                  </a:lnTo>
                  <a:lnTo>
                    <a:pt x="1350" y="2146"/>
                  </a:lnTo>
                  <a:lnTo>
                    <a:pt x="1357" y="2146"/>
                  </a:lnTo>
                  <a:lnTo>
                    <a:pt x="1370" y="2148"/>
                  </a:lnTo>
                  <a:lnTo>
                    <a:pt x="1381" y="2145"/>
                  </a:lnTo>
                  <a:lnTo>
                    <a:pt x="1380" y="2135"/>
                  </a:lnTo>
                  <a:lnTo>
                    <a:pt x="1378" y="2123"/>
                  </a:lnTo>
                  <a:lnTo>
                    <a:pt x="1371" y="2113"/>
                  </a:lnTo>
                  <a:lnTo>
                    <a:pt x="1365" y="2101"/>
                  </a:lnTo>
                  <a:lnTo>
                    <a:pt x="1355" y="2091"/>
                  </a:lnTo>
                  <a:lnTo>
                    <a:pt x="1345" y="2079"/>
                  </a:lnTo>
                  <a:lnTo>
                    <a:pt x="1335" y="2069"/>
                  </a:lnTo>
                  <a:lnTo>
                    <a:pt x="1322" y="2058"/>
                  </a:lnTo>
                  <a:lnTo>
                    <a:pt x="1273" y="2019"/>
                  </a:lnTo>
                  <a:lnTo>
                    <a:pt x="1232" y="1990"/>
                  </a:lnTo>
                  <a:lnTo>
                    <a:pt x="1226" y="1982"/>
                  </a:lnTo>
                  <a:lnTo>
                    <a:pt x="1221" y="1973"/>
                  </a:lnTo>
                  <a:lnTo>
                    <a:pt x="1217" y="1964"/>
                  </a:lnTo>
                  <a:lnTo>
                    <a:pt x="1214" y="1955"/>
                  </a:lnTo>
                  <a:lnTo>
                    <a:pt x="1212" y="1946"/>
                  </a:lnTo>
                  <a:lnTo>
                    <a:pt x="1209" y="1938"/>
                  </a:lnTo>
                  <a:lnTo>
                    <a:pt x="1206" y="1931"/>
                  </a:lnTo>
                  <a:lnTo>
                    <a:pt x="1201" y="1926"/>
                  </a:lnTo>
                  <a:lnTo>
                    <a:pt x="1197" y="1925"/>
                  </a:lnTo>
                  <a:lnTo>
                    <a:pt x="1194" y="1925"/>
                  </a:lnTo>
                  <a:lnTo>
                    <a:pt x="1190" y="1925"/>
                  </a:lnTo>
                  <a:lnTo>
                    <a:pt x="1184" y="1926"/>
                  </a:lnTo>
                  <a:lnTo>
                    <a:pt x="1174" y="1930"/>
                  </a:lnTo>
                  <a:lnTo>
                    <a:pt x="1164" y="1933"/>
                  </a:lnTo>
                  <a:lnTo>
                    <a:pt x="1159" y="1934"/>
                  </a:lnTo>
                  <a:lnTo>
                    <a:pt x="1155" y="1934"/>
                  </a:lnTo>
                  <a:lnTo>
                    <a:pt x="1151" y="1934"/>
                  </a:lnTo>
                  <a:lnTo>
                    <a:pt x="1148" y="1933"/>
                  </a:lnTo>
                  <a:lnTo>
                    <a:pt x="1146" y="1930"/>
                  </a:lnTo>
                  <a:lnTo>
                    <a:pt x="1144" y="1925"/>
                  </a:lnTo>
                  <a:lnTo>
                    <a:pt x="1144" y="1918"/>
                  </a:lnTo>
                  <a:lnTo>
                    <a:pt x="1146" y="1911"/>
                  </a:lnTo>
                  <a:lnTo>
                    <a:pt x="1152" y="1887"/>
                  </a:lnTo>
                  <a:lnTo>
                    <a:pt x="1160" y="1868"/>
                  </a:lnTo>
                  <a:lnTo>
                    <a:pt x="1162" y="1857"/>
                  </a:lnTo>
                  <a:lnTo>
                    <a:pt x="1164" y="1847"/>
                  </a:lnTo>
                  <a:lnTo>
                    <a:pt x="1164" y="1834"/>
                  </a:lnTo>
                  <a:lnTo>
                    <a:pt x="1162" y="1820"/>
                  </a:lnTo>
                  <a:lnTo>
                    <a:pt x="1159" y="1804"/>
                  </a:lnTo>
                  <a:lnTo>
                    <a:pt x="1153" y="1790"/>
                  </a:lnTo>
                  <a:lnTo>
                    <a:pt x="1148" y="1776"/>
                  </a:lnTo>
                  <a:lnTo>
                    <a:pt x="1143" y="1762"/>
                  </a:lnTo>
                  <a:lnTo>
                    <a:pt x="1129" y="1733"/>
                  </a:lnTo>
                  <a:lnTo>
                    <a:pt x="1113" y="1706"/>
                  </a:lnTo>
                  <a:lnTo>
                    <a:pt x="1099" y="1679"/>
                  </a:lnTo>
                  <a:lnTo>
                    <a:pt x="1086" y="1650"/>
                  </a:lnTo>
                  <a:lnTo>
                    <a:pt x="1080" y="1636"/>
                  </a:lnTo>
                  <a:lnTo>
                    <a:pt x="1074" y="1622"/>
                  </a:lnTo>
                  <a:lnTo>
                    <a:pt x="1070" y="1607"/>
                  </a:lnTo>
                  <a:lnTo>
                    <a:pt x="1067" y="1593"/>
                  </a:lnTo>
                  <a:lnTo>
                    <a:pt x="1065" y="1567"/>
                  </a:lnTo>
                  <a:lnTo>
                    <a:pt x="1063" y="1527"/>
                  </a:lnTo>
                  <a:lnTo>
                    <a:pt x="1059" y="1504"/>
                  </a:lnTo>
                  <a:lnTo>
                    <a:pt x="1056" y="1478"/>
                  </a:lnTo>
                  <a:lnTo>
                    <a:pt x="1051" y="1452"/>
                  </a:lnTo>
                  <a:lnTo>
                    <a:pt x="1045" y="1427"/>
                  </a:lnTo>
                  <a:lnTo>
                    <a:pt x="1038" y="1403"/>
                  </a:lnTo>
                  <a:lnTo>
                    <a:pt x="1030" y="1381"/>
                  </a:lnTo>
                  <a:lnTo>
                    <a:pt x="1025" y="1370"/>
                  </a:lnTo>
                  <a:lnTo>
                    <a:pt x="1020" y="1361"/>
                  </a:lnTo>
                  <a:lnTo>
                    <a:pt x="1015" y="1353"/>
                  </a:lnTo>
                  <a:lnTo>
                    <a:pt x="1010" y="1346"/>
                  </a:lnTo>
                  <a:lnTo>
                    <a:pt x="1003" y="1341"/>
                  </a:lnTo>
                  <a:lnTo>
                    <a:pt x="997" y="1335"/>
                  </a:lnTo>
                  <a:lnTo>
                    <a:pt x="990" y="1331"/>
                  </a:lnTo>
                  <a:lnTo>
                    <a:pt x="982" y="1330"/>
                  </a:lnTo>
                  <a:lnTo>
                    <a:pt x="975" y="1330"/>
                  </a:lnTo>
                  <a:lnTo>
                    <a:pt x="967" y="1331"/>
                  </a:lnTo>
                  <a:lnTo>
                    <a:pt x="958" y="1334"/>
                  </a:lnTo>
                  <a:lnTo>
                    <a:pt x="949" y="1339"/>
                  </a:lnTo>
                  <a:lnTo>
                    <a:pt x="942" y="1342"/>
                  </a:lnTo>
                  <a:lnTo>
                    <a:pt x="937" y="1343"/>
                  </a:lnTo>
                  <a:lnTo>
                    <a:pt x="932" y="1342"/>
                  </a:lnTo>
                  <a:lnTo>
                    <a:pt x="927" y="1341"/>
                  </a:lnTo>
                  <a:lnTo>
                    <a:pt x="921" y="1338"/>
                  </a:lnTo>
                  <a:lnTo>
                    <a:pt x="916" y="1334"/>
                  </a:lnTo>
                  <a:lnTo>
                    <a:pt x="912" y="1329"/>
                  </a:lnTo>
                  <a:lnTo>
                    <a:pt x="907" y="1324"/>
                  </a:lnTo>
                  <a:lnTo>
                    <a:pt x="889" y="1302"/>
                  </a:lnTo>
                  <a:lnTo>
                    <a:pt x="875" y="1284"/>
                  </a:lnTo>
                  <a:lnTo>
                    <a:pt x="858" y="1264"/>
                  </a:lnTo>
                  <a:lnTo>
                    <a:pt x="835" y="1236"/>
                  </a:lnTo>
                  <a:lnTo>
                    <a:pt x="822" y="1223"/>
                  </a:lnTo>
                  <a:lnTo>
                    <a:pt x="810" y="1214"/>
                  </a:lnTo>
                  <a:lnTo>
                    <a:pt x="804" y="1211"/>
                  </a:lnTo>
                  <a:lnTo>
                    <a:pt x="798" y="1208"/>
                  </a:lnTo>
                  <a:lnTo>
                    <a:pt x="793" y="1208"/>
                  </a:lnTo>
                  <a:lnTo>
                    <a:pt x="788" y="1211"/>
                  </a:lnTo>
                  <a:lnTo>
                    <a:pt x="779" y="1215"/>
                  </a:lnTo>
                  <a:lnTo>
                    <a:pt x="773" y="1217"/>
                  </a:lnTo>
                  <a:lnTo>
                    <a:pt x="766" y="1219"/>
                  </a:lnTo>
                  <a:lnTo>
                    <a:pt x="760" y="1217"/>
                  </a:lnTo>
                  <a:lnTo>
                    <a:pt x="756" y="1216"/>
                  </a:lnTo>
                  <a:lnTo>
                    <a:pt x="750" y="1214"/>
                  </a:lnTo>
                  <a:lnTo>
                    <a:pt x="745" y="1210"/>
                  </a:lnTo>
                  <a:lnTo>
                    <a:pt x="741" y="1205"/>
                  </a:lnTo>
                  <a:lnTo>
                    <a:pt x="731" y="1194"/>
                  </a:lnTo>
                  <a:lnTo>
                    <a:pt x="718" y="1183"/>
                  </a:lnTo>
                  <a:lnTo>
                    <a:pt x="710" y="1177"/>
                  </a:lnTo>
                  <a:lnTo>
                    <a:pt x="701" y="1173"/>
                  </a:lnTo>
                  <a:lnTo>
                    <a:pt x="691" y="1168"/>
                  </a:lnTo>
                  <a:lnTo>
                    <a:pt x="679" y="1166"/>
                  </a:lnTo>
                  <a:lnTo>
                    <a:pt x="664" y="1163"/>
                  </a:lnTo>
                  <a:lnTo>
                    <a:pt x="647" y="1162"/>
                  </a:lnTo>
                  <a:lnTo>
                    <a:pt x="633" y="1162"/>
                  </a:lnTo>
                  <a:lnTo>
                    <a:pt x="617" y="1163"/>
                  </a:lnTo>
                  <a:lnTo>
                    <a:pt x="603" y="1166"/>
                  </a:lnTo>
                  <a:lnTo>
                    <a:pt x="589" y="1170"/>
                  </a:lnTo>
                  <a:lnTo>
                    <a:pt x="576" y="1173"/>
                  </a:lnTo>
                  <a:lnTo>
                    <a:pt x="561" y="1179"/>
                  </a:lnTo>
                  <a:lnTo>
                    <a:pt x="548" y="1185"/>
                  </a:lnTo>
                  <a:lnTo>
                    <a:pt x="535" y="1192"/>
                  </a:lnTo>
                  <a:lnTo>
                    <a:pt x="522" y="1199"/>
                  </a:lnTo>
                  <a:lnTo>
                    <a:pt x="511" y="1207"/>
                  </a:lnTo>
                  <a:lnTo>
                    <a:pt x="486" y="1224"/>
                  </a:lnTo>
                  <a:lnTo>
                    <a:pt x="463" y="1243"/>
                  </a:lnTo>
                  <a:lnTo>
                    <a:pt x="456" y="1249"/>
                  </a:lnTo>
                  <a:lnTo>
                    <a:pt x="450" y="1255"/>
                  </a:lnTo>
                  <a:lnTo>
                    <a:pt x="445" y="1262"/>
                  </a:lnTo>
                  <a:lnTo>
                    <a:pt x="440" y="1268"/>
                  </a:lnTo>
                  <a:lnTo>
                    <a:pt x="432" y="1284"/>
                  </a:lnTo>
                  <a:lnTo>
                    <a:pt x="424" y="1298"/>
                  </a:lnTo>
                  <a:lnTo>
                    <a:pt x="416" y="1312"/>
                  </a:lnTo>
                  <a:lnTo>
                    <a:pt x="408" y="1325"/>
                  </a:lnTo>
                  <a:lnTo>
                    <a:pt x="403" y="1330"/>
                  </a:lnTo>
                  <a:lnTo>
                    <a:pt x="398" y="1337"/>
                  </a:lnTo>
                  <a:lnTo>
                    <a:pt x="393" y="1341"/>
                  </a:lnTo>
                  <a:lnTo>
                    <a:pt x="388" y="1344"/>
                  </a:lnTo>
                  <a:lnTo>
                    <a:pt x="370" y="1353"/>
                  </a:lnTo>
                  <a:lnTo>
                    <a:pt x="345" y="1361"/>
                  </a:lnTo>
                  <a:lnTo>
                    <a:pt x="318" y="1369"/>
                  </a:lnTo>
                  <a:lnTo>
                    <a:pt x="288" y="1377"/>
                  </a:lnTo>
                  <a:lnTo>
                    <a:pt x="257" y="1383"/>
                  </a:lnTo>
                  <a:lnTo>
                    <a:pt x="228" y="1388"/>
                  </a:lnTo>
                  <a:lnTo>
                    <a:pt x="204" y="1391"/>
                  </a:lnTo>
                  <a:lnTo>
                    <a:pt x="186" y="1392"/>
                  </a:lnTo>
                  <a:lnTo>
                    <a:pt x="179" y="1366"/>
                  </a:lnTo>
                  <a:lnTo>
                    <a:pt x="173" y="1338"/>
                  </a:lnTo>
                  <a:lnTo>
                    <a:pt x="171" y="1324"/>
                  </a:lnTo>
                  <a:lnTo>
                    <a:pt x="171" y="1309"/>
                  </a:lnTo>
                  <a:lnTo>
                    <a:pt x="171" y="1295"/>
                  </a:lnTo>
                  <a:lnTo>
                    <a:pt x="174" y="1284"/>
                  </a:lnTo>
                  <a:lnTo>
                    <a:pt x="180" y="1269"/>
                  </a:lnTo>
                  <a:lnTo>
                    <a:pt x="188" y="1258"/>
                  </a:lnTo>
                  <a:lnTo>
                    <a:pt x="191" y="1252"/>
                  </a:lnTo>
                  <a:lnTo>
                    <a:pt x="193" y="1246"/>
                  </a:lnTo>
                  <a:lnTo>
                    <a:pt x="196" y="1238"/>
                  </a:lnTo>
                  <a:lnTo>
                    <a:pt x="196" y="1230"/>
                  </a:lnTo>
                  <a:lnTo>
                    <a:pt x="195" y="1225"/>
                  </a:lnTo>
                  <a:lnTo>
                    <a:pt x="195" y="1220"/>
                  </a:lnTo>
                  <a:lnTo>
                    <a:pt x="192" y="1215"/>
                  </a:lnTo>
                  <a:lnTo>
                    <a:pt x="190" y="1211"/>
                  </a:lnTo>
                  <a:lnTo>
                    <a:pt x="183" y="1203"/>
                  </a:lnTo>
                  <a:lnTo>
                    <a:pt x="175" y="1195"/>
                  </a:lnTo>
                  <a:lnTo>
                    <a:pt x="165" y="1190"/>
                  </a:lnTo>
                  <a:lnTo>
                    <a:pt x="155" y="1185"/>
                  </a:lnTo>
                  <a:lnTo>
                    <a:pt x="143" y="1181"/>
                  </a:lnTo>
                  <a:lnTo>
                    <a:pt x="130" y="1177"/>
                  </a:lnTo>
                  <a:lnTo>
                    <a:pt x="105" y="1168"/>
                  </a:lnTo>
                  <a:lnTo>
                    <a:pt x="81" y="1160"/>
                  </a:lnTo>
                  <a:lnTo>
                    <a:pt x="70" y="1154"/>
                  </a:lnTo>
                  <a:lnTo>
                    <a:pt x="61" y="1149"/>
                  </a:lnTo>
                  <a:lnTo>
                    <a:pt x="54" y="1141"/>
                  </a:lnTo>
                  <a:lnTo>
                    <a:pt x="47" y="1133"/>
                  </a:lnTo>
                  <a:lnTo>
                    <a:pt x="41" y="1116"/>
                  </a:lnTo>
                  <a:lnTo>
                    <a:pt x="35" y="1100"/>
                  </a:lnTo>
                  <a:lnTo>
                    <a:pt x="33" y="1083"/>
                  </a:lnTo>
                  <a:lnTo>
                    <a:pt x="30" y="1066"/>
                  </a:lnTo>
                  <a:lnTo>
                    <a:pt x="29" y="1048"/>
                  </a:lnTo>
                  <a:lnTo>
                    <a:pt x="28" y="1031"/>
                  </a:lnTo>
                  <a:lnTo>
                    <a:pt x="25" y="1014"/>
                  </a:lnTo>
                  <a:lnTo>
                    <a:pt x="21" y="997"/>
                  </a:lnTo>
                  <a:lnTo>
                    <a:pt x="19" y="984"/>
                  </a:lnTo>
                  <a:lnTo>
                    <a:pt x="17" y="974"/>
                  </a:lnTo>
                  <a:lnTo>
                    <a:pt x="17" y="964"/>
                  </a:lnTo>
                  <a:lnTo>
                    <a:pt x="19" y="955"/>
                  </a:lnTo>
                  <a:lnTo>
                    <a:pt x="21" y="948"/>
                  </a:lnTo>
                  <a:lnTo>
                    <a:pt x="25" y="940"/>
                  </a:lnTo>
                  <a:lnTo>
                    <a:pt x="30" y="935"/>
                  </a:lnTo>
                  <a:lnTo>
                    <a:pt x="35" y="929"/>
                  </a:lnTo>
                  <a:lnTo>
                    <a:pt x="47" y="918"/>
                  </a:lnTo>
                  <a:lnTo>
                    <a:pt x="60" y="907"/>
                  </a:lnTo>
                  <a:lnTo>
                    <a:pt x="66" y="901"/>
                  </a:lnTo>
                  <a:lnTo>
                    <a:pt x="73" y="895"/>
                  </a:lnTo>
                  <a:lnTo>
                    <a:pt x="79" y="887"/>
                  </a:lnTo>
                  <a:lnTo>
                    <a:pt x="85" y="879"/>
                  </a:lnTo>
                  <a:lnTo>
                    <a:pt x="85" y="863"/>
                  </a:lnTo>
                  <a:lnTo>
                    <a:pt x="82" y="848"/>
                  </a:lnTo>
                  <a:lnTo>
                    <a:pt x="78" y="838"/>
                  </a:lnTo>
                  <a:lnTo>
                    <a:pt x="73" y="830"/>
                  </a:lnTo>
                  <a:lnTo>
                    <a:pt x="65" y="824"/>
                  </a:lnTo>
                  <a:lnTo>
                    <a:pt x="55" y="817"/>
                  </a:lnTo>
                  <a:lnTo>
                    <a:pt x="43" y="811"/>
                  </a:lnTo>
                  <a:lnTo>
                    <a:pt x="30" y="802"/>
                  </a:lnTo>
                  <a:lnTo>
                    <a:pt x="22" y="795"/>
                  </a:lnTo>
                  <a:lnTo>
                    <a:pt x="16" y="786"/>
                  </a:lnTo>
                  <a:lnTo>
                    <a:pt x="11" y="776"/>
                  </a:lnTo>
                  <a:lnTo>
                    <a:pt x="7" y="764"/>
                  </a:lnTo>
                  <a:lnTo>
                    <a:pt x="4" y="751"/>
                  </a:lnTo>
                  <a:lnTo>
                    <a:pt x="2" y="739"/>
                  </a:lnTo>
                  <a:lnTo>
                    <a:pt x="0" y="728"/>
                  </a:lnTo>
                  <a:lnTo>
                    <a:pt x="0" y="717"/>
                  </a:lnTo>
                  <a:lnTo>
                    <a:pt x="0" y="708"/>
                  </a:lnTo>
                  <a:lnTo>
                    <a:pt x="3" y="701"/>
                  </a:lnTo>
                  <a:lnTo>
                    <a:pt x="8" y="695"/>
                  </a:lnTo>
                  <a:lnTo>
                    <a:pt x="15" y="692"/>
                  </a:lnTo>
                  <a:lnTo>
                    <a:pt x="29" y="688"/>
                  </a:lnTo>
                  <a:lnTo>
                    <a:pt x="46" y="684"/>
                  </a:lnTo>
                  <a:lnTo>
                    <a:pt x="59" y="681"/>
                  </a:lnTo>
                  <a:lnTo>
                    <a:pt x="72" y="677"/>
                  </a:lnTo>
                  <a:lnTo>
                    <a:pt x="83" y="672"/>
                  </a:lnTo>
                  <a:lnTo>
                    <a:pt x="94" y="666"/>
                  </a:lnTo>
                  <a:lnTo>
                    <a:pt x="104" y="658"/>
                  </a:lnTo>
                  <a:lnTo>
                    <a:pt x="114" y="650"/>
                  </a:lnTo>
                  <a:lnTo>
                    <a:pt x="123" y="641"/>
                  </a:lnTo>
                  <a:lnTo>
                    <a:pt x="133" y="632"/>
                  </a:lnTo>
                  <a:lnTo>
                    <a:pt x="145" y="619"/>
                  </a:lnTo>
                  <a:lnTo>
                    <a:pt x="155" y="607"/>
                  </a:lnTo>
                  <a:lnTo>
                    <a:pt x="158" y="601"/>
                  </a:lnTo>
                  <a:lnTo>
                    <a:pt x="162" y="596"/>
                  </a:lnTo>
                  <a:lnTo>
                    <a:pt x="165" y="589"/>
                  </a:lnTo>
                  <a:lnTo>
                    <a:pt x="166" y="583"/>
                  </a:lnTo>
                  <a:lnTo>
                    <a:pt x="166" y="578"/>
                  </a:lnTo>
                  <a:lnTo>
                    <a:pt x="166" y="571"/>
                  </a:lnTo>
                  <a:lnTo>
                    <a:pt x="165" y="565"/>
                  </a:lnTo>
                  <a:lnTo>
                    <a:pt x="162" y="558"/>
                  </a:lnTo>
                  <a:lnTo>
                    <a:pt x="158" y="553"/>
                  </a:lnTo>
                  <a:lnTo>
                    <a:pt x="153" y="546"/>
                  </a:lnTo>
                  <a:lnTo>
                    <a:pt x="147" y="539"/>
                  </a:lnTo>
                  <a:lnTo>
                    <a:pt x="139" y="532"/>
                  </a:lnTo>
                  <a:lnTo>
                    <a:pt x="133" y="526"/>
                  </a:lnTo>
                  <a:lnTo>
                    <a:pt x="129" y="519"/>
                  </a:lnTo>
                  <a:lnTo>
                    <a:pt x="127" y="511"/>
                  </a:lnTo>
                  <a:lnTo>
                    <a:pt x="126" y="502"/>
                  </a:lnTo>
                  <a:lnTo>
                    <a:pt x="126" y="484"/>
                  </a:lnTo>
                  <a:lnTo>
                    <a:pt x="127" y="467"/>
                  </a:lnTo>
                  <a:lnTo>
                    <a:pt x="126" y="457"/>
                  </a:lnTo>
                  <a:lnTo>
                    <a:pt x="123" y="451"/>
                  </a:lnTo>
                  <a:lnTo>
                    <a:pt x="121" y="444"/>
                  </a:lnTo>
                  <a:lnTo>
                    <a:pt x="116" y="440"/>
                  </a:lnTo>
                  <a:lnTo>
                    <a:pt x="112" y="436"/>
                  </a:lnTo>
                  <a:lnTo>
                    <a:pt x="107" y="432"/>
                  </a:lnTo>
                  <a:lnTo>
                    <a:pt x="103" y="426"/>
                  </a:lnTo>
                  <a:lnTo>
                    <a:pt x="99" y="420"/>
                  </a:lnTo>
                  <a:lnTo>
                    <a:pt x="98" y="409"/>
                  </a:lnTo>
                  <a:lnTo>
                    <a:pt x="98" y="397"/>
                  </a:lnTo>
                  <a:lnTo>
                    <a:pt x="98" y="387"/>
                  </a:lnTo>
                  <a:lnTo>
                    <a:pt x="96" y="375"/>
                  </a:lnTo>
                  <a:lnTo>
                    <a:pt x="155" y="360"/>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dirty="0">
                <a:solidFill>
                  <a:prstClr val="black"/>
                </a:solidFill>
              </a:endParaRPr>
            </a:p>
          </p:txBody>
        </p:sp>
        <p:sp>
          <p:nvSpPr>
            <p:cNvPr id="142" name="Freeform 184">
              <a:extLst>
                <a:ext uri="{FF2B5EF4-FFF2-40B4-BE49-F238E27FC236}">
                  <a16:creationId xmlns:a16="http://schemas.microsoft.com/office/drawing/2014/main" id="{36E3C017-B144-CB48-B975-BA4B96BB76FC}"/>
                </a:ext>
              </a:extLst>
            </p:cNvPr>
            <p:cNvSpPr>
              <a:spLocks/>
            </p:cNvSpPr>
            <p:nvPr/>
          </p:nvSpPr>
          <p:spPr bwMode="auto">
            <a:xfrm>
              <a:off x="7178618" y="6757516"/>
              <a:ext cx="23683" cy="23483"/>
            </a:xfrm>
            <a:custGeom>
              <a:avLst/>
              <a:gdLst/>
              <a:ahLst/>
              <a:cxnLst>
                <a:cxn ang="0">
                  <a:pos x="53" y="29"/>
                </a:cxn>
                <a:cxn ang="0">
                  <a:pos x="47" y="22"/>
                </a:cxn>
                <a:cxn ang="0">
                  <a:pos x="42" y="16"/>
                </a:cxn>
                <a:cxn ang="0">
                  <a:pos x="35" y="10"/>
                </a:cxn>
                <a:cxn ang="0">
                  <a:pos x="26" y="5"/>
                </a:cxn>
                <a:cxn ang="0">
                  <a:pos x="21" y="3"/>
                </a:cxn>
                <a:cxn ang="0">
                  <a:pos x="15" y="1"/>
                </a:cxn>
                <a:cxn ang="0">
                  <a:pos x="8" y="0"/>
                </a:cxn>
                <a:cxn ang="0">
                  <a:pos x="2" y="3"/>
                </a:cxn>
                <a:cxn ang="0">
                  <a:pos x="0" y="4"/>
                </a:cxn>
                <a:cxn ang="0">
                  <a:pos x="2" y="8"/>
                </a:cxn>
                <a:cxn ang="0">
                  <a:pos x="4" y="12"/>
                </a:cxn>
                <a:cxn ang="0">
                  <a:pos x="8" y="16"/>
                </a:cxn>
                <a:cxn ang="0">
                  <a:pos x="16" y="23"/>
                </a:cxn>
                <a:cxn ang="0">
                  <a:pos x="21" y="27"/>
                </a:cxn>
                <a:cxn ang="0">
                  <a:pos x="26" y="36"/>
                </a:cxn>
                <a:cxn ang="0">
                  <a:pos x="33" y="44"/>
                </a:cxn>
                <a:cxn ang="0">
                  <a:pos x="38" y="47"/>
                </a:cxn>
                <a:cxn ang="0">
                  <a:pos x="43" y="49"/>
                </a:cxn>
                <a:cxn ang="0">
                  <a:pos x="48" y="52"/>
                </a:cxn>
                <a:cxn ang="0">
                  <a:pos x="55" y="51"/>
                </a:cxn>
                <a:cxn ang="0">
                  <a:pos x="53" y="29"/>
                </a:cxn>
              </a:cxnLst>
              <a:rect l="0" t="0" r="r" b="b"/>
              <a:pathLst>
                <a:path w="55" h="52">
                  <a:moveTo>
                    <a:pt x="53" y="29"/>
                  </a:moveTo>
                  <a:lnTo>
                    <a:pt x="47" y="22"/>
                  </a:lnTo>
                  <a:lnTo>
                    <a:pt x="42" y="16"/>
                  </a:lnTo>
                  <a:lnTo>
                    <a:pt x="35" y="10"/>
                  </a:lnTo>
                  <a:lnTo>
                    <a:pt x="26" y="5"/>
                  </a:lnTo>
                  <a:lnTo>
                    <a:pt x="21" y="3"/>
                  </a:lnTo>
                  <a:lnTo>
                    <a:pt x="15" y="1"/>
                  </a:lnTo>
                  <a:lnTo>
                    <a:pt x="8" y="0"/>
                  </a:lnTo>
                  <a:lnTo>
                    <a:pt x="2" y="3"/>
                  </a:lnTo>
                  <a:lnTo>
                    <a:pt x="0" y="4"/>
                  </a:lnTo>
                  <a:lnTo>
                    <a:pt x="2" y="8"/>
                  </a:lnTo>
                  <a:lnTo>
                    <a:pt x="4" y="12"/>
                  </a:lnTo>
                  <a:lnTo>
                    <a:pt x="8" y="16"/>
                  </a:lnTo>
                  <a:lnTo>
                    <a:pt x="16" y="23"/>
                  </a:lnTo>
                  <a:lnTo>
                    <a:pt x="21" y="27"/>
                  </a:lnTo>
                  <a:lnTo>
                    <a:pt x="26" y="36"/>
                  </a:lnTo>
                  <a:lnTo>
                    <a:pt x="33" y="44"/>
                  </a:lnTo>
                  <a:lnTo>
                    <a:pt x="38" y="47"/>
                  </a:lnTo>
                  <a:lnTo>
                    <a:pt x="43" y="49"/>
                  </a:lnTo>
                  <a:lnTo>
                    <a:pt x="48" y="52"/>
                  </a:lnTo>
                  <a:lnTo>
                    <a:pt x="55" y="51"/>
                  </a:lnTo>
                  <a:lnTo>
                    <a:pt x="53" y="29"/>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43" name="Freeform 185">
              <a:extLst>
                <a:ext uri="{FF2B5EF4-FFF2-40B4-BE49-F238E27FC236}">
                  <a16:creationId xmlns:a16="http://schemas.microsoft.com/office/drawing/2014/main" id="{2C227F90-6991-E942-BF21-00090306C70B}"/>
                </a:ext>
              </a:extLst>
            </p:cNvPr>
            <p:cNvSpPr>
              <a:spLocks/>
            </p:cNvSpPr>
            <p:nvPr/>
          </p:nvSpPr>
          <p:spPr bwMode="auto">
            <a:xfrm>
              <a:off x="7284276" y="6491990"/>
              <a:ext cx="537399" cy="357648"/>
            </a:xfrm>
            <a:custGeom>
              <a:avLst/>
              <a:gdLst/>
              <a:ahLst/>
              <a:cxnLst>
                <a:cxn ang="0">
                  <a:pos x="951" y="439"/>
                </a:cxn>
                <a:cxn ang="0">
                  <a:pos x="960" y="469"/>
                </a:cxn>
                <a:cxn ang="0">
                  <a:pos x="1004" y="502"/>
                </a:cxn>
                <a:cxn ang="0">
                  <a:pos x="1015" y="527"/>
                </a:cxn>
                <a:cxn ang="0">
                  <a:pos x="1000" y="593"/>
                </a:cxn>
                <a:cxn ang="0">
                  <a:pos x="1029" y="650"/>
                </a:cxn>
                <a:cxn ang="0">
                  <a:pos x="999" y="679"/>
                </a:cxn>
                <a:cxn ang="0">
                  <a:pos x="965" y="720"/>
                </a:cxn>
                <a:cxn ang="0">
                  <a:pos x="938" y="790"/>
                </a:cxn>
                <a:cxn ang="0">
                  <a:pos x="919" y="775"/>
                </a:cxn>
                <a:cxn ang="0">
                  <a:pos x="876" y="739"/>
                </a:cxn>
                <a:cxn ang="0">
                  <a:pos x="789" y="733"/>
                </a:cxn>
                <a:cxn ang="0">
                  <a:pos x="741" y="720"/>
                </a:cxn>
                <a:cxn ang="0">
                  <a:pos x="705" y="679"/>
                </a:cxn>
                <a:cxn ang="0">
                  <a:pos x="689" y="609"/>
                </a:cxn>
                <a:cxn ang="0">
                  <a:pos x="661" y="574"/>
                </a:cxn>
                <a:cxn ang="0">
                  <a:pos x="586" y="564"/>
                </a:cxn>
                <a:cxn ang="0">
                  <a:pos x="508" y="546"/>
                </a:cxn>
                <a:cxn ang="0">
                  <a:pos x="437" y="487"/>
                </a:cxn>
                <a:cxn ang="0">
                  <a:pos x="381" y="454"/>
                </a:cxn>
                <a:cxn ang="0">
                  <a:pos x="306" y="421"/>
                </a:cxn>
                <a:cxn ang="0">
                  <a:pos x="275" y="369"/>
                </a:cxn>
                <a:cxn ang="0">
                  <a:pos x="239" y="355"/>
                </a:cxn>
                <a:cxn ang="0">
                  <a:pos x="185" y="347"/>
                </a:cxn>
                <a:cxn ang="0">
                  <a:pos x="162" y="312"/>
                </a:cxn>
                <a:cxn ang="0">
                  <a:pos x="118" y="299"/>
                </a:cxn>
                <a:cxn ang="0">
                  <a:pos x="61" y="297"/>
                </a:cxn>
                <a:cxn ang="0">
                  <a:pos x="3" y="226"/>
                </a:cxn>
                <a:cxn ang="0">
                  <a:pos x="11" y="184"/>
                </a:cxn>
                <a:cxn ang="0">
                  <a:pos x="17" y="127"/>
                </a:cxn>
                <a:cxn ang="0">
                  <a:pos x="110" y="12"/>
                </a:cxn>
                <a:cxn ang="0">
                  <a:pos x="132" y="52"/>
                </a:cxn>
                <a:cxn ang="0">
                  <a:pos x="179" y="86"/>
                </a:cxn>
                <a:cxn ang="0">
                  <a:pos x="219" y="83"/>
                </a:cxn>
                <a:cxn ang="0">
                  <a:pos x="235" y="57"/>
                </a:cxn>
                <a:cxn ang="0">
                  <a:pos x="242" y="8"/>
                </a:cxn>
                <a:cxn ang="0">
                  <a:pos x="271" y="5"/>
                </a:cxn>
                <a:cxn ang="0">
                  <a:pos x="354" y="53"/>
                </a:cxn>
                <a:cxn ang="0">
                  <a:pos x="404" y="68"/>
                </a:cxn>
                <a:cxn ang="0">
                  <a:pos x="438" y="118"/>
                </a:cxn>
                <a:cxn ang="0">
                  <a:pos x="469" y="171"/>
                </a:cxn>
                <a:cxn ang="0">
                  <a:pos x="522" y="185"/>
                </a:cxn>
                <a:cxn ang="0">
                  <a:pos x="635" y="163"/>
                </a:cxn>
                <a:cxn ang="0">
                  <a:pos x="702" y="153"/>
                </a:cxn>
                <a:cxn ang="0">
                  <a:pos x="775" y="139"/>
                </a:cxn>
                <a:cxn ang="0">
                  <a:pos x="873" y="108"/>
                </a:cxn>
                <a:cxn ang="0">
                  <a:pos x="926" y="127"/>
                </a:cxn>
                <a:cxn ang="0">
                  <a:pos x="980" y="126"/>
                </a:cxn>
                <a:cxn ang="0">
                  <a:pos x="1047" y="77"/>
                </a:cxn>
                <a:cxn ang="0">
                  <a:pos x="1105" y="64"/>
                </a:cxn>
                <a:cxn ang="0">
                  <a:pos x="1180" y="62"/>
                </a:cxn>
                <a:cxn ang="0">
                  <a:pos x="1162" y="109"/>
                </a:cxn>
              </a:cxnLst>
              <a:rect l="0" t="0" r="r" b="b"/>
              <a:pathLst>
                <a:path w="1180" h="790">
                  <a:moveTo>
                    <a:pt x="1073" y="223"/>
                  </a:moveTo>
                  <a:lnTo>
                    <a:pt x="967" y="406"/>
                  </a:lnTo>
                  <a:lnTo>
                    <a:pt x="959" y="419"/>
                  </a:lnTo>
                  <a:lnTo>
                    <a:pt x="954" y="430"/>
                  </a:lnTo>
                  <a:lnTo>
                    <a:pt x="951" y="439"/>
                  </a:lnTo>
                  <a:lnTo>
                    <a:pt x="950" y="448"/>
                  </a:lnTo>
                  <a:lnTo>
                    <a:pt x="951" y="455"/>
                  </a:lnTo>
                  <a:lnTo>
                    <a:pt x="952" y="460"/>
                  </a:lnTo>
                  <a:lnTo>
                    <a:pt x="956" y="465"/>
                  </a:lnTo>
                  <a:lnTo>
                    <a:pt x="960" y="469"/>
                  </a:lnTo>
                  <a:lnTo>
                    <a:pt x="972" y="477"/>
                  </a:lnTo>
                  <a:lnTo>
                    <a:pt x="985" y="485"/>
                  </a:lnTo>
                  <a:lnTo>
                    <a:pt x="991" y="490"/>
                  </a:lnTo>
                  <a:lnTo>
                    <a:pt x="999" y="495"/>
                  </a:lnTo>
                  <a:lnTo>
                    <a:pt x="1004" y="502"/>
                  </a:lnTo>
                  <a:lnTo>
                    <a:pt x="1011" y="509"/>
                  </a:lnTo>
                  <a:lnTo>
                    <a:pt x="1013" y="514"/>
                  </a:lnTo>
                  <a:lnTo>
                    <a:pt x="1015" y="518"/>
                  </a:lnTo>
                  <a:lnTo>
                    <a:pt x="1015" y="524"/>
                  </a:lnTo>
                  <a:lnTo>
                    <a:pt x="1015" y="527"/>
                  </a:lnTo>
                  <a:lnTo>
                    <a:pt x="1012" y="535"/>
                  </a:lnTo>
                  <a:lnTo>
                    <a:pt x="1007" y="543"/>
                  </a:lnTo>
                  <a:lnTo>
                    <a:pt x="994" y="556"/>
                  </a:lnTo>
                  <a:lnTo>
                    <a:pt x="982" y="569"/>
                  </a:lnTo>
                  <a:lnTo>
                    <a:pt x="1000" y="593"/>
                  </a:lnTo>
                  <a:lnTo>
                    <a:pt x="1021" y="622"/>
                  </a:lnTo>
                  <a:lnTo>
                    <a:pt x="1025" y="630"/>
                  </a:lnTo>
                  <a:lnTo>
                    <a:pt x="1028" y="638"/>
                  </a:lnTo>
                  <a:lnTo>
                    <a:pt x="1029" y="644"/>
                  </a:lnTo>
                  <a:lnTo>
                    <a:pt x="1029" y="650"/>
                  </a:lnTo>
                  <a:lnTo>
                    <a:pt x="1026" y="657"/>
                  </a:lnTo>
                  <a:lnTo>
                    <a:pt x="1024" y="663"/>
                  </a:lnTo>
                  <a:lnTo>
                    <a:pt x="1017" y="669"/>
                  </a:lnTo>
                  <a:lnTo>
                    <a:pt x="1009" y="674"/>
                  </a:lnTo>
                  <a:lnTo>
                    <a:pt x="999" y="679"/>
                  </a:lnTo>
                  <a:lnTo>
                    <a:pt x="991" y="685"/>
                  </a:lnTo>
                  <a:lnTo>
                    <a:pt x="983" y="693"/>
                  </a:lnTo>
                  <a:lnTo>
                    <a:pt x="977" y="702"/>
                  </a:lnTo>
                  <a:lnTo>
                    <a:pt x="971" y="711"/>
                  </a:lnTo>
                  <a:lnTo>
                    <a:pt x="965" y="720"/>
                  </a:lnTo>
                  <a:lnTo>
                    <a:pt x="961" y="731"/>
                  </a:lnTo>
                  <a:lnTo>
                    <a:pt x="958" y="741"/>
                  </a:lnTo>
                  <a:lnTo>
                    <a:pt x="946" y="775"/>
                  </a:lnTo>
                  <a:lnTo>
                    <a:pt x="941" y="790"/>
                  </a:lnTo>
                  <a:lnTo>
                    <a:pt x="938" y="790"/>
                  </a:lnTo>
                  <a:lnTo>
                    <a:pt x="936" y="790"/>
                  </a:lnTo>
                  <a:lnTo>
                    <a:pt x="933" y="789"/>
                  </a:lnTo>
                  <a:lnTo>
                    <a:pt x="930" y="788"/>
                  </a:lnTo>
                  <a:lnTo>
                    <a:pt x="925" y="781"/>
                  </a:lnTo>
                  <a:lnTo>
                    <a:pt x="919" y="775"/>
                  </a:lnTo>
                  <a:lnTo>
                    <a:pt x="907" y="759"/>
                  </a:lnTo>
                  <a:lnTo>
                    <a:pt x="897" y="749"/>
                  </a:lnTo>
                  <a:lnTo>
                    <a:pt x="891" y="745"/>
                  </a:lnTo>
                  <a:lnTo>
                    <a:pt x="884" y="741"/>
                  </a:lnTo>
                  <a:lnTo>
                    <a:pt x="876" y="739"/>
                  </a:lnTo>
                  <a:lnTo>
                    <a:pt x="867" y="737"/>
                  </a:lnTo>
                  <a:lnTo>
                    <a:pt x="849" y="735"/>
                  </a:lnTo>
                  <a:lnTo>
                    <a:pt x="829" y="733"/>
                  </a:lnTo>
                  <a:lnTo>
                    <a:pt x="810" y="733"/>
                  </a:lnTo>
                  <a:lnTo>
                    <a:pt x="789" y="733"/>
                  </a:lnTo>
                  <a:lnTo>
                    <a:pt x="780" y="732"/>
                  </a:lnTo>
                  <a:lnTo>
                    <a:pt x="771" y="731"/>
                  </a:lnTo>
                  <a:lnTo>
                    <a:pt x="763" y="730"/>
                  </a:lnTo>
                  <a:lnTo>
                    <a:pt x="754" y="727"/>
                  </a:lnTo>
                  <a:lnTo>
                    <a:pt x="741" y="720"/>
                  </a:lnTo>
                  <a:lnTo>
                    <a:pt x="730" y="713"/>
                  </a:lnTo>
                  <a:lnTo>
                    <a:pt x="720" y="705"/>
                  </a:lnTo>
                  <a:lnTo>
                    <a:pt x="714" y="697"/>
                  </a:lnTo>
                  <a:lnTo>
                    <a:pt x="709" y="688"/>
                  </a:lnTo>
                  <a:lnTo>
                    <a:pt x="705" y="679"/>
                  </a:lnTo>
                  <a:lnTo>
                    <a:pt x="701" y="669"/>
                  </a:lnTo>
                  <a:lnTo>
                    <a:pt x="700" y="660"/>
                  </a:lnTo>
                  <a:lnTo>
                    <a:pt x="697" y="639"/>
                  </a:lnTo>
                  <a:lnTo>
                    <a:pt x="693" y="619"/>
                  </a:lnTo>
                  <a:lnTo>
                    <a:pt x="689" y="609"/>
                  </a:lnTo>
                  <a:lnTo>
                    <a:pt x="685" y="600"/>
                  </a:lnTo>
                  <a:lnTo>
                    <a:pt x="680" y="591"/>
                  </a:lnTo>
                  <a:lnTo>
                    <a:pt x="673" y="582"/>
                  </a:lnTo>
                  <a:lnTo>
                    <a:pt x="667" y="577"/>
                  </a:lnTo>
                  <a:lnTo>
                    <a:pt x="661" y="574"/>
                  </a:lnTo>
                  <a:lnTo>
                    <a:pt x="653" y="570"/>
                  </a:lnTo>
                  <a:lnTo>
                    <a:pt x="645" y="569"/>
                  </a:lnTo>
                  <a:lnTo>
                    <a:pt x="626" y="566"/>
                  </a:lnTo>
                  <a:lnTo>
                    <a:pt x="606" y="564"/>
                  </a:lnTo>
                  <a:lnTo>
                    <a:pt x="586" y="564"/>
                  </a:lnTo>
                  <a:lnTo>
                    <a:pt x="565" y="562"/>
                  </a:lnTo>
                  <a:lnTo>
                    <a:pt x="546" y="560"/>
                  </a:lnTo>
                  <a:lnTo>
                    <a:pt x="530" y="556"/>
                  </a:lnTo>
                  <a:lnTo>
                    <a:pt x="518" y="552"/>
                  </a:lnTo>
                  <a:lnTo>
                    <a:pt x="508" y="546"/>
                  </a:lnTo>
                  <a:lnTo>
                    <a:pt x="499" y="540"/>
                  </a:lnTo>
                  <a:lnTo>
                    <a:pt x="489" y="533"/>
                  </a:lnTo>
                  <a:lnTo>
                    <a:pt x="472" y="518"/>
                  </a:lnTo>
                  <a:lnTo>
                    <a:pt x="454" y="503"/>
                  </a:lnTo>
                  <a:lnTo>
                    <a:pt x="437" y="487"/>
                  </a:lnTo>
                  <a:lnTo>
                    <a:pt x="420" y="473"/>
                  </a:lnTo>
                  <a:lnTo>
                    <a:pt x="411" y="467"/>
                  </a:lnTo>
                  <a:lnTo>
                    <a:pt x="400" y="461"/>
                  </a:lnTo>
                  <a:lnTo>
                    <a:pt x="391" y="456"/>
                  </a:lnTo>
                  <a:lnTo>
                    <a:pt x="381" y="454"/>
                  </a:lnTo>
                  <a:lnTo>
                    <a:pt x="360" y="445"/>
                  </a:lnTo>
                  <a:lnTo>
                    <a:pt x="337" y="437"/>
                  </a:lnTo>
                  <a:lnTo>
                    <a:pt x="327" y="433"/>
                  </a:lnTo>
                  <a:lnTo>
                    <a:pt x="316" y="428"/>
                  </a:lnTo>
                  <a:lnTo>
                    <a:pt x="306" y="421"/>
                  </a:lnTo>
                  <a:lnTo>
                    <a:pt x="298" y="415"/>
                  </a:lnTo>
                  <a:lnTo>
                    <a:pt x="292" y="403"/>
                  </a:lnTo>
                  <a:lnTo>
                    <a:pt x="286" y="391"/>
                  </a:lnTo>
                  <a:lnTo>
                    <a:pt x="281" y="380"/>
                  </a:lnTo>
                  <a:lnTo>
                    <a:pt x="275" y="369"/>
                  </a:lnTo>
                  <a:lnTo>
                    <a:pt x="270" y="364"/>
                  </a:lnTo>
                  <a:lnTo>
                    <a:pt x="264" y="360"/>
                  </a:lnTo>
                  <a:lnTo>
                    <a:pt x="258" y="358"/>
                  </a:lnTo>
                  <a:lnTo>
                    <a:pt x="251" y="355"/>
                  </a:lnTo>
                  <a:lnTo>
                    <a:pt x="239" y="355"/>
                  </a:lnTo>
                  <a:lnTo>
                    <a:pt x="224" y="355"/>
                  </a:lnTo>
                  <a:lnTo>
                    <a:pt x="210" y="355"/>
                  </a:lnTo>
                  <a:lnTo>
                    <a:pt x="197" y="353"/>
                  </a:lnTo>
                  <a:lnTo>
                    <a:pt x="191" y="351"/>
                  </a:lnTo>
                  <a:lnTo>
                    <a:pt x="185" y="347"/>
                  </a:lnTo>
                  <a:lnTo>
                    <a:pt x="182" y="342"/>
                  </a:lnTo>
                  <a:lnTo>
                    <a:pt x="178" y="336"/>
                  </a:lnTo>
                  <a:lnTo>
                    <a:pt x="172" y="327"/>
                  </a:lnTo>
                  <a:lnTo>
                    <a:pt x="167" y="319"/>
                  </a:lnTo>
                  <a:lnTo>
                    <a:pt x="162" y="312"/>
                  </a:lnTo>
                  <a:lnTo>
                    <a:pt x="156" y="307"/>
                  </a:lnTo>
                  <a:lnTo>
                    <a:pt x="148" y="302"/>
                  </a:lnTo>
                  <a:lnTo>
                    <a:pt x="140" y="299"/>
                  </a:lnTo>
                  <a:lnTo>
                    <a:pt x="130" y="298"/>
                  </a:lnTo>
                  <a:lnTo>
                    <a:pt x="118" y="299"/>
                  </a:lnTo>
                  <a:lnTo>
                    <a:pt x="99" y="301"/>
                  </a:lnTo>
                  <a:lnTo>
                    <a:pt x="86" y="302"/>
                  </a:lnTo>
                  <a:lnTo>
                    <a:pt x="75" y="302"/>
                  </a:lnTo>
                  <a:lnTo>
                    <a:pt x="68" y="301"/>
                  </a:lnTo>
                  <a:lnTo>
                    <a:pt x="61" y="297"/>
                  </a:lnTo>
                  <a:lnTo>
                    <a:pt x="56" y="289"/>
                  </a:lnTo>
                  <a:lnTo>
                    <a:pt x="49" y="279"/>
                  </a:lnTo>
                  <a:lnTo>
                    <a:pt x="40" y="263"/>
                  </a:lnTo>
                  <a:lnTo>
                    <a:pt x="22" y="244"/>
                  </a:lnTo>
                  <a:lnTo>
                    <a:pt x="3" y="226"/>
                  </a:lnTo>
                  <a:lnTo>
                    <a:pt x="1" y="219"/>
                  </a:lnTo>
                  <a:lnTo>
                    <a:pt x="0" y="213"/>
                  </a:lnTo>
                  <a:lnTo>
                    <a:pt x="1" y="206"/>
                  </a:lnTo>
                  <a:lnTo>
                    <a:pt x="4" y="198"/>
                  </a:lnTo>
                  <a:lnTo>
                    <a:pt x="11" y="184"/>
                  </a:lnTo>
                  <a:lnTo>
                    <a:pt x="14" y="171"/>
                  </a:lnTo>
                  <a:lnTo>
                    <a:pt x="12" y="162"/>
                  </a:lnTo>
                  <a:lnTo>
                    <a:pt x="12" y="152"/>
                  </a:lnTo>
                  <a:lnTo>
                    <a:pt x="13" y="140"/>
                  </a:lnTo>
                  <a:lnTo>
                    <a:pt x="17" y="127"/>
                  </a:lnTo>
                  <a:lnTo>
                    <a:pt x="21" y="115"/>
                  </a:lnTo>
                  <a:lnTo>
                    <a:pt x="27" y="103"/>
                  </a:lnTo>
                  <a:lnTo>
                    <a:pt x="35" y="92"/>
                  </a:lnTo>
                  <a:lnTo>
                    <a:pt x="43" y="82"/>
                  </a:lnTo>
                  <a:lnTo>
                    <a:pt x="110" y="12"/>
                  </a:lnTo>
                  <a:lnTo>
                    <a:pt x="112" y="18"/>
                  </a:lnTo>
                  <a:lnTo>
                    <a:pt x="114" y="27"/>
                  </a:lnTo>
                  <a:lnTo>
                    <a:pt x="119" y="35"/>
                  </a:lnTo>
                  <a:lnTo>
                    <a:pt x="126" y="44"/>
                  </a:lnTo>
                  <a:lnTo>
                    <a:pt x="132" y="52"/>
                  </a:lnTo>
                  <a:lnTo>
                    <a:pt x="140" y="61"/>
                  </a:lnTo>
                  <a:lnTo>
                    <a:pt x="149" y="69"/>
                  </a:lnTo>
                  <a:lnTo>
                    <a:pt x="160" y="75"/>
                  </a:lnTo>
                  <a:lnTo>
                    <a:pt x="169" y="82"/>
                  </a:lnTo>
                  <a:lnTo>
                    <a:pt x="179" y="86"/>
                  </a:lnTo>
                  <a:lnTo>
                    <a:pt x="189" y="88"/>
                  </a:lnTo>
                  <a:lnTo>
                    <a:pt x="198" y="90"/>
                  </a:lnTo>
                  <a:lnTo>
                    <a:pt x="207" y="90"/>
                  </a:lnTo>
                  <a:lnTo>
                    <a:pt x="215" y="86"/>
                  </a:lnTo>
                  <a:lnTo>
                    <a:pt x="219" y="83"/>
                  </a:lnTo>
                  <a:lnTo>
                    <a:pt x="223" y="81"/>
                  </a:lnTo>
                  <a:lnTo>
                    <a:pt x="227" y="77"/>
                  </a:lnTo>
                  <a:lnTo>
                    <a:pt x="229" y="71"/>
                  </a:lnTo>
                  <a:lnTo>
                    <a:pt x="232" y="65"/>
                  </a:lnTo>
                  <a:lnTo>
                    <a:pt x="235" y="57"/>
                  </a:lnTo>
                  <a:lnTo>
                    <a:pt x="236" y="49"/>
                  </a:lnTo>
                  <a:lnTo>
                    <a:pt x="237" y="42"/>
                  </a:lnTo>
                  <a:lnTo>
                    <a:pt x="239" y="26"/>
                  </a:lnTo>
                  <a:lnTo>
                    <a:pt x="240" y="13"/>
                  </a:lnTo>
                  <a:lnTo>
                    <a:pt x="242" y="8"/>
                  </a:lnTo>
                  <a:lnTo>
                    <a:pt x="245" y="4"/>
                  </a:lnTo>
                  <a:lnTo>
                    <a:pt x="250" y="1"/>
                  </a:lnTo>
                  <a:lnTo>
                    <a:pt x="255" y="0"/>
                  </a:lnTo>
                  <a:lnTo>
                    <a:pt x="262" y="1"/>
                  </a:lnTo>
                  <a:lnTo>
                    <a:pt x="271" y="5"/>
                  </a:lnTo>
                  <a:lnTo>
                    <a:pt x="283" y="11"/>
                  </a:lnTo>
                  <a:lnTo>
                    <a:pt x="297" y="18"/>
                  </a:lnTo>
                  <a:lnTo>
                    <a:pt x="318" y="33"/>
                  </a:lnTo>
                  <a:lnTo>
                    <a:pt x="342" y="47"/>
                  </a:lnTo>
                  <a:lnTo>
                    <a:pt x="354" y="53"/>
                  </a:lnTo>
                  <a:lnTo>
                    <a:pt x="367" y="58"/>
                  </a:lnTo>
                  <a:lnTo>
                    <a:pt x="378" y="62"/>
                  </a:lnTo>
                  <a:lnTo>
                    <a:pt x="391" y="64"/>
                  </a:lnTo>
                  <a:lnTo>
                    <a:pt x="398" y="65"/>
                  </a:lnTo>
                  <a:lnTo>
                    <a:pt x="404" y="68"/>
                  </a:lnTo>
                  <a:lnTo>
                    <a:pt x="410" y="70"/>
                  </a:lnTo>
                  <a:lnTo>
                    <a:pt x="415" y="75"/>
                  </a:lnTo>
                  <a:lnTo>
                    <a:pt x="424" y="88"/>
                  </a:lnTo>
                  <a:lnTo>
                    <a:pt x="432" y="103"/>
                  </a:lnTo>
                  <a:lnTo>
                    <a:pt x="438" y="118"/>
                  </a:lnTo>
                  <a:lnTo>
                    <a:pt x="445" y="135"/>
                  </a:lnTo>
                  <a:lnTo>
                    <a:pt x="451" y="149"/>
                  </a:lnTo>
                  <a:lnTo>
                    <a:pt x="459" y="161"/>
                  </a:lnTo>
                  <a:lnTo>
                    <a:pt x="464" y="166"/>
                  </a:lnTo>
                  <a:lnTo>
                    <a:pt x="469" y="171"/>
                  </a:lnTo>
                  <a:lnTo>
                    <a:pt x="474" y="175"/>
                  </a:lnTo>
                  <a:lnTo>
                    <a:pt x="481" y="178"/>
                  </a:lnTo>
                  <a:lnTo>
                    <a:pt x="494" y="183"/>
                  </a:lnTo>
                  <a:lnTo>
                    <a:pt x="508" y="185"/>
                  </a:lnTo>
                  <a:lnTo>
                    <a:pt x="522" y="185"/>
                  </a:lnTo>
                  <a:lnTo>
                    <a:pt x="538" y="185"/>
                  </a:lnTo>
                  <a:lnTo>
                    <a:pt x="553" y="183"/>
                  </a:lnTo>
                  <a:lnTo>
                    <a:pt x="570" y="180"/>
                  </a:lnTo>
                  <a:lnTo>
                    <a:pt x="603" y="172"/>
                  </a:lnTo>
                  <a:lnTo>
                    <a:pt x="635" y="163"/>
                  </a:lnTo>
                  <a:lnTo>
                    <a:pt x="651" y="160"/>
                  </a:lnTo>
                  <a:lnTo>
                    <a:pt x="665" y="156"/>
                  </a:lnTo>
                  <a:lnTo>
                    <a:pt x="678" y="153"/>
                  </a:lnTo>
                  <a:lnTo>
                    <a:pt x="689" y="152"/>
                  </a:lnTo>
                  <a:lnTo>
                    <a:pt x="702" y="153"/>
                  </a:lnTo>
                  <a:lnTo>
                    <a:pt x="714" y="153"/>
                  </a:lnTo>
                  <a:lnTo>
                    <a:pt x="726" y="152"/>
                  </a:lnTo>
                  <a:lnTo>
                    <a:pt x="736" y="150"/>
                  </a:lnTo>
                  <a:lnTo>
                    <a:pt x="757" y="145"/>
                  </a:lnTo>
                  <a:lnTo>
                    <a:pt x="775" y="139"/>
                  </a:lnTo>
                  <a:lnTo>
                    <a:pt x="812" y="123"/>
                  </a:lnTo>
                  <a:lnTo>
                    <a:pt x="855" y="108"/>
                  </a:lnTo>
                  <a:lnTo>
                    <a:pt x="862" y="108"/>
                  </a:lnTo>
                  <a:lnTo>
                    <a:pt x="868" y="106"/>
                  </a:lnTo>
                  <a:lnTo>
                    <a:pt x="873" y="108"/>
                  </a:lnTo>
                  <a:lnTo>
                    <a:pt x="880" y="108"/>
                  </a:lnTo>
                  <a:lnTo>
                    <a:pt x="891" y="112"/>
                  </a:lnTo>
                  <a:lnTo>
                    <a:pt x="903" y="117"/>
                  </a:lnTo>
                  <a:lnTo>
                    <a:pt x="915" y="122"/>
                  </a:lnTo>
                  <a:lnTo>
                    <a:pt x="926" y="127"/>
                  </a:lnTo>
                  <a:lnTo>
                    <a:pt x="938" y="131"/>
                  </a:lnTo>
                  <a:lnTo>
                    <a:pt x="951" y="132"/>
                  </a:lnTo>
                  <a:lnTo>
                    <a:pt x="961" y="131"/>
                  </a:lnTo>
                  <a:lnTo>
                    <a:pt x="971" y="130"/>
                  </a:lnTo>
                  <a:lnTo>
                    <a:pt x="980" y="126"/>
                  </a:lnTo>
                  <a:lnTo>
                    <a:pt x="989" y="122"/>
                  </a:lnTo>
                  <a:lnTo>
                    <a:pt x="1003" y="112"/>
                  </a:lnTo>
                  <a:lnTo>
                    <a:pt x="1018" y="100"/>
                  </a:lnTo>
                  <a:lnTo>
                    <a:pt x="1033" y="88"/>
                  </a:lnTo>
                  <a:lnTo>
                    <a:pt x="1047" y="77"/>
                  </a:lnTo>
                  <a:lnTo>
                    <a:pt x="1055" y="73"/>
                  </a:lnTo>
                  <a:lnTo>
                    <a:pt x="1064" y="69"/>
                  </a:lnTo>
                  <a:lnTo>
                    <a:pt x="1073" y="66"/>
                  </a:lnTo>
                  <a:lnTo>
                    <a:pt x="1082" y="65"/>
                  </a:lnTo>
                  <a:lnTo>
                    <a:pt x="1105" y="64"/>
                  </a:lnTo>
                  <a:lnTo>
                    <a:pt x="1131" y="61"/>
                  </a:lnTo>
                  <a:lnTo>
                    <a:pt x="1145" y="60"/>
                  </a:lnTo>
                  <a:lnTo>
                    <a:pt x="1158" y="60"/>
                  </a:lnTo>
                  <a:lnTo>
                    <a:pt x="1170" y="60"/>
                  </a:lnTo>
                  <a:lnTo>
                    <a:pt x="1180" y="62"/>
                  </a:lnTo>
                  <a:lnTo>
                    <a:pt x="1180" y="68"/>
                  </a:lnTo>
                  <a:lnTo>
                    <a:pt x="1179" y="75"/>
                  </a:lnTo>
                  <a:lnTo>
                    <a:pt x="1176" y="83"/>
                  </a:lnTo>
                  <a:lnTo>
                    <a:pt x="1173" y="91"/>
                  </a:lnTo>
                  <a:lnTo>
                    <a:pt x="1162" y="109"/>
                  </a:lnTo>
                  <a:lnTo>
                    <a:pt x="1148" y="127"/>
                  </a:lnTo>
                  <a:lnTo>
                    <a:pt x="1119" y="162"/>
                  </a:lnTo>
                  <a:lnTo>
                    <a:pt x="1100" y="189"/>
                  </a:lnTo>
                  <a:lnTo>
                    <a:pt x="1073" y="223"/>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44" name="Freeform 186">
              <a:extLst>
                <a:ext uri="{FF2B5EF4-FFF2-40B4-BE49-F238E27FC236}">
                  <a16:creationId xmlns:a16="http://schemas.microsoft.com/office/drawing/2014/main" id="{6387C498-9B93-4648-B263-4AD964D9C84D}"/>
                </a:ext>
              </a:extLst>
            </p:cNvPr>
            <p:cNvSpPr>
              <a:spLocks/>
            </p:cNvSpPr>
            <p:nvPr/>
          </p:nvSpPr>
          <p:spPr bwMode="auto">
            <a:xfrm>
              <a:off x="6630288" y="5798369"/>
              <a:ext cx="267789" cy="484090"/>
            </a:xfrm>
            <a:custGeom>
              <a:avLst/>
              <a:gdLst/>
              <a:ahLst/>
              <a:cxnLst>
                <a:cxn ang="0">
                  <a:pos x="493" y="770"/>
                </a:cxn>
                <a:cxn ang="0">
                  <a:pos x="515" y="599"/>
                </a:cxn>
                <a:cxn ang="0">
                  <a:pos x="513" y="505"/>
                </a:cxn>
                <a:cxn ang="0">
                  <a:pos x="585" y="379"/>
                </a:cxn>
                <a:cxn ang="0">
                  <a:pos x="574" y="339"/>
                </a:cxn>
                <a:cxn ang="0">
                  <a:pos x="556" y="292"/>
                </a:cxn>
                <a:cxn ang="0">
                  <a:pos x="578" y="252"/>
                </a:cxn>
                <a:cxn ang="0">
                  <a:pos x="568" y="228"/>
                </a:cxn>
                <a:cxn ang="0">
                  <a:pos x="509" y="202"/>
                </a:cxn>
                <a:cxn ang="0">
                  <a:pos x="515" y="182"/>
                </a:cxn>
                <a:cxn ang="0">
                  <a:pos x="565" y="147"/>
                </a:cxn>
                <a:cxn ang="0">
                  <a:pos x="532" y="134"/>
                </a:cxn>
                <a:cxn ang="0">
                  <a:pos x="515" y="116"/>
                </a:cxn>
                <a:cxn ang="0">
                  <a:pos x="524" y="66"/>
                </a:cxn>
                <a:cxn ang="0">
                  <a:pos x="495" y="68"/>
                </a:cxn>
                <a:cxn ang="0">
                  <a:pos x="462" y="54"/>
                </a:cxn>
                <a:cxn ang="0">
                  <a:pos x="435" y="2"/>
                </a:cxn>
                <a:cxn ang="0">
                  <a:pos x="408" y="9"/>
                </a:cxn>
                <a:cxn ang="0">
                  <a:pos x="373" y="62"/>
                </a:cxn>
                <a:cxn ang="0">
                  <a:pos x="282" y="106"/>
                </a:cxn>
                <a:cxn ang="0">
                  <a:pos x="182" y="139"/>
                </a:cxn>
                <a:cxn ang="0">
                  <a:pos x="112" y="129"/>
                </a:cxn>
                <a:cxn ang="0">
                  <a:pos x="46" y="85"/>
                </a:cxn>
                <a:cxn ang="0">
                  <a:pos x="20" y="146"/>
                </a:cxn>
                <a:cxn ang="0">
                  <a:pos x="19" y="174"/>
                </a:cxn>
                <a:cxn ang="0">
                  <a:pos x="35" y="198"/>
                </a:cxn>
                <a:cxn ang="0">
                  <a:pos x="18" y="240"/>
                </a:cxn>
                <a:cxn ang="0">
                  <a:pos x="76" y="265"/>
                </a:cxn>
                <a:cxn ang="0">
                  <a:pos x="92" y="282"/>
                </a:cxn>
                <a:cxn ang="0">
                  <a:pos x="84" y="347"/>
                </a:cxn>
                <a:cxn ang="0">
                  <a:pos x="102" y="384"/>
                </a:cxn>
                <a:cxn ang="0">
                  <a:pos x="112" y="432"/>
                </a:cxn>
                <a:cxn ang="0">
                  <a:pos x="88" y="519"/>
                </a:cxn>
                <a:cxn ang="0">
                  <a:pos x="67" y="567"/>
                </a:cxn>
                <a:cxn ang="0">
                  <a:pos x="75" y="593"/>
                </a:cxn>
                <a:cxn ang="0">
                  <a:pos x="110" y="558"/>
                </a:cxn>
                <a:cxn ang="0">
                  <a:pos x="123" y="627"/>
                </a:cxn>
                <a:cxn ang="0">
                  <a:pos x="119" y="685"/>
                </a:cxn>
                <a:cxn ang="0">
                  <a:pos x="105" y="684"/>
                </a:cxn>
                <a:cxn ang="0">
                  <a:pos x="83" y="676"/>
                </a:cxn>
                <a:cxn ang="0">
                  <a:pos x="39" y="834"/>
                </a:cxn>
                <a:cxn ang="0">
                  <a:pos x="35" y="896"/>
                </a:cxn>
                <a:cxn ang="0">
                  <a:pos x="59" y="926"/>
                </a:cxn>
                <a:cxn ang="0">
                  <a:pos x="49" y="932"/>
                </a:cxn>
                <a:cxn ang="0">
                  <a:pos x="2" y="914"/>
                </a:cxn>
                <a:cxn ang="0">
                  <a:pos x="6" y="961"/>
                </a:cxn>
                <a:cxn ang="0">
                  <a:pos x="19" y="976"/>
                </a:cxn>
                <a:cxn ang="0">
                  <a:pos x="77" y="954"/>
                </a:cxn>
                <a:cxn ang="0">
                  <a:pos x="98" y="978"/>
                </a:cxn>
                <a:cxn ang="0">
                  <a:pos x="112" y="1063"/>
                </a:cxn>
                <a:cxn ang="0">
                  <a:pos x="181" y="1071"/>
                </a:cxn>
                <a:cxn ang="0">
                  <a:pos x="238" y="1067"/>
                </a:cxn>
                <a:cxn ang="0">
                  <a:pos x="264" y="1025"/>
                </a:cxn>
                <a:cxn ang="0">
                  <a:pos x="251" y="970"/>
                </a:cxn>
                <a:cxn ang="0">
                  <a:pos x="268" y="931"/>
                </a:cxn>
                <a:cxn ang="0">
                  <a:pos x="256" y="866"/>
                </a:cxn>
                <a:cxn ang="0">
                  <a:pos x="289" y="869"/>
                </a:cxn>
                <a:cxn ang="0">
                  <a:pos x="396" y="928"/>
                </a:cxn>
                <a:cxn ang="0">
                  <a:pos x="422" y="980"/>
                </a:cxn>
                <a:cxn ang="0">
                  <a:pos x="444" y="980"/>
                </a:cxn>
              </a:cxnLst>
              <a:rect l="0" t="0" r="r" b="b"/>
              <a:pathLst>
                <a:path w="587" h="1075">
                  <a:moveTo>
                    <a:pt x="466" y="895"/>
                  </a:moveTo>
                  <a:lnTo>
                    <a:pt x="475" y="873"/>
                  </a:lnTo>
                  <a:lnTo>
                    <a:pt x="480" y="848"/>
                  </a:lnTo>
                  <a:lnTo>
                    <a:pt x="486" y="822"/>
                  </a:lnTo>
                  <a:lnTo>
                    <a:pt x="489" y="796"/>
                  </a:lnTo>
                  <a:lnTo>
                    <a:pt x="493" y="770"/>
                  </a:lnTo>
                  <a:lnTo>
                    <a:pt x="496" y="743"/>
                  </a:lnTo>
                  <a:lnTo>
                    <a:pt x="499" y="718"/>
                  </a:lnTo>
                  <a:lnTo>
                    <a:pt x="502" y="694"/>
                  </a:lnTo>
                  <a:lnTo>
                    <a:pt x="509" y="656"/>
                  </a:lnTo>
                  <a:lnTo>
                    <a:pt x="514" y="619"/>
                  </a:lnTo>
                  <a:lnTo>
                    <a:pt x="515" y="599"/>
                  </a:lnTo>
                  <a:lnTo>
                    <a:pt x="515" y="580"/>
                  </a:lnTo>
                  <a:lnTo>
                    <a:pt x="515" y="562"/>
                  </a:lnTo>
                  <a:lnTo>
                    <a:pt x="513" y="544"/>
                  </a:lnTo>
                  <a:lnTo>
                    <a:pt x="511" y="529"/>
                  </a:lnTo>
                  <a:lnTo>
                    <a:pt x="511" y="518"/>
                  </a:lnTo>
                  <a:lnTo>
                    <a:pt x="513" y="505"/>
                  </a:lnTo>
                  <a:lnTo>
                    <a:pt x="511" y="492"/>
                  </a:lnTo>
                  <a:lnTo>
                    <a:pt x="552" y="418"/>
                  </a:lnTo>
                  <a:lnTo>
                    <a:pt x="559" y="408"/>
                  </a:lnTo>
                  <a:lnTo>
                    <a:pt x="570" y="399"/>
                  </a:lnTo>
                  <a:lnTo>
                    <a:pt x="579" y="388"/>
                  </a:lnTo>
                  <a:lnTo>
                    <a:pt x="585" y="379"/>
                  </a:lnTo>
                  <a:lnTo>
                    <a:pt x="587" y="374"/>
                  </a:lnTo>
                  <a:lnTo>
                    <a:pt x="587" y="370"/>
                  </a:lnTo>
                  <a:lnTo>
                    <a:pt x="585" y="365"/>
                  </a:lnTo>
                  <a:lnTo>
                    <a:pt x="584" y="360"/>
                  </a:lnTo>
                  <a:lnTo>
                    <a:pt x="580" y="351"/>
                  </a:lnTo>
                  <a:lnTo>
                    <a:pt x="574" y="339"/>
                  </a:lnTo>
                  <a:lnTo>
                    <a:pt x="566" y="329"/>
                  </a:lnTo>
                  <a:lnTo>
                    <a:pt x="561" y="317"/>
                  </a:lnTo>
                  <a:lnTo>
                    <a:pt x="558" y="310"/>
                  </a:lnTo>
                  <a:lnTo>
                    <a:pt x="557" y="305"/>
                  </a:lnTo>
                  <a:lnTo>
                    <a:pt x="556" y="299"/>
                  </a:lnTo>
                  <a:lnTo>
                    <a:pt x="556" y="292"/>
                  </a:lnTo>
                  <a:lnTo>
                    <a:pt x="557" y="283"/>
                  </a:lnTo>
                  <a:lnTo>
                    <a:pt x="559" y="277"/>
                  </a:lnTo>
                  <a:lnTo>
                    <a:pt x="565" y="269"/>
                  </a:lnTo>
                  <a:lnTo>
                    <a:pt x="568" y="264"/>
                  </a:lnTo>
                  <a:lnTo>
                    <a:pt x="574" y="257"/>
                  </a:lnTo>
                  <a:lnTo>
                    <a:pt x="578" y="252"/>
                  </a:lnTo>
                  <a:lnTo>
                    <a:pt x="580" y="246"/>
                  </a:lnTo>
                  <a:lnTo>
                    <a:pt x="581" y="239"/>
                  </a:lnTo>
                  <a:lnTo>
                    <a:pt x="580" y="237"/>
                  </a:lnTo>
                  <a:lnTo>
                    <a:pt x="578" y="233"/>
                  </a:lnTo>
                  <a:lnTo>
                    <a:pt x="574" y="230"/>
                  </a:lnTo>
                  <a:lnTo>
                    <a:pt x="568" y="228"/>
                  </a:lnTo>
                  <a:lnTo>
                    <a:pt x="557" y="222"/>
                  </a:lnTo>
                  <a:lnTo>
                    <a:pt x="543" y="217"/>
                  </a:lnTo>
                  <a:lnTo>
                    <a:pt x="528" y="212"/>
                  </a:lnTo>
                  <a:lnTo>
                    <a:pt x="517" y="207"/>
                  </a:lnTo>
                  <a:lnTo>
                    <a:pt x="511" y="204"/>
                  </a:lnTo>
                  <a:lnTo>
                    <a:pt x="509" y="202"/>
                  </a:lnTo>
                  <a:lnTo>
                    <a:pt x="506" y="199"/>
                  </a:lnTo>
                  <a:lnTo>
                    <a:pt x="505" y="195"/>
                  </a:lnTo>
                  <a:lnTo>
                    <a:pt x="506" y="191"/>
                  </a:lnTo>
                  <a:lnTo>
                    <a:pt x="509" y="189"/>
                  </a:lnTo>
                  <a:lnTo>
                    <a:pt x="511" y="185"/>
                  </a:lnTo>
                  <a:lnTo>
                    <a:pt x="515" y="182"/>
                  </a:lnTo>
                  <a:lnTo>
                    <a:pt x="526" y="176"/>
                  </a:lnTo>
                  <a:lnTo>
                    <a:pt x="537" y="171"/>
                  </a:lnTo>
                  <a:lnTo>
                    <a:pt x="549" y="164"/>
                  </a:lnTo>
                  <a:lnTo>
                    <a:pt x="558" y="156"/>
                  </a:lnTo>
                  <a:lnTo>
                    <a:pt x="562" y="152"/>
                  </a:lnTo>
                  <a:lnTo>
                    <a:pt x="565" y="147"/>
                  </a:lnTo>
                  <a:lnTo>
                    <a:pt x="567" y="142"/>
                  </a:lnTo>
                  <a:lnTo>
                    <a:pt x="567" y="136"/>
                  </a:lnTo>
                  <a:lnTo>
                    <a:pt x="567" y="134"/>
                  </a:lnTo>
                  <a:lnTo>
                    <a:pt x="556" y="134"/>
                  </a:lnTo>
                  <a:lnTo>
                    <a:pt x="544" y="136"/>
                  </a:lnTo>
                  <a:lnTo>
                    <a:pt x="532" y="134"/>
                  </a:lnTo>
                  <a:lnTo>
                    <a:pt x="522" y="132"/>
                  </a:lnTo>
                  <a:lnTo>
                    <a:pt x="518" y="130"/>
                  </a:lnTo>
                  <a:lnTo>
                    <a:pt x="517" y="129"/>
                  </a:lnTo>
                  <a:lnTo>
                    <a:pt x="515" y="126"/>
                  </a:lnTo>
                  <a:lnTo>
                    <a:pt x="514" y="124"/>
                  </a:lnTo>
                  <a:lnTo>
                    <a:pt x="515" y="116"/>
                  </a:lnTo>
                  <a:lnTo>
                    <a:pt x="518" y="107"/>
                  </a:lnTo>
                  <a:lnTo>
                    <a:pt x="521" y="97"/>
                  </a:lnTo>
                  <a:lnTo>
                    <a:pt x="523" y="88"/>
                  </a:lnTo>
                  <a:lnTo>
                    <a:pt x="526" y="79"/>
                  </a:lnTo>
                  <a:lnTo>
                    <a:pt x="526" y="72"/>
                  </a:lnTo>
                  <a:lnTo>
                    <a:pt x="524" y="66"/>
                  </a:lnTo>
                  <a:lnTo>
                    <a:pt x="522" y="62"/>
                  </a:lnTo>
                  <a:lnTo>
                    <a:pt x="519" y="59"/>
                  </a:lnTo>
                  <a:lnTo>
                    <a:pt x="517" y="59"/>
                  </a:lnTo>
                  <a:lnTo>
                    <a:pt x="510" y="60"/>
                  </a:lnTo>
                  <a:lnTo>
                    <a:pt x="504" y="64"/>
                  </a:lnTo>
                  <a:lnTo>
                    <a:pt x="495" y="68"/>
                  </a:lnTo>
                  <a:lnTo>
                    <a:pt x="487" y="71"/>
                  </a:lnTo>
                  <a:lnTo>
                    <a:pt x="482" y="72"/>
                  </a:lnTo>
                  <a:lnTo>
                    <a:pt x="478" y="71"/>
                  </a:lnTo>
                  <a:lnTo>
                    <a:pt x="473" y="68"/>
                  </a:lnTo>
                  <a:lnTo>
                    <a:pt x="469" y="64"/>
                  </a:lnTo>
                  <a:lnTo>
                    <a:pt x="462" y="54"/>
                  </a:lnTo>
                  <a:lnTo>
                    <a:pt x="456" y="41"/>
                  </a:lnTo>
                  <a:lnTo>
                    <a:pt x="451" y="28"/>
                  </a:lnTo>
                  <a:lnTo>
                    <a:pt x="445" y="16"/>
                  </a:lnTo>
                  <a:lnTo>
                    <a:pt x="443" y="10"/>
                  </a:lnTo>
                  <a:lnTo>
                    <a:pt x="439" y="6"/>
                  </a:lnTo>
                  <a:lnTo>
                    <a:pt x="435" y="2"/>
                  </a:lnTo>
                  <a:lnTo>
                    <a:pt x="431" y="1"/>
                  </a:lnTo>
                  <a:lnTo>
                    <a:pt x="427" y="0"/>
                  </a:lnTo>
                  <a:lnTo>
                    <a:pt x="423" y="0"/>
                  </a:lnTo>
                  <a:lnTo>
                    <a:pt x="420" y="1"/>
                  </a:lnTo>
                  <a:lnTo>
                    <a:pt x="416" y="2"/>
                  </a:lnTo>
                  <a:lnTo>
                    <a:pt x="408" y="9"/>
                  </a:lnTo>
                  <a:lnTo>
                    <a:pt x="401" y="16"/>
                  </a:lnTo>
                  <a:lnTo>
                    <a:pt x="396" y="25"/>
                  </a:lnTo>
                  <a:lnTo>
                    <a:pt x="391" y="35"/>
                  </a:lnTo>
                  <a:lnTo>
                    <a:pt x="386" y="47"/>
                  </a:lnTo>
                  <a:lnTo>
                    <a:pt x="379" y="57"/>
                  </a:lnTo>
                  <a:lnTo>
                    <a:pt x="373" y="62"/>
                  </a:lnTo>
                  <a:lnTo>
                    <a:pt x="366" y="64"/>
                  </a:lnTo>
                  <a:lnTo>
                    <a:pt x="348" y="67"/>
                  </a:lnTo>
                  <a:lnTo>
                    <a:pt x="325" y="75"/>
                  </a:lnTo>
                  <a:lnTo>
                    <a:pt x="311" y="82"/>
                  </a:lnTo>
                  <a:lnTo>
                    <a:pt x="296" y="94"/>
                  </a:lnTo>
                  <a:lnTo>
                    <a:pt x="282" y="106"/>
                  </a:lnTo>
                  <a:lnTo>
                    <a:pt x="268" y="115"/>
                  </a:lnTo>
                  <a:lnTo>
                    <a:pt x="243" y="125"/>
                  </a:lnTo>
                  <a:lnTo>
                    <a:pt x="219" y="133"/>
                  </a:lnTo>
                  <a:lnTo>
                    <a:pt x="207" y="136"/>
                  </a:lnTo>
                  <a:lnTo>
                    <a:pt x="194" y="138"/>
                  </a:lnTo>
                  <a:lnTo>
                    <a:pt x="182" y="139"/>
                  </a:lnTo>
                  <a:lnTo>
                    <a:pt x="171" y="141"/>
                  </a:lnTo>
                  <a:lnTo>
                    <a:pt x="159" y="141"/>
                  </a:lnTo>
                  <a:lnTo>
                    <a:pt x="147" y="139"/>
                  </a:lnTo>
                  <a:lnTo>
                    <a:pt x="136" y="137"/>
                  </a:lnTo>
                  <a:lnTo>
                    <a:pt x="124" y="133"/>
                  </a:lnTo>
                  <a:lnTo>
                    <a:pt x="112" y="129"/>
                  </a:lnTo>
                  <a:lnTo>
                    <a:pt x="101" y="123"/>
                  </a:lnTo>
                  <a:lnTo>
                    <a:pt x="89" y="116"/>
                  </a:lnTo>
                  <a:lnTo>
                    <a:pt x="79" y="107"/>
                  </a:lnTo>
                  <a:lnTo>
                    <a:pt x="58" y="89"/>
                  </a:lnTo>
                  <a:lnTo>
                    <a:pt x="49" y="84"/>
                  </a:lnTo>
                  <a:lnTo>
                    <a:pt x="46" y="85"/>
                  </a:lnTo>
                  <a:lnTo>
                    <a:pt x="44" y="92"/>
                  </a:lnTo>
                  <a:lnTo>
                    <a:pt x="41" y="102"/>
                  </a:lnTo>
                  <a:lnTo>
                    <a:pt x="37" y="115"/>
                  </a:lnTo>
                  <a:lnTo>
                    <a:pt x="32" y="126"/>
                  </a:lnTo>
                  <a:lnTo>
                    <a:pt x="27" y="136"/>
                  </a:lnTo>
                  <a:lnTo>
                    <a:pt x="20" y="146"/>
                  </a:lnTo>
                  <a:lnTo>
                    <a:pt x="15" y="156"/>
                  </a:lnTo>
                  <a:lnTo>
                    <a:pt x="14" y="160"/>
                  </a:lnTo>
                  <a:lnTo>
                    <a:pt x="14" y="163"/>
                  </a:lnTo>
                  <a:lnTo>
                    <a:pt x="15" y="167"/>
                  </a:lnTo>
                  <a:lnTo>
                    <a:pt x="15" y="169"/>
                  </a:lnTo>
                  <a:lnTo>
                    <a:pt x="19" y="174"/>
                  </a:lnTo>
                  <a:lnTo>
                    <a:pt x="24" y="180"/>
                  </a:lnTo>
                  <a:lnTo>
                    <a:pt x="30" y="183"/>
                  </a:lnTo>
                  <a:lnTo>
                    <a:pt x="33" y="186"/>
                  </a:lnTo>
                  <a:lnTo>
                    <a:pt x="36" y="190"/>
                  </a:lnTo>
                  <a:lnTo>
                    <a:pt x="37" y="193"/>
                  </a:lnTo>
                  <a:lnTo>
                    <a:pt x="35" y="198"/>
                  </a:lnTo>
                  <a:lnTo>
                    <a:pt x="31" y="204"/>
                  </a:lnTo>
                  <a:lnTo>
                    <a:pt x="27" y="211"/>
                  </a:lnTo>
                  <a:lnTo>
                    <a:pt x="22" y="217"/>
                  </a:lnTo>
                  <a:lnTo>
                    <a:pt x="13" y="229"/>
                  </a:lnTo>
                  <a:lnTo>
                    <a:pt x="9" y="237"/>
                  </a:lnTo>
                  <a:lnTo>
                    <a:pt x="18" y="240"/>
                  </a:lnTo>
                  <a:lnTo>
                    <a:pt x="31" y="247"/>
                  </a:lnTo>
                  <a:lnTo>
                    <a:pt x="43" y="255"/>
                  </a:lnTo>
                  <a:lnTo>
                    <a:pt x="54" y="261"/>
                  </a:lnTo>
                  <a:lnTo>
                    <a:pt x="62" y="262"/>
                  </a:lnTo>
                  <a:lnTo>
                    <a:pt x="72" y="264"/>
                  </a:lnTo>
                  <a:lnTo>
                    <a:pt x="76" y="265"/>
                  </a:lnTo>
                  <a:lnTo>
                    <a:pt x="81" y="266"/>
                  </a:lnTo>
                  <a:lnTo>
                    <a:pt x="84" y="268"/>
                  </a:lnTo>
                  <a:lnTo>
                    <a:pt x="87" y="270"/>
                  </a:lnTo>
                  <a:lnTo>
                    <a:pt x="88" y="273"/>
                  </a:lnTo>
                  <a:lnTo>
                    <a:pt x="90" y="277"/>
                  </a:lnTo>
                  <a:lnTo>
                    <a:pt x="92" y="282"/>
                  </a:lnTo>
                  <a:lnTo>
                    <a:pt x="93" y="288"/>
                  </a:lnTo>
                  <a:lnTo>
                    <a:pt x="94" y="303"/>
                  </a:lnTo>
                  <a:lnTo>
                    <a:pt x="96" y="312"/>
                  </a:lnTo>
                  <a:lnTo>
                    <a:pt x="90" y="321"/>
                  </a:lnTo>
                  <a:lnTo>
                    <a:pt x="87" y="334"/>
                  </a:lnTo>
                  <a:lnTo>
                    <a:pt x="84" y="347"/>
                  </a:lnTo>
                  <a:lnTo>
                    <a:pt x="81" y="358"/>
                  </a:lnTo>
                  <a:lnTo>
                    <a:pt x="81" y="364"/>
                  </a:lnTo>
                  <a:lnTo>
                    <a:pt x="85" y="367"/>
                  </a:lnTo>
                  <a:lnTo>
                    <a:pt x="90" y="373"/>
                  </a:lnTo>
                  <a:lnTo>
                    <a:pt x="96" y="378"/>
                  </a:lnTo>
                  <a:lnTo>
                    <a:pt x="102" y="384"/>
                  </a:lnTo>
                  <a:lnTo>
                    <a:pt x="107" y="391"/>
                  </a:lnTo>
                  <a:lnTo>
                    <a:pt x="110" y="395"/>
                  </a:lnTo>
                  <a:lnTo>
                    <a:pt x="112" y="399"/>
                  </a:lnTo>
                  <a:lnTo>
                    <a:pt x="112" y="404"/>
                  </a:lnTo>
                  <a:lnTo>
                    <a:pt x="114" y="409"/>
                  </a:lnTo>
                  <a:lnTo>
                    <a:pt x="112" y="432"/>
                  </a:lnTo>
                  <a:lnTo>
                    <a:pt x="110" y="462"/>
                  </a:lnTo>
                  <a:lnTo>
                    <a:pt x="107" y="478"/>
                  </a:lnTo>
                  <a:lnTo>
                    <a:pt x="103" y="490"/>
                  </a:lnTo>
                  <a:lnTo>
                    <a:pt x="100" y="502"/>
                  </a:lnTo>
                  <a:lnTo>
                    <a:pt x="93" y="511"/>
                  </a:lnTo>
                  <a:lnTo>
                    <a:pt x="88" y="519"/>
                  </a:lnTo>
                  <a:lnTo>
                    <a:pt x="81" y="525"/>
                  </a:lnTo>
                  <a:lnTo>
                    <a:pt x="77" y="533"/>
                  </a:lnTo>
                  <a:lnTo>
                    <a:pt x="74" y="541"/>
                  </a:lnTo>
                  <a:lnTo>
                    <a:pt x="71" y="549"/>
                  </a:lnTo>
                  <a:lnTo>
                    <a:pt x="68" y="557"/>
                  </a:lnTo>
                  <a:lnTo>
                    <a:pt x="67" y="567"/>
                  </a:lnTo>
                  <a:lnTo>
                    <a:pt x="67" y="577"/>
                  </a:lnTo>
                  <a:lnTo>
                    <a:pt x="67" y="584"/>
                  </a:lnTo>
                  <a:lnTo>
                    <a:pt x="68" y="588"/>
                  </a:lnTo>
                  <a:lnTo>
                    <a:pt x="70" y="590"/>
                  </a:lnTo>
                  <a:lnTo>
                    <a:pt x="72" y="592"/>
                  </a:lnTo>
                  <a:lnTo>
                    <a:pt x="75" y="593"/>
                  </a:lnTo>
                  <a:lnTo>
                    <a:pt x="77" y="592"/>
                  </a:lnTo>
                  <a:lnTo>
                    <a:pt x="80" y="589"/>
                  </a:lnTo>
                  <a:lnTo>
                    <a:pt x="84" y="586"/>
                  </a:lnTo>
                  <a:lnTo>
                    <a:pt x="97" y="572"/>
                  </a:lnTo>
                  <a:lnTo>
                    <a:pt x="107" y="560"/>
                  </a:lnTo>
                  <a:lnTo>
                    <a:pt x="110" y="558"/>
                  </a:lnTo>
                  <a:lnTo>
                    <a:pt x="114" y="558"/>
                  </a:lnTo>
                  <a:lnTo>
                    <a:pt x="116" y="560"/>
                  </a:lnTo>
                  <a:lnTo>
                    <a:pt x="118" y="564"/>
                  </a:lnTo>
                  <a:lnTo>
                    <a:pt x="120" y="576"/>
                  </a:lnTo>
                  <a:lnTo>
                    <a:pt x="123" y="593"/>
                  </a:lnTo>
                  <a:lnTo>
                    <a:pt x="123" y="627"/>
                  </a:lnTo>
                  <a:lnTo>
                    <a:pt x="123" y="647"/>
                  </a:lnTo>
                  <a:lnTo>
                    <a:pt x="123" y="658"/>
                  </a:lnTo>
                  <a:lnTo>
                    <a:pt x="123" y="669"/>
                  </a:lnTo>
                  <a:lnTo>
                    <a:pt x="122" y="676"/>
                  </a:lnTo>
                  <a:lnTo>
                    <a:pt x="120" y="681"/>
                  </a:lnTo>
                  <a:lnTo>
                    <a:pt x="119" y="685"/>
                  </a:lnTo>
                  <a:lnTo>
                    <a:pt x="116" y="689"/>
                  </a:lnTo>
                  <a:lnTo>
                    <a:pt x="114" y="690"/>
                  </a:lnTo>
                  <a:lnTo>
                    <a:pt x="112" y="690"/>
                  </a:lnTo>
                  <a:lnTo>
                    <a:pt x="110" y="690"/>
                  </a:lnTo>
                  <a:lnTo>
                    <a:pt x="109" y="687"/>
                  </a:lnTo>
                  <a:lnTo>
                    <a:pt x="105" y="684"/>
                  </a:lnTo>
                  <a:lnTo>
                    <a:pt x="101" y="678"/>
                  </a:lnTo>
                  <a:lnTo>
                    <a:pt x="98" y="672"/>
                  </a:lnTo>
                  <a:lnTo>
                    <a:pt x="94" y="667"/>
                  </a:lnTo>
                  <a:lnTo>
                    <a:pt x="90" y="663"/>
                  </a:lnTo>
                  <a:lnTo>
                    <a:pt x="87" y="661"/>
                  </a:lnTo>
                  <a:lnTo>
                    <a:pt x="83" y="676"/>
                  </a:lnTo>
                  <a:lnTo>
                    <a:pt x="76" y="689"/>
                  </a:lnTo>
                  <a:lnTo>
                    <a:pt x="71" y="703"/>
                  </a:lnTo>
                  <a:lnTo>
                    <a:pt x="67" y="718"/>
                  </a:lnTo>
                  <a:lnTo>
                    <a:pt x="54" y="803"/>
                  </a:lnTo>
                  <a:lnTo>
                    <a:pt x="46" y="818"/>
                  </a:lnTo>
                  <a:lnTo>
                    <a:pt x="39" y="834"/>
                  </a:lnTo>
                  <a:lnTo>
                    <a:pt x="33" y="849"/>
                  </a:lnTo>
                  <a:lnTo>
                    <a:pt x="30" y="866"/>
                  </a:lnTo>
                  <a:lnTo>
                    <a:pt x="30" y="874"/>
                  </a:lnTo>
                  <a:lnTo>
                    <a:pt x="30" y="882"/>
                  </a:lnTo>
                  <a:lnTo>
                    <a:pt x="32" y="889"/>
                  </a:lnTo>
                  <a:lnTo>
                    <a:pt x="35" y="896"/>
                  </a:lnTo>
                  <a:lnTo>
                    <a:pt x="39" y="902"/>
                  </a:lnTo>
                  <a:lnTo>
                    <a:pt x="44" y="909"/>
                  </a:lnTo>
                  <a:lnTo>
                    <a:pt x="52" y="915"/>
                  </a:lnTo>
                  <a:lnTo>
                    <a:pt x="61" y="921"/>
                  </a:lnTo>
                  <a:lnTo>
                    <a:pt x="61" y="923"/>
                  </a:lnTo>
                  <a:lnTo>
                    <a:pt x="59" y="926"/>
                  </a:lnTo>
                  <a:lnTo>
                    <a:pt x="58" y="928"/>
                  </a:lnTo>
                  <a:lnTo>
                    <a:pt x="55" y="930"/>
                  </a:lnTo>
                  <a:lnTo>
                    <a:pt x="54" y="932"/>
                  </a:lnTo>
                  <a:lnTo>
                    <a:pt x="53" y="934"/>
                  </a:lnTo>
                  <a:lnTo>
                    <a:pt x="50" y="934"/>
                  </a:lnTo>
                  <a:lnTo>
                    <a:pt x="49" y="932"/>
                  </a:lnTo>
                  <a:lnTo>
                    <a:pt x="44" y="931"/>
                  </a:lnTo>
                  <a:lnTo>
                    <a:pt x="37" y="927"/>
                  </a:lnTo>
                  <a:lnTo>
                    <a:pt x="26" y="918"/>
                  </a:lnTo>
                  <a:lnTo>
                    <a:pt x="18" y="914"/>
                  </a:lnTo>
                  <a:lnTo>
                    <a:pt x="8" y="914"/>
                  </a:lnTo>
                  <a:lnTo>
                    <a:pt x="2" y="914"/>
                  </a:lnTo>
                  <a:lnTo>
                    <a:pt x="0" y="915"/>
                  </a:lnTo>
                  <a:lnTo>
                    <a:pt x="0" y="917"/>
                  </a:lnTo>
                  <a:lnTo>
                    <a:pt x="2" y="923"/>
                  </a:lnTo>
                  <a:lnTo>
                    <a:pt x="8" y="934"/>
                  </a:lnTo>
                  <a:lnTo>
                    <a:pt x="8" y="946"/>
                  </a:lnTo>
                  <a:lnTo>
                    <a:pt x="6" y="961"/>
                  </a:lnTo>
                  <a:lnTo>
                    <a:pt x="8" y="967"/>
                  </a:lnTo>
                  <a:lnTo>
                    <a:pt x="9" y="972"/>
                  </a:lnTo>
                  <a:lnTo>
                    <a:pt x="10" y="974"/>
                  </a:lnTo>
                  <a:lnTo>
                    <a:pt x="13" y="975"/>
                  </a:lnTo>
                  <a:lnTo>
                    <a:pt x="15" y="976"/>
                  </a:lnTo>
                  <a:lnTo>
                    <a:pt x="19" y="976"/>
                  </a:lnTo>
                  <a:lnTo>
                    <a:pt x="30" y="974"/>
                  </a:lnTo>
                  <a:lnTo>
                    <a:pt x="41" y="969"/>
                  </a:lnTo>
                  <a:lnTo>
                    <a:pt x="54" y="962"/>
                  </a:lnTo>
                  <a:lnTo>
                    <a:pt x="67" y="957"/>
                  </a:lnTo>
                  <a:lnTo>
                    <a:pt x="72" y="954"/>
                  </a:lnTo>
                  <a:lnTo>
                    <a:pt x="77" y="954"/>
                  </a:lnTo>
                  <a:lnTo>
                    <a:pt x="83" y="954"/>
                  </a:lnTo>
                  <a:lnTo>
                    <a:pt x="88" y="954"/>
                  </a:lnTo>
                  <a:lnTo>
                    <a:pt x="92" y="958"/>
                  </a:lnTo>
                  <a:lnTo>
                    <a:pt x="94" y="962"/>
                  </a:lnTo>
                  <a:lnTo>
                    <a:pt x="97" y="969"/>
                  </a:lnTo>
                  <a:lnTo>
                    <a:pt x="98" y="978"/>
                  </a:lnTo>
                  <a:lnTo>
                    <a:pt x="98" y="994"/>
                  </a:lnTo>
                  <a:lnTo>
                    <a:pt x="98" y="1022"/>
                  </a:lnTo>
                  <a:lnTo>
                    <a:pt x="98" y="1048"/>
                  </a:lnTo>
                  <a:lnTo>
                    <a:pt x="100" y="1059"/>
                  </a:lnTo>
                  <a:lnTo>
                    <a:pt x="103" y="1062"/>
                  </a:lnTo>
                  <a:lnTo>
                    <a:pt x="112" y="1063"/>
                  </a:lnTo>
                  <a:lnTo>
                    <a:pt x="123" y="1064"/>
                  </a:lnTo>
                  <a:lnTo>
                    <a:pt x="136" y="1064"/>
                  </a:lnTo>
                  <a:lnTo>
                    <a:pt x="149" y="1066"/>
                  </a:lnTo>
                  <a:lnTo>
                    <a:pt x="162" y="1067"/>
                  </a:lnTo>
                  <a:lnTo>
                    <a:pt x="173" y="1068"/>
                  </a:lnTo>
                  <a:lnTo>
                    <a:pt x="181" y="1071"/>
                  </a:lnTo>
                  <a:lnTo>
                    <a:pt x="190" y="1073"/>
                  </a:lnTo>
                  <a:lnTo>
                    <a:pt x="199" y="1075"/>
                  </a:lnTo>
                  <a:lnTo>
                    <a:pt x="210" y="1075"/>
                  </a:lnTo>
                  <a:lnTo>
                    <a:pt x="220" y="1073"/>
                  </a:lnTo>
                  <a:lnTo>
                    <a:pt x="229" y="1071"/>
                  </a:lnTo>
                  <a:lnTo>
                    <a:pt x="238" y="1067"/>
                  </a:lnTo>
                  <a:lnTo>
                    <a:pt x="246" y="1062"/>
                  </a:lnTo>
                  <a:lnTo>
                    <a:pt x="254" y="1055"/>
                  </a:lnTo>
                  <a:lnTo>
                    <a:pt x="259" y="1048"/>
                  </a:lnTo>
                  <a:lnTo>
                    <a:pt x="263" y="1040"/>
                  </a:lnTo>
                  <a:lnTo>
                    <a:pt x="264" y="1033"/>
                  </a:lnTo>
                  <a:lnTo>
                    <a:pt x="264" y="1025"/>
                  </a:lnTo>
                  <a:lnTo>
                    <a:pt x="260" y="1010"/>
                  </a:lnTo>
                  <a:lnTo>
                    <a:pt x="254" y="994"/>
                  </a:lnTo>
                  <a:lnTo>
                    <a:pt x="251" y="985"/>
                  </a:lnTo>
                  <a:lnTo>
                    <a:pt x="251" y="979"/>
                  </a:lnTo>
                  <a:lnTo>
                    <a:pt x="250" y="974"/>
                  </a:lnTo>
                  <a:lnTo>
                    <a:pt x="251" y="970"/>
                  </a:lnTo>
                  <a:lnTo>
                    <a:pt x="256" y="961"/>
                  </a:lnTo>
                  <a:lnTo>
                    <a:pt x="267" y="950"/>
                  </a:lnTo>
                  <a:lnTo>
                    <a:pt x="268" y="946"/>
                  </a:lnTo>
                  <a:lnTo>
                    <a:pt x="269" y="943"/>
                  </a:lnTo>
                  <a:lnTo>
                    <a:pt x="269" y="936"/>
                  </a:lnTo>
                  <a:lnTo>
                    <a:pt x="268" y="931"/>
                  </a:lnTo>
                  <a:lnTo>
                    <a:pt x="265" y="917"/>
                  </a:lnTo>
                  <a:lnTo>
                    <a:pt x="261" y="901"/>
                  </a:lnTo>
                  <a:lnTo>
                    <a:pt x="258" y="887"/>
                  </a:lnTo>
                  <a:lnTo>
                    <a:pt x="255" y="875"/>
                  </a:lnTo>
                  <a:lnTo>
                    <a:pt x="255" y="870"/>
                  </a:lnTo>
                  <a:lnTo>
                    <a:pt x="256" y="866"/>
                  </a:lnTo>
                  <a:lnTo>
                    <a:pt x="258" y="862"/>
                  </a:lnTo>
                  <a:lnTo>
                    <a:pt x="260" y="861"/>
                  </a:lnTo>
                  <a:lnTo>
                    <a:pt x="265" y="861"/>
                  </a:lnTo>
                  <a:lnTo>
                    <a:pt x="272" y="862"/>
                  </a:lnTo>
                  <a:lnTo>
                    <a:pt x="280" y="865"/>
                  </a:lnTo>
                  <a:lnTo>
                    <a:pt x="289" y="869"/>
                  </a:lnTo>
                  <a:lnTo>
                    <a:pt x="311" y="879"/>
                  </a:lnTo>
                  <a:lnTo>
                    <a:pt x="335" y="891"/>
                  </a:lnTo>
                  <a:lnTo>
                    <a:pt x="360" y="904"/>
                  </a:lnTo>
                  <a:lnTo>
                    <a:pt x="381" y="917"/>
                  </a:lnTo>
                  <a:lnTo>
                    <a:pt x="390" y="923"/>
                  </a:lnTo>
                  <a:lnTo>
                    <a:pt x="396" y="928"/>
                  </a:lnTo>
                  <a:lnTo>
                    <a:pt x="401" y="934"/>
                  </a:lnTo>
                  <a:lnTo>
                    <a:pt x="405" y="937"/>
                  </a:lnTo>
                  <a:lnTo>
                    <a:pt x="409" y="949"/>
                  </a:lnTo>
                  <a:lnTo>
                    <a:pt x="416" y="965"/>
                  </a:lnTo>
                  <a:lnTo>
                    <a:pt x="420" y="972"/>
                  </a:lnTo>
                  <a:lnTo>
                    <a:pt x="422" y="980"/>
                  </a:lnTo>
                  <a:lnTo>
                    <a:pt x="426" y="984"/>
                  </a:lnTo>
                  <a:lnTo>
                    <a:pt x="427" y="987"/>
                  </a:lnTo>
                  <a:lnTo>
                    <a:pt x="432" y="987"/>
                  </a:lnTo>
                  <a:lnTo>
                    <a:pt x="438" y="985"/>
                  </a:lnTo>
                  <a:lnTo>
                    <a:pt x="442" y="983"/>
                  </a:lnTo>
                  <a:lnTo>
                    <a:pt x="444" y="980"/>
                  </a:lnTo>
                  <a:lnTo>
                    <a:pt x="448" y="972"/>
                  </a:lnTo>
                  <a:lnTo>
                    <a:pt x="451" y="963"/>
                  </a:lnTo>
                  <a:lnTo>
                    <a:pt x="454" y="943"/>
                  </a:lnTo>
                  <a:lnTo>
                    <a:pt x="460" y="924"/>
                  </a:lnTo>
                  <a:lnTo>
                    <a:pt x="466" y="895"/>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45" name="Freeform 188">
              <a:extLst>
                <a:ext uri="{FF2B5EF4-FFF2-40B4-BE49-F238E27FC236}">
                  <a16:creationId xmlns:a16="http://schemas.microsoft.com/office/drawing/2014/main" id="{867871C5-6F2D-9E4D-A3A5-848D21FC4CBB}"/>
                </a:ext>
              </a:extLst>
            </p:cNvPr>
            <p:cNvSpPr>
              <a:spLocks/>
            </p:cNvSpPr>
            <p:nvPr/>
          </p:nvSpPr>
          <p:spPr bwMode="auto">
            <a:xfrm>
              <a:off x="7353500" y="5287184"/>
              <a:ext cx="38256" cy="37933"/>
            </a:xfrm>
            <a:custGeom>
              <a:avLst/>
              <a:gdLst/>
              <a:ahLst/>
              <a:cxnLst>
                <a:cxn ang="0">
                  <a:pos x="67" y="14"/>
                </a:cxn>
                <a:cxn ang="0">
                  <a:pos x="57" y="6"/>
                </a:cxn>
                <a:cxn ang="0">
                  <a:pos x="45" y="1"/>
                </a:cxn>
                <a:cxn ang="0">
                  <a:pos x="39" y="0"/>
                </a:cxn>
                <a:cxn ang="0">
                  <a:pos x="32" y="0"/>
                </a:cxn>
                <a:cxn ang="0">
                  <a:pos x="26" y="0"/>
                </a:cxn>
                <a:cxn ang="0">
                  <a:pos x="19" y="1"/>
                </a:cxn>
                <a:cxn ang="0">
                  <a:pos x="15" y="3"/>
                </a:cxn>
                <a:cxn ang="0">
                  <a:pos x="11" y="6"/>
                </a:cxn>
                <a:cxn ang="0">
                  <a:pos x="8" y="10"/>
                </a:cxn>
                <a:cxn ang="0">
                  <a:pos x="5" y="14"/>
                </a:cxn>
                <a:cxn ang="0">
                  <a:pos x="1" y="23"/>
                </a:cxn>
                <a:cxn ang="0">
                  <a:pos x="0" y="32"/>
                </a:cxn>
                <a:cxn ang="0">
                  <a:pos x="0" y="39"/>
                </a:cxn>
                <a:cxn ang="0">
                  <a:pos x="1" y="44"/>
                </a:cxn>
                <a:cxn ang="0">
                  <a:pos x="4" y="50"/>
                </a:cxn>
                <a:cxn ang="0">
                  <a:pos x="8" y="57"/>
                </a:cxn>
                <a:cxn ang="0">
                  <a:pos x="11" y="62"/>
                </a:cxn>
                <a:cxn ang="0">
                  <a:pos x="15" y="67"/>
                </a:cxn>
                <a:cxn ang="0">
                  <a:pos x="19" y="71"/>
                </a:cxn>
                <a:cxn ang="0">
                  <a:pos x="24" y="75"/>
                </a:cxn>
                <a:cxn ang="0">
                  <a:pos x="30" y="78"/>
                </a:cxn>
                <a:cxn ang="0">
                  <a:pos x="35" y="80"/>
                </a:cxn>
                <a:cxn ang="0">
                  <a:pos x="40" y="82"/>
                </a:cxn>
                <a:cxn ang="0">
                  <a:pos x="45" y="82"/>
                </a:cxn>
                <a:cxn ang="0">
                  <a:pos x="55" y="82"/>
                </a:cxn>
                <a:cxn ang="0">
                  <a:pos x="66" y="79"/>
                </a:cxn>
                <a:cxn ang="0">
                  <a:pos x="70" y="78"/>
                </a:cxn>
                <a:cxn ang="0">
                  <a:pos x="75" y="74"/>
                </a:cxn>
                <a:cxn ang="0">
                  <a:pos x="77" y="71"/>
                </a:cxn>
                <a:cxn ang="0">
                  <a:pos x="80" y="67"/>
                </a:cxn>
                <a:cxn ang="0">
                  <a:pos x="83" y="62"/>
                </a:cxn>
                <a:cxn ang="0">
                  <a:pos x="84" y="57"/>
                </a:cxn>
                <a:cxn ang="0">
                  <a:pos x="84" y="50"/>
                </a:cxn>
                <a:cxn ang="0">
                  <a:pos x="84" y="44"/>
                </a:cxn>
                <a:cxn ang="0">
                  <a:pos x="67" y="14"/>
                </a:cxn>
              </a:cxnLst>
              <a:rect l="0" t="0" r="r" b="b"/>
              <a:pathLst>
                <a:path w="84" h="82">
                  <a:moveTo>
                    <a:pt x="67" y="14"/>
                  </a:moveTo>
                  <a:lnTo>
                    <a:pt x="57" y="6"/>
                  </a:lnTo>
                  <a:lnTo>
                    <a:pt x="45" y="1"/>
                  </a:lnTo>
                  <a:lnTo>
                    <a:pt x="39" y="0"/>
                  </a:lnTo>
                  <a:lnTo>
                    <a:pt x="32" y="0"/>
                  </a:lnTo>
                  <a:lnTo>
                    <a:pt x="26" y="0"/>
                  </a:lnTo>
                  <a:lnTo>
                    <a:pt x="19" y="1"/>
                  </a:lnTo>
                  <a:lnTo>
                    <a:pt x="15" y="3"/>
                  </a:lnTo>
                  <a:lnTo>
                    <a:pt x="11" y="6"/>
                  </a:lnTo>
                  <a:lnTo>
                    <a:pt x="8" y="10"/>
                  </a:lnTo>
                  <a:lnTo>
                    <a:pt x="5" y="14"/>
                  </a:lnTo>
                  <a:lnTo>
                    <a:pt x="1" y="23"/>
                  </a:lnTo>
                  <a:lnTo>
                    <a:pt x="0" y="32"/>
                  </a:lnTo>
                  <a:lnTo>
                    <a:pt x="0" y="39"/>
                  </a:lnTo>
                  <a:lnTo>
                    <a:pt x="1" y="44"/>
                  </a:lnTo>
                  <a:lnTo>
                    <a:pt x="4" y="50"/>
                  </a:lnTo>
                  <a:lnTo>
                    <a:pt x="8" y="57"/>
                  </a:lnTo>
                  <a:lnTo>
                    <a:pt x="11" y="62"/>
                  </a:lnTo>
                  <a:lnTo>
                    <a:pt x="15" y="67"/>
                  </a:lnTo>
                  <a:lnTo>
                    <a:pt x="19" y="71"/>
                  </a:lnTo>
                  <a:lnTo>
                    <a:pt x="24" y="75"/>
                  </a:lnTo>
                  <a:lnTo>
                    <a:pt x="30" y="78"/>
                  </a:lnTo>
                  <a:lnTo>
                    <a:pt x="35" y="80"/>
                  </a:lnTo>
                  <a:lnTo>
                    <a:pt x="40" y="82"/>
                  </a:lnTo>
                  <a:lnTo>
                    <a:pt x="45" y="82"/>
                  </a:lnTo>
                  <a:lnTo>
                    <a:pt x="55" y="82"/>
                  </a:lnTo>
                  <a:lnTo>
                    <a:pt x="66" y="79"/>
                  </a:lnTo>
                  <a:lnTo>
                    <a:pt x="70" y="78"/>
                  </a:lnTo>
                  <a:lnTo>
                    <a:pt x="75" y="74"/>
                  </a:lnTo>
                  <a:lnTo>
                    <a:pt x="77" y="71"/>
                  </a:lnTo>
                  <a:lnTo>
                    <a:pt x="80" y="67"/>
                  </a:lnTo>
                  <a:lnTo>
                    <a:pt x="83" y="62"/>
                  </a:lnTo>
                  <a:lnTo>
                    <a:pt x="84" y="57"/>
                  </a:lnTo>
                  <a:lnTo>
                    <a:pt x="84" y="50"/>
                  </a:lnTo>
                  <a:lnTo>
                    <a:pt x="84" y="44"/>
                  </a:lnTo>
                  <a:lnTo>
                    <a:pt x="67" y="1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46" name="Freeform 189">
              <a:extLst>
                <a:ext uri="{FF2B5EF4-FFF2-40B4-BE49-F238E27FC236}">
                  <a16:creationId xmlns:a16="http://schemas.microsoft.com/office/drawing/2014/main" id="{EF42C3BE-AFB8-9542-812F-63FD5FE906B8}"/>
                </a:ext>
              </a:extLst>
            </p:cNvPr>
            <p:cNvSpPr>
              <a:spLocks/>
            </p:cNvSpPr>
            <p:nvPr/>
          </p:nvSpPr>
          <p:spPr bwMode="auto">
            <a:xfrm>
              <a:off x="6548313" y="4615239"/>
              <a:ext cx="1741536" cy="1990548"/>
            </a:xfrm>
            <a:custGeom>
              <a:avLst/>
              <a:gdLst/>
              <a:ahLst/>
              <a:cxnLst>
                <a:cxn ang="0">
                  <a:pos x="441" y="392"/>
                </a:cxn>
                <a:cxn ang="0">
                  <a:pos x="649" y="204"/>
                </a:cxn>
                <a:cxn ang="0">
                  <a:pos x="712" y="348"/>
                </a:cxn>
                <a:cxn ang="0">
                  <a:pos x="894" y="343"/>
                </a:cxn>
                <a:cxn ang="0">
                  <a:pos x="990" y="269"/>
                </a:cxn>
                <a:cxn ang="0">
                  <a:pos x="1177" y="293"/>
                </a:cxn>
                <a:cxn ang="0">
                  <a:pos x="1280" y="220"/>
                </a:cxn>
                <a:cxn ang="0">
                  <a:pos x="1400" y="26"/>
                </a:cxn>
                <a:cxn ang="0">
                  <a:pos x="1692" y="9"/>
                </a:cxn>
                <a:cxn ang="0">
                  <a:pos x="1927" y="184"/>
                </a:cxn>
                <a:cxn ang="0">
                  <a:pos x="2252" y="321"/>
                </a:cxn>
                <a:cxn ang="0">
                  <a:pos x="2292" y="474"/>
                </a:cxn>
                <a:cxn ang="0">
                  <a:pos x="2371" y="806"/>
                </a:cxn>
                <a:cxn ang="0">
                  <a:pos x="2209" y="736"/>
                </a:cxn>
                <a:cxn ang="0">
                  <a:pos x="2112" y="754"/>
                </a:cxn>
                <a:cxn ang="0">
                  <a:pos x="1905" y="824"/>
                </a:cxn>
                <a:cxn ang="0">
                  <a:pos x="1903" y="776"/>
                </a:cxn>
                <a:cxn ang="0">
                  <a:pos x="1858" y="960"/>
                </a:cxn>
                <a:cxn ang="0">
                  <a:pos x="1789" y="1122"/>
                </a:cxn>
                <a:cxn ang="0">
                  <a:pos x="1933" y="1532"/>
                </a:cxn>
                <a:cxn ang="0">
                  <a:pos x="2227" y="1737"/>
                </a:cxn>
                <a:cxn ang="0">
                  <a:pos x="2367" y="2255"/>
                </a:cxn>
                <a:cxn ang="0">
                  <a:pos x="2533" y="2392"/>
                </a:cxn>
                <a:cxn ang="0">
                  <a:pos x="2939" y="2548"/>
                </a:cxn>
                <a:cxn ang="0">
                  <a:pos x="2954" y="2690"/>
                </a:cxn>
                <a:cxn ang="0">
                  <a:pos x="3546" y="3076"/>
                </a:cxn>
                <a:cxn ang="0">
                  <a:pos x="3825" y="3391"/>
                </a:cxn>
                <a:cxn ang="0">
                  <a:pos x="3733" y="3508"/>
                </a:cxn>
                <a:cxn ang="0">
                  <a:pos x="3564" y="3316"/>
                </a:cxn>
                <a:cxn ang="0">
                  <a:pos x="3371" y="3220"/>
                </a:cxn>
                <a:cxn ang="0">
                  <a:pos x="3156" y="3583"/>
                </a:cxn>
                <a:cxn ang="0">
                  <a:pos x="3367" y="3760"/>
                </a:cxn>
                <a:cxn ang="0">
                  <a:pos x="3262" y="3913"/>
                </a:cxn>
                <a:cxn ang="0">
                  <a:pos x="3142" y="4196"/>
                </a:cxn>
                <a:cxn ang="0">
                  <a:pos x="2971" y="4389"/>
                </a:cxn>
                <a:cxn ang="0">
                  <a:pos x="2800" y="4301"/>
                </a:cxn>
                <a:cxn ang="0">
                  <a:pos x="2920" y="4139"/>
                </a:cxn>
                <a:cxn ang="0">
                  <a:pos x="3018" y="4001"/>
                </a:cxn>
                <a:cxn ang="0">
                  <a:pos x="2971" y="3826"/>
                </a:cxn>
                <a:cxn ang="0">
                  <a:pos x="2879" y="3541"/>
                </a:cxn>
                <a:cxn ang="0">
                  <a:pos x="2768" y="3392"/>
                </a:cxn>
                <a:cxn ang="0">
                  <a:pos x="2650" y="3355"/>
                </a:cxn>
                <a:cxn ang="0">
                  <a:pos x="2572" y="3224"/>
                </a:cxn>
                <a:cxn ang="0">
                  <a:pos x="2367" y="3135"/>
                </a:cxn>
                <a:cxn ang="0">
                  <a:pos x="2313" y="3026"/>
                </a:cxn>
                <a:cxn ang="0">
                  <a:pos x="2198" y="2837"/>
                </a:cxn>
                <a:cxn ang="0">
                  <a:pos x="1946" y="2810"/>
                </a:cxn>
                <a:cxn ang="0">
                  <a:pos x="1634" y="2421"/>
                </a:cxn>
                <a:cxn ang="0">
                  <a:pos x="1398" y="2193"/>
                </a:cxn>
                <a:cxn ang="0">
                  <a:pos x="1381" y="2145"/>
                </a:cxn>
                <a:cxn ang="0">
                  <a:pos x="1184" y="1926"/>
                </a:cxn>
                <a:cxn ang="0">
                  <a:pos x="1113" y="1706"/>
                </a:cxn>
                <a:cxn ang="0">
                  <a:pos x="982" y="1330"/>
                </a:cxn>
                <a:cxn ang="0">
                  <a:pos x="788" y="1211"/>
                </a:cxn>
                <a:cxn ang="0">
                  <a:pos x="561" y="1179"/>
                </a:cxn>
                <a:cxn ang="0">
                  <a:pos x="288" y="1377"/>
                </a:cxn>
                <a:cxn ang="0">
                  <a:pos x="183" y="1203"/>
                </a:cxn>
                <a:cxn ang="0">
                  <a:pos x="17" y="964"/>
                </a:cxn>
                <a:cxn ang="0">
                  <a:pos x="11" y="776"/>
                </a:cxn>
                <a:cxn ang="0">
                  <a:pos x="158" y="601"/>
                </a:cxn>
                <a:cxn ang="0">
                  <a:pos x="112" y="436"/>
                </a:cxn>
              </a:cxnLst>
              <a:rect l="0" t="0" r="r" b="b"/>
              <a:pathLst>
                <a:path w="3827" h="4404">
                  <a:moveTo>
                    <a:pt x="155" y="360"/>
                  </a:moveTo>
                  <a:lnTo>
                    <a:pt x="180" y="372"/>
                  </a:lnTo>
                  <a:lnTo>
                    <a:pt x="204" y="379"/>
                  </a:lnTo>
                  <a:lnTo>
                    <a:pt x="215" y="382"/>
                  </a:lnTo>
                  <a:lnTo>
                    <a:pt x="228" y="382"/>
                  </a:lnTo>
                  <a:lnTo>
                    <a:pt x="243" y="381"/>
                  </a:lnTo>
                  <a:lnTo>
                    <a:pt x="257" y="375"/>
                  </a:lnTo>
                  <a:lnTo>
                    <a:pt x="274" y="370"/>
                  </a:lnTo>
                  <a:lnTo>
                    <a:pt x="288" y="366"/>
                  </a:lnTo>
                  <a:lnTo>
                    <a:pt x="301" y="363"/>
                  </a:lnTo>
                  <a:lnTo>
                    <a:pt x="311" y="361"/>
                  </a:lnTo>
                  <a:lnTo>
                    <a:pt x="320" y="361"/>
                  </a:lnTo>
                  <a:lnTo>
                    <a:pt x="328" y="361"/>
                  </a:lnTo>
                  <a:lnTo>
                    <a:pt x="336" y="363"/>
                  </a:lnTo>
                  <a:lnTo>
                    <a:pt x="342" y="365"/>
                  </a:lnTo>
                  <a:lnTo>
                    <a:pt x="357" y="370"/>
                  </a:lnTo>
                  <a:lnTo>
                    <a:pt x="373" y="378"/>
                  </a:lnTo>
                  <a:lnTo>
                    <a:pt x="384" y="382"/>
                  </a:lnTo>
                  <a:lnTo>
                    <a:pt x="397" y="385"/>
                  </a:lnTo>
                  <a:lnTo>
                    <a:pt x="410" y="388"/>
                  </a:lnTo>
                  <a:lnTo>
                    <a:pt x="427" y="392"/>
                  </a:lnTo>
                  <a:lnTo>
                    <a:pt x="441" y="392"/>
                  </a:lnTo>
                  <a:lnTo>
                    <a:pt x="453" y="392"/>
                  </a:lnTo>
                  <a:lnTo>
                    <a:pt x="462" y="390"/>
                  </a:lnTo>
                  <a:lnTo>
                    <a:pt x="471" y="386"/>
                  </a:lnTo>
                  <a:lnTo>
                    <a:pt x="477" y="379"/>
                  </a:lnTo>
                  <a:lnTo>
                    <a:pt x="484" y="373"/>
                  </a:lnTo>
                  <a:lnTo>
                    <a:pt x="489" y="365"/>
                  </a:lnTo>
                  <a:lnTo>
                    <a:pt x="494" y="357"/>
                  </a:lnTo>
                  <a:lnTo>
                    <a:pt x="502" y="338"/>
                  </a:lnTo>
                  <a:lnTo>
                    <a:pt x="508" y="318"/>
                  </a:lnTo>
                  <a:lnTo>
                    <a:pt x="512" y="309"/>
                  </a:lnTo>
                  <a:lnTo>
                    <a:pt x="517" y="299"/>
                  </a:lnTo>
                  <a:lnTo>
                    <a:pt x="522" y="291"/>
                  </a:lnTo>
                  <a:lnTo>
                    <a:pt x="528" y="283"/>
                  </a:lnTo>
                  <a:lnTo>
                    <a:pt x="547" y="263"/>
                  </a:lnTo>
                  <a:lnTo>
                    <a:pt x="576" y="238"/>
                  </a:lnTo>
                  <a:lnTo>
                    <a:pt x="590" y="226"/>
                  </a:lnTo>
                  <a:lnTo>
                    <a:pt x="605" y="217"/>
                  </a:lnTo>
                  <a:lnTo>
                    <a:pt x="618" y="210"/>
                  </a:lnTo>
                  <a:lnTo>
                    <a:pt x="630" y="206"/>
                  </a:lnTo>
                  <a:lnTo>
                    <a:pt x="640" y="203"/>
                  </a:lnTo>
                  <a:lnTo>
                    <a:pt x="647" y="203"/>
                  </a:lnTo>
                  <a:lnTo>
                    <a:pt x="649" y="204"/>
                  </a:lnTo>
                  <a:lnTo>
                    <a:pt x="651" y="206"/>
                  </a:lnTo>
                  <a:lnTo>
                    <a:pt x="652" y="208"/>
                  </a:lnTo>
                  <a:lnTo>
                    <a:pt x="652" y="210"/>
                  </a:lnTo>
                  <a:lnTo>
                    <a:pt x="648" y="223"/>
                  </a:lnTo>
                  <a:lnTo>
                    <a:pt x="640" y="239"/>
                  </a:lnTo>
                  <a:lnTo>
                    <a:pt x="636" y="250"/>
                  </a:lnTo>
                  <a:lnTo>
                    <a:pt x="634" y="259"/>
                  </a:lnTo>
                  <a:lnTo>
                    <a:pt x="633" y="269"/>
                  </a:lnTo>
                  <a:lnTo>
                    <a:pt x="634" y="280"/>
                  </a:lnTo>
                  <a:lnTo>
                    <a:pt x="635" y="285"/>
                  </a:lnTo>
                  <a:lnTo>
                    <a:pt x="638" y="289"/>
                  </a:lnTo>
                  <a:lnTo>
                    <a:pt x="640" y="294"/>
                  </a:lnTo>
                  <a:lnTo>
                    <a:pt x="644" y="299"/>
                  </a:lnTo>
                  <a:lnTo>
                    <a:pt x="649" y="303"/>
                  </a:lnTo>
                  <a:lnTo>
                    <a:pt x="655" y="307"/>
                  </a:lnTo>
                  <a:lnTo>
                    <a:pt x="662" y="311"/>
                  </a:lnTo>
                  <a:lnTo>
                    <a:pt x="670" y="315"/>
                  </a:lnTo>
                  <a:lnTo>
                    <a:pt x="679" y="318"/>
                  </a:lnTo>
                  <a:lnTo>
                    <a:pt x="687" y="324"/>
                  </a:lnTo>
                  <a:lnTo>
                    <a:pt x="695" y="329"/>
                  </a:lnTo>
                  <a:lnTo>
                    <a:pt x="700" y="335"/>
                  </a:lnTo>
                  <a:lnTo>
                    <a:pt x="712" y="348"/>
                  </a:lnTo>
                  <a:lnTo>
                    <a:pt x="719" y="364"/>
                  </a:lnTo>
                  <a:lnTo>
                    <a:pt x="734" y="397"/>
                  </a:lnTo>
                  <a:lnTo>
                    <a:pt x="749" y="430"/>
                  </a:lnTo>
                  <a:lnTo>
                    <a:pt x="760" y="444"/>
                  </a:lnTo>
                  <a:lnTo>
                    <a:pt x="769" y="454"/>
                  </a:lnTo>
                  <a:lnTo>
                    <a:pt x="774" y="458"/>
                  </a:lnTo>
                  <a:lnTo>
                    <a:pt x="779" y="461"/>
                  </a:lnTo>
                  <a:lnTo>
                    <a:pt x="783" y="464"/>
                  </a:lnTo>
                  <a:lnTo>
                    <a:pt x="788" y="464"/>
                  </a:lnTo>
                  <a:lnTo>
                    <a:pt x="793" y="464"/>
                  </a:lnTo>
                  <a:lnTo>
                    <a:pt x="798" y="462"/>
                  </a:lnTo>
                  <a:lnTo>
                    <a:pt x="802" y="460"/>
                  </a:lnTo>
                  <a:lnTo>
                    <a:pt x="807" y="456"/>
                  </a:lnTo>
                  <a:lnTo>
                    <a:pt x="813" y="451"/>
                  </a:lnTo>
                  <a:lnTo>
                    <a:pt x="818" y="444"/>
                  </a:lnTo>
                  <a:lnTo>
                    <a:pt x="823" y="436"/>
                  </a:lnTo>
                  <a:lnTo>
                    <a:pt x="827" y="429"/>
                  </a:lnTo>
                  <a:lnTo>
                    <a:pt x="840" y="409"/>
                  </a:lnTo>
                  <a:lnTo>
                    <a:pt x="853" y="391"/>
                  </a:lnTo>
                  <a:lnTo>
                    <a:pt x="867" y="375"/>
                  </a:lnTo>
                  <a:lnTo>
                    <a:pt x="881" y="360"/>
                  </a:lnTo>
                  <a:lnTo>
                    <a:pt x="894" y="343"/>
                  </a:lnTo>
                  <a:lnTo>
                    <a:pt x="905" y="326"/>
                  </a:lnTo>
                  <a:lnTo>
                    <a:pt x="909" y="317"/>
                  </a:lnTo>
                  <a:lnTo>
                    <a:pt x="912" y="308"/>
                  </a:lnTo>
                  <a:lnTo>
                    <a:pt x="914" y="298"/>
                  </a:lnTo>
                  <a:lnTo>
                    <a:pt x="915" y="286"/>
                  </a:lnTo>
                  <a:lnTo>
                    <a:pt x="916" y="278"/>
                  </a:lnTo>
                  <a:lnTo>
                    <a:pt x="918" y="268"/>
                  </a:lnTo>
                  <a:lnTo>
                    <a:pt x="921" y="258"/>
                  </a:lnTo>
                  <a:lnTo>
                    <a:pt x="925" y="246"/>
                  </a:lnTo>
                  <a:lnTo>
                    <a:pt x="929" y="236"/>
                  </a:lnTo>
                  <a:lnTo>
                    <a:pt x="936" y="225"/>
                  </a:lnTo>
                  <a:lnTo>
                    <a:pt x="938" y="221"/>
                  </a:lnTo>
                  <a:lnTo>
                    <a:pt x="942" y="219"/>
                  </a:lnTo>
                  <a:lnTo>
                    <a:pt x="946" y="216"/>
                  </a:lnTo>
                  <a:lnTo>
                    <a:pt x="949" y="215"/>
                  </a:lnTo>
                  <a:lnTo>
                    <a:pt x="951" y="215"/>
                  </a:lnTo>
                  <a:lnTo>
                    <a:pt x="955" y="217"/>
                  </a:lnTo>
                  <a:lnTo>
                    <a:pt x="958" y="220"/>
                  </a:lnTo>
                  <a:lnTo>
                    <a:pt x="962" y="224"/>
                  </a:lnTo>
                  <a:lnTo>
                    <a:pt x="969" y="233"/>
                  </a:lnTo>
                  <a:lnTo>
                    <a:pt x="976" y="245"/>
                  </a:lnTo>
                  <a:lnTo>
                    <a:pt x="990" y="269"/>
                  </a:lnTo>
                  <a:lnTo>
                    <a:pt x="1002" y="283"/>
                  </a:lnTo>
                  <a:lnTo>
                    <a:pt x="1016" y="290"/>
                  </a:lnTo>
                  <a:lnTo>
                    <a:pt x="1032" y="296"/>
                  </a:lnTo>
                  <a:lnTo>
                    <a:pt x="1039" y="299"/>
                  </a:lnTo>
                  <a:lnTo>
                    <a:pt x="1047" y="302"/>
                  </a:lnTo>
                  <a:lnTo>
                    <a:pt x="1055" y="303"/>
                  </a:lnTo>
                  <a:lnTo>
                    <a:pt x="1063" y="304"/>
                  </a:lnTo>
                  <a:lnTo>
                    <a:pt x="1077" y="304"/>
                  </a:lnTo>
                  <a:lnTo>
                    <a:pt x="1089" y="306"/>
                  </a:lnTo>
                  <a:lnTo>
                    <a:pt x="1100" y="308"/>
                  </a:lnTo>
                  <a:lnTo>
                    <a:pt x="1113" y="313"/>
                  </a:lnTo>
                  <a:lnTo>
                    <a:pt x="1126" y="317"/>
                  </a:lnTo>
                  <a:lnTo>
                    <a:pt x="1138" y="320"/>
                  </a:lnTo>
                  <a:lnTo>
                    <a:pt x="1148" y="322"/>
                  </a:lnTo>
                  <a:lnTo>
                    <a:pt x="1159" y="321"/>
                  </a:lnTo>
                  <a:lnTo>
                    <a:pt x="1162" y="320"/>
                  </a:lnTo>
                  <a:lnTo>
                    <a:pt x="1166" y="317"/>
                  </a:lnTo>
                  <a:lnTo>
                    <a:pt x="1169" y="315"/>
                  </a:lnTo>
                  <a:lnTo>
                    <a:pt x="1173" y="311"/>
                  </a:lnTo>
                  <a:lnTo>
                    <a:pt x="1174" y="306"/>
                  </a:lnTo>
                  <a:lnTo>
                    <a:pt x="1177" y="300"/>
                  </a:lnTo>
                  <a:lnTo>
                    <a:pt x="1177" y="293"/>
                  </a:lnTo>
                  <a:lnTo>
                    <a:pt x="1178" y="285"/>
                  </a:lnTo>
                  <a:lnTo>
                    <a:pt x="1175" y="271"/>
                  </a:lnTo>
                  <a:lnTo>
                    <a:pt x="1174" y="252"/>
                  </a:lnTo>
                  <a:lnTo>
                    <a:pt x="1174" y="243"/>
                  </a:lnTo>
                  <a:lnTo>
                    <a:pt x="1174" y="236"/>
                  </a:lnTo>
                  <a:lnTo>
                    <a:pt x="1175" y="233"/>
                  </a:lnTo>
                  <a:lnTo>
                    <a:pt x="1178" y="229"/>
                  </a:lnTo>
                  <a:lnTo>
                    <a:pt x="1179" y="228"/>
                  </a:lnTo>
                  <a:lnTo>
                    <a:pt x="1182" y="226"/>
                  </a:lnTo>
                  <a:lnTo>
                    <a:pt x="1187" y="225"/>
                  </a:lnTo>
                  <a:lnTo>
                    <a:pt x="1192" y="225"/>
                  </a:lnTo>
                  <a:lnTo>
                    <a:pt x="1199" y="225"/>
                  </a:lnTo>
                  <a:lnTo>
                    <a:pt x="1205" y="226"/>
                  </a:lnTo>
                  <a:lnTo>
                    <a:pt x="1221" y="230"/>
                  </a:lnTo>
                  <a:lnTo>
                    <a:pt x="1236" y="234"/>
                  </a:lnTo>
                  <a:lnTo>
                    <a:pt x="1244" y="236"/>
                  </a:lnTo>
                  <a:lnTo>
                    <a:pt x="1252" y="236"/>
                  </a:lnTo>
                  <a:lnTo>
                    <a:pt x="1258" y="236"/>
                  </a:lnTo>
                  <a:lnTo>
                    <a:pt x="1265" y="234"/>
                  </a:lnTo>
                  <a:lnTo>
                    <a:pt x="1271" y="230"/>
                  </a:lnTo>
                  <a:lnTo>
                    <a:pt x="1276" y="226"/>
                  </a:lnTo>
                  <a:lnTo>
                    <a:pt x="1280" y="220"/>
                  </a:lnTo>
                  <a:lnTo>
                    <a:pt x="1283" y="212"/>
                  </a:lnTo>
                  <a:lnTo>
                    <a:pt x="1286" y="206"/>
                  </a:lnTo>
                  <a:lnTo>
                    <a:pt x="1286" y="199"/>
                  </a:lnTo>
                  <a:lnTo>
                    <a:pt x="1286" y="194"/>
                  </a:lnTo>
                  <a:lnTo>
                    <a:pt x="1284" y="189"/>
                  </a:lnTo>
                  <a:lnTo>
                    <a:pt x="1282" y="179"/>
                  </a:lnTo>
                  <a:lnTo>
                    <a:pt x="1278" y="167"/>
                  </a:lnTo>
                  <a:lnTo>
                    <a:pt x="1275" y="160"/>
                  </a:lnTo>
                  <a:lnTo>
                    <a:pt x="1275" y="154"/>
                  </a:lnTo>
                  <a:lnTo>
                    <a:pt x="1275" y="147"/>
                  </a:lnTo>
                  <a:lnTo>
                    <a:pt x="1276" y="141"/>
                  </a:lnTo>
                  <a:lnTo>
                    <a:pt x="1282" y="129"/>
                  </a:lnTo>
                  <a:lnTo>
                    <a:pt x="1288" y="118"/>
                  </a:lnTo>
                  <a:lnTo>
                    <a:pt x="1313" y="76"/>
                  </a:lnTo>
                  <a:lnTo>
                    <a:pt x="1313" y="76"/>
                  </a:lnTo>
                  <a:lnTo>
                    <a:pt x="1324" y="74"/>
                  </a:lnTo>
                  <a:lnTo>
                    <a:pt x="1336" y="68"/>
                  </a:lnTo>
                  <a:lnTo>
                    <a:pt x="1346" y="62"/>
                  </a:lnTo>
                  <a:lnTo>
                    <a:pt x="1355" y="54"/>
                  </a:lnTo>
                  <a:lnTo>
                    <a:pt x="1376" y="39"/>
                  </a:lnTo>
                  <a:lnTo>
                    <a:pt x="1396" y="26"/>
                  </a:lnTo>
                  <a:lnTo>
                    <a:pt x="1400" y="26"/>
                  </a:lnTo>
                  <a:lnTo>
                    <a:pt x="1406" y="27"/>
                  </a:lnTo>
                  <a:lnTo>
                    <a:pt x="1415" y="31"/>
                  </a:lnTo>
                  <a:lnTo>
                    <a:pt x="1423" y="35"/>
                  </a:lnTo>
                  <a:lnTo>
                    <a:pt x="1441" y="44"/>
                  </a:lnTo>
                  <a:lnTo>
                    <a:pt x="1455" y="49"/>
                  </a:lnTo>
                  <a:lnTo>
                    <a:pt x="1466" y="50"/>
                  </a:lnTo>
                  <a:lnTo>
                    <a:pt x="1476" y="50"/>
                  </a:lnTo>
                  <a:lnTo>
                    <a:pt x="1485" y="49"/>
                  </a:lnTo>
                  <a:lnTo>
                    <a:pt x="1495" y="46"/>
                  </a:lnTo>
                  <a:lnTo>
                    <a:pt x="1515" y="39"/>
                  </a:lnTo>
                  <a:lnTo>
                    <a:pt x="1536" y="30"/>
                  </a:lnTo>
                  <a:lnTo>
                    <a:pt x="1555" y="19"/>
                  </a:lnTo>
                  <a:lnTo>
                    <a:pt x="1574" y="10"/>
                  </a:lnTo>
                  <a:lnTo>
                    <a:pt x="1585" y="6"/>
                  </a:lnTo>
                  <a:lnTo>
                    <a:pt x="1595" y="2"/>
                  </a:lnTo>
                  <a:lnTo>
                    <a:pt x="1606" y="1"/>
                  </a:lnTo>
                  <a:lnTo>
                    <a:pt x="1616" y="0"/>
                  </a:lnTo>
                  <a:lnTo>
                    <a:pt x="1630" y="0"/>
                  </a:lnTo>
                  <a:lnTo>
                    <a:pt x="1646" y="1"/>
                  </a:lnTo>
                  <a:lnTo>
                    <a:pt x="1661" y="4"/>
                  </a:lnTo>
                  <a:lnTo>
                    <a:pt x="1677" y="6"/>
                  </a:lnTo>
                  <a:lnTo>
                    <a:pt x="1692" y="9"/>
                  </a:lnTo>
                  <a:lnTo>
                    <a:pt x="1709" y="11"/>
                  </a:lnTo>
                  <a:lnTo>
                    <a:pt x="1725" y="13"/>
                  </a:lnTo>
                  <a:lnTo>
                    <a:pt x="1740" y="14"/>
                  </a:lnTo>
                  <a:lnTo>
                    <a:pt x="1782" y="11"/>
                  </a:lnTo>
                  <a:lnTo>
                    <a:pt x="1839" y="9"/>
                  </a:lnTo>
                  <a:lnTo>
                    <a:pt x="1852" y="9"/>
                  </a:lnTo>
                  <a:lnTo>
                    <a:pt x="1866" y="10"/>
                  </a:lnTo>
                  <a:lnTo>
                    <a:pt x="1878" y="13"/>
                  </a:lnTo>
                  <a:lnTo>
                    <a:pt x="1888" y="17"/>
                  </a:lnTo>
                  <a:lnTo>
                    <a:pt x="1897" y="21"/>
                  </a:lnTo>
                  <a:lnTo>
                    <a:pt x="1905" y="26"/>
                  </a:lnTo>
                  <a:lnTo>
                    <a:pt x="1907" y="30"/>
                  </a:lnTo>
                  <a:lnTo>
                    <a:pt x="1909" y="32"/>
                  </a:lnTo>
                  <a:lnTo>
                    <a:pt x="1910" y="36"/>
                  </a:lnTo>
                  <a:lnTo>
                    <a:pt x="1911" y="41"/>
                  </a:lnTo>
                  <a:lnTo>
                    <a:pt x="1910" y="93"/>
                  </a:lnTo>
                  <a:lnTo>
                    <a:pt x="1909" y="136"/>
                  </a:lnTo>
                  <a:lnTo>
                    <a:pt x="1910" y="145"/>
                  </a:lnTo>
                  <a:lnTo>
                    <a:pt x="1913" y="154"/>
                  </a:lnTo>
                  <a:lnTo>
                    <a:pt x="1915" y="164"/>
                  </a:lnTo>
                  <a:lnTo>
                    <a:pt x="1920" y="173"/>
                  </a:lnTo>
                  <a:lnTo>
                    <a:pt x="1927" y="184"/>
                  </a:lnTo>
                  <a:lnTo>
                    <a:pt x="1935" y="194"/>
                  </a:lnTo>
                  <a:lnTo>
                    <a:pt x="1944" y="204"/>
                  </a:lnTo>
                  <a:lnTo>
                    <a:pt x="1955" y="216"/>
                  </a:lnTo>
                  <a:lnTo>
                    <a:pt x="1971" y="225"/>
                  </a:lnTo>
                  <a:lnTo>
                    <a:pt x="1985" y="232"/>
                  </a:lnTo>
                  <a:lnTo>
                    <a:pt x="1999" y="238"/>
                  </a:lnTo>
                  <a:lnTo>
                    <a:pt x="2014" y="242"/>
                  </a:lnTo>
                  <a:lnTo>
                    <a:pt x="2028" y="246"/>
                  </a:lnTo>
                  <a:lnTo>
                    <a:pt x="2043" y="249"/>
                  </a:lnTo>
                  <a:lnTo>
                    <a:pt x="2059" y="250"/>
                  </a:lnTo>
                  <a:lnTo>
                    <a:pt x="2076" y="251"/>
                  </a:lnTo>
                  <a:lnTo>
                    <a:pt x="2090" y="254"/>
                  </a:lnTo>
                  <a:lnTo>
                    <a:pt x="2104" y="256"/>
                  </a:lnTo>
                  <a:lnTo>
                    <a:pt x="2117" y="260"/>
                  </a:lnTo>
                  <a:lnTo>
                    <a:pt x="2129" y="264"/>
                  </a:lnTo>
                  <a:lnTo>
                    <a:pt x="2151" y="276"/>
                  </a:lnTo>
                  <a:lnTo>
                    <a:pt x="2173" y="287"/>
                  </a:lnTo>
                  <a:lnTo>
                    <a:pt x="2194" y="299"/>
                  </a:lnTo>
                  <a:lnTo>
                    <a:pt x="2216" y="309"/>
                  </a:lnTo>
                  <a:lnTo>
                    <a:pt x="2227" y="315"/>
                  </a:lnTo>
                  <a:lnTo>
                    <a:pt x="2239" y="318"/>
                  </a:lnTo>
                  <a:lnTo>
                    <a:pt x="2252" y="321"/>
                  </a:lnTo>
                  <a:lnTo>
                    <a:pt x="2266" y="324"/>
                  </a:lnTo>
                  <a:lnTo>
                    <a:pt x="2278" y="325"/>
                  </a:lnTo>
                  <a:lnTo>
                    <a:pt x="2288" y="328"/>
                  </a:lnTo>
                  <a:lnTo>
                    <a:pt x="2299" y="330"/>
                  </a:lnTo>
                  <a:lnTo>
                    <a:pt x="2308" y="334"/>
                  </a:lnTo>
                  <a:lnTo>
                    <a:pt x="2317" y="338"/>
                  </a:lnTo>
                  <a:lnTo>
                    <a:pt x="2325" y="343"/>
                  </a:lnTo>
                  <a:lnTo>
                    <a:pt x="2332" y="348"/>
                  </a:lnTo>
                  <a:lnTo>
                    <a:pt x="2340" y="355"/>
                  </a:lnTo>
                  <a:lnTo>
                    <a:pt x="2353" y="368"/>
                  </a:lnTo>
                  <a:lnTo>
                    <a:pt x="2365" y="383"/>
                  </a:lnTo>
                  <a:lnTo>
                    <a:pt x="2376" y="400"/>
                  </a:lnTo>
                  <a:lnTo>
                    <a:pt x="2388" y="420"/>
                  </a:lnTo>
                  <a:lnTo>
                    <a:pt x="2388" y="420"/>
                  </a:lnTo>
                  <a:lnTo>
                    <a:pt x="2328" y="444"/>
                  </a:lnTo>
                  <a:lnTo>
                    <a:pt x="2319" y="447"/>
                  </a:lnTo>
                  <a:lnTo>
                    <a:pt x="2312" y="449"/>
                  </a:lnTo>
                  <a:lnTo>
                    <a:pt x="2305" y="452"/>
                  </a:lnTo>
                  <a:lnTo>
                    <a:pt x="2300" y="457"/>
                  </a:lnTo>
                  <a:lnTo>
                    <a:pt x="2296" y="462"/>
                  </a:lnTo>
                  <a:lnTo>
                    <a:pt x="2293" y="467"/>
                  </a:lnTo>
                  <a:lnTo>
                    <a:pt x="2292" y="474"/>
                  </a:lnTo>
                  <a:lnTo>
                    <a:pt x="2291" y="480"/>
                  </a:lnTo>
                  <a:lnTo>
                    <a:pt x="2292" y="495"/>
                  </a:lnTo>
                  <a:lnTo>
                    <a:pt x="2293" y="509"/>
                  </a:lnTo>
                  <a:lnTo>
                    <a:pt x="2297" y="524"/>
                  </a:lnTo>
                  <a:lnTo>
                    <a:pt x="2300" y="537"/>
                  </a:lnTo>
                  <a:lnTo>
                    <a:pt x="2302" y="553"/>
                  </a:lnTo>
                  <a:lnTo>
                    <a:pt x="2304" y="570"/>
                  </a:lnTo>
                  <a:lnTo>
                    <a:pt x="2304" y="585"/>
                  </a:lnTo>
                  <a:lnTo>
                    <a:pt x="2304" y="601"/>
                  </a:lnTo>
                  <a:lnTo>
                    <a:pt x="2305" y="616"/>
                  </a:lnTo>
                  <a:lnTo>
                    <a:pt x="2306" y="632"/>
                  </a:lnTo>
                  <a:lnTo>
                    <a:pt x="2310" y="647"/>
                  </a:lnTo>
                  <a:lnTo>
                    <a:pt x="2317" y="662"/>
                  </a:lnTo>
                  <a:lnTo>
                    <a:pt x="2339" y="695"/>
                  </a:lnTo>
                  <a:lnTo>
                    <a:pt x="2365" y="736"/>
                  </a:lnTo>
                  <a:lnTo>
                    <a:pt x="2371" y="746"/>
                  </a:lnTo>
                  <a:lnTo>
                    <a:pt x="2375" y="756"/>
                  </a:lnTo>
                  <a:lnTo>
                    <a:pt x="2378" y="767"/>
                  </a:lnTo>
                  <a:lnTo>
                    <a:pt x="2379" y="777"/>
                  </a:lnTo>
                  <a:lnTo>
                    <a:pt x="2379" y="786"/>
                  </a:lnTo>
                  <a:lnTo>
                    <a:pt x="2376" y="796"/>
                  </a:lnTo>
                  <a:lnTo>
                    <a:pt x="2371" y="806"/>
                  </a:lnTo>
                  <a:lnTo>
                    <a:pt x="2363" y="813"/>
                  </a:lnTo>
                  <a:lnTo>
                    <a:pt x="2322" y="820"/>
                  </a:lnTo>
                  <a:lnTo>
                    <a:pt x="2322" y="820"/>
                  </a:lnTo>
                  <a:lnTo>
                    <a:pt x="2332" y="802"/>
                  </a:lnTo>
                  <a:lnTo>
                    <a:pt x="2341" y="790"/>
                  </a:lnTo>
                  <a:lnTo>
                    <a:pt x="2348" y="784"/>
                  </a:lnTo>
                  <a:lnTo>
                    <a:pt x="2350" y="781"/>
                  </a:lnTo>
                  <a:lnTo>
                    <a:pt x="2344" y="773"/>
                  </a:lnTo>
                  <a:lnTo>
                    <a:pt x="2314" y="747"/>
                  </a:lnTo>
                  <a:lnTo>
                    <a:pt x="2304" y="737"/>
                  </a:lnTo>
                  <a:lnTo>
                    <a:pt x="2293" y="730"/>
                  </a:lnTo>
                  <a:lnTo>
                    <a:pt x="2284" y="727"/>
                  </a:lnTo>
                  <a:lnTo>
                    <a:pt x="2275" y="724"/>
                  </a:lnTo>
                  <a:lnTo>
                    <a:pt x="2266" y="724"/>
                  </a:lnTo>
                  <a:lnTo>
                    <a:pt x="2258" y="725"/>
                  </a:lnTo>
                  <a:lnTo>
                    <a:pt x="2251" y="728"/>
                  </a:lnTo>
                  <a:lnTo>
                    <a:pt x="2244" y="730"/>
                  </a:lnTo>
                  <a:lnTo>
                    <a:pt x="2236" y="733"/>
                  </a:lnTo>
                  <a:lnTo>
                    <a:pt x="2230" y="736"/>
                  </a:lnTo>
                  <a:lnTo>
                    <a:pt x="2223" y="737"/>
                  </a:lnTo>
                  <a:lnTo>
                    <a:pt x="2216" y="737"/>
                  </a:lnTo>
                  <a:lnTo>
                    <a:pt x="2209" y="736"/>
                  </a:lnTo>
                  <a:lnTo>
                    <a:pt x="2201" y="732"/>
                  </a:lnTo>
                  <a:lnTo>
                    <a:pt x="2195" y="725"/>
                  </a:lnTo>
                  <a:lnTo>
                    <a:pt x="2186" y="716"/>
                  </a:lnTo>
                  <a:lnTo>
                    <a:pt x="2182" y="710"/>
                  </a:lnTo>
                  <a:lnTo>
                    <a:pt x="2177" y="706"/>
                  </a:lnTo>
                  <a:lnTo>
                    <a:pt x="2173" y="702"/>
                  </a:lnTo>
                  <a:lnTo>
                    <a:pt x="2169" y="699"/>
                  </a:lnTo>
                  <a:lnTo>
                    <a:pt x="2164" y="698"/>
                  </a:lnTo>
                  <a:lnTo>
                    <a:pt x="2160" y="697"/>
                  </a:lnTo>
                  <a:lnTo>
                    <a:pt x="2156" y="697"/>
                  </a:lnTo>
                  <a:lnTo>
                    <a:pt x="2152" y="698"/>
                  </a:lnTo>
                  <a:lnTo>
                    <a:pt x="2143" y="701"/>
                  </a:lnTo>
                  <a:lnTo>
                    <a:pt x="2135" y="704"/>
                  </a:lnTo>
                  <a:lnTo>
                    <a:pt x="2126" y="711"/>
                  </a:lnTo>
                  <a:lnTo>
                    <a:pt x="2117" y="717"/>
                  </a:lnTo>
                  <a:lnTo>
                    <a:pt x="2102" y="728"/>
                  </a:lnTo>
                  <a:lnTo>
                    <a:pt x="2094" y="737"/>
                  </a:lnTo>
                  <a:lnTo>
                    <a:pt x="2093" y="739"/>
                  </a:lnTo>
                  <a:lnTo>
                    <a:pt x="2093" y="742"/>
                  </a:lnTo>
                  <a:lnTo>
                    <a:pt x="2094" y="745"/>
                  </a:lnTo>
                  <a:lnTo>
                    <a:pt x="2095" y="746"/>
                  </a:lnTo>
                  <a:lnTo>
                    <a:pt x="2112" y="754"/>
                  </a:lnTo>
                  <a:lnTo>
                    <a:pt x="2133" y="764"/>
                  </a:lnTo>
                  <a:lnTo>
                    <a:pt x="2134" y="767"/>
                  </a:lnTo>
                  <a:lnTo>
                    <a:pt x="2134" y="768"/>
                  </a:lnTo>
                  <a:lnTo>
                    <a:pt x="2133" y="771"/>
                  </a:lnTo>
                  <a:lnTo>
                    <a:pt x="2129" y="772"/>
                  </a:lnTo>
                  <a:lnTo>
                    <a:pt x="2119" y="774"/>
                  </a:lnTo>
                  <a:lnTo>
                    <a:pt x="2104" y="777"/>
                  </a:lnTo>
                  <a:lnTo>
                    <a:pt x="2074" y="781"/>
                  </a:lnTo>
                  <a:lnTo>
                    <a:pt x="2058" y="782"/>
                  </a:lnTo>
                  <a:lnTo>
                    <a:pt x="2042" y="784"/>
                  </a:lnTo>
                  <a:lnTo>
                    <a:pt x="2027" y="786"/>
                  </a:lnTo>
                  <a:lnTo>
                    <a:pt x="2012" y="791"/>
                  </a:lnTo>
                  <a:lnTo>
                    <a:pt x="1997" y="796"/>
                  </a:lnTo>
                  <a:lnTo>
                    <a:pt x="1968" y="811"/>
                  </a:lnTo>
                  <a:lnTo>
                    <a:pt x="1940" y="824"/>
                  </a:lnTo>
                  <a:lnTo>
                    <a:pt x="1931" y="828"/>
                  </a:lnTo>
                  <a:lnTo>
                    <a:pt x="1923" y="829"/>
                  </a:lnTo>
                  <a:lnTo>
                    <a:pt x="1918" y="830"/>
                  </a:lnTo>
                  <a:lnTo>
                    <a:pt x="1913" y="830"/>
                  </a:lnTo>
                  <a:lnTo>
                    <a:pt x="1909" y="829"/>
                  </a:lnTo>
                  <a:lnTo>
                    <a:pt x="1906" y="826"/>
                  </a:lnTo>
                  <a:lnTo>
                    <a:pt x="1905" y="824"/>
                  </a:lnTo>
                  <a:lnTo>
                    <a:pt x="1903" y="821"/>
                  </a:lnTo>
                  <a:lnTo>
                    <a:pt x="1903" y="813"/>
                  </a:lnTo>
                  <a:lnTo>
                    <a:pt x="1906" y="807"/>
                  </a:lnTo>
                  <a:lnTo>
                    <a:pt x="1909" y="803"/>
                  </a:lnTo>
                  <a:lnTo>
                    <a:pt x="1911" y="800"/>
                  </a:lnTo>
                  <a:lnTo>
                    <a:pt x="1914" y="798"/>
                  </a:lnTo>
                  <a:lnTo>
                    <a:pt x="1918" y="796"/>
                  </a:lnTo>
                  <a:lnTo>
                    <a:pt x="1926" y="794"/>
                  </a:lnTo>
                  <a:lnTo>
                    <a:pt x="1932" y="791"/>
                  </a:lnTo>
                  <a:lnTo>
                    <a:pt x="1937" y="789"/>
                  </a:lnTo>
                  <a:lnTo>
                    <a:pt x="1940" y="785"/>
                  </a:lnTo>
                  <a:lnTo>
                    <a:pt x="1941" y="782"/>
                  </a:lnTo>
                  <a:lnTo>
                    <a:pt x="1941" y="780"/>
                  </a:lnTo>
                  <a:lnTo>
                    <a:pt x="1940" y="777"/>
                  </a:lnTo>
                  <a:lnTo>
                    <a:pt x="1937" y="776"/>
                  </a:lnTo>
                  <a:lnTo>
                    <a:pt x="1935" y="773"/>
                  </a:lnTo>
                  <a:lnTo>
                    <a:pt x="1931" y="772"/>
                  </a:lnTo>
                  <a:lnTo>
                    <a:pt x="1926" y="772"/>
                  </a:lnTo>
                  <a:lnTo>
                    <a:pt x="1920" y="772"/>
                  </a:lnTo>
                  <a:lnTo>
                    <a:pt x="1915" y="772"/>
                  </a:lnTo>
                  <a:lnTo>
                    <a:pt x="1910" y="773"/>
                  </a:lnTo>
                  <a:lnTo>
                    <a:pt x="1903" y="776"/>
                  </a:lnTo>
                  <a:lnTo>
                    <a:pt x="1898" y="778"/>
                  </a:lnTo>
                  <a:lnTo>
                    <a:pt x="1874" y="795"/>
                  </a:lnTo>
                  <a:lnTo>
                    <a:pt x="1850" y="813"/>
                  </a:lnTo>
                  <a:lnTo>
                    <a:pt x="1839" y="821"/>
                  </a:lnTo>
                  <a:lnTo>
                    <a:pt x="1827" y="830"/>
                  </a:lnTo>
                  <a:lnTo>
                    <a:pt x="1815" y="837"/>
                  </a:lnTo>
                  <a:lnTo>
                    <a:pt x="1802" y="844"/>
                  </a:lnTo>
                  <a:lnTo>
                    <a:pt x="1796" y="848"/>
                  </a:lnTo>
                  <a:lnTo>
                    <a:pt x="1791" y="855"/>
                  </a:lnTo>
                  <a:lnTo>
                    <a:pt x="1788" y="861"/>
                  </a:lnTo>
                  <a:lnTo>
                    <a:pt x="1787" y="869"/>
                  </a:lnTo>
                  <a:lnTo>
                    <a:pt x="1788" y="877"/>
                  </a:lnTo>
                  <a:lnTo>
                    <a:pt x="1791" y="886"/>
                  </a:lnTo>
                  <a:lnTo>
                    <a:pt x="1795" y="895"/>
                  </a:lnTo>
                  <a:lnTo>
                    <a:pt x="1799" y="904"/>
                  </a:lnTo>
                  <a:lnTo>
                    <a:pt x="1810" y="921"/>
                  </a:lnTo>
                  <a:lnTo>
                    <a:pt x="1823" y="936"/>
                  </a:lnTo>
                  <a:lnTo>
                    <a:pt x="1830" y="943"/>
                  </a:lnTo>
                  <a:lnTo>
                    <a:pt x="1836" y="948"/>
                  </a:lnTo>
                  <a:lnTo>
                    <a:pt x="1843" y="952"/>
                  </a:lnTo>
                  <a:lnTo>
                    <a:pt x="1848" y="955"/>
                  </a:lnTo>
                  <a:lnTo>
                    <a:pt x="1858" y="960"/>
                  </a:lnTo>
                  <a:lnTo>
                    <a:pt x="1867" y="966"/>
                  </a:lnTo>
                  <a:lnTo>
                    <a:pt x="1875" y="973"/>
                  </a:lnTo>
                  <a:lnTo>
                    <a:pt x="1880" y="982"/>
                  </a:lnTo>
                  <a:lnTo>
                    <a:pt x="1884" y="991"/>
                  </a:lnTo>
                  <a:lnTo>
                    <a:pt x="1888" y="1001"/>
                  </a:lnTo>
                  <a:lnTo>
                    <a:pt x="1889" y="1010"/>
                  </a:lnTo>
                  <a:lnTo>
                    <a:pt x="1889" y="1021"/>
                  </a:lnTo>
                  <a:lnTo>
                    <a:pt x="1888" y="1032"/>
                  </a:lnTo>
                  <a:lnTo>
                    <a:pt x="1887" y="1043"/>
                  </a:lnTo>
                  <a:lnTo>
                    <a:pt x="1883" y="1053"/>
                  </a:lnTo>
                  <a:lnTo>
                    <a:pt x="1879" y="1063"/>
                  </a:lnTo>
                  <a:lnTo>
                    <a:pt x="1874" y="1072"/>
                  </a:lnTo>
                  <a:lnTo>
                    <a:pt x="1868" y="1081"/>
                  </a:lnTo>
                  <a:lnTo>
                    <a:pt x="1861" y="1089"/>
                  </a:lnTo>
                  <a:lnTo>
                    <a:pt x="1854" y="1096"/>
                  </a:lnTo>
                  <a:lnTo>
                    <a:pt x="1844" y="1102"/>
                  </a:lnTo>
                  <a:lnTo>
                    <a:pt x="1835" y="1106"/>
                  </a:lnTo>
                  <a:lnTo>
                    <a:pt x="1826" y="1110"/>
                  </a:lnTo>
                  <a:lnTo>
                    <a:pt x="1818" y="1113"/>
                  </a:lnTo>
                  <a:lnTo>
                    <a:pt x="1804" y="1116"/>
                  </a:lnTo>
                  <a:lnTo>
                    <a:pt x="1793" y="1119"/>
                  </a:lnTo>
                  <a:lnTo>
                    <a:pt x="1789" y="1122"/>
                  </a:lnTo>
                  <a:lnTo>
                    <a:pt x="1787" y="1124"/>
                  </a:lnTo>
                  <a:lnTo>
                    <a:pt x="1784" y="1128"/>
                  </a:lnTo>
                  <a:lnTo>
                    <a:pt x="1783" y="1135"/>
                  </a:lnTo>
                  <a:lnTo>
                    <a:pt x="1782" y="1141"/>
                  </a:lnTo>
                  <a:lnTo>
                    <a:pt x="1783" y="1150"/>
                  </a:lnTo>
                  <a:lnTo>
                    <a:pt x="1784" y="1162"/>
                  </a:lnTo>
                  <a:lnTo>
                    <a:pt x="1787" y="1176"/>
                  </a:lnTo>
                  <a:lnTo>
                    <a:pt x="1792" y="1214"/>
                  </a:lnTo>
                  <a:lnTo>
                    <a:pt x="1796" y="1251"/>
                  </a:lnTo>
                  <a:lnTo>
                    <a:pt x="1799" y="1290"/>
                  </a:lnTo>
                  <a:lnTo>
                    <a:pt x="1804" y="1328"/>
                  </a:lnTo>
                  <a:lnTo>
                    <a:pt x="1808" y="1350"/>
                  </a:lnTo>
                  <a:lnTo>
                    <a:pt x="1814" y="1370"/>
                  </a:lnTo>
                  <a:lnTo>
                    <a:pt x="1823" y="1391"/>
                  </a:lnTo>
                  <a:lnTo>
                    <a:pt x="1832" y="1410"/>
                  </a:lnTo>
                  <a:lnTo>
                    <a:pt x="1844" y="1430"/>
                  </a:lnTo>
                  <a:lnTo>
                    <a:pt x="1857" y="1449"/>
                  </a:lnTo>
                  <a:lnTo>
                    <a:pt x="1870" y="1466"/>
                  </a:lnTo>
                  <a:lnTo>
                    <a:pt x="1885" y="1484"/>
                  </a:lnTo>
                  <a:lnTo>
                    <a:pt x="1901" y="1501"/>
                  </a:lnTo>
                  <a:lnTo>
                    <a:pt x="1916" y="1517"/>
                  </a:lnTo>
                  <a:lnTo>
                    <a:pt x="1933" y="1532"/>
                  </a:lnTo>
                  <a:lnTo>
                    <a:pt x="1950" y="1548"/>
                  </a:lnTo>
                  <a:lnTo>
                    <a:pt x="1985" y="1576"/>
                  </a:lnTo>
                  <a:lnTo>
                    <a:pt x="2020" y="1604"/>
                  </a:lnTo>
                  <a:lnTo>
                    <a:pt x="2028" y="1616"/>
                  </a:lnTo>
                  <a:lnTo>
                    <a:pt x="2040" y="1631"/>
                  </a:lnTo>
                  <a:lnTo>
                    <a:pt x="2052" y="1645"/>
                  </a:lnTo>
                  <a:lnTo>
                    <a:pt x="2067" y="1659"/>
                  </a:lnTo>
                  <a:lnTo>
                    <a:pt x="2081" y="1672"/>
                  </a:lnTo>
                  <a:lnTo>
                    <a:pt x="2097" y="1685"/>
                  </a:lnTo>
                  <a:lnTo>
                    <a:pt x="2111" y="1697"/>
                  </a:lnTo>
                  <a:lnTo>
                    <a:pt x="2124" y="1705"/>
                  </a:lnTo>
                  <a:lnTo>
                    <a:pt x="2134" y="1708"/>
                  </a:lnTo>
                  <a:lnTo>
                    <a:pt x="2147" y="1711"/>
                  </a:lnTo>
                  <a:lnTo>
                    <a:pt x="2163" y="1712"/>
                  </a:lnTo>
                  <a:lnTo>
                    <a:pt x="2178" y="1714"/>
                  </a:lnTo>
                  <a:lnTo>
                    <a:pt x="2194" y="1715"/>
                  </a:lnTo>
                  <a:lnTo>
                    <a:pt x="2207" y="1718"/>
                  </a:lnTo>
                  <a:lnTo>
                    <a:pt x="2213" y="1719"/>
                  </a:lnTo>
                  <a:lnTo>
                    <a:pt x="2217" y="1721"/>
                  </a:lnTo>
                  <a:lnTo>
                    <a:pt x="2221" y="1724"/>
                  </a:lnTo>
                  <a:lnTo>
                    <a:pt x="2223" y="1728"/>
                  </a:lnTo>
                  <a:lnTo>
                    <a:pt x="2227" y="1737"/>
                  </a:lnTo>
                  <a:lnTo>
                    <a:pt x="2230" y="1747"/>
                  </a:lnTo>
                  <a:lnTo>
                    <a:pt x="2231" y="1759"/>
                  </a:lnTo>
                  <a:lnTo>
                    <a:pt x="2233" y="1769"/>
                  </a:lnTo>
                  <a:lnTo>
                    <a:pt x="2233" y="1791"/>
                  </a:lnTo>
                  <a:lnTo>
                    <a:pt x="2234" y="1812"/>
                  </a:lnTo>
                  <a:lnTo>
                    <a:pt x="2240" y="1839"/>
                  </a:lnTo>
                  <a:lnTo>
                    <a:pt x="2248" y="1869"/>
                  </a:lnTo>
                  <a:lnTo>
                    <a:pt x="2257" y="1898"/>
                  </a:lnTo>
                  <a:lnTo>
                    <a:pt x="2266" y="1925"/>
                  </a:lnTo>
                  <a:lnTo>
                    <a:pt x="2266" y="1951"/>
                  </a:lnTo>
                  <a:lnTo>
                    <a:pt x="2268" y="1980"/>
                  </a:lnTo>
                  <a:lnTo>
                    <a:pt x="2269" y="2012"/>
                  </a:lnTo>
                  <a:lnTo>
                    <a:pt x="2270" y="2044"/>
                  </a:lnTo>
                  <a:lnTo>
                    <a:pt x="2274" y="2075"/>
                  </a:lnTo>
                  <a:lnTo>
                    <a:pt x="2280" y="2105"/>
                  </a:lnTo>
                  <a:lnTo>
                    <a:pt x="2284" y="2119"/>
                  </a:lnTo>
                  <a:lnTo>
                    <a:pt x="2290" y="2131"/>
                  </a:lnTo>
                  <a:lnTo>
                    <a:pt x="2296" y="2144"/>
                  </a:lnTo>
                  <a:lnTo>
                    <a:pt x="2302" y="2154"/>
                  </a:lnTo>
                  <a:lnTo>
                    <a:pt x="2330" y="2196"/>
                  </a:lnTo>
                  <a:lnTo>
                    <a:pt x="2354" y="2234"/>
                  </a:lnTo>
                  <a:lnTo>
                    <a:pt x="2367" y="2255"/>
                  </a:lnTo>
                  <a:lnTo>
                    <a:pt x="2382" y="2275"/>
                  </a:lnTo>
                  <a:lnTo>
                    <a:pt x="2397" y="2294"/>
                  </a:lnTo>
                  <a:lnTo>
                    <a:pt x="2415" y="2313"/>
                  </a:lnTo>
                  <a:lnTo>
                    <a:pt x="2420" y="2313"/>
                  </a:lnTo>
                  <a:lnTo>
                    <a:pt x="2426" y="2315"/>
                  </a:lnTo>
                  <a:lnTo>
                    <a:pt x="2429" y="2316"/>
                  </a:lnTo>
                  <a:lnTo>
                    <a:pt x="2433" y="2317"/>
                  </a:lnTo>
                  <a:lnTo>
                    <a:pt x="2441" y="2322"/>
                  </a:lnTo>
                  <a:lnTo>
                    <a:pt x="2449" y="2329"/>
                  </a:lnTo>
                  <a:lnTo>
                    <a:pt x="2449" y="2337"/>
                  </a:lnTo>
                  <a:lnTo>
                    <a:pt x="2450" y="2343"/>
                  </a:lnTo>
                  <a:lnTo>
                    <a:pt x="2453" y="2350"/>
                  </a:lnTo>
                  <a:lnTo>
                    <a:pt x="2455" y="2356"/>
                  </a:lnTo>
                  <a:lnTo>
                    <a:pt x="2459" y="2361"/>
                  </a:lnTo>
                  <a:lnTo>
                    <a:pt x="2463" y="2367"/>
                  </a:lnTo>
                  <a:lnTo>
                    <a:pt x="2468" y="2372"/>
                  </a:lnTo>
                  <a:lnTo>
                    <a:pt x="2473" y="2376"/>
                  </a:lnTo>
                  <a:lnTo>
                    <a:pt x="2485" y="2382"/>
                  </a:lnTo>
                  <a:lnTo>
                    <a:pt x="2498" y="2387"/>
                  </a:lnTo>
                  <a:lnTo>
                    <a:pt x="2511" y="2391"/>
                  </a:lnTo>
                  <a:lnTo>
                    <a:pt x="2525" y="2391"/>
                  </a:lnTo>
                  <a:lnTo>
                    <a:pt x="2533" y="2392"/>
                  </a:lnTo>
                  <a:lnTo>
                    <a:pt x="2540" y="2394"/>
                  </a:lnTo>
                  <a:lnTo>
                    <a:pt x="2545" y="2396"/>
                  </a:lnTo>
                  <a:lnTo>
                    <a:pt x="2551" y="2400"/>
                  </a:lnTo>
                  <a:lnTo>
                    <a:pt x="2560" y="2409"/>
                  </a:lnTo>
                  <a:lnTo>
                    <a:pt x="2569" y="2421"/>
                  </a:lnTo>
                  <a:lnTo>
                    <a:pt x="2577" y="2434"/>
                  </a:lnTo>
                  <a:lnTo>
                    <a:pt x="2586" y="2446"/>
                  </a:lnTo>
                  <a:lnTo>
                    <a:pt x="2591" y="2452"/>
                  </a:lnTo>
                  <a:lnTo>
                    <a:pt x="2597" y="2457"/>
                  </a:lnTo>
                  <a:lnTo>
                    <a:pt x="2603" y="2462"/>
                  </a:lnTo>
                  <a:lnTo>
                    <a:pt x="2610" y="2466"/>
                  </a:lnTo>
                  <a:lnTo>
                    <a:pt x="2645" y="2484"/>
                  </a:lnTo>
                  <a:lnTo>
                    <a:pt x="2677" y="2500"/>
                  </a:lnTo>
                  <a:lnTo>
                    <a:pt x="2708" y="2510"/>
                  </a:lnTo>
                  <a:lnTo>
                    <a:pt x="2739" y="2519"/>
                  </a:lnTo>
                  <a:lnTo>
                    <a:pt x="2770" y="2527"/>
                  </a:lnTo>
                  <a:lnTo>
                    <a:pt x="2801" y="2534"/>
                  </a:lnTo>
                  <a:lnTo>
                    <a:pt x="2836" y="2539"/>
                  </a:lnTo>
                  <a:lnTo>
                    <a:pt x="2874" y="2545"/>
                  </a:lnTo>
                  <a:lnTo>
                    <a:pt x="2895" y="2548"/>
                  </a:lnTo>
                  <a:lnTo>
                    <a:pt x="2917" y="2549"/>
                  </a:lnTo>
                  <a:lnTo>
                    <a:pt x="2939" y="2548"/>
                  </a:lnTo>
                  <a:lnTo>
                    <a:pt x="2961" y="2545"/>
                  </a:lnTo>
                  <a:lnTo>
                    <a:pt x="2983" y="2544"/>
                  </a:lnTo>
                  <a:lnTo>
                    <a:pt x="3003" y="2543"/>
                  </a:lnTo>
                  <a:lnTo>
                    <a:pt x="3024" y="2543"/>
                  </a:lnTo>
                  <a:lnTo>
                    <a:pt x="3044" y="2545"/>
                  </a:lnTo>
                  <a:lnTo>
                    <a:pt x="3047" y="2554"/>
                  </a:lnTo>
                  <a:lnTo>
                    <a:pt x="3047" y="2562"/>
                  </a:lnTo>
                  <a:lnTo>
                    <a:pt x="3046" y="2572"/>
                  </a:lnTo>
                  <a:lnTo>
                    <a:pt x="3045" y="2582"/>
                  </a:lnTo>
                  <a:lnTo>
                    <a:pt x="3038" y="2601"/>
                  </a:lnTo>
                  <a:lnTo>
                    <a:pt x="3034" y="2618"/>
                  </a:lnTo>
                  <a:lnTo>
                    <a:pt x="3025" y="2627"/>
                  </a:lnTo>
                  <a:lnTo>
                    <a:pt x="3019" y="2636"/>
                  </a:lnTo>
                  <a:lnTo>
                    <a:pt x="3015" y="2644"/>
                  </a:lnTo>
                  <a:lnTo>
                    <a:pt x="3010" y="2653"/>
                  </a:lnTo>
                  <a:lnTo>
                    <a:pt x="3005" y="2661"/>
                  </a:lnTo>
                  <a:lnTo>
                    <a:pt x="2997" y="2667"/>
                  </a:lnTo>
                  <a:lnTo>
                    <a:pt x="2988" y="2675"/>
                  </a:lnTo>
                  <a:lnTo>
                    <a:pt x="2974" y="2681"/>
                  </a:lnTo>
                  <a:lnTo>
                    <a:pt x="2966" y="2684"/>
                  </a:lnTo>
                  <a:lnTo>
                    <a:pt x="2959" y="2688"/>
                  </a:lnTo>
                  <a:lnTo>
                    <a:pt x="2954" y="2690"/>
                  </a:lnTo>
                  <a:lnTo>
                    <a:pt x="2950" y="2694"/>
                  </a:lnTo>
                  <a:lnTo>
                    <a:pt x="2949" y="2697"/>
                  </a:lnTo>
                  <a:lnTo>
                    <a:pt x="2948" y="2701"/>
                  </a:lnTo>
                  <a:lnTo>
                    <a:pt x="2948" y="2703"/>
                  </a:lnTo>
                  <a:lnTo>
                    <a:pt x="2949" y="2707"/>
                  </a:lnTo>
                  <a:lnTo>
                    <a:pt x="2954" y="2714"/>
                  </a:lnTo>
                  <a:lnTo>
                    <a:pt x="2962" y="2721"/>
                  </a:lnTo>
                  <a:lnTo>
                    <a:pt x="2970" y="2728"/>
                  </a:lnTo>
                  <a:lnTo>
                    <a:pt x="2980" y="2737"/>
                  </a:lnTo>
                  <a:lnTo>
                    <a:pt x="3001" y="2753"/>
                  </a:lnTo>
                  <a:lnTo>
                    <a:pt x="3023" y="2768"/>
                  </a:lnTo>
                  <a:lnTo>
                    <a:pt x="3045" y="2781"/>
                  </a:lnTo>
                  <a:lnTo>
                    <a:pt x="3068" y="2795"/>
                  </a:lnTo>
                  <a:lnTo>
                    <a:pt x="3115" y="2820"/>
                  </a:lnTo>
                  <a:lnTo>
                    <a:pt x="3161" y="2845"/>
                  </a:lnTo>
                  <a:lnTo>
                    <a:pt x="3409" y="2981"/>
                  </a:lnTo>
                  <a:lnTo>
                    <a:pt x="3432" y="2995"/>
                  </a:lnTo>
                  <a:lnTo>
                    <a:pt x="3455" y="3010"/>
                  </a:lnTo>
                  <a:lnTo>
                    <a:pt x="3478" y="3027"/>
                  </a:lnTo>
                  <a:lnTo>
                    <a:pt x="3501" y="3044"/>
                  </a:lnTo>
                  <a:lnTo>
                    <a:pt x="3524" y="3061"/>
                  </a:lnTo>
                  <a:lnTo>
                    <a:pt x="3546" y="3076"/>
                  </a:lnTo>
                  <a:lnTo>
                    <a:pt x="3569" y="3091"/>
                  </a:lnTo>
                  <a:lnTo>
                    <a:pt x="3593" y="3102"/>
                  </a:lnTo>
                  <a:lnTo>
                    <a:pt x="3614" y="3113"/>
                  </a:lnTo>
                  <a:lnTo>
                    <a:pt x="3633" y="3123"/>
                  </a:lnTo>
                  <a:lnTo>
                    <a:pt x="3651" y="3135"/>
                  </a:lnTo>
                  <a:lnTo>
                    <a:pt x="3668" y="3145"/>
                  </a:lnTo>
                  <a:lnTo>
                    <a:pt x="3683" y="3158"/>
                  </a:lnTo>
                  <a:lnTo>
                    <a:pt x="3699" y="3171"/>
                  </a:lnTo>
                  <a:lnTo>
                    <a:pt x="3713" y="3184"/>
                  </a:lnTo>
                  <a:lnTo>
                    <a:pt x="3728" y="3198"/>
                  </a:lnTo>
                  <a:lnTo>
                    <a:pt x="3740" y="3212"/>
                  </a:lnTo>
                  <a:lnTo>
                    <a:pt x="3753" y="3228"/>
                  </a:lnTo>
                  <a:lnTo>
                    <a:pt x="3765" y="3244"/>
                  </a:lnTo>
                  <a:lnTo>
                    <a:pt x="3775" y="3260"/>
                  </a:lnTo>
                  <a:lnTo>
                    <a:pt x="3797" y="3295"/>
                  </a:lnTo>
                  <a:lnTo>
                    <a:pt x="3818" y="3334"/>
                  </a:lnTo>
                  <a:lnTo>
                    <a:pt x="3822" y="3345"/>
                  </a:lnTo>
                  <a:lnTo>
                    <a:pt x="3826" y="3355"/>
                  </a:lnTo>
                  <a:lnTo>
                    <a:pt x="3827" y="3365"/>
                  </a:lnTo>
                  <a:lnTo>
                    <a:pt x="3827" y="3374"/>
                  </a:lnTo>
                  <a:lnTo>
                    <a:pt x="3827" y="3383"/>
                  </a:lnTo>
                  <a:lnTo>
                    <a:pt x="3825" y="3391"/>
                  </a:lnTo>
                  <a:lnTo>
                    <a:pt x="3822" y="3399"/>
                  </a:lnTo>
                  <a:lnTo>
                    <a:pt x="3820" y="3408"/>
                  </a:lnTo>
                  <a:lnTo>
                    <a:pt x="3813" y="3424"/>
                  </a:lnTo>
                  <a:lnTo>
                    <a:pt x="3807" y="3440"/>
                  </a:lnTo>
                  <a:lnTo>
                    <a:pt x="3804" y="3449"/>
                  </a:lnTo>
                  <a:lnTo>
                    <a:pt x="3801" y="3457"/>
                  </a:lnTo>
                  <a:lnTo>
                    <a:pt x="3800" y="3468"/>
                  </a:lnTo>
                  <a:lnTo>
                    <a:pt x="3799" y="3478"/>
                  </a:lnTo>
                  <a:lnTo>
                    <a:pt x="3801" y="3501"/>
                  </a:lnTo>
                  <a:lnTo>
                    <a:pt x="3801" y="3518"/>
                  </a:lnTo>
                  <a:lnTo>
                    <a:pt x="3801" y="3522"/>
                  </a:lnTo>
                  <a:lnTo>
                    <a:pt x="3800" y="3525"/>
                  </a:lnTo>
                  <a:lnTo>
                    <a:pt x="3797" y="3526"/>
                  </a:lnTo>
                  <a:lnTo>
                    <a:pt x="3794" y="3527"/>
                  </a:lnTo>
                  <a:lnTo>
                    <a:pt x="3790" y="3529"/>
                  </a:lnTo>
                  <a:lnTo>
                    <a:pt x="3785" y="3529"/>
                  </a:lnTo>
                  <a:lnTo>
                    <a:pt x="3778" y="3527"/>
                  </a:lnTo>
                  <a:lnTo>
                    <a:pt x="3769" y="3526"/>
                  </a:lnTo>
                  <a:lnTo>
                    <a:pt x="3759" y="3522"/>
                  </a:lnTo>
                  <a:lnTo>
                    <a:pt x="3750" y="3518"/>
                  </a:lnTo>
                  <a:lnTo>
                    <a:pt x="3740" y="3513"/>
                  </a:lnTo>
                  <a:lnTo>
                    <a:pt x="3733" y="3508"/>
                  </a:lnTo>
                  <a:lnTo>
                    <a:pt x="3725" y="3503"/>
                  </a:lnTo>
                  <a:lnTo>
                    <a:pt x="3720" y="3496"/>
                  </a:lnTo>
                  <a:lnTo>
                    <a:pt x="3713" y="3488"/>
                  </a:lnTo>
                  <a:lnTo>
                    <a:pt x="3709" y="3482"/>
                  </a:lnTo>
                  <a:lnTo>
                    <a:pt x="3702" y="3466"/>
                  </a:lnTo>
                  <a:lnTo>
                    <a:pt x="3695" y="3449"/>
                  </a:lnTo>
                  <a:lnTo>
                    <a:pt x="3690" y="3433"/>
                  </a:lnTo>
                  <a:lnTo>
                    <a:pt x="3686" y="3415"/>
                  </a:lnTo>
                  <a:lnTo>
                    <a:pt x="3682" y="3398"/>
                  </a:lnTo>
                  <a:lnTo>
                    <a:pt x="3677" y="3381"/>
                  </a:lnTo>
                  <a:lnTo>
                    <a:pt x="3672" y="3365"/>
                  </a:lnTo>
                  <a:lnTo>
                    <a:pt x="3665" y="3351"/>
                  </a:lnTo>
                  <a:lnTo>
                    <a:pt x="3660" y="3346"/>
                  </a:lnTo>
                  <a:lnTo>
                    <a:pt x="3656" y="3339"/>
                  </a:lnTo>
                  <a:lnTo>
                    <a:pt x="3650" y="3334"/>
                  </a:lnTo>
                  <a:lnTo>
                    <a:pt x="3643" y="3329"/>
                  </a:lnTo>
                  <a:lnTo>
                    <a:pt x="3637" y="3325"/>
                  </a:lnTo>
                  <a:lnTo>
                    <a:pt x="3629" y="3323"/>
                  </a:lnTo>
                  <a:lnTo>
                    <a:pt x="3620" y="3320"/>
                  </a:lnTo>
                  <a:lnTo>
                    <a:pt x="3610" y="3319"/>
                  </a:lnTo>
                  <a:lnTo>
                    <a:pt x="3593" y="3317"/>
                  </a:lnTo>
                  <a:lnTo>
                    <a:pt x="3564" y="3316"/>
                  </a:lnTo>
                  <a:lnTo>
                    <a:pt x="3529" y="3312"/>
                  </a:lnTo>
                  <a:lnTo>
                    <a:pt x="3490" y="3308"/>
                  </a:lnTo>
                  <a:lnTo>
                    <a:pt x="3472" y="3304"/>
                  </a:lnTo>
                  <a:lnTo>
                    <a:pt x="3454" y="3301"/>
                  </a:lnTo>
                  <a:lnTo>
                    <a:pt x="3439" y="3295"/>
                  </a:lnTo>
                  <a:lnTo>
                    <a:pt x="3424" y="3289"/>
                  </a:lnTo>
                  <a:lnTo>
                    <a:pt x="3419" y="3286"/>
                  </a:lnTo>
                  <a:lnTo>
                    <a:pt x="3414" y="3282"/>
                  </a:lnTo>
                  <a:lnTo>
                    <a:pt x="3409" y="3278"/>
                  </a:lnTo>
                  <a:lnTo>
                    <a:pt x="3405" y="3275"/>
                  </a:lnTo>
                  <a:lnTo>
                    <a:pt x="3404" y="3271"/>
                  </a:lnTo>
                  <a:lnTo>
                    <a:pt x="3401" y="3266"/>
                  </a:lnTo>
                  <a:lnTo>
                    <a:pt x="3401" y="3260"/>
                  </a:lnTo>
                  <a:lnTo>
                    <a:pt x="3402" y="3255"/>
                  </a:lnTo>
                  <a:lnTo>
                    <a:pt x="3406" y="3244"/>
                  </a:lnTo>
                  <a:lnTo>
                    <a:pt x="3409" y="3234"/>
                  </a:lnTo>
                  <a:lnTo>
                    <a:pt x="3410" y="3228"/>
                  </a:lnTo>
                  <a:lnTo>
                    <a:pt x="3409" y="3224"/>
                  </a:lnTo>
                  <a:lnTo>
                    <a:pt x="3405" y="3221"/>
                  </a:lnTo>
                  <a:lnTo>
                    <a:pt x="3398" y="3220"/>
                  </a:lnTo>
                  <a:lnTo>
                    <a:pt x="3387" y="3220"/>
                  </a:lnTo>
                  <a:lnTo>
                    <a:pt x="3371" y="3220"/>
                  </a:lnTo>
                  <a:lnTo>
                    <a:pt x="3358" y="3220"/>
                  </a:lnTo>
                  <a:lnTo>
                    <a:pt x="3348" y="3221"/>
                  </a:lnTo>
                  <a:lnTo>
                    <a:pt x="3338" y="3224"/>
                  </a:lnTo>
                  <a:lnTo>
                    <a:pt x="3327" y="3227"/>
                  </a:lnTo>
                  <a:lnTo>
                    <a:pt x="3318" y="3231"/>
                  </a:lnTo>
                  <a:lnTo>
                    <a:pt x="3309" y="3236"/>
                  </a:lnTo>
                  <a:lnTo>
                    <a:pt x="3300" y="3242"/>
                  </a:lnTo>
                  <a:lnTo>
                    <a:pt x="3292" y="3251"/>
                  </a:lnTo>
                  <a:lnTo>
                    <a:pt x="3268" y="3280"/>
                  </a:lnTo>
                  <a:lnTo>
                    <a:pt x="3246" y="3307"/>
                  </a:lnTo>
                  <a:lnTo>
                    <a:pt x="3226" y="3335"/>
                  </a:lnTo>
                  <a:lnTo>
                    <a:pt x="3208" y="3365"/>
                  </a:lnTo>
                  <a:lnTo>
                    <a:pt x="3191" y="3394"/>
                  </a:lnTo>
                  <a:lnTo>
                    <a:pt x="3176" y="3425"/>
                  </a:lnTo>
                  <a:lnTo>
                    <a:pt x="3159" y="3457"/>
                  </a:lnTo>
                  <a:lnTo>
                    <a:pt x="3143" y="3490"/>
                  </a:lnTo>
                  <a:lnTo>
                    <a:pt x="3142" y="3519"/>
                  </a:lnTo>
                  <a:lnTo>
                    <a:pt x="3145" y="3544"/>
                  </a:lnTo>
                  <a:lnTo>
                    <a:pt x="3146" y="3556"/>
                  </a:lnTo>
                  <a:lnTo>
                    <a:pt x="3148" y="3565"/>
                  </a:lnTo>
                  <a:lnTo>
                    <a:pt x="3152" y="3574"/>
                  </a:lnTo>
                  <a:lnTo>
                    <a:pt x="3156" y="3583"/>
                  </a:lnTo>
                  <a:lnTo>
                    <a:pt x="3161" y="3591"/>
                  </a:lnTo>
                  <a:lnTo>
                    <a:pt x="3168" y="3597"/>
                  </a:lnTo>
                  <a:lnTo>
                    <a:pt x="3176" y="3604"/>
                  </a:lnTo>
                  <a:lnTo>
                    <a:pt x="3185" y="3610"/>
                  </a:lnTo>
                  <a:lnTo>
                    <a:pt x="3195" y="3615"/>
                  </a:lnTo>
                  <a:lnTo>
                    <a:pt x="3207" y="3620"/>
                  </a:lnTo>
                  <a:lnTo>
                    <a:pt x="3220" y="3624"/>
                  </a:lnTo>
                  <a:lnTo>
                    <a:pt x="3234" y="3630"/>
                  </a:lnTo>
                  <a:lnTo>
                    <a:pt x="3242" y="3632"/>
                  </a:lnTo>
                  <a:lnTo>
                    <a:pt x="3251" y="3635"/>
                  </a:lnTo>
                  <a:lnTo>
                    <a:pt x="3259" y="3640"/>
                  </a:lnTo>
                  <a:lnTo>
                    <a:pt x="3266" y="3645"/>
                  </a:lnTo>
                  <a:lnTo>
                    <a:pt x="3283" y="3657"/>
                  </a:lnTo>
                  <a:lnTo>
                    <a:pt x="3299" y="3670"/>
                  </a:lnTo>
                  <a:lnTo>
                    <a:pt x="3331" y="3697"/>
                  </a:lnTo>
                  <a:lnTo>
                    <a:pt x="3360" y="3722"/>
                  </a:lnTo>
                  <a:lnTo>
                    <a:pt x="3361" y="3724"/>
                  </a:lnTo>
                  <a:lnTo>
                    <a:pt x="3364" y="3727"/>
                  </a:lnTo>
                  <a:lnTo>
                    <a:pt x="3365" y="3732"/>
                  </a:lnTo>
                  <a:lnTo>
                    <a:pt x="3366" y="3736"/>
                  </a:lnTo>
                  <a:lnTo>
                    <a:pt x="3367" y="3747"/>
                  </a:lnTo>
                  <a:lnTo>
                    <a:pt x="3367" y="3760"/>
                  </a:lnTo>
                  <a:lnTo>
                    <a:pt x="3366" y="3785"/>
                  </a:lnTo>
                  <a:lnTo>
                    <a:pt x="3365" y="3804"/>
                  </a:lnTo>
                  <a:lnTo>
                    <a:pt x="3366" y="3830"/>
                  </a:lnTo>
                  <a:lnTo>
                    <a:pt x="3366" y="3867"/>
                  </a:lnTo>
                  <a:lnTo>
                    <a:pt x="3366" y="3886"/>
                  </a:lnTo>
                  <a:lnTo>
                    <a:pt x="3366" y="3902"/>
                  </a:lnTo>
                  <a:lnTo>
                    <a:pt x="3365" y="3908"/>
                  </a:lnTo>
                  <a:lnTo>
                    <a:pt x="3364" y="3915"/>
                  </a:lnTo>
                  <a:lnTo>
                    <a:pt x="3361" y="3918"/>
                  </a:lnTo>
                  <a:lnTo>
                    <a:pt x="3360" y="3921"/>
                  </a:lnTo>
                  <a:lnTo>
                    <a:pt x="3307" y="3956"/>
                  </a:lnTo>
                  <a:lnTo>
                    <a:pt x="3305" y="3957"/>
                  </a:lnTo>
                  <a:lnTo>
                    <a:pt x="3303" y="3956"/>
                  </a:lnTo>
                  <a:lnTo>
                    <a:pt x="3301" y="3955"/>
                  </a:lnTo>
                  <a:lnTo>
                    <a:pt x="3299" y="3952"/>
                  </a:lnTo>
                  <a:lnTo>
                    <a:pt x="3294" y="3947"/>
                  </a:lnTo>
                  <a:lnTo>
                    <a:pt x="3288" y="3939"/>
                  </a:lnTo>
                  <a:lnTo>
                    <a:pt x="3283" y="3931"/>
                  </a:lnTo>
                  <a:lnTo>
                    <a:pt x="3278" y="3924"/>
                  </a:lnTo>
                  <a:lnTo>
                    <a:pt x="3273" y="3918"/>
                  </a:lnTo>
                  <a:lnTo>
                    <a:pt x="3268" y="3915"/>
                  </a:lnTo>
                  <a:lnTo>
                    <a:pt x="3262" y="3913"/>
                  </a:lnTo>
                  <a:lnTo>
                    <a:pt x="3256" y="3913"/>
                  </a:lnTo>
                  <a:lnTo>
                    <a:pt x="3251" y="3913"/>
                  </a:lnTo>
                  <a:lnTo>
                    <a:pt x="3244" y="3915"/>
                  </a:lnTo>
                  <a:lnTo>
                    <a:pt x="3230" y="3920"/>
                  </a:lnTo>
                  <a:lnTo>
                    <a:pt x="3217" y="3927"/>
                  </a:lnTo>
                  <a:lnTo>
                    <a:pt x="3204" y="3935"/>
                  </a:lnTo>
                  <a:lnTo>
                    <a:pt x="3193" y="3946"/>
                  </a:lnTo>
                  <a:lnTo>
                    <a:pt x="3183" y="3955"/>
                  </a:lnTo>
                  <a:lnTo>
                    <a:pt x="3176" y="3964"/>
                  </a:lnTo>
                  <a:lnTo>
                    <a:pt x="3168" y="3979"/>
                  </a:lnTo>
                  <a:lnTo>
                    <a:pt x="3161" y="3995"/>
                  </a:lnTo>
                  <a:lnTo>
                    <a:pt x="3158" y="4009"/>
                  </a:lnTo>
                  <a:lnTo>
                    <a:pt x="3155" y="4025"/>
                  </a:lnTo>
                  <a:lnTo>
                    <a:pt x="3152" y="4057"/>
                  </a:lnTo>
                  <a:lnTo>
                    <a:pt x="3154" y="4092"/>
                  </a:lnTo>
                  <a:lnTo>
                    <a:pt x="3154" y="4100"/>
                  </a:lnTo>
                  <a:lnTo>
                    <a:pt x="3154" y="4111"/>
                  </a:lnTo>
                  <a:lnTo>
                    <a:pt x="3152" y="4126"/>
                  </a:lnTo>
                  <a:lnTo>
                    <a:pt x="3151" y="4141"/>
                  </a:lnTo>
                  <a:lnTo>
                    <a:pt x="3147" y="4171"/>
                  </a:lnTo>
                  <a:lnTo>
                    <a:pt x="3143" y="4192"/>
                  </a:lnTo>
                  <a:lnTo>
                    <a:pt x="3142" y="4196"/>
                  </a:lnTo>
                  <a:lnTo>
                    <a:pt x="3139" y="4200"/>
                  </a:lnTo>
                  <a:lnTo>
                    <a:pt x="3135" y="4202"/>
                  </a:lnTo>
                  <a:lnTo>
                    <a:pt x="3132" y="4205"/>
                  </a:lnTo>
                  <a:lnTo>
                    <a:pt x="3123" y="4209"/>
                  </a:lnTo>
                  <a:lnTo>
                    <a:pt x="3112" y="4210"/>
                  </a:lnTo>
                  <a:lnTo>
                    <a:pt x="3101" y="4211"/>
                  </a:lnTo>
                  <a:lnTo>
                    <a:pt x="3089" y="4214"/>
                  </a:lnTo>
                  <a:lnTo>
                    <a:pt x="3084" y="4215"/>
                  </a:lnTo>
                  <a:lnTo>
                    <a:pt x="3078" y="4218"/>
                  </a:lnTo>
                  <a:lnTo>
                    <a:pt x="3075" y="4219"/>
                  </a:lnTo>
                  <a:lnTo>
                    <a:pt x="3071" y="4223"/>
                  </a:lnTo>
                  <a:lnTo>
                    <a:pt x="3054" y="4238"/>
                  </a:lnTo>
                  <a:lnTo>
                    <a:pt x="3038" y="4257"/>
                  </a:lnTo>
                  <a:lnTo>
                    <a:pt x="3023" y="4276"/>
                  </a:lnTo>
                  <a:lnTo>
                    <a:pt x="3009" y="4295"/>
                  </a:lnTo>
                  <a:lnTo>
                    <a:pt x="2997" y="4317"/>
                  </a:lnTo>
                  <a:lnTo>
                    <a:pt x="2987" y="4339"/>
                  </a:lnTo>
                  <a:lnTo>
                    <a:pt x="2981" y="4350"/>
                  </a:lnTo>
                  <a:lnTo>
                    <a:pt x="2977" y="4361"/>
                  </a:lnTo>
                  <a:lnTo>
                    <a:pt x="2975" y="4373"/>
                  </a:lnTo>
                  <a:lnTo>
                    <a:pt x="2972" y="4385"/>
                  </a:lnTo>
                  <a:lnTo>
                    <a:pt x="2971" y="4389"/>
                  </a:lnTo>
                  <a:lnTo>
                    <a:pt x="2968" y="4394"/>
                  </a:lnTo>
                  <a:lnTo>
                    <a:pt x="2964" y="4396"/>
                  </a:lnTo>
                  <a:lnTo>
                    <a:pt x="2959" y="4399"/>
                  </a:lnTo>
                  <a:lnTo>
                    <a:pt x="2948" y="4403"/>
                  </a:lnTo>
                  <a:lnTo>
                    <a:pt x="2935" y="4404"/>
                  </a:lnTo>
                  <a:lnTo>
                    <a:pt x="2906" y="4404"/>
                  </a:lnTo>
                  <a:lnTo>
                    <a:pt x="2883" y="4403"/>
                  </a:lnTo>
                  <a:lnTo>
                    <a:pt x="2865" y="4403"/>
                  </a:lnTo>
                  <a:lnTo>
                    <a:pt x="2850" y="4402"/>
                  </a:lnTo>
                  <a:lnTo>
                    <a:pt x="2838" y="4399"/>
                  </a:lnTo>
                  <a:lnTo>
                    <a:pt x="2828" y="4394"/>
                  </a:lnTo>
                  <a:lnTo>
                    <a:pt x="2825" y="4391"/>
                  </a:lnTo>
                  <a:lnTo>
                    <a:pt x="2821" y="4387"/>
                  </a:lnTo>
                  <a:lnTo>
                    <a:pt x="2817" y="4383"/>
                  </a:lnTo>
                  <a:lnTo>
                    <a:pt x="2813" y="4378"/>
                  </a:lnTo>
                  <a:lnTo>
                    <a:pt x="2806" y="4365"/>
                  </a:lnTo>
                  <a:lnTo>
                    <a:pt x="2800" y="4350"/>
                  </a:lnTo>
                  <a:lnTo>
                    <a:pt x="2799" y="4341"/>
                  </a:lnTo>
                  <a:lnTo>
                    <a:pt x="2797" y="4333"/>
                  </a:lnTo>
                  <a:lnTo>
                    <a:pt x="2797" y="4324"/>
                  </a:lnTo>
                  <a:lnTo>
                    <a:pt x="2797" y="4316"/>
                  </a:lnTo>
                  <a:lnTo>
                    <a:pt x="2800" y="4301"/>
                  </a:lnTo>
                  <a:lnTo>
                    <a:pt x="2801" y="4282"/>
                  </a:lnTo>
                  <a:lnTo>
                    <a:pt x="2801" y="4277"/>
                  </a:lnTo>
                  <a:lnTo>
                    <a:pt x="2800" y="4268"/>
                  </a:lnTo>
                  <a:lnTo>
                    <a:pt x="2800" y="4264"/>
                  </a:lnTo>
                  <a:lnTo>
                    <a:pt x="2800" y="4260"/>
                  </a:lnTo>
                  <a:lnTo>
                    <a:pt x="2801" y="4257"/>
                  </a:lnTo>
                  <a:lnTo>
                    <a:pt x="2803" y="4255"/>
                  </a:lnTo>
                  <a:lnTo>
                    <a:pt x="2804" y="4254"/>
                  </a:lnTo>
                  <a:lnTo>
                    <a:pt x="2810" y="4254"/>
                  </a:lnTo>
                  <a:lnTo>
                    <a:pt x="2817" y="4251"/>
                  </a:lnTo>
                  <a:lnTo>
                    <a:pt x="2823" y="4249"/>
                  </a:lnTo>
                  <a:lnTo>
                    <a:pt x="2830" y="4245"/>
                  </a:lnTo>
                  <a:lnTo>
                    <a:pt x="2841" y="4235"/>
                  </a:lnTo>
                  <a:lnTo>
                    <a:pt x="2853" y="4223"/>
                  </a:lnTo>
                  <a:lnTo>
                    <a:pt x="2874" y="4196"/>
                  </a:lnTo>
                  <a:lnTo>
                    <a:pt x="2891" y="4174"/>
                  </a:lnTo>
                  <a:lnTo>
                    <a:pt x="2905" y="4163"/>
                  </a:lnTo>
                  <a:lnTo>
                    <a:pt x="2915" y="4154"/>
                  </a:lnTo>
                  <a:lnTo>
                    <a:pt x="2918" y="4150"/>
                  </a:lnTo>
                  <a:lnTo>
                    <a:pt x="2919" y="4146"/>
                  </a:lnTo>
                  <a:lnTo>
                    <a:pt x="2920" y="4143"/>
                  </a:lnTo>
                  <a:lnTo>
                    <a:pt x="2920" y="4139"/>
                  </a:lnTo>
                  <a:lnTo>
                    <a:pt x="2918" y="4132"/>
                  </a:lnTo>
                  <a:lnTo>
                    <a:pt x="2913" y="4126"/>
                  </a:lnTo>
                  <a:lnTo>
                    <a:pt x="2906" y="4119"/>
                  </a:lnTo>
                  <a:lnTo>
                    <a:pt x="2898" y="4114"/>
                  </a:lnTo>
                  <a:lnTo>
                    <a:pt x="2882" y="4102"/>
                  </a:lnTo>
                  <a:lnTo>
                    <a:pt x="2867" y="4092"/>
                  </a:lnTo>
                  <a:lnTo>
                    <a:pt x="2865" y="4088"/>
                  </a:lnTo>
                  <a:lnTo>
                    <a:pt x="2863" y="4086"/>
                  </a:lnTo>
                  <a:lnTo>
                    <a:pt x="2862" y="4083"/>
                  </a:lnTo>
                  <a:lnTo>
                    <a:pt x="2862" y="4079"/>
                  </a:lnTo>
                  <a:lnTo>
                    <a:pt x="2862" y="4076"/>
                  </a:lnTo>
                  <a:lnTo>
                    <a:pt x="2863" y="4073"/>
                  </a:lnTo>
                  <a:lnTo>
                    <a:pt x="2866" y="4069"/>
                  </a:lnTo>
                  <a:lnTo>
                    <a:pt x="2870" y="4065"/>
                  </a:lnTo>
                  <a:lnTo>
                    <a:pt x="2892" y="4045"/>
                  </a:lnTo>
                  <a:lnTo>
                    <a:pt x="2917" y="4025"/>
                  </a:lnTo>
                  <a:lnTo>
                    <a:pt x="2931" y="4016"/>
                  </a:lnTo>
                  <a:lnTo>
                    <a:pt x="2944" y="4009"/>
                  </a:lnTo>
                  <a:lnTo>
                    <a:pt x="2957" y="4004"/>
                  </a:lnTo>
                  <a:lnTo>
                    <a:pt x="2970" y="4001"/>
                  </a:lnTo>
                  <a:lnTo>
                    <a:pt x="2997" y="4001"/>
                  </a:lnTo>
                  <a:lnTo>
                    <a:pt x="3018" y="4001"/>
                  </a:lnTo>
                  <a:lnTo>
                    <a:pt x="3021" y="4000"/>
                  </a:lnTo>
                  <a:lnTo>
                    <a:pt x="3025" y="3997"/>
                  </a:lnTo>
                  <a:lnTo>
                    <a:pt x="3028" y="3995"/>
                  </a:lnTo>
                  <a:lnTo>
                    <a:pt x="3031" y="3992"/>
                  </a:lnTo>
                  <a:lnTo>
                    <a:pt x="3033" y="3987"/>
                  </a:lnTo>
                  <a:lnTo>
                    <a:pt x="3036" y="3982"/>
                  </a:lnTo>
                  <a:lnTo>
                    <a:pt x="3037" y="3975"/>
                  </a:lnTo>
                  <a:lnTo>
                    <a:pt x="3038" y="3968"/>
                  </a:lnTo>
                  <a:lnTo>
                    <a:pt x="3040" y="3947"/>
                  </a:lnTo>
                  <a:lnTo>
                    <a:pt x="3038" y="3930"/>
                  </a:lnTo>
                  <a:lnTo>
                    <a:pt x="3038" y="3924"/>
                  </a:lnTo>
                  <a:lnTo>
                    <a:pt x="3036" y="3917"/>
                  </a:lnTo>
                  <a:lnTo>
                    <a:pt x="3034" y="3912"/>
                  </a:lnTo>
                  <a:lnTo>
                    <a:pt x="3032" y="3907"/>
                  </a:lnTo>
                  <a:lnTo>
                    <a:pt x="3024" y="3896"/>
                  </a:lnTo>
                  <a:lnTo>
                    <a:pt x="3015" y="3887"/>
                  </a:lnTo>
                  <a:lnTo>
                    <a:pt x="3005" y="3877"/>
                  </a:lnTo>
                  <a:lnTo>
                    <a:pt x="2990" y="3864"/>
                  </a:lnTo>
                  <a:lnTo>
                    <a:pt x="2983" y="3856"/>
                  </a:lnTo>
                  <a:lnTo>
                    <a:pt x="2977" y="3846"/>
                  </a:lnTo>
                  <a:lnTo>
                    <a:pt x="2972" y="3837"/>
                  </a:lnTo>
                  <a:lnTo>
                    <a:pt x="2971" y="3826"/>
                  </a:lnTo>
                  <a:lnTo>
                    <a:pt x="2970" y="3815"/>
                  </a:lnTo>
                  <a:lnTo>
                    <a:pt x="2970" y="3804"/>
                  </a:lnTo>
                  <a:lnTo>
                    <a:pt x="2971" y="3793"/>
                  </a:lnTo>
                  <a:lnTo>
                    <a:pt x="2971" y="3781"/>
                  </a:lnTo>
                  <a:lnTo>
                    <a:pt x="2974" y="3758"/>
                  </a:lnTo>
                  <a:lnTo>
                    <a:pt x="2974" y="3734"/>
                  </a:lnTo>
                  <a:lnTo>
                    <a:pt x="2972" y="3724"/>
                  </a:lnTo>
                  <a:lnTo>
                    <a:pt x="2968" y="3712"/>
                  </a:lnTo>
                  <a:lnTo>
                    <a:pt x="2963" y="3702"/>
                  </a:lnTo>
                  <a:lnTo>
                    <a:pt x="2955" y="3693"/>
                  </a:lnTo>
                  <a:lnTo>
                    <a:pt x="2933" y="3671"/>
                  </a:lnTo>
                  <a:lnTo>
                    <a:pt x="2913" y="3654"/>
                  </a:lnTo>
                  <a:lnTo>
                    <a:pt x="2902" y="3644"/>
                  </a:lnTo>
                  <a:lnTo>
                    <a:pt x="2893" y="3633"/>
                  </a:lnTo>
                  <a:lnTo>
                    <a:pt x="2884" y="3622"/>
                  </a:lnTo>
                  <a:lnTo>
                    <a:pt x="2878" y="3606"/>
                  </a:lnTo>
                  <a:lnTo>
                    <a:pt x="2875" y="3598"/>
                  </a:lnTo>
                  <a:lnTo>
                    <a:pt x="2873" y="3589"/>
                  </a:lnTo>
                  <a:lnTo>
                    <a:pt x="2873" y="3582"/>
                  </a:lnTo>
                  <a:lnTo>
                    <a:pt x="2873" y="3574"/>
                  </a:lnTo>
                  <a:lnTo>
                    <a:pt x="2875" y="3557"/>
                  </a:lnTo>
                  <a:lnTo>
                    <a:pt x="2879" y="3541"/>
                  </a:lnTo>
                  <a:lnTo>
                    <a:pt x="2883" y="3526"/>
                  </a:lnTo>
                  <a:lnTo>
                    <a:pt x="2885" y="3509"/>
                  </a:lnTo>
                  <a:lnTo>
                    <a:pt x="2885" y="3501"/>
                  </a:lnTo>
                  <a:lnTo>
                    <a:pt x="2885" y="3492"/>
                  </a:lnTo>
                  <a:lnTo>
                    <a:pt x="2884" y="3484"/>
                  </a:lnTo>
                  <a:lnTo>
                    <a:pt x="2882" y="3475"/>
                  </a:lnTo>
                  <a:lnTo>
                    <a:pt x="2880" y="3468"/>
                  </a:lnTo>
                  <a:lnTo>
                    <a:pt x="2878" y="3460"/>
                  </a:lnTo>
                  <a:lnTo>
                    <a:pt x="2874" y="3451"/>
                  </a:lnTo>
                  <a:lnTo>
                    <a:pt x="2869" y="3442"/>
                  </a:lnTo>
                  <a:lnTo>
                    <a:pt x="2862" y="3433"/>
                  </a:lnTo>
                  <a:lnTo>
                    <a:pt x="2854" y="3424"/>
                  </a:lnTo>
                  <a:lnTo>
                    <a:pt x="2847" y="3415"/>
                  </a:lnTo>
                  <a:lnTo>
                    <a:pt x="2839" y="3407"/>
                  </a:lnTo>
                  <a:lnTo>
                    <a:pt x="2830" y="3400"/>
                  </a:lnTo>
                  <a:lnTo>
                    <a:pt x="2821" y="3394"/>
                  </a:lnTo>
                  <a:lnTo>
                    <a:pt x="2812" y="3390"/>
                  </a:lnTo>
                  <a:lnTo>
                    <a:pt x="2803" y="3386"/>
                  </a:lnTo>
                  <a:lnTo>
                    <a:pt x="2793" y="3385"/>
                  </a:lnTo>
                  <a:lnTo>
                    <a:pt x="2784" y="3385"/>
                  </a:lnTo>
                  <a:lnTo>
                    <a:pt x="2775" y="3387"/>
                  </a:lnTo>
                  <a:lnTo>
                    <a:pt x="2768" y="3392"/>
                  </a:lnTo>
                  <a:lnTo>
                    <a:pt x="2740" y="3415"/>
                  </a:lnTo>
                  <a:lnTo>
                    <a:pt x="2725" y="3427"/>
                  </a:lnTo>
                  <a:lnTo>
                    <a:pt x="2720" y="3431"/>
                  </a:lnTo>
                  <a:lnTo>
                    <a:pt x="2716" y="3434"/>
                  </a:lnTo>
                  <a:lnTo>
                    <a:pt x="2713" y="3434"/>
                  </a:lnTo>
                  <a:lnTo>
                    <a:pt x="2711" y="3434"/>
                  </a:lnTo>
                  <a:lnTo>
                    <a:pt x="2705" y="3430"/>
                  </a:lnTo>
                  <a:lnTo>
                    <a:pt x="2698" y="3425"/>
                  </a:lnTo>
                  <a:lnTo>
                    <a:pt x="2691" y="3422"/>
                  </a:lnTo>
                  <a:lnTo>
                    <a:pt x="2683" y="3418"/>
                  </a:lnTo>
                  <a:lnTo>
                    <a:pt x="2672" y="3416"/>
                  </a:lnTo>
                  <a:lnTo>
                    <a:pt x="2659" y="3413"/>
                  </a:lnTo>
                  <a:lnTo>
                    <a:pt x="2659" y="3409"/>
                  </a:lnTo>
                  <a:lnTo>
                    <a:pt x="2660" y="3405"/>
                  </a:lnTo>
                  <a:lnTo>
                    <a:pt x="2661" y="3402"/>
                  </a:lnTo>
                  <a:lnTo>
                    <a:pt x="2664" y="3398"/>
                  </a:lnTo>
                  <a:lnTo>
                    <a:pt x="2665" y="3394"/>
                  </a:lnTo>
                  <a:lnTo>
                    <a:pt x="2667" y="3389"/>
                  </a:lnTo>
                  <a:lnTo>
                    <a:pt x="2667" y="3382"/>
                  </a:lnTo>
                  <a:lnTo>
                    <a:pt x="2665" y="3377"/>
                  </a:lnTo>
                  <a:lnTo>
                    <a:pt x="2660" y="3365"/>
                  </a:lnTo>
                  <a:lnTo>
                    <a:pt x="2650" y="3355"/>
                  </a:lnTo>
                  <a:lnTo>
                    <a:pt x="2641" y="3345"/>
                  </a:lnTo>
                  <a:lnTo>
                    <a:pt x="2632" y="3335"/>
                  </a:lnTo>
                  <a:lnTo>
                    <a:pt x="2626" y="3329"/>
                  </a:lnTo>
                  <a:lnTo>
                    <a:pt x="2620" y="3325"/>
                  </a:lnTo>
                  <a:lnTo>
                    <a:pt x="2612" y="3320"/>
                  </a:lnTo>
                  <a:lnTo>
                    <a:pt x="2604" y="3316"/>
                  </a:lnTo>
                  <a:lnTo>
                    <a:pt x="2586" y="3308"/>
                  </a:lnTo>
                  <a:lnTo>
                    <a:pt x="2569" y="3302"/>
                  </a:lnTo>
                  <a:lnTo>
                    <a:pt x="2562" y="3298"/>
                  </a:lnTo>
                  <a:lnTo>
                    <a:pt x="2555" y="3294"/>
                  </a:lnTo>
                  <a:lnTo>
                    <a:pt x="2550" y="3290"/>
                  </a:lnTo>
                  <a:lnTo>
                    <a:pt x="2546" y="3286"/>
                  </a:lnTo>
                  <a:lnTo>
                    <a:pt x="2543" y="3282"/>
                  </a:lnTo>
                  <a:lnTo>
                    <a:pt x="2543" y="3278"/>
                  </a:lnTo>
                  <a:lnTo>
                    <a:pt x="2546" y="3273"/>
                  </a:lnTo>
                  <a:lnTo>
                    <a:pt x="2551" y="3268"/>
                  </a:lnTo>
                  <a:lnTo>
                    <a:pt x="2558" y="3262"/>
                  </a:lnTo>
                  <a:lnTo>
                    <a:pt x="2564" y="3255"/>
                  </a:lnTo>
                  <a:lnTo>
                    <a:pt x="2568" y="3247"/>
                  </a:lnTo>
                  <a:lnTo>
                    <a:pt x="2571" y="3240"/>
                  </a:lnTo>
                  <a:lnTo>
                    <a:pt x="2572" y="3232"/>
                  </a:lnTo>
                  <a:lnTo>
                    <a:pt x="2572" y="3224"/>
                  </a:lnTo>
                  <a:lnTo>
                    <a:pt x="2571" y="3215"/>
                  </a:lnTo>
                  <a:lnTo>
                    <a:pt x="2568" y="3206"/>
                  </a:lnTo>
                  <a:lnTo>
                    <a:pt x="2559" y="3181"/>
                  </a:lnTo>
                  <a:lnTo>
                    <a:pt x="2547" y="3153"/>
                  </a:lnTo>
                  <a:lnTo>
                    <a:pt x="2540" y="3140"/>
                  </a:lnTo>
                  <a:lnTo>
                    <a:pt x="2531" y="3128"/>
                  </a:lnTo>
                  <a:lnTo>
                    <a:pt x="2525" y="3123"/>
                  </a:lnTo>
                  <a:lnTo>
                    <a:pt x="2520" y="3119"/>
                  </a:lnTo>
                  <a:lnTo>
                    <a:pt x="2515" y="3115"/>
                  </a:lnTo>
                  <a:lnTo>
                    <a:pt x="2508" y="3114"/>
                  </a:lnTo>
                  <a:lnTo>
                    <a:pt x="2499" y="3111"/>
                  </a:lnTo>
                  <a:lnTo>
                    <a:pt x="2490" y="3111"/>
                  </a:lnTo>
                  <a:lnTo>
                    <a:pt x="2481" y="3111"/>
                  </a:lnTo>
                  <a:lnTo>
                    <a:pt x="2472" y="3113"/>
                  </a:lnTo>
                  <a:lnTo>
                    <a:pt x="2454" y="3117"/>
                  </a:lnTo>
                  <a:lnTo>
                    <a:pt x="2437" y="3123"/>
                  </a:lnTo>
                  <a:lnTo>
                    <a:pt x="2419" y="3130"/>
                  </a:lnTo>
                  <a:lnTo>
                    <a:pt x="2402" y="3135"/>
                  </a:lnTo>
                  <a:lnTo>
                    <a:pt x="2384" y="3140"/>
                  </a:lnTo>
                  <a:lnTo>
                    <a:pt x="2367" y="3141"/>
                  </a:lnTo>
                  <a:lnTo>
                    <a:pt x="2367" y="3140"/>
                  </a:lnTo>
                  <a:lnTo>
                    <a:pt x="2367" y="3135"/>
                  </a:lnTo>
                  <a:lnTo>
                    <a:pt x="2370" y="3130"/>
                  </a:lnTo>
                  <a:lnTo>
                    <a:pt x="2374" y="3126"/>
                  </a:lnTo>
                  <a:lnTo>
                    <a:pt x="2379" y="3120"/>
                  </a:lnTo>
                  <a:lnTo>
                    <a:pt x="2391" y="3113"/>
                  </a:lnTo>
                  <a:lnTo>
                    <a:pt x="2405" y="3105"/>
                  </a:lnTo>
                  <a:lnTo>
                    <a:pt x="2416" y="3097"/>
                  </a:lnTo>
                  <a:lnTo>
                    <a:pt x="2427" y="3089"/>
                  </a:lnTo>
                  <a:lnTo>
                    <a:pt x="2429" y="3084"/>
                  </a:lnTo>
                  <a:lnTo>
                    <a:pt x="2431" y="3080"/>
                  </a:lnTo>
                  <a:lnTo>
                    <a:pt x="2429" y="3075"/>
                  </a:lnTo>
                  <a:lnTo>
                    <a:pt x="2427" y="3069"/>
                  </a:lnTo>
                  <a:lnTo>
                    <a:pt x="2420" y="3058"/>
                  </a:lnTo>
                  <a:lnTo>
                    <a:pt x="2413" y="3049"/>
                  </a:lnTo>
                  <a:lnTo>
                    <a:pt x="2405" y="3041"/>
                  </a:lnTo>
                  <a:lnTo>
                    <a:pt x="2398" y="3035"/>
                  </a:lnTo>
                  <a:lnTo>
                    <a:pt x="2391" y="3031"/>
                  </a:lnTo>
                  <a:lnTo>
                    <a:pt x="2383" y="3027"/>
                  </a:lnTo>
                  <a:lnTo>
                    <a:pt x="2375" y="3025"/>
                  </a:lnTo>
                  <a:lnTo>
                    <a:pt x="2367" y="3022"/>
                  </a:lnTo>
                  <a:lnTo>
                    <a:pt x="2350" y="3022"/>
                  </a:lnTo>
                  <a:lnTo>
                    <a:pt x="2332" y="3023"/>
                  </a:lnTo>
                  <a:lnTo>
                    <a:pt x="2313" y="3026"/>
                  </a:lnTo>
                  <a:lnTo>
                    <a:pt x="2292" y="3028"/>
                  </a:lnTo>
                  <a:lnTo>
                    <a:pt x="2287" y="3028"/>
                  </a:lnTo>
                  <a:lnTo>
                    <a:pt x="2283" y="3027"/>
                  </a:lnTo>
                  <a:lnTo>
                    <a:pt x="2280" y="3025"/>
                  </a:lnTo>
                  <a:lnTo>
                    <a:pt x="2278" y="3022"/>
                  </a:lnTo>
                  <a:lnTo>
                    <a:pt x="2275" y="3014"/>
                  </a:lnTo>
                  <a:lnTo>
                    <a:pt x="2275" y="3005"/>
                  </a:lnTo>
                  <a:lnTo>
                    <a:pt x="2278" y="2983"/>
                  </a:lnTo>
                  <a:lnTo>
                    <a:pt x="2280" y="2965"/>
                  </a:lnTo>
                  <a:lnTo>
                    <a:pt x="2279" y="2960"/>
                  </a:lnTo>
                  <a:lnTo>
                    <a:pt x="2275" y="2956"/>
                  </a:lnTo>
                  <a:lnTo>
                    <a:pt x="2270" y="2951"/>
                  </a:lnTo>
                  <a:lnTo>
                    <a:pt x="2264" y="2946"/>
                  </a:lnTo>
                  <a:lnTo>
                    <a:pt x="2256" y="2940"/>
                  </a:lnTo>
                  <a:lnTo>
                    <a:pt x="2249" y="2934"/>
                  </a:lnTo>
                  <a:lnTo>
                    <a:pt x="2244" y="2927"/>
                  </a:lnTo>
                  <a:lnTo>
                    <a:pt x="2242" y="2920"/>
                  </a:lnTo>
                  <a:lnTo>
                    <a:pt x="2234" y="2900"/>
                  </a:lnTo>
                  <a:lnTo>
                    <a:pt x="2226" y="2882"/>
                  </a:lnTo>
                  <a:lnTo>
                    <a:pt x="2218" y="2865"/>
                  </a:lnTo>
                  <a:lnTo>
                    <a:pt x="2208" y="2850"/>
                  </a:lnTo>
                  <a:lnTo>
                    <a:pt x="2198" y="2837"/>
                  </a:lnTo>
                  <a:lnTo>
                    <a:pt x="2186" y="2824"/>
                  </a:lnTo>
                  <a:lnTo>
                    <a:pt x="2173" y="2813"/>
                  </a:lnTo>
                  <a:lnTo>
                    <a:pt x="2160" y="2804"/>
                  </a:lnTo>
                  <a:lnTo>
                    <a:pt x="2144" y="2795"/>
                  </a:lnTo>
                  <a:lnTo>
                    <a:pt x="2130" y="2789"/>
                  </a:lnTo>
                  <a:lnTo>
                    <a:pt x="2113" y="2784"/>
                  </a:lnTo>
                  <a:lnTo>
                    <a:pt x="2097" y="2780"/>
                  </a:lnTo>
                  <a:lnTo>
                    <a:pt x="2078" y="2777"/>
                  </a:lnTo>
                  <a:lnTo>
                    <a:pt x="2059" y="2776"/>
                  </a:lnTo>
                  <a:lnTo>
                    <a:pt x="2040" y="2776"/>
                  </a:lnTo>
                  <a:lnTo>
                    <a:pt x="2019" y="2778"/>
                  </a:lnTo>
                  <a:lnTo>
                    <a:pt x="2010" y="2781"/>
                  </a:lnTo>
                  <a:lnTo>
                    <a:pt x="1999" y="2785"/>
                  </a:lnTo>
                  <a:lnTo>
                    <a:pt x="1990" y="2793"/>
                  </a:lnTo>
                  <a:lnTo>
                    <a:pt x="1980" y="2799"/>
                  </a:lnTo>
                  <a:lnTo>
                    <a:pt x="1971" y="2807"/>
                  </a:lnTo>
                  <a:lnTo>
                    <a:pt x="1963" y="2812"/>
                  </a:lnTo>
                  <a:lnTo>
                    <a:pt x="1959" y="2813"/>
                  </a:lnTo>
                  <a:lnTo>
                    <a:pt x="1955" y="2815"/>
                  </a:lnTo>
                  <a:lnTo>
                    <a:pt x="1954" y="2815"/>
                  </a:lnTo>
                  <a:lnTo>
                    <a:pt x="1951" y="2815"/>
                  </a:lnTo>
                  <a:lnTo>
                    <a:pt x="1946" y="2810"/>
                  </a:lnTo>
                  <a:lnTo>
                    <a:pt x="1940" y="2802"/>
                  </a:lnTo>
                  <a:lnTo>
                    <a:pt x="1933" y="2791"/>
                  </a:lnTo>
                  <a:lnTo>
                    <a:pt x="1927" y="2780"/>
                  </a:lnTo>
                  <a:lnTo>
                    <a:pt x="1915" y="2758"/>
                  </a:lnTo>
                  <a:lnTo>
                    <a:pt x="1905" y="2741"/>
                  </a:lnTo>
                  <a:lnTo>
                    <a:pt x="1900" y="2733"/>
                  </a:lnTo>
                  <a:lnTo>
                    <a:pt x="1893" y="2727"/>
                  </a:lnTo>
                  <a:lnTo>
                    <a:pt x="1887" y="2720"/>
                  </a:lnTo>
                  <a:lnTo>
                    <a:pt x="1879" y="2714"/>
                  </a:lnTo>
                  <a:lnTo>
                    <a:pt x="1863" y="2703"/>
                  </a:lnTo>
                  <a:lnTo>
                    <a:pt x="1846" y="2692"/>
                  </a:lnTo>
                  <a:lnTo>
                    <a:pt x="1830" y="2681"/>
                  </a:lnTo>
                  <a:lnTo>
                    <a:pt x="1813" y="2668"/>
                  </a:lnTo>
                  <a:lnTo>
                    <a:pt x="1805" y="2662"/>
                  </a:lnTo>
                  <a:lnTo>
                    <a:pt x="1797" y="2655"/>
                  </a:lnTo>
                  <a:lnTo>
                    <a:pt x="1791" y="2648"/>
                  </a:lnTo>
                  <a:lnTo>
                    <a:pt x="1786" y="2639"/>
                  </a:lnTo>
                  <a:lnTo>
                    <a:pt x="1683" y="2479"/>
                  </a:lnTo>
                  <a:lnTo>
                    <a:pt x="1672" y="2462"/>
                  </a:lnTo>
                  <a:lnTo>
                    <a:pt x="1660" y="2448"/>
                  </a:lnTo>
                  <a:lnTo>
                    <a:pt x="1647" y="2434"/>
                  </a:lnTo>
                  <a:lnTo>
                    <a:pt x="1634" y="2421"/>
                  </a:lnTo>
                  <a:lnTo>
                    <a:pt x="1607" y="2398"/>
                  </a:lnTo>
                  <a:lnTo>
                    <a:pt x="1580" y="2374"/>
                  </a:lnTo>
                  <a:lnTo>
                    <a:pt x="1567" y="2363"/>
                  </a:lnTo>
                  <a:lnTo>
                    <a:pt x="1554" y="2350"/>
                  </a:lnTo>
                  <a:lnTo>
                    <a:pt x="1541" y="2337"/>
                  </a:lnTo>
                  <a:lnTo>
                    <a:pt x="1529" y="2324"/>
                  </a:lnTo>
                  <a:lnTo>
                    <a:pt x="1519" y="2308"/>
                  </a:lnTo>
                  <a:lnTo>
                    <a:pt x="1510" y="2293"/>
                  </a:lnTo>
                  <a:lnTo>
                    <a:pt x="1502" y="2275"/>
                  </a:lnTo>
                  <a:lnTo>
                    <a:pt x="1494" y="2255"/>
                  </a:lnTo>
                  <a:lnTo>
                    <a:pt x="1489" y="2246"/>
                  </a:lnTo>
                  <a:lnTo>
                    <a:pt x="1482" y="2236"/>
                  </a:lnTo>
                  <a:lnTo>
                    <a:pt x="1473" y="2225"/>
                  </a:lnTo>
                  <a:lnTo>
                    <a:pt x="1464" y="2215"/>
                  </a:lnTo>
                  <a:lnTo>
                    <a:pt x="1454" y="2206"/>
                  </a:lnTo>
                  <a:lnTo>
                    <a:pt x="1444" y="2199"/>
                  </a:lnTo>
                  <a:lnTo>
                    <a:pt x="1433" y="2193"/>
                  </a:lnTo>
                  <a:lnTo>
                    <a:pt x="1422" y="2190"/>
                  </a:lnTo>
                  <a:lnTo>
                    <a:pt x="1415" y="2190"/>
                  </a:lnTo>
                  <a:lnTo>
                    <a:pt x="1410" y="2190"/>
                  </a:lnTo>
                  <a:lnTo>
                    <a:pt x="1405" y="2192"/>
                  </a:lnTo>
                  <a:lnTo>
                    <a:pt x="1398" y="2193"/>
                  </a:lnTo>
                  <a:lnTo>
                    <a:pt x="1388" y="2197"/>
                  </a:lnTo>
                  <a:lnTo>
                    <a:pt x="1379" y="2201"/>
                  </a:lnTo>
                  <a:lnTo>
                    <a:pt x="1375" y="2202"/>
                  </a:lnTo>
                  <a:lnTo>
                    <a:pt x="1370" y="2203"/>
                  </a:lnTo>
                  <a:lnTo>
                    <a:pt x="1366" y="2203"/>
                  </a:lnTo>
                  <a:lnTo>
                    <a:pt x="1362" y="2202"/>
                  </a:lnTo>
                  <a:lnTo>
                    <a:pt x="1358" y="2201"/>
                  </a:lnTo>
                  <a:lnTo>
                    <a:pt x="1354" y="2197"/>
                  </a:lnTo>
                  <a:lnTo>
                    <a:pt x="1352" y="2192"/>
                  </a:lnTo>
                  <a:lnTo>
                    <a:pt x="1348" y="2185"/>
                  </a:lnTo>
                  <a:lnTo>
                    <a:pt x="1344" y="2177"/>
                  </a:lnTo>
                  <a:lnTo>
                    <a:pt x="1336" y="2166"/>
                  </a:lnTo>
                  <a:lnTo>
                    <a:pt x="1333" y="2161"/>
                  </a:lnTo>
                  <a:lnTo>
                    <a:pt x="1331" y="2155"/>
                  </a:lnTo>
                  <a:lnTo>
                    <a:pt x="1331" y="2151"/>
                  </a:lnTo>
                  <a:lnTo>
                    <a:pt x="1332" y="2149"/>
                  </a:lnTo>
                  <a:lnTo>
                    <a:pt x="1337" y="2148"/>
                  </a:lnTo>
                  <a:lnTo>
                    <a:pt x="1344" y="2146"/>
                  </a:lnTo>
                  <a:lnTo>
                    <a:pt x="1350" y="2146"/>
                  </a:lnTo>
                  <a:lnTo>
                    <a:pt x="1357" y="2146"/>
                  </a:lnTo>
                  <a:lnTo>
                    <a:pt x="1370" y="2148"/>
                  </a:lnTo>
                  <a:lnTo>
                    <a:pt x="1381" y="2145"/>
                  </a:lnTo>
                  <a:lnTo>
                    <a:pt x="1380" y="2135"/>
                  </a:lnTo>
                  <a:lnTo>
                    <a:pt x="1378" y="2123"/>
                  </a:lnTo>
                  <a:lnTo>
                    <a:pt x="1371" y="2113"/>
                  </a:lnTo>
                  <a:lnTo>
                    <a:pt x="1365" y="2101"/>
                  </a:lnTo>
                  <a:lnTo>
                    <a:pt x="1355" y="2091"/>
                  </a:lnTo>
                  <a:lnTo>
                    <a:pt x="1345" y="2079"/>
                  </a:lnTo>
                  <a:lnTo>
                    <a:pt x="1335" y="2069"/>
                  </a:lnTo>
                  <a:lnTo>
                    <a:pt x="1322" y="2058"/>
                  </a:lnTo>
                  <a:lnTo>
                    <a:pt x="1273" y="2019"/>
                  </a:lnTo>
                  <a:lnTo>
                    <a:pt x="1232" y="1990"/>
                  </a:lnTo>
                  <a:lnTo>
                    <a:pt x="1226" y="1982"/>
                  </a:lnTo>
                  <a:lnTo>
                    <a:pt x="1221" y="1973"/>
                  </a:lnTo>
                  <a:lnTo>
                    <a:pt x="1217" y="1964"/>
                  </a:lnTo>
                  <a:lnTo>
                    <a:pt x="1214" y="1955"/>
                  </a:lnTo>
                  <a:lnTo>
                    <a:pt x="1212" y="1946"/>
                  </a:lnTo>
                  <a:lnTo>
                    <a:pt x="1209" y="1938"/>
                  </a:lnTo>
                  <a:lnTo>
                    <a:pt x="1206" y="1931"/>
                  </a:lnTo>
                  <a:lnTo>
                    <a:pt x="1201" y="1926"/>
                  </a:lnTo>
                  <a:lnTo>
                    <a:pt x="1197" y="1925"/>
                  </a:lnTo>
                  <a:lnTo>
                    <a:pt x="1194" y="1925"/>
                  </a:lnTo>
                  <a:lnTo>
                    <a:pt x="1190" y="1925"/>
                  </a:lnTo>
                  <a:lnTo>
                    <a:pt x="1184" y="1926"/>
                  </a:lnTo>
                  <a:lnTo>
                    <a:pt x="1174" y="1930"/>
                  </a:lnTo>
                  <a:lnTo>
                    <a:pt x="1164" y="1933"/>
                  </a:lnTo>
                  <a:lnTo>
                    <a:pt x="1159" y="1934"/>
                  </a:lnTo>
                  <a:lnTo>
                    <a:pt x="1155" y="1934"/>
                  </a:lnTo>
                  <a:lnTo>
                    <a:pt x="1151" y="1934"/>
                  </a:lnTo>
                  <a:lnTo>
                    <a:pt x="1148" y="1933"/>
                  </a:lnTo>
                  <a:lnTo>
                    <a:pt x="1146" y="1930"/>
                  </a:lnTo>
                  <a:lnTo>
                    <a:pt x="1144" y="1925"/>
                  </a:lnTo>
                  <a:lnTo>
                    <a:pt x="1144" y="1918"/>
                  </a:lnTo>
                  <a:lnTo>
                    <a:pt x="1146" y="1911"/>
                  </a:lnTo>
                  <a:lnTo>
                    <a:pt x="1152" y="1887"/>
                  </a:lnTo>
                  <a:lnTo>
                    <a:pt x="1160" y="1868"/>
                  </a:lnTo>
                  <a:lnTo>
                    <a:pt x="1162" y="1857"/>
                  </a:lnTo>
                  <a:lnTo>
                    <a:pt x="1164" y="1847"/>
                  </a:lnTo>
                  <a:lnTo>
                    <a:pt x="1164" y="1834"/>
                  </a:lnTo>
                  <a:lnTo>
                    <a:pt x="1162" y="1820"/>
                  </a:lnTo>
                  <a:lnTo>
                    <a:pt x="1159" y="1804"/>
                  </a:lnTo>
                  <a:lnTo>
                    <a:pt x="1153" y="1790"/>
                  </a:lnTo>
                  <a:lnTo>
                    <a:pt x="1148" y="1776"/>
                  </a:lnTo>
                  <a:lnTo>
                    <a:pt x="1143" y="1762"/>
                  </a:lnTo>
                  <a:lnTo>
                    <a:pt x="1129" y="1733"/>
                  </a:lnTo>
                  <a:lnTo>
                    <a:pt x="1113" y="1706"/>
                  </a:lnTo>
                  <a:lnTo>
                    <a:pt x="1099" y="1679"/>
                  </a:lnTo>
                  <a:lnTo>
                    <a:pt x="1086" y="1650"/>
                  </a:lnTo>
                  <a:lnTo>
                    <a:pt x="1080" y="1636"/>
                  </a:lnTo>
                  <a:lnTo>
                    <a:pt x="1074" y="1622"/>
                  </a:lnTo>
                  <a:lnTo>
                    <a:pt x="1070" y="1607"/>
                  </a:lnTo>
                  <a:lnTo>
                    <a:pt x="1067" y="1593"/>
                  </a:lnTo>
                  <a:lnTo>
                    <a:pt x="1065" y="1567"/>
                  </a:lnTo>
                  <a:lnTo>
                    <a:pt x="1063" y="1527"/>
                  </a:lnTo>
                  <a:lnTo>
                    <a:pt x="1059" y="1504"/>
                  </a:lnTo>
                  <a:lnTo>
                    <a:pt x="1056" y="1478"/>
                  </a:lnTo>
                  <a:lnTo>
                    <a:pt x="1051" y="1452"/>
                  </a:lnTo>
                  <a:lnTo>
                    <a:pt x="1045" y="1427"/>
                  </a:lnTo>
                  <a:lnTo>
                    <a:pt x="1038" y="1403"/>
                  </a:lnTo>
                  <a:lnTo>
                    <a:pt x="1030" y="1381"/>
                  </a:lnTo>
                  <a:lnTo>
                    <a:pt x="1025" y="1370"/>
                  </a:lnTo>
                  <a:lnTo>
                    <a:pt x="1020" y="1361"/>
                  </a:lnTo>
                  <a:lnTo>
                    <a:pt x="1015" y="1353"/>
                  </a:lnTo>
                  <a:lnTo>
                    <a:pt x="1010" y="1346"/>
                  </a:lnTo>
                  <a:lnTo>
                    <a:pt x="1003" y="1341"/>
                  </a:lnTo>
                  <a:lnTo>
                    <a:pt x="997" y="1335"/>
                  </a:lnTo>
                  <a:lnTo>
                    <a:pt x="990" y="1331"/>
                  </a:lnTo>
                  <a:lnTo>
                    <a:pt x="982" y="1330"/>
                  </a:lnTo>
                  <a:lnTo>
                    <a:pt x="975" y="1330"/>
                  </a:lnTo>
                  <a:lnTo>
                    <a:pt x="967" y="1331"/>
                  </a:lnTo>
                  <a:lnTo>
                    <a:pt x="958" y="1334"/>
                  </a:lnTo>
                  <a:lnTo>
                    <a:pt x="949" y="1339"/>
                  </a:lnTo>
                  <a:lnTo>
                    <a:pt x="942" y="1342"/>
                  </a:lnTo>
                  <a:lnTo>
                    <a:pt x="937" y="1343"/>
                  </a:lnTo>
                  <a:lnTo>
                    <a:pt x="932" y="1342"/>
                  </a:lnTo>
                  <a:lnTo>
                    <a:pt x="927" y="1341"/>
                  </a:lnTo>
                  <a:lnTo>
                    <a:pt x="921" y="1338"/>
                  </a:lnTo>
                  <a:lnTo>
                    <a:pt x="916" y="1334"/>
                  </a:lnTo>
                  <a:lnTo>
                    <a:pt x="912" y="1329"/>
                  </a:lnTo>
                  <a:lnTo>
                    <a:pt x="907" y="1324"/>
                  </a:lnTo>
                  <a:lnTo>
                    <a:pt x="889" y="1302"/>
                  </a:lnTo>
                  <a:lnTo>
                    <a:pt x="875" y="1284"/>
                  </a:lnTo>
                  <a:lnTo>
                    <a:pt x="858" y="1264"/>
                  </a:lnTo>
                  <a:lnTo>
                    <a:pt x="835" y="1236"/>
                  </a:lnTo>
                  <a:lnTo>
                    <a:pt x="822" y="1223"/>
                  </a:lnTo>
                  <a:lnTo>
                    <a:pt x="810" y="1214"/>
                  </a:lnTo>
                  <a:lnTo>
                    <a:pt x="804" y="1211"/>
                  </a:lnTo>
                  <a:lnTo>
                    <a:pt x="798" y="1208"/>
                  </a:lnTo>
                  <a:lnTo>
                    <a:pt x="793" y="1208"/>
                  </a:lnTo>
                  <a:lnTo>
                    <a:pt x="788" y="1211"/>
                  </a:lnTo>
                  <a:lnTo>
                    <a:pt x="779" y="1215"/>
                  </a:lnTo>
                  <a:lnTo>
                    <a:pt x="773" y="1217"/>
                  </a:lnTo>
                  <a:lnTo>
                    <a:pt x="766" y="1219"/>
                  </a:lnTo>
                  <a:lnTo>
                    <a:pt x="760" y="1217"/>
                  </a:lnTo>
                  <a:lnTo>
                    <a:pt x="756" y="1216"/>
                  </a:lnTo>
                  <a:lnTo>
                    <a:pt x="750" y="1214"/>
                  </a:lnTo>
                  <a:lnTo>
                    <a:pt x="745" y="1210"/>
                  </a:lnTo>
                  <a:lnTo>
                    <a:pt x="741" y="1205"/>
                  </a:lnTo>
                  <a:lnTo>
                    <a:pt x="731" y="1194"/>
                  </a:lnTo>
                  <a:lnTo>
                    <a:pt x="718" y="1183"/>
                  </a:lnTo>
                  <a:lnTo>
                    <a:pt x="710" y="1177"/>
                  </a:lnTo>
                  <a:lnTo>
                    <a:pt x="701" y="1173"/>
                  </a:lnTo>
                  <a:lnTo>
                    <a:pt x="691" y="1168"/>
                  </a:lnTo>
                  <a:lnTo>
                    <a:pt x="679" y="1166"/>
                  </a:lnTo>
                  <a:lnTo>
                    <a:pt x="664" y="1163"/>
                  </a:lnTo>
                  <a:lnTo>
                    <a:pt x="647" y="1162"/>
                  </a:lnTo>
                  <a:lnTo>
                    <a:pt x="633" y="1162"/>
                  </a:lnTo>
                  <a:lnTo>
                    <a:pt x="617" y="1163"/>
                  </a:lnTo>
                  <a:lnTo>
                    <a:pt x="603" y="1166"/>
                  </a:lnTo>
                  <a:lnTo>
                    <a:pt x="589" y="1170"/>
                  </a:lnTo>
                  <a:lnTo>
                    <a:pt x="576" y="1173"/>
                  </a:lnTo>
                  <a:lnTo>
                    <a:pt x="561" y="1179"/>
                  </a:lnTo>
                  <a:lnTo>
                    <a:pt x="548" y="1185"/>
                  </a:lnTo>
                  <a:lnTo>
                    <a:pt x="535" y="1192"/>
                  </a:lnTo>
                  <a:lnTo>
                    <a:pt x="522" y="1199"/>
                  </a:lnTo>
                  <a:lnTo>
                    <a:pt x="511" y="1207"/>
                  </a:lnTo>
                  <a:lnTo>
                    <a:pt x="486" y="1224"/>
                  </a:lnTo>
                  <a:lnTo>
                    <a:pt x="463" y="1243"/>
                  </a:lnTo>
                  <a:lnTo>
                    <a:pt x="456" y="1249"/>
                  </a:lnTo>
                  <a:lnTo>
                    <a:pt x="450" y="1255"/>
                  </a:lnTo>
                  <a:lnTo>
                    <a:pt x="445" y="1262"/>
                  </a:lnTo>
                  <a:lnTo>
                    <a:pt x="440" y="1268"/>
                  </a:lnTo>
                  <a:lnTo>
                    <a:pt x="432" y="1284"/>
                  </a:lnTo>
                  <a:lnTo>
                    <a:pt x="424" y="1298"/>
                  </a:lnTo>
                  <a:lnTo>
                    <a:pt x="416" y="1312"/>
                  </a:lnTo>
                  <a:lnTo>
                    <a:pt x="408" y="1325"/>
                  </a:lnTo>
                  <a:lnTo>
                    <a:pt x="403" y="1330"/>
                  </a:lnTo>
                  <a:lnTo>
                    <a:pt x="398" y="1337"/>
                  </a:lnTo>
                  <a:lnTo>
                    <a:pt x="393" y="1341"/>
                  </a:lnTo>
                  <a:lnTo>
                    <a:pt x="388" y="1344"/>
                  </a:lnTo>
                  <a:lnTo>
                    <a:pt x="370" y="1353"/>
                  </a:lnTo>
                  <a:lnTo>
                    <a:pt x="345" y="1361"/>
                  </a:lnTo>
                  <a:lnTo>
                    <a:pt x="318" y="1369"/>
                  </a:lnTo>
                  <a:lnTo>
                    <a:pt x="288" y="1377"/>
                  </a:lnTo>
                  <a:lnTo>
                    <a:pt x="257" y="1383"/>
                  </a:lnTo>
                  <a:lnTo>
                    <a:pt x="228" y="1388"/>
                  </a:lnTo>
                  <a:lnTo>
                    <a:pt x="204" y="1391"/>
                  </a:lnTo>
                  <a:lnTo>
                    <a:pt x="186" y="1392"/>
                  </a:lnTo>
                  <a:lnTo>
                    <a:pt x="186" y="1392"/>
                  </a:lnTo>
                  <a:lnTo>
                    <a:pt x="179" y="1366"/>
                  </a:lnTo>
                  <a:lnTo>
                    <a:pt x="173" y="1338"/>
                  </a:lnTo>
                  <a:lnTo>
                    <a:pt x="171" y="1324"/>
                  </a:lnTo>
                  <a:lnTo>
                    <a:pt x="171" y="1309"/>
                  </a:lnTo>
                  <a:lnTo>
                    <a:pt x="171" y="1295"/>
                  </a:lnTo>
                  <a:lnTo>
                    <a:pt x="174" y="1284"/>
                  </a:lnTo>
                  <a:lnTo>
                    <a:pt x="180" y="1269"/>
                  </a:lnTo>
                  <a:lnTo>
                    <a:pt x="188" y="1258"/>
                  </a:lnTo>
                  <a:lnTo>
                    <a:pt x="191" y="1252"/>
                  </a:lnTo>
                  <a:lnTo>
                    <a:pt x="193" y="1246"/>
                  </a:lnTo>
                  <a:lnTo>
                    <a:pt x="196" y="1238"/>
                  </a:lnTo>
                  <a:lnTo>
                    <a:pt x="196" y="1230"/>
                  </a:lnTo>
                  <a:lnTo>
                    <a:pt x="195" y="1225"/>
                  </a:lnTo>
                  <a:lnTo>
                    <a:pt x="195" y="1220"/>
                  </a:lnTo>
                  <a:lnTo>
                    <a:pt x="192" y="1215"/>
                  </a:lnTo>
                  <a:lnTo>
                    <a:pt x="190" y="1211"/>
                  </a:lnTo>
                  <a:lnTo>
                    <a:pt x="183" y="1203"/>
                  </a:lnTo>
                  <a:lnTo>
                    <a:pt x="175" y="1195"/>
                  </a:lnTo>
                  <a:lnTo>
                    <a:pt x="165" y="1190"/>
                  </a:lnTo>
                  <a:lnTo>
                    <a:pt x="155" y="1185"/>
                  </a:lnTo>
                  <a:lnTo>
                    <a:pt x="143" y="1181"/>
                  </a:lnTo>
                  <a:lnTo>
                    <a:pt x="130" y="1177"/>
                  </a:lnTo>
                  <a:lnTo>
                    <a:pt x="105" y="1168"/>
                  </a:lnTo>
                  <a:lnTo>
                    <a:pt x="81" y="1160"/>
                  </a:lnTo>
                  <a:lnTo>
                    <a:pt x="70" y="1154"/>
                  </a:lnTo>
                  <a:lnTo>
                    <a:pt x="61" y="1149"/>
                  </a:lnTo>
                  <a:lnTo>
                    <a:pt x="54" y="1141"/>
                  </a:lnTo>
                  <a:lnTo>
                    <a:pt x="47" y="1133"/>
                  </a:lnTo>
                  <a:lnTo>
                    <a:pt x="41" y="1116"/>
                  </a:lnTo>
                  <a:lnTo>
                    <a:pt x="35" y="1100"/>
                  </a:lnTo>
                  <a:lnTo>
                    <a:pt x="33" y="1083"/>
                  </a:lnTo>
                  <a:lnTo>
                    <a:pt x="30" y="1066"/>
                  </a:lnTo>
                  <a:lnTo>
                    <a:pt x="29" y="1048"/>
                  </a:lnTo>
                  <a:lnTo>
                    <a:pt x="28" y="1031"/>
                  </a:lnTo>
                  <a:lnTo>
                    <a:pt x="25" y="1014"/>
                  </a:lnTo>
                  <a:lnTo>
                    <a:pt x="21" y="997"/>
                  </a:lnTo>
                  <a:lnTo>
                    <a:pt x="19" y="984"/>
                  </a:lnTo>
                  <a:lnTo>
                    <a:pt x="17" y="974"/>
                  </a:lnTo>
                  <a:lnTo>
                    <a:pt x="17" y="964"/>
                  </a:lnTo>
                  <a:lnTo>
                    <a:pt x="19" y="955"/>
                  </a:lnTo>
                  <a:lnTo>
                    <a:pt x="21" y="948"/>
                  </a:lnTo>
                  <a:lnTo>
                    <a:pt x="25" y="940"/>
                  </a:lnTo>
                  <a:lnTo>
                    <a:pt x="30" y="935"/>
                  </a:lnTo>
                  <a:lnTo>
                    <a:pt x="35" y="929"/>
                  </a:lnTo>
                  <a:lnTo>
                    <a:pt x="47" y="918"/>
                  </a:lnTo>
                  <a:lnTo>
                    <a:pt x="60" y="907"/>
                  </a:lnTo>
                  <a:lnTo>
                    <a:pt x="66" y="901"/>
                  </a:lnTo>
                  <a:lnTo>
                    <a:pt x="73" y="895"/>
                  </a:lnTo>
                  <a:lnTo>
                    <a:pt x="79" y="887"/>
                  </a:lnTo>
                  <a:lnTo>
                    <a:pt x="85" y="879"/>
                  </a:lnTo>
                  <a:lnTo>
                    <a:pt x="85" y="863"/>
                  </a:lnTo>
                  <a:lnTo>
                    <a:pt x="82" y="848"/>
                  </a:lnTo>
                  <a:lnTo>
                    <a:pt x="78" y="838"/>
                  </a:lnTo>
                  <a:lnTo>
                    <a:pt x="73" y="830"/>
                  </a:lnTo>
                  <a:lnTo>
                    <a:pt x="65" y="824"/>
                  </a:lnTo>
                  <a:lnTo>
                    <a:pt x="55" y="817"/>
                  </a:lnTo>
                  <a:lnTo>
                    <a:pt x="43" y="811"/>
                  </a:lnTo>
                  <a:lnTo>
                    <a:pt x="30" y="802"/>
                  </a:lnTo>
                  <a:lnTo>
                    <a:pt x="22" y="795"/>
                  </a:lnTo>
                  <a:lnTo>
                    <a:pt x="16" y="786"/>
                  </a:lnTo>
                  <a:lnTo>
                    <a:pt x="11" y="776"/>
                  </a:lnTo>
                  <a:lnTo>
                    <a:pt x="7" y="764"/>
                  </a:lnTo>
                  <a:lnTo>
                    <a:pt x="4" y="751"/>
                  </a:lnTo>
                  <a:lnTo>
                    <a:pt x="2" y="739"/>
                  </a:lnTo>
                  <a:lnTo>
                    <a:pt x="0" y="728"/>
                  </a:lnTo>
                  <a:lnTo>
                    <a:pt x="0" y="717"/>
                  </a:lnTo>
                  <a:lnTo>
                    <a:pt x="0" y="708"/>
                  </a:lnTo>
                  <a:lnTo>
                    <a:pt x="3" y="701"/>
                  </a:lnTo>
                  <a:lnTo>
                    <a:pt x="8" y="695"/>
                  </a:lnTo>
                  <a:lnTo>
                    <a:pt x="15" y="692"/>
                  </a:lnTo>
                  <a:lnTo>
                    <a:pt x="29" y="688"/>
                  </a:lnTo>
                  <a:lnTo>
                    <a:pt x="46" y="684"/>
                  </a:lnTo>
                  <a:lnTo>
                    <a:pt x="59" y="681"/>
                  </a:lnTo>
                  <a:lnTo>
                    <a:pt x="72" y="677"/>
                  </a:lnTo>
                  <a:lnTo>
                    <a:pt x="83" y="672"/>
                  </a:lnTo>
                  <a:lnTo>
                    <a:pt x="94" y="666"/>
                  </a:lnTo>
                  <a:lnTo>
                    <a:pt x="104" y="658"/>
                  </a:lnTo>
                  <a:lnTo>
                    <a:pt x="114" y="650"/>
                  </a:lnTo>
                  <a:lnTo>
                    <a:pt x="123" y="641"/>
                  </a:lnTo>
                  <a:lnTo>
                    <a:pt x="133" y="632"/>
                  </a:lnTo>
                  <a:lnTo>
                    <a:pt x="145" y="619"/>
                  </a:lnTo>
                  <a:lnTo>
                    <a:pt x="155" y="607"/>
                  </a:lnTo>
                  <a:lnTo>
                    <a:pt x="158" y="601"/>
                  </a:lnTo>
                  <a:lnTo>
                    <a:pt x="162" y="596"/>
                  </a:lnTo>
                  <a:lnTo>
                    <a:pt x="165" y="589"/>
                  </a:lnTo>
                  <a:lnTo>
                    <a:pt x="166" y="583"/>
                  </a:lnTo>
                  <a:lnTo>
                    <a:pt x="166" y="578"/>
                  </a:lnTo>
                  <a:lnTo>
                    <a:pt x="166" y="571"/>
                  </a:lnTo>
                  <a:lnTo>
                    <a:pt x="165" y="565"/>
                  </a:lnTo>
                  <a:lnTo>
                    <a:pt x="162" y="558"/>
                  </a:lnTo>
                  <a:lnTo>
                    <a:pt x="158" y="553"/>
                  </a:lnTo>
                  <a:lnTo>
                    <a:pt x="153" y="546"/>
                  </a:lnTo>
                  <a:lnTo>
                    <a:pt x="147" y="539"/>
                  </a:lnTo>
                  <a:lnTo>
                    <a:pt x="139" y="532"/>
                  </a:lnTo>
                  <a:lnTo>
                    <a:pt x="133" y="526"/>
                  </a:lnTo>
                  <a:lnTo>
                    <a:pt x="129" y="519"/>
                  </a:lnTo>
                  <a:lnTo>
                    <a:pt x="127" y="511"/>
                  </a:lnTo>
                  <a:lnTo>
                    <a:pt x="126" y="502"/>
                  </a:lnTo>
                  <a:lnTo>
                    <a:pt x="126" y="484"/>
                  </a:lnTo>
                  <a:lnTo>
                    <a:pt x="127" y="467"/>
                  </a:lnTo>
                  <a:lnTo>
                    <a:pt x="126" y="457"/>
                  </a:lnTo>
                  <a:lnTo>
                    <a:pt x="123" y="451"/>
                  </a:lnTo>
                  <a:lnTo>
                    <a:pt x="121" y="444"/>
                  </a:lnTo>
                  <a:lnTo>
                    <a:pt x="116" y="440"/>
                  </a:lnTo>
                  <a:lnTo>
                    <a:pt x="112" y="436"/>
                  </a:lnTo>
                  <a:lnTo>
                    <a:pt x="107" y="432"/>
                  </a:lnTo>
                  <a:lnTo>
                    <a:pt x="103" y="426"/>
                  </a:lnTo>
                  <a:lnTo>
                    <a:pt x="99" y="420"/>
                  </a:lnTo>
                  <a:lnTo>
                    <a:pt x="98" y="409"/>
                  </a:lnTo>
                  <a:lnTo>
                    <a:pt x="98" y="397"/>
                  </a:lnTo>
                  <a:lnTo>
                    <a:pt x="98" y="387"/>
                  </a:lnTo>
                  <a:lnTo>
                    <a:pt x="96" y="375"/>
                  </a:lnTo>
                  <a:lnTo>
                    <a:pt x="155" y="360"/>
                  </a:lnTo>
                  <a:lnTo>
                    <a:pt x="155" y="360"/>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47" name="Freeform 196">
              <a:extLst>
                <a:ext uri="{FF2B5EF4-FFF2-40B4-BE49-F238E27FC236}">
                  <a16:creationId xmlns:a16="http://schemas.microsoft.com/office/drawing/2014/main" id="{2178E12A-BA36-9646-93F7-6C04C973A1D9}"/>
                </a:ext>
              </a:extLst>
            </p:cNvPr>
            <p:cNvSpPr>
              <a:spLocks/>
            </p:cNvSpPr>
            <p:nvPr/>
          </p:nvSpPr>
          <p:spPr bwMode="auto">
            <a:xfrm>
              <a:off x="5101890" y="1815467"/>
              <a:ext cx="1082084" cy="1762953"/>
            </a:xfrm>
            <a:custGeom>
              <a:avLst/>
              <a:gdLst/>
              <a:ahLst/>
              <a:cxnLst>
                <a:cxn ang="0">
                  <a:pos x="1694" y="1326"/>
                </a:cxn>
                <a:cxn ang="0">
                  <a:pos x="1541" y="1265"/>
                </a:cxn>
                <a:cxn ang="0">
                  <a:pos x="1708" y="1160"/>
                </a:cxn>
                <a:cxn ang="0">
                  <a:pos x="1830" y="1062"/>
                </a:cxn>
                <a:cxn ang="0">
                  <a:pos x="2118" y="689"/>
                </a:cxn>
                <a:cxn ang="0">
                  <a:pos x="1795" y="549"/>
                </a:cxn>
                <a:cxn ang="0">
                  <a:pos x="1610" y="474"/>
                </a:cxn>
                <a:cxn ang="0">
                  <a:pos x="1628" y="401"/>
                </a:cxn>
                <a:cxn ang="0">
                  <a:pos x="1991" y="212"/>
                </a:cxn>
                <a:cxn ang="0">
                  <a:pos x="1825" y="130"/>
                </a:cxn>
                <a:cxn ang="0">
                  <a:pos x="1591" y="79"/>
                </a:cxn>
                <a:cxn ang="0">
                  <a:pos x="1439" y="165"/>
                </a:cxn>
                <a:cxn ang="0">
                  <a:pos x="1387" y="283"/>
                </a:cxn>
                <a:cxn ang="0">
                  <a:pos x="1281" y="379"/>
                </a:cxn>
                <a:cxn ang="0">
                  <a:pos x="1224" y="447"/>
                </a:cxn>
                <a:cxn ang="0">
                  <a:pos x="1215" y="561"/>
                </a:cxn>
                <a:cxn ang="0">
                  <a:pos x="1128" y="664"/>
                </a:cxn>
                <a:cxn ang="0">
                  <a:pos x="1024" y="750"/>
                </a:cxn>
                <a:cxn ang="0">
                  <a:pos x="1230" y="772"/>
                </a:cxn>
                <a:cxn ang="0">
                  <a:pos x="1031" y="1067"/>
                </a:cxn>
                <a:cxn ang="0">
                  <a:pos x="1217" y="1195"/>
                </a:cxn>
                <a:cxn ang="0">
                  <a:pos x="1129" y="1397"/>
                </a:cxn>
                <a:cxn ang="0">
                  <a:pos x="969" y="1577"/>
                </a:cxn>
                <a:cxn ang="0">
                  <a:pos x="926" y="1691"/>
                </a:cxn>
                <a:cxn ang="0">
                  <a:pos x="1065" y="1786"/>
                </a:cxn>
                <a:cxn ang="0">
                  <a:pos x="1216" y="1750"/>
                </a:cxn>
                <a:cxn ang="0">
                  <a:pos x="1338" y="1799"/>
                </a:cxn>
                <a:cxn ang="0">
                  <a:pos x="1294" y="2052"/>
                </a:cxn>
                <a:cxn ang="0">
                  <a:pos x="1339" y="2194"/>
                </a:cxn>
                <a:cxn ang="0">
                  <a:pos x="1272" y="2287"/>
                </a:cxn>
                <a:cxn ang="0">
                  <a:pos x="1247" y="2496"/>
                </a:cxn>
                <a:cxn ang="0">
                  <a:pos x="1124" y="2491"/>
                </a:cxn>
                <a:cxn ang="0">
                  <a:pos x="798" y="2338"/>
                </a:cxn>
                <a:cxn ang="0">
                  <a:pos x="695" y="2537"/>
                </a:cxn>
                <a:cxn ang="0">
                  <a:pos x="815" y="2688"/>
                </a:cxn>
                <a:cxn ang="0">
                  <a:pos x="658" y="2848"/>
                </a:cxn>
                <a:cxn ang="0">
                  <a:pos x="366" y="2910"/>
                </a:cxn>
                <a:cxn ang="0">
                  <a:pos x="444" y="3008"/>
                </a:cxn>
                <a:cxn ang="0">
                  <a:pos x="463" y="3096"/>
                </a:cxn>
                <a:cxn ang="0">
                  <a:pos x="707" y="3125"/>
                </a:cxn>
                <a:cxn ang="0">
                  <a:pos x="865" y="3317"/>
                </a:cxn>
                <a:cxn ang="0">
                  <a:pos x="1173" y="3232"/>
                </a:cxn>
                <a:cxn ang="0">
                  <a:pos x="891" y="3425"/>
                </a:cxn>
                <a:cxn ang="0">
                  <a:pos x="562" y="3381"/>
                </a:cxn>
                <a:cxn ang="0">
                  <a:pos x="55" y="3611"/>
                </a:cxn>
                <a:cxn ang="0">
                  <a:pos x="79" y="3719"/>
                </a:cxn>
                <a:cxn ang="0">
                  <a:pos x="311" y="3668"/>
                </a:cxn>
                <a:cxn ang="0">
                  <a:pos x="452" y="3711"/>
                </a:cxn>
                <a:cxn ang="0">
                  <a:pos x="715" y="3622"/>
                </a:cxn>
                <a:cxn ang="0">
                  <a:pos x="939" y="3755"/>
                </a:cxn>
                <a:cxn ang="0">
                  <a:pos x="1092" y="3714"/>
                </a:cxn>
                <a:cxn ang="0">
                  <a:pos x="1315" y="3716"/>
                </a:cxn>
                <a:cxn ang="0">
                  <a:pos x="1469" y="3787"/>
                </a:cxn>
                <a:cxn ang="0">
                  <a:pos x="1680" y="3857"/>
                </a:cxn>
                <a:cxn ang="0">
                  <a:pos x="2123" y="3771"/>
                </a:cxn>
                <a:cxn ang="0">
                  <a:pos x="1926" y="3629"/>
                </a:cxn>
                <a:cxn ang="0">
                  <a:pos x="2082" y="3484"/>
                </a:cxn>
                <a:cxn ang="0">
                  <a:pos x="2354" y="3273"/>
                </a:cxn>
                <a:cxn ang="0">
                  <a:pos x="2098" y="2967"/>
                </a:cxn>
                <a:cxn ang="0">
                  <a:pos x="1964" y="2929"/>
                </a:cxn>
                <a:cxn ang="0">
                  <a:pos x="1896" y="2527"/>
                </a:cxn>
                <a:cxn ang="0">
                  <a:pos x="2045" y="2469"/>
                </a:cxn>
                <a:cxn ang="0">
                  <a:pos x="1891" y="2090"/>
                </a:cxn>
              </a:cxnLst>
              <a:rect l="0" t="0" r="r" b="b"/>
              <a:pathLst>
                <a:path w="2373" h="3901">
                  <a:moveTo>
                    <a:pt x="1845" y="1887"/>
                  </a:moveTo>
                  <a:lnTo>
                    <a:pt x="1843" y="1848"/>
                  </a:lnTo>
                  <a:lnTo>
                    <a:pt x="1842" y="1807"/>
                  </a:lnTo>
                  <a:lnTo>
                    <a:pt x="1843" y="1786"/>
                  </a:lnTo>
                  <a:lnTo>
                    <a:pt x="1845" y="1767"/>
                  </a:lnTo>
                  <a:lnTo>
                    <a:pt x="1848" y="1747"/>
                  </a:lnTo>
                  <a:lnTo>
                    <a:pt x="1855" y="1728"/>
                  </a:lnTo>
                  <a:lnTo>
                    <a:pt x="1860" y="1713"/>
                  </a:lnTo>
                  <a:lnTo>
                    <a:pt x="1864" y="1698"/>
                  </a:lnTo>
                  <a:lnTo>
                    <a:pt x="1867" y="1684"/>
                  </a:lnTo>
                  <a:lnTo>
                    <a:pt x="1869" y="1668"/>
                  </a:lnTo>
                  <a:lnTo>
                    <a:pt x="1872" y="1638"/>
                  </a:lnTo>
                  <a:lnTo>
                    <a:pt x="1872" y="1606"/>
                  </a:lnTo>
                  <a:lnTo>
                    <a:pt x="1870" y="1590"/>
                  </a:lnTo>
                  <a:lnTo>
                    <a:pt x="1869" y="1575"/>
                  </a:lnTo>
                  <a:lnTo>
                    <a:pt x="1867" y="1561"/>
                  </a:lnTo>
                  <a:lnTo>
                    <a:pt x="1863" y="1546"/>
                  </a:lnTo>
                  <a:lnTo>
                    <a:pt x="1857" y="1532"/>
                  </a:lnTo>
                  <a:lnTo>
                    <a:pt x="1851" y="1519"/>
                  </a:lnTo>
                  <a:lnTo>
                    <a:pt x="1845" y="1506"/>
                  </a:lnTo>
                  <a:lnTo>
                    <a:pt x="1838" y="1493"/>
                  </a:lnTo>
                  <a:lnTo>
                    <a:pt x="1821" y="1469"/>
                  </a:lnTo>
                  <a:lnTo>
                    <a:pt x="1803" y="1445"/>
                  </a:lnTo>
                  <a:lnTo>
                    <a:pt x="1782" y="1423"/>
                  </a:lnTo>
                  <a:lnTo>
                    <a:pt x="1763" y="1401"/>
                  </a:lnTo>
                  <a:lnTo>
                    <a:pt x="1727" y="1362"/>
                  </a:lnTo>
                  <a:lnTo>
                    <a:pt x="1718" y="1349"/>
                  </a:lnTo>
                  <a:lnTo>
                    <a:pt x="1710" y="1339"/>
                  </a:lnTo>
                  <a:lnTo>
                    <a:pt x="1702" y="1331"/>
                  </a:lnTo>
                  <a:lnTo>
                    <a:pt x="1694" y="1326"/>
                  </a:lnTo>
                  <a:lnTo>
                    <a:pt x="1688" y="1322"/>
                  </a:lnTo>
                  <a:lnTo>
                    <a:pt x="1681" y="1321"/>
                  </a:lnTo>
                  <a:lnTo>
                    <a:pt x="1675" y="1321"/>
                  </a:lnTo>
                  <a:lnTo>
                    <a:pt x="1667" y="1322"/>
                  </a:lnTo>
                  <a:lnTo>
                    <a:pt x="1653" y="1326"/>
                  </a:lnTo>
                  <a:lnTo>
                    <a:pt x="1636" y="1331"/>
                  </a:lnTo>
                  <a:lnTo>
                    <a:pt x="1627" y="1334"/>
                  </a:lnTo>
                  <a:lnTo>
                    <a:pt x="1616" y="1335"/>
                  </a:lnTo>
                  <a:lnTo>
                    <a:pt x="1605" y="1335"/>
                  </a:lnTo>
                  <a:lnTo>
                    <a:pt x="1593" y="1335"/>
                  </a:lnTo>
                  <a:lnTo>
                    <a:pt x="1587" y="1334"/>
                  </a:lnTo>
                  <a:lnTo>
                    <a:pt x="1578" y="1331"/>
                  </a:lnTo>
                  <a:lnTo>
                    <a:pt x="1567" y="1326"/>
                  </a:lnTo>
                  <a:lnTo>
                    <a:pt x="1556" y="1321"/>
                  </a:lnTo>
                  <a:lnTo>
                    <a:pt x="1531" y="1307"/>
                  </a:lnTo>
                  <a:lnTo>
                    <a:pt x="1504" y="1290"/>
                  </a:lnTo>
                  <a:lnTo>
                    <a:pt x="1479" y="1270"/>
                  </a:lnTo>
                  <a:lnTo>
                    <a:pt x="1457" y="1254"/>
                  </a:lnTo>
                  <a:lnTo>
                    <a:pt x="1449" y="1245"/>
                  </a:lnTo>
                  <a:lnTo>
                    <a:pt x="1443" y="1237"/>
                  </a:lnTo>
                  <a:lnTo>
                    <a:pt x="1439" y="1230"/>
                  </a:lnTo>
                  <a:lnTo>
                    <a:pt x="1438" y="1225"/>
                  </a:lnTo>
                  <a:lnTo>
                    <a:pt x="1445" y="1225"/>
                  </a:lnTo>
                  <a:lnTo>
                    <a:pt x="1453" y="1226"/>
                  </a:lnTo>
                  <a:lnTo>
                    <a:pt x="1464" y="1229"/>
                  </a:lnTo>
                  <a:lnTo>
                    <a:pt x="1474" y="1233"/>
                  </a:lnTo>
                  <a:lnTo>
                    <a:pt x="1496" y="1245"/>
                  </a:lnTo>
                  <a:lnTo>
                    <a:pt x="1519" y="1256"/>
                  </a:lnTo>
                  <a:lnTo>
                    <a:pt x="1531" y="1261"/>
                  </a:lnTo>
                  <a:lnTo>
                    <a:pt x="1541" y="1265"/>
                  </a:lnTo>
                  <a:lnTo>
                    <a:pt x="1552" y="1269"/>
                  </a:lnTo>
                  <a:lnTo>
                    <a:pt x="1562" y="1270"/>
                  </a:lnTo>
                  <a:lnTo>
                    <a:pt x="1567" y="1270"/>
                  </a:lnTo>
                  <a:lnTo>
                    <a:pt x="1571" y="1269"/>
                  </a:lnTo>
                  <a:lnTo>
                    <a:pt x="1575" y="1268"/>
                  </a:lnTo>
                  <a:lnTo>
                    <a:pt x="1579" y="1265"/>
                  </a:lnTo>
                  <a:lnTo>
                    <a:pt x="1583" y="1263"/>
                  </a:lnTo>
                  <a:lnTo>
                    <a:pt x="1587" y="1260"/>
                  </a:lnTo>
                  <a:lnTo>
                    <a:pt x="1589" y="1255"/>
                  </a:lnTo>
                  <a:lnTo>
                    <a:pt x="1592" y="1250"/>
                  </a:lnTo>
                  <a:lnTo>
                    <a:pt x="1594" y="1246"/>
                  </a:lnTo>
                  <a:lnTo>
                    <a:pt x="1597" y="1242"/>
                  </a:lnTo>
                  <a:lnTo>
                    <a:pt x="1601" y="1239"/>
                  </a:lnTo>
                  <a:lnTo>
                    <a:pt x="1605" y="1237"/>
                  </a:lnTo>
                  <a:lnTo>
                    <a:pt x="1615" y="1233"/>
                  </a:lnTo>
                  <a:lnTo>
                    <a:pt x="1628" y="1230"/>
                  </a:lnTo>
                  <a:lnTo>
                    <a:pt x="1655" y="1228"/>
                  </a:lnTo>
                  <a:lnTo>
                    <a:pt x="1685" y="1228"/>
                  </a:lnTo>
                  <a:lnTo>
                    <a:pt x="1712" y="1228"/>
                  </a:lnTo>
                  <a:lnTo>
                    <a:pt x="1733" y="1226"/>
                  </a:lnTo>
                  <a:lnTo>
                    <a:pt x="1740" y="1225"/>
                  </a:lnTo>
                  <a:lnTo>
                    <a:pt x="1745" y="1223"/>
                  </a:lnTo>
                  <a:lnTo>
                    <a:pt x="1745" y="1220"/>
                  </a:lnTo>
                  <a:lnTo>
                    <a:pt x="1745" y="1217"/>
                  </a:lnTo>
                  <a:lnTo>
                    <a:pt x="1743" y="1215"/>
                  </a:lnTo>
                  <a:lnTo>
                    <a:pt x="1742" y="1212"/>
                  </a:lnTo>
                  <a:lnTo>
                    <a:pt x="1723" y="1182"/>
                  </a:lnTo>
                  <a:lnTo>
                    <a:pt x="1714" y="1166"/>
                  </a:lnTo>
                  <a:lnTo>
                    <a:pt x="1711" y="1163"/>
                  </a:lnTo>
                  <a:lnTo>
                    <a:pt x="1708" y="1160"/>
                  </a:lnTo>
                  <a:lnTo>
                    <a:pt x="1705" y="1159"/>
                  </a:lnTo>
                  <a:lnTo>
                    <a:pt x="1698" y="1156"/>
                  </a:lnTo>
                  <a:lnTo>
                    <a:pt x="1683" y="1154"/>
                  </a:lnTo>
                  <a:lnTo>
                    <a:pt x="1658" y="1150"/>
                  </a:lnTo>
                  <a:lnTo>
                    <a:pt x="1637" y="1146"/>
                  </a:lnTo>
                  <a:lnTo>
                    <a:pt x="1624" y="1143"/>
                  </a:lnTo>
                  <a:lnTo>
                    <a:pt x="1615" y="1140"/>
                  </a:lnTo>
                  <a:lnTo>
                    <a:pt x="1611" y="1137"/>
                  </a:lnTo>
                  <a:lnTo>
                    <a:pt x="1610" y="1134"/>
                  </a:lnTo>
                  <a:lnTo>
                    <a:pt x="1610" y="1133"/>
                  </a:lnTo>
                  <a:lnTo>
                    <a:pt x="1611" y="1132"/>
                  </a:lnTo>
                  <a:lnTo>
                    <a:pt x="1614" y="1131"/>
                  </a:lnTo>
                  <a:lnTo>
                    <a:pt x="1620" y="1128"/>
                  </a:lnTo>
                  <a:lnTo>
                    <a:pt x="1628" y="1125"/>
                  </a:lnTo>
                  <a:lnTo>
                    <a:pt x="1650" y="1121"/>
                  </a:lnTo>
                  <a:lnTo>
                    <a:pt x="1675" y="1119"/>
                  </a:lnTo>
                  <a:lnTo>
                    <a:pt x="1686" y="1118"/>
                  </a:lnTo>
                  <a:lnTo>
                    <a:pt x="1697" y="1119"/>
                  </a:lnTo>
                  <a:lnTo>
                    <a:pt x="1706" y="1119"/>
                  </a:lnTo>
                  <a:lnTo>
                    <a:pt x="1712" y="1120"/>
                  </a:lnTo>
                  <a:lnTo>
                    <a:pt x="1718" y="1121"/>
                  </a:lnTo>
                  <a:lnTo>
                    <a:pt x="1723" y="1121"/>
                  </a:lnTo>
                  <a:lnTo>
                    <a:pt x="1729" y="1121"/>
                  </a:lnTo>
                  <a:lnTo>
                    <a:pt x="1736" y="1120"/>
                  </a:lnTo>
                  <a:lnTo>
                    <a:pt x="1749" y="1115"/>
                  </a:lnTo>
                  <a:lnTo>
                    <a:pt x="1764" y="1109"/>
                  </a:lnTo>
                  <a:lnTo>
                    <a:pt x="1780" y="1098"/>
                  </a:lnTo>
                  <a:lnTo>
                    <a:pt x="1797" y="1088"/>
                  </a:lnTo>
                  <a:lnTo>
                    <a:pt x="1813" y="1075"/>
                  </a:lnTo>
                  <a:lnTo>
                    <a:pt x="1830" y="1062"/>
                  </a:lnTo>
                  <a:lnTo>
                    <a:pt x="1865" y="1033"/>
                  </a:lnTo>
                  <a:lnTo>
                    <a:pt x="1895" y="1005"/>
                  </a:lnTo>
                  <a:lnTo>
                    <a:pt x="1922" y="982"/>
                  </a:lnTo>
                  <a:lnTo>
                    <a:pt x="1940" y="963"/>
                  </a:lnTo>
                  <a:lnTo>
                    <a:pt x="1953" y="949"/>
                  </a:lnTo>
                  <a:lnTo>
                    <a:pt x="1966" y="934"/>
                  </a:lnTo>
                  <a:lnTo>
                    <a:pt x="1977" y="917"/>
                  </a:lnTo>
                  <a:lnTo>
                    <a:pt x="1986" y="900"/>
                  </a:lnTo>
                  <a:lnTo>
                    <a:pt x="1996" y="883"/>
                  </a:lnTo>
                  <a:lnTo>
                    <a:pt x="2006" y="866"/>
                  </a:lnTo>
                  <a:lnTo>
                    <a:pt x="2018" y="851"/>
                  </a:lnTo>
                  <a:lnTo>
                    <a:pt x="2031" y="835"/>
                  </a:lnTo>
                  <a:lnTo>
                    <a:pt x="2039" y="829"/>
                  </a:lnTo>
                  <a:lnTo>
                    <a:pt x="2048" y="822"/>
                  </a:lnTo>
                  <a:lnTo>
                    <a:pt x="2056" y="817"/>
                  </a:lnTo>
                  <a:lnTo>
                    <a:pt x="2063" y="812"/>
                  </a:lnTo>
                  <a:lnTo>
                    <a:pt x="2080" y="803"/>
                  </a:lnTo>
                  <a:lnTo>
                    <a:pt x="2095" y="795"/>
                  </a:lnTo>
                  <a:lnTo>
                    <a:pt x="2101" y="790"/>
                  </a:lnTo>
                  <a:lnTo>
                    <a:pt x="2106" y="785"/>
                  </a:lnTo>
                  <a:lnTo>
                    <a:pt x="2110" y="778"/>
                  </a:lnTo>
                  <a:lnTo>
                    <a:pt x="2114" y="770"/>
                  </a:lnTo>
                  <a:lnTo>
                    <a:pt x="2117" y="763"/>
                  </a:lnTo>
                  <a:lnTo>
                    <a:pt x="2117" y="752"/>
                  </a:lnTo>
                  <a:lnTo>
                    <a:pt x="2117" y="741"/>
                  </a:lnTo>
                  <a:lnTo>
                    <a:pt x="2114" y="728"/>
                  </a:lnTo>
                  <a:lnTo>
                    <a:pt x="2111" y="716"/>
                  </a:lnTo>
                  <a:lnTo>
                    <a:pt x="2111" y="706"/>
                  </a:lnTo>
                  <a:lnTo>
                    <a:pt x="2114" y="698"/>
                  </a:lnTo>
                  <a:lnTo>
                    <a:pt x="2118" y="689"/>
                  </a:lnTo>
                  <a:lnTo>
                    <a:pt x="2120" y="681"/>
                  </a:lnTo>
                  <a:lnTo>
                    <a:pt x="2124" y="673"/>
                  </a:lnTo>
                  <a:lnTo>
                    <a:pt x="2127" y="664"/>
                  </a:lnTo>
                  <a:lnTo>
                    <a:pt x="2127" y="655"/>
                  </a:lnTo>
                  <a:lnTo>
                    <a:pt x="2127" y="653"/>
                  </a:lnTo>
                  <a:lnTo>
                    <a:pt x="2124" y="651"/>
                  </a:lnTo>
                  <a:lnTo>
                    <a:pt x="2120" y="650"/>
                  </a:lnTo>
                  <a:lnTo>
                    <a:pt x="2115" y="649"/>
                  </a:lnTo>
                  <a:lnTo>
                    <a:pt x="2102" y="646"/>
                  </a:lnTo>
                  <a:lnTo>
                    <a:pt x="2087" y="645"/>
                  </a:lnTo>
                  <a:lnTo>
                    <a:pt x="2071" y="643"/>
                  </a:lnTo>
                  <a:lnTo>
                    <a:pt x="2056" y="641"/>
                  </a:lnTo>
                  <a:lnTo>
                    <a:pt x="2043" y="640"/>
                  </a:lnTo>
                  <a:lnTo>
                    <a:pt x="2034" y="637"/>
                  </a:lnTo>
                  <a:lnTo>
                    <a:pt x="2016" y="632"/>
                  </a:lnTo>
                  <a:lnTo>
                    <a:pt x="2000" y="625"/>
                  </a:lnTo>
                  <a:lnTo>
                    <a:pt x="1986" y="619"/>
                  </a:lnTo>
                  <a:lnTo>
                    <a:pt x="1970" y="612"/>
                  </a:lnTo>
                  <a:lnTo>
                    <a:pt x="1955" y="606"/>
                  </a:lnTo>
                  <a:lnTo>
                    <a:pt x="1939" y="599"/>
                  </a:lnTo>
                  <a:lnTo>
                    <a:pt x="1922" y="596"/>
                  </a:lnTo>
                  <a:lnTo>
                    <a:pt x="1904" y="592"/>
                  </a:lnTo>
                  <a:lnTo>
                    <a:pt x="1890" y="589"/>
                  </a:lnTo>
                  <a:lnTo>
                    <a:pt x="1876" y="584"/>
                  </a:lnTo>
                  <a:lnTo>
                    <a:pt x="1863" y="579"/>
                  </a:lnTo>
                  <a:lnTo>
                    <a:pt x="1850" y="571"/>
                  </a:lnTo>
                  <a:lnTo>
                    <a:pt x="1837" y="564"/>
                  </a:lnTo>
                  <a:lnTo>
                    <a:pt x="1824" y="558"/>
                  </a:lnTo>
                  <a:lnTo>
                    <a:pt x="1810" y="553"/>
                  </a:lnTo>
                  <a:lnTo>
                    <a:pt x="1795" y="549"/>
                  </a:lnTo>
                  <a:lnTo>
                    <a:pt x="1778" y="546"/>
                  </a:lnTo>
                  <a:lnTo>
                    <a:pt x="1762" y="545"/>
                  </a:lnTo>
                  <a:lnTo>
                    <a:pt x="1745" y="546"/>
                  </a:lnTo>
                  <a:lnTo>
                    <a:pt x="1728" y="549"/>
                  </a:lnTo>
                  <a:lnTo>
                    <a:pt x="1693" y="555"/>
                  </a:lnTo>
                  <a:lnTo>
                    <a:pt x="1658" y="563"/>
                  </a:lnTo>
                  <a:lnTo>
                    <a:pt x="1623" y="572"/>
                  </a:lnTo>
                  <a:lnTo>
                    <a:pt x="1588" y="579"/>
                  </a:lnTo>
                  <a:lnTo>
                    <a:pt x="1571" y="580"/>
                  </a:lnTo>
                  <a:lnTo>
                    <a:pt x="1556" y="580"/>
                  </a:lnTo>
                  <a:lnTo>
                    <a:pt x="1539" y="579"/>
                  </a:lnTo>
                  <a:lnTo>
                    <a:pt x="1523" y="576"/>
                  </a:lnTo>
                  <a:lnTo>
                    <a:pt x="1523" y="572"/>
                  </a:lnTo>
                  <a:lnTo>
                    <a:pt x="1525" y="568"/>
                  </a:lnTo>
                  <a:lnTo>
                    <a:pt x="1526" y="564"/>
                  </a:lnTo>
                  <a:lnTo>
                    <a:pt x="1528" y="561"/>
                  </a:lnTo>
                  <a:lnTo>
                    <a:pt x="1535" y="554"/>
                  </a:lnTo>
                  <a:lnTo>
                    <a:pt x="1541" y="548"/>
                  </a:lnTo>
                  <a:lnTo>
                    <a:pt x="1557" y="539"/>
                  </a:lnTo>
                  <a:lnTo>
                    <a:pt x="1570" y="529"/>
                  </a:lnTo>
                  <a:lnTo>
                    <a:pt x="1576" y="520"/>
                  </a:lnTo>
                  <a:lnTo>
                    <a:pt x="1580" y="514"/>
                  </a:lnTo>
                  <a:lnTo>
                    <a:pt x="1582" y="507"/>
                  </a:lnTo>
                  <a:lnTo>
                    <a:pt x="1582" y="502"/>
                  </a:lnTo>
                  <a:lnTo>
                    <a:pt x="1583" y="497"/>
                  </a:lnTo>
                  <a:lnTo>
                    <a:pt x="1584" y="492"/>
                  </a:lnTo>
                  <a:lnTo>
                    <a:pt x="1588" y="487"/>
                  </a:lnTo>
                  <a:lnTo>
                    <a:pt x="1597" y="480"/>
                  </a:lnTo>
                  <a:lnTo>
                    <a:pt x="1604" y="476"/>
                  </a:lnTo>
                  <a:lnTo>
                    <a:pt x="1610" y="474"/>
                  </a:lnTo>
                  <a:lnTo>
                    <a:pt x="1615" y="472"/>
                  </a:lnTo>
                  <a:lnTo>
                    <a:pt x="1622" y="472"/>
                  </a:lnTo>
                  <a:lnTo>
                    <a:pt x="1633" y="474"/>
                  </a:lnTo>
                  <a:lnTo>
                    <a:pt x="1648" y="476"/>
                  </a:lnTo>
                  <a:lnTo>
                    <a:pt x="1657" y="478"/>
                  </a:lnTo>
                  <a:lnTo>
                    <a:pt x="1664" y="476"/>
                  </a:lnTo>
                  <a:lnTo>
                    <a:pt x="1673" y="475"/>
                  </a:lnTo>
                  <a:lnTo>
                    <a:pt x="1681" y="471"/>
                  </a:lnTo>
                  <a:lnTo>
                    <a:pt x="1688" y="466"/>
                  </a:lnTo>
                  <a:lnTo>
                    <a:pt x="1693" y="460"/>
                  </a:lnTo>
                  <a:lnTo>
                    <a:pt x="1696" y="452"/>
                  </a:lnTo>
                  <a:lnTo>
                    <a:pt x="1697" y="444"/>
                  </a:lnTo>
                  <a:lnTo>
                    <a:pt x="1676" y="445"/>
                  </a:lnTo>
                  <a:lnTo>
                    <a:pt x="1655" y="447"/>
                  </a:lnTo>
                  <a:lnTo>
                    <a:pt x="1645" y="445"/>
                  </a:lnTo>
                  <a:lnTo>
                    <a:pt x="1636" y="444"/>
                  </a:lnTo>
                  <a:lnTo>
                    <a:pt x="1627" y="440"/>
                  </a:lnTo>
                  <a:lnTo>
                    <a:pt x="1618" y="435"/>
                  </a:lnTo>
                  <a:lnTo>
                    <a:pt x="1606" y="426"/>
                  </a:lnTo>
                  <a:lnTo>
                    <a:pt x="1589" y="410"/>
                  </a:lnTo>
                  <a:lnTo>
                    <a:pt x="1582" y="403"/>
                  </a:lnTo>
                  <a:lnTo>
                    <a:pt x="1578" y="396"/>
                  </a:lnTo>
                  <a:lnTo>
                    <a:pt x="1576" y="393"/>
                  </a:lnTo>
                  <a:lnTo>
                    <a:pt x="1578" y="392"/>
                  </a:lnTo>
                  <a:lnTo>
                    <a:pt x="1579" y="392"/>
                  </a:lnTo>
                  <a:lnTo>
                    <a:pt x="1582" y="392"/>
                  </a:lnTo>
                  <a:lnTo>
                    <a:pt x="1593" y="395"/>
                  </a:lnTo>
                  <a:lnTo>
                    <a:pt x="1605" y="397"/>
                  </a:lnTo>
                  <a:lnTo>
                    <a:pt x="1616" y="400"/>
                  </a:lnTo>
                  <a:lnTo>
                    <a:pt x="1628" y="401"/>
                  </a:lnTo>
                  <a:lnTo>
                    <a:pt x="1636" y="401"/>
                  </a:lnTo>
                  <a:lnTo>
                    <a:pt x="1642" y="400"/>
                  </a:lnTo>
                  <a:lnTo>
                    <a:pt x="1649" y="397"/>
                  </a:lnTo>
                  <a:lnTo>
                    <a:pt x="1654" y="393"/>
                  </a:lnTo>
                  <a:lnTo>
                    <a:pt x="1664" y="386"/>
                  </a:lnTo>
                  <a:lnTo>
                    <a:pt x="1676" y="378"/>
                  </a:lnTo>
                  <a:lnTo>
                    <a:pt x="1692" y="375"/>
                  </a:lnTo>
                  <a:lnTo>
                    <a:pt x="1708" y="373"/>
                  </a:lnTo>
                  <a:lnTo>
                    <a:pt x="1720" y="368"/>
                  </a:lnTo>
                  <a:lnTo>
                    <a:pt x="1729" y="362"/>
                  </a:lnTo>
                  <a:lnTo>
                    <a:pt x="1737" y="357"/>
                  </a:lnTo>
                  <a:lnTo>
                    <a:pt x="1747" y="349"/>
                  </a:lnTo>
                  <a:lnTo>
                    <a:pt x="1782" y="327"/>
                  </a:lnTo>
                  <a:lnTo>
                    <a:pt x="1822" y="304"/>
                  </a:lnTo>
                  <a:lnTo>
                    <a:pt x="1845" y="294"/>
                  </a:lnTo>
                  <a:lnTo>
                    <a:pt x="1865" y="285"/>
                  </a:lnTo>
                  <a:lnTo>
                    <a:pt x="1886" y="277"/>
                  </a:lnTo>
                  <a:lnTo>
                    <a:pt x="1904" y="272"/>
                  </a:lnTo>
                  <a:lnTo>
                    <a:pt x="1925" y="268"/>
                  </a:lnTo>
                  <a:lnTo>
                    <a:pt x="1943" y="264"/>
                  </a:lnTo>
                  <a:lnTo>
                    <a:pt x="1951" y="261"/>
                  </a:lnTo>
                  <a:lnTo>
                    <a:pt x="1957" y="259"/>
                  </a:lnTo>
                  <a:lnTo>
                    <a:pt x="1964" y="256"/>
                  </a:lnTo>
                  <a:lnTo>
                    <a:pt x="1969" y="252"/>
                  </a:lnTo>
                  <a:lnTo>
                    <a:pt x="1974" y="247"/>
                  </a:lnTo>
                  <a:lnTo>
                    <a:pt x="1979" y="242"/>
                  </a:lnTo>
                  <a:lnTo>
                    <a:pt x="1983" y="237"/>
                  </a:lnTo>
                  <a:lnTo>
                    <a:pt x="1986" y="229"/>
                  </a:lnTo>
                  <a:lnTo>
                    <a:pt x="1988" y="221"/>
                  </a:lnTo>
                  <a:lnTo>
                    <a:pt x="1991" y="212"/>
                  </a:lnTo>
                  <a:lnTo>
                    <a:pt x="1992" y="202"/>
                  </a:lnTo>
                  <a:lnTo>
                    <a:pt x="1992" y="190"/>
                  </a:lnTo>
                  <a:lnTo>
                    <a:pt x="1993" y="181"/>
                  </a:lnTo>
                  <a:lnTo>
                    <a:pt x="1996" y="173"/>
                  </a:lnTo>
                  <a:lnTo>
                    <a:pt x="2000" y="164"/>
                  </a:lnTo>
                  <a:lnTo>
                    <a:pt x="2004" y="156"/>
                  </a:lnTo>
                  <a:lnTo>
                    <a:pt x="2006" y="149"/>
                  </a:lnTo>
                  <a:lnTo>
                    <a:pt x="2010" y="141"/>
                  </a:lnTo>
                  <a:lnTo>
                    <a:pt x="2013" y="132"/>
                  </a:lnTo>
                  <a:lnTo>
                    <a:pt x="2013" y="123"/>
                  </a:lnTo>
                  <a:lnTo>
                    <a:pt x="2001" y="124"/>
                  </a:lnTo>
                  <a:lnTo>
                    <a:pt x="1990" y="127"/>
                  </a:lnTo>
                  <a:lnTo>
                    <a:pt x="1979" y="130"/>
                  </a:lnTo>
                  <a:lnTo>
                    <a:pt x="1968" y="134"/>
                  </a:lnTo>
                  <a:lnTo>
                    <a:pt x="1955" y="140"/>
                  </a:lnTo>
                  <a:lnTo>
                    <a:pt x="1943" y="143"/>
                  </a:lnTo>
                  <a:lnTo>
                    <a:pt x="1931" y="145"/>
                  </a:lnTo>
                  <a:lnTo>
                    <a:pt x="1920" y="146"/>
                  </a:lnTo>
                  <a:lnTo>
                    <a:pt x="1908" y="145"/>
                  </a:lnTo>
                  <a:lnTo>
                    <a:pt x="1898" y="141"/>
                  </a:lnTo>
                  <a:lnTo>
                    <a:pt x="1890" y="136"/>
                  </a:lnTo>
                  <a:lnTo>
                    <a:pt x="1882" y="132"/>
                  </a:lnTo>
                  <a:lnTo>
                    <a:pt x="1873" y="128"/>
                  </a:lnTo>
                  <a:lnTo>
                    <a:pt x="1864" y="127"/>
                  </a:lnTo>
                  <a:lnTo>
                    <a:pt x="1857" y="127"/>
                  </a:lnTo>
                  <a:lnTo>
                    <a:pt x="1852" y="127"/>
                  </a:lnTo>
                  <a:lnTo>
                    <a:pt x="1845" y="128"/>
                  </a:lnTo>
                  <a:lnTo>
                    <a:pt x="1837" y="130"/>
                  </a:lnTo>
                  <a:lnTo>
                    <a:pt x="1832" y="132"/>
                  </a:lnTo>
                  <a:lnTo>
                    <a:pt x="1825" y="130"/>
                  </a:lnTo>
                  <a:lnTo>
                    <a:pt x="1817" y="128"/>
                  </a:lnTo>
                  <a:lnTo>
                    <a:pt x="1810" y="125"/>
                  </a:lnTo>
                  <a:lnTo>
                    <a:pt x="1794" y="118"/>
                  </a:lnTo>
                  <a:lnTo>
                    <a:pt x="1782" y="112"/>
                  </a:lnTo>
                  <a:lnTo>
                    <a:pt x="1772" y="111"/>
                  </a:lnTo>
                  <a:lnTo>
                    <a:pt x="1760" y="111"/>
                  </a:lnTo>
                  <a:lnTo>
                    <a:pt x="1749" y="112"/>
                  </a:lnTo>
                  <a:lnTo>
                    <a:pt x="1738" y="115"/>
                  </a:lnTo>
                  <a:lnTo>
                    <a:pt x="1727" y="115"/>
                  </a:lnTo>
                  <a:lnTo>
                    <a:pt x="1718" y="114"/>
                  </a:lnTo>
                  <a:lnTo>
                    <a:pt x="1712" y="112"/>
                  </a:lnTo>
                  <a:lnTo>
                    <a:pt x="1708" y="110"/>
                  </a:lnTo>
                  <a:lnTo>
                    <a:pt x="1705" y="106"/>
                  </a:lnTo>
                  <a:lnTo>
                    <a:pt x="1701" y="101"/>
                  </a:lnTo>
                  <a:lnTo>
                    <a:pt x="1693" y="90"/>
                  </a:lnTo>
                  <a:lnTo>
                    <a:pt x="1686" y="83"/>
                  </a:lnTo>
                  <a:lnTo>
                    <a:pt x="1679" y="77"/>
                  </a:lnTo>
                  <a:lnTo>
                    <a:pt x="1672" y="75"/>
                  </a:lnTo>
                  <a:lnTo>
                    <a:pt x="1664" y="73"/>
                  </a:lnTo>
                  <a:lnTo>
                    <a:pt x="1658" y="75"/>
                  </a:lnTo>
                  <a:lnTo>
                    <a:pt x="1650" y="76"/>
                  </a:lnTo>
                  <a:lnTo>
                    <a:pt x="1644" y="79"/>
                  </a:lnTo>
                  <a:lnTo>
                    <a:pt x="1631" y="85"/>
                  </a:lnTo>
                  <a:lnTo>
                    <a:pt x="1619" y="92"/>
                  </a:lnTo>
                  <a:lnTo>
                    <a:pt x="1614" y="94"/>
                  </a:lnTo>
                  <a:lnTo>
                    <a:pt x="1610" y="95"/>
                  </a:lnTo>
                  <a:lnTo>
                    <a:pt x="1606" y="95"/>
                  </a:lnTo>
                  <a:lnTo>
                    <a:pt x="1602" y="94"/>
                  </a:lnTo>
                  <a:lnTo>
                    <a:pt x="1596" y="86"/>
                  </a:lnTo>
                  <a:lnTo>
                    <a:pt x="1591" y="79"/>
                  </a:lnTo>
                  <a:lnTo>
                    <a:pt x="1587" y="70"/>
                  </a:lnTo>
                  <a:lnTo>
                    <a:pt x="1583" y="61"/>
                  </a:lnTo>
                  <a:lnTo>
                    <a:pt x="1578" y="41"/>
                  </a:lnTo>
                  <a:lnTo>
                    <a:pt x="1572" y="23"/>
                  </a:lnTo>
                  <a:lnTo>
                    <a:pt x="1570" y="15"/>
                  </a:lnTo>
                  <a:lnTo>
                    <a:pt x="1567" y="10"/>
                  </a:lnTo>
                  <a:lnTo>
                    <a:pt x="1565" y="6"/>
                  </a:lnTo>
                  <a:lnTo>
                    <a:pt x="1562" y="4"/>
                  </a:lnTo>
                  <a:lnTo>
                    <a:pt x="1559" y="1"/>
                  </a:lnTo>
                  <a:lnTo>
                    <a:pt x="1557" y="0"/>
                  </a:lnTo>
                  <a:lnTo>
                    <a:pt x="1554" y="0"/>
                  </a:lnTo>
                  <a:lnTo>
                    <a:pt x="1550" y="1"/>
                  </a:lnTo>
                  <a:lnTo>
                    <a:pt x="1545" y="5"/>
                  </a:lnTo>
                  <a:lnTo>
                    <a:pt x="1539" y="13"/>
                  </a:lnTo>
                  <a:lnTo>
                    <a:pt x="1532" y="22"/>
                  </a:lnTo>
                  <a:lnTo>
                    <a:pt x="1526" y="33"/>
                  </a:lnTo>
                  <a:lnTo>
                    <a:pt x="1514" y="58"/>
                  </a:lnTo>
                  <a:lnTo>
                    <a:pt x="1501" y="83"/>
                  </a:lnTo>
                  <a:lnTo>
                    <a:pt x="1496" y="94"/>
                  </a:lnTo>
                  <a:lnTo>
                    <a:pt x="1490" y="103"/>
                  </a:lnTo>
                  <a:lnTo>
                    <a:pt x="1484" y="111"/>
                  </a:lnTo>
                  <a:lnTo>
                    <a:pt x="1479" y="115"/>
                  </a:lnTo>
                  <a:lnTo>
                    <a:pt x="1470" y="133"/>
                  </a:lnTo>
                  <a:lnTo>
                    <a:pt x="1460" y="154"/>
                  </a:lnTo>
                  <a:lnTo>
                    <a:pt x="1457" y="158"/>
                  </a:lnTo>
                  <a:lnTo>
                    <a:pt x="1453" y="162"/>
                  </a:lnTo>
                  <a:lnTo>
                    <a:pt x="1451" y="164"/>
                  </a:lnTo>
                  <a:lnTo>
                    <a:pt x="1447" y="165"/>
                  </a:lnTo>
                  <a:lnTo>
                    <a:pt x="1443" y="167"/>
                  </a:lnTo>
                  <a:lnTo>
                    <a:pt x="1439" y="165"/>
                  </a:lnTo>
                  <a:lnTo>
                    <a:pt x="1434" y="164"/>
                  </a:lnTo>
                  <a:lnTo>
                    <a:pt x="1429" y="160"/>
                  </a:lnTo>
                  <a:lnTo>
                    <a:pt x="1425" y="156"/>
                  </a:lnTo>
                  <a:lnTo>
                    <a:pt x="1421" y="155"/>
                  </a:lnTo>
                  <a:lnTo>
                    <a:pt x="1418" y="155"/>
                  </a:lnTo>
                  <a:lnTo>
                    <a:pt x="1416" y="155"/>
                  </a:lnTo>
                  <a:lnTo>
                    <a:pt x="1413" y="156"/>
                  </a:lnTo>
                  <a:lnTo>
                    <a:pt x="1411" y="159"/>
                  </a:lnTo>
                  <a:lnTo>
                    <a:pt x="1409" y="162"/>
                  </a:lnTo>
                  <a:lnTo>
                    <a:pt x="1408" y="164"/>
                  </a:lnTo>
                  <a:lnTo>
                    <a:pt x="1407" y="180"/>
                  </a:lnTo>
                  <a:lnTo>
                    <a:pt x="1407" y="193"/>
                  </a:lnTo>
                  <a:lnTo>
                    <a:pt x="1408" y="206"/>
                  </a:lnTo>
                  <a:lnTo>
                    <a:pt x="1407" y="215"/>
                  </a:lnTo>
                  <a:lnTo>
                    <a:pt x="1404" y="221"/>
                  </a:lnTo>
                  <a:lnTo>
                    <a:pt x="1401" y="225"/>
                  </a:lnTo>
                  <a:lnTo>
                    <a:pt x="1396" y="226"/>
                  </a:lnTo>
                  <a:lnTo>
                    <a:pt x="1391" y="226"/>
                  </a:lnTo>
                  <a:lnTo>
                    <a:pt x="1386" y="226"/>
                  </a:lnTo>
                  <a:lnTo>
                    <a:pt x="1381" y="224"/>
                  </a:lnTo>
                  <a:lnTo>
                    <a:pt x="1376" y="222"/>
                  </a:lnTo>
                  <a:lnTo>
                    <a:pt x="1370" y="221"/>
                  </a:lnTo>
                  <a:lnTo>
                    <a:pt x="1366" y="221"/>
                  </a:lnTo>
                  <a:lnTo>
                    <a:pt x="1364" y="222"/>
                  </a:lnTo>
                  <a:lnTo>
                    <a:pt x="1363" y="225"/>
                  </a:lnTo>
                  <a:lnTo>
                    <a:pt x="1364" y="232"/>
                  </a:lnTo>
                  <a:lnTo>
                    <a:pt x="1365" y="239"/>
                  </a:lnTo>
                  <a:lnTo>
                    <a:pt x="1370" y="251"/>
                  </a:lnTo>
                  <a:lnTo>
                    <a:pt x="1378" y="265"/>
                  </a:lnTo>
                  <a:lnTo>
                    <a:pt x="1387" y="283"/>
                  </a:lnTo>
                  <a:lnTo>
                    <a:pt x="1391" y="291"/>
                  </a:lnTo>
                  <a:lnTo>
                    <a:pt x="1395" y="300"/>
                  </a:lnTo>
                  <a:lnTo>
                    <a:pt x="1396" y="308"/>
                  </a:lnTo>
                  <a:lnTo>
                    <a:pt x="1396" y="314"/>
                  </a:lnTo>
                  <a:lnTo>
                    <a:pt x="1392" y="323"/>
                  </a:lnTo>
                  <a:lnTo>
                    <a:pt x="1388" y="330"/>
                  </a:lnTo>
                  <a:lnTo>
                    <a:pt x="1383" y="334"/>
                  </a:lnTo>
                  <a:lnTo>
                    <a:pt x="1377" y="335"/>
                  </a:lnTo>
                  <a:lnTo>
                    <a:pt x="1370" y="335"/>
                  </a:lnTo>
                  <a:lnTo>
                    <a:pt x="1364" y="333"/>
                  </a:lnTo>
                  <a:lnTo>
                    <a:pt x="1356" y="330"/>
                  </a:lnTo>
                  <a:lnTo>
                    <a:pt x="1350" y="325"/>
                  </a:lnTo>
                  <a:lnTo>
                    <a:pt x="1322" y="304"/>
                  </a:lnTo>
                  <a:lnTo>
                    <a:pt x="1307" y="291"/>
                  </a:lnTo>
                  <a:lnTo>
                    <a:pt x="1303" y="290"/>
                  </a:lnTo>
                  <a:lnTo>
                    <a:pt x="1300" y="290"/>
                  </a:lnTo>
                  <a:lnTo>
                    <a:pt x="1298" y="291"/>
                  </a:lnTo>
                  <a:lnTo>
                    <a:pt x="1297" y="294"/>
                  </a:lnTo>
                  <a:lnTo>
                    <a:pt x="1294" y="299"/>
                  </a:lnTo>
                  <a:lnTo>
                    <a:pt x="1293" y="307"/>
                  </a:lnTo>
                  <a:lnTo>
                    <a:pt x="1293" y="323"/>
                  </a:lnTo>
                  <a:lnTo>
                    <a:pt x="1293" y="336"/>
                  </a:lnTo>
                  <a:lnTo>
                    <a:pt x="1294" y="353"/>
                  </a:lnTo>
                  <a:lnTo>
                    <a:pt x="1293" y="366"/>
                  </a:lnTo>
                  <a:lnTo>
                    <a:pt x="1291" y="375"/>
                  </a:lnTo>
                  <a:lnTo>
                    <a:pt x="1289" y="379"/>
                  </a:lnTo>
                  <a:lnTo>
                    <a:pt x="1287" y="380"/>
                  </a:lnTo>
                  <a:lnTo>
                    <a:pt x="1285" y="380"/>
                  </a:lnTo>
                  <a:lnTo>
                    <a:pt x="1284" y="380"/>
                  </a:lnTo>
                  <a:lnTo>
                    <a:pt x="1281" y="379"/>
                  </a:lnTo>
                  <a:lnTo>
                    <a:pt x="1277" y="375"/>
                  </a:lnTo>
                  <a:lnTo>
                    <a:pt x="1272" y="369"/>
                  </a:lnTo>
                  <a:lnTo>
                    <a:pt x="1262" y="352"/>
                  </a:lnTo>
                  <a:lnTo>
                    <a:pt x="1252" y="333"/>
                  </a:lnTo>
                  <a:lnTo>
                    <a:pt x="1245" y="313"/>
                  </a:lnTo>
                  <a:lnTo>
                    <a:pt x="1241" y="298"/>
                  </a:lnTo>
                  <a:lnTo>
                    <a:pt x="1236" y="301"/>
                  </a:lnTo>
                  <a:lnTo>
                    <a:pt x="1233" y="307"/>
                  </a:lnTo>
                  <a:lnTo>
                    <a:pt x="1230" y="312"/>
                  </a:lnTo>
                  <a:lnTo>
                    <a:pt x="1229" y="318"/>
                  </a:lnTo>
                  <a:lnTo>
                    <a:pt x="1229" y="330"/>
                  </a:lnTo>
                  <a:lnTo>
                    <a:pt x="1230" y="342"/>
                  </a:lnTo>
                  <a:lnTo>
                    <a:pt x="1230" y="349"/>
                  </a:lnTo>
                  <a:lnTo>
                    <a:pt x="1230" y="356"/>
                  </a:lnTo>
                  <a:lnTo>
                    <a:pt x="1229" y="361"/>
                  </a:lnTo>
                  <a:lnTo>
                    <a:pt x="1227" y="366"/>
                  </a:lnTo>
                  <a:lnTo>
                    <a:pt x="1223" y="374"/>
                  </a:lnTo>
                  <a:lnTo>
                    <a:pt x="1219" y="387"/>
                  </a:lnTo>
                  <a:lnTo>
                    <a:pt x="1220" y="393"/>
                  </a:lnTo>
                  <a:lnTo>
                    <a:pt x="1225" y="404"/>
                  </a:lnTo>
                  <a:lnTo>
                    <a:pt x="1232" y="417"/>
                  </a:lnTo>
                  <a:lnTo>
                    <a:pt x="1238" y="430"/>
                  </a:lnTo>
                  <a:lnTo>
                    <a:pt x="1241" y="435"/>
                  </a:lnTo>
                  <a:lnTo>
                    <a:pt x="1242" y="440"/>
                  </a:lnTo>
                  <a:lnTo>
                    <a:pt x="1243" y="445"/>
                  </a:lnTo>
                  <a:lnTo>
                    <a:pt x="1242" y="448"/>
                  </a:lnTo>
                  <a:lnTo>
                    <a:pt x="1241" y="450"/>
                  </a:lnTo>
                  <a:lnTo>
                    <a:pt x="1237" y="450"/>
                  </a:lnTo>
                  <a:lnTo>
                    <a:pt x="1232" y="449"/>
                  </a:lnTo>
                  <a:lnTo>
                    <a:pt x="1224" y="447"/>
                  </a:lnTo>
                  <a:lnTo>
                    <a:pt x="1210" y="437"/>
                  </a:lnTo>
                  <a:lnTo>
                    <a:pt x="1194" y="430"/>
                  </a:lnTo>
                  <a:lnTo>
                    <a:pt x="1186" y="428"/>
                  </a:lnTo>
                  <a:lnTo>
                    <a:pt x="1181" y="430"/>
                  </a:lnTo>
                  <a:lnTo>
                    <a:pt x="1179" y="431"/>
                  </a:lnTo>
                  <a:lnTo>
                    <a:pt x="1177" y="434"/>
                  </a:lnTo>
                  <a:lnTo>
                    <a:pt x="1176" y="437"/>
                  </a:lnTo>
                  <a:lnTo>
                    <a:pt x="1176" y="443"/>
                  </a:lnTo>
                  <a:lnTo>
                    <a:pt x="1177" y="456"/>
                  </a:lnTo>
                  <a:lnTo>
                    <a:pt x="1177" y="469"/>
                  </a:lnTo>
                  <a:lnTo>
                    <a:pt x="1179" y="479"/>
                  </a:lnTo>
                  <a:lnTo>
                    <a:pt x="1181" y="487"/>
                  </a:lnTo>
                  <a:lnTo>
                    <a:pt x="1183" y="491"/>
                  </a:lnTo>
                  <a:lnTo>
                    <a:pt x="1185" y="493"/>
                  </a:lnTo>
                  <a:lnTo>
                    <a:pt x="1188" y="496"/>
                  </a:lnTo>
                  <a:lnTo>
                    <a:pt x="1192" y="497"/>
                  </a:lnTo>
                  <a:lnTo>
                    <a:pt x="1195" y="497"/>
                  </a:lnTo>
                  <a:lnTo>
                    <a:pt x="1202" y="497"/>
                  </a:lnTo>
                  <a:lnTo>
                    <a:pt x="1208" y="496"/>
                  </a:lnTo>
                  <a:lnTo>
                    <a:pt x="1215" y="493"/>
                  </a:lnTo>
                  <a:lnTo>
                    <a:pt x="1217" y="493"/>
                  </a:lnTo>
                  <a:lnTo>
                    <a:pt x="1217" y="497"/>
                  </a:lnTo>
                  <a:lnTo>
                    <a:pt x="1217" y="501"/>
                  </a:lnTo>
                  <a:lnTo>
                    <a:pt x="1216" y="507"/>
                  </a:lnTo>
                  <a:lnTo>
                    <a:pt x="1215" y="520"/>
                  </a:lnTo>
                  <a:lnTo>
                    <a:pt x="1215" y="531"/>
                  </a:lnTo>
                  <a:lnTo>
                    <a:pt x="1216" y="537"/>
                  </a:lnTo>
                  <a:lnTo>
                    <a:pt x="1216" y="545"/>
                  </a:lnTo>
                  <a:lnTo>
                    <a:pt x="1216" y="553"/>
                  </a:lnTo>
                  <a:lnTo>
                    <a:pt x="1215" y="561"/>
                  </a:lnTo>
                  <a:lnTo>
                    <a:pt x="1212" y="567"/>
                  </a:lnTo>
                  <a:lnTo>
                    <a:pt x="1210" y="575"/>
                  </a:lnTo>
                  <a:lnTo>
                    <a:pt x="1207" y="580"/>
                  </a:lnTo>
                  <a:lnTo>
                    <a:pt x="1203" y="585"/>
                  </a:lnTo>
                  <a:lnTo>
                    <a:pt x="1195" y="590"/>
                  </a:lnTo>
                  <a:lnTo>
                    <a:pt x="1189" y="594"/>
                  </a:lnTo>
                  <a:lnTo>
                    <a:pt x="1181" y="596"/>
                  </a:lnTo>
                  <a:lnTo>
                    <a:pt x="1175" y="598"/>
                  </a:lnTo>
                  <a:lnTo>
                    <a:pt x="1172" y="599"/>
                  </a:lnTo>
                  <a:lnTo>
                    <a:pt x="1171" y="601"/>
                  </a:lnTo>
                  <a:lnTo>
                    <a:pt x="1170" y="603"/>
                  </a:lnTo>
                  <a:lnTo>
                    <a:pt x="1168" y="606"/>
                  </a:lnTo>
                  <a:lnTo>
                    <a:pt x="1170" y="612"/>
                  </a:lnTo>
                  <a:lnTo>
                    <a:pt x="1175" y="623"/>
                  </a:lnTo>
                  <a:lnTo>
                    <a:pt x="1179" y="631"/>
                  </a:lnTo>
                  <a:lnTo>
                    <a:pt x="1181" y="636"/>
                  </a:lnTo>
                  <a:lnTo>
                    <a:pt x="1181" y="640"/>
                  </a:lnTo>
                  <a:lnTo>
                    <a:pt x="1180" y="643"/>
                  </a:lnTo>
                  <a:lnTo>
                    <a:pt x="1179" y="646"/>
                  </a:lnTo>
                  <a:lnTo>
                    <a:pt x="1176" y="646"/>
                  </a:lnTo>
                  <a:lnTo>
                    <a:pt x="1172" y="646"/>
                  </a:lnTo>
                  <a:lnTo>
                    <a:pt x="1167" y="646"/>
                  </a:lnTo>
                  <a:lnTo>
                    <a:pt x="1158" y="643"/>
                  </a:lnTo>
                  <a:lnTo>
                    <a:pt x="1149" y="640"/>
                  </a:lnTo>
                  <a:lnTo>
                    <a:pt x="1142" y="636"/>
                  </a:lnTo>
                  <a:lnTo>
                    <a:pt x="1140" y="633"/>
                  </a:lnTo>
                  <a:lnTo>
                    <a:pt x="1135" y="638"/>
                  </a:lnTo>
                  <a:lnTo>
                    <a:pt x="1132" y="646"/>
                  </a:lnTo>
                  <a:lnTo>
                    <a:pt x="1129" y="655"/>
                  </a:lnTo>
                  <a:lnTo>
                    <a:pt x="1128" y="664"/>
                  </a:lnTo>
                  <a:lnTo>
                    <a:pt x="1127" y="672"/>
                  </a:lnTo>
                  <a:lnTo>
                    <a:pt x="1124" y="680"/>
                  </a:lnTo>
                  <a:lnTo>
                    <a:pt x="1123" y="684"/>
                  </a:lnTo>
                  <a:lnTo>
                    <a:pt x="1122" y="685"/>
                  </a:lnTo>
                  <a:lnTo>
                    <a:pt x="1105" y="677"/>
                  </a:lnTo>
                  <a:lnTo>
                    <a:pt x="1097" y="675"/>
                  </a:lnTo>
                  <a:lnTo>
                    <a:pt x="1096" y="676"/>
                  </a:lnTo>
                  <a:lnTo>
                    <a:pt x="1096" y="680"/>
                  </a:lnTo>
                  <a:lnTo>
                    <a:pt x="1097" y="686"/>
                  </a:lnTo>
                  <a:lnTo>
                    <a:pt x="1098" y="695"/>
                  </a:lnTo>
                  <a:lnTo>
                    <a:pt x="1100" y="704"/>
                  </a:lnTo>
                  <a:lnTo>
                    <a:pt x="1098" y="712"/>
                  </a:lnTo>
                  <a:lnTo>
                    <a:pt x="1096" y="717"/>
                  </a:lnTo>
                  <a:lnTo>
                    <a:pt x="1092" y="722"/>
                  </a:lnTo>
                  <a:lnTo>
                    <a:pt x="1085" y="724"/>
                  </a:lnTo>
                  <a:lnTo>
                    <a:pt x="1078" y="726"/>
                  </a:lnTo>
                  <a:lnTo>
                    <a:pt x="1070" y="726"/>
                  </a:lnTo>
                  <a:lnTo>
                    <a:pt x="1061" y="725"/>
                  </a:lnTo>
                  <a:lnTo>
                    <a:pt x="1041" y="724"/>
                  </a:lnTo>
                  <a:lnTo>
                    <a:pt x="1022" y="720"/>
                  </a:lnTo>
                  <a:lnTo>
                    <a:pt x="1013" y="720"/>
                  </a:lnTo>
                  <a:lnTo>
                    <a:pt x="1004" y="719"/>
                  </a:lnTo>
                  <a:lnTo>
                    <a:pt x="995" y="719"/>
                  </a:lnTo>
                  <a:lnTo>
                    <a:pt x="987" y="720"/>
                  </a:lnTo>
                  <a:lnTo>
                    <a:pt x="988" y="722"/>
                  </a:lnTo>
                  <a:lnTo>
                    <a:pt x="989" y="725"/>
                  </a:lnTo>
                  <a:lnTo>
                    <a:pt x="993" y="729"/>
                  </a:lnTo>
                  <a:lnTo>
                    <a:pt x="999" y="733"/>
                  </a:lnTo>
                  <a:lnTo>
                    <a:pt x="1010" y="741"/>
                  </a:lnTo>
                  <a:lnTo>
                    <a:pt x="1024" y="750"/>
                  </a:lnTo>
                  <a:lnTo>
                    <a:pt x="1053" y="765"/>
                  </a:lnTo>
                  <a:lnTo>
                    <a:pt x="1074" y="773"/>
                  </a:lnTo>
                  <a:lnTo>
                    <a:pt x="1063" y="778"/>
                  </a:lnTo>
                  <a:lnTo>
                    <a:pt x="1044" y="789"/>
                  </a:lnTo>
                  <a:lnTo>
                    <a:pt x="1035" y="795"/>
                  </a:lnTo>
                  <a:lnTo>
                    <a:pt x="1028" y="803"/>
                  </a:lnTo>
                  <a:lnTo>
                    <a:pt x="1027" y="807"/>
                  </a:lnTo>
                  <a:lnTo>
                    <a:pt x="1027" y="811"/>
                  </a:lnTo>
                  <a:lnTo>
                    <a:pt x="1028" y="813"/>
                  </a:lnTo>
                  <a:lnTo>
                    <a:pt x="1032" y="817"/>
                  </a:lnTo>
                  <a:lnTo>
                    <a:pt x="1049" y="831"/>
                  </a:lnTo>
                  <a:lnTo>
                    <a:pt x="1062" y="840"/>
                  </a:lnTo>
                  <a:lnTo>
                    <a:pt x="1070" y="843"/>
                  </a:lnTo>
                  <a:lnTo>
                    <a:pt x="1078" y="842"/>
                  </a:lnTo>
                  <a:lnTo>
                    <a:pt x="1088" y="839"/>
                  </a:lnTo>
                  <a:lnTo>
                    <a:pt x="1101" y="835"/>
                  </a:lnTo>
                  <a:lnTo>
                    <a:pt x="1129" y="824"/>
                  </a:lnTo>
                  <a:lnTo>
                    <a:pt x="1157" y="811"/>
                  </a:lnTo>
                  <a:lnTo>
                    <a:pt x="1170" y="803"/>
                  </a:lnTo>
                  <a:lnTo>
                    <a:pt x="1183" y="795"/>
                  </a:lnTo>
                  <a:lnTo>
                    <a:pt x="1193" y="785"/>
                  </a:lnTo>
                  <a:lnTo>
                    <a:pt x="1203" y="773"/>
                  </a:lnTo>
                  <a:lnTo>
                    <a:pt x="1210" y="769"/>
                  </a:lnTo>
                  <a:lnTo>
                    <a:pt x="1219" y="763"/>
                  </a:lnTo>
                  <a:lnTo>
                    <a:pt x="1229" y="757"/>
                  </a:lnTo>
                  <a:lnTo>
                    <a:pt x="1236" y="757"/>
                  </a:lnTo>
                  <a:lnTo>
                    <a:pt x="1236" y="759"/>
                  </a:lnTo>
                  <a:lnTo>
                    <a:pt x="1236" y="763"/>
                  </a:lnTo>
                  <a:lnTo>
                    <a:pt x="1233" y="767"/>
                  </a:lnTo>
                  <a:lnTo>
                    <a:pt x="1230" y="772"/>
                  </a:lnTo>
                  <a:lnTo>
                    <a:pt x="1224" y="781"/>
                  </a:lnTo>
                  <a:lnTo>
                    <a:pt x="1220" y="787"/>
                  </a:lnTo>
                  <a:lnTo>
                    <a:pt x="1210" y="804"/>
                  </a:lnTo>
                  <a:lnTo>
                    <a:pt x="1197" y="824"/>
                  </a:lnTo>
                  <a:lnTo>
                    <a:pt x="1190" y="831"/>
                  </a:lnTo>
                  <a:lnTo>
                    <a:pt x="1184" y="840"/>
                  </a:lnTo>
                  <a:lnTo>
                    <a:pt x="1176" y="847"/>
                  </a:lnTo>
                  <a:lnTo>
                    <a:pt x="1167" y="851"/>
                  </a:lnTo>
                  <a:lnTo>
                    <a:pt x="1140" y="865"/>
                  </a:lnTo>
                  <a:lnTo>
                    <a:pt x="1102" y="887"/>
                  </a:lnTo>
                  <a:lnTo>
                    <a:pt x="1083" y="899"/>
                  </a:lnTo>
                  <a:lnTo>
                    <a:pt x="1067" y="912"/>
                  </a:lnTo>
                  <a:lnTo>
                    <a:pt x="1059" y="917"/>
                  </a:lnTo>
                  <a:lnTo>
                    <a:pt x="1054" y="923"/>
                  </a:lnTo>
                  <a:lnTo>
                    <a:pt x="1049" y="928"/>
                  </a:lnTo>
                  <a:lnTo>
                    <a:pt x="1046" y="934"/>
                  </a:lnTo>
                  <a:lnTo>
                    <a:pt x="1041" y="945"/>
                  </a:lnTo>
                  <a:lnTo>
                    <a:pt x="1036" y="956"/>
                  </a:lnTo>
                  <a:lnTo>
                    <a:pt x="1032" y="966"/>
                  </a:lnTo>
                  <a:lnTo>
                    <a:pt x="1028" y="979"/>
                  </a:lnTo>
                  <a:lnTo>
                    <a:pt x="1027" y="984"/>
                  </a:lnTo>
                  <a:lnTo>
                    <a:pt x="1027" y="991"/>
                  </a:lnTo>
                  <a:lnTo>
                    <a:pt x="1028" y="995"/>
                  </a:lnTo>
                  <a:lnTo>
                    <a:pt x="1030" y="1000"/>
                  </a:lnTo>
                  <a:lnTo>
                    <a:pt x="1034" y="1009"/>
                  </a:lnTo>
                  <a:lnTo>
                    <a:pt x="1035" y="1018"/>
                  </a:lnTo>
                  <a:lnTo>
                    <a:pt x="1032" y="1040"/>
                  </a:lnTo>
                  <a:lnTo>
                    <a:pt x="1028" y="1061"/>
                  </a:lnTo>
                  <a:lnTo>
                    <a:pt x="1030" y="1064"/>
                  </a:lnTo>
                  <a:lnTo>
                    <a:pt x="1031" y="1067"/>
                  </a:lnTo>
                  <a:lnTo>
                    <a:pt x="1032" y="1070"/>
                  </a:lnTo>
                  <a:lnTo>
                    <a:pt x="1036" y="1071"/>
                  </a:lnTo>
                  <a:lnTo>
                    <a:pt x="1040" y="1071"/>
                  </a:lnTo>
                  <a:lnTo>
                    <a:pt x="1046" y="1071"/>
                  </a:lnTo>
                  <a:lnTo>
                    <a:pt x="1054" y="1068"/>
                  </a:lnTo>
                  <a:lnTo>
                    <a:pt x="1063" y="1066"/>
                  </a:lnTo>
                  <a:lnTo>
                    <a:pt x="1093" y="1048"/>
                  </a:lnTo>
                  <a:lnTo>
                    <a:pt x="1131" y="1026"/>
                  </a:lnTo>
                  <a:lnTo>
                    <a:pt x="1138" y="1022"/>
                  </a:lnTo>
                  <a:lnTo>
                    <a:pt x="1146" y="1019"/>
                  </a:lnTo>
                  <a:lnTo>
                    <a:pt x="1154" y="1018"/>
                  </a:lnTo>
                  <a:lnTo>
                    <a:pt x="1159" y="1018"/>
                  </a:lnTo>
                  <a:lnTo>
                    <a:pt x="1162" y="1019"/>
                  </a:lnTo>
                  <a:lnTo>
                    <a:pt x="1164" y="1020"/>
                  </a:lnTo>
                  <a:lnTo>
                    <a:pt x="1166" y="1023"/>
                  </a:lnTo>
                  <a:lnTo>
                    <a:pt x="1167" y="1026"/>
                  </a:lnTo>
                  <a:lnTo>
                    <a:pt x="1168" y="1033"/>
                  </a:lnTo>
                  <a:lnTo>
                    <a:pt x="1167" y="1044"/>
                  </a:lnTo>
                  <a:lnTo>
                    <a:pt x="1164" y="1054"/>
                  </a:lnTo>
                  <a:lnTo>
                    <a:pt x="1164" y="1063"/>
                  </a:lnTo>
                  <a:lnTo>
                    <a:pt x="1164" y="1072"/>
                  </a:lnTo>
                  <a:lnTo>
                    <a:pt x="1166" y="1081"/>
                  </a:lnTo>
                  <a:lnTo>
                    <a:pt x="1170" y="1097"/>
                  </a:lnTo>
                  <a:lnTo>
                    <a:pt x="1176" y="1111"/>
                  </a:lnTo>
                  <a:lnTo>
                    <a:pt x="1184" y="1124"/>
                  </a:lnTo>
                  <a:lnTo>
                    <a:pt x="1192" y="1138"/>
                  </a:lnTo>
                  <a:lnTo>
                    <a:pt x="1201" y="1154"/>
                  </a:lnTo>
                  <a:lnTo>
                    <a:pt x="1207" y="1172"/>
                  </a:lnTo>
                  <a:lnTo>
                    <a:pt x="1211" y="1184"/>
                  </a:lnTo>
                  <a:lnTo>
                    <a:pt x="1217" y="1195"/>
                  </a:lnTo>
                  <a:lnTo>
                    <a:pt x="1223" y="1207"/>
                  </a:lnTo>
                  <a:lnTo>
                    <a:pt x="1227" y="1217"/>
                  </a:lnTo>
                  <a:lnTo>
                    <a:pt x="1219" y="1216"/>
                  </a:lnTo>
                  <a:lnTo>
                    <a:pt x="1212" y="1215"/>
                  </a:lnTo>
                  <a:lnTo>
                    <a:pt x="1205" y="1213"/>
                  </a:lnTo>
                  <a:lnTo>
                    <a:pt x="1198" y="1211"/>
                  </a:lnTo>
                  <a:lnTo>
                    <a:pt x="1186" y="1206"/>
                  </a:lnTo>
                  <a:lnTo>
                    <a:pt x="1175" y="1202"/>
                  </a:lnTo>
                  <a:lnTo>
                    <a:pt x="1170" y="1200"/>
                  </a:lnTo>
                  <a:lnTo>
                    <a:pt x="1163" y="1200"/>
                  </a:lnTo>
                  <a:lnTo>
                    <a:pt x="1158" y="1202"/>
                  </a:lnTo>
                  <a:lnTo>
                    <a:pt x="1153" y="1203"/>
                  </a:lnTo>
                  <a:lnTo>
                    <a:pt x="1148" y="1207"/>
                  </a:lnTo>
                  <a:lnTo>
                    <a:pt x="1142" y="1212"/>
                  </a:lnTo>
                  <a:lnTo>
                    <a:pt x="1137" y="1219"/>
                  </a:lnTo>
                  <a:lnTo>
                    <a:pt x="1131" y="1228"/>
                  </a:lnTo>
                  <a:lnTo>
                    <a:pt x="1123" y="1243"/>
                  </a:lnTo>
                  <a:lnTo>
                    <a:pt x="1119" y="1256"/>
                  </a:lnTo>
                  <a:lnTo>
                    <a:pt x="1118" y="1268"/>
                  </a:lnTo>
                  <a:lnTo>
                    <a:pt x="1119" y="1278"/>
                  </a:lnTo>
                  <a:lnTo>
                    <a:pt x="1125" y="1299"/>
                  </a:lnTo>
                  <a:lnTo>
                    <a:pt x="1136" y="1327"/>
                  </a:lnTo>
                  <a:lnTo>
                    <a:pt x="1138" y="1339"/>
                  </a:lnTo>
                  <a:lnTo>
                    <a:pt x="1141" y="1349"/>
                  </a:lnTo>
                  <a:lnTo>
                    <a:pt x="1142" y="1360"/>
                  </a:lnTo>
                  <a:lnTo>
                    <a:pt x="1142" y="1370"/>
                  </a:lnTo>
                  <a:lnTo>
                    <a:pt x="1141" y="1381"/>
                  </a:lnTo>
                  <a:lnTo>
                    <a:pt x="1136" y="1390"/>
                  </a:lnTo>
                  <a:lnTo>
                    <a:pt x="1133" y="1394"/>
                  </a:lnTo>
                  <a:lnTo>
                    <a:pt x="1129" y="1397"/>
                  </a:lnTo>
                  <a:lnTo>
                    <a:pt x="1125" y="1401"/>
                  </a:lnTo>
                  <a:lnTo>
                    <a:pt x="1120" y="1405"/>
                  </a:lnTo>
                  <a:lnTo>
                    <a:pt x="1113" y="1408"/>
                  </a:lnTo>
                  <a:lnTo>
                    <a:pt x="1105" y="1408"/>
                  </a:lnTo>
                  <a:lnTo>
                    <a:pt x="1096" y="1408"/>
                  </a:lnTo>
                  <a:lnTo>
                    <a:pt x="1087" y="1406"/>
                  </a:lnTo>
                  <a:lnTo>
                    <a:pt x="1078" y="1405"/>
                  </a:lnTo>
                  <a:lnTo>
                    <a:pt x="1070" y="1405"/>
                  </a:lnTo>
                  <a:lnTo>
                    <a:pt x="1066" y="1405"/>
                  </a:lnTo>
                  <a:lnTo>
                    <a:pt x="1062" y="1406"/>
                  </a:lnTo>
                  <a:lnTo>
                    <a:pt x="1059" y="1408"/>
                  </a:lnTo>
                  <a:lnTo>
                    <a:pt x="1057" y="1410"/>
                  </a:lnTo>
                  <a:lnTo>
                    <a:pt x="1050" y="1421"/>
                  </a:lnTo>
                  <a:lnTo>
                    <a:pt x="1048" y="1430"/>
                  </a:lnTo>
                  <a:lnTo>
                    <a:pt x="1045" y="1439"/>
                  </a:lnTo>
                  <a:lnTo>
                    <a:pt x="1044" y="1448"/>
                  </a:lnTo>
                  <a:lnTo>
                    <a:pt x="1040" y="1457"/>
                  </a:lnTo>
                  <a:lnTo>
                    <a:pt x="1036" y="1465"/>
                  </a:lnTo>
                  <a:lnTo>
                    <a:pt x="1032" y="1469"/>
                  </a:lnTo>
                  <a:lnTo>
                    <a:pt x="1028" y="1473"/>
                  </a:lnTo>
                  <a:lnTo>
                    <a:pt x="1023" y="1476"/>
                  </a:lnTo>
                  <a:lnTo>
                    <a:pt x="1015" y="1479"/>
                  </a:lnTo>
                  <a:lnTo>
                    <a:pt x="1004" y="1485"/>
                  </a:lnTo>
                  <a:lnTo>
                    <a:pt x="995" y="1493"/>
                  </a:lnTo>
                  <a:lnTo>
                    <a:pt x="988" y="1501"/>
                  </a:lnTo>
                  <a:lnTo>
                    <a:pt x="983" y="1510"/>
                  </a:lnTo>
                  <a:lnTo>
                    <a:pt x="977" y="1530"/>
                  </a:lnTo>
                  <a:lnTo>
                    <a:pt x="970" y="1554"/>
                  </a:lnTo>
                  <a:lnTo>
                    <a:pt x="969" y="1566"/>
                  </a:lnTo>
                  <a:lnTo>
                    <a:pt x="969" y="1577"/>
                  </a:lnTo>
                  <a:lnTo>
                    <a:pt x="967" y="1583"/>
                  </a:lnTo>
                  <a:lnTo>
                    <a:pt x="967" y="1589"/>
                  </a:lnTo>
                  <a:lnTo>
                    <a:pt x="966" y="1594"/>
                  </a:lnTo>
                  <a:lnTo>
                    <a:pt x="964" y="1599"/>
                  </a:lnTo>
                  <a:lnTo>
                    <a:pt x="958" y="1605"/>
                  </a:lnTo>
                  <a:lnTo>
                    <a:pt x="954" y="1609"/>
                  </a:lnTo>
                  <a:lnTo>
                    <a:pt x="951" y="1609"/>
                  </a:lnTo>
                  <a:lnTo>
                    <a:pt x="948" y="1606"/>
                  </a:lnTo>
                  <a:lnTo>
                    <a:pt x="945" y="1602"/>
                  </a:lnTo>
                  <a:lnTo>
                    <a:pt x="944" y="1597"/>
                  </a:lnTo>
                  <a:lnTo>
                    <a:pt x="943" y="1589"/>
                  </a:lnTo>
                  <a:lnTo>
                    <a:pt x="942" y="1581"/>
                  </a:lnTo>
                  <a:lnTo>
                    <a:pt x="939" y="1548"/>
                  </a:lnTo>
                  <a:lnTo>
                    <a:pt x="935" y="1531"/>
                  </a:lnTo>
                  <a:lnTo>
                    <a:pt x="932" y="1536"/>
                  </a:lnTo>
                  <a:lnTo>
                    <a:pt x="927" y="1541"/>
                  </a:lnTo>
                  <a:lnTo>
                    <a:pt x="922" y="1545"/>
                  </a:lnTo>
                  <a:lnTo>
                    <a:pt x="917" y="1550"/>
                  </a:lnTo>
                  <a:lnTo>
                    <a:pt x="912" y="1555"/>
                  </a:lnTo>
                  <a:lnTo>
                    <a:pt x="909" y="1562"/>
                  </a:lnTo>
                  <a:lnTo>
                    <a:pt x="908" y="1566"/>
                  </a:lnTo>
                  <a:lnTo>
                    <a:pt x="908" y="1570"/>
                  </a:lnTo>
                  <a:lnTo>
                    <a:pt x="908" y="1574"/>
                  </a:lnTo>
                  <a:lnTo>
                    <a:pt x="910" y="1579"/>
                  </a:lnTo>
                  <a:lnTo>
                    <a:pt x="917" y="1597"/>
                  </a:lnTo>
                  <a:lnTo>
                    <a:pt x="921" y="1611"/>
                  </a:lnTo>
                  <a:lnTo>
                    <a:pt x="925" y="1624"/>
                  </a:lnTo>
                  <a:lnTo>
                    <a:pt x="926" y="1636"/>
                  </a:lnTo>
                  <a:lnTo>
                    <a:pt x="927" y="1659"/>
                  </a:lnTo>
                  <a:lnTo>
                    <a:pt x="926" y="1691"/>
                  </a:lnTo>
                  <a:lnTo>
                    <a:pt x="929" y="1706"/>
                  </a:lnTo>
                  <a:lnTo>
                    <a:pt x="934" y="1723"/>
                  </a:lnTo>
                  <a:lnTo>
                    <a:pt x="936" y="1732"/>
                  </a:lnTo>
                  <a:lnTo>
                    <a:pt x="940" y="1739"/>
                  </a:lnTo>
                  <a:lnTo>
                    <a:pt x="944" y="1746"/>
                  </a:lnTo>
                  <a:lnTo>
                    <a:pt x="948" y="1748"/>
                  </a:lnTo>
                  <a:lnTo>
                    <a:pt x="949" y="1742"/>
                  </a:lnTo>
                  <a:lnTo>
                    <a:pt x="951" y="1723"/>
                  </a:lnTo>
                  <a:lnTo>
                    <a:pt x="951" y="1711"/>
                  </a:lnTo>
                  <a:lnTo>
                    <a:pt x="951" y="1699"/>
                  </a:lnTo>
                  <a:lnTo>
                    <a:pt x="952" y="1689"/>
                  </a:lnTo>
                  <a:lnTo>
                    <a:pt x="954" y="1681"/>
                  </a:lnTo>
                  <a:lnTo>
                    <a:pt x="956" y="1676"/>
                  </a:lnTo>
                  <a:lnTo>
                    <a:pt x="958" y="1673"/>
                  </a:lnTo>
                  <a:lnTo>
                    <a:pt x="961" y="1671"/>
                  </a:lnTo>
                  <a:lnTo>
                    <a:pt x="964" y="1669"/>
                  </a:lnTo>
                  <a:lnTo>
                    <a:pt x="966" y="1669"/>
                  </a:lnTo>
                  <a:lnTo>
                    <a:pt x="970" y="1671"/>
                  </a:lnTo>
                  <a:lnTo>
                    <a:pt x="974" y="1672"/>
                  </a:lnTo>
                  <a:lnTo>
                    <a:pt x="977" y="1675"/>
                  </a:lnTo>
                  <a:lnTo>
                    <a:pt x="984" y="1681"/>
                  </a:lnTo>
                  <a:lnTo>
                    <a:pt x="992" y="1690"/>
                  </a:lnTo>
                  <a:lnTo>
                    <a:pt x="1001" y="1701"/>
                  </a:lnTo>
                  <a:lnTo>
                    <a:pt x="1009" y="1712"/>
                  </a:lnTo>
                  <a:lnTo>
                    <a:pt x="1026" y="1738"/>
                  </a:lnTo>
                  <a:lnTo>
                    <a:pt x="1041" y="1761"/>
                  </a:lnTo>
                  <a:lnTo>
                    <a:pt x="1049" y="1770"/>
                  </a:lnTo>
                  <a:lnTo>
                    <a:pt x="1056" y="1778"/>
                  </a:lnTo>
                  <a:lnTo>
                    <a:pt x="1061" y="1783"/>
                  </a:lnTo>
                  <a:lnTo>
                    <a:pt x="1065" y="1786"/>
                  </a:lnTo>
                  <a:lnTo>
                    <a:pt x="1070" y="1758"/>
                  </a:lnTo>
                  <a:lnTo>
                    <a:pt x="1076" y="1717"/>
                  </a:lnTo>
                  <a:lnTo>
                    <a:pt x="1079" y="1707"/>
                  </a:lnTo>
                  <a:lnTo>
                    <a:pt x="1081" y="1698"/>
                  </a:lnTo>
                  <a:lnTo>
                    <a:pt x="1085" y="1690"/>
                  </a:lnTo>
                  <a:lnTo>
                    <a:pt x="1089" y="1682"/>
                  </a:lnTo>
                  <a:lnTo>
                    <a:pt x="1093" y="1677"/>
                  </a:lnTo>
                  <a:lnTo>
                    <a:pt x="1098" y="1673"/>
                  </a:lnTo>
                  <a:lnTo>
                    <a:pt x="1103" y="1671"/>
                  </a:lnTo>
                  <a:lnTo>
                    <a:pt x="1110" y="1671"/>
                  </a:lnTo>
                  <a:lnTo>
                    <a:pt x="1116" y="1672"/>
                  </a:lnTo>
                  <a:lnTo>
                    <a:pt x="1120" y="1675"/>
                  </a:lnTo>
                  <a:lnTo>
                    <a:pt x="1124" y="1677"/>
                  </a:lnTo>
                  <a:lnTo>
                    <a:pt x="1128" y="1680"/>
                  </a:lnTo>
                  <a:lnTo>
                    <a:pt x="1132" y="1686"/>
                  </a:lnTo>
                  <a:lnTo>
                    <a:pt x="1136" y="1693"/>
                  </a:lnTo>
                  <a:lnTo>
                    <a:pt x="1141" y="1701"/>
                  </a:lnTo>
                  <a:lnTo>
                    <a:pt x="1148" y="1707"/>
                  </a:lnTo>
                  <a:lnTo>
                    <a:pt x="1151" y="1710"/>
                  </a:lnTo>
                  <a:lnTo>
                    <a:pt x="1157" y="1712"/>
                  </a:lnTo>
                  <a:lnTo>
                    <a:pt x="1162" y="1715"/>
                  </a:lnTo>
                  <a:lnTo>
                    <a:pt x="1170" y="1716"/>
                  </a:lnTo>
                  <a:lnTo>
                    <a:pt x="1177" y="1719"/>
                  </a:lnTo>
                  <a:lnTo>
                    <a:pt x="1184" y="1724"/>
                  </a:lnTo>
                  <a:lnTo>
                    <a:pt x="1190" y="1729"/>
                  </a:lnTo>
                  <a:lnTo>
                    <a:pt x="1195" y="1734"/>
                  </a:lnTo>
                  <a:lnTo>
                    <a:pt x="1199" y="1739"/>
                  </a:lnTo>
                  <a:lnTo>
                    <a:pt x="1205" y="1745"/>
                  </a:lnTo>
                  <a:lnTo>
                    <a:pt x="1210" y="1747"/>
                  </a:lnTo>
                  <a:lnTo>
                    <a:pt x="1216" y="1750"/>
                  </a:lnTo>
                  <a:lnTo>
                    <a:pt x="1221" y="1750"/>
                  </a:lnTo>
                  <a:lnTo>
                    <a:pt x="1225" y="1748"/>
                  </a:lnTo>
                  <a:lnTo>
                    <a:pt x="1229" y="1746"/>
                  </a:lnTo>
                  <a:lnTo>
                    <a:pt x="1232" y="1743"/>
                  </a:lnTo>
                  <a:lnTo>
                    <a:pt x="1238" y="1734"/>
                  </a:lnTo>
                  <a:lnTo>
                    <a:pt x="1245" y="1724"/>
                  </a:lnTo>
                  <a:lnTo>
                    <a:pt x="1249" y="1719"/>
                  </a:lnTo>
                  <a:lnTo>
                    <a:pt x="1252" y="1713"/>
                  </a:lnTo>
                  <a:lnTo>
                    <a:pt x="1256" y="1710"/>
                  </a:lnTo>
                  <a:lnTo>
                    <a:pt x="1262" y="1706"/>
                  </a:lnTo>
                  <a:lnTo>
                    <a:pt x="1268" y="1703"/>
                  </a:lnTo>
                  <a:lnTo>
                    <a:pt x="1276" y="1702"/>
                  </a:lnTo>
                  <a:lnTo>
                    <a:pt x="1284" y="1701"/>
                  </a:lnTo>
                  <a:lnTo>
                    <a:pt x="1293" y="1703"/>
                  </a:lnTo>
                  <a:lnTo>
                    <a:pt x="1316" y="1708"/>
                  </a:lnTo>
                  <a:lnTo>
                    <a:pt x="1338" y="1716"/>
                  </a:lnTo>
                  <a:lnTo>
                    <a:pt x="1360" y="1723"/>
                  </a:lnTo>
                  <a:lnTo>
                    <a:pt x="1385" y="1728"/>
                  </a:lnTo>
                  <a:lnTo>
                    <a:pt x="1386" y="1743"/>
                  </a:lnTo>
                  <a:lnTo>
                    <a:pt x="1387" y="1764"/>
                  </a:lnTo>
                  <a:lnTo>
                    <a:pt x="1386" y="1774"/>
                  </a:lnTo>
                  <a:lnTo>
                    <a:pt x="1383" y="1782"/>
                  </a:lnTo>
                  <a:lnTo>
                    <a:pt x="1381" y="1786"/>
                  </a:lnTo>
                  <a:lnTo>
                    <a:pt x="1378" y="1789"/>
                  </a:lnTo>
                  <a:lnTo>
                    <a:pt x="1374" y="1790"/>
                  </a:lnTo>
                  <a:lnTo>
                    <a:pt x="1370" y="1790"/>
                  </a:lnTo>
                  <a:lnTo>
                    <a:pt x="1361" y="1791"/>
                  </a:lnTo>
                  <a:lnTo>
                    <a:pt x="1354" y="1792"/>
                  </a:lnTo>
                  <a:lnTo>
                    <a:pt x="1346" y="1795"/>
                  </a:lnTo>
                  <a:lnTo>
                    <a:pt x="1338" y="1799"/>
                  </a:lnTo>
                  <a:lnTo>
                    <a:pt x="1324" y="1809"/>
                  </a:lnTo>
                  <a:lnTo>
                    <a:pt x="1312" y="1821"/>
                  </a:lnTo>
                  <a:lnTo>
                    <a:pt x="1300" y="1834"/>
                  </a:lnTo>
                  <a:lnTo>
                    <a:pt x="1289" y="1847"/>
                  </a:lnTo>
                  <a:lnTo>
                    <a:pt x="1277" y="1860"/>
                  </a:lnTo>
                  <a:lnTo>
                    <a:pt x="1264" y="1872"/>
                  </a:lnTo>
                  <a:lnTo>
                    <a:pt x="1255" y="1881"/>
                  </a:lnTo>
                  <a:lnTo>
                    <a:pt x="1247" y="1888"/>
                  </a:lnTo>
                  <a:lnTo>
                    <a:pt x="1242" y="1896"/>
                  </a:lnTo>
                  <a:lnTo>
                    <a:pt x="1240" y="1905"/>
                  </a:lnTo>
                  <a:lnTo>
                    <a:pt x="1238" y="1913"/>
                  </a:lnTo>
                  <a:lnTo>
                    <a:pt x="1238" y="1922"/>
                  </a:lnTo>
                  <a:lnTo>
                    <a:pt x="1240" y="1930"/>
                  </a:lnTo>
                  <a:lnTo>
                    <a:pt x="1242" y="1939"/>
                  </a:lnTo>
                  <a:lnTo>
                    <a:pt x="1250" y="1956"/>
                  </a:lnTo>
                  <a:lnTo>
                    <a:pt x="1256" y="1974"/>
                  </a:lnTo>
                  <a:lnTo>
                    <a:pt x="1260" y="1982"/>
                  </a:lnTo>
                  <a:lnTo>
                    <a:pt x="1263" y="1991"/>
                  </a:lnTo>
                  <a:lnTo>
                    <a:pt x="1265" y="2001"/>
                  </a:lnTo>
                  <a:lnTo>
                    <a:pt x="1267" y="2010"/>
                  </a:lnTo>
                  <a:lnTo>
                    <a:pt x="1264" y="2017"/>
                  </a:lnTo>
                  <a:lnTo>
                    <a:pt x="1263" y="2023"/>
                  </a:lnTo>
                  <a:lnTo>
                    <a:pt x="1263" y="2028"/>
                  </a:lnTo>
                  <a:lnTo>
                    <a:pt x="1263" y="2032"/>
                  </a:lnTo>
                  <a:lnTo>
                    <a:pt x="1265" y="2036"/>
                  </a:lnTo>
                  <a:lnTo>
                    <a:pt x="1268" y="2040"/>
                  </a:lnTo>
                  <a:lnTo>
                    <a:pt x="1271" y="2043"/>
                  </a:lnTo>
                  <a:lnTo>
                    <a:pt x="1274" y="2045"/>
                  </a:lnTo>
                  <a:lnTo>
                    <a:pt x="1284" y="2049"/>
                  </a:lnTo>
                  <a:lnTo>
                    <a:pt x="1294" y="2052"/>
                  </a:lnTo>
                  <a:lnTo>
                    <a:pt x="1306" y="2052"/>
                  </a:lnTo>
                  <a:lnTo>
                    <a:pt x="1316" y="2053"/>
                  </a:lnTo>
                  <a:lnTo>
                    <a:pt x="1307" y="2072"/>
                  </a:lnTo>
                  <a:lnTo>
                    <a:pt x="1302" y="2085"/>
                  </a:lnTo>
                  <a:lnTo>
                    <a:pt x="1300" y="2089"/>
                  </a:lnTo>
                  <a:lnTo>
                    <a:pt x="1302" y="2093"/>
                  </a:lnTo>
                  <a:lnTo>
                    <a:pt x="1303" y="2094"/>
                  </a:lnTo>
                  <a:lnTo>
                    <a:pt x="1304" y="2096"/>
                  </a:lnTo>
                  <a:lnTo>
                    <a:pt x="1322" y="2094"/>
                  </a:lnTo>
                  <a:lnTo>
                    <a:pt x="1351" y="2092"/>
                  </a:lnTo>
                  <a:lnTo>
                    <a:pt x="1355" y="2093"/>
                  </a:lnTo>
                  <a:lnTo>
                    <a:pt x="1357" y="2093"/>
                  </a:lnTo>
                  <a:lnTo>
                    <a:pt x="1360" y="2096"/>
                  </a:lnTo>
                  <a:lnTo>
                    <a:pt x="1363" y="2097"/>
                  </a:lnTo>
                  <a:lnTo>
                    <a:pt x="1366" y="2102"/>
                  </a:lnTo>
                  <a:lnTo>
                    <a:pt x="1372" y="2106"/>
                  </a:lnTo>
                  <a:lnTo>
                    <a:pt x="1386" y="2107"/>
                  </a:lnTo>
                  <a:lnTo>
                    <a:pt x="1405" y="2105"/>
                  </a:lnTo>
                  <a:lnTo>
                    <a:pt x="1414" y="2105"/>
                  </a:lnTo>
                  <a:lnTo>
                    <a:pt x="1420" y="2107"/>
                  </a:lnTo>
                  <a:lnTo>
                    <a:pt x="1421" y="2109"/>
                  </a:lnTo>
                  <a:lnTo>
                    <a:pt x="1421" y="2112"/>
                  </a:lnTo>
                  <a:lnTo>
                    <a:pt x="1420" y="2115"/>
                  </a:lnTo>
                  <a:lnTo>
                    <a:pt x="1417" y="2120"/>
                  </a:lnTo>
                  <a:lnTo>
                    <a:pt x="1396" y="2137"/>
                  </a:lnTo>
                  <a:lnTo>
                    <a:pt x="1361" y="2167"/>
                  </a:lnTo>
                  <a:lnTo>
                    <a:pt x="1354" y="2175"/>
                  </a:lnTo>
                  <a:lnTo>
                    <a:pt x="1347" y="2181"/>
                  </a:lnTo>
                  <a:lnTo>
                    <a:pt x="1343" y="2188"/>
                  </a:lnTo>
                  <a:lnTo>
                    <a:pt x="1339" y="2194"/>
                  </a:lnTo>
                  <a:lnTo>
                    <a:pt x="1339" y="2197"/>
                  </a:lnTo>
                  <a:lnTo>
                    <a:pt x="1339" y="2199"/>
                  </a:lnTo>
                  <a:lnTo>
                    <a:pt x="1339" y="2202"/>
                  </a:lnTo>
                  <a:lnTo>
                    <a:pt x="1342" y="2203"/>
                  </a:lnTo>
                  <a:lnTo>
                    <a:pt x="1347" y="2206"/>
                  </a:lnTo>
                  <a:lnTo>
                    <a:pt x="1356" y="2207"/>
                  </a:lnTo>
                  <a:lnTo>
                    <a:pt x="1368" y="2204"/>
                  </a:lnTo>
                  <a:lnTo>
                    <a:pt x="1379" y="2201"/>
                  </a:lnTo>
                  <a:lnTo>
                    <a:pt x="1383" y="2201"/>
                  </a:lnTo>
                  <a:lnTo>
                    <a:pt x="1386" y="2202"/>
                  </a:lnTo>
                  <a:lnTo>
                    <a:pt x="1385" y="2204"/>
                  </a:lnTo>
                  <a:lnTo>
                    <a:pt x="1382" y="2211"/>
                  </a:lnTo>
                  <a:lnTo>
                    <a:pt x="1370" y="2233"/>
                  </a:lnTo>
                  <a:lnTo>
                    <a:pt x="1364" y="2245"/>
                  </a:lnTo>
                  <a:lnTo>
                    <a:pt x="1359" y="2247"/>
                  </a:lnTo>
                  <a:lnTo>
                    <a:pt x="1351" y="2250"/>
                  </a:lnTo>
                  <a:lnTo>
                    <a:pt x="1339" y="2250"/>
                  </a:lnTo>
                  <a:lnTo>
                    <a:pt x="1322" y="2248"/>
                  </a:lnTo>
                  <a:lnTo>
                    <a:pt x="1316" y="2248"/>
                  </a:lnTo>
                  <a:lnTo>
                    <a:pt x="1308" y="2250"/>
                  </a:lnTo>
                  <a:lnTo>
                    <a:pt x="1299" y="2251"/>
                  </a:lnTo>
                  <a:lnTo>
                    <a:pt x="1289" y="2254"/>
                  </a:lnTo>
                  <a:lnTo>
                    <a:pt x="1281" y="2258"/>
                  </a:lnTo>
                  <a:lnTo>
                    <a:pt x="1274" y="2261"/>
                  </a:lnTo>
                  <a:lnTo>
                    <a:pt x="1272" y="2265"/>
                  </a:lnTo>
                  <a:lnTo>
                    <a:pt x="1269" y="2268"/>
                  </a:lnTo>
                  <a:lnTo>
                    <a:pt x="1268" y="2272"/>
                  </a:lnTo>
                  <a:lnTo>
                    <a:pt x="1268" y="2276"/>
                  </a:lnTo>
                  <a:lnTo>
                    <a:pt x="1269" y="2282"/>
                  </a:lnTo>
                  <a:lnTo>
                    <a:pt x="1272" y="2287"/>
                  </a:lnTo>
                  <a:lnTo>
                    <a:pt x="1277" y="2293"/>
                  </a:lnTo>
                  <a:lnTo>
                    <a:pt x="1282" y="2296"/>
                  </a:lnTo>
                  <a:lnTo>
                    <a:pt x="1289" y="2299"/>
                  </a:lnTo>
                  <a:lnTo>
                    <a:pt x="1294" y="2304"/>
                  </a:lnTo>
                  <a:lnTo>
                    <a:pt x="1299" y="2309"/>
                  </a:lnTo>
                  <a:lnTo>
                    <a:pt x="1303" y="2315"/>
                  </a:lnTo>
                  <a:lnTo>
                    <a:pt x="1304" y="2318"/>
                  </a:lnTo>
                  <a:lnTo>
                    <a:pt x="1303" y="2321"/>
                  </a:lnTo>
                  <a:lnTo>
                    <a:pt x="1302" y="2324"/>
                  </a:lnTo>
                  <a:lnTo>
                    <a:pt x="1299" y="2325"/>
                  </a:lnTo>
                  <a:lnTo>
                    <a:pt x="1291" y="2327"/>
                  </a:lnTo>
                  <a:lnTo>
                    <a:pt x="1282" y="2330"/>
                  </a:lnTo>
                  <a:lnTo>
                    <a:pt x="1260" y="2333"/>
                  </a:lnTo>
                  <a:lnTo>
                    <a:pt x="1245" y="2338"/>
                  </a:lnTo>
                  <a:lnTo>
                    <a:pt x="1234" y="2344"/>
                  </a:lnTo>
                  <a:lnTo>
                    <a:pt x="1225" y="2352"/>
                  </a:lnTo>
                  <a:lnTo>
                    <a:pt x="1220" y="2361"/>
                  </a:lnTo>
                  <a:lnTo>
                    <a:pt x="1215" y="2370"/>
                  </a:lnTo>
                  <a:lnTo>
                    <a:pt x="1214" y="2381"/>
                  </a:lnTo>
                  <a:lnTo>
                    <a:pt x="1212" y="2391"/>
                  </a:lnTo>
                  <a:lnTo>
                    <a:pt x="1212" y="2403"/>
                  </a:lnTo>
                  <a:lnTo>
                    <a:pt x="1215" y="2416"/>
                  </a:lnTo>
                  <a:lnTo>
                    <a:pt x="1215" y="2423"/>
                  </a:lnTo>
                  <a:lnTo>
                    <a:pt x="1216" y="2431"/>
                  </a:lnTo>
                  <a:lnTo>
                    <a:pt x="1219" y="2439"/>
                  </a:lnTo>
                  <a:lnTo>
                    <a:pt x="1221" y="2445"/>
                  </a:lnTo>
                  <a:lnTo>
                    <a:pt x="1228" y="2458"/>
                  </a:lnTo>
                  <a:lnTo>
                    <a:pt x="1234" y="2471"/>
                  </a:lnTo>
                  <a:lnTo>
                    <a:pt x="1242" y="2483"/>
                  </a:lnTo>
                  <a:lnTo>
                    <a:pt x="1247" y="2496"/>
                  </a:lnTo>
                  <a:lnTo>
                    <a:pt x="1250" y="2501"/>
                  </a:lnTo>
                  <a:lnTo>
                    <a:pt x="1252" y="2508"/>
                  </a:lnTo>
                  <a:lnTo>
                    <a:pt x="1252" y="2514"/>
                  </a:lnTo>
                  <a:lnTo>
                    <a:pt x="1254" y="2522"/>
                  </a:lnTo>
                  <a:lnTo>
                    <a:pt x="1252" y="2528"/>
                  </a:lnTo>
                  <a:lnTo>
                    <a:pt x="1251" y="2533"/>
                  </a:lnTo>
                  <a:lnTo>
                    <a:pt x="1249" y="2537"/>
                  </a:lnTo>
                  <a:lnTo>
                    <a:pt x="1246" y="2540"/>
                  </a:lnTo>
                  <a:lnTo>
                    <a:pt x="1242" y="2541"/>
                  </a:lnTo>
                  <a:lnTo>
                    <a:pt x="1238" y="2541"/>
                  </a:lnTo>
                  <a:lnTo>
                    <a:pt x="1234" y="2540"/>
                  </a:lnTo>
                  <a:lnTo>
                    <a:pt x="1229" y="2539"/>
                  </a:lnTo>
                  <a:lnTo>
                    <a:pt x="1220" y="2532"/>
                  </a:lnTo>
                  <a:lnTo>
                    <a:pt x="1211" y="2523"/>
                  </a:lnTo>
                  <a:lnTo>
                    <a:pt x="1203" y="2514"/>
                  </a:lnTo>
                  <a:lnTo>
                    <a:pt x="1198" y="2504"/>
                  </a:lnTo>
                  <a:lnTo>
                    <a:pt x="1193" y="2486"/>
                  </a:lnTo>
                  <a:lnTo>
                    <a:pt x="1190" y="2473"/>
                  </a:lnTo>
                  <a:lnTo>
                    <a:pt x="1189" y="2470"/>
                  </a:lnTo>
                  <a:lnTo>
                    <a:pt x="1188" y="2469"/>
                  </a:lnTo>
                  <a:lnTo>
                    <a:pt x="1185" y="2467"/>
                  </a:lnTo>
                  <a:lnTo>
                    <a:pt x="1183" y="2467"/>
                  </a:lnTo>
                  <a:lnTo>
                    <a:pt x="1173" y="2469"/>
                  </a:lnTo>
                  <a:lnTo>
                    <a:pt x="1163" y="2473"/>
                  </a:lnTo>
                  <a:lnTo>
                    <a:pt x="1146" y="2483"/>
                  </a:lnTo>
                  <a:lnTo>
                    <a:pt x="1136" y="2491"/>
                  </a:lnTo>
                  <a:lnTo>
                    <a:pt x="1133" y="2492"/>
                  </a:lnTo>
                  <a:lnTo>
                    <a:pt x="1131" y="2492"/>
                  </a:lnTo>
                  <a:lnTo>
                    <a:pt x="1127" y="2492"/>
                  </a:lnTo>
                  <a:lnTo>
                    <a:pt x="1124" y="2491"/>
                  </a:lnTo>
                  <a:lnTo>
                    <a:pt x="1115" y="2487"/>
                  </a:lnTo>
                  <a:lnTo>
                    <a:pt x="1103" y="2478"/>
                  </a:lnTo>
                  <a:lnTo>
                    <a:pt x="1091" y="2469"/>
                  </a:lnTo>
                  <a:lnTo>
                    <a:pt x="1078" y="2462"/>
                  </a:lnTo>
                  <a:lnTo>
                    <a:pt x="1063" y="2457"/>
                  </a:lnTo>
                  <a:lnTo>
                    <a:pt x="1048" y="2452"/>
                  </a:lnTo>
                  <a:lnTo>
                    <a:pt x="1017" y="2447"/>
                  </a:lnTo>
                  <a:lnTo>
                    <a:pt x="984" y="2443"/>
                  </a:lnTo>
                  <a:lnTo>
                    <a:pt x="967" y="2440"/>
                  </a:lnTo>
                  <a:lnTo>
                    <a:pt x="952" y="2439"/>
                  </a:lnTo>
                  <a:lnTo>
                    <a:pt x="938" y="2436"/>
                  </a:lnTo>
                  <a:lnTo>
                    <a:pt x="923" y="2432"/>
                  </a:lnTo>
                  <a:lnTo>
                    <a:pt x="910" y="2429"/>
                  </a:lnTo>
                  <a:lnTo>
                    <a:pt x="900" y="2422"/>
                  </a:lnTo>
                  <a:lnTo>
                    <a:pt x="890" y="2414"/>
                  </a:lnTo>
                  <a:lnTo>
                    <a:pt x="882" y="2405"/>
                  </a:lnTo>
                  <a:lnTo>
                    <a:pt x="870" y="2383"/>
                  </a:lnTo>
                  <a:lnTo>
                    <a:pt x="861" y="2359"/>
                  </a:lnTo>
                  <a:lnTo>
                    <a:pt x="855" y="2348"/>
                  </a:lnTo>
                  <a:lnTo>
                    <a:pt x="848" y="2338"/>
                  </a:lnTo>
                  <a:lnTo>
                    <a:pt x="843" y="2334"/>
                  </a:lnTo>
                  <a:lnTo>
                    <a:pt x="839" y="2330"/>
                  </a:lnTo>
                  <a:lnTo>
                    <a:pt x="834" y="2327"/>
                  </a:lnTo>
                  <a:lnTo>
                    <a:pt x="828" y="2325"/>
                  </a:lnTo>
                  <a:lnTo>
                    <a:pt x="824" y="2324"/>
                  </a:lnTo>
                  <a:lnTo>
                    <a:pt x="820" y="2325"/>
                  </a:lnTo>
                  <a:lnTo>
                    <a:pt x="816" y="2325"/>
                  </a:lnTo>
                  <a:lnTo>
                    <a:pt x="812" y="2327"/>
                  </a:lnTo>
                  <a:lnTo>
                    <a:pt x="804" y="2331"/>
                  </a:lnTo>
                  <a:lnTo>
                    <a:pt x="798" y="2338"/>
                  </a:lnTo>
                  <a:lnTo>
                    <a:pt x="790" y="2346"/>
                  </a:lnTo>
                  <a:lnTo>
                    <a:pt x="782" y="2353"/>
                  </a:lnTo>
                  <a:lnTo>
                    <a:pt x="773" y="2360"/>
                  </a:lnTo>
                  <a:lnTo>
                    <a:pt x="764" y="2364"/>
                  </a:lnTo>
                  <a:lnTo>
                    <a:pt x="764" y="2370"/>
                  </a:lnTo>
                  <a:lnTo>
                    <a:pt x="765" y="2378"/>
                  </a:lnTo>
                  <a:lnTo>
                    <a:pt x="768" y="2386"/>
                  </a:lnTo>
                  <a:lnTo>
                    <a:pt x="772" y="2392"/>
                  </a:lnTo>
                  <a:lnTo>
                    <a:pt x="781" y="2408"/>
                  </a:lnTo>
                  <a:lnTo>
                    <a:pt x="791" y="2422"/>
                  </a:lnTo>
                  <a:lnTo>
                    <a:pt x="804" y="2436"/>
                  </a:lnTo>
                  <a:lnTo>
                    <a:pt x="817" y="2447"/>
                  </a:lnTo>
                  <a:lnTo>
                    <a:pt x="825" y="2452"/>
                  </a:lnTo>
                  <a:lnTo>
                    <a:pt x="831" y="2456"/>
                  </a:lnTo>
                  <a:lnTo>
                    <a:pt x="838" y="2458"/>
                  </a:lnTo>
                  <a:lnTo>
                    <a:pt x="844" y="2461"/>
                  </a:lnTo>
                  <a:lnTo>
                    <a:pt x="844" y="2462"/>
                  </a:lnTo>
                  <a:lnTo>
                    <a:pt x="844" y="2462"/>
                  </a:lnTo>
                  <a:lnTo>
                    <a:pt x="844" y="2467"/>
                  </a:lnTo>
                  <a:lnTo>
                    <a:pt x="843" y="2471"/>
                  </a:lnTo>
                  <a:lnTo>
                    <a:pt x="840" y="2475"/>
                  </a:lnTo>
                  <a:lnTo>
                    <a:pt x="838" y="2479"/>
                  </a:lnTo>
                  <a:lnTo>
                    <a:pt x="829" y="2487"/>
                  </a:lnTo>
                  <a:lnTo>
                    <a:pt x="818" y="2493"/>
                  </a:lnTo>
                  <a:lnTo>
                    <a:pt x="804" y="2500"/>
                  </a:lnTo>
                  <a:lnTo>
                    <a:pt x="790" y="2506"/>
                  </a:lnTo>
                  <a:lnTo>
                    <a:pt x="774" y="2511"/>
                  </a:lnTo>
                  <a:lnTo>
                    <a:pt x="758" y="2517"/>
                  </a:lnTo>
                  <a:lnTo>
                    <a:pt x="725" y="2527"/>
                  </a:lnTo>
                  <a:lnTo>
                    <a:pt x="695" y="2537"/>
                  </a:lnTo>
                  <a:lnTo>
                    <a:pt x="684" y="2543"/>
                  </a:lnTo>
                  <a:lnTo>
                    <a:pt x="673" y="2548"/>
                  </a:lnTo>
                  <a:lnTo>
                    <a:pt x="669" y="2552"/>
                  </a:lnTo>
                  <a:lnTo>
                    <a:pt x="667" y="2554"/>
                  </a:lnTo>
                  <a:lnTo>
                    <a:pt x="664" y="2557"/>
                  </a:lnTo>
                  <a:lnTo>
                    <a:pt x="663" y="2561"/>
                  </a:lnTo>
                  <a:lnTo>
                    <a:pt x="662" y="2565"/>
                  </a:lnTo>
                  <a:lnTo>
                    <a:pt x="662" y="2570"/>
                  </a:lnTo>
                  <a:lnTo>
                    <a:pt x="663" y="2572"/>
                  </a:lnTo>
                  <a:lnTo>
                    <a:pt x="664" y="2576"/>
                  </a:lnTo>
                  <a:lnTo>
                    <a:pt x="668" y="2579"/>
                  </a:lnTo>
                  <a:lnTo>
                    <a:pt x="671" y="2581"/>
                  </a:lnTo>
                  <a:lnTo>
                    <a:pt x="676" y="2584"/>
                  </a:lnTo>
                  <a:lnTo>
                    <a:pt x="681" y="2587"/>
                  </a:lnTo>
                  <a:lnTo>
                    <a:pt x="694" y="2589"/>
                  </a:lnTo>
                  <a:lnTo>
                    <a:pt x="708" y="2592"/>
                  </a:lnTo>
                  <a:lnTo>
                    <a:pt x="724" y="2594"/>
                  </a:lnTo>
                  <a:lnTo>
                    <a:pt x="741" y="2594"/>
                  </a:lnTo>
                  <a:lnTo>
                    <a:pt x="777" y="2596"/>
                  </a:lnTo>
                  <a:lnTo>
                    <a:pt x="812" y="2596"/>
                  </a:lnTo>
                  <a:lnTo>
                    <a:pt x="828" y="2596"/>
                  </a:lnTo>
                  <a:lnTo>
                    <a:pt x="840" y="2597"/>
                  </a:lnTo>
                  <a:lnTo>
                    <a:pt x="852" y="2598"/>
                  </a:lnTo>
                  <a:lnTo>
                    <a:pt x="860" y="2600"/>
                  </a:lnTo>
                  <a:lnTo>
                    <a:pt x="859" y="2609"/>
                  </a:lnTo>
                  <a:lnTo>
                    <a:pt x="852" y="2622"/>
                  </a:lnTo>
                  <a:lnTo>
                    <a:pt x="844" y="2637"/>
                  </a:lnTo>
                  <a:lnTo>
                    <a:pt x="834" y="2653"/>
                  </a:lnTo>
                  <a:lnTo>
                    <a:pt x="824" y="2671"/>
                  </a:lnTo>
                  <a:lnTo>
                    <a:pt x="815" y="2688"/>
                  </a:lnTo>
                  <a:lnTo>
                    <a:pt x="808" y="2703"/>
                  </a:lnTo>
                  <a:lnTo>
                    <a:pt x="804" y="2716"/>
                  </a:lnTo>
                  <a:lnTo>
                    <a:pt x="804" y="2723"/>
                  </a:lnTo>
                  <a:lnTo>
                    <a:pt x="804" y="2728"/>
                  </a:lnTo>
                  <a:lnTo>
                    <a:pt x="807" y="2733"/>
                  </a:lnTo>
                  <a:lnTo>
                    <a:pt x="809" y="2738"/>
                  </a:lnTo>
                  <a:lnTo>
                    <a:pt x="816" y="2746"/>
                  </a:lnTo>
                  <a:lnTo>
                    <a:pt x="822" y="2752"/>
                  </a:lnTo>
                  <a:lnTo>
                    <a:pt x="828" y="2759"/>
                  </a:lnTo>
                  <a:lnTo>
                    <a:pt x="829" y="2764"/>
                  </a:lnTo>
                  <a:lnTo>
                    <a:pt x="828" y="2765"/>
                  </a:lnTo>
                  <a:lnTo>
                    <a:pt x="825" y="2768"/>
                  </a:lnTo>
                  <a:lnTo>
                    <a:pt x="821" y="2769"/>
                  </a:lnTo>
                  <a:lnTo>
                    <a:pt x="815" y="2772"/>
                  </a:lnTo>
                  <a:lnTo>
                    <a:pt x="803" y="2776"/>
                  </a:lnTo>
                  <a:lnTo>
                    <a:pt x="793" y="2780"/>
                  </a:lnTo>
                  <a:lnTo>
                    <a:pt x="786" y="2785"/>
                  </a:lnTo>
                  <a:lnTo>
                    <a:pt x="780" y="2790"/>
                  </a:lnTo>
                  <a:lnTo>
                    <a:pt x="769" y="2803"/>
                  </a:lnTo>
                  <a:lnTo>
                    <a:pt x="761" y="2816"/>
                  </a:lnTo>
                  <a:lnTo>
                    <a:pt x="756" y="2821"/>
                  </a:lnTo>
                  <a:lnTo>
                    <a:pt x="751" y="2828"/>
                  </a:lnTo>
                  <a:lnTo>
                    <a:pt x="745" y="2833"/>
                  </a:lnTo>
                  <a:lnTo>
                    <a:pt x="737" y="2838"/>
                  </a:lnTo>
                  <a:lnTo>
                    <a:pt x="728" y="2842"/>
                  </a:lnTo>
                  <a:lnTo>
                    <a:pt x="716" y="2844"/>
                  </a:lnTo>
                  <a:lnTo>
                    <a:pt x="702" y="2847"/>
                  </a:lnTo>
                  <a:lnTo>
                    <a:pt x="686" y="2847"/>
                  </a:lnTo>
                  <a:lnTo>
                    <a:pt x="672" y="2847"/>
                  </a:lnTo>
                  <a:lnTo>
                    <a:pt x="658" y="2848"/>
                  </a:lnTo>
                  <a:lnTo>
                    <a:pt x="645" y="2851"/>
                  </a:lnTo>
                  <a:lnTo>
                    <a:pt x="632" y="2853"/>
                  </a:lnTo>
                  <a:lnTo>
                    <a:pt x="607" y="2860"/>
                  </a:lnTo>
                  <a:lnTo>
                    <a:pt x="583" y="2866"/>
                  </a:lnTo>
                  <a:lnTo>
                    <a:pt x="558" y="2873"/>
                  </a:lnTo>
                  <a:lnTo>
                    <a:pt x="533" y="2877"/>
                  </a:lnTo>
                  <a:lnTo>
                    <a:pt x="521" y="2879"/>
                  </a:lnTo>
                  <a:lnTo>
                    <a:pt x="508" y="2879"/>
                  </a:lnTo>
                  <a:lnTo>
                    <a:pt x="495" y="2879"/>
                  </a:lnTo>
                  <a:lnTo>
                    <a:pt x="480" y="2878"/>
                  </a:lnTo>
                  <a:lnTo>
                    <a:pt x="473" y="2878"/>
                  </a:lnTo>
                  <a:lnTo>
                    <a:pt x="466" y="2875"/>
                  </a:lnTo>
                  <a:lnTo>
                    <a:pt x="458" y="2872"/>
                  </a:lnTo>
                  <a:lnTo>
                    <a:pt x="451" y="2866"/>
                  </a:lnTo>
                  <a:lnTo>
                    <a:pt x="443" y="2863"/>
                  </a:lnTo>
                  <a:lnTo>
                    <a:pt x="436" y="2861"/>
                  </a:lnTo>
                  <a:lnTo>
                    <a:pt x="432" y="2861"/>
                  </a:lnTo>
                  <a:lnTo>
                    <a:pt x="430" y="2861"/>
                  </a:lnTo>
                  <a:lnTo>
                    <a:pt x="427" y="2863"/>
                  </a:lnTo>
                  <a:lnTo>
                    <a:pt x="425" y="2865"/>
                  </a:lnTo>
                  <a:lnTo>
                    <a:pt x="417" y="2874"/>
                  </a:lnTo>
                  <a:lnTo>
                    <a:pt x="409" y="2881"/>
                  </a:lnTo>
                  <a:lnTo>
                    <a:pt x="399" y="2886"/>
                  </a:lnTo>
                  <a:lnTo>
                    <a:pt x="390" y="2888"/>
                  </a:lnTo>
                  <a:lnTo>
                    <a:pt x="369" y="2892"/>
                  </a:lnTo>
                  <a:lnTo>
                    <a:pt x="347" y="2896"/>
                  </a:lnTo>
                  <a:lnTo>
                    <a:pt x="349" y="2900"/>
                  </a:lnTo>
                  <a:lnTo>
                    <a:pt x="355" y="2904"/>
                  </a:lnTo>
                  <a:lnTo>
                    <a:pt x="361" y="2907"/>
                  </a:lnTo>
                  <a:lnTo>
                    <a:pt x="366" y="2910"/>
                  </a:lnTo>
                  <a:lnTo>
                    <a:pt x="373" y="2913"/>
                  </a:lnTo>
                  <a:lnTo>
                    <a:pt x="379" y="2918"/>
                  </a:lnTo>
                  <a:lnTo>
                    <a:pt x="384" y="2923"/>
                  </a:lnTo>
                  <a:lnTo>
                    <a:pt x="390" y="2931"/>
                  </a:lnTo>
                  <a:lnTo>
                    <a:pt x="392" y="2936"/>
                  </a:lnTo>
                  <a:lnTo>
                    <a:pt x="392" y="2942"/>
                  </a:lnTo>
                  <a:lnTo>
                    <a:pt x="391" y="2947"/>
                  </a:lnTo>
                  <a:lnTo>
                    <a:pt x="387" y="2951"/>
                  </a:lnTo>
                  <a:lnTo>
                    <a:pt x="378" y="2956"/>
                  </a:lnTo>
                  <a:lnTo>
                    <a:pt x="366" y="2960"/>
                  </a:lnTo>
                  <a:lnTo>
                    <a:pt x="356" y="2962"/>
                  </a:lnTo>
                  <a:lnTo>
                    <a:pt x="348" y="2966"/>
                  </a:lnTo>
                  <a:lnTo>
                    <a:pt x="347" y="2969"/>
                  </a:lnTo>
                  <a:lnTo>
                    <a:pt x="347" y="2971"/>
                  </a:lnTo>
                  <a:lnTo>
                    <a:pt x="348" y="2974"/>
                  </a:lnTo>
                  <a:lnTo>
                    <a:pt x="353" y="2978"/>
                  </a:lnTo>
                  <a:lnTo>
                    <a:pt x="360" y="2986"/>
                  </a:lnTo>
                  <a:lnTo>
                    <a:pt x="365" y="2995"/>
                  </a:lnTo>
                  <a:lnTo>
                    <a:pt x="370" y="3004"/>
                  </a:lnTo>
                  <a:lnTo>
                    <a:pt x="374" y="3013"/>
                  </a:lnTo>
                  <a:lnTo>
                    <a:pt x="378" y="3015"/>
                  </a:lnTo>
                  <a:lnTo>
                    <a:pt x="381" y="3019"/>
                  </a:lnTo>
                  <a:lnTo>
                    <a:pt x="384" y="3022"/>
                  </a:lnTo>
                  <a:lnTo>
                    <a:pt x="388" y="3023"/>
                  </a:lnTo>
                  <a:lnTo>
                    <a:pt x="394" y="3024"/>
                  </a:lnTo>
                  <a:lnTo>
                    <a:pt x="399" y="3023"/>
                  </a:lnTo>
                  <a:lnTo>
                    <a:pt x="406" y="3022"/>
                  </a:lnTo>
                  <a:lnTo>
                    <a:pt x="414" y="3019"/>
                  </a:lnTo>
                  <a:lnTo>
                    <a:pt x="430" y="3011"/>
                  </a:lnTo>
                  <a:lnTo>
                    <a:pt x="444" y="3008"/>
                  </a:lnTo>
                  <a:lnTo>
                    <a:pt x="447" y="3008"/>
                  </a:lnTo>
                  <a:lnTo>
                    <a:pt x="449" y="3008"/>
                  </a:lnTo>
                  <a:lnTo>
                    <a:pt x="452" y="3009"/>
                  </a:lnTo>
                  <a:lnTo>
                    <a:pt x="453" y="3010"/>
                  </a:lnTo>
                  <a:lnTo>
                    <a:pt x="454" y="3013"/>
                  </a:lnTo>
                  <a:lnTo>
                    <a:pt x="454" y="3017"/>
                  </a:lnTo>
                  <a:lnTo>
                    <a:pt x="454" y="3021"/>
                  </a:lnTo>
                  <a:lnTo>
                    <a:pt x="453" y="3026"/>
                  </a:lnTo>
                  <a:lnTo>
                    <a:pt x="452" y="3028"/>
                  </a:lnTo>
                  <a:lnTo>
                    <a:pt x="449" y="3032"/>
                  </a:lnTo>
                  <a:lnTo>
                    <a:pt x="447" y="3035"/>
                  </a:lnTo>
                  <a:lnTo>
                    <a:pt x="443" y="3036"/>
                  </a:lnTo>
                  <a:lnTo>
                    <a:pt x="435" y="3040"/>
                  </a:lnTo>
                  <a:lnTo>
                    <a:pt x="426" y="3041"/>
                  </a:lnTo>
                  <a:lnTo>
                    <a:pt x="406" y="3043"/>
                  </a:lnTo>
                  <a:lnTo>
                    <a:pt x="390" y="3044"/>
                  </a:lnTo>
                  <a:lnTo>
                    <a:pt x="384" y="3045"/>
                  </a:lnTo>
                  <a:lnTo>
                    <a:pt x="381" y="3046"/>
                  </a:lnTo>
                  <a:lnTo>
                    <a:pt x="378" y="3048"/>
                  </a:lnTo>
                  <a:lnTo>
                    <a:pt x="378" y="3049"/>
                  </a:lnTo>
                  <a:lnTo>
                    <a:pt x="381" y="3052"/>
                  </a:lnTo>
                  <a:lnTo>
                    <a:pt x="388" y="3056"/>
                  </a:lnTo>
                  <a:lnTo>
                    <a:pt x="406" y="3062"/>
                  </a:lnTo>
                  <a:lnTo>
                    <a:pt x="422" y="3070"/>
                  </a:lnTo>
                  <a:lnTo>
                    <a:pt x="434" y="3080"/>
                  </a:lnTo>
                  <a:lnTo>
                    <a:pt x="444" y="3090"/>
                  </a:lnTo>
                  <a:lnTo>
                    <a:pt x="449" y="3094"/>
                  </a:lnTo>
                  <a:lnTo>
                    <a:pt x="456" y="3097"/>
                  </a:lnTo>
                  <a:lnTo>
                    <a:pt x="460" y="3097"/>
                  </a:lnTo>
                  <a:lnTo>
                    <a:pt x="463" y="3096"/>
                  </a:lnTo>
                  <a:lnTo>
                    <a:pt x="467" y="3094"/>
                  </a:lnTo>
                  <a:lnTo>
                    <a:pt x="471" y="3093"/>
                  </a:lnTo>
                  <a:lnTo>
                    <a:pt x="484" y="3084"/>
                  </a:lnTo>
                  <a:lnTo>
                    <a:pt x="498" y="3078"/>
                  </a:lnTo>
                  <a:lnTo>
                    <a:pt x="511" y="3071"/>
                  </a:lnTo>
                  <a:lnTo>
                    <a:pt x="524" y="3065"/>
                  </a:lnTo>
                  <a:lnTo>
                    <a:pt x="539" y="3061"/>
                  </a:lnTo>
                  <a:lnTo>
                    <a:pt x="553" y="3057"/>
                  </a:lnTo>
                  <a:lnTo>
                    <a:pt x="568" y="3056"/>
                  </a:lnTo>
                  <a:lnTo>
                    <a:pt x="585" y="3054"/>
                  </a:lnTo>
                  <a:lnTo>
                    <a:pt x="593" y="3054"/>
                  </a:lnTo>
                  <a:lnTo>
                    <a:pt x="598" y="3056"/>
                  </a:lnTo>
                  <a:lnTo>
                    <a:pt x="603" y="3057"/>
                  </a:lnTo>
                  <a:lnTo>
                    <a:pt x="609" y="3058"/>
                  </a:lnTo>
                  <a:lnTo>
                    <a:pt x="611" y="3061"/>
                  </a:lnTo>
                  <a:lnTo>
                    <a:pt x="614" y="3062"/>
                  </a:lnTo>
                  <a:lnTo>
                    <a:pt x="615" y="3065"/>
                  </a:lnTo>
                  <a:lnTo>
                    <a:pt x="616" y="3068"/>
                  </a:lnTo>
                  <a:lnTo>
                    <a:pt x="618" y="3075"/>
                  </a:lnTo>
                  <a:lnTo>
                    <a:pt x="620" y="3081"/>
                  </a:lnTo>
                  <a:lnTo>
                    <a:pt x="623" y="3089"/>
                  </a:lnTo>
                  <a:lnTo>
                    <a:pt x="629" y="3097"/>
                  </a:lnTo>
                  <a:lnTo>
                    <a:pt x="633" y="3101"/>
                  </a:lnTo>
                  <a:lnTo>
                    <a:pt x="638" y="3103"/>
                  </a:lnTo>
                  <a:lnTo>
                    <a:pt x="644" y="3106"/>
                  </a:lnTo>
                  <a:lnTo>
                    <a:pt x="650" y="3109"/>
                  </a:lnTo>
                  <a:lnTo>
                    <a:pt x="663" y="3113"/>
                  </a:lnTo>
                  <a:lnTo>
                    <a:pt x="677" y="3116"/>
                  </a:lnTo>
                  <a:lnTo>
                    <a:pt x="693" y="3120"/>
                  </a:lnTo>
                  <a:lnTo>
                    <a:pt x="707" y="3125"/>
                  </a:lnTo>
                  <a:lnTo>
                    <a:pt x="714" y="3128"/>
                  </a:lnTo>
                  <a:lnTo>
                    <a:pt x="720" y="3132"/>
                  </a:lnTo>
                  <a:lnTo>
                    <a:pt x="725" y="3136"/>
                  </a:lnTo>
                  <a:lnTo>
                    <a:pt x="730" y="3141"/>
                  </a:lnTo>
                  <a:lnTo>
                    <a:pt x="734" y="3145"/>
                  </a:lnTo>
                  <a:lnTo>
                    <a:pt x="737" y="3151"/>
                  </a:lnTo>
                  <a:lnTo>
                    <a:pt x="738" y="3158"/>
                  </a:lnTo>
                  <a:lnTo>
                    <a:pt x="739" y="3164"/>
                  </a:lnTo>
                  <a:lnTo>
                    <a:pt x="741" y="3179"/>
                  </a:lnTo>
                  <a:lnTo>
                    <a:pt x="739" y="3193"/>
                  </a:lnTo>
                  <a:lnTo>
                    <a:pt x="739" y="3208"/>
                  </a:lnTo>
                  <a:lnTo>
                    <a:pt x="739" y="3223"/>
                  </a:lnTo>
                  <a:lnTo>
                    <a:pt x="742" y="3229"/>
                  </a:lnTo>
                  <a:lnTo>
                    <a:pt x="743" y="3236"/>
                  </a:lnTo>
                  <a:lnTo>
                    <a:pt x="747" y="3241"/>
                  </a:lnTo>
                  <a:lnTo>
                    <a:pt x="751" y="3247"/>
                  </a:lnTo>
                  <a:lnTo>
                    <a:pt x="754" y="3255"/>
                  </a:lnTo>
                  <a:lnTo>
                    <a:pt x="758" y="3263"/>
                  </a:lnTo>
                  <a:lnTo>
                    <a:pt x="763" y="3271"/>
                  </a:lnTo>
                  <a:lnTo>
                    <a:pt x="769" y="3277"/>
                  </a:lnTo>
                  <a:lnTo>
                    <a:pt x="777" y="3284"/>
                  </a:lnTo>
                  <a:lnTo>
                    <a:pt x="786" y="3290"/>
                  </a:lnTo>
                  <a:lnTo>
                    <a:pt x="795" y="3296"/>
                  </a:lnTo>
                  <a:lnTo>
                    <a:pt x="804" y="3302"/>
                  </a:lnTo>
                  <a:lnTo>
                    <a:pt x="815" y="3306"/>
                  </a:lnTo>
                  <a:lnTo>
                    <a:pt x="825" y="3309"/>
                  </a:lnTo>
                  <a:lnTo>
                    <a:pt x="835" y="3312"/>
                  </a:lnTo>
                  <a:lnTo>
                    <a:pt x="846" y="3315"/>
                  </a:lnTo>
                  <a:lnTo>
                    <a:pt x="855" y="3316"/>
                  </a:lnTo>
                  <a:lnTo>
                    <a:pt x="865" y="3317"/>
                  </a:lnTo>
                  <a:lnTo>
                    <a:pt x="874" y="3316"/>
                  </a:lnTo>
                  <a:lnTo>
                    <a:pt x="882" y="3315"/>
                  </a:lnTo>
                  <a:lnTo>
                    <a:pt x="895" y="3309"/>
                  </a:lnTo>
                  <a:lnTo>
                    <a:pt x="908" y="3304"/>
                  </a:lnTo>
                  <a:lnTo>
                    <a:pt x="921" y="3298"/>
                  </a:lnTo>
                  <a:lnTo>
                    <a:pt x="932" y="3291"/>
                  </a:lnTo>
                  <a:lnTo>
                    <a:pt x="945" y="3285"/>
                  </a:lnTo>
                  <a:lnTo>
                    <a:pt x="958" y="3281"/>
                  </a:lnTo>
                  <a:lnTo>
                    <a:pt x="965" y="3280"/>
                  </a:lnTo>
                  <a:lnTo>
                    <a:pt x="973" y="3278"/>
                  </a:lnTo>
                  <a:lnTo>
                    <a:pt x="979" y="3278"/>
                  </a:lnTo>
                  <a:lnTo>
                    <a:pt x="986" y="3278"/>
                  </a:lnTo>
                  <a:lnTo>
                    <a:pt x="1004" y="3281"/>
                  </a:lnTo>
                  <a:lnTo>
                    <a:pt x="1019" y="3281"/>
                  </a:lnTo>
                  <a:lnTo>
                    <a:pt x="1034" y="3280"/>
                  </a:lnTo>
                  <a:lnTo>
                    <a:pt x="1048" y="3276"/>
                  </a:lnTo>
                  <a:lnTo>
                    <a:pt x="1062" y="3272"/>
                  </a:lnTo>
                  <a:lnTo>
                    <a:pt x="1075" y="3265"/>
                  </a:lnTo>
                  <a:lnTo>
                    <a:pt x="1089" y="3258"/>
                  </a:lnTo>
                  <a:lnTo>
                    <a:pt x="1105" y="3249"/>
                  </a:lnTo>
                  <a:lnTo>
                    <a:pt x="1124" y="3236"/>
                  </a:lnTo>
                  <a:lnTo>
                    <a:pt x="1144" y="3223"/>
                  </a:lnTo>
                  <a:lnTo>
                    <a:pt x="1154" y="3217"/>
                  </a:lnTo>
                  <a:lnTo>
                    <a:pt x="1164" y="3212"/>
                  </a:lnTo>
                  <a:lnTo>
                    <a:pt x="1176" y="3210"/>
                  </a:lnTo>
                  <a:lnTo>
                    <a:pt x="1188" y="3208"/>
                  </a:lnTo>
                  <a:lnTo>
                    <a:pt x="1186" y="3214"/>
                  </a:lnTo>
                  <a:lnTo>
                    <a:pt x="1184" y="3219"/>
                  </a:lnTo>
                  <a:lnTo>
                    <a:pt x="1179" y="3225"/>
                  </a:lnTo>
                  <a:lnTo>
                    <a:pt x="1173" y="3232"/>
                  </a:lnTo>
                  <a:lnTo>
                    <a:pt x="1159" y="3247"/>
                  </a:lnTo>
                  <a:lnTo>
                    <a:pt x="1142" y="3261"/>
                  </a:lnTo>
                  <a:lnTo>
                    <a:pt x="1124" y="3277"/>
                  </a:lnTo>
                  <a:lnTo>
                    <a:pt x="1106" y="3289"/>
                  </a:lnTo>
                  <a:lnTo>
                    <a:pt x="1092" y="3299"/>
                  </a:lnTo>
                  <a:lnTo>
                    <a:pt x="1081" y="3304"/>
                  </a:lnTo>
                  <a:lnTo>
                    <a:pt x="1053" y="3318"/>
                  </a:lnTo>
                  <a:lnTo>
                    <a:pt x="1026" y="3333"/>
                  </a:lnTo>
                  <a:lnTo>
                    <a:pt x="1013" y="3339"/>
                  </a:lnTo>
                  <a:lnTo>
                    <a:pt x="999" y="3346"/>
                  </a:lnTo>
                  <a:lnTo>
                    <a:pt x="983" y="3351"/>
                  </a:lnTo>
                  <a:lnTo>
                    <a:pt x="967" y="3356"/>
                  </a:lnTo>
                  <a:lnTo>
                    <a:pt x="954" y="3359"/>
                  </a:lnTo>
                  <a:lnTo>
                    <a:pt x="936" y="3361"/>
                  </a:lnTo>
                  <a:lnTo>
                    <a:pt x="927" y="3364"/>
                  </a:lnTo>
                  <a:lnTo>
                    <a:pt x="920" y="3366"/>
                  </a:lnTo>
                  <a:lnTo>
                    <a:pt x="913" y="3369"/>
                  </a:lnTo>
                  <a:lnTo>
                    <a:pt x="910" y="3373"/>
                  </a:lnTo>
                  <a:lnTo>
                    <a:pt x="908" y="3379"/>
                  </a:lnTo>
                  <a:lnTo>
                    <a:pt x="908" y="3386"/>
                  </a:lnTo>
                  <a:lnTo>
                    <a:pt x="909" y="3394"/>
                  </a:lnTo>
                  <a:lnTo>
                    <a:pt x="909" y="3401"/>
                  </a:lnTo>
                  <a:lnTo>
                    <a:pt x="909" y="3408"/>
                  </a:lnTo>
                  <a:lnTo>
                    <a:pt x="908" y="3414"/>
                  </a:lnTo>
                  <a:lnTo>
                    <a:pt x="907" y="3418"/>
                  </a:lnTo>
                  <a:lnTo>
                    <a:pt x="905" y="3421"/>
                  </a:lnTo>
                  <a:lnTo>
                    <a:pt x="903" y="3422"/>
                  </a:lnTo>
                  <a:lnTo>
                    <a:pt x="899" y="3423"/>
                  </a:lnTo>
                  <a:lnTo>
                    <a:pt x="895" y="3425"/>
                  </a:lnTo>
                  <a:lnTo>
                    <a:pt x="891" y="3425"/>
                  </a:lnTo>
                  <a:lnTo>
                    <a:pt x="885" y="3425"/>
                  </a:lnTo>
                  <a:lnTo>
                    <a:pt x="879" y="3423"/>
                  </a:lnTo>
                  <a:lnTo>
                    <a:pt x="865" y="3420"/>
                  </a:lnTo>
                  <a:lnTo>
                    <a:pt x="851" y="3413"/>
                  </a:lnTo>
                  <a:lnTo>
                    <a:pt x="822" y="3401"/>
                  </a:lnTo>
                  <a:lnTo>
                    <a:pt x="803" y="3391"/>
                  </a:lnTo>
                  <a:lnTo>
                    <a:pt x="783" y="3381"/>
                  </a:lnTo>
                  <a:lnTo>
                    <a:pt x="764" y="3373"/>
                  </a:lnTo>
                  <a:lnTo>
                    <a:pt x="745" y="3366"/>
                  </a:lnTo>
                  <a:lnTo>
                    <a:pt x="725" y="3360"/>
                  </a:lnTo>
                  <a:lnTo>
                    <a:pt x="685" y="3348"/>
                  </a:lnTo>
                  <a:lnTo>
                    <a:pt x="645" y="3335"/>
                  </a:lnTo>
                  <a:lnTo>
                    <a:pt x="623" y="3337"/>
                  </a:lnTo>
                  <a:lnTo>
                    <a:pt x="600" y="3334"/>
                  </a:lnTo>
                  <a:lnTo>
                    <a:pt x="588" y="3334"/>
                  </a:lnTo>
                  <a:lnTo>
                    <a:pt x="576" y="3333"/>
                  </a:lnTo>
                  <a:lnTo>
                    <a:pt x="565" y="3334"/>
                  </a:lnTo>
                  <a:lnTo>
                    <a:pt x="553" y="3335"/>
                  </a:lnTo>
                  <a:lnTo>
                    <a:pt x="549" y="3337"/>
                  </a:lnTo>
                  <a:lnTo>
                    <a:pt x="546" y="3338"/>
                  </a:lnTo>
                  <a:lnTo>
                    <a:pt x="544" y="3341"/>
                  </a:lnTo>
                  <a:lnTo>
                    <a:pt x="544" y="3342"/>
                  </a:lnTo>
                  <a:lnTo>
                    <a:pt x="545" y="3347"/>
                  </a:lnTo>
                  <a:lnTo>
                    <a:pt x="550" y="3353"/>
                  </a:lnTo>
                  <a:lnTo>
                    <a:pt x="555" y="3360"/>
                  </a:lnTo>
                  <a:lnTo>
                    <a:pt x="559" y="3366"/>
                  </a:lnTo>
                  <a:lnTo>
                    <a:pt x="562" y="3370"/>
                  </a:lnTo>
                  <a:lnTo>
                    <a:pt x="563" y="3374"/>
                  </a:lnTo>
                  <a:lnTo>
                    <a:pt x="563" y="3377"/>
                  </a:lnTo>
                  <a:lnTo>
                    <a:pt x="562" y="3381"/>
                  </a:lnTo>
                  <a:lnTo>
                    <a:pt x="546" y="3378"/>
                  </a:lnTo>
                  <a:lnTo>
                    <a:pt x="533" y="3375"/>
                  </a:lnTo>
                  <a:lnTo>
                    <a:pt x="521" y="3374"/>
                  </a:lnTo>
                  <a:lnTo>
                    <a:pt x="510" y="3375"/>
                  </a:lnTo>
                  <a:lnTo>
                    <a:pt x="500" y="3377"/>
                  </a:lnTo>
                  <a:lnTo>
                    <a:pt x="491" y="3379"/>
                  </a:lnTo>
                  <a:lnTo>
                    <a:pt x="483" y="3383"/>
                  </a:lnTo>
                  <a:lnTo>
                    <a:pt x="475" y="3388"/>
                  </a:lnTo>
                  <a:lnTo>
                    <a:pt x="444" y="3416"/>
                  </a:lnTo>
                  <a:lnTo>
                    <a:pt x="403" y="3452"/>
                  </a:lnTo>
                  <a:lnTo>
                    <a:pt x="383" y="3465"/>
                  </a:lnTo>
                  <a:lnTo>
                    <a:pt x="361" y="3478"/>
                  </a:lnTo>
                  <a:lnTo>
                    <a:pt x="339" y="3489"/>
                  </a:lnTo>
                  <a:lnTo>
                    <a:pt x="316" y="3500"/>
                  </a:lnTo>
                  <a:lnTo>
                    <a:pt x="268" y="3521"/>
                  </a:lnTo>
                  <a:lnTo>
                    <a:pt x="223" y="3540"/>
                  </a:lnTo>
                  <a:lnTo>
                    <a:pt x="210" y="3548"/>
                  </a:lnTo>
                  <a:lnTo>
                    <a:pt x="198" y="3556"/>
                  </a:lnTo>
                  <a:lnTo>
                    <a:pt x="186" y="3565"/>
                  </a:lnTo>
                  <a:lnTo>
                    <a:pt x="176" y="3575"/>
                  </a:lnTo>
                  <a:lnTo>
                    <a:pt x="164" y="3584"/>
                  </a:lnTo>
                  <a:lnTo>
                    <a:pt x="153" y="3593"/>
                  </a:lnTo>
                  <a:lnTo>
                    <a:pt x="141" y="3601"/>
                  </a:lnTo>
                  <a:lnTo>
                    <a:pt x="128" y="3607"/>
                  </a:lnTo>
                  <a:lnTo>
                    <a:pt x="120" y="3610"/>
                  </a:lnTo>
                  <a:lnTo>
                    <a:pt x="112" y="3611"/>
                  </a:lnTo>
                  <a:lnTo>
                    <a:pt x="103" y="3611"/>
                  </a:lnTo>
                  <a:lnTo>
                    <a:pt x="94" y="3611"/>
                  </a:lnTo>
                  <a:lnTo>
                    <a:pt x="75" y="3611"/>
                  </a:lnTo>
                  <a:lnTo>
                    <a:pt x="55" y="3611"/>
                  </a:lnTo>
                  <a:lnTo>
                    <a:pt x="46" y="3611"/>
                  </a:lnTo>
                  <a:lnTo>
                    <a:pt x="39" y="3613"/>
                  </a:lnTo>
                  <a:lnTo>
                    <a:pt x="30" y="3615"/>
                  </a:lnTo>
                  <a:lnTo>
                    <a:pt x="22" y="3619"/>
                  </a:lnTo>
                  <a:lnTo>
                    <a:pt x="15" y="3624"/>
                  </a:lnTo>
                  <a:lnTo>
                    <a:pt x="9" y="3631"/>
                  </a:lnTo>
                  <a:lnTo>
                    <a:pt x="4" y="3638"/>
                  </a:lnTo>
                  <a:lnTo>
                    <a:pt x="0" y="3649"/>
                  </a:lnTo>
                  <a:lnTo>
                    <a:pt x="0" y="3653"/>
                  </a:lnTo>
                  <a:lnTo>
                    <a:pt x="0" y="3655"/>
                  </a:lnTo>
                  <a:lnTo>
                    <a:pt x="2" y="3657"/>
                  </a:lnTo>
                  <a:lnTo>
                    <a:pt x="5" y="3658"/>
                  </a:lnTo>
                  <a:lnTo>
                    <a:pt x="14" y="3658"/>
                  </a:lnTo>
                  <a:lnTo>
                    <a:pt x="24" y="3657"/>
                  </a:lnTo>
                  <a:lnTo>
                    <a:pt x="37" y="3655"/>
                  </a:lnTo>
                  <a:lnTo>
                    <a:pt x="49" y="3654"/>
                  </a:lnTo>
                  <a:lnTo>
                    <a:pt x="54" y="3654"/>
                  </a:lnTo>
                  <a:lnTo>
                    <a:pt x="59" y="3655"/>
                  </a:lnTo>
                  <a:lnTo>
                    <a:pt x="63" y="3657"/>
                  </a:lnTo>
                  <a:lnTo>
                    <a:pt x="67" y="3659"/>
                  </a:lnTo>
                  <a:lnTo>
                    <a:pt x="71" y="3664"/>
                  </a:lnTo>
                  <a:lnTo>
                    <a:pt x="72" y="3672"/>
                  </a:lnTo>
                  <a:lnTo>
                    <a:pt x="74" y="3681"/>
                  </a:lnTo>
                  <a:lnTo>
                    <a:pt x="74" y="3690"/>
                  </a:lnTo>
                  <a:lnTo>
                    <a:pt x="74" y="3699"/>
                  </a:lnTo>
                  <a:lnTo>
                    <a:pt x="74" y="3707"/>
                  </a:lnTo>
                  <a:lnTo>
                    <a:pt x="75" y="3712"/>
                  </a:lnTo>
                  <a:lnTo>
                    <a:pt x="76" y="3715"/>
                  </a:lnTo>
                  <a:lnTo>
                    <a:pt x="77" y="3717"/>
                  </a:lnTo>
                  <a:lnTo>
                    <a:pt x="79" y="3719"/>
                  </a:lnTo>
                  <a:lnTo>
                    <a:pt x="85" y="3720"/>
                  </a:lnTo>
                  <a:lnTo>
                    <a:pt x="93" y="3719"/>
                  </a:lnTo>
                  <a:lnTo>
                    <a:pt x="98" y="3717"/>
                  </a:lnTo>
                  <a:lnTo>
                    <a:pt x="105" y="3715"/>
                  </a:lnTo>
                  <a:lnTo>
                    <a:pt x="115" y="3707"/>
                  </a:lnTo>
                  <a:lnTo>
                    <a:pt x="124" y="3698"/>
                  </a:lnTo>
                  <a:lnTo>
                    <a:pt x="134" y="3688"/>
                  </a:lnTo>
                  <a:lnTo>
                    <a:pt x="145" y="3676"/>
                  </a:lnTo>
                  <a:lnTo>
                    <a:pt x="156" y="3666"/>
                  </a:lnTo>
                  <a:lnTo>
                    <a:pt x="171" y="3655"/>
                  </a:lnTo>
                  <a:lnTo>
                    <a:pt x="182" y="3650"/>
                  </a:lnTo>
                  <a:lnTo>
                    <a:pt x="189" y="3649"/>
                  </a:lnTo>
                  <a:lnTo>
                    <a:pt x="191" y="3650"/>
                  </a:lnTo>
                  <a:lnTo>
                    <a:pt x="193" y="3651"/>
                  </a:lnTo>
                  <a:lnTo>
                    <a:pt x="195" y="3653"/>
                  </a:lnTo>
                  <a:lnTo>
                    <a:pt x="195" y="3655"/>
                  </a:lnTo>
                  <a:lnTo>
                    <a:pt x="197" y="3662"/>
                  </a:lnTo>
                  <a:lnTo>
                    <a:pt x="198" y="3668"/>
                  </a:lnTo>
                  <a:lnTo>
                    <a:pt x="201" y="3675"/>
                  </a:lnTo>
                  <a:lnTo>
                    <a:pt x="204" y="3681"/>
                  </a:lnTo>
                  <a:lnTo>
                    <a:pt x="208" y="3685"/>
                  </a:lnTo>
                  <a:lnTo>
                    <a:pt x="212" y="3686"/>
                  </a:lnTo>
                  <a:lnTo>
                    <a:pt x="219" y="3688"/>
                  </a:lnTo>
                  <a:lnTo>
                    <a:pt x="225" y="3686"/>
                  </a:lnTo>
                  <a:lnTo>
                    <a:pt x="239" y="3683"/>
                  </a:lnTo>
                  <a:lnTo>
                    <a:pt x="256" y="3677"/>
                  </a:lnTo>
                  <a:lnTo>
                    <a:pt x="274" y="3671"/>
                  </a:lnTo>
                  <a:lnTo>
                    <a:pt x="292" y="3667"/>
                  </a:lnTo>
                  <a:lnTo>
                    <a:pt x="302" y="3667"/>
                  </a:lnTo>
                  <a:lnTo>
                    <a:pt x="311" y="3668"/>
                  </a:lnTo>
                  <a:lnTo>
                    <a:pt x="318" y="3670"/>
                  </a:lnTo>
                  <a:lnTo>
                    <a:pt x="326" y="3673"/>
                  </a:lnTo>
                  <a:lnTo>
                    <a:pt x="334" y="3677"/>
                  </a:lnTo>
                  <a:lnTo>
                    <a:pt x="340" y="3680"/>
                  </a:lnTo>
                  <a:lnTo>
                    <a:pt x="347" y="3681"/>
                  </a:lnTo>
                  <a:lnTo>
                    <a:pt x="352" y="3683"/>
                  </a:lnTo>
                  <a:lnTo>
                    <a:pt x="362" y="3683"/>
                  </a:lnTo>
                  <a:lnTo>
                    <a:pt x="373" y="3681"/>
                  </a:lnTo>
                  <a:lnTo>
                    <a:pt x="377" y="3683"/>
                  </a:lnTo>
                  <a:lnTo>
                    <a:pt x="382" y="3683"/>
                  </a:lnTo>
                  <a:lnTo>
                    <a:pt x="387" y="3684"/>
                  </a:lnTo>
                  <a:lnTo>
                    <a:pt x="392" y="3688"/>
                  </a:lnTo>
                  <a:lnTo>
                    <a:pt x="397" y="3692"/>
                  </a:lnTo>
                  <a:lnTo>
                    <a:pt x="403" y="3697"/>
                  </a:lnTo>
                  <a:lnTo>
                    <a:pt x="409" y="3705"/>
                  </a:lnTo>
                  <a:lnTo>
                    <a:pt x="416" y="3714"/>
                  </a:lnTo>
                  <a:lnTo>
                    <a:pt x="419" y="3716"/>
                  </a:lnTo>
                  <a:lnTo>
                    <a:pt x="422" y="3719"/>
                  </a:lnTo>
                  <a:lnTo>
                    <a:pt x="425" y="3717"/>
                  </a:lnTo>
                  <a:lnTo>
                    <a:pt x="429" y="3716"/>
                  </a:lnTo>
                  <a:lnTo>
                    <a:pt x="434" y="3711"/>
                  </a:lnTo>
                  <a:lnTo>
                    <a:pt x="439" y="3702"/>
                  </a:lnTo>
                  <a:lnTo>
                    <a:pt x="443" y="3694"/>
                  </a:lnTo>
                  <a:lnTo>
                    <a:pt x="447" y="3688"/>
                  </a:lnTo>
                  <a:lnTo>
                    <a:pt x="448" y="3686"/>
                  </a:lnTo>
                  <a:lnTo>
                    <a:pt x="449" y="3686"/>
                  </a:lnTo>
                  <a:lnTo>
                    <a:pt x="449" y="3688"/>
                  </a:lnTo>
                  <a:lnTo>
                    <a:pt x="449" y="3690"/>
                  </a:lnTo>
                  <a:lnTo>
                    <a:pt x="451" y="3702"/>
                  </a:lnTo>
                  <a:lnTo>
                    <a:pt x="452" y="3711"/>
                  </a:lnTo>
                  <a:lnTo>
                    <a:pt x="456" y="3720"/>
                  </a:lnTo>
                  <a:lnTo>
                    <a:pt x="460" y="3728"/>
                  </a:lnTo>
                  <a:lnTo>
                    <a:pt x="465" y="3733"/>
                  </a:lnTo>
                  <a:lnTo>
                    <a:pt x="470" y="3740"/>
                  </a:lnTo>
                  <a:lnTo>
                    <a:pt x="476" y="3743"/>
                  </a:lnTo>
                  <a:lnTo>
                    <a:pt x="484" y="3749"/>
                  </a:lnTo>
                  <a:lnTo>
                    <a:pt x="517" y="3763"/>
                  </a:lnTo>
                  <a:lnTo>
                    <a:pt x="550" y="3781"/>
                  </a:lnTo>
                  <a:lnTo>
                    <a:pt x="555" y="3784"/>
                  </a:lnTo>
                  <a:lnTo>
                    <a:pt x="561" y="3785"/>
                  </a:lnTo>
                  <a:lnTo>
                    <a:pt x="566" y="3786"/>
                  </a:lnTo>
                  <a:lnTo>
                    <a:pt x="571" y="3786"/>
                  </a:lnTo>
                  <a:lnTo>
                    <a:pt x="576" y="3785"/>
                  </a:lnTo>
                  <a:lnTo>
                    <a:pt x="583" y="3782"/>
                  </a:lnTo>
                  <a:lnTo>
                    <a:pt x="588" y="3780"/>
                  </a:lnTo>
                  <a:lnTo>
                    <a:pt x="593" y="3776"/>
                  </a:lnTo>
                  <a:lnTo>
                    <a:pt x="603" y="3765"/>
                  </a:lnTo>
                  <a:lnTo>
                    <a:pt x="615" y="3754"/>
                  </a:lnTo>
                  <a:lnTo>
                    <a:pt x="625" y="3740"/>
                  </a:lnTo>
                  <a:lnTo>
                    <a:pt x="635" y="3725"/>
                  </a:lnTo>
                  <a:lnTo>
                    <a:pt x="654" y="3693"/>
                  </a:lnTo>
                  <a:lnTo>
                    <a:pt x="671" y="3662"/>
                  </a:lnTo>
                  <a:lnTo>
                    <a:pt x="684" y="3636"/>
                  </a:lnTo>
                  <a:lnTo>
                    <a:pt x="695" y="3620"/>
                  </a:lnTo>
                  <a:lnTo>
                    <a:pt x="698" y="3618"/>
                  </a:lnTo>
                  <a:lnTo>
                    <a:pt x="701" y="3616"/>
                  </a:lnTo>
                  <a:lnTo>
                    <a:pt x="703" y="3615"/>
                  </a:lnTo>
                  <a:lnTo>
                    <a:pt x="706" y="3615"/>
                  </a:lnTo>
                  <a:lnTo>
                    <a:pt x="710" y="3618"/>
                  </a:lnTo>
                  <a:lnTo>
                    <a:pt x="715" y="3622"/>
                  </a:lnTo>
                  <a:lnTo>
                    <a:pt x="719" y="3627"/>
                  </a:lnTo>
                  <a:lnTo>
                    <a:pt x="724" y="3632"/>
                  </a:lnTo>
                  <a:lnTo>
                    <a:pt x="729" y="3636"/>
                  </a:lnTo>
                  <a:lnTo>
                    <a:pt x="734" y="3638"/>
                  </a:lnTo>
                  <a:lnTo>
                    <a:pt x="746" y="3640"/>
                  </a:lnTo>
                  <a:lnTo>
                    <a:pt x="759" y="3638"/>
                  </a:lnTo>
                  <a:lnTo>
                    <a:pt x="765" y="3638"/>
                  </a:lnTo>
                  <a:lnTo>
                    <a:pt x="771" y="3638"/>
                  </a:lnTo>
                  <a:lnTo>
                    <a:pt x="777" y="3640"/>
                  </a:lnTo>
                  <a:lnTo>
                    <a:pt x="782" y="3641"/>
                  </a:lnTo>
                  <a:lnTo>
                    <a:pt x="790" y="3646"/>
                  </a:lnTo>
                  <a:lnTo>
                    <a:pt x="795" y="3651"/>
                  </a:lnTo>
                  <a:lnTo>
                    <a:pt x="796" y="3655"/>
                  </a:lnTo>
                  <a:lnTo>
                    <a:pt x="799" y="3659"/>
                  </a:lnTo>
                  <a:lnTo>
                    <a:pt x="802" y="3662"/>
                  </a:lnTo>
                  <a:lnTo>
                    <a:pt x="808" y="3663"/>
                  </a:lnTo>
                  <a:lnTo>
                    <a:pt x="818" y="3664"/>
                  </a:lnTo>
                  <a:lnTo>
                    <a:pt x="837" y="3666"/>
                  </a:lnTo>
                  <a:lnTo>
                    <a:pt x="847" y="3666"/>
                  </a:lnTo>
                  <a:lnTo>
                    <a:pt x="857" y="3667"/>
                  </a:lnTo>
                  <a:lnTo>
                    <a:pt x="868" y="3670"/>
                  </a:lnTo>
                  <a:lnTo>
                    <a:pt x="878" y="3673"/>
                  </a:lnTo>
                  <a:lnTo>
                    <a:pt x="888" y="3677"/>
                  </a:lnTo>
                  <a:lnTo>
                    <a:pt x="899" y="3683"/>
                  </a:lnTo>
                  <a:lnTo>
                    <a:pt x="908" y="3688"/>
                  </a:lnTo>
                  <a:lnTo>
                    <a:pt x="916" y="3694"/>
                  </a:lnTo>
                  <a:lnTo>
                    <a:pt x="925" y="3719"/>
                  </a:lnTo>
                  <a:lnTo>
                    <a:pt x="934" y="3745"/>
                  </a:lnTo>
                  <a:lnTo>
                    <a:pt x="936" y="3750"/>
                  </a:lnTo>
                  <a:lnTo>
                    <a:pt x="939" y="3755"/>
                  </a:lnTo>
                  <a:lnTo>
                    <a:pt x="943" y="3759"/>
                  </a:lnTo>
                  <a:lnTo>
                    <a:pt x="947" y="3762"/>
                  </a:lnTo>
                  <a:lnTo>
                    <a:pt x="951" y="3764"/>
                  </a:lnTo>
                  <a:lnTo>
                    <a:pt x="956" y="3765"/>
                  </a:lnTo>
                  <a:lnTo>
                    <a:pt x="961" y="3765"/>
                  </a:lnTo>
                  <a:lnTo>
                    <a:pt x="967" y="3764"/>
                  </a:lnTo>
                  <a:lnTo>
                    <a:pt x="980" y="3760"/>
                  </a:lnTo>
                  <a:lnTo>
                    <a:pt x="992" y="3759"/>
                  </a:lnTo>
                  <a:lnTo>
                    <a:pt x="1004" y="3759"/>
                  </a:lnTo>
                  <a:lnTo>
                    <a:pt x="1014" y="3760"/>
                  </a:lnTo>
                  <a:lnTo>
                    <a:pt x="1024" y="3762"/>
                  </a:lnTo>
                  <a:lnTo>
                    <a:pt x="1034" y="3765"/>
                  </a:lnTo>
                  <a:lnTo>
                    <a:pt x="1044" y="3768"/>
                  </a:lnTo>
                  <a:lnTo>
                    <a:pt x="1053" y="3773"/>
                  </a:lnTo>
                  <a:lnTo>
                    <a:pt x="1071" y="3781"/>
                  </a:lnTo>
                  <a:lnTo>
                    <a:pt x="1089" y="3790"/>
                  </a:lnTo>
                  <a:lnTo>
                    <a:pt x="1098" y="3794"/>
                  </a:lnTo>
                  <a:lnTo>
                    <a:pt x="1107" y="3796"/>
                  </a:lnTo>
                  <a:lnTo>
                    <a:pt x="1118" y="3798"/>
                  </a:lnTo>
                  <a:lnTo>
                    <a:pt x="1128" y="3799"/>
                  </a:lnTo>
                  <a:lnTo>
                    <a:pt x="1133" y="3799"/>
                  </a:lnTo>
                  <a:lnTo>
                    <a:pt x="1136" y="3798"/>
                  </a:lnTo>
                  <a:lnTo>
                    <a:pt x="1137" y="3794"/>
                  </a:lnTo>
                  <a:lnTo>
                    <a:pt x="1137" y="3790"/>
                  </a:lnTo>
                  <a:lnTo>
                    <a:pt x="1133" y="3780"/>
                  </a:lnTo>
                  <a:lnTo>
                    <a:pt x="1125" y="3768"/>
                  </a:lnTo>
                  <a:lnTo>
                    <a:pt x="1106" y="3742"/>
                  </a:lnTo>
                  <a:lnTo>
                    <a:pt x="1093" y="3725"/>
                  </a:lnTo>
                  <a:lnTo>
                    <a:pt x="1092" y="3719"/>
                  </a:lnTo>
                  <a:lnTo>
                    <a:pt x="1092" y="3714"/>
                  </a:lnTo>
                  <a:lnTo>
                    <a:pt x="1093" y="3711"/>
                  </a:lnTo>
                  <a:lnTo>
                    <a:pt x="1096" y="3708"/>
                  </a:lnTo>
                  <a:lnTo>
                    <a:pt x="1098" y="3708"/>
                  </a:lnTo>
                  <a:lnTo>
                    <a:pt x="1103" y="3710"/>
                  </a:lnTo>
                  <a:lnTo>
                    <a:pt x="1109" y="3711"/>
                  </a:lnTo>
                  <a:lnTo>
                    <a:pt x="1115" y="3714"/>
                  </a:lnTo>
                  <a:lnTo>
                    <a:pt x="1140" y="3728"/>
                  </a:lnTo>
                  <a:lnTo>
                    <a:pt x="1157" y="3738"/>
                  </a:lnTo>
                  <a:lnTo>
                    <a:pt x="1166" y="3743"/>
                  </a:lnTo>
                  <a:lnTo>
                    <a:pt x="1175" y="3747"/>
                  </a:lnTo>
                  <a:lnTo>
                    <a:pt x="1184" y="3749"/>
                  </a:lnTo>
                  <a:lnTo>
                    <a:pt x="1192" y="3750"/>
                  </a:lnTo>
                  <a:lnTo>
                    <a:pt x="1199" y="3750"/>
                  </a:lnTo>
                  <a:lnTo>
                    <a:pt x="1207" y="3749"/>
                  </a:lnTo>
                  <a:lnTo>
                    <a:pt x="1215" y="3747"/>
                  </a:lnTo>
                  <a:lnTo>
                    <a:pt x="1221" y="3745"/>
                  </a:lnTo>
                  <a:lnTo>
                    <a:pt x="1236" y="3740"/>
                  </a:lnTo>
                  <a:lnTo>
                    <a:pt x="1249" y="3736"/>
                  </a:lnTo>
                  <a:lnTo>
                    <a:pt x="1255" y="3733"/>
                  </a:lnTo>
                  <a:lnTo>
                    <a:pt x="1262" y="3733"/>
                  </a:lnTo>
                  <a:lnTo>
                    <a:pt x="1268" y="3733"/>
                  </a:lnTo>
                  <a:lnTo>
                    <a:pt x="1274" y="3734"/>
                  </a:lnTo>
                  <a:lnTo>
                    <a:pt x="1287" y="3737"/>
                  </a:lnTo>
                  <a:lnTo>
                    <a:pt x="1297" y="3737"/>
                  </a:lnTo>
                  <a:lnTo>
                    <a:pt x="1304" y="3737"/>
                  </a:lnTo>
                  <a:lnTo>
                    <a:pt x="1308" y="3734"/>
                  </a:lnTo>
                  <a:lnTo>
                    <a:pt x="1312" y="3730"/>
                  </a:lnTo>
                  <a:lnTo>
                    <a:pt x="1315" y="3727"/>
                  </a:lnTo>
                  <a:lnTo>
                    <a:pt x="1315" y="3721"/>
                  </a:lnTo>
                  <a:lnTo>
                    <a:pt x="1315" y="3716"/>
                  </a:lnTo>
                  <a:lnTo>
                    <a:pt x="1313" y="3705"/>
                  </a:lnTo>
                  <a:lnTo>
                    <a:pt x="1313" y="3694"/>
                  </a:lnTo>
                  <a:lnTo>
                    <a:pt x="1313" y="3690"/>
                  </a:lnTo>
                  <a:lnTo>
                    <a:pt x="1315" y="3688"/>
                  </a:lnTo>
                  <a:lnTo>
                    <a:pt x="1319" y="3685"/>
                  </a:lnTo>
                  <a:lnTo>
                    <a:pt x="1322" y="3684"/>
                  </a:lnTo>
                  <a:lnTo>
                    <a:pt x="1325" y="3686"/>
                  </a:lnTo>
                  <a:lnTo>
                    <a:pt x="1325" y="3693"/>
                  </a:lnTo>
                  <a:lnTo>
                    <a:pt x="1326" y="3699"/>
                  </a:lnTo>
                  <a:lnTo>
                    <a:pt x="1329" y="3705"/>
                  </a:lnTo>
                  <a:lnTo>
                    <a:pt x="1333" y="3710"/>
                  </a:lnTo>
                  <a:lnTo>
                    <a:pt x="1337" y="3715"/>
                  </a:lnTo>
                  <a:lnTo>
                    <a:pt x="1342" y="3719"/>
                  </a:lnTo>
                  <a:lnTo>
                    <a:pt x="1347" y="3723"/>
                  </a:lnTo>
                  <a:lnTo>
                    <a:pt x="1354" y="3725"/>
                  </a:lnTo>
                  <a:lnTo>
                    <a:pt x="1366" y="3730"/>
                  </a:lnTo>
                  <a:lnTo>
                    <a:pt x="1382" y="3734"/>
                  </a:lnTo>
                  <a:lnTo>
                    <a:pt x="1399" y="3737"/>
                  </a:lnTo>
                  <a:lnTo>
                    <a:pt x="1416" y="3740"/>
                  </a:lnTo>
                  <a:lnTo>
                    <a:pt x="1448" y="3743"/>
                  </a:lnTo>
                  <a:lnTo>
                    <a:pt x="1478" y="3749"/>
                  </a:lnTo>
                  <a:lnTo>
                    <a:pt x="1490" y="3752"/>
                  </a:lnTo>
                  <a:lnTo>
                    <a:pt x="1499" y="3759"/>
                  </a:lnTo>
                  <a:lnTo>
                    <a:pt x="1501" y="3762"/>
                  </a:lnTo>
                  <a:lnTo>
                    <a:pt x="1504" y="3765"/>
                  </a:lnTo>
                  <a:lnTo>
                    <a:pt x="1505" y="3771"/>
                  </a:lnTo>
                  <a:lnTo>
                    <a:pt x="1506" y="3776"/>
                  </a:lnTo>
                  <a:lnTo>
                    <a:pt x="1490" y="3782"/>
                  </a:lnTo>
                  <a:lnTo>
                    <a:pt x="1474" y="3785"/>
                  </a:lnTo>
                  <a:lnTo>
                    <a:pt x="1469" y="3787"/>
                  </a:lnTo>
                  <a:lnTo>
                    <a:pt x="1465" y="3791"/>
                  </a:lnTo>
                  <a:lnTo>
                    <a:pt x="1464" y="3795"/>
                  </a:lnTo>
                  <a:lnTo>
                    <a:pt x="1464" y="3798"/>
                  </a:lnTo>
                  <a:lnTo>
                    <a:pt x="1464" y="3803"/>
                  </a:lnTo>
                  <a:lnTo>
                    <a:pt x="1465" y="3808"/>
                  </a:lnTo>
                  <a:lnTo>
                    <a:pt x="1468" y="3815"/>
                  </a:lnTo>
                  <a:lnTo>
                    <a:pt x="1471" y="3820"/>
                  </a:lnTo>
                  <a:lnTo>
                    <a:pt x="1477" y="3824"/>
                  </a:lnTo>
                  <a:lnTo>
                    <a:pt x="1483" y="3826"/>
                  </a:lnTo>
                  <a:lnTo>
                    <a:pt x="1491" y="3828"/>
                  </a:lnTo>
                  <a:lnTo>
                    <a:pt x="1499" y="3828"/>
                  </a:lnTo>
                  <a:lnTo>
                    <a:pt x="1508" y="3826"/>
                  </a:lnTo>
                  <a:lnTo>
                    <a:pt x="1518" y="3825"/>
                  </a:lnTo>
                  <a:lnTo>
                    <a:pt x="1537" y="3822"/>
                  </a:lnTo>
                  <a:lnTo>
                    <a:pt x="1558" y="3820"/>
                  </a:lnTo>
                  <a:lnTo>
                    <a:pt x="1569" y="3819"/>
                  </a:lnTo>
                  <a:lnTo>
                    <a:pt x="1579" y="3819"/>
                  </a:lnTo>
                  <a:lnTo>
                    <a:pt x="1588" y="3820"/>
                  </a:lnTo>
                  <a:lnTo>
                    <a:pt x="1597" y="3822"/>
                  </a:lnTo>
                  <a:lnTo>
                    <a:pt x="1606" y="3825"/>
                  </a:lnTo>
                  <a:lnTo>
                    <a:pt x="1616" y="3826"/>
                  </a:lnTo>
                  <a:lnTo>
                    <a:pt x="1627" y="3826"/>
                  </a:lnTo>
                  <a:lnTo>
                    <a:pt x="1639" y="3825"/>
                  </a:lnTo>
                  <a:lnTo>
                    <a:pt x="1648" y="3826"/>
                  </a:lnTo>
                  <a:lnTo>
                    <a:pt x="1657" y="3829"/>
                  </a:lnTo>
                  <a:lnTo>
                    <a:pt x="1661" y="3830"/>
                  </a:lnTo>
                  <a:lnTo>
                    <a:pt x="1664" y="3833"/>
                  </a:lnTo>
                  <a:lnTo>
                    <a:pt x="1668" y="3837"/>
                  </a:lnTo>
                  <a:lnTo>
                    <a:pt x="1671" y="3841"/>
                  </a:lnTo>
                  <a:lnTo>
                    <a:pt x="1680" y="3857"/>
                  </a:lnTo>
                  <a:lnTo>
                    <a:pt x="1692" y="3876"/>
                  </a:lnTo>
                  <a:lnTo>
                    <a:pt x="1698" y="3883"/>
                  </a:lnTo>
                  <a:lnTo>
                    <a:pt x="1706" y="3890"/>
                  </a:lnTo>
                  <a:lnTo>
                    <a:pt x="1714" y="3895"/>
                  </a:lnTo>
                  <a:lnTo>
                    <a:pt x="1721" y="3896"/>
                  </a:lnTo>
                  <a:lnTo>
                    <a:pt x="1728" y="3899"/>
                  </a:lnTo>
                  <a:lnTo>
                    <a:pt x="1734" y="3901"/>
                  </a:lnTo>
                  <a:lnTo>
                    <a:pt x="1742" y="3901"/>
                  </a:lnTo>
                  <a:lnTo>
                    <a:pt x="1751" y="3901"/>
                  </a:lnTo>
                  <a:lnTo>
                    <a:pt x="1771" y="3899"/>
                  </a:lnTo>
                  <a:lnTo>
                    <a:pt x="1790" y="3895"/>
                  </a:lnTo>
                  <a:lnTo>
                    <a:pt x="1812" y="3890"/>
                  </a:lnTo>
                  <a:lnTo>
                    <a:pt x="1833" y="3885"/>
                  </a:lnTo>
                  <a:lnTo>
                    <a:pt x="1851" y="3881"/>
                  </a:lnTo>
                  <a:lnTo>
                    <a:pt x="1867" y="3879"/>
                  </a:lnTo>
                  <a:lnTo>
                    <a:pt x="1889" y="3879"/>
                  </a:lnTo>
                  <a:lnTo>
                    <a:pt x="1911" y="3878"/>
                  </a:lnTo>
                  <a:lnTo>
                    <a:pt x="1933" y="3876"/>
                  </a:lnTo>
                  <a:lnTo>
                    <a:pt x="1955" y="3872"/>
                  </a:lnTo>
                  <a:lnTo>
                    <a:pt x="1977" y="3868"/>
                  </a:lnTo>
                  <a:lnTo>
                    <a:pt x="1999" y="3861"/>
                  </a:lnTo>
                  <a:lnTo>
                    <a:pt x="2019" y="3855"/>
                  </a:lnTo>
                  <a:lnTo>
                    <a:pt x="2039" y="3846"/>
                  </a:lnTo>
                  <a:lnTo>
                    <a:pt x="2058" y="3835"/>
                  </a:lnTo>
                  <a:lnTo>
                    <a:pt x="2076" y="3824"/>
                  </a:lnTo>
                  <a:lnTo>
                    <a:pt x="2092" y="3811"/>
                  </a:lnTo>
                  <a:lnTo>
                    <a:pt x="2106" y="3796"/>
                  </a:lnTo>
                  <a:lnTo>
                    <a:pt x="2113" y="3787"/>
                  </a:lnTo>
                  <a:lnTo>
                    <a:pt x="2118" y="3780"/>
                  </a:lnTo>
                  <a:lnTo>
                    <a:pt x="2123" y="3771"/>
                  </a:lnTo>
                  <a:lnTo>
                    <a:pt x="2128" y="3762"/>
                  </a:lnTo>
                  <a:lnTo>
                    <a:pt x="2132" y="3751"/>
                  </a:lnTo>
                  <a:lnTo>
                    <a:pt x="2135" y="3741"/>
                  </a:lnTo>
                  <a:lnTo>
                    <a:pt x="2137" y="3729"/>
                  </a:lnTo>
                  <a:lnTo>
                    <a:pt x="2140" y="3719"/>
                  </a:lnTo>
                  <a:lnTo>
                    <a:pt x="2140" y="3708"/>
                  </a:lnTo>
                  <a:lnTo>
                    <a:pt x="2137" y="3701"/>
                  </a:lnTo>
                  <a:lnTo>
                    <a:pt x="2133" y="3695"/>
                  </a:lnTo>
                  <a:lnTo>
                    <a:pt x="2128" y="3690"/>
                  </a:lnTo>
                  <a:lnTo>
                    <a:pt x="2120" y="3688"/>
                  </a:lnTo>
                  <a:lnTo>
                    <a:pt x="2111" y="3685"/>
                  </a:lnTo>
                  <a:lnTo>
                    <a:pt x="2101" y="3684"/>
                  </a:lnTo>
                  <a:lnTo>
                    <a:pt x="2091" y="3684"/>
                  </a:lnTo>
                  <a:lnTo>
                    <a:pt x="2067" y="3684"/>
                  </a:lnTo>
                  <a:lnTo>
                    <a:pt x="2044" y="3684"/>
                  </a:lnTo>
                  <a:lnTo>
                    <a:pt x="2032" y="3684"/>
                  </a:lnTo>
                  <a:lnTo>
                    <a:pt x="2022" y="3683"/>
                  </a:lnTo>
                  <a:lnTo>
                    <a:pt x="2012" y="3681"/>
                  </a:lnTo>
                  <a:lnTo>
                    <a:pt x="2003" y="3679"/>
                  </a:lnTo>
                  <a:lnTo>
                    <a:pt x="1996" y="3675"/>
                  </a:lnTo>
                  <a:lnTo>
                    <a:pt x="1991" y="3671"/>
                  </a:lnTo>
                  <a:lnTo>
                    <a:pt x="1986" y="3666"/>
                  </a:lnTo>
                  <a:lnTo>
                    <a:pt x="1981" y="3660"/>
                  </a:lnTo>
                  <a:lnTo>
                    <a:pt x="1977" y="3655"/>
                  </a:lnTo>
                  <a:lnTo>
                    <a:pt x="1971" y="3650"/>
                  </a:lnTo>
                  <a:lnTo>
                    <a:pt x="1966" y="3646"/>
                  </a:lnTo>
                  <a:lnTo>
                    <a:pt x="1960" y="3642"/>
                  </a:lnTo>
                  <a:lnTo>
                    <a:pt x="1946" y="3637"/>
                  </a:lnTo>
                  <a:lnTo>
                    <a:pt x="1933" y="3632"/>
                  </a:lnTo>
                  <a:lnTo>
                    <a:pt x="1926" y="3629"/>
                  </a:lnTo>
                  <a:lnTo>
                    <a:pt x="1921" y="3626"/>
                  </a:lnTo>
                  <a:lnTo>
                    <a:pt x="1914" y="3622"/>
                  </a:lnTo>
                  <a:lnTo>
                    <a:pt x="1908" y="3616"/>
                  </a:lnTo>
                  <a:lnTo>
                    <a:pt x="1908" y="3615"/>
                  </a:lnTo>
                  <a:lnTo>
                    <a:pt x="1909" y="3614"/>
                  </a:lnTo>
                  <a:lnTo>
                    <a:pt x="1924" y="3613"/>
                  </a:lnTo>
                  <a:lnTo>
                    <a:pt x="1934" y="3610"/>
                  </a:lnTo>
                  <a:lnTo>
                    <a:pt x="1944" y="3606"/>
                  </a:lnTo>
                  <a:lnTo>
                    <a:pt x="1953" y="3601"/>
                  </a:lnTo>
                  <a:lnTo>
                    <a:pt x="1961" y="3596"/>
                  </a:lnTo>
                  <a:lnTo>
                    <a:pt x="1970" y="3592"/>
                  </a:lnTo>
                  <a:lnTo>
                    <a:pt x="1981" y="3589"/>
                  </a:lnTo>
                  <a:lnTo>
                    <a:pt x="1995" y="3588"/>
                  </a:lnTo>
                  <a:lnTo>
                    <a:pt x="2014" y="3585"/>
                  </a:lnTo>
                  <a:lnTo>
                    <a:pt x="2034" y="3581"/>
                  </a:lnTo>
                  <a:lnTo>
                    <a:pt x="2041" y="3579"/>
                  </a:lnTo>
                  <a:lnTo>
                    <a:pt x="2050" y="3575"/>
                  </a:lnTo>
                  <a:lnTo>
                    <a:pt x="2058" y="3571"/>
                  </a:lnTo>
                  <a:lnTo>
                    <a:pt x="2065" y="3566"/>
                  </a:lnTo>
                  <a:lnTo>
                    <a:pt x="2070" y="3561"/>
                  </a:lnTo>
                  <a:lnTo>
                    <a:pt x="2075" y="3556"/>
                  </a:lnTo>
                  <a:lnTo>
                    <a:pt x="2079" y="3549"/>
                  </a:lnTo>
                  <a:lnTo>
                    <a:pt x="2083" y="3541"/>
                  </a:lnTo>
                  <a:lnTo>
                    <a:pt x="2084" y="3534"/>
                  </a:lnTo>
                  <a:lnTo>
                    <a:pt x="2084" y="3524"/>
                  </a:lnTo>
                  <a:lnTo>
                    <a:pt x="2083" y="3515"/>
                  </a:lnTo>
                  <a:lnTo>
                    <a:pt x="2082" y="3505"/>
                  </a:lnTo>
                  <a:lnTo>
                    <a:pt x="2079" y="3496"/>
                  </a:lnTo>
                  <a:lnTo>
                    <a:pt x="2079" y="3488"/>
                  </a:lnTo>
                  <a:lnTo>
                    <a:pt x="2082" y="3484"/>
                  </a:lnTo>
                  <a:lnTo>
                    <a:pt x="2085" y="3480"/>
                  </a:lnTo>
                  <a:lnTo>
                    <a:pt x="2092" y="3479"/>
                  </a:lnTo>
                  <a:lnTo>
                    <a:pt x="2098" y="3479"/>
                  </a:lnTo>
                  <a:lnTo>
                    <a:pt x="2105" y="3479"/>
                  </a:lnTo>
                  <a:lnTo>
                    <a:pt x="2113" y="3480"/>
                  </a:lnTo>
                  <a:lnTo>
                    <a:pt x="2128" y="3480"/>
                  </a:lnTo>
                  <a:lnTo>
                    <a:pt x="2144" y="3479"/>
                  </a:lnTo>
                  <a:lnTo>
                    <a:pt x="2158" y="3475"/>
                  </a:lnTo>
                  <a:lnTo>
                    <a:pt x="2172" y="3469"/>
                  </a:lnTo>
                  <a:lnTo>
                    <a:pt x="2185" y="3461"/>
                  </a:lnTo>
                  <a:lnTo>
                    <a:pt x="2197" y="3452"/>
                  </a:lnTo>
                  <a:lnTo>
                    <a:pt x="2209" y="3442"/>
                  </a:lnTo>
                  <a:lnTo>
                    <a:pt x="2219" y="3430"/>
                  </a:lnTo>
                  <a:lnTo>
                    <a:pt x="2216" y="3432"/>
                  </a:lnTo>
                  <a:lnTo>
                    <a:pt x="2216" y="3435"/>
                  </a:lnTo>
                  <a:lnTo>
                    <a:pt x="2223" y="3427"/>
                  </a:lnTo>
                  <a:lnTo>
                    <a:pt x="2229" y="3422"/>
                  </a:lnTo>
                  <a:lnTo>
                    <a:pt x="2236" y="3417"/>
                  </a:lnTo>
                  <a:lnTo>
                    <a:pt x="2244" y="3412"/>
                  </a:lnTo>
                  <a:lnTo>
                    <a:pt x="2256" y="3405"/>
                  </a:lnTo>
                  <a:lnTo>
                    <a:pt x="2271" y="3398"/>
                  </a:lnTo>
                  <a:lnTo>
                    <a:pt x="2284" y="3391"/>
                  </a:lnTo>
                  <a:lnTo>
                    <a:pt x="2297" y="3382"/>
                  </a:lnTo>
                  <a:lnTo>
                    <a:pt x="2303" y="3375"/>
                  </a:lnTo>
                  <a:lnTo>
                    <a:pt x="2308" y="3369"/>
                  </a:lnTo>
                  <a:lnTo>
                    <a:pt x="2313" y="3360"/>
                  </a:lnTo>
                  <a:lnTo>
                    <a:pt x="2319" y="3351"/>
                  </a:lnTo>
                  <a:lnTo>
                    <a:pt x="2332" y="3324"/>
                  </a:lnTo>
                  <a:lnTo>
                    <a:pt x="2343" y="3298"/>
                  </a:lnTo>
                  <a:lnTo>
                    <a:pt x="2354" y="3273"/>
                  </a:lnTo>
                  <a:lnTo>
                    <a:pt x="2363" y="3249"/>
                  </a:lnTo>
                  <a:lnTo>
                    <a:pt x="2365" y="3237"/>
                  </a:lnTo>
                  <a:lnTo>
                    <a:pt x="2369" y="3224"/>
                  </a:lnTo>
                  <a:lnTo>
                    <a:pt x="2372" y="3211"/>
                  </a:lnTo>
                  <a:lnTo>
                    <a:pt x="2373" y="3198"/>
                  </a:lnTo>
                  <a:lnTo>
                    <a:pt x="2373" y="3184"/>
                  </a:lnTo>
                  <a:lnTo>
                    <a:pt x="2373" y="3168"/>
                  </a:lnTo>
                  <a:lnTo>
                    <a:pt x="2373" y="3153"/>
                  </a:lnTo>
                  <a:lnTo>
                    <a:pt x="2370" y="3136"/>
                  </a:lnTo>
                  <a:lnTo>
                    <a:pt x="2369" y="3128"/>
                  </a:lnTo>
                  <a:lnTo>
                    <a:pt x="2367" y="3119"/>
                  </a:lnTo>
                  <a:lnTo>
                    <a:pt x="2363" y="3110"/>
                  </a:lnTo>
                  <a:lnTo>
                    <a:pt x="2359" y="3100"/>
                  </a:lnTo>
                  <a:lnTo>
                    <a:pt x="2347" y="3081"/>
                  </a:lnTo>
                  <a:lnTo>
                    <a:pt x="2333" y="3063"/>
                  </a:lnTo>
                  <a:lnTo>
                    <a:pt x="2316" y="3045"/>
                  </a:lnTo>
                  <a:lnTo>
                    <a:pt x="2298" y="3027"/>
                  </a:lnTo>
                  <a:lnTo>
                    <a:pt x="2278" y="3011"/>
                  </a:lnTo>
                  <a:lnTo>
                    <a:pt x="2256" y="2997"/>
                  </a:lnTo>
                  <a:lnTo>
                    <a:pt x="2234" y="2984"/>
                  </a:lnTo>
                  <a:lnTo>
                    <a:pt x="2212" y="2973"/>
                  </a:lnTo>
                  <a:lnTo>
                    <a:pt x="2190" y="2965"/>
                  </a:lnTo>
                  <a:lnTo>
                    <a:pt x="2167" y="2960"/>
                  </a:lnTo>
                  <a:lnTo>
                    <a:pt x="2157" y="2957"/>
                  </a:lnTo>
                  <a:lnTo>
                    <a:pt x="2146" y="2957"/>
                  </a:lnTo>
                  <a:lnTo>
                    <a:pt x="2136" y="2957"/>
                  </a:lnTo>
                  <a:lnTo>
                    <a:pt x="2126" y="2958"/>
                  </a:lnTo>
                  <a:lnTo>
                    <a:pt x="2117" y="2960"/>
                  </a:lnTo>
                  <a:lnTo>
                    <a:pt x="2107" y="2964"/>
                  </a:lnTo>
                  <a:lnTo>
                    <a:pt x="2098" y="2967"/>
                  </a:lnTo>
                  <a:lnTo>
                    <a:pt x="2091" y="2973"/>
                  </a:lnTo>
                  <a:lnTo>
                    <a:pt x="2079" y="2983"/>
                  </a:lnTo>
                  <a:lnTo>
                    <a:pt x="2066" y="2996"/>
                  </a:lnTo>
                  <a:lnTo>
                    <a:pt x="2058" y="3001"/>
                  </a:lnTo>
                  <a:lnTo>
                    <a:pt x="2050" y="3004"/>
                  </a:lnTo>
                  <a:lnTo>
                    <a:pt x="2047" y="3005"/>
                  </a:lnTo>
                  <a:lnTo>
                    <a:pt x="2043" y="3005"/>
                  </a:lnTo>
                  <a:lnTo>
                    <a:pt x="2038" y="3005"/>
                  </a:lnTo>
                  <a:lnTo>
                    <a:pt x="2032" y="3004"/>
                  </a:lnTo>
                  <a:lnTo>
                    <a:pt x="2026" y="3001"/>
                  </a:lnTo>
                  <a:lnTo>
                    <a:pt x="2021" y="2999"/>
                  </a:lnTo>
                  <a:lnTo>
                    <a:pt x="2017" y="2996"/>
                  </a:lnTo>
                  <a:lnTo>
                    <a:pt x="2013" y="2993"/>
                  </a:lnTo>
                  <a:lnTo>
                    <a:pt x="2008" y="2986"/>
                  </a:lnTo>
                  <a:lnTo>
                    <a:pt x="1999" y="2978"/>
                  </a:lnTo>
                  <a:lnTo>
                    <a:pt x="1992" y="2975"/>
                  </a:lnTo>
                  <a:lnTo>
                    <a:pt x="1986" y="2974"/>
                  </a:lnTo>
                  <a:lnTo>
                    <a:pt x="1977" y="2973"/>
                  </a:lnTo>
                  <a:lnTo>
                    <a:pt x="1969" y="2971"/>
                  </a:lnTo>
                  <a:lnTo>
                    <a:pt x="1961" y="2970"/>
                  </a:lnTo>
                  <a:lnTo>
                    <a:pt x="1953" y="2967"/>
                  </a:lnTo>
                  <a:lnTo>
                    <a:pt x="1951" y="2966"/>
                  </a:lnTo>
                  <a:lnTo>
                    <a:pt x="1949" y="2965"/>
                  </a:lnTo>
                  <a:lnTo>
                    <a:pt x="1948" y="2962"/>
                  </a:lnTo>
                  <a:lnTo>
                    <a:pt x="1947" y="2960"/>
                  </a:lnTo>
                  <a:lnTo>
                    <a:pt x="1947" y="2954"/>
                  </a:lnTo>
                  <a:lnTo>
                    <a:pt x="1948" y="2949"/>
                  </a:lnTo>
                  <a:lnTo>
                    <a:pt x="1951" y="2944"/>
                  </a:lnTo>
                  <a:lnTo>
                    <a:pt x="1955" y="2939"/>
                  </a:lnTo>
                  <a:lnTo>
                    <a:pt x="1964" y="2929"/>
                  </a:lnTo>
                  <a:lnTo>
                    <a:pt x="1975" y="2917"/>
                  </a:lnTo>
                  <a:lnTo>
                    <a:pt x="1999" y="2897"/>
                  </a:lnTo>
                  <a:lnTo>
                    <a:pt x="2017" y="2881"/>
                  </a:lnTo>
                  <a:lnTo>
                    <a:pt x="2034" y="2875"/>
                  </a:lnTo>
                  <a:lnTo>
                    <a:pt x="2056" y="2866"/>
                  </a:lnTo>
                  <a:lnTo>
                    <a:pt x="2067" y="2861"/>
                  </a:lnTo>
                  <a:lnTo>
                    <a:pt x="2078" y="2856"/>
                  </a:lnTo>
                  <a:lnTo>
                    <a:pt x="2084" y="2851"/>
                  </a:lnTo>
                  <a:lnTo>
                    <a:pt x="2089" y="2847"/>
                  </a:lnTo>
                  <a:lnTo>
                    <a:pt x="2089" y="2840"/>
                  </a:lnTo>
                  <a:lnTo>
                    <a:pt x="2087" y="2829"/>
                  </a:lnTo>
                  <a:lnTo>
                    <a:pt x="2083" y="2813"/>
                  </a:lnTo>
                  <a:lnTo>
                    <a:pt x="2078" y="2795"/>
                  </a:lnTo>
                  <a:lnTo>
                    <a:pt x="2067" y="2760"/>
                  </a:lnTo>
                  <a:lnTo>
                    <a:pt x="2061" y="2736"/>
                  </a:lnTo>
                  <a:lnTo>
                    <a:pt x="2058" y="2717"/>
                  </a:lnTo>
                  <a:lnTo>
                    <a:pt x="2053" y="2693"/>
                  </a:lnTo>
                  <a:lnTo>
                    <a:pt x="2044" y="2666"/>
                  </a:lnTo>
                  <a:lnTo>
                    <a:pt x="2034" y="2637"/>
                  </a:lnTo>
                  <a:lnTo>
                    <a:pt x="2021" y="2609"/>
                  </a:lnTo>
                  <a:lnTo>
                    <a:pt x="2008" y="2584"/>
                  </a:lnTo>
                  <a:lnTo>
                    <a:pt x="2001" y="2574"/>
                  </a:lnTo>
                  <a:lnTo>
                    <a:pt x="1993" y="2565"/>
                  </a:lnTo>
                  <a:lnTo>
                    <a:pt x="1987" y="2558"/>
                  </a:lnTo>
                  <a:lnTo>
                    <a:pt x="1981" y="2553"/>
                  </a:lnTo>
                  <a:lnTo>
                    <a:pt x="1966" y="2545"/>
                  </a:lnTo>
                  <a:lnTo>
                    <a:pt x="1949" y="2540"/>
                  </a:lnTo>
                  <a:lnTo>
                    <a:pt x="1931" y="2535"/>
                  </a:lnTo>
                  <a:lnTo>
                    <a:pt x="1913" y="2531"/>
                  </a:lnTo>
                  <a:lnTo>
                    <a:pt x="1896" y="2527"/>
                  </a:lnTo>
                  <a:lnTo>
                    <a:pt x="1879" y="2522"/>
                  </a:lnTo>
                  <a:lnTo>
                    <a:pt x="1864" y="2515"/>
                  </a:lnTo>
                  <a:lnTo>
                    <a:pt x="1850" y="2508"/>
                  </a:lnTo>
                  <a:lnTo>
                    <a:pt x="1864" y="2504"/>
                  </a:lnTo>
                  <a:lnTo>
                    <a:pt x="1879" y="2502"/>
                  </a:lnTo>
                  <a:lnTo>
                    <a:pt x="1896" y="2502"/>
                  </a:lnTo>
                  <a:lnTo>
                    <a:pt x="1912" y="2505"/>
                  </a:lnTo>
                  <a:lnTo>
                    <a:pt x="1929" y="2508"/>
                  </a:lnTo>
                  <a:lnTo>
                    <a:pt x="1944" y="2511"/>
                  </a:lnTo>
                  <a:lnTo>
                    <a:pt x="1960" y="2515"/>
                  </a:lnTo>
                  <a:lnTo>
                    <a:pt x="1974" y="2521"/>
                  </a:lnTo>
                  <a:lnTo>
                    <a:pt x="1992" y="2530"/>
                  </a:lnTo>
                  <a:lnTo>
                    <a:pt x="2014" y="2543"/>
                  </a:lnTo>
                  <a:lnTo>
                    <a:pt x="2036" y="2557"/>
                  </a:lnTo>
                  <a:lnTo>
                    <a:pt x="2057" y="2568"/>
                  </a:lnTo>
                  <a:lnTo>
                    <a:pt x="2065" y="2572"/>
                  </a:lnTo>
                  <a:lnTo>
                    <a:pt x="2071" y="2574"/>
                  </a:lnTo>
                  <a:lnTo>
                    <a:pt x="2074" y="2574"/>
                  </a:lnTo>
                  <a:lnTo>
                    <a:pt x="2076" y="2574"/>
                  </a:lnTo>
                  <a:lnTo>
                    <a:pt x="2078" y="2572"/>
                  </a:lnTo>
                  <a:lnTo>
                    <a:pt x="2079" y="2571"/>
                  </a:lnTo>
                  <a:lnTo>
                    <a:pt x="2080" y="2565"/>
                  </a:lnTo>
                  <a:lnTo>
                    <a:pt x="2078" y="2555"/>
                  </a:lnTo>
                  <a:lnTo>
                    <a:pt x="2073" y="2543"/>
                  </a:lnTo>
                  <a:lnTo>
                    <a:pt x="2063" y="2524"/>
                  </a:lnTo>
                  <a:lnTo>
                    <a:pt x="2058" y="2513"/>
                  </a:lnTo>
                  <a:lnTo>
                    <a:pt x="2053" y="2501"/>
                  </a:lnTo>
                  <a:lnTo>
                    <a:pt x="2049" y="2491"/>
                  </a:lnTo>
                  <a:lnTo>
                    <a:pt x="2047" y="2479"/>
                  </a:lnTo>
                  <a:lnTo>
                    <a:pt x="2045" y="2469"/>
                  </a:lnTo>
                  <a:lnTo>
                    <a:pt x="2045" y="2457"/>
                  </a:lnTo>
                  <a:lnTo>
                    <a:pt x="2048" y="2444"/>
                  </a:lnTo>
                  <a:lnTo>
                    <a:pt x="2053" y="2431"/>
                  </a:lnTo>
                  <a:lnTo>
                    <a:pt x="2057" y="2421"/>
                  </a:lnTo>
                  <a:lnTo>
                    <a:pt x="2060" y="2412"/>
                  </a:lnTo>
                  <a:lnTo>
                    <a:pt x="2061" y="2403"/>
                  </a:lnTo>
                  <a:lnTo>
                    <a:pt x="2062" y="2394"/>
                  </a:lnTo>
                  <a:lnTo>
                    <a:pt x="2062" y="2377"/>
                  </a:lnTo>
                  <a:lnTo>
                    <a:pt x="2060" y="2360"/>
                  </a:lnTo>
                  <a:lnTo>
                    <a:pt x="2054" y="2343"/>
                  </a:lnTo>
                  <a:lnTo>
                    <a:pt x="2048" y="2326"/>
                  </a:lnTo>
                  <a:lnTo>
                    <a:pt x="2041" y="2309"/>
                  </a:lnTo>
                  <a:lnTo>
                    <a:pt x="2034" y="2290"/>
                  </a:lnTo>
                  <a:lnTo>
                    <a:pt x="2028" y="2276"/>
                  </a:lnTo>
                  <a:lnTo>
                    <a:pt x="2023" y="2260"/>
                  </a:lnTo>
                  <a:lnTo>
                    <a:pt x="2021" y="2246"/>
                  </a:lnTo>
                  <a:lnTo>
                    <a:pt x="2018" y="2230"/>
                  </a:lnTo>
                  <a:lnTo>
                    <a:pt x="2016" y="2215"/>
                  </a:lnTo>
                  <a:lnTo>
                    <a:pt x="2012" y="2199"/>
                  </a:lnTo>
                  <a:lnTo>
                    <a:pt x="2008" y="2185"/>
                  </a:lnTo>
                  <a:lnTo>
                    <a:pt x="2003" y="2169"/>
                  </a:lnTo>
                  <a:lnTo>
                    <a:pt x="1997" y="2160"/>
                  </a:lnTo>
                  <a:lnTo>
                    <a:pt x="1992" y="2151"/>
                  </a:lnTo>
                  <a:lnTo>
                    <a:pt x="1986" y="2144"/>
                  </a:lnTo>
                  <a:lnTo>
                    <a:pt x="1977" y="2137"/>
                  </a:lnTo>
                  <a:lnTo>
                    <a:pt x="1960" y="2125"/>
                  </a:lnTo>
                  <a:lnTo>
                    <a:pt x="1940" y="2115"/>
                  </a:lnTo>
                  <a:lnTo>
                    <a:pt x="1920" y="2106"/>
                  </a:lnTo>
                  <a:lnTo>
                    <a:pt x="1900" y="2096"/>
                  </a:lnTo>
                  <a:lnTo>
                    <a:pt x="1891" y="2090"/>
                  </a:lnTo>
                  <a:lnTo>
                    <a:pt x="1883" y="2085"/>
                  </a:lnTo>
                  <a:lnTo>
                    <a:pt x="1876" y="2079"/>
                  </a:lnTo>
                  <a:lnTo>
                    <a:pt x="1869" y="2072"/>
                  </a:lnTo>
                  <a:lnTo>
                    <a:pt x="1864" y="2065"/>
                  </a:lnTo>
                  <a:lnTo>
                    <a:pt x="1860" y="2055"/>
                  </a:lnTo>
                  <a:lnTo>
                    <a:pt x="1857" y="2046"/>
                  </a:lnTo>
                  <a:lnTo>
                    <a:pt x="1855" y="2036"/>
                  </a:lnTo>
                  <a:lnTo>
                    <a:pt x="1854" y="2017"/>
                  </a:lnTo>
                  <a:lnTo>
                    <a:pt x="1852" y="1997"/>
                  </a:lnTo>
                  <a:lnTo>
                    <a:pt x="1852" y="1987"/>
                  </a:lnTo>
                  <a:lnTo>
                    <a:pt x="1854" y="1978"/>
                  </a:lnTo>
                  <a:lnTo>
                    <a:pt x="1854" y="1967"/>
                  </a:lnTo>
                  <a:lnTo>
                    <a:pt x="1855" y="1958"/>
                  </a:lnTo>
                  <a:lnTo>
                    <a:pt x="1852" y="1947"/>
                  </a:lnTo>
                  <a:lnTo>
                    <a:pt x="1850" y="1936"/>
                  </a:lnTo>
                  <a:lnTo>
                    <a:pt x="1846" y="1925"/>
                  </a:lnTo>
                  <a:lnTo>
                    <a:pt x="1843" y="1913"/>
                  </a:lnTo>
                  <a:lnTo>
                    <a:pt x="1845" y="1887"/>
                  </a:lnTo>
                  <a:close/>
                </a:path>
              </a:pathLst>
            </a:custGeom>
            <a:solidFill>
              <a:srgbClr val="0094CA"/>
            </a:solidFill>
            <a:ln w="3175">
              <a:noFill/>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48" name="Freeform 197">
              <a:extLst>
                <a:ext uri="{FF2B5EF4-FFF2-40B4-BE49-F238E27FC236}">
                  <a16:creationId xmlns:a16="http://schemas.microsoft.com/office/drawing/2014/main" id="{69DE4156-CAA9-104B-B041-1E2A33283E97}"/>
                </a:ext>
              </a:extLst>
            </p:cNvPr>
            <p:cNvSpPr>
              <a:spLocks/>
            </p:cNvSpPr>
            <p:nvPr/>
          </p:nvSpPr>
          <p:spPr bwMode="auto">
            <a:xfrm>
              <a:off x="6012736" y="1777535"/>
              <a:ext cx="61937" cy="61414"/>
            </a:xfrm>
            <a:custGeom>
              <a:avLst/>
              <a:gdLst/>
              <a:ahLst/>
              <a:cxnLst>
                <a:cxn ang="0">
                  <a:pos x="38" y="94"/>
                </a:cxn>
                <a:cxn ang="0">
                  <a:pos x="35" y="76"/>
                </a:cxn>
                <a:cxn ang="0">
                  <a:pos x="32" y="65"/>
                </a:cxn>
                <a:cxn ang="0">
                  <a:pos x="23" y="63"/>
                </a:cxn>
                <a:cxn ang="0">
                  <a:pos x="16" y="63"/>
                </a:cxn>
                <a:cxn ang="0">
                  <a:pos x="10" y="63"/>
                </a:cxn>
                <a:cxn ang="0">
                  <a:pos x="8" y="61"/>
                </a:cxn>
                <a:cxn ang="0">
                  <a:pos x="4" y="58"/>
                </a:cxn>
                <a:cxn ang="0">
                  <a:pos x="1" y="54"/>
                </a:cxn>
                <a:cxn ang="0">
                  <a:pos x="0" y="46"/>
                </a:cxn>
                <a:cxn ang="0">
                  <a:pos x="1" y="39"/>
                </a:cxn>
                <a:cxn ang="0">
                  <a:pos x="5" y="30"/>
                </a:cxn>
                <a:cxn ang="0">
                  <a:pos x="9" y="22"/>
                </a:cxn>
                <a:cxn ang="0">
                  <a:pos x="16" y="14"/>
                </a:cxn>
                <a:cxn ang="0">
                  <a:pos x="22" y="8"/>
                </a:cxn>
                <a:cxn ang="0">
                  <a:pos x="30" y="2"/>
                </a:cxn>
                <a:cxn ang="0">
                  <a:pos x="36" y="0"/>
                </a:cxn>
                <a:cxn ang="0">
                  <a:pos x="39" y="0"/>
                </a:cxn>
                <a:cxn ang="0">
                  <a:pos x="41" y="1"/>
                </a:cxn>
                <a:cxn ang="0">
                  <a:pos x="43" y="2"/>
                </a:cxn>
                <a:cxn ang="0">
                  <a:pos x="45" y="4"/>
                </a:cxn>
                <a:cxn ang="0">
                  <a:pos x="49" y="10"/>
                </a:cxn>
                <a:cxn ang="0">
                  <a:pos x="53" y="17"/>
                </a:cxn>
                <a:cxn ang="0">
                  <a:pos x="60" y="32"/>
                </a:cxn>
                <a:cxn ang="0">
                  <a:pos x="65" y="44"/>
                </a:cxn>
                <a:cxn ang="0">
                  <a:pos x="70" y="53"/>
                </a:cxn>
                <a:cxn ang="0">
                  <a:pos x="76" y="61"/>
                </a:cxn>
                <a:cxn ang="0">
                  <a:pos x="83" y="66"/>
                </a:cxn>
                <a:cxn ang="0">
                  <a:pos x="92" y="72"/>
                </a:cxn>
                <a:cxn ang="0">
                  <a:pos x="107" y="80"/>
                </a:cxn>
                <a:cxn ang="0">
                  <a:pos x="118" y="85"/>
                </a:cxn>
                <a:cxn ang="0">
                  <a:pos x="122" y="89"/>
                </a:cxn>
                <a:cxn ang="0">
                  <a:pos x="126" y="96"/>
                </a:cxn>
                <a:cxn ang="0">
                  <a:pos x="127" y="102"/>
                </a:cxn>
                <a:cxn ang="0">
                  <a:pos x="130" y="111"/>
                </a:cxn>
                <a:cxn ang="0">
                  <a:pos x="132" y="123"/>
                </a:cxn>
                <a:cxn ang="0">
                  <a:pos x="132" y="134"/>
                </a:cxn>
                <a:cxn ang="0">
                  <a:pos x="131" y="136"/>
                </a:cxn>
                <a:cxn ang="0">
                  <a:pos x="127" y="136"/>
                </a:cxn>
                <a:cxn ang="0">
                  <a:pos x="122" y="136"/>
                </a:cxn>
                <a:cxn ang="0">
                  <a:pos x="115" y="134"/>
                </a:cxn>
                <a:cxn ang="0">
                  <a:pos x="105" y="133"/>
                </a:cxn>
                <a:cxn ang="0">
                  <a:pos x="97" y="131"/>
                </a:cxn>
                <a:cxn ang="0">
                  <a:pos x="89" y="123"/>
                </a:cxn>
                <a:cxn ang="0">
                  <a:pos x="82" y="118"/>
                </a:cxn>
                <a:cxn ang="0">
                  <a:pos x="74" y="112"/>
                </a:cxn>
                <a:cxn ang="0">
                  <a:pos x="66" y="110"/>
                </a:cxn>
                <a:cxn ang="0">
                  <a:pos x="58" y="107"/>
                </a:cxn>
                <a:cxn ang="0">
                  <a:pos x="52" y="103"/>
                </a:cxn>
                <a:cxn ang="0">
                  <a:pos x="44" y="99"/>
                </a:cxn>
                <a:cxn ang="0">
                  <a:pos x="38" y="94"/>
                </a:cxn>
              </a:cxnLst>
              <a:rect l="0" t="0" r="r" b="b"/>
              <a:pathLst>
                <a:path w="132" h="136">
                  <a:moveTo>
                    <a:pt x="38" y="94"/>
                  </a:moveTo>
                  <a:lnTo>
                    <a:pt x="35" y="76"/>
                  </a:lnTo>
                  <a:lnTo>
                    <a:pt x="32" y="65"/>
                  </a:lnTo>
                  <a:lnTo>
                    <a:pt x="23" y="63"/>
                  </a:lnTo>
                  <a:lnTo>
                    <a:pt x="16" y="63"/>
                  </a:lnTo>
                  <a:lnTo>
                    <a:pt x="10" y="63"/>
                  </a:lnTo>
                  <a:lnTo>
                    <a:pt x="8" y="61"/>
                  </a:lnTo>
                  <a:lnTo>
                    <a:pt x="4" y="58"/>
                  </a:lnTo>
                  <a:lnTo>
                    <a:pt x="1" y="54"/>
                  </a:lnTo>
                  <a:lnTo>
                    <a:pt x="0" y="46"/>
                  </a:lnTo>
                  <a:lnTo>
                    <a:pt x="1" y="39"/>
                  </a:lnTo>
                  <a:lnTo>
                    <a:pt x="5" y="30"/>
                  </a:lnTo>
                  <a:lnTo>
                    <a:pt x="9" y="22"/>
                  </a:lnTo>
                  <a:lnTo>
                    <a:pt x="16" y="14"/>
                  </a:lnTo>
                  <a:lnTo>
                    <a:pt x="22" y="8"/>
                  </a:lnTo>
                  <a:lnTo>
                    <a:pt x="30" y="2"/>
                  </a:lnTo>
                  <a:lnTo>
                    <a:pt x="36" y="0"/>
                  </a:lnTo>
                  <a:lnTo>
                    <a:pt x="39" y="0"/>
                  </a:lnTo>
                  <a:lnTo>
                    <a:pt x="41" y="1"/>
                  </a:lnTo>
                  <a:lnTo>
                    <a:pt x="43" y="2"/>
                  </a:lnTo>
                  <a:lnTo>
                    <a:pt x="45" y="4"/>
                  </a:lnTo>
                  <a:lnTo>
                    <a:pt x="49" y="10"/>
                  </a:lnTo>
                  <a:lnTo>
                    <a:pt x="53" y="17"/>
                  </a:lnTo>
                  <a:lnTo>
                    <a:pt x="60" y="32"/>
                  </a:lnTo>
                  <a:lnTo>
                    <a:pt x="65" y="44"/>
                  </a:lnTo>
                  <a:lnTo>
                    <a:pt x="70" y="53"/>
                  </a:lnTo>
                  <a:lnTo>
                    <a:pt x="76" y="61"/>
                  </a:lnTo>
                  <a:lnTo>
                    <a:pt x="83" y="66"/>
                  </a:lnTo>
                  <a:lnTo>
                    <a:pt x="92" y="72"/>
                  </a:lnTo>
                  <a:lnTo>
                    <a:pt x="107" y="80"/>
                  </a:lnTo>
                  <a:lnTo>
                    <a:pt x="118" y="85"/>
                  </a:lnTo>
                  <a:lnTo>
                    <a:pt x="122" y="89"/>
                  </a:lnTo>
                  <a:lnTo>
                    <a:pt x="126" y="96"/>
                  </a:lnTo>
                  <a:lnTo>
                    <a:pt x="127" y="102"/>
                  </a:lnTo>
                  <a:lnTo>
                    <a:pt x="130" y="111"/>
                  </a:lnTo>
                  <a:lnTo>
                    <a:pt x="132" y="123"/>
                  </a:lnTo>
                  <a:lnTo>
                    <a:pt x="132" y="134"/>
                  </a:lnTo>
                  <a:lnTo>
                    <a:pt x="131" y="136"/>
                  </a:lnTo>
                  <a:lnTo>
                    <a:pt x="127" y="136"/>
                  </a:lnTo>
                  <a:lnTo>
                    <a:pt x="122" y="136"/>
                  </a:lnTo>
                  <a:lnTo>
                    <a:pt x="115" y="134"/>
                  </a:lnTo>
                  <a:lnTo>
                    <a:pt x="105" y="133"/>
                  </a:lnTo>
                  <a:lnTo>
                    <a:pt x="97" y="131"/>
                  </a:lnTo>
                  <a:lnTo>
                    <a:pt x="89" y="123"/>
                  </a:lnTo>
                  <a:lnTo>
                    <a:pt x="82" y="118"/>
                  </a:lnTo>
                  <a:lnTo>
                    <a:pt x="74" y="112"/>
                  </a:lnTo>
                  <a:lnTo>
                    <a:pt x="66" y="110"/>
                  </a:lnTo>
                  <a:lnTo>
                    <a:pt x="58" y="107"/>
                  </a:lnTo>
                  <a:lnTo>
                    <a:pt x="52" y="103"/>
                  </a:lnTo>
                  <a:lnTo>
                    <a:pt x="44" y="99"/>
                  </a:lnTo>
                  <a:lnTo>
                    <a:pt x="38" y="94"/>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49" name="Freeform 199">
              <a:extLst>
                <a:ext uri="{FF2B5EF4-FFF2-40B4-BE49-F238E27FC236}">
                  <a16:creationId xmlns:a16="http://schemas.microsoft.com/office/drawing/2014/main" id="{E57E309D-E63D-9643-9DEF-35F1ED1E9891}"/>
                </a:ext>
              </a:extLst>
            </p:cNvPr>
            <p:cNvSpPr>
              <a:spLocks/>
            </p:cNvSpPr>
            <p:nvPr/>
          </p:nvSpPr>
          <p:spPr bwMode="auto">
            <a:xfrm>
              <a:off x="5992696" y="1822692"/>
              <a:ext cx="27326" cy="23483"/>
            </a:xfrm>
            <a:custGeom>
              <a:avLst/>
              <a:gdLst/>
              <a:ahLst/>
              <a:cxnLst>
                <a:cxn ang="0">
                  <a:pos x="23" y="52"/>
                </a:cxn>
                <a:cxn ang="0">
                  <a:pos x="16" y="46"/>
                </a:cxn>
                <a:cxn ang="0">
                  <a:pos x="11" y="38"/>
                </a:cxn>
                <a:cxn ang="0">
                  <a:pos x="6" y="30"/>
                </a:cxn>
                <a:cxn ang="0">
                  <a:pos x="2" y="21"/>
                </a:cxn>
                <a:cxn ang="0">
                  <a:pos x="1" y="17"/>
                </a:cxn>
                <a:cxn ang="0">
                  <a:pos x="0" y="14"/>
                </a:cxn>
                <a:cxn ang="0">
                  <a:pos x="1" y="11"/>
                </a:cxn>
                <a:cxn ang="0">
                  <a:pos x="4" y="7"/>
                </a:cxn>
                <a:cxn ang="0">
                  <a:pos x="7" y="3"/>
                </a:cxn>
                <a:cxn ang="0">
                  <a:pos x="13" y="0"/>
                </a:cxn>
                <a:cxn ang="0">
                  <a:pos x="19" y="0"/>
                </a:cxn>
                <a:cxn ang="0">
                  <a:pos x="24" y="1"/>
                </a:cxn>
                <a:cxn ang="0">
                  <a:pos x="33" y="5"/>
                </a:cxn>
                <a:cxn ang="0">
                  <a:pos x="42" y="8"/>
                </a:cxn>
                <a:cxn ang="0">
                  <a:pos x="46" y="13"/>
                </a:cxn>
                <a:cxn ang="0">
                  <a:pos x="50" y="21"/>
                </a:cxn>
                <a:cxn ang="0">
                  <a:pos x="54" y="29"/>
                </a:cxn>
                <a:cxn ang="0">
                  <a:pos x="57" y="35"/>
                </a:cxn>
                <a:cxn ang="0">
                  <a:pos x="58" y="40"/>
                </a:cxn>
                <a:cxn ang="0">
                  <a:pos x="58" y="44"/>
                </a:cxn>
                <a:cxn ang="0">
                  <a:pos x="57" y="48"/>
                </a:cxn>
                <a:cxn ang="0">
                  <a:pos x="54" y="49"/>
                </a:cxn>
                <a:cxn ang="0">
                  <a:pos x="48" y="53"/>
                </a:cxn>
                <a:cxn ang="0">
                  <a:pos x="38" y="53"/>
                </a:cxn>
                <a:cxn ang="0">
                  <a:pos x="23" y="52"/>
                </a:cxn>
              </a:cxnLst>
              <a:rect l="0" t="0" r="r" b="b"/>
              <a:pathLst>
                <a:path w="58" h="53">
                  <a:moveTo>
                    <a:pt x="23" y="52"/>
                  </a:moveTo>
                  <a:lnTo>
                    <a:pt x="16" y="46"/>
                  </a:lnTo>
                  <a:lnTo>
                    <a:pt x="11" y="38"/>
                  </a:lnTo>
                  <a:lnTo>
                    <a:pt x="6" y="30"/>
                  </a:lnTo>
                  <a:lnTo>
                    <a:pt x="2" y="21"/>
                  </a:lnTo>
                  <a:lnTo>
                    <a:pt x="1" y="17"/>
                  </a:lnTo>
                  <a:lnTo>
                    <a:pt x="0" y="14"/>
                  </a:lnTo>
                  <a:lnTo>
                    <a:pt x="1" y="11"/>
                  </a:lnTo>
                  <a:lnTo>
                    <a:pt x="4" y="7"/>
                  </a:lnTo>
                  <a:lnTo>
                    <a:pt x="7" y="3"/>
                  </a:lnTo>
                  <a:lnTo>
                    <a:pt x="13" y="0"/>
                  </a:lnTo>
                  <a:lnTo>
                    <a:pt x="19" y="0"/>
                  </a:lnTo>
                  <a:lnTo>
                    <a:pt x="24" y="1"/>
                  </a:lnTo>
                  <a:lnTo>
                    <a:pt x="33" y="5"/>
                  </a:lnTo>
                  <a:lnTo>
                    <a:pt x="42" y="8"/>
                  </a:lnTo>
                  <a:lnTo>
                    <a:pt x="46" y="13"/>
                  </a:lnTo>
                  <a:lnTo>
                    <a:pt x="50" y="21"/>
                  </a:lnTo>
                  <a:lnTo>
                    <a:pt x="54" y="29"/>
                  </a:lnTo>
                  <a:lnTo>
                    <a:pt x="57" y="35"/>
                  </a:lnTo>
                  <a:lnTo>
                    <a:pt x="58" y="40"/>
                  </a:lnTo>
                  <a:lnTo>
                    <a:pt x="58" y="44"/>
                  </a:lnTo>
                  <a:lnTo>
                    <a:pt x="57" y="48"/>
                  </a:lnTo>
                  <a:lnTo>
                    <a:pt x="54" y="49"/>
                  </a:lnTo>
                  <a:lnTo>
                    <a:pt x="48" y="53"/>
                  </a:lnTo>
                  <a:lnTo>
                    <a:pt x="38" y="53"/>
                  </a:lnTo>
                  <a:lnTo>
                    <a:pt x="23" y="52"/>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50" name="Freeform 201">
              <a:extLst>
                <a:ext uri="{FF2B5EF4-FFF2-40B4-BE49-F238E27FC236}">
                  <a16:creationId xmlns:a16="http://schemas.microsoft.com/office/drawing/2014/main" id="{02D6BB74-E13E-BD4C-A455-D7D30B9902A2}"/>
                </a:ext>
              </a:extLst>
            </p:cNvPr>
            <p:cNvSpPr>
              <a:spLocks/>
            </p:cNvSpPr>
            <p:nvPr/>
          </p:nvSpPr>
          <p:spPr bwMode="auto">
            <a:xfrm>
              <a:off x="5160184" y="2346520"/>
              <a:ext cx="289649" cy="319717"/>
            </a:xfrm>
            <a:custGeom>
              <a:avLst/>
              <a:gdLst/>
              <a:ahLst/>
              <a:cxnLst>
                <a:cxn ang="0">
                  <a:pos x="398" y="696"/>
                </a:cxn>
                <a:cxn ang="0">
                  <a:pos x="444" y="709"/>
                </a:cxn>
                <a:cxn ang="0">
                  <a:pos x="476" y="701"/>
                </a:cxn>
                <a:cxn ang="0">
                  <a:pos x="504" y="660"/>
                </a:cxn>
                <a:cxn ang="0">
                  <a:pos x="529" y="671"/>
                </a:cxn>
                <a:cxn ang="0">
                  <a:pos x="549" y="675"/>
                </a:cxn>
                <a:cxn ang="0">
                  <a:pos x="571" y="651"/>
                </a:cxn>
                <a:cxn ang="0">
                  <a:pos x="564" y="634"/>
                </a:cxn>
                <a:cxn ang="0">
                  <a:pos x="555" y="613"/>
                </a:cxn>
                <a:cxn ang="0">
                  <a:pos x="571" y="592"/>
                </a:cxn>
                <a:cxn ang="0">
                  <a:pos x="583" y="557"/>
                </a:cxn>
                <a:cxn ang="0">
                  <a:pos x="591" y="538"/>
                </a:cxn>
                <a:cxn ang="0">
                  <a:pos x="610" y="596"/>
                </a:cxn>
                <a:cxn ang="0">
                  <a:pos x="627" y="618"/>
                </a:cxn>
                <a:cxn ang="0">
                  <a:pos x="634" y="600"/>
                </a:cxn>
                <a:cxn ang="0">
                  <a:pos x="639" y="516"/>
                </a:cxn>
                <a:cxn ang="0">
                  <a:pos x="595" y="467"/>
                </a:cxn>
                <a:cxn ang="0">
                  <a:pos x="566" y="455"/>
                </a:cxn>
                <a:cxn ang="0">
                  <a:pos x="571" y="437"/>
                </a:cxn>
                <a:cxn ang="0">
                  <a:pos x="597" y="412"/>
                </a:cxn>
                <a:cxn ang="0">
                  <a:pos x="595" y="364"/>
                </a:cxn>
                <a:cxn ang="0">
                  <a:pos x="573" y="275"/>
                </a:cxn>
                <a:cxn ang="0">
                  <a:pos x="568" y="206"/>
                </a:cxn>
                <a:cxn ang="0">
                  <a:pos x="492" y="171"/>
                </a:cxn>
                <a:cxn ang="0">
                  <a:pos x="385" y="165"/>
                </a:cxn>
                <a:cxn ang="0">
                  <a:pos x="338" y="158"/>
                </a:cxn>
                <a:cxn ang="0">
                  <a:pos x="288" y="169"/>
                </a:cxn>
                <a:cxn ang="0">
                  <a:pos x="284" y="141"/>
                </a:cxn>
                <a:cxn ang="0">
                  <a:pos x="338" y="104"/>
                </a:cxn>
                <a:cxn ang="0">
                  <a:pos x="351" y="70"/>
                </a:cxn>
                <a:cxn ang="0">
                  <a:pos x="310" y="0"/>
                </a:cxn>
                <a:cxn ang="0">
                  <a:pos x="229" y="121"/>
                </a:cxn>
                <a:cxn ang="0">
                  <a:pos x="194" y="151"/>
                </a:cxn>
                <a:cxn ang="0">
                  <a:pos x="165" y="197"/>
                </a:cxn>
                <a:cxn ang="0">
                  <a:pos x="136" y="215"/>
                </a:cxn>
                <a:cxn ang="0">
                  <a:pos x="73" y="227"/>
                </a:cxn>
                <a:cxn ang="0">
                  <a:pos x="65" y="248"/>
                </a:cxn>
                <a:cxn ang="0">
                  <a:pos x="86" y="292"/>
                </a:cxn>
                <a:cxn ang="0">
                  <a:pos x="84" y="310"/>
                </a:cxn>
                <a:cxn ang="0">
                  <a:pos x="32" y="323"/>
                </a:cxn>
                <a:cxn ang="0">
                  <a:pos x="7" y="354"/>
                </a:cxn>
                <a:cxn ang="0">
                  <a:pos x="3" y="421"/>
                </a:cxn>
                <a:cxn ang="0">
                  <a:pos x="30" y="480"/>
                </a:cxn>
                <a:cxn ang="0">
                  <a:pos x="77" y="530"/>
                </a:cxn>
                <a:cxn ang="0">
                  <a:pos x="134" y="557"/>
                </a:cxn>
                <a:cxn ang="0">
                  <a:pos x="176" y="551"/>
                </a:cxn>
                <a:cxn ang="0">
                  <a:pos x="235" y="513"/>
                </a:cxn>
                <a:cxn ang="0">
                  <a:pos x="271" y="507"/>
                </a:cxn>
                <a:cxn ang="0">
                  <a:pos x="294" y="540"/>
                </a:cxn>
                <a:cxn ang="0">
                  <a:pos x="323" y="609"/>
                </a:cxn>
                <a:cxn ang="0">
                  <a:pos x="367" y="626"/>
                </a:cxn>
                <a:cxn ang="0">
                  <a:pos x="380" y="669"/>
                </a:cxn>
              </a:cxnLst>
              <a:rect l="0" t="0" r="r" b="b"/>
              <a:pathLst>
                <a:path w="639" h="709">
                  <a:moveTo>
                    <a:pt x="381" y="682"/>
                  </a:moveTo>
                  <a:lnTo>
                    <a:pt x="382" y="680"/>
                  </a:lnTo>
                  <a:lnTo>
                    <a:pt x="384" y="680"/>
                  </a:lnTo>
                  <a:lnTo>
                    <a:pt x="390" y="689"/>
                  </a:lnTo>
                  <a:lnTo>
                    <a:pt x="398" y="696"/>
                  </a:lnTo>
                  <a:lnTo>
                    <a:pt x="406" y="701"/>
                  </a:lnTo>
                  <a:lnTo>
                    <a:pt x="415" y="704"/>
                  </a:lnTo>
                  <a:lnTo>
                    <a:pt x="424" y="706"/>
                  </a:lnTo>
                  <a:lnTo>
                    <a:pt x="434" y="708"/>
                  </a:lnTo>
                  <a:lnTo>
                    <a:pt x="444" y="709"/>
                  </a:lnTo>
                  <a:lnTo>
                    <a:pt x="455" y="709"/>
                  </a:lnTo>
                  <a:lnTo>
                    <a:pt x="461" y="708"/>
                  </a:lnTo>
                  <a:lnTo>
                    <a:pt x="466" y="706"/>
                  </a:lnTo>
                  <a:lnTo>
                    <a:pt x="470" y="704"/>
                  </a:lnTo>
                  <a:lnTo>
                    <a:pt x="476" y="701"/>
                  </a:lnTo>
                  <a:lnTo>
                    <a:pt x="483" y="692"/>
                  </a:lnTo>
                  <a:lnTo>
                    <a:pt x="490" y="683"/>
                  </a:lnTo>
                  <a:lnTo>
                    <a:pt x="495" y="674"/>
                  </a:lnTo>
                  <a:lnTo>
                    <a:pt x="500" y="666"/>
                  </a:lnTo>
                  <a:lnTo>
                    <a:pt x="504" y="660"/>
                  </a:lnTo>
                  <a:lnTo>
                    <a:pt x="509" y="657"/>
                  </a:lnTo>
                  <a:lnTo>
                    <a:pt x="514" y="658"/>
                  </a:lnTo>
                  <a:lnTo>
                    <a:pt x="520" y="662"/>
                  </a:lnTo>
                  <a:lnTo>
                    <a:pt x="523" y="666"/>
                  </a:lnTo>
                  <a:lnTo>
                    <a:pt x="529" y="671"/>
                  </a:lnTo>
                  <a:lnTo>
                    <a:pt x="534" y="676"/>
                  </a:lnTo>
                  <a:lnTo>
                    <a:pt x="539" y="678"/>
                  </a:lnTo>
                  <a:lnTo>
                    <a:pt x="542" y="678"/>
                  </a:lnTo>
                  <a:lnTo>
                    <a:pt x="545" y="678"/>
                  </a:lnTo>
                  <a:lnTo>
                    <a:pt x="549" y="675"/>
                  </a:lnTo>
                  <a:lnTo>
                    <a:pt x="553" y="673"/>
                  </a:lnTo>
                  <a:lnTo>
                    <a:pt x="560" y="666"/>
                  </a:lnTo>
                  <a:lnTo>
                    <a:pt x="566" y="660"/>
                  </a:lnTo>
                  <a:lnTo>
                    <a:pt x="570" y="654"/>
                  </a:lnTo>
                  <a:lnTo>
                    <a:pt x="571" y="651"/>
                  </a:lnTo>
                  <a:lnTo>
                    <a:pt x="573" y="647"/>
                  </a:lnTo>
                  <a:lnTo>
                    <a:pt x="573" y="644"/>
                  </a:lnTo>
                  <a:lnTo>
                    <a:pt x="571" y="642"/>
                  </a:lnTo>
                  <a:lnTo>
                    <a:pt x="569" y="639"/>
                  </a:lnTo>
                  <a:lnTo>
                    <a:pt x="564" y="634"/>
                  </a:lnTo>
                  <a:lnTo>
                    <a:pt x="558" y="629"/>
                  </a:lnTo>
                  <a:lnTo>
                    <a:pt x="556" y="626"/>
                  </a:lnTo>
                  <a:lnTo>
                    <a:pt x="555" y="622"/>
                  </a:lnTo>
                  <a:lnTo>
                    <a:pt x="555" y="618"/>
                  </a:lnTo>
                  <a:lnTo>
                    <a:pt x="555" y="613"/>
                  </a:lnTo>
                  <a:lnTo>
                    <a:pt x="556" y="607"/>
                  </a:lnTo>
                  <a:lnTo>
                    <a:pt x="560" y="601"/>
                  </a:lnTo>
                  <a:lnTo>
                    <a:pt x="562" y="597"/>
                  </a:lnTo>
                  <a:lnTo>
                    <a:pt x="568" y="595"/>
                  </a:lnTo>
                  <a:lnTo>
                    <a:pt x="571" y="592"/>
                  </a:lnTo>
                  <a:lnTo>
                    <a:pt x="575" y="590"/>
                  </a:lnTo>
                  <a:lnTo>
                    <a:pt x="578" y="586"/>
                  </a:lnTo>
                  <a:lnTo>
                    <a:pt x="580" y="581"/>
                  </a:lnTo>
                  <a:lnTo>
                    <a:pt x="583" y="570"/>
                  </a:lnTo>
                  <a:lnTo>
                    <a:pt x="583" y="557"/>
                  </a:lnTo>
                  <a:lnTo>
                    <a:pt x="583" y="546"/>
                  </a:lnTo>
                  <a:lnTo>
                    <a:pt x="584" y="534"/>
                  </a:lnTo>
                  <a:lnTo>
                    <a:pt x="587" y="534"/>
                  </a:lnTo>
                  <a:lnTo>
                    <a:pt x="590" y="535"/>
                  </a:lnTo>
                  <a:lnTo>
                    <a:pt x="591" y="538"/>
                  </a:lnTo>
                  <a:lnTo>
                    <a:pt x="593" y="542"/>
                  </a:lnTo>
                  <a:lnTo>
                    <a:pt x="597" y="550"/>
                  </a:lnTo>
                  <a:lnTo>
                    <a:pt x="601" y="560"/>
                  </a:lnTo>
                  <a:lnTo>
                    <a:pt x="606" y="581"/>
                  </a:lnTo>
                  <a:lnTo>
                    <a:pt x="610" y="596"/>
                  </a:lnTo>
                  <a:lnTo>
                    <a:pt x="613" y="604"/>
                  </a:lnTo>
                  <a:lnTo>
                    <a:pt x="617" y="610"/>
                  </a:lnTo>
                  <a:lnTo>
                    <a:pt x="621" y="616"/>
                  </a:lnTo>
                  <a:lnTo>
                    <a:pt x="625" y="618"/>
                  </a:lnTo>
                  <a:lnTo>
                    <a:pt x="627" y="618"/>
                  </a:lnTo>
                  <a:lnTo>
                    <a:pt x="628" y="618"/>
                  </a:lnTo>
                  <a:lnTo>
                    <a:pt x="631" y="617"/>
                  </a:lnTo>
                  <a:lnTo>
                    <a:pt x="632" y="616"/>
                  </a:lnTo>
                  <a:lnTo>
                    <a:pt x="634" y="609"/>
                  </a:lnTo>
                  <a:lnTo>
                    <a:pt x="634" y="600"/>
                  </a:lnTo>
                  <a:lnTo>
                    <a:pt x="634" y="585"/>
                  </a:lnTo>
                  <a:lnTo>
                    <a:pt x="634" y="568"/>
                  </a:lnTo>
                  <a:lnTo>
                    <a:pt x="635" y="550"/>
                  </a:lnTo>
                  <a:lnTo>
                    <a:pt x="637" y="533"/>
                  </a:lnTo>
                  <a:lnTo>
                    <a:pt x="639" y="516"/>
                  </a:lnTo>
                  <a:lnTo>
                    <a:pt x="639" y="498"/>
                  </a:lnTo>
                  <a:lnTo>
                    <a:pt x="637" y="481"/>
                  </a:lnTo>
                  <a:lnTo>
                    <a:pt x="635" y="465"/>
                  </a:lnTo>
                  <a:lnTo>
                    <a:pt x="618" y="467"/>
                  </a:lnTo>
                  <a:lnTo>
                    <a:pt x="595" y="467"/>
                  </a:lnTo>
                  <a:lnTo>
                    <a:pt x="583" y="465"/>
                  </a:lnTo>
                  <a:lnTo>
                    <a:pt x="574" y="463"/>
                  </a:lnTo>
                  <a:lnTo>
                    <a:pt x="570" y="460"/>
                  </a:lnTo>
                  <a:lnTo>
                    <a:pt x="568" y="458"/>
                  </a:lnTo>
                  <a:lnTo>
                    <a:pt x="566" y="455"/>
                  </a:lnTo>
                  <a:lnTo>
                    <a:pt x="566" y="451"/>
                  </a:lnTo>
                  <a:lnTo>
                    <a:pt x="566" y="447"/>
                  </a:lnTo>
                  <a:lnTo>
                    <a:pt x="568" y="443"/>
                  </a:lnTo>
                  <a:lnTo>
                    <a:pt x="570" y="439"/>
                  </a:lnTo>
                  <a:lnTo>
                    <a:pt x="571" y="437"/>
                  </a:lnTo>
                  <a:lnTo>
                    <a:pt x="577" y="432"/>
                  </a:lnTo>
                  <a:lnTo>
                    <a:pt x="583" y="426"/>
                  </a:lnTo>
                  <a:lnTo>
                    <a:pt x="590" y="421"/>
                  </a:lnTo>
                  <a:lnTo>
                    <a:pt x="595" y="415"/>
                  </a:lnTo>
                  <a:lnTo>
                    <a:pt x="597" y="412"/>
                  </a:lnTo>
                  <a:lnTo>
                    <a:pt x="599" y="408"/>
                  </a:lnTo>
                  <a:lnTo>
                    <a:pt x="600" y="404"/>
                  </a:lnTo>
                  <a:lnTo>
                    <a:pt x="600" y="399"/>
                  </a:lnTo>
                  <a:lnTo>
                    <a:pt x="599" y="381"/>
                  </a:lnTo>
                  <a:lnTo>
                    <a:pt x="595" y="364"/>
                  </a:lnTo>
                  <a:lnTo>
                    <a:pt x="591" y="346"/>
                  </a:lnTo>
                  <a:lnTo>
                    <a:pt x="586" y="328"/>
                  </a:lnTo>
                  <a:lnTo>
                    <a:pt x="580" y="310"/>
                  </a:lnTo>
                  <a:lnTo>
                    <a:pt x="577" y="292"/>
                  </a:lnTo>
                  <a:lnTo>
                    <a:pt x="573" y="275"/>
                  </a:lnTo>
                  <a:lnTo>
                    <a:pt x="573" y="258"/>
                  </a:lnTo>
                  <a:lnTo>
                    <a:pt x="573" y="240"/>
                  </a:lnTo>
                  <a:lnTo>
                    <a:pt x="573" y="226"/>
                  </a:lnTo>
                  <a:lnTo>
                    <a:pt x="570" y="215"/>
                  </a:lnTo>
                  <a:lnTo>
                    <a:pt x="568" y="206"/>
                  </a:lnTo>
                  <a:lnTo>
                    <a:pt x="561" y="198"/>
                  </a:lnTo>
                  <a:lnTo>
                    <a:pt x="553" y="189"/>
                  </a:lnTo>
                  <a:lnTo>
                    <a:pt x="542" y="182"/>
                  </a:lnTo>
                  <a:lnTo>
                    <a:pt x="526" y="171"/>
                  </a:lnTo>
                  <a:lnTo>
                    <a:pt x="492" y="171"/>
                  </a:lnTo>
                  <a:lnTo>
                    <a:pt x="454" y="173"/>
                  </a:lnTo>
                  <a:lnTo>
                    <a:pt x="433" y="173"/>
                  </a:lnTo>
                  <a:lnTo>
                    <a:pt x="415" y="171"/>
                  </a:lnTo>
                  <a:lnTo>
                    <a:pt x="398" y="169"/>
                  </a:lnTo>
                  <a:lnTo>
                    <a:pt x="385" y="165"/>
                  </a:lnTo>
                  <a:lnTo>
                    <a:pt x="376" y="161"/>
                  </a:lnTo>
                  <a:lnTo>
                    <a:pt x="368" y="158"/>
                  </a:lnTo>
                  <a:lnTo>
                    <a:pt x="359" y="157"/>
                  </a:lnTo>
                  <a:lnTo>
                    <a:pt x="352" y="157"/>
                  </a:lnTo>
                  <a:lnTo>
                    <a:pt x="338" y="158"/>
                  </a:lnTo>
                  <a:lnTo>
                    <a:pt x="325" y="161"/>
                  </a:lnTo>
                  <a:lnTo>
                    <a:pt x="314" y="165"/>
                  </a:lnTo>
                  <a:lnTo>
                    <a:pt x="301" y="167"/>
                  </a:lnTo>
                  <a:lnTo>
                    <a:pt x="294" y="169"/>
                  </a:lnTo>
                  <a:lnTo>
                    <a:pt x="288" y="169"/>
                  </a:lnTo>
                  <a:lnTo>
                    <a:pt x="281" y="169"/>
                  </a:lnTo>
                  <a:lnTo>
                    <a:pt x="275" y="167"/>
                  </a:lnTo>
                  <a:lnTo>
                    <a:pt x="276" y="157"/>
                  </a:lnTo>
                  <a:lnTo>
                    <a:pt x="279" y="149"/>
                  </a:lnTo>
                  <a:lnTo>
                    <a:pt x="284" y="141"/>
                  </a:lnTo>
                  <a:lnTo>
                    <a:pt x="290" y="135"/>
                  </a:lnTo>
                  <a:lnTo>
                    <a:pt x="306" y="123"/>
                  </a:lnTo>
                  <a:lnTo>
                    <a:pt x="323" y="114"/>
                  </a:lnTo>
                  <a:lnTo>
                    <a:pt x="330" y="109"/>
                  </a:lnTo>
                  <a:lnTo>
                    <a:pt x="338" y="104"/>
                  </a:lnTo>
                  <a:lnTo>
                    <a:pt x="345" y="99"/>
                  </a:lnTo>
                  <a:lnTo>
                    <a:pt x="349" y="94"/>
                  </a:lnTo>
                  <a:lnTo>
                    <a:pt x="352" y="87"/>
                  </a:lnTo>
                  <a:lnTo>
                    <a:pt x="352" y="79"/>
                  </a:lnTo>
                  <a:lnTo>
                    <a:pt x="351" y="70"/>
                  </a:lnTo>
                  <a:lnTo>
                    <a:pt x="346" y="60"/>
                  </a:lnTo>
                  <a:lnTo>
                    <a:pt x="338" y="47"/>
                  </a:lnTo>
                  <a:lnTo>
                    <a:pt x="329" y="29"/>
                  </a:lnTo>
                  <a:lnTo>
                    <a:pt x="319" y="12"/>
                  </a:lnTo>
                  <a:lnTo>
                    <a:pt x="310" y="0"/>
                  </a:lnTo>
                  <a:lnTo>
                    <a:pt x="302" y="11"/>
                  </a:lnTo>
                  <a:lnTo>
                    <a:pt x="289" y="31"/>
                  </a:lnTo>
                  <a:lnTo>
                    <a:pt x="271" y="61"/>
                  </a:lnTo>
                  <a:lnTo>
                    <a:pt x="250" y="91"/>
                  </a:lnTo>
                  <a:lnTo>
                    <a:pt x="229" y="121"/>
                  </a:lnTo>
                  <a:lnTo>
                    <a:pt x="213" y="141"/>
                  </a:lnTo>
                  <a:lnTo>
                    <a:pt x="205" y="148"/>
                  </a:lnTo>
                  <a:lnTo>
                    <a:pt x="198" y="152"/>
                  </a:lnTo>
                  <a:lnTo>
                    <a:pt x="196" y="152"/>
                  </a:lnTo>
                  <a:lnTo>
                    <a:pt x="194" y="151"/>
                  </a:lnTo>
                  <a:lnTo>
                    <a:pt x="193" y="148"/>
                  </a:lnTo>
                  <a:lnTo>
                    <a:pt x="192" y="145"/>
                  </a:lnTo>
                  <a:lnTo>
                    <a:pt x="193" y="149"/>
                  </a:lnTo>
                  <a:lnTo>
                    <a:pt x="165" y="191"/>
                  </a:lnTo>
                  <a:lnTo>
                    <a:pt x="165" y="197"/>
                  </a:lnTo>
                  <a:lnTo>
                    <a:pt x="163" y="201"/>
                  </a:lnTo>
                  <a:lnTo>
                    <a:pt x="161" y="205"/>
                  </a:lnTo>
                  <a:lnTo>
                    <a:pt x="158" y="209"/>
                  </a:lnTo>
                  <a:lnTo>
                    <a:pt x="148" y="213"/>
                  </a:lnTo>
                  <a:lnTo>
                    <a:pt x="136" y="215"/>
                  </a:lnTo>
                  <a:lnTo>
                    <a:pt x="110" y="218"/>
                  </a:lnTo>
                  <a:lnTo>
                    <a:pt x="88" y="219"/>
                  </a:lnTo>
                  <a:lnTo>
                    <a:pt x="82" y="222"/>
                  </a:lnTo>
                  <a:lnTo>
                    <a:pt x="77" y="224"/>
                  </a:lnTo>
                  <a:lnTo>
                    <a:pt x="73" y="227"/>
                  </a:lnTo>
                  <a:lnTo>
                    <a:pt x="69" y="231"/>
                  </a:lnTo>
                  <a:lnTo>
                    <a:pt x="66" y="235"/>
                  </a:lnTo>
                  <a:lnTo>
                    <a:pt x="65" y="239"/>
                  </a:lnTo>
                  <a:lnTo>
                    <a:pt x="65" y="243"/>
                  </a:lnTo>
                  <a:lnTo>
                    <a:pt x="65" y="248"/>
                  </a:lnTo>
                  <a:lnTo>
                    <a:pt x="67" y="257"/>
                  </a:lnTo>
                  <a:lnTo>
                    <a:pt x="71" y="267"/>
                  </a:lnTo>
                  <a:lnTo>
                    <a:pt x="77" y="276"/>
                  </a:lnTo>
                  <a:lnTo>
                    <a:pt x="82" y="285"/>
                  </a:lnTo>
                  <a:lnTo>
                    <a:pt x="86" y="292"/>
                  </a:lnTo>
                  <a:lnTo>
                    <a:pt x="88" y="297"/>
                  </a:lnTo>
                  <a:lnTo>
                    <a:pt x="88" y="301"/>
                  </a:lnTo>
                  <a:lnTo>
                    <a:pt x="88" y="305"/>
                  </a:lnTo>
                  <a:lnTo>
                    <a:pt x="87" y="307"/>
                  </a:lnTo>
                  <a:lnTo>
                    <a:pt x="84" y="310"/>
                  </a:lnTo>
                  <a:lnTo>
                    <a:pt x="82" y="311"/>
                  </a:lnTo>
                  <a:lnTo>
                    <a:pt x="78" y="312"/>
                  </a:lnTo>
                  <a:lnTo>
                    <a:pt x="58" y="315"/>
                  </a:lnTo>
                  <a:lnTo>
                    <a:pt x="40" y="319"/>
                  </a:lnTo>
                  <a:lnTo>
                    <a:pt x="32" y="323"/>
                  </a:lnTo>
                  <a:lnTo>
                    <a:pt x="26" y="328"/>
                  </a:lnTo>
                  <a:lnTo>
                    <a:pt x="20" y="333"/>
                  </a:lnTo>
                  <a:lnTo>
                    <a:pt x="14" y="340"/>
                  </a:lnTo>
                  <a:lnTo>
                    <a:pt x="10" y="346"/>
                  </a:lnTo>
                  <a:lnTo>
                    <a:pt x="7" y="354"/>
                  </a:lnTo>
                  <a:lnTo>
                    <a:pt x="4" y="362"/>
                  </a:lnTo>
                  <a:lnTo>
                    <a:pt x="3" y="371"/>
                  </a:lnTo>
                  <a:lnTo>
                    <a:pt x="0" y="388"/>
                  </a:lnTo>
                  <a:lnTo>
                    <a:pt x="0" y="404"/>
                  </a:lnTo>
                  <a:lnTo>
                    <a:pt x="3" y="421"/>
                  </a:lnTo>
                  <a:lnTo>
                    <a:pt x="8" y="437"/>
                  </a:lnTo>
                  <a:lnTo>
                    <a:pt x="12" y="447"/>
                  </a:lnTo>
                  <a:lnTo>
                    <a:pt x="17" y="458"/>
                  </a:lnTo>
                  <a:lnTo>
                    <a:pt x="22" y="469"/>
                  </a:lnTo>
                  <a:lnTo>
                    <a:pt x="30" y="480"/>
                  </a:lnTo>
                  <a:lnTo>
                    <a:pt x="38" y="491"/>
                  </a:lnTo>
                  <a:lnTo>
                    <a:pt x="47" y="502"/>
                  </a:lnTo>
                  <a:lnTo>
                    <a:pt x="56" y="512"/>
                  </a:lnTo>
                  <a:lnTo>
                    <a:pt x="66" y="522"/>
                  </a:lnTo>
                  <a:lnTo>
                    <a:pt x="77" y="530"/>
                  </a:lnTo>
                  <a:lnTo>
                    <a:pt x="87" y="539"/>
                  </a:lnTo>
                  <a:lnTo>
                    <a:pt x="99" y="546"/>
                  </a:lnTo>
                  <a:lnTo>
                    <a:pt x="110" y="551"/>
                  </a:lnTo>
                  <a:lnTo>
                    <a:pt x="122" y="555"/>
                  </a:lnTo>
                  <a:lnTo>
                    <a:pt x="134" y="557"/>
                  </a:lnTo>
                  <a:lnTo>
                    <a:pt x="145" y="559"/>
                  </a:lnTo>
                  <a:lnTo>
                    <a:pt x="157" y="557"/>
                  </a:lnTo>
                  <a:lnTo>
                    <a:pt x="163" y="556"/>
                  </a:lnTo>
                  <a:lnTo>
                    <a:pt x="170" y="553"/>
                  </a:lnTo>
                  <a:lnTo>
                    <a:pt x="176" y="551"/>
                  </a:lnTo>
                  <a:lnTo>
                    <a:pt x="183" y="547"/>
                  </a:lnTo>
                  <a:lnTo>
                    <a:pt x="196" y="538"/>
                  </a:lnTo>
                  <a:lnTo>
                    <a:pt x="207" y="530"/>
                  </a:lnTo>
                  <a:lnTo>
                    <a:pt x="220" y="521"/>
                  </a:lnTo>
                  <a:lnTo>
                    <a:pt x="235" y="513"/>
                  </a:lnTo>
                  <a:lnTo>
                    <a:pt x="242" y="511"/>
                  </a:lnTo>
                  <a:lnTo>
                    <a:pt x="250" y="508"/>
                  </a:lnTo>
                  <a:lnTo>
                    <a:pt x="258" y="507"/>
                  </a:lnTo>
                  <a:lnTo>
                    <a:pt x="267" y="507"/>
                  </a:lnTo>
                  <a:lnTo>
                    <a:pt x="271" y="507"/>
                  </a:lnTo>
                  <a:lnTo>
                    <a:pt x="275" y="509"/>
                  </a:lnTo>
                  <a:lnTo>
                    <a:pt x="279" y="512"/>
                  </a:lnTo>
                  <a:lnTo>
                    <a:pt x="282" y="517"/>
                  </a:lnTo>
                  <a:lnTo>
                    <a:pt x="288" y="528"/>
                  </a:lnTo>
                  <a:lnTo>
                    <a:pt x="294" y="540"/>
                  </a:lnTo>
                  <a:lnTo>
                    <a:pt x="302" y="569"/>
                  </a:lnTo>
                  <a:lnTo>
                    <a:pt x="308" y="590"/>
                  </a:lnTo>
                  <a:lnTo>
                    <a:pt x="312" y="599"/>
                  </a:lnTo>
                  <a:lnTo>
                    <a:pt x="317" y="605"/>
                  </a:lnTo>
                  <a:lnTo>
                    <a:pt x="323" y="609"/>
                  </a:lnTo>
                  <a:lnTo>
                    <a:pt x="333" y="613"/>
                  </a:lnTo>
                  <a:lnTo>
                    <a:pt x="342" y="616"/>
                  </a:lnTo>
                  <a:lnTo>
                    <a:pt x="351" y="618"/>
                  </a:lnTo>
                  <a:lnTo>
                    <a:pt x="360" y="621"/>
                  </a:lnTo>
                  <a:lnTo>
                    <a:pt x="367" y="626"/>
                  </a:lnTo>
                  <a:lnTo>
                    <a:pt x="371" y="631"/>
                  </a:lnTo>
                  <a:lnTo>
                    <a:pt x="373" y="636"/>
                  </a:lnTo>
                  <a:lnTo>
                    <a:pt x="374" y="644"/>
                  </a:lnTo>
                  <a:lnTo>
                    <a:pt x="377" y="652"/>
                  </a:lnTo>
                  <a:lnTo>
                    <a:pt x="380" y="669"/>
                  </a:lnTo>
                  <a:lnTo>
                    <a:pt x="384" y="680"/>
                  </a:lnTo>
                  <a:lnTo>
                    <a:pt x="381" y="682"/>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51" name="Freeform 202">
              <a:extLst>
                <a:ext uri="{FF2B5EF4-FFF2-40B4-BE49-F238E27FC236}">
                  <a16:creationId xmlns:a16="http://schemas.microsoft.com/office/drawing/2014/main" id="{71227C6A-50D9-AA44-8A05-8FFA7428D1F3}"/>
                </a:ext>
              </a:extLst>
            </p:cNvPr>
            <p:cNvSpPr>
              <a:spLocks/>
            </p:cNvSpPr>
            <p:nvPr/>
          </p:nvSpPr>
          <p:spPr bwMode="auto">
            <a:xfrm>
              <a:off x="5508127" y="2673462"/>
              <a:ext cx="71047" cy="59609"/>
            </a:xfrm>
            <a:custGeom>
              <a:avLst/>
              <a:gdLst/>
              <a:ahLst/>
              <a:cxnLst>
                <a:cxn ang="0">
                  <a:pos x="17" y="79"/>
                </a:cxn>
                <a:cxn ang="0">
                  <a:pos x="29" y="69"/>
                </a:cxn>
                <a:cxn ang="0">
                  <a:pos x="42" y="57"/>
                </a:cxn>
                <a:cxn ang="0">
                  <a:pos x="54" y="50"/>
                </a:cxn>
                <a:cxn ang="0">
                  <a:pos x="65" y="41"/>
                </a:cxn>
                <a:cxn ang="0">
                  <a:pos x="76" y="30"/>
                </a:cxn>
                <a:cxn ang="0">
                  <a:pos x="85" y="19"/>
                </a:cxn>
                <a:cxn ang="0">
                  <a:pos x="89" y="15"/>
                </a:cxn>
                <a:cxn ang="0">
                  <a:pos x="95" y="9"/>
                </a:cxn>
                <a:cxn ang="0">
                  <a:pos x="100" y="6"/>
                </a:cxn>
                <a:cxn ang="0">
                  <a:pos x="107" y="3"/>
                </a:cxn>
                <a:cxn ang="0">
                  <a:pos x="117" y="0"/>
                </a:cxn>
                <a:cxn ang="0">
                  <a:pos x="126" y="0"/>
                </a:cxn>
                <a:cxn ang="0">
                  <a:pos x="135" y="2"/>
                </a:cxn>
                <a:cxn ang="0">
                  <a:pos x="146" y="2"/>
                </a:cxn>
                <a:cxn ang="0">
                  <a:pos x="149" y="3"/>
                </a:cxn>
                <a:cxn ang="0">
                  <a:pos x="153" y="4"/>
                </a:cxn>
                <a:cxn ang="0">
                  <a:pos x="156" y="6"/>
                </a:cxn>
                <a:cxn ang="0">
                  <a:pos x="157" y="7"/>
                </a:cxn>
                <a:cxn ang="0">
                  <a:pos x="157" y="9"/>
                </a:cxn>
                <a:cxn ang="0">
                  <a:pos x="156" y="11"/>
                </a:cxn>
                <a:cxn ang="0">
                  <a:pos x="153" y="13"/>
                </a:cxn>
                <a:cxn ang="0">
                  <a:pos x="149" y="16"/>
                </a:cxn>
                <a:cxn ang="0">
                  <a:pos x="142" y="21"/>
                </a:cxn>
                <a:cxn ang="0">
                  <a:pos x="136" y="28"/>
                </a:cxn>
                <a:cxn ang="0">
                  <a:pos x="135" y="33"/>
                </a:cxn>
                <a:cxn ang="0">
                  <a:pos x="135" y="39"/>
                </a:cxn>
                <a:cxn ang="0">
                  <a:pos x="139" y="54"/>
                </a:cxn>
                <a:cxn ang="0">
                  <a:pos x="143" y="69"/>
                </a:cxn>
                <a:cxn ang="0">
                  <a:pos x="143" y="76"/>
                </a:cxn>
                <a:cxn ang="0">
                  <a:pos x="143" y="82"/>
                </a:cxn>
                <a:cxn ang="0">
                  <a:pos x="140" y="86"/>
                </a:cxn>
                <a:cxn ang="0">
                  <a:pos x="138" y="90"/>
                </a:cxn>
                <a:cxn ang="0">
                  <a:pos x="127" y="95"/>
                </a:cxn>
                <a:cxn ang="0">
                  <a:pos x="116" y="99"/>
                </a:cxn>
                <a:cxn ang="0">
                  <a:pos x="105" y="104"/>
                </a:cxn>
                <a:cxn ang="0">
                  <a:pos x="94" y="109"/>
                </a:cxn>
                <a:cxn ang="0">
                  <a:pos x="83" y="116"/>
                </a:cxn>
                <a:cxn ang="0">
                  <a:pos x="73" y="121"/>
                </a:cxn>
                <a:cxn ang="0">
                  <a:pos x="60" y="125"/>
                </a:cxn>
                <a:cxn ang="0">
                  <a:pos x="48" y="127"/>
                </a:cxn>
                <a:cxn ang="0">
                  <a:pos x="35" y="129"/>
                </a:cxn>
                <a:cxn ang="0">
                  <a:pos x="22" y="131"/>
                </a:cxn>
                <a:cxn ang="0">
                  <a:pos x="17" y="133"/>
                </a:cxn>
                <a:cxn ang="0">
                  <a:pos x="13" y="133"/>
                </a:cxn>
                <a:cxn ang="0">
                  <a:pos x="11" y="133"/>
                </a:cxn>
                <a:cxn ang="0">
                  <a:pos x="7" y="133"/>
                </a:cxn>
                <a:cxn ang="0">
                  <a:pos x="3" y="129"/>
                </a:cxn>
                <a:cxn ang="0">
                  <a:pos x="2" y="123"/>
                </a:cxn>
                <a:cxn ang="0">
                  <a:pos x="0" y="109"/>
                </a:cxn>
                <a:cxn ang="0">
                  <a:pos x="0" y="96"/>
                </a:cxn>
                <a:cxn ang="0">
                  <a:pos x="17" y="79"/>
                </a:cxn>
              </a:cxnLst>
              <a:rect l="0" t="0" r="r" b="b"/>
              <a:pathLst>
                <a:path w="157" h="133">
                  <a:moveTo>
                    <a:pt x="17" y="79"/>
                  </a:moveTo>
                  <a:lnTo>
                    <a:pt x="29" y="69"/>
                  </a:lnTo>
                  <a:lnTo>
                    <a:pt x="42" y="57"/>
                  </a:lnTo>
                  <a:lnTo>
                    <a:pt x="54" y="50"/>
                  </a:lnTo>
                  <a:lnTo>
                    <a:pt x="65" y="41"/>
                  </a:lnTo>
                  <a:lnTo>
                    <a:pt x="76" y="30"/>
                  </a:lnTo>
                  <a:lnTo>
                    <a:pt x="85" y="19"/>
                  </a:lnTo>
                  <a:lnTo>
                    <a:pt x="89" y="15"/>
                  </a:lnTo>
                  <a:lnTo>
                    <a:pt x="95" y="9"/>
                  </a:lnTo>
                  <a:lnTo>
                    <a:pt x="100" y="6"/>
                  </a:lnTo>
                  <a:lnTo>
                    <a:pt x="107" y="3"/>
                  </a:lnTo>
                  <a:lnTo>
                    <a:pt x="117" y="0"/>
                  </a:lnTo>
                  <a:lnTo>
                    <a:pt x="126" y="0"/>
                  </a:lnTo>
                  <a:lnTo>
                    <a:pt x="135" y="2"/>
                  </a:lnTo>
                  <a:lnTo>
                    <a:pt x="146" y="2"/>
                  </a:lnTo>
                  <a:lnTo>
                    <a:pt x="149" y="3"/>
                  </a:lnTo>
                  <a:lnTo>
                    <a:pt x="153" y="4"/>
                  </a:lnTo>
                  <a:lnTo>
                    <a:pt x="156" y="6"/>
                  </a:lnTo>
                  <a:lnTo>
                    <a:pt x="157" y="7"/>
                  </a:lnTo>
                  <a:lnTo>
                    <a:pt x="157" y="9"/>
                  </a:lnTo>
                  <a:lnTo>
                    <a:pt x="156" y="11"/>
                  </a:lnTo>
                  <a:lnTo>
                    <a:pt x="153" y="13"/>
                  </a:lnTo>
                  <a:lnTo>
                    <a:pt x="149" y="16"/>
                  </a:lnTo>
                  <a:lnTo>
                    <a:pt x="142" y="21"/>
                  </a:lnTo>
                  <a:lnTo>
                    <a:pt x="136" y="28"/>
                  </a:lnTo>
                  <a:lnTo>
                    <a:pt x="135" y="33"/>
                  </a:lnTo>
                  <a:lnTo>
                    <a:pt x="135" y="39"/>
                  </a:lnTo>
                  <a:lnTo>
                    <a:pt x="139" y="54"/>
                  </a:lnTo>
                  <a:lnTo>
                    <a:pt x="143" y="69"/>
                  </a:lnTo>
                  <a:lnTo>
                    <a:pt x="143" y="76"/>
                  </a:lnTo>
                  <a:lnTo>
                    <a:pt x="143" y="82"/>
                  </a:lnTo>
                  <a:lnTo>
                    <a:pt x="140" y="86"/>
                  </a:lnTo>
                  <a:lnTo>
                    <a:pt x="138" y="90"/>
                  </a:lnTo>
                  <a:lnTo>
                    <a:pt x="127" y="95"/>
                  </a:lnTo>
                  <a:lnTo>
                    <a:pt x="116" y="99"/>
                  </a:lnTo>
                  <a:lnTo>
                    <a:pt x="105" y="104"/>
                  </a:lnTo>
                  <a:lnTo>
                    <a:pt x="94" y="109"/>
                  </a:lnTo>
                  <a:lnTo>
                    <a:pt x="83" y="116"/>
                  </a:lnTo>
                  <a:lnTo>
                    <a:pt x="73" y="121"/>
                  </a:lnTo>
                  <a:lnTo>
                    <a:pt x="60" y="125"/>
                  </a:lnTo>
                  <a:lnTo>
                    <a:pt x="48" y="127"/>
                  </a:lnTo>
                  <a:lnTo>
                    <a:pt x="35" y="129"/>
                  </a:lnTo>
                  <a:lnTo>
                    <a:pt x="22" y="131"/>
                  </a:lnTo>
                  <a:lnTo>
                    <a:pt x="17" y="133"/>
                  </a:lnTo>
                  <a:lnTo>
                    <a:pt x="13" y="133"/>
                  </a:lnTo>
                  <a:lnTo>
                    <a:pt x="11" y="133"/>
                  </a:lnTo>
                  <a:lnTo>
                    <a:pt x="7" y="133"/>
                  </a:lnTo>
                  <a:lnTo>
                    <a:pt x="3" y="129"/>
                  </a:lnTo>
                  <a:lnTo>
                    <a:pt x="2" y="123"/>
                  </a:lnTo>
                  <a:lnTo>
                    <a:pt x="0" y="109"/>
                  </a:lnTo>
                  <a:lnTo>
                    <a:pt x="0" y="96"/>
                  </a:lnTo>
                  <a:lnTo>
                    <a:pt x="17" y="79"/>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schemeClr val="accent1"/>
                </a:solidFill>
              </a:endParaRPr>
            </a:p>
          </p:txBody>
        </p:sp>
        <p:sp>
          <p:nvSpPr>
            <p:cNvPr id="152" name="Freeform 203">
              <a:extLst>
                <a:ext uri="{FF2B5EF4-FFF2-40B4-BE49-F238E27FC236}">
                  <a16:creationId xmlns:a16="http://schemas.microsoft.com/office/drawing/2014/main" id="{D2ADB7A9-476E-574D-B2C3-EFE85699B499}"/>
                </a:ext>
              </a:extLst>
            </p:cNvPr>
            <p:cNvSpPr>
              <a:spLocks/>
            </p:cNvSpPr>
            <p:nvPr/>
          </p:nvSpPr>
          <p:spPr bwMode="auto">
            <a:xfrm>
              <a:off x="5519057" y="1791985"/>
              <a:ext cx="154844" cy="122829"/>
            </a:xfrm>
            <a:custGeom>
              <a:avLst/>
              <a:gdLst/>
              <a:ahLst/>
              <a:cxnLst>
                <a:cxn ang="0">
                  <a:pos x="62" y="210"/>
                </a:cxn>
                <a:cxn ang="0">
                  <a:pos x="82" y="191"/>
                </a:cxn>
                <a:cxn ang="0">
                  <a:pos x="84" y="182"/>
                </a:cxn>
                <a:cxn ang="0">
                  <a:pos x="53" y="162"/>
                </a:cxn>
                <a:cxn ang="0">
                  <a:pos x="69" y="134"/>
                </a:cxn>
                <a:cxn ang="0">
                  <a:pos x="69" y="123"/>
                </a:cxn>
                <a:cxn ang="0">
                  <a:pos x="60" y="108"/>
                </a:cxn>
                <a:cxn ang="0">
                  <a:pos x="47" y="87"/>
                </a:cxn>
                <a:cxn ang="0">
                  <a:pos x="47" y="74"/>
                </a:cxn>
                <a:cxn ang="0">
                  <a:pos x="58" y="65"/>
                </a:cxn>
                <a:cxn ang="0">
                  <a:pos x="97" y="57"/>
                </a:cxn>
                <a:cxn ang="0">
                  <a:pos x="98" y="91"/>
                </a:cxn>
                <a:cxn ang="0">
                  <a:pos x="110" y="108"/>
                </a:cxn>
                <a:cxn ang="0">
                  <a:pos x="144" y="119"/>
                </a:cxn>
                <a:cxn ang="0">
                  <a:pos x="162" y="112"/>
                </a:cxn>
                <a:cxn ang="0">
                  <a:pos x="175" y="84"/>
                </a:cxn>
                <a:cxn ang="0">
                  <a:pos x="188" y="53"/>
                </a:cxn>
                <a:cxn ang="0">
                  <a:pos x="224" y="31"/>
                </a:cxn>
                <a:cxn ang="0">
                  <a:pos x="275" y="12"/>
                </a:cxn>
                <a:cxn ang="0">
                  <a:pos x="321" y="3"/>
                </a:cxn>
                <a:cxn ang="0">
                  <a:pos x="339" y="3"/>
                </a:cxn>
                <a:cxn ang="0">
                  <a:pos x="341" y="17"/>
                </a:cxn>
                <a:cxn ang="0">
                  <a:pos x="332" y="51"/>
                </a:cxn>
                <a:cxn ang="0">
                  <a:pos x="317" y="74"/>
                </a:cxn>
                <a:cxn ang="0">
                  <a:pos x="294" y="95"/>
                </a:cxn>
                <a:cxn ang="0">
                  <a:pos x="268" y="110"/>
                </a:cxn>
                <a:cxn ang="0">
                  <a:pos x="279" y="121"/>
                </a:cxn>
                <a:cxn ang="0">
                  <a:pos x="295" y="130"/>
                </a:cxn>
                <a:cxn ang="0">
                  <a:pos x="289" y="138"/>
                </a:cxn>
                <a:cxn ang="0">
                  <a:pos x="242" y="145"/>
                </a:cxn>
                <a:cxn ang="0">
                  <a:pos x="202" y="152"/>
                </a:cxn>
                <a:cxn ang="0">
                  <a:pos x="201" y="163"/>
                </a:cxn>
                <a:cxn ang="0">
                  <a:pos x="214" y="179"/>
                </a:cxn>
                <a:cxn ang="0">
                  <a:pos x="216" y="193"/>
                </a:cxn>
                <a:cxn ang="0">
                  <a:pos x="202" y="210"/>
                </a:cxn>
                <a:cxn ang="0">
                  <a:pos x="174" y="219"/>
                </a:cxn>
                <a:cxn ang="0">
                  <a:pos x="123" y="211"/>
                </a:cxn>
                <a:cxn ang="0">
                  <a:pos x="109" y="214"/>
                </a:cxn>
                <a:cxn ang="0">
                  <a:pos x="95" y="235"/>
                </a:cxn>
                <a:cxn ang="0">
                  <a:pos x="78" y="258"/>
                </a:cxn>
                <a:cxn ang="0">
                  <a:pos x="60" y="266"/>
                </a:cxn>
                <a:cxn ang="0">
                  <a:pos x="22" y="275"/>
                </a:cxn>
                <a:cxn ang="0">
                  <a:pos x="7" y="263"/>
                </a:cxn>
                <a:cxn ang="0">
                  <a:pos x="0" y="245"/>
                </a:cxn>
              </a:cxnLst>
              <a:rect l="0" t="0" r="r" b="b"/>
              <a:pathLst>
                <a:path w="341" h="275">
                  <a:moveTo>
                    <a:pt x="30" y="233"/>
                  </a:moveTo>
                  <a:lnTo>
                    <a:pt x="43" y="224"/>
                  </a:lnTo>
                  <a:lnTo>
                    <a:pt x="62" y="210"/>
                  </a:lnTo>
                  <a:lnTo>
                    <a:pt x="71" y="202"/>
                  </a:lnTo>
                  <a:lnTo>
                    <a:pt x="79" y="195"/>
                  </a:lnTo>
                  <a:lnTo>
                    <a:pt x="82" y="191"/>
                  </a:lnTo>
                  <a:lnTo>
                    <a:pt x="83" y="188"/>
                  </a:lnTo>
                  <a:lnTo>
                    <a:pt x="84" y="184"/>
                  </a:lnTo>
                  <a:lnTo>
                    <a:pt x="84" y="182"/>
                  </a:lnTo>
                  <a:lnTo>
                    <a:pt x="78" y="176"/>
                  </a:lnTo>
                  <a:lnTo>
                    <a:pt x="66" y="170"/>
                  </a:lnTo>
                  <a:lnTo>
                    <a:pt x="53" y="162"/>
                  </a:lnTo>
                  <a:lnTo>
                    <a:pt x="44" y="157"/>
                  </a:lnTo>
                  <a:lnTo>
                    <a:pt x="53" y="147"/>
                  </a:lnTo>
                  <a:lnTo>
                    <a:pt x="69" y="134"/>
                  </a:lnTo>
                  <a:lnTo>
                    <a:pt x="70" y="131"/>
                  </a:lnTo>
                  <a:lnTo>
                    <a:pt x="70" y="127"/>
                  </a:lnTo>
                  <a:lnTo>
                    <a:pt x="69" y="123"/>
                  </a:lnTo>
                  <a:lnTo>
                    <a:pt x="69" y="121"/>
                  </a:lnTo>
                  <a:lnTo>
                    <a:pt x="65" y="114"/>
                  </a:lnTo>
                  <a:lnTo>
                    <a:pt x="60" y="108"/>
                  </a:lnTo>
                  <a:lnTo>
                    <a:pt x="56" y="100"/>
                  </a:lnTo>
                  <a:lnTo>
                    <a:pt x="51" y="93"/>
                  </a:lnTo>
                  <a:lnTo>
                    <a:pt x="47" y="87"/>
                  </a:lnTo>
                  <a:lnTo>
                    <a:pt x="45" y="81"/>
                  </a:lnTo>
                  <a:lnTo>
                    <a:pt x="45" y="77"/>
                  </a:lnTo>
                  <a:lnTo>
                    <a:pt x="47" y="74"/>
                  </a:lnTo>
                  <a:lnTo>
                    <a:pt x="49" y="71"/>
                  </a:lnTo>
                  <a:lnTo>
                    <a:pt x="52" y="69"/>
                  </a:lnTo>
                  <a:lnTo>
                    <a:pt x="58" y="65"/>
                  </a:lnTo>
                  <a:lnTo>
                    <a:pt x="66" y="61"/>
                  </a:lnTo>
                  <a:lnTo>
                    <a:pt x="83" y="59"/>
                  </a:lnTo>
                  <a:lnTo>
                    <a:pt x="97" y="57"/>
                  </a:lnTo>
                  <a:lnTo>
                    <a:pt x="97" y="70"/>
                  </a:lnTo>
                  <a:lnTo>
                    <a:pt x="97" y="84"/>
                  </a:lnTo>
                  <a:lnTo>
                    <a:pt x="98" y="91"/>
                  </a:lnTo>
                  <a:lnTo>
                    <a:pt x="101" y="97"/>
                  </a:lnTo>
                  <a:lnTo>
                    <a:pt x="105" y="103"/>
                  </a:lnTo>
                  <a:lnTo>
                    <a:pt x="110" y="108"/>
                  </a:lnTo>
                  <a:lnTo>
                    <a:pt x="124" y="114"/>
                  </a:lnTo>
                  <a:lnTo>
                    <a:pt x="135" y="118"/>
                  </a:lnTo>
                  <a:lnTo>
                    <a:pt x="144" y="119"/>
                  </a:lnTo>
                  <a:lnTo>
                    <a:pt x="152" y="119"/>
                  </a:lnTo>
                  <a:lnTo>
                    <a:pt x="157" y="117"/>
                  </a:lnTo>
                  <a:lnTo>
                    <a:pt x="162" y="112"/>
                  </a:lnTo>
                  <a:lnTo>
                    <a:pt x="166" y="106"/>
                  </a:lnTo>
                  <a:lnTo>
                    <a:pt x="170" y="100"/>
                  </a:lnTo>
                  <a:lnTo>
                    <a:pt x="175" y="84"/>
                  </a:lnTo>
                  <a:lnTo>
                    <a:pt x="180" y="68"/>
                  </a:lnTo>
                  <a:lnTo>
                    <a:pt x="184" y="60"/>
                  </a:lnTo>
                  <a:lnTo>
                    <a:pt x="188" y="53"/>
                  </a:lnTo>
                  <a:lnTo>
                    <a:pt x="194" y="47"/>
                  </a:lnTo>
                  <a:lnTo>
                    <a:pt x="201" y="43"/>
                  </a:lnTo>
                  <a:lnTo>
                    <a:pt x="224" y="31"/>
                  </a:lnTo>
                  <a:lnTo>
                    <a:pt x="249" y="21"/>
                  </a:lnTo>
                  <a:lnTo>
                    <a:pt x="262" y="16"/>
                  </a:lnTo>
                  <a:lnTo>
                    <a:pt x="275" y="12"/>
                  </a:lnTo>
                  <a:lnTo>
                    <a:pt x="288" y="9"/>
                  </a:lnTo>
                  <a:lnTo>
                    <a:pt x="301" y="7"/>
                  </a:lnTo>
                  <a:lnTo>
                    <a:pt x="321" y="3"/>
                  </a:lnTo>
                  <a:lnTo>
                    <a:pt x="334" y="0"/>
                  </a:lnTo>
                  <a:lnTo>
                    <a:pt x="337" y="2"/>
                  </a:lnTo>
                  <a:lnTo>
                    <a:pt x="339" y="3"/>
                  </a:lnTo>
                  <a:lnTo>
                    <a:pt x="341" y="4"/>
                  </a:lnTo>
                  <a:lnTo>
                    <a:pt x="341" y="7"/>
                  </a:lnTo>
                  <a:lnTo>
                    <a:pt x="341" y="17"/>
                  </a:lnTo>
                  <a:lnTo>
                    <a:pt x="338" y="31"/>
                  </a:lnTo>
                  <a:lnTo>
                    <a:pt x="336" y="42"/>
                  </a:lnTo>
                  <a:lnTo>
                    <a:pt x="332" y="51"/>
                  </a:lnTo>
                  <a:lnTo>
                    <a:pt x="328" y="60"/>
                  </a:lnTo>
                  <a:lnTo>
                    <a:pt x="323" y="68"/>
                  </a:lnTo>
                  <a:lnTo>
                    <a:pt x="317" y="74"/>
                  </a:lnTo>
                  <a:lnTo>
                    <a:pt x="311" y="81"/>
                  </a:lnTo>
                  <a:lnTo>
                    <a:pt x="303" y="88"/>
                  </a:lnTo>
                  <a:lnTo>
                    <a:pt x="294" y="95"/>
                  </a:lnTo>
                  <a:lnTo>
                    <a:pt x="284" y="101"/>
                  </a:lnTo>
                  <a:lnTo>
                    <a:pt x="272" y="106"/>
                  </a:lnTo>
                  <a:lnTo>
                    <a:pt x="268" y="110"/>
                  </a:lnTo>
                  <a:lnTo>
                    <a:pt x="267" y="113"/>
                  </a:lnTo>
                  <a:lnTo>
                    <a:pt x="271" y="117"/>
                  </a:lnTo>
                  <a:lnTo>
                    <a:pt x="279" y="121"/>
                  </a:lnTo>
                  <a:lnTo>
                    <a:pt x="288" y="125"/>
                  </a:lnTo>
                  <a:lnTo>
                    <a:pt x="293" y="127"/>
                  </a:lnTo>
                  <a:lnTo>
                    <a:pt x="295" y="130"/>
                  </a:lnTo>
                  <a:lnTo>
                    <a:pt x="295" y="134"/>
                  </a:lnTo>
                  <a:lnTo>
                    <a:pt x="293" y="135"/>
                  </a:lnTo>
                  <a:lnTo>
                    <a:pt x="289" y="138"/>
                  </a:lnTo>
                  <a:lnTo>
                    <a:pt x="282" y="139"/>
                  </a:lnTo>
                  <a:lnTo>
                    <a:pt x="275" y="140"/>
                  </a:lnTo>
                  <a:lnTo>
                    <a:pt x="242" y="145"/>
                  </a:lnTo>
                  <a:lnTo>
                    <a:pt x="218" y="148"/>
                  </a:lnTo>
                  <a:lnTo>
                    <a:pt x="209" y="150"/>
                  </a:lnTo>
                  <a:lnTo>
                    <a:pt x="202" y="152"/>
                  </a:lnTo>
                  <a:lnTo>
                    <a:pt x="200" y="154"/>
                  </a:lnTo>
                  <a:lnTo>
                    <a:pt x="198" y="157"/>
                  </a:lnTo>
                  <a:lnTo>
                    <a:pt x="201" y="163"/>
                  </a:lnTo>
                  <a:lnTo>
                    <a:pt x="207" y="170"/>
                  </a:lnTo>
                  <a:lnTo>
                    <a:pt x="210" y="174"/>
                  </a:lnTo>
                  <a:lnTo>
                    <a:pt x="214" y="179"/>
                  </a:lnTo>
                  <a:lnTo>
                    <a:pt x="216" y="183"/>
                  </a:lnTo>
                  <a:lnTo>
                    <a:pt x="216" y="188"/>
                  </a:lnTo>
                  <a:lnTo>
                    <a:pt x="216" y="193"/>
                  </a:lnTo>
                  <a:lnTo>
                    <a:pt x="214" y="198"/>
                  </a:lnTo>
                  <a:lnTo>
                    <a:pt x="210" y="204"/>
                  </a:lnTo>
                  <a:lnTo>
                    <a:pt x="202" y="210"/>
                  </a:lnTo>
                  <a:lnTo>
                    <a:pt x="193" y="215"/>
                  </a:lnTo>
                  <a:lnTo>
                    <a:pt x="183" y="218"/>
                  </a:lnTo>
                  <a:lnTo>
                    <a:pt x="174" y="219"/>
                  </a:lnTo>
                  <a:lnTo>
                    <a:pt x="163" y="219"/>
                  </a:lnTo>
                  <a:lnTo>
                    <a:pt x="144" y="215"/>
                  </a:lnTo>
                  <a:lnTo>
                    <a:pt x="123" y="211"/>
                  </a:lnTo>
                  <a:lnTo>
                    <a:pt x="118" y="211"/>
                  </a:lnTo>
                  <a:lnTo>
                    <a:pt x="113" y="213"/>
                  </a:lnTo>
                  <a:lnTo>
                    <a:pt x="109" y="214"/>
                  </a:lnTo>
                  <a:lnTo>
                    <a:pt x="105" y="217"/>
                  </a:lnTo>
                  <a:lnTo>
                    <a:pt x="100" y="224"/>
                  </a:lnTo>
                  <a:lnTo>
                    <a:pt x="95" y="235"/>
                  </a:lnTo>
                  <a:lnTo>
                    <a:pt x="89" y="244"/>
                  </a:lnTo>
                  <a:lnTo>
                    <a:pt x="83" y="254"/>
                  </a:lnTo>
                  <a:lnTo>
                    <a:pt x="78" y="258"/>
                  </a:lnTo>
                  <a:lnTo>
                    <a:pt x="73" y="261"/>
                  </a:lnTo>
                  <a:lnTo>
                    <a:pt x="66" y="263"/>
                  </a:lnTo>
                  <a:lnTo>
                    <a:pt x="60" y="266"/>
                  </a:lnTo>
                  <a:lnTo>
                    <a:pt x="43" y="270"/>
                  </a:lnTo>
                  <a:lnTo>
                    <a:pt x="29" y="275"/>
                  </a:lnTo>
                  <a:lnTo>
                    <a:pt x="22" y="275"/>
                  </a:lnTo>
                  <a:lnTo>
                    <a:pt x="17" y="272"/>
                  </a:lnTo>
                  <a:lnTo>
                    <a:pt x="12" y="268"/>
                  </a:lnTo>
                  <a:lnTo>
                    <a:pt x="7" y="263"/>
                  </a:lnTo>
                  <a:lnTo>
                    <a:pt x="3" y="257"/>
                  </a:lnTo>
                  <a:lnTo>
                    <a:pt x="0" y="252"/>
                  </a:lnTo>
                  <a:lnTo>
                    <a:pt x="0" y="245"/>
                  </a:lnTo>
                  <a:lnTo>
                    <a:pt x="1" y="240"/>
                  </a:lnTo>
                  <a:lnTo>
                    <a:pt x="30" y="233"/>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schemeClr val="accent1"/>
                </a:solidFill>
              </a:endParaRPr>
            </a:p>
          </p:txBody>
        </p:sp>
        <p:sp>
          <p:nvSpPr>
            <p:cNvPr id="153" name="Freeform 204">
              <a:extLst>
                <a:ext uri="{FF2B5EF4-FFF2-40B4-BE49-F238E27FC236}">
                  <a16:creationId xmlns:a16="http://schemas.microsoft.com/office/drawing/2014/main" id="{20F3C083-BAD3-2941-92D4-30F2EEE51C76}"/>
                </a:ext>
              </a:extLst>
            </p:cNvPr>
            <p:cNvSpPr>
              <a:spLocks/>
            </p:cNvSpPr>
            <p:nvPr/>
          </p:nvSpPr>
          <p:spPr bwMode="auto">
            <a:xfrm>
              <a:off x="5462585" y="1909394"/>
              <a:ext cx="41899" cy="30708"/>
            </a:xfrm>
            <a:custGeom>
              <a:avLst/>
              <a:gdLst/>
              <a:ahLst/>
              <a:cxnLst>
                <a:cxn ang="0">
                  <a:pos x="42" y="67"/>
                </a:cxn>
                <a:cxn ang="0">
                  <a:pos x="31" y="58"/>
                </a:cxn>
                <a:cxn ang="0">
                  <a:pos x="22" y="48"/>
                </a:cxn>
                <a:cxn ang="0">
                  <a:pos x="15" y="38"/>
                </a:cxn>
                <a:cxn ang="0">
                  <a:pos x="5" y="26"/>
                </a:cxn>
                <a:cxn ang="0">
                  <a:pos x="2" y="19"/>
                </a:cxn>
                <a:cxn ang="0">
                  <a:pos x="0" y="13"/>
                </a:cxn>
                <a:cxn ang="0">
                  <a:pos x="0" y="9"/>
                </a:cxn>
                <a:cxn ang="0">
                  <a:pos x="2" y="6"/>
                </a:cxn>
                <a:cxn ang="0">
                  <a:pos x="3" y="3"/>
                </a:cxn>
                <a:cxn ang="0">
                  <a:pos x="5" y="2"/>
                </a:cxn>
                <a:cxn ang="0">
                  <a:pos x="15" y="2"/>
                </a:cxn>
                <a:cxn ang="0">
                  <a:pos x="24" y="5"/>
                </a:cxn>
                <a:cxn ang="0">
                  <a:pos x="37" y="3"/>
                </a:cxn>
                <a:cxn ang="0">
                  <a:pos x="48" y="1"/>
                </a:cxn>
                <a:cxn ang="0">
                  <a:pos x="53" y="0"/>
                </a:cxn>
                <a:cxn ang="0">
                  <a:pos x="60" y="0"/>
                </a:cxn>
                <a:cxn ang="0">
                  <a:pos x="65" y="0"/>
                </a:cxn>
                <a:cxn ang="0">
                  <a:pos x="72" y="0"/>
                </a:cxn>
                <a:cxn ang="0">
                  <a:pos x="78" y="2"/>
                </a:cxn>
                <a:cxn ang="0">
                  <a:pos x="82" y="7"/>
                </a:cxn>
                <a:cxn ang="0">
                  <a:pos x="84" y="13"/>
                </a:cxn>
                <a:cxn ang="0">
                  <a:pos x="87" y="19"/>
                </a:cxn>
                <a:cxn ang="0">
                  <a:pos x="88" y="32"/>
                </a:cxn>
                <a:cxn ang="0">
                  <a:pos x="91" y="45"/>
                </a:cxn>
                <a:cxn ang="0">
                  <a:pos x="92" y="49"/>
                </a:cxn>
                <a:cxn ang="0">
                  <a:pos x="92" y="51"/>
                </a:cxn>
                <a:cxn ang="0">
                  <a:pos x="92" y="54"/>
                </a:cxn>
                <a:cxn ang="0">
                  <a:pos x="91" y="58"/>
                </a:cxn>
                <a:cxn ang="0">
                  <a:pos x="88" y="62"/>
                </a:cxn>
                <a:cxn ang="0">
                  <a:pos x="83" y="66"/>
                </a:cxn>
                <a:cxn ang="0">
                  <a:pos x="77" y="68"/>
                </a:cxn>
                <a:cxn ang="0">
                  <a:pos x="70" y="70"/>
                </a:cxn>
                <a:cxn ang="0">
                  <a:pos x="64" y="71"/>
                </a:cxn>
                <a:cxn ang="0">
                  <a:pos x="57" y="71"/>
                </a:cxn>
                <a:cxn ang="0">
                  <a:pos x="42" y="67"/>
                </a:cxn>
              </a:cxnLst>
              <a:rect l="0" t="0" r="r" b="b"/>
              <a:pathLst>
                <a:path w="92" h="71">
                  <a:moveTo>
                    <a:pt x="42" y="67"/>
                  </a:moveTo>
                  <a:lnTo>
                    <a:pt x="31" y="58"/>
                  </a:lnTo>
                  <a:lnTo>
                    <a:pt x="22" y="48"/>
                  </a:lnTo>
                  <a:lnTo>
                    <a:pt x="15" y="38"/>
                  </a:lnTo>
                  <a:lnTo>
                    <a:pt x="5" y="26"/>
                  </a:lnTo>
                  <a:lnTo>
                    <a:pt x="2" y="19"/>
                  </a:lnTo>
                  <a:lnTo>
                    <a:pt x="0" y="13"/>
                  </a:lnTo>
                  <a:lnTo>
                    <a:pt x="0" y="9"/>
                  </a:lnTo>
                  <a:lnTo>
                    <a:pt x="2" y="6"/>
                  </a:lnTo>
                  <a:lnTo>
                    <a:pt x="3" y="3"/>
                  </a:lnTo>
                  <a:lnTo>
                    <a:pt x="5" y="2"/>
                  </a:lnTo>
                  <a:lnTo>
                    <a:pt x="15" y="2"/>
                  </a:lnTo>
                  <a:lnTo>
                    <a:pt x="24" y="5"/>
                  </a:lnTo>
                  <a:lnTo>
                    <a:pt x="37" y="3"/>
                  </a:lnTo>
                  <a:lnTo>
                    <a:pt x="48" y="1"/>
                  </a:lnTo>
                  <a:lnTo>
                    <a:pt x="53" y="0"/>
                  </a:lnTo>
                  <a:lnTo>
                    <a:pt x="60" y="0"/>
                  </a:lnTo>
                  <a:lnTo>
                    <a:pt x="65" y="0"/>
                  </a:lnTo>
                  <a:lnTo>
                    <a:pt x="72" y="0"/>
                  </a:lnTo>
                  <a:lnTo>
                    <a:pt x="78" y="2"/>
                  </a:lnTo>
                  <a:lnTo>
                    <a:pt x="82" y="7"/>
                  </a:lnTo>
                  <a:lnTo>
                    <a:pt x="84" y="13"/>
                  </a:lnTo>
                  <a:lnTo>
                    <a:pt x="87" y="19"/>
                  </a:lnTo>
                  <a:lnTo>
                    <a:pt x="88" y="32"/>
                  </a:lnTo>
                  <a:lnTo>
                    <a:pt x="91" y="45"/>
                  </a:lnTo>
                  <a:lnTo>
                    <a:pt x="92" y="49"/>
                  </a:lnTo>
                  <a:lnTo>
                    <a:pt x="92" y="51"/>
                  </a:lnTo>
                  <a:lnTo>
                    <a:pt x="92" y="54"/>
                  </a:lnTo>
                  <a:lnTo>
                    <a:pt x="91" y="58"/>
                  </a:lnTo>
                  <a:lnTo>
                    <a:pt x="88" y="62"/>
                  </a:lnTo>
                  <a:lnTo>
                    <a:pt x="83" y="66"/>
                  </a:lnTo>
                  <a:lnTo>
                    <a:pt x="77" y="68"/>
                  </a:lnTo>
                  <a:lnTo>
                    <a:pt x="70" y="70"/>
                  </a:lnTo>
                  <a:lnTo>
                    <a:pt x="64" y="71"/>
                  </a:lnTo>
                  <a:lnTo>
                    <a:pt x="57" y="71"/>
                  </a:lnTo>
                  <a:lnTo>
                    <a:pt x="42" y="67"/>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54" name="Freeform 206">
              <a:extLst>
                <a:ext uri="{FF2B5EF4-FFF2-40B4-BE49-F238E27FC236}">
                  <a16:creationId xmlns:a16="http://schemas.microsoft.com/office/drawing/2014/main" id="{0BBB9888-0426-134C-8627-C11D4326BE68}"/>
                </a:ext>
              </a:extLst>
            </p:cNvPr>
            <p:cNvSpPr>
              <a:spLocks/>
            </p:cNvSpPr>
            <p:nvPr/>
          </p:nvSpPr>
          <p:spPr bwMode="auto">
            <a:xfrm>
              <a:off x="5453476" y="1949133"/>
              <a:ext cx="30969" cy="21676"/>
            </a:xfrm>
            <a:custGeom>
              <a:avLst/>
              <a:gdLst/>
              <a:ahLst/>
              <a:cxnLst>
                <a:cxn ang="0">
                  <a:pos x="26" y="44"/>
                </a:cxn>
                <a:cxn ang="0">
                  <a:pos x="18" y="39"/>
                </a:cxn>
                <a:cxn ang="0">
                  <a:pos x="13" y="34"/>
                </a:cxn>
                <a:cxn ang="0">
                  <a:pos x="9" y="28"/>
                </a:cxn>
                <a:cxn ang="0">
                  <a:pos x="4" y="21"/>
                </a:cxn>
                <a:cxn ang="0">
                  <a:pos x="1" y="14"/>
                </a:cxn>
                <a:cxn ang="0">
                  <a:pos x="0" y="6"/>
                </a:cxn>
                <a:cxn ang="0">
                  <a:pos x="1" y="4"/>
                </a:cxn>
                <a:cxn ang="0">
                  <a:pos x="2" y="1"/>
                </a:cxn>
                <a:cxn ang="0">
                  <a:pos x="6" y="0"/>
                </a:cxn>
                <a:cxn ang="0">
                  <a:pos x="10" y="0"/>
                </a:cxn>
                <a:cxn ang="0">
                  <a:pos x="24" y="0"/>
                </a:cxn>
                <a:cxn ang="0">
                  <a:pos x="40" y="3"/>
                </a:cxn>
                <a:cxn ang="0">
                  <a:pos x="43" y="3"/>
                </a:cxn>
                <a:cxn ang="0">
                  <a:pos x="46" y="3"/>
                </a:cxn>
                <a:cxn ang="0">
                  <a:pos x="49" y="4"/>
                </a:cxn>
                <a:cxn ang="0">
                  <a:pos x="50" y="6"/>
                </a:cxn>
                <a:cxn ang="0">
                  <a:pos x="58" y="18"/>
                </a:cxn>
                <a:cxn ang="0">
                  <a:pos x="63" y="30"/>
                </a:cxn>
                <a:cxn ang="0">
                  <a:pos x="65" y="34"/>
                </a:cxn>
                <a:cxn ang="0">
                  <a:pos x="63" y="36"/>
                </a:cxn>
                <a:cxn ang="0">
                  <a:pos x="62" y="40"/>
                </a:cxn>
                <a:cxn ang="0">
                  <a:pos x="58" y="41"/>
                </a:cxn>
                <a:cxn ang="0">
                  <a:pos x="52" y="45"/>
                </a:cxn>
                <a:cxn ang="0">
                  <a:pos x="45" y="48"/>
                </a:cxn>
                <a:cxn ang="0">
                  <a:pos x="26" y="44"/>
                </a:cxn>
              </a:cxnLst>
              <a:rect l="0" t="0" r="r" b="b"/>
              <a:pathLst>
                <a:path w="65" h="48">
                  <a:moveTo>
                    <a:pt x="26" y="44"/>
                  </a:moveTo>
                  <a:lnTo>
                    <a:pt x="18" y="39"/>
                  </a:lnTo>
                  <a:lnTo>
                    <a:pt x="13" y="34"/>
                  </a:lnTo>
                  <a:lnTo>
                    <a:pt x="9" y="28"/>
                  </a:lnTo>
                  <a:lnTo>
                    <a:pt x="4" y="21"/>
                  </a:lnTo>
                  <a:lnTo>
                    <a:pt x="1" y="14"/>
                  </a:lnTo>
                  <a:lnTo>
                    <a:pt x="0" y="6"/>
                  </a:lnTo>
                  <a:lnTo>
                    <a:pt x="1" y="4"/>
                  </a:lnTo>
                  <a:lnTo>
                    <a:pt x="2" y="1"/>
                  </a:lnTo>
                  <a:lnTo>
                    <a:pt x="6" y="0"/>
                  </a:lnTo>
                  <a:lnTo>
                    <a:pt x="10" y="0"/>
                  </a:lnTo>
                  <a:lnTo>
                    <a:pt x="24" y="0"/>
                  </a:lnTo>
                  <a:lnTo>
                    <a:pt x="40" y="3"/>
                  </a:lnTo>
                  <a:lnTo>
                    <a:pt x="43" y="3"/>
                  </a:lnTo>
                  <a:lnTo>
                    <a:pt x="46" y="3"/>
                  </a:lnTo>
                  <a:lnTo>
                    <a:pt x="49" y="4"/>
                  </a:lnTo>
                  <a:lnTo>
                    <a:pt x="50" y="6"/>
                  </a:lnTo>
                  <a:lnTo>
                    <a:pt x="58" y="18"/>
                  </a:lnTo>
                  <a:lnTo>
                    <a:pt x="63" y="30"/>
                  </a:lnTo>
                  <a:lnTo>
                    <a:pt x="65" y="34"/>
                  </a:lnTo>
                  <a:lnTo>
                    <a:pt x="63" y="36"/>
                  </a:lnTo>
                  <a:lnTo>
                    <a:pt x="62" y="40"/>
                  </a:lnTo>
                  <a:lnTo>
                    <a:pt x="58" y="41"/>
                  </a:lnTo>
                  <a:lnTo>
                    <a:pt x="52" y="45"/>
                  </a:lnTo>
                  <a:lnTo>
                    <a:pt x="45" y="48"/>
                  </a:lnTo>
                  <a:lnTo>
                    <a:pt x="26" y="44"/>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55" name="Freeform 207">
              <a:extLst>
                <a:ext uri="{FF2B5EF4-FFF2-40B4-BE49-F238E27FC236}">
                  <a16:creationId xmlns:a16="http://schemas.microsoft.com/office/drawing/2014/main" id="{06E0FFA2-28A0-EC49-B7C7-06B7B1094AA7}"/>
                </a:ext>
              </a:extLst>
            </p:cNvPr>
            <p:cNvSpPr>
              <a:spLocks/>
            </p:cNvSpPr>
            <p:nvPr/>
          </p:nvSpPr>
          <p:spPr bwMode="auto">
            <a:xfrm>
              <a:off x="5438902" y="1979841"/>
              <a:ext cx="20039" cy="43351"/>
            </a:xfrm>
            <a:custGeom>
              <a:avLst/>
              <a:gdLst/>
              <a:ahLst/>
              <a:cxnLst>
                <a:cxn ang="0">
                  <a:pos x="0" y="61"/>
                </a:cxn>
                <a:cxn ang="0">
                  <a:pos x="1" y="48"/>
                </a:cxn>
                <a:cxn ang="0">
                  <a:pos x="4" y="29"/>
                </a:cxn>
                <a:cxn ang="0">
                  <a:pos x="6" y="20"/>
                </a:cxn>
                <a:cxn ang="0">
                  <a:pos x="9" y="11"/>
                </a:cxn>
                <a:cxn ang="0">
                  <a:pos x="12" y="6"/>
                </a:cxn>
                <a:cxn ang="0">
                  <a:pos x="15" y="2"/>
                </a:cxn>
                <a:cxn ang="0">
                  <a:pos x="22" y="0"/>
                </a:cxn>
                <a:cxn ang="0">
                  <a:pos x="32" y="0"/>
                </a:cxn>
                <a:cxn ang="0">
                  <a:pos x="43" y="2"/>
                </a:cxn>
                <a:cxn ang="0">
                  <a:pos x="46" y="3"/>
                </a:cxn>
                <a:cxn ang="0">
                  <a:pos x="45" y="12"/>
                </a:cxn>
                <a:cxn ang="0">
                  <a:pos x="43" y="21"/>
                </a:cxn>
                <a:cxn ang="0">
                  <a:pos x="40" y="30"/>
                </a:cxn>
                <a:cxn ang="0">
                  <a:pos x="36" y="38"/>
                </a:cxn>
                <a:cxn ang="0">
                  <a:pos x="34" y="50"/>
                </a:cxn>
                <a:cxn ang="0">
                  <a:pos x="32" y="61"/>
                </a:cxn>
                <a:cxn ang="0">
                  <a:pos x="30" y="73"/>
                </a:cxn>
                <a:cxn ang="0">
                  <a:pos x="27" y="85"/>
                </a:cxn>
                <a:cxn ang="0">
                  <a:pos x="27" y="90"/>
                </a:cxn>
                <a:cxn ang="0">
                  <a:pos x="24" y="94"/>
                </a:cxn>
                <a:cxn ang="0">
                  <a:pos x="22" y="96"/>
                </a:cxn>
                <a:cxn ang="0">
                  <a:pos x="18" y="99"/>
                </a:cxn>
                <a:cxn ang="0">
                  <a:pos x="14" y="99"/>
                </a:cxn>
                <a:cxn ang="0">
                  <a:pos x="12" y="98"/>
                </a:cxn>
                <a:cxn ang="0">
                  <a:pos x="10" y="95"/>
                </a:cxn>
                <a:cxn ang="0">
                  <a:pos x="9" y="92"/>
                </a:cxn>
                <a:cxn ang="0">
                  <a:pos x="8" y="85"/>
                </a:cxn>
                <a:cxn ang="0">
                  <a:pos x="8" y="78"/>
                </a:cxn>
                <a:cxn ang="0">
                  <a:pos x="0" y="61"/>
                </a:cxn>
              </a:cxnLst>
              <a:rect l="0" t="0" r="r" b="b"/>
              <a:pathLst>
                <a:path w="46" h="99">
                  <a:moveTo>
                    <a:pt x="0" y="61"/>
                  </a:moveTo>
                  <a:lnTo>
                    <a:pt x="1" y="48"/>
                  </a:lnTo>
                  <a:lnTo>
                    <a:pt x="4" y="29"/>
                  </a:lnTo>
                  <a:lnTo>
                    <a:pt x="6" y="20"/>
                  </a:lnTo>
                  <a:lnTo>
                    <a:pt x="9" y="11"/>
                  </a:lnTo>
                  <a:lnTo>
                    <a:pt x="12" y="6"/>
                  </a:lnTo>
                  <a:lnTo>
                    <a:pt x="15" y="2"/>
                  </a:lnTo>
                  <a:lnTo>
                    <a:pt x="22" y="0"/>
                  </a:lnTo>
                  <a:lnTo>
                    <a:pt x="32" y="0"/>
                  </a:lnTo>
                  <a:lnTo>
                    <a:pt x="43" y="2"/>
                  </a:lnTo>
                  <a:lnTo>
                    <a:pt x="46" y="3"/>
                  </a:lnTo>
                  <a:lnTo>
                    <a:pt x="45" y="12"/>
                  </a:lnTo>
                  <a:lnTo>
                    <a:pt x="43" y="21"/>
                  </a:lnTo>
                  <a:lnTo>
                    <a:pt x="40" y="30"/>
                  </a:lnTo>
                  <a:lnTo>
                    <a:pt x="36" y="38"/>
                  </a:lnTo>
                  <a:lnTo>
                    <a:pt x="34" y="50"/>
                  </a:lnTo>
                  <a:lnTo>
                    <a:pt x="32" y="61"/>
                  </a:lnTo>
                  <a:lnTo>
                    <a:pt x="30" y="73"/>
                  </a:lnTo>
                  <a:lnTo>
                    <a:pt x="27" y="85"/>
                  </a:lnTo>
                  <a:lnTo>
                    <a:pt x="27" y="90"/>
                  </a:lnTo>
                  <a:lnTo>
                    <a:pt x="24" y="94"/>
                  </a:lnTo>
                  <a:lnTo>
                    <a:pt x="22" y="96"/>
                  </a:lnTo>
                  <a:lnTo>
                    <a:pt x="18" y="99"/>
                  </a:lnTo>
                  <a:lnTo>
                    <a:pt x="14" y="99"/>
                  </a:lnTo>
                  <a:lnTo>
                    <a:pt x="12" y="98"/>
                  </a:lnTo>
                  <a:lnTo>
                    <a:pt x="10" y="95"/>
                  </a:lnTo>
                  <a:lnTo>
                    <a:pt x="9" y="92"/>
                  </a:lnTo>
                  <a:lnTo>
                    <a:pt x="8" y="85"/>
                  </a:lnTo>
                  <a:lnTo>
                    <a:pt x="8" y="78"/>
                  </a:lnTo>
                  <a:lnTo>
                    <a:pt x="0" y="61"/>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56" name="Freeform 208">
              <a:extLst>
                <a:ext uri="{FF2B5EF4-FFF2-40B4-BE49-F238E27FC236}">
                  <a16:creationId xmlns:a16="http://schemas.microsoft.com/office/drawing/2014/main" id="{00F85AB4-72E6-BB4D-91B8-E38021EE75AE}"/>
                </a:ext>
              </a:extLst>
            </p:cNvPr>
            <p:cNvSpPr>
              <a:spLocks/>
            </p:cNvSpPr>
            <p:nvPr/>
          </p:nvSpPr>
          <p:spPr bwMode="auto">
            <a:xfrm>
              <a:off x="5531809" y="1945520"/>
              <a:ext cx="92907" cy="146311"/>
            </a:xfrm>
            <a:custGeom>
              <a:avLst/>
              <a:gdLst/>
              <a:ahLst/>
              <a:cxnLst>
                <a:cxn ang="0">
                  <a:pos x="71" y="180"/>
                </a:cxn>
                <a:cxn ang="0">
                  <a:pos x="73" y="161"/>
                </a:cxn>
                <a:cxn ang="0">
                  <a:pos x="69" y="143"/>
                </a:cxn>
                <a:cxn ang="0">
                  <a:pos x="61" y="135"/>
                </a:cxn>
                <a:cxn ang="0">
                  <a:pos x="55" y="134"/>
                </a:cxn>
                <a:cxn ang="0">
                  <a:pos x="40" y="138"/>
                </a:cxn>
                <a:cxn ang="0">
                  <a:pos x="25" y="136"/>
                </a:cxn>
                <a:cxn ang="0">
                  <a:pos x="13" y="130"/>
                </a:cxn>
                <a:cxn ang="0">
                  <a:pos x="5" y="119"/>
                </a:cxn>
                <a:cxn ang="0">
                  <a:pos x="0" y="101"/>
                </a:cxn>
                <a:cxn ang="0">
                  <a:pos x="2" y="87"/>
                </a:cxn>
                <a:cxn ang="0">
                  <a:pos x="4" y="82"/>
                </a:cxn>
                <a:cxn ang="0">
                  <a:pos x="13" y="84"/>
                </a:cxn>
                <a:cxn ang="0">
                  <a:pos x="30" y="88"/>
                </a:cxn>
                <a:cxn ang="0">
                  <a:pos x="42" y="88"/>
                </a:cxn>
                <a:cxn ang="0">
                  <a:pos x="49" y="84"/>
                </a:cxn>
                <a:cxn ang="0">
                  <a:pos x="53" y="79"/>
                </a:cxn>
                <a:cxn ang="0">
                  <a:pos x="57" y="71"/>
                </a:cxn>
                <a:cxn ang="0">
                  <a:pos x="57" y="55"/>
                </a:cxn>
                <a:cxn ang="0">
                  <a:pos x="57" y="33"/>
                </a:cxn>
                <a:cxn ang="0">
                  <a:pos x="62" y="22"/>
                </a:cxn>
                <a:cxn ang="0">
                  <a:pos x="73" y="31"/>
                </a:cxn>
                <a:cxn ang="0">
                  <a:pos x="95" y="66"/>
                </a:cxn>
                <a:cxn ang="0">
                  <a:pos x="104" y="73"/>
                </a:cxn>
                <a:cxn ang="0">
                  <a:pos x="109" y="68"/>
                </a:cxn>
                <a:cxn ang="0">
                  <a:pos x="112" y="53"/>
                </a:cxn>
                <a:cxn ang="0">
                  <a:pos x="123" y="33"/>
                </a:cxn>
                <a:cxn ang="0">
                  <a:pos x="140" y="12"/>
                </a:cxn>
                <a:cxn ang="0">
                  <a:pos x="154" y="2"/>
                </a:cxn>
                <a:cxn ang="0">
                  <a:pos x="163" y="0"/>
                </a:cxn>
                <a:cxn ang="0">
                  <a:pos x="170" y="13"/>
                </a:cxn>
                <a:cxn ang="0">
                  <a:pos x="170" y="35"/>
                </a:cxn>
                <a:cxn ang="0">
                  <a:pos x="162" y="66"/>
                </a:cxn>
                <a:cxn ang="0">
                  <a:pos x="147" y="106"/>
                </a:cxn>
                <a:cxn ang="0">
                  <a:pos x="135" y="136"/>
                </a:cxn>
                <a:cxn ang="0">
                  <a:pos x="131" y="157"/>
                </a:cxn>
                <a:cxn ang="0">
                  <a:pos x="132" y="184"/>
                </a:cxn>
                <a:cxn ang="0">
                  <a:pos x="140" y="214"/>
                </a:cxn>
                <a:cxn ang="0">
                  <a:pos x="147" y="232"/>
                </a:cxn>
                <a:cxn ang="0">
                  <a:pos x="160" y="245"/>
                </a:cxn>
                <a:cxn ang="0">
                  <a:pos x="173" y="252"/>
                </a:cxn>
                <a:cxn ang="0">
                  <a:pos x="185" y="252"/>
                </a:cxn>
                <a:cxn ang="0">
                  <a:pos x="198" y="253"/>
                </a:cxn>
                <a:cxn ang="0">
                  <a:pos x="206" y="266"/>
                </a:cxn>
                <a:cxn ang="0">
                  <a:pos x="202" y="279"/>
                </a:cxn>
                <a:cxn ang="0">
                  <a:pos x="188" y="288"/>
                </a:cxn>
                <a:cxn ang="0">
                  <a:pos x="163" y="305"/>
                </a:cxn>
                <a:cxn ang="0">
                  <a:pos x="151" y="320"/>
                </a:cxn>
                <a:cxn ang="0">
                  <a:pos x="140" y="324"/>
                </a:cxn>
                <a:cxn ang="0">
                  <a:pos x="123" y="325"/>
                </a:cxn>
                <a:cxn ang="0">
                  <a:pos x="113" y="321"/>
                </a:cxn>
                <a:cxn ang="0">
                  <a:pos x="119" y="312"/>
                </a:cxn>
                <a:cxn ang="0">
                  <a:pos x="130" y="301"/>
                </a:cxn>
                <a:cxn ang="0">
                  <a:pos x="138" y="289"/>
                </a:cxn>
                <a:cxn ang="0">
                  <a:pos x="139" y="280"/>
                </a:cxn>
                <a:cxn ang="0">
                  <a:pos x="135" y="274"/>
                </a:cxn>
                <a:cxn ang="0">
                  <a:pos x="125" y="267"/>
                </a:cxn>
                <a:cxn ang="0">
                  <a:pos x="97" y="259"/>
                </a:cxn>
                <a:cxn ang="0">
                  <a:pos x="69" y="254"/>
                </a:cxn>
                <a:cxn ang="0">
                  <a:pos x="57" y="249"/>
                </a:cxn>
                <a:cxn ang="0">
                  <a:pos x="52" y="245"/>
                </a:cxn>
                <a:cxn ang="0">
                  <a:pos x="52" y="228"/>
                </a:cxn>
                <a:cxn ang="0">
                  <a:pos x="70" y="188"/>
                </a:cxn>
              </a:cxnLst>
              <a:rect l="0" t="0" r="r" b="b"/>
              <a:pathLst>
                <a:path w="206" h="325">
                  <a:moveTo>
                    <a:pt x="70" y="188"/>
                  </a:moveTo>
                  <a:lnTo>
                    <a:pt x="71" y="180"/>
                  </a:lnTo>
                  <a:lnTo>
                    <a:pt x="73" y="171"/>
                  </a:lnTo>
                  <a:lnTo>
                    <a:pt x="73" y="161"/>
                  </a:lnTo>
                  <a:lnTo>
                    <a:pt x="71" y="152"/>
                  </a:lnTo>
                  <a:lnTo>
                    <a:pt x="69" y="143"/>
                  </a:lnTo>
                  <a:lnTo>
                    <a:pt x="65" y="136"/>
                  </a:lnTo>
                  <a:lnTo>
                    <a:pt x="61" y="135"/>
                  </a:lnTo>
                  <a:lnTo>
                    <a:pt x="59" y="134"/>
                  </a:lnTo>
                  <a:lnTo>
                    <a:pt x="55" y="134"/>
                  </a:lnTo>
                  <a:lnTo>
                    <a:pt x="49" y="135"/>
                  </a:lnTo>
                  <a:lnTo>
                    <a:pt x="40" y="138"/>
                  </a:lnTo>
                  <a:lnTo>
                    <a:pt x="31" y="138"/>
                  </a:lnTo>
                  <a:lnTo>
                    <a:pt x="25" y="136"/>
                  </a:lnTo>
                  <a:lnTo>
                    <a:pt x="18" y="134"/>
                  </a:lnTo>
                  <a:lnTo>
                    <a:pt x="13" y="130"/>
                  </a:lnTo>
                  <a:lnTo>
                    <a:pt x="9" y="126"/>
                  </a:lnTo>
                  <a:lnTo>
                    <a:pt x="5" y="119"/>
                  </a:lnTo>
                  <a:lnTo>
                    <a:pt x="3" y="114"/>
                  </a:lnTo>
                  <a:lnTo>
                    <a:pt x="0" y="101"/>
                  </a:lnTo>
                  <a:lnTo>
                    <a:pt x="0" y="91"/>
                  </a:lnTo>
                  <a:lnTo>
                    <a:pt x="2" y="87"/>
                  </a:lnTo>
                  <a:lnTo>
                    <a:pt x="2" y="83"/>
                  </a:lnTo>
                  <a:lnTo>
                    <a:pt x="4" y="82"/>
                  </a:lnTo>
                  <a:lnTo>
                    <a:pt x="5" y="82"/>
                  </a:lnTo>
                  <a:lnTo>
                    <a:pt x="13" y="84"/>
                  </a:lnTo>
                  <a:lnTo>
                    <a:pt x="21" y="87"/>
                  </a:lnTo>
                  <a:lnTo>
                    <a:pt x="30" y="88"/>
                  </a:lnTo>
                  <a:lnTo>
                    <a:pt x="38" y="88"/>
                  </a:lnTo>
                  <a:lnTo>
                    <a:pt x="42" y="88"/>
                  </a:lnTo>
                  <a:lnTo>
                    <a:pt x="46" y="87"/>
                  </a:lnTo>
                  <a:lnTo>
                    <a:pt x="49" y="84"/>
                  </a:lnTo>
                  <a:lnTo>
                    <a:pt x="52" y="83"/>
                  </a:lnTo>
                  <a:lnTo>
                    <a:pt x="53" y="79"/>
                  </a:lnTo>
                  <a:lnTo>
                    <a:pt x="56" y="77"/>
                  </a:lnTo>
                  <a:lnTo>
                    <a:pt x="57" y="71"/>
                  </a:lnTo>
                  <a:lnTo>
                    <a:pt x="57" y="66"/>
                  </a:lnTo>
                  <a:lnTo>
                    <a:pt x="57" y="55"/>
                  </a:lnTo>
                  <a:lnTo>
                    <a:pt x="57" y="40"/>
                  </a:lnTo>
                  <a:lnTo>
                    <a:pt x="57" y="33"/>
                  </a:lnTo>
                  <a:lnTo>
                    <a:pt x="60" y="27"/>
                  </a:lnTo>
                  <a:lnTo>
                    <a:pt x="62" y="22"/>
                  </a:lnTo>
                  <a:lnTo>
                    <a:pt x="66" y="18"/>
                  </a:lnTo>
                  <a:lnTo>
                    <a:pt x="73" y="31"/>
                  </a:lnTo>
                  <a:lnTo>
                    <a:pt x="87" y="56"/>
                  </a:lnTo>
                  <a:lnTo>
                    <a:pt x="95" y="66"/>
                  </a:lnTo>
                  <a:lnTo>
                    <a:pt x="101" y="73"/>
                  </a:lnTo>
                  <a:lnTo>
                    <a:pt x="104" y="73"/>
                  </a:lnTo>
                  <a:lnTo>
                    <a:pt x="106" y="71"/>
                  </a:lnTo>
                  <a:lnTo>
                    <a:pt x="109" y="68"/>
                  </a:lnTo>
                  <a:lnTo>
                    <a:pt x="109" y="62"/>
                  </a:lnTo>
                  <a:lnTo>
                    <a:pt x="112" y="53"/>
                  </a:lnTo>
                  <a:lnTo>
                    <a:pt x="116" y="44"/>
                  </a:lnTo>
                  <a:lnTo>
                    <a:pt x="123" y="33"/>
                  </a:lnTo>
                  <a:lnTo>
                    <a:pt x="131" y="21"/>
                  </a:lnTo>
                  <a:lnTo>
                    <a:pt x="140" y="12"/>
                  </a:lnTo>
                  <a:lnTo>
                    <a:pt x="151" y="4"/>
                  </a:lnTo>
                  <a:lnTo>
                    <a:pt x="154" y="2"/>
                  </a:lnTo>
                  <a:lnTo>
                    <a:pt x="160" y="0"/>
                  </a:lnTo>
                  <a:lnTo>
                    <a:pt x="163" y="0"/>
                  </a:lnTo>
                  <a:lnTo>
                    <a:pt x="167" y="2"/>
                  </a:lnTo>
                  <a:lnTo>
                    <a:pt x="170" y="13"/>
                  </a:lnTo>
                  <a:lnTo>
                    <a:pt x="170" y="24"/>
                  </a:lnTo>
                  <a:lnTo>
                    <a:pt x="170" y="35"/>
                  </a:lnTo>
                  <a:lnTo>
                    <a:pt x="169" y="46"/>
                  </a:lnTo>
                  <a:lnTo>
                    <a:pt x="162" y="66"/>
                  </a:lnTo>
                  <a:lnTo>
                    <a:pt x="154" y="86"/>
                  </a:lnTo>
                  <a:lnTo>
                    <a:pt x="147" y="106"/>
                  </a:lnTo>
                  <a:lnTo>
                    <a:pt x="139" y="126"/>
                  </a:lnTo>
                  <a:lnTo>
                    <a:pt x="135" y="136"/>
                  </a:lnTo>
                  <a:lnTo>
                    <a:pt x="132" y="147"/>
                  </a:lnTo>
                  <a:lnTo>
                    <a:pt x="131" y="157"/>
                  </a:lnTo>
                  <a:lnTo>
                    <a:pt x="131" y="169"/>
                  </a:lnTo>
                  <a:lnTo>
                    <a:pt x="132" y="184"/>
                  </a:lnTo>
                  <a:lnTo>
                    <a:pt x="136" y="205"/>
                  </a:lnTo>
                  <a:lnTo>
                    <a:pt x="140" y="214"/>
                  </a:lnTo>
                  <a:lnTo>
                    <a:pt x="144" y="224"/>
                  </a:lnTo>
                  <a:lnTo>
                    <a:pt x="147" y="232"/>
                  </a:lnTo>
                  <a:lnTo>
                    <a:pt x="151" y="237"/>
                  </a:lnTo>
                  <a:lnTo>
                    <a:pt x="160" y="245"/>
                  </a:lnTo>
                  <a:lnTo>
                    <a:pt x="166" y="250"/>
                  </a:lnTo>
                  <a:lnTo>
                    <a:pt x="173" y="252"/>
                  </a:lnTo>
                  <a:lnTo>
                    <a:pt x="179" y="253"/>
                  </a:lnTo>
                  <a:lnTo>
                    <a:pt x="185" y="252"/>
                  </a:lnTo>
                  <a:lnTo>
                    <a:pt x="192" y="252"/>
                  </a:lnTo>
                  <a:lnTo>
                    <a:pt x="198" y="253"/>
                  </a:lnTo>
                  <a:lnTo>
                    <a:pt x="205" y="255"/>
                  </a:lnTo>
                  <a:lnTo>
                    <a:pt x="206" y="266"/>
                  </a:lnTo>
                  <a:lnTo>
                    <a:pt x="205" y="274"/>
                  </a:lnTo>
                  <a:lnTo>
                    <a:pt x="202" y="279"/>
                  </a:lnTo>
                  <a:lnTo>
                    <a:pt x="200" y="283"/>
                  </a:lnTo>
                  <a:lnTo>
                    <a:pt x="188" y="288"/>
                  </a:lnTo>
                  <a:lnTo>
                    <a:pt x="173" y="294"/>
                  </a:lnTo>
                  <a:lnTo>
                    <a:pt x="163" y="305"/>
                  </a:lnTo>
                  <a:lnTo>
                    <a:pt x="154" y="318"/>
                  </a:lnTo>
                  <a:lnTo>
                    <a:pt x="151" y="320"/>
                  </a:lnTo>
                  <a:lnTo>
                    <a:pt x="145" y="323"/>
                  </a:lnTo>
                  <a:lnTo>
                    <a:pt x="140" y="324"/>
                  </a:lnTo>
                  <a:lnTo>
                    <a:pt x="135" y="325"/>
                  </a:lnTo>
                  <a:lnTo>
                    <a:pt x="123" y="325"/>
                  </a:lnTo>
                  <a:lnTo>
                    <a:pt x="113" y="324"/>
                  </a:lnTo>
                  <a:lnTo>
                    <a:pt x="113" y="321"/>
                  </a:lnTo>
                  <a:lnTo>
                    <a:pt x="116" y="318"/>
                  </a:lnTo>
                  <a:lnTo>
                    <a:pt x="119" y="312"/>
                  </a:lnTo>
                  <a:lnTo>
                    <a:pt x="125" y="307"/>
                  </a:lnTo>
                  <a:lnTo>
                    <a:pt x="130" y="301"/>
                  </a:lnTo>
                  <a:lnTo>
                    <a:pt x="135" y="296"/>
                  </a:lnTo>
                  <a:lnTo>
                    <a:pt x="138" y="289"/>
                  </a:lnTo>
                  <a:lnTo>
                    <a:pt x="139" y="284"/>
                  </a:lnTo>
                  <a:lnTo>
                    <a:pt x="139" y="280"/>
                  </a:lnTo>
                  <a:lnTo>
                    <a:pt x="138" y="277"/>
                  </a:lnTo>
                  <a:lnTo>
                    <a:pt x="135" y="274"/>
                  </a:lnTo>
                  <a:lnTo>
                    <a:pt x="132" y="271"/>
                  </a:lnTo>
                  <a:lnTo>
                    <a:pt x="125" y="267"/>
                  </a:lnTo>
                  <a:lnTo>
                    <a:pt x="116" y="264"/>
                  </a:lnTo>
                  <a:lnTo>
                    <a:pt x="97" y="259"/>
                  </a:lnTo>
                  <a:lnTo>
                    <a:pt x="82" y="258"/>
                  </a:lnTo>
                  <a:lnTo>
                    <a:pt x="69" y="254"/>
                  </a:lnTo>
                  <a:lnTo>
                    <a:pt x="60" y="252"/>
                  </a:lnTo>
                  <a:lnTo>
                    <a:pt x="57" y="249"/>
                  </a:lnTo>
                  <a:lnTo>
                    <a:pt x="55" y="248"/>
                  </a:lnTo>
                  <a:lnTo>
                    <a:pt x="52" y="245"/>
                  </a:lnTo>
                  <a:lnTo>
                    <a:pt x="52" y="242"/>
                  </a:lnTo>
                  <a:lnTo>
                    <a:pt x="52" y="228"/>
                  </a:lnTo>
                  <a:lnTo>
                    <a:pt x="55" y="206"/>
                  </a:lnTo>
                  <a:lnTo>
                    <a:pt x="70" y="188"/>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schemeClr val="accent1"/>
                </a:solidFill>
              </a:endParaRPr>
            </a:p>
          </p:txBody>
        </p:sp>
        <p:sp>
          <p:nvSpPr>
            <p:cNvPr id="157" name="Freeform 209">
              <a:extLst>
                <a:ext uri="{FF2B5EF4-FFF2-40B4-BE49-F238E27FC236}">
                  <a16:creationId xmlns:a16="http://schemas.microsoft.com/office/drawing/2014/main" id="{98B3C209-6BC1-024D-AC04-258D48BCD0D9}"/>
                </a:ext>
              </a:extLst>
            </p:cNvPr>
            <p:cNvSpPr>
              <a:spLocks/>
            </p:cNvSpPr>
            <p:nvPr/>
          </p:nvSpPr>
          <p:spPr bwMode="auto">
            <a:xfrm>
              <a:off x="5484445" y="2149633"/>
              <a:ext cx="80154" cy="86703"/>
            </a:xfrm>
            <a:custGeom>
              <a:avLst/>
              <a:gdLst/>
              <a:ahLst/>
              <a:cxnLst>
                <a:cxn ang="0">
                  <a:pos x="55" y="154"/>
                </a:cxn>
                <a:cxn ang="0">
                  <a:pos x="83" y="152"/>
                </a:cxn>
                <a:cxn ang="0">
                  <a:pos x="85" y="136"/>
                </a:cxn>
                <a:cxn ang="0">
                  <a:pos x="89" y="111"/>
                </a:cxn>
                <a:cxn ang="0">
                  <a:pos x="105" y="101"/>
                </a:cxn>
                <a:cxn ang="0">
                  <a:pos x="106" y="97"/>
                </a:cxn>
                <a:cxn ang="0">
                  <a:pos x="105" y="92"/>
                </a:cxn>
                <a:cxn ang="0">
                  <a:pos x="98" y="86"/>
                </a:cxn>
                <a:cxn ang="0">
                  <a:pos x="80" y="80"/>
                </a:cxn>
                <a:cxn ang="0">
                  <a:pos x="59" y="71"/>
                </a:cxn>
                <a:cxn ang="0">
                  <a:pos x="53" y="63"/>
                </a:cxn>
                <a:cxn ang="0">
                  <a:pos x="51" y="57"/>
                </a:cxn>
                <a:cxn ang="0">
                  <a:pos x="58" y="44"/>
                </a:cxn>
                <a:cxn ang="0">
                  <a:pos x="83" y="20"/>
                </a:cxn>
                <a:cxn ang="0">
                  <a:pos x="98" y="7"/>
                </a:cxn>
                <a:cxn ang="0">
                  <a:pos x="108" y="1"/>
                </a:cxn>
                <a:cxn ang="0">
                  <a:pos x="117" y="1"/>
                </a:cxn>
                <a:cxn ang="0">
                  <a:pos x="124" y="9"/>
                </a:cxn>
                <a:cxn ang="0">
                  <a:pos x="134" y="41"/>
                </a:cxn>
                <a:cxn ang="0">
                  <a:pos x="155" y="85"/>
                </a:cxn>
                <a:cxn ang="0">
                  <a:pos x="171" y="123"/>
                </a:cxn>
                <a:cxn ang="0">
                  <a:pos x="178" y="146"/>
                </a:cxn>
                <a:cxn ang="0">
                  <a:pos x="177" y="162"/>
                </a:cxn>
                <a:cxn ang="0">
                  <a:pos x="171" y="177"/>
                </a:cxn>
                <a:cxn ang="0">
                  <a:pos x="160" y="186"/>
                </a:cxn>
                <a:cxn ang="0">
                  <a:pos x="149" y="190"/>
                </a:cxn>
                <a:cxn ang="0">
                  <a:pos x="134" y="191"/>
                </a:cxn>
                <a:cxn ang="0">
                  <a:pos x="97" y="185"/>
                </a:cxn>
                <a:cxn ang="0">
                  <a:pos x="50" y="180"/>
                </a:cxn>
                <a:cxn ang="0">
                  <a:pos x="14" y="173"/>
                </a:cxn>
                <a:cxn ang="0">
                  <a:pos x="3" y="168"/>
                </a:cxn>
                <a:cxn ang="0">
                  <a:pos x="0" y="162"/>
                </a:cxn>
                <a:cxn ang="0">
                  <a:pos x="3" y="152"/>
                </a:cxn>
                <a:cxn ang="0">
                  <a:pos x="44" y="151"/>
                </a:cxn>
              </a:cxnLst>
              <a:rect l="0" t="0" r="r" b="b"/>
              <a:pathLst>
                <a:path w="178" h="191">
                  <a:moveTo>
                    <a:pt x="44" y="151"/>
                  </a:moveTo>
                  <a:lnTo>
                    <a:pt x="55" y="154"/>
                  </a:lnTo>
                  <a:lnTo>
                    <a:pt x="70" y="154"/>
                  </a:lnTo>
                  <a:lnTo>
                    <a:pt x="83" y="152"/>
                  </a:lnTo>
                  <a:lnTo>
                    <a:pt x="94" y="149"/>
                  </a:lnTo>
                  <a:lnTo>
                    <a:pt x="85" y="136"/>
                  </a:lnTo>
                  <a:lnTo>
                    <a:pt x="75" y="117"/>
                  </a:lnTo>
                  <a:lnTo>
                    <a:pt x="89" y="111"/>
                  </a:lnTo>
                  <a:lnTo>
                    <a:pt x="102" y="103"/>
                  </a:lnTo>
                  <a:lnTo>
                    <a:pt x="105" y="101"/>
                  </a:lnTo>
                  <a:lnTo>
                    <a:pt x="106" y="98"/>
                  </a:lnTo>
                  <a:lnTo>
                    <a:pt x="106" y="97"/>
                  </a:lnTo>
                  <a:lnTo>
                    <a:pt x="106" y="94"/>
                  </a:lnTo>
                  <a:lnTo>
                    <a:pt x="105" y="92"/>
                  </a:lnTo>
                  <a:lnTo>
                    <a:pt x="102" y="89"/>
                  </a:lnTo>
                  <a:lnTo>
                    <a:pt x="98" y="86"/>
                  </a:lnTo>
                  <a:lnTo>
                    <a:pt x="93" y="84"/>
                  </a:lnTo>
                  <a:lnTo>
                    <a:pt x="80" y="80"/>
                  </a:lnTo>
                  <a:lnTo>
                    <a:pt x="66" y="73"/>
                  </a:lnTo>
                  <a:lnTo>
                    <a:pt x="59" y="71"/>
                  </a:lnTo>
                  <a:lnTo>
                    <a:pt x="54" y="66"/>
                  </a:lnTo>
                  <a:lnTo>
                    <a:pt x="53" y="63"/>
                  </a:lnTo>
                  <a:lnTo>
                    <a:pt x="51" y="60"/>
                  </a:lnTo>
                  <a:lnTo>
                    <a:pt x="51" y="57"/>
                  </a:lnTo>
                  <a:lnTo>
                    <a:pt x="51" y="54"/>
                  </a:lnTo>
                  <a:lnTo>
                    <a:pt x="58" y="44"/>
                  </a:lnTo>
                  <a:lnTo>
                    <a:pt x="70" y="32"/>
                  </a:lnTo>
                  <a:lnTo>
                    <a:pt x="83" y="20"/>
                  </a:lnTo>
                  <a:lnTo>
                    <a:pt x="92" y="13"/>
                  </a:lnTo>
                  <a:lnTo>
                    <a:pt x="98" y="7"/>
                  </a:lnTo>
                  <a:lnTo>
                    <a:pt x="105" y="4"/>
                  </a:lnTo>
                  <a:lnTo>
                    <a:pt x="108" y="1"/>
                  </a:lnTo>
                  <a:lnTo>
                    <a:pt x="114" y="0"/>
                  </a:lnTo>
                  <a:lnTo>
                    <a:pt x="117" y="1"/>
                  </a:lnTo>
                  <a:lnTo>
                    <a:pt x="121" y="4"/>
                  </a:lnTo>
                  <a:lnTo>
                    <a:pt x="124" y="9"/>
                  </a:lnTo>
                  <a:lnTo>
                    <a:pt x="127" y="18"/>
                  </a:lnTo>
                  <a:lnTo>
                    <a:pt x="134" y="41"/>
                  </a:lnTo>
                  <a:lnTo>
                    <a:pt x="145" y="63"/>
                  </a:lnTo>
                  <a:lnTo>
                    <a:pt x="155" y="85"/>
                  </a:lnTo>
                  <a:lnTo>
                    <a:pt x="164" y="107"/>
                  </a:lnTo>
                  <a:lnTo>
                    <a:pt x="171" y="123"/>
                  </a:lnTo>
                  <a:lnTo>
                    <a:pt x="176" y="138"/>
                  </a:lnTo>
                  <a:lnTo>
                    <a:pt x="178" y="146"/>
                  </a:lnTo>
                  <a:lnTo>
                    <a:pt x="178" y="154"/>
                  </a:lnTo>
                  <a:lnTo>
                    <a:pt x="177" y="162"/>
                  </a:lnTo>
                  <a:lnTo>
                    <a:pt x="174" y="171"/>
                  </a:lnTo>
                  <a:lnTo>
                    <a:pt x="171" y="177"/>
                  </a:lnTo>
                  <a:lnTo>
                    <a:pt x="165" y="182"/>
                  </a:lnTo>
                  <a:lnTo>
                    <a:pt x="160" y="186"/>
                  </a:lnTo>
                  <a:lnTo>
                    <a:pt x="154" y="189"/>
                  </a:lnTo>
                  <a:lnTo>
                    <a:pt x="149" y="190"/>
                  </a:lnTo>
                  <a:lnTo>
                    <a:pt x="141" y="191"/>
                  </a:lnTo>
                  <a:lnTo>
                    <a:pt x="134" y="191"/>
                  </a:lnTo>
                  <a:lnTo>
                    <a:pt x="127" y="190"/>
                  </a:lnTo>
                  <a:lnTo>
                    <a:pt x="97" y="185"/>
                  </a:lnTo>
                  <a:lnTo>
                    <a:pt x="71" y="180"/>
                  </a:lnTo>
                  <a:lnTo>
                    <a:pt x="50" y="180"/>
                  </a:lnTo>
                  <a:lnTo>
                    <a:pt x="20" y="174"/>
                  </a:lnTo>
                  <a:lnTo>
                    <a:pt x="14" y="173"/>
                  </a:lnTo>
                  <a:lnTo>
                    <a:pt x="9" y="171"/>
                  </a:lnTo>
                  <a:lnTo>
                    <a:pt x="3" y="168"/>
                  </a:lnTo>
                  <a:lnTo>
                    <a:pt x="1" y="165"/>
                  </a:lnTo>
                  <a:lnTo>
                    <a:pt x="0" y="162"/>
                  </a:lnTo>
                  <a:lnTo>
                    <a:pt x="0" y="158"/>
                  </a:lnTo>
                  <a:lnTo>
                    <a:pt x="3" y="152"/>
                  </a:lnTo>
                  <a:lnTo>
                    <a:pt x="9" y="147"/>
                  </a:lnTo>
                  <a:lnTo>
                    <a:pt x="44" y="151"/>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58" name="Freeform 210">
              <a:extLst>
                <a:ext uri="{FF2B5EF4-FFF2-40B4-BE49-F238E27FC236}">
                  <a16:creationId xmlns:a16="http://schemas.microsoft.com/office/drawing/2014/main" id="{D3A3A449-9154-0E41-AECA-C689EC6A75DC}"/>
                </a:ext>
              </a:extLst>
            </p:cNvPr>
            <p:cNvSpPr>
              <a:spLocks/>
            </p:cNvSpPr>
            <p:nvPr/>
          </p:nvSpPr>
          <p:spPr bwMode="auto">
            <a:xfrm>
              <a:off x="5417042" y="2297750"/>
              <a:ext cx="58294" cy="59609"/>
            </a:xfrm>
            <a:custGeom>
              <a:avLst/>
              <a:gdLst/>
              <a:ahLst/>
              <a:cxnLst>
                <a:cxn ang="0">
                  <a:pos x="66" y="79"/>
                </a:cxn>
                <a:cxn ang="0">
                  <a:pos x="68" y="66"/>
                </a:cxn>
                <a:cxn ang="0">
                  <a:pos x="68" y="53"/>
                </a:cxn>
                <a:cxn ang="0">
                  <a:pos x="62" y="46"/>
                </a:cxn>
                <a:cxn ang="0">
                  <a:pos x="59" y="45"/>
                </a:cxn>
                <a:cxn ang="0">
                  <a:pos x="48" y="52"/>
                </a:cxn>
                <a:cxn ang="0">
                  <a:pos x="33" y="63"/>
                </a:cxn>
                <a:cxn ang="0">
                  <a:pos x="13" y="70"/>
                </a:cxn>
                <a:cxn ang="0">
                  <a:pos x="5" y="71"/>
                </a:cxn>
                <a:cxn ang="0">
                  <a:pos x="2" y="68"/>
                </a:cxn>
                <a:cxn ang="0">
                  <a:pos x="13" y="50"/>
                </a:cxn>
                <a:cxn ang="0">
                  <a:pos x="33" y="23"/>
                </a:cxn>
                <a:cxn ang="0">
                  <a:pos x="43" y="6"/>
                </a:cxn>
                <a:cxn ang="0">
                  <a:pos x="49" y="1"/>
                </a:cxn>
                <a:cxn ang="0">
                  <a:pos x="53" y="0"/>
                </a:cxn>
                <a:cxn ang="0">
                  <a:pos x="62" y="6"/>
                </a:cxn>
                <a:cxn ang="0">
                  <a:pos x="74" y="13"/>
                </a:cxn>
                <a:cxn ang="0">
                  <a:pos x="90" y="17"/>
                </a:cxn>
                <a:cxn ang="0">
                  <a:pos x="101" y="26"/>
                </a:cxn>
                <a:cxn ang="0">
                  <a:pos x="112" y="43"/>
                </a:cxn>
                <a:cxn ang="0">
                  <a:pos x="125" y="67"/>
                </a:cxn>
                <a:cxn ang="0">
                  <a:pos x="128" y="83"/>
                </a:cxn>
                <a:cxn ang="0">
                  <a:pos x="127" y="92"/>
                </a:cxn>
                <a:cxn ang="0">
                  <a:pos x="125" y="100"/>
                </a:cxn>
                <a:cxn ang="0">
                  <a:pos x="118" y="106"/>
                </a:cxn>
                <a:cxn ang="0">
                  <a:pos x="103" y="112"/>
                </a:cxn>
                <a:cxn ang="0">
                  <a:pos x="73" y="123"/>
                </a:cxn>
                <a:cxn ang="0">
                  <a:pos x="49" y="132"/>
                </a:cxn>
                <a:cxn ang="0">
                  <a:pos x="40" y="131"/>
                </a:cxn>
                <a:cxn ang="0">
                  <a:pos x="39" y="123"/>
                </a:cxn>
                <a:cxn ang="0">
                  <a:pos x="44" y="114"/>
                </a:cxn>
                <a:cxn ang="0">
                  <a:pos x="64" y="84"/>
                </a:cxn>
              </a:cxnLst>
              <a:rect l="0" t="0" r="r" b="b"/>
              <a:pathLst>
                <a:path w="128" h="132">
                  <a:moveTo>
                    <a:pt x="64" y="84"/>
                  </a:moveTo>
                  <a:lnTo>
                    <a:pt x="66" y="79"/>
                  </a:lnTo>
                  <a:lnTo>
                    <a:pt x="68" y="74"/>
                  </a:lnTo>
                  <a:lnTo>
                    <a:pt x="68" y="66"/>
                  </a:lnTo>
                  <a:lnTo>
                    <a:pt x="68" y="59"/>
                  </a:lnTo>
                  <a:lnTo>
                    <a:pt x="68" y="53"/>
                  </a:lnTo>
                  <a:lnTo>
                    <a:pt x="65" y="48"/>
                  </a:lnTo>
                  <a:lnTo>
                    <a:pt x="62" y="46"/>
                  </a:lnTo>
                  <a:lnTo>
                    <a:pt x="61" y="45"/>
                  </a:lnTo>
                  <a:lnTo>
                    <a:pt x="59" y="45"/>
                  </a:lnTo>
                  <a:lnTo>
                    <a:pt x="55" y="46"/>
                  </a:lnTo>
                  <a:lnTo>
                    <a:pt x="48" y="52"/>
                  </a:lnTo>
                  <a:lnTo>
                    <a:pt x="40" y="59"/>
                  </a:lnTo>
                  <a:lnTo>
                    <a:pt x="33" y="63"/>
                  </a:lnTo>
                  <a:lnTo>
                    <a:pt x="20" y="68"/>
                  </a:lnTo>
                  <a:lnTo>
                    <a:pt x="13" y="70"/>
                  </a:lnTo>
                  <a:lnTo>
                    <a:pt x="8" y="71"/>
                  </a:lnTo>
                  <a:lnTo>
                    <a:pt x="5" y="71"/>
                  </a:lnTo>
                  <a:lnTo>
                    <a:pt x="3" y="70"/>
                  </a:lnTo>
                  <a:lnTo>
                    <a:pt x="2" y="68"/>
                  </a:lnTo>
                  <a:lnTo>
                    <a:pt x="0" y="67"/>
                  </a:lnTo>
                  <a:lnTo>
                    <a:pt x="13" y="50"/>
                  </a:lnTo>
                  <a:lnTo>
                    <a:pt x="29" y="31"/>
                  </a:lnTo>
                  <a:lnTo>
                    <a:pt x="33" y="23"/>
                  </a:lnTo>
                  <a:lnTo>
                    <a:pt x="39" y="11"/>
                  </a:lnTo>
                  <a:lnTo>
                    <a:pt x="43" y="6"/>
                  </a:lnTo>
                  <a:lnTo>
                    <a:pt x="47" y="2"/>
                  </a:lnTo>
                  <a:lnTo>
                    <a:pt x="49" y="1"/>
                  </a:lnTo>
                  <a:lnTo>
                    <a:pt x="51" y="0"/>
                  </a:lnTo>
                  <a:lnTo>
                    <a:pt x="53" y="0"/>
                  </a:lnTo>
                  <a:lnTo>
                    <a:pt x="55" y="1"/>
                  </a:lnTo>
                  <a:lnTo>
                    <a:pt x="62" y="6"/>
                  </a:lnTo>
                  <a:lnTo>
                    <a:pt x="68" y="10"/>
                  </a:lnTo>
                  <a:lnTo>
                    <a:pt x="74" y="13"/>
                  </a:lnTo>
                  <a:lnTo>
                    <a:pt x="83" y="15"/>
                  </a:lnTo>
                  <a:lnTo>
                    <a:pt x="90" y="17"/>
                  </a:lnTo>
                  <a:lnTo>
                    <a:pt x="96" y="20"/>
                  </a:lnTo>
                  <a:lnTo>
                    <a:pt x="101" y="26"/>
                  </a:lnTo>
                  <a:lnTo>
                    <a:pt x="105" y="31"/>
                  </a:lnTo>
                  <a:lnTo>
                    <a:pt x="112" y="43"/>
                  </a:lnTo>
                  <a:lnTo>
                    <a:pt x="118" y="55"/>
                  </a:lnTo>
                  <a:lnTo>
                    <a:pt x="125" y="67"/>
                  </a:lnTo>
                  <a:lnTo>
                    <a:pt x="127" y="79"/>
                  </a:lnTo>
                  <a:lnTo>
                    <a:pt x="128" y="83"/>
                  </a:lnTo>
                  <a:lnTo>
                    <a:pt x="128" y="88"/>
                  </a:lnTo>
                  <a:lnTo>
                    <a:pt x="127" y="92"/>
                  </a:lnTo>
                  <a:lnTo>
                    <a:pt x="126" y="96"/>
                  </a:lnTo>
                  <a:lnTo>
                    <a:pt x="125" y="100"/>
                  </a:lnTo>
                  <a:lnTo>
                    <a:pt x="122" y="103"/>
                  </a:lnTo>
                  <a:lnTo>
                    <a:pt x="118" y="106"/>
                  </a:lnTo>
                  <a:lnTo>
                    <a:pt x="114" y="109"/>
                  </a:lnTo>
                  <a:lnTo>
                    <a:pt x="103" y="112"/>
                  </a:lnTo>
                  <a:lnTo>
                    <a:pt x="90" y="116"/>
                  </a:lnTo>
                  <a:lnTo>
                    <a:pt x="73" y="123"/>
                  </a:lnTo>
                  <a:lnTo>
                    <a:pt x="56" y="131"/>
                  </a:lnTo>
                  <a:lnTo>
                    <a:pt x="49" y="132"/>
                  </a:lnTo>
                  <a:lnTo>
                    <a:pt x="43" y="132"/>
                  </a:lnTo>
                  <a:lnTo>
                    <a:pt x="40" y="131"/>
                  </a:lnTo>
                  <a:lnTo>
                    <a:pt x="39" y="127"/>
                  </a:lnTo>
                  <a:lnTo>
                    <a:pt x="39" y="123"/>
                  </a:lnTo>
                  <a:lnTo>
                    <a:pt x="40" y="118"/>
                  </a:lnTo>
                  <a:lnTo>
                    <a:pt x="44" y="114"/>
                  </a:lnTo>
                  <a:lnTo>
                    <a:pt x="48" y="109"/>
                  </a:lnTo>
                  <a:lnTo>
                    <a:pt x="64" y="84"/>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59" name="Freeform 211">
              <a:extLst>
                <a:ext uri="{FF2B5EF4-FFF2-40B4-BE49-F238E27FC236}">
                  <a16:creationId xmlns:a16="http://schemas.microsoft.com/office/drawing/2014/main" id="{CCBB2DFA-61E5-3B4F-B587-EDD6B222B06D}"/>
                </a:ext>
              </a:extLst>
            </p:cNvPr>
            <p:cNvSpPr>
              <a:spLocks/>
            </p:cNvSpPr>
            <p:nvPr/>
          </p:nvSpPr>
          <p:spPr bwMode="auto">
            <a:xfrm>
              <a:off x="5488089" y="2279687"/>
              <a:ext cx="43721" cy="52383"/>
            </a:xfrm>
            <a:custGeom>
              <a:avLst/>
              <a:gdLst/>
              <a:ahLst/>
              <a:cxnLst>
                <a:cxn ang="0">
                  <a:pos x="18" y="61"/>
                </a:cxn>
                <a:cxn ang="0">
                  <a:pos x="29" y="56"/>
                </a:cxn>
                <a:cxn ang="0">
                  <a:pos x="39" y="51"/>
                </a:cxn>
                <a:cxn ang="0">
                  <a:pos x="46" y="43"/>
                </a:cxn>
                <a:cxn ang="0">
                  <a:pos x="53" y="34"/>
                </a:cxn>
                <a:cxn ang="0">
                  <a:pos x="59" y="25"/>
                </a:cxn>
                <a:cxn ang="0">
                  <a:pos x="72" y="11"/>
                </a:cxn>
                <a:cxn ang="0">
                  <a:pos x="77" y="5"/>
                </a:cxn>
                <a:cxn ang="0">
                  <a:pos x="84" y="1"/>
                </a:cxn>
                <a:cxn ang="0">
                  <a:pos x="85" y="0"/>
                </a:cxn>
                <a:cxn ang="0">
                  <a:pos x="88" y="1"/>
                </a:cxn>
                <a:cxn ang="0">
                  <a:pos x="89" y="3"/>
                </a:cxn>
                <a:cxn ang="0">
                  <a:pos x="90" y="5"/>
                </a:cxn>
                <a:cxn ang="0">
                  <a:pos x="93" y="17"/>
                </a:cxn>
                <a:cxn ang="0">
                  <a:pos x="94" y="27"/>
                </a:cxn>
                <a:cxn ang="0">
                  <a:pos x="94" y="31"/>
                </a:cxn>
                <a:cxn ang="0">
                  <a:pos x="93" y="36"/>
                </a:cxn>
                <a:cxn ang="0">
                  <a:pos x="90" y="40"/>
                </a:cxn>
                <a:cxn ang="0">
                  <a:pos x="85" y="46"/>
                </a:cxn>
                <a:cxn ang="0">
                  <a:pos x="71" y="57"/>
                </a:cxn>
                <a:cxn ang="0">
                  <a:pos x="57" y="70"/>
                </a:cxn>
                <a:cxn ang="0">
                  <a:pos x="50" y="77"/>
                </a:cxn>
                <a:cxn ang="0">
                  <a:pos x="44" y="83"/>
                </a:cxn>
                <a:cxn ang="0">
                  <a:pos x="39" y="90"/>
                </a:cxn>
                <a:cxn ang="0">
                  <a:pos x="33" y="97"/>
                </a:cxn>
                <a:cxn ang="0">
                  <a:pos x="29" y="103"/>
                </a:cxn>
                <a:cxn ang="0">
                  <a:pos x="24" y="108"/>
                </a:cxn>
                <a:cxn ang="0">
                  <a:pos x="18" y="112"/>
                </a:cxn>
                <a:cxn ang="0">
                  <a:pos x="13" y="114"/>
                </a:cxn>
                <a:cxn ang="0">
                  <a:pos x="6" y="114"/>
                </a:cxn>
                <a:cxn ang="0">
                  <a:pos x="2" y="112"/>
                </a:cxn>
                <a:cxn ang="0">
                  <a:pos x="1" y="108"/>
                </a:cxn>
                <a:cxn ang="0">
                  <a:pos x="0" y="104"/>
                </a:cxn>
                <a:cxn ang="0">
                  <a:pos x="1" y="93"/>
                </a:cxn>
                <a:cxn ang="0">
                  <a:pos x="2" y="84"/>
                </a:cxn>
                <a:cxn ang="0">
                  <a:pos x="18" y="61"/>
                </a:cxn>
              </a:cxnLst>
              <a:rect l="0" t="0" r="r" b="b"/>
              <a:pathLst>
                <a:path w="94" h="114">
                  <a:moveTo>
                    <a:pt x="18" y="61"/>
                  </a:moveTo>
                  <a:lnTo>
                    <a:pt x="29" y="56"/>
                  </a:lnTo>
                  <a:lnTo>
                    <a:pt x="39" y="51"/>
                  </a:lnTo>
                  <a:lnTo>
                    <a:pt x="46" y="43"/>
                  </a:lnTo>
                  <a:lnTo>
                    <a:pt x="53" y="34"/>
                  </a:lnTo>
                  <a:lnTo>
                    <a:pt x="59" y="25"/>
                  </a:lnTo>
                  <a:lnTo>
                    <a:pt x="72" y="11"/>
                  </a:lnTo>
                  <a:lnTo>
                    <a:pt x="77" y="5"/>
                  </a:lnTo>
                  <a:lnTo>
                    <a:pt x="84" y="1"/>
                  </a:lnTo>
                  <a:lnTo>
                    <a:pt x="85" y="0"/>
                  </a:lnTo>
                  <a:lnTo>
                    <a:pt x="88" y="1"/>
                  </a:lnTo>
                  <a:lnTo>
                    <a:pt x="89" y="3"/>
                  </a:lnTo>
                  <a:lnTo>
                    <a:pt x="90" y="5"/>
                  </a:lnTo>
                  <a:lnTo>
                    <a:pt x="93" y="17"/>
                  </a:lnTo>
                  <a:lnTo>
                    <a:pt x="94" y="27"/>
                  </a:lnTo>
                  <a:lnTo>
                    <a:pt x="94" y="31"/>
                  </a:lnTo>
                  <a:lnTo>
                    <a:pt x="93" y="36"/>
                  </a:lnTo>
                  <a:lnTo>
                    <a:pt x="90" y="40"/>
                  </a:lnTo>
                  <a:lnTo>
                    <a:pt x="85" y="46"/>
                  </a:lnTo>
                  <a:lnTo>
                    <a:pt x="71" y="57"/>
                  </a:lnTo>
                  <a:lnTo>
                    <a:pt x="57" y="70"/>
                  </a:lnTo>
                  <a:lnTo>
                    <a:pt x="50" y="77"/>
                  </a:lnTo>
                  <a:lnTo>
                    <a:pt x="44" y="83"/>
                  </a:lnTo>
                  <a:lnTo>
                    <a:pt x="39" y="90"/>
                  </a:lnTo>
                  <a:lnTo>
                    <a:pt x="33" y="97"/>
                  </a:lnTo>
                  <a:lnTo>
                    <a:pt x="29" y="103"/>
                  </a:lnTo>
                  <a:lnTo>
                    <a:pt x="24" y="108"/>
                  </a:lnTo>
                  <a:lnTo>
                    <a:pt x="18" y="112"/>
                  </a:lnTo>
                  <a:lnTo>
                    <a:pt x="13" y="114"/>
                  </a:lnTo>
                  <a:lnTo>
                    <a:pt x="6" y="114"/>
                  </a:lnTo>
                  <a:lnTo>
                    <a:pt x="2" y="112"/>
                  </a:lnTo>
                  <a:lnTo>
                    <a:pt x="1" y="108"/>
                  </a:lnTo>
                  <a:lnTo>
                    <a:pt x="0" y="104"/>
                  </a:lnTo>
                  <a:lnTo>
                    <a:pt x="1" y="93"/>
                  </a:lnTo>
                  <a:lnTo>
                    <a:pt x="2" y="84"/>
                  </a:lnTo>
                  <a:lnTo>
                    <a:pt x="18" y="61"/>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60" name="Freeform 212">
              <a:extLst>
                <a:ext uri="{FF2B5EF4-FFF2-40B4-BE49-F238E27FC236}">
                  <a16:creationId xmlns:a16="http://schemas.microsoft.com/office/drawing/2014/main" id="{A94BC1A8-6DC8-044C-B3CD-FCDAD4624119}"/>
                </a:ext>
              </a:extLst>
            </p:cNvPr>
            <p:cNvSpPr>
              <a:spLocks/>
            </p:cNvSpPr>
            <p:nvPr/>
          </p:nvSpPr>
          <p:spPr bwMode="auto">
            <a:xfrm>
              <a:off x="5477159" y="2301363"/>
              <a:ext cx="87441" cy="133667"/>
            </a:xfrm>
            <a:custGeom>
              <a:avLst/>
              <a:gdLst/>
              <a:ahLst/>
              <a:cxnLst>
                <a:cxn ang="0">
                  <a:pos x="111" y="204"/>
                </a:cxn>
                <a:cxn ang="0">
                  <a:pos x="129" y="172"/>
                </a:cxn>
                <a:cxn ang="0">
                  <a:pos x="142" y="155"/>
                </a:cxn>
                <a:cxn ang="0">
                  <a:pos x="154" y="147"/>
                </a:cxn>
                <a:cxn ang="0">
                  <a:pos x="162" y="142"/>
                </a:cxn>
                <a:cxn ang="0">
                  <a:pos x="165" y="138"/>
                </a:cxn>
                <a:cxn ang="0">
                  <a:pos x="168" y="107"/>
                </a:cxn>
                <a:cxn ang="0">
                  <a:pos x="169" y="59"/>
                </a:cxn>
                <a:cxn ang="0">
                  <a:pos x="173" y="37"/>
                </a:cxn>
                <a:cxn ang="0">
                  <a:pos x="180" y="24"/>
                </a:cxn>
                <a:cxn ang="0">
                  <a:pos x="187" y="14"/>
                </a:cxn>
                <a:cxn ang="0">
                  <a:pos x="191" y="5"/>
                </a:cxn>
                <a:cxn ang="0">
                  <a:pos x="190" y="0"/>
                </a:cxn>
                <a:cxn ang="0">
                  <a:pos x="177" y="2"/>
                </a:cxn>
                <a:cxn ang="0">
                  <a:pos x="160" y="10"/>
                </a:cxn>
                <a:cxn ang="0">
                  <a:pos x="133" y="29"/>
                </a:cxn>
                <a:cxn ang="0">
                  <a:pos x="132" y="32"/>
                </a:cxn>
                <a:cxn ang="0">
                  <a:pos x="136" y="35"/>
                </a:cxn>
                <a:cxn ang="0">
                  <a:pos x="142" y="40"/>
                </a:cxn>
                <a:cxn ang="0">
                  <a:pos x="147" y="53"/>
                </a:cxn>
                <a:cxn ang="0">
                  <a:pos x="149" y="59"/>
                </a:cxn>
                <a:cxn ang="0">
                  <a:pos x="146" y="66"/>
                </a:cxn>
                <a:cxn ang="0">
                  <a:pos x="132" y="82"/>
                </a:cxn>
                <a:cxn ang="0">
                  <a:pos x="118" y="95"/>
                </a:cxn>
                <a:cxn ang="0">
                  <a:pos x="112" y="104"/>
                </a:cxn>
                <a:cxn ang="0">
                  <a:pos x="111" y="111"/>
                </a:cxn>
                <a:cxn ang="0">
                  <a:pos x="120" y="117"/>
                </a:cxn>
                <a:cxn ang="0">
                  <a:pos x="124" y="121"/>
                </a:cxn>
                <a:cxn ang="0">
                  <a:pos x="127" y="128"/>
                </a:cxn>
                <a:cxn ang="0">
                  <a:pos x="121" y="136"/>
                </a:cxn>
                <a:cxn ang="0">
                  <a:pos x="112" y="143"/>
                </a:cxn>
                <a:cxn ang="0">
                  <a:pos x="93" y="155"/>
                </a:cxn>
                <a:cxn ang="0">
                  <a:pos x="68" y="178"/>
                </a:cxn>
                <a:cxn ang="0">
                  <a:pos x="49" y="203"/>
                </a:cxn>
                <a:cxn ang="0">
                  <a:pos x="33" y="224"/>
                </a:cxn>
                <a:cxn ang="0">
                  <a:pos x="20" y="238"/>
                </a:cxn>
                <a:cxn ang="0">
                  <a:pos x="6" y="268"/>
                </a:cxn>
                <a:cxn ang="0">
                  <a:pos x="1" y="282"/>
                </a:cxn>
                <a:cxn ang="0">
                  <a:pos x="0" y="290"/>
                </a:cxn>
                <a:cxn ang="0">
                  <a:pos x="4" y="296"/>
                </a:cxn>
                <a:cxn ang="0">
                  <a:pos x="14" y="299"/>
                </a:cxn>
                <a:cxn ang="0">
                  <a:pos x="28" y="294"/>
                </a:cxn>
                <a:cxn ang="0">
                  <a:pos x="50" y="278"/>
                </a:cxn>
                <a:cxn ang="0">
                  <a:pos x="73" y="256"/>
                </a:cxn>
                <a:cxn ang="0">
                  <a:pos x="84" y="242"/>
                </a:cxn>
                <a:cxn ang="0">
                  <a:pos x="99" y="230"/>
                </a:cxn>
              </a:cxnLst>
              <a:rect l="0" t="0" r="r" b="b"/>
              <a:pathLst>
                <a:path w="191" h="299">
                  <a:moveTo>
                    <a:pt x="99" y="221"/>
                  </a:moveTo>
                  <a:lnTo>
                    <a:pt x="111" y="204"/>
                  </a:lnTo>
                  <a:lnTo>
                    <a:pt x="124" y="182"/>
                  </a:lnTo>
                  <a:lnTo>
                    <a:pt x="129" y="172"/>
                  </a:lnTo>
                  <a:lnTo>
                    <a:pt x="136" y="163"/>
                  </a:lnTo>
                  <a:lnTo>
                    <a:pt x="142" y="155"/>
                  </a:lnTo>
                  <a:lnTo>
                    <a:pt x="149" y="150"/>
                  </a:lnTo>
                  <a:lnTo>
                    <a:pt x="154" y="147"/>
                  </a:lnTo>
                  <a:lnTo>
                    <a:pt x="159" y="145"/>
                  </a:lnTo>
                  <a:lnTo>
                    <a:pt x="162" y="142"/>
                  </a:lnTo>
                  <a:lnTo>
                    <a:pt x="164" y="141"/>
                  </a:lnTo>
                  <a:lnTo>
                    <a:pt x="165" y="138"/>
                  </a:lnTo>
                  <a:lnTo>
                    <a:pt x="167" y="136"/>
                  </a:lnTo>
                  <a:lnTo>
                    <a:pt x="168" y="107"/>
                  </a:lnTo>
                  <a:lnTo>
                    <a:pt x="168" y="75"/>
                  </a:lnTo>
                  <a:lnTo>
                    <a:pt x="169" y="59"/>
                  </a:lnTo>
                  <a:lnTo>
                    <a:pt x="172" y="44"/>
                  </a:lnTo>
                  <a:lnTo>
                    <a:pt x="173" y="37"/>
                  </a:lnTo>
                  <a:lnTo>
                    <a:pt x="176" y="31"/>
                  </a:lnTo>
                  <a:lnTo>
                    <a:pt x="180" y="24"/>
                  </a:lnTo>
                  <a:lnTo>
                    <a:pt x="184" y="19"/>
                  </a:lnTo>
                  <a:lnTo>
                    <a:pt x="187" y="14"/>
                  </a:lnTo>
                  <a:lnTo>
                    <a:pt x="190" y="10"/>
                  </a:lnTo>
                  <a:lnTo>
                    <a:pt x="191" y="5"/>
                  </a:lnTo>
                  <a:lnTo>
                    <a:pt x="191" y="0"/>
                  </a:lnTo>
                  <a:lnTo>
                    <a:pt x="190" y="0"/>
                  </a:lnTo>
                  <a:lnTo>
                    <a:pt x="185" y="0"/>
                  </a:lnTo>
                  <a:lnTo>
                    <a:pt x="177" y="2"/>
                  </a:lnTo>
                  <a:lnTo>
                    <a:pt x="169" y="5"/>
                  </a:lnTo>
                  <a:lnTo>
                    <a:pt x="160" y="10"/>
                  </a:lnTo>
                  <a:lnTo>
                    <a:pt x="145" y="20"/>
                  </a:lnTo>
                  <a:lnTo>
                    <a:pt x="133" y="29"/>
                  </a:lnTo>
                  <a:lnTo>
                    <a:pt x="132" y="31"/>
                  </a:lnTo>
                  <a:lnTo>
                    <a:pt x="132" y="32"/>
                  </a:lnTo>
                  <a:lnTo>
                    <a:pt x="133" y="33"/>
                  </a:lnTo>
                  <a:lnTo>
                    <a:pt x="136" y="35"/>
                  </a:lnTo>
                  <a:lnTo>
                    <a:pt x="140" y="37"/>
                  </a:lnTo>
                  <a:lnTo>
                    <a:pt x="142" y="40"/>
                  </a:lnTo>
                  <a:lnTo>
                    <a:pt x="145" y="46"/>
                  </a:lnTo>
                  <a:lnTo>
                    <a:pt x="147" y="53"/>
                  </a:lnTo>
                  <a:lnTo>
                    <a:pt x="149" y="55"/>
                  </a:lnTo>
                  <a:lnTo>
                    <a:pt x="149" y="59"/>
                  </a:lnTo>
                  <a:lnTo>
                    <a:pt x="147" y="62"/>
                  </a:lnTo>
                  <a:lnTo>
                    <a:pt x="146" y="66"/>
                  </a:lnTo>
                  <a:lnTo>
                    <a:pt x="140" y="75"/>
                  </a:lnTo>
                  <a:lnTo>
                    <a:pt x="132" y="82"/>
                  </a:lnTo>
                  <a:lnTo>
                    <a:pt x="125" y="88"/>
                  </a:lnTo>
                  <a:lnTo>
                    <a:pt x="118" y="95"/>
                  </a:lnTo>
                  <a:lnTo>
                    <a:pt x="115" y="99"/>
                  </a:lnTo>
                  <a:lnTo>
                    <a:pt x="112" y="104"/>
                  </a:lnTo>
                  <a:lnTo>
                    <a:pt x="111" y="108"/>
                  </a:lnTo>
                  <a:lnTo>
                    <a:pt x="111" y="111"/>
                  </a:lnTo>
                  <a:lnTo>
                    <a:pt x="115" y="115"/>
                  </a:lnTo>
                  <a:lnTo>
                    <a:pt x="120" y="117"/>
                  </a:lnTo>
                  <a:lnTo>
                    <a:pt x="123" y="119"/>
                  </a:lnTo>
                  <a:lnTo>
                    <a:pt x="124" y="121"/>
                  </a:lnTo>
                  <a:lnTo>
                    <a:pt x="125" y="124"/>
                  </a:lnTo>
                  <a:lnTo>
                    <a:pt x="127" y="128"/>
                  </a:lnTo>
                  <a:lnTo>
                    <a:pt x="125" y="132"/>
                  </a:lnTo>
                  <a:lnTo>
                    <a:pt x="121" y="136"/>
                  </a:lnTo>
                  <a:lnTo>
                    <a:pt x="118" y="139"/>
                  </a:lnTo>
                  <a:lnTo>
                    <a:pt x="112" y="143"/>
                  </a:lnTo>
                  <a:lnTo>
                    <a:pt x="101" y="150"/>
                  </a:lnTo>
                  <a:lnTo>
                    <a:pt x="93" y="155"/>
                  </a:lnTo>
                  <a:lnTo>
                    <a:pt x="80" y="167"/>
                  </a:lnTo>
                  <a:lnTo>
                    <a:pt x="68" y="178"/>
                  </a:lnTo>
                  <a:lnTo>
                    <a:pt x="59" y="190"/>
                  </a:lnTo>
                  <a:lnTo>
                    <a:pt x="49" y="203"/>
                  </a:lnTo>
                  <a:lnTo>
                    <a:pt x="41" y="213"/>
                  </a:lnTo>
                  <a:lnTo>
                    <a:pt x="33" y="224"/>
                  </a:lnTo>
                  <a:lnTo>
                    <a:pt x="27" y="230"/>
                  </a:lnTo>
                  <a:lnTo>
                    <a:pt x="20" y="238"/>
                  </a:lnTo>
                  <a:lnTo>
                    <a:pt x="14" y="252"/>
                  </a:lnTo>
                  <a:lnTo>
                    <a:pt x="6" y="268"/>
                  </a:lnTo>
                  <a:lnTo>
                    <a:pt x="4" y="274"/>
                  </a:lnTo>
                  <a:lnTo>
                    <a:pt x="1" y="282"/>
                  </a:lnTo>
                  <a:lnTo>
                    <a:pt x="0" y="286"/>
                  </a:lnTo>
                  <a:lnTo>
                    <a:pt x="0" y="290"/>
                  </a:lnTo>
                  <a:lnTo>
                    <a:pt x="1" y="294"/>
                  </a:lnTo>
                  <a:lnTo>
                    <a:pt x="4" y="296"/>
                  </a:lnTo>
                  <a:lnTo>
                    <a:pt x="9" y="299"/>
                  </a:lnTo>
                  <a:lnTo>
                    <a:pt x="14" y="299"/>
                  </a:lnTo>
                  <a:lnTo>
                    <a:pt x="22" y="296"/>
                  </a:lnTo>
                  <a:lnTo>
                    <a:pt x="28" y="294"/>
                  </a:lnTo>
                  <a:lnTo>
                    <a:pt x="41" y="285"/>
                  </a:lnTo>
                  <a:lnTo>
                    <a:pt x="50" y="278"/>
                  </a:lnTo>
                  <a:lnTo>
                    <a:pt x="62" y="266"/>
                  </a:lnTo>
                  <a:lnTo>
                    <a:pt x="73" y="256"/>
                  </a:lnTo>
                  <a:lnTo>
                    <a:pt x="79" y="250"/>
                  </a:lnTo>
                  <a:lnTo>
                    <a:pt x="84" y="242"/>
                  </a:lnTo>
                  <a:lnTo>
                    <a:pt x="92" y="235"/>
                  </a:lnTo>
                  <a:lnTo>
                    <a:pt x="99" y="230"/>
                  </a:lnTo>
                  <a:lnTo>
                    <a:pt x="99" y="221"/>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schemeClr val="accent1"/>
                </a:solidFill>
              </a:endParaRPr>
            </a:p>
          </p:txBody>
        </p:sp>
        <p:sp>
          <p:nvSpPr>
            <p:cNvPr id="161" name="Freeform 213">
              <a:extLst>
                <a:ext uri="{FF2B5EF4-FFF2-40B4-BE49-F238E27FC236}">
                  <a16:creationId xmlns:a16="http://schemas.microsoft.com/office/drawing/2014/main" id="{AA2CDA60-5ECA-A44A-BF31-4CBBCBABF5F0}"/>
                </a:ext>
              </a:extLst>
            </p:cNvPr>
            <p:cNvSpPr>
              <a:spLocks/>
            </p:cNvSpPr>
            <p:nvPr/>
          </p:nvSpPr>
          <p:spPr bwMode="auto">
            <a:xfrm>
              <a:off x="5548204" y="2380840"/>
              <a:ext cx="16396" cy="46964"/>
            </a:xfrm>
            <a:custGeom>
              <a:avLst/>
              <a:gdLst/>
              <a:ahLst/>
              <a:cxnLst>
                <a:cxn ang="0">
                  <a:pos x="0" y="83"/>
                </a:cxn>
                <a:cxn ang="0">
                  <a:pos x="1" y="67"/>
                </a:cxn>
                <a:cxn ang="0">
                  <a:pos x="2" y="52"/>
                </a:cxn>
                <a:cxn ang="0">
                  <a:pos x="3" y="36"/>
                </a:cxn>
                <a:cxn ang="0">
                  <a:pos x="5" y="20"/>
                </a:cxn>
                <a:cxn ang="0">
                  <a:pos x="5" y="17"/>
                </a:cxn>
                <a:cxn ang="0">
                  <a:pos x="7" y="11"/>
                </a:cxn>
                <a:cxn ang="0">
                  <a:pos x="10" y="7"/>
                </a:cxn>
                <a:cxn ang="0">
                  <a:pos x="14" y="4"/>
                </a:cxn>
                <a:cxn ang="0">
                  <a:pos x="19" y="1"/>
                </a:cxn>
                <a:cxn ang="0">
                  <a:pos x="24" y="0"/>
                </a:cxn>
                <a:cxn ang="0">
                  <a:pos x="29" y="0"/>
                </a:cxn>
                <a:cxn ang="0">
                  <a:pos x="33" y="2"/>
                </a:cxn>
                <a:cxn ang="0">
                  <a:pos x="36" y="5"/>
                </a:cxn>
                <a:cxn ang="0">
                  <a:pos x="37" y="7"/>
                </a:cxn>
                <a:cxn ang="0">
                  <a:pos x="37" y="13"/>
                </a:cxn>
                <a:cxn ang="0">
                  <a:pos x="37" y="17"/>
                </a:cxn>
                <a:cxn ang="0">
                  <a:pos x="37" y="26"/>
                </a:cxn>
                <a:cxn ang="0">
                  <a:pos x="36" y="33"/>
                </a:cxn>
                <a:cxn ang="0">
                  <a:pos x="36" y="48"/>
                </a:cxn>
                <a:cxn ang="0">
                  <a:pos x="34" y="62"/>
                </a:cxn>
                <a:cxn ang="0">
                  <a:pos x="34" y="76"/>
                </a:cxn>
                <a:cxn ang="0">
                  <a:pos x="32" y="90"/>
                </a:cxn>
                <a:cxn ang="0">
                  <a:pos x="32" y="94"/>
                </a:cxn>
                <a:cxn ang="0">
                  <a:pos x="29" y="99"/>
                </a:cxn>
                <a:cxn ang="0">
                  <a:pos x="28" y="103"/>
                </a:cxn>
                <a:cxn ang="0">
                  <a:pos x="23" y="105"/>
                </a:cxn>
                <a:cxn ang="0">
                  <a:pos x="16" y="105"/>
                </a:cxn>
                <a:cxn ang="0">
                  <a:pos x="10" y="103"/>
                </a:cxn>
                <a:cxn ang="0">
                  <a:pos x="7" y="102"/>
                </a:cxn>
                <a:cxn ang="0">
                  <a:pos x="5" y="99"/>
                </a:cxn>
                <a:cxn ang="0">
                  <a:pos x="3" y="97"/>
                </a:cxn>
                <a:cxn ang="0">
                  <a:pos x="2" y="93"/>
                </a:cxn>
                <a:cxn ang="0">
                  <a:pos x="0" y="83"/>
                </a:cxn>
              </a:cxnLst>
              <a:rect l="0" t="0" r="r" b="b"/>
              <a:pathLst>
                <a:path w="37" h="105">
                  <a:moveTo>
                    <a:pt x="0" y="83"/>
                  </a:moveTo>
                  <a:lnTo>
                    <a:pt x="1" y="67"/>
                  </a:lnTo>
                  <a:lnTo>
                    <a:pt x="2" y="52"/>
                  </a:lnTo>
                  <a:lnTo>
                    <a:pt x="3" y="36"/>
                  </a:lnTo>
                  <a:lnTo>
                    <a:pt x="5" y="20"/>
                  </a:lnTo>
                  <a:lnTo>
                    <a:pt x="5" y="17"/>
                  </a:lnTo>
                  <a:lnTo>
                    <a:pt x="7" y="11"/>
                  </a:lnTo>
                  <a:lnTo>
                    <a:pt x="10" y="7"/>
                  </a:lnTo>
                  <a:lnTo>
                    <a:pt x="14" y="4"/>
                  </a:lnTo>
                  <a:lnTo>
                    <a:pt x="19" y="1"/>
                  </a:lnTo>
                  <a:lnTo>
                    <a:pt x="24" y="0"/>
                  </a:lnTo>
                  <a:lnTo>
                    <a:pt x="29" y="0"/>
                  </a:lnTo>
                  <a:lnTo>
                    <a:pt x="33" y="2"/>
                  </a:lnTo>
                  <a:lnTo>
                    <a:pt x="36" y="5"/>
                  </a:lnTo>
                  <a:lnTo>
                    <a:pt x="37" y="7"/>
                  </a:lnTo>
                  <a:lnTo>
                    <a:pt x="37" y="13"/>
                  </a:lnTo>
                  <a:lnTo>
                    <a:pt x="37" y="17"/>
                  </a:lnTo>
                  <a:lnTo>
                    <a:pt x="37" y="26"/>
                  </a:lnTo>
                  <a:lnTo>
                    <a:pt x="36" y="33"/>
                  </a:lnTo>
                  <a:lnTo>
                    <a:pt x="36" y="48"/>
                  </a:lnTo>
                  <a:lnTo>
                    <a:pt x="34" y="62"/>
                  </a:lnTo>
                  <a:lnTo>
                    <a:pt x="34" y="76"/>
                  </a:lnTo>
                  <a:lnTo>
                    <a:pt x="32" y="90"/>
                  </a:lnTo>
                  <a:lnTo>
                    <a:pt x="32" y="94"/>
                  </a:lnTo>
                  <a:lnTo>
                    <a:pt x="29" y="99"/>
                  </a:lnTo>
                  <a:lnTo>
                    <a:pt x="28" y="103"/>
                  </a:lnTo>
                  <a:lnTo>
                    <a:pt x="23" y="105"/>
                  </a:lnTo>
                  <a:lnTo>
                    <a:pt x="16" y="105"/>
                  </a:lnTo>
                  <a:lnTo>
                    <a:pt x="10" y="103"/>
                  </a:lnTo>
                  <a:lnTo>
                    <a:pt x="7" y="102"/>
                  </a:lnTo>
                  <a:lnTo>
                    <a:pt x="5" y="99"/>
                  </a:lnTo>
                  <a:lnTo>
                    <a:pt x="3" y="97"/>
                  </a:lnTo>
                  <a:lnTo>
                    <a:pt x="2" y="93"/>
                  </a:lnTo>
                  <a:lnTo>
                    <a:pt x="0" y="83"/>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62" name="Freeform 214">
              <a:extLst>
                <a:ext uri="{FF2B5EF4-FFF2-40B4-BE49-F238E27FC236}">
                  <a16:creationId xmlns:a16="http://schemas.microsoft.com/office/drawing/2014/main" id="{AC3B789A-AC0A-A84A-AF24-AB1D34B3847E}"/>
                </a:ext>
              </a:extLst>
            </p:cNvPr>
            <p:cNvSpPr>
              <a:spLocks/>
            </p:cNvSpPr>
            <p:nvPr/>
          </p:nvSpPr>
          <p:spPr bwMode="auto">
            <a:xfrm>
              <a:off x="5575530" y="2297750"/>
              <a:ext cx="45543" cy="54189"/>
            </a:xfrm>
            <a:custGeom>
              <a:avLst/>
              <a:gdLst/>
              <a:ahLst/>
              <a:cxnLst>
                <a:cxn ang="0">
                  <a:pos x="0" y="88"/>
                </a:cxn>
                <a:cxn ang="0">
                  <a:pos x="1" y="81"/>
                </a:cxn>
                <a:cxn ang="0">
                  <a:pos x="4" y="75"/>
                </a:cxn>
                <a:cxn ang="0">
                  <a:pos x="8" y="68"/>
                </a:cxn>
                <a:cxn ang="0">
                  <a:pos x="12" y="62"/>
                </a:cxn>
                <a:cxn ang="0">
                  <a:pos x="17" y="55"/>
                </a:cxn>
                <a:cxn ang="0">
                  <a:pos x="22" y="49"/>
                </a:cxn>
                <a:cxn ang="0">
                  <a:pos x="27" y="45"/>
                </a:cxn>
                <a:cxn ang="0">
                  <a:pos x="32" y="43"/>
                </a:cxn>
                <a:cxn ang="0">
                  <a:pos x="43" y="39"/>
                </a:cxn>
                <a:cxn ang="0">
                  <a:pos x="51" y="32"/>
                </a:cxn>
                <a:cxn ang="0">
                  <a:pos x="58" y="26"/>
                </a:cxn>
                <a:cxn ang="0">
                  <a:pos x="66" y="18"/>
                </a:cxn>
                <a:cxn ang="0">
                  <a:pos x="79" y="8"/>
                </a:cxn>
                <a:cxn ang="0">
                  <a:pos x="91" y="1"/>
                </a:cxn>
                <a:cxn ang="0">
                  <a:pos x="92" y="0"/>
                </a:cxn>
                <a:cxn ang="0">
                  <a:pos x="95" y="1"/>
                </a:cxn>
                <a:cxn ang="0">
                  <a:pos x="96" y="1"/>
                </a:cxn>
                <a:cxn ang="0">
                  <a:pos x="97" y="4"/>
                </a:cxn>
                <a:cxn ang="0">
                  <a:pos x="98" y="10"/>
                </a:cxn>
                <a:cxn ang="0">
                  <a:pos x="97" y="20"/>
                </a:cxn>
                <a:cxn ang="0">
                  <a:pos x="96" y="32"/>
                </a:cxn>
                <a:cxn ang="0">
                  <a:pos x="95" y="44"/>
                </a:cxn>
                <a:cxn ang="0">
                  <a:pos x="92" y="55"/>
                </a:cxn>
                <a:cxn ang="0">
                  <a:pos x="89" y="67"/>
                </a:cxn>
                <a:cxn ang="0">
                  <a:pos x="87" y="70"/>
                </a:cxn>
                <a:cxn ang="0">
                  <a:pos x="85" y="72"/>
                </a:cxn>
                <a:cxn ang="0">
                  <a:pos x="82" y="74"/>
                </a:cxn>
                <a:cxn ang="0">
                  <a:pos x="79" y="75"/>
                </a:cxn>
                <a:cxn ang="0">
                  <a:pos x="71" y="75"/>
                </a:cxn>
                <a:cxn ang="0">
                  <a:pos x="62" y="74"/>
                </a:cxn>
                <a:cxn ang="0">
                  <a:pos x="53" y="74"/>
                </a:cxn>
                <a:cxn ang="0">
                  <a:pos x="45" y="76"/>
                </a:cxn>
                <a:cxn ang="0">
                  <a:pos x="41" y="77"/>
                </a:cxn>
                <a:cxn ang="0">
                  <a:pos x="39" y="81"/>
                </a:cxn>
                <a:cxn ang="0">
                  <a:pos x="36" y="85"/>
                </a:cxn>
                <a:cxn ang="0">
                  <a:pos x="34" y="90"/>
                </a:cxn>
                <a:cxn ang="0">
                  <a:pos x="31" y="103"/>
                </a:cxn>
                <a:cxn ang="0">
                  <a:pos x="25" y="116"/>
                </a:cxn>
                <a:cxn ang="0">
                  <a:pos x="21" y="120"/>
                </a:cxn>
                <a:cxn ang="0">
                  <a:pos x="18" y="123"/>
                </a:cxn>
                <a:cxn ang="0">
                  <a:pos x="14" y="123"/>
                </a:cxn>
                <a:cxn ang="0">
                  <a:pos x="12" y="122"/>
                </a:cxn>
                <a:cxn ang="0">
                  <a:pos x="6" y="115"/>
                </a:cxn>
                <a:cxn ang="0">
                  <a:pos x="3" y="105"/>
                </a:cxn>
                <a:cxn ang="0">
                  <a:pos x="0" y="88"/>
                </a:cxn>
              </a:cxnLst>
              <a:rect l="0" t="0" r="r" b="b"/>
              <a:pathLst>
                <a:path w="98" h="123">
                  <a:moveTo>
                    <a:pt x="0" y="88"/>
                  </a:moveTo>
                  <a:lnTo>
                    <a:pt x="1" y="81"/>
                  </a:lnTo>
                  <a:lnTo>
                    <a:pt x="4" y="75"/>
                  </a:lnTo>
                  <a:lnTo>
                    <a:pt x="8" y="68"/>
                  </a:lnTo>
                  <a:lnTo>
                    <a:pt x="12" y="62"/>
                  </a:lnTo>
                  <a:lnTo>
                    <a:pt x="17" y="55"/>
                  </a:lnTo>
                  <a:lnTo>
                    <a:pt x="22" y="49"/>
                  </a:lnTo>
                  <a:lnTo>
                    <a:pt x="27" y="45"/>
                  </a:lnTo>
                  <a:lnTo>
                    <a:pt x="32" y="43"/>
                  </a:lnTo>
                  <a:lnTo>
                    <a:pt x="43" y="39"/>
                  </a:lnTo>
                  <a:lnTo>
                    <a:pt x="51" y="32"/>
                  </a:lnTo>
                  <a:lnTo>
                    <a:pt x="58" y="26"/>
                  </a:lnTo>
                  <a:lnTo>
                    <a:pt x="66" y="18"/>
                  </a:lnTo>
                  <a:lnTo>
                    <a:pt x="79" y="8"/>
                  </a:lnTo>
                  <a:lnTo>
                    <a:pt x="91" y="1"/>
                  </a:lnTo>
                  <a:lnTo>
                    <a:pt x="92" y="0"/>
                  </a:lnTo>
                  <a:lnTo>
                    <a:pt x="95" y="1"/>
                  </a:lnTo>
                  <a:lnTo>
                    <a:pt x="96" y="1"/>
                  </a:lnTo>
                  <a:lnTo>
                    <a:pt x="97" y="4"/>
                  </a:lnTo>
                  <a:lnTo>
                    <a:pt x="98" y="10"/>
                  </a:lnTo>
                  <a:lnTo>
                    <a:pt x="97" y="20"/>
                  </a:lnTo>
                  <a:lnTo>
                    <a:pt x="96" y="32"/>
                  </a:lnTo>
                  <a:lnTo>
                    <a:pt x="95" y="44"/>
                  </a:lnTo>
                  <a:lnTo>
                    <a:pt x="92" y="55"/>
                  </a:lnTo>
                  <a:lnTo>
                    <a:pt x="89" y="67"/>
                  </a:lnTo>
                  <a:lnTo>
                    <a:pt x="87" y="70"/>
                  </a:lnTo>
                  <a:lnTo>
                    <a:pt x="85" y="72"/>
                  </a:lnTo>
                  <a:lnTo>
                    <a:pt x="82" y="74"/>
                  </a:lnTo>
                  <a:lnTo>
                    <a:pt x="79" y="75"/>
                  </a:lnTo>
                  <a:lnTo>
                    <a:pt x="71" y="75"/>
                  </a:lnTo>
                  <a:lnTo>
                    <a:pt x="62" y="74"/>
                  </a:lnTo>
                  <a:lnTo>
                    <a:pt x="53" y="74"/>
                  </a:lnTo>
                  <a:lnTo>
                    <a:pt x="45" y="76"/>
                  </a:lnTo>
                  <a:lnTo>
                    <a:pt x="41" y="77"/>
                  </a:lnTo>
                  <a:lnTo>
                    <a:pt x="39" y="81"/>
                  </a:lnTo>
                  <a:lnTo>
                    <a:pt x="36" y="85"/>
                  </a:lnTo>
                  <a:lnTo>
                    <a:pt x="34" y="90"/>
                  </a:lnTo>
                  <a:lnTo>
                    <a:pt x="31" y="103"/>
                  </a:lnTo>
                  <a:lnTo>
                    <a:pt x="25" y="116"/>
                  </a:lnTo>
                  <a:lnTo>
                    <a:pt x="21" y="120"/>
                  </a:lnTo>
                  <a:lnTo>
                    <a:pt x="18" y="123"/>
                  </a:lnTo>
                  <a:lnTo>
                    <a:pt x="14" y="123"/>
                  </a:lnTo>
                  <a:lnTo>
                    <a:pt x="12" y="122"/>
                  </a:lnTo>
                  <a:lnTo>
                    <a:pt x="6" y="115"/>
                  </a:lnTo>
                  <a:lnTo>
                    <a:pt x="3" y="105"/>
                  </a:lnTo>
                  <a:lnTo>
                    <a:pt x="0" y="88"/>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63" name="Freeform 217">
              <a:extLst>
                <a:ext uri="{FF2B5EF4-FFF2-40B4-BE49-F238E27FC236}">
                  <a16:creationId xmlns:a16="http://schemas.microsoft.com/office/drawing/2014/main" id="{6810019A-AA00-2A46-A059-D8F08F6D2B44}"/>
                </a:ext>
              </a:extLst>
            </p:cNvPr>
            <p:cNvSpPr>
              <a:spLocks/>
            </p:cNvSpPr>
            <p:nvPr/>
          </p:nvSpPr>
          <p:spPr bwMode="auto">
            <a:xfrm>
              <a:off x="5449833" y="3715700"/>
              <a:ext cx="21860" cy="25288"/>
            </a:xfrm>
            <a:custGeom>
              <a:avLst/>
              <a:gdLst/>
              <a:ahLst/>
              <a:cxnLst>
                <a:cxn ang="0">
                  <a:pos x="31" y="44"/>
                </a:cxn>
                <a:cxn ang="0">
                  <a:pos x="28" y="47"/>
                </a:cxn>
                <a:cxn ang="0">
                  <a:pos x="26" y="49"/>
                </a:cxn>
                <a:cxn ang="0">
                  <a:pos x="19" y="53"/>
                </a:cxn>
                <a:cxn ang="0">
                  <a:pos x="13" y="56"/>
                </a:cxn>
                <a:cxn ang="0">
                  <a:pos x="9" y="56"/>
                </a:cxn>
                <a:cxn ang="0">
                  <a:pos x="5" y="55"/>
                </a:cxn>
                <a:cxn ang="0">
                  <a:pos x="2" y="53"/>
                </a:cxn>
                <a:cxn ang="0">
                  <a:pos x="1" y="49"/>
                </a:cxn>
                <a:cxn ang="0">
                  <a:pos x="0" y="45"/>
                </a:cxn>
                <a:cxn ang="0">
                  <a:pos x="0" y="40"/>
                </a:cxn>
                <a:cxn ang="0">
                  <a:pos x="1" y="36"/>
                </a:cxn>
                <a:cxn ang="0">
                  <a:pos x="5" y="34"/>
                </a:cxn>
                <a:cxn ang="0">
                  <a:pos x="13" y="26"/>
                </a:cxn>
                <a:cxn ang="0">
                  <a:pos x="19" y="16"/>
                </a:cxn>
                <a:cxn ang="0">
                  <a:pos x="23" y="11"/>
                </a:cxn>
                <a:cxn ang="0">
                  <a:pos x="27" y="5"/>
                </a:cxn>
                <a:cxn ang="0">
                  <a:pos x="31" y="3"/>
                </a:cxn>
                <a:cxn ang="0">
                  <a:pos x="36" y="0"/>
                </a:cxn>
                <a:cxn ang="0">
                  <a:pos x="40" y="1"/>
                </a:cxn>
                <a:cxn ang="0">
                  <a:pos x="44" y="3"/>
                </a:cxn>
                <a:cxn ang="0">
                  <a:pos x="46" y="5"/>
                </a:cxn>
                <a:cxn ang="0">
                  <a:pos x="48" y="9"/>
                </a:cxn>
                <a:cxn ang="0">
                  <a:pos x="45" y="18"/>
                </a:cxn>
                <a:cxn ang="0">
                  <a:pos x="40" y="26"/>
                </a:cxn>
                <a:cxn ang="0">
                  <a:pos x="31" y="44"/>
                </a:cxn>
              </a:cxnLst>
              <a:rect l="0" t="0" r="r" b="b"/>
              <a:pathLst>
                <a:path w="48" h="56">
                  <a:moveTo>
                    <a:pt x="31" y="44"/>
                  </a:moveTo>
                  <a:lnTo>
                    <a:pt x="28" y="47"/>
                  </a:lnTo>
                  <a:lnTo>
                    <a:pt x="26" y="49"/>
                  </a:lnTo>
                  <a:lnTo>
                    <a:pt x="19" y="53"/>
                  </a:lnTo>
                  <a:lnTo>
                    <a:pt x="13" y="56"/>
                  </a:lnTo>
                  <a:lnTo>
                    <a:pt x="9" y="56"/>
                  </a:lnTo>
                  <a:lnTo>
                    <a:pt x="5" y="55"/>
                  </a:lnTo>
                  <a:lnTo>
                    <a:pt x="2" y="53"/>
                  </a:lnTo>
                  <a:lnTo>
                    <a:pt x="1" y="49"/>
                  </a:lnTo>
                  <a:lnTo>
                    <a:pt x="0" y="45"/>
                  </a:lnTo>
                  <a:lnTo>
                    <a:pt x="0" y="40"/>
                  </a:lnTo>
                  <a:lnTo>
                    <a:pt x="1" y="36"/>
                  </a:lnTo>
                  <a:lnTo>
                    <a:pt x="5" y="34"/>
                  </a:lnTo>
                  <a:lnTo>
                    <a:pt x="13" y="26"/>
                  </a:lnTo>
                  <a:lnTo>
                    <a:pt x="19" y="16"/>
                  </a:lnTo>
                  <a:lnTo>
                    <a:pt x="23" y="11"/>
                  </a:lnTo>
                  <a:lnTo>
                    <a:pt x="27" y="5"/>
                  </a:lnTo>
                  <a:lnTo>
                    <a:pt x="31" y="3"/>
                  </a:lnTo>
                  <a:lnTo>
                    <a:pt x="36" y="0"/>
                  </a:lnTo>
                  <a:lnTo>
                    <a:pt x="40" y="1"/>
                  </a:lnTo>
                  <a:lnTo>
                    <a:pt x="44" y="3"/>
                  </a:lnTo>
                  <a:lnTo>
                    <a:pt x="46" y="5"/>
                  </a:lnTo>
                  <a:lnTo>
                    <a:pt x="48" y="9"/>
                  </a:lnTo>
                  <a:lnTo>
                    <a:pt x="45" y="18"/>
                  </a:lnTo>
                  <a:lnTo>
                    <a:pt x="40" y="26"/>
                  </a:lnTo>
                  <a:lnTo>
                    <a:pt x="31" y="4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64" name="Freeform 224">
              <a:extLst>
                <a:ext uri="{FF2B5EF4-FFF2-40B4-BE49-F238E27FC236}">
                  <a16:creationId xmlns:a16="http://schemas.microsoft.com/office/drawing/2014/main" id="{8962BCC1-3C86-9640-A8DE-28948BC61606}"/>
                </a:ext>
              </a:extLst>
            </p:cNvPr>
            <p:cNvSpPr>
              <a:spLocks/>
            </p:cNvSpPr>
            <p:nvPr/>
          </p:nvSpPr>
          <p:spPr bwMode="auto">
            <a:xfrm>
              <a:off x="4661041" y="2355552"/>
              <a:ext cx="672204" cy="680977"/>
            </a:xfrm>
            <a:custGeom>
              <a:avLst/>
              <a:gdLst/>
              <a:ahLst/>
              <a:cxnLst>
                <a:cxn ang="0">
                  <a:pos x="1313" y="16"/>
                </a:cxn>
                <a:cxn ang="0">
                  <a:pos x="1134" y="21"/>
                </a:cxn>
                <a:cxn ang="0">
                  <a:pos x="985" y="126"/>
                </a:cxn>
                <a:cxn ang="0">
                  <a:pos x="959" y="194"/>
                </a:cxn>
                <a:cxn ang="0">
                  <a:pos x="1056" y="275"/>
                </a:cxn>
                <a:cxn ang="0">
                  <a:pos x="915" y="301"/>
                </a:cxn>
                <a:cxn ang="0">
                  <a:pos x="911" y="370"/>
                </a:cxn>
                <a:cxn ang="0">
                  <a:pos x="831" y="311"/>
                </a:cxn>
                <a:cxn ang="0">
                  <a:pos x="739" y="316"/>
                </a:cxn>
                <a:cxn ang="0">
                  <a:pos x="626" y="205"/>
                </a:cxn>
                <a:cxn ang="0">
                  <a:pos x="581" y="232"/>
                </a:cxn>
                <a:cxn ang="0">
                  <a:pos x="473" y="247"/>
                </a:cxn>
                <a:cxn ang="0">
                  <a:pos x="522" y="273"/>
                </a:cxn>
                <a:cxn ang="0">
                  <a:pos x="427" y="291"/>
                </a:cxn>
                <a:cxn ang="0">
                  <a:pos x="543" y="400"/>
                </a:cxn>
                <a:cxn ang="0">
                  <a:pos x="520" y="434"/>
                </a:cxn>
                <a:cxn ang="0">
                  <a:pos x="456" y="496"/>
                </a:cxn>
                <a:cxn ang="0">
                  <a:pos x="377" y="541"/>
                </a:cxn>
                <a:cxn ang="0">
                  <a:pos x="416" y="602"/>
                </a:cxn>
                <a:cxn ang="0">
                  <a:pos x="446" y="653"/>
                </a:cxn>
                <a:cxn ang="0">
                  <a:pos x="482" y="715"/>
                </a:cxn>
                <a:cxn ang="0">
                  <a:pos x="587" y="792"/>
                </a:cxn>
                <a:cxn ang="0">
                  <a:pos x="393" y="894"/>
                </a:cxn>
                <a:cxn ang="0">
                  <a:pos x="349" y="965"/>
                </a:cxn>
                <a:cxn ang="0">
                  <a:pos x="521" y="966"/>
                </a:cxn>
                <a:cxn ang="0">
                  <a:pos x="463" y="1012"/>
                </a:cxn>
                <a:cxn ang="0">
                  <a:pos x="230" y="1014"/>
                </a:cxn>
                <a:cxn ang="0">
                  <a:pos x="213" y="1087"/>
                </a:cxn>
                <a:cxn ang="0">
                  <a:pos x="110" y="1042"/>
                </a:cxn>
                <a:cxn ang="0">
                  <a:pos x="29" y="1066"/>
                </a:cxn>
                <a:cxn ang="0">
                  <a:pos x="183" y="1144"/>
                </a:cxn>
                <a:cxn ang="0">
                  <a:pos x="8" y="1194"/>
                </a:cxn>
                <a:cxn ang="0">
                  <a:pos x="34" y="1273"/>
                </a:cxn>
                <a:cxn ang="0">
                  <a:pos x="91" y="1302"/>
                </a:cxn>
                <a:cxn ang="0">
                  <a:pos x="20" y="1328"/>
                </a:cxn>
                <a:cxn ang="0">
                  <a:pos x="173" y="1341"/>
                </a:cxn>
                <a:cxn ang="0">
                  <a:pos x="170" y="1378"/>
                </a:cxn>
                <a:cxn ang="0">
                  <a:pos x="125" y="1434"/>
                </a:cxn>
                <a:cxn ang="0">
                  <a:pos x="263" y="1475"/>
                </a:cxn>
                <a:cxn ang="0">
                  <a:pos x="487" y="1508"/>
                </a:cxn>
                <a:cxn ang="0">
                  <a:pos x="565" y="1455"/>
                </a:cxn>
                <a:cxn ang="0">
                  <a:pos x="661" y="1425"/>
                </a:cxn>
                <a:cxn ang="0">
                  <a:pos x="762" y="1420"/>
                </a:cxn>
                <a:cxn ang="0">
                  <a:pos x="918" y="1430"/>
                </a:cxn>
                <a:cxn ang="0">
                  <a:pos x="978" y="1418"/>
                </a:cxn>
                <a:cxn ang="0">
                  <a:pos x="1083" y="1475"/>
                </a:cxn>
                <a:cxn ang="0">
                  <a:pos x="1140" y="1435"/>
                </a:cxn>
                <a:cxn ang="0">
                  <a:pos x="1331" y="1201"/>
                </a:cxn>
                <a:cxn ang="0">
                  <a:pos x="1352" y="1079"/>
                </a:cxn>
                <a:cxn ang="0">
                  <a:pos x="1375" y="1017"/>
                </a:cxn>
                <a:cxn ang="0">
                  <a:pos x="1427" y="900"/>
                </a:cxn>
                <a:cxn ang="0">
                  <a:pos x="1442" y="779"/>
                </a:cxn>
                <a:cxn ang="0">
                  <a:pos x="1416" y="672"/>
                </a:cxn>
                <a:cxn ang="0">
                  <a:pos x="1473" y="674"/>
                </a:cxn>
                <a:cxn ang="0">
                  <a:pos x="1412" y="584"/>
                </a:cxn>
                <a:cxn ang="0">
                  <a:pos x="1330" y="492"/>
                </a:cxn>
                <a:cxn ang="0">
                  <a:pos x="1182" y="518"/>
                </a:cxn>
                <a:cxn ang="0">
                  <a:pos x="1098" y="350"/>
                </a:cxn>
                <a:cxn ang="0">
                  <a:pos x="1183" y="284"/>
                </a:cxn>
                <a:cxn ang="0">
                  <a:pos x="1172" y="203"/>
                </a:cxn>
              </a:cxnLst>
              <a:rect l="0" t="0" r="r" b="b"/>
              <a:pathLst>
                <a:path w="1479" h="1510">
                  <a:moveTo>
                    <a:pt x="1287" y="124"/>
                  </a:moveTo>
                  <a:lnTo>
                    <a:pt x="1286" y="114"/>
                  </a:lnTo>
                  <a:lnTo>
                    <a:pt x="1287" y="108"/>
                  </a:lnTo>
                  <a:lnTo>
                    <a:pt x="1289" y="101"/>
                  </a:lnTo>
                  <a:lnTo>
                    <a:pt x="1293" y="96"/>
                  </a:lnTo>
                  <a:lnTo>
                    <a:pt x="1297" y="91"/>
                  </a:lnTo>
                  <a:lnTo>
                    <a:pt x="1300" y="86"/>
                  </a:lnTo>
                  <a:lnTo>
                    <a:pt x="1302" y="79"/>
                  </a:lnTo>
                  <a:lnTo>
                    <a:pt x="1304" y="73"/>
                  </a:lnTo>
                  <a:lnTo>
                    <a:pt x="1309" y="53"/>
                  </a:lnTo>
                  <a:lnTo>
                    <a:pt x="1313" y="31"/>
                  </a:lnTo>
                  <a:lnTo>
                    <a:pt x="1314" y="26"/>
                  </a:lnTo>
                  <a:lnTo>
                    <a:pt x="1313" y="21"/>
                  </a:lnTo>
                  <a:lnTo>
                    <a:pt x="1313" y="16"/>
                  </a:lnTo>
                  <a:lnTo>
                    <a:pt x="1310" y="12"/>
                  </a:lnTo>
                  <a:lnTo>
                    <a:pt x="1308" y="9"/>
                  </a:lnTo>
                  <a:lnTo>
                    <a:pt x="1305" y="5"/>
                  </a:lnTo>
                  <a:lnTo>
                    <a:pt x="1300" y="4"/>
                  </a:lnTo>
                  <a:lnTo>
                    <a:pt x="1293" y="3"/>
                  </a:lnTo>
                  <a:lnTo>
                    <a:pt x="1278" y="1"/>
                  </a:lnTo>
                  <a:lnTo>
                    <a:pt x="1260" y="0"/>
                  </a:lnTo>
                  <a:lnTo>
                    <a:pt x="1239" y="1"/>
                  </a:lnTo>
                  <a:lnTo>
                    <a:pt x="1218" y="3"/>
                  </a:lnTo>
                  <a:lnTo>
                    <a:pt x="1199" y="4"/>
                  </a:lnTo>
                  <a:lnTo>
                    <a:pt x="1178" y="8"/>
                  </a:lnTo>
                  <a:lnTo>
                    <a:pt x="1161" y="12"/>
                  </a:lnTo>
                  <a:lnTo>
                    <a:pt x="1146" y="16"/>
                  </a:lnTo>
                  <a:lnTo>
                    <a:pt x="1134" y="21"/>
                  </a:lnTo>
                  <a:lnTo>
                    <a:pt x="1124" y="26"/>
                  </a:lnTo>
                  <a:lnTo>
                    <a:pt x="1115" y="32"/>
                  </a:lnTo>
                  <a:lnTo>
                    <a:pt x="1107" y="39"/>
                  </a:lnTo>
                  <a:lnTo>
                    <a:pt x="1092" y="52"/>
                  </a:lnTo>
                  <a:lnTo>
                    <a:pt x="1074" y="67"/>
                  </a:lnTo>
                  <a:lnTo>
                    <a:pt x="1068" y="78"/>
                  </a:lnTo>
                  <a:lnTo>
                    <a:pt x="1061" y="87"/>
                  </a:lnTo>
                  <a:lnTo>
                    <a:pt x="1055" y="96"/>
                  </a:lnTo>
                  <a:lnTo>
                    <a:pt x="1047" y="105"/>
                  </a:lnTo>
                  <a:lnTo>
                    <a:pt x="1038" y="111"/>
                  </a:lnTo>
                  <a:lnTo>
                    <a:pt x="1028" y="117"/>
                  </a:lnTo>
                  <a:lnTo>
                    <a:pt x="1016" y="122"/>
                  </a:lnTo>
                  <a:lnTo>
                    <a:pt x="1003" y="124"/>
                  </a:lnTo>
                  <a:lnTo>
                    <a:pt x="985" y="126"/>
                  </a:lnTo>
                  <a:lnTo>
                    <a:pt x="960" y="126"/>
                  </a:lnTo>
                  <a:lnTo>
                    <a:pt x="949" y="128"/>
                  </a:lnTo>
                  <a:lnTo>
                    <a:pt x="940" y="131"/>
                  </a:lnTo>
                  <a:lnTo>
                    <a:pt x="936" y="133"/>
                  </a:lnTo>
                  <a:lnTo>
                    <a:pt x="933" y="136"/>
                  </a:lnTo>
                  <a:lnTo>
                    <a:pt x="931" y="140"/>
                  </a:lnTo>
                  <a:lnTo>
                    <a:pt x="931" y="144"/>
                  </a:lnTo>
                  <a:lnTo>
                    <a:pt x="931" y="152"/>
                  </a:lnTo>
                  <a:lnTo>
                    <a:pt x="933" y="161"/>
                  </a:lnTo>
                  <a:lnTo>
                    <a:pt x="936" y="167"/>
                  </a:lnTo>
                  <a:lnTo>
                    <a:pt x="941" y="175"/>
                  </a:lnTo>
                  <a:lnTo>
                    <a:pt x="946" y="181"/>
                  </a:lnTo>
                  <a:lnTo>
                    <a:pt x="951" y="188"/>
                  </a:lnTo>
                  <a:lnTo>
                    <a:pt x="959" y="194"/>
                  </a:lnTo>
                  <a:lnTo>
                    <a:pt x="966" y="200"/>
                  </a:lnTo>
                  <a:lnTo>
                    <a:pt x="982" y="210"/>
                  </a:lnTo>
                  <a:lnTo>
                    <a:pt x="999" y="219"/>
                  </a:lnTo>
                  <a:lnTo>
                    <a:pt x="1015" y="228"/>
                  </a:lnTo>
                  <a:lnTo>
                    <a:pt x="1030" y="234"/>
                  </a:lnTo>
                  <a:lnTo>
                    <a:pt x="1046" y="238"/>
                  </a:lnTo>
                  <a:lnTo>
                    <a:pt x="1073" y="245"/>
                  </a:lnTo>
                  <a:lnTo>
                    <a:pt x="1083" y="249"/>
                  </a:lnTo>
                  <a:lnTo>
                    <a:pt x="1091" y="253"/>
                  </a:lnTo>
                  <a:lnTo>
                    <a:pt x="1092" y="255"/>
                  </a:lnTo>
                  <a:lnTo>
                    <a:pt x="1091" y="258"/>
                  </a:lnTo>
                  <a:lnTo>
                    <a:pt x="1089" y="260"/>
                  </a:lnTo>
                  <a:lnTo>
                    <a:pt x="1083" y="263"/>
                  </a:lnTo>
                  <a:lnTo>
                    <a:pt x="1056" y="275"/>
                  </a:lnTo>
                  <a:lnTo>
                    <a:pt x="1034" y="285"/>
                  </a:lnTo>
                  <a:lnTo>
                    <a:pt x="1023" y="288"/>
                  </a:lnTo>
                  <a:lnTo>
                    <a:pt x="1011" y="290"/>
                  </a:lnTo>
                  <a:lnTo>
                    <a:pt x="998" y="289"/>
                  </a:lnTo>
                  <a:lnTo>
                    <a:pt x="984" y="285"/>
                  </a:lnTo>
                  <a:lnTo>
                    <a:pt x="972" y="282"/>
                  </a:lnTo>
                  <a:lnTo>
                    <a:pt x="962" y="281"/>
                  </a:lnTo>
                  <a:lnTo>
                    <a:pt x="953" y="281"/>
                  </a:lnTo>
                  <a:lnTo>
                    <a:pt x="944" y="282"/>
                  </a:lnTo>
                  <a:lnTo>
                    <a:pt x="936" y="284"/>
                  </a:lnTo>
                  <a:lnTo>
                    <a:pt x="928" y="288"/>
                  </a:lnTo>
                  <a:lnTo>
                    <a:pt x="923" y="291"/>
                  </a:lnTo>
                  <a:lnTo>
                    <a:pt x="918" y="295"/>
                  </a:lnTo>
                  <a:lnTo>
                    <a:pt x="915" y="301"/>
                  </a:lnTo>
                  <a:lnTo>
                    <a:pt x="912" y="307"/>
                  </a:lnTo>
                  <a:lnTo>
                    <a:pt x="912" y="314"/>
                  </a:lnTo>
                  <a:lnTo>
                    <a:pt x="915" y="321"/>
                  </a:lnTo>
                  <a:lnTo>
                    <a:pt x="919" y="329"/>
                  </a:lnTo>
                  <a:lnTo>
                    <a:pt x="924" y="338"/>
                  </a:lnTo>
                  <a:lnTo>
                    <a:pt x="933" y="347"/>
                  </a:lnTo>
                  <a:lnTo>
                    <a:pt x="944" y="356"/>
                  </a:lnTo>
                  <a:lnTo>
                    <a:pt x="947" y="360"/>
                  </a:lnTo>
                  <a:lnTo>
                    <a:pt x="949" y="363"/>
                  </a:lnTo>
                  <a:lnTo>
                    <a:pt x="950" y="365"/>
                  </a:lnTo>
                  <a:lnTo>
                    <a:pt x="949" y="367"/>
                  </a:lnTo>
                  <a:lnTo>
                    <a:pt x="944" y="369"/>
                  </a:lnTo>
                  <a:lnTo>
                    <a:pt x="934" y="370"/>
                  </a:lnTo>
                  <a:lnTo>
                    <a:pt x="911" y="370"/>
                  </a:lnTo>
                  <a:lnTo>
                    <a:pt x="894" y="373"/>
                  </a:lnTo>
                  <a:lnTo>
                    <a:pt x="889" y="373"/>
                  </a:lnTo>
                  <a:lnTo>
                    <a:pt x="885" y="373"/>
                  </a:lnTo>
                  <a:lnTo>
                    <a:pt x="883" y="372"/>
                  </a:lnTo>
                  <a:lnTo>
                    <a:pt x="881" y="369"/>
                  </a:lnTo>
                  <a:lnTo>
                    <a:pt x="879" y="361"/>
                  </a:lnTo>
                  <a:lnTo>
                    <a:pt x="877" y="352"/>
                  </a:lnTo>
                  <a:lnTo>
                    <a:pt x="876" y="342"/>
                  </a:lnTo>
                  <a:lnTo>
                    <a:pt x="874" y="333"/>
                  </a:lnTo>
                  <a:lnTo>
                    <a:pt x="871" y="328"/>
                  </a:lnTo>
                  <a:lnTo>
                    <a:pt x="868" y="324"/>
                  </a:lnTo>
                  <a:lnTo>
                    <a:pt x="863" y="321"/>
                  </a:lnTo>
                  <a:lnTo>
                    <a:pt x="858" y="320"/>
                  </a:lnTo>
                  <a:lnTo>
                    <a:pt x="831" y="311"/>
                  </a:lnTo>
                  <a:lnTo>
                    <a:pt x="809" y="302"/>
                  </a:lnTo>
                  <a:lnTo>
                    <a:pt x="804" y="302"/>
                  </a:lnTo>
                  <a:lnTo>
                    <a:pt x="797" y="301"/>
                  </a:lnTo>
                  <a:lnTo>
                    <a:pt x="792" y="301"/>
                  </a:lnTo>
                  <a:lnTo>
                    <a:pt x="787" y="302"/>
                  </a:lnTo>
                  <a:lnTo>
                    <a:pt x="780" y="303"/>
                  </a:lnTo>
                  <a:lnTo>
                    <a:pt x="774" y="307"/>
                  </a:lnTo>
                  <a:lnTo>
                    <a:pt x="767" y="311"/>
                  </a:lnTo>
                  <a:lnTo>
                    <a:pt x="761" y="315"/>
                  </a:lnTo>
                  <a:lnTo>
                    <a:pt x="753" y="320"/>
                  </a:lnTo>
                  <a:lnTo>
                    <a:pt x="748" y="323"/>
                  </a:lnTo>
                  <a:lnTo>
                    <a:pt x="744" y="323"/>
                  </a:lnTo>
                  <a:lnTo>
                    <a:pt x="740" y="320"/>
                  </a:lnTo>
                  <a:lnTo>
                    <a:pt x="739" y="316"/>
                  </a:lnTo>
                  <a:lnTo>
                    <a:pt x="738" y="311"/>
                  </a:lnTo>
                  <a:lnTo>
                    <a:pt x="736" y="304"/>
                  </a:lnTo>
                  <a:lnTo>
                    <a:pt x="736" y="297"/>
                  </a:lnTo>
                  <a:lnTo>
                    <a:pt x="735" y="281"/>
                  </a:lnTo>
                  <a:lnTo>
                    <a:pt x="732" y="264"/>
                  </a:lnTo>
                  <a:lnTo>
                    <a:pt x="730" y="258"/>
                  </a:lnTo>
                  <a:lnTo>
                    <a:pt x="727" y="251"/>
                  </a:lnTo>
                  <a:lnTo>
                    <a:pt x="722" y="246"/>
                  </a:lnTo>
                  <a:lnTo>
                    <a:pt x="717" y="244"/>
                  </a:lnTo>
                  <a:lnTo>
                    <a:pt x="686" y="228"/>
                  </a:lnTo>
                  <a:lnTo>
                    <a:pt x="649" y="210"/>
                  </a:lnTo>
                  <a:lnTo>
                    <a:pt x="640" y="207"/>
                  </a:lnTo>
                  <a:lnTo>
                    <a:pt x="633" y="206"/>
                  </a:lnTo>
                  <a:lnTo>
                    <a:pt x="626" y="205"/>
                  </a:lnTo>
                  <a:lnTo>
                    <a:pt x="620" y="206"/>
                  </a:lnTo>
                  <a:lnTo>
                    <a:pt x="618" y="207"/>
                  </a:lnTo>
                  <a:lnTo>
                    <a:pt x="616" y="210"/>
                  </a:lnTo>
                  <a:lnTo>
                    <a:pt x="614" y="212"/>
                  </a:lnTo>
                  <a:lnTo>
                    <a:pt x="613" y="215"/>
                  </a:lnTo>
                  <a:lnTo>
                    <a:pt x="613" y="223"/>
                  </a:lnTo>
                  <a:lnTo>
                    <a:pt x="614" y="233"/>
                  </a:lnTo>
                  <a:lnTo>
                    <a:pt x="614" y="238"/>
                  </a:lnTo>
                  <a:lnTo>
                    <a:pt x="614" y="242"/>
                  </a:lnTo>
                  <a:lnTo>
                    <a:pt x="613" y="245"/>
                  </a:lnTo>
                  <a:lnTo>
                    <a:pt x="611" y="246"/>
                  </a:lnTo>
                  <a:lnTo>
                    <a:pt x="604" y="246"/>
                  </a:lnTo>
                  <a:lnTo>
                    <a:pt x="598" y="244"/>
                  </a:lnTo>
                  <a:lnTo>
                    <a:pt x="581" y="232"/>
                  </a:lnTo>
                  <a:lnTo>
                    <a:pt x="570" y="223"/>
                  </a:lnTo>
                  <a:lnTo>
                    <a:pt x="557" y="206"/>
                  </a:lnTo>
                  <a:lnTo>
                    <a:pt x="551" y="193"/>
                  </a:lnTo>
                  <a:lnTo>
                    <a:pt x="550" y="190"/>
                  </a:lnTo>
                  <a:lnTo>
                    <a:pt x="547" y="189"/>
                  </a:lnTo>
                  <a:lnTo>
                    <a:pt x="544" y="189"/>
                  </a:lnTo>
                  <a:lnTo>
                    <a:pt x="542" y="190"/>
                  </a:lnTo>
                  <a:lnTo>
                    <a:pt x="534" y="196"/>
                  </a:lnTo>
                  <a:lnTo>
                    <a:pt x="522" y="206"/>
                  </a:lnTo>
                  <a:lnTo>
                    <a:pt x="508" y="216"/>
                  </a:lnTo>
                  <a:lnTo>
                    <a:pt x="485" y="234"/>
                  </a:lnTo>
                  <a:lnTo>
                    <a:pt x="481" y="238"/>
                  </a:lnTo>
                  <a:lnTo>
                    <a:pt x="476" y="244"/>
                  </a:lnTo>
                  <a:lnTo>
                    <a:pt x="473" y="247"/>
                  </a:lnTo>
                  <a:lnTo>
                    <a:pt x="472" y="251"/>
                  </a:lnTo>
                  <a:lnTo>
                    <a:pt x="472" y="254"/>
                  </a:lnTo>
                  <a:lnTo>
                    <a:pt x="475" y="257"/>
                  </a:lnTo>
                  <a:lnTo>
                    <a:pt x="480" y="258"/>
                  </a:lnTo>
                  <a:lnTo>
                    <a:pt x="486" y="259"/>
                  </a:lnTo>
                  <a:lnTo>
                    <a:pt x="497" y="258"/>
                  </a:lnTo>
                  <a:lnTo>
                    <a:pt x="511" y="257"/>
                  </a:lnTo>
                  <a:lnTo>
                    <a:pt x="517" y="255"/>
                  </a:lnTo>
                  <a:lnTo>
                    <a:pt x="524" y="255"/>
                  </a:lnTo>
                  <a:lnTo>
                    <a:pt x="529" y="255"/>
                  </a:lnTo>
                  <a:lnTo>
                    <a:pt x="532" y="258"/>
                  </a:lnTo>
                  <a:lnTo>
                    <a:pt x="529" y="260"/>
                  </a:lnTo>
                  <a:lnTo>
                    <a:pt x="525" y="266"/>
                  </a:lnTo>
                  <a:lnTo>
                    <a:pt x="522" y="273"/>
                  </a:lnTo>
                  <a:lnTo>
                    <a:pt x="519" y="281"/>
                  </a:lnTo>
                  <a:lnTo>
                    <a:pt x="515" y="288"/>
                  </a:lnTo>
                  <a:lnTo>
                    <a:pt x="508" y="293"/>
                  </a:lnTo>
                  <a:lnTo>
                    <a:pt x="504" y="294"/>
                  </a:lnTo>
                  <a:lnTo>
                    <a:pt x="499" y="295"/>
                  </a:lnTo>
                  <a:lnTo>
                    <a:pt x="494" y="295"/>
                  </a:lnTo>
                  <a:lnTo>
                    <a:pt x="487" y="294"/>
                  </a:lnTo>
                  <a:lnTo>
                    <a:pt x="469" y="289"/>
                  </a:lnTo>
                  <a:lnTo>
                    <a:pt x="446" y="286"/>
                  </a:lnTo>
                  <a:lnTo>
                    <a:pt x="441" y="286"/>
                  </a:lnTo>
                  <a:lnTo>
                    <a:pt x="436" y="286"/>
                  </a:lnTo>
                  <a:lnTo>
                    <a:pt x="432" y="288"/>
                  </a:lnTo>
                  <a:lnTo>
                    <a:pt x="428" y="289"/>
                  </a:lnTo>
                  <a:lnTo>
                    <a:pt x="427" y="291"/>
                  </a:lnTo>
                  <a:lnTo>
                    <a:pt x="425" y="295"/>
                  </a:lnTo>
                  <a:lnTo>
                    <a:pt x="425" y="299"/>
                  </a:lnTo>
                  <a:lnTo>
                    <a:pt x="427" y="304"/>
                  </a:lnTo>
                  <a:lnTo>
                    <a:pt x="433" y="315"/>
                  </a:lnTo>
                  <a:lnTo>
                    <a:pt x="445" y="328"/>
                  </a:lnTo>
                  <a:lnTo>
                    <a:pt x="459" y="343"/>
                  </a:lnTo>
                  <a:lnTo>
                    <a:pt x="476" y="359"/>
                  </a:lnTo>
                  <a:lnTo>
                    <a:pt x="494" y="374"/>
                  </a:lnTo>
                  <a:lnTo>
                    <a:pt x="511" y="387"/>
                  </a:lnTo>
                  <a:lnTo>
                    <a:pt x="519" y="393"/>
                  </a:lnTo>
                  <a:lnTo>
                    <a:pt x="526" y="396"/>
                  </a:lnTo>
                  <a:lnTo>
                    <a:pt x="532" y="399"/>
                  </a:lnTo>
                  <a:lnTo>
                    <a:pt x="537" y="400"/>
                  </a:lnTo>
                  <a:lnTo>
                    <a:pt x="543" y="400"/>
                  </a:lnTo>
                  <a:lnTo>
                    <a:pt x="547" y="402"/>
                  </a:lnTo>
                  <a:lnTo>
                    <a:pt x="550" y="404"/>
                  </a:lnTo>
                  <a:lnTo>
                    <a:pt x="552" y="407"/>
                  </a:lnTo>
                  <a:lnTo>
                    <a:pt x="554" y="411"/>
                  </a:lnTo>
                  <a:lnTo>
                    <a:pt x="554" y="413"/>
                  </a:lnTo>
                  <a:lnTo>
                    <a:pt x="554" y="417"/>
                  </a:lnTo>
                  <a:lnTo>
                    <a:pt x="551" y="421"/>
                  </a:lnTo>
                  <a:lnTo>
                    <a:pt x="548" y="424"/>
                  </a:lnTo>
                  <a:lnTo>
                    <a:pt x="546" y="427"/>
                  </a:lnTo>
                  <a:lnTo>
                    <a:pt x="542" y="430"/>
                  </a:lnTo>
                  <a:lnTo>
                    <a:pt x="538" y="433"/>
                  </a:lnTo>
                  <a:lnTo>
                    <a:pt x="533" y="434"/>
                  </a:lnTo>
                  <a:lnTo>
                    <a:pt x="526" y="434"/>
                  </a:lnTo>
                  <a:lnTo>
                    <a:pt x="520" y="434"/>
                  </a:lnTo>
                  <a:lnTo>
                    <a:pt x="513" y="433"/>
                  </a:lnTo>
                  <a:lnTo>
                    <a:pt x="502" y="429"/>
                  </a:lnTo>
                  <a:lnTo>
                    <a:pt x="491" y="429"/>
                  </a:lnTo>
                  <a:lnTo>
                    <a:pt x="485" y="430"/>
                  </a:lnTo>
                  <a:lnTo>
                    <a:pt x="480" y="433"/>
                  </a:lnTo>
                  <a:lnTo>
                    <a:pt x="476" y="437"/>
                  </a:lnTo>
                  <a:lnTo>
                    <a:pt x="473" y="442"/>
                  </a:lnTo>
                  <a:lnTo>
                    <a:pt x="472" y="448"/>
                  </a:lnTo>
                  <a:lnTo>
                    <a:pt x="471" y="456"/>
                  </a:lnTo>
                  <a:lnTo>
                    <a:pt x="469" y="470"/>
                  </a:lnTo>
                  <a:lnTo>
                    <a:pt x="467" y="483"/>
                  </a:lnTo>
                  <a:lnTo>
                    <a:pt x="465" y="488"/>
                  </a:lnTo>
                  <a:lnTo>
                    <a:pt x="462" y="492"/>
                  </a:lnTo>
                  <a:lnTo>
                    <a:pt x="456" y="496"/>
                  </a:lnTo>
                  <a:lnTo>
                    <a:pt x="449" y="497"/>
                  </a:lnTo>
                  <a:lnTo>
                    <a:pt x="427" y="495"/>
                  </a:lnTo>
                  <a:lnTo>
                    <a:pt x="408" y="492"/>
                  </a:lnTo>
                  <a:lnTo>
                    <a:pt x="406" y="492"/>
                  </a:lnTo>
                  <a:lnTo>
                    <a:pt x="402" y="492"/>
                  </a:lnTo>
                  <a:lnTo>
                    <a:pt x="398" y="494"/>
                  </a:lnTo>
                  <a:lnTo>
                    <a:pt x="396" y="496"/>
                  </a:lnTo>
                  <a:lnTo>
                    <a:pt x="393" y="500"/>
                  </a:lnTo>
                  <a:lnTo>
                    <a:pt x="390" y="504"/>
                  </a:lnTo>
                  <a:lnTo>
                    <a:pt x="388" y="509"/>
                  </a:lnTo>
                  <a:lnTo>
                    <a:pt x="385" y="517"/>
                  </a:lnTo>
                  <a:lnTo>
                    <a:pt x="384" y="525"/>
                  </a:lnTo>
                  <a:lnTo>
                    <a:pt x="381" y="534"/>
                  </a:lnTo>
                  <a:lnTo>
                    <a:pt x="377" y="541"/>
                  </a:lnTo>
                  <a:lnTo>
                    <a:pt x="373" y="548"/>
                  </a:lnTo>
                  <a:lnTo>
                    <a:pt x="370" y="556"/>
                  </a:lnTo>
                  <a:lnTo>
                    <a:pt x="367" y="564"/>
                  </a:lnTo>
                  <a:lnTo>
                    <a:pt x="366" y="569"/>
                  </a:lnTo>
                  <a:lnTo>
                    <a:pt x="366" y="573"/>
                  </a:lnTo>
                  <a:lnTo>
                    <a:pt x="367" y="576"/>
                  </a:lnTo>
                  <a:lnTo>
                    <a:pt x="370" y="580"/>
                  </a:lnTo>
                  <a:lnTo>
                    <a:pt x="372" y="586"/>
                  </a:lnTo>
                  <a:lnTo>
                    <a:pt x="376" y="591"/>
                  </a:lnTo>
                  <a:lnTo>
                    <a:pt x="381" y="593"/>
                  </a:lnTo>
                  <a:lnTo>
                    <a:pt x="386" y="595"/>
                  </a:lnTo>
                  <a:lnTo>
                    <a:pt x="397" y="597"/>
                  </a:lnTo>
                  <a:lnTo>
                    <a:pt x="410" y="600"/>
                  </a:lnTo>
                  <a:lnTo>
                    <a:pt x="416" y="602"/>
                  </a:lnTo>
                  <a:lnTo>
                    <a:pt x="421" y="604"/>
                  </a:lnTo>
                  <a:lnTo>
                    <a:pt x="424" y="606"/>
                  </a:lnTo>
                  <a:lnTo>
                    <a:pt x="425" y="609"/>
                  </a:lnTo>
                  <a:lnTo>
                    <a:pt x="423" y="615"/>
                  </a:lnTo>
                  <a:lnTo>
                    <a:pt x="418" y="622"/>
                  </a:lnTo>
                  <a:lnTo>
                    <a:pt x="412" y="628"/>
                  </a:lnTo>
                  <a:lnTo>
                    <a:pt x="410" y="635"/>
                  </a:lnTo>
                  <a:lnTo>
                    <a:pt x="410" y="639"/>
                  </a:lnTo>
                  <a:lnTo>
                    <a:pt x="411" y="643"/>
                  </a:lnTo>
                  <a:lnTo>
                    <a:pt x="415" y="646"/>
                  </a:lnTo>
                  <a:lnTo>
                    <a:pt x="421" y="650"/>
                  </a:lnTo>
                  <a:lnTo>
                    <a:pt x="430" y="654"/>
                  </a:lnTo>
                  <a:lnTo>
                    <a:pt x="440" y="655"/>
                  </a:lnTo>
                  <a:lnTo>
                    <a:pt x="446" y="653"/>
                  </a:lnTo>
                  <a:lnTo>
                    <a:pt x="451" y="650"/>
                  </a:lnTo>
                  <a:lnTo>
                    <a:pt x="456" y="646"/>
                  </a:lnTo>
                  <a:lnTo>
                    <a:pt x="462" y="644"/>
                  </a:lnTo>
                  <a:lnTo>
                    <a:pt x="467" y="640"/>
                  </a:lnTo>
                  <a:lnTo>
                    <a:pt x="472" y="640"/>
                  </a:lnTo>
                  <a:lnTo>
                    <a:pt x="468" y="667"/>
                  </a:lnTo>
                  <a:lnTo>
                    <a:pt x="463" y="689"/>
                  </a:lnTo>
                  <a:lnTo>
                    <a:pt x="463" y="694"/>
                  </a:lnTo>
                  <a:lnTo>
                    <a:pt x="463" y="700"/>
                  </a:lnTo>
                  <a:lnTo>
                    <a:pt x="464" y="703"/>
                  </a:lnTo>
                  <a:lnTo>
                    <a:pt x="467" y="707"/>
                  </a:lnTo>
                  <a:lnTo>
                    <a:pt x="471" y="710"/>
                  </a:lnTo>
                  <a:lnTo>
                    <a:pt x="476" y="712"/>
                  </a:lnTo>
                  <a:lnTo>
                    <a:pt x="482" y="715"/>
                  </a:lnTo>
                  <a:lnTo>
                    <a:pt x="491" y="718"/>
                  </a:lnTo>
                  <a:lnTo>
                    <a:pt x="521" y="724"/>
                  </a:lnTo>
                  <a:lnTo>
                    <a:pt x="551" y="733"/>
                  </a:lnTo>
                  <a:lnTo>
                    <a:pt x="565" y="738"/>
                  </a:lnTo>
                  <a:lnTo>
                    <a:pt x="581" y="741"/>
                  </a:lnTo>
                  <a:lnTo>
                    <a:pt x="596" y="744"/>
                  </a:lnTo>
                  <a:lnTo>
                    <a:pt x="612" y="745"/>
                  </a:lnTo>
                  <a:lnTo>
                    <a:pt x="612" y="771"/>
                  </a:lnTo>
                  <a:lnTo>
                    <a:pt x="609" y="785"/>
                  </a:lnTo>
                  <a:lnTo>
                    <a:pt x="607" y="790"/>
                  </a:lnTo>
                  <a:lnTo>
                    <a:pt x="604" y="793"/>
                  </a:lnTo>
                  <a:lnTo>
                    <a:pt x="601" y="794"/>
                  </a:lnTo>
                  <a:lnTo>
                    <a:pt x="598" y="794"/>
                  </a:lnTo>
                  <a:lnTo>
                    <a:pt x="587" y="792"/>
                  </a:lnTo>
                  <a:lnTo>
                    <a:pt x="574" y="786"/>
                  </a:lnTo>
                  <a:lnTo>
                    <a:pt x="567" y="784"/>
                  </a:lnTo>
                  <a:lnTo>
                    <a:pt x="557" y="782"/>
                  </a:lnTo>
                  <a:lnTo>
                    <a:pt x="548" y="781"/>
                  </a:lnTo>
                  <a:lnTo>
                    <a:pt x="537" y="780"/>
                  </a:lnTo>
                  <a:lnTo>
                    <a:pt x="530" y="781"/>
                  </a:lnTo>
                  <a:lnTo>
                    <a:pt x="522" y="784"/>
                  </a:lnTo>
                  <a:lnTo>
                    <a:pt x="513" y="788"/>
                  </a:lnTo>
                  <a:lnTo>
                    <a:pt x="506" y="793"/>
                  </a:lnTo>
                  <a:lnTo>
                    <a:pt x="487" y="807"/>
                  </a:lnTo>
                  <a:lnTo>
                    <a:pt x="468" y="824"/>
                  </a:lnTo>
                  <a:lnTo>
                    <a:pt x="433" y="858"/>
                  </a:lnTo>
                  <a:lnTo>
                    <a:pt x="406" y="883"/>
                  </a:lnTo>
                  <a:lnTo>
                    <a:pt x="393" y="894"/>
                  </a:lnTo>
                  <a:lnTo>
                    <a:pt x="379" y="902"/>
                  </a:lnTo>
                  <a:lnTo>
                    <a:pt x="364" y="907"/>
                  </a:lnTo>
                  <a:lnTo>
                    <a:pt x="351" y="909"/>
                  </a:lnTo>
                  <a:lnTo>
                    <a:pt x="323" y="915"/>
                  </a:lnTo>
                  <a:lnTo>
                    <a:pt x="293" y="922"/>
                  </a:lnTo>
                  <a:lnTo>
                    <a:pt x="276" y="930"/>
                  </a:lnTo>
                  <a:lnTo>
                    <a:pt x="261" y="937"/>
                  </a:lnTo>
                  <a:lnTo>
                    <a:pt x="271" y="946"/>
                  </a:lnTo>
                  <a:lnTo>
                    <a:pt x="282" y="952"/>
                  </a:lnTo>
                  <a:lnTo>
                    <a:pt x="294" y="957"/>
                  </a:lnTo>
                  <a:lnTo>
                    <a:pt x="307" y="961"/>
                  </a:lnTo>
                  <a:lnTo>
                    <a:pt x="320" y="964"/>
                  </a:lnTo>
                  <a:lnTo>
                    <a:pt x="335" y="965"/>
                  </a:lnTo>
                  <a:lnTo>
                    <a:pt x="349" y="965"/>
                  </a:lnTo>
                  <a:lnTo>
                    <a:pt x="363" y="965"/>
                  </a:lnTo>
                  <a:lnTo>
                    <a:pt x="392" y="964"/>
                  </a:lnTo>
                  <a:lnTo>
                    <a:pt x="420" y="964"/>
                  </a:lnTo>
                  <a:lnTo>
                    <a:pt x="433" y="964"/>
                  </a:lnTo>
                  <a:lnTo>
                    <a:pt x="446" y="965"/>
                  </a:lnTo>
                  <a:lnTo>
                    <a:pt x="458" y="966"/>
                  </a:lnTo>
                  <a:lnTo>
                    <a:pt x="468" y="969"/>
                  </a:lnTo>
                  <a:lnTo>
                    <a:pt x="478" y="972"/>
                  </a:lnTo>
                  <a:lnTo>
                    <a:pt x="487" y="970"/>
                  </a:lnTo>
                  <a:lnTo>
                    <a:pt x="495" y="969"/>
                  </a:lnTo>
                  <a:lnTo>
                    <a:pt x="503" y="966"/>
                  </a:lnTo>
                  <a:lnTo>
                    <a:pt x="511" y="965"/>
                  </a:lnTo>
                  <a:lnTo>
                    <a:pt x="519" y="965"/>
                  </a:lnTo>
                  <a:lnTo>
                    <a:pt x="521" y="966"/>
                  </a:lnTo>
                  <a:lnTo>
                    <a:pt x="525" y="968"/>
                  </a:lnTo>
                  <a:lnTo>
                    <a:pt x="529" y="972"/>
                  </a:lnTo>
                  <a:lnTo>
                    <a:pt x="532" y="975"/>
                  </a:lnTo>
                  <a:lnTo>
                    <a:pt x="542" y="982"/>
                  </a:lnTo>
                  <a:lnTo>
                    <a:pt x="556" y="988"/>
                  </a:lnTo>
                  <a:lnTo>
                    <a:pt x="564" y="992"/>
                  </a:lnTo>
                  <a:lnTo>
                    <a:pt x="569" y="996"/>
                  </a:lnTo>
                  <a:lnTo>
                    <a:pt x="572" y="999"/>
                  </a:lnTo>
                  <a:lnTo>
                    <a:pt x="573" y="1000"/>
                  </a:lnTo>
                  <a:lnTo>
                    <a:pt x="574" y="1003"/>
                  </a:lnTo>
                  <a:lnTo>
                    <a:pt x="576" y="1005"/>
                  </a:lnTo>
                  <a:lnTo>
                    <a:pt x="530" y="1008"/>
                  </a:lnTo>
                  <a:lnTo>
                    <a:pt x="485" y="1010"/>
                  </a:lnTo>
                  <a:lnTo>
                    <a:pt x="463" y="1012"/>
                  </a:lnTo>
                  <a:lnTo>
                    <a:pt x="441" y="1012"/>
                  </a:lnTo>
                  <a:lnTo>
                    <a:pt x="419" y="1009"/>
                  </a:lnTo>
                  <a:lnTo>
                    <a:pt x="398" y="1005"/>
                  </a:lnTo>
                  <a:lnTo>
                    <a:pt x="377" y="1001"/>
                  </a:lnTo>
                  <a:lnTo>
                    <a:pt x="359" y="1000"/>
                  </a:lnTo>
                  <a:lnTo>
                    <a:pt x="342" y="1000"/>
                  </a:lnTo>
                  <a:lnTo>
                    <a:pt x="327" y="1003"/>
                  </a:lnTo>
                  <a:lnTo>
                    <a:pt x="311" y="1005"/>
                  </a:lnTo>
                  <a:lnTo>
                    <a:pt x="296" y="1009"/>
                  </a:lnTo>
                  <a:lnTo>
                    <a:pt x="279" y="1010"/>
                  </a:lnTo>
                  <a:lnTo>
                    <a:pt x="259" y="1012"/>
                  </a:lnTo>
                  <a:lnTo>
                    <a:pt x="247" y="1012"/>
                  </a:lnTo>
                  <a:lnTo>
                    <a:pt x="237" y="1013"/>
                  </a:lnTo>
                  <a:lnTo>
                    <a:pt x="230" y="1014"/>
                  </a:lnTo>
                  <a:lnTo>
                    <a:pt x="226" y="1017"/>
                  </a:lnTo>
                  <a:lnTo>
                    <a:pt x="222" y="1020"/>
                  </a:lnTo>
                  <a:lnTo>
                    <a:pt x="221" y="1022"/>
                  </a:lnTo>
                  <a:lnTo>
                    <a:pt x="221" y="1026"/>
                  </a:lnTo>
                  <a:lnTo>
                    <a:pt x="222" y="1031"/>
                  </a:lnTo>
                  <a:lnTo>
                    <a:pt x="226" y="1040"/>
                  </a:lnTo>
                  <a:lnTo>
                    <a:pt x="228" y="1053"/>
                  </a:lnTo>
                  <a:lnTo>
                    <a:pt x="228" y="1060"/>
                  </a:lnTo>
                  <a:lnTo>
                    <a:pt x="228" y="1066"/>
                  </a:lnTo>
                  <a:lnTo>
                    <a:pt x="226" y="1074"/>
                  </a:lnTo>
                  <a:lnTo>
                    <a:pt x="222" y="1082"/>
                  </a:lnTo>
                  <a:lnTo>
                    <a:pt x="219" y="1084"/>
                  </a:lnTo>
                  <a:lnTo>
                    <a:pt x="217" y="1086"/>
                  </a:lnTo>
                  <a:lnTo>
                    <a:pt x="213" y="1087"/>
                  </a:lnTo>
                  <a:lnTo>
                    <a:pt x="209" y="1086"/>
                  </a:lnTo>
                  <a:lnTo>
                    <a:pt x="202" y="1083"/>
                  </a:lnTo>
                  <a:lnTo>
                    <a:pt x="195" y="1077"/>
                  </a:lnTo>
                  <a:lnTo>
                    <a:pt x="186" y="1070"/>
                  </a:lnTo>
                  <a:lnTo>
                    <a:pt x="177" y="1064"/>
                  </a:lnTo>
                  <a:lnTo>
                    <a:pt x="167" y="1058"/>
                  </a:lnTo>
                  <a:lnTo>
                    <a:pt x="158" y="1056"/>
                  </a:lnTo>
                  <a:lnTo>
                    <a:pt x="149" y="1057"/>
                  </a:lnTo>
                  <a:lnTo>
                    <a:pt x="138" y="1057"/>
                  </a:lnTo>
                  <a:lnTo>
                    <a:pt x="133" y="1057"/>
                  </a:lnTo>
                  <a:lnTo>
                    <a:pt x="127" y="1057"/>
                  </a:lnTo>
                  <a:lnTo>
                    <a:pt x="122" y="1054"/>
                  </a:lnTo>
                  <a:lnTo>
                    <a:pt x="120" y="1052"/>
                  </a:lnTo>
                  <a:lnTo>
                    <a:pt x="110" y="1042"/>
                  </a:lnTo>
                  <a:lnTo>
                    <a:pt x="104" y="1035"/>
                  </a:lnTo>
                  <a:lnTo>
                    <a:pt x="99" y="1031"/>
                  </a:lnTo>
                  <a:lnTo>
                    <a:pt x="94" y="1030"/>
                  </a:lnTo>
                  <a:lnTo>
                    <a:pt x="79" y="1031"/>
                  </a:lnTo>
                  <a:lnTo>
                    <a:pt x="55" y="1035"/>
                  </a:lnTo>
                  <a:lnTo>
                    <a:pt x="41" y="1036"/>
                  </a:lnTo>
                  <a:lnTo>
                    <a:pt x="17" y="1039"/>
                  </a:lnTo>
                  <a:lnTo>
                    <a:pt x="7" y="1042"/>
                  </a:lnTo>
                  <a:lnTo>
                    <a:pt x="2" y="1045"/>
                  </a:lnTo>
                  <a:lnTo>
                    <a:pt x="0" y="1048"/>
                  </a:lnTo>
                  <a:lnTo>
                    <a:pt x="2" y="1051"/>
                  </a:lnTo>
                  <a:lnTo>
                    <a:pt x="4" y="1053"/>
                  </a:lnTo>
                  <a:lnTo>
                    <a:pt x="9" y="1056"/>
                  </a:lnTo>
                  <a:lnTo>
                    <a:pt x="29" y="1066"/>
                  </a:lnTo>
                  <a:lnTo>
                    <a:pt x="48" y="1074"/>
                  </a:lnTo>
                  <a:lnTo>
                    <a:pt x="69" y="1080"/>
                  </a:lnTo>
                  <a:lnTo>
                    <a:pt x="90" y="1087"/>
                  </a:lnTo>
                  <a:lnTo>
                    <a:pt x="110" y="1093"/>
                  </a:lnTo>
                  <a:lnTo>
                    <a:pt x="131" y="1101"/>
                  </a:lnTo>
                  <a:lnTo>
                    <a:pt x="151" y="1110"/>
                  </a:lnTo>
                  <a:lnTo>
                    <a:pt x="167" y="1121"/>
                  </a:lnTo>
                  <a:lnTo>
                    <a:pt x="177" y="1126"/>
                  </a:lnTo>
                  <a:lnTo>
                    <a:pt x="182" y="1131"/>
                  </a:lnTo>
                  <a:lnTo>
                    <a:pt x="186" y="1135"/>
                  </a:lnTo>
                  <a:lnTo>
                    <a:pt x="188" y="1139"/>
                  </a:lnTo>
                  <a:lnTo>
                    <a:pt x="188" y="1141"/>
                  </a:lnTo>
                  <a:lnTo>
                    <a:pt x="187" y="1143"/>
                  </a:lnTo>
                  <a:lnTo>
                    <a:pt x="183" y="1144"/>
                  </a:lnTo>
                  <a:lnTo>
                    <a:pt x="179" y="1144"/>
                  </a:lnTo>
                  <a:lnTo>
                    <a:pt x="158" y="1143"/>
                  </a:lnTo>
                  <a:lnTo>
                    <a:pt x="136" y="1141"/>
                  </a:lnTo>
                  <a:lnTo>
                    <a:pt x="113" y="1141"/>
                  </a:lnTo>
                  <a:lnTo>
                    <a:pt x="95" y="1144"/>
                  </a:lnTo>
                  <a:lnTo>
                    <a:pt x="86" y="1146"/>
                  </a:lnTo>
                  <a:lnTo>
                    <a:pt x="78" y="1150"/>
                  </a:lnTo>
                  <a:lnTo>
                    <a:pt x="69" y="1157"/>
                  </a:lnTo>
                  <a:lnTo>
                    <a:pt x="60" y="1165"/>
                  </a:lnTo>
                  <a:lnTo>
                    <a:pt x="41" y="1175"/>
                  </a:lnTo>
                  <a:lnTo>
                    <a:pt x="19" y="1185"/>
                  </a:lnTo>
                  <a:lnTo>
                    <a:pt x="15" y="1188"/>
                  </a:lnTo>
                  <a:lnTo>
                    <a:pt x="11" y="1192"/>
                  </a:lnTo>
                  <a:lnTo>
                    <a:pt x="8" y="1194"/>
                  </a:lnTo>
                  <a:lnTo>
                    <a:pt x="6" y="1200"/>
                  </a:lnTo>
                  <a:lnTo>
                    <a:pt x="6" y="1203"/>
                  </a:lnTo>
                  <a:lnTo>
                    <a:pt x="7" y="1209"/>
                  </a:lnTo>
                  <a:lnTo>
                    <a:pt x="9" y="1215"/>
                  </a:lnTo>
                  <a:lnTo>
                    <a:pt x="13" y="1222"/>
                  </a:lnTo>
                  <a:lnTo>
                    <a:pt x="22" y="1231"/>
                  </a:lnTo>
                  <a:lnTo>
                    <a:pt x="30" y="1235"/>
                  </a:lnTo>
                  <a:lnTo>
                    <a:pt x="31" y="1236"/>
                  </a:lnTo>
                  <a:lnTo>
                    <a:pt x="33" y="1240"/>
                  </a:lnTo>
                  <a:lnTo>
                    <a:pt x="33" y="1246"/>
                  </a:lnTo>
                  <a:lnTo>
                    <a:pt x="31" y="1254"/>
                  </a:lnTo>
                  <a:lnTo>
                    <a:pt x="30" y="1263"/>
                  </a:lnTo>
                  <a:lnTo>
                    <a:pt x="31" y="1270"/>
                  </a:lnTo>
                  <a:lnTo>
                    <a:pt x="34" y="1273"/>
                  </a:lnTo>
                  <a:lnTo>
                    <a:pt x="38" y="1276"/>
                  </a:lnTo>
                  <a:lnTo>
                    <a:pt x="51" y="1277"/>
                  </a:lnTo>
                  <a:lnTo>
                    <a:pt x="65" y="1277"/>
                  </a:lnTo>
                  <a:lnTo>
                    <a:pt x="79" y="1276"/>
                  </a:lnTo>
                  <a:lnTo>
                    <a:pt x="99" y="1276"/>
                  </a:lnTo>
                  <a:lnTo>
                    <a:pt x="109" y="1276"/>
                  </a:lnTo>
                  <a:lnTo>
                    <a:pt x="118" y="1277"/>
                  </a:lnTo>
                  <a:lnTo>
                    <a:pt x="122" y="1279"/>
                  </a:lnTo>
                  <a:lnTo>
                    <a:pt x="125" y="1280"/>
                  </a:lnTo>
                  <a:lnTo>
                    <a:pt x="126" y="1282"/>
                  </a:lnTo>
                  <a:lnTo>
                    <a:pt x="126" y="1284"/>
                  </a:lnTo>
                  <a:lnTo>
                    <a:pt x="113" y="1292"/>
                  </a:lnTo>
                  <a:lnTo>
                    <a:pt x="101" y="1301"/>
                  </a:lnTo>
                  <a:lnTo>
                    <a:pt x="91" y="1302"/>
                  </a:lnTo>
                  <a:lnTo>
                    <a:pt x="81" y="1304"/>
                  </a:lnTo>
                  <a:lnTo>
                    <a:pt x="77" y="1306"/>
                  </a:lnTo>
                  <a:lnTo>
                    <a:pt x="73" y="1308"/>
                  </a:lnTo>
                  <a:lnTo>
                    <a:pt x="72" y="1312"/>
                  </a:lnTo>
                  <a:lnTo>
                    <a:pt x="70" y="1317"/>
                  </a:lnTo>
                  <a:lnTo>
                    <a:pt x="70" y="1320"/>
                  </a:lnTo>
                  <a:lnTo>
                    <a:pt x="69" y="1321"/>
                  </a:lnTo>
                  <a:lnTo>
                    <a:pt x="68" y="1323"/>
                  </a:lnTo>
                  <a:lnTo>
                    <a:pt x="65" y="1324"/>
                  </a:lnTo>
                  <a:lnTo>
                    <a:pt x="60" y="1325"/>
                  </a:lnTo>
                  <a:lnTo>
                    <a:pt x="53" y="1327"/>
                  </a:lnTo>
                  <a:lnTo>
                    <a:pt x="41" y="1325"/>
                  </a:lnTo>
                  <a:lnTo>
                    <a:pt x="30" y="1325"/>
                  </a:lnTo>
                  <a:lnTo>
                    <a:pt x="20" y="1328"/>
                  </a:lnTo>
                  <a:lnTo>
                    <a:pt x="13" y="1332"/>
                  </a:lnTo>
                  <a:lnTo>
                    <a:pt x="12" y="1333"/>
                  </a:lnTo>
                  <a:lnTo>
                    <a:pt x="13" y="1336"/>
                  </a:lnTo>
                  <a:lnTo>
                    <a:pt x="17" y="1338"/>
                  </a:lnTo>
                  <a:lnTo>
                    <a:pt x="22" y="1339"/>
                  </a:lnTo>
                  <a:lnTo>
                    <a:pt x="37" y="1342"/>
                  </a:lnTo>
                  <a:lnTo>
                    <a:pt x="50" y="1345"/>
                  </a:lnTo>
                  <a:lnTo>
                    <a:pt x="64" y="1346"/>
                  </a:lnTo>
                  <a:lnTo>
                    <a:pt x="78" y="1347"/>
                  </a:lnTo>
                  <a:lnTo>
                    <a:pt x="107" y="1347"/>
                  </a:lnTo>
                  <a:lnTo>
                    <a:pt x="134" y="1347"/>
                  </a:lnTo>
                  <a:lnTo>
                    <a:pt x="148" y="1345"/>
                  </a:lnTo>
                  <a:lnTo>
                    <a:pt x="165" y="1341"/>
                  </a:lnTo>
                  <a:lnTo>
                    <a:pt x="173" y="1341"/>
                  </a:lnTo>
                  <a:lnTo>
                    <a:pt x="179" y="1341"/>
                  </a:lnTo>
                  <a:lnTo>
                    <a:pt x="183" y="1342"/>
                  </a:lnTo>
                  <a:lnTo>
                    <a:pt x="186" y="1343"/>
                  </a:lnTo>
                  <a:lnTo>
                    <a:pt x="188" y="1345"/>
                  </a:lnTo>
                  <a:lnTo>
                    <a:pt x="191" y="1349"/>
                  </a:lnTo>
                  <a:lnTo>
                    <a:pt x="193" y="1354"/>
                  </a:lnTo>
                  <a:lnTo>
                    <a:pt x="195" y="1358"/>
                  </a:lnTo>
                  <a:lnTo>
                    <a:pt x="193" y="1361"/>
                  </a:lnTo>
                  <a:lnTo>
                    <a:pt x="193" y="1365"/>
                  </a:lnTo>
                  <a:lnTo>
                    <a:pt x="191" y="1369"/>
                  </a:lnTo>
                  <a:lnTo>
                    <a:pt x="187" y="1372"/>
                  </a:lnTo>
                  <a:lnTo>
                    <a:pt x="184" y="1373"/>
                  </a:lnTo>
                  <a:lnTo>
                    <a:pt x="179" y="1376"/>
                  </a:lnTo>
                  <a:lnTo>
                    <a:pt x="170" y="1378"/>
                  </a:lnTo>
                  <a:lnTo>
                    <a:pt x="160" y="1380"/>
                  </a:lnTo>
                  <a:lnTo>
                    <a:pt x="149" y="1381"/>
                  </a:lnTo>
                  <a:lnTo>
                    <a:pt x="142" y="1381"/>
                  </a:lnTo>
                  <a:lnTo>
                    <a:pt x="130" y="1381"/>
                  </a:lnTo>
                  <a:lnTo>
                    <a:pt x="121" y="1382"/>
                  </a:lnTo>
                  <a:lnTo>
                    <a:pt x="113" y="1385"/>
                  </a:lnTo>
                  <a:lnTo>
                    <a:pt x="108" y="1389"/>
                  </a:lnTo>
                  <a:lnTo>
                    <a:pt x="101" y="1394"/>
                  </a:lnTo>
                  <a:lnTo>
                    <a:pt x="98" y="1400"/>
                  </a:lnTo>
                  <a:lnTo>
                    <a:pt x="95" y="1409"/>
                  </a:lnTo>
                  <a:lnTo>
                    <a:pt x="91" y="1420"/>
                  </a:lnTo>
                  <a:lnTo>
                    <a:pt x="99" y="1434"/>
                  </a:lnTo>
                  <a:lnTo>
                    <a:pt x="112" y="1435"/>
                  </a:lnTo>
                  <a:lnTo>
                    <a:pt x="125" y="1434"/>
                  </a:lnTo>
                  <a:lnTo>
                    <a:pt x="136" y="1433"/>
                  </a:lnTo>
                  <a:lnTo>
                    <a:pt x="149" y="1431"/>
                  </a:lnTo>
                  <a:lnTo>
                    <a:pt x="162" y="1429"/>
                  </a:lnTo>
                  <a:lnTo>
                    <a:pt x="175" y="1428"/>
                  </a:lnTo>
                  <a:lnTo>
                    <a:pt x="187" y="1428"/>
                  </a:lnTo>
                  <a:lnTo>
                    <a:pt x="199" y="1428"/>
                  </a:lnTo>
                  <a:lnTo>
                    <a:pt x="206" y="1430"/>
                  </a:lnTo>
                  <a:lnTo>
                    <a:pt x="213" y="1433"/>
                  </a:lnTo>
                  <a:lnTo>
                    <a:pt x="219" y="1437"/>
                  </a:lnTo>
                  <a:lnTo>
                    <a:pt x="226" y="1442"/>
                  </a:lnTo>
                  <a:lnTo>
                    <a:pt x="237" y="1453"/>
                  </a:lnTo>
                  <a:lnTo>
                    <a:pt x="249" y="1465"/>
                  </a:lnTo>
                  <a:lnTo>
                    <a:pt x="256" y="1470"/>
                  </a:lnTo>
                  <a:lnTo>
                    <a:pt x="263" y="1475"/>
                  </a:lnTo>
                  <a:lnTo>
                    <a:pt x="272" y="1479"/>
                  </a:lnTo>
                  <a:lnTo>
                    <a:pt x="282" y="1483"/>
                  </a:lnTo>
                  <a:lnTo>
                    <a:pt x="301" y="1491"/>
                  </a:lnTo>
                  <a:lnTo>
                    <a:pt x="323" y="1496"/>
                  </a:lnTo>
                  <a:lnTo>
                    <a:pt x="345" y="1500"/>
                  </a:lnTo>
                  <a:lnTo>
                    <a:pt x="367" y="1503"/>
                  </a:lnTo>
                  <a:lnTo>
                    <a:pt x="386" y="1504"/>
                  </a:lnTo>
                  <a:lnTo>
                    <a:pt x="405" y="1504"/>
                  </a:lnTo>
                  <a:lnTo>
                    <a:pt x="427" y="1507"/>
                  </a:lnTo>
                  <a:lnTo>
                    <a:pt x="453" y="1509"/>
                  </a:lnTo>
                  <a:lnTo>
                    <a:pt x="465" y="1510"/>
                  </a:lnTo>
                  <a:lnTo>
                    <a:pt x="477" y="1510"/>
                  </a:lnTo>
                  <a:lnTo>
                    <a:pt x="482" y="1509"/>
                  </a:lnTo>
                  <a:lnTo>
                    <a:pt x="487" y="1508"/>
                  </a:lnTo>
                  <a:lnTo>
                    <a:pt x="491" y="1505"/>
                  </a:lnTo>
                  <a:lnTo>
                    <a:pt x="495" y="1503"/>
                  </a:lnTo>
                  <a:lnTo>
                    <a:pt x="504" y="1498"/>
                  </a:lnTo>
                  <a:lnTo>
                    <a:pt x="512" y="1492"/>
                  </a:lnTo>
                  <a:lnTo>
                    <a:pt x="520" y="1486"/>
                  </a:lnTo>
                  <a:lnTo>
                    <a:pt x="525" y="1479"/>
                  </a:lnTo>
                  <a:lnTo>
                    <a:pt x="535" y="1464"/>
                  </a:lnTo>
                  <a:lnTo>
                    <a:pt x="546" y="1447"/>
                  </a:lnTo>
                  <a:lnTo>
                    <a:pt x="550" y="1441"/>
                  </a:lnTo>
                  <a:lnTo>
                    <a:pt x="552" y="1439"/>
                  </a:lnTo>
                  <a:lnTo>
                    <a:pt x="556" y="1441"/>
                  </a:lnTo>
                  <a:lnTo>
                    <a:pt x="559" y="1443"/>
                  </a:lnTo>
                  <a:lnTo>
                    <a:pt x="563" y="1448"/>
                  </a:lnTo>
                  <a:lnTo>
                    <a:pt x="565" y="1455"/>
                  </a:lnTo>
                  <a:lnTo>
                    <a:pt x="570" y="1460"/>
                  </a:lnTo>
                  <a:lnTo>
                    <a:pt x="577" y="1464"/>
                  </a:lnTo>
                  <a:lnTo>
                    <a:pt x="589" y="1468"/>
                  </a:lnTo>
                  <a:lnTo>
                    <a:pt x="598" y="1469"/>
                  </a:lnTo>
                  <a:lnTo>
                    <a:pt x="607" y="1469"/>
                  </a:lnTo>
                  <a:lnTo>
                    <a:pt x="614" y="1468"/>
                  </a:lnTo>
                  <a:lnTo>
                    <a:pt x="621" y="1465"/>
                  </a:lnTo>
                  <a:lnTo>
                    <a:pt x="626" y="1463"/>
                  </a:lnTo>
                  <a:lnTo>
                    <a:pt x="631" y="1457"/>
                  </a:lnTo>
                  <a:lnTo>
                    <a:pt x="635" y="1452"/>
                  </a:lnTo>
                  <a:lnTo>
                    <a:pt x="644" y="1442"/>
                  </a:lnTo>
                  <a:lnTo>
                    <a:pt x="652" y="1431"/>
                  </a:lnTo>
                  <a:lnTo>
                    <a:pt x="656" y="1428"/>
                  </a:lnTo>
                  <a:lnTo>
                    <a:pt x="661" y="1425"/>
                  </a:lnTo>
                  <a:lnTo>
                    <a:pt x="666" y="1424"/>
                  </a:lnTo>
                  <a:lnTo>
                    <a:pt x="673" y="1422"/>
                  </a:lnTo>
                  <a:lnTo>
                    <a:pt x="683" y="1425"/>
                  </a:lnTo>
                  <a:lnTo>
                    <a:pt x="690" y="1428"/>
                  </a:lnTo>
                  <a:lnTo>
                    <a:pt x="696" y="1433"/>
                  </a:lnTo>
                  <a:lnTo>
                    <a:pt x="701" y="1437"/>
                  </a:lnTo>
                  <a:lnTo>
                    <a:pt x="706" y="1441"/>
                  </a:lnTo>
                  <a:lnTo>
                    <a:pt x="715" y="1442"/>
                  </a:lnTo>
                  <a:lnTo>
                    <a:pt x="727" y="1442"/>
                  </a:lnTo>
                  <a:lnTo>
                    <a:pt x="743" y="1437"/>
                  </a:lnTo>
                  <a:lnTo>
                    <a:pt x="750" y="1434"/>
                  </a:lnTo>
                  <a:lnTo>
                    <a:pt x="756" y="1429"/>
                  </a:lnTo>
                  <a:lnTo>
                    <a:pt x="760" y="1425"/>
                  </a:lnTo>
                  <a:lnTo>
                    <a:pt x="762" y="1420"/>
                  </a:lnTo>
                  <a:lnTo>
                    <a:pt x="765" y="1409"/>
                  </a:lnTo>
                  <a:lnTo>
                    <a:pt x="766" y="1400"/>
                  </a:lnTo>
                  <a:lnTo>
                    <a:pt x="767" y="1395"/>
                  </a:lnTo>
                  <a:lnTo>
                    <a:pt x="769" y="1393"/>
                  </a:lnTo>
                  <a:lnTo>
                    <a:pt x="771" y="1390"/>
                  </a:lnTo>
                  <a:lnTo>
                    <a:pt x="775" y="1390"/>
                  </a:lnTo>
                  <a:lnTo>
                    <a:pt x="782" y="1390"/>
                  </a:lnTo>
                  <a:lnTo>
                    <a:pt x="789" y="1393"/>
                  </a:lnTo>
                  <a:lnTo>
                    <a:pt x="798" y="1396"/>
                  </a:lnTo>
                  <a:lnTo>
                    <a:pt x="811" y="1402"/>
                  </a:lnTo>
                  <a:lnTo>
                    <a:pt x="839" y="1411"/>
                  </a:lnTo>
                  <a:lnTo>
                    <a:pt x="879" y="1422"/>
                  </a:lnTo>
                  <a:lnTo>
                    <a:pt x="899" y="1428"/>
                  </a:lnTo>
                  <a:lnTo>
                    <a:pt x="918" y="1430"/>
                  </a:lnTo>
                  <a:lnTo>
                    <a:pt x="932" y="1433"/>
                  </a:lnTo>
                  <a:lnTo>
                    <a:pt x="940" y="1431"/>
                  </a:lnTo>
                  <a:lnTo>
                    <a:pt x="946" y="1426"/>
                  </a:lnTo>
                  <a:lnTo>
                    <a:pt x="953" y="1418"/>
                  </a:lnTo>
                  <a:lnTo>
                    <a:pt x="958" y="1409"/>
                  </a:lnTo>
                  <a:lnTo>
                    <a:pt x="963" y="1403"/>
                  </a:lnTo>
                  <a:lnTo>
                    <a:pt x="966" y="1399"/>
                  </a:lnTo>
                  <a:lnTo>
                    <a:pt x="968" y="1398"/>
                  </a:lnTo>
                  <a:lnTo>
                    <a:pt x="969" y="1396"/>
                  </a:lnTo>
                  <a:lnTo>
                    <a:pt x="972" y="1398"/>
                  </a:lnTo>
                  <a:lnTo>
                    <a:pt x="973" y="1400"/>
                  </a:lnTo>
                  <a:lnTo>
                    <a:pt x="975" y="1404"/>
                  </a:lnTo>
                  <a:lnTo>
                    <a:pt x="977" y="1411"/>
                  </a:lnTo>
                  <a:lnTo>
                    <a:pt x="978" y="1418"/>
                  </a:lnTo>
                  <a:lnTo>
                    <a:pt x="981" y="1433"/>
                  </a:lnTo>
                  <a:lnTo>
                    <a:pt x="984" y="1442"/>
                  </a:lnTo>
                  <a:lnTo>
                    <a:pt x="986" y="1444"/>
                  </a:lnTo>
                  <a:lnTo>
                    <a:pt x="989" y="1447"/>
                  </a:lnTo>
                  <a:lnTo>
                    <a:pt x="991" y="1447"/>
                  </a:lnTo>
                  <a:lnTo>
                    <a:pt x="994" y="1448"/>
                  </a:lnTo>
                  <a:lnTo>
                    <a:pt x="1008" y="1446"/>
                  </a:lnTo>
                  <a:lnTo>
                    <a:pt x="1032" y="1443"/>
                  </a:lnTo>
                  <a:lnTo>
                    <a:pt x="1037" y="1443"/>
                  </a:lnTo>
                  <a:lnTo>
                    <a:pt x="1043" y="1446"/>
                  </a:lnTo>
                  <a:lnTo>
                    <a:pt x="1050" y="1450"/>
                  </a:lnTo>
                  <a:lnTo>
                    <a:pt x="1056" y="1453"/>
                  </a:lnTo>
                  <a:lnTo>
                    <a:pt x="1069" y="1464"/>
                  </a:lnTo>
                  <a:lnTo>
                    <a:pt x="1083" y="1475"/>
                  </a:lnTo>
                  <a:lnTo>
                    <a:pt x="1098" y="1487"/>
                  </a:lnTo>
                  <a:lnTo>
                    <a:pt x="1111" y="1495"/>
                  </a:lnTo>
                  <a:lnTo>
                    <a:pt x="1117" y="1498"/>
                  </a:lnTo>
                  <a:lnTo>
                    <a:pt x="1122" y="1498"/>
                  </a:lnTo>
                  <a:lnTo>
                    <a:pt x="1127" y="1496"/>
                  </a:lnTo>
                  <a:lnTo>
                    <a:pt x="1133" y="1494"/>
                  </a:lnTo>
                  <a:lnTo>
                    <a:pt x="1138" y="1488"/>
                  </a:lnTo>
                  <a:lnTo>
                    <a:pt x="1142" y="1483"/>
                  </a:lnTo>
                  <a:lnTo>
                    <a:pt x="1144" y="1478"/>
                  </a:lnTo>
                  <a:lnTo>
                    <a:pt x="1146" y="1473"/>
                  </a:lnTo>
                  <a:lnTo>
                    <a:pt x="1146" y="1464"/>
                  </a:lnTo>
                  <a:lnTo>
                    <a:pt x="1143" y="1456"/>
                  </a:lnTo>
                  <a:lnTo>
                    <a:pt x="1140" y="1446"/>
                  </a:lnTo>
                  <a:lnTo>
                    <a:pt x="1140" y="1435"/>
                  </a:lnTo>
                  <a:lnTo>
                    <a:pt x="1142" y="1430"/>
                  </a:lnTo>
                  <a:lnTo>
                    <a:pt x="1144" y="1424"/>
                  </a:lnTo>
                  <a:lnTo>
                    <a:pt x="1148" y="1416"/>
                  </a:lnTo>
                  <a:lnTo>
                    <a:pt x="1155" y="1408"/>
                  </a:lnTo>
                  <a:lnTo>
                    <a:pt x="1239" y="1304"/>
                  </a:lnTo>
                  <a:lnTo>
                    <a:pt x="1241" y="1294"/>
                  </a:lnTo>
                  <a:lnTo>
                    <a:pt x="1245" y="1285"/>
                  </a:lnTo>
                  <a:lnTo>
                    <a:pt x="1249" y="1277"/>
                  </a:lnTo>
                  <a:lnTo>
                    <a:pt x="1254" y="1271"/>
                  </a:lnTo>
                  <a:lnTo>
                    <a:pt x="1263" y="1258"/>
                  </a:lnTo>
                  <a:lnTo>
                    <a:pt x="1275" y="1246"/>
                  </a:lnTo>
                  <a:lnTo>
                    <a:pt x="1298" y="1227"/>
                  </a:lnTo>
                  <a:lnTo>
                    <a:pt x="1327" y="1205"/>
                  </a:lnTo>
                  <a:lnTo>
                    <a:pt x="1331" y="1201"/>
                  </a:lnTo>
                  <a:lnTo>
                    <a:pt x="1333" y="1196"/>
                  </a:lnTo>
                  <a:lnTo>
                    <a:pt x="1336" y="1190"/>
                  </a:lnTo>
                  <a:lnTo>
                    <a:pt x="1339" y="1185"/>
                  </a:lnTo>
                  <a:lnTo>
                    <a:pt x="1341" y="1172"/>
                  </a:lnTo>
                  <a:lnTo>
                    <a:pt x="1344" y="1158"/>
                  </a:lnTo>
                  <a:lnTo>
                    <a:pt x="1345" y="1144"/>
                  </a:lnTo>
                  <a:lnTo>
                    <a:pt x="1346" y="1130"/>
                  </a:lnTo>
                  <a:lnTo>
                    <a:pt x="1349" y="1117"/>
                  </a:lnTo>
                  <a:lnTo>
                    <a:pt x="1354" y="1105"/>
                  </a:lnTo>
                  <a:lnTo>
                    <a:pt x="1355" y="1101"/>
                  </a:lnTo>
                  <a:lnTo>
                    <a:pt x="1357" y="1096"/>
                  </a:lnTo>
                  <a:lnTo>
                    <a:pt x="1357" y="1092"/>
                  </a:lnTo>
                  <a:lnTo>
                    <a:pt x="1355" y="1087"/>
                  </a:lnTo>
                  <a:lnTo>
                    <a:pt x="1352" y="1079"/>
                  </a:lnTo>
                  <a:lnTo>
                    <a:pt x="1346" y="1070"/>
                  </a:lnTo>
                  <a:lnTo>
                    <a:pt x="1341" y="1062"/>
                  </a:lnTo>
                  <a:lnTo>
                    <a:pt x="1337" y="1053"/>
                  </a:lnTo>
                  <a:lnTo>
                    <a:pt x="1333" y="1045"/>
                  </a:lnTo>
                  <a:lnTo>
                    <a:pt x="1332" y="1038"/>
                  </a:lnTo>
                  <a:lnTo>
                    <a:pt x="1333" y="1035"/>
                  </a:lnTo>
                  <a:lnTo>
                    <a:pt x="1335" y="1031"/>
                  </a:lnTo>
                  <a:lnTo>
                    <a:pt x="1337" y="1030"/>
                  </a:lnTo>
                  <a:lnTo>
                    <a:pt x="1340" y="1029"/>
                  </a:lnTo>
                  <a:lnTo>
                    <a:pt x="1346" y="1026"/>
                  </a:lnTo>
                  <a:lnTo>
                    <a:pt x="1354" y="1025"/>
                  </a:lnTo>
                  <a:lnTo>
                    <a:pt x="1363" y="1023"/>
                  </a:lnTo>
                  <a:lnTo>
                    <a:pt x="1371" y="1020"/>
                  </a:lnTo>
                  <a:lnTo>
                    <a:pt x="1375" y="1017"/>
                  </a:lnTo>
                  <a:lnTo>
                    <a:pt x="1379" y="1013"/>
                  </a:lnTo>
                  <a:lnTo>
                    <a:pt x="1381" y="1008"/>
                  </a:lnTo>
                  <a:lnTo>
                    <a:pt x="1384" y="1001"/>
                  </a:lnTo>
                  <a:lnTo>
                    <a:pt x="1389" y="973"/>
                  </a:lnTo>
                  <a:lnTo>
                    <a:pt x="1392" y="944"/>
                  </a:lnTo>
                  <a:lnTo>
                    <a:pt x="1393" y="938"/>
                  </a:lnTo>
                  <a:lnTo>
                    <a:pt x="1394" y="931"/>
                  </a:lnTo>
                  <a:lnTo>
                    <a:pt x="1397" y="926"/>
                  </a:lnTo>
                  <a:lnTo>
                    <a:pt x="1401" y="920"/>
                  </a:lnTo>
                  <a:lnTo>
                    <a:pt x="1405" y="915"/>
                  </a:lnTo>
                  <a:lnTo>
                    <a:pt x="1411" y="909"/>
                  </a:lnTo>
                  <a:lnTo>
                    <a:pt x="1418" y="906"/>
                  </a:lnTo>
                  <a:lnTo>
                    <a:pt x="1425" y="902"/>
                  </a:lnTo>
                  <a:lnTo>
                    <a:pt x="1427" y="900"/>
                  </a:lnTo>
                  <a:lnTo>
                    <a:pt x="1427" y="899"/>
                  </a:lnTo>
                  <a:lnTo>
                    <a:pt x="1427" y="898"/>
                  </a:lnTo>
                  <a:lnTo>
                    <a:pt x="1425" y="895"/>
                  </a:lnTo>
                  <a:lnTo>
                    <a:pt x="1423" y="890"/>
                  </a:lnTo>
                  <a:lnTo>
                    <a:pt x="1420" y="883"/>
                  </a:lnTo>
                  <a:lnTo>
                    <a:pt x="1416" y="877"/>
                  </a:lnTo>
                  <a:lnTo>
                    <a:pt x="1412" y="869"/>
                  </a:lnTo>
                  <a:lnTo>
                    <a:pt x="1411" y="863"/>
                  </a:lnTo>
                  <a:lnTo>
                    <a:pt x="1411" y="856"/>
                  </a:lnTo>
                  <a:lnTo>
                    <a:pt x="1418" y="838"/>
                  </a:lnTo>
                  <a:lnTo>
                    <a:pt x="1425" y="820"/>
                  </a:lnTo>
                  <a:lnTo>
                    <a:pt x="1434" y="803"/>
                  </a:lnTo>
                  <a:lnTo>
                    <a:pt x="1441" y="784"/>
                  </a:lnTo>
                  <a:lnTo>
                    <a:pt x="1442" y="779"/>
                  </a:lnTo>
                  <a:lnTo>
                    <a:pt x="1442" y="775"/>
                  </a:lnTo>
                  <a:lnTo>
                    <a:pt x="1442" y="771"/>
                  </a:lnTo>
                  <a:lnTo>
                    <a:pt x="1441" y="768"/>
                  </a:lnTo>
                  <a:lnTo>
                    <a:pt x="1436" y="762"/>
                  </a:lnTo>
                  <a:lnTo>
                    <a:pt x="1429" y="757"/>
                  </a:lnTo>
                  <a:lnTo>
                    <a:pt x="1423" y="750"/>
                  </a:lnTo>
                  <a:lnTo>
                    <a:pt x="1416" y="742"/>
                  </a:lnTo>
                  <a:lnTo>
                    <a:pt x="1412" y="737"/>
                  </a:lnTo>
                  <a:lnTo>
                    <a:pt x="1410" y="731"/>
                  </a:lnTo>
                  <a:lnTo>
                    <a:pt x="1409" y="724"/>
                  </a:lnTo>
                  <a:lnTo>
                    <a:pt x="1407" y="716"/>
                  </a:lnTo>
                  <a:lnTo>
                    <a:pt x="1412" y="688"/>
                  </a:lnTo>
                  <a:lnTo>
                    <a:pt x="1415" y="674"/>
                  </a:lnTo>
                  <a:lnTo>
                    <a:pt x="1416" y="672"/>
                  </a:lnTo>
                  <a:lnTo>
                    <a:pt x="1418" y="672"/>
                  </a:lnTo>
                  <a:lnTo>
                    <a:pt x="1420" y="672"/>
                  </a:lnTo>
                  <a:lnTo>
                    <a:pt x="1423" y="675"/>
                  </a:lnTo>
                  <a:lnTo>
                    <a:pt x="1431" y="683"/>
                  </a:lnTo>
                  <a:lnTo>
                    <a:pt x="1442" y="696"/>
                  </a:lnTo>
                  <a:lnTo>
                    <a:pt x="1447" y="700"/>
                  </a:lnTo>
                  <a:lnTo>
                    <a:pt x="1451" y="703"/>
                  </a:lnTo>
                  <a:lnTo>
                    <a:pt x="1457" y="705"/>
                  </a:lnTo>
                  <a:lnTo>
                    <a:pt x="1459" y="703"/>
                  </a:lnTo>
                  <a:lnTo>
                    <a:pt x="1462" y="702"/>
                  </a:lnTo>
                  <a:lnTo>
                    <a:pt x="1464" y="700"/>
                  </a:lnTo>
                  <a:lnTo>
                    <a:pt x="1467" y="697"/>
                  </a:lnTo>
                  <a:lnTo>
                    <a:pt x="1469" y="693"/>
                  </a:lnTo>
                  <a:lnTo>
                    <a:pt x="1473" y="674"/>
                  </a:lnTo>
                  <a:lnTo>
                    <a:pt x="1476" y="661"/>
                  </a:lnTo>
                  <a:lnTo>
                    <a:pt x="1479" y="659"/>
                  </a:lnTo>
                  <a:lnTo>
                    <a:pt x="1475" y="648"/>
                  </a:lnTo>
                  <a:lnTo>
                    <a:pt x="1472" y="631"/>
                  </a:lnTo>
                  <a:lnTo>
                    <a:pt x="1469" y="623"/>
                  </a:lnTo>
                  <a:lnTo>
                    <a:pt x="1468" y="615"/>
                  </a:lnTo>
                  <a:lnTo>
                    <a:pt x="1466" y="610"/>
                  </a:lnTo>
                  <a:lnTo>
                    <a:pt x="1462" y="605"/>
                  </a:lnTo>
                  <a:lnTo>
                    <a:pt x="1455" y="600"/>
                  </a:lnTo>
                  <a:lnTo>
                    <a:pt x="1446" y="597"/>
                  </a:lnTo>
                  <a:lnTo>
                    <a:pt x="1437" y="595"/>
                  </a:lnTo>
                  <a:lnTo>
                    <a:pt x="1428" y="592"/>
                  </a:lnTo>
                  <a:lnTo>
                    <a:pt x="1418" y="588"/>
                  </a:lnTo>
                  <a:lnTo>
                    <a:pt x="1412" y="584"/>
                  </a:lnTo>
                  <a:lnTo>
                    <a:pt x="1407" y="578"/>
                  </a:lnTo>
                  <a:lnTo>
                    <a:pt x="1403" y="569"/>
                  </a:lnTo>
                  <a:lnTo>
                    <a:pt x="1397" y="548"/>
                  </a:lnTo>
                  <a:lnTo>
                    <a:pt x="1389" y="519"/>
                  </a:lnTo>
                  <a:lnTo>
                    <a:pt x="1383" y="507"/>
                  </a:lnTo>
                  <a:lnTo>
                    <a:pt x="1377" y="496"/>
                  </a:lnTo>
                  <a:lnTo>
                    <a:pt x="1374" y="491"/>
                  </a:lnTo>
                  <a:lnTo>
                    <a:pt x="1370" y="488"/>
                  </a:lnTo>
                  <a:lnTo>
                    <a:pt x="1366" y="486"/>
                  </a:lnTo>
                  <a:lnTo>
                    <a:pt x="1362" y="486"/>
                  </a:lnTo>
                  <a:lnTo>
                    <a:pt x="1353" y="486"/>
                  </a:lnTo>
                  <a:lnTo>
                    <a:pt x="1345" y="487"/>
                  </a:lnTo>
                  <a:lnTo>
                    <a:pt x="1337" y="490"/>
                  </a:lnTo>
                  <a:lnTo>
                    <a:pt x="1330" y="492"/>
                  </a:lnTo>
                  <a:lnTo>
                    <a:pt x="1315" y="500"/>
                  </a:lnTo>
                  <a:lnTo>
                    <a:pt x="1302" y="509"/>
                  </a:lnTo>
                  <a:lnTo>
                    <a:pt x="1291" y="517"/>
                  </a:lnTo>
                  <a:lnTo>
                    <a:pt x="1278" y="526"/>
                  </a:lnTo>
                  <a:lnTo>
                    <a:pt x="1271" y="530"/>
                  </a:lnTo>
                  <a:lnTo>
                    <a:pt x="1265" y="532"/>
                  </a:lnTo>
                  <a:lnTo>
                    <a:pt x="1258" y="535"/>
                  </a:lnTo>
                  <a:lnTo>
                    <a:pt x="1252" y="536"/>
                  </a:lnTo>
                  <a:lnTo>
                    <a:pt x="1240" y="538"/>
                  </a:lnTo>
                  <a:lnTo>
                    <a:pt x="1229" y="536"/>
                  </a:lnTo>
                  <a:lnTo>
                    <a:pt x="1217" y="534"/>
                  </a:lnTo>
                  <a:lnTo>
                    <a:pt x="1205" y="530"/>
                  </a:lnTo>
                  <a:lnTo>
                    <a:pt x="1194" y="525"/>
                  </a:lnTo>
                  <a:lnTo>
                    <a:pt x="1182" y="518"/>
                  </a:lnTo>
                  <a:lnTo>
                    <a:pt x="1172" y="509"/>
                  </a:lnTo>
                  <a:lnTo>
                    <a:pt x="1161" y="501"/>
                  </a:lnTo>
                  <a:lnTo>
                    <a:pt x="1151" y="491"/>
                  </a:lnTo>
                  <a:lnTo>
                    <a:pt x="1142" y="481"/>
                  </a:lnTo>
                  <a:lnTo>
                    <a:pt x="1133" y="470"/>
                  </a:lnTo>
                  <a:lnTo>
                    <a:pt x="1125" y="459"/>
                  </a:lnTo>
                  <a:lnTo>
                    <a:pt x="1117" y="448"/>
                  </a:lnTo>
                  <a:lnTo>
                    <a:pt x="1112" y="437"/>
                  </a:lnTo>
                  <a:lnTo>
                    <a:pt x="1107" y="426"/>
                  </a:lnTo>
                  <a:lnTo>
                    <a:pt x="1103" y="416"/>
                  </a:lnTo>
                  <a:lnTo>
                    <a:pt x="1098" y="400"/>
                  </a:lnTo>
                  <a:lnTo>
                    <a:pt x="1095" y="383"/>
                  </a:lnTo>
                  <a:lnTo>
                    <a:pt x="1095" y="367"/>
                  </a:lnTo>
                  <a:lnTo>
                    <a:pt x="1098" y="350"/>
                  </a:lnTo>
                  <a:lnTo>
                    <a:pt x="1099" y="341"/>
                  </a:lnTo>
                  <a:lnTo>
                    <a:pt x="1102" y="333"/>
                  </a:lnTo>
                  <a:lnTo>
                    <a:pt x="1105" y="325"/>
                  </a:lnTo>
                  <a:lnTo>
                    <a:pt x="1109" y="319"/>
                  </a:lnTo>
                  <a:lnTo>
                    <a:pt x="1115" y="312"/>
                  </a:lnTo>
                  <a:lnTo>
                    <a:pt x="1121" y="307"/>
                  </a:lnTo>
                  <a:lnTo>
                    <a:pt x="1127" y="302"/>
                  </a:lnTo>
                  <a:lnTo>
                    <a:pt x="1135" y="298"/>
                  </a:lnTo>
                  <a:lnTo>
                    <a:pt x="1153" y="294"/>
                  </a:lnTo>
                  <a:lnTo>
                    <a:pt x="1173" y="291"/>
                  </a:lnTo>
                  <a:lnTo>
                    <a:pt x="1177" y="290"/>
                  </a:lnTo>
                  <a:lnTo>
                    <a:pt x="1179" y="289"/>
                  </a:lnTo>
                  <a:lnTo>
                    <a:pt x="1182" y="286"/>
                  </a:lnTo>
                  <a:lnTo>
                    <a:pt x="1183" y="284"/>
                  </a:lnTo>
                  <a:lnTo>
                    <a:pt x="1183" y="280"/>
                  </a:lnTo>
                  <a:lnTo>
                    <a:pt x="1183" y="276"/>
                  </a:lnTo>
                  <a:lnTo>
                    <a:pt x="1181" y="271"/>
                  </a:lnTo>
                  <a:lnTo>
                    <a:pt x="1177" y="264"/>
                  </a:lnTo>
                  <a:lnTo>
                    <a:pt x="1172" y="255"/>
                  </a:lnTo>
                  <a:lnTo>
                    <a:pt x="1166" y="246"/>
                  </a:lnTo>
                  <a:lnTo>
                    <a:pt x="1162" y="236"/>
                  </a:lnTo>
                  <a:lnTo>
                    <a:pt x="1160" y="227"/>
                  </a:lnTo>
                  <a:lnTo>
                    <a:pt x="1160" y="222"/>
                  </a:lnTo>
                  <a:lnTo>
                    <a:pt x="1160" y="218"/>
                  </a:lnTo>
                  <a:lnTo>
                    <a:pt x="1161" y="214"/>
                  </a:lnTo>
                  <a:lnTo>
                    <a:pt x="1164" y="210"/>
                  </a:lnTo>
                  <a:lnTo>
                    <a:pt x="1168" y="206"/>
                  </a:lnTo>
                  <a:lnTo>
                    <a:pt x="1172" y="203"/>
                  </a:lnTo>
                  <a:lnTo>
                    <a:pt x="1177" y="201"/>
                  </a:lnTo>
                  <a:lnTo>
                    <a:pt x="1183" y="198"/>
                  </a:lnTo>
                  <a:lnTo>
                    <a:pt x="1205" y="197"/>
                  </a:lnTo>
                  <a:lnTo>
                    <a:pt x="1231" y="194"/>
                  </a:lnTo>
                  <a:lnTo>
                    <a:pt x="1243" y="192"/>
                  </a:lnTo>
                  <a:lnTo>
                    <a:pt x="1253" y="188"/>
                  </a:lnTo>
                  <a:lnTo>
                    <a:pt x="1256" y="184"/>
                  </a:lnTo>
                  <a:lnTo>
                    <a:pt x="1258" y="180"/>
                  </a:lnTo>
                  <a:lnTo>
                    <a:pt x="1260" y="176"/>
                  </a:lnTo>
                  <a:lnTo>
                    <a:pt x="1260" y="170"/>
                  </a:lnTo>
                  <a:lnTo>
                    <a:pt x="1288" y="128"/>
                  </a:lnTo>
                  <a:lnTo>
                    <a:pt x="1287" y="12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65" name="Freeform 225">
              <a:extLst>
                <a:ext uri="{FF2B5EF4-FFF2-40B4-BE49-F238E27FC236}">
                  <a16:creationId xmlns:a16="http://schemas.microsoft.com/office/drawing/2014/main" id="{9DA47B3B-A3FA-0F49-ABFA-E9DEF36B50F0}"/>
                </a:ext>
              </a:extLst>
            </p:cNvPr>
            <p:cNvSpPr>
              <a:spLocks/>
            </p:cNvSpPr>
            <p:nvPr/>
          </p:nvSpPr>
          <p:spPr bwMode="auto">
            <a:xfrm>
              <a:off x="4661041" y="2355552"/>
              <a:ext cx="672204" cy="680977"/>
            </a:xfrm>
            <a:custGeom>
              <a:avLst/>
              <a:gdLst/>
              <a:ahLst/>
              <a:cxnLst>
                <a:cxn ang="0">
                  <a:pos x="1313" y="16"/>
                </a:cxn>
                <a:cxn ang="0">
                  <a:pos x="1134" y="21"/>
                </a:cxn>
                <a:cxn ang="0">
                  <a:pos x="985" y="126"/>
                </a:cxn>
                <a:cxn ang="0">
                  <a:pos x="959" y="194"/>
                </a:cxn>
                <a:cxn ang="0">
                  <a:pos x="1056" y="275"/>
                </a:cxn>
                <a:cxn ang="0">
                  <a:pos x="915" y="301"/>
                </a:cxn>
                <a:cxn ang="0">
                  <a:pos x="911" y="370"/>
                </a:cxn>
                <a:cxn ang="0">
                  <a:pos x="831" y="311"/>
                </a:cxn>
                <a:cxn ang="0">
                  <a:pos x="739" y="316"/>
                </a:cxn>
                <a:cxn ang="0">
                  <a:pos x="626" y="205"/>
                </a:cxn>
                <a:cxn ang="0">
                  <a:pos x="581" y="232"/>
                </a:cxn>
                <a:cxn ang="0">
                  <a:pos x="473" y="247"/>
                </a:cxn>
                <a:cxn ang="0">
                  <a:pos x="522" y="273"/>
                </a:cxn>
                <a:cxn ang="0">
                  <a:pos x="427" y="291"/>
                </a:cxn>
                <a:cxn ang="0">
                  <a:pos x="543" y="400"/>
                </a:cxn>
                <a:cxn ang="0">
                  <a:pos x="520" y="434"/>
                </a:cxn>
                <a:cxn ang="0">
                  <a:pos x="456" y="496"/>
                </a:cxn>
                <a:cxn ang="0">
                  <a:pos x="377" y="541"/>
                </a:cxn>
                <a:cxn ang="0">
                  <a:pos x="416" y="602"/>
                </a:cxn>
                <a:cxn ang="0">
                  <a:pos x="446" y="653"/>
                </a:cxn>
                <a:cxn ang="0">
                  <a:pos x="482" y="715"/>
                </a:cxn>
                <a:cxn ang="0">
                  <a:pos x="587" y="792"/>
                </a:cxn>
                <a:cxn ang="0">
                  <a:pos x="393" y="894"/>
                </a:cxn>
                <a:cxn ang="0">
                  <a:pos x="349" y="965"/>
                </a:cxn>
                <a:cxn ang="0">
                  <a:pos x="521" y="966"/>
                </a:cxn>
                <a:cxn ang="0">
                  <a:pos x="463" y="1012"/>
                </a:cxn>
                <a:cxn ang="0">
                  <a:pos x="230" y="1014"/>
                </a:cxn>
                <a:cxn ang="0">
                  <a:pos x="213" y="1087"/>
                </a:cxn>
                <a:cxn ang="0">
                  <a:pos x="110" y="1042"/>
                </a:cxn>
                <a:cxn ang="0">
                  <a:pos x="29" y="1066"/>
                </a:cxn>
                <a:cxn ang="0">
                  <a:pos x="183" y="1144"/>
                </a:cxn>
                <a:cxn ang="0">
                  <a:pos x="8" y="1194"/>
                </a:cxn>
                <a:cxn ang="0">
                  <a:pos x="34" y="1273"/>
                </a:cxn>
                <a:cxn ang="0">
                  <a:pos x="91" y="1302"/>
                </a:cxn>
                <a:cxn ang="0">
                  <a:pos x="20" y="1328"/>
                </a:cxn>
                <a:cxn ang="0">
                  <a:pos x="173" y="1341"/>
                </a:cxn>
                <a:cxn ang="0">
                  <a:pos x="170" y="1378"/>
                </a:cxn>
                <a:cxn ang="0">
                  <a:pos x="125" y="1434"/>
                </a:cxn>
                <a:cxn ang="0">
                  <a:pos x="263" y="1475"/>
                </a:cxn>
                <a:cxn ang="0">
                  <a:pos x="487" y="1508"/>
                </a:cxn>
                <a:cxn ang="0">
                  <a:pos x="565" y="1455"/>
                </a:cxn>
                <a:cxn ang="0">
                  <a:pos x="661" y="1425"/>
                </a:cxn>
                <a:cxn ang="0">
                  <a:pos x="762" y="1420"/>
                </a:cxn>
                <a:cxn ang="0">
                  <a:pos x="918" y="1430"/>
                </a:cxn>
                <a:cxn ang="0">
                  <a:pos x="978" y="1418"/>
                </a:cxn>
                <a:cxn ang="0">
                  <a:pos x="1083" y="1475"/>
                </a:cxn>
                <a:cxn ang="0">
                  <a:pos x="1140" y="1435"/>
                </a:cxn>
                <a:cxn ang="0">
                  <a:pos x="1331" y="1201"/>
                </a:cxn>
                <a:cxn ang="0">
                  <a:pos x="1352" y="1079"/>
                </a:cxn>
                <a:cxn ang="0">
                  <a:pos x="1375" y="1017"/>
                </a:cxn>
                <a:cxn ang="0">
                  <a:pos x="1427" y="900"/>
                </a:cxn>
                <a:cxn ang="0">
                  <a:pos x="1442" y="779"/>
                </a:cxn>
                <a:cxn ang="0">
                  <a:pos x="1416" y="672"/>
                </a:cxn>
                <a:cxn ang="0">
                  <a:pos x="1473" y="674"/>
                </a:cxn>
                <a:cxn ang="0">
                  <a:pos x="1412" y="584"/>
                </a:cxn>
                <a:cxn ang="0">
                  <a:pos x="1330" y="492"/>
                </a:cxn>
                <a:cxn ang="0">
                  <a:pos x="1182" y="518"/>
                </a:cxn>
                <a:cxn ang="0">
                  <a:pos x="1098" y="350"/>
                </a:cxn>
                <a:cxn ang="0">
                  <a:pos x="1183" y="284"/>
                </a:cxn>
                <a:cxn ang="0">
                  <a:pos x="1172" y="203"/>
                </a:cxn>
              </a:cxnLst>
              <a:rect l="0" t="0" r="r" b="b"/>
              <a:pathLst>
                <a:path w="1479" h="1510">
                  <a:moveTo>
                    <a:pt x="1287" y="124"/>
                  </a:moveTo>
                  <a:lnTo>
                    <a:pt x="1286" y="114"/>
                  </a:lnTo>
                  <a:lnTo>
                    <a:pt x="1287" y="108"/>
                  </a:lnTo>
                  <a:lnTo>
                    <a:pt x="1289" y="101"/>
                  </a:lnTo>
                  <a:lnTo>
                    <a:pt x="1293" y="96"/>
                  </a:lnTo>
                  <a:lnTo>
                    <a:pt x="1297" y="91"/>
                  </a:lnTo>
                  <a:lnTo>
                    <a:pt x="1300" y="86"/>
                  </a:lnTo>
                  <a:lnTo>
                    <a:pt x="1302" y="79"/>
                  </a:lnTo>
                  <a:lnTo>
                    <a:pt x="1304" y="73"/>
                  </a:lnTo>
                  <a:lnTo>
                    <a:pt x="1309" y="53"/>
                  </a:lnTo>
                  <a:lnTo>
                    <a:pt x="1313" y="31"/>
                  </a:lnTo>
                  <a:lnTo>
                    <a:pt x="1314" y="26"/>
                  </a:lnTo>
                  <a:lnTo>
                    <a:pt x="1313" y="21"/>
                  </a:lnTo>
                  <a:lnTo>
                    <a:pt x="1313" y="16"/>
                  </a:lnTo>
                  <a:lnTo>
                    <a:pt x="1310" y="12"/>
                  </a:lnTo>
                  <a:lnTo>
                    <a:pt x="1308" y="9"/>
                  </a:lnTo>
                  <a:lnTo>
                    <a:pt x="1305" y="5"/>
                  </a:lnTo>
                  <a:lnTo>
                    <a:pt x="1300" y="4"/>
                  </a:lnTo>
                  <a:lnTo>
                    <a:pt x="1293" y="3"/>
                  </a:lnTo>
                  <a:lnTo>
                    <a:pt x="1278" y="1"/>
                  </a:lnTo>
                  <a:lnTo>
                    <a:pt x="1260" y="0"/>
                  </a:lnTo>
                  <a:lnTo>
                    <a:pt x="1239" y="1"/>
                  </a:lnTo>
                  <a:lnTo>
                    <a:pt x="1218" y="3"/>
                  </a:lnTo>
                  <a:lnTo>
                    <a:pt x="1199" y="4"/>
                  </a:lnTo>
                  <a:lnTo>
                    <a:pt x="1178" y="8"/>
                  </a:lnTo>
                  <a:lnTo>
                    <a:pt x="1161" y="12"/>
                  </a:lnTo>
                  <a:lnTo>
                    <a:pt x="1146" y="16"/>
                  </a:lnTo>
                  <a:lnTo>
                    <a:pt x="1134" y="21"/>
                  </a:lnTo>
                  <a:lnTo>
                    <a:pt x="1124" y="26"/>
                  </a:lnTo>
                  <a:lnTo>
                    <a:pt x="1115" y="32"/>
                  </a:lnTo>
                  <a:lnTo>
                    <a:pt x="1107" y="39"/>
                  </a:lnTo>
                  <a:lnTo>
                    <a:pt x="1092" y="52"/>
                  </a:lnTo>
                  <a:lnTo>
                    <a:pt x="1074" y="67"/>
                  </a:lnTo>
                  <a:lnTo>
                    <a:pt x="1068" y="78"/>
                  </a:lnTo>
                  <a:lnTo>
                    <a:pt x="1061" y="87"/>
                  </a:lnTo>
                  <a:lnTo>
                    <a:pt x="1055" y="96"/>
                  </a:lnTo>
                  <a:lnTo>
                    <a:pt x="1047" y="105"/>
                  </a:lnTo>
                  <a:lnTo>
                    <a:pt x="1038" y="111"/>
                  </a:lnTo>
                  <a:lnTo>
                    <a:pt x="1028" y="117"/>
                  </a:lnTo>
                  <a:lnTo>
                    <a:pt x="1016" y="122"/>
                  </a:lnTo>
                  <a:lnTo>
                    <a:pt x="1003" y="124"/>
                  </a:lnTo>
                  <a:lnTo>
                    <a:pt x="985" y="126"/>
                  </a:lnTo>
                  <a:lnTo>
                    <a:pt x="960" y="126"/>
                  </a:lnTo>
                  <a:lnTo>
                    <a:pt x="949" y="128"/>
                  </a:lnTo>
                  <a:lnTo>
                    <a:pt x="940" y="131"/>
                  </a:lnTo>
                  <a:lnTo>
                    <a:pt x="936" y="133"/>
                  </a:lnTo>
                  <a:lnTo>
                    <a:pt x="933" y="136"/>
                  </a:lnTo>
                  <a:lnTo>
                    <a:pt x="931" y="140"/>
                  </a:lnTo>
                  <a:lnTo>
                    <a:pt x="931" y="144"/>
                  </a:lnTo>
                  <a:lnTo>
                    <a:pt x="931" y="152"/>
                  </a:lnTo>
                  <a:lnTo>
                    <a:pt x="933" y="161"/>
                  </a:lnTo>
                  <a:lnTo>
                    <a:pt x="936" y="167"/>
                  </a:lnTo>
                  <a:lnTo>
                    <a:pt x="941" y="175"/>
                  </a:lnTo>
                  <a:lnTo>
                    <a:pt x="946" y="181"/>
                  </a:lnTo>
                  <a:lnTo>
                    <a:pt x="951" y="188"/>
                  </a:lnTo>
                  <a:lnTo>
                    <a:pt x="959" y="194"/>
                  </a:lnTo>
                  <a:lnTo>
                    <a:pt x="966" y="200"/>
                  </a:lnTo>
                  <a:lnTo>
                    <a:pt x="982" y="210"/>
                  </a:lnTo>
                  <a:lnTo>
                    <a:pt x="999" y="219"/>
                  </a:lnTo>
                  <a:lnTo>
                    <a:pt x="1015" y="228"/>
                  </a:lnTo>
                  <a:lnTo>
                    <a:pt x="1030" y="234"/>
                  </a:lnTo>
                  <a:lnTo>
                    <a:pt x="1046" y="238"/>
                  </a:lnTo>
                  <a:lnTo>
                    <a:pt x="1073" y="245"/>
                  </a:lnTo>
                  <a:lnTo>
                    <a:pt x="1083" y="249"/>
                  </a:lnTo>
                  <a:lnTo>
                    <a:pt x="1091" y="253"/>
                  </a:lnTo>
                  <a:lnTo>
                    <a:pt x="1092" y="255"/>
                  </a:lnTo>
                  <a:lnTo>
                    <a:pt x="1091" y="258"/>
                  </a:lnTo>
                  <a:lnTo>
                    <a:pt x="1089" y="260"/>
                  </a:lnTo>
                  <a:lnTo>
                    <a:pt x="1083" y="263"/>
                  </a:lnTo>
                  <a:lnTo>
                    <a:pt x="1056" y="275"/>
                  </a:lnTo>
                  <a:lnTo>
                    <a:pt x="1034" y="285"/>
                  </a:lnTo>
                  <a:lnTo>
                    <a:pt x="1023" y="288"/>
                  </a:lnTo>
                  <a:lnTo>
                    <a:pt x="1011" y="290"/>
                  </a:lnTo>
                  <a:lnTo>
                    <a:pt x="998" y="289"/>
                  </a:lnTo>
                  <a:lnTo>
                    <a:pt x="984" y="285"/>
                  </a:lnTo>
                  <a:lnTo>
                    <a:pt x="972" y="282"/>
                  </a:lnTo>
                  <a:lnTo>
                    <a:pt x="962" y="281"/>
                  </a:lnTo>
                  <a:lnTo>
                    <a:pt x="953" y="281"/>
                  </a:lnTo>
                  <a:lnTo>
                    <a:pt x="944" y="282"/>
                  </a:lnTo>
                  <a:lnTo>
                    <a:pt x="936" y="284"/>
                  </a:lnTo>
                  <a:lnTo>
                    <a:pt x="928" y="288"/>
                  </a:lnTo>
                  <a:lnTo>
                    <a:pt x="923" y="291"/>
                  </a:lnTo>
                  <a:lnTo>
                    <a:pt x="918" y="295"/>
                  </a:lnTo>
                  <a:lnTo>
                    <a:pt x="915" y="301"/>
                  </a:lnTo>
                  <a:lnTo>
                    <a:pt x="912" y="307"/>
                  </a:lnTo>
                  <a:lnTo>
                    <a:pt x="912" y="314"/>
                  </a:lnTo>
                  <a:lnTo>
                    <a:pt x="915" y="321"/>
                  </a:lnTo>
                  <a:lnTo>
                    <a:pt x="919" y="329"/>
                  </a:lnTo>
                  <a:lnTo>
                    <a:pt x="924" y="338"/>
                  </a:lnTo>
                  <a:lnTo>
                    <a:pt x="933" y="347"/>
                  </a:lnTo>
                  <a:lnTo>
                    <a:pt x="944" y="356"/>
                  </a:lnTo>
                  <a:lnTo>
                    <a:pt x="947" y="360"/>
                  </a:lnTo>
                  <a:lnTo>
                    <a:pt x="949" y="363"/>
                  </a:lnTo>
                  <a:lnTo>
                    <a:pt x="950" y="365"/>
                  </a:lnTo>
                  <a:lnTo>
                    <a:pt x="949" y="367"/>
                  </a:lnTo>
                  <a:lnTo>
                    <a:pt x="944" y="369"/>
                  </a:lnTo>
                  <a:lnTo>
                    <a:pt x="934" y="370"/>
                  </a:lnTo>
                  <a:lnTo>
                    <a:pt x="911" y="370"/>
                  </a:lnTo>
                  <a:lnTo>
                    <a:pt x="894" y="373"/>
                  </a:lnTo>
                  <a:lnTo>
                    <a:pt x="889" y="373"/>
                  </a:lnTo>
                  <a:lnTo>
                    <a:pt x="885" y="373"/>
                  </a:lnTo>
                  <a:lnTo>
                    <a:pt x="883" y="372"/>
                  </a:lnTo>
                  <a:lnTo>
                    <a:pt x="881" y="369"/>
                  </a:lnTo>
                  <a:lnTo>
                    <a:pt x="879" y="361"/>
                  </a:lnTo>
                  <a:lnTo>
                    <a:pt x="877" y="352"/>
                  </a:lnTo>
                  <a:lnTo>
                    <a:pt x="876" y="342"/>
                  </a:lnTo>
                  <a:lnTo>
                    <a:pt x="874" y="333"/>
                  </a:lnTo>
                  <a:lnTo>
                    <a:pt x="871" y="328"/>
                  </a:lnTo>
                  <a:lnTo>
                    <a:pt x="868" y="324"/>
                  </a:lnTo>
                  <a:lnTo>
                    <a:pt x="863" y="321"/>
                  </a:lnTo>
                  <a:lnTo>
                    <a:pt x="858" y="320"/>
                  </a:lnTo>
                  <a:lnTo>
                    <a:pt x="831" y="311"/>
                  </a:lnTo>
                  <a:lnTo>
                    <a:pt x="809" y="302"/>
                  </a:lnTo>
                  <a:lnTo>
                    <a:pt x="804" y="302"/>
                  </a:lnTo>
                  <a:lnTo>
                    <a:pt x="797" y="301"/>
                  </a:lnTo>
                  <a:lnTo>
                    <a:pt x="792" y="301"/>
                  </a:lnTo>
                  <a:lnTo>
                    <a:pt x="787" y="302"/>
                  </a:lnTo>
                  <a:lnTo>
                    <a:pt x="780" y="303"/>
                  </a:lnTo>
                  <a:lnTo>
                    <a:pt x="774" y="307"/>
                  </a:lnTo>
                  <a:lnTo>
                    <a:pt x="767" y="311"/>
                  </a:lnTo>
                  <a:lnTo>
                    <a:pt x="761" y="315"/>
                  </a:lnTo>
                  <a:lnTo>
                    <a:pt x="753" y="320"/>
                  </a:lnTo>
                  <a:lnTo>
                    <a:pt x="748" y="323"/>
                  </a:lnTo>
                  <a:lnTo>
                    <a:pt x="744" y="323"/>
                  </a:lnTo>
                  <a:lnTo>
                    <a:pt x="740" y="320"/>
                  </a:lnTo>
                  <a:lnTo>
                    <a:pt x="739" y="316"/>
                  </a:lnTo>
                  <a:lnTo>
                    <a:pt x="738" y="311"/>
                  </a:lnTo>
                  <a:lnTo>
                    <a:pt x="736" y="304"/>
                  </a:lnTo>
                  <a:lnTo>
                    <a:pt x="736" y="297"/>
                  </a:lnTo>
                  <a:lnTo>
                    <a:pt x="735" y="281"/>
                  </a:lnTo>
                  <a:lnTo>
                    <a:pt x="732" y="264"/>
                  </a:lnTo>
                  <a:lnTo>
                    <a:pt x="730" y="258"/>
                  </a:lnTo>
                  <a:lnTo>
                    <a:pt x="727" y="251"/>
                  </a:lnTo>
                  <a:lnTo>
                    <a:pt x="722" y="246"/>
                  </a:lnTo>
                  <a:lnTo>
                    <a:pt x="717" y="244"/>
                  </a:lnTo>
                  <a:lnTo>
                    <a:pt x="686" y="228"/>
                  </a:lnTo>
                  <a:lnTo>
                    <a:pt x="649" y="210"/>
                  </a:lnTo>
                  <a:lnTo>
                    <a:pt x="640" y="207"/>
                  </a:lnTo>
                  <a:lnTo>
                    <a:pt x="633" y="206"/>
                  </a:lnTo>
                  <a:lnTo>
                    <a:pt x="626" y="205"/>
                  </a:lnTo>
                  <a:lnTo>
                    <a:pt x="620" y="206"/>
                  </a:lnTo>
                  <a:lnTo>
                    <a:pt x="618" y="207"/>
                  </a:lnTo>
                  <a:lnTo>
                    <a:pt x="616" y="210"/>
                  </a:lnTo>
                  <a:lnTo>
                    <a:pt x="614" y="212"/>
                  </a:lnTo>
                  <a:lnTo>
                    <a:pt x="613" y="215"/>
                  </a:lnTo>
                  <a:lnTo>
                    <a:pt x="613" y="223"/>
                  </a:lnTo>
                  <a:lnTo>
                    <a:pt x="614" y="233"/>
                  </a:lnTo>
                  <a:lnTo>
                    <a:pt x="614" y="238"/>
                  </a:lnTo>
                  <a:lnTo>
                    <a:pt x="614" y="242"/>
                  </a:lnTo>
                  <a:lnTo>
                    <a:pt x="613" y="245"/>
                  </a:lnTo>
                  <a:lnTo>
                    <a:pt x="611" y="246"/>
                  </a:lnTo>
                  <a:lnTo>
                    <a:pt x="604" y="246"/>
                  </a:lnTo>
                  <a:lnTo>
                    <a:pt x="598" y="244"/>
                  </a:lnTo>
                  <a:lnTo>
                    <a:pt x="581" y="232"/>
                  </a:lnTo>
                  <a:lnTo>
                    <a:pt x="570" y="223"/>
                  </a:lnTo>
                  <a:lnTo>
                    <a:pt x="557" y="206"/>
                  </a:lnTo>
                  <a:lnTo>
                    <a:pt x="551" y="193"/>
                  </a:lnTo>
                  <a:lnTo>
                    <a:pt x="550" y="190"/>
                  </a:lnTo>
                  <a:lnTo>
                    <a:pt x="547" y="189"/>
                  </a:lnTo>
                  <a:lnTo>
                    <a:pt x="544" y="189"/>
                  </a:lnTo>
                  <a:lnTo>
                    <a:pt x="542" y="190"/>
                  </a:lnTo>
                  <a:lnTo>
                    <a:pt x="534" y="196"/>
                  </a:lnTo>
                  <a:lnTo>
                    <a:pt x="522" y="206"/>
                  </a:lnTo>
                  <a:lnTo>
                    <a:pt x="508" y="216"/>
                  </a:lnTo>
                  <a:lnTo>
                    <a:pt x="485" y="234"/>
                  </a:lnTo>
                  <a:lnTo>
                    <a:pt x="481" y="238"/>
                  </a:lnTo>
                  <a:lnTo>
                    <a:pt x="476" y="244"/>
                  </a:lnTo>
                  <a:lnTo>
                    <a:pt x="473" y="247"/>
                  </a:lnTo>
                  <a:lnTo>
                    <a:pt x="472" y="251"/>
                  </a:lnTo>
                  <a:lnTo>
                    <a:pt x="472" y="254"/>
                  </a:lnTo>
                  <a:lnTo>
                    <a:pt x="475" y="257"/>
                  </a:lnTo>
                  <a:lnTo>
                    <a:pt x="480" y="258"/>
                  </a:lnTo>
                  <a:lnTo>
                    <a:pt x="486" y="259"/>
                  </a:lnTo>
                  <a:lnTo>
                    <a:pt x="497" y="258"/>
                  </a:lnTo>
                  <a:lnTo>
                    <a:pt x="511" y="257"/>
                  </a:lnTo>
                  <a:lnTo>
                    <a:pt x="517" y="255"/>
                  </a:lnTo>
                  <a:lnTo>
                    <a:pt x="524" y="255"/>
                  </a:lnTo>
                  <a:lnTo>
                    <a:pt x="529" y="255"/>
                  </a:lnTo>
                  <a:lnTo>
                    <a:pt x="532" y="258"/>
                  </a:lnTo>
                  <a:lnTo>
                    <a:pt x="529" y="260"/>
                  </a:lnTo>
                  <a:lnTo>
                    <a:pt x="525" y="266"/>
                  </a:lnTo>
                  <a:lnTo>
                    <a:pt x="522" y="273"/>
                  </a:lnTo>
                  <a:lnTo>
                    <a:pt x="519" y="281"/>
                  </a:lnTo>
                  <a:lnTo>
                    <a:pt x="515" y="288"/>
                  </a:lnTo>
                  <a:lnTo>
                    <a:pt x="508" y="293"/>
                  </a:lnTo>
                  <a:lnTo>
                    <a:pt x="504" y="294"/>
                  </a:lnTo>
                  <a:lnTo>
                    <a:pt x="499" y="295"/>
                  </a:lnTo>
                  <a:lnTo>
                    <a:pt x="494" y="295"/>
                  </a:lnTo>
                  <a:lnTo>
                    <a:pt x="487" y="294"/>
                  </a:lnTo>
                  <a:lnTo>
                    <a:pt x="469" y="289"/>
                  </a:lnTo>
                  <a:lnTo>
                    <a:pt x="446" y="286"/>
                  </a:lnTo>
                  <a:lnTo>
                    <a:pt x="441" y="286"/>
                  </a:lnTo>
                  <a:lnTo>
                    <a:pt x="436" y="286"/>
                  </a:lnTo>
                  <a:lnTo>
                    <a:pt x="432" y="288"/>
                  </a:lnTo>
                  <a:lnTo>
                    <a:pt x="428" y="289"/>
                  </a:lnTo>
                  <a:lnTo>
                    <a:pt x="427" y="291"/>
                  </a:lnTo>
                  <a:lnTo>
                    <a:pt x="425" y="295"/>
                  </a:lnTo>
                  <a:lnTo>
                    <a:pt x="425" y="299"/>
                  </a:lnTo>
                  <a:lnTo>
                    <a:pt x="427" y="304"/>
                  </a:lnTo>
                  <a:lnTo>
                    <a:pt x="433" y="315"/>
                  </a:lnTo>
                  <a:lnTo>
                    <a:pt x="445" y="328"/>
                  </a:lnTo>
                  <a:lnTo>
                    <a:pt x="459" y="343"/>
                  </a:lnTo>
                  <a:lnTo>
                    <a:pt x="476" y="359"/>
                  </a:lnTo>
                  <a:lnTo>
                    <a:pt x="494" y="374"/>
                  </a:lnTo>
                  <a:lnTo>
                    <a:pt x="511" y="387"/>
                  </a:lnTo>
                  <a:lnTo>
                    <a:pt x="519" y="393"/>
                  </a:lnTo>
                  <a:lnTo>
                    <a:pt x="526" y="396"/>
                  </a:lnTo>
                  <a:lnTo>
                    <a:pt x="532" y="399"/>
                  </a:lnTo>
                  <a:lnTo>
                    <a:pt x="537" y="400"/>
                  </a:lnTo>
                  <a:lnTo>
                    <a:pt x="543" y="400"/>
                  </a:lnTo>
                  <a:lnTo>
                    <a:pt x="547" y="402"/>
                  </a:lnTo>
                  <a:lnTo>
                    <a:pt x="550" y="404"/>
                  </a:lnTo>
                  <a:lnTo>
                    <a:pt x="552" y="407"/>
                  </a:lnTo>
                  <a:lnTo>
                    <a:pt x="554" y="411"/>
                  </a:lnTo>
                  <a:lnTo>
                    <a:pt x="554" y="413"/>
                  </a:lnTo>
                  <a:lnTo>
                    <a:pt x="554" y="417"/>
                  </a:lnTo>
                  <a:lnTo>
                    <a:pt x="551" y="421"/>
                  </a:lnTo>
                  <a:lnTo>
                    <a:pt x="548" y="424"/>
                  </a:lnTo>
                  <a:lnTo>
                    <a:pt x="546" y="427"/>
                  </a:lnTo>
                  <a:lnTo>
                    <a:pt x="542" y="430"/>
                  </a:lnTo>
                  <a:lnTo>
                    <a:pt x="538" y="433"/>
                  </a:lnTo>
                  <a:lnTo>
                    <a:pt x="533" y="434"/>
                  </a:lnTo>
                  <a:lnTo>
                    <a:pt x="526" y="434"/>
                  </a:lnTo>
                  <a:lnTo>
                    <a:pt x="520" y="434"/>
                  </a:lnTo>
                  <a:lnTo>
                    <a:pt x="513" y="433"/>
                  </a:lnTo>
                  <a:lnTo>
                    <a:pt x="502" y="429"/>
                  </a:lnTo>
                  <a:lnTo>
                    <a:pt x="491" y="429"/>
                  </a:lnTo>
                  <a:lnTo>
                    <a:pt x="485" y="430"/>
                  </a:lnTo>
                  <a:lnTo>
                    <a:pt x="480" y="433"/>
                  </a:lnTo>
                  <a:lnTo>
                    <a:pt x="476" y="437"/>
                  </a:lnTo>
                  <a:lnTo>
                    <a:pt x="473" y="442"/>
                  </a:lnTo>
                  <a:lnTo>
                    <a:pt x="472" y="448"/>
                  </a:lnTo>
                  <a:lnTo>
                    <a:pt x="471" y="456"/>
                  </a:lnTo>
                  <a:lnTo>
                    <a:pt x="469" y="470"/>
                  </a:lnTo>
                  <a:lnTo>
                    <a:pt x="467" y="483"/>
                  </a:lnTo>
                  <a:lnTo>
                    <a:pt x="465" y="488"/>
                  </a:lnTo>
                  <a:lnTo>
                    <a:pt x="462" y="492"/>
                  </a:lnTo>
                  <a:lnTo>
                    <a:pt x="456" y="496"/>
                  </a:lnTo>
                  <a:lnTo>
                    <a:pt x="449" y="497"/>
                  </a:lnTo>
                  <a:lnTo>
                    <a:pt x="427" y="495"/>
                  </a:lnTo>
                  <a:lnTo>
                    <a:pt x="408" y="492"/>
                  </a:lnTo>
                  <a:lnTo>
                    <a:pt x="406" y="492"/>
                  </a:lnTo>
                  <a:lnTo>
                    <a:pt x="402" y="492"/>
                  </a:lnTo>
                  <a:lnTo>
                    <a:pt x="398" y="494"/>
                  </a:lnTo>
                  <a:lnTo>
                    <a:pt x="396" y="496"/>
                  </a:lnTo>
                  <a:lnTo>
                    <a:pt x="393" y="500"/>
                  </a:lnTo>
                  <a:lnTo>
                    <a:pt x="390" y="504"/>
                  </a:lnTo>
                  <a:lnTo>
                    <a:pt x="388" y="509"/>
                  </a:lnTo>
                  <a:lnTo>
                    <a:pt x="385" y="517"/>
                  </a:lnTo>
                  <a:lnTo>
                    <a:pt x="384" y="525"/>
                  </a:lnTo>
                  <a:lnTo>
                    <a:pt x="381" y="534"/>
                  </a:lnTo>
                  <a:lnTo>
                    <a:pt x="377" y="541"/>
                  </a:lnTo>
                  <a:lnTo>
                    <a:pt x="373" y="548"/>
                  </a:lnTo>
                  <a:lnTo>
                    <a:pt x="370" y="556"/>
                  </a:lnTo>
                  <a:lnTo>
                    <a:pt x="367" y="564"/>
                  </a:lnTo>
                  <a:lnTo>
                    <a:pt x="366" y="569"/>
                  </a:lnTo>
                  <a:lnTo>
                    <a:pt x="366" y="573"/>
                  </a:lnTo>
                  <a:lnTo>
                    <a:pt x="367" y="576"/>
                  </a:lnTo>
                  <a:lnTo>
                    <a:pt x="370" y="580"/>
                  </a:lnTo>
                  <a:lnTo>
                    <a:pt x="372" y="586"/>
                  </a:lnTo>
                  <a:lnTo>
                    <a:pt x="376" y="591"/>
                  </a:lnTo>
                  <a:lnTo>
                    <a:pt x="381" y="593"/>
                  </a:lnTo>
                  <a:lnTo>
                    <a:pt x="386" y="595"/>
                  </a:lnTo>
                  <a:lnTo>
                    <a:pt x="397" y="597"/>
                  </a:lnTo>
                  <a:lnTo>
                    <a:pt x="410" y="600"/>
                  </a:lnTo>
                  <a:lnTo>
                    <a:pt x="416" y="602"/>
                  </a:lnTo>
                  <a:lnTo>
                    <a:pt x="421" y="604"/>
                  </a:lnTo>
                  <a:lnTo>
                    <a:pt x="424" y="606"/>
                  </a:lnTo>
                  <a:lnTo>
                    <a:pt x="425" y="609"/>
                  </a:lnTo>
                  <a:lnTo>
                    <a:pt x="423" y="615"/>
                  </a:lnTo>
                  <a:lnTo>
                    <a:pt x="418" y="622"/>
                  </a:lnTo>
                  <a:lnTo>
                    <a:pt x="412" y="628"/>
                  </a:lnTo>
                  <a:lnTo>
                    <a:pt x="410" y="635"/>
                  </a:lnTo>
                  <a:lnTo>
                    <a:pt x="410" y="639"/>
                  </a:lnTo>
                  <a:lnTo>
                    <a:pt x="411" y="643"/>
                  </a:lnTo>
                  <a:lnTo>
                    <a:pt x="415" y="646"/>
                  </a:lnTo>
                  <a:lnTo>
                    <a:pt x="421" y="650"/>
                  </a:lnTo>
                  <a:lnTo>
                    <a:pt x="430" y="654"/>
                  </a:lnTo>
                  <a:lnTo>
                    <a:pt x="440" y="655"/>
                  </a:lnTo>
                  <a:lnTo>
                    <a:pt x="446" y="653"/>
                  </a:lnTo>
                  <a:lnTo>
                    <a:pt x="451" y="650"/>
                  </a:lnTo>
                  <a:lnTo>
                    <a:pt x="456" y="646"/>
                  </a:lnTo>
                  <a:lnTo>
                    <a:pt x="462" y="644"/>
                  </a:lnTo>
                  <a:lnTo>
                    <a:pt x="467" y="640"/>
                  </a:lnTo>
                  <a:lnTo>
                    <a:pt x="472" y="640"/>
                  </a:lnTo>
                  <a:lnTo>
                    <a:pt x="468" y="667"/>
                  </a:lnTo>
                  <a:lnTo>
                    <a:pt x="463" y="689"/>
                  </a:lnTo>
                  <a:lnTo>
                    <a:pt x="463" y="694"/>
                  </a:lnTo>
                  <a:lnTo>
                    <a:pt x="463" y="700"/>
                  </a:lnTo>
                  <a:lnTo>
                    <a:pt x="464" y="703"/>
                  </a:lnTo>
                  <a:lnTo>
                    <a:pt x="467" y="707"/>
                  </a:lnTo>
                  <a:lnTo>
                    <a:pt x="471" y="710"/>
                  </a:lnTo>
                  <a:lnTo>
                    <a:pt x="476" y="712"/>
                  </a:lnTo>
                  <a:lnTo>
                    <a:pt x="482" y="715"/>
                  </a:lnTo>
                  <a:lnTo>
                    <a:pt x="491" y="718"/>
                  </a:lnTo>
                  <a:lnTo>
                    <a:pt x="521" y="724"/>
                  </a:lnTo>
                  <a:lnTo>
                    <a:pt x="551" y="733"/>
                  </a:lnTo>
                  <a:lnTo>
                    <a:pt x="565" y="738"/>
                  </a:lnTo>
                  <a:lnTo>
                    <a:pt x="581" y="741"/>
                  </a:lnTo>
                  <a:lnTo>
                    <a:pt x="596" y="744"/>
                  </a:lnTo>
                  <a:lnTo>
                    <a:pt x="612" y="745"/>
                  </a:lnTo>
                  <a:lnTo>
                    <a:pt x="612" y="771"/>
                  </a:lnTo>
                  <a:lnTo>
                    <a:pt x="609" y="785"/>
                  </a:lnTo>
                  <a:lnTo>
                    <a:pt x="607" y="790"/>
                  </a:lnTo>
                  <a:lnTo>
                    <a:pt x="604" y="793"/>
                  </a:lnTo>
                  <a:lnTo>
                    <a:pt x="601" y="794"/>
                  </a:lnTo>
                  <a:lnTo>
                    <a:pt x="598" y="794"/>
                  </a:lnTo>
                  <a:lnTo>
                    <a:pt x="587" y="792"/>
                  </a:lnTo>
                  <a:lnTo>
                    <a:pt x="574" y="786"/>
                  </a:lnTo>
                  <a:lnTo>
                    <a:pt x="567" y="784"/>
                  </a:lnTo>
                  <a:lnTo>
                    <a:pt x="557" y="782"/>
                  </a:lnTo>
                  <a:lnTo>
                    <a:pt x="548" y="781"/>
                  </a:lnTo>
                  <a:lnTo>
                    <a:pt x="537" y="780"/>
                  </a:lnTo>
                  <a:lnTo>
                    <a:pt x="530" y="781"/>
                  </a:lnTo>
                  <a:lnTo>
                    <a:pt x="522" y="784"/>
                  </a:lnTo>
                  <a:lnTo>
                    <a:pt x="513" y="788"/>
                  </a:lnTo>
                  <a:lnTo>
                    <a:pt x="506" y="793"/>
                  </a:lnTo>
                  <a:lnTo>
                    <a:pt x="487" y="807"/>
                  </a:lnTo>
                  <a:lnTo>
                    <a:pt x="468" y="824"/>
                  </a:lnTo>
                  <a:lnTo>
                    <a:pt x="433" y="858"/>
                  </a:lnTo>
                  <a:lnTo>
                    <a:pt x="406" y="883"/>
                  </a:lnTo>
                  <a:lnTo>
                    <a:pt x="393" y="894"/>
                  </a:lnTo>
                  <a:lnTo>
                    <a:pt x="379" y="902"/>
                  </a:lnTo>
                  <a:lnTo>
                    <a:pt x="364" y="907"/>
                  </a:lnTo>
                  <a:lnTo>
                    <a:pt x="351" y="909"/>
                  </a:lnTo>
                  <a:lnTo>
                    <a:pt x="323" y="915"/>
                  </a:lnTo>
                  <a:lnTo>
                    <a:pt x="293" y="922"/>
                  </a:lnTo>
                  <a:lnTo>
                    <a:pt x="276" y="930"/>
                  </a:lnTo>
                  <a:lnTo>
                    <a:pt x="261" y="937"/>
                  </a:lnTo>
                  <a:lnTo>
                    <a:pt x="271" y="946"/>
                  </a:lnTo>
                  <a:lnTo>
                    <a:pt x="282" y="952"/>
                  </a:lnTo>
                  <a:lnTo>
                    <a:pt x="294" y="957"/>
                  </a:lnTo>
                  <a:lnTo>
                    <a:pt x="307" y="961"/>
                  </a:lnTo>
                  <a:lnTo>
                    <a:pt x="320" y="964"/>
                  </a:lnTo>
                  <a:lnTo>
                    <a:pt x="335" y="965"/>
                  </a:lnTo>
                  <a:lnTo>
                    <a:pt x="349" y="965"/>
                  </a:lnTo>
                  <a:lnTo>
                    <a:pt x="363" y="965"/>
                  </a:lnTo>
                  <a:lnTo>
                    <a:pt x="392" y="964"/>
                  </a:lnTo>
                  <a:lnTo>
                    <a:pt x="420" y="964"/>
                  </a:lnTo>
                  <a:lnTo>
                    <a:pt x="433" y="964"/>
                  </a:lnTo>
                  <a:lnTo>
                    <a:pt x="446" y="965"/>
                  </a:lnTo>
                  <a:lnTo>
                    <a:pt x="458" y="966"/>
                  </a:lnTo>
                  <a:lnTo>
                    <a:pt x="468" y="969"/>
                  </a:lnTo>
                  <a:lnTo>
                    <a:pt x="478" y="972"/>
                  </a:lnTo>
                  <a:lnTo>
                    <a:pt x="487" y="970"/>
                  </a:lnTo>
                  <a:lnTo>
                    <a:pt x="495" y="969"/>
                  </a:lnTo>
                  <a:lnTo>
                    <a:pt x="503" y="966"/>
                  </a:lnTo>
                  <a:lnTo>
                    <a:pt x="511" y="965"/>
                  </a:lnTo>
                  <a:lnTo>
                    <a:pt x="519" y="965"/>
                  </a:lnTo>
                  <a:lnTo>
                    <a:pt x="521" y="966"/>
                  </a:lnTo>
                  <a:lnTo>
                    <a:pt x="525" y="968"/>
                  </a:lnTo>
                  <a:lnTo>
                    <a:pt x="529" y="972"/>
                  </a:lnTo>
                  <a:lnTo>
                    <a:pt x="532" y="975"/>
                  </a:lnTo>
                  <a:lnTo>
                    <a:pt x="542" y="982"/>
                  </a:lnTo>
                  <a:lnTo>
                    <a:pt x="556" y="988"/>
                  </a:lnTo>
                  <a:lnTo>
                    <a:pt x="564" y="992"/>
                  </a:lnTo>
                  <a:lnTo>
                    <a:pt x="569" y="996"/>
                  </a:lnTo>
                  <a:lnTo>
                    <a:pt x="572" y="999"/>
                  </a:lnTo>
                  <a:lnTo>
                    <a:pt x="573" y="1000"/>
                  </a:lnTo>
                  <a:lnTo>
                    <a:pt x="574" y="1003"/>
                  </a:lnTo>
                  <a:lnTo>
                    <a:pt x="576" y="1005"/>
                  </a:lnTo>
                  <a:lnTo>
                    <a:pt x="530" y="1008"/>
                  </a:lnTo>
                  <a:lnTo>
                    <a:pt x="485" y="1010"/>
                  </a:lnTo>
                  <a:lnTo>
                    <a:pt x="463" y="1012"/>
                  </a:lnTo>
                  <a:lnTo>
                    <a:pt x="441" y="1012"/>
                  </a:lnTo>
                  <a:lnTo>
                    <a:pt x="419" y="1009"/>
                  </a:lnTo>
                  <a:lnTo>
                    <a:pt x="398" y="1005"/>
                  </a:lnTo>
                  <a:lnTo>
                    <a:pt x="377" y="1001"/>
                  </a:lnTo>
                  <a:lnTo>
                    <a:pt x="359" y="1000"/>
                  </a:lnTo>
                  <a:lnTo>
                    <a:pt x="342" y="1000"/>
                  </a:lnTo>
                  <a:lnTo>
                    <a:pt x="327" y="1003"/>
                  </a:lnTo>
                  <a:lnTo>
                    <a:pt x="311" y="1005"/>
                  </a:lnTo>
                  <a:lnTo>
                    <a:pt x="296" y="1009"/>
                  </a:lnTo>
                  <a:lnTo>
                    <a:pt x="279" y="1010"/>
                  </a:lnTo>
                  <a:lnTo>
                    <a:pt x="259" y="1012"/>
                  </a:lnTo>
                  <a:lnTo>
                    <a:pt x="247" y="1012"/>
                  </a:lnTo>
                  <a:lnTo>
                    <a:pt x="237" y="1013"/>
                  </a:lnTo>
                  <a:lnTo>
                    <a:pt x="230" y="1014"/>
                  </a:lnTo>
                  <a:lnTo>
                    <a:pt x="226" y="1017"/>
                  </a:lnTo>
                  <a:lnTo>
                    <a:pt x="222" y="1020"/>
                  </a:lnTo>
                  <a:lnTo>
                    <a:pt x="221" y="1022"/>
                  </a:lnTo>
                  <a:lnTo>
                    <a:pt x="221" y="1026"/>
                  </a:lnTo>
                  <a:lnTo>
                    <a:pt x="222" y="1031"/>
                  </a:lnTo>
                  <a:lnTo>
                    <a:pt x="226" y="1040"/>
                  </a:lnTo>
                  <a:lnTo>
                    <a:pt x="228" y="1053"/>
                  </a:lnTo>
                  <a:lnTo>
                    <a:pt x="228" y="1060"/>
                  </a:lnTo>
                  <a:lnTo>
                    <a:pt x="228" y="1066"/>
                  </a:lnTo>
                  <a:lnTo>
                    <a:pt x="226" y="1074"/>
                  </a:lnTo>
                  <a:lnTo>
                    <a:pt x="222" y="1082"/>
                  </a:lnTo>
                  <a:lnTo>
                    <a:pt x="219" y="1084"/>
                  </a:lnTo>
                  <a:lnTo>
                    <a:pt x="217" y="1086"/>
                  </a:lnTo>
                  <a:lnTo>
                    <a:pt x="213" y="1087"/>
                  </a:lnTo>
                  <a:lnTo>
                    <a:pt x="209" y="1086"/>
                  </a:lnTo>
                  <a:lnTo>
                    <a:pt x="202" y="1083"/>
                  </a:lnTo>
                  <a:lnTo>
                    <a:pt x="195" y="1077"/>
                  </a:lnTo>
                  <a:lnTo>
                    <a:pt x="186" y="1070"/>
                  </a:lnTo>
                  <a:lnTo>
                    <a:pt x="177" y="1064"/>
                  </a:lnTo>
                  <a:lnTo>
                    <a:pt x="167" y="1058"/>
                  </a:lnTo>
                  <a:lnTo>
                    <a:pt x="158" y="1056"/>
                  </a:lnTo>
                  <a:lnTo>
                    <a:pt x="149" y="1057"/>
                  </a:lnTo>
                  <a:lnTo>
                    <a:pt x="138" y="1057"/>
                  </a:lnTo>
                  <a:lnTo>
                    <a:pt x="133" y="1057"/>
                  </a:lnTo>
                  <a:lnTo>
                    <a:pt x="127" y="1057"/>
                  </a:lnTo>
                  <a:lnTo>
                    <a:pt x="122" y="1054"/>
                  </a:lnTo>
                  <a:lnTo>
                    <a:pt x="120" y="1052"/>
                  </a:lnTo>
                  <a:lnTo>
                    <a:pt x="110" y="1042"/>
                  </a:lnTo>
                  <a:lnTo>
                    <a:pt x="104" y="1035"/>
                  </a:lnTo>
                  <a:lnTo>
                    <a:pt x="99" y="1031"/>
                  </a:lnTo>
                  <a:lnTo>
                    <a:pt x="94" y="1030"/>
                  </a:lnTo>
                  <a:lnTo>
                    <a:pt x="79" y="1031"/>
                  </a:lnTo>
                  <a:lnTo>
                    <a:pt x="55" y="1035"/>
                  </a:lnTo>
                  <a:lnTo>
                    <a:pt x="41" y="1036"/>
                  </a:lnTo>
                  <a:lnTo>
                    <a:pt x="17" y="1039"/>
                  </a:lnTo>
                  <a:lnTo>
                    <a:pt x="7" y="1042"/>
                  </a:lnTo>
                  <a:lnTo>
                    <a:pt x="2" y="1045"/>
                  </a:lnTo>
                  <a:lnTo>
                    <a:pt x="0" y="1048"/>
                  </a:lnTo>
                  <a:lnTo>
                    <a:pt x="2" y="1051"/>
                  </a:lnTo>
                  <a:lnTo>
                    <a:pt x="4" y="1053"/>
                  </a:lnTo>
                  <a:lnTo>
                    <a:pt x="9" y="1056"/>
                  </a:lnTo>
                  <a:lnTo>
                    <a:pt x="29" y="1066"/>
                  </a:lnTo>
                  <a:lnTo>
                    <a:pt x="48" y="1074"/>
                  </a:lnTo>
                  <a:lnTo>
                    <a:pt x="69" y="1080"/>
                  </a:lnTo>
                  <a:lnTo>
                    <a:pt x="90" y="1087"/>
                  </a:lnTo>
                  <a:lnTo>
                    <a:pt x="110" y="1093"/>
                  </a:lnTo>
                  <a:lnTo>
                    <a:pt x="131" y="1101"/>
                  </a:lnTo>
                  <a:lnTo>
                    <a:pt x="151" y="1110"/>
                  </a:lnTo>
                  <a:lnTo>
                    <a:pt x="167" y="1121"/>
                  </a:lnTo>
                  <a:lnTo>
                    <a:pt x="177" y="1126"/>
                  </a:lnTo>
                  <a:lnTo>
                    <a:pt x="182" y="1131"/>
                  </a:lnTo>
                  <a:lnTo>
                    <a:pt x="186" y="1135"/>
                  </a:lnTo>
                  <a:lnTo>
                    <a:pt x="188" y="1139"/>
                  </a:lnTo>
                  <a:lnTo>
                    <a:pt x="188" y="1141"/>
                  </a:lnTo>
                  <a:lnTo>
                    <a:pt x="187" y="1143"/>
                  </a:lnTo>
                  <a:lnTo>
                    <a:pt x="183" y="1144"/>
                  </a:lnTo>
                  <a:lnTo>
                    <a:pt x="179" y="1144"/>
                  </a:lnTo>
                  <a:lnTo>
                    <a:pt x="158" y="1143"/>
                  </a:lnTo>
                  <a:lnTo>
                    <a:pt x="136" y="1141"/>
                  </a:lnTo>
                  <a:lnTo>
                    <a:pt x="113" y="1141"/>
                  </a:lnTo>
                  <a:lnTo>
                    <a:pt x="95" y="1144"/>
                  </a:lnTo>
                  <a:lnTo>
                    <a:pt x="86" y="1146"/>
                  </a:lnTo>
                  <a:lnTo>
                    <a:pt x="78" y="1150"/>
                  </a:lnTo>
                  <a:lnTo>
                    <a:pt x="69" y="1157"/>
                  </a:lnTo>
                  <a:lnTo>
                    <a:pt x="60" y="1165"/>
                  </a:lnTo>
                  <a:lnTo>
                    <a:pt x="41" y="1175"/>
                  </a:lnTo>
                  <a:lnTo>
                    <a:pt x="19" y="1185"/>
                  </a:lnTo>
                  <a:lnTo>
                    <a:pt x="15" y="1188"/>
                  </a:lnTo>
                  <a:lnTo>
                    <a:pt x="11" y="1192"/>
                  </a:lnTo>
                  <a:lnTo>
                    <a:pt x="8" y="1194"/>
                  </a:lnTo>
                  <a:lnTo>
                    <a:pt x="6" y="1200"/>
                  </a:lnTo>
                  <a:lnTo>
                    <a:pt x="6" y="1203"/>
                  </a:lnTo>
                  <a:lnTo>
                    <a:pt x="7" y="1209"/>
                  </a:lnTo>
                  <a:lnTo>
                    <a:pt x="9" y="1215"/>
                  </a:lnTo>
                  <a:lnTo>
                    <a:pt x="13" y="1222"/>
                  </a:lnTo>
                  <a:lnTo>
                    <a:pt x="22" y="1231"/>
                  </a:lnTo>
                  <a:lnTo>
                    <a:pt x="30" y="1235"/>
                  </a:lnTo>
                  <a:lnTo>
                    <a:pt x="31" y="1236"/>
                  </a:lnTo>
                  <a:lnTo>
                    <a:pt x="33" y="1240"/>
                  </a:lnTo>
                  <a:lnTo>
                    <a:pt x="33" y="1246"/>
                  </a:lnTo>
                  <a:lnTo>
                    <a:pt x="31" y="1254"/>
                  </a:lnTo>
                  <a:lnTo>
                    <a:pt x="30" y="1263"/>
                  </a:lnTo>
                  <a:lnTo>
                    <a:pt x="31" y="1270"/>
                  </a:lnTo>
                  <a:lnTo>
                    <a:pt x="34" y="1273"/>
                  </a:lnTo>
                  <a:lnTo>
                    <a:pt x="38" y="1276"/>
                  </a:lnTo>
                  <a:lnTo>
                    <a:pt x="51" y="1277"/>
                  </a:lnTo>
                  <a:lnTo>
                    <a:pt x="65" y="1277"/>
                  </a:lnTo>
                  <a:lnTo>
                    <a:pt x="79" y="1276"/>
                  </a:lnTo>
                  <a:lnTo>
                    <a:pt x="99" y="1276"/>
                  </a:lnTo>
                  <a:lnTo>
                    <a:pt x="109" y="1276"/>
                  </a:lnTo>
                  <a:lnTo>
                    <a:pt x="118" y="1277"/>
                  </a:lnTo>
                  <a:lnTo>
                    <a:pt x="122" y="1279"/>
                  </a:lnTo>
                  <a:lnTo>
                    <a:pt x="125" y="1280"/>
                  </a:lnTo>
                  <a:lnTo>
                    <a:pt x="126" y="1282"/>
                  </a:lnTo>
                  <a:lnTo>
                    <a:pt x="126" y="1284"/>
                  </a:lnTo>
                  <a:lnTo>
                    <a:pt x="113" y="1292"/>
                  </a:lnTo>
                  <a:lnTo>
                    <a:pt x="101" y="1301"/>
                  </a:lnTo>
                  <a:lnTo>
                    <a:pt x="91" y="1302"/>
                  </a:lnTo>
                  <a:lnTo>
                    <a:pt x="81" y="1304"/>
                  </a:lnTo>
                  <a:lnTo>
                    <a:pt x="77" y="1306"/>
                  </a:lnTo>
                  <a:lnTo>
                    <a:pt x="73" y="1308"/>
                  </a:lnTo>
                  <a:lnTo>
                    <a:pt x="72" y="1312"/>
                  </a:lnTo>
                  <a:lnTo>
                    <a:pt x="70" y="1317"/>
                  </a:lnTo>
                  <a:lnTo>
                    <a:pt x="70" y="1320"/>
                  </a:lnTo>
                  <a:lnTo>
                    <a:pt x="69" y="1321"/>
                  </a:lnTo>
                  <a:lnTo>
                    <a:pt x="68" y="1323"/>
                  </a:lnTo>
                  <a:lnTo>
                    <a:pt x="65" y="1324"/>
                  </a:lnTo>
                  <a:lnTo>
                    <a:pt x="60" y="1325"/>
                  </a:lnTo>
                  <a:lnTo>
                    <a:pt x="53" y="1327"/>
                  </a:lnTo>
                  <a:lnTo>
                    <a:pt x="41" y="1325"/>
                  </a:lnTo>
                  <a:lnTo>
                    <a:pt x="30" y="1325"/>
                  </a:lnTo>
                  <a:lnTo>
                    <a:pt x="20" y="1328"/>
                  </a:lnTo>
                  <a:lnTo>
                    <a:pt x="13" y="1332"/>
                  </a:lnTo>
                  <a:lnTo>
                    <a:pt x="12" y="1333"/>
                  </a:lnTo>
                  <a:lnTo>
                    <a:pt x="13" y="1336"/>
                  </a:lnTo>
                  <a:lnTo>
                    <a:pt x="17" y="1338"/>
                  </a:lnTo>
                  <a:lnTo>
                    <a:pt x="22" y="1339"/>
                  </a:lnTo>
                  <a:lnTo>
                    <a:pt x="37" y="1342"/>
                  </a:lnTo>
                  <a:lnTo>
                    <a:pt x="50" y="1345"/>
                  </a:lnTo>
                  <a:lnTo>
                    <a:pt x="64" y="1346"/>
                  </a:lnTo>
                  <a:lnTo>
                    <a:pt x="78" y="1347"/>
                  </a:lnTo>
                  <a:lnTo>
                    <a:pt x="107" y="1347"/>
                  </a:lnTo>
                  <a:lnTo>
                    <a:pt x="134" y="1347"/>
                  </a:lnTo>
                  <a:lnTo>
                    <a:pt x="148" y="1345"/>
                  </a:lnTo>
                  <a:lnTo>
                    <a:pt x="165" y="1341"/>
                  </a:lnTo>
                  <a:lnTo>
                    <a:pt x="173" y="1341"/>
                  </a:lnTo>
                  <a:lnTo>
                    <a:pt x="179" y="1341"/>
                  </a:lnTo>
                  <a:lnTo>
                    <a:pt x="183" y="1342"/>
                  </a:lnTo>
                  <a:lnTo>
                    <a:pt x="186" y="1343"/>
                  </a:lnTo>
                  <a:lnTo>
                    <a:pt x="188" y="1345"/>
                  </a:lnTo>
                  <a:lnTo>
                    <a:pt x="191" y="1349"/>
                  </a:lnTo>
                  <a:lnTo>
                    <a:pt x="193" y="1354"/>
                  </a:lnTo>
                  <a:lnTo>
                    <a:pt x="195" y="1358"/>
                  </a:lnTo>
                  <a:lnTo>
                    <a:pt x="193" y="1361"/>
                  </a:lnTo>
                  <a:lnTo>
                    <a:pt x="193" y="1365"/>
                  </a:lnTo>
                  <a:lnTo>
                    <a:pt x="191" y="1369"/>
                  </a:lnTo>
                  <a:lnTo>
                    <a:pt x="187" y="1372"/>
                  </a:lnTo>
                  <a:lnTo>
                    <a:pt x="184" y="1373"/>
                  </a:lnTo>
                  <a:lnTo>
                    <a:pt x="179" y="1376"/>
                  </a:lnTo>
                  <a:lnTo>
                    <a:pt x="170" y="1378"/>
                  </a:lnTo>
                  <a:lnTo>
                    <a:pt x="160" y="1380"/>
                  </a:lnTo>
                  <a:lnTo>
                    <a:pt x="149" y="1381"/>
                  </a:lnTo>
                  <a:lnTo>
                    <a:pt x="142" y="1381"/>
                  </a:lnTo>
                  <a:lnTo>
                    <a:pt x="130" y="1381"/>
                  </a:lnTo>
                  <a:lnTo>
                    <a:pt x="121" y="1382"/>
                  </a:lnTo>
                  <a:lnTo>
                    <a:pt x="113" y="1385"/>
                  </a:lnTo>
                  <a:lnTo>
                    <a:pt x="108" y="1389"/>
                  </a:lnTo>
                  <a:lnTo>
                    <a:pt x="101" y="1394"/>
                  </a:lnTo>
                  <a:lnTo>
                    <a:pt x="98" y="1400"/>
                  </a:lnTo>
                  <a:lnTo>
                    <a:pt x="95" y="1409"/>
                  </a:lnTo>
                  <a:lnTo>
                    <a:pt x="91" y="1420"/>
                  </a:lnTo>
                  <a:lnTo>
                    <a:pt x="99" y="1434"/>
                  </a:lnTo>
                  <a:lnTo>
                    <a:pt x="112" y="1435"/>
                  </a:lnTo>
                  <a:lnTo>
                    <a:pt x="125" y="1434"/>
                  </a:lnTo>
                  <a:lnTo>
                    <a:pt x="136" y="1433"/>
                  </a:lnTo>
                  <a:lnTo>
                    <a:pt x="149" y="1431"/>
                  </a:lnTo>
                  <a:lnTo>
                    <a:pt x="162" y="1429"/>
                  </a:lnTo>
                  <a:lnTo>
                    <a:pt x="175" y="1428"/>
                  </a:lnTo>
                  <a:lnTo>
                    <a:pt x="187" y="1428"/>
                  </a:lnTo>
                  <a:lnTo>
                    <a:pt x="199" y="1428"/>
                  </a:lnTo>
                  <a:lnTo>
                    <a:pt x="206" y="1430"/>
                  </a:lnTo>
                  <a:lnTo>
                    <a:pt x="213" y="1433"/>
                  </a:lnTo>
                  <a:lnTo>
                    <a:pt x="219" y="1437"/>
                  </a:lnTo>
                  <a:lnTo>
                    <a:pt x="226" y="1442"/>
                  </a:lnTo>
                  <a:lnTo>
                    <a:pt x="237" y="1453"/>
                  </a:lnTo>
                  <a:lnTo>
                    <a:pt x="249" y="1465"/>
                  </a:lnTo>
                  <a:lnTo>
                    <a:pt x="256" y="1470"/>
                  </a:lnTo>
                  <a:lnTo>
                    <a:pt x="263" y="1475"/>
                  </a:lnTo>
                  <a:lnTo>
                    <a:pt x="272" y="1479"/>
                  </a:lnTo>
                  <a:lnTo>
                    <a:pt x="282" y="1483"/>
                  </a:lnTo>
                  <a:lnTo>
                    <a:pt x="301" y="1491"/>
                  </a:lnTo>
                  <a:lnTo>
                    <a:pt x="323" y="1496"/>
                  </a:lnTo>
                  <a:lnTo>
                    <a:pt x="345" y="1500"/>
                  </a:lnTo>
                  <a:lnTo>
                    <a:pt x="367" y="1503"/>
                  </a:lnTo>
                  <a:lnTo>
                    <a:pt x="386" y="1504"/>
                  </a:lnTo>
                  <a:lnTo>
                    <a:pt x="405" y="1504"/>
                  </a:lnTo>
                  <a:lnTo>
                    <a:pt x="427" y="1507"/>
                  </a:lnTo>
                  <a:lnTo>
                    <a:pt x="453" y="1509"/>
                  </a:lnTo>
                  <a:lnTo>
                    <a:pt x="465" y="1510"/>
                  </a:lnTo>
                  <a:lnTo>
                    <a:pt x="477" y="1510"/>
                  </a:lnTo>
                  <a:lnTo>
                    <a:pt x="482" y="1509"/>
                  </a:lnTo>
                  <a:lnTo>
                    <a:pt x="487" y="1508"/>
                  </a:lnTo>
                  <a:lnTo>
                    <a:pt x="491" y="1505"/>
                  </a:lnTo>
                  <a:lnTo>
                    <a:pt x="495" y="1503"/>
                  </a:lnTo>
                  <a:lnTo>
                    <a:pt x="504" y="1498"/>
                  </a:lnTo>
                  <a:lnTo>
                    <a:pt x="512" y="1492"/>
                  </a:lnTo>
                  <a:lnTo>
                    <a:pt x="520" y="1486"/>
                  </a:lnTo>
                  <a:lnTo>
                    <a:pt x="525" y="1479"/>
                  </a:lnTo>
                  <a:lnTo>
                    <a:pt x="535" y="1464"/>
                  </a:lnTo>
                  <a:lnTo>
                    <a:pt x="546" y="1447"/>
                  </a:lnTo>
                  <a:lnTo>
                    <a:pt x="550" y="1441"/>
                  </a:lnTo>
                  <a:lnTo>
                    <a:pt x="552" y="1439"/>
                  </a:lnTo>
                  <a:lnTo>
                    <a:pt x="556" y="1441"/>
                  </a:lnTo>
                  <a:lnTo>
                    <a:pt x="559" y="1443"/>
                  </a:lnTo>
                  <a:lnTo>
                    <a:pt x="563" y="1448"/>
                  </a:lnTo>
                  <a:lnTo>
                    <a:pt x="565" y="1455"/>
                  </a:lnTo>
                  <a:lnTo>
                    <a:pt x="570" y="1460"/>
                  </a:lnTo>
                  <a:lnTo>
                    <a:pt x="577" y="1464"/>
                  </a:lnTo>
                  <a:lnTo>
                    <a:pt x="589" y="1468"/>
                  </a:lnTo>
                  <a:lnTo>
                    <a:pt x="598" y="1469"/>
                  </a:lnTo>
                  <a:lnTo>
                    <a:pt x="607" y="1469"/>
                  </a:lnTo>
                  <a:lnTo>
                    <a:pt x="614" y="1468"/>
                  </a:lnTo>
                  <a:lnTo>
                    <a:pt x="621" y="1465"/>
                  </a:lnTo>
                  <a:lnTo>
                    <a:pt x="626" y="1463"/>
                  </a:lnTo>
                  <a:lnTo>
                    <a:pt x="631" y="1457"/>
                  </a:lnTo>
                  <a:lnTo>
                    <a:pt x="635" y="1452"/>
                  </a:lnTo>
                  <a:lnTo>
                    <a:pt x="644" y="1442"/>
                  </a:lnTo>
                  <a:lnTo>
                    <a:pt x="652" y="1431"/>
                  </a:lnTo>
                  <a:lnTo>
                    <a:pt x="656" y="1428"/>
                  </a:lnTo>
                  <a:lnTo>
                    <a:pt x="661" y="1425"/>
                  </a:lnTo>
                  <a:lnTo>
                    <a:pt x="666" y="1424"/>
                  </a:lnTo>
                  <a:lnTo>
                    <a:pt x="673" y="1422"/>
                  </a:lnTo>
                  <a:lnTo>
                    <a:pt x="683" y="1425"/>
                  </a:lnTo>
                  <a:lnTo>
                    <a:pt x="690" y="1428"/>
                  </a:lnTo>
                  <a:lnTo>
                    <a:pt x="696" y="1433"/>
                  </a:lnTo>
                  <a:lnTo>
                    <a:pt x="701" y="1437"/>
                  </a:lnTo>
                  <a:lnTo>
                    <a:pt x="706" y="1441"/>
                  </a:lnTo>
                  <a:lnTo>
                    <a:pt x="715" y="1442"/>
                  </a:lnTo>
                  <a:lnTo>
                    <a:pt x="727" y="1442"/>
                  </a:lnTo>
                  <a:lnTo>
                    <a:pt x="743" y="1437"/>
                  </a:lnTo>
                  <a:lnTo>
                    <a:pt x="750" y="1434"/>
                  </a:lnTo>
                  <a:lnTo>
                    <a:pt x="756" y="1429"/>
                  </a:lnTo>
                  <a:lnTo>
                    <a:pt x="760" y="1425"/>
                  </a:lnTo>
                  <a:lnTo>
                    <a:pt x="762" y="1420"/>
                  </a:lnTo>
                  <a:lnTo>
                    <a:pt x="765" y="1409"/>
                  </a:lnTo>
                  <a:lnTo>
                    <a:pt x="766" y="1400"/>
                  </a:lnTo>
                  <a:lnTo>
                    <a:pt x="767" y="1395"/>
                  </a:lnTo>
                  <a:lnTo>
                    <a:pt x="769" y="1393"/>
                  </a:lnTo>
                  <a:lnTo>
                    <a:pt x="771" y="1390"/>
                  </a:lnTo>
                  <a:lnTo>
                    <a:pt x="775" y="1390"/>
                  </a:lnTo>
                  <a:lnTo>
                    <a:pt x="782" y="1390"/>
                  </a:lnTo>
                  <a:lnTo>
                    <a:pt x="789" y="1393"/>
                  </a:lnTo>
                  <a:lnTo>
                    <a:pt x="798" y="1396"/>
                  </a:lnTo>
                  <a:lnTo>
                    <a:pt x="811" y="1402"/>
                  </a:lnTo>
                  <a:lnTo>
                    <a:pt x="839" y="1411"/>
                  </a:lnTo>
                  <a:lnTo>
                    <a:pt x="879" y="1422"/>
                  </a:lnTo>
                  <a:lnTo>
                    <a:pt x="899" y="1428"/>
                  </a:lnTo>
                  <a:lnTo>
                    <a:pt x="918" y="1430"/>
                  </a:lnTo>
                  <a:lnTo>
                    <a:pt x="932" y="1433"/>
                  </a:lnTo>
                  <a:lnTo>
                    <a:pt x="940" y="1431"/>
                  </a:lnTo>
                  <a:lnTo>
                    <a:pt x="946" y="1426"/>
                  </a:lnTo>
                  <a:lnTo>
                    <a:pt x="953" y="1418"/>
                  </a:lnTo>
                  <a:lnTo>
                    <a:pt x="958" y="1409"/>
                  </a:lnTo>
                  <a:lnTo>
                    <a:pt x="963" y="1403"/>
                  </a:lnTo>
                  <a:lnTo>
                    <a:pt x="966" y="1399"/>
                  </a:lnTo>
                  <a:lnTo>
                    <a:pt x="968" y="1398"/>
                  </a:lnTo>
                  <a:lnTo>
                    <a:pt x="969" y="1396"/>
                  </a:lnTo>
                  <a:lnTo>
                    <a:pt x="972" y="1398"/>
                  </a:lnTo>
                  <a:lnTo>
                    <a:pt x="973" y="1400"/>
                  </a:lnTo>
                  <a:lnTo>
                    <a:pt x="975" y="1404"/>
                  </a:lnTo>
                  <a:lnTo>
                    <a:pt x="977" y="1411"/>
                  </a:lnTo>
                  <a:lnTo>
                    <a:pt x="978" y="1418"/>
                  </a:lnTo>
                  <a:lnTo>
                    <a:pt x="981" y="1433"/>
                  </a:lnTo>
                  <a:lnTo>
                    <a:pt x="984" y="1442"/>
                  </a:lnTo>
                  <a:lnTo>
                    <a:pt x="986" y="1444"/>
                  </a:lnTo>
                  <a:lnTo>
                    <a:pt x="989" y="1447"/>
                  </a:lnTo>
                  <a:lnTo>
                    <a:pt x="991" y="1447"/>
                  </a:lnTo>
                  <a:lnTo>
                    <a:pt x="994" y="1448"/>
                  </a:lnTo>
                  <a:lnTo>
                    <a:pt x="1008" y="1446"/>
                  </a:lnTo>
                  <a:lnTo>
                    <a:pt x="1032" y="1443"/>
                  </a:lnTo>
                  <a:lnTo>
                    <a:pt x="1037" y="1443"/>
                  </a:lnTo>
                  <a:lnTo>
                    <a:pt x="1043" y="1446"/>
                  </a:lnTo>
                  <a:lnTo>
                    <a:pt x="1050" y="1450"/>
                  </a:lnTo>
                  <a:lnTo>
                    <a:pt x="1056" y="1453"/>
                  </a:lnTo>
                  <a:lnTo>
                    <a:pt x="1069" y="1464"/>
                  </a:lnTo>
                  <a:lnTo>
                    <a:pt x="1083" y="1475"/>
                  </a:lnTo>
                  <a:lnTo>
                    <a:pt x="1098" y="1487"/>
                  </a:lnTo>
                  <a:lnTo>
                    <a:pt x="1111" y="1495"/>
                  </a:lnTo>
                  <a:lnTo>
                    <a:pt x="1117" y="1498"/>
                  </a:lnTo>
                  <a:lnTo>
                    <a:pt x="1122" y="1498"/>
                  </a:lnTo>
                  <a:lnTo>
                    <a:pt x="1127" y="1496"/>
                  </a:lnTo>
                  <a:lnTo>
                    <a:pt x="1133" y="1494"/>
                  </a:lnTo>
                  <a:lnTo>
                    <a:pt x="1138" y="1488"/>
                  </a:lnTo>
                  <a:lnTo>
                    <a:pt x="1142" y="1483"/>
                  </a:lnTo>
                  <a:lnTo>
                    <a:pt x="1144" y="1478"/>
                  </a:lnTo>
                  <a:lnTo>
                    <a:pt x="1146" y="1473"/>
                  </a:lnTo>
                  <a:lnTo>
                    <a:pt x="1146" y="1464"/>
                  </a:lnTo>
                  <a:lnTo>
                    <a:pt x="1143" y="1456"/>
                  </a:lnTo>
                  <a:lnTo>
                    <a:pt x="1140" y="1446"/>
                  </a:lnTo>
                  <a:lnTo>
                    <a:pt x="1140" y="1435"/>
                  </a:lnTo>
                  <a:lnTo>
                    <a:pt x="1142" y="1430"/>
                  </a:lnTo>
                  <a:lnTo>
                    <a:pt x="1144" y="1424"/>
                  </a:lnTo>
                  <a:lnTo>
                    <a:pt x="1148" y="1416"/>
                  </a:lnTo>
                  <a:lnTo>
                    <a:pt x="1155" y="1408"/>
                  </a:lnTo>
                  <a:lnTo>
                    <a:pt x="1239" y="1304"/>
                  </a:lnTo>
                  <a:lnTo>
                    <a:pt x="1241" y="1294"/>
                  </a:lnTo>
                  <a:lnTo>
                    <a:pt x="1245" y="1285"/>
                  </a:lnTo>
                  <a:lnTo>
                    <a:pt x="1249" y="1277"/>
                  </a:lnTo>
                  <a:lnTo>
                    <a:pt x="1254" y="1271"/>
                  </a:lnTo>
                  <a:lnTo>
                    <a:pt x="1263" y="1258"/>
                  </a:lnTo>
                  <a:lnTo>
                    <a:pt x="1275" y="1246"/>
                  </a:lnTo>
                  <a:lnTo>
                    <a:pt x="1298" y="1227"/>
                  </a:lnTo>
                  <a:lnTo>
                    <a:pt x="1327" y="1205"/>
                  </a:lnTo>
                  <a:lnTo>
                    <a:pt x="1331" y="1201"/>
                  </a:lnTo>
                  <a:lnTo>
                    <a:pt x="1333" y="1196"/>
                  </a:lnTo>
                  <a:lnTo>
                    <a:pt x="1336" y="1190"/>
                  </a:lnTo>
                  <a:lnTo>
                    <a:pt x="1339" y="1185"/>
                  </a:lnTo>
                  <a:lnTo>
                    <a:pt x="1341" y="1172"/>
                  </a:lnTo>
                  <a:lnTo>
                    <a:pt x="1344" y="1158"/>
                  </a:lnTo>
                  <a:lnTo>
                    <a:pt x="1345" y="1144"/>
                  </a:lnTo>
                  <a:lnTo>
                    <a:pt x="1346" y="1130"/>
                  </a:lnTo>
                  <a:lnTo>
                    <a:pt x="1349" y="1117"/>
                  </a:lnTo>
                  <a:lnTo>
                    <a:pt x="1354" y="1105"/>
                  </a:lnTo>
                  <a:lnTo>
                    <a:pt x="1355" y="1101"/>
                  </a:lnTo>
                  <a:lnTo>
                    <a:pt x="1357" y="1096"/>
                  </a:lnTo>
                  <a:lnTo>
                    <a:pt x="1357" y="1092"/>
                  </a:lnTo>
                  <a:lnTo>
                    <a:pt x="1355" y="1087"/>
                  </a:lnTo>
                  <a:lnTo>
                    <a:pt x="1352" y="1079"/>
                  </a:lnTo>
                  <a:lnTo>
                    <a:pt x="1346" y="1070"/>
                  </a:lnTo>
                  <a:lnTo>
                    <a:pt x="1341" y="1062"/>
                  </a:lnTo>
                  <a:lnTo>
                    <a:pt x="1337" y="1053"/>
                  </a:lnTo>
                  <a:lnTo>
                    <a:pt x="1333" y="1045"/>
                  </a:lnTo>
                  <a:lnTo>
                    <a:pt x="1332" y="1038"/>
                  </a:lnTo>
                  <a:lnTo>
                    <a:pt x="1333" y="1035"/>
                  </a:lnTo>
                  <a:lnTo>
                    <a:pt x="1335" y="1031"/>
                  </a:lnTo>
                  <a:lnTo>
                    <a:pt x="1337" y="1030"/>
                  </a:lnTo>
                  <a:lnTo>
                    <a:pt x="1340" y="1029"/>
                  </a:lnTo>
                  <a:lnTo>
                    <a:pt x="1346" y="1026"/>
                  </a:lnTo>
                  <a:lnTo>
                    <a:pt x="1354" y="1025"/>
                  </a:lnTo>
                  <a:lnTo>
                    <a:pt x="1363" y="1023"/>
                  </a:lnTo>
                  <a:lnTo>
                    <a:pt x="1371" y="1020"/>
                  </a:lnTo>
                  <a:lnTo>
                    <a:pt x="1375" y="1017"/>
                  </a:lnTo>
                  <a:lnTo>
                    <a:pt x="1379" y="1013"/>
                  </a:lnTo>
                  <a:lnTo>
                    <a:pt x="1381" y="1008"/>
                  </a:lnTo>
                  <a:lnTo>
                    <a:pt x="1384" y="1001"/>
                  </a:lnTo>
                  <a:lnTo>
                    <a:pt x="1389" y="973"/>
                  </a:lnTo>
                  <a:lnTo>
                    <a:pt x="1392" y="944"/>
                  </a:lnTo>
                  <a:lnTo>
                    <a:pt x="1393" y="938"/>
                  </a:lnTo>
                  <a:lnTo>
                    <a:pt x="1394" y="931"/>
                  </a:lnTo>
                  <a:lnTo>
                    <a:pt x="1397" y="926"/>
                  </a:lnTo>
                  <a:lnTo>
                    <a:pt x="1401" y="920"/>
                  </a:lnTo>
                  <a:lnTo>
                    <a:pt x="1405" y="915"/>
                  </a:lnTo>
                  <a:lnTo>
                    <a:pt x="1411" y="909"/>
                  </a:lnTo>
                  <a:lnTo>
                    <a:pt x="1418" y="906"/>
                  </a:lnTo>
                  <a:lnTo>
                    <a:pt x="1425" y="902"/>
                  </a:lnTo>
                  <a:lnTo>
                    <a:pt x="1427" y="900"/>
                  </a:lnTo>
                  <a:lnTo>
                    <a:pt x="1427" y="899"/>
                  </a:lnTo>
                  <a:lnTo>
                    <a:pt x="1427" y="898"/>
                  </a:lnTo>
                  <a:lnTo>
                    <a:pt x="1425" y="895"/>
                  </a:lnTo>
                  <a:lnTo>
                    <a:pt x="1423" y="890"/>
                  </a:lnTo>
                  <a:lnTo>
                    <a:pt x="1420" y="883"/>
                  </a:lnTo>
                  <a:lnTo>
                    <a:pt x="1416" y="877"/>
                  </a:lnTo>
                  <a:lnTo>
                    <a:pt x="1412" y="869"/>
                  </a:lnTo>
                  <a:lnTo>
                    <a:pt x="1411" y="863"/>
                  </a:lnTo>
                  <a:lnTo>
                    <a:pt x="1411" y="856"/>
                  </a:lnTo>
                  <a:lnTo>
                    <a:pt x="1418" y="838"/>
                  </a:lnTo>
                  <a:lnTo>
                    <a:pt x="1425" y="820"/>
                  </a:lnTo>
                  <a:lnTo>
                    <a:pt x="1434" y="803"/>
                  </a:lnTo>
                  <a:lnTo>
                    <a:pt x="1441" y="784"/>
                  </a:lnTo>
                  <a:lnTo>
                    <a:pt x="1442" y="779"/>
                  </a:lnTo>
                  <a:lnTo>
                    <a:pt x="1442" y="775"/>
                  </a:lnTo>
                  <a:lnTo>
                    <a:pt x="1442" y="771"/>
                  </a:lnTo>
                  <a:lnTo>
                    <a:pt x="1441" y="768"/>
                  </a:lnTo>
                  <a:lnTo>
                    <a:pt x="1436" y="762"/>
                  </a:lnTo>
                  <a:lnTo>
                    <a:pt x="1429" y="757"/>
                  </a:lnTo>
                  <a:lnTo>
                    <a:pt x="1423" y="750"/>
                  </a:lnTo>
                  <a:lnTo>
                    <a:pt x="1416" y="742"/>
                  </a:lnTo>
                  <a:lnTo>
                    <a:pt x="1412" y="737"/>
                  </a:lnTo>
                  <a:lnTo>
                    <a:pt x="1410" y="731"/>
                  </a:lnTo>
                  <a:lnTo>
                    <a:pt x="1409" y="724"/>
                  </a:lnTo>
                  <a:lnTo>
                    <a:pt x="1407" y="716"/>
                  </a:lnTo>
                  <a:lnTo>
                    <a:pt x="1412" y="688"/>
                  </a:lnTo>
                  <a:lnTo>
                    <a:pt x="1415" y="674"/>
                  </a:lnTo>
                  <a:lnTo>
                    <a:pt x="1416" y="672"/>
                  </a:lnTo>
                  <a:lnTo>
                    <a:pt x="1418" y="672"/>
                  </a:lnTo>
                  <a:lnTo>
                    <a:pt x="1420" y="672"/>
                  </a:lnTo>
                  <a:lnTo>
                    <a:pt x="1423" y="675"/>
                  </a:lnTo>
                  <a:lnTo>
                    <a:pt x="1431" y="683"/>
                  </a:lnTo>
                  <a:lnTo>
                    <a:pt x="1442" y="696"/>
                  </a:lnTo>
                  <a:lnTo>
                    <a:pt x="1447" y="700"/>
                  </a:lnTo>
                  <a:lnTo>
                    <a:pt x="1451" y="703"/>
                  </a:lnTo>
                  <a:lnTo>
                    <a:pt x="1457" y="705"/>
                  </a:lnTo>
                  <a:lnTo>
                    <a:pt x="1459" y="703"/>
                  </a:lnTo>
                  <a:lnTo>
                    <a:pt x="1462" y="702"/>
                  </a:lnTo>
                  <a:lnTo>
                    <a:pt x="1464" y="700"/>
                  </a:lnTo>
                  <a:lnTo>
                    <a:pt x="1467" y="697"/>
                  </a:lnTo>
                  <a:lnTo>
                    <a:pt x="1469" y="693"/>
                  </a:lnTo>
                  <a:lnTo>
                    <a:pt x="1473" y="674"/>
                  </a:lnTo>
                  <a:lnTo>
                    <a:pt x="1476" y="661"/>
                  </a:lnTo>
                  <a:lnTo>
                    <a:pt x="1479" y="659"/>
                  </a:lnTo>
                  <a:lnTo>
                    <a:pt x="1475" y="648"/>
                  </a:lnTo>
                  <a:lnTo>
                    <a:pt x="1472" y="631"/>
                  </a:lnTo>
                  <a:lnTo>
                    <a:pt x="1469" y="623"/>
                  </a:lnTo>
                  <a:lnTo>
                    <a:pt x="1468" y="615"/>
                  </a:lnTo>
                  <a:lnTo>
                    <a:pt x="1466" y="610"/>
                  </a:lnTo>
                  <a:lnTo>
                    <a:pt x="1462" y="605"/>
                  </a:lnTo>
                  <a:lnTo>
                    <a:pt x="1455" y="600"/>
                  </a:lnTo>
                  <a:lnTo>
                    <a:pt x="1446" y="597"/>
                  </a:lnTo>
                  <a:lnTo>
                    <a:pt x="1437" y="595"/>
                  </a:lnTo>
                  <a:lnTo>
                    <a:pt x="1428" y="592"/>
                  </a:lnTo>
                  <a:lnTo>
                    <a:pt x="1418" y="588"/>
                  </a:lnTo>
                  <a:lnTo>
                    <a:pt x="1412" y="584"/>
                  </a:lnTo>
                  <a:lnTo>
                    <a:pt x="1407" y="578"/>
                  </a:lnTo>
                  <a:lnTo>
                    <a:pt x="1403" y="569"/>
                  </a:lnTo>
                  <a:lnTo>
                    <a:pt x="1397" y="548"/>
                  </a:lnTo>
                  <a:lnTo>
                    <a:pt x="1389" y="519"/>
                  </a:lnTo>
                  <a:lnTo>
                    <a:pt x="1383" y="507"/>
                  </a:lnTo>
                  <a:lnTo>
                    <a:pt x="1377" y="496"/>
                  </a:lnTo>
                  <a:lnTo>
                    <a:pt x="1374" y="491"/>
                  </a:lnTo>
                  <a:lnTo>
                    <a:pt x="1370" y="488"/>
                  </a:lnTo>
                  <a:lnTo>
                    <a:pt x="1366" y="486"/>
                  </a:lnTo>
                  <a:lnTo>
                    <a:pt x="1362" y="486"/>
                  </a:lnTo>
                  <a:lnTo>
                    <a:pt x="1353" y="486"/>
                  </a:lnTo>
                  <a:lnTo>
                    <a:pt x="1345" y="487"/>
                  </a:lnTo>
                  <a:lnTo>
                    <a:pt x="1337" y="490"/>
                  </a:lnTo>
                  <a:lnTo>
                    <a:pt x="1330" y="492"/>
                  </a:lnTo>
                  <a:lnTo>
                    <a:pt x="1315" y="500"/>
                  </a:lnTo>
                  <a:lnTo>
                    <a:pt x="1302" y="509"/>
                  </a:lnTo>
                  <a:lnTo>
                    <a:pt x="1291" y="517"/>
                  </a:lnTo>
                  <a:lnTo>
                    <a:pt x="1278" y="526"/>
                  </a:lnTo>
                  <a:lnTo>
                    <a:pt x="1271" y="530"/>
                  </a:lnTo>
                  <a:lnTo>
                    <a:pt x="1265" y="532"/>
                  </a:lnTo>
                  <a:lnTo>
                    <a:pt x="1258" y="535"/>
                  </a:lnTo>
                  <a:lnTo>
                    <a:pt x="1252" y="536"/>
                  </a:lnTo>
                  <a:lnTo>
                    <a:pt x="1240" y="538"/>
                  </a:lnTo>
                  <a:lnTo>
                    <a:pt x="1229" y="536"/>
                  </a:lnTo>
                  <a:lnTo>
                    <a:pt x="1217" y="534"/>
                  </a:lnTo>
                  <a:lnTo>
                    <a:pt x="1205" y="530"/>
                  </a:lnTo>
                  <a:lnTo>
                    <a:pt x="1194" y="525"/>
                  </a:lnTo>
                  <a:lnTo>
                    <a:pt x="1182" y="518"/>
                  </a:lnTo>
                  <a:lnTo>
                    <a:pt x="1172" y="509"/>
                  </a:lnTo>
                  <a:lnTo>
                    <a:pt x="1161" y="501"/>
                  </a:lnTo>
                  <a:lnTo>
                    <a:pt x="1151" y="491"/>
                  </a:lnTo>
                  <a:lnTo>
                    <a:pt x="1142" y="481"/>
                  </a:lnTo>
                  <a:lnTo>
                    <a:pt x="1133" y="470"/>
                  </a:lnTo>
                  <a:lnTo>
                    <a:pt x="1125" y="459"/>
                  </a:lnTo>
                  <a:lnTo>
                    <a:pt x="1117" y="448"/>
                  </a:lnTo>
                  <a:lnTo>
                    <a:pt x="1112" y="437"/>
                  </a:lnTo>
                  <a:lnTo>
                    <a:pt x="1107" y="426"/>
                  </a:lnTo>
                  <a:lnTo>
                    <a:pt x="1103" y="416"/>
                  </a:lnTo>
                  <a:lnTo>
                    <a:pt x="1098" y="400"/>
                  </a:lnTo>
                  <a:lnTo>
                    <a:pt x="1095" y="383"/>
                  </a:lnTo>
                  <a:lnTo>
                    <a:pt x="1095" y="367"/>
                  </a:lnTo>
                  <a:lnTo>
                    <a:pt x="1098" y="350"/>
                  </a:lnTo>
                  <a:lnTo>
                    <a:pt x="1099" y="341"/>
                  </a:lnTo>
                  <a:lnTo>
                    <a:pt x="1102" y="333"/>
                  </a:lnTo>
                  <a:lnTo>
                    <a:pt x="1105" y="325"/>
                  </a:lnTo>
                  <a:lnTo>
                    <a:pt x="1109" y="319"/>
                  </a:lnTo>
                  <a:lnTo>
                    <a:pt x="1115" y="312"/>
                  </a:lnTo>
                  <a:lnTo>
                    <a:pt x="1121" y="307"/>
                  </a:lnTo>
                  <a:lnTo>
                    <a:pt x="1127" y="302"/>
                  </a:lnTo>
                  <a:lnTo>
                    <a:pt x="1135" y="298"/>
                  </a:lnTo>
                  <a:lnTo>
                    <a:pt x="1153" y="294"/>
                  </a:lnTo>
                  <a:lnTo>
                    <a:pt x="1173" y="291"/>
                  </a:lnTo>
                  <a:lnTo>
                    <a:pt x="1177" y="290"/>
                  </a:lnTo>
                  <a:lnTo>
                    <a:pt x="1179" y="289"/>
                  </a:lnTo>
                  <a:lnTo>
                    <a:pt x="1182" y="286"/>
                  </a:lnTo>
                  <a:lnTo>
                    <a:pt x="1183" y="284"/>
                  </a:lnTo>
                  <a:lnTo>
                    <a:pt x="1183" y="280"/>
                  </a:lnTo>
                  <a:lnTo>
                    <a:pt x="1183" y="276"/>
                  </a:lnTo>
                  <a:lnTo>
                    <a:pt x="1181" y="271"/>
                  </a:lnTo>
                  <a:lnTo>
                    <a:pt x="1177" y="264"/>
                  </a:lnTo>
                  <a:lnTo>
                    <a:pt x="1172" y="255"/>
                  </a:lnTo>
                  <a:lnTo>
                    <a:pt x="1166" y="246"/>
                  </a:lnTo>
                  <a:lnTo>
                    <a:pt x="1162" y="236"/>
                  </a:lnTo>
                  <a:lnTo>
                    <a:pt x="1160" y="227"/>
                  </a:lnTo>
                  <a:lnTo>
                    <a:pt x="1160" y="222"/>
                  </a:lnTo>
                  <a:lnTo>
                    <a:pt x="1160" y="218"/>
                  </a:lnTo>
                  <a:lnTo>
                    <a:pt x="1161" y="214"/>
                  </a:lnTo>
                  <a:lnTo>
                    <a:pt x="1164" y="210"/>
                  </a:lnTo>
                  <a:lnTo>
                    <a:pt x="1168" y="206"/>
                  </a:lnTo>
                  <a:lnTo>
                    <a:pt x="1172" y="203"/>
                  </a:lnTo>
                  <a:lnTo>
                    <a:pt x="1177" y="201"/>
                  </a:lnTo>
                  <a:lnTo>
                    <a:pt x="1183" y="198"/>
                  </a:lnTo>
                  <a:lnTo>
                    <a:pt x="1205" y="197"/>
                  </a:lnTo>
                  <a:lnTo>
                    <a:pt x="1231" y="194"/>
                  </a:lnTo>
                  <a:lnTo>
                    <a:pt x="1243" y="192"/>
                  </a:lnTo>
                  <a:lnTo>
                    <a:pt x="1253" y="188"/>
                  </a:lnTo>
                  <a:lnTo>
                    <a:pt x="1256" y="184"/>
                  </a:lnTo>
                  <a:lnTo>
                    <a:pt x="1258" y="180"/>
                  </a:lnTo>
                  <a:lnTo>
                    <a:pt x="1260" y="176"/>
                  </a:lnTo>
                  <a:lnTo>
                    <a:pt x="1260" y="170"/>
                  </a:lnTo>
                  <a:lnTo>
                    <a:pt x="1288" y="128"/>
                  </a:lnTo>
                  <a:lnTo>
                    <a:pt x="1287" y="124"/>
                  </a:lnTo>
                  <a:close/>
                </a:path>
              </a:pathLst>
            </a:custGeom>
            <a:solidFill>
              <a:schemeClr val="bg1">
                <a:lumMod val="65000"/>
              </a:schemeClr>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66" name="Freeform 226">
              <a:extLst>
                <a:ext uri="{FF2B5EF4-FFF2-40B4-BE49-F238E27FC236}">
                  <a16:creationId xmlns:a16="http://schemas.microsoft.com/office/drawing/2014/main" id="{A3BB6CA8-C681-3A43-8166-ABD7279BCE4A}"/>
                </a:ext>
              </a:extLst>
            </p:cNvPr>
            <p:cNvSpPr>
              <a:spLocks noEditPoints="1"/>
            </p:cNvSpPr>
            <p:nvPr/>
          </p:nvSpPr>
          <p:spPr bwMode="auto">
            <a:xfrm>
              <a:off x="5041774" y="3582034"/>
              <a:ext cx="1865411" cy="2196467"/>
            </a:xfrm>
            <a:custGeom>
              <a:avLst/>
              <a:gdLst/>
              <a:ahLst/>
              <a:cxnLst>
                <a:cxn ang="0">
                  <a:pos x="4086" y="4191"/>
                </a:cxn>
                <a:cxn ang="0">
                  <a:pos x="4017" y="4233"/>
                </a:cxn>
                <a:cxn ang="0">
                  <a:pos x="3767" y="4361"/>
                </a:cxn>
                <a:cxn ang="0">
                  <a:pos x="3817" y="4490"/>
                </a:cxn>
                <a:cxn ang="0">
                  <a:pos x="3767" y="4635"/>
                </a:cxn>
                <a:cxn ang="0">
                  <a:pos x="3876" y="4790"/>
                </a:cxn>
                <a:cxn ang="0">
                  <a:pos x="3968" y="4746"/>
                </a:cxn>
                <a:cxn ang="0">
                  <a:pos x="25" y="516"/>
                </a:cxn>
                <a:cxn ang="0">
                  <a:pos x="869" y="2047"/>
                </a:cxn>
                <a:cxn ang="0">
                  <a:pos x="898" y="1884"/>
                </a:cxn>
                <a:cxn ang="0">
                  <a:pos x="685" y="2730"/>
                </a:cxn>
                <a:cxn ang="0">
                  <a:pos x="742" y="2521"/>
                </a:cxn>
                <a:cxn ang="0">
                  <a:pos x="942" y="2398"/>
                </a:cxn>
                <a:cxn ang="0">
                  <a:pos x="859" y="2116"/>
                </a:cxn>
                <a:cxn ang="0">
                  <a:pos x="970" y="1852"/>
                </a:cxn>
                <a:cxn ang="0">
                  <a:pos x="763" y="1477"/>
                </a:cxn>
                <a:cxn ang="0">
                  <a:pos x="679" y="1349"/>
                </a:cxn>
                <a:cxn ang="0">
                  <a:pos x="627" y="1186"/>
                </a:cxn>
                <a:cxn ang="0">
                  <a:pos x="513" y="1124"/>
                </a:cxn>
                <a:cxn ang="0">
                  <a:pos x="420" y="1017"/>
                </a:cxn>
                <a:cxn ang="0">
                  <a:pos x="269" y="840"/>
                </a:cxn>
                <a:cxn ang="0">
                  <a:pos x="149" y="779"/>
                </a:cxn>
                <a:cxn ang="0">
                  <a:pos x="152" y="686"/>
                </a:cxn>
                <a:cxn ang="0">
                  <a:pos x="254" y="637"/>
                </a:cxn>
                <a:cxn ang="0">
                  <a:pos x="264" y="503"/>
                </a:cxn>
                <a:cxn ang="0">
                  <a:pos x="473" y="564"/>
                </a:cxn>
                <a:cxn ang="0">
                  <a:pos x="641" y="528"/>
                </a:cxn>
                <a:cxn ang="0">
                  <a:pos x="740" y="748"/>
                </a:cxn>
                <a:cxn ang="0">
                  <a:pos x="959" y="736"/>
                </a:cxn>
                <a:cxn ang="0">
                  <a:pos x="1038" y="753"/>
                </a:cxn>
                <a:cxn ang="0">
                  <a:pos x="1136" y="646"/>
                </a:cxn>
                <a:cxn ang="0">
                  <a:pos x="1091" y="270"/>
                </a:cxn>
                <a:cxn ang="0">
                  <a:pos x="1306" y="401"/>
                </a:cxn>
                <a:cxn ang="0">
                  <a:pos x="1521" y="560"/>
                </a:cxn>
                <a:cxn ang="0">
                  <a:pos x="1696" y="529"/>
                </a:cxn>
                <a:cxn ang="0">
                  <a:pos x="2206" y="333"/>
                </a:cxn>
                <a:cxn ang="0">
                  <a:pos x="2411" y="29"/>
                </a:cxn>
                <a:cxn ang="0">
                  <a:pos x="2700" y="162"/>
                </a:cxn>
                <a:cxn ang="0">
                  <a:pos x="2828" y="390"/>
                </a:cxn>
                <a:cxn ang="0">
                  <a:pos x="3009" y="649"/>
                </a:cxn>
                <a:cxn ang="0">
                  <a:pos x="3249" y="849"/>
                </a:cxn>
                <a:cxn ang="0">
                  <a:pos x="3668" y="1063"/>
                </a:cxn>
                <a:cxn ang="0">
                  <a:pos x="4085" y="1319"/>
                </a:cxn>
                <a:cxn ang="0">
                  <a:pos x="3805" y="1867"/>
                </a:cxn>
                <a:cxn ang="0">
                  <a:pos x="3525" y="1988"/>
                </a:cxn>
                <a:cxn ang="0">
                  <a:pos x="3384" y="2141"/>
                </a:cxn>
                <a:cxn ang="0">
                  <a:pos x="3162" y="2498"/>
                </a:cxn>
                <a:cxn ang="0">
                  <a:pos x="3421" y="2413"/>
                </a:cxn>
                <a:cxn ang="0">
                  <a:pos x="3419" y="2727"/>
                </a:cxn>
                <a:cxn ang="0">
                  <a:pos x="3379" y="2968"/>
                </a:cxn>
                <a:cxn ang="0">
                  <a:pos x="3337" y="3226"/>
                </a:cxn>
                <a:cxn ang="0">
                  <a:pos x="3503" y="3521"/>
                </a:cxn>
                <a:cxn ang="0">
                  <a:pos x="3263" y="3771"/>
                </a:cxn>
                <a:cxn ang="0">
                  <a:pos x="2880" y="3874"/>
                </a:cxn>
                <a:cxn ang="0">
                  <a:pos x="2626" y="3700"/>
                </a:cxn>
                <a:cxn ang="0">
                  <a:pos x="2456" y="3628"/>
                </a:cxn>
                <a:cxn ang="0">
                  <a:pos x="2091" y="3626"/>
                </a:cxn>
                <a:cxn ang="0">
                  <a:pos x="1951" y="3856"/>
                </a:cxn>
                <a:cxn ang="0">
                  <a:pos x="1583" y="3900"/>
                </a:cxn>
                <a:cxn ang="0">
                  <a:pos x="1338" y="3655"/>
                </a:cxn>
                <a:cxn ang="0">
                  <a:pos x="1112" y="3624"/>
                </a:cxn>
                <a:cxn ang="0">
                  <a:pos x="723" y="3464"/>
                </a:cxn>
                <a:cxn ang="0">
                  <a:pos x="548" y="3242"/>
                </a:cxn>
              </a:cxnLst>
              <a:rect l="0" t="0" r="r" b="b"/>
              <a:pathLst>
                <a:path w="4099" h="4863">
                  <a:moveTo>
                    <a:pt x="4010" y="4635"/>
                  </a:moveTo>
                  <a:lnTo>
                    <a:pt x="4013" y="4621"/>
                  </a:lnTo>
                  <a:lnTo>
                    <a:pt x="4017" y="4608"/>
                  </a:lnTo>
                  <a:lnTo>
                    <a:pt x="4021" y="4594"/>
                  </a:lnTo>
                  <a:lnTo>
                    <a:pt x="4028" y="4581"/>
                  </a:lnTo>
                  <a:lnTo>
                    <a:pt x="4041" y="4562"/>
                  </a:lnTo>
                  <a:lnTo>
                    <a:pt x="4055" y="4545"/>
                  </a:lnTo>
                  <a:lnTo>
                    <a:pt x="4063" y="4534"/>
                  </a:lnTo>
                  <a:lnTo>
                    <a:pt x="4069" y="4524"/>
                  </a:lnTo>
                  <a:lnTo>
                    <a:pt x="4074" y="4515"/>
                  </a:lnTo>
                  <a:lnTo>
                    <a:pt x="4080" y="4505"/>
                  </a:lnTo>
                  <a:lnTo>
                    <a:pt x="4083" y="4494"/>
                  </a:lnTo>
                  <a:lnTo>
                    <a:pt x="4086" y="4483"/>
                  </a:lnTo>
                  <a:lnTo>
                    <a:pt x="4087" y="4471"/>
                  </a:lnTo>
                  <a:lnTo>
                    <a:pt x="4089" y="4458"/>
                  </a:lnTo>
                  <a:lnTo>
                    <a:pt x="4089" y="4444"/>
                  </a:lnTo>
                  <a:lnTo>
                    <a:pt x="4090" y="4428"/>
                  </a:lnTo>
                  <a:lnTo>
                    <a:pt x="4090" y="4411"/>
                  </a:lnTo>
                  <a:lnTo>
                    <a:pt x="4087" y="4398"/>
                  </a:lnTo>
                  <a:lnTo>
                    <a:pt x="4086" y="4378"/>
                  </a:lnTo>
                  <a:lnTo>
                    <a:pt x="4083" y="4356"/>
                  </a:lnTo>
                  <a:lnTo>
                    <a:pt x="4078" y="4331"/>
                  </a:lnTo>
                  <a:lnTo>
                    <a:pt x="4074" y="4305"/>
                  </a:lnTo>
                  <a:lnTo>
                    <a:pt x="4072" y="4281"/>
                  </a:lnTo>
                  <a:lnTo>
                    <a:pt x="4070" y="4256"/>
                  </a:lnTo>
                  <a:lnTo>
                    <a:pt x="4070" y="4246"/>
                  </a:lnTo>
                  <a:lnTo>
                    <a:pt x="4072" y="4235"/>
                  </a:lnTo>
                  <a:lnTo>
                    <a:pt x="4074" y="4225"/>
                  </a:lnTo>
                  <a:lnTo>
                    <a:pt x="4078" y="4216"/>
                  </a:lnTo>
                  <a:lnTo>
                    <a:pt x="4081" y="4207"/>
                  </a:lnTo>
                  <a:lnTo>
                    <a:pt x="4086" y="4191"/>
                  </a:lnTo>
                  <a:lnTo>
                    <a:pt x="4091" y="4172"/>
                  </a:lnTo>
                  <a:lnTo>
                    <a:pt x="4095" y="4152"/>
                  </a:lnTo>
                  <a:lnTo>
                    <a:pt x="4096" y="4142"/>
                  </a:lnTo>
                  <a:lnTo>
                    <a:pt x="4096" y="4134"/>
                  </a:lnTo>
                  <a:lnTo>
                    <a:pt x="4096" y="4126"/>
                  </a:lnTo>
                  <a:lnTo>
                    <a:pt x="4095" y="4120"/>
                  </a:lnTo>
                  <a:lnTo>
                    <a:pt x="4094" y="4117"/>
                  </a:lnTo>
                  <a:lnTo>
                    <a:pt x="4092" y="4116"/>
                  </a:lnTo>
                  <a:lnTo>
                    <a:pt x="4090" y="4115"/>
                  </a:lnTo>
                  <a:lnTo>
                    <a:pt x="4089" y="4115"/>
                  </a:lnTo>
                  <a:lnTo>
                    <a:pt x="4082" y="4115"/>
                  </a:lnTo>
                  <a:lnTo>
                    <a:pt x="4076" y="4119"/>
                  </a:lnTo>
                  <a:lnTo>
                    <a:pt x="4068" y="4125"/>
                  </a:lnTo>
                  <a:lnTo>
                    <a:pt x="4063" y="4132"/>
                  </a:lnTo>
                  <a:lnTo>
                    <a:pt x="4057" y="4138"/>
                  </a:lnTo>
                  <a:lnTo>
                    <a:pt x="4054" y="4145"/>
                  </a:lnTo>
                  <a:lnTo>
                    <a:pt x="4047" y="4160"/>
                  </a:lnTo>
                  <a:lnTo>
                    <a:pt x="4038" y="4176"/>
                  </a:lnTo>
                  <a:lnTo>
                    <a:pt x="4035" y="4181"/>
                  </a:lnTo>
                  <a:lnTo>
                    <a:pt x="4034" y="4186"/>
                  </a:lnTo>
                  <a:lnTo>
                    <a:pt x="4034" y="4191"/>
                  </a:lnTo>
                  <a:lnTo>
                    <a:pt x="4037" y="4195"/>
                  </a:lnTo>
                  <a:lnTo>
                    <a:pt x="4041" y="4204"/>
                  </a:lnTo>
                  <a:lnTo>
                    <a:pt x="4043" y="4214"/>
                  </a:lnTo>
                  <a:lnTo>
                    <a:pt x="4043" y="4218"/>
                  </a:lnTo>
                  <a:lnTo>
                    <a:pt x="4042" y="4222"/>
                  </a:lnTo>
                  <a:lnTo>
                    <a:pt x="4039" y="4225"/>
                  </a:lnTo>
                  <a:lnTo>
                    <a:pt x="4038" y="4227"/>
                  </a:lnTo>
                  <a:lnTo>
                    <a:pt x="4032" y="4231"/>
                  </a:lnTo>
                  <a:lnTo>
                    <a:pt x="4025" y="4233"/>
                  </a:lnTo>
                  <a:lnTo>
                    <a:pt x="4017" y="4233"/>
                  </a:lnTo>
                  <a:lnTo>
                    <a:pt x="4010" y="4231"/>
                  </a:lnTo>
                  <a:lnTo>
                    <a:pt x="4003" y="4229"/>
                  </a:lnTo>
                  <a:lnTo>
                    <a:pt x="3998" y="4226"/>
                  </a:lnTo>
                  <a:lnTo>
                    <a:pt x="3988" y="4222"/>
                  </a:lnTo>
                  <a:lnTo>
                    <a:pt x="3978" y="4221"/>
                  </a:lnTo>
                  <a:lnTo>
                    <a:pt x="3968" y="4220"/>
                  </a:lnTo>
                  <a:lnTo>
                    <a:pt x="3956" y="4220"/>
                  </a:lnTo>
                  <a:lnTo>
                    <a:pt x="3945" y="4220"/>
                  </a:lnTo>
                  <a:lnTo>
                    <a:pt x="3933" y="4222"/>
                  </a:lnTo>
                  <a:lnTo>
                    <a:pt x="3921" y="4225"/>
                  </a:lnTo>
                  <a:lnTo>
                    <a:pt x="3910" y="4229"/>
                  </a:lnTo>
                  <a:lnTo>
                    <a:pt x="3886" y="4238"/>
                  </a:lnTo>
                  <a:lnTo>
                    <a:pt x="3864" y="4248"/>
                  </a:lnTo>
                  <a:lnTo>
                    <a:pt x="3855" y="4255"/>
                  </a:lnTo>
                  <a:lnTo>
                    <a:pt x="3846" y="4261"/>
                  </a:lnTo>
                  <a:lnTo>
                    <a:pt x="3837" y="4268"/>
                  </a:lnTo>
                  <a:lnTo>
                    <a:pt x="3831" y="4274"/>
                  </a:lnTo>
                  <a:lnTo>
                    <a:pt x="3824" y="4282"/>
                  </a:lnTo>
                  <a:lnTo>
                    <a:pt x="3820" y="4292"/>
                  </a:lnTo>
                  <a:lnTo>
                    <a:pt x="3815" y="4303"/>
                  </a:lnTo>
                  <a:lnTo>
                    <a:pt x="3811" y="4314"/>
                  </a:lnTo>
                  <a:lnTo>
                    <a:pt x="3806" y="4325"/>
                  </a:lnTo>
                  <a:lnTo>
                    <a:pt x="3801" y="4332"/>
                  </a:lnTo>
                  <a:lnTo>
                    <a:pt x="3798" y="4336"/>
                  </a:lnTo>
                  <a:lnTo>
                    <a:pt x="3794" y="4339"/>
                  </a:lnTo>
                  <a:lnTo>
                    <a:pt x="3791" y="4340"/>
                  </a:lnTo>
                  <a:lnTo>
                    <a:pt x="3785" y="4340"/>
                  </a:lnTo>
                  <a:lnTo>
                    <a:pt x="3776" y="4347"/>
                  </a:lnTo>
                  <a:lnTo>
                    <a:pt x="3769" y="4353"/>
                  </a:lnTo>
                  <a:lnTo>
                    <a:pt x="3767" y="4357"/>
                  </a:lnTo>
                  <a:lnTo>
                    <a:pt x="3767" y="4361"/>
                  </a:lnTo>
                  <a:lnTo>
                    <a:pt x="3769" y="4365"/>
                  </a:lnTo>
                  <a:lnTo>
                    <a:pt x="3774" y="4369"/>
                  </a:lnTo>
                  <a:lnTo>
                    <a:pt x="3783" y="4374"/>
                  </a:lnTo>
                  <a:lnTo>
                    <a:pt x="3793" y="4379"/>
                  </a:lnTo>
                  <a:lnTo>
                    <a:pt x="3798" y="4383"/>
                  </a:lnTo>
                  <a:lnTo>
                    <a:pt x="3802" y="4387"/>
                  </a:lnTo>
                  <a:lnTo>
                    <a:pt x="3805" y="4391"/>
                  </a:lnTo>
                  <a:lnTo>
                    <a:pt x="3805" y="4395"/>
                  </a:lnTo>
                  <a:lnTo>
                    <a:pt x="3804" y="4397"/>
                  </a:lnTo>
                  <a:lnTo>
                    <a:pt x="3802" y="4398"/>
                  </a:lnTo>
                  <a:lnTo>
                    <a:pt x="3800" y="4400"/>
                  </a:lnTo>
                  <a:lnTo>
                    <a:pt x="3796" y="4401"/>
                  </a:lnTo>
                  <a:lnTo>
                    <a:pt x="3789" y="4402"/>
                  </a:lnTo>
                  <a:lnTo>
                    <a:pt x="3782" y="4405"/>
                  </a:lnTo>
                  <a:lnTo>
                    <a:pt x="3778" y="4406"/>
                  </a:lnTo>
                  <a:lnTo>
                    <a:pt x="3774" y="4409"/>
                  </a:lnTo>
                  <a:lnTo>
                    <a:pt x="3770" y="4410"/>
                  </a:lnTo>
                  <a:lnTo>
                    <a:pt x="3767" y="4414"/>
                  </a:lnTo>
                  <a:lnTo>
                    <a:pt x="3765" y="4418"/>
                  </a:lnTo>
                  <a:lnTo>
                    <a:pt x="3763" y="4423"/>
                  </a:lnTo>
                  <a:lnTo>
                    <a:pt x="3763" y="4428"/>
                  </a:lnTo>
                  <a:lnTo>
                    <a:pt x="3763" y="4435"/>
                  </a:lnTo>
                  <a:lnTo>
                    <a:pt x="3766" y="4450"/>
                  </a:lnTo>
                  <a:lnTo>
                    <a:pt x="3770" y="4462"/>
                  </a:lnTo>
                  <a:lnTo>
                    <a:pt x="3774" y="4467"/>
                  </a:lnTo>
                  <a:lnTo>
                    <a:pt x="3778" y="4471"/>
                  </a:lnTo>
                  <a:lnTo>
                    <a:pt x="3783" y="4475"/>
                  </a:lnTo>
                  <a:lnTo>
                    <a:pt x="3791" y="4477"/>
                  </a:lnTo>
                  <a:lnTo>
                    <a:pt x="3800" y="4481"/>
                  </a:lnTo>
                  <a:lnTo>
                    <a:pt x="3811" y="4487"/>
                  </a:lnTo>
                  <a:lnTo>
                    <a:pt x="3817" y="4490"/>
                  </a:lnTo>
                  <a:lnTo>
                    <a:pt x="3820" y="4494"/>
                  </a:lnTo>
                  <a:lnTo>
                    <a:pt x="3824" y="4498"/>
                  </a:lnTo>
                  <a:lnTo>
                    <a:pt x="3824" y="4502"/>
                  </a:lnTo>
                  <a:lnTo>
                    <a:pt x="3823" y="4506"/>
                  </a:lnTo>
                  <a:lnTo>
                    <a:pt x="3818" y="4509"/>
                  </a:lnTo>
                  <a:lnTo>
                    <a:pt x="3810" y="4512"/>
                  </a:lnTo>
                  <a:lnTo>
                    <a:pt x="3802" y="4516"/>
                  </a:lnTo>
                  <a:lnTo>
                    <a:pt x="3794" y="4520"/>
                  </a:lnTo>
                  <a:lnTo>
                    <a:pt x="3787" y="4525"/>
                  </a:lnTo>
                  <a:lnTo>
                    <a:pt x="3784" y="4528"/>
                  </a:lnTo>
                  <a:lnTo>
                    <a:pt x="3782" y="4532"/>
                  </a:lnTo>
                  <a:lnTo>
                    <a:pt x="3779" y="4536"/>
                  </a:lnTo>
                  <a:lnTo>
                    <a:pt x="3778" y="4540"/>
                  </a:lnTo>
                  <a:lnTo>
                    <a:pt x="3776" y="4547"/>
                  </a:lnTo>
                  <a:lnTo>
                    <a:pt x="3772" y="4554"/>
                  </a:lnTo>
                  <a:lnTo>
                    <a:pt x="3770" y="4560"/>
                  </a:lnTo>
                  <a:lnTo>
                    <a:pt x="3765" y="4566"/>
                  </a:lnTo>
                  <a:lnTo>
                    <a:pt x="3756" y="4576"/>
                  </a:lnTo>
                  <a:lnTo>
                    <a:pt x="3748" y="4589"/>
                  </a:lnTo>
                  <a:lnTo>
                    <a:pt x="3743" y="4599"/>
                  </a:lnTo>
                  <a:lnTo>
                    <a:pt x="3741" y="4607"/>
                  </a:lnTo>
                  <a:lnTo>
                    <a:pt x="3743" y="4610"/>
                  </a:lnTo>
                  <a:lnTo>
                    <a:pt x="3743" y="4611"/>
                  </a:lnTo>
                  <a:lnTo>
                    <a:pt x="3745" y="4613"/>
                  </a:lnTo>
                  <a:lnTo>
                    <a:pt x="3747" y="4615"/>
                  </a:lnTo>
                  <a:lnTo>
                    <a:pt x="3760" y="4616"/>
                  </a:lnTo>
                  <a:lnTo>
                    <a:pt x="3774" y="4616"/>
                  </a:lnTo>
                  <a:lnTo>
                    <a:pt x="3774" y="4620"/>
                  </a:lnTo>
                  <a:lnTo>
                    <a:pt x="3774" y="4624"/>
                  </a:lnTo>
                  <a:lnTo>
                    <a:pt x="3771" y="4630"/>
                  </a:lnTo>
                  <a:lnTo>
                    <a:pt x="3767" y="4635"/>
                  </a:lnTo>
                  <a:lnTo>
                    <a:pt x="3760" y="4647"/>
                  </a:lnTo>
                  <a:lnTo>
                    <a:pt x="3752" y="4659"/>
                  </a:lnTo>
                  <a:lnTo>
                    <a:pt x="3745" y="4670"/>
                  </a:lnTo>
                  <a:lnTo>
                    <a:pt x="3743" y="4680"/>
                  </a:lnTo>
                  <a:lnTo>
                    <a:pt x="3743" y="4683"/>
                  </a:lnTo>
                  <a:lnTo>
                    <a:pt x="3745" y="4686"/>
                  </a:lnTo>
                  <a:lnTo>
                    <a:pt x="3749" y="4687"/>
                  </a:lnTo>
                  <a:lnTo>
                    <a:pt x="3756" y="4687"/>
                  </a:lnTo>
                  <a:lnTo>
                    <a:pt x="3776" y="4686"/>
                  </a:lnTo>
                  <a:lnTo>
                    <a:pt x="3800" y="4685"/>
                  </a:lnTo>
                  <a:lnTo>
                    <a:pt x="3804" y="4685"/>
                  </a:lnTo>
                  <a:lnTo>
                    <a:pt x="3806" y="4686"/>
                  </a:lnTo>
                  <a:lnTo>
                    <a:pt x="3809" y="4687"/>
                  </a:lnTo>
                  <a:lnTo>
                    <a:pt x="3810" y="4690"/>
                  </a:lnTo>
                  <a:lnTo>
                    <a:pt x="3809" y="4694"/>
                  </a:lnTo>
                  <a:lnTo>
                    <a:pt x="3807" y="4699"/>
                  </a:lnTo>
                  <a:lnTo>
                    <a:pt x="3804" y="4704"/>
                  </a:lnTo>
                  <a:lnTo>
                    <a:pt x="3797" y="4711"/>
                  </a:lnTo>
                  <a:lnTo>
                    <a:pt x="3794" y="4715"/>
                  </a:lnTo>
                  <a:lnTo>
                    <a:pt x="3792" y="4718"/>
                  </a:lnTo>
                  <a:lnTo>
                    <a:pt x="3791" y="4721"/>
                  </a:lnTo>
                  <a:lnTo>
                    <a:pt x="3791" y="4725"/>
                  </a:lnTo>
                  <a:lnTo>
                    <a:pt x="3792" y="4731"/>
                  </a:lnTo>
                  <a:lnTo>
                    <a:pt x="3796" y="4738"/>
                  </a:lnTo>
                  <a:lnTo>
                    <a:pt x="3802" y="4744"/>
                  </a:lnTo>
                  <a:lnTo>
                    <a:pt x="3809" y="4751"/>
                  </a:lnTo>
                  <a:lnTo>
                    <a:pt x="3818" y="4757"/>
                  </a:lnTo>
                  <a:lnTo>
                    <a:pt x="3828" y="4764"/>
                  </a:lnTo>
                  <a:lnTo>
                    <a:pt x="3849" y="4774"/>
                  </a:lnTo>
                  <a:lnTo>
                    <a:pt x="3868" y="4786"/>
                  </a:lnTo>
                  <a:lnTo>
                    <a:pt x="3876" y="4790"/>
                  </a:lnTo>
                  <a:lnTo>
                    <a:pt x="3884" y="4795"/>
                  </a:lnTo>
                  <a:lnTo>
                    <a:pt x="3888" y="4799"/>
                  </a:lnTo>
                  <a:lnTo>
                    <a:pt x="3892" y="4803"/>
                  </a:lnTo>
                  <a:lnTo>
                    <a:pt x="3894" y="4816"/>
                  </a:lnTo>
                  <a:lnTo>
                    <a:pt x="3897" y="4826"/>
                  </a:lnTo>
                  <a:lnTo>
                    <a:pt x="3898" y="4830"/>
                  </a:lnTo>
                  <a:lnTo>
                    <a:pt x="3901" y="4835"/>
                  </a:lnTo>
                  <a:lnTo>
                    <a:pt x="3905" y="4839"/>
                  </a:lnTo>
                  <a:lnTo>
                    <a:pt x="3912" y="4841"/>
                  </a:lnTo>
                  <a:lnTo>
                    <a:pt x="3923" y="4849"/>
                  </a:lnTo>
                  <a:lnTo>
                    <a:pt x="3931" y="4857"/>
                  </a:lnTo>
                  <a:lnTo>
                    <a:pt x="3934" y="4861"/>
                  </a:lnTo>
                  <a:lnTo>
                    <a:pt x="3938" y="4863"/>
                  </a:lnTo>
                  <a:lnTo>
                    <a:pt x="3945" y="4863"/>
                  </a:lnTo>
                  <a:lnTo>
                    <a:pt x="3953" y="4862"/>
                  </a:lnTo>
                  <a:lnTo>
                    <a:pt x="3949" y="4848"/>
                  </a:lnTo>
                  <a:lnTo>
                    <a:pt x="3945" y="4832"/>
                  </a:lnTo>
                  <a:lnTo>
                    <a:pt x="3942" y="4825"/>
                  </a:lnTo>
                  <a:lnTo>
                    <a:pt x="3942" y="4817"/>
                  </a:lnTo>
                  <a:lnTo>
                    <a:pt x="3942" y="4810"/>
                  </a:lnTo>
                  <a:lnTo>
                    <a:pt x="3946" y="4804"/>
                  </a:lnTo>
                  <a:lnTo>
                    <a:pt x="3953" y="4796"/>
                  </a:lnTo>
                  <a:lnTo>
                    <a:pt x="3959" y="4790"/>
                  </a:lnTo>
                  <a:lnTo>
                    <a:pt x="3966" y="4783"/>
                  </a:lnTo>
                  <a:lnTo>
                    <a:pt x="3971" y="4774"/>
                  </a:lnTo>
                  <a:lnTo>
                    <a:pt x="3972" y="4769"/>
                  </a:lnTo>
                  <a:lnTo>
                    <a:pt x="3973" y="4765"/>
                  </a:lnTo>
                  <a:lnTo>
                    <a:pt x="3973" y="4761"/>
                  </a:lnTo>
                  <a:lnTo>
                    <a:pt x="3972" y="4757"/>
                  </a:lnTo>
                  <a:lnTo>
                    <a:pt x="3969" y="4751"/>
                  </a:lnTo>
                  <a:lnTo>
                    <a:pt x="3968" y="4746"/>
                  </a:lnTo>
                  <a:lnTo>
                    <a:pt x="3967" y="4742"/>
                  </a:lnTo>
                  <a:lnTo>
                    <a:pt x="3967" y="4738"/>
                  </a:lnTo>
                  <a:lnTo>
                    <a:pt x="3972" y="4733"/>
                  </a:lnTo>
                  <a:lnTo>
                    <a:pt x="3982" y="4726"/>
                  </a:lnTo>
                  <a:lnTo>
                    <a:pt x="3985" y="4725"/>
                  </a:lnTo>
                  <a:lnTo>
                    <a:pt x="3988" y="4722"/>
                  </a:lnTo>
                  <a:lnTo>
                    <a:pt x="3990" y="4718"/>
                  </a:lnTo>
                  <a:lnTo>
                    <a:pt x="3991" y="4715"/>
                  </a:lnTo>
                  <a:lnTo>
                    <a:pt x="3994" y="4704"/>
                  </a:lnTo>
                  <a:lnTo>
                    <a:pt x="3997" y="4692"/>
                  </a:lnTo>
                  <a:lnTo>
                    <a:pt x="3998" y="4670"/>
                  </a:lnTo>
                  <a:lnTo>
                    <a:pt x="3999" y="4654"/>
                  </a:lnTo>
                  <a:lnTo>
                    <a:pt x="4010" y="4635"/>
                  </a:lnTo>
                  <a:close/>
                  <a:moveTo>
                    <a:pt x="47" y="554"/>
                  </a:moveTo>
                  <a:lnTo>
                    <a:pt x="39" y="556"/>
                  </a:lnTo>
                  <a:lnTo>
                    <a:pt x="30" y="558"/>
                  </a:lnTo>
                  <a:lnTo>
                    <a:pt x="25" y="558"/>
                  </a:lnTo>
                  <a:lnTo>
                    <a:pt x="21" y="556"/>
                  </a:lnTo>
                  <a:lnTo>
                    <a:pt x="16" y="555"/>
                  </a:lnTo>
                  <a:lnTo>
                    <a:pt x="12" y="554"/>
                  </a:lnTo>
                  <a:lnTo>
                    <a:pt x="8" y="550"/>
                  </a:lnTo>
                  <a:lnTo>
                    <a:pt x="5" y="545"/>
                  </a:lnTo>
                  <a:lnTo>
                    <a:pt x="3" y="539"/>
                  </a:lnTo>
                  <a:lnTo>
                    <a:pt x="0" y="532"/>
                  </a:lnTo>
                  <a:lnTo>
                    <a:pt x="0" y="526"/>
                  </a:lnTo>
                  <a:lnTo>
                    <a:pt x="1" y="520"/>
                  </a:lnTo>
                  <a:lnTo>
                    <a:pt x="3" y="519"/>
                  </a:lnTo>
                  <a:lnTo>
                    <a:pt x="5" y="516"/>
                  </a:lnTo>
                  <a:lnTo>
                    <a:pt x="8" y="515"/>
                  </a:lnTo>
                  <a:lnTo>
                    <a:pt x="10" y="515"/>
                  </a:lnTo>
                  <a:lnTo>
                    <a:pt x="25" y="516"/>
                  </a:lnTo>
                  <a:lnTo>
                    <a:pt x="38" y="521"/>
                  </a:lnTo>
                  <a:lnTo>
                    <a:pt x="44" y="524"/>
                  </a:lnTo>
                  <a:lnTo>
                    <a:pt x="49" y="528"/>
                  </a:lnTo>
                  <a:lnTo>
                    <a:pt x="53" y="533"/>
                  </a:lnTo>
                  <a:lnTo>
                    <a:pt x="57" y="539"/>
                  </a:lnTo>
                  <a:lnTo>
                    <a:pt x="47" y="554"/>
                  </a:lnTo>
                  <a:close/>
                  <a:moveTo>
                    <a:pt x="841" y="2025"/>
                  </a:moveTo>
                  <a:lnTo>
                    <a:pt x="837" y="2017"/>
                  </a:lnTo>
                  <a:lnTo>
                    <a:pt x="834" y="2006"/>
                  </a:lnTo>
                  <a:lnTo>
                    <a:pt x="830" y="1994"/>
                  </a:lnTo>
                  <a:lnTo>
                    <a:pt x="828" y="1985"/>
                  </a:lnTo>
                  <a:lnTo>
                    <a:pt x="824" y="1973"/>
                  </a:lnTo>
                  <a:lnTo>
                    <a:pt x="821" y="1962"/>
                  </a:lnTo>
                  <a:lnTo>
                    <a:pt x="820" y="1950"/>
                  </a:lnTo>
                  <a:lnTo>
                    <a:pt x="821" y="1938"/>
                  </a:lnTo>
                  <a:lnTo>
                    <a:pt x="824" y="1937"/>
                  </a:lnTo>
                  <a:lnTo>
                    <a:pt x="828" y="1938"/>
                  </a:lnTo>
                  <a:lnTo>
                    <a:pt x="832" y="1940"/>
                  </a:lnTo>
                  <a:lnTo>
                    <a:pt x="836" y="1944"/>
                  </a:lnTo>
                  <a:lnTo>
                    <a:pt x="842" y="1950"/>
                  </a:lnTo>
                  <a:lnTo>
                    <a:pt x="846" y="1957"/>
                  </a:lnTo>
                  <a:lnTo>
                    <a:pt x="855" y="1971"/>
                  </a:lnTo>
                  <a:lnTo>
                    <a:pt x="861" y="1984"/>
                  </a:lnTo>
                  <a:lnTo>
                    <a:pt x="864" y="1990"/>
                  </a:lnTo>
                  <a:lnTo>
                    <a:pt x="865" y="1997"/>
                  </a:lnTo>
                  <a:lnTo>
                    <a:pt x="867" y="2005"/>
                  </a:lnTo>
                  <a:lnTo>
                    <a:pt x="867" y="2014"/>
                  </a:lnTo>
                  <a:lnTo>
                    <a:pt x="867" y="2025"/>
                  </a:lnTo>
                  <a:lnTo>
                    <a:pt x="868" y="2037"/>
                  </a:lnTo>
                  <a:lnTo>
                    <a:pt x="868" y="2042"/>
                  </a:lnTo>
                  <a:lnTo>
                    <a:pt x="869" y="2047"/>
                  </a:lnTo>
                  <a:lnTo>
                    <a:pt x="869" y="2051"/>
                  </a:lnTo>
                  <a:lnTo>
                    <a:pt x="868" y="2056"/>
                  </a:lnTo>
                  <a:lnTo>
                    <a:pt x="864" y="2056"/>
                  </a:lnTo>
                  <a:lnTo>
                    <a:pt x="861" y="2055"/>
                  </a:lnTo>
                  <a:lnTo>
                    <a:pt x="858" y="2054"/>
                  </a:lnTo>
                  <a:lnTo>
                    <a:pt x="855" y="2051"/>
                  </a:lnTo>
                  <a:lnTo>
                    <a:pt x="851" y="2046"/>
                  </a:lnTo>
                  <a:lnTo>
                    <a:pt x="849" y="2038"/>
                  </a:lnTo>
                  <a:lnTo>
                    <a:pt x="841" y="2025"/>
                  </a:lnTo>
                  <a:close/>
                  <a:moveTo>
                    <a:pt x="859" y="1875"/>
                  </a:moveTo>
                  <a:lnTo>
                    <a:pt x="851" y="1875"/>
                  </a:lnTo>
                  <a:lnTo>
                    <a:pt x="845" y="1874"/>
                  </a:lnTo>
                  <a:lnTo>
                    <a:pt x="838" y="1871"/>
                  </a:lnTo>
                  <a:lnTo>
                    <a:pt x="832" y="1867"/>
                  </a:lnTo>
                  <a:lnTo>
                    <a:pt x="825" y="1863"/>
                  </a:lnTo>
                  <a:lnTo>
                    <a:pt x="820" y="1859"/>
                  </a:lnTo>
                  <a:lnTo>
                    <a:pt x="816" y="1854"/>
                  </a:lnTo>
                  <a:lnTo>
                    <a:pt x="812" y="1848"/>
                  </a:lnTo>
                  <a:lnTo>
                    <a:pt x="811" y="1841"/>
                  </a:lnTo>
                  <a:lnTo>
                    <a:pt x="811" y="1839"/>
                  </a:lnTo>
                  <a:lnTo>
                    <a:pt x="812" y="1837"/>
                  </a:lnTo>
                  <a:lnTo>
                    <a:pt x="816" y="1837"/>
                  </a:lnTo>
                  <a:lnTo>
                    <a:pt x="824" y="1840"/>
                  </a:lnTo>
                  <a:lnTo>
                    <a:pt x="832" y="1841"/>
                  </a:lnTo>
                  <a:lnTo>
                    <a:pt x="849" y="1843"/>
                  </a:lnTo>
                  <a:lnTo>
                    <a:pt x="864" y="1846"/>
                  </a:lnTo>
                  <a:lnTo>
                    <a:pt x="869" y="1852"/>
                  </a:lnTo>
                  <a:lnTo>
                    <a:pt x="873" y="1858"/>
                  </a:lnTo>
                  <a:lnTo>
                    <a:pt x="885" y="1871"/>
                  </a:lnTo>
                  <a:lnTo>
                    <a:pt x="896" y="1881"/>
                  </a:lnTo>
                  <a:lnTo>
                    <a:pt x="898" y="1884"/>
                  </a:lnTo>
                  <a:lnTo>
                    <a:pt x="898" y="1885"/>
                  </a:lnTo>
                  <a:lnTo>
                    <a:pt x="898" y="1887"/>
                  </a:lnTo>
                  <a:lnTo>
                    <a:pt x="895" y="1888"/>
                  </a:lnTo>
                  <a:lnTo>
                    <a:pt x="884" y="1887"/>
                  </a:lnTo>
                  <a:lnTo>
                    <a:pt x="872" y="1884"/>
                  </a:lnTo>
                  <a:lnTo>
                    <a:pt x="859" y="1875"/>
                  </a:lnTo>
                  <a:close/>
                  <a:moveTo>
                    <a:pt x="404" y="3097"/>
                  </a:moveTo>
                  <a:lnTo>
                    <a:pt x="416" y="3103"/>
                  </a:lnTo>
                  <a:lnTo>
                    <a:pt x="426" y="3107"/>
                  </a:lnTo>
                  <a:lnTo>
                    <a:pt x="437" y="3108"/>
                  </a:lnTo>
                  <a:lnTo>
                    <a:pt x="447" y="3108"/>
                  </a:lnTo>
                  <a:lnTo>
                    <a:pt x="457" y="3107"/>
                  </a:lnTo>
                  <a:lnTo>
                    <a:pt x="468" y="3104"/>
                  </a:lnTo>
                  <a:lnTo>
                    <a:pt x="478" y="3100"/>
                  </a:lnTo>
                  <a:lnTo>
                    <a:pt x="487" y="3095"/>
                  </a:lnTo>
                  <a:lnTo>
                    <a:pt x="497" y="3087"/>
                  </a:lnTo>
                  <a:lnTo>
                    <a:pt x="507" y="3080"/>
                  </a:lnTo>
                  <a:lnTo>
                    <a:pt x="516" y="3071"/>
                  </a:lnTo>
                  <a:lnTo>
                    <a:pt x="525" y="3062"/>
                  </a:lnTo>
                  <a:lnTo>
                    <a:pt x="543" y="3040"/>
                  </a:lnTo>
                  <a:lnTo>
                    <a:pt x="558" y="3015"/>
                  </a:lnTo>
                  <a:lnTo>
                    <a:pt x="575" y="2989"/>
                  </a:lnTo>
                  <a:lnTo>
                    <a:pt x="589" y="2962"/>
                  </a:lnTo>
                  <a:lnTo>
                    <a:pt x="604" y="2935"/>
                  </a:lnTo>
                  <a:lnTo>
                    <a:pt x="615" y="2909"/>
                  </a:lnTo>
                  <a:lnTo>
                    <a:pt x="637" y="2862"/>
                  </a:lnTo>
                  <a:lnTo>
                    <a:pt x="654" y="2828"/>
                  </a:lnTo>
                  <a:lnTo>
                    <a:pt x="663" y="2804"/>
                  </a:lnTo>
                  <a:lnTo>
                    <a:pt x="671" y="2779"/>
                  </a:lnTo>
                  <a:lnTo>
                    <a:pt x="679" y="2755"/>
                  </a:lnTo>
                  <a:lnTo>
                    <a:pt x="685" y="2730"/>
                  </a:lnTo>
                  <a:lnTo>
                    <a:pt x="693" y="2704"/>
                  </a:lnTo>
                  <a:lnTo>
                    <a:pt x="701" y="2679"/>
                  </a:lnTo>
                  <a:lnTo>
                    <a:pt x="709" y="2656"/>
                  </a:lnTo>
                  <a:lnTo>
                    <a:pt x="718" y="2631"/>
                  </a:lnTo>
                  <a:lnTo>
                    <a:pt x="722" y="2626"/>
                  </a:lnTo>
                  <a:lnTo>
                    <a:pt x="725" y="2621"/>
                  </a:lnTo>
                  <a:lnTo>
                    <a:pt x="729" y="2617"/>
                  </a:lnTo>
                  <a:lnTo>
                    <a:pt x="733" y="2613"/>
                  </a:lnTo>
                  <a:lnTo>
                    <a:pt x="744" y="2609"/>
                  </a:lnTo>
                  <a:lnTo>
                    <a:pt x="753" y="2606"/>
                  </a:lnTo>
                  <a:lnTo>
                    <a:pt x="762" y="2602"/>
                  </a:lnTo>
                  <a:lnTo>
                    <a:pt x="767" y="2597"/>
                  </a:lnTo>
                  <a:lnTo>
                    <a:pt x="770" y="2593"/>
                  </a:lnTo>
                  <a:lnTo>
                    <a:pt x="771" y="2589"/>
                  </a:lnTo>
                  <a:lnTo>
                    <a:pt x="771" y="2585"/>
                  </a:lnTo>
                  <a:lnTo>
                    <a:pt x="770" y="2580"/>
                  </a:lnTo>
                  <a:lnTo>
                    <a:pt x="767" y="2571"/>
                  </a:lnTo>
                  <a:lnTo>
                    <a:pt x="764" y="2565"/>
                  </a:lnTo>
                  <a:lnTo>
                    <a:pt x="760" y="2563"/>
                  </a:lnTo>
                  <a:lnTo>
                    <a:pt x="758" y="2563"/>
                  </a:lnTo>
                  <a:lnTo>
                    <a:pt x="753" y="2564"/>
                  </a:lnTo>
                  <a:lnTo>
                    <a:pt x="747" y="2568"/>
                  </a:lnTo>
                  <a:lnTo>
                    <a:pt x="742" y="2574"/>
                  </a:lnTo>
                  <a:lnTo>
                    <a:pt x="736" y="2584"/>
                  </a:lnTo>
                  <a:lnTo>
                    <a:pt x="733" y="2586"/>
                  </a:lnTo>
                  <a:lnTo>
                    <a:pt x="731" y="2586"/>
                  </a:lnTo>
                  <a:lnTo>
                    <a:pt x="729" y="2585"/>
                  </a:lnTo>
                  <a:lnTo>
                    <a:pt x="729" y="2581"/>
                  </a:lnTo>
                  <a:lnTo>
                    <a:pt x="731" y="2569"/>
                  </a:lnTo>
                  <a:lnTo>
                    <a:pt x="735" y="2555"/>
                  </a:lnTo>
                  <a:lnTo>
                    <a:pt x="742" y="2521"/>
                  </a:lnTo>
                  <a:lnTo>
                    <a:pt x="750" y="2501"/>
                  </a:lnTo>
                  <a:lnTo>
                    <a:pt x="762" y="2475"/>
                  </a:lnTo>
                  <a:lnTo>
                    <a:pt x="772" y="2448"/>
                  </a:lnTo>
                  <a:lnTo>
                    <a:pt x="782" y="2420"/>
                  </a:lnTo>
                  <a:lnTo>
                    <a:pt x="792" y="2394"/>
                  </a:lnTo>
                  <a:lnTo>
                    <a:pt x="801" y="2367"/>
                  </a:lnTo>
                  <a:lnTo>
                    <a:pt x="810" y="2340"/>
                  </a:lnTo>
                  <a:lnTo>
                    <a:pt x="817" y="2312"/>
                  </a:lnTo>
                  <a:lnTo>
                    <a:pt x="825" y="2284"/>
                  </a:lnTo>
                  <a:lnTo>
                    <a:pt x="827" y="2264"/>
                  </a:lnTo>
                  <a:lnTo>
                    <a:pt x="828" y="2238"/>
                  </a:lnTo>
                  <a:lnTo>
                    <a:pt x="828" y="2226"/>
                  </a:lnTo>
                  <a:lnTo>
                    <a:pt x="830" y="2216"/>
                  </a:lnTo>
                  <a:lnTo>
                    <a:pt x="832" y="2212"/>
                  </a:lnTo>
                  <a:lnTo>
                    <a:pt x="834" y="2209"/>
                  </a:lnTo>
                  <a:lnTo>
                    <a:pt x="837" y="2208"/>
                  </a:lnTo>
                  <a:lnTo>
                    <a:pt x="841" y="2207"/>
                  </a:lnTo>
                  <a:lnTo>
                    <a:pt x="854" y="2208"/>
                  </a:lnTo>
                  <a:lnTo>
                    <a:pt x="864" y="2209"/>
                  </a:lnTo>
                  <a:lnTo>
                    <a:pt x="874" y="2213"/>
                  </a:lnTo>
                  <a:lnTo>
                    <a:pt x="882" y="2218"/>
                  </a:lnTo>
                  <a:lnTo>
                    <a:pt x="890" y="2225"/>
                  </a:lnTo>
                  <a:lnTo>
                    <a:pt x="898" y="2232"/>
                  </a:lnTo>
                  <a:lnTo>
                    <a:pt x="904" y="2242"/>
                  </a:lnTo>
                  <a:lnTo>
                    <a:pt x="909" y="2253"/>
                  </a:lnTo>
                  <a:lnTo>
                    <a:pt x="916" y="2270"/>
                  </a:lnTo>
                  <a:lnTo>
                    <a:pt x="922" y="2288"/>
                  </a:lnTo>
                  <a:lnTo>
                    <a:pt x="928" y="2306"/>
                  </a:lnTo>
                  <a:lnTo>
                    <a:pt x="931" y="2324"/>
                  </a:lnTo>
                  <a:lnTo>
                    <a:pt x="938" y="2361"/>
                  </a:lnTo>
                  <a:lnTo>
                    <a:pt x="942" y="2398"/>
                  </a:lnTo>
                  <a:lnTo>
                    <a:pt x="946" y="2435"/>
                  </a:lnTo>
                  <a:lnTo>
                    <a:pt x="950" y="2472"/>
                  </a:lnTo>
                  <a:lnTo>
                    <a:pt x="955" y="2508"/>
                  </a:lnTo>
                  <a:lnTo>
                    <a:pt x="963" y="2545"/>
                  </a:lnTo>
                  <a:lnTo>
                    <a:pt x="966" y="2542"/>
                  </a:lnTo>
                  <a:lnTo>
                    <a:pt x="969" y="2537"/>
                  </a:lnTo>
                  <a:lnTo>
                    <a:pt x="972" y="2532"/>
                  </a:lnTo>
                  <a:lnTo>
                    <a:pt x="974" y="2525"/>
                  </a:lnTo>
                  <a:lnTo>
                    <a:pt x="978" y="2510"/>
                  </a:lnTo>
                  <a:lnTo>
                    <a:pt x="979" y="2490"/>
                  </a:lnTo>
                  <a:lnTo>
                    <a:pt x="979" y="2470"/>
                  </a:lnTo>
                  <a:lnTo>
                    <a:pt x="978" y="2448"/>
                  </a:lnTo>
                  <a:lnTo>
                    <a:pt x="977" y="2424"/>
                  </a:lnTo>
                  <a:lnTo>
                    <a:pt x="973" y="2400"/>
                  </a:lnTo>
                  <a:lnTo>
                    <a:pt x="966" y="2350"/>
                  </a:lnTo>
                  <a:lnTo>
                    <a:pt x="957" y="2305"/>
                  </a:lnTo>
                  <a:lnTo>
                    <a:pt x="948" y="2267"/>
                  </a:lnTo>
                  <a:lnTo>
                    <a:pt x="942" y="2243"/>
                  </a:lnTo>
                  <a:lnTo>
                    <a:pt x="926" y="2195"/>
                  </a:lnTo>
                  <a:lnTo>
                    <a:pt x="924" y="2188"/>
                  </a:lnTo>
                  <a:lnTo>
                    <a:pt x="920" y="2182"/>
                  </a:lnTo>
                  <a:lnTo>
                    <a:pt x="913" y="2175"/>
                  </a:lnTo>
                  <a:lnTo>
                    <a:pt x="908" y="2169"/>
                  </a:lnTo>
                  <a:lnTo>
                    <a:pt x="894" y="2157"/>
                  </a:lnTo>
                  <a:lnTo>
                    <a:pt x="880" y="2146"/>
                  </a:lnTo>
                  <a:lnTo>
                    <a:pt x="873" y="2141"/>
                  </a:lnTo>
                  <a:lnTo>
                    <a:pt x="868" y="2135"/>
                  </a:lnTo>
                  <a:lnTo>
                    <a:pt x="863" y="2130"/>
                  </a:lnTo>
                  <a:lnTo>
                    <a:pt x="860" y="2125"/>
                  </a:lnTo>
                  <a:lnTo>
                    <a:pt x="859" y="2121"/>
                  </a:lnTo>
                  <a:lnTo>
                    <a:pt x="859" y="2116"/>
                  </a:lnTo>
                  <a:lnTo>
                    <a:pt x="863" y="2112"/>
                  </a:lnTo>
                  <a:lnTo>
                    <a:pt x="868" y="2108"/>
                  </a:lnTo>
                  <a:lnTo>
                    <a:pt x="877" y="2103"/>
                  </a:lnTo>
                  <a:lnTo>
                    <a:pt x="884" y="2098"/>
                  </a:lnTo>
                  <a:lnTo>
                    <a:pt x="889" y="2093"/>
                  </a:lnTo>
                  <a:lnTo>
                    <a:pt x="893" y="2087"/>
                  </a:lnTo>
                  <a:lnTo>
                    <a:pt x="895" y="2081"/>
                  </a:lnTo>
                  <a:lnTo>
                    <a:pt x="898" y="2076"/>
                  </a:lnTo>
                  <a:lnTo>
                    <a:pt x="899" y="2071"/>
                  </a:lnTo>
                  <a:lnTo>
                    <a:pt x="899" y="2064"/>
                  </a:lnTo>
                  <a:lnTo>
                    <a:pt x="899" y="2052"/>
                  </a:lnTo>
                  <a:lnTo>
                    <a:pt x="898" y="2041"/>
                  </a:lnTo>
                  <a:lnTo>
                    <a:pt x="898" y="2034"/>
                  </a:lnTo>
                  <a:lnTo>
                    <a:pt x="899" y="2028"/>
                  </a:lnTo>
                  <a:lnTo>
                    <a:pt x="900" y="2021"/>
                  </a:lnTo>
                  <a:lnTo>
                    <a:pt x="903" y="2015"/>
                  </a:lnTo>
                  <a:lnTo>
                    <a:pt x="915" y="1995"/>
                  </a:lnTo>
                  <a:lnTo>
                    <a:pt x="925" y="1980"/>
                  </a:lnTo>
                  <a:lnTo>
                    <a:pt x="930" y="1972"/>
                  </a:lnTo>
                  <a:lnTo>
                    <a:pt x="934" y="1963"/>
                  </a:lnTo>
                  <a:lnTo>
                    <a:pt x="937" y="1953"/>
                  </a:lnTo>
                  <a:lnTo>
                    <a:pt x="938" y="1941"/>
                  </a:lnTo>
                  <a:lnTo>
                    <a:pt x="939" y="1920"/>
                  </a:lnTo>
                  <a:lnTo>
                    <a:pt x="943" y="1893"/>
                  </a:lnTo>
                  <a:lnTo>
                    <a:pt x="947" y="1880"/>
                  </a:lnTo>
                  <a:lnTo>
                    <a:pt x="952" y="1868"/>
                  </a:lnTo>
                  <a:lnTo>
                    <a:pt x="956" y="1863"/>
                  </a:lnTo>
                  <a:lnTo>
                    <a:pt x="960" y="1859"/>
                  </a:lnTo>
                  <a:lnTo>
                    <a:pt x="964" y="1857"/>
                  </a:lnTo>
                  <a:lnTo>
                    <a:pt x="970" y="1856"/>
                  </a:lnTo>
                  <a:lnTo>
                    <a:pt x="970" y="1852"/>
                  </a:lnTo>
                  <a:lnTo>
                    <a:pt x="955" y="1848"/>
                  </a:lnTo>
                  <a:lnTo>
                    <a:pt x="939" y="1843"/>
                  </a:lnTo>
                  <a:lnTo>
                    <a:pt x="924" y="1837"/>
                  </a:lnTo>
                  <a:lnTo>
                    <a:pt x="909" y="1831"/>
                  </a:lnTo>
                  <a:lnTo>
                    <a:pt x="894" y="1823"/>
                  </a:lnTo>
                  <a:lnTo>
                    <a:pt x="878" y="1815"/>
                  </a:lnTo>
                  <a:lnTo>
                    <a:pt x="864" y="1806"/>
                  </a:lnTo>
                  <a:lnTo>
                    <a:pt x="851" y="1797"/>
                  </a:lnTo>
                  <a:lnTo>
                    <a:pt x="837" y="1787"/>
                  </a:lnTo>
                  <a:lnTo>
                    <a:pt x="824" y="1777"/>
                  </a:lnTo>
                  <a:lnTo>
                    <a:pt x="812" y="1765"/>
                  </a:lnTo>
                  <a:lnTo>
                    <a:pt x="802" y="1752"/>
                  </a:lnTo>
                  <a:lnTo>
                    <a:pt x="792" y="1739"/>
                  </a:lnTo>
                  <a:lnTo>
                    <a:pt x="782" y="1725"/>
                  </a:lnTo>
                  <a:lnTo>
                    <a:pt x="775" y="1710"/>
                  </a:lnTo>
                  <a:lnTo>
                    <a:pt x="768" y="1695"/>
                  </a:lnTo>
                  <a:lnTo>
                    <a:pt x="763" y="1679"/>
                  </a:lnTo>
                  <a:lnTo>
                    <a:pt x="757" y="1665"/>
                  </a:lnTo>
                  <a:lnTo>
                    <a:pt x="750" y="1651"/>
                  </a:lnTo>
                  <a:lnTo>
                    <a:pt x="742" y="1638"/>
                  </a:lnTo>
                  <a:lnTo>
                    <a:pt x="738" y="1629"/>
                  </a:lnTo>
                  <a:lnTo>
                    <a:pt x="736" y="1621"/>
                  </a:lnTo>
                  <a:lnTo>
                    <a:pt x="731" y="1613"/>
                  </a:lnTo>
                  <a:lnTo>
                    <a:pt x="727" y="1604"/>
                  </a:lnTo>
                  <a:lnTo>
                    <a:pt x="723" y="1595"/>
                  </a:lnTo>
                  <a:lnTo>
                    <a:pt x="720" y="1586"/>
                  </a:lnTo>
                  <a:lnTo>
                    <a:pt x="715" y="1565"/>
                  </a:lnTo>
                  <a:lnTo>
                    <a:pt x="711" y="1547"/>
                  </a:lnTo>
                  <a:lnTo>
                    <a:pt x="733" y="1515"/>
                  </a:lnTo>
                  <a:lnTo>
                    <a:pt x="758" y="1485"/>
                  </a:lnTo>
                  <a:lnTo>
                    <a:pt x="763" y="1477"/>
                  </a:lnTo>
                  <a:lnTo>
                    <a:pt x="766" y="1469"/>
                  </a:lnTo>
                  <a:lnTo>
                    <a:pt x="768" y="1462"/>
                  </a:lnTo>
                  <a:lnTo>
                    <a:pt x="770" y="1453"/>
                  </a:lnTo>
                  <a:lnTo>
                    <a:pt x="770" y="1445"/>
                  </a:lnTo>
                  <a:lnTo>
                    <a:pt x="767" y="1436"/>
                  </a:lnTo>
                  <a:lnTo>
                    <a:pt x="763" y="1427"/>
                  </a:lnTo>
                  <a:lnTo>
                    <a:pt x="757" y="1416"/>
                  </a:lnTo>
                  <a:lnTo>
                    <a:pt x="751" y="1410"/>
                  </a:lnTo>
                  <a:lnTo>
                    <a:pt x="750" y="1403"/>
                  </a:lnTo>
                  <a:lnTo>
                    <a:pt x="750" y="1397"/>
                  </a:lnTo>
                  <a:lnTo>
                    <a:pt x="753" y="1392"/>
                  </a:lnTo>
                  <a:lnTo>
                    <a:pt x="758" y="1387"/>
                  </a:lnTo>
                  <a:lnTo>
                    <a:pt x="764" y="1383"/>
                  </a:lnTo>
                  <a:lnTo>
                    <a:pt x="772" y="1379"/>
                  </a:lnTo>
                  <a:lnTo>
                    <a:pt x="780" y="1376"/>
                  </a:lnTo>
                  <a:lnTo>
                    <a:pt x="798" y="1371"/>
                  </a:lnTo>
                  <a:lnTo>
                    <a:pt x="816" y="1368"/>
                  </a:lnTo>
                  <a:lnTo>
                    <a:pt x="832" y="1367"/>
                  </a:lnTo>
                  <a:lnTo>
                    <a:pt x="842" y="1366"/>
                  </a:lnTo>
                  <a:lnTo>
                    <a:pt x="842" y="1366"/>
                  </a:lnTo>
                  <a:lnTo>
                    <a:pt x="843" y="1365"/>
                  </a:lnTo>
                  <a:lnTo>
                    <a:pt x="820" y="1357"/>
                  </a:lnTo>
                  <a:lnTo>
                    <a:pt x="802" y="1349"/>
                  </a:lnTo>
                  <a:lnTo>
                    <a:pt x="792" y="1346"/>
                  </a:lnTo>
                  <a:lnTo>
                    <a:pt x="780" y="1344"/>
                  </a:lnTo>
                  <a:lnTo>
                    <a:pt x="766" y="1344"/>
                  </a:lnTo>
                  <a:lnTo>
                    <a:pt x="749" y="1345"/>
                  </a:lnTo>
                  <a:lnTo>
                    <a:pt x="729" y="1348"/>
                  </a:lnTo>
                  <a:lnTo>
                    <a:pt x="710" y="1349"/>
                  </a:lnTo>
                  <a:lnTo>
                    <a:pt x="693" y="1350"/>
                  </a:lnTo>
                  <a:lnTo>
                    <a:pt x="679" y="1349"/>
                  </a:lnTo>
                  <a:lnTo>
                    <a:pt x="672" y="1346"/>
                  </a:lnTo>
                  <a:lnTo>
                    <a:pt x="668" y="1344"/>
                  </a:lnTo>
                  <a:lnTo>
                    <a:pt x="665" y="1340"/>
                  </a:lnTo>
                  <a:lnTo>
                    <a:pt x="662" y="1335"/>
                  </a:lnTo>
                  <a:lnTo>
                    <a:pt x="662" y="1328"/>
                  </a:lnTo>
                  <a:lnTo>
                    <a:pt x="662" y="1321"/>
                  </a:lnTo>
                  <a:lnTo>
                    <a:pt x="665" y="1310"/>
                  </a:lnTo>
                  <a:lnTo>
                    <a:pt x="670" y="1300"/>
                  </a:lnTo>
                  <a:lnTo>
                    <a:pt x="670" y="1293"/>
                  </a:lnTo>
                  <a:lnTo>
                    <a:pt x="668" y="1287"/>
                  </a:lnTo>
                  <a:lnTo>
                    <a:pt x="666" y="1279"/>
                  </a:lnTo>
                  <a:lnTo>
                    <a:pt x="663" y="1273"/>
                  </a:lnTo>
                  <a:lnTo>
                    <a:pt x="661" y="1266"/>
                  </a:lnTo>
                  <a:lnTo>
                    <a:pt x="661" y="1261"/>
                  </a:lnTo>
                  <a:lnTo>
                    <a:pt x="662" y="1260"/>
                  </a:lnTo>
                  <a:lnTo>
                    <a:pt x="663" y="1258"/>
                  </a:lnTo>
                  <a:lnTo>
                    <a:pt x="666" y="1257"/>
                  </a:lnTo>
                  <a:lnTo>
                    <a:pt x="670" y="1256"/>
                  </a:lnTo>
                  <a:lnTo>
                    <a:pt x="679" y="1254"/>
                  </a:lnTo>
                  <a:lnTo>
                    <a:pt x="687" y="1252"/>
                  </a:lnTo>
                  <a:lnTo>
                    <a:pt x="693" y="1247"/>
                  </a:lnTo>
                  <a:lnTo>
                    <a:pt x="700" y="1240"/>
                  </a:lnTo>
                  <a:lnTo>
                    <a:pt x="703" y="1232"/>
                  </a:lnTo>
                  <a:lnTo>
                    <a:pt x="706" y="1225"/>
                  </a:lnTo>
                  <a:lnTo>
                    <a:pt x="709" y="1216"/>
                  </a:lnTo>
                  <a:lnTo>
                    <a:pt x="709" y="1207"/>
                  </a:lnTo>
                  <a:lnTo>
                    <a:pt x="692" y="1204"/>
                  </a:lnTo>
                  <a:lnTo>
                    <a:pt x="675" y="1201"/>
                  </a:lnTo>
                  <a:lnTo>
                    <a:pt x="658" y="1199"/>
                  </a:lnTo>
                  <a:lnTo>
                    <a:pt x="641" y="1194"/>
                  </a:lnTo>
                  <a:lnTo>
                    <a:pt x="627" y="1186"/>
                  </a:lnTo>
                  <a:lnTo>
                    <a:pt x="611" y="1177"/>
                  </a:lnTo>
                  <a:lnTo>
                    <a:pt x="604" y="1172"/>
                  </a:lnTo>
                  <a:lnTo>
                    <a:pt x="596" y="1169"/>
                  </a:lnTo>
                  <a:lnTo>
                    <a:pt x="588" y="1166"/>
                  </a:lnTo>
                  <a:lnTo>
                    <a:pt x="580" y="1165"/>
                  </a:lnTo>
                  <a:lnTo>
                    <a:pt x="582" y="1161"/>
                  </a:lnTo>
                  <a:lnTo>
                    <a:pt x="583" y="1159"/>
                  </a:lnTo>
                  <a:lnTo>
                    <a:pt x="587" y="1156"/>
                  </a:lnTo>
                  <a:lnTo>
                    <a:pt x="591" y="1153"/>
                  </a:lnTo>
                  <a:lnTo>
                    <a:pt x="601" y="1151"/>
                  </a:lnTo>
                  <a:lnTo>
                    <a:pt x="613" y="1148"/>
                  </a:lnTo>
                  <a:lnTo>
                    <a:pt x="624" y="1146"/>
                  </a:lnTo>
                  <a:lnTo>
                    <a:pt x="635" y="1142"/>
                  </a:lnTo>
                  <a:lnTo>
                    <a:pt x="637" y="1139"/>
                  </a:lnTo>
                  <a:lnTo>
                    <a:pt x="641" y="1135"/>
                  </a:lnTo>
                  <a:lnTo>
                    <a:pt x="643" y="1131"/>
                  </a:lnTo>
                  <a:lnTo>
                    <a:pt x="643" y="1128"/>
                  </a:lnTo>
                  <a:lnTo>
                    <a:pt x="640" y="1124"/>
                  </a:lnTo>
                  <a:lnTo>
                    <a:pt x="632" y="1121"/>
                  </a:lnTo>
                  <a:lnTo>
                    <a:pt x="623" y="1117"/>
                  </a:lnTo>
                  <a:lnTo>
                    <a:pt x="611" y="1115"/>
                  </a:lnTo>
                  <a:lnTo>
                    <a:pt x="587" y="1109"/>
                  </a:lnTo>
                  <a:lnTo>
                    <a:pt x="573" y="1108"/>
                  </a:lnTo>
                  <a:lnTo>
                    <a:pt x="564" y="1108"/>
                  </a:lnTo>
                  <a:lnTo>
                    <a:pt x="556" y="1111"/>
                  </a:lnTo>
                  <a:lnTo>
                    <a:pt x="548" y="1113"/>
                  </a:lnTo>
                  <a:lnTo>
                    <a:pt x="541" y="1117"/>
                  </a:lnTo>
                  <a:lnTo>
                    <a:pt x="534" y="1120"/>
                  </a:lnTo>
                  <a:lnTo>
                    <a:pt x="527" y="1122"/>
                  </a:lnTo>
                  <a:lnTo>
                    <a:pt x="519" y="1124"/>
                  </a:lnTo>
                  <a:lnTo>
                    <a:pt x="513" y="1124"/>
                  </a:lnTo>
                  <a:lnTo>
                    <a:pt x="512" y="1111"/>
                  </a:lnTo>
                  <a:lnTo>
                    <a:pt x="512" y="1094"/>
                  </a:lnTo>
                  <a:lnTo>
                    <a:pt x="512" y="1085"/>
                  </a:lnTo>
                  <a:lnTo>
                    <a:pt x="513" y="1077"/>
                  </a:lnTo>
                  <a:lnTo>
                    <a:pt x="514" y="1071"/>
                  </a:lnTo>
                  <a:lnTo>
                    <a:pt x="518" y="1065"/>
                  </a:lnTo>
                  <a:lnTo>
                    <a:pt x="530" y="1054"/>
                  </a:lnTo>
                  <a:lnTo>
                    <a:pt x="536" y="1046"/>
                  </a:lnTo>
                  <a:lnTo>
                    <a:pt x="538" y="1043"/>
                  </a:lnTo>
                  <a:lnTo>
                    <a:pt x="536" y="1042"/>
                  </a:lnTo>
                  <a:lnTo>
                    <a:pt x="535" y="1041"/>
                  </a:lnTo>
                  <a:lnTo>
                    <a:pt x="532" y="1041"/>
                  </a:lnTo>
                  <a:lnTo>
                    <a:pt x="523" y="1038"/>
                  </a:lnTo>
                  <a:lnTo>
                    <a:pt x="509" y="1038"/>
                  </a:lnTo>
                  <a:lnTo>
                    <a:pt x="500" y="1037"/>
                  </a:lnTo>
                  <a:lnTo>
                    <a:pt x="494" y="1036"/>
                  </a:lnTo>
                  <a:lnTo>
                    <a:pt x="490" y="1032"/>
                  </a:lnTo>
                  <a:lnTo>
                    <a:pt x="488" y="1028"/>
                  </a:lnTo>
                  <a:lnTo>
                    <a:pt x="488" y="1024"/>
                  </a:lnTo>
                  <a:lnTo>
                    <a:pt x="488" y="1020"/>
                  </a:lnTo>
                  <a:lnTo>
                    <a:pt x="487" y="1017"/>
                  </a:lnTo>
                  <a:lnTo>
                    <a:pt x="484" y="1015"/>
                  </a:lnTo>
                  <a:lnTo>
                    <a:pt x="479" y="1014"/>
                  </a:lnTo>
                  <a:lnTo>
                    <a:pt x="474" y="1014"/>
                  </a:lnTo>
                  <a:lnTo>
                    <a:pt x="469" y="1014"/>
                  </a:lnTo>
                  <a:lnTo>
                    <a:pt x="464" y="1015"/>
                  </a:lnTo>
                  <a:lnTo>
                    <a:pt x="453" y="1017"/>
                  </a:lnTo>
                  <a:lnTo>
                    <a:pt x="443" y="1019"/>
                  </a:lnTo>
                  <a:lnTo>
                    <a:pt x="434" y="1020"/>
                  </a:lnTo>
                  <a:lnTo>
                    <a:pt x="424" y="1020"/>
                  </a:lnTo>
                  <a:lnTo>
                    <a:pt x="420" y="1017"/>
                  </a:lnTo>
                  <a:lnTo>
                    <a:pt x="416" y="1015"/>
                  </a:lnTo>
                  <a:lnTo>
                    <a:pt x="412" y="1010"/>
                  </a:lnTo>
                  <a:lnTo>
                    <a:pt x="409" y="1004"/>
                  </a:lnTo>
                  <a:lnTo>
                    <a:pt x="405" y="993"/>
                  </a:lnTo>
                  <a:lnTo>
                    <a:pt x="403" y="980"/>
                  </a:lnTo>
                  <a:lnTo>
                    <a:pt x="402" y="966"/>
                  </a:lnTo>
                  <a:lnTo>
                    <a:pt x="400" y="951"/>
                  </a:lnTo>
                  <a:lnTo>
                    <a:pt x="398" y="938"/>
                  </a:lnTo>
                  <a:lnTo>
                    <a:pt x="394" y="928"/>
                  </a:lnTo>
                  <a:lnTo>
                    <a:pt x="391" y="923"/>
                  </a:lnTo>
                  <a:lnTo>
                    <a:pt x="387" y="920"/>
                  </a:lnTo>
                  <a:lnTo>
                    <a:pt x="383" y="918"/>
                  </a:lnTo>
                  <a:lnTo>
                    <a:pt x="378" y="915"/>
                  </a:lnTo>
                  <a:lnTo>
                    <a:pt x="359" y="915"/>
                  </a:lnTo>
                  <a:lnTo>
                    <a:pt x="343" y="915"/>
                  </a:lnTo>
                  <a:lnTo>
                    <a:pt x="337" y="915"/>
                  </a:lnTo>
                  <a:lnTo>
                    <a:pt x="332" y="914"/>
                  </a:lnTo>
                  <a:lnTo>
                    <a:pt x="326" y="912"/>
                  </a:lnTo>
                  <a:lnTo>
                    <a:pt x="321" y="910"/>
                  </a:lnTo>
                  <a:lnTo>
                    <a:pt x="317" y="907"/>
                  </a:lnTo>
                  <a:lnTo>
                    <a:pt x="313" y="903"/>
                  </a:lnTo>
                  <a:lnTo>
                    <a:pt x="311" y="898"/>
                  </a:lnTo>
                  <a:lnTo>
                    <a:pt x="307" y="893"/>
                  </a:lnTo>
                  <a:lnTo>
                    <a:pt x="301" y="877"/>
                  </a:lnTo>
                  <a:lnTo>
                    <a:pt x="294" y="858"/>
                  </a:lnTo>
                  <a:lnTo>
                    <a:pt x="290" y="848"/>
                  </a:lnTo>
                  <a:lnTo>
                    <a:pt x="286" y="841"/>
                  </a:lnTo>
                  <a:lnTo>
                    <a:pt x="282" y="839"/>
                  </a:lnTo>
                  <a:lnTo>
                    <a:pt x="279" y="836"/>
                  </a:lnTo>
                  <a:lnTo>
                    <a:pt x="273" y="837"/>
                  </a:lnTo>
                  <a:lnTo>
                    <a:pt x="269" y="840"/>
                  </a:lnTo>
                  <a:lnTo>
                    <a:pt x="266" y="844"/>
                  </a:lnTo>
                  <a:lnTo>
                    <a:pt x="262" y="849"/>
                  </a:lnTo>
                  <a:lnTo>
                    <a:pt x="253" y="861"/>
                  </a:lnTo>
                  <a:lnTo>
                    <a:pt x="245" y="874"/>
                  </a:lnTo>
                  <a:lnTo>
                    <a:pt x="241" y="880"/>
                  </a:lnTo>
                  <a:lnTo>
                    <a:pt x="236" y="884"/>
                  </a:lnTo>
                  <a:lnTo>
                    <a:pt x="233" y="888"/>
                  </a:lnTo>
                  <a:lnTo>
                    <a:pt x="229" y="890"/>
                  </a:lnTo>
                  <a:lnTo>
                    <a:pt x="224" y="892"/>
                  </a:lnTo>
                  <a:lnTo>
                    <a:pt x="220" y="893"/>
                  </a:lnTo>
                  <a:lnTo>
                    <a:pt x="216" y="893"/>
                  </a:lnTo>
                  <a:lnTo>
                    <a:pt x="212" y="892"/>
                  </a:lnTo>
                  <a:lnTo>
                    <a:pt x="206" y="888"/>
                  </a:lnTo>
                  <a:lnTo>
                    <a:pt x="199" y="883"/>
                  </a:lnTo>
                  <a:lnTo>
                    <a:pt x="193" y="876"/>
                  </a:lnTo>
                  <a:lnTo>
                    <a:pt x="187" y="871"/>
                  </a:lnTo>
                  <a:lnTo>
                    <a:pt x="179" y="865"/>
                  </a:lnTo>
                  <a:lnTo>
                    <a:pt x="172" y="861"/>
                  </a:lnTo>
                  <a:lnTo>
                    <a:pt x="166" y="858"/>
                  </a:lnTo>
                  <a:lnTo>
                    <a:pt x="162" y="854"/>
                  </a:lnTo>
                  <a:lnTo>
                    <a:pt x="159" y="850"/>
                  </a:lnTo>
                  <a:lnTo>
                    <a:pt x="157" y="846"/>
                  </a:lnTo>
                  <a:lnTo>
                    <a:pt x="155" y="837"/>
                  </a:lnTo>
                  <a:lnTo>
                    <a:pt x="157" y="826"/>
                  </a:lnTo>
                  <a:lnTo>
                    <a:pt x="158" y="815"/>
                  </a:lnTo>
                  <a:lnTo>
                    <a:pt x="158" y="804"/>
                  </a:lnTo>
                  <a:lnTo>
                    <a:pt x="158" y="798"/>
                  </a:lnTo>
                  <a:lnTo>
                    <a:pt x="158" y="793"/>
                  </a:lnTo>
                  <a:lnTo>
                    <a:pt x="155" y="788"/>
                  </a:lnTo>
                  <a:lnTo>
                    <a:pt x="153" y="784"/>
                  </a:lnTo>
                  <a:lnTo>
                    <a:pt x="149" y="779"/>
                  </a:lnTo>
                  <a:lnTo>
                    <a:pt x="145" y="775"/>
                  </a:lnTo>
                  <a:lnTo>
                    <a:pt x="140" y="771"/>
                  </a:lnTo>
                  <a:lnTo>
                    <a:pt x="136" y="769"/>
                  </a:lnTo>
                  <a:lnTo>
                    <a:pt x="127" y="766"/>
                  </a:lnTo>
                  <a:lnTo>
                    <a:pt x="118" y="763"/>
                  </a:lnTo>
                  <a:lnTo>
                    <a:pt x="109" y="763"/>
                  </a:lnTo>
                  <a:lnTo>
                    <a:pt x="98" y="762"/>
                  </a:lnTo>
                  <a:lnTo>
                    <a:pt x="89" y="760"/>
                  </a:lnTo>
                  <a:lnTo>
                    <a:pt x="80" y="756"/>
                  </a:lnTo>
                  <a:lnTo>
                    <a:pt x="82" y="749"/>
                  </a:lnTo>
                  <a:lnTo>
                    <a:pt x="84" y="745"/>
                  </a:lnTo>
                  <a:lnTo>
                    <a:pt x="88" y="743"/>
                  </a:lnTo>
                  <a:lnTo>
                    <a:pt x="93" y="740"/>
                  </a:lnTo>
                  <a:lnTo>
                    <a:pt x="100" y="739"/>
                  </a:lnTo>
                  <a:lnTo>
                    <a:pt x="108" y="738"/>
                  </a:lnTo>
                  <a:lnTo>
                    <a:pt x="115" y="739"/>
                  </a:lnTo>
                  <a:lnTo>
                    <a:pt x="123" y="739"/>
                  </a:lnTo>
                  <a:lnTo>
                    <a:pt x="155" y="744"/>
                  </a:lnTo>
                  <a:lnTo>
                    <a:pt x="176" y="748"/>
                  </a:lnTo>
                  <a:lnTo>
                    <a:pt x="188" y="745"/>
                  </a:lnTo>
                  <a:lnTo>
                    <a:pt x="197" y="743"/>
                  </a:lnTo>
                  <a:lnTo>
                    <a:pt x="203" y="740"/>
                  </a:lnTo>
                  <a:lnTo>
                    <a:pt x="207" y="736"/>
                  </a:lnTo>
                  <a:lnTo>
                    <a:pt x="207" y="732"/>
                  </a:lnTo>
                  <a:lnTo>
                    <a:pt x="206" y="727"/>
                  </a:lnTo>
                  <a:lnTo>
                    <a:pt x="203" y="722"/>
                  </a:lnTo>
                  <a:lnTo>
                    <a:pt x="199" y="718"/>
                  </a:lnTo>
                  <a:lnTo>
                    <a:pt x="188" y="708"/>
                  </a:lnTo>
                  <a:lnTo>
                    <a:pt x="174" y="699"/>
                  </a:lnTo>
                  <a:lnTo>
                    <a:pt x="162" y="691"/>
                  </a:lnTo>
                  <a:lnTo>
                    <a:pt x="152" y="686"/>
                  </a:lnTo>
                  <a:lnTo>
                    <a:pt x="153" y="681"/>
                  </a:lnTo>
                  <a:lnTo>
                    <a:pt x="155" y="678"/>
                  </a:lnTo>
                  <a:lnTo>
                    <a:pt x="159" y="675"/>
                  </a:lnTo>
                  <a:lnTo>
                    <a:pt x="163" y="673"/>
                  </a:lnTo>
                  <a:lnTo>
                    <a:pt x="172" y="668"/>
                  </a:lnTo>
                  <a:lnTo>
                    <a:pt x="179" y="665"/>
                  </a:lnTo>
                  <a:lnTo>
                    <a:pt x="188" y="655"/>
                  </a:lnTo>
                  <a:lnTo>
                    <a:pt x="196" y="647"/>
                  </a:lnTo>
                  <a:lnTo>
                    <a:pt x="199" y="657"/>
                  </a:lnTo>
                  <a:lnTo>
                    <a:pt x="210" y="670"/>
                  </a:lnTo>
                  <a:lnTo>
                    <a:pt x="222" y="687"/>
                  </a:lnTo>
                  <a:lnTo>
                    <a:pt x="236" y="701"/>
                  </a:lnTo>
                  <a:lnTo>
                    <a:pt x="242" y="706"/>
                  </a:lnTo>
                  <a:lnTo>
                    <a:pt x="249" y="712"/>
                  </a:lnTo>
                  <a:lnTo>
                    <a:pt x="255" y="714"/>
                  </a:lnTo>
                  <a:lnTo>
                    <a:pt x="260" y="716"/>
                  </a:lnTo>
                  <a:lnTo>
                    <a:pt x="263" y="714"/>
                  </a:lnTo>
                  <a:lnTo>
                    <a:pt x="264" y="713"/>
                  </a:lnTo>
                  <a:lnTo>
                    <a:pt x="267" y="712"/>
                  </a:lnTo>
                  <a:lnTo>
                    <a:pt x="268" y="709"/>
                  </a:lnTo>
                  <a:lnTo>
                    <a:pt x="271" y="701"/>
                  </a:lnTo>
                  <a:lnTo>
                    <a:pt x="271" y="691"/>
                  </a:lnTo>
                  <a:lnTo>
                    <a:pt x="264" y="687"/>
                  </a:lnTo>
                  <a:lnTo>
                    <a:pt x="254" y="679"/>
                  </a:lnTo>
                  <a:lnTo>
                    <a:pt x="245" y="670"/>
                  </a:lnTo>
                  <a:lnTo>
                    <a:pt x="238" y="664"/>
                  </a:lnTo>
                  <a:lnTo>
                    <a:pt x="238" y="660"/>
                  </a:lnTo>
                  <a:lnTo>
                    <a:pt x="241" y="653"/>
                  </a:lnTo>
                  <a:lnTo>
                    <a:pt x="245" y="648"/>
                  </a:lnTo>
                  <a:lnTo>
                    <a:pt x="249" y="642"/>
                  </a:lnTo>
                  <a:lnTo>
                    <a:pt x="254" y="637"/>
                  </a:lnTo>
                  <a:lnTo>
                    <a:pt x="256" y="631"/>
                  </a:lnTo>
                  <a:lnTo>
                    <a:pt x="256" y="630"/>
                  </a:lnTo>
                  <a:lnTo>
                    <a:pt x="256" y="627"/>
                  </a:lnTo>
                  <a:lnTo>
                    <a:pt x="255" y="626"/>
                  </a:lnTo>
                  <a:lnTo>
                    <a:pt x="254" y="625"/>
                  </a:lnTo>
                  <a:lnTo>
                    <a:pt x="240" y="624"/>
                  </a:lnTo>
                  <a:lnTo>
                    <a:pt x="220" y="624"/>
                  </a:lnTo>
                  <a:lnTo>
                    <a:pt x="197" y="625"/>
                  </a:lnTo>
                  <a:lnTo>
                    <a:pt x="172" y="625"/>
                  </a:lnTo>
                  <a:lnTo>
                    <a:pt x="161" y="625"/>
                  </a:lnTo>
                  <a:lnTo>
                    <a:pt x="149" y="625"/>
                  </a:lnTo>
                  <a:lnTo>
                    <a:pt x="140" y="624"/>
                  </a:lnTo>
                  <a:lnTo>
                    <a:pt x="131" y="621"/>
                  </a:lnTo>
                  <a:lnTo>
                    <a:pt x="124" y="618"/>
                  </a:lnTo>
                  <a:lnTo>
                    <a:pt x="119" y="615"/>
                  </a:lnTo>
                  <a:lnTo>
                    <a:pt x="118" y="612"/>
                  </a:lnTo>
                  <a:lnTo>
                    <a:pt x="117" y="609"/>
                  </a:lnTo>
                  <a:lnTo>
                    <a:pt x="117" y="605"/>
                  </a:lnTo>
                  <a:lnTo>
                    <a:pt x="118" y="603"/>
                  </a:lnTo>
                  <a:lnTo>
                    <a:pt x="122" y="586"/>
                  </a:lnTo>
                  <a:lnTo>
                    <a:pt x="131" y="560"/>
                  </a:lnTo>
                  <a:lnTo>
                    <a:pt x="141" y="536"/>
                  </a:lnTo>
                  <a:lnTo>
                    <a:pt x="148" y="524"/>
                  </a:lnTo>
                  <a:lnTo>
                    <a:pt x="157" y="520"/>
                  </a:lnTo>
                  <a:lnTo>
                    <a:pt x="170" y="515"/>
                  </a:lnTo>
                  <a:lnTo>
                    <a:pt x="187" y="511"/>
                  </a:lnTo>
                  <a:lnTo>
                    <a:pt x="205" y="508"/>
                  </a:lnTo>
                  <a:lnTo>
                    <a:pt x="223" y="506"/>
                  </a:lnTo>
                  <a:lnTo>
                    <a:pt x="240" y="503"/>
                  </a:lnTo>
                  <a:lnTo>
                    <a:pt x="254" y="502"/>
                  </a:lnTo>
                  <a:lnTo>
                    <a:pt x="264" y="503"/>
                  </a:lnTo>
                  <a:lnTo>
                    <a:pt x="273" y="506"/>
                  </a:lnTo>
                  <a:lnTo>
                    <a:pt x="284" y="508"/>
                  </a:lnTo>
                  <a:lnTo>
                    <a:pt x="293" y="512"/>
                  </a:lnTo>
                  <a:lnTo>
                    <a:pt x="302" y="517"/>
                  </a:lnTo>
                  <a:lnTo>
                    <a:pt x="311" y="521"/>
                  </a:lnTo>
                  <a:lnTo>
                    <a:pt x="320" y="524"/>
                  </a:lnTo>
                  <a:lnTo>
                    <a:pt x="330" y="526"/>
                  </a:lnTo>
                  <a:lnTo>
                    <a:pt x="342" y="526"/>
                  </a:lnTo>
                  <a:lnTo>
                    <a:pt x="351" y="525"/>
                  </a:lnTo>
                  <a:lnTo>
                    <a:pt x="361" y="523"/>
                  </a:lnTo>
                  <a:lnTo>
                    <a:pt x="372" y="519"/>
                  </a:lnTo>
                  <a:lnTo>
                    <a:pt x="381" y="515"/>
                  </a:lnTo>
                  <a:lnTo>
                    <a:pt x="391" y="511"/>
                  </a:lnTo>
                  <a:lnTo>
                    <a:pt x="400" y="508"/>
                  </a:lnTo>
                  <a:lnTo>
                    <a:pt x="411" y="507"/>
                  </a:lnTo>
                  <a:lnTo>
                    <a:pt x="420" y="507"/>
                  </a:lnTo>
                  <a:lnTo>
                    <a:pt x="421" y="526"/>
                  </a:lnTo>
                  <a:lnTo>
                    <a:pt x="421" y="545"/>
                  </a:lnTo>
                  <a:lnTo>
                    <a:pt x="422" y="554"/>
                  </a:lnTo>
                  <a:lnTo>
                    <a:pt x="426" y="561"/>
                  </a:lnTo>
                  <a:lnTo>
                    <a:pt x="429" y="565"/>
                  </a:lnTo>
                  <a:lnTo>
                    <a:pt x="431" y="569"/>
                  </a:lnTo>
                  <a:lnTo>
                    <a:pt x="435" y="572"/>
                  </a:lnTo>
                  <a:lnTo>
                    <a:pt x="440" y="576"/>
                  </a:lnTo>
                  <a:lnTo>
                    <a:pt x="446" y="578"/>
                  </a:lnTo>
                  <a:lnTo>
                    <a:pt x="450" y="578"/>
                  </a:lnTo>
                  <a:lnTo>
                    <a:pt x="452" y="578"/>
                  </a:lnTo>
                  <a:lnTo>
                    <a:pt x="456" y="578"/>
                  </a:lnTo>
                  <a:lnTo>
                    <a:pt x="462" y="574"/>
                  </a:lnTo>
                  <a:lnTo>
                    <a:pt x="468" y="569"/>
                  </a:lnTo>
                  <a:lnTo>
                    <a:pt x="473" y="564"/>
                  </a:lnTo>
                  <a:lnTo>
                    <a:pt x="478" y="559"/>
                  </a:lnTo>
                  <a:lnTo>
                    <a:pt x="483" y="555"/>
                  </a:lnTo>
                  <a:lnTo>
                    <a:pt x="488" y="554"/>
                  </a:lnTo>
                  <a:lnTo>
                    <a:pt x="494" y="555"/>
                  </a:lnTo>
                  <a:lnTo>
                    <a:pt x="497" y="558"/>
                  </a:lnTo>
                  <a:lnTo>
                    <a:pt x="501" y="560"/>
                  </a:lnTo>
                  <a:lnTo>
                    <a:pt x="507" y="564"/>
                  </a:lnTo>
                  <a:lnTo>
                    <a:pt x="510" y="567"/>
                  </a:lnTo>
                  <a:lnTo>
                    <a:pt x="514" y="569"/>
                  </a:lnTo>
                  <a:lnTo>
                    <a:pt x="519" y="570"/>
                  </a:lnTo>
                  <a:lnTo>
                    <a:pt x="525" y="570"/>
                  </a:lnTo>
                  <a:lnTo>
                    <a:pt x="530" y="569"/>
                  </a:lnTo>
                  <a:lnTo>
                    <a:pt x="534" y="567"/>
                  </a:lnTo>
                  <a:lnTo>
                    <a:pt x="536" y="564"/>
                  </a:lnTo>
                  <a:lnTo>
                    <a:pt x="539" y="561"/>
                  </a:lnTo>
                  <a:lnTo>
                    <a:pt x="541" y="554"/>
                  </a:lnTo>
                  <a:lnTo>
                    <a:pt x="543" y="546"/>
                  </a:lnTo>
                  <a:lnTo>
                    <a:pt x="543" y="528"/>
                  </a:lnTo>
                  <a:lnTo>
                    <a:pt x="543" y="512"/>
                  </a:lnTo>
                  <a:lnTo>
                    <a:pt x="545" y="510"/>
                  </a:lnTo>
                  <a:lnTo>
                    <a:pt x="553" y="507"/>
                  </a:lnTo>
                  <a:lnTo>
                    <a:pt x="562" y="504"/>
                  </a:lnTo>
                  <a:lnTo>
                    <a:pt x="574" y="503"/>
                  </a:lnTo>
                  <a:lnTo>
                    <a:pt x="587" y="502"/>
                  </a:lnTo>
                  <a:lnTo>
                    <a:pt x="597" y="501"/>
                  </a:lnTo>
                  <a:lnTo>
                    <a:pt x="605" y="502"/>
                  </a:lnTo>
                  <a:lnTo>
                    <a:pt x="610" y="503"/>
                  </a:lnTo>
                  <a:lnTo>
                    <a:pt x="624" y="517"/>
                  </a:lnTo>
                  <a:lnTo>
                    <a:pt x="635" y="525"/>
                  </a:lnTo>
                  <a:lnTo>
                    <a:pt x="639" y="526"/>
                  </a:lnTo>
                  <a:lnTo>
                    <a:pt x="641" y="528"/>
                  </a:lnTo>
                  <a:lnTo>
                    <a:pt x="644" y="528"/>
                  </a:lnTo>
                  <a:lnTo>
                    <a:pt x="648" y="528"/>
                  </a:lnTo>
                  <a:lnTo>
                    <a:pt x="654" y="525"/>
                  </a:lnTo>
                  <a:lnTo>
                    <a:pt x="662" y="523"/>
                  </a:lnTo>
                  <a:lnTo>
                    <a:pt x="675" y="521"/>
                  </a:lnTo>
                  <a:lnTo>
                    <a:pt x="693" y="521"/>
                  </a:lnTo>
                  <a:lnTo>
                    <a:pt x="700" y="528"/>
                  </a:lnTo>
                  <a:lnTo>
                    <a:pt x="706" y="534"/>
                  </a:lnTo>
                  <a:lnTo>
                    <a:pt x="711" y="542"/>
                  </a:lnTo>
                  <a:lnTo>
                    <a:pt x="715" y="550"/>
                  </a:lnTo>
                  <a:lnTo>
                    <a:pt x="719" y="559"/>
                  </a:lnTo>
                  <a:lnTo>
                    <a:pt x="720" y="568"/>
                  </a:lnTo>
                  <a:lnTo>
                    <a:pt x="722" y="576"/>
                  </a:lnTo>
                  <a:lnTo>
                    <a:pt x="720" y="585"/>
                  </a:lnTo>
                  <a:lnTo>
                    <a:pt x="719" y="598"/>
                  </a:lnTo>
                  <a:lnTo>
                    <a:pt x="719" y="607"/>
                  </a:lnTo>
                  <a:lnTo>
                    <a:pt x="720" y="613"/>
                  </a:lnTo>
                  <a:lnTo>
                    <a:pt x="723" y="618"/>
                  </a:lnTo>
                  <a:lnTo>
                    <a:pt x="727" y="622"/>
                  </a:lnTo>
                  <a:lnTo>
                    <a:pt x="731" y="629"/>
                  </a:lnTo>
                  <a:lnTo>
                    <a:pt x="735" y="635"/>
                  </a:lnTo>
                  <a:lnTo>
                    <a:pt x="738" y="646"/>
                  </a:lnTo>
                  <a:lnTo>
                    <a:pt x="740" y="659"/>
                  </a:lnTo>
                  <a:lnTo>
                    <a:pt x="740" y="674"/>
                  </a:lnTo>
                  <a:lnTo>
                    <a:pt x="737" y="691"/>
                  </a:lnTo>
                  <a:lnTo>
                    <a:pt x="736" y="709"/>
                  </a:lnTo>
                  <a:lnTo>
                    <a:pt x="735" y="725"/>
                  </a:lnTo>
                  <a:lnTo>
                    <a:pt x="735" y="738"/>
                  </a:lnTo>
                  <a:lnTo>
                    <a:pt x="735" y="741"/>
                  </a:lnTo>
                  <a:lnTo>
                    <a:pt x="737" y="745"/>
                  </a:lnTo>
                  <a:lnTo>
                    <a:pt x="740" y="748"/>
                  </a:lnTo>
                  <a:lnTo>
                    <a:pt x="744" y="749"/>
                  </a:lnTo>
                  <a:lnTo>
                    <a:pt x="751" y="748"/>
                  </a:lnTo>
                  <a:lnTo>
                    <a:pt x="760" y="745"/>
                  </a:lnTo>
                  <a:lnTo>
                    <a:pt x="771" y="743"/>
                  </a:lnTo>
                  <a:lnTo>
                    <a:pt x="781" y="739"/>
                  </a:lnTo>
                  <a:lnTo>
                    <a:pt x="801" y="730"/>
                  </a:lnTo>
                  <a:lnTo>
                    <a:pt x="816" y="722"/>
                  </a:lnTo>
                  <a:lnTo>
                    <a:pt x="830" y="713"/>
                  </a:lnTo>
                  <a:lnTo>
                    <a:pt x="839" y="705"/>
                  </a:lnTo>
                  <a:lnTo>
                    <a:pt x="845" y="700"/>
                  </a:lnTo>
                  <a:lnTo>
                    <a:pt x="847" y="696"/>
                  </a:lnTo>
                  <a:lnTo>
                    <a:pt x="852" y="694"/>
                  </a:lnTo>
                  <a:lnTo>
                    <a:pt x="859" y="691"/>
                  </a:lnTo>
                  <a:lnTo>
                    <a:pt x="872" y="691"/>
                  </a:lnTo>
                  <a:lnTo>
                    <a:pt x="891" y="690"/>
                  </a:lnTo>
                  <a:lnTo>
                    <a:pt x="894" y="691"/>
                  </a:lnTo>
                  <a:lnTo>
                    <a:pt x="895" y="691"/>
                  </a:lnTo>
                  <a:lnTo>
                    <a:pt x="895" y="694"/>
                  </a:lnTo>
                  <a:lnTo>
                    <a:pt x="895" y="695"/>
                  </a:lnTo>
                  <a:lnTo>
                    <a:pt x="894" y="700"/>
                  </a:lnTo>
                  <a:lnTo>
                    <a:pt x="891" y="705"/>
                  </a:lnTo>
                  <a:lnTo>
                    <a:pt x="885" y="718"/>
                  </a:lnTo>
                  <a:lnTo>
                    <a:pt x="881" y="725"/>
                  </a:lnTo>
                  <a:lnTo>
                    <a:pt x="898" y="727"/>
                  </a:lnTo>
                  <a:lnTo>
                    <a:pt x="913" y="729"/>
                  </a:lnTo>
                  <a:lnTo>
                    <a:pt x="928" y="729"/>
                  </a:lnTo>
                  <a:lnTo>
                    <a:pt x="941" y="729"/>
                  </a:lnTo>
                  <a:lnTo>
                    <a:pt x="946" y="730"/>
                  </a:lnTo>
                  <a:lnTo>
                    <a:pt x="951" y="731"/>
                  </a:lnTo>
                  <a:lnTo>
                    <a:pt x="955" y="734"/>
                  </a:lnTo>
                  <a:lnTo>
                    <a:pt x="959" y="736"/>
                  </a:lnTo>
                  <a:lnTo>
                    <a:pt x="961" y="740"/>
                  </a:lnTo>
                  <a:lnTo>
                    <a:pt x="963" y="745"/>
                  </a:lnTo>
                  <a:lnTo>
                    <a:pt x="964" y="752"/>
                  </a:lnTo>
                  <a:lnTo>
                    <a:pt x="965" y="761"/>
                  </a:lnTo>
                  <a:lnTo>
                    <a:pt x="965" y="770"/>
                  </a:lnTo>
                  <a:lnTo>
                    <a:pt x="966" y="779"/>
                  </a:lnTo>
                  <a:lnTo>
                    <a:pt x="968" y="786"/>
                  </a:lnTo>
                  <a:lnTo>
                    <a:pt x="970" y="791"/>
                  </a:lnTo>
                  <a:lnTo>
                    <a:pt x="973" y="795"/>
                  </a:lnTo>
                  <a:lnTo>
                    <a:pt x="975" y="797"/>
                  </a:lnTo>
                  <a:lnTo>
                    <a:pt x="978" y="798"/>
                  </a:lnTo>
                  <a:lnTo>
                    <a:pt x="981" y="798"/>
                  </a:lnTo>
                  <a:lnTo>
                    <a:pt x="985" y="798"/>
                  </a:lnTo>
                  <a:lnTo>
                    <a:pt x="987" y="796"/>
                  </a:lnTo>
                  <a:lnTo>
                    <a:pt x="990" y="793"/>
                  </a:lnTo>
                  <a:lnTo>
                    <a:pt x="992" y="789"/>
                  </a:lnTo>
                  <a:lnTo>
                    <a:pt x="995" y="784"/>
                  </a:lnTo>
                  <a:lnTo>
                    <a:pt x="996" y="779"/>
                  </a:lnTo>
                  <a:lnTo>
                    <a:pt x="998" y="773"/>
                  </a:lnTo>
                  <a:lnTo>
                    <a:pt x="998" y="766"/>
                  </a:lnTo>
                  <a:lnTo>
                    <a:pt x="998" y="756"/>
                  </a:lnTo>
                  <a:lnTo>
                    <a:pt x="998" y="748"/>
                  </a:lnTo>
                  <a:lnTo>
                    <a:pt x="998" y="743"/>
                  </a:lnTo>
                  <a:lnTo>
                    <a:pt x="1000" y="739"/>
                  </a:lnTo>
                  <a:lnTo>
                    <a:pt x="1003" y="738"/>
                  </a:lnTo>
                  <a:lnTo>
                    <a:pt x="1009" y="736"/>
                  </a:lnTo>
                  <a:lnTo>
                    <a:pt x="1018" y="736"/>
                  </a:lnTo>
                  <a:lnTo>
                    <a:pt x="1030" y="736"/>
                  </a:lnTo>
                  <a:lnTo>
                    <a:pt x="1032" y="738"/>
                  </a:lnTo>
                  <a:lnTo>
                    <a:pt x="1035" y="744"/>
                  </a:lnTo>
                  <a:lnTo>
                    <a:pt x="1038" y="753"/>
                  </a:lnTo>
                  <a:lnTo>
                    <a:pt x="1042" y="763"/>
                  </a:lnTo>
                  <a:lnTo>
                    <a:pt x="1045" y="775"/>
                  </a:lnTo>
                  <a:lnTo>
                    <a:pt x="1051" y="786"/>
                  </a:lnTo>
                  <a:lnTo>
                    <a:pt x="1055" y="791"/>
                  </a:lnTo>
                  <a:lnTo>
                    <a:pt x="1058" y="796"/>
                  </a:lnTo>
                  <a:lnTo>
                    <a:pt x="1064" y="800"/>
                  </a:lnTo>
                  <a:lnTo>
                    <a:pt x="1069" y="802"/>
                  </a:lnTo>
                  <a:lnTo>
                    <a:pt x="1079" y="808"/>
                  </a:lnTo>
                  <a:lnTo>
                    <a:pt x="1095" y="815"/>
                  </a:lnTo>
                  <a:lnTo>
                    <a:pt x="1114" y="823"/>
                  </a:lnTo>
                  <a:lnTo>
                    <a:pt x="1134" y="828"/>
                  </a:lnTo>
                  <a:lnTo>
                    <a:pt x="1143" y="830"/>
                  </a:lnTo>
                  <a:lnTo>
                    <a:pt x="1150" y="830"/>
                  </a:lnTo>
                  <a:lnTo>
                    <a:pt x="1158" y="828"/>
                  </a:lnTo>
                  <a:lnTo>
                    <a:pt x="1163" y="826"/>
                  </a:lnTo>
                  <a:lnTo>
                    <a:pt x="1165" y="824"/>
                  </a:lnTo>
                  <a:lnTo>
                    <a:pt x="1166" y="822"/>
                  </a:lnTo>
                  <a:lnTo>
                    <a:pt x="1167" y="818"/>
                  </a:lnTo>
                  <a:lnTo>
                    <a:pt x="1167" y="814"/>
                  </a:lnTo>
                  <a:lnTo>
                    <a:pt x="1165" y="805"/>
                  </a:lnTo>
                  <a:lnTo>
                    <a:pt x="1159" y="793"/>
                  </a:lnTo>
                  <a:lnTo>
                    <a:pt x="1152" y="778"/>
                  </a:lnTo>
                  <a:lnTo>
                    <a:pt x="1146" y="763"/>
                  </a:lnTo>
                  <a:lnTo>
                    <a:pt x="1141" y="749"/>
                  </a:lnTo>
                  <a:lnTo>
                    <a:pt x="1137" y="736"/>
                  </a:lnTo>
                  <a:lnTo>
                    <a:pt x="1135" y="725"/>
                  </a:lnTo>
                  <a:lnTo>
                    <a:pt x="1132" y="714"/>
                  </a:lnTo>
                  <a:lnTo>
                    <a:pt x="1131" y="703"/>
                  </a:lnTo>
                  <a:lnTo>
                    <a:pt x="1131" y="692"/>
                  </a:lnTo>
                  <a:lnTo>
                    <a:pt x="1134" y="670"/>
                  </a:lnTo>
                  <a:lnTo>
                    <a:pt x="1136" y="646"/>
                  </a:lnTo>
                  <a:lnTo>
                    <a:pt x="1141" y="617"/>
                  </a:lnTo>
                  <a:lnTo>
                    <a:pt x="1146" y="583"/>
                  </a:lnTo>
                  <a:lnTo>
                    <a:pt x="1148" y="565"/>
                  </a:lnTo>
                  <a:lnTo>
                    <a:pt x="1146" y="551"/>
                  </a:lnTo>
                  <a:lnTo>
                    <a:pt x="1144" y="541"/>
                  </a:lnTo>
                  <a:lnTo>
                    <a:pt x="1140" y="532"/>
                  </a:lnTo>
                  <a:lnTo>
                    <a:pt x="1135" y="523"/>
                  </a:lnTo>
                  <a:lnTo>
                    <a:pt x="1132" y="513"/>
                  </a:lnTo>
                  <a:lnTo>
                    <a:pt x="1128" y="503"/>
                  </a:lnTo>
                  <a:lnTo>
                    <a:pt x="1128" y="490"/>
                  </a:lnTo>
                  <a:lnTo>
                    <a:pt x="1126" y="475"/>
                  </a:lnTo>
                  <a:lnTo>
                    <a:pt x="1122" y="455"/>
                  </a:lnTo>
                  <a:lnTo>
                    <a:pt x="1115" y="434"/>
                  </a:lnTo>
                  <a:lnTo>
                    <a:pt x="1109" y="414"/>
                  </a:lnTo>
                  <a:lnTo>
                    <a:pt x="1105" y="393"/>
                  </a:lnTo>
                  <a:lnTo>
                    <a:pt x="1102" y="375"/>
                  </a:lnTo>
                  <a:lnTo>
                    <a:pt x="1104" y="367"/>
                  </a:lnTo>
                  <a:lnTo>
                    <a:pt x="1105" y="361"/>
                  </a:lnTo>
                  <a:lnTo>
                    <a:pt x="1108" y="354"/>
                  </a:lnTo>
                  <a:lnTo>
                    <a:pt x="1112" y="349"/>
                  </a:lnTo>
                  <a:lnTo>
                    <a:pt x="1122" y="341"/>
                  </a:lnTo>
                  <a:lnTo>
                    <a:pt x="1128" y="333"/>
                  </a:lnTo>
                  <a:lnTo>
                    <a:pt x="1132" y="327"/>
                  </a:lnTo>
                  <a:lnTo>
                    <a:pt x="1134" y="320"/>
                  </a:lnTo>
                  <a:lnTo>
                    <a:pt x="1132" y="314"/>
                  </a:lnTo>
                  <a:lnTo>
                    <a:pt x="1130" y="309"/>
                  </a:lnTo>
                  <a:lnTo>
                    <a:pt x="1126" y="302"/>
                  </a:lnTo>
                  <a:lnTo>
                    <a:pt x="1121" y="297"/>
                  </a:lnTo>
                  <a:lnTo>
                    <a:pt x="1108" y="287"/>
                  </a:lnTo>
                  <a:lnTo>
                    <a:pt x="1096" y="276"/>
                  </a:lnTo>
                  <a:lnTo>
                    <a:pt x="1091" y="270"/>
                  </a:lnTo>
                  <a:lnTo>
                    <a:pt x="1086" y="265"/>
                  </a:lnTo>
                  <a:lnTo>
                    <a:pt x="1083" y="257"/>
                  </a:lnTo>
                  <a:lnTo>
                    <a:pt x="1082" y="251"/>
                  </a:lnTo>
                  <a:lnTo>
                    <a:pt x="1089" y="249"/>
                  </a:lnTo>
                  <a:lnTo>
                    <a:pt x="1097" y="249"/>
                  </a:lnTo>
                  <a:lnTo>
                    <a:pt x="1105" y="249"/>
                  </a:lnTo>
                  <a:lnTo>
                    <a:pt x="1114" y="252"/>
                  </a:lnTo>
                  <a:lnTo>
                    <a:pt x="1132" y="257"/>
                  </a:lnTo>
                  <a:lnTo>
                    <a:pt x="1150" y="265"/>
                  </a:lnTo>
                  <a:lnTo>
                    <a:pt x="1185" y="283"/>
                  </a:lnTo>
                  <a:lnTo>
                    <a:pt x="1215" y="296"/>
                  </a:lnTo>
                  <a:lnTo>
                    <a:pt x="1235" y="300"/>
                  </a:lnTo>
                  <a:lnTo>
                    <a:pt x="1260" y="304"/>
                  </a:lnTo>
                  <a:lnTo>
                    <a:pt x="1289" y="308"/>
                  </a:lnTo>
                  <a:lnTo>
                    <a:pt x="1315" y="315"/>
                  </a:lnTo>
                  <a:lnTo>
                    <a:pt x="1327" y="319"/>
                  </a:lnTo>
                  <a:lnTo>
                    <a:pt x="1336" y="326"/>
                  </a:lnTo>
                  <a:lnTo>
                    <a:pt x="1340" y="328"/>
                  </a:lnTo>
                  <a:lnTo>
                    <a:pt x="1342" y="332"/>
                  </a:lnTo>
                  <a:lnTo>
                    <a:pt x="1343" y="336"/>
                  </a:lnTo>
                  <a:lnTo>
                    <a:pt x="1345" y="340"/>
                  </a:lnTo>
                  <a:lnTo>
                    <a:pt x="1346" y="345"/>
                  </a:lnTo>
                  <a:lnTo>
                    <a:pt x="1345" y="349"/>
                  </a:lnTo>
                  <a:lnTo>
                    <a:pt x="1343" y="355"/>
                  </a:lnTo>
                  <a:lnTo>
                    <a:pt x="1340" y="361"/>
                  </a:lnTo>
                  <a:lnTo>
                    <a:pt x="1336" y="367"/>
                  </a:lnTo>
                  <a:lnTo>
                    <a:pt x="1330" y="374"/>
                  </a:lnTo>
                  <a:lnTo>
                    <a:pt x="1324" y="381"/>
                  </a:lnTo>
                  <a:lnTo>
                    <a:pt x="1316" y="388"/>
                  </a:lnTo>
                  <a:lnTo>
                    <a:pt x="1310" y="394"/>
                  </a:lnTo>
                  <a:lnTo>
                    <a:pt x="1306" y="401"/>
                  </a:lnTo>
                  <a:lnTo>
                    <a:pt x="1303" y="406"/>
                  </a:lnTo>
                  <a:lnTo>
                    <a:pt x="1303" y="412"/>
                  </a:lnTo>
                  <a:lnTo>
                    <a:pt x="1303" y="418"/>
                  </a:lnTo>
                  <a:lnTo>
                    <a:pt x="1305" y="423"/>
                  </a:lnTo>
                  <a:lnTo>
                    <a:pt x="1307" y="428"/>
                  </a:lnTo>
                  <a:lnTo>
                    <a:pt x="1310" y="432"/>
                  </a:lnTo>
                  <a:lnTo>
                    <a:pt x="1316" y="442"/>
                  </a:lnTo>
                  <a:lnTo>
                    <a:pt x="1320" y="453"/>
                  </a:lnTo>
                  <a:lnTo>
                    <a:pt x="1321" y="456"/>
                  </a:lnTo>
                  <a:lnTo>
                    <a:pt x="1321" y="462"/>
                  </a:lnTo>
                  <a:lnTo>
                    <a:pt x="1319" y="468"/>
                  </a:lnTo>
                  <a:lnTo>
                    <a:pt x="1316" y="473"/>
                  </a:lnTo>
                  <a:lnTo>
                    <a:pt x="1308" y="484"/>
                  </a:lnTo>
                  <a:lnTo>
                    <a:pt x="1305" y="491"/>
                  </a:lnTo>
                  <a:lnTo>
                    <a:pt x="1303" y="499"/>
                  </a:lnTo>
                  <a:lnTo>
                    <a:pt x="1305" y="504"/>
                  </a:lnTo>
                  <a:lnTo>
                    <a:pt x="1307" y="510"/>
                  </a:lnTo>
                  <a:lnTo>
                    <a:pt x="1312" y="512"/>
                  </a:lnTo>
                  <a:lnTo>
                    <a:pt x="1319" y="515"/>
                  </a:lnTo>
                  <a:lnTo>
                    <a:pt x="1328" y="516"/>
                  </a:lnTo>
                  <a:lnTo>
                    <a:pt x="1346" y="516"/>
                  </a:lnTo>
                  <a:lnTo>
                    <a:pt x="1365" y="515"/>
                  </a:lnTo>
                  <a:lnTo>
                    <a:pt x="1382" y="512"/>
                  </a:lnTo>
                  <a:lnTo>
                    <a:pt x="1397" y="510"/>
                  </a:lnTo>
                  <a:lnTo>
                    <a:pt x="1409" y="511"/>
                  </a:lnTo>
                  <a:lnTo>
                    <a:pt x="1424" y="516"/>
                  </a:lnTo>
                  <a:lnTo>
                    <a:pt x="1439" y="521"/>
                  </a:lnTo>
                  <a:lnTo>
                    <a:pt x="1456" y="529"/>
                  </a:lnTo>
                  <a:lnTo>
                    <a:pt x="1490" y="545"/>
                  </a:lnTo>
                  <a:lnTo>
                    <a:pt x="1516" y="558"/>
                  </a:lnTo>
                  <a:lnTo>
                    <a:pt x="1521" y="560"/>
                  </a:lnTo>
                  <a:lnTo>
                    <a:pt x="1525" y="564"/>
                  </a:lnTo>
                  <a:lnTo>
                    <a:pt x="1529" y="568"/>
                  </a:lnTo>
                  <a:lnTo>
                    <a:pt x="1531" y="573"/>
                  </a:lnTo>
                  <a:lnTo>
                    <a:pt x="1536" y="582"/>
                  </a:lnTo>
                  <a:lnTo>
                    <a:pt x="1540" y="594"/>
                  </a:lnTo>
                  <a:lnTo>
                    <a:pt x="1543" y="603"/>
                  </a:lnTo>
                  <a:lnTo>
                    <a:pt x="1547" y="612"/>
                  </a:lnTo>
                  <a:lnTo>
                    <a:pt x="1548" y="615"/>
                  </a:lnTo>
                  <a:lnTo>
                    <a:pt x="1551" y="617"/>
                  </a:lnTo>
                  <a:lnTo>
                    <a:pt x="1553" y="618"/>
                  </a:lnTo>
                  <a:lnTo>
                    <a:pt x="1556" y="618"/>
                  </a:lnTo>
                  <a:lnTo>
                    <a:pt x="1776" y="612"/>
                  </a:lnTo>
                  <a:lnTo>
                    <a:pt x="1797" y="612"/>
                  </a:lnTo>
                  <a:lnTo>
                    <a:pt x="1828" y="615"/>
                  </a:lnTo>
                  <a:lnTo>
                    <a:pt x="1845" y="615"/>
                  </a:lnTo>
                  <a:lnTo>
                    <a:pt x="1859" y="615"/>
                  </a:lnTo>
                  <a:lnTo>
                    <a:pt x="1864" y="615"/>
                  </a:lnTo>
                  <a:lnTo>
                    <a:pt x="1869" y="613"/>
                  </a:lnTo>
                  <a:lnTo>
                    <a:pt x="1872" y="612"/>
                  </a:lnTo>
                  <a:lnTo>
                    <a:pt x="1873" y="611"/>
                  </a:lnTo>
                  <a:lnTo>
                    <a:pt x="1872" y="611"/>
                  </a:lnTo>
                  <a:lnTo>
                    <a:pt x="1872" y="609"/>
                  </a:lnTo>
                  <a:lnTo>
                    <a:pt x="1854" y="604"/>
                  </a:lnTo>
                  <a:lnTo>
                    <a:pt x="1825" y="596"/>
                  </a:lnTo>
                  <a:lnTo>
                    <a:pt x="1789" y="585"/>
                  </a:lnTo>
                  <a:lnTo>
                    <a:pt x="1753" y="570"/>
                  </a:lnTo>
                  <a:lnTo>
                    <a:pt x="1736" y="561"/>
                  </a:lnTo>
                  <a:lnTo>
                    <a:pt x="1722" y="554"/>
                  </a:lnTo>
                  <a:lnTo>
                    <a:pt x="1709" y="545"/>
                  </a:lnTo>
                  <a:lnTo>
                    <a:pt x="1700" y="534"/>
                  </a:lnTo>
                  <a:lnTo>
                    <a:pt x="1696" y="529"/>
                  </a:lnTo>
                  <a:lnTo>
                    <a:pt x="1693" y="524"/>
                  </a:lnTo>
                  <a:lnTo>
                    <a:pt x="1692" y="519"/>
                  </a:lnTo>
                  <a:lnTo>
                    <a:pt x="1692" y="513"/>
                  </a:lnTo>
                  <a:lnTo>
                    <a:pt x="1693" y="508"/>
                  </a:lnTo>
                  <a:lnTo>
                    <a:pt x="1696" y="503"/>
                  </a:lnTo>
                  <a:lnTo>
                    <a:pt x="1700" y="498"/>
                  </a:lnTo>
                  <a:lnTo>
                    <a:pt x="1705" y="491"/>
                  </a:lnTo>
                  <a:lnTo>
                    <a:pt x="1719" y="481"/>
                  </a:lnTo>
                  <a:lnTo>
                    <a:pt x="1735" y="472"/>
                  </a:lnTo>
                  <a:lnTo>
                    <a:pt x="1751" y="463"/>
                  </a:lnTo>
                  <a:lnTo>
                    <a:pt x="1770" y="456"/>
                  </a:lnTo>
                  <a:lnTo>
                    <a:pt x="1789" y="451"/>
                  </a:lnTo>
                  <a:lnTo>
                    <a:pt x="1810" y="446"/>
                  </a:lnTo>
                  <a:lnTo>
                    <a:pt x="1831" y="442"/>
                  </a:lnTo>
                  <a:lnTo>
                    <a:pt x="1853" y="440"/>
                  </a:lnTo>
                  <a:lnTo>
                    <a:pt x="1895" y="434"/>
                  </a:lnTo>
                  <a:lnTo>
                    <a:pt x="1938" y="431"/>
                  </a:lnTo>
                  <a:lnTo>
                    <a:pt x="1959" y="428"/>
                  </a:lnTo>
                  <a:lnTo>
                    <a:pt x="1978" y="425"/>
                  </a:lnTo>
                  <a:lnTo>
                    <a:pt x="1998" y="422"/>
                  </a:lnTo>
                  <a:lnTo>
                    <a:pt x="2014" y="418"/>
                  </a:lnTo>
                  <a:lnTo>
                    <a:pt x="2091" y="398"/>
                  </a:lnTo>
                  <a:lnTo>
                    <a:pt x="2114" y="389"/>
                  </a:lnTo>
                  <a:lnTo>
                    <a:pt x="2140" y="380"/>
                  </a:lnTo>
                  <a:lnTo>
                    <a:pt x="2153" y="375"/>
                  </a:lnTo>
                  <a:lnTo>
                    <a:pt x="2165" y="370"/>
                  </a:lnTo>
                  <a:lnTo>
                    <a:pt x="2175" y="363"/>
                  </a:lnTo>
                  <a:lnTo>
                    <a:pt x="2184" y="357"/>
                  </a:lnTo>
                  <a:lnTo>
                    <a:pt x="2192" y="348"/>
                  </a:lnTo>
                  <a:lnTo>
                    <a:pt x="2201" y="339"/>
                  </a:lnTo>
                  <a:lnTo>
                    <a:pt x="2206" y="333"/>
                  </a:lnTo>
                  <a:lnTo>
                    <a:pt x="2211" y="331"/>
                  </a:lnTo>
                  <a:lnTo>
                    <a:pt x="2217" y="328"/>
                  </a:lnTo>
                  <a:lnTo>
                    <a:pt x="2220" y="327"/>
                  </a:lnTo>
                  <a:lnTo>
                    <a:pt x="2235" y="330"/>
                  </a:lnTo>
                  <a:lnTo>
                    <a:pt x="2245" y="328"/>
                  </a:lnTo>
                  <a:lnTo>
                    <a:pt x="2244" y="319"/>
                  </a:lnTo>
                  <a:lnTo>
                    <a:pt x="2240" y="310"/>
                  </a:lnTo>
                  <a:lnTo>
                    <a:pt x="2236" y="302"/>
                  </a:lnTo>
                  <a:lnTo>
                    <a:pt x="2231" y="295"/>
                  </a:lnTo>
                  <a:lnTo>
                    <a:pt x="2227" y="284"/>
                  </a:lnTo>
                  <a:lnTo>
                    <a:pt x="2226" y="274"/>
                  </a:lnTo>
                  <a:lnTo>
                    <a:pt x="2227" y="261"/>
                  </a:lnTo>
                  <a:lnTo>
                    <a:pt x="2230" y="247"/>
                  </a:lnTo>
                  <a:lnTo>
                    <a:pt x="2233" y="232"/>
                  </a:lnTo>
                  <a:lnTo>
                    <a:pt x="2237" y="217"/>
                  </a:lnTo>
                  <a:lnTo>
                    <a:pt x="2244" y="201"/>
                  </a:lnTo>
                  <a:lnTo>
                    <a:pt x="2250" y="184"/>
                  </a:lnTo>
                  <a:lnTo>
                    <a:pt x="2266" y="152"/>
                  </a:lnTo>
                  <a:lnTo>
                    <a:pt x="2280" y="121"/>
                  </a:lnTo>
                  <a:lnTo>
                    <a:pt x="2294" y="95"/>
                  </a:lnTo>
                  <a:lnTo>
                    <a:pt x="2303" y="74"/>
                  </a:lnTo>
                  <a:lnTo>
                    <a:pt x="2309" y="64"/>
                  </a:lnTo>
                  <a:lnTo>
                    <a:pt x="2314" y="56"/>
                  </a:lnTo>
                  <a:lnTo>
                    <a:pt x="2318" y="48"/>
                  </a:lnTo>
                  <a:lnTo>
                    <a:pt x="2323" y="43"/>
                  </a:lnTo>
                  <a:lnTo>
                    <a:pt x="2328" y="39"/>
                  </a:lnTo>
                  <a:lnTo>
                    <a:pt x="2333" y="35"/>
                  </a:lnTo>
                  <a:lnTo>
                    <a:pt x="2338" y="34"/>
                  </a:lnTo>
                  <a:lnTo>
                    <a:pt x="2344" y="32"/>
                  </a:lnTo>
                  <a:lnTo>
                    <a:pt x="2371" y="30"/>
                  </a:lnTo>
                  <a:lnTo>
                    <a:pt x="2411" y="29"/>
                  </a:lnTo>
                  <a:lnTo>
                    <a:pt x="2434" y="26"/>
                  </a:lnTo>
                  <a:lnTo>
                    <a:pt x="2460" y="24"/>
                  </a:lnTo>
                  <a:lnTo>
                    <a:pt x="2486" y="21"/>
                  </a:lnTo>
                  <a:lnTo>
                    <a:pt x="2513" y="19"/>
                  </a:lnTo>
                  <a:lnTo>
                    <a:pt x="2539" y="16"/>
                  </a:lnTo>
                  <a:lnTo>
                    <a:pt x="2566" y="12"/>
                  </a:lnTo>
                  <a:lnTo>
                    <a:pt x="2592" y="7"/>
                  </a:lnTo>
                  <a:lnTo>
                    <a:pt x="2617" y="0"/>
                  </a:lnTo>
                  <a:lnTo>
                    <a:pt x="2630" y="38"/>
                  </a:lnTo>
                  <a:lnTo>
                    <a:pt x="2618" y="54"/>
                  </a:lnTo>
                  <a:lnTo>
                    <a:pt x="2605" y="68"/>
                  </a:lnTo>
                  <a:lnTo>
                    <a:pt x="2600" y="76"/>
                  </a:lnTo>
                  <a:lnTo>
                    <a:pt x="2596" y="83"/>
                  </a:lnTo>
                  <a:lnTo>
                    <a:pt x="2595" y="92"/>
                  </a:lnTo>
                  <a:lnTo>
                    <a:pt x="2595" y="104"/>
                  </a:lnTo>
                  <a:lnTo>
                    <a:pt x="2599" y="126"/>
                  </a:lnTo>
                  <a:lnTo>
                    <a:pt x="2605" y="144"/>
                  </a:lnTo>
                  <a:lnTo>
                    <a:pt x="2608" y="152"/>
                  </a:lnTo>
                  <a:lnTo>
                    <a:pt x="2612" y="160"/>
                  </a:lnTo>
                  <a:lnTo>
                    <a:pt x="2616" y="165"/>
                  </a:lnTo>
                  <a:lnTo>
                    <a:pt x="2621" y="170"/>
                  </a:lnTo>
                  <a:lnTo>
                    <a:pt x="2626" y="175"/>
                  </a:lnTo>
                  <a:lnTo>
                    <a:pt x="2632" y="178"/>
                  </a:lnTo>
                  <a:lnTo>
                    <a:pt x="2639" y="179"/>
                  </a:lnTo>
                  <a:lnTo>
                    <a:pt x="2647" y="181"/>
                  </a:lnTo>
                  <a:lnTo>
                    <a:pt x="2654" y="179"/>
                  </a:lnTo>
                  <a:lnTo>
                    <a:pt x="2664" y="177"/>
                  </a:lnTo>
                  <a:lnTo>
                    <a:pt x="2674" y="174"/>
                  </a:lnTo>
                  <a:lnTo>
                    <a:pt x="2684" y="169"/>
                  </a:lnTo>
                  <a:lnTo>
                    <a:pt x="2692" y="165"/>
                  </a:lnTo>
                  <a:lnTo>
                    <a:pt x="2700" y="162"/>
                  </a:lnTo>
                  <a:lnTo>
                    <a:pt x="2708" y="161"/>
                  </a:lnTo>
                  <a:lnTo>
                    <a:pt x="2714" y="160"/>
                  </a:lnTo>
                  <a:lnTo>
                    <a:pt x="2719" y="161"/>
                  </a:lnTo>
                  <a:lnTo>
                    <a:pt x="2724" y="161"/>
                  </a:lnTo>
                  <a:lnTo>
                    <a:pt x="2730" y="164"/>
                  </a:lnTo>
                  <a:lnTo>
                    <a:pt x="2733" y="166"/>
                  </a:lnTo>
                  <a:lnTo>
                    <a:pt x="2737" y="170"/>
                  </a:lnTo>
                  <a:lnTo>
                    <a:pt x="2740" y="174"/>
                  </a:lnTo>
                  <a:lnTo>
                    <a:pt x="2741" y="179"/>
                  </a:lnTo>
                  <a:lnTo>
                    <a:pt x="2743" y="186"/>
                  </a:lnTo>
                  <a:lnTo>
                    <a:pt x="2744" y="192"/>
                  </a:lnTo>
                  <a:lnTo>
                    <a:pt x="2744" y="199"/>
                  </a:lnTo>
                  <a:lnTo>
                    <a:pt x="2743" y="206"/>
                  </a:lnTo>
                  <a:lnTo>
                    <a:pt x="2741" y="216"/>
                  </a:lnTo>
                  <a:lnTo>
                    <a:pt x="2737" y="234"/>
                  </a:lnTo>
                  <a:lnTo>
                    <a:pt x="2736" y="249"/>
                  </a:lnTo>
                  <a:lnTo>
                    <a:pt x="2736" y="262"/>
                  </a:lnTo>
                  <a:lnTo>
                    <a:pt x="2739" y="273"/>
                  </a:lnTo>
                  <a:lnTo>
                    <a:pt x="2743" y="282"/>
                  </a:lnTo>
                  <a:lnTo>
                    <a:pt x="2748" y="288"/>
                  </a:lnTo>
                  <a:lnTo>
                    <a:pt x="2753" y="295"/>
                  </a:lnTo>
                  <a:lnTo>
                    <a:pt x="2761" y="300"/>
                  </a:lnTo>
                  <a:lnTo>
                    <a:pt x="2776" y="310"/>
                  </a:lnTo>
                  <a:lnTo>
                    <a:pt x="2792" y="320"/>
                  </a:lnTo>
                  <a:lnTo>
                    <a:pt x="2798" y="327"/>
                  </a:lnTo>
                  <a:lnTo>
                    <a:pt x="2805" y="336"/>
                  </a:lnTo>
                  <a:lnTo>
                    <a:pt x="2811" y="345"/>
                  </a:lnTo>
                  <a:lnTo>
                    <a:pt x="2815" y="357"/>
                  </a:lnTo>
                  <a:lnTo>
                    <a:pt x="2819" y="368"/>
                  </a:lnTo>
                  <a:lnTo>
                    <a:pt x="2823" y="380"/>
                  </a:lnTo>
                  <a:lnTo>
                    <a:pt x="2828" y="390"/>
                  </a:lnTo>
                  <a:lnTo>
                    <a:pt x="2833" y="401"/>
                  </a:lnTo>
                  <a:lnTo>
                    <a:pt x="2840" y="410"/>
                  </a:lnTo>
                  <a:lnTo>
                    <a:pt x="2847" y="419"/>
                  </a:lnTo>
                  <a:lnTo>
                    <a:pt x="2857" y="427"/>
                  </a:lnTo>
                  <a:lnTo>
                    <a:pt x="2867" y="434"/>
                  </a:lnTo>
                  <a:lnTo>
                    <a:pt x="2879" y="438"/>
                  </a:lnTo>
                  <a:lnTo>
                    <a:pt x="2890" y="441"/>
                  </a:lnTo>
                  <a:lnTo>
                    <a:pt x="2901" y="444"/>
                  </a:lnTo>
                  <a:lnTo>
                    <a:pt x="2912" y="445"/>
                  </a:lnTo>
                  <a:lnTo>
                    <a:pt x="2921" y="447"/>
                  </a:lnTo>
                  <a:lnTo>
                    <a:pt x="2930" y="453"/>
                  </a:lnTo>
                  <a:lnTo>
                    <a:pt x="2936" y="456"/>
                  </a:lnTo>
                  <a:lnTo>
                    <a:pt x="2939" y="460"/>
                  </a:lnTo>
                  <a:lnTo>
                    <a:pt x="2943" y="466"/>
                  </a:lnTo>
                  <a:lnTo>
                    <a:pt x="2947" y="473"/>
                  </a:lnTo>
                  <a:lnTo>
                    <a:pt x="2945" y="493"/>
                  </a:lnTo>
                  <a:lnTo>
                    <a:pt x="2945" y="515"/>
                  </a:lnTo>
                  <a:lnTo>
                    <a:pt x="2946" y="538"/>
                  </a:lnTo>
                  <a:lnTo>
                    <a:pt x="2950" y="561"/>
                  </a:lnTo>
                  <a:lnTo>
                    <a:pt x="2955" y="583"/>
                  </a:lnTo>
                  <a:lnTo>
                    <a:pt x="2961" y="605"/>
                  </a:lnTo>
                  <a:lnTo>
                    <a:pt x="2967" y="616"/>
                  </a:lnTo>
                  <a:lnTo>
                    <a:pt x="2971" y="625"/>
                  </a:lnTo>
                  <a:lnTo>
                    <a:pt x="2976" y="634"/>
                  </a:lnTo>
                  <a:lnTo>
                    <a:pt x="2982" y="642"/>
                  </a:lnTo>
                  <a:lnTo>
                    <a:pt x="2985" y="646"/>
                  </a:lnTo>
                  <a:lnTo>
                    <a:pt x="2989" y="648"/>
                  </a:lnTo>
                  <a:lnTo>
                    <a:pt x="2991" y="651"/>
                  </a:lnTo>
                  <a:lnTo>
                    <a:pt x="2995" y="652"/>
                  </a:lnTo>
                  <a:lnTo>
                    <a:pt x="3002" y="652"/>
                  </a:lnTo>
                  <a:lnTo>
                    <a:pt x="3009" y="649"/>
                  </a:lnTo>
                  <a:lnTo>
                    <a:pt x="3016" y="644"/>
                  </a:lnTo>
                  <a:lnTo>
                    <a:pt x="3024" y="639"/>
                  </a:lnTo>
                  <a:lnTo>
                    <a:pt x="3031" y="631"/>
                  </a:lnTo>
                  <a:lnTo>
                    <a:pt x="3039" y="622"/>
                  </a:lnTo>
                  <a:lnTo>
                    <a:pt x="3053" y="605"/>
                  </a:lnTo>
                  <a:lnTo>
                    <a:pt x="3069" y="589"/>
                  </a:lnTo>
                  <a:lnTo>
                    <a:pt x="3075" y="582"/>
                  </a:lnTo>
                  <a:lnTo>
                    <a:pt x="3083" y="578"/>
                  </a:lnTo>
                  <a:lnTo>
                    <a:pt x="3090" y="574"/>
                  </a:lnTo>
                  <a:lnTo>
                    <a:pt x="3096" y="574"/>
                  </a:lnTo>
                  <a:lnTo>
                    <a:pt x="3101" y="577"/>
                  </a:lnTo>
                  <a:lnTo>
                    <a:pt x="3107" y="581"/>
                  </a:lnTo>
                  <a:lnTo>
                    <a:pt x="3110" y="585"/>
                  </a:lnTo>
                  <a:lnTo>
                    <a:pt x="3113" y="591"/>
                  </a:lnTo>
                  <a:lnTo>
                    <a:pt x="3120" y="607"/>
                  </a:lnTo>
                  <a:lnTo>
                    <a:pt x="3123" y="624"/>
                  </a:lnTo>
                  <a:lnTo>
                    <a:pt x="3130" y="660"/>
                  </a:lnTo>
                  <a:lnTo>
                    <a:pt x="3136" y="687"/>
                  </a:lnTo>
                  <a:lnTo>
                    <a:pt x="3143" y="701"/>
                  </a:lnTo>
                  <a:lnTo>
                    <a:pt x="3151" y="714"/>
                  </a:lnTo>
                  <a:lnTo>
                    <a:pt x="3160" y="726"/>
                  </a:lnTo>
                  <a:lnTo>
                    <a:pt x="3169" y="736"/>
                  </a:lnTo>
                  <a:lnTo>
                    <a:pt x="3189" y="757"/>
                  </a:lnTo>
                  <a:lnTo>
                    <a:pt x="3212" y="778"/>
                  </a:lnTo>
                  <a:lnTo>
                    <a:pt x="3217" y="783"/>
                  </a:lnTo>
                  <a:lnTo>
                    <a:pt x="3222" y="789"/>
                  </a:lnTo>
                  <a:lnTo>
                    <a:pt x="3226" y="797"/>
                  </a:lnTo>
                  <a:lnTo>
                    <a:pt x="3230" y="806"/>
                  </a:lnTo>
                  <a:lnTo>
                    <a:pt x="3237" y="823"/>
                  </a:lnTo>
                  <a:lnTo>
                    <a:pt x="3245" y="841"/>
                  </a:lnTo>
                  <a:lnTo>
                    <a:pt x="3249" y="849"/>
                  </a:lnTo>
                  <a:lnTo>
                    <a:pt x="3254" y="857"/>
                  </a:lnTo>
                  <a:lnTo>
                    <a:pt x="3259" y="865"/>
                  </a:lnTo>
                  <a:lnTo>
                    <a:pt x="3265" y="871"/>
                  </a:lnTo>
                  <a:lnTo>
                    <a:pt x="3271" y="876"/>
                  </a:lnTo>
                  <a:lnTo>
                    <a:pt x="3278" y="880"/>
                  </a:lnTo>
                  <a:lnTo>
                    <a:pt x="3285" y="883"/>
                  </a:lnTo>
                  <a:lnTo>
                    <a:pt x="3294" y="883"/>
                  </a:lnTo>
                  <a:lnTo>
                    <a:pt x="3333" y="883"/>
                  </a:lnTo>
                  <a:lnTo>
                    <a:pt x="3359" y="884"/>
                  </a:lnTo>
                  <a:lnTo>
                    <a:pt x="3370" y="887"/>
                  </a:lnTo>
                  <a:lnTo>
                    <a:pt x="3383" y="893"/>
                  </a:lnTo>
                  <a:lnTo>
                    <a:pt x="3398" y="901"/>
                  </a:lnTo>
                  <a:lnTo>
                    <a:pt x="3418" y="914"/>
                  </a:lnTo>
                  <a:lnTo>
                    <a:pt x="3427" y="924"/>
                  </a:lnTo>
                  <a:lnTo>
                    <a:pt x="3437" y="934"/>
                  </a:lnTo>
                  <a:lnTo>
                    <a:pt x="3442" y="940"/>
                  </a:lnTo>
                  <a:lnTo>
                    <a:pt x="3447" y="944"/>
                  </a:lnTo>
                  <a:lnTo>
                    <a:pt x="3454" y="947"/>
                  </a:lnTo>
                  <a:lnTo>
                    <a:pt x="3460" y="950"/>
                  </a:lnTo>
                  <a:lnTo>
                    <a:pt x="3473" y="951"/>
                  </a:lnTo>
                  <a:lnTo>
                    <a:pt x="3486" y="950"/>
                  </a:lnTo>
                  <a:lnTo>
                    <a:pt x="3504" y="947"/>
                  </a:lnTo>
                  <a:lnTo>
                    <a:pt x="3522" y="945"/>
                  </a:lnTo>
                  <a:lnTo>
                    <a:pt x="3573" y="950"/>
                  </a:lnTo>
                  <a:lnTo>
                    <a:pt x="3587" y="962"/>
                  </a:lnTo>
                  <a:lnTo>
                    <a:pt x="3599" y="975"/>
                  </a:lnTo>
                  <a:lnTo>
                    <a:pt x="3611" y="988"/>
                  </a:lnTo>
                  <a:lnTo>
                    <a:pt x="3622" y="1001"/>
                  </a:lnTo>
                  <a:lnTo>
                    <a:pt x="3642" y="1028"/>
                  </a:lnTo>
                  <a:lnTo>
                    <a:pt x="3662" y="1056"/>
                  </a:lnTo>
                  <a:lnTo>
                    <a:pt x="3668" y="1063"/>
                  </a:lnTo>
                  <a:lnTo>
                    <a:pt x="3673" y="1069"/>
                  </a:lnTo>
                  <a:lnTo>
                    <a:pt x="3679" y="1073"/>
                  </a:lnTo>
                  <a:lnTo>
                    <a:pt x="3686" y="1077"/>
                  </a:lnTo>
                  <a:lnTo>
                    <a:pt x="3699" y="1083"/>
                  </a:lnTo>
                  <a:lnTo>
                    <a:pt x="3713" y="1087"/>
                  </a:lnTo>
                  <a:lnTo>
                    <a:pt x="3728" y="1091"/>
                  </a:lnTo>
                  <a:lnTo>
                    <a:pt x="3744" y="1094"/>
                  </a:lnTo>
                  <a:lnTo>
                    <a:pt x="3760" y="1098"/>
                  </a:lnTo>
                  <a:lnTo>
                    <a:pt x="3774" y="1103"/>
                  </a:lnTo>
                  <a:lnTo>
                    <a:pt x="3783" y="1108"/>
                  </a:lnTo>
                  <a:lnTo>
                    <a:pt x="3792" y="1113"/>
                  </a:lnTo>
                  <a:lnTo>
                    <a:pt x="3800" y="1118"/>
                  </a:lnTo>
                  <a:lnTo>
                    <a:pt x="3807" y="1125"/>
                  </a:lnTo>
                  <a:lnTo>
                    <a:pt x="3823" y="1139"/>
                  </a:lnTo>
                  <a:lnTo>
                    <a:pt x="3836" y="1153"/>
                  </a:lnTo>
                  <a:lnTo>
                    <a:pt x="3851" y="1168"/>
                  </a:lnTo>
                  <a:lnTo>
                    <a:pt x="3867" y="1181"/>
                  </a:lnTo>
                  <a:lnTo>
                    <a:pt x="3876" y="1186"/>
                  </a:lnTo>
                  <a:lnTo>
                    <a:pt x="3886" y="1191"/>
                  </a:lnTo>
                  <a:lnTo>
                    <a:pt x="3897" y="1195"/>
                  </a:lnTo>
                  <a:lnTo>
                    <a:pt x="3910" y="1199"/>
                  </a:lnTo>
                  <a:lnTo>
                    <a:pt x="3931" y="1204"/>
                  </a:lnTo>
                  <a:lnTo>
                    <a:pt x="3951" y="1210"/>
                  </a:lnTo>
                  <a:lnTo>
                    <a:pt x="3972" y="1218"/>
                  </a:lnTo>
                  <a:lnTo>
                    <a:pt x="3993" y="1226"/>
                  </a:lnTo>
                  <a:lnTo>
                    <a:pt x="4012" y="1235"/>
                  </a:lnTo>
                  <a:lnTo>
                    <a:pt x="4033" y="1245"/>
                  </a:lnTo>
                  <a:lnTo>
                    <a:pt x="4051" y="1256"/>
                  </a:lnTo>
                  <a:lnTo>
                    <a:pt x="4069" y="1267"/>
                  </a:lnTo>
                  <a:lnTo>
                    <a:pt x="4099" y="1295"/>
                  </a:lnTo>
                  <a:lnTo>
                    <a:pt x="4085" y="1319"/>
                  </a:lnTo>
                  <a:lnTo>
                    <a:pt x="4069" y="1343"/>
                  </a:lnTo>
                  <a:lnTo>
                    <a:pt x="4051" y="1367"/>
                  </a:lnTo>
                  <a:lnTo>
                    <a:pt x="4032" y="1389"/>
                  </a:lnTo>
                  <a:lnTo>
                    <a:pt x="4010" y="1412"/>
                  </a:lnTo>
                  <a:lnTo>
                    <a:pt x="3988" y="1435"/>
                  </a:lnTo>
                  <a:lnTo>
                    <a:pt x="3968" y="1457"/>
                  </a:lnTo>
                  <a:lnTo>
                    <a:pt x="3950" y="1480"/>
                  </a:lnTo>
                  <a:lnTo>
                    <a:pt x="3942" y="1492"/>
                  </a:lnTo>
                  <a:lnTo>
                    <a:pt x="3934" y="1503"/>
                  </a:lnTo>
                  <a:lnTo>
                    <a:pt x="3927" y="1515"/>
                  </a:lnTo>
                  <a:lnTo>
                    <a:pt x="3920" y="1528"/>
                  </a:lnTo>
                  <a:lnTo>
                    <a:pt x="3914" y="1542"/>
                  </a:lnTo>
                  <a:lnTo>
                    <a:pt x="3909" y="1556"/>
                  </a:lnTo>
                  <a:lnTo>
                    <a:pt x="3905" y="1571"/>
                  </a:lnTo>
                  <a:lnTo>
                    <a:pt x="3901" y="1587"/>
                  </a:lnTo>
                  <a:lnTo>
                    <a:pt x="3896" y="1603"/>
                  </a:lnTo>
                  <a:lnTo>
                    <a:pt x="3890" y="1617"/>
                  </a:lnTo>
                  <a:lnTo>
                    <a:pt x="3883" y="1631"/>
                  </a:lnTo>
                  <a:lnTo>
                    <a:pt x="3875" y="1643"/>
                  </a:lnTo>
                  <a:lnTo>
                    <a:pt x="3858" y="1668"/>
                  </a:lnTo>
                  <a:lnTo>
                    <a:pt x="3841" y="1694"/>
                  </a:lnTo>
                  <a:lnTo>
                    <a:pt x="3832" y="1710"/>
                  </a:lnTo>
                  <a:lnTo>
                    <a:pt x="3826" y="1727"/>
                  </a:lnTo>
                  <a:lnTo>
                    <a:pt x="3822" y="1744"/>
                  </a:lnTo>
                  <a:lnTo>
                    <a:pt x="3819" y="1761"/>
                  </a:lnTo>
                  <a:lnTo>
                    <a:pt x="3814" y="1796"/>
                  </a:lnTo>
                  <a:lnTo>
                    <a:pt x="3806" y="1834"/>
                  </a:lnTo>
                  <a:lnTo>
                    <a:pt x="3805" y="1841"/>
                  </a:lnTo>
                  <a:lnTo>
                    <a:pt x="3804" y="1849"/>
                  </a:lnTo>
                  <a:lnTo>
                    <a:pt x="3804" y="1858"/>
                  </a:lnTo>
                  <a:lnTo>
                    <a:pt x="3805" y="1867"/>
                  </a:lnTo>
                  <a:lnTo>
                    <a:pt x="3806" y="1878"/>
                  </a:lnTo>
                  <a:lnTo>
                    <a:pt x="3807" y="1887"/>
                  </a:lnTo>
                  <a:lnTo>
                    <a:pt x="3810" y="1897"/>
                  </a:lnTo>
                  <a:lnTo>
                    <a:pt x="3814" y="1906"/>
                  </a:lnTo>
                  <a:lnTo>
                    <a:pt x="3753" y="1935"/>
                  </a:lnTo>
                  <a:lnTo>
                    <a:pt x="3747" y="1940"/>
                  </a:lnTo>
                  <a:lnTo>
                    <a:pt x="3740" y="1942"/>
                  </a:lnTo>
                  <a:lnTo>
                    <a:pt x="3732" y="1946"/>
                  </a:lnTo>
                  <a:lnTo>
                    <a:pt x="3726" y="1948"/>
                  </a:lnTo>
                  <a:lnTo>
                    <a:pt x="3717" y="1948"/>
                  </a:lnTo>
                  <a:lnTo>
                    <a:pt x="3709" y="1949"/>
                  </a:lnTo>
                  <a:lnTo>
                    <a:pt x="3700" y="1948"/>
                  </a:lnTo>
                  <a:lnTo>
                    <a:pt x="3692" y="1946"/>
                  </a:lnTo>
                  <a:lnTo>
                    <a:pt x="3674" y="1942"/>
                  </a:lnTo>
                  <a:lnTo>
                    <a:pt x="3657" y="1937"/>
                  </a:lnTo>
                  <a:lnTo>
                    <a:pt x="3642" y="1932"/>
                  </a:lnTo>
                  <a:lnTo>
                    <a:pt x="3627" y="1927"/>
                  </a:lnTo>
                  <a:lnTo>
                    <a:pt x="3613" y="1922"/>
                  </a:lnTo>
                  <a:lnTo>
                    <a:pt x="3601" y="1916"/>
                  </a:lnTo>
                  <a:lnTo>
                    <a:pt x="3591" y="1915"/>
                  </a:lnTo>
                  <a:lnTo>
                    <a:pt x="3582" y="1914"/>
                  </a:lnTo>
                  <a:lnTo>
                    <a:pt x="3574" y="1916"/>
                  </a:lnTo>
                  <a:lnTo>
                    <a:pt x="3566" y="1920"/>
                  </a:lnTo>
                  <a:lnTo>
                    <a:pt x="3559" y="1929"/>
                  </a:lnTo>
                  <a:lnTo>
                    <a:pt x="3550" y="1940"/>
                  </a:lnTo>
                  <a:lnTo>
                    <a:pt x="3537" y="1957"/>
                  </a:lnTo>
                  <a:lnTo>
                    <a:pt x="3526" y="1972"/>
                  </a:lnTo>
                  <a:lnTo>
                    <a:pt x="3525" y="1976"/>
                  </a:lnTo>
                  <a:lnTo>
                    <a:pt x="3524" y="1980"/>
                  </a:lnTo>
                  <a:lnTo>
                    <a:pt x="3524" y="1984"/>
                  </a:lnTo>
                  <a:lnTo>
                    <a:pt x="3525" y="1988"/>
                  </a:lnTo>
                  <a:lnTo>
                    <a:pt x="3526" y="1992"/>
                  </a:lnTo>
                  <a:lnTo>
                    <a:pt x="3530" y="1995"/>
                  </a:lnTo>
                  <a:lnTo>
                    <a:pt x="3534" y="1999"/>
                  </a:lnTo>
                  <a:lnTo>
                    <a:pt x="3539" y="2003"/>
                  </a:lnTo>
                  <a:lnTo>
                    <a:pt x="3555" y="2008"/>
                  </a:lnTo>
                  <a:lnTo>
                    <a:pt x="3572" y="2012"/>
                  </a:lnTo>
                  <a:lnTo>
                    <a:pt x="3574" y="2014"/>
                  </a:lnTo>
                  <a:lnTo>
                    <a:pt x="3578" y="2015"/>
                  </a:lnTo>
                  <a:lnTo>
                    <a:pt x="3579" y="2016"/>
                  </a:lnTo>
                  <a:lnTo>
                    <a:pt x="3581" y="2019"/>
                  </a:lnTo>
                  <a:lnTo>
                    <a:pt x="3582" y="2021"/>
                  </a:lnTo>
                  <a:lnTo>
                    <a:pt x="3581" y="2025"/>
                  </a:lnTo>
                  <a:lnTo>
                    <a:pt x="3579" y="2029"/>
                  </a:lnTo>
                  <a:lnTo>
                    <a:pt x="3577" y="2034"/>
                  </a:lnTo>
                  <a:lnTo>
                    <a:pt x="3566" y="2047"/>
                  </a:lnTo>
                  <a:lnTo>
                    <a:pt x="3555" y="2060"/>
                  </a:lnTo>
                  <a:lnTo>
                    <a:pt x="3539" y="2073"/>
                  </a:lnTo>
                  <a:lnTo>
                    <a:pt x="3524" y="2084"/>
                  </a:lnTo>
                  <a:lnTo>
                    <a:pt x="3508" y="2094"/>
                  </a:lnTo>
                  <a:lnTo>
                    <a:pt x="3490" y="2100"/>
                  </a:lnTo>
                  <a:lnTo>
                    <a:pt x="3482" y="2103"/>
                  </a:lnTo>
                  <a:lnTo>
                    <a:pt x="3473" y="2104"/>
                  </a:lnTo>
                  <a:lnTo>
                    <a:pt x="3465" y="2106"/>
                  </a:lnTo>
                  <a:lnTo>
                    <a:pt x="3458" y="2106"/>
                  </a:lnTo>
                  <a:lnTo>
                    <a:pt x="3445" y="2104"/>
                  </a:lnTo>
                  <a:lnTo>
                    <a:pt x="3433" y="2107"/>
                  </a:lnTo>
                  <a:lnTo>
                    <a:pt x="3421" y="2111"/>
                  </a:lnTo>
                  <a:lnTo>
                    <a:pt x="3411" y="2116"/>
                  </a:lnTo>
                  <a:lnTo>
                    <a:pt x="3402" y="2124"/>
                  </a:lnTo>
                  <a:lnTo>
                    <a:pt x="3393" y="2131"/>
                  </a:lnTo>
                  <a:lnTo>
                    <a:pt x="3384" y="2141"/>
                  </a:lnTo>
                  <a:lnTo>
                    <a:pt x="3375" y="2151"/>
                  </a:lnTo>
                  <a:lnTo>
                    <a:pt x="3359" y="2173"/>
                  </a:lnTo>
                  <a:lnTo>
                    <a:pt x="3341" y="2194"/>
                  </a:lnTo>
                  <a:lnTo>
                    <a:pt x="3332" y="2204"/>
                  </a:lnTo>
                  <a:lnTo>
                    <a:pt x="3323" y="2213"/>
                  </a:lnTo>
                  <a:lnTo>
                    <a:pt x="3313" y="2221"/>
                  </a:lnTo>
                  <a:lnTo>
                    <a:pt x="3302" y="2229"/>
                  </a:lnTo>
                  <a:lnTo>
                    <a:pt x="3289" y="2236"/>
                  </a:lnTo>
                  <a:lnTo>
                    <a:pt x="3279" y="2245"/>
                  </a:lnTo>
                  <a:lnTo>
                    <a:pt x="3270" y="2256"/>
                  </a:lnTo>
                  <a:lnTo>
                    <a:pt x="3262" y="2267"/>
                  </a:lnTo>
                  <a:lnTo>
                    <a:pt x="3248" y="2292"/>
                  </a:lnTo>
                  <a:lnTo>
                    <a:pt x="3234" y="2317"/>
                  </a:lnTo>
                  <a:lnTo>
                    <a:pt x="3226" y="2330"/>
                  </a:lnTo>
                  <a:lnTo>
                    <a:pt x="3217" y="2341"/>
                  </a:lnTo>
                  <a:lnTo>
                    <a:pt x="3208" y="2353"/>
                  </a:lnTo>
                  <a:lnTo>
                    <a:pt x="3197" y="2363"/>
                  </a:lnTo>
                  <a:lnTo>
                    <a:pt x="3174" y="2384"/>
                  </a:lnTo>
                  <a:lnTo>
                    <a:pt x="3152" y="2405"/>
                  </a:lnTo>
                  <a:lnTo>
                    <a:pt x="3144" y="2410"/>
                  </a:lnTo>
                  <a:lnTo>
                    <a:pt x="3136" y="2416"/>
                  </a:lnTo>
                  <a:lnTo>
                    <a:pt x="3130" y="2423"/>
                  </a:lnTo>
                  <a:lnTo>
                    <a:pt x="3126" y="2429"/>
                  </a:lnTo>
                  <a:lnTo>
                    <a:pt x="3123" y="2437"/>
                  </a:lnTo>
                  <a:lnTo>
                    <a:pt x="3123" y="2445"/>
                  </a:lnTo>
                  <a:lnTo>
                    <a:pt x="3126" y="2454"/>
                  </a:lnTo>
                  <a:lnTo>
                    <a:pt x="3131" y="2464"/>
                  </a:lnTo>
                  <a:lnTo>
                    <a:pt x="3140" y="2477"/>
                  </a:lnTo>
                  <a:lnTo>
                    <a:pt x="3151" y="2490"/>
                  </a:lnTo>
                  <a:lnTo>
                    <a:pt x="3156" y="2494"/>
                  </a:lnTo>
                  <a:lnTo>
                    <a:pt x="3162" y="2498"/>
                  </a:lnTo>
                  <a:lnTo>
                    <a:pt x="3170" y="2502"/>
                  </a:lnTo>
                  <a:lnTo>
                    <a:pt x="3179" y="2503"/>
                  </a:lnTo>
                  <a:lnTo>
                    <a:pt x="3192" y="2505"/>
                  </a:lnTo>
                  <a:lnTo>
                    <a:pt x="3204" y="2505"/>
                  </a:lnTo>
                  <a:lnTo>
                    <a:pt x="3215" y="2502"/>
                  </a:lnTo>
                  <a:lnTo>
                    <a:pt x="3227" y="2498"/>
                  </a:lnTo>
                  <a:lnTo>
                    <a:pt x="3236" y="2492"/>
                  </a:lnTo>
                  <a:lnTo>
                    <a:pt x="3244" y="2484"/>
                  </a:lnTo>
                  <a:lnTo>
                    <a:pt x="3248" y="2480"/>
                  </a:lnTo>
                  <a:lnTo>
                    <a:pt x="3250" y="2475"/>
                  </a:lnTo>
                  <a:lnTo>
                    <a:pt x="3253" y="2468"/>
                  </a:lnTo>
                  <a:lnTo>
                    <a:pt x="3254" y="2462"/>
                  </a:lnTo>
                  <a:lnTo>
                    <a:pt x="3257" y="2454"/>
                  </a:lnTo>
                  <a:lnTo>
                    <a:pt x="3261" y="2446"/>
                  </a:lnTo>
                  <a:lnTo>
                    <a:pt x="3263" y="2438"/>
                  </a:lnTo>
                  <a:lnTo>
                    <a:pt x="3269" y="2432"/>
                  </a:lnTo>
                  <a:lnTo>
                    <a:pt x="3272" y="2427"/>
                  </a:lnTo>
                  <a:lnTo>
                    <a:pt x="3278" y="2422"/>
                  </a:lnTo>
                  <a:lnTo>
                    <a:pt x="3283" y="2418"/>
                  </a:lnTo>
                  <a:lnTo>
                    <a:pt x="3288" y="2414"/>
                  </a:lnTo>
                  <a:lnTo>
                    <a:pt x="3300" y="2407"/>
                  </a:lnTo>
                  <a:lnTo>
                    <a:pt x="3314" y="2403"/>
                  </a:lnTo>
                  <a:lnTo>
                    <a:pt x="3328" y="2400"/>
                  </a:lnTo>
                  <a:lnTo>
                    <a:pt x="3345" y="2396"/>
                  </a:lnTo>
                  <a:lnTo>
                    <a:pt x="3359" y="2394"/>
                  </a:lnTo>
                  <a:lnTo>
                    <a:pt x="3373" y="2393"/>
                  </a:lnTo>
                  <a:lnTo>
                    <a:pt x="3385" y="2394"/>
                  </a:lnTo>
                  <a:lnTo>
                    <a:pt x="3395" y="2397"/>
                  </a:lnTo>
                  <a:lnTo>
                    <a:pt x="3405" y="2401"/>
                  </a:lnTo>
                  <a:lnTo>
                    <a:pt x="3414" y="2406"/>
                  </a:lnTo>
                  <a:lnTo>
                    <a:pt x="3421" y="2413"/>
                  </a:lnTo>
                  <a:lnTo>
                    <a:pt x="3427" y="2420"/>
                  </a:lnTo>
                  <a:lnTo>
                    <a:pt x="3432" y="2429"/>
                  </a:lnTo>
                  <a:lnTo>
                    <a:pt x="3437" y="2438"/>
                  </a:lnTo>
                  <a:lnTo>
                    <a:pt x="3441" y="2449"/>
                  </a:lnTo>
                  <a:lnTo>
                    <a:pt x="3443" y="2460"/>
                  </a:lnTo>
                  <a:lnTo>
                    <a:pt x="3446" y="2484"/>
                  </a:lnTo>
                  <a:lnTo>
                    <a:pt x="3447" y="2510"/>
                  </a:lnTo>
                  <a:lnTo>
                    <a:pt x="3443" y="2520"/>
                  </a:lnTo>
                  <a:lnTo>
                    <a:pt x="3440" y="2528"/>
                  </a:lnTo>
                  <a:lnTo>
                    <a:pt x="3438" y="2537"/>
                  </a:lnTo>
                  <a:lnTo>
                    <a:pt x="3438" y="2547"/>
                  </a:lnTo>
                  <a:lnTo>
                    <a:pt x="3438" y="2555"/>
                  </a:lnTo>
                  <a:lnTo>
                    <a:pt x="3440" y="2560"/>
                  </a:lnTo>
                  <a:lnTo>
                    <a:pt x="3441" y="2567"/>
                  </a:lnTo>
                  <a:lnTo>
                    <a:pt x="3445" y="2572"/>
                  </a:lnTo>
                  <a:lnTo>
                    <a:pt x="3450" y="2581"/>
                  </a:lnTo>
                  <a:lnTo>
                    <a:pt x="3454" y="2589"/>
                  </a:lnTo>
                  <a:lnTo>
                    <a:pt x="3458" y="2597"/>
                  </a:lnTo>
                  <a:lnTo>
                    <a:pt x="3460" y="2607"/>
                  </a:lnTo>
                  <a:lnTo>
                    <a:pt x="3460" y="2617"/>
                  </a:lnTo>
                  <a:lnTo>
                    <a:pt x="3460" y="2629"/>
                  </a:lnTo>
                  <a:lnTo>
                    <a:pt x="3462" y="2641"/>
                  </a:lnTo>
                  <a:lnTo>
                    <a:pt x="3462" y="2651"/>
                  </a:lnTo>
                  <a:lnTo>
                    <a:pt x="3403" y="2666"/>
                  </a:lnTo>
                  <a:lnTo>
                    <a:pt x="3405" y="2678"/>
                  </a:lnTo>
                  <a:lnTo>
                    <a:pt x="3405" y="2688"/>
                  </a:lnTo>
                  <a:lnTo>
                    <a:pt x="3405" y="2700"/>
                  </a:lnTo>
                  <a:lnTo>
                    <a:pt x="3406" y="2711"/>
                  </a:lnTo>
                  <a:lnTo>
                    <a:pt x="3410" y="2717"/>
                  </a:lnTo>
                  <a:lnTo>
                    <a:pt x="3414" y="2723"/>
                  </a:lnTo>
                  <a:lnTo>
                    <a:pt x="3419" y="2727"/>
                  </a:lnTo>
                  <a:lnTo>
                    <a:pt x="3423" y="2731"/>
                  </a:lnTo>
                  <a:lnTo>
                    <a:pt x="3428" y="2735"/>
                  </a:lnTo>
                  <a:lnTo>
                    <a:pt x="3430" y="2742"/>
                  </a:lnTo>
                  <a:lnTo>
                    <a:pt x="3433" y="2748"/>
                  </a:lnTo>
                  <a:lnTo>
                    <a:pt x="3434" y="2758"/>
                  </a:lnTo>
                  <a:lnTo>
                    <a:pt x="3433" y="2775"/>
                  </a:lnTo>
                  <a:lnTo>
                    <a:pt x="3433" y="2793"/>
                  </a:lnTo>
                  <a:lnTo>
                    <a:pt x="3434" y="2802"/>
                  </a:lnTo>
                  <a:lnTo>
                    <a:pt x="3436" y="2810"/>
                  </a:lnTo>
                  <a:lnTo>
                    <a:pt x="3440" y="2817"/>
                  </a:lnTo>
                  <a:lnTo>
                    <a:pt x="3446" y="2823"/>
                  </a:lnTo>
                  <a:lnTo>
                    <a:pt x="3454" y="2830"/>
                  </a:lnTo>
                  <a:lnTo>
                    <a:pt x="3460" y="2837"/>
                  </a:lnTo>
                  <a:lnTo>
                    <a:pt x="3465" y="2844"/>
                  </a:lnTo>
                  <a:lnTo>
                    <a:pt x="3469" y="2849"/>
                  </a:lnTo>
                  <a:lnTo>
                    <a:pt x="3472" y="2856"/>
                  </a:lnTo>
                  <a:lnTo>
                    <a:pt x="3473" y="2862"/>
                  </a:lnTo>
                  <a:lnTo>
                    <a:pt x="3473" y="2869"/>
                  </a:lnTo>
                  <a:lnTo>
                    <a:pt x="3473" y="2874"/>
                  </a:lnTo>
                  <a:lnTo>
                    <a:pt x="3472" y="2880"/>
                  </a:lnTo>
                  <a:lnTo>
                    <a:pt x="3469" y="2887"/>
                  </a:lnTo>
                  <a:lnTo>
                    <a:pt x="3465" y="2892"/>
                  </a:lnTo>
                  <a:lnTo>
                    <a:pt x="3462" y="2898"/>
                  </a:lnTo>
                  <a:lnTo>
                    <a:pt x="3452" y="2910"/>
                  </a:lnTo>
                  <a:lnTo>
                    <a:pt x="3440" y="2923"/>
                  </a:lnTo>
                  <a:lnTo>
                    <a:pt x="3430" y="2932"/>
                  </a:lnTo>
                  <a:lnTo>
                    <a:pt x="3421" y="2941"/>
                  </a:lnTo>
                  <a:lnTo>
                    <a:pt x="3411" y="2949"/>
                  </a:lnTo>
                  <a:lnTo>
                    <a:pt x="3401" y="2957"/>
                  </a:lnTo>
                  <a:lnTo>
                    <a:pt x="3390" y="2963"/>
                  </a:lnTo>
                  <a:lnTo>
                    <a:pt x="3379" y="2968"/>
                  </a:lnTo>
                  <a:lnTo>
                    <a:pt x="3366" y="2972"/>
                  </a:lnTo>
                  <a:lnTo>
                    <a:pt x="3353" y="2975"/>
                  </a:lnTo>
                  <a:lnTo>
                    <a:pt x="3336" y="2979"/>
                  </a:lnTo>
                  <a:lnTo>
                    <a:pt x="3322" y="2983"/>
                  </a:lnTo>
                  <a:lnTo>
                    <a:pt x="3315" y="2986"/>
                  </a:lnTo>
                  <a:lnTo>
                    <a:pt x="3310" y="2992"/>
                  </a:lnTo>
                  <a:lnTo>
                    <a:pt x="3307" y="2999"/>
                  </a:lnTo>
                  <a:lnTo>
                    <a:pt x="3307" y="3008"/>
                  </a:lnTo>
                  <a:lnTo>
                    <a:pt x="3307" y="3019"/>
                  </a:lnTo>
                  <a:lnTo>
                    <a:pt x="3309" y="3030"/>
                  </a:lnTo>
                  <a:lnTo>
                    <a:pt x="3311" y="3042"/>
                  </a:lnTo>
                  <a:lnTo>
                    <a:pt x="3314" y="3055"/>
                  </a:lnTo>
                  <a:lnTo>
                    <a:pt x="3318" y="3067"/>
                  </a:lnTo>
                  <a:lnTo>
                    <a:pt x="3323" y="3077"/>
                  </a:lnTo>
                  <a:lnTo>
                    <a:pt x="3329" y="3086"/>
                  </a:lnTo>
                  <a:lnTo>
                    <a:pt x="3337" y="3093"/>
                  </a:lnTo>
                  <a:lnTo>
                    <a:pt x="3350" y="3102"/>
                  </a:lnTo>
                  <a:lnTo>
                    <a:pt x="3362" y="3108"/>
                  </a:lnTo>
                  <a:lnTo>
                    <a:pt x="3372" y="3115"/>
                  </a:lnTo>
                  <a:lnTo>
                    <a:pt x="3380" y="3121"/>
                  </a:lnTo>
                  <a:lnTo>
                    <a:pt x="3385" y="3129"/>
                  </a:lnTo>
                  <a:lnTo>
                    <a:pt x="3389" y="3139"/>
                  </a:lnTo>
                  <a:lnTo>
                    <a:pt x="3392" y="3154"/>
                  </a:lnTo>
                  <a:lnTo>
                    <a:pt x="3392" y="3170"/>
                  </a:lnTo>
                  <a:lnTo>
                    <a:pt x="3386" y="3178"/>
                  </a:lnTo>
                  <a:lnTo>
                    <a:pt x="3380" y="3186"/>
                  </a:lnTo>
                  <a:lnTo>
                    <a:pt x="3373" y="3192"/>
                  </a:lnTo>
                  <a:lnTo>
                    <a:pt x="3367" y="3198"/>
                  </a:lnTo>
                  <a:lnTo>
                    <a:pt x="3354" y="3209"/>
                  </a:lnTo>
                  <a:lnTo>
                    <a:pt x="3342" y="3220"/>
                  </a:lnTo>
                  <a:lnTo>
                    <a:pt x="3337" y="3226"/>
                  </a:lnTo>
                  <a:lnTo>
                    <a:pt x="3332" y="3231"/>
                  </a:lnTo>
                  <a:lnTo>
                    <a:pt x="3328" y="3239"/>
                  </a:lnTo>
                  <a:lnTo>
                    <a:pt x="3326" y="3246"/>
                  </a:lnTo>
                  <a:lnTo>
                    <a:pt x="3324" y="3255"/>
                  </a:lnTo>
                  <a:lnTo>
                    <a:pt x="3324" y="3265"/>
                  </a:lnTo>
                  <a:lnTo>
                    <a:pt x="3326" y="3275"/>
                  </a:lnTo>
                  <a:lnTo>
                    <a:pt x="3328" y="3288"/>
                  </a:lnTo>
                  <a:lnTo>
                    <a:pt x="3332" y="3305"/>
                  </a:lnTo>
                  <a:lnTo>
                    <a:pt x="3335" y="3322"/>
                  </a:lnTo>
                  <a:lnTo>
                    <a:pt x="3336" y="3339"/>
                  </a:lnTo>
                  <a:lnTo>
                    <a:pt x="3337" y="3357"/>
                  </a:lnTo>
                  <a:lnTo>
                    <a:pt x="3340" y="3374"/>
                  </a:lnTo>
                  <a:lnTo>
                    <a:pt x="3342" y="3391"/>
                  </a:lnTo>
                  <a:lnTo>
                    <a:pt x="3348" y="3407"/>
                  </a:lnTo>
                  <a:lnTo>
                    <a:pt x="3354" y="3424"/>
                  </a:lnTo>
                  <a:lnTo>
                    <a:pt x="3361" y="3432"/>
                  </a:lnTo>
                  <a:lnTo>
                    <a:pt x="3368" y="3440"/>
                  </a:lnTo>
                  <a:lnTo>
                    <a:pt x="3377" y="3445"/>
                  </a:lnTo>
                  <a:lnTo>
                    <a:pt x="3388" y="3451"/>
                  </a:lnTo>
                  <a:lnTo>
                    <a:pt x="3412" y="3459"/>
                  </a:lnTo>
                  <a:lnTo>
                    <a:pt x="3437" y="3468"/>
                  </a:lnTo>
                  <a:lnTo>
                    <a:pt x="3450" y="3472"/>
                  </a:lnTo>
                  <a:lnTo>
                    <a:pt x="3462" y="3476"/>
                  </a:lnTo>
                  <a:lnTo>
                    <a:pt x="3472" y="3481"/>
                  </a:lnTo>
                  <a:lnTo>
                    <a:pt x="3482" y="3486"/>
                  </a:lnTo>
                  <a:lnTo>
                    <a:pt x="3490" y="3494"/>
                  </a:lnTo>
                  <a:lnTo>
                    <a:pt x="3497" y="3502"/>
                  </a:lnTo>
                  <a:lnTo>
                    <a:pt x="3499" y="3506"/>
                  </a:lnTo>
                  <a:lnTo>
                    <a:pt x="3502" y="3511"/>
                  </a:lnTo>
                  <a:lnTo>
                    <a:pt x="3502" y="3516"/>
                  </a:lnTo>
                  <a:lnTo>
                    <a:pt x="3503" y="3521"/>
                  </a:lnTo>
                  <a:lnTo>
                    <a:pt x="3503" y="3529"/>
                  </a:lnTo>
                  <a:lnTo>
                    <a:pt x="3500" y="3537"/>
                  </a:lnTo>
                  <a:lnTo>
                    <a:pt x="3498" y="3543"/>
                  </a:lnTo>
                  <a:lnTo>
                    <a:pt x="3495" y="3549"/>
                  </a:lnTo>
                  <a:lnTo>
                    <a:pt x="3487" y="3560"/>
                  </a:lnTo>
                  <a:lnTo>
                    <a:pt x="3481" y="3575"/>
                  </a:lnTo>
                  <a:lnTo>
                    <a:pt x="3478" y="3586"/>
                  </a:lnTo>
                  <a:lnTo>
                    <a:pt x="3478" y="3600"/>
                  </a:lnTo>
                  <a:lnTo>
                    <a:pt x="3478" y="3615"/>
                  </a:lnTo>
                  <a:lnTo>
                    <a:pt x="3480" y="3629"/>
                  </a:lnTo>
                  <a:lnTo>
                    <a:pt x="3486" y="3657"/>
                  </a:lnTo>
                  <a:lnTo>
                    <a:pt x="3493" y="3683"/>
                  </a:lnTo>
                  <a:lnTo>
                    <a:pt x="3484" y="3685"/>
                  </a:lnTo>
                  <a:lnTo>
                    <a:pt x="3473" y="3687"/>
                  </a:lnTo>
                  <a:lnTo>
                    <a:pt x="3468" y="3676"/>
                  </a:lnTo>
                  <a:lnTo>
                    <a:pt x="3462" y="3664"/>
                  </a:lnTo>
                  <a:lnTo>
                    <a:pt x="3445" y="3661"/>
                  </a:lnTo>
                  <a:lnTo>
                    <a:pt x="3428" y="3660"/>
                  </a:lnTo>
                  <a:lnTo>
                    <a:pt x="3419" y="3661"/>
                  </a:lnTo>
                  <a:lnTo>
                    <a:pt x="3411" y="3664"/>
                  </a:lnTo>
                  <a:lnTo>
                    <a:pt x="3403" y="3668"/>
                  </a:lnTo>
                  <a:lnTo>
                    <a:pt x="3395" y="3673"/>
                  </a:lnTo>
                  <a:lnTo>
                    <a:pt x="3389" y="3712"/>
                  </a:lnTo>
                  <a:lnTo>
                    <a:pt x="3362" y="3721"/>
                  </a:lnTo>
                  <a:lnTo>
                    <a:pt x="3336" y="3730"/>
                  </a:lnTo>
                  <a:lnTo>
                    <a:pt x="3315" y="3739"/>
                  </a:lnTo>
                  <a:lnTo>
                    <a:pt x="3301" y="3748"/>
                  </a:lnTo>
                  <a:lnTo>
                    <a:pt x="3292" y="3756"/>
                  </a:lnTo>
                  <a:lnTo>
                    <a:pt x="3281" y="3762"/>
                  </a:lnTo>
                  <a:lnTo>
                    <a:pt x="3272" y="3768"/>
                  </a:lnTo>
                  <a:lnTo>
                    <a:pt x="3263" y="3771"/>
                  </a:lnTo>
                  <a:lnTo>
                    <a:pt x="3245" y="3778"/>
                  </a:lnTo>
                  <a:lnTo>
                    <a:pt x="3227" y="3783"/>
                  </a:lnTo>
                  <a:lnTo>
                    <a:pt x="3209" y="3788"/>
                  </a:lnTo>
                  <a:lnTo>
                    <a:pt x="3189" y="3793"/>
                  </a:lnTo>
                  <a:lnTo>
                    <a:pt x="3171" y="3800"/>
                  </a:lnTo>
                  <a:lnTo>
                    <a:pt x="3151" y="3810"/>
                  </a:lnTo>
                  <a:lnTo>
                    <a:pt x="3145" y="3814"/>
                  </a:lnTo>
                  <a:lnTo>
                    <a:pt x="3142" y="3819"/>
                  </a:lnTo>
                  <a:lnTo>
                    <a:pt x="3139" y="3823"/>
                  </a:lnTo>
                  <a:lnTo>
                    <a:pt x="3138" y="3828"/>
                  </a:lnTo>
                  <a:lnTo>
                    <a:pt x="3138" y="3840"/>
                  </a:lnTo>
                  <a:lnTo>
                    <a:pt x="3140" y="3850"/>
                  </a:lnTo>
                  <a:lnTo>
                    <a:pt x="3144" y="3860"/>
                  </a:lnTo>
                  <a:lnTo>
                    <a:pt x="3144" y="3869"/>
                  </a:lnTo>
                  <a:lnTo>
                    <a:pt x="3144" y="3871"/>
                  </a:lnTo>
                  <a:lnTo>
                    <a:pt x="3142" y="3874"/>
                  </a:lnTo>
                  <a:lnTo>
                    <a:pt x="3138" y="3875"/>
                  </a:lnTo>
                  <a:lnTo>
                    <a:pt x="3132" y="3876"/>
                  </a:lnTo>
                  <a:lnTo>
                    <a:pt x="3103" y="3876"/>
                  </a:lnTo>
                  <a:lnTo>
                    <a:pt x="3074" y="3875"/>
                  </a:lnTo>
                  <a:lnTo>
                    <a:pt x="3060" y="3874"/>
                  </a:lnTo>
                  <a:lnTo>
                    <a:pt x="3046" y="3874"/>
                  </a:lnTo>
                  <a:lnTo>
                    <a:pt x="3030" y="3874"/>
                  </a:lnTo>
                  <a:lnTo>
                    <a:pt x="3015" y="3876"/>
                  </a:lnTo>
                  <a:lnTo>
                    <a:pt x="2985" y="3880"/>
                  </a:lnTo>
                  <a:lnTo>
                    <a:pt x="2943" y="3883"/>
                  </a:lnTo>
                  <a:lnTo>
                    <a:pt x="2923" y="3883"/>
                  </a:lnTo>
                  <a:lnTo>
                    <a:pt x="2903" y="3880"/>
                  </a:lnTo>
                  <a:lnTo>
                    <a:pt x="2894" y="3879"/>
                  </a:lnTo>
                  <a:lnTo>
                    <a:pt x="2886" y="3876"/>
                  </a:lnTo>
                  <a:lnTo>
                    <a:pt x="2880" y="3874"/>
                  </a:lnTo>
                  <a:lnTo>
                    <a:pt x="2873" y="3870"/>
                  </a:lnTo>
                  <a:lnTo>
                    <a:pt x="2866" y="3862"/>
                  </a:lnTo>
                  <a:lnTo>
                    <a:pt x="2859" y="3854"/>
                  </a:lnTo>
                  <a:lnTo>
                    <a:pt x="2854" y="3847"/>
                  </a:lnTo>
                  <a:lnTo>
                    <a:pt x="2849" y="3839"/>
                  </a:lnTo>
                  <a:lnTo>
                    <a:pt x="2844" y="3831"/>
                  </a:lnTo>
                  <a:lnTo>
                    <a:pt x="2836" y="3826"/>
                  </a:lnTo>
                  <a:lnTo>
                    <a:pt x="2827" y="3819"/>
                  </a:lnTo>
                  <a:lnTo>
                    <a:pt x="2814" y="3815"/>
                  </a:lnTo>
                  <a:lnTo>
                    <a:pt x="2781" y="3809"/>
                  </a:lnTo>
                  <a:lnTo>
                    <a:pt x="2756" y="3801"/>
                  </a:lnTo>
                  <a:lnTo>
                    <a:pt x="2750" y="3799"/>
                  </a:lnTo>
                  <a:lnTo>
                    <a:pt x="2745" y="3795"/>
                  </a:lnTo>
                  <a:lnTo>
                    <a:pt x="2740" y="3791"/>
                  </a:lnTo>
                  <a:lnTo>
                    <a:pt x="2736" y="3786"/>
                  </a:lnTo>
                  <a:lnTo>
                    <a:pt x="2732" y="3779"/>
                  </a:lnTo>
                  <a:lnTo>
                    <a:pt x="2730" y="3771"/>
                  </a:lnTo>
                  <a:lnTo>
                    <a:pt x="2726" y="3764"/>
                  </a:lnTo>
                  <a:lnTo>
                    <a:pt x="2723" y="3753"/>
                  </a:lnTo>
                  <a:lnTo>
                    <a:pt x="2721" y="3744"/>
                  </a:lnTo>
                  <a:lnTo>
                    <a:pt x="2715" y="3736"/>
                  </a:lnTo>
                  <a:lnTo>
                    <a:pt x="2710" y="3730"/>
                  </a:lnTo>
                  <a:lnTo>
                    <a:pt x="2702" y="3726"/>
                  </a:lnTo>
                  <a:lnTo>
                    <a:pt x="2695" y="3722"/>
                  </a:lnTo>
                  <a:lnTo>
                    <a:pt x="2687" y="3720"/>
                  </a:lnTo>
                  <a:lnTo>
                    <a:pt x="2678" y="3717"/>
                  </a:lnTo>
                  <a:lnTo>
                    <a:pt x="2669" y="3716"/>
                  </a:lnTo>
                  <a:lnTo>
                    <a:pt x="2652" y="3712"/>
                  </a:lnTo>
                  <a:lnTo>
                    <a:pt x="2638" y="3708"/>
                  </a:lnTo>
                  <a:lnTo>
                    <a:pt x="2631" y="3704"/>
                  </a:lnTo>
                  <a:lnTo>
                    <a:pt x="2626" y="3700"/>
                  </a:lnTo>
                  <a:lnTo>
                    <a:pt x="2623" y="3695"/>
                  </a:lnTo>
                  <a:lnTo>
                    <a:pt x="2622" y="3689"/>
                  </a:lnTo>
                  <a:lnTo>
                    <a:pt x="2619" y="3677"/>
                  </a:lnTo>
                  <a:lnTo>
                    <a:pt x="2617" y="3672"/>
                  </a:lnTo>
                  <a:lnTo>
                    <a:pt x="2616" y="3670"/>
                  </a:lnTo>
                  <a:lnTo>
                    <a:pt x="2614" y="3669"/>
                  </a:lnTo>
                  <a:lnTo>
                    <a:pt x="2612" y="3669"/>
                  </a:lnTo>
                  <a:lnTo>
                    <a:pt x="2609" y="3670"/>
                  </a:lnTo>
                  <a:lnTo>
                    <a:pt x="2596" y="3678"/>
                  </a:lnTo>
                  <a:lnTo>
                    <a:pt x="2578" y="3686"/>
                  </a:lnTo>
                  <a:lnTo>
                    <a:pt x="2570" y="3690"/>
                  </a:lnTo>
                  <a:lnTo>
                    <a:pt x="2562" y="3694"/>
                  </a:lnTo>
                  <a:lnTo>
                    <a:pt x="2556" y="3695"/>
                  </a:lnTo>
                  <a:lnTo>
                    <a:pt x="2548" y="3696"/>
                  </a:lnTo>
                  <a:lnTo>
                    <a:pt x="2540" y="3696"/>
                  </a:lnTo>
                  <a:lnTo>
                    <a:pt x="2533" y="3696"/>
                  </a:lnTo>
                  <a:lnTo>
                    <a:pt x="2525" y="3694"/>
                  </a:lnTo>
                  <a:lnTo>
                    <a:pt x="2516" y="3691"/>
                  </a:lnTo>
                  <a:lnTo>
                    <a:pt x="2508" y="3687"/>
                  </a:lnTo>
                  <a:lnTo>
                    <a:pt x="2503" y="3683"/>
                  </a:lnTo>
                  <a:lnTo>
                    <a:pt x="2502" y="3678"/>
                  </a:lnTo>
                  <a:lnTo>
                    <a:pt x="2502" y="3673"/>
                  </a:lnTo>
                  <a:lnTo>
                    <a:pt x="2503" y="3668"/>
                  </a:lnTo>
                  <a:lnTo>
                    <a:pt x="2503" y="3661"/>
                  </a:lnTo>
                  <a:lnTo>
                    <a:pt x="2503" y="3656"/>
                  </a:lnTo>
                  <a:lnTo>
                    <a:pt x="2500" y="3650"/>
                  </a:lnTo>
                  <a:lnTo>
                    <a:pt x="2496" y="3646"/>
                  </a:lnTo>
                  <a:lnTo>
                    <a:pt x="2491" y="3642"/>
                  </a:lnTo>
                  <a:lnTo>
                    <a:pt x="2483" y="3638"/>
                  </a:lnTo>
                  <a:lnTo>
                    <a:pt x="2476" y="3634"/>
                  </a:lnTo>
                  <a:lnTo>
                    <a:pt x="2456" y="3628"/>
                  </a:lnTo>
                  <a:lnTo>
                    <a:pt x="2436" y="3621"/>
                  </a:lnTo>
                  <a:lnTo>
                    <a:pt x="2413" y="3615"/>
                  </a:lnTo>
                  <a:lnTo>
                    <a:pt x="2393" y="3610"/>
                  </a:lnTo>
                  <a:lnTo>
                    <a:pt x="2375" y="3603"/>
                  </a:lnTo>
                  <a:lnTo>
                    <a:pt x="2360" y="3597"/>
                  </a:lnTo>
                  <a:lnTo>
                    <a:pt x="2356" y="3594"/>
                  </a:lnTo>
                  <a:lnTo>
                    <a:pt x="2354" y="3590"/>
                  </a:lnTo>
                  <a:lnTo>
                    <a:pt x="2353" y="3585"/>
                  </a:lnTo>
                  <a:lnTo>
                    <a:pt x="2351" y="3580"/>
                  </a:lnTo>
                  <a:lnTo>
                    <a:pt x="2351" y="3569"/>
                  </a:lnTo>
                  <a:lnTo>
                    <a:pt x="2353" y="3558"/>
                  </a:lnTo>
                  <a:lnTo>
                    <a:pt x="2353" y="3546"/>
                  </a:lnTo>
                  <a:lnTo>
                    <a:pt x="2350" y="3537"/>
                  </a:lnTo>
                  <a:lnTo>
                    <a:pt x="2349" y="3533"/>
                  </a:lnTo>
                  <a:lnTo>
                    <a:pt x="2345" y="3531"/>
                  </a:lnTo>
                  <a:lnTo>
                    <a:pt x="2340" y="3529"/>
                  </a:lnTo>
                  <a:lnTo>
                    <a:pt x="2333" y="3528"/>
                  </a:lnTo>
                  <a:lnTo>
                    <a:pt x="2324" y="3529"/>
                  </a:lnTo>
                  <a:lnTo>
                    <a:pt x="2314" y="3531"/>
                  </a:lnTo>
                  <a:lnTo>
                    <a:pt x="2303" y="3533"/>
                  </a:lnTo>
                  <a:lnTo>
                    <a:pt x="2293" y="3537"/>
                  </a:lnTo>
                  <a:lnTo>
                    <a:pt x="2271" y="3545"/>
                  </a:lnTo>
                  <a:lnTo>
                    <a:pt x="2249" y="3556"/>
                  </a:lnTo>
                  <a:lnTo>
                    <a:pt x="2206" y="3581"/>
                  </a:lnTo>
                  <a:lnTo>
                    <a:pt x="2169" y="3602"/>
                  </a:lnTo>
                  <a:lnTo>
                    <a:pt x="2157" y="3607"/>
                  </a:lnTo>
                  <a:lnTo>
                    <a:pt x="2144" y="3612"/>
                  </a:lnTo>
                  <a:lnTo>
                    <a:pt x="2131" y="3616"/>
                  </a:lnTo>
                  <a:lnTo>
                    <a:pt x="2117" y="3620"/>
                  </a:lnTo>
                  <a:lnTo>
                    <a:pt x="2104" y="3622"/>
                  </a:lnTo>
                  <a:lnTo>
                    <a:pt x="2091" y="3626"/>
                  </a:lnTo>
                  <a:lnTo>
                    <a:pt x="2078" y="3632"/>
                  </a:lnTo>
                  <a:lnTo>
                    <a:pt x="2065" y="3638"/>
                  </a:lnTo>
                  <a:lnTo>
                    <a:pt x="2048" y="3647"/>
                  </a:lnTo>
                  <a:lnTo>
                    <a:pt x="2037" y="3657"/>
                  </a:lnTo>
                  <a:lnTo>
                    <a:pt x="2026" y="3668"/>
                  </a:lnTo>
                  <a:lnTo>
                    <a:pt x="2018" y="3678"/>
                  </a:lnTo>
                  <a:lnTo>
                    <a:pt x="2011" y="3690"/>
                  </a:lnTo>
                  <a:lnTo>
                    <a:pt x="2003" y="3701"/>
                  </a:lnTo>
                  <a:lnTo>
                    <a:pt x="1994" y="3713"/>
                  </a:lnTo>
                  <a:lnTo>
                    <a:pt x="1982" y="3725"/>
                  </a:lnTo>
                  <a:lnTo>
                    <a:pt x="1978" y="3726"/>
                  </a:lnTo>
                  <a:lnTo>
                    <a:pt x="1969" y="3725"/>
                  </a:lnTo>
                  <a:lnTo>
                    <a:pt x="1960" y="3722"/>
                  </a:lnTo>
                  <a:lnTo>
                    <a:pt x="1950" y="3721"/>
                  </a:lnTo>
                  <a:lnTo>
                    <a:pt x="1946" y="3721"/>
                  </a:lnTo>
                  <a:lnTo>
                    <a:pt x="1941" y="3721"/>
                  </a:lnTo>
                  <a:lnTo>
                    <a:pt x="1937" y="3724"/>
                  </a:lnTo>
                  <a:lnTo>
                    <a:pt x="1934" y="3726"/>
                  </a:lnTo>
                  <a:lnTo>
                    <a:pt x="1933" y="3730"/>
                  </a:lnTo>
                  <a:lnTo>
                    <a:pt x="1932" y="3735"/>
                  </a:lnTo>
                  <a:lnTo>
                    <a:pt x="1932" y="3743"/>
                  </a:lnTo>
                  <a:lnTo>
                    <a:pt x="1934" y="3752"/>
                  </a:lnTo>
                  <a:lnTo>
                    <a:pt x="1938" y="3765"/>
                  </a:lnTo>
                  <a:lnTo>
                    <a:pt x="1943" y="3775"/>
                  </a:lnTo>
                  <a:lnTo>
                    <a:pt x="1947" y="3783"/>
                  </a:lnTo>
                  <a:lnTo>
                    <a:pt x="1952" y="3791"/>
                  </a:lnTo>
                  <a:lnTo>
                    <a:pt x="1955" y="3799"/>
                  </a:lnTo>
                  <a:lnTo>
                    <a:pt x="1956" y="3808"/>
                  </a:lnTo>
                  <a:lnTo>
                    <a:pt x="1956" y="3821"/>
                  </a:lnTo>
                  <a:lnTo>
                    <a:pt x="1954" y="3839"/>
                  </a:lnTo>
                  <a:lnTo>
                    <a:pt x="1951" y="3856"/>
                  </a:lnTo>
                  <a:lnTo>
                    <a:pt x="1950" y="3872"/>
                  </a:lnTo>
                  <a:lnTo>
                    <a:pt x="1948" y="3889"/>
                  </a:lnTo>
                  <a:lnTo>
                    <a:pt x="1948" y="3906"/>
                  </a:lnTo>
                  <a:lnTo>
                    <a:pt x="1950" y="3941"/>
                  </a:lnTo>
                  <a:lnTo>
                    <a:pt x="1952" y="3975"/>
                  </a:lnTo>
                  <a:lnTo>
                    <a:pt x="1925" y="3964"/>
                  </a:lnTo>
                  <a:lnTo>
                    <a:pt x="1895" y="3952"/>
                  </a:lnTo>
                  <a:lnTo>
                    <a:pt x="1880" y="3946"/>
                  </a:lnTo>
                  <a:lnTo>
                    <a:pt x="1865" y="3941"/>
                  </a:lnTo>
                  <a:lnTo>
                    <a:pt x="1850" y="3937"/>
                  </a:lnTo>
                  <a:lnTo>
                    <a:pt x="1836" y="3935"/>
                  </a:lnTo>
                  <a:lnTo>
                    <a:pt x="1823" y="3933"/>
                  </a:lnTo>
                  <a:lnTo>
                    <a:pt x="1810" y="3935"/>
                  </a:lnTo>
                  <a:lnTo>
                    <a:pt x="1796" y="3936"/>
                  </a:lnTo>
                  <a:lnTo>
                    <a:pt x="1783" y="3939"/>
                  </a:lnTo>
                  <a:lnTo>
                    <a:pt x="1770" y="3941"/>
                  </a:lnTo>
                  <a:lnTo>
                    <a:pt x="1755" y="3942"/>
                  </a:lnTo>
                  <a:lnTo>
                    <a:pt x="1744" y="3944"/>
                  </a:lnTo>
                  <a:lnTo>
                    <a:pt x="1731" y="3942"/>
                  </a:lnTo>
                  <a:lnTo>
                    <a:pt x="1722" y="3940"/>
                  </a:lnTo>
                  <a:lnTo>
                    <a:pt x="1715" y="3937"/>
                  </a:lnTo>
                  <a:lnTo>
                    <a:pt x="1709" y="3933"/>
                  </a:lnTo>
                  <a:lnTo>
                    <a:pt x="1704" y="3928"/>
                  </a:lnTo>
                  <a:lnTo>
                    <a:pt x="1693" y="3918"/>
                  </a:lnTo>
                  <a:lnTo>
                    <a:pt x="1680" y="3909"/>
                  </a:lnTo>
                  <a:lnTo>
                    <a:pt x="1669" y="3902"/>
                  </a:lnTo>
                  <a:lnTo>
                    <a:pt x="1656" y="3898"/>
                  </a:lnTo>
                  <a:lnTo>
                    <a:pt x="1645" y="3897"/>
                  </a:lnTo>
                  <a:lnTo>
                    <a:pt x="1634" y="3896"/>
                  </a:lnTo>
                  <a:lnTo>
                    <a:pt x="1609" y="3897"/>
                  </a:lnTo>
                  <a:lnTo>
                    <a:pt x="1583" y="3900"/>
                  </a:lnTo>
                  <a:lnTo>
                    <a:pt x="1574" y="3901"/>
                  </a:lnTo>
                  <a:lnTo>
                    <a:pt x="1565" y="3900"/>
                  </a:lnTo>
                  <a:lnTo>
                    <a:pt x="1556" y="3897"/>
                  </a:lnTo>
                  <a:lnTo>
                    <a:pt x="1549" y="3895"/>
                  </a:lnTo>
                  <a:lnTo>
                    <a:pt x="1542" y="3891"/>
                  </a:lnTo>
                  <a:lnTo>
                    <a:pt x="1536" y="3887"/>
                  </a:lnTo>
                  <a:lnTo>
                    <a:pt x="1530" y="3880"/>
                  </a:lnTo>
                  <a:lnTo>
                    <a:pt x="1525" y="3875"/>
                  </a:lnTo>
                  <a:lnTo>
                    <a:pt x="1507" y="3848"/>
                  </a:lnTo>
                  <a:lnTo>
                    <a:pt x="1487" y="3819"/>
                  </a:lnTo>
                  <a:lnTo>
                    <a:pt x="1491" y="3800"/>
                  </a:lnTo>
                  <a:lnTo>
                    <a:pt x="1485" y="3781"/>
                  </a:lnTo>
                  <a:lnTo>
                    <a:pt x="1477" y="3762"/>
                  </a:lnTo>
                  <a:lnTo>
                    <a:pt x="1473" y="3753"/>
                  </a:lnTo>
                  <a:lnTo>
                    <a:pt x="1466" y="3746"/>
                  </a:lnTo>
                  <a:lnTo>
                    <a:pt x="1460" y="3739"/>
                  </a:lnTo>
                  <a:lnTo>
                    <a:pt x="1452" y="3733"/>
                  </a:lnTo>
                  <a:lnTo>
                    <a:pt x="1442" y="3727"/>
                  </a:lnTo>
                  <a:lnTo>
                    <a:pt x="1432" y="3724"/>
                  </a:lnTo>
                  <a:lnTo>
                    <a:pt x="1421" y="3721"/>
                  </a:lnTo>
                  <a:lnTo>
                    <a:pt x="1411" y="3720"/>
                  </a:lnTo>
                  <a:lnTo>
                    <a:pt x="1391" y="3718"/>
                  </a:lnTo>
                  <a:lnTo>
                    <a:pt x="1369" y="3718"/>
                  </a:lnTo>
                  <a:lnTo>
                    <a:pt x="1369" y="3720"/>
                  </a:lnTo>
                  <a:lnTo>
                    <a:pt x="1369" y="3721"/>
                  </a:lnTo>
                  <a:lnTo>
                    <a:pt x="1363" y="3699"/>
                  </a:lnTo>
                  <a:lnTo>
                    <a:pt x="1356" y="3678"/>
                  </a:lnTo>
                  <a:lnTo>
                    <a:pt x="1352" y="3669"/>
                  </a:lnTo>
                  <a:lnTo>
                    <a:pt x="1346" y="3661"/>
                  </a:lnTo>
                  <a:lnTo>
                    <a:pt x="1342" y="3657"/>
                  </a:lnTo>
                  <a:lnTo>
                    <a:pt x="1338" y="3655"/>
                  </a:lnTo>
                  <a:lnTo>
                    <a:pt x="1333" y="3652"/>
                  </a:lnTo>
                  <a:lnTo>
                    <a:pt x="1327" y="3651"/>
                  </a:lnTo>
                  <a:lnTo>
                    <a:pt x="1314" y="3647"/>
                  </a:lnTo>
                  <a:lnTo>
                    <a:pt x="1302" y="3642"/>
                  </a:lnTo>
                  <a:lnTo>
                    <a:pt x="1292" y="3637"/>
                  </a:lnTo>
                  <a:lnTo>
                    <a:pt x="1281" y="3629"/>
                  </a:lnTo>
                  <a:lnTo>
                    <a:pt x="1260" y="3615"/>
                  </a:lnTo>
                  <a:lnTo>
                    <a:pt x="1238" y="3600"/>
                  </a:lnTo>
                  <a:lnTo>
                    <a:pt x="1218" y="3591"/>
                  </a:lnTo>
                  <a:lnTo>
                    <a:pt x="1196" y="3581"/>
                  </a:lnTo>
                  <a:lnTo>
                    <a:pt x="1185" y="3576"/>
                  </a:lnTo>
                  <a:lnTo>
                    <a:pt x="1175" y="3571"/>
                  </a:lnTo>
                  <a:lnTo>
                    <a:pt x="1166" y="3564"/>
                  </a:lnTo>
                  <a:lnTo>
                    <a:pt x="1157" y="3558"/>
                  </a:lnTo>
                  <a:lnTo>
                    <a:pt x="1150" y="3553"/>
                  </a:lnTo>
                  <a:lnTo>
                    <a:pt x="1145" y="3550"/>
                  </a:lnTo>
                  <a:lnTo>
                    <a:pt x="1140" y="3549"/>
                  </a:lnTo>
                  <a:lnTo>
                    <a:pt x="1136" y="3549"/>
                  </a:lnTo>
                  <a:lnTo>
                    <a:pt x="1134" y="3551"/>
                  </a:lnTo>
                  <a:lnTo>
                    <a:pt x="1131" y="3554"/>
                  </a:lnTo>
                  <a:lnTo>
                    <a:pt x="1130" y="3558"/>
                  </a:lnTo>
                  <a:lnTo>
                    <a:pt x="1128" y="3563"/>
                  </a:lnTo>
                  <a:lnTo>
                    <a:pt x="1128" y="3575"/>
                  </a:lnTo>
                  <a:lnTo>
                    <a:pt x="1128" y="3588"/>
                  </a:lnTo>
                  <a:lnTo>
                    <a:pt x="1130" y="3599"/>
                  </a:lnTo>
                  <a:lnTo>
                    <a:pt x="1131" y="3608"/>
                  </a:lnTo>
                  <a:lnTo>
                    <a:pt x="1131" y="3615"/>
                  </a:lnTo>
                  <a:lnTo>
                    <a:pt x="1128" y="3620"/>
                  </a:lnTo>
                  <a:lnTo>
                    <a:pt x="1124" y="3622"/>
                  </a:lnTo>
                  <a:lnTo>
                    <a:pt x="1119" y="3624"/>
                  </a:lnTo>
                  <a:lnTo>
                    <a:pt x="1112" y="3624"/>
                  </a:lnTo>
                  <a:lnTo>
                    <a:pt x="1104" y="3622"/>
                  </a:lnTo>
                  <a:lnTo>
                    <a:pt x="1095" y="3620"/>
                  </a:lnTo>
                  <a:lnTo>
                    <a:pt x="1086" y="3617"/>
                  </a:lnTo>
                  <a:lnTo>
                    <a:pt x="1048" y="3600"/>
                  </a:lnTo>
                  <a:lnTo>
                    <a:pt x="1022" y="3589"/>
                  </a:lnTo>
                  <a:lnTo>
                    <a:pt x="1009" y="3586"/>
                  </a:lnTo>
                  <a:lnTo>
                    <a:pt x="996" y="3584"/>
                  </a:lnTo>
                  <a:lnTo>
                    <a:pt x="982" y="3584"/>
                  </a:lnTo>
                  <a:lnTo>
                    <a:pt x="969" y="3584"/>
                  </a:lnTo>
                  <a:lnTo>
                    <a:pt x="944" y="3585"/>
                  </a:lnTo>
                  <a:lnTo>
                    <a:pt x="920" y="3586"/>
                  </a:lnTo>
                  <a:lnTo>
                    <a:pt x="909" y="3586"/>
                  </a:lnTo>
                  <a:lnTo>
                    <a:pt x="898" y="3585"/>
                  </a:lnTo>
                  <a:lnTo>
                    <a:pt x="887" y="3581"/>
                  </a:lnTo>
                  <a:lnTo>
                    <a:pt x="877" y="3576"/>
                  </a:lnTo>
                  <a:lnTo>
                    <a:pt x="868" y="3569"/>
                  </a:lnTo>
                  <a:lnTo>
                    <a:pt x="859" y="3559"/>
                  </a:lnTo>
                  <a:lnTo>
                    <a:pt x="850" y="3546"/>
                  </a:lnTo>
                  <a:lnTo>
                    <a:pt x="842" y="3531"/>
                  </a:lnTo>
                  <a:lnTo>
                    <a:pt x="836" y="3515"/>
                  </a:lnTo>
                  <a:lnTo>
                    <a:pt x="830" y="3503"/>
                  </a:lnTo>
                  <a:lnTo>
                    <a:pt x="825" y="3496"/>
                  </a:lnTo>
                  <a:lnTo>
                    <a:pt x="820" y="3490"/>
                  </a:lnTo>
                  <a:lnTo>
                    <a:pt x="814" y="3485"/>
                  </a:lnTo>
                  <a:lnTo>
                    <a:pt x="804" y="3483"/>
                  </a:lnTo>
                  <a:lnTo>
                    <a:pt x="793" y="3479"/>
                  </a:lnTo>
                  <a:lnTo>
                    <a:pt x="777" y="3475"/>
                  </a:lnTo>
                  <a:lnTo>
                    <a:pt x="755" y="3471"/>
                  </a:lnTo>
                  <a:lnTo>
                    <a:pt x="733" y="3468"/>
                  </a:lnTo>
                  <a:lnTo>
                    <a:pt x="728" y="3467"/>
                  </a:lnTo>
                  <a:lnTo>
                    <a:pt x="723" y="3464"/>
                  </a:lnTo>
                  <a:lnTo>
                    <a:pt x="719" y="3462"/>
                  </a:lnTo>
                  <a:lnTo>
                    <a:pt x="715" y="3459"/>
                  </a:lnTo>
                  <a:lnTo>
                    <a:pt x="713" y="3454"/>
                  </a:lnTo>
                  <a:lnTo>
                    <a:pt x="709" y="3450"/>
                  </a:lnTo>
                  <a:lnTo>
                    <a:pt x="707" y="3444"/>
                  </a:lnTo>
                  <a:lnTo>
                    <a:pt x="705" y="3437"/>
                  </a:lnTo>
                  <a:lnTo>
                    <a:pt x="702" y="3420"/>
                  </a:lnTo>
                  <a:lnTo>
                    <a:pt x="698" y="3404"/>
                  </a:lnTo>
                  <a:lnTo>
                    <a:pt x="694" y="3396"/>
                  </a:lnTo>
                  <a:lnTo>
                    <a:pt x="690" y="3389"/>
                  </a:lnTo>
                  <a:lnTo>
                    <a:pt x="688" y="3387"/>
                  </a:lnTo>
                  <a:lnTo>
                    <a:pt x="684" y="3384"/>
                  </a:lnTo>
                  <a:lnTo>
                    <a:pt x="680" y="3383"/>
                  </a:lnTo>
                  <a:lnTo>
                    <a:pt x="676" y="3382"/>
                  </a:lnTo>
                  <a:lnTo>
                    <a:pt x="665" y="3379"/>
                  </a:lnTo>
                  <a:lnTo>
                    <a:pt x="656" y="3375"/>
                  </a:lnTo>
                  <a:lnTo>
                    <a:pt x="646" y="3370"/>
                  </a:lnTo>
                  <a:lnTo>
                    <a:pt x="637" y="3363"/>
                  </a:lnTo>
                  <a:lnTo>
                    <a:pt x="630" y="3357"/>
                  </a:lnTo>
                  <a:lnTo>
                    <a:pt x="622" y="3349"/>
                  </a:lnTo>
                  <a:lnTo>
                    <a:pt x="615" y="3341"/>
                  </a:lnTo>
                  <a:lnTo>
                    <a:pt x="610" y="3332"/>
                  </a:lnTo>
                  <a:lnTo>
                    <a:pt x="600" y="3312"/>
                  </a:lnTo>
                  <a:lnTo>
                    <a:pt x="591" y="3292"/>
                  </a:lnTo>
                  <a:lnTo>
                    <a:pt x="584" y="3270"/>
                  </a:lnTo>
                  <a:lnTo>
                    <a:pt x="578" y="3251"/>
                  </a:lnTo>
                  <a:lnTo>
                    <a:pt x="576" y="3246"/>
                  </a:lnTo>
                  <a:lnTo>
                    <a:pt x="573" y="3243"/>
                  </a:lnTo>
                  <a:lnTo>
                    <a:pt x="567" y="3242"/>
                  </a:lnTo>
                  <a:lnTo>
                    <a:pt x="562" y="3240"/>
                  </a:lnTo>
                  <a:lnTo>
                    <a:pt x="548" y="3242"/>
                  </a:lnTo>
                  <a:lnTo>
                    <a:pt x="534" y="3243"/>
                  </a:lnTo>
                  <a:lnTo>
                    <a:pt x="519" y="3246"/>
                  </a:lnTo>
                  <a:lnTo>
                    <a:pt x="509" y="3246"/>
                  </a:lnTo>
                  <a:lnTo>
                    <a:pt x="505" y="3244"/>
                  </a:lnTo>
                  <a:lnTo>
                    <a:pt x="503" y="3242"/>
                  </a:lnTo>
                  <a:lnTo>
                    <a:pt x="503" y="3238"/>
                  </a:lnTo>
                  <a:lnTo>
                    <a:pt x="504" y="3233"/>
                  </a:lnTo>
                  <a:lnTo>
                    <a:pt x="510" y="3221"/>
                  </a:lnTo>
                  <a:lnTo>
                    <a:pt x="517" y="3208"/>
                  </a:lnTo>
                  <a:lnTo>
                    <a:pt x="519" y="3200"/>
                  </a:lnTo>
                  <a:lnTo>
                    <a:pt x="521" y="3194"/>
                  </a:lnTo>
                  <a:lnTo>
                    <a:pt x="521" y="3186"/>
                  </a:lnTo>
                  <a:lnTo>
                    <a:pt x="518" y="3179"/>
                  </a:lnTo>
                  <a:lnTo>
                    <a:pt x="514" y="3176"/>
                  </a:lnTo>
                  <a:lnTo>
                    <a:pt x="507" y="3170"/>
                  </a:lnTo>
                  <a:lnTo>
                    <a:pt x="497" y="3166"/>
                  </a:lnTo>
                  <a:lnTo>
                    <a:pt x="487" y="3161"/>
                  </a:lnTo>
                  <a:lnTo>
                    <a:pt x="466" y="3154"/>
                  </a:lnTo>
                  <a:lnTo>
                    <a:pt x="451" y="3148"/>
                  </a:lnTo>
                  <a:lnTo>
                    <a:pt x="404" y="3097"/>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67" name="Freeform 227">
              <a:extLst>
                <a:ext uri="{FF2B5EF4-FFF2-40B4-BE49-F238E27FC236}">
                  <a16:creationId xmlns:a16="http://schemas.microsoft.com/office/drawing/2014/main" id="{0D02C728-957F-FA4E-B454-8D01AB3982C0}"/>
                </a:ext>
              </a:extLst>
            </p:cNvPr>
            <p:cNvSpPr>
              <a:spLocks/>
            </p:cNvSpPr>
            <p:nvPr/>
          </p:nvSpPr>
          <p:spPr bwMode="auto">
            <a:xfrm>
              <a:off x="6745055" y="5438915"/>
              <a:ext cx="162131" cy="339585"/>
            </a:xfrm>
            <a:custGeom>
              <a:avLst/>
              <a:gdLst/>
              <a:ahLst/>
              <a:cxnLst>
                <a:cxn ang="0">
                  <a:pos x="280" y="479"/>
                </a:cxn>
                <a:cxn ang="0">
                  <a:pos x="322" y="419"/>
                </a:cxn>
                <a:cxn ang="0">
                  <a:pos x="342" y="379"/>
                </a:cxn>
                <a:cxn ang="0">
                  <a:pos x="348" y="329"/>
                </a:cxn>
                <a:cxn ang="0">
                  <a:pos x="345" y="263"/>
                </a:cxn>
                <a:cxn ang="0">
                  <a:pos x="331" y="166"/>
                </a:cxn>
                <a:cxn ang="0">
                  <a:pos x="333" y="110"/>
                </a:cxn>
                <a:cxn ang="0">
                  <a:pos x="350" y="57"/>
                </a:cxn>
                <a:cxn ang="0">
                  <a:pos x="355" y="11"/>
                </a:cxn>
                <a:cxn ang="0">
                  <a:pos x="349" y="0"/>
                </a:cxn>
                <a:cxn ang="0">
                  <a:pos x="327" y="10"/>
                </a:cxn>
                <a:cxn ang="0">
                  <a:pos x="306" y="45"/>
                </a:cxn>
                <a:cxn ang="0">
                  <a:pos x="293" y="76"/>
                </a:cxn>
                <a:cxn ang="0">
                  <a:pos x="302" y="103"/>
                </a:cxn>
                <a:cxn ang="0">
                  <a:pos x="291" y="116"/>
                </a:cxn>
                <a:cxn ang="0">
                  <a:pos x="262" y="114"/>
                </a:cxn>
                <a:cxn ang="0">
                  <a:pos x="227" y="105"/>
                </a:cxn>
                <a:cxn ang="0">
                  <a:pos x="180" y="110"/>
                </a:cxn>
                <a:cxn ang="0">
                  <a:pos x="114" y="140"/>
                </a:cxn>
                <a:cxn ang="0">
                  <a:pos x="83" y="167"/>
                </a:cxn>
                <a:cxn ang="0">
                  <a:pos x="65" y="210"/>
                </a:cxn>
                <a:cxn ang="0">
                  <a:pos x="50" y="225"/>
                </a:cxn>
                <a:cxn ang="0">
                  <a:pos x="26" y="242"/>
                </a:cxn>
                <a:cxn ang="0">
                  <a:pos x="42" y="259"/>
                </a:cxn>
                <a:cxn ang="0">
                  <a:pos x="64" y="276"/>
                </a:cxn>
                <a:cxn ang="0">
                  <a:pos x="59" y="285"/>
                </a:cxn>
                <a:cxn ang="0">
                  <a:pos x="37" y="291"/>
                </a:cxn>
                <a:cxn ang="0">
                  <a:pos x="24" y="303"/>
                </a:cxn>
                <a:cxn ang="0">
                  <a:pos x="25" y="335"/>
                </a:cxn>
                <a:cxn ang="0">
                  <a:pos x="42" y="360"/>
                </a:cxn>
                <a:cxn ang="0">
                  <a:pos x="76" y="375"/>
                </a:cxn>
                <a:cxn ang="0">
                  <a:pos x="82" y="391"/>
                </a:cxn>
                <a:cxn ang="0">
                  <a:pos x="53" y="405"/>
                </a:cxn>
                <a:cxn ang="0">
                  <a:pos x="38" y="421"/>
                </a:cxn>
                <a:cxn ang="0">
                  <a:pos x="29" y="445"/>
                </a:cxn>
                <a:cxn ang="0">
                  <a:pos x="2" y="484"/>
                </a:cxn>
                <a:cxn ang="0">
                  <a:pos x="4" y="498"/>
                </a:cxn>
                <a:cxn ang="0">
                  <a:pos x="33" y="505"/>
                </a:cxn>
                <a:cxn ang="0">
                  <a:pos x="19" y="532"/>
                </a:cxn>
                <a:cxn ang="0">
                  <a:pos x="2" y="568"/>
                </a:cxn>
                <a:cxn ang="0">
                  <a:pos x="35" y="571"/>
                </a:cxn>
                <a:cxn ang="0">
                  <a:pos x="68" y="572"/>
                </a:cxn>
                <a:cxn ang="0">
                  <a:pos x="63" y="589"/>
                </a:cxn>
                <a:cxn ang="0">
                  <a:pos x="50" y="606"/>
                </a:cxn>
                <a:cxn ang="0">
                  <a:pos x="61" y="629"/>
                </a:cxn>
                <a:cxn ang="0">
                  <a:pos x="108" y="659"/>
                </a:cxn>
                <a:cxn ang="0">
                  <a:pos x="147" y="684"/>
                </a:cxn>
                <a:cxn ang="0">
                  <a:pos x="157" y="715"/>
                </a:cxn>
                <a:cxn ang="0">
                  <a:pos x="182" y="734"/>
                </a:cxn>
                <a:cxn ang="0">
                  <a:pos x="204" y="748"/>
                </a:cxn>
                <a:cxn ang="0">
                  <a:pos x="201" y="710"/>
                </a:cxn>
                <a:cxn ang="0">
                  <a:pos x="212" y="681"/>
                </a:cxn>
                <a:cxn ang="0">
                  <a:pos x="231" y="654"/>
                </a:cxn>
                <a:cxn ang="0">
                  <a:pos x="228" y="636"/>
                </a:cxn>
                <a:cxn ang="0">
                  <a:pos x="231" y="618"/>
                </a:cxn>
                <a:cxn ang="0">
                  <a:pos x="249" y="603"/>
                </a:cxn>
                <a:cxn ang="0">
                  <a:pos x="257" y="555"/>
                </a:cxn>
              </a:cxnLst>
              <a:rect l="0" t="0" r="r" b="b"/>
              <a:pathLst>
                <a:path w="355" h="748">
                  <a:moveTo>
                    <a:pt x="269" y="520"/>
                  </a:moveTo>
                  <a:lnTo>
                    <a:pt x="272" y="506"/>
                  </a:lnTo>
                  <a:lnTo>
                    <a:pt x="276" y="493"/>
                  </a:lnTo>
                  <a:lnTo>
                    <a:pt x="280" y="479"/>
                  </a:lnTo>
                  <a:lnTo>
                    <a:pt x="287" y="466"/>
                  </a:lnTo>
                  <a:lnTo>
                    <a:pt x="300" y="447"/>
                  </a:lnTo>
                  <a:lnTo>
                    <a:pt x="314" y="430"/>
                  </a:lnTo>
                  <a:lnTo>
                    <a:pt x="322" y="419"/>
                  </a:lnTo>
                  <a:lnTo>
                    <a:pt x="328" y="409"/>
                  </a:lnTo>
                  <a:lnTo>
                    <a:pt x="333" y="400"/>
                  </a:lnTo>
                  <a:lnTo>
                    <a:pt x="339" y="390"/>
                  </a:lnTo>
                  <a:lnTo>
                    <a:pt x="342" y="379"/>
                  </a:lnTo>
                  <a:lnTo>
                    <a:pt x="345" y="368"/>
                  </a:lnTo>
                  <a:lnTo>
                    <a:pt x="346" y="356"/>
                  </a:lnTo>
                  <a:lnTo>
                    <a:pt x="348" y="343"/>
                  </a:lnTo>
                  <a:lnTo>
                    <a:pt x="348" y="329"/>
                  </a:lnTo>
                  <a:lnTo>
                    <a:pt x="349" y="313"/>
                  </a:lnTo>
                  <a:lnTo>
                    <a:pt x="349" y="296"/>
                  </a:lnTo>
                  <a:lnTo>
                    <a:pt x="346" y="283"/>
                  </a:lnTo>
                  <a:lnTo>
                    <a:pt x="345" y="263"/>
                  </a:lnTo>
                  <a:lnTo>
                    <a:pt x="342" y="241"/>
                  </a:lnTo>
                  <a:lnTo>
                    <a:pt x="337" y="216"/>
                  </a:lnTo>
                  <a:lnTo>
                    <a:pt x="333" y="190"/>
                  </a:lnTo>
                  <a:lnTo>
                    <a:pt x="331" y="166"/>
                  </a:lnTo>
                  <a:lnTo>
                    <a:pt x="329" y="141"/>
                  </a:lnTo>
                  <a:lnTo>
                    <a:pt x="329" y="131"/>
                  </a:lnTo>
                  <a:lnTo>
                    <a:pt x="331" y="120"/>
                  </a:lnTo>
                  <a:lnTo>
                    <a:pt x="333" y="110"/>
                  </a:lnTo>
                  <a:lnTo>
                    <a:pt x="337" y="101"/>
                  </a:lnTo>
                  <a:lnTo>
                    <a:pt x="340" y="92"/>
                  </a:lnTo>
                  <a:lnTo>
                    <a:pt x="345" y="76"/>
                  </a:lnTo>
                  <a:lnTo>
                    <a:pt x="350" y="57"/>
                  </a:lnTo>
                  <a:lnTo>
                    <a:pt x="354" y="37"/>
                  </a:lnTo>
                  <a:lnTo>
                    <a:pt x="355" y="27"/>
                  </a:lnTo>
                  <a:lnTo>
                    <a:pt x="355" y="19"/>
                  </a:lnTo>
                  <a:lnTo>
                    <a:pt x="355" y="11"/>
                  </a:lnTo>
                  <a:lnTo>
                    <a:pt x="354" y="5"/>
                  </a:lnTo>
                  <a:lnTo>
                    <a:pt x="353" y="2"/>
                  </a:lnTo>
                  <a:lnTo>
                    <a:pt x="351" y="1"/>
                  </a:lnTo>
                  <a:lnTo>
                    <a:pt x="349" y="0"/>
                  </a:lnTo>
                  <a:lnTo>
                    <a:pt x="348" y="0"/>
                  </a:lnTo>
                  <a:lnTo>
                    <a:pt x="341" y="0"/>
                  </a:lnTo>
                  <a:lnTo>
                    <a:pt x="335" y="4"/>
                  </a:lnTo>
                  <a:lnTo>
                    <a:pt x="327" y="10"/>
                  </a:lnTo>
                  <a:lnTo>
                    <a:pt x="322" y="17"/>
                  </a:lnTo>
                  <a:lnTo>
                    <a:pt x="316" y="23"/>
                  </a:lnTo>
                  <a:lnTo>
                    <a:pt x="313" y="30"/>
                  </a:lnTo>
                  <a:lnTo>
                    <a:pt x="306" y="45"/>
                  </a:lnTo>
                  <a:lnTo>
                    <a:pt x="297" y="61"/>
                  </a:lnTo>
                  <a:lnTo>
                    <a:pt x="294" y="66"/>
                  </a:lnTo>
                  <a:lnTo>
                    <a:pt x="293" y="71"/>
                  </a:lnTo>
                  <a:lnTo>
                    <a:pt x="293" y="76"/>
                  </a:lnTo>
                  <a:lnTo>
                    <a:pt x="296" y="80"/>
                  </a:lnTo>
                  <a:lnTo>
                    <a:pt x="300" y="89"/>
                  </a:lnTo>
                  <a:lnTo>
                    <a:pt x="302" y="99"/>
                  </a:lnTo>
                  <a:lnTo>
                    <a:pt x="302" y="103"/>
                  </a:lnTo>
                  <a:lnTo>
                    <a:pt x="301" y="107"/>
                  </a:lnTo>
                  <a:lnTo>
                    <a:pt x="298" y="110"/>
                  </a:lnTo>
                  <a:lnTo>
                    <a:pt x="297" y="112"/>
                  </a:lnTo>
                  <a:lnTo>
                    <a:pt x="291" y="116"/>
                  </a:lnTo>
                  <a:lnTo>
                    <a:pt x="284" y="118"/>
                  </a:lnTo>
                  <a:lnTo>
                    <a:pt x="276" y="118"/>
                  </a:lnTo>
                  <a:lnTo>
                    <a:pt x="269" y="116"/>
                  </a:lnTo>
                  <a:lnTo>
                    <a:pt x="262" y="114"/>
                  </a:lnTo>
                  <a:lnTo>
                    <a:pt x="257" y="111"/>
                  </a:lnTo>
                  <a:lnTo>
                    <a:pt x="247" y="107"/>
                  </a:lnTo>
                  <a:lnTo>
                    <a:pt x="237" y="106"/>
                  </a:lnTo>
                  <a:lnTo>
                    <a:pt x="227" y="105"/>
                  </a:lnTo>
                  <a:lnTo>
                    <a:pt x="215" y="105"/>
                  </a:lnTo>
                  <a:lnTo>
                    <a:pt x="204" y="105"/>
                  </a:lnTo>
                  <a:lnTo>
                    <a:pt x="192" y="107"/>
                  </a:lnTo>
                  <a:lnTo>
                    <a:pt x="180" y="110"/>
                  </a:lnTo>
                  <a:lnTo>
                    <a:pt x="169" y="114"/>
                  </a:lnTo>
                  <a:lnTo>
                    <a:pt x="145" y="123"/>
                  </a:lnTo>
                  <a:lnTo>
                    <a:pt x="123" y="133"/>
                  </a:lnTo>
                  <a:lnTo>
                    <a:pt x="114" y="140"/>
                  </a:lnTo>
                  <a:lnTo>
                    <a:pt x="105" y="146"/>
                  </a:lnTo>
                  <a:lnTo>
                    <a:pt x="96" y="153"/>
                  </a:lnTo>
                  <a:lnTo>
                    <a:pt x="90" y="159"/>
                  </a:lnTo>
                  <a:lnTo>
                    <a:pt x="83" y="167"/>
                  </a:lnTo>
                  <a:lnTo>
                    <a:pt x="79" y="177"/>
                  </a:lnTo>
                  <a:lnTo>
                    <a:pt x="74" y="188"/>
                  </a:lnTo>
                  <a:lnTo>
                    <a:pt x="70" y="199"/>
                  </a:lnTo>
                  <a:lnTo>
                    <a:pt x="65" y="210"/>
                  </a:lnTo>
                  <a:lnTo>
                    <a:pt x="60" y="217"/>
                  </a:lnTo>
                  <a:lnTo>
                    <a:pt x="57" y="221"/>
                  </a:lnTo>
                  <a:lnTo>
                    <a:pt x="53" y="224"/>
                  </a:lnTo>
                  <a:lnTo>
                    <a:pt x="50" y="225"/>
                  </a:lnTo>
                  <a:lnTo>
                    <a:pt x="44" y="225"/>
                  </a:lnTo>
                  <a:lnTo>
                    <a:pt x="35" y="232"/>
                  </a:lnTo>
                  <a:lnTo>
                    <a:pt x="28" y="238"/>
                  </a:lnTo>
                  <a:lnTo>
                    <a:pt x="26" y="242"/>
                  </a:lnTo>
                  <a:lnTo>
                    <a:pt x="26" y="246"/>
                  </a:lnTo>
                  <a:lnTo>
                    <a:pt x="28" y="250"/>
                  </a:lnTo>
                  <a:lnTo>
                    <a:pt x="33" y="254"/>
                  </a:lnTo>
                  <a:lnTo>
                    <a:pt x="42" y="259"/>
                  </a:lnTo>
                  <a:lnTo>
                    <a:pt x="52" y="264"/>
                  </a:lnTo>
                  <a:lnTo>
                    <a:pt x="57" y="268"/>
                  </a:lnTo>
                  <a:lnTo>
                    <a:pt x="61" y="272"/>
                  </a:lnTo>
                  <a:lnTo>
                    <a:pt x="64" y="276"/>
                  </a:lnTo>
                  <a:lnTo>
                    <a:pt x="64" y="280"/>
                  </a:lnTo>
                  <a:lnTo>
                    <a:pt x="63" y="282"/>
                  </a:lnTo>
                  <a:lnTo>
                    <a:pt x="61" y="283"/>
                  </a:lnTo>
                  <a:lnTo>
                    <a:pt x="59" y="285"/>
                  </a:lnTo>
                  <a:lnTo>
                    <a:pt x="55" y="286"/>
                  </a:lnTo>
                  <a:lnTo>
                    <a:pt x="48" y="287"/>
                  </a:lnTo>
                  <a:lnTo>
                    <a:pt x="41" y="290"/>
                  </a:lnTo>
                  <a:lnTo>
                    <a:pt x="37" y="291"/>
                  </a:lnTo>
                  <a:lnTo>
                    <a:pt x="33" y="294"/>
                  </a:lnTo>
                  <a:lnTo>
                    <a:pt x="29" y="295"/>
                  </a:lnTo>
                  <a:lnTo>
                    <a:pt x="26" y="299"/>
                  </a:lnTo>
                  <a:lnTo>
                    <a:pt x="24" y="303"/>
                  </a:lnTo>
                  <a:lnTo>
                    <a:pt x="22" y="308"/>
                  </a:lnTo>
                  <a:lnTo>
                    <a:pt x="22" y="313"/>
                  </a:lnTo>
                  <a:lnTo>
                    <a:pt x="22" y="320"/>
                  </a:lnTo>
                  <a:lnTo>
                    <a:pt x="25" y="335"/>
                  </a:lnTo>
                  <a:lnTo>
                    <a:pt x="29" y="347"/>
                  </a:lnTo>
                  <a:lnTo>
                    <a:pt x="33" y="352"/>
                  </a:lnTo>
                  <a:lnTo>
                    <a:pt x="37" y="356"/>
                  </a:lnTo>
                  <a:lnTo>
                    <a:pt x="42" y="360"/>
                  </a:lnTo>
                  <a:lnTo>
                    <a:pt x="50" y="362"/>
                  </a:lnTo>
                  <a:lnTo>
                    <a:pt x="59" y="366"/>
                  </a:lnTo>
                  <a:lnTo>
                    <a:pt x="70" y="372"/>
                  </a:lnTo>
                  <a:lnTo>
                    <a:pt x="76" y="375"/>
                  </a:lnTo>
                  <a:lnTo>
                    <a:pt x="79" y="379"/>
                  </a:lnTo>
                  <a:lnTo>
                    <a:pt x="83" y="383"/>
                  </a:lnTo>
                  <a:lnTo>
                    <a:pt x="83" y="387"/>
                  </a:lnTo>
                  <a:lnTo>
                    <a:pt x="82" y="391"/>
                  </a:lnTo>
                  <a:lnTo>
                    <a:pt x="77" y="394"/>
                  </a:lnTo>
                  <a:lnTo>
                    <a:pt x="69" y="397"/>
                  </a:lnTo>
                  <a:lnTo>
                    <a:pt x="61" y="401"/>
                  </a:lnTo>
                  <a:lnTo>
                    <a:pt x="53" y="405"/>
                  </a:lnTo>
                  <a:lnTo>
                    <a:pt x="46" y="410"/>
                  </a:lnTo>
                  <a:lnTo>
                    <a:pt x="43" y="413"/>
                  </a:lnTo>
                  <a:lnTo>
                    <a:pt x="41" y="417"/>
                  </a:lnTo>
                  <a:lnTo>
                    <a:pt x="38" y="421"/>
                  </a:lnTo>
                  <a:lnTo>
                    <a:pt x="37" y="425"/>
                  </a:lnTo>
                  <a:lnTo>
                    <a:pt x="35" y="432"/>
                  </a:lnTo>
                  <a:lnTo>
                    <a:pt x="31" y="439"/>
                  </a:lnTo>
                  <a:lnTo>
                    <a:pt x="29" y="445"/>
                  </a:lnTo>
                  <a:lnTo>
                    <a:pt x="24" y="451"/>
                  </a:lnTo>
                  <a:lnTo>
                    <a:pt x="15" y="461"/>
                  </a:lnTo>
                  <a:lnTo>
                    <a:pt x="7" y="474"/>
                  </a:lnTo>
                  <a:lnTo>
                    <a:pt x="2" y="484"/>
                  </a:lnTo>
                  <a:lnTo>
                    <a:pt x="0" y="492"/>
                  </a:lnTo>
                  <a:lnTo>
                    <a:pt x="2" y="495"/>
                  </a:lnTo>
                  <a:lnTo>
                    <a:pt x="2" y="496"/>
                  </a:lnTo>
                  <a:lnTo>
                    <a:pt x="4" y="498"/>
                  </a:lnTo>
                  <a:lnTo>
                    <a:pt x="6" y="500"/>
                  </a:lnTo>
                  <a:lnTo>
                    <a:pt x="19" y="501"/>
                  </a:lnTo>
                  <a:lnTo>
                    <a:pt x="33" y="501"/>
                  </a:lnTo>
                  <a:lnTo>
                    <a:pt x="33" y="505"/>
                  </a:lnTo>
                  <a:lnTo>
                    <a:pt x="33" y="509"/>
                  </a:lnTo>
                  <a:lnTo>
                    <a:pt x="30" y="515"/>
                  </a:lnTo>
                  <a:lnTo>
                    <a:pt x="26" y="520"/>
                  </a:lnTo>
                  <a:lnTo>
                    <a:pt x="19" y="532"/>
                  </a:lnTo>
                  <a:lnTo>
                    <a:pt x="11" y="544"/>
                  </a:lnTo>
                  <a:lnTo>
                    <a:pt x="4" y="555"/>
                  </a:lnTo>
                  <a:lnTo>
                    <a:pt x="2" y="565"/>
                  </a:lnTo>
                  <a:lnTo>
                    <a:pt x="2" y="568"/>
                  </a:lnTo>
                  <a:lnTo>
                    <a:pt x="4" y="571"/>
                  </a:lnTo>
                  <a:lnTo>
                    <a:pt x="8" y="572"/>
                  </a:lnTo>
                  <a:lnTo>
                    <a:pt x="15" y="572"/>
                  </a:lnTo>
                  <a:lnTo>
                    <a:pt x="35" y="571"/>
                  </a:lnTo>
                  <a:lnTo>
                    <a:pt x="59" y="570"/>
                  </a:lnTo>
                  <a:lnTo>
                    <a:pt x="63" y="570"/>
                  </a:lnTo>
                  <a:lnTo>
                    <a:pt x="65" y="571"/>
                  </a:lnTo>
                  <a:lnTo>
                    <a:pt x="68" y="572"/>
                  </a:lnTo>
                  <a:lnTo>
                    <a:pt x="69" y="575"/>
                  </a:lnTo>
                  <a:lnTo>
                    <a:pt x="68" y="579"/>
                  </a:lnTo>
                  <a:lnTo>
                    <a:pt x="66" y="584"/>
                  </a:lnTo>
                  <a:lnTo>
                    <a:pt x="63" y="589"/>
                  </a:lnTo>
                  <a:lnTo>
                    <a:pt x="56" y="596"/>
                  </a:lnTo>
                  <a:lnTo>
                    <a:pt x="53" y="600"/>
                  </a:lnTo>
                  <a:lnTo>
                    <a:pt x="51" y="603"/>
                  </a:lnTo>
                  <a:lnTo>
                    <a:pt x="50" y="606"/>
                  </a:lnTo>
                  <a:lnTo>
                    <a:pt x="50" y="610"/>
                  </a:lnTo>
                  <a:lnTo>
                    <a:pt x="51" y="616"/>
                  </a:lnTo>
                  <a:lnTo>
                    <a:pt x="55" y="623"/>
                  </a:lnTo>
                  <a:lnTo>
                    <a:pt x="61" y="629"/>
                  </a:lnTo>
                  <a:lnTo>
                    <a:pt x="68" y="636"/>
                  </a:lnTo>
                  <a:lnTo>
                    <a:pt x="77" y="642"/>
                  </a:lnTo>
                  <a:lnTo>
                    <a:pt x="87" y="649"/>
                  </a:lnTo>
                  <a:lnTo>
                    <a:pt x="108" y="659"/>
                  </a:lnTo>
                  <a:lnTo>
                    <a:pt x="127" y="671"/>
                  </a:lnTo>
                  <a:lnTo>
                    <a:pt x="135" y="675"/>
                  </a:lnTo>
                  <a:lnTo>
                    <a:pt x="143" y="680"/>
                  </a:lnTo>
                  <a:lnTo>
                    <a:pt x="147" y="684"/>
                  </a:lnTo>
                  <a:lnTo>
                    <a:pt x="151" y="688"/>
                  </a:lnTo>
                  <a:lnTo>
                    <a:pt x="153" y="701"/>
                  </a:lnTo>
                  <a:lnTo>
                    <a:pt x="156" y="711"/>
                  </a:lnTo>
                  <a:lnTo>
                    <a:pt x="157" y="715"/>
                  </a:lnTo>
                  <a:lnTo>
                    <a:pt x="160" y="720"/>
                  </a:lnTo>
                  <a:lnTo>
                    <a:pt x="164" y="724"/>
                  </a:lnTo>
                  <a:lnTo>
                    <a:pt x="171" y="726"/>
                  </a:lnTo>
                  <a:lnTo>
                    <a:pt x="182" y="734"/>
                  </a:lnTo>
                  <a:lnTo>
                    <a:pt x="190" y="742"/>
                  </a:lnTo>
                  <a:lnTo>
                    <a:pt x="193" y="746"/>
                  </a:lnTo>
                  <a:lnTo>
                    <a:pt x="197" y="748"/>
                  </a:lnTo>
                  <a:lnTo>
                    <a:pt x="204" y="748"/>
                  </a:lnTo>
                  <a:lnTo>
                    <a:pt x="212" y="747"/>
                  </a:lnTo>
                  <a:lnTo>
                    <a:pt x="208" y="733"/>
                  </a:lnTo>
                  <a:lnTo>
                    <a:pt x="204" y="717"/>
                  </a:lnTo>
                  <a:lnTo>
                    <a:pt x="201" y="710"/>
                  </a:lnTo>
                  <a:lnTo>
                    <a:pt x="201" y="702"/>
                  </a:lnTo>
                  <a:lnTo>
                    <a:pt x="201" y="695"/>
                  </a:lnTo>
                  <a:lnTo>
                    <a:pt x="205" y="689"/>
                  </a:lnTo>
                  <a:lnTo>
                    <a:pt x="212" y="681"/>
                  </a:lnTo>
                  <a:lnTo>
                    <a:pt x="218" y="675"/>
                  </a:lnTo>
                  <a:lnTo>
                    <a:pt x="225" y="668"/>
                  </a:lnTo>
                  <a:lnTo>
                    <a:pt x="230" y="659"/>
                  </a:lnTo>
                  <a:lnTo>
                    <a:pt x="231" y="654"/>
                  </a:lnTo>
                  <a:lnTo>
                    <a:pt x="232" y="650"/>
                  </a:lnTo>
                  <a:lnTo>
                    <a:pt x="232" y="646"/>
                  </a:lnTo>
                  <a:lnTo>
                    <a:pt x="231" y="642"/>
                  </a:lnTo>
                  <a:lnTo>
                    <a:pt x="228" y="636"/>
                  </a:lnTo>
                  <a:lnTo>
                    <a:pt x="227" y="631"/>
                  </a:lnTo>
                  <a:lnTo>
                    <a:pt x="226" y="627"/>
                  </a:lnTo>
                  <a:lnTo>
                    <a:pt x="226" y="623"/>
                  </a:lnTo>
                  <a:lnTo>
                    <a:pt x="231" y="618"/>
                  </a:lnTo>
                  <a:lnTo>
                    <a:pt x="241" y="611"/>
                  </a:lnTo>
                  <a:lnTo>
                    <a:pt x="244" y="610"/>
                  </a:lnTo>
                  <a:lnTo>
                    <a:pt x="247" y="607"/>
                  </a:lnTo>
                  <a:lnTo>
                    <a:pt x="249" y="603"/>
                  </a:lnTo>
                  <a:lnTo>
                    <a:pt x="250" y="600"/>
                  </a:lnTo>
                  <a:lnTo>
                    <a:pt x="253" y="589"/>
                  </a:lnTo>
                  <a:lnTo>
                    <a:pt x="256" y="577"/>
                  </a:lnTo>
                  <a:lnTo>
                    <a:pt x="257" y="555"/>
                  </a:lnTo>
                  <a:lnTo>
                    <a:pt x="258" y="539"/>
                  </a:lnTo>
                  <a:lnTo>
                    <a:pt x="269" y="520"/>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68" name="Freeform 229">
              <a:extLst>
                <a:ext uri="{FF2B5EF4-FFF2-40B4-BE49-F238E27FC236}">
                  <a16:creationId xmlns:a16="http://schemas.microsoft.com/office/drawing/2014/main" id="{10E6EA5A-411C-174D-89BD-4ED805F6C042}"/>
                </a:ext>
              </a:extLst>
            </p:cNvPr>
            <p:cNvSpPr>
              <a:spLocks/>
            </p:cNvSpPr>
            <p:nvPr/>
          </p:nvSpPr>
          <p:spPr bwMode="auto">
            <a:xfrm>
              <a:off x="5415221" y="4456285"/>
              <a:ext cx="21860" cy="54189"/>
            </a:xfrm>
            <a:custGeom>
              <a:avLst/>
              <a:gdLst/>
              <a:ahLst/>
              <a:cxnLst>
                <a:cxn ang="0">
                  <a:pos x="21" y="88"/>
                </a:cxn>
                <a:cxn ang="0">
                  <a:pos x="17" y="80"/>
                </a:cxn>
                <a:cxn ang="0">
                  <a:pos x="14" y="69"/>
                </a:cxn>
                <a:cxn ang="0">
                  <a:pos x="10" y="57"/>
                </a:cxn>
                <a:cxn ang="0">
                  <a:pos x="8" y="48"/>
                </a:cxn>
                <a:cxn ang="0">
                  <a:pos x="4" y="36"/>
                </a:cxn>
                <a:cxn ang="0">
                  <a:pos x="1" y="25"/>
                </a:cxn>
                <a:cxn ang="0">
                  <a:pos x="0" y="13"/>
                </a:cxn>
                <a:cxn ang="0">
                  <a:pos x="1" y="1"/>
                </a:cxn>
                <a:cxn ang="0">
                  <a:pos x="4" y="0"/>
                </a:cxn>
                <a:cxn ang="0">
                  <a:pos x="8" y="1"/>
                </a:cxn>
                <a:cxn ang="0">
                  <a:pos x="12" y="3"/>
                </a:cxn>
                <a:cxn ang="0">
                  <a:pos x="16" y="7"/>
                </a:cxn>
                <a:cxn ang="0">
                  <a:pos x="22" y="13"/>
                </a:cxn>
                <a:cxn ang="0">
                  <a:pos x="26" y="20"/>
                </a:cxn>
                <a:cxn ang="0">
                  <a:pos x="35" y="34"/>
                </a:cxn>
                <a:cxn ang="0">
                  <a:pos x="41" y="47"/>
                </a:cxn>
                <a:cxn ang="0">
                  <a:pos x="44" y="53"/>
                </a:cxn>
                <a:cxn ang="0">
                  <a:pos x="45" y="60"/>
                </a:cxn>
                <a:cxn ang="0">
                  <a:pos x="47" y="68"/>
                </a:cxn>
                <a:cxn ang="0">
                  <a:pos x="47" y="77"/>
                </a:cxn>
                <a:cxn ang="0">
                  <a:pos x="47" y="88"/>
                </a:cxn>
                <a:cxn ang="0">
                  <a:pos x="48" y="100"/>
                </a:cxn>
                <a:cxn ang="0">
                  <a:pos x="48" y="105"/>
                </a:cxn>
                <a:cxn ang="0">
                  <a:pos x="49" y="110"/>
                </a:cxn>
                <a:cxn ang="0">
                  <a:pos x="49" y="114"/>
                </a:cxn>
                <a:cxn ang="0">
                  <a:pos x="48" y="119"/>
                </a:cxn>
                <a:cxn ang="0">
                  <a:pos x="44" y="119"/>
                </a:cxn>
                <a:cxn ang="0">
                  <a:pos x="41" y="118"/>
                </a:cxn>
                <a:cxn ang="0">
                  <a:pos x="38" y="117"/>
                </a:cxn>
                <a:cxn ang="0">
                  <a:pos x="35" y="114"/>
                </a:cxn>
                <a:cxn ang="0">
                  <a:pos x="31" y="109"/>
                </a:cxn>
                <a:cxn ang="0">
                  <a:pos x="29" y="101"/>
                </a:cxn>
                <a:cxn ang="0">
                  <a:pos x="21" y="88"/>
                </a:cxn>
              </a:cxnLst>
              <a:rect l="0" t="0" r="r" b="b"/>
              <a:pathLst>
                <a:path w="49" h="119">
                  <a:moveTo>
                    <a:pt x="21" y="88"/>
                  </a:moveTo>
                  <a:lnTo>
                    <a:pt x="17" y="80"/>
                  </a:lnTo>
                  <a:lnTo>
                    <a:pt x="14" y="69"/>
                  </a:lnTo>
                  <a:lnTo>
                    <a:pt x="10" y="57"/>
                  </a:lnTo>
                  <a:lnTo>
                    <a:pt x="8" y="48"/>
                  </a:lnTo>
                  <a:lnTo>
                    <a:pt x="4" y="36"/>
                  </a:lnTo>
                  <a:lnTo>
                    <a:pt x="1" y="25"/>
                  </a:lnTo>
                  <a:lnTo>
                    <a:pt x="0" y="13"/>
                  </a:lnTo>
                  <a:lnTo>
                    <a:pt x="1" y="1"/>
                  </a:lnTo>
                  <a:lnTo>
                    <a:pt x="4" y="0"/>
                  </a:lnTo>
                  <a:lnTo>
                    <a:pt x="8" y="1"/>
                  </a:lnTo>
                  <a:lnTo>
                    <a:pt x="12" y="3"/>
                  </a:lnTo>
                  <a:lnTo>
                    <a:pt x="16" y="7"/>
                  </a:lnTo>
                  <a:lnTo>
                    <a:pt x="22" y="13"/>
                  </a:lnTo>
                  <a:lnTo>
                    <a:pt x="26" y="20"/>
                  </a:lnTo>
                  <a:lnTo>
                    <a:pt x="35" y="34"/>
                  </a:lnTo>
                  <a:lnTo>
                    <a:pt x="41" y="47"/>
                  </a:lnTo>
                  <a:lnTo>
                    <a:pt x="44" y="53"/>
                  </a:lnTo>
                  <a:lnTo>
                    <a:pt x="45" y="60"/>
                  </a:lnTo>
                  <a:lnTo>
                    <a:pt x="47" y="68"/>
                  </a:lnTo>
                  <a:lnTo>
                    <a:pt x="47" y="77"/>
                  </a:lnTo>
                  <a:lnTo>
                    <a:pt x="47" y="88"/>
                  </a:lnTo>
                  <a:lnTo>
                    <a:pt x="48" y="100"/>
                  </a:lnTo>
                  <a:lnTo>
                    <a:pt x="48" y="105"/>
                  </a:lnTo>
                  <a:lnTo>
                    <a:pt x="49" y="110"/>
                  </a:lnTo>
                  <a:lnTo>
                    <a:pt x="49" y="114"/>
                  </a:lnTo>
                  <a:lnTo>
                    <a:pt x="48" y="119"/>
                  </a:lnTo>
                  <a:lnTo>
                    <a:pt x="44" y="119"/>
                  </a:lnTo>
                  <a:lnTo>
                    <a:pt x="41" y="118"/>
                  </a:lnTo>
                  <a:lnTo>
                    <a:pt x="38" y="117"/>
                  </a:lnTo>
                  <a:lnTo>
                    <a:pt x="35" y="114"/>
                  </a:lnTo>
                  <a:lnTo>
                    <a:pt x="31" y="109"/>
                  </a:lnTo>
                  <a:lnTo>
                    <a:pt x="29" y="101"/>
                  </a:lnTo>
                  <a:lnTo>
                    <a:pt x="21" y="8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69" name="Freeform 230">
              <a:extLst>
                <a:ext uri="{FF2B5EF4-FFF2-40B4-BE49-F238E27FC236}">
                  <a16:creationId xmlns:a16="http://schemas.microsoft.com/office/drawing/2014/main" id="{33DB5F55-FAB0-334B-8B29-7ED6EB143B5C}"/>
                </a:ext>
              </a:extLst>
            </p:cNvPr>
            <p:cNvSpPr>
              <a:spLocks/>
            </p:cNvSpPr>
            <p:nvPr/>
          </p:nvSpPr>
          <p:spPr bwMode="auto">
            <a:xfrm>
              <a:off x="5409755" y="4411127"/>
              <a:ext cx="40077" cy="23483"/>
            </a:xfrm>
            <a:custGeom>
              <a:avLst/>
              <a:gdLst/>
              <a:ahLst/>
              <a:cxnLst>
                <a:cxn ang="0">
                  <a:pos x="48" y="38"/>
                </a:cxn>
                <a:cxn ang="0">
                  <a:pos x="40" y="38"/>
                </a:cxn>
                <a:cxn ang="0">
                  <a:pos x="34" y="37"/>
                </a:cxn>
                <a:cxn ang="0">
                  <a:pos x="27" y="34"/>
                </a:cxn>
                <a:cxn ang="0">
                  <a:pos x="21" y="30"/>
                </a:cxn>
                <a:cxn ang="0">
                  <a:pos x="14" y="26"/>
                </a:cxn>
                <a:cxn ang="0">
                  <a:pos x="9" y="22"/>
                </a:cxn>
                <a:cxn ang="0">
                  <a:pos x="5" y="17"/>
                </a:cxn>
                <a:cxn ang="0">
                  <a:pos x="1" y="11"/>
                </a:cxn>
                <a:cxn ang="0">
                  <a:pos x="0" y="4"/>
                </a:cxn>
                <a:cxn ang="0">
                  <a:pos x="0" y="2"/>
                </a:cxn>
                <a:cxn ang="0">
                  <a:pos x="1" y="0"/>
                </a:cxn>
                <a:cxn ang="0">
                  <a:pos x="5" y="0"/>
                </a:cxn>
                <a:cxn ang="0">
                  <a:pos x="13" y="3"/>
                </a:cxn>
                <a:cxn ang="0">
                  <a:pos x="21" y="4"/>
                </a:cxn>
                <a:cxn ang="0">
                  <a:pos x="38" y="6"/>
                </a:cxn>
                <a:cxn ang="0">
                  <a:pos x="53" y="9"/>
                </a:cxn>
                <a:cxn ang="0">
                  <a:pos x="58" y="15"/>
                </a:cxn>
                <a:cxn ang="0">
                  <a:pos x="62" y="21"/>
                </a:cxn>
                <a:cxn ang="0">
                  <a:pos x="74" y="34"/>
                </a:cxn>
                <a:cxn ang="0">
                  <a:pos x="85" y="44"/>
                </a:cxn>
                <a:cxn ang="0">
                  <a:pos x="87" y="47"/>
                </a:cxn>
                <a:cxn ang="0">
                  <a:pos x="87" y="48"/>
                </a:cxn>
                <a:cxn ang="0">
                  <a:pos x="87" y="50"/>
                </a:cxn>
                <a:cxn ang="0">
                  <a:pos x="84" y="51"/>
                </a:cxn>
                <a:cxn ang="0">
                  <a:pos x="73" y="50"/>
                </a:cxn>
                <a:cxn ang="0">
                  <a:pos x="61" y="47"/>
                </a:cxn>
                <a:cxn ang="0">
                  <a:pos x="48" y="38"/>
                </a:cxn>
              </a:cxnLst>
              <a:rect l="0" t="0" r="r" b="b"/>
              <a:pathLst>
                <a:path w="87" h="51">
                  <a:moveTo>
                    <a:pt x="48" y="38"/>
                  </a:moveTo>
                  <a:lnTo>
                    <a:pt x="40" y="38"/>
                  </a:lnTo>
                  <a:lnTo>
                    <a:pt x="34" y="37"/>
                  </a:lnTo>
                  <a:lnTo>
                    <a:pt x="27" y="34"/>
                  </a:lnTo>
                  <a:lnTo>
                    <a:pt x="21" y="30"/>
                  </a:lnTo>
                  <a:lnTo>
                    <a:pt x="14" y="26"/>
                  </a:lnTo>
                  <a:lnTo>
                    <a:pt x="9" y="22"/>
                  </a:lnTo>
                  <a:lnTo>
                    <a:pt x="5" y="17"/>
                  </a:lnTo>
                  <a:lnTo>
                    <a:pt x="1" y="11"/>
                  </a:lnTo>
                  <a:lnTo>
                    <a:pt x="0" y="4"/>
                  </a:lnTo>
                  <a:lnTo>
                    <a:pt x="0" y="2"/>
                  </a:lnTo>
                  <a:lnTo>
                    <a:pt x="1" y="0"/>
                  </a:lnTo>
                  <a:lnTo>
                    <a:pt x="5" y="0"/>
                  </a:lnTo>
                  <a:lnTo>
                    <a:pt x="13" y="3"/>
                  </a:lnTo>
                  <a:lnTo>
                    <a:pt x="21" y="4"/>
                  </a:lnTo>
                  <a:lnTo>
                    <a:pt x="38" y="6"/>
                  </a:lnTo>
                  <a:lnTo>
                    <a:pt x="53" y="9"/>
                  </a:lnTo>
                  <a:lnTo>
                    <a:pt x="58" y="15"/>
                  </a:lnTo>
                  <a:lnTo>
                    <a:pt x="62" y="21"/>
                  </a:lnTo>
                  <a:lnTo>
                    <a:pt x="74" y="34"/>
                  </a:lnTo>
                  <a:lnTo>
                    <a:pt x="85" y="44"/>
                  </a:lnTo>
                  <a:lnTo>
                    <a:pt x="87" y="47"/>
                  </a:lnTo>
                  <a:lnTo>
                    <a:pt x="87" y="48"/>
                  </a:lnTo>
                  <a:lnTo>
                    <a:pt x="87" y="50"/>
                  </a:lnTo>
                  <a:lnTo>
                    <a:pt x="84" y="51"/>
                  </a:lnTo>
                  <a:lnTo>
                    <a:pt x="73" y="50"/>
                  </a:lnTo>
                  <a:lnTo>
                    <a:pt x="61" y="47"/>
                  </a:lnTo>
                  <a:lnTo>
                    <a:pt x="48" y="3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70" name="Freeform 231">
              <a:extLst>
                <a:ext uri="{FF2B5EF4-FFF2-40B4-BE49-F238E27FC236}">
                  <a16:creationId xmlns:a16="http://schemas.microsoft.com/office/drawing/2014/main" id="{9EFB7F41-B3A3-B94F-B218-8C582B876955}"/>
                </a:ext>
              </a:extLst>
            </p:cNvPr>
            <p:cNvSpPr>
              <a:spLocks/>
            </p:cNvSpPr>
            <p:nvPr/>
          </p:nvSpPr>
          <p:spPr bwMode="auto">
            <a:xfrm>
              <a:off x="5078208" y="3582034"/>
              <a:ext cx="1828977" cy="1793661"/>
            </a:xfrm>
            <a:custGeom>
              <a:avLst/>
              <a:gdLst/>
              <a:ahLst/>
              <a:cxnLst>
                <a:cxn ang="0">
                  <a:pos x="621" y="2679"/>
                </a:cxn>
                <a:cxn ang="0">
                  <a:pos x="651" y="2569"/>
                </a:cxn>
                <a:cxn ang="0">
                  <a:pos x="829" y="2253"/>
                </a:cxn>
                <a:cxn ang="0">
                  <a:pos x="840" y="2182"/>
                </a:cxn>
                <a:cxn ang="0">
                  <a:pos x="835" y="1995"/>
                </a:cxn>
                <a:cxn ang="0">
                  <a:pos x="712" y="1739"/>
                </a:cxn>
                <a:cxn ang="0">
                  <a:pos x="670" y="1403"/>
                </a:cxn>
                <a:cxn ang="0">
                  <a:pos x="582" y="1328"/>
                </a:cxn>
                <a:cxn ang="0">
                  <a:pos x="531" y="1177"/>
                </a:cxn>
                <a:cxn ang="0">
                  <a:pos x="454" y="1120"/>
                </a:cxn>
                <a:cxn ang="0">
                  <a:pos x="394" y="1014"/>
                </a:cxn>
                <a:cxn ang="0">
                  <a:pos x="237" y="907"/>
                </a:cxn>
                <a:cxn ang="0">
                  <a:pos x="107" y="871"/>
                </a:cxn>
                <a:cxn ang="0">
                  <a:pos x="8" y="743"/>
                </a:cxn>
                <a:cxn ang="0">
                  <a:pos x="116" y="647"/>
                </a:cxn>
                <a:cxn ang="0">
                  <a:pos x="175" y="626"/>
                </a:cxn>
                <a:cxn ang="0">
                  <a:pos x="184" y="503"/>
                </a:cxn>
                <a:cxn ang="0">
                  <a:pos x="372" y="578"/>
                </a:cxn>
                <a:cxn ang="0">
                  <a:pos x="494" y="503"/>
                </a:cxn>
                <a:cxn ang="0">
                  <a:pos x="647" y="622"/>
                </a:cxn>
                <a:cxn ang="0">
                  <a:pos x="811" y="690"/>
                </a:cxn>
                <a:cxn ang="0">
                  <a:pos x="898" y="798"/>
                </a:cxn>
                <a:cxn ang="0">
                  <a:pos x="989" y="802"/>
                </a:cxn>
                <a:cxn ang="0">
                  <a:pos x="1068" y="565"/>
                </a:cxn>
                <a:cxn ang="0">
                  <a:pos x="1016" y="276"/>
                </a:cxn>
                <a:cxn ang="0">
                  <a:pos x="1256" y="367"/>
                </a:cxn>
                <a:cxn ang="0">
                  <a:pos x="1285" y="515"/>
                </a:cxn>
                <a:cxn ang="0">
                  <a:pos x="1789" y="613"/>
                </a:cxn>
                <a:cxn ang="0">
                  <a:pos x="1751" y="442"/>
                </a:cxn>
                <a:cxn ang="0">
                  <a:pos x="2147" y="284"/>
                </a:cxn>
                <a:cxn ang="0">
                  <a:pos x="2486" y="12"/>
                </a:cxn>
                <a:cxn ang="0">
                  <a:pos x="2628" y="161"/>
                </a:cxn>
                <a:cxn ang="0">
                  <a:pos x="2735" y="357"/>
                </a:cxn>
                <a:cxn ang="0">
                  <a:pos x="2896" y="634"/>
                </a:cxn>
                <a:cxn ang="0">
                  <a:pos x="3071" y="714"/>
                </a:cxn>
                <a:cxn ang="0">
                  <a:pos x="3357" y="934"/>
                </a:cxn>
                <a:cxn ang="0">
                  <a:pos x="3703" y="1108"/>
                </a:cxn>
                <a:cxn ang="0">
                  <a:pos x="3888" y="1457"/>
                </a:cxn>
                <a:cxn ang="0">
                  <a:pos x="3727" y="1887"/>
                </a:cxn>
                <a:cxn ang="0">
                  <a:pos x="3445" y="1976"/>
                </a:cxn>
                <a:cxn ang="0">
                  <a:pos x="3378" y="2106"/>
                </a:cxn>
                <a:cxn ang="0">
                  <a:pos x="3064" y="2410"/>
                </a:cxn>
                <a:cxn ang="0">
                  <a:pos x="3189" y="2432"/>
                </a:cxn>
                <a:cxn ang="0">
                  <a:pos x="3358" y="2555"/>
                </a:cxn>
                <a:cxn ang="0">
                  <a:pos x="3353" y="2793"/>
                </a:cxn>
                <a:cxn ang="0">
                  <a:pos x="3256" y="2979"/>
                </a:cxn>
                <a:cxn ang="0">
                  <a:pos x="3262" y="3220"/>
                </a:cxn>
                <a:cxn ang="0">
                  <a:pos x="3410" y="3494"/>
                </a:cxn>
                <a:cxn ang="0">
                  <a:pos x="3331" y="3664"/>
                </a:cxn>
                <a:cxn ang="0">
                  <a:pos x="3064" y="3871"/>
                </a:cxn>
                <a:cxn ang="0">
                  <a:pos x="2676" y="3801"/>
                </a:cxn>
                <a:cxn ang="0">
                  <a:pos x="2532" y="3669"/>
                </a:cxn>
                <a:cxn ang="0">
                  <a:pos x="2313" y="3610"/>
                </a:cxn>
                <a:cxn ang="0">
                  <a:pos x="2024" y="3622"/>
                </a:cxn>
                <a:cxn ang="0">
                  <a:pos x="1872" y="3791"/>
                </a:cxn>
                <a:cxn ang="0">
                  <a:pos x="1635" y="3937"/>
                </a:cxn>
                <a:cxn ang="0">
                  <a:pos x="1380" y="3739"/>
                </a:cxn>
                <a:cxn ang="0">
                  <a:pos x="1105" y="3576"/>
                </a:cxn>
                <a:cxn ang="0">
                  <a:pos x="916" y="3584"/>
                </a:cxn>
                <a:cxn ang="0">
                  <a:pos x="633" y="3454"/>
                </a:cxn>
                <a:cxn ang="0">
                  <a:pos x="482" y="3240"/>
                </a:cxn>
              </a:cxnLst>
              <a:rect l="0" t="0" r="r" b="b"/>
              <a:pathLst>
                <a:path w="4019" h="3975">
                  <a:moveTo>
                    <a:pt x="324" y="3097"/>
                  </a:moveTo>
                  <a:lnTo>
                    <a:pt x="336" y="3103"/>
                  </a:lnTo>
                  <a:lnTo>
                    <a:pt x="346" y="3107"/>
                  </a:lnTo>
                  <a:lnTo>
                    <a:pt x="357" y="3108"/>
                  </a:lnTo>
                  <a:lnTo>
                    <a:pt x="367" y="3108"/>
                  </a:lnTo>
                  <a:lnTo>
                    <a:pt x="377" y="3107"/>
                  </a:lnTo>
                  <a:lnTo>
                    <a:pt x="388" y="3104"/>
                  </a:lnTo>
                  <a:lnTo>
                    <a:pt x="398" y="3100"/>
                  </a:lnTo>
                  <a:lnTo>
                    <a:pt x="407" y="3095"/>
                  </a:lnTo>
                  <a:lnTo>
                    <a:pt x="417" y="3087"/>
                  </a:lnTo>
                  <a:lnTo>
                    <a:pt x="427" y="3080"/>
                  </a:lnTo>
                  <a:lnTo>
                    <a:pt x="436" y="3071"/>
                  </a:lnTo>
                  <a:lnTo>
                    <a:pt x="445" y="3062"/>
                  </a:lnTo>
                  <a:lnTo>
                    <a:pt x="463" y="3040"/>
                  </a:lnTo>
                  <a:lnTo>
                    <a:pt x="478" y="3015"/>
                  </a:lnTo>
                  <a:lnTo>
                    <a:pt x="495" y="2989"/>
                  </a:lnTo>
                  <a:lnTo>
                    <a:pt x="509" y="2962"/>
                  </a:lnTo>
                  <a:lnTo>
                    <a:pt x="524" y="2935"/>
                  </a:lnTo>
                  <a:lnTo>
                    <a:pt x="535" y="2909"/>
                  </a:lnTo>
                  <a:lnTo>
                    <a:pt x="557" y="2862"/>
                  </a:lnTo>
                  <a:lnTo>
                    <a:pt x="574" y="2828"/>
                  </a:lnTo>
                  <a:lnTo>
                    <a:pt x="583" y="2804"/>
                  </a:lnTo>
                  <a:lnTo>
                    <a:pt x="591" y="2779"/>
                  </a:lnTo>
                  <a:lnTo>
                    <a:pt x="599" y="2755"/>
                  </a:lnTo>
                  <a:lnTo>
                    <a:pt x="605" y="2730"/>
                  </a:lnTo>
                  <a:lnTo>
                    <a:pt x="613" y="2704"/>
                  </a:lnTo>
                  <a:lnTo>
                    <a:pt x="621" y="2679"/>
                  </a:lnTo>
                  <a:lnTo>
                    <a:pt x="629" y="2656"/>
                  </a:lnTo>
                  <a:lnTo>
                    <a:pt x="638" y="2631"/>
                  </a:lnTo>
                  <a:lnTo>
                    <a:pt x="642" y="2626"/>
                  </a:lnTo>
                  <a:lnTo>
                    <a:pt x="645" y="2621"/>
                  </a:lnTo>
                  <a:lnTo>
                    <a:pt x="649" y="2617"/>
                  </a:lnTo>
                  <a:lnTo>
                    <a:pt x="653" y="2613"/>
                  </a:lnTo>
                  <a:lnTo>
                    <a:pt x="664" y="2609"/>
                  </a:lnTo>
                  <a:lnTo>
                    <a:pt x="673" y="2606"/>
                  </a:lnTo>
                  <a:lnTo>
                    <a:pt x="682" y="2602"/>
                  </a:lnTo>
                  <a:lnTo>
                    <a:pt x="687" y="2597"/>
                  </a:lnTo>
                  <a:lnTo>
                    <a:pt x="690" y="2593"/>
                  </a:lnTo>
                  <a:lnTo>
                    <a:pt x="691" y="2589"/>
                  </a:lnTo>
                  <a:lnTo>
                    <a:pt x="691" y="2585"/>
                  </a:lnTo>
                  <a:lnTo>
                    <a:pt x="690" y="2580"/>
                  </a:lnTo>
                  <a:lnTo>
                    <a:pt x="687" y="2571"/>
                  </a:lnTo>
                  <a:lnTo>
                    <a:pt x="684" y="2565"/>
                  </a:lnTo>
                  <a:lnTo>
                    <a:pt x="680" y="2563"/>
                  </a:lnTo>
                  <a:lnTo>
                    <a:pt x="678" y="2563"/>
                  </a:lnTo>
                  <a:lnTo>
                    <a:pt x="673" y="2564"/>
                  </a:lnTo>
                  <a:lnTo>
                    <a:pt x="667" y="2568"/>
                  </a:lnTo>
                  <a:lnTo>
                    <a:pt x="662" y="2574"/>
                  </a:lnTo>
                  <a:lnTo>
                    <a:pt x="656" y="2584"/>
                  </a:lnTo>
                  <a:lnTo>
                    <a:pt x="653" y="2586"/>
                  </a:lnTo>
                  <a:lnTo>
                    <a:pt x="651" y="2586"/>
                  </a:lnTo>
                  <a:lnTo>
                    <a:pt x="649" y="2585"/>
                  </a:lnTo>
                  <a:lnTo>
                    <a:pt x="649" y="2581"/>
                  </a:lnTo>
                  <a:lnTo>
                    <a:pt x="651" y="2569"/>
                  </a:lnTo>
                  <a:lnTo>
                    <a:pt x="655" y="2555"/>
                  </a:lnTo>
                  <a:lnTo>
                    <a:pt x="662" y="2521"/>
                  </a:lnTo>
                  <a:lnTo>
                    <a:pt x="670" y="2501"/>
                  </a:lnTo>
                  <a:lnTo>
                    <a:pt x="682" y="2475"/>
                  </a:lnTo>
                  <a:lnTo>
                    <a:pt x="692" y="2448"/>
                  </a:lnTo>
                  <a:lnTo>
                    <a:pt x="702" y="2420"/>
                  </a:lnTo>
                  <a:lnTo>
                    <a:pt x="712" y="2394"/>
                  </a:lnTo>
                  <a:lnTo>
                    <a:pt x="721" y="2367"/>
                  </a:lnTo>
                  <a:lnTo>
                    <a:pt x="730" y="2340"/>
                  </a:lnTo>
                  <a:lnTo>
                    <a:pt x="737" y="2312"/>
                  </a:lnTo>
                  <a:lnTo>
                    <a:pt x="745" y="2284"/>
                  </a:lnTo>
                  <a:lnTo>
                    <a:pt x="747" y="2264"/>
                  </a:lnTo>
                  <a:lnTo>
                    <a:pt x="748" y="2238"/>
                  </a:lnTo>
                  <a:lnTo>
                    <a:pt x="748" y="2226"/>
                  </a:lnTo>
                  <a:lnTo>
                    <a:pt x="750" y="2216"/>
                  </a:lnTo>
                  <a:lnTo>
                    <a:pt x="752" y="2212"/>
                  </a:lnTo>
                  <a:lnTo>
                    <a:pt x="754" y="2209"/>
                  </a:lnTo>
                  <a:lnTo>
                    <a:pt x="757" y="2208"/>
                  </a:lnTo>
                  <a:lnTo>
                    <a:pt x="761" y="2207"/>
                  </a:lnTo>
                  <a:lnTo>
                    <a:pt x="774" y="2208"/>
                  </a:lnTo>
                  <a:lnTo>
                    <a:pt x="784" y="2209"/>
                  </a:lnTo>
                  <a:lnTo>
                    <a:pt x="794" y="2213"/>
                  </a:lnTo>
                  <a:lnTo>
                    <a:pt x="802" y="2218"/>
                  </a:lnTo>
                  <a:lnTo>
                    <a:pt x="810" y="2225"/>
                  </a:lnTo>
                  <a:lnTo>
                    <a:pt x="818" y="2232"/>
                  </a:lnTo>
                  <a:lnTo>
                    <a:pt x="824" y="2242"/>
                  </a:lnTo>
                  <a:lnTo>
                    <a:pt x="829" y="2253"/>
                  </a:lnTo>
                  <a:lnTo>
                    <a:pt x="836" y="2270"/>
                  </a:lnTo>
                  <a:lnTo>
                    <a:pt x="842" y="2288"/>
                  </a:lnTo>
                  <a:lnTo>
                    <a:pt x="848" y="2306"/>
                  </a:lnTo>
                  <a:lnTo>
                    <a:pt x="851" y="2324"/>
                  </a:lnTo>
                  <a:lnTo>
                    <a:pt x="858" y="2361"/>
                  </a:lnTo>
                  <a:lnTo>
                    <a:pt x="862" y="2398"/>
                  </a:lnTo>
                  <a:lnTo>
                    <a:pt x="866" y="2435"/>
                  </a:lnTo>
                  <a:lnTo>
                    <a:pt x="870" y="2472"/>
                  </a:lnTo>
                  <a:lnTo>
                    <a:pt x="875" y="2508"/>
                  </a:lnTo>
                  <a:lnTo>
                    <a:pt x="883" y="2545"/>
                  </a:lnTo>
                  <a:lnTo>
                    <a:pt x="886" y="2542"/>
                  </a:lnTo>
                  <a:lnTo>
                    <a:pt x="889" y="2537"/>
                  </a:lnTo>
                  <a:lnTo>
                    <a:pt x="892" y="2532"/>
                  </a:lnTo>
                  <a:lnTo>
                    <a:pt x="894" y="2525"/>
                  </a:lnTo>
                  <a:lnTo>
                    <a:pt x="898" y="2510"/>
                  </a:lnTo>
                  <a:lnTo>
                    <a:pt x="899" y="2490"/>
                  </a:lnTo>
                  <a:lnTo>
                    <a:pt x="899" y="2470"/>
                  </a:lnTo>
                  <a:lnTo>
                    <a:pt x="898" y="2448"/>
                  </a:lnTo>
                  <a:lnTo>
                    <a:pt x="897" y="2424"/>
                  </a:lnTo>
                  <a:lnTo>
                    <a:pt x="893" y="2400"/>
                  </a:lnTo>
                  <a:lnTo>
                    <a:pt x="886" y="2350"/>
                  </a:lnTo>
                  <a:lnTo>
                    <a:pt x="877" y="2305"/>
                  </a:lnTo>
                  <a:lnTo>
                    <a:pt x="868" y="2267"/>
                  </a:lnTo>
                  <a:lnTo>
                    <a:pt x="862" y="2243"/>
                  </a:lnTo>
                  <a:lnTo>
                    <a:pt x="846" y="2195"/>
                  </a:lnTo>
                  <a:lnTo>
                    <a:pt x="844" y="2188"/>
                  </a:lnTo>
                  <a:lnTo>
                    <a:pt x="840" y="2182"/>
                  </a:lnTo>
                  <a:lnTo>
                    <a:pt x="833" y="2175"/>
                  </a:lnTo>
                  <a:lnTo>
                    <a:pt x="828" y="2169"/>
                  </a:lnTo>
                  <a:lnTo>
                    <a:pt x="814" y="2157"/>
                  </a:lnTo>
                  <a:lnTo>
                    <a:pt x="800" y="2146"/>
                  </a:lnTo>
                  <a:lnTo>
                    <a:pt x="793" y="2141"/>
                  </a:lnTo>
                  <a:lnTo>
                    <a:pt x="788" y="2135"/>
                  </a:lnTo>
                  <a:lnTo>
                    <a:pt x="783" y="2130"/>
                  </a:lnTo>
                  <a:lnTo>
                    <a:pt x="780" y="2125"/>
                  </a:lnTo>
                  <a:lnTo>
                    <a:pt x="779" y="2121"/>
                  </a:lnTo>
                  <a:lnTo>
                    <a:pt x="779" y="2116"/>
                  </a:lnTo>
                  <a:lnTo>
                    <a:pt x="783" y="2112"/>
                  </a:lnTo>
                  <a:lnTo>
                    <a:pt x="788" y="2108"/>
                  </a:lnTo>
                  <a:lnTo>
                    <a:pt x="797" y="2103"/>
                  </a:lnTo>
                  <a:lnTo>
                    <a:pt x="804" y="2098"/>
                  </a:lnTo>
                  <a:lnTo>
                    <a:pt x="809" y="2093"/>
                  </a:lnTo>
                  <a:lnTo>
                    <a:pt x="813" y="2087"/>
                  </a:lnTo>
                  <a:lnTo>
                    <a:pt x="815" y="2081"/>
                  </a:lnTo>
                  <a:lnTo>
                    <a:pt x="818" y="2076"/>
                  </a:lnTo>
                  <a:lnTo>
                    <a:pt x="819" y="2071"/>
                  </a:lnTo>
                  <a:lnTo>
                    <a:pt x="819" y="2064"/>
                  </a:lnTo>
                  <a:lnTo>
                    <a:pt x="819" y="2052"/>
                  </a:lnTo>
                  <a:lnTo>
                    <a:pt x="818" y="2041"/>
                  </a:lnTo>
                  <a:lnTo>
                    <a:pt x="818" y="2034"/>
                  </a:lnTo>
                  <a:lnTo>
                    <a:pt x="819" y="2028"/>
                  </a:lnTo>
                  <a:lnTo>
                    <a:pt x="820" y="2021"/>
                  </a:lnTo>
                  <a:lnTo>
                    <a:pt x="823" y="2015"/>
                  </a:lnTo>
                  <a:lnTo>
                    <a:pt x="835" y="1995"/>
                  </a:lnTo>
                  <a:lnTo>
                    <a:pt x="845" y="1980"/>
                  </a:lnTo>
                  <a:lnTo>
                    <a:pt x="850" y="1972"/>
                  </a:lnTo>
                  <a:lnTo>
                    <a:pt x="854" y="1963"/>
                  </a:lnTo>
                  <a:lnTo>
                    <a:pt x="857" y="1953"/>
                  </a:lnTo>
                  <a:lnTo>
                    <a:pt x="858" y="1941"/>
                  </a:lnTo>
                  <a:lnTo>
                    <a:pt x="859" y="1920"/>
                  </a:lnTo>
                  <a:lnTo>
                    <a:pt x="863" y="1893"/>
                  </a:lnTo>
                  <a:lnTo>
                    <a:pt x="867" y="1880"/>
                  </a:lnTo>
                  <a:lnTo>
                    <a:pt x="872" y="1868"/>
                  </a:lnTo>
                  <a:lnTo>
                    <a:pt x="876" y="1863"/>
                  </a:lnTo>
                  <a:lnTo>
                    <a:pt x="880" y="1859"/>
                  </a:lnTo>
                  <a:lnTo>
                    <a:pt x="884" y="1857"/>
                  </a:lnTo>
                  <a:lnTo>
                    <a:pt x="890" y="1856"/>
                  </a:lnTo>
                  <a:lnTo>
                    <a:pt x="890" y="1852"/>
                  </a:lnTo>
                  <a:lnTo>
                    <a:pt x="875" y="1848"/>
                  </a:lnTo>
                  <a:lnTo>
                    <a:pt x="859" y="1843"/>
                  </a:lnTo>
                  <a:lnTo>
                    <a:pt x="844" y="1837"/>
                  </a:lnTo>
                  <a:lnTo>
                    <a:pt x="829" y="1831"/>
                  </a:lnTo>
                  <a:lnTo>
                    <a:pt x="814" y="1823"/>
                  </a:lnTo>
                  <a:lnTo>
                    <a:pt x="798" y="1815"/>
                  </a:lnTo>
                  <a:lnTo>
                    <a:pt x="784" y="1806"/>
                  </a:lnTo>
                  <a:lnTo>
                    <a:pt x="771" y="1797"/>
                  </a:lnTo>
                  <a:lnTo>
                    <a:pt x="757" y="1787"/>
                  </a:lnTo>
                  <a:lnTo>
                    <a:pt x="744" y="1777"/>
                  </a:lnTo>
                  <a:lnTo>
                    <a:pt x="732" y="1765"/>
                  </a:lnTo>
                  <a:lnTo>
                    <a:pt x="722" y="1752"/>
                  </a:lnTo>
                  <a:lnTo>
                    <a:pt x="712" y="1739"/>
                  </a:lnTo>
                  <a:lnTo>
                    <a:pt x="702" y="1725"/>
                  </a:lnTo>
                  <a:lnTo>
                    <a:pt x="695" y="1710"/>
                  </a:lnTo>
                  <a:lnTo>
                    <a:pt x="688" y="1695"/>
                  </a:lnTo>
                  <a:lnTo>
                    <a:pt x="683" y="1679"/>
                  </a:lnTo>
                  <a:lnTo>
                    <a:pt x="677" y="1665"/>
                  </a:lnTo>
                  <a:lnTo>
                    <a:pt x="670" y="1651"/>
                  </a:lnTo>
                  <a:lnTo>
                    <a:pt x="662" y="1638"/>
                  </a:lnTo>
                  <a:lnTo>
                    <a:pt x="658" y="1629"/>
                  </a:lnTo>
                  <a:lnTo>
                    <a:pt x="656" y="1621"/>
                  </a:lnTo>
                  <a:lnTo>
                    <a:pt x="651" y="1613"/>
                  </a:lnTo>
                  <a:lnTo>
                    <a:pt x="647" y="1604"/>
                  </a:lnTo>
                  <a:lnTo>
                    <a:pt x="643" y="1595"/>
                  </a:lnTo>
                  <a:lnTo>
                    <a:pt x="640" y="1586"/>
                  </a:lnTo>
                  <a:lnTo>
                    <a:pt x="635" y="1565"/>
                  </a:lnTo>
                  <a:lnTo>
                    <a:pt x="631" y="1547"/>
                  </a:lnTo>
                  <a:lnTo>
                    <a:pt x="653" y="1515"/>
                  </a:lnTo>
                  <a:lnTo>
                    <a:pt x="678" y="1485"/>
                  </a:lnTo>
                  <a:lnTo>
                    <a:pt x="683" y="1477"/>
                  </a:lnTo>
                  <a:lnTo>
                    <a:pt x="686" y="1469"/>
                  </a:lnTo>
                  <a:lnTo>
                    <a:pt x="688" y="1462"/>
                  </a:lnTo>
                  <a:lnTo>
                    <a:pt x="690" y="1453"/>
                  </a:lnTo>
                  <a:lnTo>
                    <a:pt x="690" y="1445"/>
                  </a:lnTo>
                  <a:lnTo>
                    <a:pt x="687" y="1436"/>
                  </a:lnTo>
                  <a:lnTo>
                    <a:pt x="683" y="1427"/>
                  </a:lnTo>
                  <a:lnTo>
                    <a:pt x="677" y="1416"/>
                  </a:lnTo>
                  <a:lnTo>
                    <a:pt x="671" y="1410"/>
                  </a:lnTo>
                  <a:lnTo>
                    <a:pt x="670" y="1403"/>
                  </a:lnTo>
                  <a:lnTo>
                    <a:pt x="670" y="1397"/>
                  </a:lnTo>
                  <a:lnTo>
                    <a:pt x="673" y="1392"/>
                  </a:lnTo>
                  <a:lnTo>
                    <a:pt x="678" y="1387"/>
                  </a:lnTo>
                  <a:lnTo>
                    <a:pt x="684" y="1383"/>
                  </a:lnTo>
                  <a:lnTo>
                    <a:pt x="692" y="1379"/>
                  </a:lnTo>
                  <a:lnTo>
                    <a:pt x="700" y="1376"/>
                  </a:lnTo>
                  <a:lnTo>
                    <a:pt x="718" y="1371"/>
                  </a:lnTo>
                  <a:lnTo>
                    <a:pt x="736" y="1368"/>
                  </a:lnTo>
                  <a:lnTo>
                    <a:pt x="752" y="1367"/>
                  </a:lnTo>
                  <a:lnTo>
                    <a:pt x="762" y="1366"/>
                  </a:lnTo>
                  <a:lnTo>
                    <a:pt x="762" y="1366"/>
                  </a:lnTo>
                  <a:lnTo>
                    <a:pt x="763" y="1365"/>
                  </a:lnTo>
                  <a:lnTo>
                    <a:pt x="740" y="1357"/>
                  </a:lnTo>
                  <a:lnTo>
                    <a:pt x="722" y="1349"/>
                  </a:lnTo>
                  <a:lnTo>
                    <a:pt x="712" y="1346"/>
                  </a:lnTo>
                  <a:lnTo>
                    <a:pt x="700" y="1344"/>
                  </a:lnTo>
                  <a:lnTo>
                    <a:pt x="686" y="1344"/>
                  </a:lnTo>
                  <a:lnTo>
                    <a:pt x="669" y="1345"/>
                  </a:lnTo>
                  <a:lnTo>
                    <a:pt x="649" y="1348"/>
                  </a:lnTo>
                  <a:lnTo>
                    <a:pt x="630" y="1349"/>
                  </a:lnTo>
                  <a:lnTo>
                    <a:pt x="613" y="1350"/>
                  </a:lnTo>
                  <a:lnTo>
                    <a:pt x="599" y="1349"/>
                  </a:lnTo>
                  <a:lnTo>
                    <a:pt x="592" y="1346"/>
                  </a:lnTo>
                  <a:lnTo>
                    <a:pt x="588" y="1344"/>
                  </a:lnTo>
                  <a:lnTo>
                    <a:pt x="585" y="1340"/>
                  </a:lnTo>
                  <a:lnTo>
                    <a:pt x="582" y="1335"/>
                  </a:lnTo>
                  <a:lnTo>
                    <a:pt x="582" y="1328"/>
                  </a:lnTo>
                  <a:lnTo>
                    <a:pt x="582" y="1321"/>
                  </a:lnTo>
                  <a:lnTo>
                    <a:pt x="585" y="1310"/>
                  </a:lnTo>
                  <a:lnTo>
                    <a:pt x="590" y="1300"/>
                  </a:lnTo>
                  <a:lnTo>
                    <a:pt x="590" y="1293"/>
                  </a:lnTo>
                  <a:lnTo>
                    <a:pt x="588" y="1287"/>
                  </a:lnTo>
                  <a:lnTo>
                    <a:pt x="586" y="1279"/>
                  </a:lnTo>
                  <a:lnTo>
                    <a:pt x="583" y="1273"/>
                  </a:lnTo>
                  <a:lnTo>
                    <a:pt x="581" y="1266"/>
                  </a:lnTo>
                  <a:lnTo>
                    <a:pt x="581" y="1261"/>
                  </a:lnTo>
                  <a:lnTo>
                    <a:pt x="582" y="1260"/>
                  </a:lnTo>
                  <a:lnTo>
                    <a:pt x="583" y="1258"/>
                  </a:lnTo>
                  <a:lnTo>
                    <a:pt x="586" y="1257"/>
                  </a:lnTo>
                  <a:lnTo>
                    <a:pt x="590" y="1256"/>
                  </a:lnTo>
                  <a:lnTo>
                    <a:pt x="599" y="1254"/>
                  </a:lnTo>
                  <a:lnTo>
                    <a:pt x="607" y="1252"/>
                  </a:lnTo>
                  <a:lnTo>
                    <a:pt x="613" y="1247"/>
                  </a:lnTo>
                  <a:lnTo>
                    <a:pt x="620" y="1240"/>
                  </a:lnTo>
                  <a:lnTo>
                    <a:pt x="623" y="1232"/>
                  </a:lnTo>
                  <a:lnTo>
                    <a:pt x="626" y="1225"/>
                  </a:lnTo>
                  <a:lnTo>
                    <a:pt x="629" y="1216"/>
                  </a:lnTo>
                  <a:lnTo>
                    <a:pt x="629" y="1207"/>
                  </a:lnTo>
                  <a:lnTo>
                    <a:pt x="612" y="1204"/>
                  </a:lnTo>
                  <a:lnTo>
                    <a:pt x="595" y="1201"/>
                  </a:lnTo>
                  <a:lnTo>
                    <a:pt x="578" y="1199"/>
                  </a:lnTo>
                  <a:lnTo>
                    <a:pt x="561" y="1194"/>
                  </a:lnTo>
                  <a:lnTo>
                    <a:pt x="547" y="1186"/>
                  </a:lnTo>
                  <a:lnTo>
                    <a:pt x="531" y="1177"/>
                  </a:lnTo>
                  <a:lnTo>
                    <a:pt x="524" y="1172"/>
                  </a:lnTo>
                  <a:lnTo>
                    <a:pt x="516" y="1169"/>
                  </a:lnTo>
                  <a:lnTo>
                    <a:pt x="508" y="1166"/>
                  </a:lnTo>
                  <a:lnTo>
                    <a:pt x="500" y="1165"/>
                  </a:lnTo>
                  <a:lnTo>
                    <a:pt x="502" y="1161"/>
                  </a:lnTo>
                  <a:lnTo>
                    <a:pt x="503" y="1159"/>
                  </a:lnTo>
                  <a:lnTo>
                    <a:pt x="507" y="1156"/>
                  </a:lnTo>
                  <a:lnTo>
                    <a:pt x="511" y="1153"/>
                  </a:lnTo>
                  <a:lnTo>
                    <a:pt x="521" y="1151"/>
                  </a:lnTo>
                  <a:lnTo>
                    <a:pt x="533" y="1148"/>
                  </a:lnTo>
                  <a:lnTo>
                    <a:pt x="544" y="1146"/>
                  </a:lnTo>
                  <a:lnTo>
                    <a:pt x="555" y="1142"/>
                  </a:lnTo>
                  <a:lnTo>
                    <a:pt x="557" y="1139"/>
                  </a:lnTo>
                  <a:lnTo>
                    <a:pt x="561" y="1135"/>
                  </a:lnTo>
                  <a:lnTo>
                    <a:pt x="563" y="1131"/>
                  </a:lnTo>
                  <a:lnTo>
                    <a:pt x="563" y="1128"/>
                  </a:lnTo>
                  <a:lnTo>
                    <a:pt x="560" y="1124"/>
                  </a:lnTo>
                  <a:lnTo>
                    <a:pt x="552" y="1121"/>
                  </a:lnTo>
                  <a:lnTo>
                    <a:pt x="543" y="1117"/>
                  </a:lnTo>
                  <a:lnTo>
                    <a:pt x="531" y="1115"/>
                  </a:lnTo>
                  <a:lnTo>
                    <a:pt x="507" y="1109"/>
                  </a:lnTo>
                  <a:lnTo>
                    <a:pt x="493" y="1108"/>
                  </a:lnTo>
                  <a:lnTo>
                    <a:pt x="484" y="1108"/>
                  </a:lnTo>
                  <a:lnTo>
                    <a:pt x="476" y="1111"/>
                  </a:lnTo>
                  <a:lnTo>
                    <a:pt x="468" y="1113"/>
                  </a:lnTo>
                  <a:lnTo>
                    <a:pt x="461" y="1117"/>
                  </a:lnTo>
                  <a:lnTo>
                    <a:pt x="454" y="1120"/>
                  </a:lnTo>
                  <a:lnTo>
                    <a:pt x="447" y="1122"/>
                  </a:lnTo>
                  <a:lnTo>
                    <a:pt x="439" y="1124"/>
                  </a:lnTo>
                  <a:lnTo>
                    <a:pt x="433" y="1124"/>
                  </a:lnTo>
                  <a:lnTo>
                    <a:pt x="432" y="1111"/>
                  </a:lnTo>
                  <a:lnTo>
                    <a:pt x="432" y="1094"/>
                  </a:lnTo>
                  <a:lnTo>
                    <a:pt x="432" y="1085"/>
                  </a:lnTo>
                  <a:lnTo>
                    <a:pt x="433" y="1077"/>
                  </a:lnTo>
                  <a:lnTo>
                    <a:pt x="434" y="1071"/>
                  </a:lnTo>
                  <a:lnTo>
                    <a:pt x="438" y="1065"/>
                  </a:lnTo>
                  <a:lnTo>
                    <a:pt x="450" y="1054"/>
                  </a:lnTo>
                  <a:lnTo>
                    <a:pt x="456" y="1046"/>
                  </a:lnTo>
                  <a:lnTo>
                    <a:pt x="458" y="1043"/>
                  </a:lnTo>
                  <a:lnTo>
                    <a:pt x="456" y="1042"/>
                  </a:lnTo>
                  <a:lnTo>
                    <a:pt x="455" y="1041"/>
                  </a:lnTo>
                  <a:lnTo>
                    <a:pt x="452" y="1041"/>
                  </a:lnTo>
                  <a:lnTo>
                    <a:pt x="443" y="1038"/>
                  </a:lnTo>
                  <a:lnTo>
                    <a:pt x="429" y="1038"/>
                  </a:lnTo>
                  <a:lnTo>
                    <a:pt x="420" y="1037"/>
                  </a:lnTo>
                  <a:lnTo>
                    <a:pt x="414" y="1036"/>
                  </a:lnTo>
                  <a:lnTo>
                    <a:pt x="410" y="1032"/>
                  </a:lnTo>
                  <a:lnTo>
                    <a:pt x="408" y="1028"/>
                  </a:lnTo>
                  <a:lnTo>
                    <a:pt x="408" y="1024"/>
                  </a:lnTo>
                  <a:lnTo>
                    <a:pt x="408" y="1020"/>
                  </a:lnTo>
                  <a:lnTo>
                    <a:pt x="407" y="1017"/>
                  </a:lnTo>
                  <a:lnTo>
                    <a:pt x="404" y="1015"/>
                  </a:lnTo>
                  <a:lnTo>
                    <a:pt x="399" y="1014"/>
                  </a:lnTo>
                  <a:lnTo>
                    <a:pt x="394" y="1014"/>
                  </a:lnTo>
                  <a:lnTo>
                    <a:pt x="389" y="1014"/>
                  </a:lnTo>
                  <a:lnTo>
                    <a:pt x="384" y="1015"/>
                  </a:lnTo>
                  <a:lnTo>
                    <a:pt x="373" y="1017"/>
                  </a:lnTo>
                  <a:lnTo>
                    <a:pt x="363" y="1019"/>
                  </a:lnTo>
                  <a:lnTo>
                    <a:pt x="354" y="1020"/>
                  </a:lnTo>
                  <a:lnTo>
                    <a:pt x="344" y="1020"/>
                  </a:lnTo>
                  <a:lnTo>
                    <a:pt x="340" y="1017"/>
                  </a:lnTo>
                  <a:lnTo>
                    <a:pt x="336" y="1015"/>
                  </a:lnTo>
                  <a:lnTo>
                    <a:pt x="332" y="1010"/>
                  </a:lnTo>
                  <a:lnTo>
                    <a:pt x="329" y="1004"/>
                  </a:lnTo>
                  <a:lnTo>
                    <a:pt x="325" y="993"/>
                  </a:lnTo>
                  <a:lnTo>
                    <a:pt x="323" y="980"/>
                  </a:lnTo>
                  <a:lnTo>
                    <a:pt x="322" y="966"/>
                  </a:lnTo>
                  <a:lnTo>
                    <a:pt x="320" y="951"/>
                  </a:lnTo>
                  <a:lnTo>
                    <a:pt x="318" y="938"/>
                  </a:lnTo>
                  <a:lnTo>
                    <a:pt x="314" y="928"/>
                  </a:lnTo>
                  <a:lnTo>
                    <a:pt x="311" y="923"/>
                  </a:lnTo>
                  <a:lnTo>
                    <a:pt x="307" y="920"/>
                  </a:lnTo>
                  <a:lnTo>
                    <a:pt x="303" y="918"/>
                  </a:lnTo>
                  <a:lnTo>
                    <a:pt x="298" y="915"/>
                  </a:lnTo>
                  <a:lnTo>
                    <a:pt x="279" y="915"/>
                  </a:lnTo>
                  <a:lnTo>
                    <a:pt x="263" y="915"/>
                  </a:lnTo>
                  <a:lnTo>
                    <a:pt x="257" y="915"/>
                  </a:lnTo>
                  <a:lnTo>
                    <a:pt x="252" y="914"/>
                  </a:lnTo>
                  <a:lnTo>
                    <a:pt x="246" y="912"/>
                  </a:lnTo>
                  <a:lnTo>
                    <a:pt x="241" y="910"/>
                  </a:lnTo>
                  <a:lnTo>
                    <a:pt x="237" y="907"/>
                  </a:lnTo>
                  <a:lnTo>
                    <a:pt x="233" y="903"/>
                  </a:lnTo>
                  <a:lnTo>
                    <a:pt x="231" y="898"/>
                  </a:lnTo>
                  <a:lnTo>
                    <a:pt x="227" y="893"/>
                  </a:lnTo>
                  <a:lnTo>
                    <a:pt x="221" y="877"/>
                  </a:lnTo>
                  <a:lnTo>
                    <a:pt x="214" y="858"/>
                  </a:lnTo>
                  <a:lnTo>
                    <a:pt x="210" y="848"/>
                  </a:lnTo>
                  <a:lnTo>
                    <a:pt x="206" y="841"/>
                  </a:lnTo>
                  <a:lnTo>
                    <a:pt x="202" y="839"/>
                  </a:lnTo>
                  <a:lnTo>
                    <a:pt x="199" y="836"/>
                  </a:lnTo>
                  <a:lnTo>
                    <a:pt x="193" y="837"/>
                  </a:lnTo>
                  <a:lnTo>
                    <a:pt x="189" y="840"/>
                  </a:lnTo>
                  <a:lnTo>
                    <a:pt x="186" y="844"/>
                  </a:lnTo>
                  <a:lnTo>
                    <a:pt x="182" y="849"/>
                  </a:lnTo>
                  <a:lnTo>
                    <a:pt x="173" y="861"/>
                  </a:lnTo>
                  <a:lnTo>
                    <a:pt x="165" y="874"/>
                  </a:lnTo>
                  <a:lnTo>
                    <a:pt x="161" y="880"/>
                  </a:lnTo>
                  <a:lnTo>
                    <a:pt x="156" y="884"/>
                  </a:lnTo>
                  <a:lnTo>
                    <a:pt x="153" y="888"/>
                  </a:lnTo>
                  <a:lnTo>
                    <a:pt x="149" y="890"/>
                  </a:lnTo>
                  <a:lnTo>
                    <a:pt x="144" y="892"/>
                  </a:lnTo>
                  <a:lnTo>
                    <a:pt x="140" y="893"/>
                  </a:lnTo>
                  <a:lnTo>
                    <a:pt x="136" y="893"/>
                  </a:lnTo>
                  <a:lnTo>
                    <a:pt x="132" y="892"/>
                  </a:lnTo>
                  <a:lnTo>
                    <a:pt x="126" y="888"/>
                  </a:lnTo>
                  <a:lnTo>
                    <a:pt x="119" y="883"/>
                  </a:lnTo>
                  <a:lnTo>
                    <a:pt x="113" y="876"/>
                  </a:lnTo>
                  <a:lnTo>
                    <a:pt x="107" y="871"/>
                  </a:lnTo>
                  <a:lnTo>
                    <a:pt x="99" y="865"/>
                  </a:lnTo>
                  <a:lnTo>
                    <a:pt x="92" y="861"/>
                  </a:lnTo>
                  <a:lnTo>
                    <a:pt x="86" y="858"/>
                  </a:lnTo>
                  <a:lnTo>
                    <a:pt x="82" y="854"/>
                  </a:lnTo>
                  <a:lnTo>
                    <a:pt x="79" y="850"/>
                  </a:lnTo>
                  <a:lnTo>
                    <a:pt x="77" y="846"/>
                  </a:lnTo>
                  <a:lnTo>
                    <a:pt x="75" y="837"/>
                  </a:lnTo>
                  <a:lnTo>
                    <a:pt x="77" y="826"/>
                  </a:lnTo>
                  <a:lnTo>
                    <a:pt x="78" y="815"/>
                  </a:lnTo>
                  <a:lnTo>
                    <a:pt x="78" y="804"/>
                  </a:lnTo>
                  <a:lnTo>
                    <a:pt x="78" y="798"/>
                  </a:lnTo>
                  <a:lnTo>
                    <a:pt x="78" y="793"/>
                  </a:lnTo>
                  <a:lnTo>
                    <a:pt x="75" y="788"/>
                  </a:lnTo>
                  <a:lnTo>
                    <a:pt x="73" y="784"/>
                  </a:lnTo>
                  <a:lnTo>
                    <a:pt x="69" y="779"/>
                  </a:lnTo>
                  <a:lnTo>
                    <a:pt x="65" y="775"/>
                  </a:lnTo>
                  <a:lnTo>
                    <a:pt x="60" y="771"/>
                  </a:lnTo>
                  <a:lnTo>
                    <a:pt x="56" y="769"/>
                  </a:lnTo>
                  <a:lnTo>
                    <a:pt x="47" y="766"/>
                  </a:lnTo>
                  <a:lnTo>
                    <a:pt x="38" y="763"/>
                  </a:lnTo>
                  <a:lnTo>
                    <a:pt x="29" y="763"/>
                  </a:lnTo>
                  <a:lnTo>
                    <a:pt x="18" y="762"/>
                  </a:lnTo>
                  <a:lnTo>
                    <a:pt x="9" y="760"/>
                  </a:lnTo>
                  <a:lnTo>
                    <a:pt x="0" y="756"/>
                  </a:lnTo>
                  <a:lnTo>
                    <a:pt x="2" y="749"/>
                  </a:lnTo>
                  <a:lnTo>
                    <a:pt x="4" y="745"/>
                  </a:lnTo>
                  <a:lnTo>
                    <a:pt x="8" y="743"/>
                  </a:lnTo>
                  <a:lnTo>
                    <a:pt x="13" y="740"/>
                  </a:lnTo>
                  <a:lnTo>
                    <a:pt x="20" y="739"/>
                  </a:lnTo>
                  <a:lnTo>
                    <a:pt x="28" y="738"/>
                  </a:lnTo>
                  <a:lnTo>
                    <a:pt x="35" y="739"/>
                  </a:lnTo>
                  <a:lnTo>
                    <a:pt x="43" y="739"/>
                  </a:lnTo>
                  <a:lnTo>
                    <a:pt x="75" y="744"/>
                  </a:lnTo>
                  <a:lnTo>
                    <a:pt x="96" y="748"/>
                  </a:lnTo>
                  <a:lnTo>
                    <a:pt x="108" y="745"/>
                  </a:lnTo>
                  <a:lnTo>
                    <a:pt x="117" y="743"/>
                  </a:lnTo>
                  <a:lnTo>
                    <a:pt x="123" y="740"/>
                  </a:lnTo>
                  <a:lnTo>
                    <a:pt x="127" y="736"/>
                  </a:lnTo>
                  <a:lnTo>
                    <a:pt x="127" y="732"/>
                  </a:lnTo>
                  <a:lnTo>
                    <a:pt x="126" y="727"/>
                  </a:lnTo>
                  <a:lnTo>
                    <a:pt x="123" y="722"/>
                  </a:lnTo>
                  <a:lnTo>
                    <a:pt x="119" y="718"/>
                  </a:lnTo>
                  <a:lnTo>
                    <a:pt x="108" y="708"/>
                  </a:lnTo>
                  <a:lnTo>
                    <a:pt x="94" y="699"/>
                  </a:lnTo>
                  <a:lnTo>
                    <a:pt x="82" y="691"/>
                  </a:lnTo>
                  <a:lnTo>
                    <a:pt x="72" y="686"/>
                  </a:lnTo>
                  <a:lnTo>
                    <a:pt x="73" y="681"/>
                  </a:lnTo>
                  <a:lnTo>
                    <a:pt x="75" y="678"/>
                  </a:lnTo>
                  <a:lnTo>
                    <a:pt x="79" y="675"/>
                  </a:lnTo>
                  <a:lnTo>
                    <a:pt x="83" y="673"/>
                  </a:lnTo>
                  <a:lnTo>
                    <a:pt x="92" y="668"/>
                  </a:lnTo>
                  <a:lnTo>
                    <a:pt x="99" y="665"/>
                  </a:lnTo>
                  <a:lnTo>
                    <a:pt x="108" y="655"/>
                  </a:lnTo>
                  <a:lnTo>
                    <a:pt x="116" y="647"/>
                  </a:lnTo>
                  <a:lnTo>
                    <a:pt x="119" y="657"/>
                  </a:lnTo>
                  <a:lnTo>
                    <a:pt x="130" y="670"/>
                  </a:lnTo>
                  <a:lnTo>
                    <a:pt x="142" y="687"/>
                  </a:lnTo>
                  <a:lnTo>
                    <a:pt x="156" y="701"/>
                  </a:lnTo>
                  <a:lnTo>
                    <a:pt x="162" y="706"/>
                  </a:lnTo>
                  <a:lnTo>
                    <a:pt x="169" y="712"/>
                  </a:lnTo>
                  <a:lnTo>
                    <a:pt x="175" y="714"/>
                  </a:lnTo>
                  <a:lnTo>
                    <a:pt x="180" y="716"/>
                  </a:lnTo>
                  <a:lnTo>
                    <a:pt x="183" y="714"/>
                  </a:lnTo>
                  <a:lnTo>
                    <a:pt x="184" y="713"/>
                  </a:lnTo>
                  <a:lnTo>
                    <a:pt x="187" y="712"/>
                  </a:lnTo>
                  <a:lnTo>
                    <a:pt x="188" y="709"/>
                  </a:lnTo>
                  <a:lnTo>
                    <a:pt x="191" y="701"/>
                  </a:lnTo>
                  <a:lnTo>
                    <a:pt x="191" y="691"/>
                  </a:lnTo>
                  <a:lnTo>
                    <a:pt x="184" y="687"/>
                  </a:lnTo>
                  <a:lnTo>
                    <a:pt x="174" y="679"/>
                  </a:lnTo>
                  <a:lnTo>
                    <a:pt x="165" y="670"/>
                  </a:lnTo>
                  <a:lnTo>
                    <a:pt x="158" y="664"/>
                  </a:lnTo>
                  <a:lnTo>
                    <a:pt x="158" y="660"/>
                  </a:lnTo>
                  <a:lnTo>
                    <a:pt x="161" y="653"/>
                  </a:lnTo>
                  <a:lnTo>
                    <a:pt x="165" y="648"/>
                  </a:lnTo>
                  <a:lnTo>
                    <a:pt x="169" y="642"/>
                  </a:lnTo>
                  <a:lnTo>
                    <a:pt x="174" y="637"/>
                  </a:lnTo>
                  <a:lnTo>
                    <a:pt x="176" y="631"/>
                  </a:lnTo>
                  <a:lnTo>
                    <a:pt x="176" y="630"/>
                  </a:lnTo>
                  <a:lnTo>
                    <a:pt x="176" y="627"/>
                  </a:lnTo>
                  <a:lnTo>
                    <a:pt x="175" y="626"/>
                  </a:lnTo>
                  <a:lnTo>
                    <a:pt x="174" y="625"/>
                  </a:lnTo>
                  <a:lnTo>
                    <a:pt x="160" y="624"/>
                  </a:lnTo>
                  <a:lnTo>
                    <a:pt x="140" y="624"/>
                  </a:lnTo>
                  <a:lnTo>
                    <a:pt x="117" y="625"/>
                  </a:lnTo>
                  <a:lnTo>
                    <a:pt x="92" y="625"/>
                  </a:lnTo>
                  <a:lnTo>
                    <a:pt x="81" y="625"/>
                  </a:lnTo>
                  <a:lnTo>
                    <a:pt x="69" y="625"/>
                  </a:lnTo>
                  <a:lnTo>
                    <a:pt x="60" y="624"/>
                  </a:lnTo>
                  <a:lnTo>
                    <a:pt x="51" y="621"/>
                  </a:lnTo>
                  <a:lnTo>
                    <a:pt x="44" y="618"/>
                  </a:lnTo>
                  <a:lnTo>
                    <a:pt x="39" y="615"/>
                  </a:lnTo>
                  <a:lnTo>
                    <a:pt x="38" y="612"/>
                  </a:lnTo>
                  <a:lnTo>
                    <a:pt x="37" y="609"/>
                  </a:lnTo>
                  <a:lnTo>
                    <a:pt x="37" y="605"/>
                  </a:lnTo>
                  <a:lnTo>
                    <a:pt x="38" y="603"/>
                  </a:lnTo>
                  <a:lnTo>
                    <a:pt x="42" y="586"/>
                  </a:lnTo>
                  <a:lnTo>
                    <a:pt x="51" y="560"/>
                  </a:lnTo>
                  <a:lnTo>
                    <a:pt x="61" y="536"/>
                  </a:lnTo>
                  <a:lnTo>
                    <a:pt x="68" y="524"/>
                  </a:lnTo>
                  <a:lnTo>
                    <a:pt x="77" y="520"/>
                  </a:lnTo>
                  <a:lnTo>
                    <a:pt x="90" y="515"/>
                  </a:lnTo>
                  <a:lnTo>
                    <a:pt x="107" y="511"/>
                  </a:lnTo>
                  <a:lnTo>
                    <a:pt x="125" y="508"/>
                  </a:lnTo>
                  <a:lnTo>
                    <a:pt x="143" y="506"/>
                  </a:lnTo>
                  <a:lnTo>
                    <a:pt x="160" y="503"/>
                  </a:lnTo>
                  <a:lnTo>
                    <a:pt x="174" y="502"/>
                  </a:lnTo>
                  <a:lnTo>
                    <a:pt x="184" y="503"/>
                  </a:lnTo>
                  <a:lnTo>
                    <a:pt x="193" y="506"/>
                  </a:lnTo>
                  <a:lnTo>
                    <a:pt x="204" y="508"/>
                  </a:lnTo>
                  <a:lnTo>
                    <a:pt x="213" y="512"/>
                  </a:lnTo>
                  <a:lnTo>
                    <a:pt x="222" y="517"/>
                  </a:lnTo>
                  <a:lnTo>
                    <a:pt x="231" y="521"/>
                  </a:lnTo>
                  <a:lnTo>
                    <a:pt x="240" y="524"/>
                  </a:lnTo>
                  <a:lnTo>
                    <a:pt x="250" y="526"/>
                  </a:lnTo>
                  <a:lnTo>
                    <a:pt x="262" y="526"/>
                  </a:lnTo>
                  <a:lnTo>
                    <a:pt x="271" y="525"/>
                  </a:lnTo>
                  <a:lnTo>
                    <a:pt x="281" y="523"/>
                  </a:lnTo>
                  <a:lnTo>
                    <a:pt x="292" y="519"/>
                  </a:lnTo>
                  <a:lnTo>
                    <a:pt x="301" y="515"/>
                  </a:lnTo>
                  <a:lnTo>
                    <a:pt x="311" y="511"/>
                  </a:lnTo>
                  <a:lnTo>
                    <a:pt x="320" y="508"/>
                  </a:lnTo>
                  <a:lnTo>
                    <a:pt x="331" y="507"/>
                  </a:lnTo>
                  <a:lnTo>
                    <a:pt x="340" y="507"/>
                  </a:lnTo>
                  <a:lnTo>
                    <a:pt x="341" y="526"/>
                  </a:lnTo>
                  <a:lnTo>
                    <a:pt x="341" y="545"/>
                  </a:lnTo>
                  <a:lnTo>
                    <a:pt x="342" y="554"/>
                  </a:lnTo>
                  <a:lnTo>
                    <a:pt x="346" y="561"/>
                  </a:lnTo>
                  <a:lnTo>
                    <a:pt x="349" y="565"/>
                  </a:lnTo>
                  <a:lnTo>
                    <a:pt x="351" y="569"/>
                  </a:lnTo>
                  <a:lnTo>
                    <a:pt x="355" y="572"/>
                  </a:lnTo>
                  <a:lnTo>
                    <a:pt x="360" y="576"/>
                  </a:lnTo>
                  <a:lnTo>
                    <a:pt x="366" y="578"/>
                  </a:lnTo>
                  <a:lnTo>
                    <a:pt x="370" y="578"/>
                  </a:lnTo>
                  <a:lnTo>
                    <a:pt x="372" y="578"/>
                  </a:lnTo>
                  <a:lnTo>
                    <a:pt x="376" y="578"/>
                  </a:lnTo>
                  <a:lnTo>
                    <a:pt x="382" y="574"/>
                  </a:lnTo>
                  <a:lnTo>
                    <a:pt x="388" y="569"/>
                  </a:lnTo>
                  <a:lnTo>
                    <a:pt x="393" y="564"/>
                  </a:lnTo>
                  <a:lnTo>
                    <a:pt x="398" y="559"/>
                  </a:lnTo>
                  <a:lnTo>
                    <a:pt x="403" y="555"/>
                  </a:lnTo>
                  <a:lnTo>
                    <a:pt x="408" y="554"/>
                  </a:lnTo>
                  <a:lnTo>
                    <a:pt x="414" y="555"/>
                  </a:lnTo>
                  <a:lnTo>
                    <a:pt x="417" y="558"/>
                  </a:lnTo>
                  <a:lnTo>
                    <a:pt x="421" y="560"/>
                  </a:lnTo>
                  <a:lnTo>
                    <a:pt x="427" y="564"/>
                  </a:lnTo>
                  <a:lnTo>
                    <a:pt x="430" y="567"/>
                  </a:lnTo>
                  <a:lnTo>
                    <a:pt x="434" y="569"/>
                  </a:lnTo>
                  <a:lnTo>
                    <a:pt x="439" y="570"/>
                  </a:lnTo>
                  <a:lnTo>
                    <a:pt x="445" y="570"/>
                  </a:lnTo>
                  <a:lnTo>
                    <a:pt x="450" y="569"/>
                  </a:lnTo>
                  <a:lnTo>
                    <a:pt x="454" y="567"/>
                  </a:lnTo>
                  <a:lnTo>
                    <a:pt x="456" y="564"/>
                  </a:lnTo>
                  <a:lnTo>
                    <a:pt x="459" y="561"/>
                  </a:lnTo>
                  <a:lnTo>
                    <a:pt x="461" y="554"/>
                  </a:lnTo>
                  <a:lnTo>
                    <a:pt x="463" y="546"/>
                  </a:lnTo>
                  <a:lnTo>
                    <a:pt x="463" y="528"/>
                  </a:lnTo>
                  <a:lnTo>
                    <a:pt x="463" y="512"/>
                  </a:lnTo>
                  <a:lnTo>
                    <a:pt x="465" y="510"/>
                  </a:lnTo>
                  <a:lnTo>
                    <a:pt x="473" y="507"/>
                  </a:lnTo>
                  <a:lnTo>
                    <a:pt x="482" y="504"/>
                  </a:lnTo>
                  <a:lnTo>
                    <a:pt x="494" y="503"/>
                  </a:lnTo>
                  <a:lnTo>
                    <a:pt x="507" y="502"/>
                  </a:lnTo>
                  <a:lnTo>
                    <a:pt x="517" y="501"/>
                  </a:lnTo>
                  <a:lnTo>
                    <a:pt x="525" y="502"/>
                  </a:lnTo>
                  <a:lnTo>
                    <a:pt x="530" y="503"/>
                  </a:lnTo>
                  <a:lnTo>
                    <a:pt x="544" y="517"/>
                  </a:lnTo>
                  <a:lnTo>
                    <a:pt x="555" y="525"/>
                  </a:lnTo>
                  <a:lnTo>
                    <a:pt x="559" y="526"/>
                  </a:lnTo>
                  <a:lnTo>
                    <a:pt x="561" y="528"/>
                  </a:lnTo>
                  <a:lnTo>
                    <a:pt x="564" y="528"/>
                  </a:lnTo>
                  <a:lnTo>
                    <a:pt x="568" y="528"/>
                  </a:lnTo>
                  <a:lnTo>
                    <a:pt x="574" y="525"/>
                  </a:lnTo>
                  <a:lnTo>
                    <a:pt x="582" y="523"/>
                  </a:lnTo>
                  <a:lnTo>
                    <a:pt x="595" y="521"/>
                  </a:lnTo>
                  <a:lnTo>
                    <a:pt x="613" y="521"/>
                  </a:lnTo>
                  <a:lnTo>
                    <a:pt x="620" y="528"/>
                  </a:lnTo>
                  <a:lnTo>
                    <a:pt x="626" y="534"/>
                  </a:lnTo>
                  <a:lnTo>
                    <a:pt x="631" y="542"/>
                  </a:lnTo>
                  <a:lnTo>
                    <a:pt x="635" y="550"/>
                  </a:lnTo>
                  <a:lnTo>
                    <a:pt x="639" y="559"/>
                  </a:lnTo>
                  <a:lnTo>
                    <a:pt x="640" y="568"/>
                  </a:lnTo>
                  <a:lnTo>
                    <a:pt x="642" y="576"/>
                  </a:lnTo>
                  <a:lnTo>
                    <a:pt x="640" y="585"/>
                  </a:lnTo>
                  <a:lnTo>
                    <a:pt x="639" y="598"/>
                  </a:lnTo>
                  <a:lnTo>
                    <a:pt x="639" y="607"/>
                  </a:lnTo>
                  <a:lnTo>
                    <a:pt x="640" y="613"/>
                  </a:lnTo>
                  <a:lnTo>
                    <a:pt x="643" y="618"/>
                  </a:lnTo>
                  <a:lnTo>
                    <a:pt x="647" y="622"/>
                  </a:lnTo>
                  <a:lnTo>
                    <a:pt x="651" y="629"/>
                  </a:lnTo>
                  <a:lnTo>
                    <a:pt x="655" y="635"/>
                  </a:lnTo>
                  <a:lnTo>
                    <a:pt x="658" y="646"/>
                  </a:lnTo>
                  <a:lnTo>
                    <a:pt x="660" y="659"/>
                  </a:lnTo>
                  <a:lnTo>
                    <a:pt x="660" y="674"/>
                  </a:lnTo>
                  <a:lnTo>
                    <a:pt x="657" y="691"/>
                  </a:lnTo>
                  <a:lnTo>
                    <a:pt x="656" y="709"/>
                  </a:lnTo>
                  <a:lnTo>
                    <a:pt x="655" y="725"/>
                  </a:lnTo>
                  <a:lnTo>
                    <a:pt x="655" y="738"/>
                  </a:lnTo>
                  <a:lnTo>
                    <a:pt x="655" y="741"/>
                  </a:lnTo>
                  <a:lnTo>
                    <a:pt x="657" y="745"/>
                  </a:lnTo>
                  <a:lnTo>
                    <a:pt x="660" y="748"/>
                  </a:lnTo>
                  <a:lnTo>
                    <a:pt x="664" y="749"/>
                  </a:lnTo>
                  <a:lnTo>
                    <a:pt x="671" y="748"/>
                  </a:lnTo>
                  <a:lnTo>
                    <a:pt x="680" y="745"/>
                  </a:lnTo>
                  <a:lnTo>
                    <a:pt x="691" y="743"/>
                  </a:lnTo>
                  <a:lnTo>
                    <a:pt x="701" y="739"/>
                  </a:lnTo>
                  <a:lnTo>
                    <a:pt x="721" y="730"/>
                  </a:lnTo>
                  <a:lnTo>
                    <a:pt x="736" y="722"/>
                  </a:lnTo>
                  <a:lnTo>
                    <a:pt x="750" y="713"/>
                  </a:lnTo>
                  <a:lnTo>
                    <a:pt x="759" y="705"/>
                  </a:lnTo>
                  <a:lnTo>
                    <a:pt x="765" y="700"/>
                  </a:lnTo>
                  <a:lnTo>
                    <a:pt x="767" y="696"/>
                  </a:lnTo>
                  <a:lnTo>
                    <a:pt x="772" y="694"/>
                  </a:lnTo>
                  <a:lnTo>
                    <a:pt x="779" y="691"/>
                  </a:lnTo>
                  <a:lnTo>
                    <a:pt x="792" y="691"/>
                  </a:lnTo>
                  <a:lnTo>
                    <a:pt x="811" y="690"/>
                  </a:lnTo>
                  <a:lnTo>
                    <a:pt x="814" y="691"/>
                  </a:lnTo>
                  <a:lnTo>
                    <a:pt x="815" y="691"/>
                  </a:lnTo>
                  <a:lnTo>
                    <a:pt x="815" y="694"/>
                  </a:lnTo>
                  <a:lnTo>
                    <a:pt x="815" y="695"/>
                  </a:lnTo>
                  <a:lnTo>
                    <a:pt x="814" y="700"/>
                  </a:lnTo>
                  <a:lnTo>
                    <a:pt x="811" y="705"/>
                  </a:lnTo>
                  <a:lnTo>
                    <a:pt x="805" y="718"/>
                  </a:lnTo>
                  <a:lnTo>
                    <a:pt x="801" y="725"/>
                  </a:lnTo>
                  <a:lnTo>
                    <a:pt x="818" y="727"/>
                  </a:lnTo>
                  <a:lnTo>
                    <a:pt x="833" y="729"/>
                  </a:lnTo>
                  <a:lnTo>
                    <a:pt x="848" y="729"/>
                  </a:lnTo>
                  <a:lnTo>
                    <a:pt x="861" y="729"/>
                  </a:lnTo>
                  <a:lnTo>
                    <a:pt x="866" y="730"/>
                  </a:lnTo>
                  <a:lnTo>
                    <a:pt x="871" y="731"/>
                  </a:lnTo>
                  <a:lnTo>
                    <a:pt x="875" y="734"/>
                  </a:lnTo>
                  <a:lnTo>
                    <a:pt x="879" y="736"/>
                  </a:lnTo>
                  <a:lnTo>
                    <a:pt x="881" y="740"/>
                  </a:lnTo>
                  <a:lnTo>
                    <a:pt x="883" y="745"/>
                  </a:lnTo>
                  <a:lnTo>
                    <a:pt x="884" y="752"/>
                  </a:lnTo>
                  <a:lnTo>
                    <a:pt x="885" y="761"/>
                  </a:lnTo>
                  <a:lnTo>
                    <a:pt x="885" y="770"/>
                  </a:lnTo>
                  <a:lnTo>
                    <a:pt x="886" y="779"/>
                  </a:lnTo>
                  <a:lnTo>
                    <a:pt x="888" y="786"/>
                  </a:lnTo>
                  <a:lnTo>
                    <a:pt x="890" y="791"/>
                  </a:lnTo>
                  <a:lnTo>
                    <a:pt x="893" y="795"/>
                  </a:lnTo>
                  <a:lnTo>
                    <a:pt x="895" y="797"/>
                  </a:lnTo>
                  <a:lnTo>
                    <a:pt x="898" y="798"/>
                  </a:lnTo>
                  <a:lnTo>
                    <a:pt x="901" y="798"/>
                  </a:lnTo>
                  <a:lnTo>
                    <a:pt x="905" y="798"/>
                  </a:lnTo>
                  <a:lnTo>
                    <a:pt x="907" y="796"/>
                  </a:lnTo>
                  <a:lnTo>
                    <a:pt x="910" y="793"/>
                  </a:lnTo>
                  <a:lnTo>
                    <a:pt x="912" y="789"/>
                  </a:lnTo>
                  <a:lnTo>
                    <a:pt x="915" y="784"/>
                  </a:lnTo>
                  <a:lnTo>
                    <a:pt x="916" y="779"/>
                  </a:lnTo>
                  <a:lnTo>
                    <a:pt x="918" y="773"/>
                  </a:lnTo>
                  <a:lnTo>
                    <a:pt x="918" y="766"/>
                  </a:lnTo>
                  <a:lnTo>
                    <a:pt x="918" y="756"/>
                  </a:lnTo>
                  <a:lnTo>
                    <a:pt x="918" y="748"/>
                  </a:lnTo>
                  <a:lnTo>
                    <a:pt x="918" y="743"/>
                  </a:lnTo>
                  <a:lnTo>
                    <a:pt x="920" y="739"/>
                  </a:lnTo>
                  <a:lnTo>
                    <a:pt x="923" y="738"/>
                  </a:lnTo>
                  <a:lnTo>
                    <a:pt x="929" y="736"/>
                  </a:lnTo>
                  <a:lnTo>
                    <a:pt x="938" y="736"/>
                  </a:lnTo>
                  <a:lnTo>
                    <a:pt x="950" y="736"/>
                  </a:lnTo>
                  <a:lnTo>
                    <a:pt x="952" y="738"/>
                  </a:lnTo>
                  <a:lnTo>
                    <a:pt x="955" y="744"/>
                  </a:lnTo>
                  <a:lnTo>
                    <a:pt x="958" y="753"/>
                  </a:lnTo>
                  <a:lnTo>
                    <a:pt x="962" y="763"/>
                  </a:lnTo>
                  <a:lnTo>
                    <a:pt x="965" y="775"/>
                  </a:lnTo>
                  <a:lnTo>
                    <a:pt x="971" y="786"/>
                  </a:lnTo>
                  <a:lnTo>
                    <a:pt x="975" y="791"/>
                  </a:lnTo>
                  <a:lnTo>
                    <a:pt x="978" y="796"/>
                  </a:lnTo>
                  <a:lnTo>
                    <a:pt x="984" y="800"/>
                  </a:lnTo>
                  <a:lnTo>
                    <a:pt x="989" y="802"/>
                  </a:lnTo>
                  <a:lnTo>
                    <a:pt x="999" y="808"/>
                  </a:lnTo>
                  <a:lnTo>
                    <a:pt x="1015" y="815"/>
                  </a:lnTo>
                  <a:lnTo>
                    <a:pt x="1034" y="823"/>
                  </a:lnTo>
                  <a:lnTo>
                    <a:pt x="1054" y="828"/>
                  </a:lnTo>
                  <a:lnTo>
                    <a:pt x="1063" y="830"/>
                  </a:lnTo>
                  <a:lnTo>
                    <a:pt x="1070" y="830"/>
                  </a:lnTo>
                  <a:lnTo>
                    <a:pt x="1078" y="828"/>
                  </a:lnTo>
                  <a:lnTo>
                    <a:pt x="1083" y="826"/>
                  </a:lnTo>
                  <a:lnTo>
                    <a:pt x="1085" y="824"/>
                  </a:lnTo>
                  <a:lnTo>
                    <a:pt x="1086" y="822"/>
                  </a:lnTo>
                  <a:lnTo>
                    <a:pt x="1087" y="818"/>
                  </a:lnTo>
                  <a:lnTo>
                    <a:pt x="1087" y="814"/>
                  </a:lnTo>
                  <a:lnTo>
                    <a:pt x="1085" y="805"/>
                  </a:lnTo>
                  <a:lnTo>
                    <a:pt x="1079" y="793"/>
                  </a:lnTo>
                  <a:lnTo>
                    <a:pt x="1072" y="778"/>
                  </a:lnTo>
                  <a:lnTo>
                    <a:pt x="1066" y="763"/>
                  </a:lnTo>
                  <a:lnTo>
                    <a:pt x="1061" y="749"/>
                  </a:lnTo>
                  <a:lnTo>
                    <a:pt x="1057" y="736"/>
                  </a:lnTo>
                  <a:lnTo>
                    <a:pt x="1055" y="725"/>
                  </a:lnTo>
                  <a:lnTo>
                    <a:pt x="1052" y="714"/>
                  </a:lnTo>
                  <a:lnTo>
                    <a:pt x="1051" y="703"/>
                  </a:lnTo>
                  <a:lnTo>
                    <a:pt x="1051" y="692"/>
                  </a:lnTo>
                  <a:lnTo>
                    <a:pt x="1054" y="670"/>
                  </a:lnTo>
                  <a:lnTo>
                    <a:pt x="1056" y="646"/>
                  </a:lnTo>
                  <a:lnTo>
                    <a:pt x="1061" y="617"/>
                  </a:lnTo>
                  <a:lnTo>
                    <a:pt x="1066" y="583"/>
                  </a:lnTo>
                  <a:lnTo>
                    <a:pt x="1068" y="565"/>
                  </a:lnTo>
                  <a:lnTo>
                    <a:pt x="1066" y="551"/>
                  </a:lnTo>
                  <a:lnTo>
                    <a:pt x="1064" y="541"/>
                  </a:lnTo>
                  <a:lnTo>
                    <a:pt x="1060" y="532"/>
                  </a:lnTo>
                  <a:lnTo>
                    <a:pt x="1055" y="523"/>
                  </a:lnTo>
                  <a:lnTo>
                    <a:pt x="1052" y="513"/>
                  </a:lnTo>
                  <a:lnTo>
                    <a:pt x="1048" y="503"/>
                  </a:lnTo>
                  <a:lnTo>
                    <a:pt x="1048" y="490"/>
                  </a:lnTo>
                  <a:lnTo>
                    <a:pt x="1046" y="475"/>
                  </a:lnTo>
                  <a:lnTo>
                    <a:pt x="1042" y="455"/>
                  </a:lnTo>
                  <a:lnTo>
                    <a:pt x="1035" y="434"/>
                  </a:lnTo>
                  <a:lnTo>
                    <a:pt x="1029" y="414"/>
                  </a:lnTo>
                  <a:lnTo>
                    <a:pt x="1025" y="393"/>
                  </a:lnTo>
                  <a:lnTo>
                    <a:pt x="1022" y="375"/>
                  </a:lnTo>
                  <a:lnTo>
                    <a:pt x="1024" y="367"/>
                  </a:lnTo>
                  <a:lnTo>
                    <a:pt x="1025" y="361"/>
                  </a:lnTo>
                  <a:lnTo>
                    <a:pt x="1028" y="354"/>
                  </a:lnTo>
                  <a:lnTo>
                    <a:pt x="1032" y="349"/>
                  </a:lnTo>
                  <a:lnTo>
                    <a:pt x="1042" y="341"/>
                  </a:lnTo>
                  <a:lnTo>
                    <a:pt x="1048" y="333"/>
                  </a:lnTo>
                  <a:lnTo>
                    <a:pt x="1052" y="327"/>
                  </a:lnTo>
                  <a:lnTo>
                    <a:pt x="1054" y="320"/>
                  </a:lnTo>
                  <a:lnTo>
                    <a:pt x="1052" y="314"/>
                  </a:lnTo>
                  <a:lnTo>
                    <a:pt x="1050" y="309"/>
                  </a:lnTo>
                  <a:lnTo>
                    <a:pt x="1046" y="302"/>
                  </a:lnTo>
                  <a:lnTo>
                    <a:pt x="1041" y="297"/>
                  </a:lnTo>
                  <a:lnTo>
                    <a:pt x="1028" y="287"/>
                  </a:lnTo>
                  <a:lnTo>
                    <a:pt x="1016" y="276"/>
                  </a:lnTo>
                  <a:lnTo>
                    <a:pt x="1011" y="270"/>
                  </a:lnTo>
                  <a:lnTo>
                    <a:pt x="1006" y="265"/>
                  </a:lnTo>
                  <a:lnTo>
                    <a:pt x="1003" y="257"/>
                  </a:lnTo>
                  <a:lnTo>
                    <a:pt x="1002" y="251"/>
                  </a:lnTo>
                  <a:lnTo>
                    <a:pt x="1009" y="249"/>
                  </a:lnTo>
                  <a:lnTo>
                    <a:pt x="1017" y="249"/>
                  </a:lnTo>
                  <a:lnTo>
                    <a:pt x="1025" y="249"/>
                  </a:lnTo>
                  <a:lnTo>
                    <a:pt x="1034" y="252"/>
                  </a:lnTo>
                  <a:lnTo>
                    <a:pt x="1052" y="257"/>
                  </a:lnTo>
                  <a:lnTo>
                    <a:pt x="1070" y="265"/>
                  </a:lnTo>
                  <a:lnTo>
                    <a:pt x="1105" y="283"/>
                  </a:lnTo>
                  <a:lnTo>
                    <a:pt x="1135" y="296"/>
                  </a:lnTo>
                  <a:lnTo>
                    <a:pt x="1155" y="300"/>
                  </a:lnTo>
                  <a:lnTo>
                    <a:pt x="1180" y="304"/>
                  </a:lnTo>
                  <a:lnTo>
                    <a:pt x="1209" y="308"/>
                  </a:lnTo>
                  <a:lnTo>
                    <a:pt x="1235" y="315"/>
                  </a:lnTo>
                  <a:lnTo>
                    <a:pt x="1247" y="319"/>
                  </a:lnTo>
                  <a:lnTo>
                    <a:pt x="1256" y="326"/>
                  </a:lnTo>
                  <a:lnTo>
                    <a:pt x="1260" y="328"/>
                  </a:lnTo>
                  <a:lnTo>
                    <a:pt x="1262" y="332"/>
                  </a:lnTo>
                  <a:lnTo>
                    <a:pt x="1263" y="336"/>
                  </a:lnTo>
                  <a:lnTo>
                    <a:pt x="1265" y="340"/>
                  </a:lnTo>
                  <a:lnTo>
                    <a:pt x="1266" y="345"/>
                  </a:lnTo>
                  <a:lnTo>
                    <a:pt x="1265" y="349"/>
                  </a:lnTo>
                  <a:lnTo>
                    <a:pt x="1263" y="355"/>
                  </a:lnTo>
                  <a:lnTo>
                    <a:pt x="1260" y="361"/>
                  </a:lnTo>
                  <a:lnTo>
                    <a:pt x="1256" y="367"/>
                  </a:lnTo>
                  <a:lnTo>
                    <a:pt x="1250" y="374"/>
                  </a:lnTo>
                  <a:lnTo>
                    <a:pt x="1244" y="381"/>
                  </a:lnTo>
                  <a:lnTo>
                    <a:pt x="1236" y="388"/>
                  </a:lnTo>
                  <a:lnTo>
                    <a:pt x="1230" y="394"/>
                  </a:lnTo>
                  <a:lnTo>
                    <a:pt x="1226" y="401"/>
                  </a:lnTo>
                  <a:lnTo>
                    <a:pt x="1223" y="406"/>
                  </a:lnTo>
                  <a:lnTo>
                    <a:pt x="1223" y="412"/>
                  </a:lnTo>
                  <a:lnTo>
                    <a:pt x="1223" y="418"/>
                  </a:lnTo>
                  <a:lnTo>
                    <a:pt x="1225" y="423"/>
                  </a:lnTo>
                  <a:lnTo>
                    <a:pt x="1227" y="428"/>
                  </a:lnTo>
                  <a:lnTo>
                    <a:pt x="1230" y="432"/>
                  </a:lnTo>
                  <a:lnTo>
                    <a:pt x="1236" y="442"/>
                  </a:lnTo>
                  <a:lnTo>
                    <a:pt x="1240" y="453"/>
                  </a:lnTo>
                  <a:lnTo>
                    <a:pt x="1241" y="456"/>
                  </a:lnTo>
                  <a:lnTo>
                    <a:pt x="1241" y="462"/>
                  </a:lnTo>
                  <a:lnTo>
                    <a:pt x="1239" y="468"/>
                  </a:lnTo>
                  <a:lnTo>
                    <a:pt x="1236" y="473"/>
                  </a:lnTo>
                  <a:lnTo>
                    <a:pt x="1228" y="484"/>
                  </a:lnTo>
                  <a:lnTo>
                    <a:pt x="1225" y="491"/>
                  </a:lnTo>
                  <a:lnTo>
                    <a:pt x="1223" y="499"/>
                  </a:lnTo>
                  <a:lnTo>
                    <a:pt x="1225" y="504"/>
                  </a:lnTo>
                  <a:lnTo>
                    <a:pt x="1227" y="510"/>
                  </a:lnTo>
                  <a:lnTo>
                    <a:pt x="1232" y="512"/>
                  </a:lnTo>
                  <a:lnTo>
                    <a:pt x="1239" y="515"/>
                  </a:lnTo>
                  <a:lnTo>
                    <a:pt x="1248" y="516"/>
                  </a:lnTo>
                  <a:lnTo>
                    <a:pt x="1266" y="516"/>
                  </a:lnTo>
                  <a:lnTo>
                    <a:pt x="1285" y="515"/>
                  </a:lnTo>
                  <a:lnTo>
                    <a:pt x="1302" y="512"/>
                  </a:lnTo>
                  <a:lnTo>
                    <a:pt x="1317" y="510"/>
                  </a:lnTo>
                  <a:lnTo>
                    <a:pt x="1329" y="511"/>
                  </a:lnTo>
                  <a:lnTo>
                    <a:pt x="1344" y="516"/>
                  </a:lnTo>
                  <a:lnTo>
                    <a:pt x="1359" y="521"/>
                  </a:lnTo>
                  <a:lnTo>
                    <a:pt x="1376" y="529"/>
                  </a:lnTo>
                  <a:lnTo>
                    <a:pt x="1410" y="545"/>
                  </a:lnTo>
                  <a:lnTo>
                    <a:pt x="1436" y="558"/>
                  </a:lnTo>
                  <a:lnTo>
                    <a:pt x="1441" y="560"/>
                  </a:lnTo>
                  <a:lnTo>
                    <a:pt x="1445" y="564"/>
                  </a:lnTo>
                  <a:lnTo>
                    <a:pt x="1449" y="568"/>
                  </a:lnTo>
                  <a:lnTo>
                    <a:pt x="1451" y="573"/>
                  </a:lnTo>
                  <a:lnTo>
                    <a:pt x="1456" y="582"/>
                  </a:lnTo>
                  <a:lnTo>
                    <a:pt x="1460" y="594"/>
                  </a:lnTo>
                  <a:lnTo>
                    <a:pt x="1463" y="603"/>
                  </a:lnTo>
                  <a:lnTo>
                    <a:pt x="1467" y="612"/>
                  </a:lnTo>
                  <a:lnTo>
                    <a:pt x="1468" y="615"/>
                  </a:lnTo>
                  <a:lnTo>
                    <a:pt x="1471" y="617"/>
                  </a:lnTo>
                  <a:lnTo>
                    <a:pt x="1473" y="618"/>
                  </a:lnTo>
                  <a:lnTo>
                    <a:pt x="1476" y="618"/>
                  </a:lnTo>
                  <a:lnTo>
                    <a:pt x="1696" y="612"/>
                  </a:lnTo>
                  <a:lnTo>
                    <a:pt x="1717" y="612"/>
                  </a:lnTo>
                  <a:lnTo>
                    <a:pt x="1748" y="615"/>
                  </a:lnTo>
                  <a:lnTo>
                    <a:pt x="1765" y="615"/>
                  </a:lnTo>
                  <a:lnTo>
                    <a:pt x="1779" y="615"/>
                  </a:lnTo>
                  <a:lnTo>
                    <a:pt x="1784" y="615"/>
                  </a:lnTo>
                  <a:lnTo>
                    <a:pt x="1789" y="613"/>
                  </a:lnTo>
                  <a:lnTo>
                    <a:pt x="1792" y="612"/>
                  </a:lnTo>
                  <a:lnTo>
                    <a:pt x="1793" y="611"/>
                  </a:lnTo>
                  <a:lnTo>
                    <a:pt x="1792" y="611"/>
                  </a:lnTo>
                  <a:lnTo>
                    <a:pt x="1792" y="609"/>
                  </a:lnTo>
                  <a:lnTo>
                    <a:pt x="1774" y="604"/>
                  </a:lnTo>
                  <a:lnTo>
                    <a:pt x="1745" y="596"/>
                  </a:lnTo>
                  <a:lnTo>
                    <a:pt x="1709" y="585"/>
                  </a:lnTo>
                  <a:lnTo>
                    <a:pt x="1673" y="570"/>
                  </a:lnTo>
                  <a:lnTo>
                    <a:pt x="1656" y="561"/>
                  </a:lnTo>
                  <a:lnTo>
                    <a:pt x="1642" y="554"/>
                  </a:lnTo>
                  <a:lnTo>
                    <a:pt x="1629" y="545"/>
                  </a:lnTo>
                  <a:lnTo>
                    <a:pt x="1620" y="534"/>
                  </a:lnTo>
                  <a:lnTo>
                    <a:pt x="1616" y="529"/>
                  </a:lnTo>
                  <a:lnTo>
                    <a:pt x="1613" y="524"/>
                  </a:lnTo>
                  <a:lnTo>
                    <a:pt x="1612" y="519"/>
                  </a:lnTo>
                  <a:lnTo>
                    <a:pt x="1612" y="513"/>
                  </a:lnTo>
                  <a:lnTo>
                    <a:pt x="1613" y="508"/>
                  </a:lnTo>
                  <a:lnTo>
                    <a:pt x="1616" y="503"/>
                  </a:lnTo>
                  <a:lnTo>
                    <a:pt x="1620" y="498"/>
                  </a:lnTo>
                  <a:lnTo>
                    <a:pt x="1625" y="491"/>
                  </a:lnTo>
                  <a:lnTo>
                    <a:pt x="1639" y="481"/>
                  </a:lnTo>
                  <a:lnTo>
                    <a:pt x="1655" y="472"/>
                  </a:lnTo>
                  <a:lnTo>
                    <a:pt x="1671" y="463"/>
                  </a:lnTo>
                  <a:lnTo>
                    <a:pt x="1690" y="456"/>
                  </a:lnTo>
                  <a:lnTo>
                    <a:pt x="1709" y="451"/>
                  </a:lnTo>
                  <a:lnTo>
                    <a:pt x="1730" y="446"/>
                  </a:lnTo>
                  <a:lnTo>
                    <a:pt x="1751" y="442"/>
                  </a:lnTo>
                  <a:lnTo>
                    <a:pt x="1773" y="440"/>
                  </a:lnTo>
                  <a:lnTo>
                    <a:pt x="1815" y="434"/>
                  </a:lnTo>
                  <a:lnTo>
                    <a:pt x="1858" y="431"/>
                  </a:lnTo>
                  <a:lnTo>
                    <a:pt x="1879" y="428"/>
                  </a:lnTo>
                  <a:lnTo>
                    <a:pt x="1898" y="425"/>
                  </a:lnTo>
                  <a:lnTo>
                    <a:pt x="1918" y="422"/>
                  </a:lnTo>
                  <a:lnTo>
                    <a:pt x="1934" y="418"/>
                  </a:lnTo>
                  <a:lnTo>
                    <a:pt x="2011" y="398"/>
                  </a:lnTo>
                  <a:lnTo>
                    <a:pt x="2034" y="389"/>
                  </a:lnTo>
                  <a:lnTo>
                    <a:pt x="2060" y="380"/>
                  </a:lnTo>
                  <a:lnTo>
                    <a:pt x="2073" y="375"/>
                  </a:lnTo>
                  <a:lnTo>
                    <a:pt x="2085" y="370"/>
                  </a:lnTo>
                  <a:lnTo>
                    <a:pt x="2095" y="363"/>
                  </a:lnTo>
                  <a:lnTo>
                    <a:pt x="2104" y="357"/>
                  </a:lnTo>
                  <a:lnTo>
                    <a:pt x="2112" y="348"/>
                  </a:lnTo>
                  <a:lnTo>
                    <a:pt x="2121" y="339"/>
                  </a:lnTo>
                  <a:lnTo>
                    <a:pt x="2126" y="333"/>
                  </a:lnTo>
                  <a:lnTo>
                    <a:pt x="2131" y="331"/>
                  </a:lnTo>
                  <a:lnTo>
                    <a:pt x="2137" y="328"/>
                  </a:lnTo>
                  <a:lnTo>
                    <a:pt x="2140" y="327"/>
                  </a:lnTo>
                  <a:lnTo>
                    <a:pt x="2155" y="330"/>
                  </a:lnTo>
                  <a:lnTo>
                    <a:pt x="2165" y="328"/>
                  </a:lnTo>
                  <a:lnTo>
                    <a:pt x="2164" y="319"/>
                  </a:lnTo>
                  <a:lnTo>
                    <a:pt x="2160" y="310"/>
                  </a:lnTo>
                  <a:lnTo>
                    <a:pt x="2156" y="302"/>
                  </a:lnTo>
                  <a:lnTo>
                    <a:pt x="2151" y="295"/>
                  </a:lnTo>
                  <a:lnTo>
                    <a:pt x="2147" y="284"/>
                  </a:lnTo>
                  <a:lnTo>
                    <a:pt x="2146" y="274"/>
                  </a:lnTo>
                  <a:lnTo>
                    <a:pt x="2147" y="261"/>
                  </a:lnTo>
                  <a:lnTo>
                    <a:pt x="2150" y="247"/>
                  </a:lnTo>
                  <a:lnTo>
                    <a:pt x="2153" y="232"/>
                  </a:lnTo>
                  <a:lnTo>
                    <a:pt x="2157" y="217"/>
                  </a:lnTo>
                  <a:lnTo>
                    <a:pt x="2164" y="201"/>
                  </a:lnTo>
                  <a:lnTo>
                    <a:pt x="2170" y="184"/>
                  </a:lnTo>
                  <a:lnTo>
                    <a:pt x="2186" y="152"/>
                  </a:lnTo>
                  <a:lnTo>
                    <a:pt x="2200" y="121"/>
                  </a:lnTo>
                  <a:lnTo>
                    <a:pt x="2214" y="95"/>
                  </a:lnTo>
                  <a:lnTo>
                    <a:pt x="2223" y="74"/>
                  </a:lnTo>
                  <a:lnTo>
                    <a:pt x="2229" y="64"/>
                  </a:lnTo>
                  <a:lnTo>
                    <a:pt x="2234" y="56"/>
                  </a:lnTo>
                  <a:lnTo>
                    <a:pt x="2238" y="48"/>
                  </a:lnTo>
                  <a:lnTo>
                    <a:pt x="2243" y="43"/>
                  </a:lnTo>
                  <a:lnTo>
                    <a:pt x="2248" y="39"/>
                  </a:lnTo>
                  <a:lnTo>
                    <a:pt x="2253" y="35"/>
                  </a:lnTo>
                  <a:lnTo>
                    <a:pt x="2258" y="34"/>
                  </a:lnTo>
                  <a:lnTo>
                    <a:pt x="2264" y="32"/>
                  </a:lnTo>
                  <a:lnTo>
                    <a:pt x="2291" y="30"/>
                  </a:lnTo>
                  <a:lnTo>
                    <a:pt x="2331" y="29"/>
                  </a:lnTo>
                  <a:lnTo>
                    <a:pt x="2354" y="26"/>
                  </a:lnTo>
                  <a:lnTo>
                    <a:pt x="2380" y="24"/>
                  </a:lnTo>
                  <a:lnTo>
                    <a:pt x="2406" y="21"/>
                  </a:lnTo>
                  <a:lnTo>
                    <a:pt x="2433" y="19"/>
                  </a:lnTo>
                  <a:lnTo>
                    <a:pt x="2459" y="16"/>
                  </a:lnTo>
                  <a:lnTo>
                    <a:pt x="2486" y="12"/>
                  </a:lnTo>
                  <a:lnTo>
                    <a:pt x="2512" y="7"/>
                  </a:lnTo>
                  <a:lnTo>
                    <a:pt x="2537" y="0"/>
                  </a:lnTo>
                  <a:lnTo>
                    <a:pt x="2537" y="0"/>
                  </a:lnTo>
                  <a:lnTo>
                    <a:pt x="2550" y="38"/>
                  </a:lnTo>
                  <a:lnTo>
                    <a:pt x="2538" y="54"/>
                  </a:lnTo>
                  <a:lnTo>
                    <a:pt x="2525" y="68"/>
                  </a:lnTo>
                  <a:lnTo>
                    <a:pt x="2520" y="76"/>
                  </a:lnTo>
                  <a:lnTo>
                    <a:pt x="2516" y="83"/>
                  </a:lnTo>
                  <a:lnTo>
                    <a:pt x="2515" y="92"/>
                  </a:lnTo>
                  <a:lnTo>
                    <a:pt x="2515" y="104"/>
                  </a:lnTo>
                  <a:lnTo>
                    <a:pt x="2519" y="126"/>
                  </a:lnTo>
                  <a:lnTo>
                    <a:pt x="2525" y="144"/>
                  </a:lnTo>
                  <a:lnTo>
                    <a:pt x="2528" y="152"/>
                  </a:lnTo>
                  <a:lnTo>
                    <a:pt x="2532" y="160"/>
                  </a:lnTo>
                  <a:lnTo>
                    <a:pt x="2536" y="165"/>
                  </a:lnTo>
                  <a:lnTo>
                    <a:pt x="2541" y="170"/>
                  </a:lnTo>
                  <a:lnTo>
                    <a:pt x="2546" y="175"/>
                  </a:lnTo>
                  <a:lnTo>
                    <a:pt x="2552" y="178"/>
                  </a:lnTo>
                  <a:lnTo>
                    <a:pt x="2559" y="179"/>
                  </a:lnTo>
                  <a:lnTo>
                    <a:pt x="2567" y="181"/>
                  </a:lnTo>
                  <a:lnTo>
                    <a:pt x="2574" y="179"/>
                  </a:lnTo>
                  <a:lnTo>
                    <a:pt x="2584" y="177"/>
                  </a:lnTo>
                  <a:lnTo>
                    <a:pt x="2594" y="174"/>
                  </a:lnTo>
                  <a:lnTo>
                    <a:pt x="2604" y="169"/>
                  </a:lnTo>
                  <a:lnTo>
                    <a:pt x="2612" y="165"/>
                  </a:lnTo>
                  <a:lnTo>
                    <a:pt x="2620" y="162"/>
                  </a:lnTo>
                  <a:lnTo>
                    <a:pt x="2628" y="161"/>
                  </a:lnTo>
                  <a:lnTo>
                    <a:pt x="2634" y="160"/>
                  </a:lnTo>
                  <a:lnTo>
                    <a:pt x="2639" y="161"/>
                  </a:lnTo>
                  <a:lnTo>
                    <a:pt x="2644" y="161"/>
                  </a:lnTo>
                  <a:lnTo>
                    <a:pt x="2650" y="164"/>
                  </a:lnTo>
                  <a:lnTo>
                    <a:pt x="2653" y="166"/>
                  </a:lnTo>
                  <a:lnTo>
                    <a:pt x="2657" y="170"/>
                  </a:lnTo>
                  <a:lnTo>
                    <a:pt x="2660" y="174"/>
                  </a:lnTo>
                  <a:lnTo>
                    <a:pt x="2661" y="179"/>
                  </a:lnTo>
                  <a:lnTo>
                    <a:pt x="2663" y="186"/>
                  </a:lnTo>
                  <a:lnTo>
                    <a:pt x="2664" y="192"/>
                  </a:lnTo>
                  <a:lnTo>
                    <a:pt x="2664" y="199"/>
                  </a:lnTo>
                  <a:lnTo>
                    <a:pt x="2663" y="206"/>
                  </a:lnTo>
                  <a:lnTo>
                    <a:pt x="2661" y="216"/>
                  </a:lnTo>
                  <a:lnTo>
                    <a:pt x="2657" y="234"/>
                  </a:lnTo>
                  <a:lnTo>
                    <a:pt x="2656" y="249"/>
                  </a:lnTo>
                  <a:lnTo>
                    <a:pt x="2656" y="262"/>
                  </a:lnTo>
                  <a:lnTo>
                    <a:pt x="2659" y="273"/>
                  </a:lnTo>
                  <a:lnTo>
                    <a:pt x="2663" y="282"/>
                  </a:lnTo>
                  <a:lnTo>
                    <a:pt x="2668" y="288"/>
                  </a:lnTo>
                  <a:lnTo>
                    <a:pt x="2673" y="295"/>
                  </a:lnTo>
                  <a:lnTo>
                    <a:pt x="2681" y="300"/>
                  </a:lnTo>
                  <a:lnTo>
                    <a:pt x="2696" y="310"/>
                  </a:lnTo>
                  <a:lnTo>
                    <a:pt x="2712" y="320"/>
                  </a:lnTo>
                  <a:lnTo>
                    <a:pt x="2718" y="327"/>
                  </a:lnTo>
                  <a:lnTo>
                    <a:pt x="2725" y="336"/>
                  </a:lnTo>
                  <a:lnTo>
                    <a:pt x="2731" y="345"/>
                  </a:lnTo>
                  <a:lnTo>
                    <a:pt x="2735" y="357"/>
                  </a:lnTo>
                  <a:lnTo>
                    <a:pt x="2739" y="368"/>
                  </a:lnTo>
                  <a:lnTo>
                    <a:pt x="2743" y="380"/>
                  </a:lnTo>
                  <a:lnTo>
                    <a:pt x="2748" y="390"/>
                  </a:lnTo>
                  <a:lnTo>
                    <a:pt x="2753" y="401"/>
                  </a:lnTo>
                  <a:lnTo>
                    <a:pt x="2760" y="410"/>
                  </a:lnTo>
                  <a:lnTo>
                    <a:pt x="2767" y="419"/>
                  </a:lnTo>
                  <a:lnTo>
                    <a:pt x="2777" y="427"/>
                  </a:lnTo>
                  <a:lnTo>
                    <a:pt x="2787" y="434"/>
                  </a:lnTo>
                  <a:lnTo>
                    <a:pt x="2799" y="438"/>
                  </a:lnTo>
                  <a:lnTo>
                    <a:pt x="2810" y="441"/>
                  </a:lnTo>
                  <a:lnTo>
                    <a:pt x="2821" y="444"/>
                  </a:lnTo>
                  <a:lnTo>
                    <a:pt x="2832" y="445"/>
                  </a:lnTo>
                  <a:lnTo>
                    <a:pt x="2841" y="447"/>
                  </a:lnTo>
                  <a:lnTo>
                    <a:pt x="2850" y="453"/>
                  </a:lnTo>
                  <a:lnTo>
                    <a:pt x="2856" y="456"/>
                  </a:lnTo>
                  <a:lnTo>
                    <a:pt x="2859" y="460"/>
                  </a:lnTo>
                  <a:lnTo>
                    <a:pt x="2863" y="466"/>
                  </a:lnTo>
                  <a:lnTo>
                    <a:pt x="2867" y="473"/>
                  </a:lnTo>
                  <a:lnTo>
                    <a:pt x="2865" y="493"/>
                  </a:lnTo>
                  <a:lnTo>
                    <a:pt x="2865" y="515"/>
                  </a:lnTo>
                  <a:lnTo>
                    <a:pt x="2866" y="538"/>
                  </a:lnTo>
                  <a:lnTo>
                    <a:pt x="2870" y="561"/>
                  </a:lnTo>
                  <a:lnTo>
                    <a:pt x="2875" y="583"/>
                  </a:lnTo>
                  <a:lnTo>
                    <a:pt x="2881" y="605"/>
                  </a:lnTo>
                  <a:lnTo>
                    <a:pt x="2887" y="616"/>
                  </a:lnTo>
                  <a:lnTo>
                    <a:pt x="2891" y="625"/>
                  </a:lnTo>
                  <a:lnTo>
                    <a:pt x="2896" y="634"/>
                  </a:lnTo>
                  <a:lnTo>
                    <a:pt x="2902" y="642"/>
                  </a:lnTo>
                  <a:lnTo>
                    <a:pt x="2905" y="646"/>
                  </a:lnTo>
                  <a:lnTo>
                    <a:pt x="2909" y="648"/>
                  </a:lnTo>
                  <a:lnTo>
                    <a:pt x="2911" y="651"/>
                  </a:lnTo>
                  <a:lnTo>
                    <a:pt x="2915" y="652"/>
                  </a:lnTo>
                  <a:lnTo>
                    <a:pt x="2922" y="652"/>
                  </a:lnTo>
                  <a:lnTo>
                    <a:pt x="2929" y="649"/>
                  </a:lnTo>
                  <a:lnTo>
                    <a:pt x="2936" y="644"/>
                  </a:lnTo>
                  <a:lnTo>
                    <a:pt x="2944" y="639"/>
                  </a:lnTo>
                  <a:lnTo>
                    <a:pt x="2951" y="631"/>
                  </a:lnTo>
                  <a:lnTo>
                    <a:pt x="2959" y="622"/>
                  </a:lnTo>
                  <a:lnTo>
                    <a:pt x="2973" y="605"/>
                  </a:lnTo>
                  <a:lnTo>
                    <a:pt x="2989" y="589"/>
                  </a:lnTo>
                  <a:lnTo>
                    <a:pt x="2995" y="582"/>
                  </a:lnTo>
                  <a:lnTo>
                    <a:pt x="3003" y="578"/>
                  </a:lnTo>
                  <a:lnTo>
                    <a:pt x="3010" y="574"/>
                  </a:lnTo>
                  <a:lnTo>
                    <a:pt x="3016" y="574"/>
                  </a:lnTo>
                  <a:lnTo>
                    <a:pt x="3021" y="577"/>
                  </a:lnTo>
                  <a:lnTo>
                    <a:pt x="3027" y="581"/>
                  </a:lnTo>
                  <a:lnTo>
                    <a:pt x="3030" y="585"/>
                  </a:lnTo>
                  <a:lnTo>
                    <a:pt x="3033" y="591"/>
                  </a:lnTo>
                  <a:lnTo>
                    <a:pt x="3040" y="607"/>
                  </a:lnTo>
                  <a:lnTo>
                    <a:pt x="3043" y="624"/>
                  </a:lnTo>
                  <a:lnTo>
                    <a:pt x="3050" y="660"/>
                  </a:lnTo>
                  <a:lnTo>
                    <a:pt x="3056" y="687"/>
                  </a:lnTo>
                  <a:lnTo>
                    <a:pt x="3063" y="701"/>
                  </a:lnTo>
                  <a:lnTo>
                    <a:pt x="3071" y="714"/>
                  </a:lnTo>
                  <a:lnTo>
                    <a:pt x="3080" y="726"/>
                  </a:lnTo>
                  <a:lnTo>
                    <a:pt x="3089" y="736"/>
                  </a:lnTo>
                  <a:lnTo>
                    <a:pt x="3109" y="757"/>
                  </a:lnTo>
                  <a:lnTo>
                    <a:pt x="3132" y="778"/>
                  </a:lnTo>
                  <a:lnTo>
                    <a:pt x="3137" y="783"/>
                  </a:lnTo>
                  <a:lnTo>
                    <a:pt x="3142" y="789"/>
                  </a:lnTo>
                  <a:lnTo>
                    <a:pt x="3146" y="797"/>
                  </a:lnTo>
                  <a:lnTo>
                    <a:pt x="3150" y="806"/>
                  </a:lnTo>
                  <a:lnTo>
                    <a:pt x="3157" y="823"/>
                  </a:lnTo>
                  <a:lnTo>
                    <a:pt x="3165" y="841"/>
                  </a:lnTo>
                  <a:lnTo>
                    <a:pt x="3169" y="849"/>
                  </a:lnTo>
                  <a:lnTo>
                    <a:pt x="3174" y="857"/>
                  </a:lnTo>
                  <a:lnTo>
                    <a:pt x="3179" y="865"/>
                  </a:lnTo>
                  <a:lnTo>
                    <a:pt x="3185" y="871"/>
                  </a:lnTo>
                  <a:lnTo>
                    <a:pt x="3191" y="876"/>
                  </a:lnTo>
                  <a:lnTo>
                    <a:pt x="3198" y="880"/>
                  </a:lnTo>
                  <a:lnTo>
                    <a:pt x="3205" y="883"/>
                  </a:lnTo>
                  <a:lnTo>
                    <a:pt x="3214" y="883"/>
                  </a:lnTo>
                  <a:lnTo>
                    <a:pt x="3253" y="883"/>
                  </a:lnTo>
                  <a:lnTo>
                    <a:pt x="3279" y="884"/>
                  </a:lnTo>
                  <a:lnTo>
                    <a:pt x="3290" y="887"/>
                  </a:lnTo>
                  <a:lnTo>
                    <a:pt x="3303" y="893"/>
                  </a:lnTo>
                  <a:lnTo>
                    <a:pt x="3318" y="901"/>
                  </a:lnTo>
                  <a:lnTo>
                    <a:pt x="3338" y="914"/>
                  </a:lnTo>
                  <a:lnTo>
                    <a:pt x="3338" y="914"/>
                  </a:lnTo>
                  <a:lnTo>
                    <a:pt x="3347" y="924"/>
                  </a:lnTo>
                  <a:lnTo>
                    <a:pt x="3357" y="934"/>
                  </a:lnTo>
                  <a:lnTo>
                    <a:pt x="3362" y="940"/>
                  </a:lnTo>
                  <a:lnTo>
                    <a:pt x="3367" y="944"/>
                  </a:lnTo>
                  <a:lnTo>
                    <a:pt x="3374" y="947"/>
                  </a:lnTo>
                  <a:lnTo>
                    <a:pt x="3380" y="950"/>
                  </a:lnTo>
                  <a:lnTo>
                    <a:pt x="3393" y="951"/>
                  </a:lnTo>
                  <a:lnTo>
                    <a:pt x="3406" y="950"/>
                  </a:lnTo>
                  <a:lnTo>
                    <a:pt x="3424" y="947"/>
                  </a:lnTo>
                  <a:lnTo>
                    <a:pt x="3442" y="945"/>
                  </a:lnTo>
                  <a:lnTo>
                    <a:pt x="3493" y="950"/>
                  </a:lnTo>
                  <a:lnTo>
                    <a:pt x="3493" y="950"/>
                  </a:lnTo>
                  <a:lnTo>
                    <a:pt x="3507" y="962"/>
                  </a:lnTo>
                  <a:lnTo>
                    <a:pt x="3519" y="975"/>
                  </a:lnTo>
                  <a:lnTo>
                    <a:pt x="3531" y="988"/>
                  </a:lnTo>
                  <a:lnTo>
                    <a:pt x="3542" y="1001"/>
                  </a:lnTo>
                  <a:lnTo>
                    <a:pt x="3562" y="1028"/>
                  </a:lnTo>
                  <a:lnTo>
                    <a:pt x="3582" y="1056"/>
                  </a:lnTo>
                  <a:lnTo>
                    <a:pt x="3588" y="1063"/>
                  </a:lnTo>
                  <a:lnTo>
                    <a:pt x="3593" y="1069"/>
                  </a:lnTo>
                  <a:lnTo>
                    <a:pt x="3599" y="1073"/>
                  </a:lnTo>
                  <a:lnTo>
                    <a:pt x="3606" y="1077"/>
                  </a:lnTo>
                  <a:lnTo>
                    <a:pt x="3619" y="1083"/>
                  </a:lnTo>
                  <a:lnTo>
                    <a:pt x="3633" y="1087"/>
                  </a:lnTo>
                  <a:lnTo>
                    <a:pt x="3648" y="1091"/>
                  </a:lnTo>
                  <a:lnTo>
                    <a:pt x="3664" y="1094"/>
                  </a:lnTo>
                  <a:lnTo>
                    <a:pt x="3680" y="1098"/>
                  </a:lnTo>
                  <a:lnTo>
                    <a:pt x="3694" y="1103"/>
                  </a:lnTo>
                  <a:lnTo>
                    <a:pt x="3703" y="1108"/>
                  </a:lnTo>
                  <a:lnTo>
                    <a:pt x="3712" y="1113"/>
                  </a:lnTo>
                  <a:lnTo>
                    <a:pt x="3720" y="1118"/>
                  </a:lnTo>
                  <a:lnTo>
                    <a:pt x="3727" y="1125"/>
                  </a:lnTo>
                  <a:lnTo>
                    <a:pt x="3743" y="1139"/>
                  </a:lnTo>
                  <a:lnTo>
                    <a:pt x="3756" y="1153"/>
                  </a:lnTo>
                  <a:lnTo>
                    <a:pt x="3771" y="1168"/>
                  </a:lnTo>
                  <a:lnTo>
                    <a:pt x="3787" y="1181"/>
                  </a:lnTo>
                  <a:lnTo>
                    <a:pt x="3796" y="1186"/>
                  </a:lnTo>
                  <a:lnTo>
                    <a:pt x="3806" y="1191"/>
                  </a:lnTo>
                  <a:lnTo>
                    <a:pt x="3817" y="1195"/>
                  </a:lnTo>
                  <a:lnTo>
                    <a:pt x="3830" y="1199"/>
                  </a:lnTo>
                  <a:lnTo>
                    <a:pt x="3851" y="1204"/>
                  </a:lnTo>
                  <a:lnTo>
                    <a:pt x="3871" y="1210"/>
                  </a:lnTo>
                  <a:lnTo>
                    <a:pt x="3892" y="1218"/>
                  </a:lnTo>
                  <a:lnTo>
                    <a:pt x="3913" y="1226"/>
                  </a:lnTo>
                  <a:lnTo>
                    <a:pt x="3932" y="1235"/>
                  </a:lnTo>
                  <a:lnTo>
                    <a:pt x="3953" y="1245"/>
                  </a:lnTo>
                  <a:lnTo>
                    <a:pt x="3971" y="1256"/>
                  </a:lnTo>
                  <a:lnTo>
                    <a:pt x="3989" y="1267"/>
                  </a:lnTo>
                  <a:lnTo>
                    <a:pt x="4019" y="1295"/>
                  </a:lnTo>
                  <a:lnTo>
                    <a:pt x="4005" y="1319"/>
                  </a:lnTo>
                  <a:lnTo>
                    <a:pt x="3989" y="1343"/>
                  </a:lnTo>
                  <a:lnTo>
                    <a:pt x="3971" y="1367"/>
                  </a:lnTo>
                  <a:lnTo>
                    <a:pt x="3952" y="1389"/>
                  </a:lnTo>
                  <a:lnTo>
                    <a:pt x="3930" y="1412"/>
                  </a:lnTo>
                  <a:lnTo>
                    <a:pt x="3908" y="1435"/>
                  </a:lnTo>
                  <a:lnTo>
                    <a:pt x="3888" y="1457"/>
                  </a:lnTo>
                  <a:lnTo>
                    <a:pt x="3870" y="1480"/>
                  </a:lnTo>
                  <a:lnTo>
                    <a:pt x="3862" y="1492"/>
                  </a:lnTo>
                  <a:lnTo>
                    <a:pt x="3854" y="1503"/>
                  </a:lnTo>
                  <a:lnTo>
                    <a:pt x="3847" y="1515"/>
                  </a:lnTo>
                  <a:lnTo>
                    <a:pt x="3840" y="1528"/>
                  </a:lnTo>
                  <a:lnTo>
                    <a:pt x="3834" y="1542"/>
                  </a:lnTo>
                  <a:lnTo>
                    <a:pt x="3829" y="1556"/>
                  </a:lnTo>
                  <a:lnTo>
                    <a:pt x="3825" y="1571"/>
                  </a:lnTo>
                  <a:lnTo>
                    <a:pt x="3821" y="1587"/>
                  </a:lnTo>
                  <a:lnTo>
                    <a:pt x="3816" y="1603"/>
                  </a:lnTo>
                  <a:lnTo>
                    <a:pt x="3810" y="1617"/>
                  </a:lnTo>
                  <a:lnTo>
                    <a:pt x="3803" y="1631"/>
                  </a:lnTo>
                  <a:lnTo>
                    <a:pt x="3795" y="1643"/>
                  </a:lnTo>
                  <a:lnTo>
                    <a:pt x="3778" y="1668"/>
                  </a:lnTo>
                  <a:lnTo>
                    <a:pt x="3761" y="1694"/>
                  </a:lnTo>
                  <a:lnTo>
                    <a:pt x="3752" y="1710"/>
                  </a:lnTo>
                  <a:lnTo>
                    <a:pt x="3746" y="1727"/>
                  </a:lnTo>
                  <a:lnTo>
                    <a:pt x="3742" y="1744"/>
                  </a:lnTo>
                  <a:lnTo>
                    <a:pt x="3739" y="1761"/>
                  </a:lnTo>
                  <a:lnTo>
                    <a:pt x="3734" y="1796"/>
                  </a:lnTo>
                  <a:lnTo>
                    <a:pt x="3726" y="1834"/>
                  </a:lnTo>
                  <a:lnTo>
                    <a:pt x="3725" y="1841"/>
                  </a:lnTo>
                  <a:lnTo>
                    <a:pt x="3724" y="1849"/>
                  </a:lnTo>
                  <a:lnTo>
                    <a:pt x="3724" y="1858"/>
                  </a:lnTo>
                  <a:lnTo>
                    <a:pt x="3725" y="1867"/>
                  </a:lnTo>
                  <a:lnTo>
                    <a:pt x="3726" y="1878"/>
                  </a:lnTo>
                  <a:lnTo>
                    <a:pt x="3727" y="1887"/>
                  </a:lnTo>
                  <a:lnTo>
                    <a:pt x="3730" y="1897"/>
                  </a:lnTo>
                  <a:lnTo>
                    <a:pt x="3734" y="1906"/>
                  </a:lnTo>
                  <a:lnTo>
                    <a:pt x="3734" y="1906"/>
                  </a:lnTo>
                  <a:lnTo>
                    <a:pt x="3673" y="1935"/>
                  </a:lnTo>
                  <a:lnTo>
                    <a:pt x="3667" y="1940"/>
                  </a:lnTo>
                  <a:lnTo>
                    <a:pt x="3660" y="1942"/>
                  </a:lnTo>
                  <a:lnTo>
                    <a:pt x="3652" y="1946"/>
                  </a:lnTo>
                  <a:lnTo>
                    <a:pt x="3646" y="1948"/>
                  </a:lnTo>
                  <a:lnTo>
                    <a:pt x="3637" y="1948"/>
                  </a:lnTo>
                  <a:lnTo>
                    <a:pt x="3629" y="1949"/>
                  </a:lnTo>
                  <a:lnTo>
                    <a:pt x="3620" y="1948"/>
                  </a:lnTo>
                  <a:lnTo>
                    <a:pt x="3612" y="1946"/>
                  </a:lnTo>
                  <a:lnTo>
                    <a:pt x="3594" y="1942"/>
                  </a:lnTo>
                  <a:lnTo>
                    <a:pt x="3577" y="1937"/>
                  </a:lnTo>
                  <a:lnTo>
                    <a:pt x="3562" y="1932"/>
                  </a:lnTo>
                  <a:lnTo>
                    <a:pt x="3547" y="1927"/>
                  </a:lnTo>
                  <a:lnTo>
                    <a:pt x="3533" y="1922"/>
                  </a:lnTo>
                  <a:lnTo>
                    <a:pt x="3521" y="1916"/>
                  </a:lnTo>
                  <a:lnTo>
                    <a:pt x="3511" y="1915"/>
                  </a:lnTo>
                  <a:lnTo>
                    <a:pt x="3502" y="1914"/>
                  </a:lnTo>
                  <a:lnTo>
                    <a:pt x="3494" y="1916"/>
                  </a:lnTo>
                  <a:lnTo>
                    <a:pt x="3486" y="1920"/>
                  </a:lnTo>
                  <a:lnTo>
                    <a:pt x="3479" y="1929"/>
                  </a:lnTo>
                  <a:lnTo>
                    <a:pt x="3470" y="1940"/>
                  </a:lnTo>
                  <a:lnTo>
                    <a:pt x="3457" y="1957"/>
                  </a:lnTo>
                  <a:lnTo>
                    <a:pt x="3446" y="1972"/>
                  </a:lnTo>
                  <a:lnTo>
                    <a:pt x="3445" y="1976"/>
                  </a:lnTo>
                  <a:lnTo>
                    <a:pt x="3444" y="1980"/>
                  </a:lnTo>
                  <a:lnTo>
                    <a:pt x="3444" y="1984"/>
                  </a:lnTo>
                  <a:lnTo>
                    <a:pt x="3445" y="1988"/>
                  </a:lnTo>
                  <a:lnTo>
                    <a:pt x="3446" y="1992"/>
                  </a:lnTo>
                  <a:lnTo>
                    <a:pt x="3450" y="1995"/>
                  </a:lnTo>
                  <a:lnTo>
                    <a:pt x="3454" y="1999"/>
                  </a:lnTo>
                  <a:lnTo>
                    <a:pt x="3459" y="2003"/>
                  </a:lnTo>
                  <a:lnTo>
                    <a:pt x="3475" y="2008"/>
                  </a:lnTo>
                  <a:lnTo>
                    <a:pt x="3492" y="2012"/>
                  </a:lnTo>
                  <a:lnTo>
                    <a:pt x="3494" y="2014"/>
                  </a:lnTo>
                  <a:lnTo>
                    <a:pt x="3498" y="2015"/>
                  </a:lnTo>
                  <a:lnTo>
                    <a:pt x="3499" y="2016"/>
                  </a:lnTo>
                  <a:lnTo>
                    <a:pt x="3501" y="2019"/>
                  </a:lnTo>
                  <a:lnTo>
                    <a:pt x="3502" y="2021"/>
                  </a:lnTo>
                  <a:lnTo>
                    <a:pt x="3501" y="2025"/>
                  </a:lnTo>
                  <a:lnTo>
                    <a:pt x="3499" y="2029"/>
                  </a:lnTo>
                  <a:lnTo>
                    <a:pt x="3497" y="2034"/>
                  </a:lnTo>
                  <a:lnTo>
                    <a:pt x="3486" y="2047"/>
                  </a:lnTo>
                  <a:lnTo>
                    <a:pt x="3475" y="2060"/>
                  </a:lnTo>
                  <a:lnTo>
                    <a:pt x="3459" y="2073"/>
                  </a:lnTo>
                  <a:lnTo>
                    <a:pt x="3444" y="2084"/>
                  </a:lnTo>
                  <a:lnTo>
                    <a:pt x="3428" y="2094"/>
                  </a:lnTo>
                  <a:lnTo>
                    <a:pt x="3410" y="2100"/>
                  </a:lnTo>
                  <a:lnTo>
                    <a:pt x="3402" y="2103"/>
                  </a:lnTo>
                  <a:lnTo>
                    <a:pt x="3393" y="2104"/>
                  </a:lnTo>
                  <a:lnTo>
                    <a:pt x="3385" y="2106"/>
                  </a:lnTo>
                  <a:lnTo>
                    <a:pt x="3378" y="2106"/>
                  </a:lnTo>
                  <a:lnTo>
                    <a:pt x="3365" y="2104"/>
                  </a:lnTo>
                  <a:lnTo>
                    <a:pt x="3353" y="2107"/>
                  </a:lnTo>
                  <a:lnTo>
                    <a:pt x="3341" y="2111"/>
                  </a:lnTo>
                  <a:lnTo>
                    <a:pt x="3331" y="2116"/>
                  </a:lnTo>
                  <a:lnTo>
                    <a:pt x="3322" y="2124"/>
                  </a:lnTo>
                  <a:lnTo>
                    <a:pt x="3313" y="2131"/>
                  </a:lnTo>
                  <a:lnTo>
                    <a:pt x="3304" y="2141"/>
                  </a:lnTo>
                  <a:lnTo>
                    <a:pt x="3295" y="2151"/>
                  </a:lnTo>
                  <a:lnTo>
                    <a:pt x="3279" y="2173"/>
                  </a:lnTo>
                  <a:lnTo>
                    <a:pt x="3261" y="2194"/>
                  </a:lnTo>
                  <a:lnTo>
                    <a:pt x="3252" y="2204"/>
                  </a:lnTo>
                  <a:lnTo>
                    <a:pt x="3243" y="2213"/>
                  </a:lnTo>
                  <a:lnTo>
                    <a:pt x="3233" y="2221"/>
                  </a:lnTo>
                  <a:lnTo>
                    <a:pt x="3222" y="2229"/>
                  </a:lnTo>
                  <a:lnTo>
                    <a:pt x="3209" y="2236"/>
                  </a:lnTo>
                  <a:lnTo>
                    <a:pt x="3199" y="2245"/>
                  </a:lnTo>
                  <a:lnTo>
                    <a:pt x="3190" y="2256"/>
                  </a:lnTo>
                  <a:lnTo>
                    <a:pt x="3182" y="2267"/>
                  </a:lnTo>
                  <a:lnTo>
                    <a:pt x="3168" y="2292"/>
                  </a:lnTo>
                  <a:lnTo>
                    <a:pt x="3154" y="2317"/>
                  </a:lnTo>
                  <a:lnTo>
                    <a:pt x="3146" y="2330"/>
                  </a:lnTo>
                  <a:lnTo>
                    <a:pt x="3137" y="2341"/>
                  </a:lnTo>
                  <a:lnTo>
                    <a:pt x="3128" y="2353"/>
                  </a:lnTo>
                  <a:lnTo>
                    <a:pt x="3117" y="2363"/>
                  </a:lnTo>
                  <a:lnTo>
                    <a:pt x="3094" y="2384"/>
                  </a:lnTo>
                  <a:lnTo>
                    <a:pt x="3072" y="2405"/>
                  </a:lnTo>
                  <a:lnTo>
                    <a:pt x="3064" y="2410"/>
                  </a:lnTo>
                  <a:lnTo>
                    <a:pt x="3056" y="2416"/>
                  </a:lnTo>
                  <a:lnTo>
                    <a:pt x="3050" y="2423"/>
                  </a:lnTo>
                  <a:lnTo>
                    <a:pt x="3046" y="2429"/>
                  </a:lnTo>
                  <a:lnTo>
                    <a:pt x="3043" y="2437"/>
                  </a:lnTo>
                  <a:lnTo>
                    <a:pt x="3043" y="2445"/>
                  </a:lnTo>
                  <a:lnTo>
                    <a:pt x="3046" y="2454"/>
                  </a:lnTo>
                  <a:lnTo>
                    <a:pt x="3051" y="2464"/>
                  </a:lnTo>
                  <a:lnTo>
                    <a:pt x="3060" y="2477"/>
                  </a:lnTo>
                  <a:lnTo>
                    <a:pt x="3071" y="2490"/>
                  </a:lnTo>
                  <a:lnTo>
                    <a:pt x="3076" y="2494"/>
                  </a:lnTo>
                  <a:lnTo>
                    <a:pt x="3082" y="2498"/>
                  </a:lnTo>
                  <a:lnTo>
                    <a:pt x="3090" y="2502"/>
                  </a:lnTo>
                  <a:lnTo>
                    <a:pt x="3099" y="2503"/>
                  </a:lnTo>
                  <a:lnTo>
                    <a:pt x="3112" y="2505"/>
                  </a:lnTo>
                  <a:lnTo>
                    <a:pt x="3124" y="2505"/>
                  </a:lnTo>
                  <a:lnTo>
                    <a:pt x="3135" y="2502"/>
                  </a:lnTo>
                  <a:lnTo>
                    <a:pt x="3147" y="2498"/>
                  </a:lnTo>
                  <a:lnTo>
                    <a:pt x="3156" y="2492"/>
                  </a:lnTo>
                  <a:lnTo>
                    <a:pt x="3164" y="2484"/>
                  </a:lnTo>
                  <a:lnTo>
                    <a:pt x="3168" y="2480"/>
                  </a:lnTo>
                  <a:lnTo>
                    <a:pt x="3170" y="2475"/>
                  </a:lnTo>
                  <a:lnTo>
                    <a:pt x="3173" y="2468"/>
                  </a:lnTo>
                  <a:lnTo>
                    <a:pt x="3174" y="2462"/>
                  </a:lnTo>
                  <a:lnTo>
                    <a:pt x="3177" y="2454"/>
                  </a:lnTo>
                  <a:lnTo>
                    <a:pt x="3181" y="2446"/>
                  </a:lnTo>
                  <a:lnTo>
                    <a:pt x="3183" y="2438"/>
                  </a:lnTo>
                  <a:lnTo>
                    <a:pt x="3189" y="2432"/>
                  </a:lnTo>
                  <a:lnTo>
                    <a:pt x="3192" y="2427"/>
                  </a:lnTo>
                  <a:lnTo>
                    <a:pt x="3198" y="2422"/>
                  </a:lnTo>
                  <a:lnTo>
                    <a:pt x="3203" y="2418"/>
                  </a:lnTo>
                  <a:lnTo>
                    <a:pt x="3208" y="2414"/>
                  </a:lnTo>
                  <a:lnTo>
                    <a:pt x="3220" y="2407"/>
                  </a:lnTo>
                  <a:lnTo>
                    <a:pt x="3234" y="2403"/>
                  </a:lnTo>
                  <a:lnTo>
                    <a:pt x="3248" y="2400"/>
                  </a:lnTo>
                  <a:lnTo>
                    <a:pt x="3265" y="2396"/>
                  </a:lnTo>
                  <a:lnTo>
                    <a:pt x="3279" y="2394"/>
                  </a:lnTo>
                  <a:lnTo>
                    <a:pt x="3293" y="2393"/>
                  </a:lnTo>
                  <a:lnTo>
                    <a:pt x="3305" y="2394"/>
                  </a:lnTo>
                  <a:lnTo>
                    <a:pt x="3315" y="2397"/>
                  </a:lnTo>
                  <a:lnTo>
                    <a:pt x="3325" y="2401"/>
                  </a:lnTo>
                  <a:lnTo>
                    <a:pt x="3334" y="2406"/>
                  </a:lnTo>
                  <a:lnTo>
                    <a:pt x="3341" y="2413"/>
                  </a:lnTo>
                  <a:lnTo>
                    <a:pt x="3347" y="2420"/>
                  </a:lnTo>
                  <a:lnTo>
                    <a:pt x="3352" y="2429"/>
                  </a:lnTo>
                  <a:lnTo>
                    <a:pt x="3357" y="2438"/>
                  </a:lnTo>
                  <a:lnTo>
                    <a:pt x="3361" y="2449"/>
                  </a:lnTo>
                  <a:lnTo>
                    <a:pt x="3363" y="2460"/>
                  </a:lnTo>
                  <a:lnTo>
                    <a:pt x="3366" y="2484"/>
                  </a:lnTo>
                  <a:lnTo>
                    <a:pt x="3367" y="2510"/>
                  </a:lnTo>
                  <a:lnTo>
                    <a:pt x="3363" y="2520"/>
                  </a:lnTo>
                  <a:lnTo>
                    <a:pt x="3360" y="2528"/>
                  </a:lnTo>
                  <a:lnTo>
                    <a:pt x="3358" y="2537"/>
                  </a:lnTo>
                  <a:lnTo>
                    <a:pt x="3358" y="2547"/>
                  </a:lnTo>
                  <a:lnTo>
                    <a:pt x="3358" y="2555"/>
                  </a:lnTo>
                  <a:lnTo>
                    <a:pt x="3360" y="2560"/>
                  </a:lnTo>
                  <a:lnTo>
                    <a:pt x="3361" y="2567"/>
                  </a:lnTo>
                  <a:lnTo>
                    <a:pt x="3365" y="2572"/>
                  </a:lnTo>
                  <a:lnTo>
                    <a:pt x="3370" y="2581"/>
                  </a:lnTo>
                  <a:lnTo>
                    <a:pt x="3374" y="2589"/>
                  </a:lnTo>
                  <a:lnTo>
                    <a:pt x="3378" y="2597"/>
                  </a:lnTo>
                  <a:lnTo>
                    <a:pt x="3380" y="2607"/>
                  </a:lnTo>
                  <a:lnTo>
                    <a:pt x="3380" y="2617"/>
                  </a:lnTo>
                  <a:lnTo>
                    <a:pt x="3380" y="2629"/>
                  </a:lnTo>
                  <a:lnTo>
                    <a:pt x="3382" y="2641"/>
                  </a:lnTo>
                  <a:lnTo>
                    <a:pt x="3382" y="2651"/>
                  </a:lnTo>
                  <a:lnTo>
                    <a:pt x="3382" y="2651"/>
                  </a:lnTo>
                  <a:lnTo>
                    <a:pt x="3323" y="2666"/>
                  </a:lnTo>
                  <a:lnTo>
                    <a:pt x="3325" y="2678"/>
                  </a:lnTo>
                  <a:lnTo>
                    <a:pt x="3325" y="2688"/>
                  </a:lnTo>
                  <a:lnTo>
                    <a:pt x="3325" y="2700"/>
                  </a:lnTo>
                  <a:lnTo>
                    <a:pt x="3326" y="2711"/>
                  </a:lnTo>
                  <a:lnTo>
                    <a:pt x="3330" y="2717"/>
                  </a:lnTo>
                  <a:lnTo>
                    <a:pt x="3334" y="2723"/>
                  </a:lnTo>
                  <a:lnTo>
                    <a:pt x="3339" y="2727"/>
                  </a:lnTo>
                  <a:lnTo>
                    <a:pt x="3343" y="2731"/>
                  </a:lnTo>
                  <a:lnTo>
                    <a:pt x="3348" y="2735"/>
                  </a:lnTo>
                  <a:lnTo>
                    <a:pt x="3350" y="2742"/>
                  </a:lnTo>
                  <a:lnTo>
                    <a:pt x="3353" y="2748"/>
                  </a:lnTo>
                  <a:lnTo>
                    <a:pt x="3354" y="2758"/>
                  </a:lnTo>
                  <a:lnTo>
                    <a:pt x="3353" y="2775"/>
                  </a:lnTo>
                  <a:lnTo>
                    <a:pt x="3353" y="2793"/>
                  </a:lnTo>
                  <a:lnTo>
                    <a:pt x="3354" y="2802"/>
                  </a:lnTo>
                  <a:lnTo>
                    <a:pt x="3356" y="2810"/>
                  </a:lnTo>
                  <a:lnTo>
                    <a:pt x="3360" y="2817"/>
                  </a:lnTo>
                  <a:lnTo>
                    <a:pt x="3366" y="2823"/>
                  </a:lnTo>
                  <a:lnTo>
                    <a:pt x="3374" y="2830"/>
                  </a:lnTo>
                  <a:lnTo>
                    <a:pt x="3380" y="2837"/>
                  </a:lnTo>
                  <a:lnTo>
                    <a:pt x="3385" y="2844"/>
                  </a:lnTo>
                  <a:lnTo>
                    <a:pt x="3389" y="2849"/>
                  </a:lnTo>
                  <a:lnTo>
                    <a:pt x="3392" y="2856"/>
                  </a:lnTo>
                  <a:lnTo>
                    <a:pt x="3393" y="2862"/>
                  </a:lnTo>
                  <a:lnTo>
                    <a:pt x="3393" y="2869"/>
                  </a:lnTo>
                  <a:lnTo>
                    <a:pt x="3393" y="2874"/>
                  </a:lnTo>
                  <a:lnTo>
                    <a:pt x="3392" y="2880"/>
                  </a:lnTo>
                  <a:lnTo>
                    <a:pt x="3389" y="2887"/>
                  </a:lnTo>
                  <a:lnTo>
                    <a:pt x="3385" y="2892"/>
                  </a:lnTo>
                  <a:lnTo>
                    <a:pt x="3382" y="2898"/>
                  </a:lnTo>
                  <a:lnTo>
                    <a:pt x="3372" y="2910"/>
                  </a:lnTo>
                  <a:lnTo>
                    <a:pt x="3360" y="2923"/>
                  </a:lnTo>
                  <a:lnTo>
                    <a:pt x="3350" y="2932"/>
                  </a:lnTo>
                  <a:lnTo>
                    <a:pt x="3341" y="2941"/>
                  </a:lnTo>
                  <a:lnTo>
                    <a:pt x="3331" y="2949"/>
                  </a:lnTo>
                  <a:lnTo>
                    <a:pt x="3321" y="2957"/>
                  </a:lnTo>
                  <a:lnTo>
                    <a:pt x="3310" y="2963"/>
                  </a:lnTo>
                  <a:lnTo>
                    <a:pt x="3299" y="2968"/>
                  </a:lnTo>
                  <a:lnTo>
                    <a:pt x="3286" y="2972"/>
                  </a:lnTo>
                  <a:lnTo>
                    <a:pt x="3273" y="2975"/>
                  </a:lnTo>
                  <a:lnTo>
                    <a:pt x="3256" y="2979"/>
                  </a:lnTo>
                  <a:lnTo>
                    <a:pt x="3242" y="2983"/>
                  </a:lnTo>
                  <a:lnTo>
                    <a:pt x="3235" y="2986"/>
                  </a:lnTo>
                  <a:lnTo>
                    <a:pt x="3230" y="2992"/>
                  </a:lnTo>
                  <a:lnTo>
                    <a:pt x="3227" y="2999"/>
                  </a:lnTo>
                  <a:lnTo>
                    <a:pt x="3227" y="3008"/>
                  </a:lnTo>
                  <a:lnTo>
                    <a:pt x="3227" y="3019"/>
                  </a:lnTo>
                  <a:lnTo>
                    <a:pt x="3229" y="3030"/>
                  </a:lnTo>
                  <a:lnTo>
                    <a:pt x="3231" y="3042"/>
                  </a:lnTo>
                  <a:lnTo>
                    <a:pt x="3234" y="3055"/>
                  </a:lnTo>
                  <a:lnTo>
                    <a:pt x="3238" y="3067"/>
                  </a:lnTo>
                  <a:lnTo>
                    <a:pt x="3243" y="3077"/>
                  </a:lnTo>
                  <a:lnTo>
                    <a:pt x="3249" y="3086"/>
                  </a:lnTo>
                  <a:lnTo>
                    <a:pt x="3257" y="3093"/>
                  </a:lnTo>
                  <a:lnTo>
                    <a:pt x="3270" y="3102"/>
                  </a:lnTo>
                  <a:lnTo>
                    <a:pt x="3282" y="3108"/>
                  </a:lnTo>
                  <a:lnTo>
                    <a:pt x="3292" y="3115"/>
                  </a:lnTo>
                  <a:lnTo>
                    <a:pt x="3300" y="3121"/>
                  </a:lnTo>
                  <a:lnTo>
                    <a:pt x="3305" y="3129"/>
                  </a:lnTo>
                  <a:lnTo>
                    <a:pt x="3309" y="3139"/>
                  </a:lnTo>
                  <a:lnTo>
                    <a:pt x="3312" y="3154"/>
                  </a:lnTo>
                  <a:lnTo>
                    <a:pt x="3312" y="3170"/>
                  </a:lnTo>
                  <a:lnTo>
                    <a:pt x="3306" y="3178"/>
                  </a:lnTo>
                  <a:lnTo>
                    <a:pt x="3300" y="3186"/>
                  </a:lnTo>
                  <a:lnTo>
                    <a:pt x="3293" y="3192"/>
                  </a:lnTo>
                  <a:lnTo>
                    <a:pt x="3287" y="3198"/>
                  </a:lnTo>
                  <a:lnTo>
                    <a:pt x="3274" y="3209"/>
                  </a:lnTo>
                  <a:lnTo>
                    <a:pt x="3262" y="3220"/>
                  </a:lnTo>
                  <a:lnTo>
                    <a:pt x="3257" y="3226"/>
                  </a:lnTo>
                  <a:lnTo>
                    <a:pt x="3252" y="3231"/>
                  </a:lnTo>
                  <a:lnTo>
                    <a:pt x="3248" y="3239"/>
                  </a:lnTo>
                  <a:lnTo>
                    <a:pt x="3246" y="3246"/>
                  </a:lnTo>
                  <a:lnTo>
                    <a:pt x="3244" y="3255"/>
                  </a:lnTo>
                  <a:lnTo>
                    <a:pt x="3244" y="3265"/>
                  </a:lnTo>
                  <a:lnTo>
                    <a:pt x="3246" y="3275"/>
                  </a:lnTo>
                  <a:lnTo>
                    <a:pt x="3248" y="3288"/>
                  </a:lnTo>
                  <a:lnTo>
                    <a:pt x="3252" y="3305"/>
                  </a:lnTo>
                  <a:lnTo>
                    <a:pt x="3255" y="3322"/>
                  </a:lnTo>
                  <a:lnTo>
                    <a:pt x="3256" y="3339"/>
                  </a:lnTo>
                  <a:lnTo>
                    <a:pt x="3257" y="3357"/>
                  </a:lnTo>
                  <a:lnTo>
                    <a:pt x="3260" y="3374"/>
                  </a:lnTo>
                  <a:lnTo>
                    <a:pt x="3262" y="3391"/>
                  </a:lnTo>
                  <a:lnTo>
                    <a:pt x="3268" y="3407"/>
                  </a:lnTo>
                  <a:lnTo>
                    <a:pt x="3274" y="3424"/>
                  </a:lnTo>
                  <a:lnTo>
                    <a:pt x="3281" y="3432"/>
                  </a:lnTo>
                  <a:lnTo>
                    <a:pt x="3288" y="3440"/>
                  </a:lnTo>
                  <a:lnTo>
                    <a:pt x="3297" y="3445"/>
                  </a:lnTo>
                  <a:lnTo>
                    <a:pt x="3308" y="3451"/>
                  </a:lnTo>
                  <a:lnTo>
                    <a:pt x="3332" y="3459"/>
                  </a:lnTo>
                  <a:lnTo>
                    <a:pt x="3357" y="3468"/>
                  </a:lnTo>
                  <a:lnTo>
                    <a:pt x="3370" y="3472"/>
                  </a:lnTo>
                  <a:lnTo>
                    <a:pt x="3382" y="3476"/>
                  </a:lnTo>
                  <a:lnTo>
                    <a:pt x="3392" y="3481"/>
                  </a:lnTo>
                  <a:lnTo>
                    <a:pt x="3402" y="3486"/>
                  </a:lnTo>
                  <a:lnTo>
                    <a:pt x="3410" y="3494"/>
                  </a:lnTo>
                  <a:lnTo>
                    <a:pt x="3417" y="3502"/>
                  </a:lnTo>
                  <a:lnTo>
                    <a:pt x="3419" y="3506"/>
                  </a:lnTo>
                  <a:lnTo>
                    <a:pt x="3422" y="3511"/>
                  </a:lnTo>
                  <a:lnTo>
                    <a:pt x="3422" y="3516"/>
                  </a:lnTo>
                  <a:lnTo>
                    <a:pt x="3423" y="3521"/>
                  </a:lnTo>
                  <a:lnTo>
                    <a:pt x="3423" y="3529"/>
                  </a:lnTo>
                  <a:lnTo>
                    <a:pt x="3420" y="3537"/>
                  </a:lnTo>
                  <a:lnTo>
                    <a:pt x="3418" y="3543"/>
                  </a:lnTo>
                  <a:lnTo>
                    <a:pt x="3415" y="3549"/>
                  </a:lnTo>
                  <a:lnTo>
                    <a:pt x="3407" y="3560"/>
                  </a:lnTo>
                  <a:lnTo>
                    <a:pt x="3401" y="3575"/>
                  </a:lnTo>
                  <a:lnTo>
                    <a:pt x="3398" y="3586"/>
                  </a:lnTo>
                  <a:lnTo>
                    <a:pt x="3398" y="3600"/>
                  </a:lnTo>
                  <a:lnTo>
                    <a:pt x="3398" y="3615"/>
                  </a:lnTo>
                  <a:lnTo>
                    <a:pt x="3400" y="3629"/>
                  </a:lnTo>
                  <a:lnTo>
                    <a:pt x="3406" y="3657"/>
                  </a:lnTo>
                  <a:lnTo>
                    <a:pt x="3413" y="3683"/>
                  </a:lnTo>
                  <a:lnTo>
                    <a:pt x="3413" y="3683"/>
                  </a:lnTo>
                  <a:lnTo>
                    <a:pt x="3404" y="3685"/>
                  </a:lnTo>
                  <a:lnTo>
                    <a:pt x="3393" y="3687"/>
                  </a:lnTo>
                  <a:lnTo>
                    <a:pt x="3393" y="3687"/>
                  </a:lnTo>
                  <a:lnTo>
                    <a:pt x="3388" y="3676"/>
                  </a:lnTo>
                  <a:lnTo>
                    <a:pt x="3382" y="3664"/>
                  </a:lnTo>
                  <a:lnTo>
                    <a:pt x="3365" y="3661"/>
                  </a:lnTo>
                  <a:lnTo>
                    <a:pt x="3348" y="3660"/>
                  </a:lnTo>
                  <a:lnTo>
                    <a:pt x="3339" y="3661"/>
                  </a:lnTo>
                  <a:lnTo>
                    <a:pt x="3331" y="3664"/>
                  </a:lnTo>
                  <a:lnTo>
                    <a:pt x="3323" y="3668"/>
                  </a:lnTo>
                  <a:lnTo>
                    <a:pt x="3315" y="3673"/>
                  </a:lnTo>
                  <a:lnTo>
                    <a:pt x="3309" y="3712"/>
                  </a:lnTo>
                  <a:lnTo>
                    <a:pt x="3309" y="3712"/>
                  </a:lnTo>
                  <a:lnTo>
                    <a:pt x="3282" y="3721"/>
                  </a:lnTo>
                  <a:lnTo>
                    <a:pt x="3256" y="3730"/>
                  </a:lnTo>
                  <a:lnTo>
                    <a:pt x="3235" y="3739"/>
                  </a:lnTo>
                  <a:lnTo>
                    <a:pt x="3221" y="3748"/>
                  </a:lnTo>
                  <a:lnTo>
                    <a:pt x="3212" y="3756"/>
                  </a:lnTo>
                  <a:lnTo>
                    <a:pt x="3201" y="3762"/>
                  </a:lnTo>
                  <a:lnTo>
                    <a:pt x="3192" y="3768"/>
                  </a:lnTo>
                  <a:lnTo>
                    <a:pt x="3183" y="3771"/>
                  </a:lnTo>
                  <a:lnTo>
                    <a:pt x="3165" y="3778"/>
                  </a:lnTo>
                  <a:lnTo>
                    <a:pt x="3147" y="3783"/>
                  </a:lnTo>
                  <a:lnTo>
                    <a:pt x="3129" y="3788"/>
                  </a:lnTo>
                  <a:lnTo>
                    <a:pt x="3109" y="3793"/>
                  </a:lnTo>
                  <a:lnTo>
                    <a:pt x="3091" y="3800"/>
                  </a:lnTo>
                  <a:lnTo>
                    <a:pt x="3071" y="3810"/>
                  </a:lnTo>
                  <a:lnTo>
                    <a:pt x="3065" y="3814"/>
                  </a:lnTo>
                  <a:lnTo>
                    <a:pt x="3062" y="3819"/>
                  </a:lnTo>
                  <a:lnTo>
                    <a:pt x="3059" y="3823"/>
                  </a:lnTo>
                  <a:lnTo>
                    <a:pt x="3058" y="3828"/>
                  </a:lnTo>
                  <a:lnTo>
                    <a:pt x="3058" y="3840"/>
                  </a:lnTo>
                  <a:lnTo>
                    <a:pt x="3060" y="3850"/>
                  </a:lnTo>
                  <a:lnTo>
                    <a:pt x="3064" y="3860"/>
                  </a:lnTo>
                  <a:lnTo>
                    <a:pt x="3064" y="3869"/>
                  </a:lnTo>
                  <a:lnTo>
                    <a:pt x="3064" y="3871"/>
                  </a:lnTo>
                  <a:lnTo>
                    <a:pt x="3062" y="3874"/>
                  </a:lnTo>
                  <a:lnTo>
                    <a:pt x="3058" y="3875"/>
                  </a:lnTo>
                  <a:lnTo>
                    <a:pt x="3052" y="3876"/>
                  </a:lnTo>
                  <a:lnTo>
                    <a:pt x="3023" y="3876"/>
                  </a:lnTo>
                  <a:lnTo>
                    <a:pt x="2994" y="3875"/>
                  </a:lnTo>
                  <a:lnTo>
                    <a:pt x="2980" y="3874"/>
                  </a:lnTo>
                  <a:lnTo>
                    <a:pt x="2966" y="3874"/>
                  </a:lnTo>
                  <a:lnTo>
                    <a:pt x="2950" y="3874"/>
                  </a:lnTo>
                  <a:lnTo>
                    <a:pt x="2935" y="3876"/>
                  </a:lnTo>
                  <a:lnTo>
                    <a:pt x="2905" y="3880"/>
                  </a:lnTo>
                  <a:lnTo>
                    <a:pt x="2863" y="3883"/>
                  </a:lnTo>
                  <a:lnTo>
                    <a:pt x="2843" y="3883"/>
                  </a:lnTo>
                  <a:lnTo>
                    <a:pt x="2823" y="3880"/>
                  </a:lnTo>
                  <a:lnTo>
                    <a:pt x="2814" y="3879"/>
                  </a:lnTo>
                  <a:lnTo>
                    <a:pt x="2806" y="3876"/>
                  </a:lnTo>
                  <a:lnTo>
                    <a:pt x="2800" y="3874"/>
                  </a:lnTo>
                  <a:lnTo>
                    <a:pt x="2793" y="3870"/>
                  </a:lnTo>
                  <a:lnTo>
                    <a:pt x="2786" y="3862"/>
                  </a:lnTo>
                  <a:lnTo>
                    <a:pt x="2779" y="3854"/>
                  </a:lnTo>
                  <a:lnTo>
                    <a:pt x="2774" y="3847"/>
                  </a:lnTo>
                  <a:lnTo>
                    <a:pt x="2769" y="3839"/>
                  </a:lnTo>
                  <a:lnTo>
                    <a:pt x="2764" y="3831"/>
                  </a:lnTo>
                  <a:lnTo>
                    <a:pt x="2756" y="3826"/>
                  </a:lnTo>
                  <a:lnTo>
                    <a:pt x="2747" y="3819"/>
                  </a:lnTo>
                  <a:lnTo>
                    <a:pt x="2734" y="3815"/>
                  </a:lnTo>
                  <a:lnTo>
                    <a:pt x="2701" y="3809"/>
                  </a:lnTo>
                  <a:lnTo>
                    <a:pt x="2676" y="3801"/>
                  </a:lnTo>
                  <a:lnTo>
                    <a:pt x="2670" y="3799"/>
                  </a:lnTo>
                  <a:lnTo>
                    <a:pt x="2665" y="3795"/>
                  </a:lnTo>
                  <a:lnTo>
                    <a:pt x="2660" y="3791"/>
                  </a:lnTo>
                  <a:lnTo>
                    <a:pt x="2656" y="3786"/>
                  </a:lnTo>
                  <a:lnTo>
                    <a:pt x="2652" y="3779"/>
                  </a:lnTo>
                  <a:lnTo>
                    <a:pt x="2650" y="3771"/>
                  </a:lnTo>
                  <a:lnTo>
                    <a:pt x="2646" y="3764"/>
                  </a:lnTo>
                  <a:lnTo>
                    <a:pt x="2643" y="3753"/>
                  </a:lnTo>
                  <a:lnTo>
                    <a:pt x="2641" y="3744"/>
                  </a:lnTo>
                  <a:lnTo>
                    <a:pt x="2635" y="3736"/>
                  </a:lnTo>
                  <a:lnTo>
                    <a:pt x="2630" y="3730"/>
                  </a:lnTo>
                  <a:lnTo>
                    <a:pt x="2622" y="3726"/>
                  </a:lnTo>
                  <a:lnTo>
                    <a:pt x="2615" y="3722"/>
                  </a:lnTo>
                  <a:lnTo>
                    <a:pt x="2607" y="3720"/>
                  </a:lnTo>
                  <a:lnTo>
                    <a:pt x="2598" y="3717"/>
                  </a:lnTo>
                  <a:lnTo>
                    <a:pt x="2589" y="3716"/>
                  </a:lnTo>
                  <a:lnTo>
                    <a:pt x="2572" y="3712"/>
                  </a:lnTo>
                  <a:lnTo>
                    <a:pt x="2558" y="3708"/>
                  </a:lnTo>
                  <a:lnTo>
                    <a:pt x="2551" y="3704"/>
                  </a:lnTo>
                  <a:lnTo>
                    <a:pt x="2546" y="3700"/>
                  </a:lnTo>
                  <a:lnTo>
                    <a:pt x="2543" y="3695"/>
                  </a:lnTo>
                  <a:lnTo>
                    <a:pt x="2542" y="3689"/>
                  </a:lnTo>
                  <a:lnTo>
                    <a:pt x="2539" y="3677"/>
                  </a:lnTo>
                  <a:lnTo>
                    <a:pt x="2537" y="3672"/>
                  </a:lnTo>
                  <a:lnTo>
                    <a:pt x="2536" y="3670"/>
                  </a:lnTo>
                  <a:lnTo>
                    <a:pt x="2534" y="3669"/>
                  </a:lnTo>
                  <a:lnTo>
                    <a:pt x="2532" y="3669"/>
                  </a:lnTo>
                  <a:lnTo>
                    <a:pt x="2529" y="3670"/>
                  </a:lnTo>
                  <a:lnTo>
                    <a:pt x="2516" y="3678"/>
                  </a:lnTo>
                  <a:lnTo>
                    <a:pt x="2498" y="3686"/>
                  </a:lnTo>
                  <a:lnTo>
                    <a:pt x="2490" y="3690"/>
                  </a:lnTo>
                  <a:lnTo>
                    <a:pt x="2482" y="3694"/>
                  </a:lnTo>
                  <a:lnTo>
                    <a:pt x="2476" y="3695"/>
                  </a:lnTo>
                  <a:lnTo>
                    <a:pt x="2468" y="3696"/>
                  </a:lnTo>
                  <a:lnTo>
                    <a:pt x="2460" y="3696"/>
                  </a:lnTo>
                  <a:lnTo>
                    <a:pt x="2453" y="3696"/>
                  </a:lnTo>
                  <a:lnTo>
                    <a:pt x="2445" y="3694"/>
                  </a:lnTo>
                  <a:lnTo>
                    <a:pt x="2436" y="3691"/>
                  </a:lnTo>
                  <a:lnTo>
                    <a:pt x="2428" y="3687"/>
                  </a:lnTo>
                  <a:lnTo>
                    <a:pt x="2423" y="3683"/>
                  </a:lnTo>
                  <a:lnTo>
                    <a:pt x="2422" y="3678"/>
                  </a:lnTo>
                  <a:lnTo>
                    <a:pt x="2422" y="3673"/>
                  </a:lnTo>
                  <a:lnTo>
                    <a:pt x="2423" y="3668"/>
                  </a:lnTo>
                  <a:lnTo>
                    <a:pt x="2423" y="3661"/>
                  </a:lnTo>
                  <a:lnTo>
                    <a:pt x="2423" y="3656"/>
                  </a:lnTo>
                  <a:lnTo>
                    <a:pt x="2420" y="3650"/>
                  </a:lnTo>
                  <a:lnTo>
                    <a:pt x="2416" y="3646"/>
                  </a:lnTo>
                  <a:lnTo>
                    <a:pt x="2411" y="3642"/>
                  </a:lnTo>
                  <a:lnTo>
                    <a:pt x="2403" y="3638"/>
                  </a:lnTo>
                  <a:lnTo>
                    <a:pt x="2396" y="3634"/>
                  </a:lnTo>
                  <a:lnTo>
                    <a:pt x="2376" y="3628"/>
                  </a:lnTo>
                  <a:lnTo>
                    <a:pt x="2356" y="3621"/>
                  </a:lnTo>
                  <a:lnTo>
                    <a:pt x="2333" y="3615"/>
                  </a:lnTo>
                  <a:lnTo>
                    <a:pt x="2313" y="3610"/>
                  </a:lnTo>
                  <a:lnTo>
                    <a:pt x="2295" y="3603"/>
                  </a:lnTo>
                  <a:lnTo>
                    <a:pt x="2280" y="3597"/>
                  </a:lnTo>
                  <a:lnTo>
                    <a:pt x="2276" y="3594"/>
                  </a:lnTo>
                  <a:lnTo>
                    <a:pt x="2274" y="3590"/>
                  </a:lnTo>
                  <a:lnTo>
                    <a:pt x="2273" y="3585"/>
                  </a:lnTo>
                  <a:lnTo>
                    <a:pt x="2271" y="3580"/>
                  </a:lnTo>
                  <a:lnTo>
                    <a:pt x="2271" y="3569"/>
                  </a:lnTo>
                  <a:lnTo>
                    <a:pt x="2273" y="3558"/>
                  </a:lnTo>
                  <a:lnTo>
                    <a:pt x="2273" y="3546"/>
                  </a:lnTo>
                  <a:lnTo>
                    <a:pt x="2270" y="3537"/>
                  </a:lnTo>
                  <a:lnTo>
                    <a:pt x="2269" y="3533"/>
                  </a:lnTo>
                  <a:lnTo>
                    <a:pt x="2265" y="3531"/>
                  </a:lnTo>
                  <a:lnTo>
                    <a:pt x="2260" y="3529"/>
                  </a:lnTo>
                  <a:lnTo>
                    <a:pt x="2253" y="3528"/>
                  </a:lnTo>
                  <a:lnTo>
                    <a:pt x="2244" y="3529"/>
                  </a:lnTo>
                  <a:lnTo>
                    <a:pt x="2234" y="3531"/>
                  </a:lnTo>
                  <a:lnTo>
                    <a:pt x="2223" y="3533"/>
                  </a:lnTo>
                  <a:lnTo>
                    <a:pt x="2213" y="3537"/>
                  </a:lnTo>
                  <a:lnTo>
                    <a:pt x="2191" y="3545"/>
                  </a:lnTo>
                  <a:lnTo>
                    <a:pt x="2169" y="3556"/>
                  </a:lnTo>
                  <a:lnTo>
                    <a:pt x="2126" y="3581"/>
                  </a:lnTo>
                  <a:lnTo>
                    <a:pt x="2089" y="3602"/>
                  </a:lnTo>
                  <a:lnTo>
                    <a:pt x="2077" y="3607"/>
                  </a:lnTo>
                  <a:lnTo>
                    <a:pt x="2064" y="3612"/>
                  </a:lnTo>
                  <a:lnTo>
                    <a:pt x="2051" y="3616"/>
                  </a:lnTo>
                  <a:lnTo>
                    <a:pt x="2037" y="3620"/>
                  </a:lnTo>
                  <a:lnTo>
                    <a:pt x="2024" y="3622"/>
                  </a:lnTo>
                  <a:lnTo>
                    <a:pt x="2011" y="3626"/>
                  </a:lnTo>
                  <a:lnTo>
                    <a:pt x="1998" y="3632"/>
                  </a:lnTo>
                  <a:lnTo>
                    <a:pt x="1985" y="3638"/>
                  </a:lnTo>
                  <a:lnTo>
                    <a:pt x="1968" y="3647"/>
                  </a:lnTo>
                  <a:lnTo>
                    <a:pt x="1957" y="3657"/>
                  </a:lnTo>
                  <a:lnTo>
                    <a:pt x="1946" y="3668"/>
                  </a:lnTo>
                  <a:lnTo>
                    <a:pt x="1938" y="3678"/>
                  </a:lnTo>
                  <a:lnTo>
                    <a:pt x="1931" y="3690"/>
                  </a:lnTo>
                  <a:lnTo>
                    <a:pt x="1923" y="3701"/>
                  </a:lnTo>
                  <a:lnTo>
                    <a:pt x="1914" y="3713"/>
                  </a:lnTo>
                  <a:lnTo>
                    <a:pt x="1902" y="3725"/>
                  </a:lnTo>
                  <a:lnTo>
                    <a:pt x="1898" y="3726"/>
                  </a:lnTo>
                  <a:lnTo>
                    <a:pt x="1889" y="3725"/>
                  </a:lnTo>
                  <a:lnTo>
                    <a:pt x="1880" y="3722"/>
                  </a:lnTo>
                  <a:lnTo>
                    <a:pt x="1870" y="3721"/>
                  </a:lnTo>
                  <a:lnTo>
                    <a:pt x="1866" y="3721"/>
                  </a:lnTo>
                  <a:lnTo>
                    <a:pt x="1861" y="3721"/>
                  </a:lnTo>
                  <a:lnTo>
                    <a:pt x="1857" y="3724"/>
                  </a:lnTo>
                  <a:lnTo>
                    <a:pt x="1854" y="3726"/>
                  </a:lnTo>
                  <a:lnTo>
                    <a:pt x="1853" y="3730"/>
                  </a:lnTo>
                  <a:lnTo>
                    <a:pt x="1852" y="3735"/>
                  </a:lnTo>
                  <a:lnTo>
                    <a:pt x="1852" y="3743"/>
                  </a:lnTo>
                  <a:lnTo>
                    <a:pt x="1854" y="3752"/>
                  </a:lnTo>
                  <a:lnTo>
                    <a:pt x="1858" y="3765"/>
                  </a:lnTo>
                  <a:lnTo>
                    <a:pt x="1863" y="3775"/>
                  </a:lnTo>
                  <a:lnTo>
                    <a:pt x="1867" y="3783"/>
                  </a:lnTo>
                  <a:lnTo>
                    <a:pt x="1872" y="3791"/>
                  </a:lnTo>
                  <a:lnTo>
                    <a:pt x="1875" y="3799"/>
                  </a:lnTo>
                  <a:lnTo>
                    <a:pt x="1876" y="3808"/>
                  </a:lnTo>
                  <a:lnTo>
                    <a:pt x="1876" y="3821"/>
                  </a:lnTo>
                  <a:lnTo>
                    <a:pt x="1874" y="3839"/>
                  </a:lnTo>
                  <a:lnTo>
                    <a:pt x="1871" y="3856"/>
                  </a:lnTo>
                  <a:lnTo>
                    <a:pt x="1870" y="3872"/>
                  </a:lnTo>
                  <a:lnTo>
                    <a:pt x="1868" y="3889"/>
                  </a:lnTo>
                  <a:lnTo>
                    <a:pt x="1868" y="3906"/>
                  </a:lnTo>
                  <a:lnTo>
                    <a:pt x="1870" y="3941"/>
                  </a:lnTo>
                  <a:lnTo>
                    <a:pt x="1872" y="3975"/>
                  </a:lnTo>
                  <a:lnTo>
                    <a:pt x="1872" y="3975"/>
                  </a:lnTo>
                  <a:lnTo>
                    <a:pt x="1845" y="3964"/>
                  </a:lnTo>
                  <a:lnTo>
                    <a:pt x="1815" y="3952"/>
                  </a:lnTo>
                  <a:lnTo>
                    <a:pt x="1800" y="3946"/>
                  </a:lnTo>
                  <a:lnTo>
                    <a:pt x="1785" y="3941"/>
                  </a:lnTo>
                  <a:lnTo>
                    <a:pt x="1770" y="3937"/>
                  </a:lnTo>
                  <a:lnTo>
                    <a:pt x="1756" y="3935"/>
                  </a:lnTo>
                  <a:lnTo>
                    <a:pt x="1743" y="3933"/>
                  </a:lnTo>
                  <a:lnTo>
                    <a:pt x="1730" y="3935"/>
                  </a:lnTo>
                  <a:lnTo>
                    <a:pt x="1716" y="3936"/>
                  </a:lnTo>
                  <a:lnTo>
                    <a:pt x="1703" y="3939"/>
                  </a:lnTo>
                  <a:lnTo>
                    <a:pt x="1690" y="3941"/>
                  </a:lnTo>
                  <a:lnTo>
                    <a:pt x="1675" y="3942"/>
                  </a:lnTo>
                  <a:lnTo>
                    <a:pt x="1664" y="3944"/>
                  </a:lnTo>
                  <a:lnTo>
                    <a:pt x="1651" y="3942"/>
                  </a:lnTo>
                  <a:lnTo>
                    <a:pt x="1642" y="3940"/>
                  </a:lnTo>
                  <a:lnTo>
                    <a:pt x="1635" y="3937"/>
                  </a:lnTo>
                  <a:lnTo>
                    <a:pt x="1629" y="3933"/>
                  </a:lnTo>
                  <a:lnTo>
                    <a:pt x="1624" y="3928"/>
                  </a:lnTo>
                  <a:lnTo>
                    <a:pt x="1613" y="3918"/>
                  </a:lnTo>
                  <a:lnTo>
                    <a:pt x="1600" y="3909"/>
                  </a:lnTo>
                  <a:lnTo>
                    <a:pt x="1589" y="3902"/>
                  </a:lnTo>
                  <a:lnTo>
                    <a:pt x="1576" y="3898"/>
                  </a:lnTo>
                  <a:lnTo>
                    <a:pt x="1565" y="3897"/>
                  </a:lnTo>
                  <a:lnTo>
                    <a:pt x="1554" y="3896"/>
                  </a:lnTo>
                  <a:lnTo>
                    <a:pt x="1529" y="3897"/>
                  </a:lnTo>
                  <a:lnTo>
                    <a:pt x="1503" y="3900"/>
                  </a:lnTo>
                  <a:lnTo>
                    <a:pt x="1494" y="3901"/>
                  </a:lnTo>
                  <a:lnTo>
                    <a:pt x="1485" y="3900"/>
                  </a:lnTo>
                  <a:lnTo>
                    <a:pt x="1476" y="3897"/>
                  </a:lnTo>
                  <a:lnTo>
                    <a:pt x="1469" y="3895"/>
                  </a:lnTo>
                  <a:lnTo>
                    <a:pt x="1462" y="3891"/>
                  </a:lnTo>
                  <a:lnTo>
                    <a:pt x="1456" y="3887"/>
                  </a:lnTo>
                  <a:lnTo>
                    <a:pt x="1450" y="3880"/>
                  </a:lnTo>
                  <a:lnTo>
                    <a:pt x="1445" y="3875"/>
                  </a:lnTo>
                  <a:lnTo>
                    <a:pt x="1427" y="3848"/>
                  </a:lnTo>
                  <a:lnTo>
                    <a:pt x="1407" y="3819"/>
                  </a:lnTo>
                  <a:lnTo>
                    <a:pt x="1407" y="3819"/>
                  </a:lnTo>
                  <a:lnTo>
                    <a:pt x="1411" y="3800"/>
                  </a:lnTo>
                  <a:lnTo>
                    <a:pt x="1405" y="3781"/>
                  </a:lnTo>
                  <a:lnTo>
                    <a:pt x="1397" y="3762"/>
                  </a:lnTo>
                  <a:lnTo>
                    <a:pt x="1393" y="3753"/>
                  </a:lnTo>
                  <a:lnTo>
                    <a:pt x="1386" y="3746"/>
                  </a:lnTo>
                  <a:lnTo>
                    <a:pt x="1380" y="3739"/>
                  </a:lnTo>
                  <a:lnTo>
                    <a:pt x="1372" y="3733"/>
                  </a:lnTo>
                  <a:lnTo>
                    <a:pt x="1362" y="3727"/>
                  </a:lnTo>
                  <a:lnTo>
                    <a:pt x="1352" y="3724"/>
                  </a:lnTo>
                  <a:lnTo>
                    <a:pt x="1341" y="3721"/>
                  </a:lnTo>
                  <a:lnTo>
                    <a:pt x="1331" y="3720"/>
                  </a:lnTo>
                  <a:lnTo>
                    <a:pt x="1311" y="3718"/>
                  </a:lnTo>
                  <a:lnTo>
                    <a:pt x="1289" y="3718"/>
                  </a:lnTo>
                  <a:lnTo>
                    <a:pt x="1289" y="3720"/>
                  </a:lnTo>
                  <a:lnTo>
                    <a:pt x="1289" y="3721"/>
                  </a:lnTo>
                  <a:lnTo>
                    <a:pt x="1289" y="3721"/>
                  </a:lnTo>
                  <a:lnTo>
                    <a:pt x="1283" y="3699"/>
                  </a:lnTo>
                  <a:lnTo>
                    <a:pt x="1276" y="3678"/>
                  </a:lnTo>
                  <a:lnTo>
                    <a:pt x="1272" y="3669"/>
                  </a:lnTo>
                  <a:lnTo>
                    <a:pt x="1266" y="3661"/>
                  </a:lnTo>
                  <a:lnTo>
                    <a:pt x="1262" y="3657"/>
                  </a:lnTo>
                  <a:lnTo>
                    <a:pt x="1258" y="3655"/>
                  </a:lnTo>
                  <a:lnTo>
                    <a:pt x="1253" y="3652"/>
                  </a:lnTo>
                  <a:lnTo>
                    <a:pt x="1247" y="3651"/>
                  </a:lnTo>
                  <a:lnTo>
                    <a:pt x="1234" y="3647"/>
                  </a:lnTo>
                  <a:lnTo>
                    <a:pt x="1222" y="3642"/>
                  </a:lnTo>
                  <a:lnTo>
                    <a:pt x="1212" y="3637"/>
                  </a:lnTo>
                  <a:lnTo>
                    <a:pt x="1201" y="3629"/>
                  </a:lnTo>
                  <a:lnTo>
                    <a:pt x="1180" y="3615"/>
                  </a:lnTo>
                  <a:lnTo>
                    <a:pt x="1158" y="3600"/>
                  </a:lnTo>
                  <a:lnTo>
                    <a:pt x="1138" y="3591"/>
                  </a:lnTo>
                  <a:lnTo>
                    <a:pt x="1116" y="3581"/>
                  </a:lnTo>
                  <a:lnTo>
                    <a:pt x="1105" y="3576"/>
                  </a:lnTo>
                  <a:lnTo>
                    <a:pt x="1095" y="3571"/>
                  </a:lnTo>
                  <a:lnTo>
                    <a:pt x="1086" y="3564"/>
                  </a:lnTo>
                  <a:lnTo>
                    <a:pt x="1077" y="3558"/>
                  </a:lnTo>
                  <a:lnTo>
                    <a:pt x="1070" y="3553"/>
                  </a:lnTo>
                  <a:lnTo>
                    <a:pt x="1065" y="3550"/>
                  </a:lnTo>
                  <a:lnTo>
                    <a:pt x="1060" y="3549"/>
                  </a:lnTo>
                  <a:lnTo>
                    <a:pt x="1056" y="3549"/>
                  </a:lnTo>
                  <a:lnTo>
                    <a:pt x="1054" y="3551"/>
                  </a:lnTo>
                  <a:lnTo>
                    <a:pt x="1051" y="3554"/>
                  </a:lnTo>
                  <a:lnTo>
                    <a:pt x="1050" y="3558"/>
                  </a:lnTo>
                  <a:lnTo>
                    <a:pt x="1048" y="3563"/>
                  </a:lnTo>
                  <a:lnTo>
                    <a:pt x="1048" y="3575"/>
                  </a:lnTo>
                  <a:lnTo>
                    <a:pt x="1048" y="3588"/>
                  </a:lnTo>
                  <a:lnTo>
                    <a:pt x="1050" y="3599"/>
                  </a:lnTo>
                  <a:lnTo>
                    <a:pt x="1051" y="3608"/>
                  </a:lnTo>
                  <a:lnTo>
                    <a:pt x="1051" y="3615"/>
                  </a:lnTo>
                  <a:lnTo>
                    <a:pt x="1048" y="3620"/>
                  </a:lnTo>
                  <a:lnTo>
                    <a:pt x="1044" y="3622"/>
                  </a:lnTo>
                  <a:lnTo>
                    <a:pt x="1039" y="3624"/>
                  </a:lnTo>
                  <a:lnTo>
                    <a:pt x="1032" y="3624"/>
                  </a:lnTo>
                  <a:lnTo>
                    <a:pt x="1024" y="3622"/>
                  </a:lnTo>
                  <a:lnTo>
                    <a:pt x="1015" y="3620"/>
                  </a:lnTo>
                  <a:lnTo>
                    <a:pt x="1006" y="3617"/>
                  </a:lnTo>
                  <a:lnTo>
                    <a:pt x="968" y="3600"/>
                  </a:lnTo>
                  <a:lnTo>
                    <a:pt x="942" y="3589"/>
                  </a:lnTo>
                  <a:lnTo>
                    <a:pt x="929" y="3586"/>
                  </a:lnTo>
                  <a:lnTo>
                    <a:pt x="916" y="3584"/>
                  </a:lnTo>
                  <a:lnTo>
                    <a:pt x="902" y="3584"/>
                  </a:lnTo>
                  <a:lnTo>
                    <a:pt x="889" y="3584"/>
                  </a:lnTo>
                  <a:lnTo>
                    <a:pt x="864" y="3585"/>
                  </a:lnTo>
                  <a:lnTo>
                    <a:pt x="840" y="3586"/>
                  </a:lnTo>
                  <a:lnTo>
                    <a:pt x="829" y="3586"/>
                  </a:lnTo>
                  <a:lnTo>
                    <a:pt x="818" y="3585"/>
                  </a:lnTo>
                  <a:lnTo>
                    <a:pt x="807" y="3581"/>
                  </a:lnTo>
                  <a:lnTo>
                    <a:pt x="797" y="3576"/>
                  </a:lnTo>
                  <a:lnTo>
                    <a:pt x="788" y="3569"/>
                  </a:lnTo>
                  <a:lnTo>
                    <a:pt x="779" y="3559"/>
                  </a:lnTo>
                  <a:lnTo>
                    <a:pt x="770" y="3546"/>
                  </a:lnTo>
                  <a:lnTo>
                    <a:pt x="762" y="3531"/>
                  </a:lnTo>
                  <a:lnTo>
                    <a:pt x="756" y="3515"/>
                  </a:lnTo>
                  <a:lnTo>
                    <a:pt x="750" y="3503"/>
                  </a:lnTo>
                  <a:lnTo>
                    <a:pt x="745" y="3496"/>
                  </a:lnTo>
                  <a:lnTo>
                    <a:pt x="740" y="3490"/>
                  </a:lnTo>
                  <a:lnTo>
                    <a:pt x="734" y="3485"/>
                  </a:lnTo>
                  <a:lnTo>
                    <a:pt x="724" y="3483"/>
                  </a:lnTo>
                  <a:lnTo>
                    <a:pt x="713" y="3479"/>
                  </a:lnTo>
                  <a:lnTo>
                    <a:pt x="697" y="3475"/>
                  </a:lnTo>
                  <a:lnTo>
                    <a:pt x="675" y="3471"/>
                  </a:lnTo>
                  <a:lnTo>
                    <a:pt x="653" y="3468"/>
                  </a:lnTo>
                  <a:lnTo>
                    <a:pt x="648" y="3467"/>
                  </a:lnTo>
                  <a:lnTo>
                    <a:pt x="643" y="3464"/>
                  </a:lnTo>
                  <a:lnTo>
                    <a:pt x="639" y="3462"/>
                  </a:lnTo>
                  <a:lnTo>
                    <a:pt x="635" y="3459"/>
                  </a:lnTo>
                  <a:lnTo>
                    <a:pt x="633" y="3454"/>
                  </a:lnTo>
                  <a:lnTo>
                    <a:pt x="629" y="3450"/>
                  </a:lnTo>
                  <a:lnTo>
                    <a:pt x="627" y="3444"/>
                  </a:lnTo>
                  <a:lnTo>
                    <a:pt x="625" y="3437"/>
                  </a:lnTo>
                  <a:lnTo>
                    <a:pt x="622" y="3420"/>
                  </a:lnTo>
                  <a:lnTo>
                    <a:pt x="618" y="3404"/>
                  </a:lnTo>
                  <a:lnTo>
                    <a:pt x="614" y="3396"/>
                  </a:lnTo>
                  <a:lnTo>
                    <a:pt x="610" y="3389"/>
                  </a:lnTo>
                  <a:lnTo>
                    <a:pt x="608" y="3387"/>
                  </a:lnTo>
                  <a:lnTo>
                    <a:pt x="604" y="3384"/>
                  </a:lnTo>
                  <a:lnTo>
                    <a:pt x="600" y="3383"/>
                  </a:lnTo>
                  <a:lnTo>
                    <a:pt x="596" y="3382"/>
                  </a:lnTo>
                  <a:lnTo>
                    <a:pt x="585" y="3379"/>
                  </a:lnTo>
                  <a:lnTo>
                    <a:pt x="576" y="3375"/>
                  </a:lnTo>
                  <a:lnTo>
                    <a:pt x="566" y="3370"/>
                  </a:lnTo>
                  <a:lnTo>
                    <a:pt x="557" y="3363"/>
                  </a:lnTo>
                  <a:lnTo>
                    <a:pt x="550" y="3357"/>
                  </a:lnTo>
                  <a:lnTo>
                    <a:pt x="542" y="3349"/>
                  </a:lnTo>
                  <a:lnTo>
                    <a:pt x="535" y="3341"/>
                  </a:lnTo>
                  <a:lnTo>
                    <a:pt x="530" y="3332"/>
                  </a:lnTo>
                  <a:lnTo>
                    <a:pt x="520" y="3312"/>
                  </a:lnTo>
                  <a:lnTo>
                    <a:pt x="511" y="3292"/>
                  </a:lnTo>
                  <a:lnTo>
                    <a:pt x="504" y="3270"/>
                  </a:lnTo>
                  <a:lnTo>
                    <a:pt x="498" y="3251"/>
                  </a:lnTo>
                  <a:lnTo>
                    <a:pt x="496" y="3246"/>
                  </a:lnTo>
                  <a:lnTo>
                    <a:pt x="493" y="3243"/>
                  </a:lnTo>
                  <a:lnTo>
                    <a:pt x="487" y="3242"/>
                  </a:lnTo>
                  <a:lnTo>
                    <a:pt x="482" y="3240"/>
                  </a:lnTo>
                  <a:lnTo>
                    <a:pt x="468" y="3242"/>
                  </a:lnTo>
                  <a:lnTo>
                    <a:pt x="454" y="3243"/>
                  </a:lnTo>
                  <a:lnTo>
                    <a:pt x="439" y="3246"/>
                  </a:lnTo>
                  <a:lnTo>
                    <a:pt x="429" y="3246"/>
                  </a:lnTo>
                  <a:lnTo>
                    <a:pt x="425" y="3244"/>
                  </a:lnTo>
                  <a:lnTo>
                    <a:pt x="423" y="3242"/>
                  </a:lnTo>
                  <a:lnTo>
                    <a:pt x="423" y="3238"/>
                  </a:lnTo>
                  <a:lnTo>
                    <a:pt x="424" y="3233"/>
                  </a:lnTo>
                  <a:lnTo>
                    <a:pt x="430" y="3221"/>
                  </a:lnTo>
                  <a:lnTo>
                    <a:pt x="437" y="3208"/>
                  </a:lnTo>
                  <a:lnTo>
                    <a:pt x="439" y="3200"/>
                  </a:lnTo>
                  <a:lnTo>
                    <a:pt x="441" y="3194"/>
                  </a:lnTo>
                  <a:lnTo>
                    <a:pt x="441" y="3186"/>
                  </a:lnTo>
                  <a:lnTo>
                    <a:pt x="438" y="3179"/>
                  </a:lnTo>
                  <a:lnTo>
                    <a:pt x="434" y="3176"/>
                  </a:lnTo>
                  <a:lnTo>
                    <a:pt x="427" y="3170"/>
                  </a:lnTo>
                  <a:lnTo>
                    <a:pt x="417" y="3166"/>
                  </a:lnTo>
                  <a:lnTo>
                    <a:pt x="407" y="3161"/>
                  </a:lnTo>
                  <a:lnTo>
                    <a:pt x="386" y="3154"/>
                  </a:lnTo>
                  <a:lnTo>
                    <a:pt x="371" y="3148"/>
                  </a:lnTo>
                  <a:lnTo>
                    <a:pt x="324" y="3097"/>
                  </a:lnTo>
                  <a:lnTo>
                    <a:pt x="324" y="3097"/>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71" name="Freeform 234">
              <a:extLst>
                <a:ext uri="{FF2B5EF4-FFF2-40B4-BE49-F238E27FC236}">
                  <a16:creationId xmlns:a16="http://schemas.microsoft.com/office/drawing/2014/main" id="{D15CEE56-2170-EC4D-A49B-55BF8F4C5F71}"/>
                </a:ext>
              </a:extLst>
            </p:cNvPr>
            <p:cNvSpPr>
              <a:spLocks noEditPoints="1"/>
            </p:cNvSpPr>
            <p:nvPr/>
          </p:nvSpPr>
          <p:spPr bwMode="auto">
            <a:xfrm>
              <a:off x="4001589" y="4606208"/>
              <a:ext cx="2027542" cy="1717796"/>
            </a:xfrm>
            <a:custGeom>
              <a:avLst/>
              <a:gdLst/>
              <a:ahLst/>
              <a:cxnLst>
                <a:cxn ang="0">
                  <a:pos x="3360" y="3329"/>
                </a:cxn>
                <a:cxn ang="0">
                  <a:pos x="3291" y="3088"/>
                </a:cxn>
                <a:cxn ang="0">
                  <a:pos x="3349" y="3150"/>
                </a:cxn>
                <a:cxn ang="0">
                  <a:pos x="3787" y="2982"/>
                </a:cxn>
                <a:cxn ang="0">
                  <a:pos x="3724" y="2898"/>
                </a:cxn>
                <a:cxn ang="0">
                  <a:pos x="4027" y="2905"/>
                </a:cxn>
                <a:cxn ang="0">
                  <a:pos x="4044" y="3009"/>
                </a:cxn>
                <a:cxn ang="0">
                  <a:pos x="3845" y="3066"/>
                </a:cxn>
                <a:cxn ang="0">
                  <a:pos x="4273" y="2826"/>
                </a:cxn>
                <a:cxn ang="0">
                  <a:pos x="4439" y="2993"/>
                </a:cxn>
                <a:cxn ang="0">
                  <a:pos x="2786" y="969"/>
                </a:cxn>
                <a:cxn ang="0">
                  <a:pos x="2971" y="1118"/>
                </a:cxn>
                <a:cxn ang="0">
                  <a:pos x="3151" y="1300"/>
                </a:cxn>
                <a:cxn ang="0">
                  <a:pos x="3413" y="1289"/>
                </a:cxn>
                <a:cxn ang="0">
                  <a:pos x="3646" y="1430"/>
                </a:cxn>
                <a:cxn ang="0">
                  <a:pos x="3733" y="1556"/>
                </a:cxn>
                <a:cxn ang="0">
                  <a:pos x="4027" y="1675"/>
                </a:cxn>
                <a:cxn ang="0">
                  <a:pos x="4215" y="1782"/>
                </a:cxn>
                <a:cxn ang="0">
                  <a:pos x="4161" y="1965"/>
                </a:cxn>
                <a:cxn ang="0">
                  <a:pos x="3765" y="2137"/>
                </a:cxn>
                <a:cxn ang="0">
                  <a:pos x="3217" y="2259"/>
                </a:cxn>
                <a:cxn ang="0">
                  <a:pos x="3143" y="2337"/>
                </a:cxn>
                <a:cxn ang="0">
                  <a:pos x="2779" y="3001"/>
                </a:cxn>
                <a:cxn ang="0">
                  <a:pos x="2758" y="3189"/>
                </a:cxn>
                <a:cxn ang="0">
                  <a:pos x="2440" y="3381"/>
                </a:cxn>
                <a:cxn ang="0">
                  <a:pos x="2438" y="3519"/>
                </a:cxn>
                <a:cxn ang="0">
                  <a:pos x="1932" y="3654"/>
                </a:cxn>
                <a:cxn ang="0">
                  <a:pos x="1749" y="3737"/>
                </a:cxn>
                <a:cxn ang="0">
                  <a:pos x="1573" y="3763"/>
                </a:cxn>
                <a:cxn ang="0">
                  <a:pos x="1423" y="3671"/>
                </a:cxn>
                <a:cxn ang="0">
                  <a:pos x="1166" y="3597"/>
                </a:cxn>
                <a:cxn ang="0">
                  <a:pos x="859" y="3591"/>
                </a:cxn>
                <a:cxn ang="0">
                  <a:pos x="603" y="3668"/>
                </a:cxn>
                <a:cxn ang="0">
                  <a:pos x="368" y="3575"/>
                </a:cxn>
                <a:cxn ang="0">
                  <a:pos x="350" y="3369"/>
                </a:cxn>
                <a:cxn ang="0">
                  <a:pos x="377" y="3228"/>
                </a:cxn>
                <a:cxn ang="0">
                  <a:pos x="35" y="2924"/>
                </a:cxn>
                <a:cxn ang="0">
                  <a:pos x="132" y="2628"/>
                </a:cxn>
                <a:cxn ang="0">
                  <a:pos x="258" y="2528"/>
                </a:cxn>
                <a:cxn ang="0">
                  <a:pos x="373" y="2142"/>
                </a:cxn>
                <a:cxn ang="0">
                  <a:pos x="338" y="1854"/>
                </a:cxn>
                <a:cxn ang="0">
                  <a:pos x="612" y="1587"/>
                </a:cxn>
                <a:cxn ang="0">
                  <a:pos x="745" y="1303"/>
                </a:cxn>
                <a:cxn ang="0">
                  <a:pos x="907" y="1113"/>
                </a:cxn>
                <a:cxn ang="0">
                  <a:pos x="766" y="896"/>
                </a:cxn>
                <a:cxn ang="0">
                  <a:pos x="460" y="833"/>
                </a:cxn>
                <a:cxn ang="0">
                  <a:pos x="390" y="689"/>
                </a:cxn>
                <a:cxn ang="0">
                  <a:pos x="283" y="606"/>
                </a:cxn>
                <a:cxn ang="0">
                  <a:pos x="293" y="522"/>
                </a:cxn>
                <a:cxn ang="0">
                  <a:pos x="285" y="438"/>
                </a:cxn>
                <a:cxn ang="0">
                  <a:pos x="248" y="421"/>
                </a:cxn>
                <a:cxn ang="0">
                  <a:pos x="302" y="283"/>
                </a:cxn>
                <a:cxn ang="0">
                  <a:pos x="245" y="186"/>
                </a:cxn>
                <a:cxn ang="0">
                  <a:pos x="305" y="98"/>
                </a:cxn>
                <a:cxn ang="0">
                  <a:pos x="511" y="122"/>
                </a:cxn>
                <a:cxn ang="0">
                  <a:pos x="631" y="105"/>
                </a:cxn>
                <a:cxn ang="0">
                  <a:pos x="776" y="0"/>
                </a:cxn>
                <a:cxn ang="0">
                  <a:pos x="908" y="102"/>
                </a:cxn>
                <a:cxn ang="0">
                  <a:pos x="1305" y="296"/>
                </a:cxn>
                <a:cxn ang="0">
                  <a:pos x="1427" y="342"/>
                </a:cxn>
                <a:cxn ang="0">
                  <a:pos x="2048" y="597"/>
                </a:cxn>
                <a:cxn ang="0">
                  <a:pos x="2209" y="689"/>
                </a:cxn>
                <a:cxn ang="0">
                  <a:pos x="2429" y="752"/>
                </a:cxn>
              </a:cxnLst>
              <a:rect l="0" t="0" r="r" b="b"/>
              <a:pathLst>
                <a:path w="4453" h="3803">
                  <a:moveTo>
                    <a:pt x="3350" y="3291"/>
                  </a:moveTo>
                  <a:lnTo>
                    <a:pt x="3344" y="3285"/>
                  </a:lnTo>
                  <a:lnTo>
                    <a:pt x="3338" y="3278"/>
                  </a:lnTo>
                  <a:lnTo>
                    <a:pt x="3335" y="3277"/>
                  </a:lnTo>
                  <a:lnTo>
                    <a:pt x="3331" y="3275"/>
                  </a:lnTo>
                  <a:lnTo>
                    <a:pt x="3327" y="3273"/>
                  </a:lnTo>
                  <a:lnTo>
                    <a:pt x="3322" y="3272"/>
                  </a:lnTo>
                  <a:lnTo>
                    <a:pt x="3315" y="3272"/>
                  </a:lnTo>
                  <a:lnTo>
                    <a:pt x="3308" y="3275"/>
                  </a:lnTo>
                  <a:lnTo>
                    <a:pt x="3304" y="3276"/>
                  </a:lnTo>
                  <a:lnTo>
                    <a:pt x="3301" y="3277"/>
                  </a:lnTo>
                  <a:lnTo>
                    <a:pt x="3300" y="3280"/>
                  </a:lnTo>
                  <a:lnTo>
                    <a:pt x="3299" y="3284"/>
                  </a:lnTo>
                  <a:lnTo>
                    <a:pt x="3301" y="3288"/>
                  </a:lnTo>
                  <a:lnTo>
                    <a:pt x="3308" y="3291"/>
                  </a:lnTo>
                  <a:lnTo>
                    <a:pt x="3314" y="3294"/>
                  </a:lnTo>
                  <a:lnTo>
                    <a:pt x="3318" y="3295"/>
                  </a:lnTo>
                  <a:lnTo>
                    <a:pt x="3327" y="3299"/>
                  </a:lnTo>
                  <a:lnTo>
                    <a:pt x="3335" y="3303"/>
                  </a:lnTo>
                  <a:lnTo>
                    <a:pt x="3340" y="3310"/>
                  </a:lnTo>
                  <a:lnTo>
                    <a:pt x="3345" y="3317"/>
                  </a:lnTo>
                  <a:lnTo>
                    <a:pt x="3347" y="3321"/>
                  </a:lnTo>
                  <a:lnTo>
                    <a:pt x="3349" y="3324"/>
                  </a:lnTo>
                  <a:lnTo>
                    <a:pt x="3352" y="3326"/>
                  </a:lnTo>
                  <a:lnTo>
                    <a:pt x="3356" y="3329"/>
                  </a:lnTo>
                  <a:lnTo>
                    <a:pt x="3360" y="3329"/>
                  </a:lnTo>
                  <a:lnTo>
                    <a:pt x="3362" y="3329"/>
                  </a:lnTo>
                  <a:lnTo>
                    <a:pt x="3365" y="3326"/>
                  </a:lnTo>
                  <a:lnTo>
                    <a:pt x="3367" y="3323"/>
                  </a:lnTo>
                  <a:lnTo>
                    <a:pt x="3350" y="3291"/>
                  </a:lnTo>
                  <a:close/>
                  <a:moveTo>
                    <a:pt x="3283" y="3199"/>
                  </a:moveTo>
                  <a:lnTo>
                    <a:pt x="3279" y="3198"/>
                  </a:lnTo>
                  <a:lnTo>
                    <a:pt x="3274" y="3194"/>
                  </a:lnTo>
                  <a:lnTo>
                    <a:pt x="3269" y="3190"/>
                  </a:lnTo>
                  <a:lnTo>
                    <a:pt x="3262" y="3184"/>
                  </a:lnTo>
                  <a:lnTo>
                    <a:pt x="3253" y="3172"/>
                  </a:lnTo>
                  <a:lnTo>
                    <a:pt x="3247" y="3163"/>
                  </a:lnTo>
                  <a:lnTo>
                    <a:pt x="3240" y="3152"/>
                  </a:lnTo>
                  <a:lnTo>
                    <a:pt x="3233" y="3135"/>
                  </a:lnTo>
                  <a:lnTo>
                    <a:pt x="3230" y="3127"/>
                  </a:lnTo>
                  <a:lnTo>
                    <a:pt x="3230" y="3119"/>
                  </a:lnTo>
                  <a:lnTo>
                    <a:pt x="3230" y="3117"/>
                  </a:lnTo>
                  <a:lnTo>
                    <a:pt x="3231" y="3115"/>
                  </a:lnTo>
                  <a:lnTo>
                    <a:pt x="3234" y="3114"/>
                  </a:lnTo>
                  <a:lnTo>
                    <a:pt x="3236" y="3113"/>
                  </a:lnTo>
                  <a:lnTo>
                    <a:pt x="3252" y="3115"/>
                  </a:lnTo>
                  <a:lnTo>
                    <a:pt x="3265" y="3118"/>
                  </a:lnTo>
                  <a:lnTo>
                    <a:pt x="3271" y="3117"/>
                  </a:lnTo>
                  <a:lnTo>
                    <a:pt x="3278" y="3114"/>
                  </a:lnTo>
                  <a:lnTo>
                    <a:pt x="3283" y="3110"/>
                  </a:lnTo>
                  <a:lnTo>
                    <a:pt x="3287" y="3101"/>
                  </a:lnTo>
                  <a:lnTo>
                    <a:pt x="3291" y="3088"/>
                  </a:lnTo>
                  <a:lnTo>
                    <a:pt x="3295" y="3076"/>
                  </a:lnTo>
                  <a:lnTo>
                    <a:pt x="3297" y="3071"/>
                  </a:lnTo>
                  <a:lnTo>
                    <a:pt x="3300" y="3067"/>
                  </a:lnTo>
                  <a:lnTo>
                    <a:pt x="3305" y="3062"/>
                  </a:lnTo>
                  <a:lnTo>
                    <a:pt x="3312" y="3058"/>
                  </a:lnTo>
                  <a:lnTo>
                    <a:pt x="3323" y="3054"/>
                  </a:lnTo>
                  <a:lnTo>
                    <a:pt x="3332" y="3052"/>
                  </a:lnTo>
                  <a:lnTo>
                    <a:pt x="3341" y="3052"/>
                  </a:lnTo>
                  <a:lnTo>
                    <a:pt x="3350" y="3053"/>
                  </a:lnTo>
                  <a:lnTo>
                    <a:pt x="3369" y="3056"/>
                  </a:lnTo>
                  <a:lnTo>
                    <a:pt x="3391" y="3056"/>
                  </a:lnTo>
                  <a:lnTo>
                    <a:pt x="3400" y="3057"/>
                  </a:lnTo>
                  <a:lnTo>
                    <a:pt x="3405" y="3058"/>
                  </a:lnTo>
                  <a:lnTo>
                    <a:pt x="3410" y="3062"/>
                  </a:lnTo>
                  <a:lnTo>
                    <a:pt x="3411" y="3067"/>
                  </a:lnTo>
                  <a:lnTo>
                    <a:pt x="3413" y="3074"/>
                  </a:lnTo>
                  <a:lnTo>
                    <a:pt x="3411" y="3080"/>
                  </a:lnTo>
                  <a:lnTo>
                    <a:pt x="3410" y="3087"/>
                  </a:lnTo>
                  <a:lnTo>
                    <a:pt x="3407" y="3095"/>
                  </a:lnTo>
                  <a:lnTo>
                    <a:pt x="3401" y="3106"/>
                  </a:lnTo>
                  <a:lnTo>
                    <a:pt x="3395" y="3117"/>
                  </a:lnTo>
                  <a:lnTo>
                    <a:pt x="3387" y="3124"/>
                  </a:lnTo>
                  <a:lnTo>
                    <a:pt x="3378" y="3131"/>
                  </a:lnTo>
                  <a:lnTo>
                    <a:pt x="3369" y="3137"/>
                  </a:lnTo>
                  <a:lnTo>
                    <a:pt x="3360" y="3144"/>
                  </a:lnTo>
                  <a:lnTo>
                    <a:pt x="3349" y="3150"/>
                  </a:lnTo>
                  <a:lnTo>
                    <a:pt x="3340" y="3159"/>
                  </a:lnTo>
                  <a:lnTo>
                    <a:pt x="3335" y="3167"/>
                  </a:lnTo>
                  <a:lnTo>
                    <a:pt x="3332" y="3175"/>
                  </a:lnTo>
                  <a:lnTo>
                    <a:pt x="3328" y="3183"/>
                  </a:lnTo>
                  <a:lnTo>
                    <a:pt x="3326" y="3190"/>
                  </a:lnTo>
                  <a:lnTo>
                    <a:pt x="3322" y="3198"/>
                  </a:lnTo>
                  <a:lnTo>
                    <a:pt x="3317" y="3202"/>
                  </a:lnTo>
                  <a:lnTo>
                    <a:pt x="3314" y="3203"/>
                  </a:lnTo>
                  <a:lnTo>
                    <a:pt x="3309" y="3205"/>
                  </a:lnTo>
                  <a:lnTo>
                    <a:pt x="3305" y="3205"/>
                  </a:lnTo>
                  <a:lnTo>
                    <a:pt x="3299" y="3203"/>
                  </a:lnTo>
                  <a:lnTo>
                    <a:pt x="3283" y="3199"/>
                  </a:lnTo>
                  <a:close/>
                  <a:moveTo>
                    <a:pt x="3845" y="3066"/>
                  </a:moveTo>
                  <a:lnTo>
                    <a:pt x="3843" y="3035"/>
                  </a:lnTo>
                  <a:lnTo>
                    <a:pt x="3841" y="3001"/>
                  </a:lnTo>
                  <a:lnTo>
                    <a:pt x="3840" y="2995"/>
                  </a:lnTo>
                  <a:lnTo>
                    <a:pt x="3838" y="2988"/>
                  </a:lnTo>
                  <a:lnTo>
                    <a:pt x="3835" y="2982"/>
                  </a:lnTo>
                  <a:lnTo>
                    <a:pt x="3831" y="2978"/>
                  </a:lnTo>
                  <a:lnTo>
                    <a:pt x="3826" y="2974"/>
                  </a:lnTo>
                  <a:lnTo>
                    <a:pt x="3819" y="2973"/>
                  </a:lnTo>
                  <a:lnTo>
                    <a:pt x="3812" y="2971"/>
                  </a:lnTo>
                  <a:lnTo>
                    <a:pt x="3803" y="2973"/>
                  </a:lnTo>
                  <a:lnTo>
                    <a:pt x="3797" y="2975"/>
                  </a:lnTo>
                  <a:lnTo>
                    <a:pt x="3792" y="2978"/>
                  </a:lnTo>
                  <a:lnTo>
                    <a:pt x="3787" y="2982"/>
                  </a:lnTo>
                  <a:lnTo>
                    <a:pt x="3783" y="2986"/>
                  </a:lnTo>
                  <a:lnTo>
                    <a:pt x="3774" y="2995"/>
                  </a:lnTo>
                  <a:lnTo>
                    <a:pt x="3764" y="3003"/>
                  </a:lnTo>
                  <a:lnTo>
                    <a:pt x="3760" y="3004"/>
                  </a:lnTo>
                  <a:lnTo>
                    <a:pt x="3757" y="3005"/>
                  </a:lnTo>
                  <a:lnTo>
                    <a:pt x="3755" y="3005"/>
                  </a:lnTo>
                  <a:lnTo>
                    <a:pt x="3752" y="3004"/>
                  </a:lnTo>
                  <a:lnTo>
                    <a:pt x="3748" y="3001"/>
                  </a:lnTo>
                  <a:lnTo>
                    <a:pt x="3746" y="2996"/>
                  </a:lnTo>
                  <a:lnTo>
                    <a:pt x="3744" y="2983"/>
                  </a:lnTo>
                  <a:lnTo>
                    <a:pt x="3744" y="2971"/>
                  </a:lnTo>
                  <a:lnTo>
                    <a:pt x="3737" y="2966"/>
                  </a:lnTo>
                  <a:lnTo>
                    <a:pt x="3727" y="2958"/>
                  </a:lnTo>
                  <a:lnTo>
                    <a:pt x="3718" y="2949"/>
                  </a:lnTo>
                  <a:lnTo>
                    <a:pt x="3709" y="2939"/>
                  </a:lnTo>
                  <a:lnTo>
                    <a:pt x="3705" y="2934"/>
                  </a:lnTo>
                  <a:lnTo>
                    <a:pt x="3702" y="2929"/>
                  </a:lnTo>
                  <a:lnTo>
                    <a:pt x="3699" y="2924"/>
                  </a:lnTo>
                  <a:lnTo>
                    <a:pt x="3698" y="2918"/>
                  </a:lnTo>
                  <a:lnTo>
                    <a:pt x="3698" y="2913"/>
                  </a:lnTo>
                  <a:lnTo>
                    <a:pt x="3699" y="2908"/>
                  </a:lnTo>
                  <a:lnTo>
                    <a:pt x="3703" y="2904"/>
                  </a:lnTo>
                  <a:lnTo>
                    <a:pt x="3707" y="2900"/>
                  </a:lnTo>
                  <a:lnTo>
                    <a:pt x="3711" y="2899"/>
                  </a:lnTo>
                  <a:lnTo>
                    <a:pt x="3717" y="2898"/>
                  </a:lnTo>
                  <a:lnTo>
                    <a:pt x="3724" y="2898"/>
                  </a:lnTo>
                  <a:lnTo>
                    <a:pt x="3731" y="2899"/>
                  </a:lnTo>
                  <a:lnTo>
                    <a:pt x="3747" y="2899"/>
                  </a:lnTo>
                  <a:lnTo>
                    <a:pt x="3757" y="2900"/>
                  </a:lnTo>
                  <a:lnTo>
                    <a:pt x="3773" y="2898"/>
                  </a:lnTo>
                  <a:lnTo>
                    <a:pt x="3787" y="2894"/>
                  </a:lnTo>
                  <a:lnTo>
                    <a:pt x="3800" y="2889"/>
                  </a:lnTo>
                  <a:lnTo>
                    <a:pt x="3814" y="2883"/>
                  </a:lnTo>
                  <a:lnTo>
                    <a:pt x="3841" y="2870"/>
                  </a:lnTo>
                  <a:lnTo>
                    <a:pt x="3869" y="2860"/>
                  </a:lnTo>
                  <a:lnTo>
                    <a:pt x="3883" y="2856"/>
                  </a:lnTo>
                  <a:lnTo>
                    <a:pt x="3904" y="2852"/>
                  </a:lnTo>
                  <a:lnTo>
                    <a:pt x="3930" y="2851"/>
                  </a:lnTo>
                  <a:lnTo>
                    <a:pt x="3955" y="2850"/>
                  </a:lnTo>
                  <a:lnTo>
                    <a:pt x="3970" y="2850"/>
                  </a:lnTo>
                  <a:lnTo>
                    <a:pt x="3981" y="2850"/>
                  </a:lnTo>
                  <a:lnTo>
                    <a:pt x="3993" y="2851"/>
                  </a:lnTo>
                  <a:lnTo>
                    <a:pt x="4003" y="2854"/>
                  </a:lnTo>
                  <a:lnTo>
                    <a:pt x="4012" y="2856"/>
                  </a:lnTo>
                  <a:lnTo>
                    <a:pt x="4019" y="2860"/>
                  </a:lnTo>
                  <a:lnTo>
                    <a:pt x="4020" y="2863"/>
                  </a:lnTo>
                  <a:lnTo>
                    <a:pt x="4023" y="2865"/>
                  </a:lnTo>
                  <a:lnTo>
                    <a:pt x="4024" y="2868"/>
                  </a:lnTo>
                  <a:lnTo>
                    <a:pt x="4024" y="2870"/>
                  </a:lnTo>
                  <a:lnTo>
                    <a:pt x="4024" y="2881"/>
                  </a:lnTo>
                  <a:lnTo>
                    <a:pt x="4025" y="2892"/>
                  </a:lnTo>
                  <a:lnTo>
                    <a:pt x="4027" y="2905"/>
                  </a:lnTo>
                  <a:lnTo>
                    <a:pt x="4031" y="2918"/>
                  </a:lnTo>
                  <a:lnTo>
                    <a:pt x="4032" y="2924"/>
                  </a:lnTo>
                  <a:lnTo>
                    <a:pt x="4034" y="2930"/>
                  </a:lnTo>
                  <a:lnTo>
                    <a:pt x="4037" y="2934"/>
                  </a:lnTo>
                  <a:lnTo>
                    <a:pt x="4041" y="2939"/>
                  </a:lnTo>
                  <a:lnTo>
                    <a:pt x="4045" y="2942"/>
                  </a:lnTo>
                  <a:lnTo>
                    <a:pt x="4049" y="2944"/>
                  </a:lnTo>
                  <a:lnTo>
                    <a:pt x="4054" y="2944"/>
                  </a:lnTo>
                  <a:lnTo>
                    <a:pt x="4060" y="2944"/>
                  </a:lnTo>
                  <a:lnTo>
                    <a:pt x="4073" y="2942"/>
                  </a:lnTo>
                  <a:lnTo>
                    <a:pt x="4082" y="2940"/>
                  </a:lnTo>
                  <a:lnTo>
                    <a:pt x="4089" y="2939"/>
                  </a:lnTo>
                  <a:lnTo>
                    <a:pt x="4093" y="2940"/>
                  </a:lnTo>
                  <a:lnTo>
                    <a:pt x="4094" y="2943"/>
                  </a:lnTo>
                  <a:lnTo>
                    <a:pt x="4094" y="2949"/>
                  </a:lnTo>
                  <a:lnTo>
                    <a:pt x="4094" y="2957"/>
                  </a:lnTo>
                  <a:lnTo>
                    <a:pt x="4094" y="2969"/>
                  </a:lnTo>
                  <a:lnTo>
                    <a:pt x="4094" y="2974"/>
                  </a:lnTo>
                  <a:lnTo>
                    <a:pt x="4093" y="2978"/>
                  </a:lnTo>
                  <a:lnTo>
                    <a:pt x="4091" y="2982"/>
                  </a:lnTo>
                  <a:lnTo>
                    <a:pt x="4090" y="2984"/>
                  </a:lnTo>
                  <a:lnTo>
                    <a:pt x="4085" y="2990"/>
                  </a:lnTo>
                  <a:lnTo>
                    <a:pt x="4079" y="2992"/>
                  </a:lnTo>
                  <a:lnTo>
                    <a:pt x="4064" y="2997"/>
                  </a:lnTo>
                  <a:lnTo>
                    <a:pt x="4050" y="3004"/>
                  </a:lnTo>
                  <a:lnTo>
                    <a:pt x="4044" y="3009"/>
                  </a:lnTo>
                  <a:lnTo>
                    <a:pt x="4038" y="3015"/>
                  </a:lnTo>
                  <a:lnTo>
                    <a:pt x="4032" y="3023"/>
                  </a:lnTo>
                  <a:lnTo>
                    <a:pt x="4027" y="3031"/>
                  </a:lnTo>
                  <a:lnTo>
                    <a:pt x="4014" y="3050"/>
                  </a:lnTo>
                  <a:lnTo>
                    <a:pt x="4002" y="3071"/>
                  </a:lnTo>
                  <a:lnTo>
                    <a:pt x="3989" y="3089"/>
                  </a:lnTo>
                  <a:lnTo>
                    <a:pt x="3976" y="3106"/>
                  </a:lnTo>
                  <a:lnTo>
                    <a:pt x="3968" y="3113"/>
                  </a:lnTo>
                  <a:lnTo>
                    <a:pt x="3962" y="3119"/>
                  </a:lnTo>
                  <a:lnTo>
                    <a:pt x="3954" y="3122"/>
                  </a:lnTo>
                  <a:lnTo>
                    <a:pt x="3946" y="3124"/>
                  </a:lnTo>
                  <a:lnTo>
                    <a:pt x="3941" y="3119"/>
                  </a:lnTo>
                  <a:lnTo>
                    <a:pt x="3937" y="3114"/>
                  </a:lnTo>
                  <a:lnTo>
                    <a:pt x="3935" y="3109"/>
                  </a:lnTo>
                  <a:lnTo>
                    <a:pt x="3932" y="3104"/>
                  </a:lnTo>
                  <a:lnTo>
                    <a:pt x="3928" y="3100"/>
                  </a:lnTo>
                  <a:lnTo>
                    <a:pt x="3924" y="3097"/>
                  </a:lnTo>
                  <a:lnTo>
                    <a:pt x="3918" y="3095"/>
                  </a:lnTo>
                  <a:lnTo>
                    <a:pt x="3908" y="3096"/>
                  </a:lnTo>
                  <a:lnTo>
                    <a:pt x="3897" y="3097"/>
                  </a:lnTo>
                  <a:lnTo>
                    <a:pt x="3884" y="3100"/>
                  </a:lnTo>
                  <a:lnTo>
                    <a:pt x="3878" y="3101"/>
                  </a:lnTo>
                  <a:lnTo>
                    <a:pt x="3873" y="3101"/>
                  </a:lnTo>
                  <a:lnTo>
                    <a:pt x="3866" y="3101"/>
                  </a:lnTo>
                  <a:lnTo>
                    <a:pt x="3862" y="3100"/>
                  </a:lnTo>
                  <a:lnTo>
                    <a:pt x="3845" y="3066"/>
                  </a:lnTo>
                  <a:close/>
                  <a:moveTo>
                    <a:pt x="4375" y="2944"/>
                  </a:moveTo>
                  <a:lnTo>
                    <a:pt x="4366" y="2943"/>
                  </a:lnTo>
                  <a:lnTo>
                    <a:pt x="4358" y="2939"/>
                  </a:lnTo>
                  <a:lnTo>
                    <a:pt x="4351" y="2934"/>
                  </a:lnTo>
                  <a:lnTo>
                    <a:pt x="4342" y="2930"/>
                  </a:lnTo>
                  <a:lnTo>
                    <a:pt x="4334" y="2925"/>
                  </a:lnTo>
                  <a:lnTo>
                    <a:pt x="4325" y="2920"/>
                  </a:lnTo>
                  <a:lnTo>
                    <a:pt x="4317" y="2916"/>
                  </a:lnTo>
                  <a:lnTo>
                    <a:pt x="4308" y="2913"/>
                  </a:lnTo>
                  <a:lnTo>
                    <a:pt x="4294" y="2911"/>
                  </a:lnTo>
                  <a:lnTo>
                    <a:pt x="4281" y="2909"/>
                  </a:lnTo>
                  <a:lnTo>
                    <a:pt x="4266" y="2909"/>
                  </a:lnTo>
                  <a:lnTo>
                    <a:pt x="4252" y="2908"/>
                  </a:lnTo>
                  <a:lnTo>
                    <a:pt x="4244" y="2905"/>
                  </a:lnTo>
                  <a:lnTo>
                    <a:pt x="4240" y="2903"/>
                  </a:lnTo>
                  <a:lnTo>
                    <a:pt x="4239" y="2899"/>
                  </a:lnTo>
                  <a:lnTo>
                    <a:pt x="4240" y="2895"/>
                  </a:lnTo>
                  <a:lnTo>
                    <a:pt x="4247" y="2885"/>
                  </a:lnTo>
                  <a:lnTo>
                    <a:pt x="4253" y="2874"/>
                  </a:lnTo>
                  <a:lnTo>
                    <a:pt x="4259" y="2861"/>
                  </a:lnTo>
                  <a:lnTo>
                    <a:pt x="4260" y="2846"/>
                  </a:lnTo>
                  <a:lnTo>
                    <a:pt x="4263" y="2839"/>
                  </a:lnTo>
                  <a:lnTo>
                    <a:pt x="4265" y="2833"/>
                  </a:lnTo>
                  <a:lnTo>
                    <a:pt x="4268" y="2830"/>
                  </a:lnTo>
                  <a:lnTo>
                    <a:pt x="4270" y="2829"/>
                  </a:lnTo>
                  <a:lnTo>
                    <a:pt x="4273" y="2826"/>
                  </a:lnTo>
                  <a:lnTo>
                    <a:pt x="4277" y="2826"/>
                  </a:lnTo>
                  <a:lnTo>
                    <a:pt x="4288" y="2825"/>
                  </a:lnTo>
                  <a:lnTo>
                    <a:pt x="4303" y="2825"/>
                  </a:lnTo>
                  <a:lnTo>
                    <a:pt x="4317" y="2826"/>
                  </a:lnTo>
                  <a:lnTo>
                    <a:pt x="4332" y="2829"/>
                  </a:lnTo>
                  <a:lnTo>
                    <a:pt x="4362" y="2835"/>
                  </a:lnTo>
                  <a:lnTo>
                    <a:pt x="4388" y="2841"/>
                  </a:lnTo>
                  <a:lnTo>
                    <a:pt x="4408" y="2842"/>
                  </a:lnTo>
                  <a:lnTo>
                    <a:pt x="4427" y="2845"/>
                  </a:lnTo>
                  <a:lnTo>
                    <a:pt x="4435" y="2847"/>
                  </a:lnTo>
                  <a:lnTo>
                    <a:pt x="4441" y="2852"/>
                  </a:lnTo>
                  <a:lnTo>
                    <a:pt x="4443" y="2855"/>
                  </a:lnTo>
                  <a:lnTo>
                    <a:pt x="4445" y="2859"/>
                  </a:lnTo>
                  <a:lnTo>
                    <a:pt x="4446" y="2864"/>
                  </a:lnTo>
                  <a:lnTo>
                    <a:pt x="4448" y="2869"/>
                  </a:lnTo>
                  <a:lnTo>
                    <a:pt x="4449" y="2894"/>
                  </a:lnTo>
                  <a:lnTo>
                    <a:pt x="4452" y="2917"/>
                  </a:lnTo>
                  <a:lnTo>
                    <a:pt x="4453" y="2940"/>
                  </a:lnTo>
                  <a:lnTo>
                    <a:pt x="4452" y="2965"/>
                  </a:lnTo>
                  <a:lnTo>
                    <a:pt x="4452" y="2971"/>
                  </a:lnTo>
                  <a:lnTo>
                    <a:pt x="4450" y="2981"/>
                  </a:lnTo>
                  <a:lnTo>
                    <a:pt x="4450" y="2984"/>
                  </a:lnTo>
                  <a:lnTo>
                    <a:pt x="4449" y="2988"/>
                  </a:lnTo>
                  <a:lnTo>
                    <a:pt x="4446" y="2991"/>
                  </a:lnTo>
                  <a:lnTo>
                    <a:pt x="4444" y="2993"/>
                  </a:lnTo>
                  <a:lnTo>
                    <a:pt x="4439" y="2993"/>
                  </a:lnTo>
                  <a:lnTo>
                    <a:pt x="4432" y="2992"/>
                  </a:lnTo>
                  <a:lnTo>
                    <a:pt x="4424" y="2990"/>
                  </a:lnTo>
                  <a:lnTo>
                    <a:pt x="4417" y="2984"/>
                  </a:lnTo>
                  <a:lnTo>
                    <a:pt x="4402" y="2975"/>
                  </a:lnTo>
                  <a:lnTo>
                    <a:pt x="4392" y="2966"/>
                  </a:lnTo>
                  <a:lnTo>
                    <a:pt x="4388" y="2960"/>
                  </a:lnTo>
                  <a:lnTo>
                    <a:pt x="4383" y="2952"/>
                  </a:lnTo>
                  <a:lnTo>
                    <a:pt x="4380" y="2948"/>
                  </a:lnTo>
                  <a:lnTo>
                    <a:pt x="4379" y="2946"/>
                  </a:lnTo>
                  <a:lnTo>
                    <a:pt x="4377" y="2944"/>
                  </a:lnTo>
                  <a:lnTo>
                    <a:pt x="4375" y="2944"/>
                  </a:lnTo>
                  <a:close/>
                  <a:moveTo>
                    <a:pt x="2687" y="828"/>
                  </a:moveTo>
                  <a:lnTo>
                    <a:pt x="2734" y="879"/>
                  </a:lnTo>
                  <a:lnTo>
                    <a:pt x="2749" y="885"/>
                  </a:lnTo>
                  <a:lnTo>
                    <a:pt x="2770" y="892"/>
                  </a:lnTo>
                  <a:lnTo>
                    <a:pt x="2780" y="897"/>
                  </a:lnTo>
                  <a:lnTo>
                    <a:pt x="2790" y="901"/>
                  </a:lnTo>
                  <a:lnTo>
                    <a:pt x="2797" y="907"/>
                  </a:lnTo>
                  <a:lnTo>
                    <a:pt x="2801" y="910"/>
                  </a:lnTo>
                  <a:lnTo>
                    <a:pt x="2804" y="917"/>
                  </a:lnTo>
                  <a:lnTo>
                    <a:pt x="2804" y="925"/>
                  </a:lnTo>
                  <a:lnTo>
                    <a:pt x="2802" y="931"/>
                  </a:lnTo>
                  <a:lnTo>
                    <a:pt x="2800" y="939"/>
                  </a:lnTo>
                  <a:lnTo>
                    <a:pt x="2793" y="952"/>
                  </a:lnTo>
                  <a:lnTo>
                    <a:pt x="2787" y="964"/>
                  </a:lnTo>
                  <a:lnTo>
                    <a:pt x="2786" y="969"/>
                  </a:lnTo>
                  <a:lnTo>
                    <a:pt x="2786" y="973"/>
                  </a:lnTo>
                  <a:lnTo>
                    <a:pt x="2788" y="975"/>
                  </a:lnTo>
                  <a:lnTo>
                    <a:pt x="2792" y="977"/>
                  </a:lnTo>
                  <a:lnTo>
                    <a:pt x="2802" y="977"/>
                  </a:lnTo>
                  <a:lnTo>
                    <a:pt x="2817" y="974"/>
                  </a:lnTo>
                  <a:lnTo>
                    <a:pt x="2831" y="973"/>
                  </a:lnTo>
                  <a:lnTo>
                    <a:pt x="2845" y="971"/>
                  </a:lnTo>
                  <a:lnTo>
                    <a:pt x="2850" y="973"/>
                  </a:lnTo>
                  <a:lnTo>
                    <a:pt x="2856" y="974"/>
                  </a:lnTo>
                  <a:lnTo>
                    <a:pt x="2859" y="977"/>
                  </a:lnTo>
                  <a:lnTo>
                    <a:pt x="2861" y="982"/>
                  </a:lnTo>
                  <a:lnTo>
                    <a:pt x="2867" y="1001"/>
                  </a:lnTo>
                  <a:lnTo>
                    <a:pt x="2874" y="1023"/>
                  </a:lnTo>
                  <a:lnTo>
                    <a:pt x="2883" y="1043"/>
                  </a:lnTo>
                  <a:lnTo>
                    <a:pt x="2893" y="1063"/>
                  </a:lnTo>
                  <a:lnTo>
                    <a:pt x="2898" y="1072"/>
                  </a:lnTo>
                  <a:lnTo>
                    <a:pt x="2905" y="1080"/>
                  </a:lnTo>
                  <a:lnTo>
                    <a:pt x="2913" y="1088"/>
                  </a:lnTo>
                  <a:lnTo>
                    <a:pt x="2920" y="1094"/>
                  </a:lnTo>
                  <a:lnTo>
                    <a:pt x="2929" y="1101"/>
                  </a:lnTo>
                  <a:lnTo>
                    <a:pt x="2939" y="1106"/>
                  </a:lnTo>
                  <a:lnTo>
                    <a:pt x="2948" y="1110"/>
                  </a:lnTo>
                  <a:lnTo>
                    <a:pt x="2959" y="1113"/>
                  </a:lnTo>
                  <a:lnTo>
                    <a:pt x="2963" y="1114"/>
                  </a:lnTo>
                  <a:lnTo>
                    <a:pt x="2967" y="1115"/>
                  </a:lnTo>
                  <a:lnTo>
                    <a:pt x="2971" y="1118"/>
                  </a:lnTo>
                  <a:lnTo>
                    <a:pt x="2973" y="1120"/>
                  </a:lnTo>
                  <a:lnTo>
                    <a:pt x="2977" y="1127"/>
                  </a:lnTo>
                  <a:lnTo>
                    <a:pt x="2981" y="1135"/>
                  </a:lnTo>
                  <a:lnTo>
                    <a:pt x="2985" y="1151"/>
                  </a:lnTo>
                  <a:lnTo>
                    <a:pt x="2988" y="1168"/>
                  </a:lnTo>
                  <a:lnTo>
                    <a:pt x="2990" y="1175"/>
                  </a:lnTo>
                  <a:lnTo>
                    <a:pt x="2992" y="1181"/>
                  </a:lnTo>
                  <a:lnTo>
                    <a:pt x="2996" y="1185"/>
                  </a:lnTo>
                  <a:lnTo>
                    <a:pt x="2998" y="1190"/>
                  </a:lnTo>
                  <a:lnTo>
                    <a:pt x="3002" y="1193"/>
                  </a:lnTo>
                  <a:lnTo>
                    <a:pt x="3006" y="1195"/>
                  </a:lnTo>
                  <a:lnTo>
                    <a:pt x="3011" y="1198"/>
                  </a:lnTo>
                  <a:lnTo>
                    <a:pt x="3016" y="1199"/>
                  </a:lnTo>
                  <a:lnTo>
                    <a:pt x="3038" y="1202"/>
                  </a:lnTo>
                  <a:lnTo>
                    <a:pt x="3060" y="1206"/>
                  </a:lnTo>
                  <a:lnTo>
                    <a:pt x="3076" y="1210"/>
                  </a:lnTo>
                  <a:lnTo>
                    <a:pt x="3087" y="1214"/>
                  </a:lnTo>
                  <a:lnTo>
                    <a:pt x="3097" y="1216"/>
                  </a:lnTo>
                  <a:lnTo>
                    <a:pt x="3103" y="1221"/>
                  </a:lnTo>
                  <a:lnTo>
                    <a:pt x="3108" y="1227"/>
                  </a:lnTo>
                  <a:lnTo>
                    <a:pt x="3113" y="1234"/>
                  </a:lnTo>
                  <a:lnTo>
                    <a:pt x="3119" y="1246"/>
                  </a:lnTo>
                  <a:lnTo>
                    <a:pt x="3125" y="1262"/>
                  </a:lnTo>
                  <a:lnTo>
                    <a:pt x="3133" y="1277"/>
                  </a:lnTo>
                  <a:lnTo>
                    <a:pt x="3142" y="1290"/>
                  </a:lnTo>
                  <a:lnTo>
                    <a:pt x="3151" y="1300"/>
                  </a:lnTo>
                  <a:lnTo>
                    <a:pt x="3160" y="1307"/>
                  </a:lnTo>
                  <a:lnTo>
                    <a:pt x="3170" y="1312"/>
                  </a:lnTo>
                  <a:lnTo>
                    <a:pt x="3181" y="1316"/>
                  </a:lnTo>
                  <a:lnTo>
                    <a:pt x="3192" y="1317"/>
                  </a:lnTo>
                  <a:lnTo>
                    <a:pt x="3203" y="1317"/>
                  </a:lnTo>
                  <a:lnTo>
                    <a:pt x="3227" y="1316"/>
                  </a:lnTo>
                  <a:lnTo>
                    <a:pt x="3252" y="1315"/>
                  </a:lnTo>
                  <a:lnTo>
                    <a:pt x="3265" y="1315"/>
                  </a:lnTo>
                  <a:lnTo>
                    <a:pt x="3279" y="1315"/>
                  </a:lnTo>
                  <a:lnTo>
                    <a:pt x="3292" y="1317"/>
                  </a:lnTo>
                  <a:lnTo>
                    <a:pt x="3305" y="1320"/>
                  </a:lnTo>
                  <a:lnTo>
                    <a:pt x="3331" y="1331"/>
                  </a:lnTo>
                  <a:lnTo>
                    <a:pt x="3369" y="1348"/>
                  </a:lnTo>
                  <a:lnTo>
                    <a:pt x="3378" y="1351"/>
                  </a:lnTo>
                  <a:lnTo>
                    <a:pt x="3387" y="1353"/>
                  </a:lnTo>
                  <a:lnTo>
                    <a:pt x="3395" y="1355"/>
                  </a:lnTo>
                  <a:lnTo>
                    <a:pt x="3402" y="1355"/>
                  </a:lnTo>
                  <a:lnTo>
                    <a:pt x="3407" y="1353"/>
                  </a:lnTo>
                  <a:lnTo>
                    <a:pt x="3411" y="1351"/>
                  </a:lnTo>
                  <a:lnTo>
                    <a:pt x="3414" y="1346"/>
                  </a:lnTo>
                  <a:lnTo>
                    <a:pt x="3414" y="1339"/>
                  </a:lnTo>
                  <a:lnTo>
                    <a:pt x="3413" y="1330"/>
                  </a:lnTo>
                  <a:lnTo>
                    <a:pt x="3411" y="1319"/>
                  </a:lnTo>
                  <a:lnTo>
                    <a:pt x="3411" y="1306"/>
                  </a:lnTo>
                  <a:lnTo>
                    <a:pt x="3411" y="1294"/>
                  </a:lnTo>
                  <a:lnTo>
                    <a:pt x="3413" y="1289"/>
                  </a:lnTo>
                  <a:lnTo>
                    <a:pt x="3414" y="1285"/>
                  </a:lnTo>
                  <a:lnTo>
                    <a:pt x="3417" y="1282"/>
                  </a:lnTo>
                  <a:lnTo>
                    <a:pt x="3419" y="1280"/>
                  </a:lnTo>
                  <a:lnTo>
                    <a:pt x="3423" y="1280"/>
                  </a:lnTo>
                  <a:lnTo>
                    <a:pt x="3428" y="1281"/>
                  </a:lnTo>
                  <a:lnTo>
                    <a:pt x="3433" y="1284"/>
                  </a:lnTo>
                  <a:lnTo>
                    <a:pt x="3440" y="1289"/>
                  </a:lnTo>
                  <a:lnTo>
                    <a:pt x="3449" y="1295"/>
                  </a:lnTo>
                  <a:lnTo>
                    <a:pt x="3458" y="1302"/>
                  </a:lnTo>
                  <a:lnTo>
                    <a:pt x="3468" y="1307"/>
                  </a:lnTo>
                  <a:lnTo>
                    <a:pt x="3479" y="1312"/>
                  </a:lnTo>
                  <a:lnTo>
                    <a:pt x="3501" y="1322"/>
                  </a:lnTo>
                  <a:lnTo>
                    <a:pt x="3521" y="1331"/>
                  </a:lnTo>
                  <a:lnTo>
                    <a:pt x="3543" y="1346"/>
                  </a:lnTo>
                  <a:lnTo>
                    <a:pt x="3564" y="1360"/>
                  </a:lnTo>
                  <a:lnTo>
                    <a:pt x="3575" y="1368"/>
                  </a:lnTo>
                  <a:lnTo>
                    <a:pt x="3585" y="1373"/>
                  </a:lnTo>
                  <a:lnTo>
                    <a:pt x="3597" y="1378"/>
                  </a:lnTo>
                  <a:lnTo>
                    <a:pt x="3610" y="1382"/>
                  </a:lnTo>
                  <a:lnTo>
                    <a:pt x="3616" y="1383"/>
                  </a:lnTo>
                  <a:lnTo>
                    <a:pt x="3621" y="1386"/>
                  </a:lnTo>
                  <a:lnTo>
                    <a:pt x="3625" y="1388"/>
                  </a:lnTo>
                  <a:lnTo>
                    <a:pt x="3629" y="1392"/>
                  </a:lnTo>
                  <a:lnTo>
                    <a:pt x="3635" y="1400"/>
                  </a:lnTo>
                  <a:lnTo>
                    <a:pt x="3639" y="1409"/>
                  </a:lnTo>
                  <a:lnTo>
                    <a:pt x="3646" y="1430"/>
                  </a:lnTo>
                  <a:lnTo>
                    <a:pt x="3652" y="1452"/>
                  </a:lnTo>
                  <a:lnTo>
                    <a:pt x="3645" y="1461"/>
                  </a:lnTo>
                  <a:lnTo>
                    <a:pt x="3637" y="1470"/>
                  </a:lnTo>
                  <a:lnTo>
                    <a:pt x="3633" y="1475"/>
                  </a:lnTo>
                  <a:lnTo>
                    <a:pt x="3630" y="1480"/>
                  </a:lnTo>
                  <a:lnTo>
                    <a:pt x="3629" y="1486"/>
                  </a:lnTo>
                  <a:lnTo>
                    <a:pt x="3628" y="1492"/>
                  </a:lnTo>
                  <a:lnTo>
                    <a:pt x="3628" y="1504"/>
                  </a:lnTo>
                  <a:lnTo>
                    <a:pt x="3628" y="1517"/>
                  </a:lnTo>
                  <a:lnTo>
                    <a:pt x="3629" y="1530"/>
                  </a:lnTo>
                  <a:lnTo>
                    <a:pt x="3632" y="1541"/>
                  </a:lnTo>
                  <a:lnTo>
                    <a:pt x="3633" y="1546"/>
                  </a:lnTo>
                  <a:lnTo>
                    <a:pt x="3635" y="1553"/>
                  </a:lnTo>
                  <a:lnTo>
                    <a:pt x="3638" y="1557"/>
                  </a:lnTo>
                  <a:lnTo>
                    <a:pt x="3642" y="1562"/>
                  </a:lnTo>
                  <a:lnTo>
                    <a:pt x="3646" y="1566"/>
                  </a:lnTo>
                  <a:lnTo>
                    <a:pt x="3651" y="1570"/>
                  </a:lnTo>
                  <a:lnTo>
                    <a:pt x="3658" y="1572"/>
                  </a:lnTo>
                  <a:lnTo>
                    <a:pt x="3664" y="1575"/>
                  </a:lnTo>
                  <a:lnTo>
                    <a:pt x="3670" y="1576"/>
                  </a:lnTo>
                  <a:lnTo>
                    <a:pt x="3677" y="1576"/>
                  </a:lnTo>
                  <a:lnTo>
                    <a:pt x="3685" y="1575"/>
                  </a:lnTo>
                  <a:lnTo>
                    <a:pt x="3692" y="1572"/>
                  </a:lnTo>
                  <a:lnTo>
                    <a:pt x="3708" y="1566"/>
                  </a:lnTo>
                  <a:lnTo>
                    <a:pt x="3721" y="1561"/>
                  </a:lnTo>
                  <a:lnTo>
                    <a:pt x="3733" y="1556"/>
                  </a:lnTo>
                  <a:lnTo>
                    <a:pt x="3744" y="1552"/>
                  </a:lnTo>
                  <a:lnTo>
                    <a:pt x="3757" y="1550"/>
                  </a:lnTo>
                  <a:lnTo>
                    <a:pt x="3770" y="1550"/>
                  </a:lnTo>
                  <a:lnTo>
                    <a:pt x="3790" y="1579"/>
                  </a:lnTo>
                  <a:lnTo>
                    <a:pt x="3808" y="1606"/>
                  </a:lnTo>
                  <a:lnTo>
                    <a:pt x="3813" y="1611"/>
                  </a:lnTo>
                  <a:lnTo>
                    <a:pt x="3819" y="1618"/>
                  </a:lnTo>
                  <a:lnTo>
                    <a:pt x="3825" y="1622"/>
                  </a:lnTo>
                  <a:lnTo>
                    <a:pt x="3832" y="1626"/>
                  </a:lnTo>
                  <a:lnTo>
                    <a:pt x="3839" y="1628"/>
                  </a:lnTo>
                  <a:lnTo>
                    <a:pt x="3848" y="1631"/>
                  </a:lnTo>
                  <a:lnTo>
                    <a:pt x="3857" y="1632"/>
                  </a:lnTo>
                  <a:lnTo>
                    <a:pt x="3866" y="1631"/>
                  </a:lnTo>
                  <a:lnTo>
                    <a:pt x="3892" y="1628"/>
                  </a:lnTo>
                  <a:lnTo>
                    <a:pt x="3917" y="1627"/>
                  </a:lnTo>
                  <a:lnTo>
                    <a:pt x="3928" y="1628"/>
                  </a:lnTo>
                  <a:lnTo>
                    <a:pt x="3939" y="1629"/>
                  </a:lnTo>
                  <a:lnTo>
                    <a:pt x="3952" y="1633"/>
                  </a:lnTo>
                  <a:lnTo>
                    <a:pt x="3963" y="1640"/>
                  </a:lnTo>
                  <a:lnTo>
                    <a:pt x="3976" y="1649"/>
                  </a:lnTo>
                  <a:lnTo>
                    <a:pt x="3987" y="1659"/>
                  </a:lnTo>
                  <a:lnTo>
                    <a:pt x="3992" y="1664"/>
                  </a:lnTo>
                  <a:lnTo>
                    <a:pt x="3998" y="1668"/>
                  </a:lnTo>
                  <a:lnTo>
                    <a:pt x="4005" y="1671"/>
                  </a:lnTo>
                  <a:lnTo>
                    <a:pt x="4014" y="1673"/>
                  </a:lnTo>
                  <a:lnTo>
                    <a:pt x="4027" y="1675"/>
                  </a:lnTo>
                  <a:lnTo>
                    <a:pt x="4038" y="1673"/>
                  </a:lnTo>
                  <a:lnTo>
                    <a:pt x="4053" y="1672"/>
                  </a:lnTo>
                  <a:lnTo>
                    <a:pt x="4066" y="1670"/>
                  </a:lnTo>
                  <a:lnTo>
                    <a:pt x="4079" y="1667"/>
                  </a:lnTo>
                  <a:lnTo>
                    <a:pt x="4093" y="1666"/>
                  </a:lnTo>
                  <a:lnTo>
                    <a:pt x="4106" y="1664"/>
                  </a:lnTo>
                  <a:lnTo>
                    <a:pt x="4119" y="1666"/>
                  </a:lnTo>
                  <a:lnTo>
                    <a:pt x="4133" y="1668"/>
                  </a:lnTo>
                  <a:lnTo>
                    <a:pt x="4148" y="1672"/>
                  </a:lnTo>
                  <a:lnTo>
                    <a:pt x="4163" y="1677"/>
                  </a:lnTo>
                  <a:lnTo>
                    <a:pt x="4178" y="1683"/>
                  </a:lnTo>
                  <a:lnTo>
                    <a:pt x="4208" y="1695"/>
                  </a:lnTo>
                  <a:lnTo>
                    <a:pt x="4235" y="1706"/>
                  </a:lnTo>
                  <a:lnTo>
                    <a:pt x="4237" y="1717"/>
                  </a:lnTo>
                  <a:lnTo>
                    <a:pt x="4238" y="1728"/>
                  </a:lnTo>
                  <a:lnTo>
                    <a:pt x="4243" y="1742"/>
                  </a:lnTo>
                  <a:lnTo>
                    <a:pt x="4252" y="1758"/>
                  </a:lnTo>
                  <a:lnTo>
                    <a:pt x="4256" y="1765"/>
                  </a:lnTo>
                  <a:lnTo>
                    <a:pt x="4259" y="1774"/>
                  </a:lnTo>
                  <a:lnTo>
                    <a:pt x="4261" y="1782"/>
                  </a:lnTo>
                  <a:lnTo>
                    <a:pt x="4263" y="1790"/>
                  </a:lnTo>
                  <a:lnTo>
                    <a:pt x="4261" y="1790"/>
                  </a:lnTo>
                  <a:lnTo>
                    <a:pt x="4250" y="1787"/>
                  </a:lnTo>
                  <a:lnTo>
                    <a:pt x="4231" y="1782"/>
                  </a:lnTo>
                  <a:lnTo>
                    <a:pt x="4222" y="1781"/>
                  </a:lnTo>
                  <a:lnTo>
                    <a:pt x="4215" y="1782"/>
                  </a:lnTo>
                  <a:lnTo>
                    <a:pt x="4212" y="1784"/>
                  </a:lnTo>
                  <a:lnTo>
                    <a:pt x="4209" y="1785"/>
                  </a:lnTo>
                  <a:lnTo>
                    <a:pt x="4208" y="1787"/>
                  </a:lnTo>
                  <a:lnTo>
                    <a:pt x="4208" y="1791"/>
                  </a:lnTo>
                  <a:lnTo>
                    <a:pt x="4208" y="1808"/>
                  </a:lnTo>
                  <a:lnTo>
                    <a:pt x="4209" y="1825"/>
                  </a:lnTo>
                  <a:lnTo>
                    <a:pt x="4213" y="1842"/>
                  </a:lnTo>
                  <a:lnTo>
                    <a:pt x="4218" y="1856"/>
                  </a:lnTo>
                  <a:lnTo>
                    <a:pt x="4222" y="1865"/>
                  </a:lnTo>
                  <a:lnTo>
                    <a:pt x="4225" y="1874"/>
                  </a:lnTo>
                  <a:lnTo>
                    <a:pt x="4228" y="1883"/>
                  </a:lnTo>
                  <a:lnTo>
                    <a:pt x="4229" y="1891"/>
                  </a:lnTo>
                  <a:lnTo>
                    <a:pt x="4230" y="1900"/>
                  </a:lnTo>
                  <a:lnTo>
                    <a:pt x="4230" y="1908"/>
                  </a:lnTo>
                  <a:lnTo>
                    <a:pt x="4229" y="1916"/>
                  </a:lnTo>
                  <a:lnTo>
                    <a:pt x="4228" y="1923"/>
                  </a:lnTo>
                  <a:lnTo>
                    <a:pt x="4225" y="1931"/>
                  </a:lnTo>
                  <a:lnTo>
                    <a:pt x="4221" y="1938"/>
                  </a:lnTo>
                  <a:lnTo>
                    <a:pt x="4216" y="1943"/>
                  </a:lnTo>
                  <a:lnTo>
                    <a:pt x="4211" y="1948"/>
                  </a:lnTo>
                  <a:lnTo>
                    <a:pt x="4204" y="1953"/>
                  </a:lnTo>
                  <a:lnTo>
                    <a:pt x="4196" y="1957"/>
                  </a:lnTo>
                  <a:lnTo>
                    <a:pt x="4187" y="1960"/>
                  </a:lnTo>
                  <a:lnTo>
                    <a:pt x="4177" y="1961"/>
                  </a:lnTo>
                  <a:lnTo>
                    <a:pt x="4169" y="1962"/>
                  </a:lnTo>
                  <a:lnTo>
                    <a:pt x="4161" y="1965"/>
                  </a:lnTo>
                  <a:lnTo>
                    <a:pt x="4154" y="1968"/>
                  </a:lnTo>
                  <a:lnTo>
                    <a:pt x="4146" y="1971"/>
                  </a:lnTo>
                  <a:lnTo>
                    <a:pt x="4130" y="1980"/>
                  </a:lnTo>
                  <a:lnTo>
                    <a:pt x="4115" y="1991"/>
                  </a:lnTo>
                  <a:lnTo>
                    <a:pt x="4098" y="2002"/>
                  </a:lnTo>
                  <a:lnTo>
                    <a:pt x="4082" y="2012"/>
                  </a:lnTo>
                  <a:lnTo>
                    <a:pt x="4064" y="2021"/>
                  </a:lnTo>
                  <a:lnTo>
                    <a:pt x="4047" y="2027"/>
                  </a:lnTo>
                  <a:lnTo>
                    <a:pt x="4023" y="2031"/>
                  </a:lnTo>
                  <a:lnTo>
                    <a:pt x="3994" y="2035"/>
                  </a:lnTo>
                  <a:lnTo>
                    <a:pt x="3962" y="2039"/>
                  </a:lnTo>
                  <a:lnTo>
                    <a:pt x="3930" y="2043"/>
                  </a:lnTo>
                  <a:lnTo>
                    <a:pt x="3913" y="2045"/>
                  </a:lnTo>
                  <a:lnTo>
                    <a:pt x="3897" y="2048"/>
                  </a:lnTo>
                  <a:lnTo>
                    <a:pt x="3883" y="2052"/>
                  </a:lnTo>
                  <a:lnTo>
                    <a:pt x="3869" y="2057"/>
                  </a:lnTo>
                  <a:lnTo>
                    <a:pt x="3856" y="2061"/>
                  </a:lnTo>
                  <a:lnTo>
                    <a:pt x="3844" y="2067"/>
                  </a:lnTo>
                  <a:lnTo>
                    <a:pt x="3835" y="2074"/>
                  </a:lnTo>
                  <a:lnTo>
                    <a:pt x="3827" y="2082"/>
                  </a:lnTo>
                  <a:lnTo>
                    <a:pt x="3819" y="2091"/>
                  </a:lnTo>
                  <a:lnTo>
                    <a:pt x="3810" y="2101"/>
                  </a:lnTo>
                  <a:lnTo>
                    <a:pt x="3800" y="2111"/>
                  </a:lnTo>
                  <a:lnTo>
                    <a:pt x="3788" y="2120"/>
                  </a:lnTo>
                  <a:lnTo>
                    <a:pt x="3778" y="2129"/>
                  </a:lnTo>
                  <a:lnTo>
                    <a:pt x="3765" y="2137"/>
                  </a:lnTo>
                  <a:lnTo>
                    <a:pt x="3753" y="2142"/>
                  </a:lnTo>
                  <a:lnTo>
                    <a:pt x="3742" y="2145"/>
                  </a:lnTo>
                  <a:lnTo>
                    <a:pt x="3707" y="2149"/>
                  </a:lnTo>
                  <a:lnTo>
                    <a:pt x="3670" y="2153"/>
                  </a:lnTo>
                  <a:lnTo>
                    <a:pt x="3634" y="2154"/>
                  </a:lnTo>
                  <a:lnTo>
                    <a:pt x="3598" y="2153"/>
                  </a:lnTo>
                  <a:lnTo>
                    <a:pt x="3573" y="2153"/>
                  </a:lnTo>
                  <a:lnTo>
                    <a:pt x="3538" y="2151"/>
                  </a:lnTo>
                  <a:lnTo>
                    <a:pt x="3498" y="2150"/>
                  </a:lnTo>
                  <a:lnTo>
                    <a:pt x="3454" y="2150"/>
                  </a:lnTo>
                  <a:lnTo>
                    <a:pt x="3411" y="2150"/>
                  </a:lnTo>
                  <a:lnTo>
                    <a:pt x="3374" y="2154"/>
                  </a:lnTo>
                  <a:lnTo>
                    <a:pt x="3357" y="2157"/>
                  </a:lnTo>
                  <a:lnTo>
                    <a:pt x="3343" y="2159"/>
                  </a:lnTo>
                  <a:lnTo>
                    <a:pt x="3331" y="2164"/>
                  </a:lnTo>
                  <a:lnTo>
                    <a:pt x="3323" y="2170"/>
                  </a:lnTo>
                  <a:lnTo>
                    <a:pt x="3312" y="2177"/>
                  </a:lnTo>
                  <a:lnTo>
                    <a:pt x="3292" y="2190"/>
                  </a:lnTo>
                  <a:lnTo>
                    <a:pt x="3270" y="2205"/>
                  </a:lnTo>
                  <a:lnTo>
                    <a:pt x="3248" y="2220"/>
                  </a:lnTo>
                  <a:lnTo>
                    <a:pt x="3239" y="2228"/>
                  </a:lnTo>
                  <a:lnTo>
                    <a:pt x="3230" y="2236"/>
                  </a:lnTo>
                  <a:lnTo>
                    <a:pt x="3224" y="2245"/>
                  </a:lnTo>
                  <a:lnTo>
                    <a:pt x="3220" y="2252"/>
                  </a:lnTo>
                  <a:lnTo>
                    <a:pt x="3218" y="2256"/>
                  </a:lnTo>
                  <a:lnTo>
                    <a:pt x="3217" y="2259"/>
                  </a:lnTo>
                  <a:lnTo>
                    <a:pt x="3218" y="2263"/>
                  </a:lnTo>
                  <a:lnTo>
                    <a:pt x="3218" y="2267"/>
                  </a:lnTo>
                  <a:lnTo>
                    <a:pt x="3221" y="2269"/>
                  </a:lnTo>
                  <a:lnTo>
                    <a:pt x="3224" y="2273"/>
                  </a:lnTo>
                  <a:lnTo>
                    <a:pt x="3227" y="2276"/>
                  </a:lnTo>
                  <a:lnTo>
                    <a:pt x="3233" y="2278"/>
                  </a:lnTo>
                  <a:lnTo>
                    <a:pt x="3258" y="2290"/>
                  </a:lnTo>
                  <a:lnTo>
                    <a:pt x="3266" y="2295"/>
                  </a:lnTo>
                  <a:lnTo>
                    <a:pt x="3258" y="2303"/>
                  </a:lnTo>
                  <a:lnTo>
                    <a:pt x="3234" y="2324"/>
                  </a:lnTo>
                  <a:lnTo>
                    <a:pt x="3225" y="2333"/>
                  </a:lnTo>
                  <a:lnTo>
                    <a:pt x="3213" y="2343"/>
                  </a:lnTo>
                  <a:lnTo>
                    <a:pt x="3208" y="2348"/>
                  </a:lnTo>
                  <a:lnTo>
                    <a:pt x="3201" y="2351"/>
                  </a:lnTo>
                  <a:lnTo>
                    <a:pt x="3195" y="2352"/>
                  </a:lnTo>
                  <a:lnTo>
                    <a:pt x="3187" y="2351"/>
                  </a:lnTo>
                  <a:lnTo>
                    <a:pt x="3187" y="2335"/>
                  </a:lnTo>
                  <a:lnTo>
                    <a:pt x="3186" y="2324"/>
                  </a:lnTo>
                  <a:lnTo>
                    <a:pt x="3185" y="2315"/>
                  </a:lnTo>
                  <a:lnTo>
                    <a:pt x="3182" y="2308"/>
                  </a:lnTo>
                  <a:lnTo>
                    <a:pt x="3179" y="2306"/>
                  </a:lnTo>
                  <a:lnTo>
                    <a:pt x="3176" y="2304"/>
                  </a:lnTo>
                  <a:lnTo>
                    <a:pt x="3172" y="2306"/>
                  </a:lnTo>
                  <a:lnTo>
                    <a:pt x="3167" y="2309"/>
                  </a:lnTo>
                  <a:lnTo>
                    <a:pt x="3156" y="2321"/>
                  </a:lnTo>
                  <a:lnTo>
                    <a:pt x="3143" y="2337"/>
                  </a:lnTo>
                  <a:lnTo>
                    <a:pt x="3128" y="2355"/>
                  </a:lnTo>
                  <a:lnTo>
                    <a:pt x="3111" y="2373"/>
                  </a:lnTo>
                  <a:lnTo>
                    <a:pt x="2896" y="2574"/>
                  </a:lnTo>
                  <a:lnTo>
                    <a:pt x="2881" y="2588"/>
                  </a:lnTo>
                  <a:lnTo>
                    <a:pt x="2866" y="2606"/>
                  </a:lnTo>
                  <a:lnTo>
                    <a:pt x="2850" y="2626"/>
                  </a:lnTo>
                  <a:lnTo>
                    <a:pt x="2834" y="2646"/>
                  </a:lnTo>
                  <a:lnTo>
                    <a:pt x="2818" y="2666"/>
                  </a:lnTo>
                  <a:lnTo>
                    <a:pt x="2801" y="2684"/>
                  </a:lnTo>
                  <a:lnTo>
                    <a:pt x="2786" y="2699"/>
                  </a:lnTo>
                  <a:lnTo>
                    <a:pt x="2771" y="2710"/>
                  </a:lnTo>
                  <a:lnTo>
                    <a:pt x="2761" y="2720"/>
                  </a:lnTo>
                  <a:lnTo>
                    <a:pt x="2753" y="2732"/>
                  </a:lnTo>
                  <a:lnTo>
                    <a:pt x="2747" y="2743"/>
                  </a:lnTo>
                  <a:lnTo>
                    <a:pt x="2742" y="2756"/>
                  </a:lnTo>
                  <a:lnTo>
                    <a:pt x="2739" y="2771"/>
                  </a:lnTo>
                  <a:lnTo>
                    <a:pt x="2738" y="2785"/>
                  </a:lnTo>
                  <a:lnTo>
                    <a:pt x="2736" y="2799"/>
                  </a:lnTo>
                  <a:lnTo>
                    <a:pt x="2738" y="2815"/>
                  </a:lnTo>
                  <a:lnTo>
                    <a:pt x="2742" y="2846"/>
                  </a:lnTo>
                  <a:lnTo>
                    <a:pt x="2748" y="2876"/>
                  </a:lnTo>
                  <a:lnTo>
                    <a:pt x="2756" y="2904"/>
                  </a:lnTo>
                  <a:lnTo>
                    <a:pt x="2761" y="2930"/>
                  </a:lnTo>
                  <a:lnTo>
                    <a:pt x="2766" y="2952"/>
                  </a:lnTo>
                  <a:lnTo>
                    <a:pt x="2771" y="2977"/>
                  </a:lnTo>
                  <a:lnTo>
                    <a:pt x="2779" y="3001"/>
                  </a:lnTo>
                  <a:lnTo>
                    <a:pt x="2788" y="3025"/>
                  </a:lnTo>
                  <a:lnTo>
                    <a:pt x="2793" y="3036"/>
                  </a:lnTo>
                  <a:lnTo>
                    <a:pt x="2800" y="3047"/>
                  </a:lnTo>
                  <a:lnTo>
                    <a:pt x="2808" y="3057"/>
                  </a:lnTo>
                  <a:lnTo>
                    <a:pt x="2815" y="3066"/>
                  </a:lnTo>
                  <a:lnTo>
                    <a:pt x="2824" y="3074"/>
                  </a:lnTo>
                  <a:lnTo>
                    <a:pt x="2834" y="3080"/>
                  </a:lnTo>
                  <a:lnTo>
                    <a:pt x="2844" y="3087"/>
                  </a:lnTo>
                  <a:lnTo>
                    <a:pt x="2857" y="3089"/>
                  </a:lnTo>
                  <a:lnTo>
                    <a:pt x="2857" y="3107"/>
                  </a:lnTo>
                  <a:lnTo>
                    <a:pt x="2856" y="3123"/>
                  </a:lnTo>
                  <a:lnTo>
                    <a:pt x="2854" y="3136"/>
                  </a:lnTo>
                  <a:lnTo>
                    <a:pt x="2852" y="3146"/>
                  </a:lnTo>
                  <a:lnTo>
                    <a:pt x="2849" y="3152"/>
                  </a:lnTo>
                  <a:lnTo>
                    <a:pt x="2847" y="3155"/>
                  </a:lnTo>
                  <a:lnTo>
                    <a:pt x="2841" y="3159"/>
                  </a:lnTo>
                  <a:lnTo>
                    <a:pt x="2837" y="3162"/>
                  </a:lnTo>
                  <a:lnTo>
                    <a:pt x="2831" y="3164"/>
                  </a:lnTo>
                  <a:lnTo>
                    <a:pt x="2823" y="3166"/>
                  </a:lnTo>
                  <a:lnTo>
                    <a:pt x="2815" y="3167"/>
                  </a:lnTo>
                  <a:lnTo>
                    <a:pt x="2806" y="3167"/>
                  </a:lnTo>
                  <a:lnTo>
                    <a:pt x="2796" y="3168"/>
                  </a:lnTo>
                  <a:lnTo>
                    <a:pt x="2787" y="3170"/>
                  </a:lnTo>
                  <a:lnTo>
                    <a:pt x="2779" y="3174"/>
                  </a:lnTo>
                  <a:lnTo>
                    <a:pt x="2771" y="3179"/>
                  </a:lnTo>
                  <a:lnTo>
                    <a:pt x="2758" y="3189"/>
                  </a:lnTo>
                  <a:lnTo>
                    <a:pt x="2745" y="3202"/>
                  </a:lnTo>
                  <a:lnTo>
                    <a:pt x="2733" y="3215"/>
                  </a:lnTo>
                  <a:lnTo>
                    <a:pt x="2718" y="3227"/>
                  </a:lnTo>
                  <a:lnTo>
                    <a:pt x="2710" y="3231"/>
                  </a:lnTo>
                  <a:lnTo>
                    <a:pt x="2701" y="3233"/>
                  </a:lnTo>
                  <a:lnTo>
                    <a:pt x="2691" y="3234"/>
                  </a:lnTo>
                  <a:lnTo>
                    <a:pt x="2679" y="3234"/>
                  </a:lnTo>
                  <a:lnTo>
                    <a:pt x="2668" y="3236"/>
                  </a:lnTo>
                  <a:lnTo>
                    <a:pt x="2655" y="3236"/>
                  </a:lnTo>
                  <a:lnTo>
                    <a:pt x="2644" y="3238"/>
                  </a:lnTo>
                  <a:lnTo>
                    <a:pt x="2633" y="3241"/>
                  </a:lnTo>
                  <a:lnTo>
                    <a:pt x="2611" y="3246"/>
                  </a:lnTo>
                  <a:lnTo>
                    <a:pt x="2590" y="3255"/>
                  </a:lnTo>
                  <a:lnTo>
                    <a:pt x="2571" y="3266"/>
                  </a:lnTo>
                  <a:lnTo>
                    <a:pt x="2551" y="3277"/>
                  </a:lnTo>
                  <a:lnTo>
                    <a:pt x="2533" y="3291"/>
                  </a:lnTo>
                  <a:lnTo>
                    <a:pt x="2515" y="3306"/>
                  </a:lnTo>
                  <a:lnTo>
                    <a:pt x="2505" y="3317"/>
                  </a:lnTo>
                  <a:lnTo>
                    <a:pt x="2495" y="3329"/>
                  </a:lnTo>
                  <a:lnTo>
                    <a:pt x="2486" y="3342"/>
                  </a:lnTo>
                  <a:lnTo>
                    <a:pt x="2477" y="3355"/>
                  </a:lnTo>
                  <a:lnTo>
                    <a:pt x="2468" y="3367"/>
                  </a:lnTo>
                  <a:lnTo>
                    <a:pt x="2458" y="3374"/>
                  </a:lnTo>
                  <a:lnTo>
                    <a:pt x="2451" y="3378"/>
                  </a:lnTo>
                  <a:lnTo>
                    <a:pt x="2446" y="3380"/>
                  </a:lnTo>
                  <a:lnTo>
                    <a:pt x="2440" y="3381"/>
                  </a:lnTo>
                  <a:lnTo>
                    <a:pt x="2432" y="3380"/>
                  </a:lnTo>
                  <a:lnTo>
                    <a:pt x="2428" y="3380"/>
                  </a:lnTo>
                  <a:lnTo>
                    <a:pt x="2423" y="3381"/>
                  </a:lnTo>
                  <a:lnTo>
                    <a:pt x="2419" y="3382"/>
                  </a:lnTo>
                  <a:lnTo>
                    <a:pt x="2414" y="3385"/>
                  </a:lnTo>
                  <a:lnTo>
                    <a:pt x="2406" y="3392"/>
                  </a:lnTo>
                  <a:lnTo>
                    <a:pt x="2400" y="3403"/>
                  </a:lnTo>
                  <a:lnTo>
                    <a:pt x="2393" y="3413"/>
                  </a:lnTo>
                  <a:lnTo>
                    <a:pt x="2388" y="3424"/>
                  </a:lnTo>
                  <a:lnTo>
                    <a:pt x="2385" y="3434"/>
                  </a:lnTo>
                  <a:lnTo>
                    <a:pt x="2383" y="3443"/>
                  </a:lnTo>
                  <a:lnTo>
                    <a:pt x="2383" y="3451"/>
                  </a:lnTo>
                  <a:lnTo>
                    <a:pt x="2383" y="3457"/>
                  </a:lnTo>
                  <a:lnTo>
                    <a:pt x="2384" y="3464"/>
                  </a:lnTo>
                  <a:lnTo>
                    <a:pt x="2385" y="3469"/>
                  </a:lnTo>
                  <a:lnTo>
                    <a:pt x="2388" y="3475"/>
                  </a:lnTo>
                  <a:lnTo>
                    <a:pt x="2392" y="3481"/>
                  </a:lnTo>
                  <a:lnTo>
                    <a:pt x="2396" y="3484"/>
                  </a:lnTo>
                  <a:lnTo>
                    <a:pt x="2400" y="3490"/>
                  </a:lnTo>
                  <a:lnTo>
                    <a:pt x="2410" y="3497"/>
                  </a:lnTo>
                  <a:lnTo>
                    <a:pt x="2422" y="3504"/>
                  </a:lnTo>
                  <a:lnTo>
                    <a:pt x="2433" y="3509"/>
                  </a:lnTo>
                  <a:lnTo>
                    <a:pt x="2445" y="3513"/>
                  </a:lnTo>
                  <a:lnTo>
                    <a:pt x="2444" y="3516"/>
                  </a:lnTo>
                  <a:lnTo>
                    <a:pt x="2442" y="3517"/>
                  </a:lnTo>
                  <a:lnTo>
                    <a:pt x="2438" y="3519"/>
                  </a:lnTo>
                  <a:lnTo>
                    <a:pt x="2435" y="3521"/>
                  </a:lnTo>
                  <a:lnTo>
                    <a:pt x="2423" y="3523"/>
                  </a:lnTo>
                  <a:lnTo>
                    <a:pt x="2410" y="3525"/>
                  </a:lnTo>
                  <a:lnTo>
                    <a:pt x="2383" y="3525"/>
                  </a:lnTo>
                  <a:lnTo>
                    <a:pt x="2366" y="3525"/>
                  </a:lnTo>
                  <a:lnTo>
                    <a:pt x="2253" y="3512"/>
                  </a:lnTo>
                  <a:lnTo>
                    <a:pt x="2238" y="3509"/>
                  </a:lnTo>
                  <a:lnTo>
                    <a:pt x="2222" y="3509"/>
                  </a:lnTo>
                  <a:lnTo>
                    <a:pt x="2209" y="3510"/>
                  </a:lnTo>
                  <a:lnTo>
                    <a:pt x="2197" y="3512"/>
                  </a:lnTo>
                  <a:lnTo>
                    <a:pt x="2175" y="3517"/>
                  </a:lnTo>
                  <a:lnTo>
                    <a:pt x="2155" y="3523"/>
                  </a:lnTo>
                  <a:lnTo>
                    <a:pt x="2135" y="3531"/>
                  </a:lnTo>
                  <a:lnTo>
                    <a:pt x="2116" y="3540"/>
                  </a:lnTo>
                  <a:lnTo>
                    <a:pt x="2093" y="3549"/>
                  </a:lnTo>
                  <a:lnTo>
                    <a:pt x="2065" y="3556"/>
                  </a:lnTo>
                  <a:lnTo>
                    <a:pt x="2055" y="3560"/>
                  </a:lnTo>
                  <a:lnTo>
                    <a:pt x="2042" y="3566"/>
                  </a:lnTo>
                  <a:lnTo>
                    <a:pt x="2028" y="3574"/>
                  </a:lnTo>
                  <a:lnTo>
                    <a:pt x="2012" y="3584"/>
                  </a:lnTo>
                  <a:lnTo>
                    <a:pt x="1984" y="3604"/>
                  </a:lnTo>
                  <a:lnTo>
                    <a:pt x="1962" y="3619"/>
                  </a:lnTo>
                  <a:lnTo>
                    <a:pt x="1951" y="3627"/>
                  </a:lnTo>
                  <a:lnTo>
                    <a:pt x="1944" y="3636"/>
                  </a:lnTo>
                  <a:lnTo>
                    <a:pt x="1937" y="3645"/>
                  </a:lnTo>
                  <a:lnTo>
                    <a:pt x="1932" y="3654"/>
                  </a:lnTo>
                  <a:lnTo>
                    <a:pt x="1925" y="3672"/>
                  </a:lnTo>
                  <a:lnTo>
                    <a:pt x="1919" y="3690"/>
                  </a:lnTo>
                  <a:lnTo>
                    <a:pt x="1916" y="3698"/>
                  </a:lnTo>
                  <a:lnTo>
                    <a:pt x="1912" y="3707"/>
                  </a:lnTo>
                  <a:lnTo>
                    <a:pt x="1909" y="3714"/>
                  </a:lnTo>
                  <a:lnTo>
                    <a:pt x="1903" y="3721"/>
                  </a:lnTo>
                  <a:lnTo>
                    <a:pt x="1897" y="3728"/>
                  </a:lnTo>
                  <a:lnTo>
                    <a:pt x="1889" y="3733"/>
                  </a:lnTo>
                  <a:lnTo>
                    <a:pt x="1880" y="3738"/>
                  </a:lnTo>
                  <a:lnTo>
                    <a:pt x="1868" y="3741"/>
                  </a:lnTo>
                  <a:lnTo>
                    <a:pt x="1858" y="3747"/>
                  </a:lnTo>
                  <a:lnTo>
                    <a:pt x="1849" y="3754"/>
                  </a:lnTo>
                  <a:lnTo>
                    <a:pt x="1840" y="3760"/>
                  </a:lnTo>
                  <a:lnTo>
                    <a:pt x="1832" y="3768"/>
                  </a:lnTo>
                  <a:lnTo>
                    <a:pt x="1817" y="3784"/>
                  </a:lnTo>
                  <a:lnTo>
                    <a:pt x="1804" y="3797"/>
                  </a:lnTo>
                  <a:lnTo>
                    <a:pt x="1798" y="3801"/>
                  </a:lnTo>
                  <a:lnTo>
                    <a:pt x="1792" y="3803"/>
                  </a:lnTo>
                  <a:lnTo>
                    <a:pt x="1787" y="3803"/>
                  </a:lnTo>
                  <a:lnTo>
                    <a:pt x="1782" y="3802"/>
                  </a:lnTo>
                  <a:lnTo>
                    <a:pt x="1775" y="3797"/>
                  </a:lnTo>
                  <a:lnTo>
                    <a:pt x="1770" y="3789"/>
                  </a:lnTo>
                  <a:lnTo>
                    <a:pt x="1765" y="3776"/>
                  </a:lnTo>
                  <a:lnTo>
                    <a:pt x="1760" y="3760"/>
                  </a:lnTo>
                  <a:lnTo>
                    <a:pt x="1754" y="3746"/>
                  </a:lnTo>
                  <a:lnTo>
                    <a:pt x="1749" y="3737"/>
                  </a:lnTo>
                  <a:lnTo>
                    <a:pt x="1744" y="3729"/>
                  </a:lnTo>
                  <a:lnTo>
                    <a:pt x="1739" y="3725"/>
                  </a:lnTo>
                  <a:lnTo>
                    <a:pt x="1734" y="3723"/>
                  </a:lnTo>
                  <a:lnTo>
                    <a:pt x="1727" y="3723"/>
                  </a:lnTo>
                  <a:lnTo>
                    <a:pt x="1722" y="3724"/>
                  </a:lnTo>
                  <a:lnTo>
                    <a:pt x="1716" y="3725"/>
                  </a:lnTo>
                  <a:lnTo>
                    <a:pt x="1705" y="3731"/>
                  </a:lnTo>
                  <a:lnTo>
                    <a:pt x="1694" y="3734"/>
                  </a:lnTo>
                  <a:lnTo>
                    <a:pt x="1688" y="3734"/>
                  </a:lnTo>
                  <a:lnTo>
                    <a:pt x="1683" y="3733"/>
                  </a:lnTo>
                  <a:lnTo>
                    <a:pt x="1678" y="3729"/>
                  </a:lnTo>
                  <a:lnTo>
                    <a:pt x="1673" y="3723"/>
                  </a:lnTo>
                  <a:lnTo>
                    <a:pt x="1669" y="3719"/>
                  </a:lnTo>
                  <a:lnTo>
                    <a:pt x="1665" y="3715"/>
                  </a:lnTo>
                  <a:lnTo>
                    <a:pt x="1661" y="3714"/>
                  </a:lnTo>
                  <a:lnTo>
                    <a:pt x="1656" y="3714"/>
                  </a:lnTo>
                  <a:lnTo>
                    <a:pt x="1652" y="3715"/>
                  </a:lnTo>
                  <a:lnTo>
                    <a:pt x="1647" y="3718"/>
                  </a:lnTo>
                  <a:lnTo>
                    <a:pt x="1642" y="3720"/>
                  </a:lnTo>
                  <a:lnTo>
                    <a:pt x="1638" y="3724"/>
                  </a:lnTo>
                  <a:lnTo>
                    <a:pt x="1620" y="3741"/>
                  </a:lnTo>
                  <a:lnTo>
                    <a:pt x="1605" y="3754"/>
                  </a:lnTo>
                  <a:lnTo>
                    <a:pt x="1596" y="3759"/>
                  </a:lnTo>
                  <a:lnTo>
                    <a:pt x="1587" y="3763"/>
                  </a:lnTo>
                  <a:lnTo>
                    <a:pt x="1580" y="3764"/>
                  </a:lnTo>
                  <a:lnTo>
                    <a:pt x="1573" y="3763"/>
                  </a:lnTo>
                  <a:lnTo>
                    <a:pt x="1568" y="3760"/>
                  </a:lnTo>
                  <a:lnTo>
                    <a:pt x="1563" y="3756"/>
                  </a:lnTo>
                  <a:lnTo>
                    <a:pt x="1557" y="3751"/>
                  </a:lnTo>
                  <a:lnTo>
                    <a:pt x="1554" y="3745"/>
                  </a:lnTo>
                  <a:lnTo>
                    <a:pt x="1547" y="3732"/>
                  </a:lnTo>
                  <a:lnTo>
                    <a:pt x="1541" y="3718"/>
                  </a:lnTo>
                  <a:lnTo>
                    <a:pt x="1537" y="3711"/>
                  </a:lnTo>
                  <a:lnTo>
                    <a:pt x="1534" y="3706"/>
                  </a:lnTo>
                  <a:lnTo>
                    <a:pt x="1530" y="3702"/>
                  </a:lnTo>
                  <a:lnTo>
                    <a:pt x="1528" y="3699"/>
                  </a:lnTo>
                  <a:lnTo>
                    <a:pt x="1520" y="3696"/>
                  </a:lnTo>
                  <a:lnTo>
                    <a:pt x="1512" y="3693"/>
                  </a:lnTo>
                  <a:lnTo>
                    <a:pt x="1503" y="3692"/>
                  </a:lnTo>
                  <a:lnTo>
                    <a:pt x="1495" y="3690"/>
                  </a:lnTo>
                  <a:lnTo>
                    <a:pt x="1486" y="3689"/>
                  </a:lnTo>
                  <a:lnTo>
                    <a:pt x="1478" y="3688"/>
                  </a:lnTo>
                  <a:lnTo>
                    <a:pt x="1471" y="3684"/>
                  </a:lnTo>
                  <a:lnTo>
                    <a:pt x="1463" y="3680"/>
                  </a:lnTo>
                  <a:lnTo>
                    <a:pt x="1455" y="3675"/>
                  </a:lnTo>
                  <a:lnTo>
                    <a:pt x="1449" y="3672"/>
                  </a:lnTo>
                  <a:lnTo>
                    <a:pt x="1442" y="3670"/>
                  </a:lnTo>
                  <a:lnTo>
                    <a:pt x="1438" y="3668"/>
                  </a:lnTo>
                  <a:lnTo>
                    <a:pt x="1433" y="3668"/>
                  </a:lnTo>
                  <a:lnTo>
                    <a:pt x="1429" y="3668"/>
                  </a:lnTo>
                  <a:lnTo>
                    <a:pt x="1427" y="3670"/>
                  </a:lnTo>
                  <a:lnTo>
                    <a:pt x="1423" y="3671"/>
                  </a:lnTo>
                  <a:lnTo>
                    <a:pt x="1416" y="3675"/>
                  </a:lnTo>
                  <a:lnTo>
                    <a:pt x="1410" y="3679"/>
                  </a:lnTo>
                  <a:lnTo>
                    <a:pt x="1402" y="3683"/>
                  </a:lnTo>
                  <a:lnTo>
                    <a:pt x="1390" y="3684"/>
                  </a:lnTo>
                  <a:lnTo>
                    <a:pt x="1377" y="3683"/>
                  </a:lnTo>
                  <a:lnTo>
                    <a:pt x="1364" y="3683"/>
                  </a:lnTo>
                  <a:lnTo>
                    <a:pt x="1353" y="3680"/>
                  </a:lnTo>
                  <a:lnTo>
                    <a:pt x="1340" y="3677"/>
                  </a:lnTo>
                  <a:lnTo>
                    <a:pt x="1328" y="3674"/>
                  </a:lnTo>
                  <a:lnTo>
                    <a:pt x="1318" y="3667"/>
                  </a:lnTo>
                  <a:lnTo>
                    <a:pt x="1307" y="3659"/>
                  </a:lnTo>
                  <a:lnTo>
                    <a:pt x="1298" y="3650"/>
                  </a:lnTo>
                  <a:lnTo>
                    <a:pt x="1292" y="3644"/>
                  </a:lnTo>
                  <a:lnTo>
                    <a:pt x="1285" y="3639"/>
                  </a:lnTo>
                  <a:lnTo>
                    <a:pt x="1278" y="3635"/>
                  </a:lnTo>
                  <a:lnTo>
                    <a:pt x="1270" y="3632"/>
                  </a:lnTo>
                  <a:lnTo>
                    <a:pt x="1254" y="3628"/>
                  </a:lnTo>
                  <a:lnTo>
                    <a:pt x="1236" y="3626"/>
                  </a:lnTo>
                  <a:lnTo>
                    <a:pt x="1219" y="3624"/>
                  </a:lnTo>
                  <a:lnTo>
                    <a:pt x="1204" y="3620"/>
                  </a:lnTo>
                  <a:lnTo>
                    <a:pt x="1196" y="3618"/>
                  </a:lnTo>
                  <a:lnTo>
                    <a:pt x="1188" y="3614"/>
                  </a:lnTo>
                  <a:lnTo>
                    <a:pt x="1181" y="3609"/>
                  </a:lnTo>
                  <a:lnTo>
                    <a:pt x="1174" y="3604"/>
                  </a:lnTo>
                  <a:lnTo>
                    <a:pt x="1170" y="3600"/>
                  </a:lnTo>
                  <a:lnTo>
                    <a:pt x="1166" y="3597"/>
                  </a:lnTo>
                  <a:lnTo>
                    <a:pt x="1162" y="3595"/>
                  </a:lnTo>
                  <a:lnTo>
                    <a:pt x="1157" y="3592"/>
                  </a:lnTo>
                  <a:lnTo>
                    <a:pt x="1147" y="3589"/>
                  </a:lnTo>
                  <a:lnTo>
                    <a:pt x="1135" y="3588"/>
                  </a:lnTo>
                  <a:lnTo>
                    <a:pt x="1125" y="3587"/>
                  </a:lnTo>
                  <a:lnTo>
                    <a:pt x="1113" y="3584"/>
                  </a:lnTo>
                  <a:lnTo>
                    <a:pt x="1103" y="3582"/>
                  </a:lnTo>
                  <a:lnTo>
                    <a:pt x="1094" y="3576"/>
                  </a:lnTo>
                  <a:lnTo>
                    <a:pt x="1076" y="3567"/>
                  </a:lnTo>
                  <a:lnTo>
                    <a:pt x="1054" y="3558"/>
                  </a:lnTo>
                  <a:lnTo>
                    <a:pt x="1030" y="3551"/>
                  </a:lnTo>
                  <a:lnTo>
                    <a:pt x="1006" y="3545"/>
                  </a:lnTo>
                  <a:lnTo>
                    <a:pt x="994" y="3544"/>
                  </a:lnTo>
                  <a:lnTo>
                    <a:pt x="981" y="3543"/>
                  </a:lnTo>
                  <a:lnTo>
                    <a:pt x="969" y="3544"/>
                  </a:lnTo>
                  <a:lnTo>
                    <a:pt x="958" y="3545"/>
                  </a:lnTo>
                  <a:lnTo>
                    <a:pt x="947" y="3547"/>
                  </a:lnTo>
                  <a:lnTo>
                    <a:pt x="936" y="3551"/>
                  </a:lnTo>
                  <a:lnTo>
                    <a:pt x="925" y="3556"/>
                  </a:lnTo>
                  <a:lnTo>
                    <a:pt x="916" y="3562"/>
                  </a:lnTo>
                  <a:lnTo>
                    <a:pt x="903" y="3571"/>
                  </a:lnTo>
                  <a:lnTo>
                    <a:pt x="892" y="3578"/>
                  </a:lnTo>
                  <a:lnTo>
                    <a:pt x="883" y="3584"/>
                  </a:lnTo>
                  <a:lnTo>
                    <a:pt x="873" y="3587"/>
                  </a:lnTo>
                  <a:lnTo>
                    <a:pt x="866" y="3589"/>
                  </a:lnTo>
                  <a:lnTo>
                    <a:pt x="859" y="3591"/>
                  </a:lnTo>
                  <a:lnTo>
                    <a:pt x="853" y="3589"/>
                  </a:lnTo>
                  <a:lnTo>
                    <a:pt x="846" y="3589"/>
                  </a:lnTo>
                  <a:lnTo>
                    <a:pt x="835" y="3585"/>
                  </a:lnTo>
                  <a:lnTo>
                    <a:pt x="822" y="3580"/>
                  </a:lnTo>
                  <a:lnTo>
                    <a:pt x="814" y="3579"/>
                  </a:lnTo>
                  <a:lnTo>
                    <a:pt x="805" y="3576"/>
                  </a:lnTo>
                  <a:lnTo>
                    <a:pt x="794" y="3576"/>
                  </a:lnTo>
                  <a:lnTo>
                    <a:pt x="783" y="3575"/>
                  </a:lnTo>
                  <a:lnTo>
                    <a:pt x="775" y="3576"/>
                  </a:lnTo>
                  <a:lnTo>
                    <a:pt x="769" y="3578"/>
                  </a:lnTo>
                  <a:lnTo>
                    <a:pt x="761" y="3579"/>
                  </a:lnTo>
                  <a:lnTo>
                    <a:pt x="753" y="3582"/>
                  </a:lnTo>
                  <a:lnTo>
                    <a:pt x="739" y="3589"/>
                  </a:lnTo>
                  <a:lnTo>
                    <a:pt x="726" y="3597"/>
                  </a:lnTo>
                  <a:lnTo>
                    <a:pt x="713" y="3608"/>
                  </a:lnTo>
                  <a:lnTo>
                    <a:pt x="700" y="3618"/>
                  </a:lnTo>
                  <a:lnTo>
                    <a:pt x="690" y="3628"/>
                  </a:lnTo>
                  <a:lnTo>
                    <a:pt x="679" y="3640"/>
                  </a:lnTo>
                  <a:lnTo>
                    <a:pt x="671" y="3648"/>
                  </a:lnTo>
                  <a:lnTo>
                    <a:pt x="664" y="3653"/>
                  </a:lnTo>
                  <a:lnTo>
                    <a:pt x="657" y="3658"/>
                  </a:lnTo>
                  <a:lnTo>
                    <a:pt x="651" y="3662"/>
                  </a:lnTo>
                  <a:lnTo>
                    <a:pt x="638" y="3666"/>
                  </a:lnTo>
                  <a:lnTo>
                    <a:pt x="626" y="3667"/>
                  </a:lnTo>
                  <a:lnTo>
                    <a:pt x="614" y="3667"/>
                  </a:lnTo>
                  <a:lnTo>
                    <a:pt x="603" y="3668"/>
                  </a:lnTo>
                  <a:lnTo>
                    <a:pt x="596" y="3670"/>
                  </a:lnTo>
                  <a:lnTo>
                    <a:pt x="590" y="3672"/>
                  </a:lnTo>
                  <a:lnTo>
                    <a:pt x="583" y="3675"/>
                  </a:lnTo>
                  <a:lnTo>
                    <a:pt x="577" y="3679"/>
                  </a:lnTo>
                  <a:lnTo>
                    <a:pt x="565" y="3685"/>
                  </a:lnTo>
                  <a:lnTo>
                    <a:pt x="555" y="3690"/>
                  </a:lnTo>
                  <a:lnTo>
                    <a:pt x="544" y="3693"/>
                  </a:lnTo>
                  <a:lnTo>
                    <a:pt x="534" y="3693"/>
                  </a:lnTo>
                  <a:lnTo>
                    <a:pt x="525" y="3692"/>
                  </a:lnTo>
                  <a:lnTo>
                    <a:pt x="516" y="3689"/>
                  </a:lnTo>
                  <a:lnTo>
                    <a:pt x="508" y="3685"/>
                  </a:lnTo>
                  <a:lnTo>
                    <a:pt x="500" y="3681"/>
                  </a:lnTo>
                  <a:lnTo>
                    <a:pt x="493" y="3675"/>
                  </a:lnTo>
                  <a:lnTo>
                    <a:pt x="485" y="3668"/>
                  </a:lnTo>
                  <a:lnTo>
                    <a:pt x="478" y="3661"/>
                  </a:lnTo>
                  <a:lnTo>
                    <a:pt x="472" y="3653"/>
                  </a:lnTo>
                  <a:lnTo>
                    <a:pt x="462" y="3636"/>
                  </a:lnTo>
                  <a:lnTo>
                    <a:pt x="451" y="3619"/>
                  </a:lnTo>
                  <a:lnTo>
                    <a:pt x="443" y="3606"/>
                  </a:lnTo>
                  <a:lnTo>
                    <a:pt x="436" y="3597"/>
                  </a:lnTo>
                  <a:lnTo>
                    <a:pt x="428" y="3592"/>
                  </a:lnTo>
                  <a:lnTo>
                    <a:pt x="420" y="3588"/>
                  </a:lnTo>
                  <a:lnTo>
                    <a:pt x="402" y="3585"/>
                  </a:lnTo>
                  <a:lnTo>
                    <a:pt x="377" y="3580"/>
                  </a:lnTo>
                  <a:lnTo>
                    <a:pt x="372" y="3579"/>
                  </a:lnTo>
                  <a:lnTo>
                    <a:pt x="368" y="3575"/>
                  </a:lnTo>
                  <a:lnTo>
                    <a:pt x="364" y="3571"/>
                  </a:lnTo>
                  <a:lnTo>
                    <a:pt x="360" y="3566"/>
                  </a:lnTo>
                  <a:lnTo>
                    <a:pt x="357" y="3553"/>
                  </a:lnTo>
                  <a:lnTo>
                    <a:pt x="353" y="3538"/>
                  </a:lnTo>
                  <a:lnTo>
                    <a:pt x="348" y="3506"/>
                  </a:lnTo>
                  <a:lnTo>
                    <a:pt x="342" y="3482"/>
                  </a:lnTo>
                  <a:lnTo>
                    <a:pt x="331" y="3459"/>
                  </a:lnTo>
                  <a:lnTo>
                    <a:pt x="313" y="3426"/>
                  </a:lnTo>
                  <a:lnTo>
                    <a:pt x="303" y="3409"/>
                  </a:lnTo>
                  <a:lnTo>
                    <a:pt x="296" y="3395"/>
                  </a:lnTo>
                  <a:lnTo>
                    <a:pt x="290" y="3383"/>
                  </a:lnTo>
                  <a:lnTo>
                    <a:pt x="289" y="3376"/>
                  </a:lnTo>
                  <a:lnTo>
                    <a:pt x="289" y="3373"/>
                  </a:lnTo>
                  <a:lnTo>
                    <a:pt x="290" y="3372"/>
                  </a:lnTo>
                  <a:lnTo>
                    <a:pt x="293" y="3372"/>
                  </a:lnTo>
                  <a:lnTo>
                    <a:pt x="294" y="3372"/>
                  </a:lnTo>
                  <a:lnTo>
                    <a:pt x="300" y="3373"/>
                  </a:lnTo>
                  <a:lnTo>
                    <a:pt x="306" y="3376"/>
                  </a:lnTo>
                  <a:lnTo>
                    <a:pt x="318" y="3382"/>
                  </a:lnTo>
                  <a:lnTo>
                    <a:pt x="324" y="3389"/>
                  </a:lnTo>
                  <a:lnTo>
                    <a:pt x="362" y="3424"/>
                  </a:lnTo>
                  <a:lnTo>
                    <a:pt x="363" y="3422"/>
                  </a:lnTo>
                  <a:lnTo>
                    <a:pt x="362" y="3408"/>
                  </a:lnTo>
                  <a:lnTo>
                    <a:pt x="359" y="3394"/>
                  </a:lnTo>
                  <a:lnTo>
                    <a:pt x="355" y="3381"/>
                  </a:lnTo>
                  <a:lnTo>
                    <a:pt x="350" y="3369"/>
                  </a:lnTo>
                  <a:lnTo>
                    <a:pt x="342" y="3359"/>
                  </a:lnTo>
                  <a:lnTo>
                    <a:pt x="332" y="3348"/>
                  </a:lnTo>
                  <a:lnTo>
                    <a:pt x="322" y="3341"/>
                  </a:lnTo>
                  <a:lnTo>
                    <a:pt x="309" y="3334"/>
                  </a:lnTo>
                  <a:lnTo>
                    <a:pt x="301" y="3329"/>
                  </a:lnTo>
                  <a:lnTo>
                    <a:pt x="294" y="3325"/>
                  </a:lnTo>
                  <a:lnTo>
                    <a:pt x="290" y="3321"/>
                  </a:lnTo>
                  <a:lnTo>
                    <a:pt x="288" y="3316"/>
                  </a:lnTo>
                  <a:lnTo>
                    <a:pt x="288" y="3311"/>
                  </a:lnTo>
                  <a:lnTo>
                    <a:pt x="288" y="3307"/>
                  </a:lnTo>
                  <a:lnTo>
                    <a:pt x="289" y="3302"/>
                  </a:lnTo>
                  <a:lnTo>
                    <a:pt x="292" y="3297"/>
                  </a:lnTo>
                  <a:lnTo>
                    <a:pt x="300" y="3288"/>
                  </a:lnTo>
                  <a:lnTo>
                    <a:pt x="310" y="3280"/>
                  </a:lnTo>
                  <a:lnTo>
                    <a:pt x="323" y="3273"/>
                  </a:lnTo>
                  <a:lnTo>
                    <a:pt x="335" y="3269"/>
                  </a:lnTo>
                  <a:lnTo>
                    <a:pt x="341" y="3268"/>
                  </a:lnTo>
                  <a:lnTo>
                    <a:pt x="349" y="3264"/>
                  </a:lnTo>
                  <a:lnTo>
                    <a:pt x="357" y="3259"/>
                  </a:lnTo>
                  <a:lnTo>
                    <a:pt x="363" y="3254"/>
                  </a:lnTo>
                  <a:lnTo>
                    <a:pt x="371" y="3247"/>
                  </a:lnTo>
                  <a:lnTo>
                    <a:pt x="375" y="3241"/>
                  </a:lnTo>
                  <a:lnTo>
                    <a:pt x="377" y="3238"/>
                  </a:lnTo>
                  <a:lnTo>
                    <a:pt x="377" y="3234"/>
                  </a:lnTo>
                  <a:lnTo>
                    <a:pt x="379" y="3232"/>
                  </a:lnTo>
                  <a:lnTo>
                    <a:pt x="377" y="3228"/>
                  </a:lnTo>
                  <a:lnTo>
                    <a:pt x="366" y="3232"/>
                  </a:lnTo>
                  <a:lnTo>
                    <a:pt x="351" y="3240"/>
                  </a:lnTo>
                  <a:lnTo>
                    <a:pt x="344" y="3242"/>
                  </a:lnTo>
                  <a:lnTo>
                    <a:pt x="337" y="3243"/>
                  </a:lnTo>
                  <a:lnTo>
                    <a:pt x="333" y="3243"/>
                  </a:lnTo>
                  <a:lnTo>
                    <a:pt x="331" y="3243"/>
                  </a:lnTo>
                  <a:lnTo>
                    <a:pt x="328" y="3242"/>
                  </a:lnTo>
                  <a:lnTo>
                    <a:pt x="325" y="3240"/>
                  </a:lnTo>
                  <a:lnTo>
                    <a:pt x="319" y="3232"/>
                  </a:lnTo>
                  <a:lnTo>
                    <a:pt x="313" y="3221"/>
                  </a:lnTo>
                  <a:lnTo>
                    <a:pt x="307" y="3210"/>
                  </a:lnTo>
                  <a:lnTo>
                    <a:pt x="302" y="3198"/>
                  </a:lnTo>
                  <a:lnTo>
                    <a:pt x="294" y="3174"/>
                  </a:lnTo>
                  <a:lnTo>
                    <a:pt x="288" y="3152"/>
                  </a:lnTo>
                  <a:lnTo>
                    <a:pt x="272" y="3126"/>
                  </a:lnTo>
                  <a:lnTo>
                    <a:pt x="256" y="3104"/>
                  </a:lnTo>
                  <a:lnTo>
                    <a:pt x="240" y="3083"/>
                  </a:lnTo>
                  <a:lnTo>
                    <a:pt x="223" y="3063"/>
                  </a:lnTo>
                  <a:lnTo>
                    <a:pt x="189" y="3026"/>
                  </a:lnTo>
                  <a:lnTo>
                    <a:pt x="152" y="2984"/>
                  </a:lnTo>
                  <a:lnTo>
                    <a:pt x="140" y="2973"/>
                  </a:lnTo>
                  <a:lnTo>
                    <a:pt x="123" y="2961"/>
                  </a:lnTo>
                  <a:lnTo>
                    <a:pt x="103" y="2949"/>
                  </a:lnTo>
                  <a:lnTo>
                    <a:pt x="81" y="2939"/>
                  </a:lnTo>
                  <a:lnTo>
                    <a:pt x="57" y="2930"/>
                  </a:lnTo>
                  <a:lnTo>
                    <a:pt x="35" y="2924"/>
                  </a:lnTo>
                  <a:lnTo>
                    <a:pt x="25" y="2921"/>
                  </a:lnTo>
                  <a:lnTo>
                    <a:pt x="16" y="2921"/>
                  </a:lnTo>
                  <a:lnTo>
                    <a:pt x="8" y="2921"/>
                  </a:lnTo>
                  <a:lnTo>
                    <a:pt x="0" y="2922"/>
                  </a:lnTo>
                  <a:lnTo>
                    <a:pt x="0" y="2903"/>
                  </a:lnTo>
                  <a:lnTo>
                    <a:pt x="3" y="2882"/>
                  </a:lnTo>
                  <a:lnTo>
                    <a:pt x="4" y="2860"/>
                  </a:lnTo>
                  <a:lnTo>
                    <a:pt x="8" y="2837"/>
                  </a:lnTo>
                  <a:lnTo>
                    <a:pt x="12" y="2815"/>
                  </a:lnTo>
                  <a:lnTo>
                    <a:pt x="17" y="2793"/>
                  </a:lnTo>
                  <a:lnTo>
                    <a:pt x="24" y="2773"/>
                  </a:lnTo>
                  <a:lnTo>
                    <a:pt x="30" y="2755"/>
                  </a:lnTo>
                  <a:lnTo>
                    <a:pt x="34" y="2747"/>
                  </a:lnTo>
                  <a:lnTo>
                    <a:pt x="38" y="2740"/>
                  </a:lnTo>
                  <a:lnTo>
                    <a:pt x="43" y="2733"/>
                  </a:lnTo>
                  <a:lnTo>
                    <a:pt x="50" y="2727"/>
                  </a:lnTo>
                  <a:lnTo>
                    <a:pt x="61" y="2715"/>
                  </a:lnTo>
                  <a:lnTo>
                    <a:pt x="74" y="2703"/>
                  </a:lnTo>
                  <a:lnTo>
                    <a:pt x="87" y="2692"/>
                  </a:lnTo>
                  <a:lnTo>
                    <a:pt x="99" y="2680"/>
                  </a:lnTo>
                  <a:lnTo>
                    <a:pt x="104" y="2674"/>
                  </a:lnTo>
                  <a:lnTo>
                    <a:pt x="109" y="2666"/>
                  </a:lnTo>
                  <a:lnTo>
                    <a:pt x="113" y="2659"/>
                  </a:lnTo>
                  <a:lnTo>
                    <a:pt x="117" y="2650"/>
                  </a:lnTo>
                  <a:lnTo>
                    <a:pt x="125" y="2639"/>
                  </a:lnTo>
                  <a:lnTo>
                    <a:pt x="132" y="2628"/>
                  </a:lnTo>
                  <a:lnTo>
                    <a:pt x="140" y="2619"/>
                  </a:lnTo>
                  <a:lnTo>
                    <a:pt x="149" y="2610"/>
                  </a:lnTo>
                  <a:lnTo>
                    <a:pt x="153" y="2607"/>
                  </a:lnTo>
                  <a:lnTo>
                    <a:pt x="158" y="2604"/>
                  </a:lnTo>
                  <a:lnTo>
                    <a:pt x="164" y="2601"/>
                  </a:lnTo>
                  <a:lnTo>
                    <a:pt x="170" y="2600"/>
                  </a:lnTo>
                  <a:lnTo>
                    <a:pt x="176" y="2598"/>
                  </a:lnTo>
                  <a:lnTo>
                    <a:pt x="183" y="2597"/>
                  </a:lnTo>
                  <a:lnTo>
                    <a:pt x="191" y="2597"/>
                  </a:lnTo>
                  <a:lnTo>
                    <a:pt x="199" y="2598"/>
                  </a:lnTo>
                  <a:lnTo>
                    <a:pt x="213" y="2600"/>
                  </a:lnTo>
                  <a:lnTo>
                    <a:pt x="226" y="2601"/>
                  </a:lnTo>
                  <a:lnTo>
                    <a:pt x="237" y="2601"/>
                  </a:lnTo>
                  <a:lnTo>
                    <a:pt x="246" y="2598"/>
                  </a:lnTo>
                  <a:lnTo>
                    <a:pt x="256" y="2594"/>
                  </a:lnTo>
                  <a:lnTo>
                    <a:pt x="265" y="2588"/>
                  </a:lnTo>
                  <a:lnTo>
                    <a:pt x="272" y="2579"/>
                  </a:lnTo>
                  <a:lnTo>
                    <a:pt x="281" y="2567"/>
                  </a:lnTo>
                  <a:lnTo>
                    <a:pt x="287" y="2560"/>
                  </a:lnTo>
                  <a:lnTo>
                    <a:pt x="288" y="2553"/>
                  </a:lnTo>
                  <a:lnTo>
                    <a:pt x="287" y="2548"/>
                  </a:lnTo>
                  <a:lnTo>
                    <a:pt x="284" y="2544"/>
                  </a:lnTo>
                  <a:lnTo>
                    <a:pt x="279" y="2539"/>
                  </a:lnTo>
                  <a:lnTo>
                    <a:pt x="274" y="2536"/>
                  </a:lnTo>
                  <a:lnTo>
                    <a:pt x="266" y="2532"/>
                  </a:lnTo>
                  <a:lnTo>
                    <a:pt x="258" y="2528"/>
                  </a:lnTo>
                  <a:lnTo>
                    <a:pt x="250" y="2525"/>
                  </a:lnTo>
                  <a:lnTo>
                    <a:pt x="243" y="2521"/>
                  </a:lnTo>
                  <a:lnTo>
                    <a:pt x="233" y="2515"/>
                  </a:lnTo>
                  <a:lnTo>
                    <a:pt x="227" y="2509"/>
                  </a:lnTo>
                  <a:lnTo>
                    <a:pt x="221" y="2501"/>
                  </a:lnTo>
                  <a:lnTo>
                    <a:pt x="215" y="2493"/>
                  </a:lnTo>
                  <a:lnTo>
                    <a:pt x="213" y="2483"/>
                  </a:lnTo>
                  <a:lnTo>
                    <a:pt x="211" y="2471"/>
                  </a:lnTo>
                  <a:lnTo>
                    <a:pt x="213" y="2442"/>
                  </a:lnTo>
                  <a:lnTo>
                    <a:pt x="217" y="2411"/>
                  </a:lnTo>
                  <a:lnTo>
                    <a:pt x="222" y="2381"/>
                  </a:lnTo>
                  <a:lnTo>
                    <a:pt x="228" y="2351"/>
                  </a:lnTo>
                  <a:lnTo>
                    <a:pt x="233" y="2333"/>
                  </a:lnTo>
                  <a:lnTo>
                    <a:pt x="239" y="2316"/>
                  </a:lnTo>
                  <a:lnTo>
                    <a:pt x="246" y="2299"/>
                  </a:lnTo>
                  <a:lnTo>
                    <a:pt x="254" y="2285"/>
                  </a:lnTo>
                  <a:lnTo>
                    <a:pt x="263" y="2271"/>
                  </a:lnTo>
                  <a:lnTo>
                    <a:pt x="275" y="2258"/>
                  </a:lnTo>
                  <a:lnTo>
                    <a:pt x="287" y="2245"/>
                  </a:lnTo>
                  <a:lnTo>
                    <a:pt x="301" y="2232"/>
                  </a:lnTo>
                  <a:lnTo>
                    <a:pt x="372" y="2171"/>
                  </a:lnTo>
                  <a:lnTo>
                    <a:pt x="376" y="2167"/>
                  </a:lnTo>
                  <a:lnTo>
                    <a:pt x="379" y="2162"/>
                  </a:lnTo>
                  <a:lnTo>
                    <a:pt x="379" y="2158"/>
                  </a:lnTo>
                  <a:lnTo>
                    <a:pt x="377" y="2153"/>
                  </a:lnTo>
                  <a:lnTo>
                    <a:pt x="373" y="2142"/>
                  </a:lnTo>
                  <a:lnTo>
                    <a:pt x="366" y="2129"/>
                  </a:lnTo>
                  <a:lnTo>
                    <a:pt x="357" y="2118"/>
                  </a:lnTo>
                  <a:lnTo>
                    <a:pt x="348" y="2105"/>
                  </a:lnTo>
                  <a:lnTo>
                    <a:pt x="344" y="2098"/>
                  </a:lnTo>
                  <a:lnTo>
                    <a:pt x="341" y="2091"/>
                  </a:lnTo>
                  <a:lnTo>
                    <a:pt x="338" y="2084"/>
                  </a:lnTo>
                  <a:lnTo>
                    <a:pt x="338" y="2078"/>
                  </a:lnTo>
                  <a:lnTo>
                    <a:pt x="340" y="2049"/>
                  </a:lnTo>
                  <a:lnTo>
                    <a:pt x="340" y="2023"/>
                  </a:lnTo>
                  <a:lnTo>
                    <a:pt x="340" y="2010"/>
                  </a:lnTo>
                  <a:lnTo>
                    <a:pt x="338" y="1997"/>
                  </a:lnTo>
                  <a:lnTo>
                    <a:pt x="336" y="1983"/>
                  </a:lnTo>
                  <a:lnTo>
                    <a:pt x="331" y="1969"/>
                  </a:lnTo>
                  <a:lnTo>
                    <a:pt x="328" y="1958"/>
                  </a:lnTo>
                  <a:lnTo>
                    <a:pt x="328" y="1948"/>
                  </a:lnTo>
                  <a:lnTo>
                    <a:pt x="328" y="1938"/>
                  </a:lnTo>
                  <a:lnTo>
                    <a:pt x="329" y="1927"/>
                  </a:lnTo>
                  <a:lnTo>
                    <a:pt x="331" y="1917"/>
                  </a:lnTo>
                  <a:lnTo>
                    <a:pt x="332" y="1907"/>
                  </a:lnTo>
                  <a:lnTo>
                    <a:pt x="332" y="1896"/>
                  </a:lnTo>
                  <a:lnTo>
                    <a:pt x="331" y="1886"/>
                  </a:lnTo>
                  <a:lnTo>
                    <a:pt x="331" y="1879"/>
                  </a:lnTo>
                  <a:lnTo>
                    <a:pt x="331" y="1873"/>
                  </a:lnTo>
                  <a:lnTo>
                    <a:pt x="332" y="1868"/>
                  </a:lnTo>
                  <a:lnTo>
                    <a:pt x="335" y="1863"/>
                  </a:lnTo>
                  <a:lnTo>
                    <a:pt x="338" y="1854"/>
                  </a:lnTo>
                  <a:lnTo>
                    <a:pt x="342" y="1843"/>
                  </a:lnTo>
                  <a:lnTo>
                    <a:pt x="445" y="1868"/>
                  </a:lnTo>
                  <a:lnTo>
                    <a:pt x="471" y="1837"/>
                  </a:lnTo>
                  <a:lnTo>
                    <a:pt x="490" y="1813"/>
                  </a:lnTo>
                  <a:lnTo>
                    <a:pt x="513" y="1784"/>
                  </a:lnTo>
                  <a:lnTo>
                    <a:pt x="524" y="1768"/>
                  </a:lnTo>
                  <a:lnTo>
                    <a:pt x="533" y="1754"/>
                  </a:lnTo>
                  <a:lnTo>
                    <a:pt x="539" y="1738"/>
                  </a:lnTo>
                  <a:lnTo>
                    <a:pt x="543" y="1725"/>
                  </a:lnTo>
                  <a:lnTo>
                    <a:pt x="544" y="1712"/>
                  </a:lnTo>
                  <a:lnTo>
                    <a:pt x="543" y="1695"/>
                  </a:lnTo>
                  <a:lnTo>
                    <a:pt x="542" y="1677"/>
                  </a:lnTo>
                  <a:lnTo>
                    <a:pt x="539" y="1659"/>
                  </a:lnTo>
                  <a:lnTo>
                    <a:pt x="538" y="1641"/>
                  </a:lnTo>
                  <a:lnTo>
                    <a:pt x="538" y="1624"/>
                  </a:lnTo>
                  <a:lnTo>
                    <a:pt x="539" y="1618"/>
                  </a:lnTo>
                  <a:lnTo>
                    <a:pt x="542" y="1611"/>
                  </a:lnTo>
                  <a:lnTo>
                    <a:pt x="544" y="1606"/>
                  </a:lnTo>
                  <a:lnTo>
                    <a:pt x="548" y="1601"/>
                  </a:lnTo>
                  <a:lnTo>
                    <a:pt x="556" y="1597"/>
                  </a:lnTo>
                  <a:lnTo>
                    <a:pt x="564" y="1594"/>
                  </a:lnTo>
                  <a:lnTo>
                    <a:pt x="573" y="1594"/>
                  </a:lnTo>
                  <a:lnTo>
                    <a:pt x="582" y="1593"/>
                  </a:lnTo>
                  <a:lnTo>
                    <a:pt x="592" y="1592"/>
                  </a:lnTo>
                  <a:lnTo>
                    <a:pt x="603" y="1591"/>
                  </a:lnTo>
                  <a:lnTo>
                    <a:pt x="612" y="1587"/>
                  </a:lnTo>
                  <a:lnTo>
                    <a:pt x="622" y="1581"/>
                  </a:lnTo>
                  <a:lnTo>
                    <a:pt x="631" y="1572"/>
                  </a:lnTo>
                  <a:lnTo>
                    <a:pt x="639" y="1562"/>
                  </a:lnTo>
                  <a:lnTo>
                    <a:pt x="647" y="1549"/>
                  </a:lnTo>
                  <a:lnTo>
                    <a:pt x="655" y="1535"/>
                  </a:lnTo>
                  <a:lnTo>
                    <a:pt x="660" y="1521"/>
                  </a:lnTo>
                  <a:lnTo>
                    <a:pt x="665" y="1506"/>
                  </a:lnTo>
                  <a:lnTo>
                    <a:pt x="669" y="1493"/>
                  </a:lnTo>
                  <a:lnTo>
                    <a:pt x="673" y="1480"/>
                  </a:lnTo>
                  <a:lnTo>
                    <a:pt x="677" y="1461"/>
                  </a:lnTo>
                  <a:lnTo>
                    <a:pt x="680" y="1443"/>
                  </a:lnTo>
                  <a:lnTo>
                    <a:pt x="684" y="1423"/>
                  </a:lnTo>
                  <a:lnTo>
                    <a:pt x="687" y="1404"/>
                  </a:lnTo>
                  <a:lnTo>
                    <a:pt x="687" y="1390"/>
                  </a:lnTo>
                  <a:lnTo>
                    <a:pt x="686" y="1375"/>
                  </a:lnTo>
                  <a:lnTo>
                    <a:pt x="684" y="1369"/>
                  </a:lnTo>
                  <a:lnTo>
                    <a:pt x="684" y="1361"/>
                  </a:lnTo>
                  <a:lnTo>
                    <a:pt x="686" y="1355"/>
                  </a:lnTo>
                  <a:lnTo>
                    <a:pt x="687" y="1348"/>
                  </a:lnTo>
                  <a:lnTo>
                    <a:pt x="690" y="1342"/>
                  </a:lnTo>
                  <a:lnTo>
                    <a:pt x="693" y="1335"/>
                  </a:lnTo>
                  <a:lnTo>
                    <a:pt x="699" y="1330"/>
                  </a:lnTo>
                  <a:lnTo>
                    <a:pt x="704" y="1325"/>
                  </a:lnTo>
                  <a:lnTo>
                    <a:pt x="717" y="1316"/>
                  </a:lnTo>
                  <a:lnTo>
                    <a:pt x="730" y="1309"/>
                  </a:lnTo>
                  <a:lnTo>
                    <a:pt x="745" y="1303"/>
                  </a:lnTo>
                  <a:lnTo>
                    <a:pt x="761" y="1299"/>
                  </a:lnTo>
                  <a:lnTo>
                    <a:pt x="776" y="1295"/>
                  </a:lnTo>
                  <a:lnTo>
                    <a:pt x="789" y="1293"/>
                  </a:lnTo>
                  <a:lnTo>
                    <a:pt x="816" y="1287"/>
                  </a:lnTo>
                  <a:lnTo>
                    <a:pt x="840" y="1281"/>
                  </a:lnTo>
                  <a:lnTo>
                    <a:pt x="863" y="1272"/>
                  </a:lnTo>
                  <a:lnTo>
                    <a:pt x="888" y="1263"/>
                  </a:lnTo>
                  <a:lnTo>
                    <a:pt x="895" y="1259"/>
                  </a:lnTo>
                  <a:lnTo>
                    <a:pt x="902" y="1256"/>
                  </a:lnTo>
                  <a:lnTo>
                    <a:pt x="907" y="1251"/>
                  </a:lnTo>
                  <a:lnTo>
                    <a:pt x="914" y="1247"/>
                  </a:lnTo>
                  <a:lnTo>
                    <a:pt x="924" y="1236"/>
                  </a:lnTo>
                  <a:lnTo>
                    <a:pt x="934" y="1224"/>
                  </a:lnTo>
                  <a:lnTo>
                    <a:pt x="942" y="1211"/>
                  </a:lnTo>
                  <a:lnTo>
                    <a:pt x="950" y="1197"/>
                  </a:lnTo>
                  <a:lnTo>
                    <a:pt x="955" y="1184"/>
                  </a:lnTo>
                  <a:lnTo>
                    <a:pt x="962" y="1171"/>
                  </a:lnTo>
                  <a:lnTo>
                    <a:pt x="960" y="1164"/>
                  </a:lnTo>
                  <a:lnTo>
                    <a:pt x="959" y="1159"/>
                  </a:lnTo>
                  <a:lnTo>
                    <a:pt x="956" y="1154"/>
                  </a:lnTo>
                  <a:lnTo>
                    <a:pt x="954" y="1149"/>
                  </a:lnTo>
                  <a:lnTo>
                    <a:pt x="946" y="1141"/>
                  </a:lnTo>
                  <a:lnTo>
                    <a:pt x="937" y="1133"/>
                  </a:lnTo>
                  <a:lnTo>
                    <a:pt x="927" y="1127"/>
                  </a:lnTo>
                  <a:lnTo>
                    <a:pt x="916" y="1120"/>
                  </a:lnTo>
                  <a:lnTo>
                    <a:pt x="907" y="1113"/>
                  </a:lnTo>
                  <a:lnTo>
                    <a:pt x="899" y="1103"/>
                  </a:lnTo>
                  <a:lnTo>
                    <a:pt x="894" y="1096"/>
                  </a:lnTo>
                  <a:lnTo>
                    <a:pt x="890" y="1085"/>
                  </a:lnTo>
                  <a:lnTo>
                    <a:pt x="889" y="1072"/>
                  </a:lnTo>
                  <a:lnTo>
                    <a:pt x="888" y="1059"/>
                  </a:lnTo>
                  <a:lnTo>
                    <a:pt x="888" y="1046"/>
                  </a:lnTo>
                  <a:lnTo>
                    <a:pt x="889" y="1034"/>
                  </a:lnTo>
                  <a:lnTo>
                    <a:pt x="890" y="1022"/>
                  </a:lnTo>
                  <a:lnTo>
                    <a:pt x="892" y="1011"/>
                  </a:lnTo>
                  <a:lnTo>
                    <a:pt x="895" y="997"/>
                  </a:lnTo>
                  <a:lnTo>
                    <a:pt x="899" y="986"/>
                  </a:lnTo>
                  <a:lnTo>
                    <a:pt x="901" y="979"/>
                  </a:lnTo>
                  <a:lnTo>
                    <a:pt x="902" y="974"/>
                  </a:lnTo>
                  <a:lnTo>
                    <a:pt x="902" y="966"/>
                  </a:lnTo>
                  <a:lnTo>
                    <a:pt x="899" y="960"/>
                  </a:lnTo>
                  <a:lnTo>
                    <a:pt x="885" y="954"/>
                  </a:lnTo>
                  <a:lnTo>
                    <a:pt x="871" y="949"/>
                  </a:lnTo>
                  <a:lnTo>
                    <a:pt x="857" y="943"/>
                  </a:lnTo>
                  <a:lnTo>
                    <a:pt x="844" y="935"/>
                  </a:lnTo>
                  <a:lnTo>
                    <a:pt x="831" y="929"/>
                  </a:lnTo>
                  <a:lnTo>
                    <a:pt x="818" y="921"/>
                  </a:lnTo>
                  <a:lnTo>
                    <a:pt x="805" y="916"/>
                  </a:lnTo>
                  <a:lnTo>
                    <a:pt x="789" y="912"/>
                  </a:lnTo>
                  <a:lnTo>
                    <a:pt x="783" y="904"/>
                  </a:lnTo>
                  <a:lnTo>
                    <a:pt x="775" y="900"/>
                  </a:lnTo>
                  <a:lnTo>
                    <a:pt x="766" y="896"/>
                  </a:lnTo>
                  <a:lnTo>
                    <a:pt x="757" y="896"/>
                  </a:lnTo>
                  <a:lnTo>
                    <a:pt x="748" y="896"/>
                  </a:lnTo>
                  <a:lnTo>
                    <a:pt x="737" y="897"/>
                  </a:lnTo>
                  <a:lnTo>
                    <a:pt x="727" y="900"/>
                  </a:lnTo>
                  <a:lnTo>
                    <a:pt x="718" y="903"/>
                  </a:lnTo>
                  <a:lnTo>
                    <a:pt x="697" y="908"/>
                  </a:lnTo>
                  <a:lnTo>
                    <a:pt x="677" y="910"/>
                  </a:lnTo>
                  <a:lnTo>
                    <a:pt x="667" y="910"/>
                  </a:lnTo>
                  <a:lnTo>
                    <a:pt x="658" y="908"/>
                  </a:lnTo>
                  <a:lnTo>
                    <a:pt x="649" y="904"/>
                  </a:lnTo>
                  <a:lnTo>
                    <a:pt x="642" y="899"/>
                  </a:lnTo>
                  <a:lnTo>
                    <a:pt x="620" y="879"/>
                  </a:lnTo>
                  <a:lnTo>
                    <a:pt x="591" y="853"/>
                  </a:lnTo>
                  <a:lnTo>
                    <a:pt x="576" y="842"/>
                  </a:lnTo>
                  <a:lnTo>
                    <a:pt x="560" y="831"/>
                  </a:lnTo>
                  <a:lnTo>
                    <a:pt x="553" y="828"/>
                  </a:lnTo>
                  <a:lnTo>
                    <a:pt x="546" y="825"/>
                  </a:lnTo>
                  <a:lnTo>
                    <a:pt x="541" y="822"/>
                  </a:lnTo>
                  <a:lnTo>
                    <a:pt x="535" y="821"/>
                  </a:lnTo>
                  <a:lnTo>
                    <a:pt x="521" y="822"/>
                  </a:lnTo>
                  <a:lnTo>
                    <a:pt x="509" y="825"/>
                  </a:lnTo>
                  <a:lnTo>
                    <a:pt x="498" y="829"/>
                  </a:lnTo>
                  <a:lnTo>
                    <a:pt x="487" y="831"/>
                  </a:lnTo>
                  <a:lnTo>
                    <a:pt x="477" y="834"/>
                  </a:lnTo>
                  <a:lnTo>
                    <a:pt x="467" y="834"/>
                  </a:lnTo>
                  <a:lnTo>
                    <a:pt x="460" y="833"/>
                  </a:lnTo>
                  <a:lnTo>
                    <a:pt x="455" y="830"/>
                  </a:lnTo>
                  <a:lnTo>
                    <a:pt x="449" y="828"/>
                  </a:lnTo>
                  <a:lnTo>
                    <a:pt x="441" y="822"/>
                  </a:lnTo>
                  <a:lnTo>
                    <a:pt x="437" y="818"/>
                  </a:lnTo>
                  <a:lnTo>
                    <a:pt x="432" y="813"/>
                  </a:lnTo>
                  <a:lnTo>
                    <a:pt x="428" y="808"/>
                  </a:lnTo>
                  <a:lnTo>
                    <a:pt x="424" y="802"/>
                  </a:lnTo>
                  <a:lnTo>
                    <a:pt x="417" y="789"/>
                  </a:lnTo>
                  <a:lnTo>
                    <a:pt x="414" y="774"/>
                  </a:lnTo>
                  <a:lnTo>
                    <a:pt x="411" y="759"/>
                  </a:lnTo>
                  <a:lnTo>
                    <a:pt x="411" y="745"/>
                  </a:lnTo>
                  <a:lnTo>
                    <a:pt x="412" y="737"/>
                  </a:lnTo>
                  <a:lnTo>
                    <a:pt x="415" y="730"/>
                  </a:lnTo>
                  <a:lnTo>
                    <a:pt x="417" y="724"/>
                  </a:lnTo>
                  <a:lnTo>
                    <a:pt x="420" y="719"/>
                  </a:lnTo>
                  <a:lnTo>
                    <a:pt x="428" y="710"/>
                  </a:lnTo>
                  <a:lnTo>
                    <a:pt x="438" y="698"/>
                  </a:lnTo>
                  <a:lnTo>
                    <a:pt x="442" y="692"/>
                  </a:lnTo>
                  <a:lnTo>
                    <a:pt x="446" y="686"/>
                  </a:lnTo>
                  <a:lnTo>
                    <a:pt x="449" y="681"/>
                  </a:lnTo>
                  <a:lnTo>
                    <a:pt x="449" y="677"/>
                  </a:lnTo>
                  <a:lnTo>
                    <a:pt x="436" y="679"/>
                  </a:lnTo>
                  <a:lnTo>
                    <a:pt x="424" y="680"/>
                  </a:lnTo>
                  <a:lnTo>
                    <a:pt x="412" y="684"/>
                  </a:lnTo>
                  <a:lnTo>
                    <a:pt x="401" y="686"/>
                  </a:lnTo>
                  <a:lnTo>
                    <a:pt x="390" y="689"/>
                  </a:lnTo>
                  <a:lnTo>
                    <a:pt x="379" y="690"/>
                  </a:lnTo>
                  <a:lnTo>
                    <a:pt x="366" y="690"/>
                  </a:lnTo>
                  <a:lnTo>
                    <a:pt x="351" y="688"/>
                  </a:lnTo>
                  <a:lnTo>
                    <a:pt x="333" y="682"/>
                  </a:lnTo>
                  <a:lnTo>
                    <a:pt x="320" y="680"/>
                  </a:lnTo>
                  <a:lnTo>
                    <a:pt x="310" y="681"/>
                  </a:lnTo>
                  <a:lnTo>
                    <a:pt x="302" y="682"/>
                  </a:lnTo>
                  <a:lnTo>
                    <a:pt x="288" y="693"/>
                  </a:lnTo>
                  <a:lnTo>
                    <a:pt x="262" y="704"/>
                  </a:lnTo>
                  <a:lnTo>
                    <a:pt x="211" y="724"/>
                  </a:lnTo>
                  <a:lnTo>
                    <a:pt x="205" y="719"/>
                  </a:lnTo>
                  <a:lnTo>
                    <a:pt x="197" y="712"/>
                  </a:lnTo>
                  <a:lnTo>
                    <a:pt x="193" y="710"/>
                  </a:lnTo>
                  <a:lnTo>
                    <a:pt x="189" y="706"/>
                  </a:lnTo>
                  <a:lnTo>
                    <a:pt x="187" y="701"/>
                  </a:lnTo>
                  <a:lnTo>
                    <a:pt x="187" y="697"/>
                  </a:lnTo>
                  <a:lnTo>
                    <a:pt x="189" y="675"/>
                  </a:lnTo>
                  <a:lnTo>
                    <a:pt x="193" y="654"/>
                  </a:lnTo>
                  <a:lnTo>
                    <a:pt x="199" y="645"/>
                  </a:lnTo>
                  <a:lnTo>
                    <a:pt x="204" y="637"/>
                  </a:lnTo>
                  <a:lnTo>
                    <a:pt x="208" y="633"/>
                  </a:lnTo>
                  <a:lnTo>
                    <a:pt x="213" y="631"/>
                  </a:lnTo>
                  <a:lnTo>
                    <a:pt x="218" y="627"/>
                  </a:lnTo>
                  <a:lnTo>
                    <a:pt x="223" y="625"/>
                  </a:lnTo>
                  <a:lnTo>
                    <a:pt x="250" y="618"/>
                  </a:lnTo>
                  <a:lnTo>
                    <a:pt x="283" y="606"/>
                  </a:lnTo>
                  <a:lnTo>
                    <a:pt x="300" y="601"/>
                  </a:lnTo>
                  <a:lnTo>
                    <a:pt x="314" y="593"/>
                  </a:lnTo>
                  <a:lnTo>
                    <a:pt x="325" y="585"/>
                  </a:lnTo>
                  <a:lnTo>
                    <a:pt x="335" y="578"/>
                  </a:lnTo>
                  <a:lnTo>
                    <a:pt x="341" y="568"/>
                  </a:lnTo>
                  <a:lnTo>
                    <a:pt x="345" y="562"/>
                  </a:lnTo>
                  <a:lnTo>
                    <a:pt x="345" y="559"/>
                  </a:lnTo>
                  <a:lnTo>
                    <a:pt x="345" y="558"/>
                  </a:lnTo>
                  <a:lnTo>
                    <a:pt x="344" y="557"/>
                  </a:lnTo>
                  <a:lnTo>
                    <a:pt x="341" y="557"/>
                  </a:lnTo>
                  <a:lnTo>
                    <a:pt x="328" y="559"/>
                  </a:lnTo>
                  <a:lnTo>
                    <a:pt x="309" y="566"/>
                  </a:lnTo>
                  <a:lnTo>
                    <a:pt x="288" y="574"/>
                  </a:lnTo>
                  <a:lnTo>
                    <a:pt x="268" y="578"/>
                  </a:lnTo>
                  <a:lnTo>
                    <a:pt x="259" y="579"/>
                  </a:lnTo>
                  <a:lnTo>
                    <a:pt x="253" y="578"/>
                  </a:lnTo>
                  <a:lnTo>
                    <a:pt x="250" y="576"/>
                  </a:lnTo>
                  <a:lnTo>
                    <a:pt x="249" y="574"/>
                  </a:lnTo>
                  <a:lnTo>
                    <a:pt x="248" y="571"/>
                  </a:lnTo>
                  <a:lnTo>
                    <a:pt x="248" y="567"/>
                  </a:lnTo>
                  <a:lnTo>
                    <a:pt x="249" y="558"/>
                  </a:lnTo>
                  <a:lnTo>
                    <a:pt x="253" y="550"/>
                  </a:lnTo>
                  <a:lnTo>
                    <a:pt x="258" y="544"/>
                  </a:lnTo>
                  <a:lnTo>
                    <a:pt x="265" y="539"/>
                  </a:lnTo>
                  <a:lnTo>
                    <a:pt x="279" y="530"/>
                  </a:lnTo>
                  <a:lnTo>
                    <a:pt x="293" y="522"/>
                  </a:lnTo>
                  <a:lnTo>
                    <a:pt x="313" y="515"/>
                  </a:lnTo>
                  <a:lnTo>
                    <a:pt x="332" y="510"/>
                  </a:lnTo>
                  <a:lnTo>
                    <a:pt x="341" y="508"/>
                  </a:lnTo>
                  <a:lnTo>
                    <a:pt x="349" y="502"/>
                  </a:lnTo>
                  <a:lnTo>
                    <a:pt x="351" y="500"/>
                  </a:lnTo>
                  <a:lnTo>
                    <a:pt x="354" y="496"/>
                  </a:lnTo>
                  <a:lnTo>
                    <a:pt x="357" y="491"/>
                  </a:lnTo>
                  <a:lnTo>
                    <a:pt x="359" y="486"/>
                  </a:lnTo>
                  <a:lnTo>
                    <a:pt x="360" y="480"/>
                  </a:lnTo>
                  <a:lnTo>
                    <a:pt x="359" y="476"/>
                  </a:lnTo>
                  <a:lnTo>
                    <a:pt x="357" y="474"/>
                  </a:lnTo>
                  <a:lnTo>
                    <a:pt x="351" y="473"/>
                  </a:lnTo>
                  <a:lnTo>
                    <a:pt x="338" y="471"/>
                  </a:lnTo>
                  <a:lnTo>
                    <a:pt x="323" y="473"/>
                  </a:lnTo>
                  <a:lnTo>
                    <a:pt x="305" y="475"/>
                  </a:lnTo>
                  <a:lnTo>
                    <a:pt x="288" y="476"/>
                  </a:lnTo>
                  <a:lnTo>
                    <a:pt x="280" y="476"/>
                  </a:lnTo>
                  <a:lnTo>
                    <a:pt x="272" y="475"/>
                  </a:lnTo>
                  <a:lnTo>
                    <a:pt x="266" y="473"/>
                  </a:lnTo>
                  <a:lnTo>
                    <a:pt x="262" y="470"/>
                  </a:lnTo>
                  <a:lnTo>
                    <a:pt x="259" y="467"/>
                  </a:lnTo>
                  <a:lnTo>
                    <a:pt x="259" y="464"/>
                  </a:lnTo>
                  <a:lnTo>
                    <a:pt x="262" y="461"/>
                  </a:lnTo>
                  <a:lnTo>
                    <a:pt x="265" y="457"/>
                  </a:lnTo>
                  <a:lnTo>
                    <a:pt x="274" y="448"/>
                  </a:lnTo>
                  <a:lnTo>
                    <a:pt x="285" y="438"/>
                  </a:lnTo>
                  <a:lnTo>
                    <a:pt x="298" y="427"/>
                  </a:lnTo>
                  <a:lnTo>
                    <a:pt x="311" y="417"/>
                  </a:lnTo>
                  <a:lnTo>
                    <a:pt x="322" y="407"/>
                  </a:lnTo>
                  <a:lnTo>
                    <a:pt x="329" y="397"/>
                  </a:lnTo>
                  <a:lnTo>
                    <a:pt x="340" y="385"/>
                  </a:lnTo>
                  <a:lnTo>
                    <a:pt x="351" y="373"/>
                  </a:lnTo>
                  <a:lnTo>
                    <a:pt x="354" y="370"/>
                  </a:lnTo>
                  <a:lnTo>
                    <a:pt x="355" y="368"/>
                  </a:lnTo>
                  <a:lnTo>
                    <a:pt x="355" y="365"/>
                  </a:lnTo>
                  <a:lnTo>
                    <a:pt x="354" y="364"/>
                  </a:lnTo>
                  <a:lnTo>
                    <a:pt x="353" y="362"/>
                  </a:lnTo>
                  <a:lnTo>
                    <a:pt x="350" y="361"/>
                  </a:lnTo>
                  <a:lnTo>
                    <a:pt x="345" y="361"/>
                  </a:lnTo>
                  <a:lnTo>
                    <a:pt x="338" y="361"/>
                  </a:lnTo>
                  <a:lnTo>
                    <a:pt x="328" y="361"/>
                  </a:lnTo>
                  <a:lnTo>
                    <a:pt x="318" y="364"/>
                  </a:lnTo>
                  <a:lnTo>
                    <a:pt x="309" y="366"/>
                  </a:lnTo>
                  <a:lnTo>
                    <a:pt x="300" y="370"/>
                  </a:lnTo>
                  <a:lnTo>
                    <a:pt x="290" y="377"/>
                  </a:lnTo>
                  <a:lnTo>
                    <a:pt x="281" y="383"/>
                  </a:lnTo>
                  <a:lnTo>
                    <a:pt x="275" y="391"/>
                  </a:lnTo>
                  <a:lnTo>
                    <a:pt x="267" y="400"/>
                  </a:lnTo>
                  <a:lnTo>
                    <a:pt x="262" y="407"/>
                  </a:lnTo>
                  <a:lnTo>
                    <a:pt x="257" y="413"/>
                  </a:lnTo>
                  <a:lnTo>
                    <a:pt x="252" y="417"/>
                  </a:lnTo>
                  <a:lnTo>
                    <a:pt x="248" y="421"/>
                  </a:lnTo>
                  <a:lnTo>
                    <a:pt x="244" y="422"/>
                  </a:lnTo>
                  <a:lnTo>
                    <a:pt x="240" y="423"/>
                  </a:lnTo>
                  <a:lnTo>
                    <a:pt x="236" y="422"/>
                  </a:lnTo>
                  <a:lnTo>
                    <a:pt x="233" y="421"/>
                  </a:lnTo>
                  <a:lnTo>
                    <a:pt x="232" y="418"/>
                  </a:lnTo>
                  <a:lnTo>
                    <a:pt x="230" y="416"/>
                  </a:lnTo>
                  <a:lnTo>
                    <a:pt x="228" y="410"/>
                  </a:lnTo>
                  <a:lnTo>
                    <a:pt x="228" y="405"/>
                  </a:lnTo>
                  <a:lnTo>
                    <a:pt x="228" y="392"/>
                  </a:lnTo>
                  <a:lnTo>
                    <a:pt x="230" y="377"/>
                  </a:lnTo>
                  <a:lnTo>
                    <a:pt x="245" y="361"/>
                  </a:lnTo>
                  <a:lnTo>
                    <a:pt x="261" y="346"/>
                  </a:lnTo>
                  <a:lnTo>
                    <a:pt x="276" y="330"/>
                  </a:lnTo>
                  <a:lnTo>
                    <a:pt x="290" y="315"/>
                  </a:lnTo>
                  <a:lnTo>
                    <a:pt x="296" y="311"/>
                  </a:lnTo>
                  <a:lnTo>
                    <a:pt x="302" y="307"/>
                  </a:lnTo>
                  <a:lnTo>
                    <a:pt x="309" y="304"/>
                  </a:lnTo>
                  <a:lnTo>
                    <a:pt x="315" y="302"/>
                  </a:lnTo>
                  <a:lnTo>
                    <a:pt x="320" y="299"/>
                  </a:lnTo>
                  <a:lnTo>
                    <a:pt x="323" y="294"/>
                  </a:lnTo>
                  <a:lnTo>
                    <a:pt x="324" y="291"/>
                  </a:lnTo>
                  <a:lnTo>
                    <a:pt x="324" y="287"/>
                  </a:lnTo>
                  <a:lnTo>
                    <a:pt x="324" y="283"/>
                  </a:lnTo>
                  <a:lnTo>
                    <a:pt x="323" y="278"/>
                  </a:lnTo>
                  <a:lnTo>
                    <a:pt x="322" y="277"/>
                  </a:lnTo>
                  <a:lnTo>
                    <a:pt x="302" y="283"/>
                  </a:lnTo>
                  <a:lnTo>
                    <a:pt x="274" y="296"/>
                  </a:lnTo>
                  <a:lnTo>
                    <a:pt x="267" y="299"/>
                  </a:lnTo>
                  <a:lnTo>
                    <a:pt x="261" y="300"/>
                  </a:lnTo>
                  <a:lnTo>
                    <a:pt x="256" y="300"/>
                  </a:lnTo>
                  <a:lnTo>
                    <a:pt x="252" y="300"/>
                  </a:lnTo>
                  <a:lnTo>
                    <a:pt x="249" y="298"/>
                  </a:lnTo>
                  <a:lnTo>
                    <a:pt x="246" y="295"/>
                  </a:lnTo>
                  <a:lnTo>
                    <a:pt x="248" y="290"/>
                  </a:lnTo>
                  <a:lnTo>
                    <a:pt x="249" y="282"/>
                  </a:lnTo>
                  <a:lnTo>
                    <a:pt x="252" y="273"/>
                  </a:lnTo>
                  <a:lnTo>
                    <a:pt x="253" y="264"/>
                  </a:lnTo>
                  <a:lnTo>
                    <a:pt x="253" y="258"/>
                  </a:lnTo>
                  <a:lnTo>
                    <a:pt x="250" y="252"/>
                  </a:lnTo>
                  <a:lnTo>
                    <a:pt x="248" y="248"/>
                  </a:lnTo>
                  <a:lnTo>
                    <a:pt x="244" y="245"/>
                  </a:lnTo>
                  <a:lnTo>
                    <a:pt x="240" y="241"/>
                  </a:lnTo>
                  <a:lnTo>
                    <a:pt x="235" y="238"/>
                  </a:lnTo>
                  <a:lnTo>
                    <a:pt x="226" y="234"/>
                  </a:lnTo>
                  <a:lnTo>
                    <a:pt x="218" y="230"/>
                  </a:lnTo>
                  <a:lnTo>
                    <a:pt x="215" y="228"/>
                  </a:lnTo>
                  <a:lnTo>
                    <a:pt x="215" y="225"/>
                  </a:lnTo>
                  <a:lnTo>
                    <a:pt x="215" y="221"/>
                  </a:lnTo>
                  <a:lnTo>
                    <a:pt x="218" y="216"/>
                  </a:lnTo>
                  <a:lnTo>
                    <a:pt x="228" y="204"/>
                  </a:lnTo>
                  <a:lnTo>
                    <a:pt x="241" y="193"/>
                  </a:lnTo>
                  <a:lnTo>
                    <a:pt x="245" y="186"/>
                  </a:lnTo>
                  <a:lnTo>
                    <a:pt x="248" y="180"/>
                  </a:lnTo>
                  <a:lnTo>
                    <a:pt x="249" y="176"/>
                  </a:lnTo>
                  <a:lnTo>
                    <a:pt x="248" y="172"/>
                  </a:lnTo>
                  <a:lnTo>
                    <a:pt x="248" y="168"/>
                  </a:lnTo>
                  <a:lnTo>
                    <a:pt x="245" y="164"/>
                  </a:lnTo>
                  <a:lnTo>
                    <a:pt x="243" y="158"/>
                  </a:lnTo>
                  <a:lnTo>
                    <a:pt x="241" y="154"/>
                  </a:lnTo>
                  <a:lnTo>
                    <a:pt x="243" y="150"/>
                  </a:lnTo>
                  <a:lnTo>
                    <a:pt x="245" y="147"/>
                  </a:lnTo>
                  <a:lnTo>
                    <a:pt x="249" y="145"/>
                  </a:lnTo>
                  <a:lnTo>
                    <a:pt x="253" y="145"/>
                  </a:lnTo>
                  <a:lnTo>
                    <a:pt x="259" y="144"/>
                  </a:lnTo>
                  <a:lnTo>
                    <a:pt x="265" y="144"/>
                  </a:lnTo>
                  <a:lnTo>
                    <a:pt x="279" y="144"/>
                  </a:lnTo>
                  <a:lnTo>
                    <a:pt x="292" y="145"/>
                  </a:lnTo>
                  <a:lnTo>
                    <a:pt x="302" y="145"/>
                  </a:lnTo>
                  <a:lnTo>
                    <a:pt x="309" y="142"/>
                  </a:lnTo>
                  <a:lnTo>
                    <a:pt x="303" y="133"/>
                  </a:lnTo>
                  <a:lnTo>
                    <a:pt x="294" y="120"/>
                  </a:lnTo>
                  <a:lnTo>
                    <a:pt x="290" y="112"/>
                  </a:lnTo>
                  <a:lnTo>
                    <a:pt x="289" y="106"/>
                  </a:lnTo>
                  <a:lnTo>
                    <a:pt x="289" y="103"/>
                  </a:lnTo>
                  <a:lnTo>
                    <a:pt x="289" y="102"/>
                  </a:lnTo>
                  <a:lnTo>
                    <a:pt x="292" y="100"/>
                  </a:lnTo>
                  <a:lnTo>
                    <a:pt x="294" y="98"/>
                  </a:lnTo>
                  <a:lnTo>
                    <a:pt x="305" y="98"/>
                  </a:lnTo>
                  <a:lnTo>
                    <a:pt x="319" y="100"/>
                  </a:lnTo>
                  <a:lnTo>
                    <a:pt x="335" y="101"/>
                  </a:lnTo>
                  <a:lnTo>
                    <a:pt x="345" y="105"/>
                  </a:lnTo>
                  <a:lnTo>
                    <a:pt x="354" y="110"/>
                  </a:lnTo>
                  <a:lnTo>
                    <a:pt x="362" y="112"/>
                  </a:lnTo>
                  <a:lnTo>
                    <a:pt x="368" y="115"/>
                  </a:lnTo>
                  <a:lnTo>
                    <a:pt x="373" y="115"/>
                  </a:lnTo>
                  <a:lnTo>
                    <a:pt x="377" y="114"/>
                  </a:lnTo>
                  <a:lnTo>
                    <a:pt x="381" y="112"/>
                  </a:lnTo>
                  <a:lnTo>
                    <a:pt x="385" y="109"/>
                  </a:lnTo>
                  <a:lnTo>
                    <a:pt x="388" y="106"/>
                  </a:lnTo>
                  <a:lnTo>
                    <a:pt x="393" y="98"/>
                  </a:lnTo>
                  <a:lnTo>
                    <a:pt x="398" y="90"/>
                  </a:lnTo>
                  <a:lnTo>
                    <a:pt x="402" y="87"/>
                  </a:lnTo>
                  <a:lnTo>
                    <a:pt x="406" y="84"/>
                  </a:lnTo>
                  <a:lnTo>
                    <a:pt x="411" y="81"/>
                  </a:lnTo>
                  <a:lnTo>
                    <a:pt x="416" y="80"/>
                  </a:lnTo>
                  <a:lnTo>
                    <a:pt x="424" y="81"/>
                  </a:lnTo>
                  <a:lnTo>
                    <a:pt x="430" y="83"/>
                  </a:lnTo>
                  <a:lnTo>
                    <a:pt x="438" y="87"/>
                  </a:lnTo>
                  <a:lnTo>
                    <a:pt x="445" y="92"/>
                  </a:lnTo>
                  <a:lnTo>
                    <a:pt x="459" y="101"/>
                  </a:lnTo>
                  <a:lnTo>
                    <a:pt x="471" y="110"/>
                  </a:lnTo>
                  <a:lnTo>
                    <a:pt x="482" y="114"/>
                  </a:lnTo>
                  <a:lnTo>
                    <a:pt x="495" y="118"/>
                  </a:lnTo>
                  <a:lnTo>
                    <a:pt x="511" y="122"/>
                  </a:lnTo>
                  <a:lnTo>
                    <a:pt x="525" y="125"/>
                  </a:lnTo>
                  <a:lnTo>
                    <a:pt x="541" y="129"/>
                  </a:lnTo>
                  <a:lnTo>
                    <a:pt x="553" y="133"/>
                  </a:lnTo>
                  <a:lnTo>
                    <a:pt x="559" y="137"/>
                  </a:lnTo>
                  <a:lnTo>
                    <a:pt x="564" y="140"/>
                  </a:lnTo>
                  <a:lnTo>
                    <a:pt x="568" y="144"/>
                  </a:lnTo>
                  <a:lnTo>
                    <a:pt x="572" y="147"/>
                  </a:lnTo>
                  <a:lnTo>
                    <a:pt x="579" y="159"/>
                  </a:lnTo>
                  <a:lnTo>
                    <a:pt x="586" y="169"/>
                  </a:lnTo>
                  <a:lnTo>
                    <a:pt x="592" y="176"/>
                  </a:lnTo>
                  <a:lnTo>
                    <a:pt x="599" y="181"/>
                  </a:lnTo>
                  <a:lnTo>
                    <a:pt x="605" y="184"/>
                  </a:lnTo>
                  <a:lnTo>
                    <a:pt x="610" y="185"/>
                  </a:lnTo>
                  <a:lnTo>
                    <a:pt x="614" y="185"/>
                  </a:lnTo>
                  <a:lnTo>
                    <a:pt x="620" y="182"/>
                  </a:lnTo>
                  <a:lnTo>
                    <a:pt x="622" y="179"/>
                  </a:lnTo>
                  <a:lnTo>
                    <a:pt x="626" y="173"/>
                  </a:lnTo>
                  <a:lnTo>
                    <a:pt x="629" y="167"/>
                  </a:lnTo>
                  <a:lnTo>
                    <a:pt x="631" y="159"/>
                  </a:lnTo>
                  <a:lnTo>
                    <a:pt x="634" y="141"/>
                  </a:lnTo>
                  <a:lnTo>
                    <a:pt x="635" y="120"/>
                  </a:lnTo>
                  <a:lnTo>
                    <a:pt x="636" y="118"/>
                  </a:lnTo>
                  <a:lnTo>
                    <a:pt x="636" y="115"/>
                  </a:lnTo>
                  <a:lnTo>
                    <a:pt x="636" y="112"/>
                  </a:lnTo>
                  <a:lnTo>
                    <a:pt x="635" y="110"/>
                  </a:lnTo>
                  <a:lnTo>
                    <a:pt x="631" y="105"/>
                  </a:lnTo>
                  <a:lnTo>
                    <a:pt x="629" y="101"/>
                  </a:lnTo>
                  <a:lnTo>
                    <a:pt x="626" y="96"/>
                  </a:lnTo>
                  <a:lnTo>
                    <a:pt x="626" y="92"/>
                  </a:lnTo>
                  <a:lnTo>
                    <a:pt x="627" y="88"/>
                  </a:lnTo>
                  <a:lnTo>
                    <a:pt x="630" y="83"/>
                  </a:lnTo>
                  <a:lnTo>
                    <a:pt x="631" y="77"/>
                  </a:lnTo>
                  <a:lnTo>
                    <a:pt x="631" y="72"/>
                  </a:lnTo>
                  <a:lnTo>
                    <a:pt x="630" y="67"/>
                  </a:lnTo>
                  <a:lnTo>
                    <a:pt x="629" y="62"/>
                  </a:lnTo>
                  <a:lnTo>
                    <a:pt x="626" y="57"/>
                  </a:lnTo>
                  <a:lnTo>
                    <a:pt x="626" y="52"/>
                  </a:lnTo>
                  <a:lnTo>
                    <a:pt x="626" y="46"/>
                  </a:lnTo>
                  <a:lnTo>
                    <a:pt x="629" y="41"/>
                  </a:lnTo>
                  <a:lnTo>
                    <a:pt x="634" y="39"/>
                  </a:lnTo>
                  <a:lnTo>
                    <a:pt x="640" y="37"/>
                  </a:lnTo>
                  <a:lnTo>
                    <a:pt x="647" y="36"/>
                  </a:lnTo>
                  <a:lnTo>
                    <a:pt x="652" y="36"/>
                  </a:lnTo>
                  <a:lnTo>
                    <a:pt x="666" y="35"/>
                  </a:lnTo>
                  <a:lnTo>
                    <a:pt x="680" y="32"/>
                  </a:lnTo>
                  <a:lnTo>
                    <a:pt x="712" y="27"/>
                  </a:lnTo>
                  <a:lnTo>
                    <a:pt x="731" y="22"/>
                  </a:lnTo>
                  <a:lnTo>
                    <a:pt x="740" y="19"/>
                  </a:lnTo>
                  <a:lnTo>
                    <a:pt x="749" y="15"/>
                  </a:lnTo>
                  <a:lnTo>
                    <a:pt x="759" y="10"/>
                  </a:lnTo>
                  <a:lnTo>
                    <a:pt x="772" y="2"/>
                  </a:lnTo>
                  <a:lnTo>
                    <a:pt x="776" y="0"/>
                  </a:lnTo>
                  <a:lnTo>
                    <a:pt x="780" y="0"/>
                  </a:lnTo>
                  <a:lnTo>
                    <a:pt x="784" y="0"/>
                  </a:lnTo>
                  <a:lnTo>
                    <a:pt x="787" y="1"/>
                  </a:lnTo>
                  <a:lnTo>
                    <a:pt x="792" y="5"/>
                  </a:lnTo>
                  <a:lnTo>
                    <a:pt x="796" y="11"/>
                  </a:lnTo>
                  <a:lnTo>
                    <a:pt x="798" y="19"/>
                  </a:lnTo>
                  <a:lnTo>
                    <a:pt x="801" y="27"/>
                  </a:lnTo>
                  <a:lnTo>
                    <a:pt x="804" y="33"/>
                  </a:lnTo>
                  <a:lnTo>
                    <a:pt x="807" y="37"/>
                  </a:lnTo>
                  <a:lnTo>
                    <a:pt x="826" y="39"/>
                  </a:lnTo>
                  <a:lnTo>
                    <a:pt x="844" y="41"/>
                  </a:lnTo>
                  <a:lnTo>
                    <a:pt x="846" y="44"/>
                  </a:lnTo>
                  <a:lnTo>
                    <a:pt x="846" y="48"/>
                  </a:lnTo>
                  <a:lnTo>
                    <a:pt x="848" y="53"/>
                  </a:lnTo>
                  <a:lnTo>
                    <a:pt x="848" y="59"/>
                  </a:lnTo>
                  <a:lnTo>
                    <a:pt x="848" y="65"/>
                  </a:lnTo>
                  <a:lnTo>
                    <a:pt x="849" y="70"/>
                  </a:lnTo>
                  <a:lnTo>
                    <a:pt x="851" y="75"/>
                  </a:lnTo>
                  <a:lnTo>
                    <a:pt x="855" y="80"/>
                  </a:lnTo>
                  <a:lnTo>
                    <a:pt x="864" y="84"/>
                  </a:lnTo>
                  <a:lnTo>
                    <a:pt x="871" y="87"/>
                  </a:lnTo>
                  <a:lnTo>
                    <a:pt x="879" y="89"/>
                  </a:lnTo>
                  <a:lnTo>
                    <a:pt x="886" y="90"/>
                  </a:lnTo>
                  <a:lnTo>
                    <a:pt x="893" y="92"/>
                  </a:lnTo>
                  <a:lnTo>
                    <a:pt x="901" y="96"/>
                  </a:lnTo>
                  <a:lnTo>
                    <a:pt x="908" y="102"/>
                  </a:lnTo>
                  <a:lnTo>
                    <a:pt x="918" y="112"/>
                  </a:lnTo>
                  <a:lnTo>
                    <a:pt x="933" y="137"/>
                  </a:lnTo>
                  <a:lnTo>
                    <a:pt x="954" y="168"/>
                  </a:lnTo>
                  <a:lnTo>
                    <a:pt x="964" y="184"/>
                  </a:lnTo>
                  <a:lnTo>
                    <a:pt x="975" y="197"/>
                  </a:lnTo>
                  <a:lnTo>
                    <a:pt x="980" y="202"/>
                  </a:lnTo>
                  <a:lnTo>
                    <a:pt x="985" y="207"/>
                  </a:lnTo>
                  <a:lnTo>
                    <a:pt x="990" y="210"/>
                  </a:lnTo>
                  <a:lnTo>
                    <a:pt x="995" y="212"/>
                  </a:lnTo>
                  <a:lnTo>
                    <a:pt x="1020" y="219"/>
                  </a:lnTo>
                  <a:lnTo>
                    <a:pt x="1044" y="223"/>
                  </a:lnTo>
                  <a:lnTo>
                    <a:pt x="1070" y="226"/>
                  </a:lnTo>
                  <a:lnTo>
                    <a:pt x="1096" y="230"/>
                  </a:lnTo>
                  <a:lnTo>
                    <a:pt x="1122" y="234"/>
                  </a:lnTo>
                  <a:lnTo>
                    <a:pt x="1148" y="239"/>
                  </a:lnTo>
                  <a:lnTo>
                    <a:pt x="1174" y="246"/>
                  </a:lnTo>
                  <a:lnTo>
                    <a:pt x="1200" y="254"/>
                  </a:lnTo>
                  <a:lnTo>
                    <a:pt x="1222" y="265"/>
                  </a:lnTo>
                  <a:lnTo>
                    <a:pt x="1248" y="281"/>
                  </a:lnTo>
                  <a:lnTo>
                    <a:pt x="1261" y="287"/>
                  </a:lnTo>
                  <a:lnTo>
                    <a:pt x="1272" y="293"/>
                  </a:lnTo>
                  <a:lnTo>
                    <a:pt x="1279" y="295"/>
                  </a:lnTo>
                  <a:lnTo>
                    <a:pt x="1284" y="296"/>
                  </a:lnTo>
                  <a:lnTo>
                    <a:pt x="1289" y="296"/>
                  </a:lnTo>
                  <a:lnTo>
                    <a:pt x="1295" y="296"/>
                  </a:lnTo>
                  <a:lnTo>
                    <a:pt x="1305" y="296"/>
                  </a:lnTo>
                  <a:lnTo>
                    <a:pt x="1318" y="298"/>
                  </a:lnTo>
                  <a:lnTo>
                    <a:pt x="1331" y="300"/>
                  </a:lnTo>
                  <a:lnTo>
                    <a:pt x="1344" y="303"/>
                  </a:lnTo>
                  <a:lnTo>
                    <a:pt x="1355" y="305"/>
                  </a:lnTo>
                  <a:lnTo>
                    <a:pt x="1366" y="308"/>
                  </a:lnTo>
                  <a:lnTo>
                    <a:pt x="1372" y="308"/>
                  </a:lnTo>
                  <a:lnTo>
                    <a:pt x="1376" y="308"/>
                  </a:lnTo>
                  <a:lnTo>
                    <a:pt x="1375" y="295"/>
                  </a:lnTo>
                  <a:lnTo>
                    <a:pt x="1372" y="285"/>
                  </a:lnTo>
                  <a:lnTo>
                    <a:pt x="1372" y="281"/>
                  </a:lnTo>
                  <a:lnTo>
                    <a:pt x="1375" y="277"/>
                  </a:lnTo>
                  <a:lnTo>
                    <a:pt x="1380" y="276"/>
                  </a:lnTo>
                  <a:lnTo>
                    <a:pt x="1388" y="274"/>
                  </a:lnTo>
                  <a:lnTo>
                    <a:pt x="1399" y="274"/>
                  </a:lnTo>
                  <a:lnTo>
                    <a:pt x="1407" y="277"/>
                  </a:lnTo>
                  <a:lnTo>
                    <a:pt x="1414" y="280"/>
                  </a:lnTo>
                  <a:lnTo>
                    <a:pt x="1418" y="283"/>
                  </a:lnTo>
                  <a:lnTo>
                    <a:pt x="1420" y="287"/>
                  </a:lnTo>
                  <a:lnTo>
                    <a:pt x="1421" y="293"/>
                  </a:lnTo>
                  <a:lnTo>
                    <a:pt x="1423" y="298"/>
                  </a:lnTo>
                  <a:lnTo>
                    <a:pt x="1421" y="303"/>
                  </a:lnTo>
                  <a:lnTo>
                    <a:pt x="1420" y="315"/>
                  </a:lnTo>
                  <a:lnTo>
                    <a:pt x="1420" y="326"/>
                  </a:lnTo>
                  <a:lnTo>
                    <a:pt x="1421" y="331"/>
                  </a:lnTo>
                  <a:lnTo>
                    <a:pt x="1424" y="337"/>
                  </a:lnTo>
                  <a:lnTo>
                    <a:pt x="1427" y="342"/>
                  </a:lnTo>
                  <a:lnTo>
                    <a:pt x="1433" y="344"/>
                  </a:lnTo>
                  <a:lnTo>
                    <a:pt x="1554" y="407"/>
                  </a:lnTo>
                  <a:lnTo>
                    <a:pt x="1582" y="421"/>
                  </a:lnTo>
                  <a:lnTo>
                    <a:pt x="1608" y="435"/>
                  </a:lnTo>
                  <a:lnTo>
                    <a:pt x="1634" y="449"/>
                  </a:lnTo>
                  <a:lnTo>
                    <a:pt x="1659" y="465"/>
                  </a:lnTo>
                  <a:lnTo>
                    <a:pt x="1706" y="495"/>
                  </a:lnTo>
                  <a:lnTo>
                    <a:pt x="1753" y="522"/>
                  </a:lnTo>
                  <a:lnTo>
                    <a:pt x="1776" y="533"/>
                  </a:lnTo>
                  <a:lnTo>
                    <a:pt x="1801" y="545"/>
                  </a:lnTo>
                  <a:lnTo>
                    <a:pt x="1827" y="556"/>
                  </a:lnTo>
                  <a:lnTo>
                    <a:pt x="1853" y="563"/>
                  </a:lnTo>
                  <a:lnTo>
                    <a:pt x="1880" y="570"/>
                  </a:lnTo>
                  <a:lnTo>
                    <a:pt x="1910" y="575"/>
                  </a:lnTo>
                  <a:lnTo>
                    <a:pt x="1941" y="578"/>
                  </a:lnTo>
                  <a:lnTo>
                    <a:pt x="1975" y="578"/>
                  </a:lnTo>
                  <a:lnTo>
                    <a:pt x="1986" y="578"/>
                  </a:lnTo>
                  <a:lnTo>
                    <a:pt x="1997" y="581"/>
                  </a:lnTo>
                  <a:lnTo>
                    <a:pt x="2008" y="585"/>
                  </a:lnTo>
                  <a:lnTo>
                    <a:pt x="2017" y="590"/>
                  </a:lnTo>
                  <a:lnTo>
                    <a:pt x="2026" y="594"/>
                  </a:lnTo>
                  <a:lnTo>
                    <a:pt x="2036" y="598"/>
                  </a:lnTo>
                  <a:lnTo>
                    <a:pt x="2038" y="598"/>
                  </a:lnTo>
                  <a:lnTo>
                    <a:pt x="2042" y="600"/>
                  </a:lnTo>
                  <a:lnTo>
                    <a:pt x="2046" y="598"/>
                  </a:lnTo>
                  <a:lnTo>
                    <a:pt x="2048" y="597"/>
                  </a:lnTo>
                  <a:lnTo>
                    <a:pt x="2055" y="593"/>
                  </a:lnTo>
                  <a:lnTo>
                    <a:pt x="2061" y="592"/>
                  </a:lnTo>
                  <a:lnTo>
                    <a:pt x="2069" y="590"/>
                  </a:lnTo>
                  <a:lnTo>
                    <a:pt x="2077" y="590"/>
                  </a:lnTo>
                  <a:lnTo>
                    <a:pt x="2093" y="594"/>
                  </a:lnTo>
                  <a:lnTo>
                    <a:pt x="2108" y="600"/>
                  </a:lnTo>
                  <a:lnTo>
                    <a:pt x="2121" y="606"/>
                  </a:lnTo>
                  <a:lnTo>
                    <a:pt x="2131" y="614"/>
                  </a:lnTo>
                  <a:lnTo>
                    <a:pt x="2134" y="616"/>
                  </a:lnTo>
                  <a:lnTo>
                    <a:pt x="2137" y="620"/>
                  </a:lnTo>
                  <a:lnTo>
                    <a:pt x="2137" y="623"/>
                  </a:lnTo>
                  <a:lnTo>
                    <a:pt x="2137" y="625"/>
                  </a:lnTo>
                  <a:lnTo>
                    <a:pt x="2125" y="637"/>
                  </a:lnTo>
                  <a:lnTo>
                    <a:pt x="2116" y="647"/>
                  </a:lnTo>
                  <a:lnTo>
                    <a:pt x="2111" y="657"/>
                  </a:lnTo>
                  <a:lnTo>
                    <a:pt x="2108" y="663"/>
                  </a:lnTo>
                  <a:lnTo>
                    <a:pt x="2109" y="668"/>
                  </a:lnTo>
                  <a:lnTo>
                    <a:pt x="2111" y="671"/>
                  </a:lnTo>
                  <a:lnTo>
                    <a:pt x="2116" y="673"/>
                  </a:lnTo>
                  <a:lnTo>
                    <a:pt x="2122" y="675"/>
                  </a:lnTo>
                  <a:lnTo>
                    <a:pt x="2138" y="676"/>
                  </a:lnTo>
                  <a:lnTo>
                    <a:pt x="2156" y="675"/>
                  </a:lnTo>
                  <a:lnTo>
                    <a:pt x="2174" y="675"/>
                  </a:lnTo>
                  <a:lnTo>
                    <a:pt x="2190" y="676"/>
                  </a:lnTo>
                  <a:lnTo>
                    <a:pt x="2199" y="681"/>
                  </a:lnTo>
                  <a:lnTo>
                    <a:pt x="2209" y="689"/>
                  </a:lnTo>
                  <a:lnTo>
                    <a:pt x="2221" y="699"/>
                  </a:lnTo>
                  <a:lnTo>
                    <a:pt x="2232" y="711"/>
                  </a:lnTo>
                  <a:lnTo>
                    <a:pt x="2244" y="720"/>
                  </a:lnTo>
                  <a:lnTo>
                    <a:pt x="2253" y="728"/>
                  </a:lnTo>
                  <a:lnTo>
                    <a:pt x="2258" y="729"/>
                  </a:lnTo>
                  <a:lnTo>
                    <a:pt x="2262" y="729"/>
                  </a:lnTo>
                  <a:lnTo>
                    <a:pt x="2266" y="728"/>
                  </a:lnTo>
                  <a:lnTo>
                    <a:pt x="2269" y="724"/>
                  </a:lnTo>
                  <a:lnTo>
                    <a:pt x="2275" y="715"/>
                  </a:lnTo>
                  <a:lnTo>
                    <a:pt x="2280" y="707"/>
                  </a:lnTo>
                  <a:lnTo>
                    <a:pt x="2286" y="701"/>
                  </a:lnTo>
                  <a:lnTo>
                    <a:pt x="2291" y="697"/>
                  </a:lnTo>
                  <a:lnTo>
                    <a:pt x="2296" y="694"/>
                  </a:lnTo>
                  <a:lnTo>
                    <a:pt x="2300" y="692"/>
                  </a:lnTo>
                  <a:lnTo>
                    <a:pt x="2304" y="692"/>
                  </a:lnTo>
                  <a:lnTo>
                    <a:pt x="2309" y="693"/>
                  </a:lnTo>
                  <a:lnTo>
                    <a:pt x="2318" y="697"/>
                  </a:lnTo>
                  <a:lnTo>
                    <a:pt x="2328" y="702"/>
                  </a:lnTo>
                  <a:lnTo>
                    <a:pt x="2341" y="707"/>
                  </a:lnTo>
                  <a:lnTo>
                    <a:pt x="2357" y="711"/>
                  </a:lnTo>
                  <a:lnTo>
                    <a:pt x="2371" y="721"/>
                  </a:lnTo>
                  <a:lnTo>
                    <a:pt x="2384" y="729"/>
                  </a:lnTo>
                  <a:lnTo>
                    <a:pt x="2396" y="734"/>
                  </a:lnTo>
                  <a:lnTo>
                    <a:pt x="2407" y="739"/>
                  </a:lnTo>
                  <a:lnTo>
                    <a:pt x="2419" y="746"/>
                  </a:lnTo>
                  <a:lnTo>
                    <a:pt x="2429" y="752"/>
                  </a:lnTo>
                  <a:lnTo>
                    <a:pt x="2435" y="758"/>
                  </a:lnTo>
                  <a:lnTo>
                    <a:pt x="2440" y="764"/>
                  </a:lnTo>
                  <a:lnTo>
                    <a:pt x="2445" y="771"/>
                  </a:lnTo>
                  <a:lnTo>
                    <a:pt x="2449" y="778"/>
                  </a:lnTo>
                  <a:lnTo>
                    <a:pt x="2455" y="787"/>
                  </a:lnTo>
                  <a:lnTo>
                    <a:pt x="2463" y="795"/>
                  </a:lnTo>
                  <a:lnTo>
                    <a:pt x="2473" y="803"/>
                  </a:lnTo>
                  <a:lnTo>
                    <a:pt x="2484" y="811"/>
                  </a:lnTo>
                  <a:lnTo>
                    <a:pt x="2506" y="825"/>
                  </a:lnTo>
                  <a:lnTo>
                    <a:pt x="2527" y="837"/>
                  </a:lnTo>
                  <a:lnTo>
                    <a:pt x="2537" y="842"/>
                  </a:lnTo>
                  <a:lnTo>
                    <a:pt x="2547" y="844"/>
                  </a:lnTo>
                  <a:lnTo>
                    <a:pt x="2558" y="846"/>
                  </a:lnTo>
                  <a:lnTo>
                    <a:pt x="2568" y="846"/>
                  </a:lnTo>
                  <a:lnTo>
                    <a:pt x="2578" y="843"/>
                  </a:lnTo>
                  <a:lnTo>
                    <a:pt x="2589" y="840"/>
                  </a:lnTo>
                  <a:lnTo>
                    <a:pt x="2599" y="838"/>
                  </a:lnTo>
                  <a:lnTo>
                    <a:pt x="2609" y="834"/>
                  </a:lnTo>
                  <a:lnTo>
                    <a:pt x="2630" y="826"/>
                  </a:lnTo>
                  <a:lnTo>
                    <a:pt x="2650" y="821"/>
                  </a:lnTo>
                  <a:lnTo>
                    <a:pt x="2659" y="821"/>
                  </a:lnTo>
                  <a:lnTo>
                    <a:pt x="2669" y="821"/>
                  </a:lnTo>
                  <a:lnTo>
                    <a:pt x="2678" y="824"/>
                  </a:lnTo>
                  <a:lnTo>
                    <a:pt x="2687" y="82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72" name="Freeform 235">
              <a:extLst>
                <a:ext uri="{FF2B5EF4-FFF2-40B4-BE49-F238E27FC236}">
                  <a16:creationId xmlns:a16="http://schemas.microsoft.com/office/drawing/2014/main" id="{E76F8294-9582-9240-9C68-DBE2C2AF1901}"/>
                </a:ext>
              </a:extLst>
            </p:cNvPr>
            <p:cNvSpPr>
              <a:spLocks/>
            </p:cNvSpPr>
            <p:nvPr/>
          </p:nvSpPr>
          <p:spPr bwMode="auto">
            <a:xfrm>
              <a:off x="5504483" y="6083765"/>
              <a:ext cx="30969" cy="25288"/>
            </a:xfrm>
            <a:custGeom>
              <a:avLst/>
              <a:gdLst/>
              <a:ahLst/>
              <a:cxnLst>
                <a:cxn ang="0">
                  <a:pos x="51" y="19"/>
                </a:cxn>
                <a:cxn ang="0">
                  <a:pos x="45" y="13"/>
                </a:cxn>
                <a:cxn ang="0">
                  <a:pos x="39" y="6"/>
                </a:cxn>
                <a:cxn ang="0">
                  <a:pos x="36" y="5"/>
                </a:cxn>
                <a:cxn ang="0">
                  <a:pos x="32" y="3"/>
                </a:cxn>
                <a:cxn ang="0">
                  <a:pos x="28" y="1"/>
                </a:cxn>
                <a:cxn ang="0">
                  <a:pos x="23" y="0"/>
                </a:cxn>
                <a:cxn ang="0">
                  <a:pos x="16" y="0"/>
                </a:cxn>
                <a:cxn ang="0">
                  <a:pos x="9" y="3"/>
                </a:cxn>
                <a:cxn ang="0">
                  <a:pos x="5" y="4"/>
                </a:cxn>
                <a:cxn ang="0">
                  <a:pos x="2" y="5"/>
                </a:cxn>
                <a:cxn ang="0">
                  <a:pos x="1" y="8"/>
                </a:cxn>
                <a:cxn ang="0">
                  <a:pos x="0" y="12"/>
                </a:cxn>
                <a:cxn ang="0">
                  <a:pos x="2" y="16"/>
                </a:cxn>
                <a:cxn ang="0">
                  <a:pos x="9" y="19"/>
                </a:cxn>
                <a:cxn ang="0">
                  <a:pos x="15" y="22"/>
                </a:cxn>
                <a:cxn ang="0">
                  <a:pos x="19" y="23"/>
                </a:cxn>
                <a:cxn ang="0">
                  <a:pos x="28" y="27"/>
                </a:cxn>
                <a:cxn ang="0">
                  <a:pos x="36" y="31"/>
                </a:cxn>
                <a:cxn ang="0">
                  <a:pos x="41" y="38"/>
                </a:cxn>
                <a:cxn ang="0">
                  <a:pos x="46" y="45"/>
                </a:cxn>
                <a:cxn ang="0">
                  <a:pos x="48" y="49"/>
                </a:cxn>
                <a:cxn ang="0">
                  <a:pos x="50" y="52"/>
                </a:cxn>
                <a:cxn ang="0">
                  <a:pos x="53" y="54"/>
                </a:cxn>
                <a:cxn ang="0">
                  <a:pos x="57" y="57"/>
                </a:cxn>
                <a:cxn ang="0">
                  <a:pos x="61" y="57"/>
                </a:cxn>
                <a:cxn ang="0">
                  <a:pos x="63" y="57"/>
                </a:cxn>
                <a:cxn ang="0">
                  <a:pos x="66" y="54"/>
                </a:cxn>
                <a:cxn ang="0">
                  <a:pos x="68" y="51"/>
                </a:cxn>
                <a:cxn ang="0">
                  <a:pos x="51" y="19"/>
                </a:cxn>
              </a:cxnLst>
              <a:rect l="0" t="0" r="r" b="b"/>
              <a:pathLst>
                <a:path w="68" h="57">
                  <a:moveTo>
                    <a:pt x="51" y="19"/>
                  </a:moveTo>
                  <a:lnTo>
                    <a:pt x="45" y="13"/>
                  </a:lnTo>
                  <a:lnTo>
                    <a:pt x="39" y="6"/>
                  </a:lnTo>
                  <a:lnTo>
                    <a:pt x="36" y="5"/>
                  </a:lnTo>
                  <a:lnTo>
                    <a:pt x="32" y="3"/>
                  </a:lnTo>
                  <a:lnTo>
                    <a:pt x="28" y="1"/>
                  </a:lnTo>
                  <a:lnTo>
                    <a:pt x="23" y="0"/>
                  </a:lnTo>
                  <a:lnTo>
                    <a:pt x="16" y="0"/>
                  </a:lnTo>
                  <a:lnTo>
                    <a:pt x="9" y="3"/>
                  </a:lnTo>
                  <a:lnTo>
                    <a:pt x="5" y="4"/>
                  </a:lnTo>
                  <a:lnTo>
                    <a:pt x="2" y="5"/>
                  </a:lnTo>
                  <a:lnTo>
                    <a:pt x="1" y="8"/>
                  </a:lnTo>
                  <a:lnTo>
                    <a:pt x="0" y="12"/>
                  </a:lnTo>
                  <a:lnTo>
                    <a:pt x="2" y="16"/>
                  </a:lnTo>
                  <a:lnTo>
                    <a:pt x="9" y="19"/>
                  </a:lnTo>
                  <a:lnTo>
                    <a:pt x="15" y="22"/>
                  </a:lnTo>
                  <a:lnTo>
                    <a:pt x="19" y="23"/>
                  </a:lnTo>
                  <a:lnTo>
                    <a:pt x="28" y="27"/>
                  </a:lnTo>
                  <a:lnTo>
                    <a:pt x="36" y="31"/>
                  </a:lnTo>
                  <a:lnTo>
                    <a:pt x="41" y="38"/>
                  </a:lnTo>
                  <a:lnTo>
                    <a:pt x="46" y="45"/>
                  </a:lnTo>
                  <a:lnTo>
                    <a:pt x="48" y="49"/>
                  </a:lnTo>
                  <a:lnTo>
                    <a:pt x="50" y="52"/>
                  </a:lnTo>
                  <a:lnTo>
                    <a:pt x="53" y="54"/>
                  </a:lnTo>
                  <a:lnTo>
                    <a:pt x="57" y="57"/>
                  </a:lnTo>
                  <a:lnTo>
                    <a:pt x="61" y="57"/>
                  </a:lnTo>
                  <a:lnTo>
                    <a:pt x="63" y="57"/>
                  </a:lnTo>
                  <a:lnTo>
                    <a:pt x="66" y="54"/>
                  </a:lnTo>
                  <a:lnTo>
                    <a:pt x="68" y="51"/>
                  </a:lnTo>
                  <a:lnTo>
                    <a:pt x="51" y="19"/>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73" name="Freeform 236">
              <a:extLst>
                <a:ext uri="{FF2B5EF4-FFF2-40B4-BE49-F238E27FC236}">
                  <a16:creationId xmlns:a16="http://schemas.microsoft.com/office/drawing/2014/main" id="{67274FD2-F199-4D41-A83E-A2877DF90C40}"/>
                </a:ext>
              </a:extLst>
            </p:cNvPr>
            <p:cNvSpPr>
              <a:spLocks/>
            </p:cNvSpPr>
            <p:nvPr/>
          </p:nvSpPr>
          <p:spPr bwMode="auto">
            <a:xfrm>
              <a:off x="5471693" y="5984419"/>
              <a:ext cx="83798" cy="68640"/>
            </a:xfrm>
            <a:custGeom>
              <a:avLst/>
              <a:gdLst/>
              <a:ahLst/>
              <a:cxnLst>
                <a:cxn ang="0">
                  <a:pos x="53" y="147"/>
                </a:cxn>
                <a:cxn ang="0">
                  <a:pos x="49" y="146"/>
                </a:cxn>
                <a:cxn ang="0">
                  <a:pos x="44" y="142"/>
                </a:cxn>
                <a:cxn ang="0">
                  <a:pos x="39" y="138"/>
                </a:cxn>
                <a:cxn ang="0">
                  <a:pos x="32" y="132"/>
                </a:cxn>
                <a:cxn ang="0">
                  <a:pos x="23" y="120"/>
                </a:cxn>
                <a:cxn ang="0">
                  <a:pos x="17" y="111"/>
                </a:cxn>
                <a:cxn ang="0">
                  <a:pos x="10" y="100"/>
                </a:cxn>
                <a:cxn ang="0">
                  <a:pos x="3" y="83"/>
                </a:cxn>
                <a:cxn ang="0">
                  <a:pos x="0" y="75"/>
                </a:cxn>
                <a:cxn ang="0">
                  <a:pos x="0" y="67"/>
                </a:cxn>
                <a:cxn ang="0">
                  <a:pos x="0" y="65"/>
                </a:cxn>
                <a:cxn ang="0">
                  <a:pos x="1" y="63"/>
                </a:cxn>
                <a:cxn ang="0">
                  <a:pos x="4" y="62"/>
                </a:cxn>
                <a:cxn ang="0">
                  <a:pos x="6" y="61"/>
                </a:cxn>
                <a:cxn ang="0">
                  <a:pos x="22" y="63"/>
                </a:cxn>
                <a:cxn ang="0">
                  <a:pos x="35" y="66"/>
                </a:cxn>
                <a:cxn ang="0">
                  <a:pos x="41" y="65"/>
                </a:cxn>
                <a:cxn ang="0">
                  <a:pos x="48" y="62"/>
                </a:cxn>
                <a:cxn ang="0">
                  <a:pos x="53" y="58"/>
                </a:cxn>
                <a:cxn ang="0">
                  <a:pos x="57" y="49"/>
                </a:cxn>
                <a:cxn ang="0">
                  <a:pos x="61" y="36"/>
                </a:cxn>
                <a:cxn ang="0">
                  <a:pos x="65" y="24"/>
                </a:cxn>
                <a:cxn ang="0">
                  <a:pos x="67" y="19"/>
                </a:cxn>
                <a:cxn ang="0">
                  <a:pos x="70" y="15"/>
                </a:cxn>
                <a:cxn ang="0">
                  <a:pos x="75" y="10"/>
                </a:cxn>
                <a:cxn ang="0">
                  <a:pos x="82" y="6"/>
                </a:cxn>
                <a:cxn ang="0">
                  <a:pos x="93" y="2"/>
                </a:cxn>
                <a:cxn ang="0">
                  <a:pos x="102" y="0"/>
                </a:cxn>
                <a:cxn ang="0">
                  <a:pos x="111" y="0"/>
                </a:cxn>
                <a:cxn ang="0">
                  <a:pos x="120" y="1"/>
                </a:cxn>
                <a:cxn ang="0">
                  <a:pos x="139" y="4"/>
                </a:cxn>
                <a:cxn ang="0">
                  <a:pos x="161" y="4"/>
                </a:cxn>
                <a:cxn ang="0">
                  <a:pos x="170" y="5"/>
                </a:cxn>
                <a:cxn ang="0">
                  <a:pos x="175" y="6"/>
                </a:cxn>
                <a:cxn ang="0">
                  <a:pos x="180" y="10"/>
                </a:cxn>
                <a:cxn ang="0">
                  <a:pos x="181" y="15"/>
                </a:cxn>
                <a:cxn ang="0">
                  <a:pos x="183" y="22"/>
                </a:cxn>
                <a:cxn ang="0">
                  <a:pos x="181" y="28"/>
                </a:cxn>
                <a:cxn ang="0">
                  <a:pos x="180" y="35"/>
                </a:cxn>
                <a:cxn ang="0">
                  <a:pos x="177" y="43"/>
                </a:cxn>
                <a:cxn ang="0">
                  <a:pos x="171" y="54"/>
                </a:cxn>
                <a:cxn ang="0">
                  <a:pos x="165" y="65"/>
                </a:cxn>
                <a:cxn ang="0">
                  <a:pos x="157" y="72"/>
                </a:cxn>
                <a:cxn ang="0">
                  <a:pos x="148" y="79"/>
                </a:cxn>
                <a:cxn ang="0">
                  <a:pos x="139" y="85"/>
                </a:cxn>
                <a:cxn ang="0">
                  <a:pos x="130" y="92"/>
                </a:cxn>
                <a:cxn ang="0">
                  <a:pos x="119" y="98"/>
                </a:cxn>
                <a:cxn ang="0">
                  <a:pos x="110" y="107"/>
                </a:cxn>
                <a:cxn ang="0">
                  <a:pos x="105" y="115"/>
                </a:cxn>
                <a:cxn ang="0">
                  <a:pos x="102" y="123"/>
                </a:cxn>
                <a:cxn ang="0">
                  <a:pos x="98" y="131"/>
                </a:cxn>
                <a:cxn ang="0">
                  <a:pos x="96" y="138"/>
                </a:cxn>
                <a:cxn ang="0">
                  <a:pos x="92" y="146"/>
                </a:cxn>
                <a:cxn ang="0">
                  <a:pos x="87" y="150"/>
                </a:cxn>
                <a:cxn ang="0">
                  <a:pos x="84" y="151"/>
                </a:cxn>
                <a:cxn ang="0">
                  <a:pos x="79" y="153"/>
                </a:cxn>
                <a:cxn ang="0">
                  <a:pos x="75" y="153"/>
                </a:cxn>
                <a:cxn ang="0">
                  <a:pos x="69" y="151"/>
                </a:cxn>
                <a:cxn ang="0">
                  <a:pos x="53" y="147"/>
                </a:cxn>
              </a:cxnLst>
              <a:rect l="0" t="0" r="r" b="b"/>
              <a:pathLst>
                <a:path w="183" h="153">
                  <a:moveTo>
                    <a:pt x="53" y="147"/>
                  </a:moveTo>
                  <a:lnTo>
                    <a:pt x="49" y="146"/>
                  </a:lnTo>
                  <a:lnTo>
                    <a:pt x="44" y="142"/>
                  </a:lnTo>
                  <a:lnTo>
                    <a:pt x="39" y="138"/>
                  </a:lnTo>
                  <a:lnTo>
                    <a:pt x="32" y="132"/>
                  </a:lnTo>
                  <a:lnTo>
                    <a:pt x="23" y="120"/>
                  </a:lnTo>
                  <a:lnTo>
                    <a:pt x="17" y="111"/>
                  </a:lnTo>
                  <a:lnTo>
                    <a:pt x="10" y="100"/>
                  </a:lnTo>
                  <a:lnTo>
                    <a:pt x="3" y="83"/>
                  </a:lnTo>
                  <a:lnTo>
                    <a:pt x="0" y="75"/>
                  </a:lnTo>
                  <a:lnTo>
                    <a:pt x="0" y="67"/>
                  </a:lnTo>
                  <a:lnTo>
                    <a:pt x="0" y="65"/>
                  </a:lnTo>
                  <a:lnTo>
                    <a:pt x="1" y="63"/>
                  </a:lnTo>
                  <a:lnTo>
                    <a:pt x="4" y="62"/>
                  </a:lnTo>
                  <a:lnTo>
                    <a:pt x="6" y="61"/>
                  </a:lnTo>
                  <a:lnTo>
                    <a:pt x="22" y="63"/>
                  </a:lnTo>
                  <a:lnTo>
                    <a:pt x="35" y="66"/>
                  </a:lnTo>
                  <a:lnTo>
                    <a:pt x="41" y="65"/>
                  </a:lnTo>
                  <a:lnTo>
                    <a:pt x="48" y="62"/>
                  </a:lnTo>
                  <a:lnTo>
                    <a:pt x="53" y="58"/>
                  </a:lnTo>
                  <a:lnTo>
                    <a:pt x="57" y="49"/>
                  </a:lnTo>
                  <a:lnTo>
                    <a:pt x="61" y="36"/>
                  </a:lnTo>
                  <a:lnTo>
                    <a:pt x="65" y="24"/>
                  </a:lnTo>
                  <a:lnTo>
                    <a:pt x="67" y="19"/>
                  </a:lnTo>
                  <a:lnTo>
                    <a:pt x="70" y="15"/>
                  </a:lnTo>
                  <a:lnTo>
                    <a:pt x="75" y="10"/>
                  </a:lnTo>
                  <a:lnTo>
                    <a:pt x="82" y="6"/>
                  </a:lnTo>
                  <a:lnTo>
                    <a:pt x="93" y="2"/>
                  </a:lnTo>
                  <a:lnTo>
                    <a:pt x="102" y="0"/>
                  </a:lnTo>
                  <a:lnTo>
                    <a:pt x="111" y="0"/>
                  </a:lnTo>
                  <a:lnTo>
                    <a:pt x="120" y="1"/>
                  </a:lnTo>
                  <a:lnTo>
                    <a:pt x="139" y="4"/>
                  </a:lnTo>
                  <a:lnTo>
                    <a:pt x="161" y="4"/>
                  </a:lnTo>
                  <a:lnTo>
                    <a:pt x="170" y="5"/>
                  </a:lnTo>
                  <a:lnTo>
                    <a:pt x="175" y="6"/>
                  </a:lnTo>
                  <a:lnTo>
                    <a:pt x="180" y="10"/>
                  </a:lnTo>
                  <a:lnTo>
                    <a:pt x="181" y="15"/>
                  </a:lnTo>
                  <a:lnTo>
                    <a:pt x="183" y="22"/>
                  </a:lnTo>
                  <a:lnTo>
                    <a:pt x="181" y="28"/>
                  </a:lnTo>
                  <a:lnTo>
                    <a:pt x="180" y="35"/>
                  </a:lnTo>
                  <a:lnTo>
                    <a:pt x="177" y="43"/>
                  </a:lnTo>
                  <a:lnTo>
                    <a:pt x="171" y="54"/>
                  </a:lnTo>
                  <a:lnTo>
                    <a:pt x="165" y="65"/>
                  </a:lnTo>
                  <a:lnTo>
                    <a:pt x="157" y="72"/>
                  </a:lnTo>
                  <a:lnTo>
                    <a:pt x="148" y="79"/>
                  </a:lnTo>
                  <a:lnTo>
                    <a:pt x="139" y="85"/>
                  </a:lnTo>
                  <a:lnTo>
                    <a:pt x="130" y="92"/>
                  </a:lnTo>
                  <a:lnTo>
                    <a:pt x="119" y="98"/>
                  </a:lnTo>
                  <a:lnTo>
                    <a:pt x="110" y="107"/>
                  </a:lnTo>
                  <a:lnTo>
                    <a:pt x="105" y="115"/>
                  </a:lnTo>
                  <a:lnTo>
                    <a:pt x="102" y="123"/>
                  </a:lnTo>
                  <a:lnTo>
                    <a:pt x="98" y="131"/>
                  </a:lnTo>
                  <a:lnTo>
                    <a:pt x="96" y="138"/>
                  </a:lnTo>
                  <a:lnTo>
                    <a:pt x="92" y="146"/>
                  </a:lnTo>
                  <a:lnTo>
                    <a:pt x="87" y="150"/>
                  </a:lnTo>
                  <a:lnTo>
                    <a:pt x="84" y="151"/>
                  </a:lnTo>
                  <a:lnTo>
                    <a:pt x="79" y="153"/>
                  </a:lnTo>
                  <a:lnTo>
                    <a:pt x="75" y="153"/>
                  </a:lnTo>
                  <a:lnTo>
                    <a:pt x="69" y="151"/>
                  </a:lnTo>
                  <a:lnTo>
                    <a:pt x="53" y="147"/>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74" name="Freeform 237">
              <a:extLst>
                <a:ext uri="{FF2B5EF4-FFF2-40B4-BE49-F238E27FC236}">
                  <a16:creationId xmlns:a16="http://schemas.microsoft.com/office/drawing/2014/main" id="{CE73EACC-F828-4840-8E17-22784C865132}"/>
                </a:ext>
              </a:extLst>
            </p:cNvPr>
            <p:cNvSpPr>
              <a:spLocks/>
            </p:cNvSpPr>
            <p:nvPr/>
          </p:nvSpPr>
          <p:spPr bwMode="auto">
            <a:xfrm>
              <a:off x="5684831" y="5892297"/>
              <a:ext cx="182169" cy="124636"/>
            </a:xfrm>
            <a:custGeom>
              <a:avLst/>
              <a:gdLst/>
              <a:ahLst/>
              <a:cxnLst>
                <a:cxn ang="0">
                  <a:pos x="145" y="185"/>
                </a:cxn>
                <a:cxn ang="0">
                  <a:pos x="142" y="145"/>
                </a:cxn>
                <a:cxn ang="0">
                  <a:pos x="137" y="132"/>
                </a:cxn>
                <a:cxn ang="0">
                  <a:pos x="128" y="124"/>
                </a:cxn>
                <a:cxn ang="0">
                  <a:pos x="114" y="121"/>
                </a:cxn>
                <a:cxn ang="0">
                  <a:pos x="99" y="125"/>
                </a:cxn>
                <a:cxn ang="0">
                  <a:pos x="89" y="132"/>
                </a:cxn>
                <a:cxn ang="0">
                  <a:pos x="76" y="145"/>
                </a:cxn>
                <a:cxn ang="0">
                  <a:pos x="62" y="154"/>
                </a:cxn>
                <a:cxn ang="0">
                  <a:pos x="57" y="155"/>
                </a:cxn>
                <a:cxn ang="0">
                  <a:pos x="50" y="151"/>
                </a:cxn>
                <a:cxn ang="0">
                  <a:pos x="46" y="133"/>
                </a:cxn>
                <a:cxn ang="0">
                  <a:pos x="39" y="116"/>
                </a:cxn>
                <a:cxn ang="0">
                  <a:pos x="20" y="99"/>
                </a:cxn>
                <a:cxn ang="0">
                  <a:pos x="7" y="84"/>
                </a:cxn>
                <a:cxn ang="0">
                  <a:pos x="1" y="74"/>
                </a:cxn>
                <a:cxn ang="0">
                  <a:pos x="0" y="63"/>
                </a:cxn>
                <a:cxn ang="0">
                  <a:pos x="5" y="54"/>
                </a:cxn>
                <a:cxn ang="0">
                  <a:pos x="13" y="49"/>
                </a:cxn>
                <a:cxn ang="0">
                  <a:pos x="26" y="48"/>
                </a:cxn>
                <a:cxn ang="0">
                  <a:pos x="49" y="49"/>
                </a:cxn>
                <a:cxn ang="0">
                  <a:pos x="75" y="48"/>
                </a:cxn>
                <a:cxn ang="0">
                  <a:pos x="102" y="39"/>
                </a:cxn>
                <a:cxn ang="0">
                  <a:pos x="143" y="20"/>
                </a:cxn>
                <a:cxn ang="0">
                  <a:pos x="185" y="6"/>
                </a:cxn>
                <a:cxn ang="0">
                  <a:pos x="232" y="1"/>
                </a:cxn>
                <a:cxn ang="0">
                  <a:pos x="272" y="0"/>
                </a:cxn>
                <a:cxn ang="0">
                  <a:pos x="295" y="1"/>
                </a:cxn>
                <a:cxn ang="0">
                  <a:pos x="314" y="6"/>
                </a:cxn>
                <a:cxn ang="0">
                  <a:pos x="322" y="13"/>
                </a:cxn>
                <a:cxn ang="0">
                  <a:pos x="326" y="18"/>
                </a:cxn>
                <a:cxn ang="0">
                  <a:pos x="326" y="31"/>
                </a:cxn>
                <a:cxn ang="0">
                  <a:pos x="329" y="55"/>
                </a:cxn>
                <a:cxn ang="0">
                  <a:pos x="334" y="74"/>
                </a:cxn>
                <a:cxn ang="0">
                  <a:pos x="339" y="84"/>
                </a:cxn>
                <a:cxn ang="0">
                  <a:pos x="347" y="92"/>
                </a:cxn>
                <a:cxn ang="0">
                  <a:pos x="356" y="94"/>
                </a:cxn>
                <a:cxn ang="0">
                  <a:pos x="375" y="92"/>
                </a:cxn>
                <a:cxn ang="0">
                  <a:pos x="391" y="89"/>
                </a:cxn>
                <a:cxn ang="0">
                  <a:pos x="396" y="93"/>
                </a:cxn>
                <a:cxn ang="0">
                  <a:pos x="396" y="107"/>
                </a:cxn>
                <a:cxn ang="0">
                  <a:pos x="396" y="124"/>
                </a:cxn>
                <a:cxn ang="0">
                  <a:pos x="393" y="132"/>
                </a:cxn>
                <a:cxn ang="0">
                  <a:pos x="387" y="140"/>
                </a:cxn>
                <a:cxn ang="0">
                  <a:pos x="366" y="147"/>
                </a:cxn>
                <a:cxn ang="0">
                  <a:pos x="346" y="159"/>
                </a:cxn>
                <a:cxn ang="0">
                  <a:pos x="334" y="173"/>
                </a:cxn>
                <a:cxn ang="0">
                  <a:pos x="316" y="200"/>
                </a:cxn>
                <a:cxn ang="0">
                  <a:pos x="291" y="239"/>
                </a:cxn>
                <a:cxn ang="0">
                  <a:pos x="270" y="263"/>
                </a:cxn>
                <a:cxn ang="0">
                  <a:pos x="256" y="272"/>
                </a:cxn>
                <a:cxn ang="0">
                  <a:pos x="243" y="269"/>
                </a:cxn>
                <a:cxn ang="0">
                  <a:pos x="237" y="259"/>
                </a:cxn>
                <a:cxn ang="0">
                  <a:pos x="230" y="250"/>
                </a:cxn>
                <a:cxn ang="0">
                  <a:pos x="220" y="245"/>
                </a:cxn>
                <a:cxn ang="0">
                  <a:pos x="199" y="247"/>
                </a:cxn>
                <a:cxn ang="0">
                  <a:pos x="180" y="251"/>
                </a:cxn>
                <a:cxn ang="0">
                  <a:pos x="168" y="251"/>
                </a:cxn>
                <a:cxn ang="0">
                  <a:pos x="147" y="216"/>
                </a:cxn>
              </a:cxnLst>
              <a:rect l="0" t="0" r="r" b="b"/>
              <a:pathLst>
                <a:path w="396" h="274">
                  <a:moveTo>
                    <a:pt x="147" y="216"/>
                  </a:moveTo>
                  <a:lnTo>
                    <a:pt x="145" y="185"/>
                  </a:lnTo>
                  <a:lnTo>
                    <a:pt x="143" y="151"/>
                  </a:lnTo>
                  <a:lnTo>
                    <a:pt x="142" y="145"/>
                  </a:lnTo>
                  <a:lnTo>
                    <a:pt x="140" y="138"/>
                  </a:lnTo>
                  <a:lnTo>
                    <a:pt x="137" y="132"/>
                  </a:lnTo>
                  <a:lnTo>
                    <a:pt x="133" y="128"/>
                  </a:lnTo>
                  <a:lnTo>
                    <a:pt x="128" y="124"/>
                  </a:lnTo>
                  <a:lnTo>
                    <a:pt x="121" y="123"/>
                  </a:lnTo>
                  <a:lnTo>
                    <a:pt x="114" y="121"/>
                  </a:lnTo>
                  <a:lnTo>
                    <a:pt x="105" y="123"/>
                  </a:lnTo>
                  <a:lnTo>
                    <a:pt x="99" y="125"/>
                  </a:lnTo>
                  <a:lnTo>
                    <a:pt x="94" y="128"/>
                  </a:lnTo>
                  <a:lnTo>
                    <a:pt x="89" y="132"/>
                  </a:lnTo>
                  <a:lnTo>
                    <a:pt x="85" y="136"/>
                  </a:lnTo>
                  <a:lnTo>
                    <a:pt x="76" y="145"/>
                  </a:lnTo>
                  <a:lnTo>
                    <a:pt x="66" y="153"/>
                  </a:lnTo>
                  <a:lnTo>
                    <a:pt x="62" y="154"/>
                  </a:lnTo>
                  <a:lnTo>
                    <a:pt x="59" y="155"/>
                  </a:lnTo>
                  <a:lnTo>
                    <a:pt x="57" y="155"/>
                  </a:lnTo>
                  <a:lnTo>
                    <a:pt x="54" y="154"/>
                  </a:lnTo>
                  <a:lnTo>
                    <a:pt x="50" y="151"/>
                  </a:lnTo>
                  <a:lnTo>
                    <a:pt x="48" y="146"/>
                  </a:lnTo>
                  <a:lnTo>
                    <a:pt x="46" y="133"/>
                  </a:lnTo>
                  <a:lnTo>
                    <a:pt x="46" y="121"/>
                  </a:lnTo>
                  <a:lnTo>
                    <a:pt x="39" y="116"/>
                  </a:lnTo>
                  <a:lnTo>
                    <a:pt x="29" y="108"/>
                  </a:lnTo>
                  <a:lnTo>
                    <a:pt x="20" y="99"/>
                  </a:lnTo>
                  <a:lnTo>
                    <a:pt x="11" y="89"/>
                  </a:lnTo>
                  <a:lnTo>
                    <a:pt x="7" y="84"/>
                  </a:lnTo>
                  <a:lnTo>
                    <a:pt x="4" y="79"/>
                  </a:lnTo>
                  <a:lnTo>
                    <a:pt x="1" y="74"/>
                  </a:lnTo>
                  <a:lnTo>
                    <a:pt x="0" y="68"/>
                  </a:lnTo>
                  <a:lnTo>
                    <a:pt x="0" y="63"/>
                  </a:lnTo>
                  <a:lnTo>
                    <a:pt x="1" y="58"/>
                  </a:lnTo>
                  <a:lnTo>
                    <a:pt x="5" y="54"/>
                  </a:lnTo>
                  <a:lnTo>
                    <a:pt x="9" y="50"/>
                  </a:lnTo>
                  <a:lnTo>
                    <a:pt x="13" y="49"/>
                  </a:lnTo>
                  <a:lnTo>
                    <a:pt x="19" y="48"/>
                  </a:lnTo>
                  <a:lnTo>
                    <a:pt x="26" y="48"/>
                  </a:lnTo>
                  <a:lnTo>
                    <a:pt x="33" y="49"/>
                  </a:lnTo>
                  <a:lnTo>
                    <a:pt x="49" y="49"/>
                  </a:lnTo>
                  <a:lnTo>
                    <a:pt x="59" y="50"/>
                  </a:lnTo>
                  <a:lnTo>
                    <a:pt x="75" y="48"/>
                  </a:lnTo>
                  <a:lnTo>
                    <a:pt x="89" y="44"/>
                  </a:lnTo>
                  <a:lnTo>
                    <a:pt x="102" y="39"/>
                  </a:lnTo>
                  <a:lnTo>
                    <a:pt x="116" y="33"/>
                  </a:lnTo>
                  <a:lnTo>
                    <a:pt x="143" y="20"/>
                  </a:lnTo>
                  <a:lnTo>
                    <a:pt x="171" y="10"/>
                  </a:lnTo>
                  <a:lnTo>
                    <a:pt x="185" y="6"/>
                  </a:lnTo>
                  <a:lnTo>
                    <a:pt x="206" y="2"/>
                  </a:lnTo>
                  <a:lnTo>
                    <a:pt x="232" y="1"/>
                  </a:lnTo>
                  <a:lnTo>
                    <a:pt x="257" y="0"/>
                  </a:lnTo>
                  <a:lnTo>
                    <a:pt x="272" y="0"/>
                  </a:lnTo>
                  <a:lnTo>
                    <a:pt x="283" y="0"/>
                  </a:lnTo>
                  <a:lnTo>
                    <a:pt x="295" y="1"/>
                  </a:lnTo>
                  <a:lnTo>
                    <a:pt x="305" y="4"/>
                  </a:lnTo>
                  <a:lnTo>
                    <a:pt x="314" y="6"/>
                  </a:lnTo>
                  <a:lnTo>
                    <a:pt x="321" y="10"/>
                  </a:lnTo>
                  <a:lnTo>
                    <a:pt x="322" y="13"/>
                  </a:lnTo>
                  <a:lnTo>
                    <a:pt x="325" y="15"/>
                  </a:lnTo>
                  <a:lnTo>
                    <a:pt x="326" y="18"/>
                  </a:lnTo>
                  <a:lnTo>
                    <a:pt x="326" y="20"/>
                  </a:lnTo>
                  <a:lnTo>
                    <a:pt x="326" y="31"/>
                  </a:lnTo>
                  <a:lnTo>
                    <a:pt x="327" y="42"/>
                  </a:lnTo>
                  <a:lnTo>
                    <a:pt x="329" y="55"/>
                  </a:lnTo>
                  <a:lnTo>
                    <a:pt x="333" y="68"/>
                  </a:lnTo>
                  <a:lnTo>
                    <a:pt x="334" y="74"/>
                  </a:lnTo>
                  <a:lnTo>
                    <a:pt x="336" y="80"/>
                  </a:lnTo>
                  <a:lnTo>
                    <a:pt x="339" y="84"/>
                  </a:lnTo>
                  <a:lnTo>
                    <a:pt x="343" y="89"/>
                  </a:lnTo>
                  <a:lnTo>
                    <a:pt x="347" y="92"/>
                  </a:lnTo>
                  <a:lnTo>
                    <a:pt x="351" y="94"/>
                  </a:lnTo>
                  <a:lnTo>
                    <a:pt x="356" y="94"/>
                  </a:lnTo>
                  <a:lnTo>
                    <a:pt x="362" y="94"/>
                  </a:lnTo>
                  <a:lnTo>
                    <a:pt x="375" y="92"/>
                  </a:lnTo>
                  <a:lnTo>
                    <a:pt x="384" y="90"/>
                  </a:lnTo>
                  <a:lnTo>
                    <a:pt x="391" y="89"/>
                  </a:lnTo>
                  <a:lnTo>
                    <a:pt x="395" y="90"/>
                  </a:lnTo>
                  <a:lnTo>
                    <a:pt x="396" y="93"/>
                  </a:lnTo>
                  <a:lnTo>
                    <a:pt x="396" y="99"/>
                  </a:lnTo>
                  <a:lnTo>
                    <a:pt x="396" y="107"/>
                  </a:lnTo>
                  <a:lnTo>
                    <a:pt x="396" y="119"/>
                  </a:lnTo>
                  <a:lnTo>
                    <a:pt x="396" y="124"/>
                  </a:lnTo>
                  <a:lnTo>
                    <a:pt x="395" y="128"/>
                  </a:lnTo>
                  <a:lnTo>
                    <a:pt x="393" y="132"/>
                  </a:lnTo>
                  <a:lnTo>
                    <a:pt x="392" y="134"/>
                  </a:lnTo>
                  <a:lnTo>
                    <a:pt x="387" y="140"/>
                  </a:lnTo>
                  <a:lnTo>
                    <a:pt x="381" y="142"/>
                  </a:lnTo>
                  <a:lnTo>
                    <a:pt x="366" y="147"/>
                  </a:lnTo>
                  <a:lnTo>
                    <a:pt x="352" y="154"/>
                  </a:lnTo>
                  <a:lnTo>
                    <a:pt x="346" y="159"/>
                  </a:lnTo>
                  <a:lnTo>
                    <a:pt x="340" y="165"/>
                  </a:lnTo>
                  <a:lnTo>
                    <a:pt x="334" y="173"/>
                  </a:lnTo>
                  <a:lnTo>
                    <a:pt x="329" y="181"/>
                  </a:lnTo>
                  <a:lnTo>
                    <a:pt x="316" y="200"/>
                  </a:lnTo>
                  <a:lnTo>
                    <a:pt x="304" y="221"/>
                  </a:lnTo>
                  <a:lnTo>
                    <a:pt x="291" y="239"/>
                  </a:lnTo>
                  <a:lnTo>
                    <a:pt x="278" y="256"/>
                  </a:lnTo>
                  <a:lnTo>
                    <a:pt x="270" y="263"/>
                  </a:lnTo>
                  <a:lnTo>
                    <a:pt x="264" y="269"/>
                  </a:lnTo>
                  <a:lnTo>
                    <a:pt x="256" y="272"/>
                  </a:lnTo>
                  <a:lnTo>
                    <a:pt x="248" y="274"/>
                  </a:lnTo>
                  <a:lnTo>
                    <a:pt x="243" y="269"/>
                  </a:lnTo>
                  <a:lnTo>
                    <a:pt x="239" y="264"/>
                  </a:lnTo>
                  <a:lnTo>
                    <a:pt x="237" y="259"/>
                  </a:lnTo>
                  <a:lnTo>
                    <a:pt x="234" y="254"/>
                  </a:lnTo>
                  <a:lnTo>
                    <a:pt x="230" y="250"/>
                  </a:lnTo>
                  <a:lnTo>
                    <a:pt x="226" y="247"/>
                  </a:lnTo>
                  <a:lnTo>
                    <a:pt x="220" y="245"/>
                  </a:lnTo>
                  <a:lnTo>
                    <a:pt x="210" y="246"/>
                  </a:lnTo>
                  <a:lnTo>
                    <a:pt x="199" y="247"/>
                  </a:lnTo>
                  <a:lnTo>
                    <a:pt x="186" y="250"/>
                  </a:lnTo>
                  <a:lnTo>
                    <a:pt x="180" y="251"/>
                  </a:lnTo>
                  <a:lnTo>
                    <a:pt x="175" y="251"/>
                  </a:lnTo>
                  <a:lnTo>
                    <a:pt x="168" y="251"/>
                  </a:lnTo>
                  <a:lnTo>
                    <a:pt x="164" y="250"/>
                  </a:lnTo>
                  <a:lnTo>
                    <a:pt x="147" y="216"/>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75" name="Freeform 238">
              <a:extLst>
                <a:ext uri="{FF2B5EF4-FFF2-40B4-BE49-F238E27FC236}">
                  <a16:creationId xmlns:a16="http://schemas.microsoft.com/office/drawing/2014/main" id="{1E379077-3E6D-DF4B-A025-5D34BA8B66D1}"/>
                </a:ext>
              </a:extLst>
            </p:cNvPr>
            <p:cNvSpPr>
              <a:spLocks/>
            </p:cNvSpPr>
            <p:nvPr/>
          </p:nvSpPr>
          <p:spPr bwMode="auto">
            <a:xfrm>
              <a:off x="5932581" y="5881459"/>
              <a:ext cx="96550" cy="75865"/>
            </a:xfrm>
            <a:custGeom>
              <a:avLst/>
              <a:gdLst/>
              <a:ahLst/>
              <a:cxnLst>
                <a:cxn ang="0">
                  <a:pos x="136" y="119"/>
                </a:cxn>
                <a:cxn ang="0">
                  <a:pos x="127" y="118"/>
                </a:cxn>
                <a:cxn ang="0">
                  <a:pos x="119" y="114"/>
                </a:cxn>
                <a:cxn ang="0">
                  <a:pos x="112" y="109"/>
                </a:cxn>
                <a:cxn ang="0">
                  <a:pos x="103" y="105"/>
                </a:cxn>
                <a:cxn ang="0">
                  <a:pos x="95" y="100"/>
                </a:cxn>
                <a:cxn ang="0">
                  <a:pos x="86" y="95"/>
                </a:cxn>
                <a:cxn ang="0">
                  <a:pos x="78" y="91"/>
                </a:cxn>
                <a:cxn ang="0">
                  <a:pos x="69" y="88"/>
                </a:cxn>
                <a:cxn ang="0">
                  <a:pos x="55" y="86"/>
                </a:cxn>
                <a:cxn ang="0">
                  <a:pos x="42" y="84"/>
                </a:cxn>
                <a:cxn ang="0">
                  <a:pos x="27" y="84"/>
                </a:cxn>
                <a:cxn ang="0">
                  <a:pos x="13" y="83"/>
                </a:cxn>
                <a:cxn ang="0">
                  <a:pos x="5" y="80"/>
                </a:cxn>
                <a:cxn ang="0">
                  <a:pos x="1" y="78"/>
                </a:cxn>
                <a:cxn ang="0">
                  <a:pos x="0" y="74"/>
                </a:cxn>
                <a:cxn ang="0">
                  <a:pos x="1" y="70"/>
                </a:cxn>
                <a:cxn ang="0">
                  <a:pos x="8" y="60"/>
                </a:cxn>
                <a:cxn ang="0">
                  <a:pos x="14" y="49"/>
                </a:cxn>
                <a:cxn ang="0">
                  <a:pos x="20" y="36"/>
                </a:cxn>
                <a:cxn ang="0">
                  <a:pos x="21" y="21"/>
                </a:cxn>
                <a:cxn ang="0">
                  <a:pos x="24" y="14"/>
                </a:cxn>
                <a:cxn ang="0">
                  <a:pos x="26" y="8"/>
                </a:cxn>
                <a:cxn ang="0">
                  <a:pos x="29" y="5"/>
                </a:cxn>
                <a:cxn ang="0">
                  <a:pos x="31" y="4"/>
                </a:cxn>
                <a:cxn ang="0">
                  <a:pos x="34" y="1"/>
                </a:cxn>
                <a:cxn ang="0">
                  <a:pos x="38" y="1"/>
                </a:cxn>
                <a:cxn ang="0">
                  <a:pos x="49" y="0"/>
                </a:cxn>
                <a:cxn ang="0">
                  <a:pos x="64" y="0"/>
                </a:cxn>
                <a:cxn ang="0">
                  <a:pos x="78" y="1"/>
                </a:cxn>
                <a:cxn ang="0">
                  <a:pos x="93" y="4"/>
                </a:cxn>
                <a:cxn ang="0">
                  <a:pos x="123" y="10"/>
                </a:cxn>
                <a:cxn ang="0">
                  <a:pos x="149" y="16"/>
                </a:cxn>
                <a:cxn ang="0">
                  <a:pos x="169" y="17"/>
                </a:cxn>
                <a:cxn ang="0">
                  <a:pos x="188" y="20"/>
                </a:cxn>
                <a:cxn ang="0">
                  <a:pos x="196" y="22"/>
                </a:cxn>
                <a:cxn ang="0">
                  <a:pos x="202" y="27"/>
                </a:cxn>
                <a:cxn ang="0">
                  <a:pos x="204" y="30"/>
                </a:cxn>
                <a:cxn ang="0">
                  <a:pos x="206" y="34"/>
                </a:cxn>
                <a:cxn ang="0">
                  <a:pos x="207" y="39"/>
                </a:cxn>
                <a:cxn ang="0">
                  <a:pos x="209" y="44"/>
                </a:cxn>
                <a:cxn ang="0">
                  <a:pos x="210" y="69"/>
                </a:cxn>
                <a:cxn ang="0">
                  <a:pos x="213" y="92"/>
                </a:cxn>
                <a:cxn ang="0">
                  <a:pos x="214" y="115"/>
                </a:cxn>
                <a:cxn ang="0">
                  <a:pos x="213" y="140"/>
                </a:cxn>
                <a:cxn ang="0">
                  <a:pos x="213" y="146"/>
                </a:cxn>
                <a:cxn ang="0">
                  <a:pos x="211" y="156"/>
                </a:cxn>
                <a:cxn ang="0">
                  <a:pos x="211" y="159"/>
                </a:cxn>
                <a:cxn ang="0">
                  <a:pos x="210" y="163"/>
                </a:cxn>
                <a:cxn ang="0">
                  <a:pos x="207" y="166"/>
                </a:cxn>
                <a:cxn ang="0">
                  <a:pos x="205" y="168"/>
                </a:cxn>
                <a:cxn ang="0">
                  <a:pos x="200" y="168"/>
                </a:cxn>
                <a:cxn ang="0">
                  <a:pos x="193" y="167"/>
                </a:cxn>
                <a:cxn ang="0">
                  <a:pos x="185" y="165"/>
                </a:cxn>
                <a:cxn ang="0">
                  <a:pos x="178" y="159"/>
                </a:cxn>
                <a:cxn ang="0">
                  <a:pos x="163" y="150"/>
                </a:cxn>
                <a:cxn ang="0">
                  <a:pos x="153" y="141"/>
                </a:cxn>
                <a:cxn ang="0">
                  <a:pos x="149" y="135"/>
                </a:cxn>
                <a:cxn ang="0">
                  <a:pos x="144" y="127"/>
                </a:cxn>
                <a:cxn ang="0">
                  <a:pos x="141" y="123"/>
                </a:cxn>
                <a:cxn ang="0">
                  <a:pos x="140" y="121"/>
                </a:cxn>
                <a:cxn ang="0">
                  <a:pos x="138" y="119"/>
                </a:cxn>
                <a:cxn ang="0">
                  <a:pos x="136" y="119"/>
                </a:cxn>
              </a:cxnLst>
              <a:rect l="0" t="0" r="r" b="b"/>
              <a:pathLst>
                <a:path w="214" h="168">
                  <a:moveTo>
                    <a:pt x="136" y="119"/>
                  </a:moveTo>
                  <a:lnTo>
                    <a:pt x="127" y="118"/>
                  </a:lnTo>
                  <a:lnTo>
                    <a:pt x="119" y="114"/>
                  </a:lnTo>
                  <a:lnTo>
                    <a:pt x="112" y="109"/>
                  </a:lnTo>
                  <a:lnTo>
                    <a:pt x="103" y="105"/>
                  </a:lnTo>
                  <a:lnTo>
                    <a:pt x="95" y="100"/>
                  </a:lnTo>
                  <a:lnTo>
                    <a:pt x="86" y="95"/>
                  </a:lnTo>
                  <a:lnTo>
                    <a:pt x="78" y="91"/>
                  </a:lnTo>
                  <a:lnTo>
                    <a:pt x="69" y="88"/>
                  </a:lnTo>
                  <a:lnTo>
                    <a:pt x="55" y="86"/>
                  </a:lnTo>
                  <a:lnTo>
                    <a:pt x="42" y="84"/>
                  </a:lnTo>
                  <a:lnTo>
                    <a:pt x="27" y="84"/>
                  </a:lnTo>
                  <a:lnTo>
                    <a:pt x="13" y="83"/>
                  </a:lnTo>
                  <a:lnTo>
                    <a:pt x="5" y="80"/>
                  </a:lnTo>
                  <a:lnTo>
                    <a:pt x="1" y="78"/>
                  </a:lnTo>
                  <a:lnTo>
                    <a:pt x="0" y="74"/>
                  </a:lnTo>
                  <a:lnTo>
                    <a:pt x="1" y="70"/>
                  </a:lnTo>
                  <a:lnTo>
                    <a:pt x="8" y="60"/>
                  </a:lnTo>
                  <a:lnTo>
                    <a:pt x="14" y="49"/>
                  </a:lnTo>
                  <a:lnTo>
                    <a:pt x="20" y="36"/>
                  </a:lnTo>
                  <a:lnTo>
                    <a:pt x="21" y="21"/>
                  </a:lnTo>
                  <a:lnTo>
                    <a:pt x="24" y="14"/>
                  </a:lnTo>
                  <a:lnTo>
                    <a:pt x="26" y="8"/>
                  </a:lnTo>
                  <a:lnTo>
                    <a:pt x="29" y="5"/>
                  </a:lnTo>
                  <a:lnTo>
                    <a:pt x="31" y="4"/>
                  </a:lnTo>
                  <a:lnTo>
                    <a:pt x="34" y="1"/>
                  </a:lnTo>
                  <a:lnTo>
                    <a:pt x="38" y="1"/>
                  </a:lnTo>
                  <a:lnTo>
                    <a:pt x="49" y="0"/>
                  </a:lnTo>
                  <a:lnTo>
                    <a:pt x="64" y="0"/>
                  </a:lnTo>
                  <a:lnTo>
                    <a:pt x="78" y="1"/>
                  </a:lnTo>
                  <a:lnTo>
                    <a:pt x="93" y="4"/>
                  </a:lnTo>
                  <a:lnTo>
                    <a:pt x="123" y="10"/>
                  </a:lnTo>
                  <a:lnTo>
                    <a:pt x="149" y="16"/>
                  </a:lnTo>
                  <a:lnTo>
                    <a:pt x="169" y="17"/>
                  </a:lnTo>
                  <a:lnTo>
                    <a:pt x="188" y="20"/>
                  </a:lnTo>
                  <a:lnTo>
                    <a:pt x="196" y="22"/>
                  </a:lnTo>
                  <a:lnTo>
                    <a:pt x="202" y="27"/>
                  </a:lnTo>
                  <a:lnTo>
                    <a:pt x="204" y="30"/>
                  </a:lnTo>
                  <a:lnTo>
                    <a:pt x="206" y="34"/>
                  </a:lnTo>
                  <a:lnTo>
                    <a:pt x="207" y="39"/>
                  </a:lnTo>
                  <a:lnTo>
                    <a:pt x="209" y="44"/>
                  </a:lnTo>
                  <a:lnTo>
                    <a:pt x="210" y="69"/>
                  </a:lnTo>
                  <a:lnTo>
                    <a:pt x="213" y="92"/>
                  </a:lnTo>
                  <a:lnTo>
                    <a:pt x="214" y="115"/>
                  </a:lnTo>
                  <a:lnTo>
                    <a:pt x="213" y="140"/>
                  </a:lnTo>
                  <a:lnTo>
                    <a:pt x="213" y="146"/>
                  </a:lnTo>
                  <a:lnTo>
                    <a:pt x="211" y="156"/>
                  </a:lnTo>
                  <a:lnTo>
                    <a:pt x="211" y="159"/>
                  </a:lnTo>
                  <a:lnTo>
                    <a:pt x="210" y="163"/>
                  </a:lnTo>
                  <a:lnTo>
                    <a:pt x="207" y="166"/>
                  </a:lnTo>
                  <a:lnTo>
                    <a:pt x="205" y="168"/>
                  </a:lnTo>
                  <a:lnTo>
                    <a:pt x="200" y="168"/>
                  </a:lnTo>
                  <a:lnTo>
                    <a:pt x="193" y="167"/>
                  </a:lnTo>
                  <a:lnTo>
                    <a:pt x="185" y="165"/>
                  </a:lnTo>
                  <a:lnTo>
                    <a:pt x="178" y="159"/>
                  </a:lnTo>
                  <a:lnTo>
                    <a:pt x="163" y="150"/>
                  </a:lnTo>
                  <a:lnTo>
                    <a:pt x="153" y="141"/>
                  </a:lnTo>
                  <a:lnTo>
                    <a:pt x="149" y="135"/>
                  </a:lnTo>
                  <a:lnTo>
                    <a:pt x="144" y="127"/>
                  </a:lnTo>
                  <a:lnTo>
                    <a:pt x="141" y="123"/>
                  </a:lnTo>
                  <a:lnTo>
                    <a:pt x="140" y="121"/>
                  </a:lnTo>
                  <a:lnTo>
                    <a:pt x="138" y="119"/>
                  </a:lnTo>
                  <a:lnTo>
                    <a:pt x="136" y="119"/>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76" name="Freeform 239">
              <a:extLst>
                <a:ext uri="{FF2B5EF4-FFF2-40B4-BE49-F238E27FC236}">
                  <a16:creationId xmlns:a16="http://schemas.microsoft.com/office/drawing/2014/main" id="{8DE345DB-75F9-724E-81A1-9DDA32013700}"/>
                </a:ext>
              </a:extLst>
            </p:cNvPr>
            <p:cNvSpPr>
              <a:spLocks/>
            </p:cNvSpPr>
            <p:nvPr/>
          </p:nvSpPr>
          <p:spPr bwMode="auto">
            <a:xfrm>
              <a:off x="4001589" y="4606208"/>
              <a:ext cx="1941922" cy="1717796"/>
            </a:xfrm>
            <a:custGeom>
              <a:avLst/>
              <a:gdLst/>
              <a:ahLst/>
              <a:cxnLst>
                <a:cxn ang="0">
                  <a:pos x="2845" y="971"/>
                </a:cxn>
                <a:cxn ang="0">
                  <a:pos x="2981" y="1135"/>
                </a:cxn>
                <a:cxn ang="0">
                  <a:pos x="3142" y="1290"/>
                </a:cxn>
                <a:cxn ang="0">
                  <a:pos x="3414" y="1339"/>
                </a:cxn>
                <a:cxn ang="0">
                  <a:pos x="3585" y="1373"/>
                </a:cxn>
                <a:cxn ang="0">
                  <a:pos x="3633" y="1546"/>
                </a:cxn>
                <a:cxn ang="0">
                  <a:pos x="3819" y="1618"/>
                </a:cxn>
                <a:cxn ang="0">
                  <a:pos x="4066" y="1670"/>
                </a:cxn>
                <a:cxn ang="0">
                  <a:pos x="4231" y="1782"/>
                </a:cxn>
                <a:cxn ang="0">
                  <a:pos x="4211" y="1948"/>
                </a:cxn>
                <a:cxn ang="0">
                  <a:pos x="3869" y="2057"/>
                </a:cxn>
                <a:cxn ang="0">
                  <a:pos x="3374" y="2154"/>
                </a:cxn>
                <a:cxn ang="0">
                  <a:pos x="3266" y="2295"/>
                </a:cxn>
                <a:cxn ang="0">
                  <a:pos x="2881" y="2588"/>
                </a:cxn>
                <a:cxn ang="0">
                  <a:pos x="2779" y="3001"/>
                </a:cxn>
                <a:cxn ang="0">
                  <a:pos x="2796" y="3168"/>
                </a:cxn>
                <a:cxn ang="0">
                  <a:pos x="2505" y="3317"/>
                </a:cxn>
                <a:cxn ang="0">
                  <a:pos x="2384" y="3464"/>
                </a:cxn>
                <a:cxn ang="0">
                  <a:pos x="2197" y="3512"/>
                </a:cxn>
                <a:cxn ang="0">
                  <a:pos x="1903" y="3721"/>
                </a:cxn>
                <a:cxn ang="0">
                  <a:pos x="1739" y="3725"/>
                </a:cxn>
                <a:cxn ang="0">
                  <a:pos x="1587" y="3763"/>
                </a:cxn>
                <a:cxn ang="0">
                  <a:pos x="1449" y="3672"/>
                </a:cxn>
                <a:cxn ang="0">
                  <a:pos x="1270" y="3632"/>
                </a:cxn>
                <a:cxn ang="0">
                  <a:pos x="1006" y="3545"/>
                </a:cxn>
                <a:cxn ang="0">
                  <a:pos x="783" y="3575"/>
                </a:cxn>
                <a:cxn ang="0">
                  <a:pos x="577" y="3679"/>
                </a:cxn>
                <a:cxn ang="0">
                  <a:pos x="368" y="3575"/>
                </a:cxn>
                <a:cxn ang="0">
                  <a:pos x="363" y="3422"/>
                </a:cxn>
                <a:cxn ang="0">
                  <a:pos x="349" y="3264"/>
                </a:cxn>
                <a:cxn ang="0">
                  <a:pos x="288" y="3152"/>
                </a:cxn>
                <a:cxn ang="0">
                  <a:pos x="12" y="2815"/>
                </a:cxn>
                <a:cxn ang="0">
                  <a:pos x="164" y="2601"/>
                </a:cxn>
                <a:cxn ang="0">
                  <a:pos x="250" y="2525"/>
                </a:cxn>
                <a:cxn ang="0">
                  <a:pos x="379" y="2162"/>
                </a:cxn>
                <a:cxn ang="0">
                  <a:pos x="332" y="1907"/>
                </a:cxn>
                <a:cxn ang="0">
                  <a:pos x="538" y="1624"/>
                </a:cxn>
                <a:cxn ang="0">
                  <a:pos x="680" y="1443"/>
                </a:cxn>
                <a:cxn ang="0">
                  <a:pos x="888" y="1263"/>
                </a:cxn>
                <a:cxn ang="0">
                  <a:pos x="890" y="1085"/>
                </a:cxn>
                <a:cxn ang="0">
                  <a:pos x="775" y="900"/>
                </a:cxn>
                <a:cxn ang="0">
                  <a:pos x="509" y="825"/>
                </a:cxn>
                <a:cxn ang="0">
                  <a:pos x="438" y="698"/>
                </a:cxn>
                <a:cxn ang="0">
                  <a:pos x="197" y="712"/>
                </a:cxn>
                <a:cxn ang="0">
                  <a:pos x="345" y="558"/>
                </a:cxn>
                <a:cxn ang="0">
                  <a:pos x="349" y="502"/>
                </a:cxn>
                <a:cxn ang="0">
                  <a:pos x="285" y="438"/>
                </a:cxn>
                <a:cxn ang="0">
                  <a:pos x="267" y="400"/>
                </a:cxn>
                <a:cxn ang="0">
                  <a:pos x="315" y="302"/>
                </a:cxn>
                <a:cxn ang="0">
                  <a:pos x="248" y="248"/>
                </a:cxn>
                <a:cxn ang="0">
                  <a:pos x="249" y="145"/>
                </a:cxn>
                <a:cxn ang="0">
                  <a:pos x="368" y="115"/>
                </a:cxn>
                <a:cxn ang="0">
                  <a:pos x="541" y="129"/>
                </a:cxn>
                <a:cxn ang="0">
                  <a:pos x="636" y="112"/>
                </a:cxn>
                <a:cxn ang="0">
                  <a:pos x="712" y="27"/>
                </a:cxn>
                <a:cxn ang="0">
                  <a:pos x="848" y="65"/>
                </a:cxn>
                <a:cxn ang="0">
                  <a:pos x="1070" y="226"/>
                </a:cxn>
                <a:cxn ang="0">
                  <a:pos x="1375" y="295"/>
                </a:cxn>
                <a:cxn ang="0">
                  <a:pos x="1608" y="435"/>
                </a:cxn>
                <a:cxn ang="0">
                  <a:pos x="2048" y="597"/>
                </a:cxn>
                <a:cxn ang="0">
                  <a:pos x="2156" y="675"/>
                </a:cxn>
                <a:cxn ang="0">
                  <a:pos x="2328" y="702"/>
                </a:cxn>
                <a:cxn ang="0">
                  <a:pos x="2568" y="846"/>
                </a:cxn>
              </a:cxnLst>
              <a:rect l="0" t="0" r="r" b="b"/>
              <a:pathLst>
                <a:path w="4263" h="3803">
                  <a:moveTo>
                    <a:pt x="2687" y="828"/>
                  </a:moveTo>
                  <a:lnTo>
                    <a:pt x="2734" y="879"/>
                  </a:lnTo>
                  <a:lnTo>
                    <a:pt x="2749" y="885"/>
                  </a:lnTo>
                  <a:lnTo>
                    <a:pt x="2770" y="892"/>
                  </a:lnTo>
                  <a:lnTo>
                    <a:pt x="2780" y="897"/>
                  </a:lnTo>
                  <a:lnTo>
                    <a:pt x="2790" y="901"/>
                  </a:lnTo>
                  <a:lnTo>
                    <a:pt x="2797" y="907"/>
                  </a:lnTo>
                  <a:lnTo>
                    <a:pt x="2801" y="910"/>
                  </a:lnTo>
                  <a:lnTo>
                    <a:pt x="2804" y="917"/>
                  </a:lnTo>
                  <a:lnTo>
                    <a:pt x="2804" y="925"/>
                  </a:lnTo>
                  <a:lnTo>
                    <a:pt x="2802" y="931"/>
                  </a:lnTo>
                  <a:lnTo>
                    <a:pt x="2800" y="939"/>
                  </a:lnTo>
                  <a:lnTo>
                    <a:pt x="2793" y="952"/>
                  </a:lnTo>
                  <a:lnTo>
                    <a:pt x="2787" y="964"/>
                  </a:lnTo>
                  <a:lnTo>
                    <a:pt x="2786" y="969"/>
                  </a:lnTo>
                  <a:lnTo>
                    <a:pt x="2786" y="973"/>
                  </a:lnTo>
                  <a:lnTo>
                    <a:pt x="2788" y="975"/>
                  </a:lnTo>
                  <a:lnTo>
                    <a:pt x="2792" y="977"/>
                  </a:lnTo>
                  <a:lnTo>
                    <a:pt x="2802" y="977"/>
                  </a:lnTo>
                  <a:lnTo>
                    <a:pt x="2817" y="974"/>
                  </a:lnTo>
                  <a:lnTo>
                    <a:pt x="2831" y="973"/>
                  </a:lnTo>
                  <a:lnTo>
                    <a:pt x="2845" y="971"/>
                  </a:lnTo>
                  <a:lnTo>
                    <a:pt x="2850" y="973"/>
                  </a:lnTo>
                  <a:lnTo>
                    <a:pt x="2856" y="974"/>
                  </a:lnTo>
                  <a:lnTo>
                    <a:pt x="2859" y="977"/>
                  </a:lnTo>
                  <a:lnTo>
                    <a:pt x="2861" y="982"/>
                  </a:lnTo>
                  <a:lnTo>
                    <a:pt x="2867" y="1001"/>
                  </a:lnTo>
                  <a:lnTo>
                    <a:pt x="2874" y="1023"/>
                  </a:lnTo>
                  <a:lnTo>
                    <a:pt x="2883" y="1043"/>
                  </a:lnTo>
                  <a:lnTo>
                    <a:pt x="2893" y="1063"/>
                  </a:lnTo>
                  <a:lnTo>
                    <a:pt x="2898" y="1072"/>
                  </a:lnTo>
                  <a:lnTo>
                    <a:pt x="2905" y="1080"/>
                  </a:lnTo>
                  <a:lnTo>
                    <a:pt x="2913" y="1088"/>
                  </a:lnTo>
                  <a:lnTo>
                    <a:pt x="2920" y="1094"/>
                  </a:lnTo>
                  <a:lnTo>
                    <a:pt x="2929" y="1101"/>
                  </a:lnTo>
                  <a:lnTo>
                    <a:pt x="2939" y="1106"/>
                  </a:lnTo>
                  <a:lnTo>
                    <a:pt x="2948" y="1110"/>
                  </a:lnTo>
                  <a:lnTo>
                    <a:pt x="2959" y="1113"/>
                  </a:lnTo>
                  <a:lnTo>
                    <a:pt x="2963" y="1114"/>
                  </a:lnTo>
                  <a:lnTo>
                    <a:pt x="2967" y="1115"/>
                  </a:lnTo>
                  <a:lnTo>
                    <a:pt x="2971" y="1118"/>
                  </a:lnTo>
                  <a:lnTo>
                    <a:pt x="2973" y="1120"/>
                  </a:lnTo>
                  <a:lnTo>
                    <a:pt x="2977" y="1127"/>
                  </a:lnTo>
                  <a:lnTo>
                    <a:pt x="2981" y="1135"/>
                  </a:lnTo>
                  <a:lnTo>
                    <a:pt x="2985" y="1151"/>
                  </a:lnTo>
                  <a:lnTo>
                    <a:pt x="2988" y="1168"/>
                  </a:lnTo>
                  <a:lnTo>
                    <a:pt x="2990" y="1175"/>
                  </a:lnTo>
                  <a:lnTo>
                    <a:pt x="2992" y="1181"/>
                  </a:lnTo>
                  <a:lnTo>
                    <a:pt x="2996" y="1185"/>
                  </a:lnTo>
                  <a:lnTo>
                    <a:pt x="2998" y="1190"/>
                  </a:lnTo>
                  <a:lnTo>
                    <a:pt x="3002" y="1193"/>
                  </a:lnTo>
                  <a:lnTo>
                    <a:pt x="3006" y="1195"/>
                  </a:lnTo>
                  <a:lnTo>
                    <a:pt x="3011" y="1198"/>
                  </a:lnTo>
                  <a:lnTo>
                    <a:pt x="3016" y="1199"/>
                  </a:lnTo>
                  <a:lnTo>
                    <a:pt x="3038" y="1202"/>
                  </a:lnTo>
                  <a:lnTo>
                    <a:pt x="3060" y="1206"/>
                  </a:lnTo>
                  <a:lnTo>
                    <a:pt x="3076" y="1210"/>
                  </a:lnTo>
                  <a:lnTo>
                    <a:pt x="3087" y="1214"/>
                  </a:lnTo>
                  <a:lnTo>
                    <a:pt x="3097" y="1216"/>
                  </a:lnTo>
                  <a:lnTo>
                    <a:pt x="3103" y="1221"/>
                  </a:lnTo>
                  <a:lnTo>
                    <a:pt x="3108" y="1227"/>
                  </a:lnTo>
                  <a:lnTo>
                    <a:pt x="3113" y="1234"/>
                  </a:lnTo>
                  <a:lnTo>
                    <a:pt x="3119" y="1246"/>
                  </a:lnTo>
                  <a:lnTo>
                    <a:pt x="3125" y="1262"/>
                  </a:lnTo>
                  <a:lnTo>
                    <a:pt x="3133" y="1277"/>
                  </a:lnTo>
                  <a:lnTo>
                    <a:pt x="3142" y="1290"/>
                  </a:lnTo>
                  <a:lnTo>
                    <a:pt x="3151" y="1300"/>
                  </a:lnTo>
                  <a:lnTo>
                    <a:pt x="3160" y="1307"/>
                  </a:lnTo>
                  <a:lnTo>
                    <a:pt x="3170" y="1312"/>
                  </a:lnTo>
                  <a:lnTo>
                    <a:pt x="3181" y="1316"/>
                  </a:lnTo>
                  <a:lnTo>
                    <a:pt x="3192" y="1317"/>
                  </a:lnTo>
                  <a:lnTo>
                    <a:pt x="3203" y="1317"/>
                  </a:lnTo>
                  <a:lnTo>
                    <a:pt x="3227" y="1316"/>
                  </a:lnTo>
                  <a:lnTo>
                    <a:pt x="3252" y="1315"/>
                  </a:lnTo>
                  <a:lnTo>
                    <a:pt x="3265" y="1315"/>
                  </a:lnTo>
                  <a:lnTo>
                    <a:pt x="3279" y="1315"/>
                  </a:lnTo>
                  <a:lnTo>
                    <a:pt x="3292" y="1317"/>
                  </a:lnTo>
                  <a:lnTo>
                    <a:pt x="3305" y="1320"/>
                  </a:lnTo>
                  <a:lnTo>
                    <a:pt x="3331" y="1331"/>
                  </a:lnTo>
                  <a:lnTo>
                    <a:pt x="3369" y="1348"/>
                  </a:lnTo>
                  <a:lnTo>
                    <a:pt x="3378" y="1351"/>
                  </a:lnTo>
                  <a:lnTo>
                    <a:pt x="3387" y="1353"/>
                  </a:lnTo>
                  <a:lnTo>
                    <a:pt x="3395" y="1355"/>
                  </a:lnTo>
                  <a:lnTo>
                    <a:pt x="3402" y="1355"/>
                  </a:lnTo>
                  <a:lnTo>
                    <a:pt x="3407" y="1353"/>
                  </a:lnTo>
                  <a:lnTo>
                    <a:pt x="3411" y="1351"/>
                  </a:lnTo>
                  <a:lnTo>
                    <a:pt x="3414" y="1346"/>
                  </a:lnTo>
                  <a:lnTo>
                    <a:pt x="3414" y="1339"/>
                  </a:lnTo>
                  <a:lnTo>
                    <a:pt x="3413" y="1330"/>
                  </a:lnTo>
                  <a:lnTo>
                    <a:pt x="3411" y="1319"/>
                  </a:lnTo>
                  <a:lnTo>
                    <a:pt x="3411" y="1306"/>
                  </a:lnTo>
                  <a:lnTo>
                    <a:pt x="3411" y="1294"/>
                  </a:lnTo>
                  <a:lnTo>
                    <a:pt x="3413" y="1289"/>
                  </a:lnTo>
                  <a:lnTo>
                    <a:pt x="3414" y="1285"/>
                  </a:lnTo>
                  <a:lnTo>
                    <a:pt x="3417" y="1282"/>
                  </a:lnTo>
                  <a:lnTo>
                    <a:pt x="3419" y="1280"/>
                  </a:lnTo>
                  <a:lnTo>
                    <a:pt x="3423" y="1280"/>
                  </a:lnTo>
                  <a:lnTo>
                    <a:pt x="3428" y="1281"/>
                  </a:lnTo>
                  <a:lnTo>
                    <a:pt x="3433" y="1284"/>
                  </a:lnTo>
                  <a:lnTo>
                    <a:pt x="3440" y="1289"/>
                  </a:lnTo>
                  <a:lnTo>
                    <a:pt x="3449" y="1295"/>
                  </a:lnTo>
                  <a:lnTo>
                    <a:pt x="3458" y="1302"/>
                  </a:lnTo>
                  <a:lnTo>
                    <a:pt x="3468" y="1307"/>
                  </a:lnTo>
                  <a:lnTo>
                    <a:pt x="3479" y="1312"/>
                  </a:lnTo>
                  <a:lnTo>
                    <a:pt x="3501" y="1322"/>
                  </a:lnTo>
                  <a:lnTo>
                    <a:pt x="3521" y="1331"/>
                  </a:lnTo>
                  <a:lnTo>
                    <a:pt x="3543" y="1346"/>
                  </a:lnTo>
                  <a:lnTo>
                    <a:pt x="3564" y="1360"/>
                  </a:lnTo>
                  <a:lnTo>
                    <a:pt x="3575" y="1368"/>
                  </a:lnTo>
                  <a:lnTo>
                    <a:pt x="3585" y="1373"/>
                  </a:lnTo>
                  <a:lnTo>
                    <a:pt x="3597" y="1378"/>
                  </a:lnTo>
                  <a:lnTo>
                    <a:pt x="3610" y="1382"/>
                  </a:lnTo>
                  <a:lnTo>
                    <a:pt x="3616" y="1383"/>
                  </a:lnTo>
                  <a:lnTo>
                    <a:pt x="3621" y="1386"/>
                  </a:lnTo>
                  <a:lnTo>
                    <a:pt x="3625" y="1388"/>
                  </a:lnTo>
                  <a:lnTo>
                    <a:pt x="3629" y="1392"/>
                  </a:lnTo>
                  <a:lnTo>
                    <a:pt x="3635" y="1400"/>
                  </a:lnTo>
                  <a:lnTo>
                    <a:pt x="3639" y="1409"/>
                  </a:lnTo>
                  <a:lnTo>
                    <a:pt x="3646" y="1430"/>
                  </a:lnTo>
                  <a:lnTo>
                    <a:pt x="3652" y="1452"/>
                  </a:lnTo>
                  <a:lnTo>
                    <a:pt x="3652" y="1452"/>
                  </a:lnTo>
                  <a:lnTo>
                    <a:pt x="3645" y="1461"/>
                  </a:lnTo>
                  <a:lnTo>
                    <a:pt x="3637" y="1470"/>
                  </a:lnTo>
                  <a:lnTo>
                    <a:pt x="3633" y="1475"/>
                  </a:lnTo>
                  <a:lnTo>
                    <a:pt x="3630" y="1480"/>
                  </a:lnTo>
                  <a:lnTo>
                    <a:pt x="3629" y="1486"/>
                  </a:lnTo>
                  <a:lnTo>
                    <a:pt x="3628" y="1492"/>
                  </a:lnTo>
                  <a:lnTo>
                    <a:pt x="3628" y="1504"/>
                  </a:lnTo>
                  <a:lnTo>
                    <a:pt x="3628" y="1517"/>
                  </a:lnTo>
                  <a:lnTo>
                    <a:pt x="3629" y="1530"/>
                  </a:lnTo>
                  <a:lnTo>
                    <a:pt x="3632" y="1541"/>
                  </a:lnTo>
                  <a:lnTo>
                    <a:pt x="3633" y="1546"/>
                  </a:lnTo>
                  <a:lnTo>
                    <a:pt x="3635" y="1553"/>
                  </a:lnTo>
                  <a:lnTo>
                    <a:pt x="3638" y="1557"/>
                  </a:lnTo>
                  <a:lnTo>
                    <a:pt x="3642" y="1562"/>
                  </a:lnTo>
                  <a:lnTo>
                    <a:pt x="3646" y="1566"/>
                  </a:lnTo>
                  <a:lnTo>
                    <a:pt x="3651" y="1570"/>
                  </a:lnTo>
                  <a:lnTo>
                    <a:pt x="3658" y="1572"/>
                  </a:lnTo>
                  <a:lnTo>
                    <a:pt x="3664" y="1575"/>
                  </a:lnTo>
                  <a:lnTo>
                    <a:pt x="3670" y="1576"/>
                  </a:lnTo>
                  <a:lnTo>
                    <a:pt x="3677" y="1576"/>
                  </a:lnTo>
                  <a:lnTo>
                    <a:pt x="3685" y="1575"/>
                  </a:lnTo>
                  <a:lnTo>
                    <a:pt x="3692" y="1572"/>
                  </a:lnTo>
                  <a:lnTo>
                    <a:pt x="3708" y="1566"/>
                  </a:lnTo>
                  <a:lnTo>
                    <a:pt x="3721" y="1561"/>
                  </a:lnTo>
                  <a:lnTo>
                    <a:pt x="3733" y="1556"/>
                  </a:lnTo>
                  <a:lnTo>
                    <a:pt x="3744" y="1552"/>
                  </a:lnTo>
                  <a:lnTo>
                    <a:pt x="3757" y="1550"/>
                  </a:lnTo>
                  <a:lnTo>
                    <a:pt x="3770" y="1550"/>
                  </a:lnTo>
                  <a:lnTo>
                    <a:pt x="3770" y="1550"/>
                  </a:lnTo>
                  <a:lnTo>
                    <a:pt x="3790" y="1579"/>
                  </a:lnTo>
                  <a:lnTo>
                    <a:pt x="3808" y="1606"/>
                  </a:lnTo>
                  <a:lnTo>
                    <a:pt x="3813" y="1611"/>
                  </a:lnTo>
                  <a:lnTo>
                    <a:pt x="3819" y="1618"/>
                  </a:lnTo>
                  <a:lnTo>
                    <a:pt x="3825" y="1622"/>
                  </a:lnTo>
                  <a:lnTo>
                    <a:pt x="3832" y="1626"/>
                  </a:lnTo>
                  <a:lnTo>
                    <a:pt x="3839" y="1628"/>
                  </a:lnTo>
                  <a:lnTo>
                    <a:pt x="3848" y="1631"/>
                  </a:lnTo>
                  <a:lnTo>
                    <a:pt x="3857" y="1632"/>
                  </a:lnTo>
                  <a:lnTo>
                    <a:pt x="3866" y="1631"/>
                  </a:lnTo>
                  <a:lnTo>
                    <a:pt x="3892" y="1628"/>
                  </a:lnTo>
                  <a:lnTo>
                    <a:pt x="3917" y="1627"/>
                  </a:lnTo>
                  <a:lnTo>
                    <a:pt x="3928" y="1628"/>
                  </a:lnTo>
                  <a:lnTo>
                    <a:pt x="3939" y="1629"/>
                  </a:lnTo>
                  <a:lnTo>
                    <a:pt x="3952" y="1633"/>
                  </a:lnTo>
                  <a:lnTo>
                    <a:pt x="3963" y="1640"/>
                  </a:lnTo>
                  <a:lnTo>
                    <a:pt x="3976" y="1649"/>
                  </a:lnTo>
                  <a:lnTo>
                    <a:pt x="3987" y="1659"/>
                  </a:lnTo>
                  <a:lnTo>
                    <a:pt x="3992" y="1664"/>
                  </a:lnTo>
                  <a:lnTo>
                    <a:pt x="3998" y="1668"/>
                  </a:lnTo>
                  <a:lnTo>
                    <a:pt x="4005" y="1671"/>
                  </a:lnTo>
                  <a:lnTo>
                    <a:pt x="4014" y="1673"/>
                  </a:lnTo>
                  <a:lnTo>
                    <a:pt x="4027" y="1675"/>
                  </a:lnTo>
                  <a:lnTo>
                    <a:pt x="4038" y="1673"/>
                  </a:lnTo>
                  <a:lnTo>
                    <a:pt x="4053" y="1672"/>
                  </a:lnTo>
                  <a:lnTo>
                    <a:pt x="4066" y="1670"/>
                  </a:lnTo>
                  <a:lnTo>
                    <a:pt x="4079" y="1667"/>
                  </a:lnTo>
                  <a:lnTo>
                    <a:pt x="4093" y="1666"/>
                  </a:lnTo>
                  <a:lnTo>
                    <a:pt x="4106" y="1664"/>
                  </a:lnTo>
                  <a:lnTo>
                    <a:pt x="4119" y="1666"/>
                  </a:lnTo>
                  <a:lnTo>
                    <a:pt x="4133" y="1668"/>
                  </a:lnTo>
                  <a:lnTo>
                    <a:pt x="4148" y="1672"/>
                  </a:lnTo>
                  <a:lnTo>
                    <a:pt x="4163" y="1677"/>
                  </a:lnTo>
                  <a:lnTo>
                    <a:pt x="4178" y="1683"/>
                  </a:lnTo>
                  <a:lnTo>
                    <a:pt x="4208" y="1695"/>
                  </a:lnTo>
                  <a:lnTo>
                    <a:pt x="4235" y="1706"/>
                  </a:lnTo>
                  <a:lnTo>
                    <a:pt x="4235" y="1706"/>
                  </a:lnTo>
                  <a:lnTo>
                    <a:pt x="4237" y="1717"/>
                  </a:lnTo>
                  <a:lnTo>
                    <a:pt x="4238" y="1728"/>
                  </a:lnTo>
                  <a:lnTo>
                    <a:pt x="4243" y="1742"/>
                  </a:lnTo>
                  <a:lnTo>
                    <a:pt x="4252" y="1758"/>
                  </a:lnTo>
                  <a:lnTo>
                    <a:pt x="4256" y="1765"/>
                  </a:lnTo>
                  <a:lnTo>
                    <a:pt x="4259" y="1774"/>
                  </a:lnTo>
                  <a:lnTo>
                    <a:pt x="4261" y="1782"/>
                  </a:lnTo>
                  <a:lnTo>
                    <a:pt x="4263" y="1790"/>
                  </a:lnTo>
                  <a:lnTo>
                    <a:pt x="4261" y="1790"/>
                  </a:lnTo>
                  <a:lnTo>
                    <a:pt x="4250" y="1787"/>
                  </a:lnTo>
                  <a:lnTo>
                    <a:pt x="4231" y="1782"/>
                  </a:lnTo>
                  <a:lnTo>
                    <a:pt x="4222" y="1781"/>
                  </a:lnTo>
                  <a:lnTo>
                    <a:pt x="4215" y="1782"/>
                  </a:lnTo>
                  <a:lnTo>
                    <a:pt x="4212" y="1784"/>
                  </a:lnTo>
                  <a:lnTo>
                    <a:pt x="4209" y="1785"/>
                  </a:lnTo>
                  <a:lnTo>
                    <a:pt x="4208" y="1787"/>
                  </a:lnTo>
                  <a:lnTo>
                    <a:pt x="4208" y="1791"/>
                  </a:lnTo>
                  <a:lnTo>
                    <a:pt x="4208" y="1808"/>
                  </a:lnTo>
                  <a:lnTo>
                    <a:pt x="4209" y="1825"/>
                  </a:lnTo>
                  <a:lnTo>
                    <a:pt x="4213" y="1842"/>
                  </a:lnTo>
                  <a:lnTo>
                    <a:pt x="4218" y="1856"/>
                  </a:lnTo>
                  <a:lnTo>
                    <a:pt x="4222" y="1865"/>
                  </a:lnTo>
                  <a:lnTo>
                    <a:pt x="4225" y="1874"/>
                  </a:lnTo>
                  <a:lnTo>
                    <a:pt x="4228" y="1883"/>
                  </a:lnTo>
                  <a:lnTo>
                    <a:pt x="4229" y="1891"/>
                  </a:lnTo>
                  <a:lnTo>
                    <a:pt x="4230" y="1900"/>
                  </a:lnTo>
                  <a:lnTo>
                    <a:pt x="4230" y="1908"/>
                  </a:lnTo>
                  <a:lnTo>
                    <a:pt x="4229" y="1916"/>
                  </a:lnTo>
                  <a:lnTo>
                    <a:pt x="4228" y="1923"/>
                  </a:lnTo>
                  <a:lnTo>
                    <a:pt x="4225" y="1931"/>
                  </a:lnTo>
                  <a:lnTo>
                    <a:pt x="4221" y="1938"/>
                  </a:lnTo>
                  <a:lnTo>
                    <a:pt x="4216" y="1943"/>
                  </a:lnTo>
                  <a:lnTo>
                    <a:pt x="4211" y="1948"/>
                  </a:lnTo>
                  <a:lnTo>
                    <a:pt x="4204" y="1953"/>
                  </a:lnTo>
                  <a:lnTo>
                    <a:pt x="4196" y="1957"/>
                  </a:lnTo>
                  <a:lnTo>
                    <a:pt x="4187" y="1960"/>
                  </a:lnTo>
                  <a:lnTo>
                    <a:pt x="4177" y="1961"/>
                  </a:lnTo>
                  <a:lnTo>
                    <a:pt x="4169" y="1962"/>
                  </a:lnTo>
                  <a:lnTo>
                    <a:pt x="4161" y="1965"/>
                  </a:lnTo>
                  <a:lnTo>
                    <a:pt x="4154" y="1968"/>
                  </a:lnTo>
                  <a:lnTo>
                    <a:pt x="4146" y="1971"/>
                  </a:lnTo>
                  <a:lnTo>
                    <a:pt x="4130" y="1980"/>
                  </a:lnTo>
                  <a:lnTo>
                    <a:pt x="4115" y="1991"/>
                  </a:lnTo>
                  <a:lnTo>
                    <a:pt x="4098" y="2002"/>
                  </a:lnTo>
                  <a:lnTo>
                    <a:pt x="4082" y="2012"/>
                  </a:lnTo>
                  <a:lnTo>
                    <a:pt x="4064" y="2021"/>
                  </a:lnTo>
                  <a:lnTo>
                    <a:pt x="4047" y="2027"/>
                  </a:lnTo>
                  <a:lnTo>
                    <a:pt x="4023" y="2031"/>
                  </a:lnTo>
                  <a:lnTo>
                    <a:pt x="3994" y="2035"/>
                  </a:lnTo>
                  <a:lnTo>
                    <a:pt x="3962" y="2039"/>
                  </a:lnTo>
                  <a:lnTo>
                    <a:pt x="3930" y="2043"/>
                  </a:lnTo>
                  <a:lnTo>
                    <a:pt x="3913" y="2045"/>
                  </a:lnTo>
                  <a:lnTo>
                    <a:pt x="3897" y="2048"/>
                  </a:lnTo>
                  <a:lnTo>
                    <a:pt x="3883" y="2052"/>
                  </a:lnTo>
                  <a:lnTo>
                    <a:pt x="3869" y="2057"/>
                  </a:lnTo>
                  <a:lnTo>
                    <a:pt x="3856" y="2061"/>
                  </a:lnTo>
                  <a:lnTo>
                    <a:pt x="3844" y="2067"/>
                  </a:lnTo>
                  <a:lnTo>
                    <a:pt x="3835" y="2074"/>
                  </a:lnTo>
                  <a:lnTo>
                    <a:pt x="3827" y="2082"/>
                  </a:lnTo>
                  <a:lnTo>
                    <a:pt x="3819" y="2091"/>
                  </a:lnTo>
                  <a:lnTo>
                    <a:pt x="3810" y="2101"/>
                  </a:lnTo>
                  <a:lnTo>
                    <a:pt x="3800" y="2111"/>
                  </a:lnTo>
                  <a:lnTo>
                    <a:pt x="3788" y="2120"/>
                  </a:lnTo>
                  <a:lnTo>
                    <a:pt x="3778" y="2129"/>
                  </a:lnTo>
                  <a:lnTo>
                    <a:pt x="3765" y="2137"/>
                  </a:lnTo>
                  <a:lnTo>
                    <a:pt x="3753" y="2142"/>
                  </a:lnTo>
                  <a:lnTo>
                    <a:pt x="3742" y="2145"/>
                  </a:lnTo>
                  <a:lnTo>
                    <a:pt x="3707" y="2149"/>
                  </a:lnTo>
                  <a:lnTo>
                    <a:pt x="3670" y="2153"/>
                  </a:lnTo>
                  <a:lnTo>
                    <a:pt x="3634" y="2154"/>
                  </a:lnTo>
                  <a:lnTo>
                    <a:pt x="3598" y="2153"/>
                  </a:lnTo>
                  <a:lnTo>
                    <a:pt x="3573" y="2153"/>
                  </a:lnTo>
                  <a:lnTo>
                    <a:pt x="3538" y="2151"/>
                  </a:lnTo>
                  <a:lnTo>
                    <a:pt x="3498" y="2150"/>
                  </a:lnTo>
                  <a:lnTo>
                    <a:pt x="3454" y="2150"/>
                  </a:lnTo>
                  <a:lnTo>
                    <a:pt x="3411" y="2150"/>
                  </a:lnTo>
                  <a:lnTo>
                    <a:pt x="3374" y="2154"/>
                  </a:lnTo>
                  <a:lnTo>
                    <a:pt x="3357" y="2157"/>
                  </a:lnTo>
                  <a:lnTo>
                    <a:pt x="3343" y="2159"/>
                  </a:lnTo>
                  <a:lnTo>
                    <a:pt x="3331" y="2164"/>
                  </a:lnTo>
                  <a:lnTo>
                    <a:pt x="3323" y="2170"/>
                  </a:lnTo>
                  <a:lnTo>
                    <a:pt x="3312" y="2177"/>
                  </a:lnTo>
                  <a:lnTo>
                    <a:pt x="3292" y="2190"/>
                  </a:lnTo>
                  <a:lnTo>
                    <a:pt x="3270" y="2205"/>
                  </a:lnTo>
                  <a:lnTo>
                    <a:pt x="3248" y="2220"/>
                  </a:lnTo>
                  <a:lnTo>
                    <a:pt x="3239" y="2228"/>
                  </a:lnTo>
                  <a:lnTo>
                    <a:pt x="3230" y="2236"/>
                  </a:lnTo>
                  <a:lnTo>
                    <a:pt x="3224" y="2245"/>
                  </a:lnTo>
                  <a:lnTo>
                    <a:pt x="3220" y="2252"/>
                  </a:lnTo>
                  <a:lnTo>
                    <a:pt x="3218" y="2256"/>
                  </a:lnTo>
                  <a:lnTo>
                    <a:pt x="3217" y="2259"/>
                  </a:lnTo>
                  <a:lnTo>
                    <a:pt x="3218" y="2263"/>
                  </a:lnTo>
                  <a:lnTo>
                    <a:pt x="3218" y="2267"/>
                  </a:lnTo>
                  <a:lnTo>
                    <a:pt x="3221" y="2269"/>
                  </a:lnTo>
                  <a:lnTo>
                    <a:pt x="3224" y="2273"/>
                  </a:lnTo>
                  <a:lnTo>
                    <a:pt x="3227" y="2276"/>
                  </a:lnTo>
                  <a:lnTo>
                    <a:pt x="3233" y="2278"/>
                  </a:lnTo>
                  <a:lnTo>
                    <a:pt x="3258" y="2290"/>
                  </a:lnTo>
                  <a:lnTo>
                    <a:pt x="3266" y="2295"/>
                  </a:lnTo>
                  <a:lnTo>
                    <a:pt x="3258" y="2303"/>
                  </a:lnTo>
                  <a:lnTo>
                    <a:pt x="3234" y="2324"/>
                  </a:lnTo>
                  <a:lnTo>
                    <a:pt x="3225" y="2333"/>
                  </a:lnTo>
                  <a:lnTo>
                    <a:pt x="3213" y="2343"/>
                  </a:lnTo>
                  <a:lnTo>
                    <a:pt x="3208" y="2348"/>
                  </a:lnTo>
                  <a:lnTo>
                    <a:pt x="3201" y="2351"/>
                  </a:lnTo>
                  <a:lnTo>
                    <a:pt x="3195" y="2352"/>
                  </a:lnTo>
                  <a:lnTo>
                    <a:pt x="3187" y="2351"/>
                  </a:lnTo>
                  <a:lnTo>
                    <a:pt x="3187" y="2335"/>
                  </a:lnTo>
                  <a:lnTo>
                    <a:pt x="3186" y="2324"/>
                  </a:lnTo>
                  <a:lnTo>
                    <a:pt x="3185" y="2315"/>
                  </a:lnTo>
                  <a:lnTo>
                    <a:pt x="3182" y="2308"/>
                  </a:lnTo>
                  <a:lnTo>
                    <a:pt x="3179" y="2306"/>
                  </a:lnTo>
                  <a:lnTo>
                    <a:pt x="3176" y="2304"/>
                  </a:lnTo>
                  <a:lnTo>
                    <a:pt x="3172" y="2306"/>
                  </a:lnTo>
                  <a:lnTo>
                    <a:pt x="3167" y="2309"/>
                  </a:lnTo>
                  <a:lnTo>
                    <a:pt x="3156" y="2321"/>
                  </a:lnTo>
                  <a:lnTo>
                    <a:pt x="3143" y="2337"/>
                  </a:lnTo>
                  <a:lnTo>
                    <a:pt x="3128" y="2355"/>
                  </a:lnTo>
                  <a:lnTo>
                    <a:pt x="3111" y="2373"/>
                  </a:lnTo>
                  <a:lnTo>
                    <a:pt x="2896" y="2574"/>
                  </a:lnTo>
                  <a:lnTo>
                    <a:pt x="2881" y="2588"/>
                  </a:lnTo>
                  <a:lnTo>
                    <a:pt x="2866" y="2606"/>
                  </a:lnTo>
                  <a:lnTo>
                    <a:pt x="2850" y="2626"/>
                  </a:lnTo>
                  <a:lnTo>
                    <a:pt x="2834" y="2646"/>
                  </a:lnTo>
                  <a:lnTo>
                    <a:pt x="2818" y="2666"/>
                  </a:lnTo>
                  <a:lnTo>
                    <a:pt x="2801" y="2684"/>
                  </a:lnTo>
                  <a:lnTo>
                    <a:pt x="2786" y="2699"/>
                  </a:lnTo>
                  <a:lnTo>
                    <a:pt x="2771" y="2710"/>
                  </a:lnTo>
                  <a:lnTo>
                    <a:pt x="2761" y="2720"/>
                  </a:lnTo>
                  <a:lnTo>
                    <a:pt x="2753" y="2732"/>
                  </a:lnTo>
                  <a:lnTo>
                    <a:pt x="2747" y="2743"/>
                  </a:lnTo>
                  <a:lnTo>
                    <a:pt x="2742" y="2756"/>
                  </a:lnTo>
                  <a:lnTo>
                    <a:pt x="2739" y="2771"/>
                  </a:lnTo>
                  <a:lnTo>
                    <a:pt x="2738" y="2785"/>
                  </a:lnTo>
                  <a:lnTo>
                    <a:pt x="2736" y="2799"/>
                  </a:lnTo>
                  <a:lnTo>
                    <a:pt x="2738" y="2815"/>
                  </a:lnTo>
                  <a:lnTo>
                    <a:pt x="2742" y="2846"/>
                  </a:lnTo>
                  <a:lnTo>
                    <a:pt x="2748" y="2876"/>
                  </a:lnTo>
                  <a:lnTo>
                    <a:pt x="2756" y="2904"/>
                  </a:lnTo>
                  <a:lnTo>
                    <a:pt x="2761" y="2930"/>
                  </a:lnTo>
                  <a:lnTo>
                    <a:pt x="2766" y="2952"/>
                  </a:lnTo>
                  <a:lnTo>
                    <a:pt x="2771" y="2977"/>
                  </a:lnTo>
                  <a:lnTo>
                    <a:pt x="2779" y="3001"/>
                  </a:lnTo>
                  <a:lnTo>
                    <a:pt x="2788" y="3025"/>
                  </a:lnTo>
                  <a:lnTo>
                    <a:pt x="2793" y="3036"/>
                  </a:lnTo>
                  <a:lnTo>
                    <a:pt x="2800" y="3047"/>
                  </a:lnTo>
                  <a:lnTo>
                    <a:pt x="2808" y="3057"/>
                  </a:lnTo>
                  <a:lnTo>
                    <a:pt x="2815" y="3066"/>
                  </a:lnTo>
                  <a:lnTo>
                    <a:pt x="2824" y="3074"/>
                  </a:lnTo>
                  <a:lnTo>
                    <a:pt x="2834" y="3080"/>
                  </a:lnTo>
                  <a:lnTo>
                    <a:pt x="2844" y="3087"/>
                  </a:lnTo>
                  <a:lnTo>
                    <a:pt x="2857" y="3089"/>
                  </a:lnTo>
                  <a:lnTo>
                    <a:pt x="2857" y="3107"/>
                  </a:lnTo>
                  <a:lnTo>
                    <a:pt x="2856" y="3123"/>
                  </a:lnTo>
                  <a:lnTo>
                    <a:pt x="2854" y="3136"/>
                  </a:lnTo>
                  <a:lnTo>
                    <a:pt x="2852" y="3146"/>
                  </a:lnTo>
                  <a:lnTo>
                    <a:pt x="2849" y="3152"/>
                  </a:lnTo>
                  <a:lnTo>
                    <a:pt x="2847" y="3155"/>
                  </a:lnTo>
                  <a:lnTo>
                    <a:pt x="2841" y="3159"/>
                  </a:lnTo>
                  <a:lnTo>
                    <a:pt x="2837" y="3162"/>
                  </a:lnTo>
                  <a:lnTo>
                    <a:pt x="2831" y="3164"/>
                  </a:lnTo>
                  <a:lnTo>
                    <a:pt x="2823" y="3166"/>
                  </a:lnTo>
                  <a:lnTo>
                    <a:pt x="2815" y="3167"/>
                  </a:lnTo>
                  <a:lnTo>
                    <a:pt x="2806" y="3167"/>
                  </a:lnTo>
                  <a:lnTo>
                    <a:pt x="2796" y="3168"/>
                  </a:lnTo>
                  <a:lnTo>
                    <a:pt x="2787" y="3170"/>
                  </a:lnTo>
                  <a:lnTo>
                    <a:pt x="2779" y="3174"/>
                  </a:lnTo>
                  <a:lnTo>
                    <a:pt x="2771" y="3179"/>
                  </a:lnTo>
                  <a:lnTo>
                    <a:pt x="2758" y="3189"/>
                  </a:lnTo>
                  <a:lnTo>
                    <a:pt x="2745" y="3202"/>
                  </a:lnTo>
                  <a:lnTo>
                    <a:pt x="2733" y="3215"/>
                  </a:lnTo>
                  <a:lnTo>
                    <a:pt x="2718" y="3227"/>
                  </a:lnTo>
                  <a:lnTo>
                    <a:pt x="2710" y="3231"/>
                  </a:lnTo>
                  <a:lnTo>
                    <a:pt x="2701" y="3233"/>
                  </a:lnTo>
                  <a:lnTo>
                    <a:pt x="2691" y="3234"/>
                  </a:lnTo>
                  <a:lnTo>
                    <a:pt x="2679" y="3234"/>
                  </a:lnTo>
                  <a:lnTo>
                    <a:pt x="2668" y="3236"/>
                  </a:lnTo>
                  <a:lnTo>
                    <a:pt x="2655" y="3236"/>
                  </a:lnTo>
                  <a:lnTo>
                    <a:pt x="2644" y="3238"/>
                  </a:lnTo>
                  <a:lnTo>
                    <a:pt x="2633" y="3241"/>
                  </a:lnTo>
                  <a:lnTo>
                    <a:pt x="2611" y="3246"/>
                  </a:lnTo>
                  <a:lnTo>
                    <a:pt x="2590" y="3255"/>
                  </a:lnTo>
                  <a:lnTo>
                    <a:pt x="2571" y="3266"/>
                  </a:lnTo>
                  <a:lnTo>
                    <a:pt x="2551" y="3277"/>
                  </a:lnTo>
                  <a:lnTo>
                    <a:pt x="2533" y="3291"/>
                  </a:lnTo>
                  <a:lnTo>
                    <a:pt x="2515" y="3306"/>
                  </a:lnTo>
                  <a:lnTo>
                    <a:pt x="2505" y="3317"/>
                  </a:lnTo>
                  <a:lnTo>
                    <a:pt x="2495" y="3329"/>
                  </a:lnTo>
                  <a:lnTo>
                    <a:pt x="2486" y="3342"/>
                  </a:lnTo>
                  <a:lnTo>
                    <a:pt x="2477" y="3355"/>
                  </a:lnTo>
                  <a:lnTo>
                    <a:pt x="2468" y="3367"/>
                  </a:lnTo>
                  <a:lnTo>
                    <a:pt x="2458" y="3374"/>
                  </a:lnTo>
                  <a:lnTo>
                    <a:pt x="2451" y="3378"/>
                  </a:lnTo>
                  <a:lnTo>
                    <a:pt x="2446" y="3380"/>
                  </a:lnTo>
                  <a:lnTo>
                    <a:pt x="2440" y="3381"/>
                  </a:lnTo>
                  <a:lnTo>
                    <a:pt x="2432" y="3380"/>
                  </a:lnTo>
                  <a:lnTo>
                    <a:pt x="2428" y="3380"/>
                  </a:lnTo>
                  <a:lnTo>
                    <a:pt x="2423" y="3381"/>
                  </a:lnTo>
                  <a:lnTo>
                    <a:pt x="2419" y="3382"/>
                  </a:lnTo>
                  <a:lnTo>
                    <a:pt x="2414" y="3385"/>
                  </a:lnTo>
                  <a:lnTo>
                    <a:pt x="2406" y="3392"/>
                  </a:lnTo>
                  <a:lnTo>
                    <a:pt x="2400" y="3403"/>
                  </a:lnTo>
                  <a:lnTo>
                    <a:pt x="2393" y="3413"/>
                  </a:lnTo>
                  <a:lnTo>
                    <a:pt x="2388" y="3424"/>
                  </a:lnTo>
                  <a:lnTo>
                    <a:pt x="2385" y="3434"/>
                  </a:lnTo>
                  <a:lnTo>
                    <a:pt x="2383" y="3443"/>
                  </a:lnTo>
                  <a:lnTo>
                    <a:pt x="2383" y="3451"/>
                  </a:lnTo>
                  <a:lnTo>
                    <a:pt x="2383" y="3457"/>
                  </a:lnTo>
                  <a:lnTo>
                    <a:pt x="2384" y="3464"/>
                  </a:lnTo>
                  <a:lnTo>
                    <a:pt x="2385" y="3469"/>
                  </a:lnTo>
                  <a:lnTo>
                    <a:pt x="2388" y="3475"/>
                  </a:lnTo>
                  <a:lnTo>
                    <a:pt x="2392" y="3481"/>
                  </a:lnTo>
                  <a:lnTo>
                    <a:pt x="2396" y="3484"/>
                  </a:lnTo>
                  <a:lnTo>
                    <a:pt x="2400" y="3490"/>
                  </a:lnTo>
                  <a:lnTo>
                    <a:pt x="2410" y="3497"/>
                  </a:lnTo>
                  <a:lnTo>
                    <a:pt x="2422" y="3504"/>
                  </a:lnTo>
                  <a:lnTo>
                    <a:pt x="2433" y="3509"/>
                  </a:lnTo>
                  <a:lnTo>
                    <a:pt x="2445" y="3513"/>
                  </a:lnTo>
                  <a:lnTo>
                    <a:pt x="2444" y="3516"/>
                  </a:lnTo>
                  <a:lnTo>
                    <a:pt x="2442" y="3517"/>
                  </a:lnTo>
                  <a:lnTo>
                    <a:pt x="2438" y="3519"/>
                  </a:lnTo>
                  <a:lnTo>
                    <a:pt x="2435" y="3521"/>
                  </a:lnTo>
                  <a:lnTo>
                    <a:pt x="2423" y="3523"/>
                  </a:lnTo>
                  <a:lnTo>
                    <a:pt x="2410" y="3525"/>
                  </a:lnTo>
                  <a:lnTo>
                    <a:pt x="2383" y="3525"/>
                  </a:lnTo>
                  <a:lnTo>
                    <a:pt x="2366" y="3525"/>
                  </a:lnTo>
                  <a:lnTo>
                    <a:pt x="2253" y="3512"/>
                  </a:lnTo>
                  <a:lnTo>
                    <a:pt x="2238" y="3509"/>
                  </a:lnTo>
                  <a:lnTo>
                    <a:pt x="2222" y="3509"/>
                  </a:lnTo>
                  <a:lnTo>
                    <a:pt x="2209" y="3510"/>
                  </a:lnTo>
                  <a:lnTo>
                    <a:pt x="2197" y="3512"/>
                  </a:lnTo>
                  <a:lnTo>
                    <a:pt x="2175" y="3517"/>
                  </a:lnTo>
                  <a:lnTo>
                    <a:pt x="2155" y="3523"/>
                  </a:lnTo>
                  <a:lnTo>
                    <a:pt x="2135" y="3531"/>
                  </a:lnTo>
                  <a:lnTo>
                    <a:pt x="2116" y="3540"/>
                  </a:lnTo>
                  <a:lnTo>
                    <a:pt x="2093" y="3549"/>
                  </a:lnTo>
                  <a:lnTo>
                    <a:pt x="2065" y="3556"/>
                  </a:lnTo>
                  <a:lnTo>
                    <a:pt x="2055" y="3560"/>
                  </a:lnTo>
                  <a:lnTo>
                    <a:pt x="2042" y="3566"/>
                  </a:lnTo>
                  <a:lnTo>
                    <a:pt x="2028" y="3574"/>
                  </a:lnTo>
                  <a:lnTo>
                    <a:pt x="2012" y="3584"/>
                  </a:lnTo>
                  <a:lnTo>
                    <a:pt x="1984" y="3604"/>
                  </a:lnTo>
                  <a:lnTo>
                    <a:pt x="1962" y="3619"/>
                  </a:lnTo>
                  <a:lnTo>
                    <a:pt x="1951" y="3627"/>
                  </a:lnTo>
                  <a:lnTo>
                    <a:pt x="1944" y="3636"/>
                  </a:lnTo>
                  <a:lnTo>
                    <a:pt x="1937" y="3645"/>
                  </a:lnTo>
                  <a:lnTo>
                    <a:pt x="1932" y="3654"/>
                  </a:lnTo>
                  <a:lnTo>
                    <a:pt x="1925" y="3672"/>
                  </a:lnTo>
                  <a:lnTo>
                    <a:pt x="1919" y="3690"/>
                  </a:lnTo>
                  <a:lnTo>
                    <a:pt x="1916" y="3698"/>
                  </a:lnTo>
                  <a:lnTo>
                    <a:pt x="1912" y="3707"/>
                  </a:lnTo>
                  <a:lnTo>
                    <a:pt x="1909" y="3714"/>
                  </a:lnTo>
                  <a:lnTo>
                    <a:pt x="1903" y="3721"/>
                  </a:lnTo>
                  <a:lnTo>
                    <a:pt x="1897" y="3728"/>
                  </a:lnTo>
                  <a:lnTo>
                    <a:pt x="1889" y="3733"/>
                  </a:lnTo>
                  <a:lnTo>
                    <a:pt x="1880" y="3738"/>
                  </a:lnTo>
                  <a:lnTo>
                    <a:pt x="1868" y="3741"/>
                  </a:lnTo>
                  <a:lnTo>
                    <a:pt x="1858" y="3747"/>
                  </a:lnTo>
                  <a:lnTo>
                    <a:pt x="1849" y="3754"/>
                  </a:lnTo>
                  <a:lnTo>
                    <a:pt x="1840" y="3760"/>
                  </a:lnTo>
                  <a:lnTo>
                    <a:pt x="1832" y="3768"/>
                  </a:lnTo>
                  <a:lnTo>
                    <a:pt x="1817" y="3784"/>
                  </a:lnTo>
                  <a:lnTo>
                    <a:pt x="1804" y="3797"/>
                  </a:lnTo>
                  <a:lnTo>
                    <a:pt x="1798" y="3801"/>
                  </a:lnTo>
                  <a:lnTo>
                    <a:pt x="1792" y="3803"/>
                  </a:lnTo>
                  <a:lnTo>
                    <a:pt x="1787" y="3803"/>
                  </a:lnTo>
                  <a:lnTo>
                    <a:pt x="1782" y="3802"/>
                  </a:lnTo>
                  <a:lnTo>
                    <a:pt x="1775" y="3797"/>
                  </a:lnTo>
                  <a:lnTo>
                    <a:pt x="1770" y="3789"/>
                  </a:lnTo>
                  <a:lnTo>
                    <a:pt x="1765" y="3776"/>
                  </a:lnTo>
                  <a:lnTo>
                    <a:pt x="1760" y="3760"/>
                  </a:lnTo>
                  <a:lnTo>
                    <a:pt x="1754" y="3746"/>
                  </a:lnTo>
                  <a:lnTo>
                    <a:pt x="1749" y="3737"/>
                  </a:lnTo>
                  <a:lnTo>
                    <a:pt x="1744" y="3729"/>
                  </a:lnTo>
                  <a:lnTo>
                    <a:pt x="1739" y="3725"/>
                  </a:lnTo>
                  <a:lnTo>
                    <a:pt x="1734" y="3723"/>
                  </a:lnTo>
                  <a:lnTo>
                    <a:pt x="1727" y="3723"/>
                  </a:lnTo>
                  <a:lnTo>
                    <a:pt x="1722" y="3724"/>
                  </a:lnTo>
                  <a:lnTo>
                    <a:pt x="1716" y="3725"/>
                  </a:lnTo>
                  <a:lnTo>
                    <a:pt x="1705" y="3731"/>
                  </a:lnTo>
                  <a:lnTo>
                    <a:pt x="1694" y="3734"/>
                  </a:lnTo>
                  <a:lnTo>
                    <a:pt x="1688" y="3734"/>
                  </a:lnTo>
                  <a:lnTo>
                    <a:pt x="1683" y="3733"/>
                  </a:lnTo>
                  <a:lnTo>
                    <a:pt x="1678" y="3729"/>
                  </a:lnTo>
                  <a:lnTo>
                    <a:pt x="1673" y="3723"/>
                  </a:lnTo>
                  <a:lnTo>
                    <a:pt x="1669" y="3719"/>
                  </a:lnTo>
                  <a:lnTo>
                    <a:pt x="1665" y="3715"/>
                  </a:lnTo>
                  <a:lnTo>
                    <a:pt x="1661" y="3714"/>
                  </a:lnTo>
                  <a:lnTo>
                    <a:pt x="1656" y="3714"/>
                  </a:lnTo>
                  <a:lnTo>
                    <a:pt x="1652" y="3715"/>
                  </a:lnTo>
                  <a:lnTo>
                    <a:pt x="1647" y="3718"/>
                  </a:lnTo>
                  <a:lnTo>
                    <a:pt x="1642" y="3720"/>
                  </a:lnTo>
                  <a:lnTo>
                    <a:pt x="1638" y="3724"/>
                  </a:lnTo>
                  <a:lnTo>
                    <a:pt x="1620" y="3741"/>
                  </a:lnTo>
                  <a:lnTo>
                    <a:pt x="1605" y="3754"/>
                  </a:lnTo>
                  <a:lnTo>
                    <a:pt x="1596" y="3759"/>
                  </a:lnTo>
                  <a:lnTo>
                    <a:pt x="1587" y="3763"/>
                  </a:lnTo>
                  <a:lnTo>
                    <a:pt x="1580" y="3764"/>
                  </a:lnTo>
                  <a:lnTo>
                    <a:pt x="1573" y="3763"/>
                  </a:lnTo>
                  <a:lnTo>
                    <a:pt x="1568" y="3760"/>
                  </a:lnTo>
                  <a:lnTo>
                    <a:pt x="1563" y="3756"/>
                  </a:lnTo>
                  <a:lnTo>
                    <a:pt x="1557" y="3751"/>
                  </a:lnTo>
                  <a:lnTo>
                    <a:pt x="1554" y="3745"/>
                  </a:lnTo>
                  <a:lnTo>
                    <a:pt x="1547" y="3732"/>
                  </a:lnTo>
                  <a:lnTo>
                    <a:pt x="1541" y="3718"/>
                  </a:lnTo>
                  <a:lnTo>
                    <a:pt x="1537" y="3711"/>
                  </a:lnTo>
                  <a:lnTo>
                    <a:pt x="1534" y="3706"/>
                  </a:lnTo>
                  <a:lnTo>
                    <a:pt x="1530" y="3702"/>
                  </a:lnTo>
                  <a:lnTo>
                    <a:pt x="1528" y="3699"/>
                  </a:lnTo>
                  <a:lnTo>
                    <a:pt x="1520" y="3696"/>
                  </a:lnTo>
                  <a:lnTo>
                    <a:pt x="1512" y="3693"/>
                  </a:lnTo>
                  <a:lnTo>
                    <a:pt x="1503" y="3692"/>
                  </a:lnTo>
                  <a:lnTo>
                    <a:pt x="1495" y="3690"/>
                  </a:lnTo>
                  <a:lnTo>
                    <a:pt x="1486" y="3689"/>
                  </a:lnTo>
                  <a:lnTo>
                    <a:pt x="1478" y="3688"/>
                  </a:lnTo>
                  <a:lnTo>
                    <a:pt x="1471" y="3684"/>
                  </a:lnTo>
                  <a:lnTo>
                    <a:pt x="1463" y="3680"/>
                  </a:lnTo>
                  <a:lnTo>
                    <a:pt x="1455" y="3675"/>
                  </a:lnTo>
                  <a:lnTo>
                    <a:pt x="1449" y="3672"/>
                  </a:lnTo>
                  <a:lnTo>
                    <a:pt x="1442" y="3670"/>
                  </a:lnTo>
                  <a:lnTo>
                    <a:pt x="1438" y="3668"/>
                  </a:lnTo>
                  <a:lnTo>
                    <a:pt x="1433" y="3668"/>
                  </a:lnTo>
                  <a:lnTo>
                    <a:pt x="1429" y="3668"/>
                  </a:lnTo>
                  <a:lnTo>
                    <a:pt x="1427" y="3670"/>
                  </a:lnTo>
                  <a:lnTo>
                    <a:pt x="1423" y="3671"/>
                  </a:lnTo>
                  <a:lnTo>
                    <a:pt x="1416" y="3675"/>
                  </a:lnTo>
                  <a:lnTo>
                    <a:pt x="1410" y="3679"/>
                  </a:lnTo>
                  <a:lnTo>
                    <a:pt x="1402" y="3683"/>
                  </a:lnTo>
                  <a:lnTo>
                    <a:pt x="1390" y="3684"/>
                  </a:lnTo>
                  <a:lnTo>
                    <a:pt x="1377" y="3683"/>
                  </a:lnTo>
                  <a:lnTo>
                    <a:pt x="1364" y="3683"/>
                  </a:lnTo>
                  <a:lnTo>
                    <a:pt x="1353" y="3680"/>
                  </a:lnTo>
                  <a:lnTo>
                    <a:pt x="1340" y="3677"/>
                  </a:lnTo>
                  <a:lnTo>
                    <a:pt x="1328" y="3674"/>
                  </a:lnTo>
                  <a:lnTo>
                    <a:pt x="1318" y="3667"/>
                  </a:lnTo>
                  <a:lnTo>
                    <a:pt x="1307" y="3659"/>
                  </a:lnTo>
                  <a:lnTo>
                    <a:pt x="1298" y="3650"/>
                  </a:lnTo>
                  <a:lnTo>
                    <a:pt x="1292" y="3644"/>
                  </a:lnTo>
                  <a:lnTo>
                    <a:pt x="1285" y="3639"/>
                  </a:lnTo>
                  <a:lnTo>
                    <a:pt x="1278" y="3635"/>
                  </a:lnTo>
                  <a:lnTo>
                    <a:pt x="1270" y="3632"/>
                  </a:lnTo>
                  <a:lnTo>
                    <a:pt x="1254" y="3628"/>
                  </a:lnTo>
                  <a:lnTo>
                    <a:pt x="1236" y="3626"/>
                  </a:lnTo>
                  <a:lnTo>
                    <a:pt x="1219" y="3624"/>
                  </a:lnTo>
                  <a:lnTo>
                    <a:pt x="1204" y="3620"/>
                  </a:lnTo>
                  <a:lnTo>
                    <a:pt x="1196" y="3618"/>
                  </a:lnTo>
                  <a:lnTo>
                    <a:pt x="1188" y="3614"/>
                  </a:lnTo>
                  <a:lnTo>
                    <a:pt x="1181" y="3609"/>
                  </a:lnTo>
                  <a:lnTo>
                    <a:pt x="1174" y="3604"/>
                  </a:lnTo>
                  <a:lnTo>
                    <a:pt x="1170" y="3600"/>
                  </a:lnTo>
                  <a:lnTo>
                    <a:pt x="1166" y="3597"/>
                  </a:lnTo>
                  <a:lnTo>
                    <a:pt x="1162" y="3595"/>
                  </a:lnTo>
                  <a:lnTo>
                    <a:pt x="1157" y="3592"/>
                  </a:lnTo>
                  <a:lnTo>
                    <a:pt x="1147" y="3589"/>
                  </a:lnTo>
                  <a:lnTo>
                    <a:pt x="1135" y="3588"/>
                  </a:lnTo>
                  <a:lnTo>
                    <a:pt x="1125" y="3587"/>
                  </a:lnTo>
                  <a:lnTo>
                    <a:pt x="1113" y="3584"/>
                  </a:lnTo>
                  <a:lnTo>
                    <a:pt x="1103" y="3582"/>
                  </a:lnTo>
                  <a:lnTo>
                    <a:pt x="1094" y="3576"/>
                  </a:lnTo>
                  <a:lnTo>
                    <a:pt x="1076" y="3567"/>
                  </a:lnTo>
                  <a:lnTo>
                    <a:pt x="1054" y="3558"/>
                  </a:lnTo>
                  <a:lnTo>
                    <a:pt x="1030" y="3551"/>
                  </a:lnTo>
                  <a:lnTo>
                    <a:pt x="1006" y="3545"/>
                  </a:lnTo>
                  <a:lnTo>
                    <a:pt x="994" y="3544"/>
                  </a:lnTo>
                  <a:lnTo>
                    <a:pt x="981" y="3543"/>
                  </a:lnTo>
                  <a:lnTo>
                    <a:pt x="969" y="3544"/>
                  </a:lnTo>
                  <a:lnTo>
                    <a:pt x="958" y="3545"/>
                  </a:lnTo>
                  <a:lnTo>
                    <a:pt x="947" y="3547"/>
                  </a:lnTo>
                  <a:lnTo>
                    <a:pt x="936" y="3551"/>
                  </a:lnTo>
                  <a:lnTo>
                    <a:pt x="925" y="3556"/>
                  </a:lnTo>
                  <a:lnTo>
                    <a:pt x="916" y="3562"/>
                  </a:lnTo>
                  <a:lnTo>
                    <a:pt x="903" y="3571"/>
                  </a:lnTo>
                  <a:lnTo>
                    <a:pt x="892" y="3578"/>
                  </a:lnTo>
                  <a:lnTo>
                    <a:pt x="883" y="3584"/>
                  </a:lnTo>
                  <a:lnTo>
                    <a:pt x="873" y="3587"/>
                  </a:lnTo>
                  <a:lnTo>
                    <a:pt x="866" y="3589"/>
                  </a:lnTo>
                  <a:lnTo>
                    <a:pt x="859" y="3591"/>
                  </a:lnTo>
                  <a:lnTo>
                    <a:pt x="853" y="3589"/>
                  </a:lnTo>
                  <a:lnTo>
                    <a:pt x="846" y="3589"/>
                  </a:lnTo>
                  <a:lnTo>
                    <a:pt x="835" y="3585"/>
                  </a:lnTo>
                  <a:lnTo>
                    <a:pt x="822" y="3580"/>
                  </a:lnTo>
                  <a:lnTo>
                    <a:pt x="814" y="3579"/>
                  </a:lnTo>
                  <a:lnTo>
                    <a:pt x="805" y="3576"/>
                  </a:lnTo>
                  <a:lnTo>
                    <a:pt x="794" y="3576"/>
                  </a:lnTo>
                  <a:lnTo>
                    <a:pt x="783" y="3575"/>
                  </a:lnTo>
                  <a:lnTo>
                    <a:pt x="775" y="3576"/>
                  </a:lnTo>
                  <a:lnTo>
                    <a:pt x="769" y="3578"/>
                  </a:lnTo>
                  <a:lnTo>
                    <a:pt x="761" y="3579"/>
                  </a:lnTo>
                  <a:lnTo>
                    <a:pt x="753" y="3582"/>
                  </a:lnTo>
                  <a:lnTo>
                    <a:pt x="739" y="3589"/>
                  </a:lnTo>
                  <a:lnTo>
                    <a:pt x="726" y="3597"/>
                  </a:lnTo>
                  <a:lnTo>
                    <a:pt x="713" y="3608"/>
                  </a:lnTo>
                  <a:lnTo>
                    <a:pt x="700" y="3618"/>
                  </a:lnTo>
                  <a:lnTo>
                    <a:pt x="690" y="3628"/>
                  </a:lnTo>
                  <a:lnTo>
                    <a:pt x="679" y="3640"/>
                  </a:lnTo>
                  <a:lnTo>
                    <a:pt x="671" y="3648"/>
                  </a:lnTo>
                  <a:lnTo>
                    <a:pt x="664" y="3653"/>
                  </a:lnTo>
                  <a:lnTo>
                    <a:pt x="657" y="3658"/>
                  </a:lnTo>
                  <a:lnTo>
                    <a:pt x="651" y="3662"/>
                  </a:lnTo>
                  <a:lnTo>
                    <a:pt x="638" y="3666"/>
                  </a:lnTo>
                  <a:lnTo>
                    <a:pt x="626" y="3667"/>
                  </a:lnTo>
                  <a:lnTo>
                    <a:pt x="614" y="3667"/>
                  </a:lnTo>
                  <a:lnTo>
                    <a:pt x="603" y="3668"/>
                  </a:lnTo>
                  <a:lnTo>
                    <a:pt x="596" y="3670"/>
                  </a:lnTo>
                  <a:lnTo>
                    <a:pt x="590" y="3672"/>
                  </a:lnTo>
                  <a:lnTo>
                    <a:pt x="583" y="3675"/>
                  </a:lnTo>
                  <a:lnTo>
                    <a:pt x="577" y="3679"/>
                  </a:lnTo>
                  <a:lnTo>
                    <a:pt x="565" y="3685"/>
                  </a:lnTo>
                  <a:lnTo>
                    <a:pt x="555" y="3690"/>
                  </a:lnTo>
                  <a:lnTo>
                    <a:pt x="544" y="3693"/>
                  </a:lnTo>
                  <a:lnTo>
                    <a:pt x="534" y="3693"/>
                  </a:lnTo>
                  <a:lnTo>
                    <a:pt x="525" y="3692"/>
                  </a:lnTo>
                  <a:lnTo>
                    <a:pt x="516" y="3689"/>
                  </a:lnTo>
                  <a:lnTo>
                    <a:pt x="508" y="3685"/>
                  </a:lnTo>
                  <a:lnTo>
                    <a:pt x="500" y="3681"/>
                  </a:lnTo>
                  <a:lnTo>
                    <a:pt x="493" y="3675"/>
                  </a:lnTo>
                  <a:lnTo>
                    <a:pt x="485" y="3668"/>
                  </a:lnTo>
                  <a:lnTo>
                    <a:pt x="478" y="3661"/>
                  </a:lnTo>
                  <a:lnTo>
                    <a:pt x="472" y="3653"/>
                  </a:lnTo>
                  <a:lnTo>
                    <a:pt x="462" y="3636"/>
                  </a:lnTo>
                  <a:lnTo>
                    <a:pt x="451" y="3619"/>
                  </a:lnTo>
                  <a:lnTo>
                    <a:pt x="443" y="3606"/>
                  </a:lnTo>
                  <a:lnTo>
                    <a:pt x="436" y="3597"/>
                  </a:lnTo>
                  <a:lnTo>
                    <a:pt x="428" y="3592"/>
                  </a:lnTo>
                  <a:lnTo>
                    <a:pt x="420" y="3588"/>
                  </a:lnTo>
                  <a:lnTo>
                    <a:pt x="402" y="3585"/>
                  </a:lnTo>
                  <a:lnTo>
                    <a:pt x="377" y="3580"/>
                  </a:lnTo>
                  <a:lnTo>
                    <a:pt x="372" y="3579"/>
                  </a:lnTo>
                  <a:lnTo>
                    <a:pt x="368" y="3575"/>
                  </a:lnTo>
                  <a:lnTo>
                    <a:pt x="364" y="3571"/>
                  </a:lnTo>
                  <a:lnTo>
                    <a:pt x="360" y="3566"/>
                  </a:lnTo>
                  <a:lnTo>
                    <a:pt x="357" y="3553"/>
                  </a:lnTo>
                  <a:lnTo>
                    <a:pt x="353" y="3538"/>
                  </a:lnTo>
                  <a:lnTo>
                    <a:pt x="348" y="3506"/>
                  </a:lnTo>
                  <a:lnTo>
                    <a:pt x="342" y="3482"/>
                  </a:lnTo>
                  <a:lnTo>
                    <a:pt x="331" y="3459"/>
                  </a:lnTo>
                  <a:lnTo>
                    <a:pt x="313" y="3426"/>
                  </a:lnTo>
                  <a:lnTo>
                    <a:pt x="303" y="3409"/>
                  </a:lnTo>
                  <a:lnTo>
                    <a:pt x="296" y="3395"/>
                  </a:lnTo>
                  <a:lnTo>
                    <a:pt x="290" y="3383"/>
                  </a:lnTo>
                  <a:lnTo>
                    <a:pt x="289" y="3376"/>
                  </a:lnTo>
                  <a:lnTo>
                    <a:pt x="289" y="3373"/>
                  </a:lnTo>
                  <a:lnTo>
                    <a:pt x="290" y="3372"/>
                  </a:lnTo>
                  <a:lnTo>
                    <a:pt x="293" y="3372"/>
                  </a:lnTo>
                  <a:lnTo>
                    <a:pt x="294" y="3372"/>
                  </a:lnTo>
                  <a:lnTo>
                    <a:pt x="300" y="3373"/>
                  </a:lnTo>
                  <a:lnTo>
                    <a:pt x="306" y="3376"/>
                  </a:lnTo>
                  <a:lnTo>
                    <a:pt x="318" y="3382"/>
                  </a:lnTo>
                  <a:lnTo>
                    <a:pt x="324" y="3389"/>
                  </a:lnTo>
                  <a:lnTo>
                    <a:pt x="362" y="3424"/>
                  </a:lnTo>
                  <a:lnTo>
                    <a:pt x="363" y="3422"/>
                  </a:lnTo>
                  <a:lnTo>
                    <a:pt x="362" y="3408"/>
                  </a:lnTo>
                  <a:lnTo>
                    <a:pt x="359" y="3394"/>
                  </a:lnTo>
                  <a:lnTo>
                    <a:pt x="355" y="3381"/>
                  </a:lnTo>
                  <a:lnTo>
                    <a:pt x="350" y="3369"/>
                  </a:lnTo>
                  <a:lnTo>
                    <a:pt x="342" y="3359"/>
                  </a:lnTo>
                  <a:lnTo>
                    <a:pt x="332" y="3348"/>
                  </a:lnTo>
                  <a:lnTo>
                    <a:pt x="322" y="3341"/>
                  </a:lnTo>
                  <a:lnTo>
                    <a:pt x="309" y="3334"/>
                  </a:lnTo>
                  <a:lnTo>
                    <a:pt x="301" y="3329"/>
                  </a:lnTo>
                  <a:lnTo>
                    <a:pt x="294" y="3325"/>
                  </a:lnTo>
                  <a:lnTo>
                    <a:pt x="290" y="3321"/>
                  </a:lnTo>
                  <a:lnTo>
                    <a:pt x="288" y="3316"/>
                  </a:lnTo>
                  <a:lnTo>
                    <a:pt x="288" y="3311"/>
                  </a:lnTo>
                  <a:lnTo>
                    <a:pt x="288" y="3307"/>
                  </a:lnTo>
                  <a:lnTo>
                    <a:pt x="289" y="3302"/>
                  </a:lnTo>
                  <a:lnTo>
                    <a:pt x="292" y="3297"/>
                  </a:lnTo>
                  <a:lnTo>
                    <a:pt x="300" y="3288"/>
                  </a:lnTo>
                  <a:lnTo>
                    <a:pt x="310" y="3280"/>
                  </a:lnTo>
                  <a:lnTo>
                    <a:pt x="323" y="3273"/>
                  </a:lnTo>
                  <a:lnTo>
                    <a:pt x="335" y="3269"/>
                  </a:lnTo>
                  <a:lnTo>
                    <a:pt x="341" y="3268"/>
                  </a:lnTo>
                  <a:lnTo>
                    <a:pt x="349" y="3264"/>
                  </a:lnTo>
                  <a:lnTo>
                    <a:pt x="357" y="3259"/>
                  </a:lnTo>
                  <a:lnTo>
                    <a:pt x="363" y="3254"/>
                  </a:lnTo>
                  <a:lnTo>
                    <a:pt x="371" y="3247"/>
                  </a:lnTo>
                  <a:lnTo>
                    <a:pt x="375" y="3241"/>
                  </a:lnTo>
                  <a:lnTo>
                    <a:pt x="377" y="3238"/>
                  </a:lnTo>
                  <a:lnTo>
                    <a:pt x="377" y="3234"/>
                  </a:lnTo>
                  <a:lnTo>
                    <a:pt x="379" y="3232"/>
                  </a:lnTo>
                  <a:lnTo>
                    <a:pt x="377" y="3228"/>
                  </a:lnTo>
                  <a:lnTo>
                    <a:pt x="366" y="3232"/>
                  </a:lnTo>
                  <a:lnTo>
                    <a:pt x="351" y="3240"/>
                  </a:lnTo>
                  <a:lnTo>
                    <a:pt x="344" y="3242"/>
                  </a:lnTo>
                  <a:lnTo>
                    <a:pt x="337" y="3243"/>
                  </a:lnTo>
                  <a:lnTo>
                    <a:pt x="333" y="3243"/>
                  </a:lnTo>
                  <a:lnTo>
                    <a:pt x="331" y="3243"/>
                  </a:lnTo>
                  <a:lnTo>
                    <a:pt x="328" y="3242"/>
                  </a:lnTo>
                  <a:lnTo>
                    <a:pt x="325" y="3240"/>
                  </a:lnTo>
                  <a:lnTo>
                    <a:pt x="319" y="3232"/>
                  </a:lnTo>
                  <a:lnTo>
                    <a:pt x="313" y="3221"/>
                  </a:lnTo>
                  <a:lnTo>
                    <a:pt x="307" y="3210"/>
                  </a:lnTo>
                  <a:lnTo>
                    <a:pt x="302" y="3198"/>
                  </a:lnTo>
                  <a:lnTo>
                    <a:pt x="294" y="3174"/>
                  </a:lnTo>
                  <a:lnTo>
                    <a:pt x="288" y="3152"/>
                  </a:lnTo>
                  <a:lnTo>
                    <a:pt x="272" y="3126"/>
                  </a:lnTo>
                  <a:lnTo>
                    <a:pt x="256" y="3104"/>
                  </a:lnTo>
                  <a:lnTo>
                    <a:pt x="240" y="3083"/>
                  </a:lnTo>
                  <a:lnTo>
                    <a:pt x="223" y="3063"/>
                  </a:lnTo>
                  <a:lnTo>
                    <a:pt x="189" y="3026"/>
                  </a:lnTo>
                  <a:lnTo>
                    <a:pt x="152" y="2984"/>
                  </a:lnTo>
                  <a:lnTo>
                    <a:pt x="140" y="2973"/>
                  </a:lnTo>
                  <a:lnTo>
                    <a:pt x="123" y="2961"/>
                  </a:lnTo>
                  <a:lnTo>
                    <a:pt x="103" y="2949"/>
                  </a:lnTo>
                  <a:lnTo>
                    <a:pt x="81" y="2939"/>
                  </a:lnTo>
                  <a:lnTo>
                    <a:pt x="57" y="2930"/>
                  </a:lnTo>
                  <a:lnTo>
                    <a:pt x="35" y="2924"/>
                  </a:lnTo>
                  <a:lnTo>
                    <a:pt x="25" y="2921"/>
                  </a:lnTo>
                  <a:lnTo>
                    <a:pt x="16" y="2921"/>
                  </a:lnTo>
                  <a:lnTo>
                    <a:pt x="8" y="2921"/>
                  </a:lnTo>
                  <a:lnTo>
                    <a:pt x="0" y="2922"/>
                  </a:lnTo>
                  <a:lnTo>
                    <a:pt x="0" y="2922"/>
                  </a:lnTo>
                  <a:lnTo>
                    <a:pt x="0" y="2903"/>
                  </a:lnTo>
                  <a:lnTo>
                    <a:pt x="3" y="2882"/>
                  </a:lnTo>
                  <a:lnTo>
                    <a:pt x="4" y="2860"/>
                  </a:lnTo>
                  <a:lnTo>
                    <a:pt x="8" y="2837"/>
                  </a:lnTo>
                  <a:lnTo>
                    <a:pt x="12" y="2815"/>
                  </a:lnTo>
                  <a:lnTo>
                    <a:pt x="17" y="2793"/>
                  </a:lnTo>
                  <a:lnTo>
                    <a:pt x="24" y="2773"/>
                  </a:lnTo>
                  <a:lnTo>
                    <a:pt x="30" y="2755"/>
                  </a:lnTo>
                  <a:lnTo>
                    <a:pt x="34" y="2747"/>
                  </a:lnTo>
                  <a:lnTo>
                    <a:pt x="38" y="2740"/>
                  </a:lnTo>
                  <a:lnTo>
                    <a:pt x="43" y="2733"/>
                  </a:lnTo>
                  <a:lnTo>
                    <a:pt x="50" y="2727"/>
                  </a:lnTo>
                  <a:lnTo>
                    <a:pt x="61" y="2715"/>
                  </a:lnTo>
                  <a:lnTo>
                    <a:pt x="74" y="2703"/>
                  </a:lnTo>
                  <a:lnTo>
                    <a:pt x="87" y="2692"/>
                  </a:lnTo>
                  <a:lnTo>
                    <a:pt x="99" y="2680"/>
                  </a:lnTo>
                  <a:lnTo>
                    <a:pt x="104" y="2674"/>
                  </a:lnTo>
                  <a:lnTo>
                    <a:pt x="109" y="2666"/>
                  </a:lnTo>
                  <a:lnTo>
                    <a:pt x="113" y="2659"/>
                  </a:lnTo>
                  <a:lnTo>
                    <a:pt x="117" y="2650"/>
                  </a:lnTo>
                  <a:lnTo>
                    <a:pt x="125" y="2639"/>
                  </a:lnTo>
                  <a:lnTo>
                    <a:pt x="132" y="2628"/>
                  </a:lnTo>
                  <a:lnTo>
                    <a:pt x="140" y="2619"/>
                  </a:lnTo>
                  <a:lnTo>
                    <a:pt x="149" y="2610"/>
                  </a:lnTo>
                  <a:lnTo>
                    <a:pt x="153" y="2607"/>
                  </a:lnTo>
                  <a:lnTo>
                    <a:pt x="158" y="2604"/>
                  </a:lnTo>
                  <a:lnTo>
                    <a:pt x="164" y="2601"/>
                  </a:lnTo>
                  <a:lnTo>
                    <a:pt x="170" y="2600"/>
                  </a:lnTo>
                  <a:lnTo>
                    <a:pt x="176" y="2598"/>
                  </a:lnTo>
                  <a:lnTo>
                    <a:pt x="183" y="2597"/>
                  </a:lnTo>
                  <a:lnTo>
                    <a:pt x="191" y="2597"/>
                  </a:lnTo>
                  <a:lnTo>
                    <a:pt x="199" y="2598"/>
                  </a:lnTo>
                  <a:lnTo>
                    <a:pt x="213" y="2600"/>
                  </a:lnTo>
                  <a:lnTo>
                    <a:pt x="226" y="2601"/>
                  </a:lnTo>
                  <a:lnTo>
                    <a:pt x="237" y="2601"/>
                  </a:lnTo>
                  <a:lnTo>
                    <a:pt x="246" y="2598"/>
                  </a:lnTo>
                  <a:lnTo>
                    <a:pt x="256" y="2594"/>
                  </a:lnTo>
                  <a:lnTo>
                    <a:pt x="265" y="2588"/>
                  </a:lnTo>
                  <a:lnTo>
                    <a:pt x="272" y="2579"/>
                  </a:lnTo>
                  <a:lnTo>
                    <a:pt x="281" y="2567"/>
                  </a:lnTo>
                  <a:lnTo>
                    <a:pt x="287" y="2560"/>
                  </a:lnTo>
                  <a:lnTo>
                    <a:pt x="288" y="2553"/>
                  </a:lnTo>
                  <a:lnTo>
                    <a:pt x="287" y="2548"/>
                  </a:lnTo>
                  <a:lnTo>
                    <a:pt x="284" y="2544"/>
                  </a:lnTo>
                  <a:lnTo>
                    <a:pt x="279" y="2539"/>
                  </a:lnTo>
                  <a:lnTo>
                    <a:pt x="274" y="2536"/>
                  </a:lnTo>
                  <a:lnTo>
                    <a:pt x="266" y="2532"/>
                  </a:lnTo>
                  <a:lnTo>
                    <a:pt x="258" y="2528"/>
                  </a:lnTo>
                  <a:lnTo>
                    <a:pt x="250" y="2525"/>
                  </a:lnTo>
                  <a:lnTo>
                    <a:pt x="243" y="2521"/>
                  </a:lnTo>
                  <a:lnTo>
                    <a:pt x="233" y="2515"/>
                  </a:lnTo>
                  <a:lnTo>
                    <a:pt x="227" y="2509"/>
                  </a:lnTo>
                  <a:lnTo>
                    <a:pt x="221" y="2501"/>
                  </a:lnTo>
                  <a:lnTo>
                    <a:pt x="215" y="2493"/>
                  </a:lnTo>
                  <a:lnTo>
                    <a:pt x="213" y="2483"/>
                  </a:lnTo>
                  <a:lnTo>
                    <a:pt x="211" y="2471"/>
                  </a:lnTo>
                  <a:lnTo>
                    <a:pt x="213" y="2442"/>
                  </a:lnTo>
                  <a:lnTo>
                    <a:pt x="217" y="2411"/>
                  </a:lnTo>
                  <a:lnTo>
                    <a:pt x="222" y="2381"/>
                  </a:lnTo>
                  <a:lnTo>
                    <a:pt x="228" y="2351"/>
                  </a:lnTo>
                  <a:lnTo>
                    <a:pt x="233" y="2333"/>
                  </a:lnTo>
                  <a:lnTo>
                    <a:pt x="239" y="2316"/>
                  </a:lnTo>
                  <a:lnTo>
                    <a:pt x="246" y="2299"/>
                  </a:lnTo>
                  <a:lnTo>
                    <a:pt x="254" y="2285"/>
                  </a:lnTo>
                  <a:lnTo>
                    <a:pt x="263" y="2271"/>
                  </a:lnTo>
                  <a:lnTo>
                    <a:pt x="275" y="2258"/>
                  </a:lnTo>
                  <a:lnTo>
                    <a:pt x="287" y="2245"/>
                  </a:lnTo>
                  <a:lnTo>
                    <a:pt x="301" y="2232"/>
                  </a:lnTo>
                  <a:lnTo>
                    <a:pt x="372" y="2171"/>
                  </a:lnTo>
                  <a:lnTo>
                    <a:pt x="376" y="2167"/>
                  </a:lnTo>
                  <a:lnTo>
                    <a:pt x="379" y="2162"/>
                  </a:lnTo>
                  <a:lnTo>
                    <a:pt x="379" y="2158"/>
                  </a:lnTo>
                  <a:lnTo>
                    <a:pt x="377" y="2153"/>
                  </a:lnTo>
                  <a:lnTo>
                    <a:pt x="373" y="2142"/>
                  </a:lnTo>
                  <a:lnTo>
                    <a:pt x="366" y="2129"/>
                  </a:lnTo>
                  <a:lnTo>
                    <a:pt x="357" y="2118"/>
                  </a:lnTo>
                  <a:lnTo>
                    <a:pt x="348" y="2105"/>
                  </a:lnTo>
                  <a:lnTo>
                    <a:pt x="344" y="2098"/>
                  </a:lnTo>
                  <a:lnTo>
                    <a:pt x="341" y="2091"/>
                  </a:lnTo>
                  <a:lnTo>
                    <a:pt x="338" y="2084"/>
                  </a:lnTo>
                  <a:lnTo>
                    <a:pt x="338" y="2078"/>
                  </a:lnTo>
                  <a:lnTo>
                    <a:pt x="340" y="2049"/>
                  </a:lnTo>
                  <a:lnTo>
                    <a:pt x="340" y="2023"/>
                  </a:lnTo>
                  <a:lnTo>
                    <a:pt x="340" y="2010"/>
                  </a:lnTo>
                  <a:lnTo>
                    <a:pt x="338" y="1997"/>
                  </a:lnTo>
                  <a:lnTo>
                    <a:pt x="336" y="1983"/>
                  </a:lnTo>
                  <a:lnTo>
                    <a:pt x="331" y="1969"/>
                  </a:lnTo>
                  <a:lnTo>
                    <a:pt x="328" y="1958"/>
                  </a:lnTo>
                  <a:lnTo>
                    <a:pt x="328" y="1948"/>
                  </a:lnTo>
                  <a:lnTo>
                    <a:pt x="328" y="1938"/>
                  </a:lnTo>
                  <a:lnTo>
                    <a:pt x="329" y="1927"/>
                  </a:lnTo>
                  <a:lnTo>
                    <a:pt x="331" y="1917"/>
                  </a:lnTo>
                  <a:lnTo>
                    <a:pt x="332" y="1907"/>
                  </a:lnTo>
                  <a:lnTo>
                    <a:pt x="332" y="1896"/>
                  </a:lnTo>
                  <a:lnTo>
                    <a:pt x="331" y="1886"/>
                  </a:lnTo>
                  <a:lnTo>
                    <a:pt x="331" y="1879"/>
                  </a:lnTo>
                  <a:lnTo>
                    <a:pt x="331" y="1873"/>
                  </a:lnTo>
                  <a:lnTo>
                    <a:pt x="332" y="1868"/>
                  </a:lnTo>
                  <a:lnTo>
                    <a:pt x="335" y="1863"/>
                  </a:lnTo>
                  <a:lnTo>
                    <a:pt x="338" y="1854"/>
                  </a:lnTo>
                  <a:lnTo>
                    <a:pt x="342" y="1843"/>
                  </a:lnTo>
                  <a:lnTo>
                    <a:pt x="445" y="1868"/>
                  </a:lnTo>
                  <a:lnTo>
                    <a:pt x="471" y="1837"/>
                  </a:lnTo>
                  <a:lnTo>
                    <a:pt x="490" y="1813"/>
                  </a:lnTo>
                  <a:lnTo>
                    <a:pt x="513" y="1784"/>
                  </a:lnTo>
                  <a:lnTo>
                    <a:pt x="524" y="1768"/>
                  </a:lnTo>
                  <a:lnTo>
                    <a:pt x="533" y="1754"/>
                  </a:lnTo>
                  <a:lnTo>
                    <a:pt x="539" y="1738"/>
                  </a:lnTo>
                  <a:lnTo>
                    <a:pt x="543" y="1725"/>
                  </a:lnTo>
                  <a:lnTo>
                    <a:pt x="544" y="1712"/>
                  </a:lnTo>
                  <a:lnTo>
                    <a:pt x="543" y="1695"/>
                  </a:lnTo>
                  <a:lnTo>
                    <a:pt x="542" y="1677"/>
                  </a:lnTo>
                  <a:lnTo>
                    <a:pt x="539" y="1659"/>
                  </a:lnTo>
                  <a:lnTo>
                    <a:pt x="538" y="1641"/>
                  </a:lnTo>
                  <a:lnTo>
                    <a:pt x="538" y="1624"/>
                  </a:lnTo>
                  <a:lnTo>
                    <a:pt x="539" y="1618"/>
                  </a:lnTo>
                  <a:lnTo>
                    <a:pt x="542" y="1611"/>
                  </a:lnTo>
                  <a:lnTo>
                    <a:pt x="544" y="1606"/>
                  </a:lnTo>
                  <a:lnTo>
                    <a:pt x="548" y="1601"/>
                  </a:lnTo>
                  <a:lnTo>
                    <a:pt x="556" y="1597"/>
                  </a:lnTo>
                  <a:lnTo>
                    <a:pt x="564" y="1594"/>
                  </a:lnTo>
                  <a:lnTo>
                    <a:pt x="573" y="1594"/>
                  </a:lnTo>
                  <a:lnTo>
                    <a:pt x="582" y="1593"/>
                  </a:lnTo>
                  <a:lnTo>
                    <a:pt x="592" y="1592"/>
                  </a:lnTo>
                  <a:lnTo>
                    <a:pt x="603" y="1591"/>
                  </a:lnTo>
                  <a:lnTo>
                    <a:pt x="612" y="1587"/>
                  </a:lnTo>
                  <a:lnTo>
                    <a:pt x="622" y="1581"/>
                  </a:lnTo>
                  <a:lnTo>
                    <a:pt x="631" y="1572"/>
                  </a:lnTo>
                  <a:lnTo>
                    <a:pt x="639" y="1562"/>
                  </a:lnTo>
                  <a:lnTo>
                    <a:pt x="647" y="1549"/>
                  </a:lnTo>
                  <a:lnTo>
                    <a:pt x="655" y="1535"/>
                  </a:lnTo>
                  <a:lnTo>
                    <a:pt x="660" y="1521"/>
                  </a:lnTo>
                  <a:lnTo>
                    <a:pt x="665" y="1506"/>
                  </a:lnTo>
                  <a:lnTo>
                    <a:pt x="669" y="1493"/>
                  </a:lnTo>
                  <a:lnTo>
                    <a:pt x="673" y="1480"/>
                  </a:lnTo>
                  <a:lnTo>
                    <a:pt x="677" y="1461"/>
                  </a:lnTo>
                  <a:lnTo>
                    <a:pt x="680" y="1443"/>
                  </a:lnTo>
                  <a:lnTo>
                    <a:pt x="684" y="1423"/>
                  </a:lnTo>
                  <a:lnTo>
                    <a:pt x="687" y="1404"/>
                  </a:lnTo>
                  <a:lnTo>
                    <a:pt x="687" y="1390"/>
                  </a:lnTo>
                  <a:lnTo>
                    <a:pt x="686" y="1375"/>
                  </a:lnTo>
                  <a:lnTo>
                    <a:pt x="684" y="1369"/>
                  </a:lnTo>
                  <a:lnTo>
                    <a:pt x="684" y="1361"/>
                  </a:lnTo>
                  <a:lnTo>
                    <a:pt x="686" y="1355"/>
                  </a:lnTo>
                  <a:lnTo>
                    <a:pt x="687" y="1348"/>
                  </a:lnTo>
                  <a:lnTo>
                    <a:pt x="690" y="1342"/>
                  </a:lnTo>
                  <a:lnTo>
                    <a:pt x="693" y="1335"/>
                  </a:lnTo>
                  <a:lnTo>
                    <a:pt x="699" y="1330"/>
                  </a:lnTo>
                  <a:lnTo>
                    <a:pt x="704" y="1325"/>
                  </a:lnTo>
                  <a:lnTo>
                    <a:pt x="717" y="1316"/>
                  </a:lnTo>
                  <a:lnTo>
                    <a:pt x="730" y="1309"/>
                  </a:lnTo>
                  <a:lnTo>
                    <a:pt x="745" y="1303"/>
                  </a:lnTo>
                  <a:lnTo>
                    <a:pt x="761" y="1299"/>
                  </a:lnTo>
                  <a:lnTo>
                    <a:pt x="776" y="1295"/>
                  </a:lnTo>
                  <a:lnTo>
                    <a:pt x="789" y="1293"/>
                  </a:lnTo>
                  <a:lnTo>
                    <a:pt x="816" y="1287"/>
                  </a:lnTo>
                  <a:lnTo>
                    <a:pt x="840" y="1281"/>
                  </a:lnTo>
                  <a:lnTo>
                    <a:pt x="863" y="1272"/>
                  </a:lnTo>
                  <a:lnTo>
                    <a:pt x="888" y="1263"/>
                  </a:lnTo>
                  <a:lnTo>
                    <a:pt x="895" y="1259"/>
                  </a:lnTo>
                  <a:lnTo>
                    <a:pt x="902" y="1256"/>
                  </a:lnTo>
                  <a:lnTo>
                    <a:pt x="907" y="1251"/>
                  </a:lnTo>
                  <a:lnTo>
                    <a:pt x="914" y="1247"/>
                  </a:lnTo>
                  <a:lnTo>
                    <a:pt x="924" y="1236"/>
                  </a:lnTo>
                  <a:lnTo>
                    <a:pt x="934" y="1224"/>
                  </a:lnTo>
                  <a:lnTo>
                    <a:pt x="942" y="1211"/>
                  </a:lnTo>
                  <a:lnTo>
                    <a:pt x="950" y="1197"/>
                  </a:lnTo>
                  <a:lnTo>
                    <a:pt x="955" y="1184"/>
                  </a:lnTo>
                  <a:lnTo>
                    <a:pt x="962" y="1171"/>
                  </a:lnTo>
                  <a:lnTo>
                    <a:pt x="960" y="1164"/>
                  </a:lnTo>
                  <a:lnTo>
                    <a:pt x="959" y="1159"/>
                  </a:lnTo>
                  <a:lnTo>
                    <a:pt x="956" y="1154"/>
                  </a:lnTo>
                  <a:lnTo>
                    <a:pt x="954" y="1149"/>
                  </a:lnTo>
                  <a:lnTo>
                    <a:pt x="946" y="1141"/>
                  </a:lnTo>
                  <a:lnTo>
                    <a:pt x="937" y="1133"/>
                  </a:lnTo>
                  <a:lnTo>
                    <a:pt x="927" y="1127"/>
                  </a:lnTo>
                  <a:lnTo>
                    <a:pt x="916" y="1120"/>
                  </a:lnTo>
                  <a:lnTo>
                    <a:pt x="907" y="1113"/>
                  </a:lnTo>
                  <a:lnTo>
                    <a:pt x="899" y="1103"/>
                  </a:lnTo>
                  <a:lnTo>
                    <a:pt x="894" y="1096"/>
                  </a:lnTo>
                  <a:lnTo>
                    <a:pt x="890" y="1085"/>
                  </a:lnTo>
                  <a:lnTo>
                    <a:pt x="889" y="1072"/>
                  </a:lnTo>
                  <a:lnTo>
                    <a:pt x="888" y="1059"/>
                  </a:lnTo>
                  <a:lnTo>
                    <a:pt x="888" y="1046"/>
                  </a:lnTo>
                  <a:lnTo>
                    <a:pt x="889" y="1034"/>
                  </a:lnTo>
                  <a:lnTo>
                    <a:pt x="890" y="1022"/>
                  </a:lnTo>
                  <a:lnTo>
                    <a:pt x="892" y="1011"/>
                  </a:lnTo>
                  <a:lnTo>
                    <a:pt x="895" y="997"/>
                  </a:lnTo>
                  <a:lnTo>
                    <a:pt x="899" y="986"/>
                  </a:lnTo>
                  <a:lnTo>
                    <a:pt x="901" y="979"/>
                  </a:lnTo>
                  <a:lnTo>
                    <a:pt x="902" y="974"/>
                  </a:lnTo>
                  <a:lnTo>
                    <a:pt x="902" y="966"/>
                  </a:lnTo>
                  <a:lnTo>
                    <a:pt x="899" y="960"/>
                  </a:lnTo>
                  <a:lnTo>
                    <a:pt x="885" y="954"/>
                  </a:lnTo>
                  <a:lnTo>
                    <a:pt x="871" y="949"/>
                  </a:lnTo>
                  <a:lnTo>
                    <a:pt x="857" y="943"/>
                  </a:lnTo>
                  <a:lnTo>
                    <a:pt x="844" y="935"/>
                  </a:lnTo>
                  <a:lnTo>
                    <a:pt x="831" y="929"/>
                  </a:lnTo>
                  <a:lnTo>
                    <a:pt x="818" y="921"/>
                  </a:lnTo>
                  <a:lnTo>
                    <a:pt x="805" y="916"/>
                  </a:lnTo>
                  <a:lnTo>
                    <a:pt x="789" y="912"/>
                  </a:lnTo>
                  <a:lnTo>
                    <a:pt x="783" y="904"/>
                  </a:lnTo>
                  <a:lnTo>
                    <a:pt x="775" y="900"/>
                  </a:lnTo>
                  <a:lnTo>
                    <a:pt x="766" y="896"/>
                  </a:lnTo>
                  <a:lnTo>
                    <a:pt x="757" y="896"/>
                  </a:lnTo>
                  <a:lnTo>
                    <a:pt x="748" y="896"/>
                  </a:lnTo>
                  <a:lnTo>
                    <a:pt x="737" y="897"/>
                  </a:lnTo>
                  <a:lnTo>
                    <a:pt x="727" y="900"/>
                  </a:lnTo>
                  <a:lnTo>
                    <a:pt x="718" y="903"/>
                  </a:lnTo>
                  <a:lnTo>
                    <a:pt x="697" y="908"/>
                  </a:lnTo>
                  <a:lnTo>
                    <a:pt x="677" y="910"/>
                  </a:lnTo>
                  <a:lnTo>
                    <a:pt x="667" y="910"/>
                  </a:lnTo>
                  <a:lnTo>
                    <a:pt x="658" y="908"/>
                  </a:lnTo>
                  <a:lnTo>
                    <a:pt x="649" y="904"/>
                  </a:lnTo>
                  <a:lnTo>
                    <a:pt x="642" y="899"/>
                  </a:lnTo>
                  <a:lnTo>
                    <a:pt x="620" y="879"/>
                  </a:lnTo>
                  <a:lnTo>
                    <a:pt x="591" y="853"/>
                  </a:lnTo>
                  <a:lnTo>
                    <a:pt x="576" y="842"/>
                  </a:lnTo>
                  <a:lnTo>
                    <a:pt x="560" y="831"/>
                  </a:lnTo>
                  <a:lnTo>
                    <a:pt x="553" y="828"/>
                  </a:lnTo>
                  <a:lnTo>
                    <a:pt x="546" y="825"/>
                  </a:lnTo>
                  <a:lnTo>
                    <a:pt x="541" y="822"/>
                  </a:lnTo>
                  <a:lnTo>
                    <a:pt x="535" y="821"/>
                  </a:lnTo>
                  <a:lnTo>
                    <a:pt x="521" y="822"/>
                  </a:lnTo>
                  <a:lnTo>
                    <a:pt x="509" y="825"/>
                  </a:lnTo>
                  <a:lnTo>
                    <a:pt x="498" y="829"/>
                  </a:lnTo>
                  <a:lnTo>
                    <a:pt x="487" y="831"/>
                  </a:lnTo>
                  <a:lnTo>
                    <a:pt x="477" y="834"/>
                  </a:lnTo>
                  <a:lnTo>
                    <a:pt x="467" y="834"/>
                  </a:lnTo>
                  <a:lnTo>
                    <a:pt x="460" y="833"/>
                  </a:lnTo>
                  <a:lnTo>
                    <a:pt x="455" y="830"/>
                  </a:lnTo>
                  <a:lnTo>
                    <a:pt x="449" y="828"/>
                  </a:lnTo>
                  <a:lnTo>
                    <a:pt x="441" y="822"/>
                  </a:lnTo>
                  <a:lnTo>
                    <a:pt x="437" y="818"/>
                  </a:lnTo>
                  <a:lnTo>
                    <a:pt x="432" y="813"/>
                  </a:lnTo>
                  <a:lnTo>
                    <a:pt x="428" y="808"/>
                  </a:lnTo>
                  <a:lnTo>
                    <a:pt x="424" y="802"/>
                  </a:lnTo>
                  <a:lnTo>
                    <a:pt x="417" y="789"/>
                  </a:lnTo>
                  <a:lnTo>
                    <a:pt x="414" y="774"/>
                  </a:lnTo>
                  <a:lnTo>
                    <a:pt x="411" y="759"/>
                  </a:lnTo>
                  <a:lnTo>
                    <a:pt x="411" y="745"/>
                  </a:lnTo>
                  <a:lnTo>
                    <a:pt x="412" y="737"/>
                  </a:lnTo>
                  <a:lnTo>
                    <a:pt x="415" y="730"/>
                  </a:lnTo>
                  <a:lnTo>
                    <a:pt x="417" y="724"/>
                  </a:lnTo>
                  <a:lnTo>
                    <a:pt x="420" y="719"/>
                  </a:lnTo>
                  <a:lnTo>
                    <a:pt x="428" y="710"/>
                  </a:lnTo>
                  <a:lnTo>
                    <a:pt x="438" y="698"/>
                  </a:lnTo>
                  <a:lnTo>
                    <a:pt x="442" y="692"/>
                  </a:lnTo>
                  <a:lnTo>
                    <a:pt x="446" y="686"/>
                  </a:lnTo>
                  <a:lnTo>
                    <a:pt x="449" y="681"/>
                  </a:lnTo>
                  <a:lnTo>
                    <a:pt x="449" y="677"/>
                  </a:lnTo>
                  <a:lnTo>
                    <a:pt x="436" y="679"/>
                  </a:lnTo>
                  <a:lnTo>
                    <a:pt x="424" y="680"/>
                  </a:lnTo>
                  <a:lnTo>
                    <a:pt x="412" y="684"/>
                  </a:lnTo>
                  <a:lnTo>
                    <a:pt x="401" y="686"/>
                  </a:lnTo>
                  <a:lnTo>
                    <a:pt x="390" y="689"/>
                  </a:lnTo>
                  <a:lnTo>
                    <a:pt x="379" y="690"/>
                  </a:lnTo>
                  <a:lnTo>
                    <a:pt x="366" y="690"/>
                  </a:lnTo>
                  <a:lnTo>
                    <a:pt x="351" y="688"/>
                  </a:lnTo>
                  <a:lnTo>
                    <a:pt x="333" y="682"/>
                  </a:lnTo>
                  <a:lnTo>
                    <a:pt x="320" y="680"/>
                  </a:lnTo>
                  <a:lnTo>
                    <a:pt x="310" y="681"/>
                  </a:lnTo>
                  <a:lnTo>
                    <a:pt x="302" y="682"/>
                  </a:lnTo>
                  <a:lnTo>
                    <a:pt x="288" y="693"/>
                  </a:lnTo>
                  <a:lnTo>
                    <a:pt x="262" y="704"/>
                  </a:lnTo>
                  <a:lnTo>
                    <a:pt x="211" y="724"/>
                  </a:lnTo>
                  <a:lnTo>
                    <a:pt x="211" y="724"/>
                  </a:lnTo>
                  <a:lnTo>
                    <a:pt x="205" y="719"/>
                  </a:lnTo>
                  <a:lnTo>
                    <a:pt x="197" y="712"/>
                  </a:lnTo>
                  <a:lnTo>
                    <a:pt x="193" y="710"/>
                  </a:lnTo>
                  <a:lnTo>
                    <a:pt x="189" y="706"/>
                  </a:lnTo>
                  <a:lnTo>
                    <a:pt x="187" y="701"/>
                  </a:lnTo>
                  <a:lnTo>
                    <a:pt x="187" y="697"/>
                  </a:lnTo>
                  <a:lnTo>
                    <a:pt x="189" y="675"/>
                  </a:lnTo>
                  <a:lnTo>
                    <a:pt x="193" y="654"/>
                  </a:lnTo>
                  <a:lnTo>
                    <a:pt x="199" y="645"/>
                  </a:lnTo>
                  <a:lnTo>
                    <a:pt x="204" y="637"/>
                  </a:lnTo>
                  <a:lnTo>
                    <a:pt x="208" y="633"/>
                  </a:lnTo>
                  <a:lnTo>
                    <a:pt x="213" y="631"/>
                  </a:lnTo>
                  <a:lnTo>
                    <a:pt x="218" y="627"/>
                  </a:lnTo>
                  <a:lnTo>
                    <a:pt x="223" y="625"/>
                  </a:lnTo>
                  <a:lnTo>
                    <a:pt x="250" y="618"/>
                  </a:lnTo>
                  <a:lnTo>
                    <a:pt x="283" y="606"/>
                  </a:lnTo>
                  <a:lnTo>
                    <a:pt x="300" y="601"/>
                  </a:lnTo>
                  <a:lnTo>
                    <a:pt x="314" y="593"/>
                  </a:lnTo>
                  <a:lnTo>
                    <a:pt x="325" y="585"/>
                  </a:lnTo>
                  <a:lnTo>
                    <a:pt x="335" y="578"/>
                  </a:lnTo>
                  <a:lnTo>
                    <a:pt x="341" y="568"/>
                  </a:lnTo>
                  <a:lnTo>
                    <a:pt x="345" y="562"/>
                  </a:lnTo>
                  <a:lnTo>
                    <a:pt x="345" y="559"/>
                  </a:lnTo>
                  <a:lnTo>
                    <a:pt x="345" y="558"/>
                  </a:lnTo>
                  <a:lnTo>
                    <a:pt x="344" y="557"/>
                  </a:lnTo>
                  <a:lnTo>
                    <a:pt x="341" y="557"/>
                  </a:lnTo>
                  <a:lnTo>
                    <a:pt x="328" y="559"/>
                  </a:lnTo>
                  <a:lnTo>
                    <a:pt x="309" y="566"/>
                  </a:lnTo>
                  <a:lnTo>
                    <a:pt x="288" y="574"/>
                  </a:lnTo>
                  <a:lnTo>
                    <a:pt x="268" y="578"/>
                  </a:lnTo>
                  <a:lnTo>
                    <a:pt x="259" y="579"/>
                  </a:lnTo>
                  <a:lnTo>
                    <a:pt x="253" y="578"/>
                  </a:lnTo>
                  <a:lnTo>
                    <a:pt x="250" y="576"/>
                  </a:lnTo>
                  <a:lnTo>
                    <a:pt x="249" y="574"/>
                  </a:lnTo>
                  <a:lnTo>
                    <a:pt x="248" y="571"/>
                  </a:lnTo>
                  <a:lnTo>
                    <a:pt x="248" y="567"/>
                  </a:lnTo>
                  <a:lnTo>
                    <a:pt x="249" y="558"/>
                  </a:lnTo>
                  <a:lnTo>
                    <a:pt x="253" y="550"/>
                  </a:lnTo>
                  <a:lnTo>
                    <a:pt x="258" y="544"/>
                  </a:lnTo>
                  <a:lnTo>
                    <a:pt x="265" y="539"/>
                  </a:lnTo>
                  <a:lnTo>
                    <a:pt x="279" y="530"/>
                  </a:lnTo>
                  <a:lnTo>
                    <a:pt x="293" y="522"/>
                  </a:lnTo>
                  <a:lnTo>
                    <a:pt x="313" y="515"/>
                  </a:lnTo>
                  <a:lnTo>
                    <a:pt x="332" y="510"/>
                  </a:lnTo>
                  <a:lnTo>
                    <a:pt x="341" y="508"/>
                  </a:lnTo>
                  <a:lnTo>
                    <a:pt x="349" y="502"/>
                  </a:lnTo>
                  <a:lnTo>
                    <a:pt x="351" y="500"/>
                  </a:lnTo>
                  <a:lnTo>
                    <a:pt x="354" y="496"/>
                  </a:lnTo>
                  <a:lnTo>
                    <a:pt x="357" y="491"/>
                  </a:lnTo>
                  <a:lnTo>
                    <a:pt x="359" y="486"/>
                  </a:lnTo>
                  <a:lnTo>
                    <a:pt x="360" y="480"/>
                  </a:lnTo>
                  <a:lnTo>
                    <a:pt x="359" y="476"/>
                  </a:lnTo>
                  <a:lnTo>
                    <a:pt x="357" y="474"/>
                  </a:lnTo>
                  <a:lnTo>
                    <a:pt x="351" y="473"/>
                  </a:lnTo>
                  <a:lnTo>
                    <a:pt x="338" y="471"/>
                  </a:lnTo>
                  <a:lnTo>
                    <a:pt x="323" y="473"/>
                  </a:lnTo>
                  <a:lnTo>
                    <a:pt x="305" y="475"/>
                  </a:lnTo>
                  <a:lnTo>
                    <a:pt x="288" y="476"/>
                  </a:lnTo>
                  <a:lnTo>
                    <a:pt x="280" y="476"/>
                  </a:lnTo>
                  <a:lnTo>
                    <a:pt x="272" y="475"/>
                  </a:lnTo>
                  <a:lnTo>
                    <a:pt x="266" y="473"/>
                  </a:lnTo>
                  <a:lnTo>
                    <a:pt x="262" y="470"/>
                  </a:lnTo>
                  <a:lnTo>
                    <a:pt x="259" y="467"/>
                  </a:lnTo>
                  <a:lnTo>
                    <a:pt x="259" y="464"/>
                  </a:lnTo>
                  <a:lnTo>
                    <a:pt x="262" y="461"/>
                  </a:lnTo>
                  <a:lnTo>
                    <a:pt x="265" y="457"/>
                  </a:lnTo>
                  <a:lnTo>
                    <a:pt x="274" y="448"/>
                  </a:lnTo>
                  <a:lnTo>
                    <a:pt x="285" y="438"/>
                  </a:lnTo>
                  <a:lnTo>
                    <a:pt x="298" y="427"/>
                  </a:lnTo>
                  <a:lnTo>
                    <a:pt x="311" y="417"/>
                  </a:lnTo>
                  <a:lnTo>
                    <a:pt x="322" y="407"/>
                  </a:lnTo>
                  <a:lnTo>
                    <a:pt x="329" y="397"/>
                  </a:lnTo>
                  <a:lnTo>
                    <a:pt x="340" y="385"/>
                  </a:lnTo>
                  <a:lnTo>
                    <a:pt x="351" y="373"/>
                  </a:lnTo>
                  <a:lnTo>
                    <a:pt x="354" y="370"/>
                  </a:lnTo>
                  <a:lnTo>
                    <a:pt x="355" y="368"/>
                  </a:lnTo>
                  <a:lnTo>
                    <a:pt x="355" y="365"/>
                  </a:lnTo>
                  <a:lnTo>
                    <a:pt x="354" y="364"/>
                  </a:lnTo>
                  <a:lnTo>
                    <a:pt x="353" y="362"/>
                  </a:lnTo>
                  <a:lnTo>
                    <a:pt x="350" y="361"/>
                  </a:lnTo>
                  <a:lnTo>
                    <a:pt x="345" y="361"/>
                  </a:lnTo>
                  <a:lnTo>
                    <a:pt x="338" y="361"/>
                  </a:lnTo>
                  <a:lnTo>
                    <a:pt x="328" y="361"/>
                  </a:lnTo>
                  <a:lnTo>
                    <a:pt x="318" y="364"/>
                  </a:lnTo>
                  <a:lnTo>
                    <a:pt x="309" y="366"/>
                  </a:lnTo>
                  <a:lnTo>
                    <a:pt x="300" y="370"/>
                  </a:lnTo>
                  <a:lnTo>
                    <a:pt x="290" y="377"/>
                  </a:lnTo>
                  <a:lnTo>
                    <a:pt x="281" y="383"/>
                  </a:lnTo>
                  <a:lnTo>
                    <a:pt x="275" y="391"/>
                  </a:lnTo>
                  <a:lnTo>
                    <a:pt x="267" y="400"/>
                  </a:lnTo>
                  <a:lnTo>
                    <a:pt x="262" y="407"/>
                  </a:lnTo>
                  <a:lnTo>
                    <a:pt x="257" y="413"/>
                  </a:lnTo>
                  <a:lnTo>
                    <a:pt x="252" y="417"/>
                  </a:lnTo>
                  <a:lnTo>
                    <a:pt x="248" y="421"/>
                  </a:lnTo>
                  <a:lnTo>
                    <a:pt x="244" y="422"/>
                  </a:lnTo>
                  <a:lnTo>
                    <a:pt x="240" y="423"/>
                  </a:lnTo>
                  <a:lnTo>
                    <a:pt x="236" y="422"/>
                  </a:lnTo>
                  <a:lnTo>
                    <a:pt x="233" y="421"/>
                  </a:lnTo>
                  <a:lnTo>
                    <a:pt x="232" y="418"/>
                  </a:lnTo>
                  <a:lnTo>
                    <a:pt x="230" y="416"/>
                  </a:lnTo>
                  <a:lnTo>
                    <a:pt x="228" y="410"/>
                  </a:lnTo>
                  <a:lnTo>
                    <a:pt x="228" y="405"/>
                  </a:lnTo>
                  <a:lnTo>
                    <a:pt x="228" y="392"/>
                  </a:lnTo>
                  <a:lnTo>
                    <a:pt x="230" y="377"/>
                  </a:lnTo>
                  <a:lnTo>
                    <a:pt x="245" y="361"/>
                  </a:lnTo>
                  <a:lnTo>
                    <a:pt x="261" y="346"/>
                  </a:lnTo>
                  <a:lnTo>
                    <a:pt x="276" y="330"/>
                  </a:lnTo>
                  <a:lnTo>
                    <a:pt x="290" y="315"/>
                  </a:lnTo>
                  <a:lnTo>
                    <a:pt x="296" y="311"/>
                  </a:lnTo>
                  <a:lnTo>
                    <a:pt x="302" y="307"/>
                  </a:lnTo>
                  <a:lnTo>
                    <a:pt x="309" y="304"/>
                  </a:lnTo>
                  <a:lnTo>
                    <a:pt x="315" y="302"/>
                  </a:lnTo>
                  <a:lnTo>
                    <a:pt x="320" y="299"/>
                  </a:lnTo>
                  <a:lnTo>
                    <a:pt x="323" y="294"/>
                  </a:lnTo>
                  <a:lnTo>
                    <a:pt x="324" y="291"/>
                  </a:lnTo>
                  <a:lnTo>
                    <a:pt x="324" y="287"/>
                  </a:lnTo>
                  <a:lnTo>
                    <a:pt x="324" y="283"/>
                  </a:lnTo>
                  <a:lnTo>
                    <a:pt x="323" y="278"/>
                  </a:lnTo>
                  <a:lnTo>
                    <a:pt x="322" y="277"/>
                  </a:lnTo>
                  <a:lnTo>
                    <a:pt x="302" y="283"/>
                  </a:lnTo>
                  <a:lnTo>
                    <a:pt x="274" y="296"/>
                  </a:lnTo>
                  <a:lnTo>
                    <a:pt x="267" y="299"/>
                  </a:lnTo>
                  <a:lnTo>
                    <a:pt x="261" y="300"/>
                  </a:lnTo>
                  <a:lnTo>
                    <a:pt x="256" y="300"/>
                  </a:lnTo>
                  <a:lnTo>
                    <a:pt x="252" y="300"/>
                  </a:lnTo>
                  <a:lnTo>
                    <a:pt x="249" y="298"/>
                  </a:lnTo>
                  <a:lnTo>
                    <a:pt x="246" y="295"/>
                  </a:lnTo>
                  <a:lnTo>
                    <a:pt x="248" y="290"/>
                  </a:lnTo>
                  <a:lnTo>
                    <a:pt x="249" y="282"/>
                  </a:lnTo>
                  <a:lnTo>
                    <a:pt x="252" y="273"/>
                  </a:lnTo>
                  <a:lnTo>
                    <a:pt x="253" y="264"/>
                  </a:lnTo>
                  <a:lnTo>
                    <a:pt x="253" y="258"/>
                  </a:lnTo>
                  <a:lnTo>
                    <a:pt x="250" y="252"/>
                  </a:lnTo>
                  <a:lnTo>
                    <a:pt x="248" y="248"/>
                  </a:lnTo>
                  <a:lnTo>
                    <a:pt x="244" y="245"/>
                  </a:lnTo>
                  <a:lnTo>
                    <a:pt x="240" y="241"/>
                  </a:lnTo>
                  <a:lnTo>
                    <a:pt x="235" y="238"/>
                  </a:lnTo>
                  <a:lnTo>
                    <a:pt x="226" y="234"/>
                  </a:lnTo>
                  <a:lnTo>
                    <a:pt x="218" y="230"/>
                  </a:lnTo>
                  <a:lnTo>
                    <a:pt x="215" y="228"/>
                  </a:lnTo>
                  <a:lnTo>
                    <a:pt x="215" y="225"/>
                  </a:lnTo>
                  <a:lnTo>
                    <a:pt x="215" y="221"/>
                  </a:lnTo>
                  <a:lnTo>
                    <a:pt x="218" y="216"/>
                  </a:lnTo>
                  <a:lnTo>
                    <a:pt x="228" y="204"/>
                  </a:lnTo>
                  <a:lnTo>
                    <a:pt x="241" y="193"/>
                  </a:lnTo>
                  <a:lnTo>
                    <a:pt x="245" y="186"/>
                  </a:lnTo>
                  <a:lnTo>
                    <a:pt x="248" y="180"/>
                  </a:lnTo>
                  <a:lnTo>
                    <a:pt x="249" y="176"/>
                  </a:lnTo>
                  <a:lnTo>
                    <a:pt x="248" y="172"/>
                  </a:lnTo>
                  <a:lnTo>
                    <a:pt x="248" y="168"/>
                  </a:lnTo>
                  <a:lnTo>
                    <a:pt x="245" y="164"/>
                  </a:lnTo>
                  <a:lnTo>
                    <a:pt x="243" y="158"/>
                  </a:lnTo>
                  <a:lnTo>
                    <a:pt x="241" y="154"/>
                  </a:lnTo>
                  <a:lnTo>
                    <a:pt x="243" y="150"/>
                  </a:lnTo>
                  <a:lnTo>
                    <a:pt x="245" y="147"/>
                  </a:lnTo>
                  <a:lnTo>
                    <a:pt x="249" y="145"/>
                  </a:lnTo>
                  <a:lnTo>
                    <a:pt x="253" y="145"/>
                  </a:lnTo>
                  <a:lnTo>
                    <a:pt x="259" y="144"/>
                  </a:lnTo>
                  <a:lnTo>
                    <a:pt x="265" y="144"/>
                  </a:lnTo>
                  <a:lnTo>
                    <a:pt x="279" y="144"/>
                  </a:lnTo>
                  <a:lnTo>
                    <a:pt x="292" y="145"/>
                  </a:lnTo>
                  <a:lnTo>
                    <a:pt x="302" y="145"/>
                  </a:lnTo>
                  <a:lnTo>
                    <a:pt x="309" y="142"/>
                  </a:lnTo>
                  <a:lnTo>
                    <a:pt x="303" y="133"/>
                  </a:lnTo>
                  <a:lnTo>
                    <a:pt x="294" y="120"/>
                  </a:lnTo>
                  <a:lnTo>
                    <a:pt x="290" y="112"/>
                  </a:lnTo>
                  <a:lnTo>
                    <a:pt x="289" y="106"/>
                  </a:lnTo>
                  <a:lnTo>
                    <a:pt x="289" y="103"/>
                  </a:lnTo>
                  <a:lnTo>
                    <a:pt x="289" y="102"/>
                  </a:lnTo>
                  <a:lnTo>
                    <a:pt x="292" y="100"/>
                  </a:lnTo>
                  <a:lnTo>
                    <a:pt x="294" y="98"/>
                  </a:lnTo>
                  <a:lnTo>
                    <a:pt x="305" y="98"/>
                  </a:lnTo>
                  <a:lnTo>
                    <a:pt x="319" y="100"/>
                  </a:lnTo>
                  <a:lnTo>
                    <a:pt x="335" y="101"/>
                  </a:lnTo>
                  <a:lnTo>
                    <a:pt x="345" y="105"/>
                  </a:lnTo>
                  <a:lnTo>
                    <a:pt x="354" y="110"/>
                  </a:lnTo>
                  <a:lnTo>
                    <a:pt x="362" y="112"/>
                  </a:lnTo>
                  <a:lnTo>
                    <a:pt x="368" y="115"/>
                  </a:lnTo>
                  <a:lnTo>
                    <a:pt x="373" y="115"/>
                  </a:lnTo>
                  <a:lnTo>
                    <a:pt x="377" y="114"/>
                  </a:lnTo>
                  <a:lnTo>
                    <a:pt x="381" y="112"/>
                  </a:lnTo>
                  <a:lnTo>
                    <a:pt x="385" y="109"/>
                  </a:lnTo>
                  <a:lnTo>
                    <a:pt x="388" y="106"/>
                  </a:lnTo>
                  <a:lnTo>
                    <a:pt x="393" y="98"/>
                  </a:lnTo>
                  <a:lnTo>
                    <a:pt x="398" y="90"/>
                  </a:lnTo>
                  <a:lnTo>
                    <a:pt x="402" y="87"/>
                  </a:lnTo>
                  <a:lnTo>
                    <a:pt x="406" y="84"/>
                  </a:lnTo>
                  <a:lnTo>
                    <a:pt x="411" y="81"/>
                  </a:lnTo>
                  <a:lnTo>
                    <a:pt x="416" y="80"/>
                  </a:lnTo>
                  <a:lnTo>
                    <a:pt x="424" y="81"/>
                  </a:lnTo>
                  <a:lnTo>
                    <a:pt x="430" y="83"/>
                  </a:lnTo>
                  <a:lnTo>
                    <a:pt x="438" y="87"/>
                  </a:lnTo>
                  <a:lnTo>
                    <a:pt x="445" y="92"/>
                  </a:lnTo>
                  <a:lnTo>
                    <a:pt x="459" y="101"/>
                  </a:lnTo>
                  <a:lnTo>
                    <a:pt x="471" y="110"/>
                  </a:lnTo>
                  <a:lnTo>
                    <a:pt x="482" y="114"/>
                  </a:lnTo>
                  <a:lnTo>
                    <a:pt x="495" y="118"/>
                  </a:lnTo>
                  <a:lnTo>
                    <a:pt x="511" y="122"/>
                  </a:lnTo>
                  <a:lnTo>
                    <a:pt x="525" y="125"/>
                  </a:lnTo>
                  <a:lnTo>
                    <a:pt x="541" y="129"/>
                  </a:lnTo>
                  <a:lnTo>
                    <a:pt x="553" y="133"/>
                  </a:lnTo>
                  <a:lnTo>
                    <a:pt x="559" y="137"/>
                  </a:lnTo>
                  <a:lnTo>
                    <a:pt x="564" y="140"/>
                  </a:lnTo>
                  <a:lnTo>
                    <a:pt x="568" y="144"/>
                  </a:lnTo>
                  <a:lnTo>
                    <a:pt x="572" y="147"/>
                  </a:lnTo>
                  <a:lnTo>
                    <a:pt x="579" y="159"/>
                  </a:lnTo>
                  <a:lnTo>
                    <a:pt x="586" y="169"/>
                  </a:lnTo>
                  <a:lnTo>
                    <a:pt x="592" y="176"/>
                  </a:lnTo>
                  <a:lnTo>
                    <a:pt x="599" y="181"/>
                  </a:lnTo>
                  <a:lnTo>
                    <a:pt x="605" y="184"/>
                  </a:lnTo>
                  <a:lnTo>
                    <a:pt x="610" y="185"/>
                  </a:lnTo>
                  <a:lnTo>
                    <a:pt x="614" y="185"/>
                  </a:lnTo>
                  <a:lnTo>
                    <a:pt x="620" y="182"/>
                  </a:lnTo>
                  <a:lnTo>
                    <a:pt x="622" y="179"/>
                  </a:lnTo>
                  <a:lnTo>
                    <a:pt x="626" y="173"/>
                  </a:lnTo>
                  <a:lnTo>
                    <a:pt x="629" y="167"/>
                  </a:lnTo>
                  <a:lnTo>
                    <a:pt x="631" y="159"/>
                  </a:lnTo>
                  <a:lnTo>
                    <a:pt x="634" y="141"/>
                  </a:lnTo>
                  <a:lnTo>
                    <a:pt x="635" y="120"/>
                  </a:lnTo>
                  <a:lnTo>
                    <a:pt x="636" y="118"/>
                  </a:lnTo>
                  <a:lnTo>
                    <a:pt x="636" y="115"/>
                  </a:lnTo>
                  <a:lnTo>
                    <a:pt x="636" y="112"/>
                  </a:lnTo>
                  <a:lnTo>
                    <a:pt x="635" y="110"/>
                  </a:lnTo>
                  <a:lnTo>
                    <a:pt x="631" y="105"/>
                  </a:lnTo>
                  <a:lnTo>
                    <a:pt x="629" y="101"/>
                  </a:lnTo>
                  <a:lnTo>
                    <a:pt x="626" y="96"/>
                  </a:lnTo>
                  <a:lnTo>
                    <a:pt x="626" y="92"/>
                  </a:lnTo>
                  <a:lnTo>
                    <a:pt x="627" y="88"/>
                  </a:lnTo>
                  <a:lnTo>
                    <a:pt x="630" y="83"/>
                  </a:lnTo>
                  <a:lnTo>
                    <a:pt x="631" y="77"/>
                  </a:lnTo>
                  <a:lnTo>
                    <a:pt x="631" y="72"/>
                  </a:lnTo>
                  <a:lnTo>
                    <a:pt x="630" y="67"/>
                  </a:lnTo>
                  <a:lnTo>
                    <a:pt x="629" y="62"/>
                  </a:lnTo>
                  <a:lnTo>
                    <a:pt x="626" y="57"/>
                  </a:lnTo>
                  <a:lnTo>
                    <a:pt x="626" y="52"/>
                  </a:lnTo>
                  <a:lnTo>
                    <a:pt x="626" y="46"/>
                  </a:lnTo>
                  <a:lnTo>
                    <a:pt x="629" y="41"/>
                  </a:lnTo>
                  <a:lnTo>
                    <a:pt x="634" y="39"/>
                  </a:lnTo>
                  <a:lnTo>
                    <a:pt x="640" y="37"/>
                  </a:lnTo>
                  <a:lnTo>
                    <a:pt x="647" y="36"/>
                  </a:lnTo>
                  <a:lnTo>
                    <a:pt x="652" y="36"/>
                  </a:lnTo>
                  <a:lnTo>
                    <a:pt x="666" y="35"/>
                  </a:lnTo>
                  <a:lnTo>
                    <a:pt x="680" y="32"/>
                  </a:lnTo>
                  <a:lnTo>
                    <a:pt x="712" y="27"/>
                  </a:lnTo>
                  <a:lnTo>
                    <a:pt x="731" y="22"/>
                  </a:lnTo>
                  <a:lnTo>
                    <a:pt x="740" y="19"/>
                  </a:lnTo>
                  <a:lnTo>
                    <a:pt x="749" y="15"/>
                  </a:lnTo>
                  <a:lnTo>
                    <a:pt x="759" y="10"/>
                  </a:lnTo>
                  <a:lnTo>
                    <a:pt x="772" y="2"/>
                  </a:lnTo>
                  <a:lnTo>
                    <a:pt x="776" y="0"/>
                  </a:lnTo>
                  <a:lnTo>
                    <a:pt x="780" y="0"/>
                  </a:lnTo>
                  <a:lnTo>
                    <a:pt x="784" y="0"/>
                  </a:lnTo>
                  <a:lnTo>
                    <a:pt x="787" y="1"/>
                  </a:lnTo>
                  <a:lnTo>
                    <a:pt x="792" y="5"/>
                  </a:lnTo>
                  <a:lnTo>
                    <a:pt x="796" y="11"/>
                  </a:lnTo>
                  <a:lnTo>
                    <a:pt x="798" y="19"/>
                  </a:lnTo>
                  <a:lnTo>
                    <a:pt x="801" y="27"/>
                  </a:lnTo>
                  <a:lnTo>
                    <a:pt x="804" y="33"/>
                  </a:lnTo>
                  <a:lnTo>
                    <a:pt x="807" y="37"/>
                  </a:lnTo>
                  <a:lnTo>
                    <a:pt x="826" y="39"/>
                  </a:lnTo>
                  <a:lnTo>
                    <a:pt x="844" y="41"/>
                  </a:lnTo>
                  <a:lnTo>
                    <a:pt x="846" y="44"/>
                  </a:lnTo>
                  <a:lnTo>
                    <a:pt x="846" y="48"/>
                  </a:lnTo>
                  <a:lnTo>
                    <a:pt x="848" y="53"/>
                  </a:lnTo>
                  <a:lnTo>
                    <a:pt x="848" y="59"/>
                  </a:lnTo>
                  <a:lnTo>
                    <a:pt x="848" y="65"/>
                  </a:lnTo>
                  <a:lnTo>
                    <a:pt x="849" y="70"/>
                  </a:lnTo>
                  <a:lnTo>
                    <a:pt x="851" y="75"/>
                  </a:lnTo>
                  <a:lnTo>
                    <a:pt x="855" y="80"/>
                  </a:lnTo>
                  <a:lnTo>
                    <a:pt x="864" y="84"/>
                  </a:lnTo>
                  <a:lnTo>
                    <a:pt x="871" y="87"/>
                  </a:lnTo>
                  <a:lnTo>
                    <a:pt x="879" y="89"/>
                  </a:lnTo>
                  <a:lnTo>
                    <a:pt x="886" y="90"/>
                  </a:lnTo>
                  <a:lnTo>
                    <a:pt x="893" y="92"/>
                  </a:lnTo>
                  <a:lnTo>
                    <a:pt x="901" y="96"/>
                  </a:lnTo>
                  <a:lnTo>
                    <a:pt x="908" y="102"/>
                  </a:lnTo>
                  <a:lnTo>
                    <a:pt x="918" y="112"/>
                  </a:lnTo>
                  <a:lnTo>
                    <a:pt x="933" y="137"/>
                  </a:lnTo>
                  <a:lnTo>
                    <a:pt x="954" y="168"/>
                  </a:lnTo>
                  <a:lnTo>
                    <a:pt x="964" y="184"/>
                  </a:lnTo>
                  <a:lnTo>
                    <a:pt x="975" y="197"/>
                  </a:lnTo>
                  <a:lnTo>
                    <a:pt x="980" y="202"/>
                  </a:lnTo>
                  <a:lnTo>
                    <a:pt x="985" y="207"/>
                  </a:lnTo>
                  <a:lnTo>
                    <a:pt x="990" y="210"/>
                  </a:lnTo>
                  <a:lnTo>
                    <a:pt x="995" y="212"/>
                  </a:lnTo>
                  <a:lnTo>
                    <a:pt x="1020" y="219"/>
                  </a:lnTo>
                  <a:lnTo>
                    <a:pt x="1044" y="223"/>
                  </a:lnTo>
                  <a:lnTo>
                    <a:pt x="1070" y="226"/>
                  </a:lnTo>
                  <a:lnTo>
                    <a:pt x="1096" y="230"/>
                  </a:lnTo>
                  <a:lnTo>
                    <a:pt x="1122" y="234"/>
                  </a:lnTo>
                  <a:lnTo>
                    <a:pt x="1148" y="239"/>
                  </a:lnTo>
                  <a:lnTo>
                    <a:pt x="1174" y="246"/>
                  </a:lnTo>
                  <a:lnTo>
                    <a:pt x="1200" y="254"/>
                  </a:lnTo>
                  <a:lnTo>
                    <a:pt x="1222" y="265"/>
                  </a:lnTo>
                  <a:lnTo>
                    <a:pt x="1248" y="281"/>
                  </a:lnTo>
                  <a:lnTo>
                    <a:pt x="1261" y="287"/>
                  </a:lnTo>
                  <a:lnTo>
                    <a:pt x="1272" y="293"/>
                  </a:lnTo>
                  <a:lnTo>
                    <a:pt x="1279" y="295"/>
                  </a:lnTo>
                  <a:lnTo>
                    <a:pt x="1284" y="296"/>
                  </a:lnTo>
                  <a:lnTo>
                    <a:pt x="1289" y="296"/>
                  </a:lnTo>
                  <a:lnTo>
                    <a:pt x="1295" y="296"/>
                  </a:lnTo>
                  <a:lnTo>
                    <a:pt x="1305" y="296"/>
                  </a:lnTo>
                  <a:lnTo>
                    <a:pt x="1318" y="298"/>
                  </a:lnTo>
                  <a:lnTo>
                    <a:pt x="1331" y="300"/>
                  </a:lnTo>
                  <a:lnTo>
                    <a:pt x="1344" y="303"/>
                  </a:lnTo>
                  <a:lnTo>
                    <a:pt x="1355" y="305"/>
                  </a:lnTo>
                  <a:lnTo>
                    <a:pt x="1366" y="308"/>
                  </a:lnTo>
                  <a:lnTo>
                    <a:pt x="1372" y="308"/>
                  </a:lnTo>
                  <a:lnTo>
                    <a:pt x="1376" y="308"/>
                  </a:lnTo>
                  <a:lnTo>
                    <a:pt x="1375" y="295"/>
                  </a:lnTo>
                  <a:lnTo>
                    <a:pt x="1372" y="285"/>
                  </a:lnTo>
                  <a:lnTo>
                    <a:pt x="1372" y="281"/>
                  </a:lnTo>
                  <a:lnTo>
                    <a:pt x="1375" y="277"/>
                  </a:lnTo>
                  <a:lnTo>
                    <a:pt x="1380" y="276"/>
                  </a:lnTo>
                  <a:lnTo>
                    <a:pt x="1388" y="274"/>
                  </a:lnTo>
                  <a:lnTo>
                    <a:pt x="1399" y="274"/>
                  </a:lnTo>
                  <a:lnTo>
                    <a:pt x="1407" y="277"/>
                  </a:lnTo>
                  <a:lnTo>
                    <a:pt x="1414" y="280"/>
                  </a:lnTo>
                  <a:lnTo>
                    <a:pt x="1418" y="283"/>
                  </a:lnTo>
                  <a:lnTo>
                    <a:pt x="1420" y="287"/>
                  </a:lnTo>
                  <a:lnTo>
                    <a:pt x="1421" y="293"/>
                  </a:lnTo>
                  <a:lnTo>
                    <a:pt x="1423" y="298"/>
                  </a:lnTo>
                  <a:lnTo>
                    <a:pt x="1421" y="303"/>
                  </a:lnTo>
                  <a:lnTo>
                    <a:pt x="1420" y="315"/>
                  </a:lnTo>
                  <a:lnTo>
                    <a:pt x="1420" y="326"/>
                  </a:lnTo>
                  <a:lnTo>
                    <a:pt x="1421" y="331"/>
                  </a:lnTo>
                  <a:lnTo>
                    <a:pt x="1424" y="337"/>
                  </a:lnTo>
                  <a:lnTo>
                    <a:pt x="1427" y="342"/>
                  </a:lnTo>
                  <a:lnTo>
                    <a:pt x="1433" y="344"/>
                  </a:lnTo>
                  <a:lnTo>
                    <a:pt x="1554" y="407"/>
                  </a:lnTo>
                  <a:lnTo>
                    <a:pt x="1582" y="421"/>
                  </a:lnTo>
                  <a:lnTo>
                    <a:pt x="1608" y="435"/>
                  </a:lnTo>
                  <a:lnTo>
                    <a:pt x="1634" y="449"/>
                  </a:lnTo>
                  <a:lnTo>
                    <a:pt x="1659" y="465"/>
                  </a:lnTo>
                  <a:lnTo>
                    <a:pt x="1706" y="495"/>
                  </a:lnTo>
                  <a:lnTo>
                    <a:pt x="1753" y="522"/>
                  </a:lnTo>
                  <a:lnTo>
                    <a:pt x="1776" y="533"/>
                  </a:lnTo>
                  <a:lnTo>
                    <a:pt x="1801" y="545"/>
                  </a:lnTo>
                  <a:lnTo>
                    <a:pt x="1827" y="556"/>
                  </a:lnTo>
                  <a:lnTo>
                    <a:pt x="1853" y="563"/>
                  </a:lnTo>
                  <a:lnTo>
                    <a:pt x="1880" y="570"/>
                  </a:lnTo>
                  <a:lnTo>
                    <a:pt x="1910" y="575"/>
                  </a:lnTo>
                  <a:lnTo>
                    <a:pt x="1941" y="578"/>
                  </a:lnTo>
                  <a:lnTo>
                    <a:pt x="1975" y="578"/>
                  </a:lnTo>
                  <a:lnTo>
                    <a:pt x="1986" y="578"/>
                  </a:lnTo>
                  <a:lnTo>
                    <a:pt x="1997" y="581"/>
                  </a:lnTo>
                  <a:lnTo>
                    <a:pt x="2008" y="585"/>
                  </a:lnTo>
                  <a:lnTo>
                    <a:pt x="2017" y="590"/>
                  </a:lnTo>
                  <a:lnTo>
                    <a:pt x="2026" y="594"/>
                  </a:lnTo>
                  <a:lnTo>
                    <a:pt x="2036" y="598"/>
                  </a:lnTo>
                  <a:lnTo>
                    <a:pt x="2038" y="598"/>
                  </a:lnTo>
                  <a:lnTo>
                    <a:pt x="2042" y="600"/>
                  </a:lnTo>
                  <a:lnTo>
                    <a:pt x="2046" y="598"/>
                  </a:lnTo>
                  <a:lnTo>
                    <a:pt x="2048" y="597"/>
                  </a:lnTo>
                  <a:lnTo>
                    <a:pt x="2055" y="593"/>
                  </a:lnTo>
                  <a:lnTo>
                    <a:pt x="2061" y="592"/>
                  </a:lnTo>
                  <a:lnTo>
                    <a:pt x="2069" y="590"/>
                  </a:lnTo>
                  <a:lnTo>
                    <a:pt x="2077" y="590"/>
                  </a:lnTo>
                  <a:lnTo>
                    <a:pt x="2093" y="594"/>
                  </a:lnTo>
                  <a:lnTo>
                    <a:pt x="2108" y="600"/>
                  </a:lnTo>
                  <a:lnTo>
                    <a:pt x="2121" y="606"/>
                  </a:lnTo>
                  <a:lnTo>
                    <a:pt x="2131" y="614"/>
                  </a:lnTo>
                  <a:lnTo>
                    <a:pt x="2134" y="616"/>
                  </a:lnTo>
                  <a:lnTo>
                    <a:pt x="2137" y="620"/>
                  </a:lnTo>
                  <a:lnTo>
                    <a:pt x="2137" y="623"/>
                  </a:lnTo>
                  <a:lnTo>
                    <a:pt x="2137" y="625"/>
                  </a:lnTo>
                  <a:lnTo>
                    <a:pt x="2125" y="637"/>
                  </a:lnTo>
                  <a:lnTo>
                    <a:pt x="2116" y="647"/>
                  </a:lnTo>
                  <a:lnTo>
                    <a:pt x="2111" y="657"/>
                  </a:lnTo>
                  <a:lnTo>
                    <a:pt x="2108" y="663"/>
                  </a:lnTo>
                  <a:lnTo>
                    <a:pt x="2109" y="668"/>
                  </a:lnTo>
                  <a:lnTo>
                    <a:pt x="2111" y="671"/>
                  </a:lnTo>
                  <a:lnTo>
                    <a:pt x="2116" y="673"/>
                  </a:lnTo>
                  <a:lnTo>
                    <a:pt x="2122" y="675"/>
                  </a:lnTo>
                  <a:lnTo>
                    <a:pt x="2138" y="676"/>
                  </a:lnTo>
                  <a:lnTo>
                    <a:pt x="2156" y="675"/>
                  </a:lnTo>
                  <a:lnTo>
                    <a:pt x="2174" y="675"/>
                  </a:lnTo>
                  <a:lnTo>
                    <a:pt x="2190" y="676"/>
                  </a:lnTo>
                  <a:lnTo>
                    <a:pt x="2199" y="681"/>
                  </a:lnTo>
                  <a:lnTo>
                    <a:pt x="2209" y="689"/>
                  </a:lnTo>
                  <a:lnTo>
                    <a:pt x="2221" y="699"/>
                  </a:lnTo>
                  <a:lnTo>
                    <a:pt x="2232" y="711"/>
                  </a:lnTo>
                  <a:lnTo>
                    <a:pt x="2244" y="720"/>
                  </a:lnTo>
                  <a:lnTo>
                    <a:pt x="2253" y="728"/>
                  </a:lnTo>
                  <a:lnTo>
                    <a:pt x="2258" y="729"/>
                  </a:lnTo>
                  <a:lnTo>
                    <a:pt x="2262" y="729"/>
                  </a:lnTo>
                  <a:lnTo>
                    <a:pt x="2266" y="728"/>
                  </a:lnTo>
                  <a:lnTo>
                    <a:pt x="2269" y="724"/>
                  </a:lnTo>
                  <a:lnTo>
                    <a:pt x="2275" y="715"/>
                  </a:lnTo>
                  <a:lnTo>
                    <a:pt x="2280" y="707"/>
                  </a:lnTo>
                  <a:lnTo>
                    <a:pt x="2286" y="701"/>
                  </a:lnTo>
                  <a:lnTo>
                    <a:pt x="2291" y="697"/>
                  </a:lnTo>
                  <a:lnTo>
                    <a:pt x="2296" y="694"/>
                  </a:lnTo>
                  <a:lnTo>
                    <a:pt x="2300" y="692"/>
                  </a:lnTo>
                  <a:lnTo>
                    <a:pt x="2304" y="692"/>
                  </a:lnTo>
                  <a:lnTo>
                    <a:pt x="2309" y="693"/>
                  </a:lnTo>
                  <a:lnTo>
                    <a:pt x="2318" y="697"/>
                  </a:lnTo>
                  <a:lnTo>
                    <a:pt x="2328" y="702"/>
                  </a:lnTo>
                  <a:lnTo>
                    <a:pt x="2341" y="707"/>
                  </a:lnTo>
                  <a:lnTo>
                    <a:pt x="2357" y="711"/>
                  </a:lnTo>
                  <a:lnTo>
                    <a:pt x="2371" y="721"/>
                  </a:lnTo>
                  <a:lnTo>
                    <a:pt x="2384" y="729"/>
                  </a:lnTo>
                  <a:lnTo>
                    <a:pt x="2396" y="734"/>
                  </a:lnTo>
                  <a:lnTo>
                    <a:pt x="2407" y="739"/>
                  </a:lnTo>
                  <a:lnTo>
                    <a:pt x="2419" y="746"/>
                  </a:lnTo>
                  <a:lnTo>
                    <a:pt x="2429" y="752"/>
                  </a:lnTo>
                  <a:lnTo>
                    <a:pt x="2435" y="758"/>
                  </a:lnTo>
                  <a:lnTo>
                    <a:pt x="2440" y="764"/>
                  </a:lnTo>
                  <a:lnTo>
                    <a:pt x="2445" y="771"/>
                  </a:lnTo>
                  <a:lnTo>
                    <a:pt x="2449" y="778"/>
                  </a:lnTo>
                  <a:lnTo>
                    <a:pt x="2455" y="787"/>
                  </a:lnTo>
                  <a:lnTo>
                    <a:pt x="2463" y="795"/>
                  </a:lnTo>
                  <a:lnTo>
                    <a:pt x="2473" y="803"/>
                  </a:lnTo>
                  <a:lnTo>
                    <a:pt x="2484" y="811"/>
                  </a:lnTo>
                  <a:lnTo>
                    <a:pt x="2506" y="825"/>
                  </a:lnTo>
                  <a:lnTo>
                    <a:pt x="2527" y="837"/>
                  </a:lnTo>
                  <a:lnTo>
                    <a:pt x="2537" y="842"/>
                  </a:lnTo>
                  <a:lnTo>
                    <a:pt x="2547" y="844"/>
                  </a:lnTo>
                  <a:lnTo>
                    <a:pt x="2558" y="846"/>
                  </a:lnTo>
                  <a:lnTo>
                    <a:pt x="2568" y="846"/>
                  </a:lnTo>
                  <a:lnTo>
                    <a:pt x="2578" y="843"/>
                  </a:lnTo>
                  <a:lnTo>
                    <a:pt x="2589" y="840"/>
                  </a:lnTo>
                  <a:lnTo>
                    <a:pt x="2599" y="838"/>
                  </a:lnTo>
                  <a:lnTo>
                    <a:pt x="2609" y="834"/>
                  </a:lnTo>
                  <a:lnTo>
                    <a:pt x="2630" y="826"/>
                  </a:lnTo>
                  <a:lnTo>
                    <a:pt x="2650" y="821"/>
                  </a:lnTo>
                  <a:lnTo>
                    <a:pt x="2659" y="821"/>
                  </a:lnTo>
                  <a:lnTo>
                    <a:pt x="2669" y="821"/>
                  </a:lnTo>
                  <a:lnTo>
                    <a:pt x="2678" y="824"/>
                  </a:lnTo>
                  <a:lnTo>
                    <a:pt x="2687" y="828"/>
                  </a:lnTo>
                  <a:lnTo>
                    <a:pt x="2687" y="828"/>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77" name="Freeform 240">
              <a:extLst>
                <a:ext uri="{FF2B5EF4-FFF2-40B4-BE49-F238E27FC236}">
                  <a16:creationId xmlns:a16="http://schemas.microsoft.com/office/drawing/2014/main" id="{2B06B8BA-0CAB-A244-AE7C-341A3B07E70B}"/>
                </a:ext>
              </a:extLst>
            </p:cNvPr>
            <p:cNvSpPr>
              <a:spLocks/>
            </p:cNvSpPr>
            <p:nvPr/>
          </p:nvSpPr>
          <p:spPr bwMode="auto">
            <a:xfrm>
              <a:off x="3733800" y="4911474"/>
              <a:ext cx="704995" cy="1038626"/>
            </a:xfrm>
            <a:custGeom>
              <a:avLst/>
              <a:gdLst/>
              <a:ahLst/>
              <a:cxnLst>
                <a:cxn ang="0">
                  <a:pos x="954" y="13"/>
                </a:cxn>
                <a:cxn ang="0">
                  <a:pos x="1034" y="9"/>
                </a:cxn>
                <a:cxn ang="0">
                  <a:pos x="999" y="82"/>
                </a:cxn>
                <a:cxn ang="0">
                  <a:pos x="1043" y="153"/>
                </a:cxn>
                <a:cxn ang="0">
                  <a:pos x="1129" y="145"/>
                </a:cxn>
                <a:cxn ang="0">
                  <a:pos x="1246" y="231"/>
                </a:cxn>
                <a:cxn ang="0">
                  <a:pos x="1354" y="219"/>
                </a:cxn>
                <a:cxn ang="0">
                  <a:pos x="1459" y="272"/>
                </a:cxn>
                <a:cxn ang="0">
                  <a:pos x="1478" y="345"/>
                </a:cxn>
                <a:cxn ang="0">
                  <a:pos x="1504" y="443"/>
                </a:cxn>
                <a:cxn ang="0">
                  <a:pos x="1543" y="507"/>
                </a:cxn>
                <a:cxn ang="0">
                  <a:pos x="1476" y="586"/>
                </a:cxn>
                <a:cxn ang="0">
                  <a:pos x="1305" y="639"/>
                </a:cxn>
                <a:cxn ang="0">
                  <a:pos x="1274" y="698"/>
                </a:cxn>
                <a:cxn ang="0">
                  <a:pos x="1248" y="844"/>
                </a:cxn>
                <a:cxn ang="0">
                  <a:pos x="1170" y="916"/>
                </a:cxn>
                <a:cxn ang="0">
                  <a:pos x="1126" y="964"/>
                </a:cxn>
                <a:cxn ang="0">
                  <a:pos x="1101" y="1107"/>
                </a:cxn>
                <a:cxn ang="0">
                  <a:pos x="919" y="1202"/>
                </a:cxn>
                <a:cxn ang="0">
                  <a:pos x="919" y="1292"/>
                </a:cxn>
                <a:cxn ang="0">
                  <a:pos x="932" y="1421"/>
                </a:cxn>
                <a:cxn ang="0">
                  <a:pos x="960" y="1494"/>
                </a:cxn>
                <a:cxn ang="0">
                  <a:pos x="816" y="1674"/>
                </a:cxn>
                <a:cxn ang="0">
                  <a:pos x="821" y="1838"/>
                </a:cxn>
                <a:cxn ang="0">
                  <a:pos x="876" y="1876"/>
                </a:cxn>
                <a:cxn ang="0">
                  <a:pos x="801" y="1923"/>
                </a:cxn>
                <a:cxn ang="0">
                  <a:pos x="737" y="1933"/>
                </a:cxn>
                <a:cxn ang="0">
                  <a:pos x="675" y="2015"/>
                </a:cxn>
                <a:cxn ang="0">
                  <a:pos x="605" y="2116"/>
                </a:cxn>
                <a:cxn ang="0">
                  <a:pos x="533" y="2269"/>
                </a:cxn>
                <a:cxn ang="0">
                  <a:pos x="421" y="2296"/>
                </a:cxn>
                <a:cxn ang="0">
                  <a:pos x="302" y="2204"/>
                </a:cxn>
                <a:cxn ang="0">
                  <a:pos x="206" y="2155"/>
                </a:cxn>
                <a:cxn ang="0">
                  <a:pos x="44" y="2143"/>
                </a:cxn>
                <a:cxn ang="0">
                  <a:pos x="12" y="2117"/>
                </a:cxn>
                <a:cxn ang="0">
                  <a:pos x="100" y="1987"/>
                </a:cxn>
                <a:cxn ang="0">
                  <a:pos x="191" y="1779"/>
                </a:cxn>
                <a:cxn ang="0">
                  <a:pos x="191" y="1719"/>
                </a:cxn>
                <a:cxn ang="0">
                  <a:pos x="258" y="1653"/>
                </a:cxn>
                <a:cxn ang="0">
                  <a:pos x="279" y="1535"/>
                </a:cxn>
                <a:cxn ang="0">
                  <a:pos x="303" y="1544"/>
                </a:cxn>
                <a:cxn ang="0">
                  <a:pos x="372" y="1564"/>
                </a:cxn>
                <a:cxn ang="0">
                  <a:pos x="362" y="1513"/>
                </a:cxn>
                <a:cxn ang="0">
                  <a:pos x="316" y="1520"/>
                </a:cxn>
                <a:cxn ang="0">
                  <a:pos x="272" y="1495"/>
                </a:cxn>
                <a:cxn ang="0">
                  <a:pos x="179" y="1503"/>
                </a:cxn>
                <a:cxn ang="0">
                  <a:pos x="140" y="1446"/>
                </a:cxn>
                <a:cxn ang="0">
                  <a:pos x="161" y="1381"/>
                </a:cxn>
                <a:cxn ang="0">
                  <a:pos x="257" y="1375"/>
                </a:cxn>
                <a:cxn ang="0">
                  <a:pos x="275" y="1331"/>
                </a:cxn>
                <a:cxn ang="0">
                  <a:pos x="134" y="1327"/>
                </a:cxn>
                <a:cxn ang="0">
                  <a:pos x="141" y="1249"/>
                </a:cxn>
                <a:cxn ang="0">
                  <a:pos x="206" y="1171"/>
                </a:cxn>
                <a:cxn ang="0">
                  <a:pos x="239" y="1109"/>
                </a:cxn>
                <a:cxn ang="0">
                  <a:pos x="262" y="1053"/>
                </a:cxn>
                <a:cxn ang="0">
                  <a:pos x="349" y="977"/>
                </a:cxn>
                <a:cxn ang="0">
                  <a:pos x="410" y="888"/>
                </a:cxn>
                <a:cxn ang="0">
                  <a:pos x="666" y="548"/>
                </a:cxn>
                <a:cxn ang="0">
                  <a:pos x="635" y="526"/>
                </a:cxn>
                <a:cxn ang="0">
                  <a:pos x="684" y="408"/>
                </a:cxn>
                <a:cxn ang="0">
                  <a:pos x="761" y="110"/>
                </a:cxn>
                <a:cxn ang="0">
                  <a:pos x="801" y="51"/>
                </a:cxn>
              </a:cxnLst>
              <a:rect l="0" t="0" r="r" b="b"/>
              <a:pathLst>
                <a:path w="1550" h="2298">
                  <a:moveTo>
                    <a:pt x="799" y="47"/>
                  </a:moveTo>
                  <a:lnTo>
                    <a:pt x="850" y="27"/>
                  </a:lnTo>
                  <a:lnTo>
                    <a:pt x="876" y="16"/>
                  </a:lnTo>
                  <a:lnTo>
                    <a:pt x="890" y="5"/>
                  </a:lnTo>
                  <a:lnTo>
                    <a:pt x="898" y="4"/>
                  </a:lnTo>
                  <a:lnTo>
                    <a:pt x="908" y="3"/>
                  </a:lnTo>
                  <a:lnTo>
                    <a:pt x="921" y="5"/>
                  </a:lnTo>
                  <a:lnTo>
                    <a:pt x="939" y="11"/>
                  </a:lnTo>
                  <a:lnTo>
                    <a:pt x="954" y="13"/>
                  </a:lnTo>
                  <a:lnTo>
                    <a:pt x="967" y="13"/>
                  </a:lnTo>
                  <a:lnTo>
                    <a:pt x="978" y="12"/>
                  </a:lnTo>
                  <a:lnTo>
                    <a:pt x="989" y="9"/>
                  </a:lnTo>
                  <a:lnTo>
                    <a:pt x="1000" y="7"/>
                  </a:lnTo>
                  <a:lnTo>
                    <a:pt x="1012" y="3"/>
                  </a:lnTo>
                  <a:lnTo>
                    <a:pt x="1024" y="2"/>
                  </a:lnTo>
                  <a:lnTo>
                    <a:pt x="1037" y="0"/>
                  </a:lnTo>
                  <a:lnTo>
                    <a:pt x="1037" y="4"/>
                  </a:lnTo>
                  <a:lnTo>
                    <a:pt x="1034" y="9"/>
                  </a:lnTo>
                  <a:lnTo>
                    <a:pt x="1030" y="15"/>
                  </a:lnTo>
                  <a:lnTo>
                    <a:pt x="1026" y="21"/>
                  </a:lnTo>
                  <a:lnTo>
                    <a:pt x="1016" y="33"/>
                  </a:lnTo>
                  <a:lnTo>
                    <a:pt x="1008" y="42"/>
                  </a:lnTo>
                  <a:lnTo>
                    <a:pt x="1005" y="47"/>
                  </a:lnTo>
                  <a:lnTo>
                    <a:pt x="1003" y="53"/>
                  </a:lnTo>
                  <a:lnTo>
                    <a:pt x="1000" y="60"/>
                  </a:lnTo>
                  <a:lnTo>
                    <a:pt x="999" y="68"/>
                  </a:lnTo>
                  <a:lnTo>
                    <a:pt x="999" y="82"/>
                  </a:lnTo>
                  <a:lnTo>
                    <a:pt x="1002" y="97"/>
                  </a:lnTo>
                  <a:lnTo>
                    <a:pt x="1005" y="112"/>
                  </a:lnTo>
                  <a:lnTo>
                    <a:pt x="1012" y="125"/>
                  </a:lnTo>
                  <a:lnTo>
                    <a:pt x="1016" y="131"/>
                  </a:lnTo>
                  <a:lnTo>
                    <a:pt x="1020" y="136"/>
                  </a:lnTo>
                  <a:lnTo>
                    <a:pt x="1025" y="141"/>
                  </a:lnTo>
                  <a:lnTo>
                    <a:pt x="1029" y="145"/>
                  </a:lnTo>
                  <a:lnTo>
                    <a:pt x="1037" y="151"/>
                  </a:lnTo>
                  <a:lnTo>
                    <a:pt x="1043" y="153"/>
                  </a:lnTo>
                  <a:lnTo>
                    <a:pt x="1048" y="156"/>
                  </a:lnTo>
                  <a:lnTo>
                    <a:pt x="1055" y="157"/>
                  </a:lnTo>
                  <a:lnTo>
                    <a:pt x="1065" y="157"/>
                  </a:lnTo>
                  <a:lnTo>
                    <a:pt x="1075" y="154"/>
                  </a:lnTo>
                  <a:lnTo>
                    <a:pt x="1086" y="152"/>
                  </a:lnTo>
                  <a:lnTo>
                    <a:pt x="1097" y="148"/>
                  </a:lnTo>
                  <a:lnTo>
                    <a:pt x="1109" y="145"/>
                  </a:lnTo>
                  <a:lnTo>
                    <a:pt x="1123" y="144"/>
                  </a:lnTo>
                  <a:lnTo>
                    <a:pt x="1129" y="145"/>
                  </a:lnTo>
                  <a:lnTo>
                    <a:pt x="1134" y="148"/>
                  </a:lnTo>
                  <a:lnTo>
                    <a:pt x="1141" y="151"/>
                  </a:lnTo>
                  <a:lnTo>
                    <a:pt x="1148" y="154"/>
                  </a:lnTo>
                  <a:lnTo>
                    <a:pt x="1164" y="165"/>
                  </a:lnTo>
                  <a:lnTo>
                    <a:pt x="1179" y="176"/>
                  </a:lnTo>
                  <a:lnTo>
                    <a:pt x="1208" y="202"/>
                  </a:lnTo>
                  <a:lnTo>
                    <a:pt x="1230" y="222"/>
                  </a:lnTo>
                  <a:lnTo>
                    <a:pt x="1237" y="227"/>
                  </a:lnTo>
                  <a:lnTo>
                    <a:pt x="1246" y="231"/>
                  </a:lnTo>
                  <a:lnTo>
                    <a:pt x="1255" y="233"/>
                  </a:lnTo>
                  <a:lnTo>
                    <a:pt x="1265" y="233"/>
                  </a:lnTo>
                  <a:lnTo>
                    <a:pt x="1285" y="231"/>
                  </a:lnTo>
                  <a:lnTo>
                    <a:pt x="1306" y="226"/>
                  </a:lnTo>
                  <a:lnTo>
                    <a:pt x="1315" y="223"/>
                  </a:lnTo>
                  <a:lnTo>
                    <a:pt x="1325" y="220"/>
                  </a:lnTo>
                  <a:lnTo>
                    <a:pt x="1336" y="219"/>
                  </a:lnTo>
                  <a:lnTo>
                    <a:pt x="1345" y="219"/>
                  </a:lnTo>
                  <a:lnTo>
                    <a:pt x="1354" y="219"/>
                  </a:lnTo>
                  <a:lnTo>
                    <a:pt x="1363" y="223"/>
                  </a:lnTo>
                  <a:lnTo>
                    <a:pt x="1371" y="227"/>
                  </a:lnTo>
                  <a:lnTo>
                    <a:pt x="1377" y="235"/>
                  </a:lnTo>
                  <a:lnTo>
                    <a:pt x="1393" y="239"/>
                  </a:lnTo>
                  <a:lnTo>
                    <a:pt x="1406" y="244"/>
                  </a:lnTo>
                  <a:lnTo>
                    <a:pt x="1419" y="252"/>
                  </a:lnTo>
                  <a:lnTo>
                    <a:pt x="1432" y="258"/>
                  </a:lnTo>
                  <a:lnTo>
                    <a:pt x="1445" y="266"/>
                  </a:lnTo>
                  <a:lnTo>
                    <a:pt x="1459" y="272"/>
                  </a:lnTo>
                  <a:lnTo>
                    <a:pt x="1473" y="277"/>
                  </a:lnTo>
                  <a:lnTo>
                    <a:pt x="1487" y="283"/>
                  </a:lnTo>
                  <a:lnTo>
                    <a:pt x="1490" y="289"/>
                  </a:lnTo>
                  <a:lnTo>
                    <a:pt x="1490" y="297"/>
                  </a:lnTo>
                  <a:lnTo>
                    <a:pt x="1489" y="302"/>
                  </a:lnTo>
                  <a:lnTo>
                    <a:pt x="1487" y="309"/>
                  </a:lnTo>
                  <a:lnTo>
                    <a:pt x="1483" y="320"/>
                  </a:lnTo>
                  <a:lnTo>
                    <a:pt x="1480" y="334"/>
                  </a:lnTo>
                  <a:lnTo>
                    <a:pt x="1478" y="345"/>
                  </a:lnTo>
                  <a:lnTo>
                    <a:pt x="1477" y="357"/>
                  </a:lnTo>
                  <a:lnTo>
                    <a:pt x="1476" y="369"/>
                  </a:lnTo>
                  <a:lnTo>
                    <a:pt x="1476" y="382"/>
                  </a:lnTo>
                  <a:lnTo>
                    <a:pt x="1477" y="395"/>
                  </a:lnTo>
                  <a:lnTo>
                    <a:pt x="1478" y="408"/>
                  </a:lnTo>
                  <a:lnTo>
                    <a:pt x="1482" y="419"/>
                  </a:lnTo>
                  <a:lnTo>
                    <a:pt x="1487" y="426"/>
                  </a:lnTo>
                  <a:lnTo>
                    <a:pt x="1495" y="436"/>
                  </a:lnTo>
                  <a:lnTo>
                    <a:pt x="1504" y="443"/>
                  </a:lnTo>
                  <a:lnTo>
                    <a:pt x="1515" y="450"/>
                  </a:lnTo>
                  <a:lnTo>
                    <a:pt x="1525" y="456"/>
                  </a:lnTo>
                  <a:lnTo>
                    <a:pt x="1534" y="464"/>
                  </a:lnTo>
                  <a:lnTo>
                    <a:pt x="1542" y="472"/>
                  </a:lnTo>
                  <a:lnTo>
                    <a:pt x="1544" y="477"/>
                  </a:lnTo>
                  <a:lnTo>
                    <a:pt x="1547" y="482"/>
                  </a:lnTo>
                  <a:lnTo>
                    <a:pt x="1548" y="487"/>
                  </a:lnTo>
                  <a:lnTo>
                    <a:pt x="1550" y="494"/>
                  </a:lnTo>
                  <a:lnTo>
                    <a:pt x="1543" y="507"/>
                  </a:lnTo>
                  <a:lnTo>
                    <a:pt x="1538" y="520"/>
                  </a:lnTo>
                  <a:lnTo>
                    <a:pt x="1530" y="534"/>
                  </a:lnTo>
                  <a:lnTo>
                    <a:pt x="1522" y="547"/>
                  </a:lnTo>
                  <a:lnTo>
                    <a:pt x="1512" y="559"/>
                  </a:lnTo>
                  <a:lnTo>
                    <a:pt x="1502" y="570"/>
                  </a:lnTo>
                  <a:lnTo>
                    <a:pt x="1495" y="574"/>
                  </a:lnTo>
                  <a:lnTo>
                    <a:pt x="1490" y="579"/>
                  </a:lnTo>
                  <a:lnTo>
                    <a:pt x="1483" y="582"/>
                  </a:lnTo>
                  <a:lnTo>
                    <a:pt x="1476" y="586"/>
                  </a:lnTo>
                  <a:lnTo>
                    <a:pt x="1451" y="595"/>
                  </a:lnTo>
                  <a:lnTo>
                    <a:pt x="1428" y="604"/>
                  </a:lnTo>
                  <a:lnTo>
                    <a:pt x="1404" y="610"/>
                  </a:lnTo>
                  <a:lnTo>
                    <a:pt x="1377" y="616"/>
                  </a:lnTo>
                  <a:lnTo>
                    <a:pt x="1364" y="618"/>
                  </a:lnTo>
                  <a:lnTo>
                    <a:pt x="1349" y="622"/>
                  </a:lnTo>
                  <a:lnTo>
                    <a:pt x="1333" y="626"/>
                  </a:lnTo>
                  <a:lnTo>
                    <a:pt x="1318" y="632"/>
                  </a:lnTo>
                  <a:lnTo>
                    <a:pt x="1305" y="639"/>
                  </a:lnTo>
                  <a:lnTo>
                    <a:pt x="1292" y="648"/>
                  </a:lnTo>
                  <a:lnTo>
                    <a:pt x="1287" y="653"/>
                  </a:lnTo>
                  <a:lnTo>
                    <a:pt x="1281" y="658"/>
                  </a:lnTo>
                  <a:lnTo>
                    <a:pt x="1278" y="665"/>
                  </a:lnTo>
                  <a:lnTo>
                    <a:pt x="1275" y="671"/>
                  </a:lnTo>
                  <a:lnTo>
                    <a:pt x="1274" y="678"/>
                  </a:lnTo>
                  <a:lnTo>
                    <a:pt x="1272" y="684"/>
                  </a:lnTo>
                  <a:lnTo>
                    <a:pt x="1272" y="692"/>
                  </a:lnTo>
                  <a:lnTo>
                    <a:pt x="1274" y="698"/>
                  </a:lnTo>
                  <a:lnTo>
                    <a:pt x="1275" y="713"/>
                  </a:lnTo>
                  <a:lnTo>
                    <a:pt x="1275" y="727"/>
                  </a:lnTo>
                  <a:lnTo>
                    <a:pt x="1272" y="746"/>
                  </a:lnTo>
                  <a:lnTo>
                    <a:pt x="1268" y="766"/>
                  </a:lnTo>
                  <a:lnTo>
                    <a:pt x="1265" y="784"/>
                  </a:lnTo>
                  <a:lnTo>
                    <a:pt x="1261" y="803"/>
                  </a:lnTo>
                  <a:lnTo>
                    <a:pt x="1257" y="816"/>
                  </a:lnTo>
                  <a:lnTo>
                    <a:pt x="1253" y="829"/>
                  </a:lnTo>
                  <a:lnTo>
                    <a:pt x="1248" y="844"/>
                  </a:lnTo>
                  <a:lnTo>
                    <a:pt x="1243" y="858"/>
                  </a:lnTo>
                  <a:lnTo>
                    <a:pt x="1235" y="872"/>
                  </a:lnTo>
                  <a:lnTo>
                    <a:pt x="1227" y="885"/>
                  </a:lnTo>
                  <a:lnTo>
                    <a:pt x="1219" y="895"/>
                  </a:lnTo>
                  <a:lnTo>
                    <a:pt x="1210" y="904"/>
                  </a:lnTo>
                  <a:lnTo>
                    <a:pt x="1200" y="910"/>
                  </a:lnTo>
                  <a:lnTo>
                    <a:pt x="1191" y="914"/>
                  </a:lnTo>
                  <a:lnTo>
                    <a:pt x="1180" y="915"/>
                  </a:lnTo>
                  <a:lnTo>
                    <a:pt x="1170" y="916"/>
                  </a:lnTo>
                  <a:lnTo>
                    <a:pt x="1161" y="917"/>
                  </a:lnTo>
                  <a:lnTo>
                    <a:pt x="1152" y="917"/>
                  </a:lnTo>
                  <a:lnTo>
                    <a:pt x="1144" y="920"/>
                  </a:lnTo>
                  <a:lnTo>
                    <a:pt x="1136" y="924"/>
                  </a:lnTo>
                  <a:lnTo>
                    <a:pt x="1132" y="929"/>
                  </a:lnTo>
                  <a:lnTo>
                    <a:pt x="1130" y="934"/>
                  </a:lnTo>
                  <a:lnTo>
                    <a:pt x="1127" y="941"/>
                  </a:lnTo>
                  <a:lnTo>
                    <a:pt x="1126" y="947"/>
                  </a:lnTo>
                  <a:lnTo>
                    <a:pt x="1126" y="964"/>
                  </a:lnTo>
                  <a:lnTo>
                    <a:pt x="1127" y="982"/>
                  </a:lnTo>
                  <a:lnTo>
                    <a:pt x="1130" y="1000"/>
                  </a:lnTo>
                  <a:lnTo>
                    <a:pt x="1131" y="1018"/>
                  </a:lnTo>
                  <a:lnTo>
                    <a:pt x="1132" y="1035"/>
                  </a:lnTo>
                  <a:lnTo>
                    <a:pt x="1131" y="1048"/>
                  </a:lnTo>
                  <a:lnTo>
                    <a:pt x="1127" y="1061"/>
                  </a:lnTo>
                  <a:lnTo>
                    <a:pt x="1121" y="1077"/>
                  </a:lnTo>
                  <a:lnTo>
                    <a:pt x="1112" y="1091"/>
                  </a:lnTo>
                  <a:lnTo>
                    <a:pt x="1101" y="1107"/>
                  </a:lnTo>
                  <a:lnTo>
                    <a:pt x="1078" y="1136"/>
                  </a:lnTo>
                  <a:lnTo>
                    <a:pt x="1059" y="1160"/>
                  </a:lnTo>
                  <a:lnTo>
                    <a:pt x="1033" y="1191"/>
                  </a:lnTo>
                  <a:lnTo>
                    <a:pt x="930" y="1166"/>
                  </a:lnTo>
                  <a:lnTo>
                    <a:pt x="926" y="1177"/>
                  </a:lnTo>
                  <a:lnTo>
                    <a:pt x="923" y="1186"/>
                  </a:lnTo>
                  <a:lnTo>
                    <a:pt x="920" y="1191"/>
                  </a:lnTo>
                  <a:lnTo>
                    <a:pt x="919" y="1196"/>
                  </a:lnTo>
                  <a:lnTo>
                    <a:pt x="919" y="1202"/>
                  </a:lnTo>
                  <a:lnTo>
                    <a:pt x="919" y="1209"/>
                  </a:lnTo>
                  <a:lnTo>
                    <a:pt x="920" y="1219"/>
                  </a:lnTo>
                  <a:lnTo>
                    <a:pt x="920" y="1230"/>
                  </a:lnTo>
                  <a:lnTo>
                    <a:pt x="919" y="1240"/>
                  </a:lnTo>
                  <a:lnTo>
                    <a:pt x="917" y="1250"/>
                  </a:lnTo>
                  <a:lnTo>
                    <a:pt x="916" y="1261"/>
                  </a:lnTo>
                  <a:lnTo>
                    <a:pt x="916" y="1271"/>
                  </a:lnTo>
                  <a:lnTo>
                    <a:pt x="916" y="1281"/>
                  </a:lnTo>
                  <a:lnTo>
                    <a:pt x="919" y="1292"/>
                  </a:lnTo>
                  <a:lnTo>
                    <a:pt x="924" y="1306"/>
                  </a:lnTo>
                  <a:lnTo>
                    <a:pt x="926" y="1320"/>
                  </a:lnTo>
                  <a:lnTo>
                    <a:pt x="928" y="1333"/>
                  </a:lnTo>
                  <a:lnTo>
                    <a:pt x="928" y="1346"/>
                  </a:lnTo>
                  <a:lnTo>
                    <a:pt x="928" y="1372"/>
                  </a:lnTo>
                  <a:lnTo>
                    <a:pt x="926" y="1401"/>
                  </a:lnTo>
                  <a:lnTo>
                    <a:pt x="926" y="1407"/>
                  </a:lnTo>
                  <a:lnTo>
                    <a:pt x="929" y="1414"/>
                  </a:lnTo>
                  <a:lnTo>
                    <a:pt x="932" y="1421"/>
                  </a:lnTo>
                  <a:lnTo>
                    <a:pt x="936" y="1428"/>
                  </a:lnTo>
                  <a:lnTo>
                    <a:pt x="945" y="1441"/>
                  </a:lnTo>
                  <a:lnTo>
                    <a:pt x="954" y="1452"/>
                  </a:lnTo>
                  <a:lnTo>
                    <a:pt x="961" y="1465"/>
                  </a:lnTo>
                  <a:lnTo>
                    <a:pt x="965" y="1476"/>
                  </a:lnTo>
                  <a:lnTo>
                    <a:pt x="967" y="1481"/>
                  </a:lnTo>
                  <a:lnTo>
                    <a:pt x="967" y="1485"/>
                  </a:lnTo>
                  <a:lnTo>
                    <a:pt x="964" y="1490"/>
                  </a:lnTo>
                  <a:lnTo>
                    <a:pt x="960" y="1494"/>
                  </a:lnTo>
                  <a:lnTo>
                    <a:pt x="889" y="1555"/>
                  </a:lnTo>
                  <a:lnTo>
                    <a:pt x="875" y="1568"/>
                  </a:lnTo>
                  <a:lnTo>
                    <a:pt x="863" y="1581"/>
                  </a:lnTo>
                  <a:lnTo>
                    <a:pt x="851" y="1594"/>
                  </a:lnTo>
                  <a:lnTo>
                    <a:pt x="842" y="1608"/>
                  </a:lnTo>
                  <a:lnTo>
                    <a:pt x="834" y="1622"/>
                  </a:lnTo>
                  <a:lnTo>
                    <a:pt x="827" y="1639"/>
                  </a:lnTo>
                  <a:lnTo>
                    <a:pt x="821" y="1656"/>
                  </a:lnTo>
                  <a:lnTo>
                    <a:pt x="816" y="1674"/>
                  </a:lnTo>
                  <a:lnTo>
                    <a:pt x="810" y="1704"/>
                  </a:lnTo>
                  <a:lnTo>
                    <a:pt x="805" y="1734"/>
                  </a:lnTo>
                  <a:lnTo>
                    <a:pt x="801" y="1765"/>
                  </a:lnTo>
                  <a:lnTo>
                    <a:pt x="799" y="1794"/>
                  </a:lnTo>
                  <a:lnTo>
                    <a:pt x="801" y="1806"/>
                  </a:lnTo>
                  <a:lnTo>
                    <a:pt x="803" y="1816"/>
                  </a:lnTo>
                  <a:lnTo>
                    <a:pt x="809" y="1824"/>
                  </a:lnTo>
                  <a:lnTo>
                    <a:pt x="815" y="1832"/>
                  </a:lnTo>
                  <a:lnTo>
                    <a:pt x="821" y="1838"/>
                  </a:lnTo>
                  <a:lnTo>
                    <a:pt x="831" y="1844"/>
                  </a:lnTo>
                  <a:lnTo>
                    <a:pt x="838" y="1848"/>
                  </a:lnTo>
                  <a:lnTo>
                    <a:pt x="846" y="1851"/>
                  </a:lnTo>
                  <a:lnTo>
                    <a:pt x="854" y="1855"/>
                  </a:lnTo>
                  <a:lnTo>
                    <a:pt x="862" y="1859"/>
                  </a:lnTo>
                  <a:lnTo>
                    <a:pt x="867" y="1862"/>
                  </a:lnTo>
                  <a:lnTo>
                    <a:pt x="872" y="1867"/>
                  </a:lnTo>
                  <a:lnTo>
                    <a:pt x="875" y="1871"/>
                  </a:lnTo>
                  <a:lnTo>
                    <a:pt x="876" y="1876"/>
                  </a:lnTo>
                  <a:lnTo>
                    <a:pt x="875" y="1883"/>
                  </a:lnTo>
                  <a:lnTo>
                    <a:pt x="869" y="1890"/>
                  </a:lnTo>
                  <a:lnTo>
                    <a:pt x="860" y="1902"/>
                  </a:lnTo>
                  <a:lnTo>
                    <a:pt x="853" y="1911"/>
                  </a:lnTo>
                  <a:lnTo>
                    <a:pt x="844" y="1917"/>
                  </a:lnTo>
                  <a:lnTo>
                    <a:pt x="834" y="1921"/>
                  </a:lnTo>
                  <a:lnTo>
                    <a:pt x="825" y="1924"/>
                  </a:lnTo>
                  <a:lnTo>
                    <a:pt x="814" y="1924"/>
                  </a:lnTo>
                  <a:lnTo>
                    <a:pt x="801" y="1923"/>
                  </a:lnTo>
                  <a:lnTo>
                    <a:pt x="787" y="1921"/>
                  </a:lnTo>
                  <a:lnTo>
                    <a:pt x="779" y="1920"/>
                  </a:lnTo>
                  <a:lnTo>
                    <a:pt x="771" y="1920"/>
                  </a:lnTo>
                  <a:lnTo>
                    <a:pt x="764" y="1921"/>
                  </a:lnTo>
                  <a:lnTo>
                    <a:pt x="758" y="1923"/>
                  </a:lnTo>
                  <a:lnTo>
                    <a:pt x="752" y="1924"/>
                  </a:lnTo>
                  <a:lnTo>
                    <a:pt x="746" y="1927"/>
                  </a:lnTo>
                  <a:lnTo>
                    <a:pt x="741" y="1930"/>
                  </a:lnTo>
                  <a:lnTo>
                    <a:pt x="737" y="1933"/>
                  </a:lnTo>
                  <a:lnTo>
                    <a:pt x="728" y="1942"/>
                  </a:lnTo>
                  <a:lnTo>
                    <a:pt x="720" y="1951"/>
                  </a:lnTo>
                  <a:lnTo>
                    <a:pt x="713" y="1962"/>
                  </a:lnTo>
                  <a:lnTo>
                    <a:pt x="705" y="1973"/>
                  </a:lnTo>
                  <a:lnTo>
                    <a:pt x="701" y="1982"/>
                  </a:lnTo>
                  <a:lnTo>
                    <a:pt x="697" y="1989"/>
                  </a:lnTo>
                  <a:lnTo>
                    <a:pt x="692" y="1997"/>
                  </a:lnTo>
                  <a:lnTo>
                    <a:pt x="687" y="2003"/>
                  </a:lnTo>
                  <a:lnTo>
                    <a:pt x="675" y="2015"/>
                  </a:lnTo>
                  <a:lnTo>
                    <a:pt x="662" y="2026"/>
                  </a:lnTo>
                  <a:lnTo>
                    <a:pt x="649" y="2038"/>
                  </a:lnTo>
                  <a:lnTo>
                    <a:pt x="638" y="2050"/>
                  </a:lnTo>
                  <a:lnTo>
                    <a:pt x="631" y="2056"/>
                  </a:lnTo>
                  <a:lnTo>
                    <a:pt x="626" y="2063"/>
                  </a:lnTo>
                  <a:lnTo>
                    <a:pt x="622" y="2070"/>
                  </a:lnTo>
                  <a:lnTo>
                    <a:pt x="618" y="2078"/>
                  </a:lnTo>
                  <a:lnTo>
                    <a:pt x="612" y="2096"/>
                  </a:lnTo>
                  <a:lnTo>
                    <a:pt x="605" y="2116"/>
                  </a:lnTo>
                  <a:lnTo>
                    <a:pt x="600" y="2138"/>
                  </a:lnTo>
                  <a:lnTo>
                    <a:pt x="596" y="2160"/>
                  </a:lnTo>
                  <a:lnTo>
                    <a:pt x="592" y="2183"/>
                  </a:lnTo>
                  <a:lnTo>
                    <a:pt x="591" y="2205"/>
                  </a:lnTo>
                  <a:lnTo>
                    <a:pt x="588" y="2226"/>
                  </a:lnTo>
                  <a:lnTo>
                    <a:pt x="588" y="2245"/>
                  </a:lnTo>
                  <a:lnTo>
                    <a:pt x="569" y="2252"/>
                  </a:lnTo>
                  <a:lnTo>
                    <a:pt x="551" y="2259"/>
                  </a:lnTo>
                  <a:lnTo>
                    <a:pt x="533" y="2269"/>
                  </a:lnTo>
                  <a:lnTo>
                    <a:pt x="514" y="2278"/>
                  </a:lnTo>
                  <a:lnTo>
                    <a:pt x="495" y="2285"/>
                  </a:lnTo>
                  <a:lnTo>
                    <a:pt x="477" y="2292"/>
                  </a:lnTo>
                  <a:lnTo>
                    <a:pt x="467" y="2294"/>
                  </a:lnTo>
                  <a:lnTo>
                    <a:pt x="456" y="2297"/>
                  </a:lnTo>
                  <a:lnTo>
                    <a:pt x="447" y="2298"/>
                  </a:lnTo>
                  <a:lnTo>
                    <a:pt x="435" y="2298"/>
                  </a:lnTo>
                  <a:lnTo>
                    <a:pt x="429" y="2298"/>
                  </a:lnTo>
                  <a:lnTo>
                    <a:pt x="421" y="2296"/>
                  </a:lnTo>
                  <a:lnTo>
                    <a:pt x="413" y="2292"/>
                  </a:lnTo>
                  <a:lnTo>
                    <a:pt x="406" y="2288"/>
                  </a:lnTo>
                  <a:lnTo>
                    <a:pt x="389" y="2276"/>
                  </a:lnTo>
                  <a:lnTo>
                    <a:pt x="373" y="2262"/>
                  </a:lnTo>
                  <a:lnTo>
                    <a:pt x="356" y="2248"/>
                  </a:lnTo>
                  <a:lnTo>
                    <a:pt x="341" y="2232"/>
                  </a:lnTo>
                  <a:lnTo>
                    <a:pt x="327" y="2219"/>
                  </a:lnTo>
                  <a:lnTo>
                    <a:pt x="312" y="2209"/>
                  </a:lnTo>
                  <a:lnTo>
                    <a:pt x="302" y="2204"/>
                  </a:lnTo>
                  <a:lnTo>
                    <a:pt x="292" y="2199"/>
                  </a:lnTo>
                  <a:lnTo>
                    <a:pt x="281" y="2196"/>
                  </a:lnTo>
                  <a:lnTo>
                    <a:pt x="271" y="2192"/>
                  </a:lnTo>
                  <a:lnTo>
                    <a:pt x="259" y="2190"/>
                  </a:lnTo>
                  <a:lnTo>
                    <a:pt x="249" y="2186"/>
                  </a:lnTo>
                  <a:lnTo>
                    <a:pt x="239" y="2179"/>
                  </a:lnTo>
                  <a:lnTo>
                    <a:pt x="228" y="2173"/>
                  </a:lnTo>
                  <a:lnTo>
                    <a:pt x="216" y="2164"/>
                  </a:lnTo>
                  <a:lnTo>
                    <a:pt x="206" y="2155"/>
                  </a:lnTo>
                  <a:lnTo>
                    <a:pt x="196" y="2147"/>
                  </a:lnTo>
                  <a:lnTo>
                    <a:pt x="184" y="2142"/>
                  </a:lnTo>
                  <a:lnTo>
                    <a:pt x="172" y="2136"/>
                  </a:lnTo>
                  <a:lnTo>
                    <a:pt x="161" y="2133"/>
                  </a:lnTo>
                  <a:lnTo>
                    <a:pt x="148" y="2131"/>
                  </a:lnTo>
                  <a:lnTo>
                    <a:pt x="132" y="2131"/>
                  </a:lnTo>
                  <a:lnTo>
                    <a:pt x="104" y="2135"/>
                  </a:lnTo>
                  <a:lnTo>
                    <a:pt x="65" y="2140"/>
                  </a:lnTo>
                  <a:lnTo>
                    <a:pt x="44" y="2143"/>
                  </a:lnTo>
                  <a:lnTo>
                    <a:pt x="25" y="2144"/>
                  </a:lnTo>
                  <a:lnTo>
                    <a:pt x="17" y="2144"/>
                  </a:lnTo>
                  <a:lnTo>
                    <a:pt x="11" y="2143"/>
                  </a:lnTo>
                  <a:lnTo>
                    <a:pt x="4" y="2142"/>
                  </a:lnTo>
                  <a:lnTo>
                    <a:pt x="0" y="2140"/>
                  </a:lnTo>
                  <a:lnTo>
                    <a:pt x="0" y="2135"/>
                  </a:lnTo>
                  <a:lnTo>
                    <a:pt x="3" y="2130"/>
                  </a:lnTo>
                  <a:lnTo>
                    <a:pt x="7" y="2123"/>
                  </a:lnTo>
                  <a:lnTo>
                    <a:pt x="12" y="2117"/>
                  </a:lnTo>
                  <a:lnTo>
                    <a:pt x="25" y="2101"/>
                  </a:lnTo>
                  <a:lnTo>
                    <a:pt x="40" y="2085"/>
                  </a:lnTo>
                  <a:lnTo>
                    <a:pt x="55" y="2066"/>
                  </a:lnTo>
                  <a:lnTo>
                    <a:pt x="69" y="2048"/>
                  </a:lnTo>
                  <a:lnTo>
                    <a:pt x="74" y="2038"/>
                  </a:lnTo>
                  <a:lnTo>
                    <a:pt x="78" y="2029"/>
                  </a:lnTo>
                  <a:lnTo>
                    <a:pt x="82" y="2020"/>
                  </a:lnTo>
                  <a:lnTo>
                    <a:pt x="83" y="2011"/>
                  </a:lnTo>
                  <a:lnTo>
                    <a:pt x="100" y="1987"/>
                  </a:lnTo>
                  <a:lnTo>
                    <a:pt x="119" y="1958"/>
                  </a:lnTo>
                  <a:lnTo>
                    <a:pt x="140" y="1924"/>
                  </a:lnTo>
                  <a:lnTo>
                    <a:pt x="158" y="1886"/>
                  </a:lnTo>
                  <a:lnTo>
                    <a:pt x="167" y="1868"/>
                  </a:lnTo>
                  <a:lnTo>
                    <a:pt x="174" y="1849"/>
                  </a:lnTo>
                  <a:lnTo>
                    <a:pt x="180" y="1831"/>
                  </a:lnTo>
                  <a:lnTo>
                    <a:pt x="185" y="1813"/>
                  </a:lnTo>
                  <a:lnTo>
                    <a:pt x="189" y="1796"/>
                  </a:lnTo>
                  <a:lnTo>
                    <a:pt x="191" y="1779"/>
                  </a:lnTo>
                  <a:lnTo>
                    <a:pt x="191" y="1765"/>
                  </a:lnTo>
                  <a:lnTo>
                    <a:pt x="188" y="1750"/>
                  </a:lnTo>
                  <a:lnTo>
                    <a:pt x="185" y="1744"/>
                  </a:lnTo>
                  <a:lnTo>
                    <a:pt x="185" y="1737"/>
                  </a:lnTo>
                  <a:lnTo>
                    <a:pt x="185" y="1732"/>
                  </a:lnTo>
                  <a:lnTo>
                    <a:pt x="185" y="1728"/>
                  </a:lnTo>
                  <a:lnTo>
                    <a:pt x="187" y="1724"/>
                  </a:lnTo>
                  <a:lnTo>
                    <a:pt x="188" y="1722"/>
                  </a:lnTo>
                  <a:lnTo>
                    <a:pt x="191" y="1719"/>
                  </a:lnTo>
                  <a:lnTo>
                    <a:pt x="193" y="1717"/>
                  </a:lnTo>
                  <a:lnTo>
                    <a:pt x="200" y="1713"/>
                  </a:lnTo>
                  <a:lnTo>
                    <a:pt x="207" y="1709"/>
                  </a:lnTo>
                  <a:lnTo>
                    <a:pt x="215" y="1702"/>
                  </a:lnTo>
                  <a:lnTo>
                    <a:pt x="222" y="1695"/>
                  </a:lnTo>
                  <a:lnTo>
                    <a:pt x="229" y="1684"/>
                  </a:lnTo>
                  <a:lnTo>
                    <a:pt x="240" y="1674"/>
                  </a:lnTo>
                  <a:lnTo>
                    <a:pt x="249" y="1665"/>
                  </a:lnTo>
                  <a:lnTo>
                    <a:pt x="258" y="1653"/>
                  </a:lnTo>
                  <a:lnTo>
                    <a:pt x="263" y="1645"/>
                  </a:lnTo>
                  <a:lnTo>
                    <a:pt x="268" y="1638"/>
                  </a:lnTo>
                  <a:lnTo>
                    <a:pt x="271" y="1629"/>
                  </a:lnTo>
                  <a:lnTo>
                    <a:pt x="273" y="1621"/>
                  </a:lnTo>
                  <a:lnTo>
                    <a:pt x="276" y="1604"/>
                  </a:lnTo>
                  <a:lnTo>
                    <a:pt x="277" y="1587"/>
                  </a:lnTo>
                  <a:lnTo>
                    <a:pt x="277" y="1569"/>
                  </a:lnTo>
                  <a:lnTo>
                    <a:pt x="277" y="1552"/>
                  </a:lnTo>
                  <a:lnTo>
                    <a:pt x="279" y="1535"/>
                  </a:lnTo>
                  <a:lnTo>
                    <a:pt x="283" y="1518"/>
                  </a:lnTo>
                  <a:lnTo>
                    <a:pt x="284" y="1520"/>
                  </a:lnTo>
                  <a:lnTo>
                    <a:pt x="285" y="1521"/>
                  </a:lnTo>
                  <a:lnTo>
                    <a:pt x="288" y="1522"/>
                  </a:lnTo>
                  <a:lnTo>
                    <a:pt x="289" y="1525"/>
                  </a:lnTo>
                  <a:lnTo>
                    <a:pt x="292" y="1531"/>
                  </a:lnTo>
                  <a:lnTo>
                    <a:pt x="293" y="1537"/>
                  </a:lnTo>
                  <a:lnTo>
                    <a:pt x="298" y="1541"/>
                  </a:lnTo>
                  <a:lnTo>
                    <a:pt x="303" y="1544"/>
                  </a:lnTo>
                  <a:lnTo>
                    <a:pt x="310" y="1547"/>
                  </a:lnTo>
                  <a:lnTo>
                    <a:pt x="315" y="1550"/>
                  </a:lnTo>
                  <a:lnTo>
                    <a:pt x="327" y="1556"/>
                  </a:lnTo>
                  <a:lnTo>
                    <a:pt x="343" y="1564"/>
                  </a:lnTo>
                  <a:lnTo>
                    <a:pt x="353" y="1566"/>
                  </a:lnTo>
                  <a:lnTo>
                    <a:pt x="360" y="1569"/>
                  </a:lnTo>
                  <a:lnTo>
                    <a:pt x="367" y="1570"/>
                  </a:lnTo>
                  <a:lnTo>
                    <a:pt x="373" y="1570"/>
                  </a:lnTo>
                  <a:lnTo>
                    <a:pt x="372" y="1564"/>
                  </a:lnTo>
                  <a:lnTo>
                    <a:pt x="369" y="1557"/>
                  </a:lnTo>
                  <a:lnTo>
                    <a:pt x="367" y="1553"/>
                  </a:lnTo>
                  <a:lnTo>
                    <a:pt x="364" y="1550"/>
                  </a:lnTo>
                  <a:lnTo>
                    <a:pt x="362" y="1544"/>
                  </a:lnTo>
                  <a:lnTo>
                    <a:pt x="359" y="1539"/>
                  </a:lnTo>
                  <a:lnTo>
                    <a:pt x="359" y="1533"/>
                  </a:lnTo>
                  <a:lnTo>
                    <a:pt x="360" y="1524"/>
                  </a:lnTo>
                  <a:lnTo>
                    <a:pt x="362" y="1517"/>
                  </a:lnTo>
                  <a:lnTo>
                    <a:pt x="362" y="1513"/>
                  </a:lnTo>
                  <a:lnTo>
                    <a:pt x="362" y="1509"/>
                  </a:lnTo>
                  <a:lnTo>
                    <a:pt x="360" y="1508"/>
                  </a:lnTo>
                  <a:lnTo>
                    <a:pt x="358" y="1507"/>
                  </a:lnTo>
                  <a:lnTo>
                    <a:pt x="356" y="1507"/>
                  </a:lnTo>
                  <a:lnTo>
                    <a:pt x="354" y="1507"/>
                  </a:lnTo>
                  <a:lnTo>
                    <a:pt x="350" y="1508"/>
                  </a:lnTo>
                  <a:lnTo>
                    <a:pt x="337" y="1516"/>
                  </a:lnTo>
                  <a:lnTo>
                    <a:pt x="323" y="1521"/>
                  </a:lnTo>
                  <a:lnTo>
                    <a:pt x="316" y="1520"/>
                  </a:lnTo>
                  <a:lnTo>
                    <a:pt x="311" y="1517"/>
                  </a:lnTo>
                  <a:lnTo>
                    <a:pt x="308" y="1513"/>
                  </a:lnTo>
                  <a:lnTo>
                    <a:pt x="306" y="1508"/>
                  </a:lnTo>
                  <a:lnTo>
                    <a:pt x="303" y="1503"/>
                  </a:lnTo>
                  <a:lnTo>
                    <a:pt x="299" y="1499"/>
                  </a:lnTo>
                  <a:lnTo>
                    <a:pt x="294" y="1495"/>
                  </a:lnTo>
                  <a:lnTo>
                    <a:pt x="288" y="1493"/>
                  </a:lnTo>
                  <a:lnTo>
                    <a:pt x="280" y="1494"/>
                  </a:lnTo>
                  <a:lnTo>
                    <a:pt x="272" y="1495"/>
                  </a:lnTo>
                  <a:lnTo>
                    <a:pt x="263" y="1498"/>
                  </a:lnTo>
                  <a:lnTo>
                    <a:pt x="255" y="1502"/>
                  </a:lnTo>
                  <a:lnTo>
                    <a:pt x="240" y="1508"/>
                  </a:lnTo>
                  <a:lnTo>
                    <a:pt x="224" y="1513"/>
                  </a:lnTo>
                  <a:lnTo>
                    <a:pt x="215" y="1513"/>
                  </a:lnTo>
                  <a:lnTo>
                    <a:pt x="207" y="1513"/>
                  </a:lnTo>
                  <a:lnTo>
                    <a:pt x="200" y="1512"/>
                  </a:lnTo>
                  <a:lnTo>
                    <a:pt x="193" y="1509"/>
                  </a:lnTo>
                  <a:lnTo>
                    <a:pt x="179" y="1503"/>
                  </a:lnTo>
                  <a:lnTo>
                    <a:pt x="165" y="1496"/>
                  </a:lnTo>
                  <a:lnTo>
                    <a:pt x="135" y="1487"/>
                  </a:lnTo>
                  <a:lnTo>
                    <a:pt x="119" y="1481"/>
                  </a:lnTo>
                  <a:lnTo>
                    <a:pt x="118" y="1478"/>
                  </a:lnTo>
                  <a:lnTo>
                    <a:pt x="117" y="1476"/>
                  </a:lnTo>
                  <a:lnTo>
                    <a:pt x="118" y="1473"/>
                  </a:lnTo>
                  <a:lnTo>
                    <a:pt x="119" y="1469"/>
                  </a:lnTo>
                  <a:lnTo>
                    <a:pt x="127" y="1460"/>
                  </a:lnTo>
                  <a:lnTo>
                    <a:pt x="140" y="1446"/>
                  </a:lnTo>
                  <a:lnTo>
                    <a:pt x="144" y="1441"/>
                  </a:lnTo>
                  <a:lnTo>
                    <a:pt x="148" y="1436"/>
                  </a:lnTo>
                  <a:lnTo>
                    <a:pt x="150" y="1429"/>
                  </a:lnTo>
                  <a:lnTo>
                    <a:pt x="153" y="1423"/>
                  </a:lnTo>
                  <a:lnTo>
                    <a:pt x="156" y="1408"/>
                  </a:lnTo>
                  <a:lnTo>
                    <a:pt x="157" y="1394"/>
                  </a:lnTo>
                  <a:lnTo>
                    <a:pt x="157" y="1389"/>
                  </a:lnTo>
                  <a:lnTo>
                    <a:pt x="159" y="1385"/>
                  </a:lnTo>
                  <a:lnTo>
                    <a:pt x="161" y="1381"/>
                  </a:lnTo>
                  <a:lnTo>
                    <a:pt x="165" y="1379"/>
                  </a:lnTo>
                  <a:lnTo>
                    <a:pt x="172" y="1376"/>
                  </a:lnTo>
                  <a:lnTo>
                    <a:pt x="182" y="1375"/>
                  </a:lnTo>
                  <a:lnTo>
                    <a:pt x="204" y="1377"/>
                  </a:lnTo>
                  <a:lnTo>
                    <a:pt x="220" y="1381"/>
                  </a:lnTo>
                  <a:lnTo>
                    <a:pt x="233" y="1381"/>
                  </a:lnTo>
                  <a:lnTo>
                    <a:pt x="245" y="1380"/>
                  </a:lnTo>
                  <a:lnTo>
                    <a:pt x="251" y="1377"/>
                  </a:lnTo>
                  <a:lnTo>
                    <a:pt x="257" y="1375"/>
                  </a:lnTo>
                  <a:lnTo>
                    <a:pt x="262" y="1372"/>
                  </a:lnTo>
                  <a:lnTo>
                    <a:pt x="266" y="1368"/>
                  </a:lnTo>
                  <a:lnTo>
                    <a:pt x="273" y="1357"/>
                  </a:lnTo>
                  <a:lnTo>
                    <a:pt x="280" y="1349"/>
                  </a:lnTo>
                  <a:lnTo>
                    <a:pt x="283" y="1342"/>
                  </a:lnTo>
                  <a:lnTo>
                    <a:pt x="284" y="1337"/>
                  </a:lnTo>
                  <a:lnTo>
                    <a:pt x="283" y="1333"/>
                  </a:lnTo>
                  <a:lnTo>
                    <a:pt x="280" y="1332"/>
                  </a:lnTo>
                  <a:lnTo>
                    <a:pt x="275" y="1331"/>
                  </a:lnTo>
                  <a:lnTo>
                    <a:pt x="268" y="1331"/>
                  </a:lnTo>
                  <a:lnTo>
                    <a:pt x="236" y="1337"/>
                  </a:lnTo>
                  <a:lnTo>
                    <a:pt x="204" y="1342"/>
                  </a:lnTo>
                  <a:lnTo>
                    <a:pt x="187" y="1342"/>
                  </a:lnTo>
                  <a:lnTo>
                    <a:pt x="172" y="1341"/>
                  </a:lnTo>
                  <a:lnTo>
                    <a:pt x="161" y="1338"/>
                  </a:lnTo>
                  <a:lnTo>
                    <a:pt x="149" y="1336"/>
                  </a:lnTo>
                  <a:lnTo>
                    <a:pt x="141" y="1332"/>
                  </a:lnTo>
                  <a:lnTo>
                    <a:pt x="134" y="1327"/>
                  </a:lnTo>
                  <a:lnTo>
                    <a:pt x="128" y="1322"/>
                  </a:lnTo>
                  <a:lnTo>
                    <a:pt x="125" y="1315"/>
                  </a:lnTo>
                  <a:lnTo>
                    <a:pt x="123" y="1309"/>
                  </a:lnTo>
                  <a:lnTo>
                    <a:pt x="122" y="1301"/>
                  </a:lnTo>
                  <a:lnTo>
                    <a:pt x="123" y="1292"/>
                  </a:lnTo>
                  <a:lnTo>
                    <a:pt x="126" y="1283"/>
                  </a:lnTo>
                  <a:lnTo>
                    <a:pt x="130" y="1272"/>
                  </a:lnTo>
                  <a:lnTo>
                    <a:pt x="135" y="1261"/>
                  </a:lnTo>
                  <a:lnTo>
                    <a:pt x="141" y="1249"/>
                  </a:lnTo>
                  <a:lnTo>
                    <a:pt x="149" y="1237"/>
                  </a:lnTo>
                  <a:lnTo>
                    <a:pt x="158" y="1227"/>
                  </a:lnTo>
                  <a:lnTo>
                    <a:pt x="166" y="1218"/>
                  </a:lnTo>
                  <a:lnTo>
                    <a:pt x="176" y="1209"/>
                  </a:lnTo>
                  <a:lnTo>
                    <a:pt x="185" y="1201"/>
                  </a:lnTo>
                  <a:lnTo>
                    <a:pt x="193" y="1192"/>
                  </a:lnTo>
                  <a:lnTo>
                    <a:pt x="201" y="1182"/>
                  </a:lnTo>
                  <a:lnTo>
                    <a:pt x="204" y="1177"/>
                  </a:lnTo>
                  <a:lnTo>
                    <a:pt x="206" y="1171"/>
                  </a:lnTo>
                  <a:lnTo>
                    <a:pt x="209" y="1165"/>
                  </a:lnTo>
                  <a:lnTo>
                    <a:pt x="210" y="1158"/>
                  </a:lnTo>
                  <a:lnTo>
                    <a:pt x="218" y="1145"/>
                  </a:lnTo>
                  <a:lnTo>
                    <a:pt x="226" y="1132"/>
                  </a:lnTo>
                  <a:lnTo>
                    <a:pt x="229" y="1129"/>
                  </a:lnTo>
                  <a:lnTo>
                    <a:pt x="233" y="1125"/>
                  </a:lnTo>
                  <a:lnTo>
                    <a:pt x="236" y="1120"/>
                  </a:lnTo>
                  <a:lnTo>
                    <a:pt x="239" y="1114"/>
                  </a:lnTo>
                  <a:lnTo>
                    <a:pt x="239" y="1109"/>
                  </a:lnTo>
                  <a:lnTo>
                    <a:pt x="239" y="1103"/>
                  </a:lnTo>
                  <a:lnTo>
                    <a:pt x="237" y="1091"/>
                  </a:lnTo>
                  <a:lnTo>
                    <a:pt x="232" y="1079"/>
                  </a:lnTo>
                  <a:lnTo>
                    <a:pt x="229" y="1074"/>
                  </a:lnTo>
                  <a:lnTo>
                    <a:pt x="228" y="1073"/>
                  </a:lnTo>
                  <a:lnTo>
                    <a:pt x="231" y="1069"/>
                  </a:lnTo>
                  <a:lnTo>
                    <a:pt x="237" y="1060"/>
                  </a:lnTo>
                  <a:lnTo>
                    <a:pt x="249" y="1059"/>
                  </a:lnTo>
                  <a:lnTo>
                    <a:pt x="262" y="1053"/>
                  </a:lnTo>
                  <a:lnTo>
                    <a:pt x="273" y="1047"/>
                  </a:lnTo>
                  <a:lnTo>
                    <a:pt x="285" y="1040"/>
                  </a:lnTo>
                  <a:lnTo>
                    <a:pt x="307" y="1024"/>
                  </a:lnTo>
                  <a:lnTo>
                    <a:pt x="327" y="1007"/>
                  </a:lnTo>
                  <a:lnTo>
                    <a:pt x="332" y="1003"/>
                  </a:lnTo>
                  <a:lnTo>
                    <a:pt x="337" y="998"/>
                  </a:lnTo>
                  <a:lnTo>
                    <a:pt x="341" y="993"/>
                  </a:lnTo>
                  <a:lnTo>
                    <a:pt x="343" y="987"/>
                  </a:lnTo>
                  <a:lnTo>
                    <a:pt x="349" y="977"/>
                  </a:lnTo>
                  <a:lnTo>
                    <a:pt x="353" y="967"/>
                  </a:lnTo>
                  <a:lnTo>
                    <a:pt x="355" y="956"/>
                  </a:lnTo>
                  <a:lnTo>
                    <a:pt x="359" y="946"/>
                  </a:lnTo>
                  <a:lnTo>
                    <a:pt x="364" y="936"/>
                  </a:lnTo>
                  <a:lnTo>
                    <a:pt x="372" y="925"/>
                  </a:lnTo>
                  <a:lnTo>
                    <a:pt x="385" y="912"/>
                  </a:lnTo>
                  <a:lnTo>
                    <a:pt x="398" y="901"/>
                  </a:lnTo>
                  <a:lnTo>
                    <a:pt x="404" y="894"/>
                  </a:lnTo>
                  <a:lnTo>
                    <a:pt x="410" y="888"/>
                  </a:lnTo>
                  <a:lnTo>
                    <a:pt x="415" y="880"/>
                  </a:lnTo>
                  <a:lnTo>
                    <a:pt x="420" y="871"/>
                  </a:lnTo>
                  <a:lnTo>
                    <a:pt x="556" y="670"/>
                  </a:lnTo>
                  <a:lnTo>
                    <a:pt x="570" y="653"/>
                  </a:lnTo>
                  <a:lnTo>
                    <a:pt x="588" y="634"/>
                  </a:lnTo>
                  <a:lnTo>
                    <a:pt x="609" y="613"/>
                  </a:lnTo>
                  <a:lnTo>
                    <a:pt x="630" y="592"/>
                  </a:lnTo>
                  <a:lnTo>
                    <a:pt x="649" y="570"/>
                  </a:lnTo>
                  <a:lnTo>
                    <a:pt x="666" y="548"/>
                  </a:lnTo>
                  <a:lnTo>
                    <a:pt x="673" y="538"/>
                  </a:lnTo>
                  <a:lnTo>
                    <a:pt x="678" y="529"/>
                  </a:lnTo>
                  <a:lnTo>
                    <a:pt x="680" y="518"/>
                  </a:lnTo>
                  <a:lnTo>
                    <a:pt x="682" y="509"/>
                  </a:lnTo>
                  <a:lnTo>
                    <a:pt x="680" y="508"/>
                  </a:lnTo>
                  <a:lnTo>
                    <a:pt x="670" y="512"/>
                  </a:lnTo>
                  <a:lnTo>
                    <a:pt x="654" y="518"/>
                  </a:lnTo>
                  <a:lnTo>
                    <a:pt x="641" y="524"/>
                  </a:lnTo>
                  <a:lnTo>
                    <a:pt x="635" y="526"/>
                  </a:lnTo>
                  <a:lnTo>
                    <a:pt x="638" y="517"/>
                  </a:lnTo>
                  <a:lnTo>
                    <a:pt x="641" y="505"/>
                  </a:lnTo>
                  <a:lnTo>
                    <a:pt x="644" y="500"/>
                  </a:lnTo>
                  <a:lnTo>
                    <a:pt x="647" y="495"/>
                  </a:lnTo>
                  <a:lnTo>
                    <a:pt x="649" y="491"/>
                  </a:lnTo>
                  <a:lnTo>
                    <a:pt x="652" y="490"/>
                  </a:lnTo>
                  <a:lnTo>
                    <a:pt x="658" y="469"/>
                  </a:lnTo>
                  <a:lnTo>
                    <a:pt x="671" y="439"/>
                  </a:lnTo>
                  <a:lnTo>
                    <a:pt x="684" y="408"/>
                  </a:lnTo>
                  <a:lnTo>
                    <a:pt x="693" y="385"/>
                  </a:lnTo>
                  <a:lnTo>
                    <a:pt x="733" y="220"/>
                  </a:lnTo>
                  <a:lnTo>
                    <a:pt x="740" y="200"/>
                  </a:lnTo>
                  <a:lnTo>
                    <a:pt x="752" y="170"/>
                  </a:lnTo>
                  <a:lnTo>
                    <a:pt x="757" y="156"/>
                  </a:lnTo>
                  <a:lnTo>
                    <a:pt x="761" y="143"/>
                  </a:lnTo>
                  <a:lnTo>
                    <a:pt x="763" y="132"/>
                  </a:lnTo>
                  <a:lnTo>
                    <a:pt x="763" y="125"/>
                  </a:lnTo>
                  <a:lnTo>
                    <a:pt x="761" y="110"/>
                  </a:lnTo>
                  <a:lnTo>
                    <a:pt x="758" y="100"/>
                  </a:lnTo>
                  <a:lnTo>
                    <a:pt x="759" y="91"/>
                  </a:lnTo>
                  <a:lnTo>
                    <a:pt x="762" y="84"/>
                  </a:lnTo>
                  <a:lnTo>
                    <a:pt x="767" y="78"/>
                  </a:lnTo>
                  <a:lnTo>
                    <a:pt x="775" y="72"/>
                  </a:lnTo>
                  <a:lnTo>
                    <a:pt x="785" y="64"/>
                  </a:lnTo>
                  <a:lnTo>
                    <a:pt x="798" y="55"/>
                  </a:lnTo>
                  <a:lnTo>
                    <a:pt x="799" y="53"/>
                  </a:lnTo>
                  <a:lnTo>
                    <a:pt x="801" y="51"/>
                  </a:lnTo>
                  <a:lnTo>
                    <a:pt x="801" y="49"/>
                  </a:lnTo>
                  <a:lnTo>
                    <a:pt x="799" y="47"/>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78" name="Freeform 241">
              <a:extLst>
                <a:ext uri="{FF2B5EF4-FFF2-40B4-BE49-F238E27FC236}">
                  <a16:creationId xmlns:a16="http://schemas.microsoft.com/office/drawing/2014/main" id="{11F87281-1269-D141-836A-03A0BB0976BA}"/>
                </a:ext>
              </a:extLst>
            </p:cNvPr>
            <p:cNvSpPr>
              <a:spLocks/>
            </p:cNvSpPr>
            <p:nvPr/>
          </p:nvSpPr>
          <p:spPr bwMode="auto">
            <a:xfrm>
              <a:off x="3733800" y="4911474"/>
              <a:ext cx="704995" cy="1038626"/>
            </a:xfrm>
            <a:custGeom>
              <a:avLst/>
              <a:gdLst/>
              <a:ahLst/>
              <a:cxnLst>
                <a:cxn ang="0">
                  <a:pos x="954" y="13"/>
                </a:cxn>
                <a:cxn ang="0">
                  <a:pos x="1034" y="9"/>
                </a:cxn>
                <a:cxn ang="0">
                  <a:pos x="999" y="82"/>
                </a:cxn>
                <a:cxn ang="0">
                  <a:pos x="1043" y="153"/>
                </a:cxn>
                <a:cxn ang="0">
                  <a:pos x="1129" y="145"/>
                </a:cxn>
                <a:cxn ang="0">
                  <a:pos x="1246" y="231"/>
                </a:cxn>
                <a:cxn ang="0">
                  <a:pos x="1354" y="219"/>
                </a:cxn>
                <a:cxn ang="0">
                  <a:pos x="1459" y="272"/>
                </a:cxn>
                <a:cxn ang="0">
                  <a:pos x="1478" y="345"/>
                </a:cxn>
                <a:cxn ang="0">
                  <a:pos x="1504" y="443"/>
                </a:cxn>
                <a:cxn ang="0">
                  <a:pos x="1543" y="507"/>
                </a:cxn>
                <a:cxn ang="0">
                  <a:pos x="1476" y="586"/>
                </a:cxn>
                <a:cxn ang="0">
                  <a:pos x="1305" y="639"/>
                </a:cxn>
                <a:cxn ang="0">
                  <a:pos x="1274" y="698"/>
                </a:cxn>
                <a:cxn ang="0">
                  <a:pos x="1248" y="844"/>
                </a:cxn>
                <a:cxn ang="0">
                  <a:pos x="1170" y="916"/>
                </a:cxn>
                <a:cxn ang="0">
                  <a:pos x="1126" y="964"/>
                </a:cxn>
                <a:cxn ang="0">
                  <a:pos x="1101" y="1107"/>
                </a:cxn>
                <a:cxn ang="0">
                  <a:pos x="919" y="1202"/>
                </a:cxn>
                <a:cxn ang="0">
                  <a:pos x="919" y="1292"/>
                </a:cxn>
                <a:cxn ang="0">
                  <a:pos x="932" y="1421"/>
                </a:cxn>
                <a:cxn ang="0">
                  <a:pos x="960" y="1494"/>
                </a:cxn>
                <a:cxn ang="0">
                  <a:pos x="816" y="1674"/>
                </a:cxn>
                <a:cxn ang="0">
                  <a:pos x="821" y="1838"/>
                </a:cxn>
                <a:cxn ang="0">
                  <a:pos x="876" y="1876"/>
                </a:cxn>
                <a:cxn ang="0">
                  <a:pos x="801" y="1923"/>
                </a:cxn>
                <a:cxn ang="0">
                  <a:pos x="737" y="1933"/>
                </a:cxn>
                <a:cxn ang="0">
                  <a:pos x="675" y="2015"/>
                </a:cxn>
                <a:cxn ang="0">
                  <a:pos x="605" y="2116"/>
                </a:cxn>
                <a:cxn ang="0">
                  <a:pos x="551" y="2259"/>
                </a:cxn>
                <a:cxn ang="0">
                  <a:pos x="429" y="2298"/>
                </a:cxn>
                <a:cxn ang="0">
                  <a:pos x="312" y="2209"/>
                </a:cxn>
                <a:cxn ang="0">
                  <a:pos x="216" y="2164"/>
                </a:cxn>
                <a:cxn ang="0">
                  <a:pos x="65" y="2140"/>
                </a:cxn>
                <a:cxn ang="0">
                  <a:pos x="7" y="2123"/>
                </a:cxn>
                <a:cxn ang="0">
                  <a:pos x="83" y="2011"/>
                </a:cxn>
                <a:cxn ang="0">
                  <a:pos x="189" y="1796"/>
                </a:cxn>
                <a:cxn ang="0">
                  <a:pos x="188" y="1722"/>
                </a:cxn>
                <a:cxn ang="0">
                  <a:pos x="249" y="1665"/>
                </a:cxn>
                <a:cxn ang="0">
                  <a:pos x="277" y="1552"/>
                </a:cxn>
                <a:cxn ang="0">
                  <a:pos x="298" y="1541"/>
                </a:cxn>
                <a:cxn ang="0">
                  <a:pos x="373" y="1570"/>
                </a:cxn>
                <a:cxn ang="0">
                  <a:pos x="362" y="1517"/>
                </a:cxn>
                <a:cxn ang="0">
                  <a:pos x="323" y="1521"/>
                </a:cxn>
                <a:cxn ang="0">
                  <a:pos x="280" y="1494"/>
                </a:cxn>
                <a:cxn ang="0">
                  <a:pos x="193" y="1509"/>
                </a:cxn>
                <a:cxn ang="0">
                  <a:pos x="127" y="1460"/>
                </a:cxn>
                <a:cxn ang="0">
                  <a:pos x="159" y="1385"/>
                </a:cxn>
                <a:cxn ang="0">
                  <a:pos x="251" y="1377"/>
                </a:cxn>
                <a:cxn ang="0">
                  <a:pos x="280" y="1332"/>
                </a:cxn>
                <a:cxn ang="0">
                  <a:pos x="141" y="1332"/>
                </a:cxn>
                <a:cxn ang="0">
                  <a:pos x="135" y="1261"/>
                </a:cxn>
                <a:cxn ang="0">
                  <a:pos x="204" y="1177"/>
                </a:cxn>
                <a:cxn ang="0">
                  <a:pos x="239" y="1114"/>
                </a:cxn>
                <a:cxn ang="0">
                  <a:pos x="249" y="1059"/>
                </a:cxn>
                <a:cxn ang="0">
                  <a:pos x="343" y="987"/>
                </a:cxn>
                <a:cxn ang="0">
                  <a:pos x="404" y="894"/>
                </a:cxn>
                <a:cxn ang="0">
                  <a:pos x="649" y="570"/>
                </a:cxn>
                <a:cxn ang="0">
                  <a:pos x="641" y="524"/>
                </a:cxn>
                <a:cxn ang="0">
                  <a:pos x="671" y="439"/>
                </a:cxn>
                <a:cxn ang="0">
                  <a:pos x="763" y="125"/>
                </a:cxn>
                <a:cxn ang="0">
                  <a:pos x="799" y="53"/>
                </a:cxn>
              </a:cxnLst>
              <a:rect l="0" t="0" r="r" b="b"/>
              <a:pathLst>
                <a:path w="1550" h="2298">
                  <a:moveTo>
                    <a:pt x="799" y="47"/>
                  </a:moveTo>
                  <a:lnTo>
                    <a:pt x="850" y="27"/>
                  </a:lnTo>
                  <a:lnTo>
                    <a:pt x="876" y="16"/>
                  </a:lnTo>
                  <a:lnTo>
                    <a:pt x="890" y="5"/>
                  </a:lnTo>
                  <a:lnTo>
                    <a:pt x="898" y="4"/>
                  </a:lnTo>
                  <a:lnTo>
                    <a:pt x="908" y="3"/>
                  </a:lnTo>
                  <a:lnTo>
                    <a:pt x="921" y="5"/>
                  </a:lnTo>
                  <a:lnTo>
                    <a:pt x="939" y="11"/>
                  </a:lnTo>
                  <a:lnTo>
                    <a:pt x="954" y="13"/>
                  </a:lnTo>
                  <a:lnTo>
                    <a:pt x="967" y="13"/>
                  </a:lnTo>
                  <a:lnTo>
                    <a:pt x="978" y="12"/>
                  </a:lnTo>
                  <a:lnTo>
                    <a:pt x="989" y="9"/>
                  </a:lnTo>
                  <a:lnTo>
                    <a:pt x="1000" y="7"/>
                  </a:lnTo>
                  <a:lnTo>
                    <a:pt x="1012" y="3"/>
                  </a:lnTo>
                  <a:lnTo>
                    <a:pt x="1024" y="2"/>
                  </a:lnTo>
                  <a:lnTo>
                    <a:pt x="1037" y="0"/>
                  </a:lnTo>
                  <a:lnTo>
                    <a:pt x="1037" y="4"/>
                  </a:lnTo>
                  <a:lnTo>
                    <a:pt x="1034" y="9"/>
                  </a:lnTo>
                  <a:lnTo>
                    <a:pt x="1030" y="15"/>
                  </a:lnTo>
                  <a:lnTo>
                    <a:pt x="1026" y="21"/>
                  </a:lnTo>
                  <a:lnTo>
                    <a:pt x="1016" y="33"/>
                  </a:lnTo>
                  <a:lnTo>
                    <a:pt x="1008" y="42"/>
                  </a:lnTo>
                  <a:lnTo>
                    <a:pt x="1005" y="47"/>
                  </a:lnTo>
                  <a:lnTo>
                    <a:pt x="1003" y="53"/>
                  </a:lnTo>
                  <a:lnTo>
                    <a:pt x="1000" y="60"/>
                  </a:lnTo>
                  <a:lnTo>
                    <a:pt x="999" y="68"/>
                  </a:lnTo>
                  <a:lnTo>
                    <a:pt x="999" y="82"/>
                  </a:lnTo>
                  <a:lnTo>
                    <a:pt x="1002" y="97"/>
                  </a:lnTo>
                  <a:lnTo>
                    <a:pt x="1005" y="112"/>
                  </a:lnTo>
                  <a:lnTo>
                    <a:pt x="1012" y="125"/>
                  </a:lnTo>
                  <a:lnTo>
                    <a:pt x="1016" y="131"/>
                  </a:lnTo>
                  <a:lnTo>
                    <a:pt x="1020" y="136"/>
                  </a:lnTo>
                  <a:lnTo>
                    <a:pt x="1025" y="141"/>
                  </a:lnTo>
                  <a:lnTo>
                    <a:pt x="1029" y="145"/>
                  </a:lnTo>
                  <a:lnTo>
                    <a:pt x="1037" y="151"/>
                  </a:lnTo>
                  <a:lnTo>
                    <a:pt x="1043" y="153"/>
                  </a:lnTo>
                  <a:lnTo>
                    <a:pt x="1048" y="156"/>
                  </a:lnTo>
                  <a:lnTo>
                    <a:pt x="1055" y="157"/>
                  </a:lnTo>
                  <a:lnTo>
                    <a:pt x="1065" y="157"/>
                  </a:lnTo>
                  <a:lnTo>
                    <a:pt x="1075" y="154"/>
                  </a:lnTo>
                  <a:lnTo>
                    <a:pt x="1086" y="152"/>
                  </a:lnTo>
                  <a:lnTo>
                    <a:pt x="1097" y="148"/>
                  </a:lnTo>
                  <a:lnTo>
                    <a:pt x="1109" y="145"/>
                  </a:lnTo>
                  <a:lnTo>
                    <a:pt x="1123" y="144"/>
                  </a:lnTo>
                  <a:lnTo>
                    <a:pt x="1129" y="145"/>
                  </a:lnTo>
                  <a:lnTo>
                    <a:pt x="1134" y="148"/>
                  </a:lnTo>
                  <a:lnTo>
                    <a:pt x="1141" y="151"/>
                  </a:lnTo>
                  <a:lnTo>
                    <a:pt x="1148" y="154"/>
                  </a:lnTo>
                  <a:lnTo>
                    <a:pt x="1164" y="165"/>
                  </a:lnTo>
                  <a:lnTo>
                    <a:pt x="1179" y="176"/>
                  </a:lnTo>
                  <a:lnTo>
                    <a:pt x="1208" y="202"/>
                  </a:lnTo>
                  <a:lnTo>
                    <a:pt x="1230" y="222"/>
                  </a:lnTo>
                  <a:lnTo>
                    <a:pt x="1237" y="227"/>
                  </a:lnTo>
                  <a:lnTo>
                    <a:pt x="1246" y="231"/>
                  </a:lnTo>
                  <a:lnTo>
                    <a:pt x="1255" y="233"/>
                  </a:lnTo>
                  <a:lnTo>
                    <a:pt x="1265" y="233"/>
                  </a:lnTo>
                  <a:lnTo>
                    <a:pt x="1285" y="231"/>
                  </a:lnTo>
                  <a:lnTo>
                    <a:pt x="1306" y="226"/>
                  </a:lnTo>
                  <a:lnTo>
                    <a:pt x="1315" y="223"/>
                  </a:lnTo>
                  <a:lnTo>
                    <a:pt x="1325" y="220"/>
                  </a:lnTo>
                  <a:lnTo>
                    <a:pt x="1336" y="219"/>
                  </a:lnTo>
                  <a:lnTo>
                    <a:pt x="1345" y="219"/>
                  </a:lnTo>
                  <a:lnTo>
                    <a:pt x="1354" y="219"/>
                  </a:lnTo>
                  <a:lnTo>
                    <a:pt x="1363" y="223"/>
                  </a:lnTo>
                  <a:lnTo>
                    <a:pt x="1371" y="227"/>
                  </a:lnTo>
                  <a:lnTo>
                    <a:pt x="1377" y="235"/>
                  </a:lnTo>
                  <a:lnTo>
                    <a:pt x="1393" y="239"/>
                  </a:lnTo>
                  <a:lnTo>
                    <a:pt x="1406" y="244"/>
                  </a:lnTo>
                  <a:lnTo>
                    <a:pt x="1419" y="252"/>
                  </a:lnTo>
                  <a:lnTo>
                    <a:pt x="1432" y="258"/>
                  </a:lnTo>
                  <a:lnTo>
                    <a:pt x="1445" y="266"/>
                  </a:lnTo>
                  <a:lnTo>
                    <a:pt x="1459" y="272"/>
                  </a:lnTo>
                  <a:lnTo>
                    <a:pt x="1473" y="277"/>
                  </a:lnTo>
                  <a:lnTo>
                    <a:pt x="1487" y="283"/>
                  </a:lnTo>
                  <a:lnTo>
                    <a:pt x="1490" y="289"/>
                  </a:lnTo>
                  <a:lnTo>
                    <a:pt x="1490" y="297"/>
                  </a:lnTo>
                  <a:lnTo>
                    <a:pt x="1489" y="302"/>
                  </a:lnTo>
                  <a:lnTo>
                    <a:pt x="1487" y="309"/>
                  </a:lnTo>
                  <a:lnTo>
                    <a:pt x="1483" y="320"/>
                  </a:lnTo>
                  <a:lnTo>
                    <a:pt x="1480" y="334"/>
                  </a:lnTo>
                  <a:lnTo>
                    <a:pt x="1478" y="345"/>
                  </a:lnTo>
                  <a:lnTo>
                    <a:pt x="1477" y="357"/>
                  </a:lnTo>
                  <a:lnTo>
                    <a:pt x="1476" y="369"/>
                  </a:lnTo>
                  <a:lnTo>
                    <a:pt x="1476" y="382"/>
                  </a:lnTo>
                  <a:lnTo>
                    <a:pt x="1477" y="395"/>
                  </a:lnTo>
                  <a:lnTo>
                    <a:pt x="1478" y="408"/>
                  </a:lnTo>
                  <a:lnTo>
                    <a:pt x="1482" y="419"/>
                  </a:lnTo>
                  <a:lnTo>
                    <a:pt x="1487" y="426"/>
                  </a:lnTo>
                  <a:lnTo>
                    <a:pt x="1495" y="436"/>
                  </a:lnTo>
                  <a:lnTo>
                    <a:pt x="1504" y="443"/>
                  </a:lnTo>
                  <a:lnTo>
                    <a:pt x="1515" y="450"/>
                  </a:lnTo>
                  <a:lnTo>
                    <a:pt x="1525" y="456"/>
                  </a:lnTo>
                  <a:lnTo>
                    <a:pt x="1534" y="464"/>
                  </a:lnTo>
                  <a:lnTo>
                    <a:pt x="1542" y="472"/>
                  </a:lnTo>
                  <a:lnTo>
                    <a:pt x="1544" y="477"/>
                  </a:lnTo>
                  <a:lnTo>
                    <a:pt x="1547" y="482"/>
                  </a:lnTo>
                  <a:lnTo>
                    <a:pt x="1548" y="487"/>
                  </a:lnTo>
                  <a:lnTo>
                    <a:pt x="1550" y="494"/>
                  </a:lnTo>
                  <a:lnTo>
                    <a:pt x="1543" y="507"/>
                  </a:lnTo>
                  <a:lnTo>
                    <a:pt x="1538" y="520"/>
                  </a:lnTo>
                  <a:lnTo>
                    <a:pt x="1530" y="534"/>
                  </a:lnTo>
                  <a:lnTo>
                    <a:pt x="1522" y="547"/>
                  </a:lnTo>
                  <a:lnTo>
                    <a:pt x="1512" y="559"/>
                  </a:lnTo>
                  <a:lnTo>
                    <a:pt x="1502" y="570"/>
                  </a:lnTo>
                  <a:lnTo>
                    <a:pt x="1495" y="574"/>
                  </a:lnTo>
                  <a:lnTo>
                    <a:pt x="1490" y="579"/>
                  </a:lnTo>
                  <a:lnTo>
                    <a:pt x="1483" y="582"/>
                  </a:lnTo>
                  <a:lnTo>
                    <a:pt x="1476" y="586"/>
                  </a:lnTo>
                  <a:lnTo>
                    <a:pt x="1451" y="595"/>
                  </a:lnTo>
                  <a:lnTo>
                    <a:pt x="1428" y="604"/>
                  </a:lnTo>
                  <a:lnTo>
                    <a:pt x="1404" y="610"/>
                  </a:lnTo>
                  <a:lnTo>
                    <a:pt x="1377" y="616"/>
                  </a:lnTo>
                  <a:lnTo>
                    <a:pt x="1364" y="618"/>
                  </a:lnTo>
                  <a:lnTo>
                    <a:pt x="1349" y="622"/>
                  </a:lnTo>
                  <a:lnTo>
                    <a:pt x="1333" y="626"/>
                  </a:lnTo>
                  <a:lnTo>
                    <a:pt x="1318" y="632"/>
                  </a:lnTo>
                  <a:lnTo>
                    <a:pt x="1305" y="639"/>
                  </a:lnTo>
                  <a:lnTo>
                    <a:pt x="1292" y="648"/>
                  </a:lnTo>
                  <a:lnTo>
                    <a:pt x="1287" y="653"/>
                  </a:lnTo>
                  <a:lnTo>
                    <a:pt x="1281" y="658"/>
                  </a:lnTo>
                  <a:lnTo>
                    <a:pt x="1278" y="665"/>
                  </a:lnTo>
                  <a:lnTo>
                    <a:pt x="1275" y="671"/>
                  </a:lnTo>
                  <a:lnTo>
                    <a:pt x="1274" y="678"/>
                  </a:lnTo>
                  <a:lnTo>
                    <a:pt x="1272" y="684"/>
                  </a:lnTo>
                  <a:lnTo>
                    <a:pt x="1272" y="692"/>
                  </a:lnTo>
                  <a:lnTo>
                    <a:pt x="1274" y="698"/>
                  </a:lnTo>
                  <a:lnTo>
                    <a:pt x="1275" y="713"/>
                  </a:lnTo>
                  <a:lnTo>
                    <a:pt x="1275" y="727"/>
                  </a:lnTo>
                  <a:lnTo>
                    <a:pt x="1272" y="746"/>
                  </a:lnTo>
                  <a:lnTo>
                    <a:pt x="1268" y="766"/>
                  </a:lnTo>
                  <a:lnTo>
                    <a:pt x="1265" y="784"/>
                  </a:lnTo>
                  <a:lnTo>
                    <a:pt x="1261" y="803"/>
                  </a:lnTo>
                  <a:lnTo>
                    <a:pt x="1257" y="816"/>
                  </a:lnTo>
                  <a:lnTo>
                    <a:pt x="1253" y="829"/>
                  </a:lnTo>
                  <a:lnTo>
                    <a:pt x="1248" y="844"/>
                  </a:lnTo>
                  <a:lnTo>
                    <a:pt x="1243" y="858"/>
                  </a:lnTo>
                  <a:lnTo>
                    <a:pt x="1235" y="872"/>
                  </a:lnTo>
                  <a:lnTo>
                    <a:pt x="1227" y="885"/>
                  </a:lnTo>
                  <a:lnTo>
                    <a:pt x="1219" y="895"/>
                  </a:lnTo>
                  <a:lnTo>
                    <a:pt x="1210" y="904"/>
                  </a:lnTo>
                  <a:lnTo>
                    <a:pt x="1200" y="910"/>
                  </a:lnTo>
                  <a:lnTo>
                    <a:pt x="1191" y="914"/>
                  </a:lnTo>
                  <a:lnTo>
                    <a:pt x="1180" y="915"/>
                  </a:lnTo>
                  <a:lnTo>
                    <a:pt x="1170" y="916"/>
                  </a:lnTo>
                  <a:lnTo>
                    <a:pt x="1161" y="917"/>
                  </a:lnTo>
                  <a:lnTo>
                    <a:pt x="1152" y="917"/>
                  </a:lnTo>
                  <a:lnTo>
                    <a:pt x="1144" y="920"/>
                  </a:lnTo>
                  <a:lnTo>
                    <a:pt x="1136" y="924"/>
                  </a:lnTo>
                  <a:lnTo>
                    <a:pt x="1132" y="929"/>
                  </a:lnTo>
                  <a:lnTo>
                    <a:pt x="1130" y="934"/>
                  </a:lnTo>
                  <a:lnTo>
                    <a:pt x="1127" y="941"/>
                  </a:lnTo>
                  <a:lnTo>
                    <a:pt x="1126" y="947"/>
                  </a:lnTo>
                  <a:lnTo>
                    <a:pt x="1126" y="964"/>
                  </a:lnTo>
                  <a:lnTo>
                    <a:pt x="1127" y="982"/>
                  </a:lnTo>
                  <a:lnTo>
                    <a:pt x="1130" y="1000"/>
                  </a:lnTo>
                  <a:lnTo>
                    <a:pt x="1131" y="1018"/>
                  </a:lnTo>
                  <a:lnTo>
                    <a:pt x="1132" y="1035"/>
                  </a:lnTo>
                  <a:lnTo>
                    <a:pt x="1131" y="1048"/>
                  </a:lnTo>
                  <a:lnTo>
                    <a:pt x="1127" y="1061"/>
                  </a:lnTo>
                  <a:lnTo>
                    <a:pt x="1121" y="1077"/>
                  </a:lnTo>
                  <a:lnTo>
                    <a:pt x="1112" y="1091"/>
                  </a:lnTo>
                  <a:lnTo>
                    <a:pt x="1101" y="1107"/>
                  </a:lnTo>
                  <a:lnTo>
                    <a:pt x="1078" y="1136"/>
                  </a:lnTo>
                  <a:lnTo>
                    <a:pt x="1059" y="1160"/>
                  </a:lnTo>
                  <a:lnTo>
                    <a:pt x="1033" y="1191"/>
                  </a:lnTo>
                  <a:lnTo>
                    <a:pt x="930" y="1166"/>
                  </a:lnTo>
                  <a:lnTo>
                    <a:pt x="926" y="1177"/>
                  </a:lnTo>
                  <a:lnTo>
                    <a:pt x="923" y="1186"/>
                  </a:lnTo>
                  <a:lnTo>
                    <a:pt x="920" y="1191"/>
                  </a:lnTo>
                  <a:lnTo>
                    <a:pt x="919" y="1196"/>
                  </a:lnTo>
                  <a:lnTo>
                    <a:pt x="919" y="1202"/>
                  </a:lnTo>
                  <a:lnTo>
                    <a:pt x="919" y="1209"/>
                  </a:lnTo>
                  <a:lnTo>
                    <a:pt x="920" y="1219"/>
                  </a:lnTo>
                  <a:lnTo>
                    <a:pt x="920" y="1230"/>
                  </a:lnTo>
                  <a:lnTo>
                    <a:pt x="919" y="1240"/>
                  </a:lnTo>
                  <a:lnTo>
                    <a:pt x="917" y="1250"/>
                  </a:lnTo>
                  <a:lnTo>
                    <a:pt x="916" y="1261"/>
                  </a:lnTo>
                  <a:lnTo>
                    <a:pt x="916" y="1271"/>
                  </a:lnTo>
                  <a:lnTo>
                    <a:pt x="916" y="1281"/>
                  </a:lnTo>
                  <a:lnTo>
                    <a:pt x="919" y="1292"/>
                  </a:lnTo>
                  <a:lnTo>
                    <a:pt x="924" y="1306"/>
                  </a:lnTo>
                  <a:lnTo>
                    <a:pt x="926" y="1320"/>
                  </a:lnTo>
                  <a:lnTo>
                    <a:pt x="928" y="1333"/>
                  </a:lnTo>
                  <a:lnTo>
                    <a:pt x="928" y="1346"/>
                  </a:lnTo>
                  <a:lnTo>
                    <a:pt x="928" y="1372"/>
                  </a:lnTo>
                  <a:lnTo>
                    <a:pt x="926" y="1401"/>
                  </a:lnTo>
                  <a:lnTo>
                    <a:pt x="926" y="1407"/>
                  </a:lnTo>
                  <a:lnTo>
                    <a:pt x="929" y="1414"/>
                  </a:lnTo>
                  <a:lnTo>
                    <a:pt x="932" y="1421"/>
                  </a:lnTo>
                  <a:lnTo>
                    <a:pt x="936" y="1428"/>
                  </a:lnTo>
                  <a:lnTo>
                    <a:pt x="945" y="1441"/>
                  </a:lnTo>
                  <a:lnTo>
                    <a:pt x="954" y="1452"/>
                  </a:lnTo>
                  <a:lnTo>
                    <a:pt x="961" y="1465"/>
                  </a:lnTo>
                  <a:lnTo>
                    <a:pt x="965" y="1476"/>
                  </a:lnTo>
                  <a:lnTo>
                    <a:pt x="967" y="1481"/>
                  </a:lnTo>
                  <a:lnTo>
                    <a:pt x="967" y="1485"/>
                  </a:lnTo>
                  <a:lnTo>
                    <a:pt x="964" y="1490"/>
                  </a:lnTo>
                  <a:lnTo>
                    <a:pt x="960" y="1494"/>
                  </a:lnTo>
                  <a:lnTo>
                    <a:pt x="889" y="1555"/>
                  </a:lnTo>
                  <a:lnTo>
                    <a:pt x="875" y="1568"/>
                  </a:lnTo>
                  <a:lnTo>
                    <a:pt x="863" y="1581"/>
                  </a:lnTo>
                  <a:lnTo>
                    <a:pt x="851" y="1594"/>
                  </a:lnTo>
                  <a:lnTo>
                    <a:pt x="842" y="1608"/>
                  </a:lnTo>
                  <a:lnTo>
                    <a:pt x="834" y="1622"/>
                  </a:lnTo>
                  <a:lnTo>
                    <a:pt x="827" y="1639"/>
                  </a:lnTo>
                  <a:lnTo>
                    <a:pt x="821" y="1656"/>
                  </a:lnTo>
                  <a:lnTo>
                    <a:pt x="816" y="1674"/>
                  </a:lnTo>
                  <a:lnTo>
                    <a:pt x="810" y="1704"/>
                  </a:lnTo>
                  <a:lnTo>
                    <a:pt x="805" y="1734"/>
                  </a:lnTo>
                  <a:lnTo>
                    <a:pt x="801" y="1765"/>
                  </a:lnTo>
                  <a:lnTo>
                    <a:pt x="799" y="1794"/>
                  </a:lnTo>
                  <a:lnTo>
                    <a:pt x="801" y="1806"/>
                  </a:lnTo>
                  <a:lnTo>
                    <a:pt x="803" y="1816"/>
                  </a:lnTo>
                  <a:lnTo>
                    <a:pt x="809" y="1824"/>
                  </a:lnTo>
                  <a:lnTo>
                    <a:pt x="815" y="1832"/>
                  </a:lnTo>
                  <a:lnTo>
                    <a:pt x="821" y="1838"/>
                  </a:lnTo>
                  <a:lnTo>
                    <a:pt x="831" y="1844"/>
                  </a:lnTo>
                  <a:lnTo>
                    <a:pt x="838" y="1848"/>
                  </a:lnTo>
                  <a:lnTo>
                    <a:pt x="846" y="1851"/>
                  </a:lnTo>
                  <a:lnTo>
                    <a:pt x="854" y="1855"/>
                  </a:lnTo>
                  <a:lnTo>
                    <a:pt x="862" y="1859"/>
                  </a:lnTo>
                  <a:lnTo>
                    <a:pt x="867" y="1862"/>
                  </a:lnTo>
                  <a:lnTo>
                    <a:pt x="872" y="1867"/>
                  </a:lnTo>
                  <a:lnTo>
                    <a:pt x="875" y="1871"/>
                  </a:lnTo>
                  <a:lnTo>
                    <a:pt x="876" y="1876"/>
                  </a:lnTo>
                  <a:lnTo>
                    <a:pt x="875" y="1883"/>
                  </a:lnTo>
                  <a:lnTo>
                    <a:pt x="869" y="1890"/>
                  </a:lnTo>
                  <a:lnTo>
                    <a:pt x="860" y="1902"/>
                  </a:lnTo>
                  <a:lnTo>
                    <a:pt x="853" y="1911"/>
                  </a:lnTo>
                  <a:lnTo>
                    <a:pt x="844" y="1917"/>
                  </a:lnTo>
                  <a:lnTo>
                    <a:pt x="834" y="1921"/>
                  </a:lnTo>
                  <a:lnTo>
                    <a:pt x="825" y="1924"/>
                  </a:lnTo>
                  <a:lnTo>
                    <a:pt x="814" y="1924"/>
                  </a:lnTo>
                  <a:lnTo>
                    <a:pt x="801" y="1923"/>
                  </a:lnTo>
                  <a:lnTo>
                    <a:pt x="787" y="1921"/>
                  </a:lnTo>
                  <a:lnTo>
                    <a:pt x="779" y="1920"/>
                  </a:lnTo>
                  <a:lnTo>
                    <a:pt x="771" y="1920"/>
                  </a:lnTo>
                  <a:lnTo>
                    <a:pt x="764" y="1921"/>
                  </a:lnTo>
                  <a:lnTo>
                    <a:pt x="758" y="1923"/>
                  </a:lnTo>
                  <a:lnTo>
                    <a:pt x="752" y="1924"/>
                  </a:lnTo>
                  <a:lnTo>
                    <a:pt x="746" y="1927"/>
                  </a:lnTo>
                  <a:lnTo>
                    <a:pt x="741" y="1930"/>
                  </a:lnTo>
                  <a:lnTo>
                    <a:pt x="737" y="1933"/>
                  </a:lnTo>
                  <a:lnTo>
                    <a:pt x="728" y="1942"/>
                  </a:lnTo>
                  <a:lnTo>
                    <a:pt x="720" y="1951"/>
                  </a:lnTo>
                  <a:lnTo>
                    <a:pt x="713" y="1962"/>
                  </a:lnTo>
                  <a:lnTo>
                    <a:pt x="705" y="1973"/>
                  </a:lnTo>
                  <a:lnTo>
                    <a:pt x="701" y="1982"/>
                  </a:lnTo>
                  <a:lnTo>
                    <a:pt x="697" y="1989"/>
                  </a:lnTo>
                  <a:lnTo>
                    <a:pt x="692" y="1997"/>
                  </a:lnTo>
                  <a:lnTo>
                    <a:pt x="687" y="2003"/>
                  </a:lnTo>
                  <a:lnTo>
                    <a:pt x="675" y="2015"/>
                  </a:lnTo>
                  <a:lnTo>
                    <a:pt x="662" y="2026"/>
                  </a:lnTo>
                  <a:lnTo>
                    <a:pt x="649" y="2038"/>
                  </a:lnTo>
                  <a:lnTo>
                    <a:pt x="638" y="2050"/>
                  </a:lnTo>
                  <a:lnTo>
                    <a:pt x="631" y="2056"/>
                  </a:lnTo>
                  <a:lnTo>
                    <a:pt x="626" y="2063"/>
                  </a:lnTo>
                  <a:lnTo>
                    <a:pt x="622" y="2070"/>
                  </a:lnTo>
                  <a:lnTo>
                    <a:pt x="618" y="2078"/>
                  </a:lnTo>
                  <a:lnTo>
                    <a:pt x="612" y="2096"/>
                  </a:lnTo>
                  <a:lnTo>
                    <a:pt x="605" y="2116"/>
                  </a:lnTo>
                  <a:lnTo>
                    <a:pt x="600" y="2138"/>
                  </a:lnTo>
                  <a:lnTo>
                    <a:pt x="596" y="2160"/>
                  </a:lnTo>
                  <a:lnTo>
                    <a:pt x="592" y="2183"/>
                  </a:lnTo>
                  <a:lnTo>
                    <a:pt x="591" y="2205"/>
                  </a:lnTo>
                  <a:lnTo>
                    <a:pt x="588" y="2226"/>
                  </a:lnTo>
                  <a:lnTo>
                    <a:pt x="588" y="2245"/>
                  </a:lnTo>
                  <a:lnTo>
                    <a:pt x="588" y="2245"/>
                  </a:lnTo>
                  <a:lnTo>
                    <a:pt x="569" y="2252"/>
                  </a:lnTo>
                  <a:lnTo>
                    <a:pt x="551" y="2259"/>
                  </a:lnTo>
                  <a:lnTo>
                    <a:pt x="533" y="2269"/>
                  </a:lnTo>
                  <a:lnTo>
                    <a:pt x="514" y="2278"/>
                  </a:lnTo>
                  <a:lnTo>
                    <a:pt x="495" y="2285"/>
                  </a:lnTo>
                  <a:lnTo>
                    <a:pt x="477" y="2292"/>
                  </a:lnTo>
                  <a:lnTo>
                    <a:pt x="467" y="2294"/>
                  </a:lnTo>
                  <a:lnTo>
                    <a:pt x="456" y="2297"/>
                  </a:lnTo>
                  <a:lnTo>
                    <a:pt x="447" y="2298"/>
                  </a:lnTo>
                  <a:lnTo>
                    <a:pt x="435" y="2298"/>
                  </a:lnTo>
                  <a:lnTo>
                    <a:pt x="429" y="2298"/>
                  </a:lnTo>
                  <a:lnTo>
                    <a:pt x="421" y="2296"/>
                  </a:lnTo>
                  <a:lnTo>
                    <a:pt x="413" y="2292"/>
                  </a:lnTo>
                  <a:lnTo>
                    <a:pt x="406" y="2288"/>
                  </a:lnTo>
                  <a:lnTo>
                    <a:pt x="389" y="2276"/>
                  </a:lnTo>
                  <a:lnTo>
                    <a:pt x="373" y="2262"/>
                  </a:lnTo>
                  <a:lnTo>
                    <a:pt x="356" y="2248"/>
                  </a:lnTo>
                  <a:lnTo>
                    <a:pt x="341" y="2232"/>
                  </a:lnTo>
                  <a:lnTo>
                    <a:pt x="327" y="2219"/>
                  </a:lnTo>
                  <a:lnTo>
                    <a:pt x="312" y="2209"/>
                  </a:lnTo>
                  <a:lnTo>
                    <a:pt x="302" y="2204"/>
                  </a:lnTo>
                  <a:lnTo>
                    <a:pt x="292" y="2199"/>
                  </a:lnTo>
                  <a:lnTo>
                    <a:pt x="281" y="2196"/>
                  </a:lnTo>
                  <a:lnTo>
                    <a:pt x="271" y="2192"/>
                  </a:lnTo>
                  <a:lnTo>
                    <a:pt x="259" y="2190"/>
                  </a:lnTo>
                  <a:lnTo>
                    <a:pt x="249" y="2186"/>
                  </a:lnTo>
                  <a:lnTo>
                    <a:pt x="239" y="2179"/>
                  </a:lnTo>
                  <a:lnTo>
                    <a:pt x="228" y="2173"/>
                  </a:lnTo>
                  <a:lnTo>
                    <a:pt x="216" y="2164"/>
                  </a:lnTo>
                  <a:lnTo>
                    <a:pt x="206" y="2155"/>
                  </a:lnTo>
                  <a:lnTo>
                    <a:pt x="196" y="2147"/>
                  </a:lnTo>
                  <a:lnTo>
                    <a:pt x="184" y="2142"/>
                  </a:lnTo>
                  <a:lnTo>
                    <a:pt x="172" y="2136"/>
                  </a:lnTo>
                  <a:lnTo>
                    <a:pt x="161" y="2133"/>
                  </a:lnTo>
                  <a:lnTo>
                    <a:pt x="148" y="2131"/>
                  </a:lnTo>
                  <a:lnTo>
                    <a:pt x="132" y="2131"/>
                  </a:lnTo>
                  <a:lnTo>
                    <a:pt x="104" y="2135"/>
                  </a:lnTo>
                  <a:lnTo>
                    <a:pt x="65" y="2140"/>
                  </a:lnTo>
                  <a:lnTo>
                    <a:pt x="44" y="2143"/>
                  </a:lnTo>
                  <a:lnTo>
                    <a:pt x="25" y="2144"/>
                  </a:lnTo>
                  <a:lnTo>
                    <a:pt x="17" y="2144"/>
                  </a:lnTo>
                  <a:lnTo>
                    <a:pt x="11" y="2143"/>
                  </a:lnTo>
                  <a:lnTo>
                    <a:pt x="4" y="2142"/>
                  </a:lnTo>
                  <a:lnTo>
                    <a:pt x="0" y="2140"/>
                  </a:lnTo>
                  <a:lnTo>
                    <a:pt x="0" y="2135"/>
                  </a:lnTo>
                  <a:lnTo>
                    <a:pt x="3" y="2130"/>
                  </a:lnTo>
                  <a:lnTo>
                    <a:pt x="7" y="2123"/>
                  </a:lnTo>
                  <a:lnTo>
                    <a:pt x="12" y="2117"/>
                  </a:lnTo>
                  <a:lnTo>
                    <a:pt x="25" y="2101"/>
                  </a:lnTo>
                  <a:lnTo>
                    <a:pt x="40" y="2085"/>
                  </a:lnTo>
                  <a:lnTo>
                    <a:pt x="55" y="2066"/>
                  </a:lnTo>
                  <a:lnTo>
                    <a:pt x="69" y="2048"/>
                  </a:lnTo>
                  <a:lnTo>
                    <a:pt x="74" y="2038"/>
                  </a:lnTo>
                  <a:lnTo>
                    <a:pt x="78" y="2029"/>
                  </a:lnTo>
                  <a:lnTo>
                    <a:pt x="82" y="2020"/>
                  </a:lnTo>
                  <a:lnTo>
                    <a:pt x="83" y="2011"/>
                  </a:lnTo>
                  <a:lnTo>
                    <a:pt x="100" y="1987"/>
                  </a:lnTo>
                  <a:lnTo>
                    <a:pt x="119" y="1958"/>
                  </a:lnTo>
                  <a:lnTo>
                    <a:pt x="140" y="1924"/>
                  </a:lnTo>
                  <a:lnTo>
                    <a:pt x="158" y="1886"/>
                  </a:lnTo>
                  <a:lnTo>
                    <a:pt x="167" y="1868"/>
                  </a:lnTo>
                  <a:lnTo>
                    <a:pt x="174" y="1849"/>
                  </a:lnTo>
                  <a:lnTo>
                    <a:pt x="180" y="1831"/>
                  </a:lnTo>
                  <a:lnTo>
                    <a:pt x="185" y="1813"/>
                  </a:lnTo>
                  <a:lnTo>
                    <a:pt x="189" y="1796"/>
                  </a:lnTo>
                  <a:lnTo>
                    <a:pt x="191" y="1779"/>
                  </a:lnTo>
                  <a:lnTo>
                    <a:pt x="191" y="1765"/>
                  </a:lnTo>
                  <a:lnTo>
                    <a:pt x="188" y="1750"/>
                  </a:lnTo>
                  <a:lnTo>
                    <a:pt x="185" y="1744"/>
                  </a:lnTo>
                  <a:lnTo>
                    <a:pt x="185" y="1737"/>
                  </a:lnTo>
                  <a:lnTo>
                    <a:pt x="185" y="1732"/>
                  </a:lnTo>
                  <a:lnTo>
                    <a:pt x="185" y="1728"/>
                  </a:lnTo>
                  <a:lnTo>
                    <a:pt x="187" y="1724"/>
                  </a:lnTo>
                  <a:lnTo>
                    <a:pt x="188" y="1722"/>
                  </a:lnTo>
                  <a:lnTo>
                    <a:pt x="191" y="1719"/>
                  </a:lnTo>
                  <a:lnTo>
                    <a:pt x="193" y="1717"/>
                  </a:lnTo>
                  <a:lnTo>
                    <a:pt x="200" y="1713"/>
                  </a:lnTo>
                  <a:lnTo>
                    <a:pt x="207" y="1709"/>
                  </a:lnTo>
                  <a:lnTo>
                    <a:pt x="215" y="1702"/>
                  </a:lnTo>
                  <a:lnTo>
                    <a:pt x="222" y="1695"/>
                  </a:lnTo>
                  <a:lnTo>
                    <a:pt x="229" y="1684"/>
                  </a:lnTo>
                  <a:lnTo>
                    <a:pt x="240" y="1674"/>
                  </a:lnTo>
                  <a:lnTo>
                    <a:pt x="249" y="1665"/>
                  </a:lnTo>
                  <a:lnTo>
                    <a:pt x="258" y="1653"/>
                  </a:lnTo>
                  <a:lnTo>
                    <a:pt x="263" y="1645"/>
                  </a:lnTo>
                  <a:lnTo>
                    <a:pt x="268" y="1638"/>
                  </a:lnTo>
                  <a:lnTo>
                    <a:pt x="271" y="1629"/>
                  </a:lnTo>
                  <a:lnTo>
                    <a:pt x="273" y="1621"/>
                  </a:lnTo>
                  <a:lnTo>
                    <a:pt x="276" y="1604"/>
                  </a:lnTo>
                  <a:lnTo>
                    <a:pt x="277" y="1587"/>
                  </a:lnTo>
                  <a:lnTo>
                    <a:pt x="277" y="1569"/>
                  </a:lnTo>
                  <a:lnTo>
                    <a:pt x="277" y="1552"/>
                  </a:lnTo>
                  <a:lnTo>
                    <a:pt x="279" y="1535"/>
                  </a:lnTo>
                  <a:lnTo>
                    <a:pt x="283" y="1518"/>
                  </a:lnTo>
                  <a:lnTo>
                    <a:pt x="284" y="1520"/>
                  </a:lnTo>
                  <a:lnTo>
                    <a:pt x="285" y="1521"/>
                  </a:lnTo>
                  <a:lnTo>
                    <a:pt x="288" y="1522"/>
                  </a:lnTo>
                  <a:lnTo>
                    <a:pt x="289" y="1525"/>
                  </a:lnTo>
                  <a:lnTo>
                    <a:pt x="292" y="1531"/>
                  </a:lnTo>
                  <a:lnTo>
                    <a:pt x="293" y="1537"/>
                  </a:lnTo>
                  <a:lnTo>
                    <a:pt x="298" y="1541"/>
                  </a:lnTo>
                  <a:lnTo>
                    <a:pt x="303" y="1544"/>
                  </a:lnTo>
                  <a:lnTo>
                    <a:pt x="310" y="1547"/>
                  </a:lnTo>
                  <a:lnTo>
                    <a:pt x="315" y="1550"/>
                  </a:lnTo>
                  <a:lnTo>
                    <a:pt x="327" y="1556"/>
                  </a:lnTo>
                  <a:lnTo>
                    <a:pt x="343" y="1564"/>
                  </a:lnTo>
                  <a:lnTo>
                    <a:pt x="353" y="1566"/>
                  </a:lnTo>
                  <a:lnTo>
                    <a:pt x="360" y="1569"/>
                  </a:lnTo>
                  <a:lnTo>
                    <a:pt x="367" y="1570"/>
                  </a:lnTo>
                  <a:lnTo>
                    <a:pt x="373" y="1570"/>
                  </a:lnTo>
                  <a:lnTo>
                    <a:pt x="372" y="1564"/>
                  </a:lnTo>
                  <a:lnTo>
                    <a:pt x="369" y="1557"/>
                  </a:lnTo>
                  <a:lnTo>
                    <a:pt x="367" y="1553"/>
                  </a:lnTo>
                  <a:lnTo>
                    <a:pt x="364" y="1550"/>
                  </a:lnTo>
                  <a:lnTo>
                    <a:pt x="362" y="1544"/>
                  </a:lnTo>
                  <a:lnTo>
                    <a:pt x="359" y="1539"/>
                  </a:lnTo>
                  <a:lnTo>
                    <a:pt x="359" y="1533"/>
                  </a:lnTo>
                  <a:lnTo>
                    <a:pt x="360" y="1524"/>
                  </a:lnTo>
                  <a:lnTo>
                    <a:pt x="362" y="1517"/>
                  </a:lnTo>
                  <a:lnTo>
                    <a:pt x="362" y="1513"/>
                  </a:lnTo>
                  <a:lnTo>
                    <a:pt x="362" y="1509"/>
                  </a:lnTo>
                  <a:lnTo>
                    <a:pt x="360" y="1508"/>
                  </a:lnTo>
                  <a:lnTo>
                    <a:pt x="358" y="1507"/>
                  </a:lnTo>
                  <a:lnTo>
                    <a:pt x="356" y="1507"/>
                  </a:lnTo>
                  <a:lnTo>
                    <a:pt x="354" y="1507"/>
                  </a:lnTo>
                  <a:lnTo>
                    <a:pt x="350" y="1508"/>
                  </a:lnTo>
                  <a:lnTo>
                    <a:pt x="337" y="1516"/>
                  </a:lnTo>
                  <a:lnTo>
                    <a:pt x="323" y="1521"/>
                  </a:lnTo>
                  <a:lnTo>
                    <a:pt x="316" y="1520"/>
                  </a:lnTo>
                  <a:lnTo>
                    <a:pt x="311" y="1517"/>
                  </a:lnTo>
                  <a:lnTo>
                    <a:pt x="308" y="1513"/>
                  </a:lnTo>
                  <a:lnTo>
                    <a:pt x="306" y="1508"/>
                  </a:lnTo>
                  <a:lnTo>
                    <a:pt x="303" y="1503"/>
                  </a:lnTo>
                  <a:lnTo>
                    <a:pt x="299" y="1499"/>
                  </a:lnTo>
                  <a:lnTo>
                    <a:pt x="294" y="1495"/>
                  </a:lnTo>
                  <a:lnTo>
                    <a:pt x="288" y="1493"/>
                  </a:lnTo>
                  <a:lnTo>
                    <a:pt x="280" y="1494"/>
                  </a:lnTo>
                  <a:lnTo>
                    <a:pt x="272" y="1495"/>
                  </a:lnTo>
                  <a:lnTo>
                    <a:pt x="263" y="1498"/>
                  </a:lnTo>
                  <a:lnTo>
                    <a:pt x="255" y="1502"/>
                  </a:lnTo>
                  <a:lnTo>
                    <a:pt x="240" y="1508"/>
                  </a:lnTo>
                  <a:lnTo>
                    <a:pt x="224" y="1513"/>
                  </a:lnTo>
                  <a:lnTo>
                    <a:pt x="215" y="1513"/>
                  </a:lnTo>
                  <a:lnTo>
                    <a:pt x="207" y="1513"/>
                  </a:lnTo>
                  <a:lnTo>
                    <a:pt x="200" y="1512"/>
                  </a:lnTo>
                  <a:lnTo>
                    <a:pt x="193" y="1509"/>
                  </a:lnTo>
                  <a:lnTo>
                    <a:pt x="179" y="1503"/>
                  </a:lnTo>
                  <a:lnTo>
                    <a:pt x="165" y="1496"/>
                  </a:lnTo>
                  <a:lnTo>
                    <a:pt x="135" y="1487"/>
                  </a:lnTo>
                  <a:lnTo>
                    <a:pt x="119" y="1481"/>
                  </a:lnTo>
                  <a:lnTo>
                    <a:pt x="118" y="1478"/>
                  </a:lnTo>
                  <a:lnTo>
                    <a:pt x="117" y="1476"/>
                  </a:lnTo>
                  <a:lnTo>
                    <a:pt x="118" y="1473"/>
                  </a:lnTo>
                  <a:lnTo>
                    <a:pt x="119" y="1469"/>
                  </a:lnTo>
                  <a:lnTo>
                    <a:pt x="127" y="1460"/>
                  </a:lnTo>
                  <a:lnTo>
                    <a:pt x="140" y="1446"/>
                  </a:lnTo>
                  <a:lnTo>
                    <a:pt x="144" y="1441"/>
                  </a:lnTo>
                  <a:lnTo>
                    <a:pt x="148" y="1436"/>
                  </a:lnTo>
                  <a:lnTo>
                    <a:pt x="150" y="1429"/>
                  </a:lnTo>
                  <a:lnTo>
                    <a:pt x="153" y="1423"/>
                  </a:lnTo>
                  <a:lnTo>
                    <a:pt x="156" y="1408"/>
                  </a:lnTo>
                  <a:lnTo>
                    <a:pt x="157" y="1394"/>
                  </a:lnTo>
                  <a:lnTo>
                    <a:pt x="157" y="1389"/>
                  </a:lnTo>
                  <a:lnTo>
                    <a:pt x="159" y="1385"/>
                  </a:lnTo>
                  <a:lnTo>
                    <a:pt x="161" y="1381"/>
                  </a:lnTo>
                  <a:lnTo>
                    <a:pt x="165" y="1379"/>
                  </a:lnTo>
                  <a:lnTo>
                    <a:pt x="172" y="1376"/>
                  </a:lnTo>
                  <a:lnTo>
                    <a:pt x="182" y="1375"/>
                  </a:lnTo>
                  <a:lnTo>
                    <a:pt x="204" y="1377"/>
                  </a:lnTo>
                  <a:lnTo>
                    <a:pt x="220" y="1381"/>
                  </a:lnTo>
                  <a:lnTo>
                    <a:pt x="233" y="1381"/>
                  </a:lnTo>
                  <a:lnTo>
                    <a:pt x="245" y="1380"/>
                  </a:lnTo>
                  <a:lnTo>
                    <a:pt x="251" y="1377"/>
                  </a:lnTo>
                  <a:lnTo>
                    <a:pt x="257" y="1375"/>
                  </a:lnTo>
                  <a:lnTo>
                    <a:pt x="262" y="1372"/>
                  </a:lnTo>
                  <a:lnTo>
                    <a:pt x="266" y="1368"/>
                  </a:lnTo>
                  <a:lnTo>
                    <a:pt x="273" y="1357"/>
                  </a:lnTo>
                  <a:lnTo>
                    <a:pt x="280" y="1349"/>
                  </a:lnTo>
                  <a:lnTo>
                    <a:pt x="283" y="1342"/>
                  </a:lnTo>
                  <a:lnTo>
                    <a:pt x="284" y="1337"/>
                  </a:lnTo>
                  <a:lnTo>
                    <a:pt x="283" y="1333"/>
                  </a:lnTo>
                  <a:lnTo>
                    <a:pt x="280" y="1332"/>
                  </a:lnTo>
                  <a:lnTo>
                    <a:pt x="275" y="1331"/>
                  </a:lnTo>
                  <a:lnTo>
                    <a:pt x="268" y="1331"/>
                  </a:lnTo>
                  <a:lnTo>
                    <a:pt x="236" y="1337"/>
                  </a:lnTo>
                  <a:lnTo>
                    <a:pt x="204" y="1342"/>
                  </a:lnTo>
                  <a:lnTo>
                    <a:pt x="187" y="1342"/>
                  </a:lnTo>
                  <a:lnTo>
                    <a:pt x="172" y="1341"/>
                  </a:lnTo>
                  <a:lnTo>
                    <a:pt x="161" y="1338"/>
                  </a:lnTo>
                  <a:lnTo>
                    <a:pt x="149" y="1336"/>
                  </a:lnTo>
                  <a:lnTo>
                    <a:pt x="141" y="1332"/>
                  </a:lnTo>
                  <a:lnTo>
                    <a:pt x="134" y="1327"/>
                  </a:lnTo>
                  <a:lnTo>
                    <a:pt x="128" y="1322"/>
                  </a:lnTo>
                  <a:lnTo>
                    <a:pt x="125" y="1315"/>
                  </a:lnTo>
                  <a:lnTo>
                    <a:pt x="123" y="1309"/>
                  </a:lnTo>
                  <a:lnTo>
                    <a:pt x="122" y="1301"/>
                  </a:lnTo>
                  <a:lnTo>
                    <a:pt x="123" y="1292"/>
                  </a:lnTo>
                  <a:lnTo>
                    <a:pt x="126" y="1283"/>
                  </a:lnTo>
                  <a:lnTo>
                    <a:pt x="130" y="1272"/>
                  </a:lnTo>
                  <a:lnTo>
                    <a:pt x="135" y="1261"/>
                  </a:lnTo>
                  <a:lnTo>
                    <a:pt x="141" y="1249"/>
                  </a:lnTo>
                  <a:lnTo>
                    <a:pt x="149" y="1237"/>
                  </a:lnTo>
                  <a:lnTo>
                    <a:pt x="158" y="1227"/>
                  </a:lnTo>
                  <a:lnTo>
                    <a:pt x="166" y="1218"/>
                  </a:lnTo>
                  <a:lnTo>
                    <a:pt x="176" y="1209"/>
                  </a:lnTo>
                  <a:lnTo>
                    <a:pt x="185" y="1201"/>
                  </a:lnTo>
                  <a:lnTo>
                    <a:pt x="193" y="1192"/>
                  </a:lnTo>
                  <a:lnTo>
                    <a:pt x="201" y="1182"/>
                  </a:lnTo>
                  <a:lnTo>
                    <a:pt x="204" y="1177"/>
                  </a:lnTo>
                  <a:lnTo>
                    <a:pt x="206" y="1171"/>
                  </a:lnTo>
                  <a:lnTo>
                    <a:pt x="209" y="1165"/>
                  </a:lnTo>
                  <a:lnTo>
                    <a:pt x="210" y="1158"/>
                  </a:lnTo>
                  <a:lnTo>
                    <a:pt x="218" y="1145"/>
                  </a:lnTo>
                  <a:lnTo>
                    <a:pt x="226" y="1132"/>
                  </a:lnTo>
                  <a:lnTo>
                    <a:pt x="229" y="1129"/>
                  </a:lnTo>
                  <a:lnTo>
                    <a:pt x="233" y="1125"/>
                  </a:lnTo>
                  <a:lnTo>
                    <a:pt x="236" y="1120"/>
                  </a:lnTo>
                  <a:lnTo>
                    <a:pt x="239" y="1114"/>
                  </a:lnTo>
                  <a:lnTo>
                    <a:pt x="239" y="1109"/>
                  </a:lnTo>
                  <a:lnTo>
                    <a:pt x="239" y="1103"/>
                  </a:lnTo>
                  <a:lnTo>
                    <a:pt x="237" y="1091"/>
                  </a:lnTo>
                  <a:lnTo>
                    <a:pt x="232" y="1079"/>
                  </a:lnTo>
                  <a:lnTo>
                    <a:pt x="229" y="1074"/>
                  </a:lnTo>
                  <a:lnTo>
                    <a:pt x="228" y="1073"/>
                  </a:lnTo>
                  <a:lnTo>
                    <a:pt x="231" y="1069"/>
                  </a:lnTo>
                  <a:lnTo>
                    <a:pt x="237" y="1060"/>
                  </a:lnTo>
                  <a:lnTo>
                    <a:pt x="249" y="1059"/>
                  </a:lnTo>
                  <a:lnTo>
                    <a:pt x="262" y="1053"/>
                  </a:lnTo>
                  <a:lnTo>
                    <a:pt x="273" y="1047"/>
                  </a:lnTo>
                  <a:lnTo>
                    <a:pt x="285" y="1040"/>
                  </a:lnTo>
                  <a:lnTo>
                    <a:pt x="307" y="1024"/>
                  </a:lnTo>
                  <a:lnTo>
                    <a:pt x="327" y="1007"/>
                  </a:lnTo>
                  <a:lnTo>
                    <a:pt x="332" y="1003"/>
                  </a:lnTo>
                  <a:lnTo>
                    <a:pt x="337" y="998"/>
                  </a:lnTo>
                  <a:lnTo>
                    <a:pt x="341" y="993"/>
                  </a:lnTo>
                  <a:lnTo>
                    <a:pt x="343" y="987"/>
                  </a:lnTo>
                  <a:lnTo>
                    <a:pt x="349" y="977"/>
                  </a:lnTo>
                  <a:lnTo>
                    <a:pt x="353" y="967"/>
                  </a:lnTo>
                  <a:lnTo>
                    <a:pt x="355" y="956"/>
                  </a:lnTo>
                  <a:lnTo>
                    <a:pt x="359" y="946"/>
                  </a:lnTo>
                  <a:lnTo>
                    <a:pt x="364" y="936"/>
                  </a:lnTo>
                  <a:lnTo>
                    <a:pt x="372" y="925"/>
                  </a:lnTo>
                  <a:lnTo>
                    <a:pt x="385" y="912"/>
                  </a:lnTo>
                  <a:lnTo>
                    <a:pt x="398" y="901"/>
                  </a:lnTo>
                  <a:lnTo>
                    <a:pt x="404" y="894"/>
                  </a:lnTo>
                  <a:lnTo>
                    <a:pt x="410" y="888"/>
                  </a:lnTo>
                  <a:lnTo>
                    <a:pt x="415" y="880"/>
                  </a:lnTo>
                  <a:lnTo>
                    <a:pt x="420" y="871"/>
                  </a:lnTo>
                  <a:lnTo>
                    <a:pt x="556" y="670"/>
                  </a:lnTo>
                  <a:lnTo>
                    <a:pt x="570" y="653"/>
                  </a:lnTo>
                  <a:lnTo>
                    <a:pt x="588" y="634"/>
                  </a:lnTo>
                  <a:lnTo>
                    <a:pt x="609" y="613"/>
                  </a:lnTo>
                  <a:lnTo>
                    <a:pt x="630" y="592"/>
                  </a:lnTo>
                  <a:lnTo>
                    <a:pt x="649" y="570"/>
                  </a:lnTo>
                  <a:lnTo>
                    <a:pt x="666" y="548"/>
                  </a:lnTo>
                  <a:lnTo>
                    <a:pt x="673" y="538"/>
                  </a:lnTo>
                  <a:lnTo>
                    <a:pt x="678" y="529"/>
                  </a:lnTo>
                  <a:lnTo>
                    <a:pt x="680" y="518"/>
                  </a:lnTo>
                  <a:lnTo>
                    <a:pt x="682" y="509"/>
                  </a:lnTo>
                  <a:lnTo>
                    <a:pt x="680" y="508"/>
                  </a:lnTo>
                  <a:lnTo>
                    <a:pt x="670" y="512"/>
                  </a:lnTo>
                  <a:lnTo>
                    <a:pt x="654" y="518"/>
                  </a:lnTo>
                  <a:lnTo>
                    <a:pt x="641" y="524"/>
                  </a:lnTo>
                  <a:lnTo>
                    <a:pt x="635" y="526"/>
                  </a:lnTo>
                  <a:lnTo>
                    <a:pt x="638" y="517"/>
                  </a:lnTo>
                  <a:lnTo>
                    <a:pt x="641" y="505"/>
                  </a:lnTo>
                  <a:lnTo>
                    <a:pt x="644" y="500"/>
                  </a:lnTo>
                  <a:lnTo>
                    <a:pt x="647" y="495"/>
                  </a:lnTo>
                  <a:lnTo>
                    <a:pt x="649" y="491"/>
                  </a:lnTo>
                  <a:lnTo>
                    <a:pt x="652" y="490"/>
                  </a:lnTo>
                  <a:lnTo>
                    <a:pt x="658" y="469"/>
                  </a:lnTo>
                  <a:lnTo>
                    <a:pt x="671" y="439"/>
                  </a:lnTo>
                  <a:lnTo>
                    <a:pt x="684" y="408"/>
                  </a:lnTo>
                  <a:lnTo>
                    <a:pt x="693" y="385"/>
                  </a:lnTo>
                  <a:lnTo>
                    <a:pt x="733" y="220"/>
                  </a:lnTo>
                  <a:lnTo>
                    <a:pt x="740" y="200"/>
                  </a:lnTo>
                  <a:lnTo>
                    <a:pt x="752" y="170"/>
                  </a:lnTo>
                  <a:lnTo>
                    <a:pt x="757" y="156"/>
                  </a:lnTo>
                  <a:lnTo>
                    <a:pt x="761" y="143"/>
                  </a:lnTo>
                  <a:lnTo>
                    <a:pt x="763" y="132"/>
                  </a:lnTo>
                  <a:lnTo>
                    <a:pt x="763" y="125"/>
                  </a:lnTo>
                  <a:lnTo>
                    <a:pt x="761" y="110"/>
                  </a:lnTo>
                  <a:lnTo>
                    <a:pt x="758" y="100"/>
                  </a:lnTo>
                  <a:lnTo>
                    <a:pt x="759" y="91"/>
                  </a:lnTo>
                  <a:lnTo>
                    <a:pt x="762" y="84"/>
                  </a:lnTo>
                  <a:lnTo>
                    <a:pt x="767" y="78"/>
                  </a:lnTo>
                  <a:lnTo>
                    <a:pt x="775" y="72"/>
                  </a:lnTo>
                  <a:lnTo>
                    <a:pt x="785" y="64"/>
                  </a:lnTo>
                  <a:lnTo>
                    <a:pt x="798" y="55"/>
                  </a:lnTo>
                  <a:lnTo>
                    <a:pt x="799" y="53"/>
                  </a:lnTo>
                  <a:lnTo>
                    <a:pt x="801" y="51"/>
                  </a:lnTo>
                  <a:lnTo>
                    <a:pt x="801" y="49"/>
                  </a:lnTo>
                  <a:lnTo>
                    <a:pt x="799" y="47"/>
                  </a:lnTo>
                  <a:lnTo>
                    <a:pt x="799" y="4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79" name="Freeform 242">
              <a:extLst>
                <a:ext uri="{FF2B5EF4-FFF2-40B4-BE49-F238E27FC236}">
                  <a16:creationId xmlns:a16="http://schemas.microsoft.com/office/drawing/2014/main" id="{B74E93C3-01BE-1745-8EEC-AF76A9E13D84}"/>
                </a:ext>
              </a:extLst>
            </p:cNvPr>
            <p:cNvSpPr>
              <a:spLocks/>
            </p:cNvSpPr>
            <p:nvPr/>
          </p:nvSpPr>
          <p:spPr bwMode="auto">
            <a:xfrm>
              <a:off x="5653862" y="5260090"/>
              <a:ext cx="67403" cy="57802"/>
            </a:xfrm>
            <a:custGeom>
              <a:avLst/>
              <a:gdLst/>
              <a:ahLst/>
              <a:cxnLst>
                <a:cxn ang="0">
                  <a:pos x="24" y="3"/>
                </a:cxn>
                <a:cxn ang="0">
                  <a:pos x="17" y="12"/>
                </a:cxn>
                <a:cxn ang="0">
                  <a:pos x="9" y="21"/>
                </a:cxn>
                <a:cxn ang="0">
                  <a:pos x="5" y="26"/>
                </a:cxn>
                <a:cxn ang="0">
                  <a:pos x="2" y="31"/>
                </a:cxn>
                <a:cxn ang="0">
                  <a:pos x="1" y="37"/>
                </a:cxn>
                <a:cxn ang="0">
                  <a:pos x="0" y="43"/>
                </a:cxn>
                <a:cxn ang="0">
                  <a:pos x="0" y="55"/>
                </a:cxn>
                <a:cxn ang="0">
                  <a:pos x="0" y="68"/>
                </a:cxn>
                <a:cxn ang="0">
                  <a:pos x="1" y="81"/>
                </a:cxn>
                <a:cxn ang="0">
                  <a:pos x="4" y="92"/>
                </a:cxn>
                <a:cxn ang="0">
                  <a:pos x="5" y="97"/>
                </a:cxn>
                <a:cxn ang="0">
                  <a:pos x="7" y="104"/>
                </a:cxn>
                <a:cxn ang="0">
                  <a:pos x="10" y="108"/>
                </a:cxn>
                <a:cxn ang="0">
                  <a:pos x="14" y="113"/>
                </a:cxn>
                <a:cxn ang="0">
                  <a:pos x="18" y="117"/>
                </a:cxn>
                <a:cxn ang="0">
                  <a:pos x="23" y="121"/>
                </a:cxn>
                <a:cxn ang="0">
                  <a:pos x="30" y="123"/>
                </a:cxn>
                <a:cxn ang="0">
                  <a:pos x="36" y="126"/>
                </a:cxn>
                <a:cxn ang="0">
                  <a:pos x="42" y="127"/>
                </a:cxn>
                <a:cxn ang="0">
                  <a:pos x="49" y="127"/>
                </a:cxn>
                <a:cxn ang="0">
                  <a:pos x="57" y="126"/>
                </a:cxn>
                <a:cxn ang="0">
                  <a:pos x="64" y="123"/>
                </a:cxn>
                <a:cxn ang="0">
                  <a:pos x="80" y="117"/>
                </a:cxn>
                <a:cxn ang="0">
                  <a:pos x="93" y="112"/>
                </a:cxn>
                <a:cxn ang="0">
                  <a:pos x="105" y="107"/>
                </a:cxn>
                <a:cxn ang="0">
                  <a:pos x="116" y="103"/>
                </a:cxn>
                <a:cxn ang="0">
                  <a:pos x="129" y="101"/>
                </a:cxn>
                <a:cxn ang="0">
                  <a:pos x="142" y="101"/>
                </a:cxn>
                <a:cxn ang="0">
                  <a:pos x="146" y="82"/>
                </a:cxn>
                <a:cxn ang="0">
                  <a:pos x="140" y="63"/>
                </a:cxn>
                <a:cxn ang="0">
                  <a:pos x="132" y="44"/>
                </a:cxn>
                <a:cxn ang="0">
                  <a:pos x="128" y="35"/>
                </a:cxn>
                <a:cxn ang="0">
                  <a:pos x="121" y="28"/>
                </a:cxn>
                <a:cxn ang="0">
                  <a:pos x="115" y="21"/>
                </a:cxn>
                <a:cxn ang="0">
                  <a:pos x="107" y="15"/>
                </a:cxn>
                <a:cxn ang="0">
                  <a:pos x="97" y="9"/>
                </a:cxn>
                <a:cxn ang="0">
                  <a:pos x="87" y="6"/>
                </a:cxn>
                <a:cxn ang="0">
                  <a:pos x="76" y="3"/>
                </a:cxn>
                <a:cxn ang="0">
                  <a:pos x="66" y="2"/>
                </a:cxn>
                <a:cxn ang="0">
                  <a:pos x="46" y="0"/>
                </a:cxn>
                <a:cxn ang="0">
                  <a:pos x="24" y="0"/>
                </a:cxn>
                <a:cxn ang="0">
                  <a:pos x="24" y="2"/>
                </a:cxn>
                <a:cxn ang="0">
                  <a:pos x="24" y="3"/>
                </a:cxn>
              </a:cxnLst>
              <a:rect l="0" t="0" r="r" b="b"/>
              <a:pathLst>
                <a:path w="146" h="127">
                  <a:moveTo>
                    <a:pt x="24" y="3"/>
                  </a:moveTo>
                  <a:lnTo>
                    <a:pt x="17" y="12"/>
                  </a:lnTo>
                  <a:lnTo>
                    <a:pt x="9" y="21"/>
                  </a:lnTo>
                  <a:lnTo>
                    <a:pt x="5" y="26"/>
                  </a:lnTo>
                  <a:lnTo>
                    <a:pt x="2" y="31"/>
                  </a:lnTo>
                  <a:lnTo>
                    <a:pt x="1" y="37"/>
                  </a:lnTo>
                  <a:lnTo>
                    <a:pt x="0" y="43"/>
                  </a:lnTo>
                  <a:lnTo>
                    <a:pt x="0" y="55"/>
                  </a:lnTo>
                  <a:lnTo>
                    <a:pt x="0" y="68"/>
                  </a:lnTo>
                  <a:lnTo>
                    <a:pt x="1" y="81"/>
                  </a:lnTo>
                  <a:lnTo>
                    <a:pt x="4" y="92"/>
                  </a:lnTo>
                  <a:lnTo>
                    <a:pt x="5" y="97"/>
                  </a:lnTo>
                  <a:lnTo>
                    <a:pt x="7" y="104"/>
                  </a:lnTo>
                  <a:lnTo>
                    <a:pt x="10" y="108"/>
                  </a:lnTo>
                  <a:lnTo>
                    <a:pt x="14" y="113"/>
                  </a:lnTo>
                  <a:lnTo>
                    <a:pt x="18" y="117"/>
                  </a:lnTo>
                  <a:lnTo>
                    <a:pt x="23" y="121"/>
                  </a:lnTo>
                  <a:lnTo>
                    <a:pt x="30" y="123"/>
                  </a:lnTo>
                  <a:lnTo>
                    <a:pt x="36" y="126"/>
                  </a:lnTo>
                  <a:lnTo>
                    <a:pt x="42" y="127"/>
                  </a:lnTo>
                  <a:lnTo>
                    <a:pt x="49" y="127"/>
                  </a:lnTo>
                  <a:lnTo>
                    <a:pt x="57" y="126"/>
                  </a:lnTo>
                  <a:lnTo>
                    <a:pt x="64" y="123"/>
                  </a:lnTo>
                  <a:lnTo>
                    <a:pt x="80" y="117"/>
                  </a:lnTo>
                  <a:lnTo>
                    <a:pt x="93" y="112"/>
                  </a:lnTo>
                  <a:lnTo>
                    <a:pt x="105" y="107"/>
                  </a:lnTo>
                  <a:lnTo>
                    <a:pt x="116" y="103"/>
                  </a:lnTo>
                  <a:lnTo>
                    <a:pt x="129" y="101"/>
                  </a:lnTo>
                  <a:lnTo>
                    <a:pt x="142" y="101"/>
                  </a:lnTo>
                  <a:lnTo>
                    <a:pt x="146" y="82"/>
                  </a:lnTo>
                  <a:lnTo>
                    <a:pt x="140" y="63"/>
                  </a:lnTo>
                  <a:lnTo>
                    <a:pt x="132" y="44"/>
                  </a:lnTo>
                  <a:lnTo>
                    <a:pt x="128" y="35"/>
                  </a:lnTo>
                  <a:lnTo>
                    <a:pt x="121" y="28"/>
                  </a:lnTo>
                  <a:lnTo>
                    <a:pt x="115" y="21"/>
                  </a:lnTo>
                  <a:lnTo>
                    <a:pt x="107" y="15"/>
                  </a:lnTo>
                  <a:lnTo>
                    <a:pt x="97" y="9"/>
                  </a:lnTo>
                  <a:lnTo>
                    <a:pt x="87" y="6"/>
                  </a:lnTo>
                  <a:lnTo>
                    <a:pt x="76" y="3"/>
                  </a:lnTo>
                  <a:lnTo>
                    <a:pt x="66" y="2"/>
                  </a:lnTo>
                  <a:lnTo>
                    <a:pt x="46" y="0"/>
                  </a:lnTo>
                  <a:lnTo>
                    <a:pt x="24" y="0"/>
                  </a:lnTo>
                  <a:lnTo>
                    <a:pt x="24" y="2"/>
                  </a:lnTo>
                  <a:lnTo>
                    <a:pt x="24" y="3"/>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sp>
          <p:nvSpPr>
            <p:cNvPr id="180" name="Freeform 243">
              <a:extLst>
                <a:ext uri="{FF2B5EF4-FFF2-40B4-BE49-F238E27FC236}">
                  <a16:creationId xmlns:a16="http://schemas.microsoft.com/office/drawing/2014/main" id="{7A64F1CA-7C8B-8E4A-945D-9F0F45CAADEC}"/>
                </a:ext>
              </a:extLst>
            </p:cNvPr>
            <p:cNvSpPr>
              <a:spLocks/>
            </p:cNvSpPr>
            <p:nvPr/>
          </p:nvSpPr>
          <p:spPr bwMode="auto">
            <a:xfrm>
              <a:off x="5653862" y="5260090"/>
              <a:ext cx="67403" cy="57802"/>
            </a:xfrm>
            <a:custGeom>
              <a:avLst/>
              <a:gdLst/>
              <a:ahLst/>
              <a:cxnLst>
                <a:cxn ang="0">
                  <a:pos x="24" y="3"/>
                </a:cxn>
                <a:cxn ang="0">
                  <a:pos x="17" y="12"/>
                </a:cxn>
                <a:cxn ang="0">
                  <a:pos x="9" y="21"/>
                </a:cxn>
                <a:cxn ang="0">
                  <a:pos x="5" y="26"/>
                </a:cxn>
                <a:cxn ang="0">
                  <a:pos x="2" y="31"/>
                </a:cxn>
                <a:cxn ang="0">
                  <a:pos x="1" y="37"/>
                </a:cxn>
                <a:cxn ang="0">
                  <a:pos x="0" y="43"/>
                </a:cxn>
                <a:cxn ang="0">
                  <a:pos x="0" y="55"/>
                </a:cxn>
                <a:cxn ang="0">
                  <a:pos x="0" y="68"/>
                </a:cxn>
                <a:cxn ang="0">
                  <a:pos x="1" y="81"/>
                </a:cxn>
                <a:cxn ang="0">
                  <a:pos x="4" y="92"/>
                </a:cxn>
                <a:cxn ang="0">
                  <a:pos x="5" y="97"/>
                </a:cxn>
                <a:cxn ang="0">
                  <a:pos x="7" y="104"/>
                </a:cxn>
                <a:cxn ang="0">
                  <a:pos x="10" y="108"/>
                </a:cxn>
                <a:cxn ang="0">
                  <a:pos x="14" y="113"/>
                </a:cxn>
                <a:cxn ang="0">
                  <a:pos x="18" y="117"/>
                </a:cxn>
                <a:cxn ang="0">
                  <a:pos x="23" y="121"/>
                </a:cxn>
                <a:cxn ang="0">
                  <a:pos x="30" y="123"/>
                </a:cxn>
                <a:cxn ang="0">
                  <a:pos x="36" y="126"/>
                </a:cxn>
                <a:cxn ang="0">
                  <a:pos x="42" y="127"/>
                </a:cxn>
                <a:cxn ang="0">
                  <a:pos x="49" y="127"/>
                </a:cxn>
                <a:cxn ang="0">
                  <a:pos x="57" y="126"/>
                </a:cxn>
                <a:cxn ang="0">
                  <a:pos x="64" y="123"/>
                </a:cxn>
                <a:cxn ang="0">
                  <a:pos x="80" y="117"/>
                </a:cxn>
                <a:cxn ang="0">
                  <a:pos x="93" y="112"/>
                </a:cxn>
                <a:cxn ang="0">
                  <a:pos x="105" y="107"/>
                </a:cxn>
                <a:cxn ang="0">
                  <a:pos x="116" y="103"/>
                </a:cxn>
                <a:cxn ang="0">
                  <a:pos x="129" y="101"/>
                </a:cxn>
                <a:cxn ang="0">
                  <a:pos x="142" y="101"/>
                </a:cxn>
                <a:cxn ang="0">
                  <a:pos x="142" y="101"/>
                </a:cxn>
                <a:cxn ang="0">
                  <a:pos x="146" y="82"/>
                </a:cxn>
                <a:cxn ang="0">
                  <a:pos x="140" y="63"/>
                </a:cxn>
                <a:cxn ang="0">
                  <a:pos x="132" y="44"/>
                </a:cxn>
                <a:cxn ang="0">
                  <a:pos x="128" y="35"/>
                </a:cxn>
                <a:cxn ang="0">
                  <a:pos x="121" y="28"/>
                </a:cxn>
                <a:cxn ang="0">
                  <a:pos x="115" y="21"/>
                </a:cxn>
                <a:cxn ang="0">
                  <a:pos x="107" y="15"/>
                </a:cxn>
                <a:cxn ang="0">
                  <a:pos x="97" y="9"/>
                </a:cxn>
                <a:cxn ang="0">
                  <a:pos x="87" y="6"/>
                </a:cxn>
                <a:cxn ang="0">
                  <a:pos x="76" y="3"/>
                </a:cxn>
                <a:cxn ang="0">
                  <a:pos x="66" y="2"/>
                </a:cxn>
                <a:cxn ang="0">
                  <a:pos x="46" y="0"/>
                </a:cxn>
                <a:cxn ang="0">
                  <a:pos x="24" y="0"/>
                </a:cxn>
                <a:cxn ang="0">
                  <a:pos x="24" y="2"/>
                </a:cxn>
                <a:cxn ang="0">
                  <a:pos x="24" y="3"/>
                </a:cxn>
                <a:cxn ang="0">
                  <a:pos x="24" y="3"/>
                </a:cxn>
              </a:cxnLst>
              <a:rect l="0" t="0" r="r" b="b"/>
              <a:pathLst>
                <a:path w="146" h="127">
                  <a:moveTo>
                    <a:pt x="24" y="3"/>
                  </a:moveTo>
                  <a:lnTo>
                    <a:pt x="17" y="12"/>
                  </a:lnTo>
                  <a:lnTo>
                    <a:pt x="9" y="21"/>
                  </a:lnTo>
                  <a:lnTo>
                    <a:pt x="5" y="26"/>
                  </a:lnTo>
                  <a:lnTo>
                    <a:pt x="2" y="31"/>
                  </a:lnTo>
                  <a:lnTo>
                    <a:pt x="1" y="37"/>
                  </a:lnTo>
                  <a:lnTo>
                    <a:pt x="0" y="43"/>
                  </a:lnTo>
                  <a:lnTo>
                    <a:pt x="0" y="55"/>
                  </a:lnTo>
                  <a:lnTo>
                    <a:pt x="0" y="68"/>
                  </a:lnTo>
                  <a:lnTo>
                    <a:pt x="1" y="81"/>
                  </a:lnTo>
                  <a:lnTo>
                    <a:pt x="4" y="92"/>
                  </a:lnTo>
                  <a:lnTo>
                    <a:pt x="5" y="97"/>
                  </a:lnTo>
                  <a:lnTo>
                    <a:pt x="7" y="104"/>
                  </a:lnTo>
                  <a:lnTo>
                    <a:pt x="10" y="108"/>
                  </a:lnTo>
                  <a:lnTo>
                    <a:pt x="14" y="113"/>
                  </a:lnTo>
                  <a:lnTo>
                    <a:pt x="18" y="117"/>
                  </a:lnTo>
                  <a:lnTo>
                    <a:pt x="23" y="121"/>
                  </a:lnTo>
                  <a:lnTo>
                    <a:pt x="30" y="123"/>
                  </a:lnTo>
                  <a:lnTo>
                    <a:pt x="36" y="126"/>
                  </a:lnTo>
                  <a:lnTo>
                    <a:pt x="42" y="127"/>
                  </a:lnTo>
                  <a:lnTo>
                    <a:pt x="49" y="127"/>
                  </a:lnTo>
                  <a:lnTo>
                    <a:pt x="57" y="126"/>
                  </a:lnTo>
                  <a:lnTo>
                    <a:pt x="64" y="123"/>
                  </a:lnTo>
                  <a:lnTo>
                    <a:pt x="80" y="117"/>
                  </a:lnTo>
                  <a:lnTo>
                    <a:pt x="93" y="112"/>
                  </a:lnTo>
                  <a:lnTo>
                    <a:pt x="105" y="107"/>
                  </a:lnTo>
                  <a:lnTo>
                    <a:pt x="116" y="103"/>
                  </a:lnTo>
                  <a:lnTo>
                    <a:pt x="129" y="101"/>
                  </a:lnTo>
                  <a:lnTo>
                    <a:pt x="142" y="101"/>
                  </a:lnTo>
                  <a:lnTo>
                    <a:pt x="142" y="101"/>
                  </a:lnTo>
                  <a:lnTo>
                    <a:pt x="146" y="82"/>
                  </a:lnTo>
                  <a:lnTo>
                    <a:pt x="140" y="63"/>
                  </a:lnTo>
                  <a:lnTo>
                    <a:pt x="132" y="44"/>
                  </a:lnTo>
                  <a:lnTo>
                    <a:pt x="128" y="35"/>
                  </a:lnTo>
                  <a:lnTo>
                    <a:pt x="121" y="28"/>
                  </a:lnTo>
                  <a:lnTo>
                    <a:pt x="115" y="21"/>
                  </a:lnTo>
                  <a:lnTo>
                    <a:pt x="107" y="15"/>
                  </a:lnTo>
                  <a:lnTo>
                    <a:pt x="97" y="9"/>
                  </a:lnTo>
                  <a:lnTo>
                    <a:pt x="87" y="6"/>
                  </a:lnTo>
                  <a:lnTo>
                    <a:pt x="76" y="3"/>
                  </a:lnTo>
                  <a:lnTo>
                    <a:pt x="66" y="2"/>
                  </a:lnTo>
                  <a:lnTo>
                    <a:pt x="46" y="0"/>
                  </a:lnTo>
                  <a:lnTo>
                    <a:pt x="24" y="0"/>
                  </a:lnTo>
                  <a:lnTo>
                    <a:pt x="24" y="2"/>
                  </a:lnTo>
                  <a:lnTo>
                    <a:pt x="24" y="3"/>
                  </a:lnTo>
                  <a:lnTo>
                    <a:pt x="24" y="3"/>
                  </a:lnTo>
                  <a:close/>
                </a:path>
              </a:pathLst>
            </a:custGeom>
            <a:solidFill>
              <a:schemeClr val="bg1">
                <a:lumMod val="65000"/>
              </a:schemeClr>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850"/>
              <a:endParaRPr lang="en-US" sz="2800">
                <a:solidFill>
                  <a:prstClr val="black"/>
                </a:solidFill>
              </a:endParaRPr>
            </a:p>
          </p:txBody>
        </p:sp>
      </p:grpSp>
      <p:sp>
        <p:nvSpPr>
          <p:cNvPr id="11" name="Shape 362">
            <a:extLst>
              <a:ext uri="{FF2B5EF4-FFF2-40B4-BE49-F238E27FC236}">
                <a16:creationId xmlns:a16="http://schemas.microsoft.com/office/drawing/2014/main" id="{3B0D7B5C-38B0-5048-9943-D9F62B7FC20C}"/>
              </a:ext>
            </a:extLst>
          </p:cNvPr>
          <p:cNvSpPr txBox="1">
            <a:spLocks/>
          </p:cNvSpPr>
          <p:nvPr/>
        </p:nvSpPr>
        <p:spPr>
          <a:xfrm>
            <a:off x="1580607" y="1173665"/>
            <a:ext cx="4824536" cy="4968552"/>
          </a:xfrm>
          <a:prstGeom prst="rect">
            <a:avLst/>
          </a:prstGeom>
        </p:spPr>
        <p:txBody>
          <a:bodyPr vert="horz" lIns="0" tIns="45720" rIns="91440" bIns="45720" rtlCol="0">
            <a:noAutofit/>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endParaRPr lang="en-GB" sz="1800" dirty="0">
              <a:latin typeface="Arial" charset="0"/>
              <a:ea typeface="Arial" charset="0"/>
              <a:cs typeface="Arial" charset="0"/>
            </a:endParaRPr>
          </a:p>
        </p:txBody>
      </p:sp>
      <p:sp>
        <p:nvSpPr>
          <p:cNvPr id="198" name="Rectangle 197"/>
          <p:cNvSpPr/>
          <p:nvPr/>
        </p:nvSpPr>
        <p:spPr>
          <a:xfrm>
            <a:off x="0" y="301214"/>
            <a:ext cx="473336" cy="65567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4" name="Rak 71">
            <a:extLst>
              <a:ext uri="{FF2B5EF4-FFF2-40B4-BE49-F238E27FC236}">
                <a16:creationId xmlns:a16="http://schemas.microsoft.com/office/drawing/2014/main" id="{789BEFC5-4051-C049-B033-3439D1127104}"/>
              </a:ext>
            </a:extLst>
          </p:cNvPr>
          <p:cNvCxnSpPr>
            <a:cxnSpLocks/>
          </p:cNvCxnSpPr>
          <p:nvPr/>
        </p:nvCxnSpPr>
        <p:spPr>
          <a:xfrm>
            <a:off x="484330" y="265373"/>
            <a:ext cx="9242" cy="84527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5" name="Title 1"/>
          <p:cNvSpPr txBox="1">
            <a:spLocks/>
          </p:cNvSpPr>
          <p:nvPr/>
        </p:nvSpPr>
        <p:spPr>
          <a:xfrm>
            <a:off x="636984" y="265373"/>
            <a:ext cx="9360000" cy="657339"/>
          </a:xfrm>
          <a:prstGeom prst="rect">
            <a:avLst/>
          </a:prstGeom>
        </p:spPr>
        <p:txBody>
          <a:bodyPr vert="horz" lIns="90000" tIns="45720" rIns="91440" bIns="18000" rtlCol="0" anchor="t" anchorCtr="0">
            <a:noAutofit/>
          </a:bodyPr>
          <a:lst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a:lstStyle>
          <a:p>
            <a:r>
              <a:rPr lang="en-SE" sz="3600" dirty="0">
                <a:solidFill>
                  <a:schemeClr val="tx1"/>
                </a:solidFill>
              </a:rPr>
              <a:t>A</a:t>
            </a:r>
            <a:r>
              <a:rPr lang="sv-SE" sz="3600" dirty="0">
                <a:solidFill>
                  <a:schemeClr val="tx1"/>
                </a:solidFill>
              </a:rPr>
              <a:t> </a:t>
            </a:r>
            <a:r>
              <a:rPr lang="sv-SE" sz="3600" dirty="0" err="1">
                <a:solidFill>
                  <a:schemeClr val="tx1"/>
                </a:solidFill>
              </a:rPr>
              <a:t>European</a:t>
            </a:r>
            <a:r>
              <a:rPr lang="sv-SE" sz="3600" dirty="0">
                <a:solidFill>
                  <a:schemeClr val="tx1"/>
                </a:solidFill>
              </a:rPr>
              <a:t> Organisation for Science</a:t>
            </a:r>
            <a:r>
              <a:rPr lang="en-SE" sz="3600" dirty="0">
                <a:solidFill>
                  <a:schemeClr val="tx1"/>
                </a:solidFill>
              </a:rPr>
              <a:t>	</a:t>
            </a:r>
            <a:endParaRPr lang="en-GB" sz="3600" i="1" dirty="0">
              <a:solidFill>
                <a:schemeClr val="tx1"/>
              </a:solidFill>
            </a:endParaRPr>
          </a:p>
        </p:txBody>
      </p:sp>
      <p:sp>
        <p:nvSpPr>
          <p:cNvPr id="206" name="textruta 22">
            <a:extLst>
              <a:ext uri="{FF2B5EF4-FFF2-40B4-BE49-F238E27FC236}">
                <a16:creationId xmlns:a16="http://schemas.microsoft.com/office/drawing/2014/main" id="{A79AC090-CA98-874A-94B8-F177B7A2932D}"/>
              </a:ext>
            </a:extLst>
          </p:cNvPr>
          <p:cNvSpPr txBox="1"/>
          <p:nvPr/>
        </p:nvSpPr>
        <p:spPr>
          <a:xfrm>
            <a:off x="750834" y="1409587"/>
            <a:ext cx="2605883" cy="923330"/>
          </a:xfrm>
          <a:prstGeom prst="rect">
            <a:avLst/>
          </a:prstGeom>
          <a:noFill/>
        </p:spPr>
        <p:txBody>
          <a:bodyPr wrap="square" rtlCol="0">
            <a:spAutoFit/>
          </a:bodyPr>
          <a:lstStyle/>
          <a:p>
            <a:pPr>
              <a:lnSpc>
                <a:spcPct val="150000"/>
              </a:lnSpc>
            </a:pPr>
            <a:r>
              <a:rPr lang="en-GB" dirty="0">
                <a:solidFill>
                  <a:schemeClr val="accent1"/>
                </a:solidFill>
                <a:latin typeface="+mj-lt"/>
              </a:rPr>
              <a:t>Host States:</a:t>
            </a:r>
            <a:br>
              <a:rPr lang="en-GB" sz="800" dirty="0">
                <a:solidFill>
                  <a:schemeClr val="accent1"/>
                </a:solidFill>
                <a:latin typeface="+mj-lt"/>
              </a:rPr>
            </a:br>
            <a:r>
              <a:rPr lang="en-GB" dirty="0">
                <a:solidFill>
                  <a:schemeClr val="tx1">
                    <a:lumMod val="65000"/>
                    <a:lumOff val="35000"/>
                  </a:schemeClr>
                </a:solidFill>
                <a:latin typeface="+mj-lt"/>
              </a:rPr>
              <a:t>Sweden and Denmark</a:t>
            </a:r>
          </a:p>
        </p:txBody>
      </p:sp>
      <p:cxnSp>
        <p:nvCxnSpPr>
          <p:cNvPr id="207" name="Rak 71">
            <a:extLst>
              <a:ext uri="{FF2B5EF4-FFF2-40B4-BE49-F238E27FC236}">
                <a16:creationId xmlns:a16="http://schemas.microsoft.com/office/drawing/2014/main" id="{789BEFC5-4051-C049-B033-3439D1127104}"/>
              </a:ext>
            </a:extLst>
          </p:cNvPr>
          <p:cNvCxnSpPr>
            <a:cxnSpLocks/>
          </p:cNvCxnSpPr>
          <p:nvPr/>
        </p:nvCxnSpPr>
        <p:spPr>
          <a:xfrm flipH="1">
            <a:off x="735390" y="2507915"/>
            <a:ext cx="229288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8" name="textruta 22">
            <a:extLst>
              <a:ext uri="{FF2B5EF4-FFF2-40B4-BE49-F238E27FC236}">
                <a16:creationId xmlns:a16="http://schemas.microsoft.com/office/drawing/2014/main" id="{A79AC090-CA98-874A-94B8-F177B7A2932D}"/>
              </a:ext>
            </a:extLst>
          </p:cNvPr>
          <p:cNvSpPr txBox="1"/>
          <p:nvPr/>
        </p:nvSpPr>
        <p:spPr>
          <a:xfrm>
            <a:off x="578380" y="2775897"/>
            <a:ext cx="4209066" cy="2135200"/>
          </a:xfrm>
          <a:prstGeom prst="rect">
            <a:avLst/>
          </a:prstGeom>
          <a:noFill/>
        </p:spPr>
        <p:txBody>
          <a:bodyPr wrap="square" rtlCol="0">
            <a:spAutoFit/>
          </a:bodyPr>
          <a:lstStyle/>
          <a:p>
            <a:pPr>
              <a:lnSpc>
                <a:spcPct val="150000"/>
              </a:lnSpc>
            </a:pPr>
            <a:r>
              <a:rPr lang="en-GB" dirty="0">
                <a:solidFill>
                  <a:schemeClr val="accent1"/>
                </a:solidFill>
                <a:latin typeface="+mj-lt"/>
              </a:rPr>
              <a:t>Member States:</a:t>
            </a:r>
          </a:p>
          <a:p>
            <a:pPr>
              <a:lnSpc>
                <a:spcPct val="150000"/>
              </a:lnSpc>
            </a:pPr>
            <a:r>
              <a:rPr lang="en-US" dirty="0">
                <a:solidFill>
                  <a:schemeClr val="tx1">
                    <a:lumMod val="65000"/>
                    <a:lumOff val="35000"/>
                  </a:schemeClr>
                </a:solidFill>
                <a:latin typeface="+mj-lt"/>
              </a:rPr>
              <a:t>Czech Republic, Denmark, Estonia, France, Germany, Hungary, Italy, Norway, Poland, Spain, Sweden, Switzerland and </a:t>
            </a:r>
            <a:br>
              <a:rPr lang="en-US" dirty="0">
                <a:solidFill>
                  <a:schemeClr val="tx1">
                    <a:lumMod val="65000"/>
                    <a:lumOff val="35000"/>
                  </a:schemeClr>
                </a:solidFill>
                <a:latin typeface="+mj-lt"/>
              </a:rPr>
            </a:br>
            <a:r>
              <a:rPr lang="en-US" dirty="0">
                <a:solidFill>
                  <a:schemeClr val="tx1">
                    <a:lumMod val="65000"/>
                    <a:lumOff val="35000"/>
                  </a:schemeClr>
                </a:solidFill>
                <a:latin typeface="+mj-lt"/>
              </a:rPr>
              <a:t>the United Kingdom</a:t>
            </a:r>
            <a:endParaRPr lang="en-GB" dirty="0">
              <a:solidFill>
                <a:schemeClr val="tx1">
                  <a:lumMod val="65000"/>
                  <a:lumOff val="35000"/>
                </a:schemeClr>
              </a:solidFill>
              <a:latin typeface="+mj-lt"/>
            </a:endParaRPr>
          </a:p>
        </p:txBody>
      </p:sp>
      <p:pic>
        <p:nvPicPr>
          <p:cNvPr id="3" name="Graphic 2">
            <a:extLst>
              <a:ext uri="{FF2B5EF4-FFF2-40B4-BE49-F238E27FC236}">
                <a16:creationId xmlns:a16="http://schemas.microsoft.com/office/drawing/2014/main" id="{FDD57E6C-FAC7-804B-4277-EA3637D1F6B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178614" y="1426820"/>
            <a:ext cx="4336720" cy="1086731"/>
          </a:xfrm>
          <a:prstGeom prst="rect">
            <a:avLst/>
          </a:prstGeom>
        </p:spPr>
      </p:pic>
      <p:sp>
        <p:nvSpPr>
          <p:cNvPr id="5" name="Donut 4">
            <a:extLst>
              <a:ext uri="{FF2B5EF4-FFF2-40B4-BE49-F238E27FC236}">
                <a16:creationId xmlns:a16="http://schemas.microsoft.com/office/drawing/2014/main" id="{E9BE2842-710C-5C14-6FF7-64BA8FD16E77}"/>
              </a:ext>
            </a:extLst>
          </p:cNvPr>
          <p:cNvSpPr/>
          <p:nvPr/>
        </p:nvSpPr>
        <p:spPr>
          <a:xfrm>
            <a:off x="9227837" y="3483741"/>
            <a:ext cx="339513" cy="292742"/>
          </a:xfrm>
          <a:prstGeom prst="donut">
            <a:avLst>
              <a:gd name="adj" fmla="val 11219"/>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0936543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362">
            <a:extLst>
              <a:ext uri="{FF2B5EF4-FFF2-40B4-BE49-F238E27FC236}">
                <a16:creationId xmlns:a16="http://schemas.microsoft.com/office/drawing/2014/main" id="{3B0D7B5C-38B0-5048-9943-D9F62B7FC20C}"/>
              </a:ext>
            </a:extLst>
          </p:cNvPr>
          <p:cNvSpPr txBox="1">
            <a:spLocks/>
          </p:cNvSpPr>
          <p:nvPr/>
        </p:nvSpPr>
        <p:spPr>
          <a:xfrm>
            <a:off x="1580607" y="1173665"/>
            <a:ext cx="4824536" cy="4968552"/>
          </a:xfrm>
          <a:prstGeom prst="rect">
            <a:avLst/>
          </a:prstGeom>
        </p:spPr>
        <p:txBody>
          <a:bodyPr vert="horz" lIns="0" tIns="45720" rIns="91440" bIns="45720" rtlCol="0">
            <a:noAutofit/>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endParaRPr lang="en-GB" sz="1800" dirty="0">
              <a:latin typeface="Arial" charset="0"/>
              <a:ea typeface="Arial" charset="0"/>
              <a:cs typeface="Arial" charset="0"/>
            </a:endParaRPr>
          </a:p>
        </p:txBody>
      </p:sp>
      <p:sp>
        <p:nvSpPr>
          <p:cNvPr id="198" name="Rectangle 197"/>
          <p:cNvSpPr/>
          <p:nvPr/>
        </p:nvSpPr>
        <p:spPr>
          <a:xfrm>
            <a:off x="0" y="301214"/>
            <a:ext cx="473336" cy="65567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4" name="Rak 71">
            <a:extLst>
              <a:ext uri="{FF2B5EF4-FFF2-40B4-BE49-F238E27FC236}">
                <a16:creationId xmlns:a16="http://schemas.microsoft.com/office/drawing/2014/main" id="{789BEFC5-4051-C049-B033-3439D1127104}"/>
              </a:ext>
            </a:extLst>
          </p:cNvPr>
          <p:cNvCxnSpPr>
            <a:cxnSpLocks/>
          </p:cNvCxnSpPr>
          <p:nvPr/>
        </p:nvCxnSpPr>
        <p:spPr>
          <a:xfrm>
            <a:off x="484330" y="265373"/>
            <a:ext cx="9242" cy="84527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5" name="Title 1"/>
          <p:cNvSpPr txBox="1">
            <a:spLocks/>
          </p:cNvSpPr>
          <p:nvPr/>
        </p:nvSpPr>
        <p:spPr>
          <a:xfrm>
            <a:off x="643986" y="301214"/>
            <a:ext cx="9360000" cy="657339"/>
          </a:xfrm>
          <a:prstGeom prst="rect">
            <a:avLst/>
          </a:prstGeom>
        </p:spPr>
        <p:txBody>
          <a:bodyPr vert="horz" lIns="90000" tIns="45720" rIns="91440" bIns="18000" rtlCol="0" anchor="t" anchorCtr="0">
            <a:noAutofit/>
          </a:bodyPr>
          <a:lst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a:lstStyle>
          <a:p>
            <a:r>
              <a:rPr lang="en-SE" sz="3600" dirty="0">
                <a:solidFill>
                  <a:schemeClr val="tx1"/>
                </a:solidFill>
              </a:rPr>
              <a:t>Europe’s future </a:t>
            </a:r>
            <a:r>
              <a:rPr lang="sv-SE" sz="3600" dirty="0">
                <a:solidFill>
                  <a:schemeClr val="tx1"/>
                </a:solidFill>
              </a:rPr>
              <a:t>neutron source for research</a:t>
            </a:r>
            <a:r>
              <a:rPr lang="en-SE" sz="3600" dirty="0">
                <a:solidFill>
                  <a:schemeClr val="tx1"/>
                </a:solidFill>
              </a:rPr>
              <a:t>	</a:t>
            </a:r>
            <a:endParaRPr lang="en-GB" sz="3600" i="1" dirty="0">
              <a:solidFill>
                <a:schemeClr val="tx1"/>
              </a:solidFill>
            </a:endParaRPr>
          </a:p>
        </p:txBody>
      </p:sp>
      <p:sp>
        <p:nvSpPr>
          <p:cNvPr id="215" name="TextBox 214">
            <a:extLst>
              <a:ext uri="{FF2B5EF4-FFF2-40B4-BE49-F238E27FC236}">
                <a16:creationId xmlns:a16="http://schemas.microsoft.com/office/drawing/2014/main" id="{9DE8E031-C9BB-9ECC-4015-33B477270A70}"/>
              </a:ext>
            </a:extLst>
          </p:cNvPr>
          <p:cNvSpPr txBox="1"/>
          <p:nvPr/>
        </p:nvSpPr>
        <p:spPr>
          <a:xfrm>
            <a:off x="493572" y="4451927"/>
            <a:ext cx="5602428" cy="1938992"/>
          </a:xfrm>
          <a:prstGeom prst="rect">
            <a:avLst/>
          </a:prstGeom>
          <a:noFill/>
          <a:ln w="38100">
            <a:solidFill>
              <a:schemeClr val="accent1"/>
            </a:solidFill>
          </a:ln>
        </p:spPr>
        <p:txBody>
          <a:bodyPr wrap="square" rtlCol="0">
            <a:spAutoFit/>
          </a:bodyPr>
          <a:lstStyle/>
          <a:p>
            <a:pPr marL="342900" indent="-342900" algn="l">
              <a:buFont typeface="Wingdings" pitchFamily="2" charset="2"/>
              <a:buChar char="Ø"/>
            </a:pPr>
            <a:r>
              <a:rPr lang="en-GB" sz="2400" dirty="0">
                <a:solidFill>
                  <a:schemeClr val="tx1">
                    <a:lumMod val="65000"/>
                    <a:lumOff val="35000"/>
                  </a:schemeClr>
                </a:solidFill>
                <a:latin typeface="+mj-lt"/>
              </a:rPr>
              <a:t>An neutron source</a:t>
            </a:r>
          </a:p>
          <a:p>
            <a:pPr marL="342900" indent="-342900" algn="l">
              <a:buFont typeface="Wingdings" pitchFamily="2" charset="2"/>
              <a:buChar char="Ø"/>
            </a:pPr>
            <a:r>
              <a:rPr lang="en-GB" sz="2400" dirty="0">
                <a:solidFill>
                  <a:schemeClr val="tx1">
                    <a:lumMod val="65000"/>
                    <a:lumOff val="35000"/>
                  </a:schemeClr>
                </a:solidFill>
                <a:latin typeface="+mj-lt"/>
              </a:rPr>
              <a:t>A user facility with 2000 users per year</a:t>
            </a:r>
          </a:p>
          <a:p>
            <a:pPr marL="342900" indent="-342900">
              <a:buFont typeface="Wingdings" pitchFamily="2" charset="2"/>
              <a:buChar char="Ø"/>
            </a:pPr>
            <a:r>
              <a:rPr lang="en-GB" sz="2400" dirty="0">
                <a:solidFill>
                  <a:schemeClr val="tx1">
                    <a:lumMod val="65000"/>
                    <a:lumOff val="35000"/>
                  </a:schemeClr>
                </a:solidFill>
                <a:latin typeface="+mj-lt"/>
              </a:rPr>
              <a:t>ESFRI Landmark Project</a:t>
            </a:r>
          </a:p>
          <a:p>
            <a:pPr marL="342900" indent="-342900" algn="l">
              <a:buFont typeface="Wingdings" pitchFamily="2" charset="2"/>
              <a:buChar char="Ø"/>
            </a:pPr>
            <a:r>
              <a:rPr lang="en-GB" sz="2400" dirty="0">
                <a:solidFill>
                  <a:schemeClr val="tx1">
                    <a:lumMod val="65000"/>
                    <a:lumOff val="35000"/>
                  </a:schemeClr>
                </a:solidFill>
                <a:latin typeface="+mj-lt"/>
              </a:rPr>
              <a:t>Still under construction</a:t>
            </a:r>
          </a:p>
          <a:p>
            <a:pPr marL="342900" indent="-342900" algn="l">
              <a:buFont typeface="Wingdings" pitchFamily="2" charset="2"/>
              <a:buChar char="Ø"/>
            </a:pPr>
            <a:r>
              <a:rPr lang="en-GB" sz="2400" dirty="0">
                <a:solidFill>
                  <a:schemeClr val="tx1">
                    <a:lumMod val="65000"/>
                    <a:lumOff val="35000"/>
                  </a:schemeClr>
                </a:solidFill>
                <a:latin typeface="+mj-lt"/>
              </a:rPr>
              <a:t>Construction costs </a:t>
            </a:r>
            <a:r>
              <a:rPr lang="en-GB" sz="2400" dirty="0">
                <a:solidFill>
                  <a:srgbClr val="666666"/>
                </a:solidFill>
              </a:rPr>
              <a:t>€1.84 billion</a:t>
            </a:r>
          </a:p>
        </p:txBody>
      </p:sp>
      <p:pic>
        <p:nvPicPr>
          <p:cNvPr id="217" name="Picture 216">
            <a:extLst>
              <a:ext uri="{FF2B5EF4-FFF2-40B4-BE49-F238E27FC236}">
                <a16:creationId xmlns:a16="http://schemas.microsoft.com/office/drawing/2014/main" id="{8A1045E8-4CA2-2E9E-4C60-325496B2A6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05143" y="2690431"/>
            <a:ext cx="5493163" cy="3866355"/>
          </a:xfrm>
          <a:prstGeom prst="rect">
            <a:avLst/>
          </a:prstGeom>
        </p:spPr>
      </p:pic>
      <p:pic>
        <p:nvPicPr>
          <p:cNvPr id="216" name="Picture 215" descr="Screen Shot 2017-01-20 at 08.46.44.png">
            <a:extLst>
              <a:ext uri="{FF2B5EF4-FFF2-40B4-BE49-F238E27FC236}">
                <a16:creationId xmlns:a16="http://schemas.microsoft.com/office/drawing/2014/main" id="{545C8A60-9064-F76C-DAD2-6EEC3BDE8B0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3572" y="1306077"/>
            <a:ext cx="7259596" cy="2865809"/>
          </a:xfrm>
          <a:prstGeom prst="rect">
            <a:avLst/>
          </a:prstGeom>
        </p:spPr>
      </p:pic>
    </p:spTree>
    <p:extLst>
      <p:ext uri="{BB962C8B-B14F-4D97-AF65-F5344CB8AC3E}">
        <p14:creationId xmlns:p14="http://schemas.microsoft.com/office/powerpoint/2010/main" val="4172697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Oval 48"/>
          <p:cNvSpPr/>
          <p:nvPr/>
        </p:nvSpPr>
        <p:spPr>
          <a:xfrm>
            <a:off x="7783685" y="5322351"/>
            <a:ext cx="357186" cy="3571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9381873" y="4823704"/>
            <a:ext cx="1009668" cy="10096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7172071" y="4397735"/>
            <a:ext cx="930803" cy="93080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10372683" y="1950119"/>
            <a:ext cx="1093139" cy="109313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8163124" y="1179046"/>
            <a:ext cx="833076" cy="83307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8885870" y="2617500"/>
            <a:ext cx="2657624" cy="2657624"/>
          </a:xfrm>
          <a:prstGeom prst="ellipse">
            <a:avLst/>
          </a:prstGeom>
          <a:blipFill>
            <a:blip r:embed="rId3" cstate="screen">
              <a:extLst>
                <a:ext uri="{28A0092B-C50C-407E-A947-70E740481C1C}">
                  <a14:useLocalDpi xmlns:a14="http://schemas.microsoft.com/office/drawing/2010/main"/>
                </a:ext>
              </a:extLst>
            </a:blip>
            <a:stretch>
              <a:fillRect/>
            </a:stretch>
          </a:bli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6812104" y="2617500"/>
            <a:ext cx="2172558" cy="2172558"/>
          </a:xfrm>
          <a:prstGeom prst="ellipse">
            <a:avLst/>
          </a:prstGeom>
          <a:blipFill>
            <a:blip r:embed="rId4" cstate="screen">
              <a:extLst>
                <a:ext uri="{28A0092B-C50C-407E-A947-70E740481C1C}">
                  <a14:useLocalDpi xmlns:a14="http://schemas.microsoft.com/office/drawing/2010/main"/>
                </a:ext>
              </a:extLst>
            </a:blip>
            <a:stretch>
              <a:fillRect/>
            </a:stretch>
          </a:bli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302AD65-F9C6-4261-9718-D392A6B7FAF4}"/>
              </a:ext>
            </a:extLst>
          </p:cNvPr>
          <p:cNvSpPr/>
          <p:nvPr/>
        </p:nvSpPr>
        <p:spPr>
          <a:xfrm>
            <a:off x="965204" y="2800533"/>
            <a:ext cx="6096000" cy="707886"/>
          </a:xfrm>
          <a:prstGeom prst="rect">
            <a:avLst/>
          </a:prstGeom>
        </p:spPr>
        <p:txBody>
          <a:bodyPr>
            <a:spAutoFit/>
          </a:bodyPr>
          <a:lstStyle/>
          <a:p>
            <a:r>
              <a:rPr lang="en-GB" sz="2000" dirty="0">
                <a:solidFill>
                  <a:srgbClr val="0099DC"/>
                </a:solidFill>
                <a:latin typeface="+mj-lt"/>
              </a:rPr>
              <a:t>Engineering Materials, Fast Neutron Applications,</a:t>
            </a:r>
          </a:p>
          <a:p>
            <a:r>
              <a:rPr lang="en-GB" sz="2000" dirty="0">
                <a:solidFill>
                  <a:srgbClr val="0099DC"/>
                </a:solidFill>
                <a:latin typeface="+mj-lt"/>
              </a:rPr>
              <a:t>Geosciences, Archeology &amp; Heritage Conservation</a:t>
            </a:r>
          </a:p>
        </p:txBody>
      </p:sp>
      <p:sp>
        <p:nvSpPr>
          <p:cNvPr id="16" name="Rectangle 15">
            <a:extLst>
              <a:ext uri="{FF2B5EF4-FFF2-40B4-BE49-F238E27FC236}">
                <a16:creationId xmlns:a16="http://schemas.microsoft.com/office/drawing/2014/main" id="{41A1DE56-38D5-4546-8EB2-6CDFCDD3B0E4}"/>
              </a:ext>
            </a:extLst>
          </p:cNvPr>
          <p:cNvSpPr/>
          <p:nvPr/>
        </p:nvSpPr>
        <p:spPr>
          <a:xfrm>
            <a:off x="944968" y="3992940"/>
            <a:ext cx="3990195" cy="400110"/>
          </a:xfrm>
          <a:prstGeom prst="rect">
            <a:avLst/>
          </a:prstGeom>
        </p:spPr>
        <p:txBody>
          <a:bodyPr wrap="none">
            <a:spAutoFit/>
          </a:bodyPr>
          <a:lstStyle/>
          <a:p>
            <a:r>
              <a:rPr lang="en-GB" sz="2000" dirty="0">
                <a:solidFill>
                  <a:srgbClr val="0099DC"/>
                </a:solidFill>
                <a:latin typeface="+mj-lt"/>
              </a:rPr>
              <a:t>Life Science, Soft Condensed Matter</a:t>
            </a:r>
          </a:p>
        </p:txBody>
      </p:sp>
      <p:sp>
        <p:nvSpPr>
          <p:cNvPr id="22" name="Rectangle 21">
            <a:extLst>
              <a:ext uri="{FF2B5EF4-FFF2-40B4-BE49-F238E27FC236}">
                <a16:creationId xmlns:a16="http://schemas.microsoft.com/office/drawing/2014/main" id="{AC50B10A-2D45-4276-B280-551B8BD4E5B0}"/>
              </a:ext>
            </a:extLst>
          </p:cNvPr>
          <p:cNvSpPr/>
          <p:nvPr/>
        </p:nvSpPr>
        <p:spPr>
          <a:xfrm>
            <a:off x="944968" y="4861480"/>
            <a:ext cx="1837362" cy="400110"/>
          </a:xfrm>
          <a:prstGeom prst="rect">
            <a:avLst/>
          </a:prstGeom>
        </p:spPr>
        <p:txBody>
          <a:bodyPr wrap="none">
            <a:spAutoFit/>
          </a:bodyPr>
          <a:lstStyle/>
          <a:p>
            <a:r>
              <a:rPr lang="en-GB" sz="2000" dirty="0">
                <a:solidFill>
                  <a:srgbClr val="0099DC"/>
                </a:solidFill>
                <a:latin typeface="+mj-lt"/>
              </a:rPr>
              <a:t>Particle Physics</a:t>
            </a:r>
          </a:p>
        </p:txBody>
      </p:sp>
      <p:sp>
        <p:nvSpPr>
          <p:cNvPr id="24" name="Rectangle 23"/>
          <p:cNvSpPr/>
          <p:nvPr/>
        </p:nvSpPr>
        <p:spPr>
          <a:xfrm>
            <a:off x="0" y="301214"/>
            <a:ext cx="473336" cy="65567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Platshållare för text 19">
            <a:extLst>
              <a:ext uri="{FF2B5EF4-FFF2-40B4-BE49-F238E27FC236}">
                <a16:creationId xmlns:a16="http://schemas.microsoft.com/office/drawing/2014/main" id="{FBD1C61F-64BC-4E57-AD04-948DF858B651}"/>
              </a:ext>
            </a:extLst>
          </p:cNvPr>
          <p:cNvSpPr txBox="1">
            <a:spLocks/>
          </p:cNvSpPr>
          <p:nvPr/>
        </p:nvSpPr>
        <p:spPr>
          <a:xfrm>
            <a:off x="955962" y="1747381"/>
            <a:ext cx="4543554" cy="507076"/>
          </a:xfrm>
          <a:prstGeom prst="rect">
            <a:avLst/>
          </a:prstGeom>
        </p:spPr>
        <p:txBody>
          <a:bodyPr vert="horz" lIns="90000" tIns="18000" rIns="91440" bIns="45720" rtlCol="0">
            <a:noAutofit/>
          </a:bodyPr>
          <a:lstStyle>
            <a:lvl1pPr marL="0" indent="0" algn="l" defTabSz="914400" rtl="0" eaLnBrk="1" latinLnBrk="0" hangingPunct="1">
              <a:lnSpc>
                <a:spcPct val="100000"/>
              </a:lnSpc>
              <a:spcBef>
                <a:spcPts val="0"/>
              </a:spcBef>
              <a:buClr>
                <a:srgbClr val="666666"/>
              </a:buClr>
              <a:buFontTx/>
              <a:buNone/>
              <a:defRPr sz="2200" kern="1200">
                <a:solidFill>
                  <a:schemeClr val="accent1"/>
                </a:solidFill>
                <a:latin typeface="+mn-lt"/>
                <a:ea typeface="+mn-ea"/>
                <a:cs typeface="+mn-cs"/>
              </a:defRPr>
            </a:lvl1pPr>
            <a:lvl2pPr marL="82550" indent="0" algn="l" defTabSz="914400" rtl="0" eaLnBrk="1" latinLnBrk="0" hangingPunct="1">
              <a:lnSpc>
                <a:spcPct val="100000"/>
              </a:lnSpc>
              <a:spcBef>
                <a:spcPts val="1000"/>
              </a:spcBef>
              <a:buClr>
                <a:srgbClr val="666666"/>
              </a:buClr>
              <a:buFont typeface="Wingdings" panose="05000000000000000000" pitchFamily="2" charset="2"/>
              <a:buNone/>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0099DC"/>
                </a:solidFill>
                <a:latin typeface="+mj-lt"/>
              </a:rPr>
              <a:t>Chemistry of Materials, </a:t>
            </a:r>
          </a:p>
          <a:p>
            <a:r>
              <a:rPr lang="en-GB" sz="2000" dirty="0">
                <a:solidFill>
                  <a:srgbClr val="0099DC"/>
                </a:solidFill>
                <a:latin typeface="+mj-lt"/>
              </a:rPr>
              <a:t>Magnetic &amp; Electronic Phenomena</a:t>
            </a:r>
          </a:p>
        </p:txBody>
      </p:sp>
      <p:cxnSp>
        <p:nvCxnSpPr>
          <p:cNvPr id="32" name="Rak 71">
            <a:extLst>
              <a:ext uri="{FF2B5EF4-FFF2-40B4-BE49-F238E27FC236}">
                <a16:creationId xmlns:a16="http://schemas.microsoft.com/office/drawing/2014/main" id="{789BEFC5-4051-C049-B033-3439D1127104}"/>
              </a:ext>
            </a:extLst>
          </p:cNvPr>
          <p:cNvCxnSpPr>
            <a:cxnSpLocks/>
          </p:cNvCxnSpPr>
          <p:nvPr/>
        </p:nvCxnSpPr>
        <p:spPr>
          <a:xfrm>
            <a:off x="484330" y="265373"/>
            <a:ext cx="9242" cy="84527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6" name="Title 1"/>
          <p:cNvSpPr txBox="1">
            <a:spLocks/>
          </p:cNvSpPr>
          <p:nvPr/>
        </p:nvSpPr>
        <p:spPr>
          <a:xfrm>
            <a:off x="636984" y="265373"/>
            <a:ext cx="9360000" cy="657339"/>
          </a:xfrm>
          <a:prstGeom prst="rect">
            <a:avLst/>
          </a:prstGeom>
        </p:spPr>
        <p:txBody>
          <a:bodyPr vert="horz" lIns="90000" tIns="45720" rIns="91440" bIns="18000" rtlCol="0" anchor="t" anchorCtr="0">
            <a:noAutofit/>
          </a:bodyPr>
          <a:lst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a:lstStyle>
          <a:p>
            <a:r>
              <a:rPr lang="en-US" sz="3600" dirty="0">
                <a:solidFill>
                  <a:schemeClr val="tx1"/>
                </a:solidFill>
              </a:rPr>
              <a:t>Research areas</a:t>
            </a:r>
            <a:endParaRPr lang="en-US" sz="3600" i="1" dirty="0">
              <a:solidFill>
                <a:schemeClr val="tx1"/>
              </a:solidFill>
            </a:endParaRPr>
          </a:p>
        </p:txBody>
      </p:sp>
      <p:sp>
        <p:nvSpPr>
          <p:cNvPr id="39" name="Oval 38"/>
          <p:cNvSpPr/>
          <p:nvPr/>
        </p:nvSpPr>
        <p:spPr>
          <a:xfrm>
            <a:off x="8374238" y="1193340"/>
            <a:ext cx="2415632" cy="2415632"/>
          </a:xfrm>
          <a:prstGeom prst="ellipse">
            <a:avLst/>
          </a:prstGeom>
          <a:blipFill>
            <a:blip r:embed="rId5" cstate="screen">
              <a:extLst>
                <a:ext uri="{28A0092B-C50C-407E-A947-70E740481C1C}">
                  <a14:useLocalDpi xmlns:a14="http://schemas.microsoft.com/office/drawing/2010/main"/>
                </a:ext>
              </a:extLst>
            </a:blip>
            <a:stretch>
              <a:fillRect/>
            </a:stretch>
          </a:bli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7147298" y="1465655"/>
            <a:ext cx="1577603" cy="1577603"/>
          </a:xfrm>
          <a:prstGeom prst="ellipse">
            <a:avLst/>
          </a:prstGeom>
          <a:blipFill>
            <a:blip r:embed="rId6" cstate="screen">
              <a:extLst>
                <a:ext uri="{28A0092B-C50C-407E-A947-70E740481C1C}">
                  <a14:useLocalDpi xmlns:a14="http://schemas.microsoft.com/office/drawing/2010/main"/>
                </a:ext>
              </a:extLst>
            </a:blip>
            <a:stretch>
              <a:fillRect/>
            </a:stretch>
          </a:bli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7832872" y="4132668"/>
            <a:ext cx="1897868" cy="1897868"/>
          </a:xfrm>
          <a:prstGeom prst="ellipse">
            <a:avLst/>
          </a:prstGeom>
          <a:blipFill>
            <a:blip r:embed="rId7" cstate="screen">
              <a:extLst>
                <a:ext uri="{28A0092B-C50C-407E-A947-70E740481C1C}">
                  <a14:useLocalDpi xmlns:a14="http://schemas.microsoft.com/office/drawing/2010/main"/>
                </a:ext>
              </a:extLst>
            </a:blip>
            <a:stretch>
              <a:fillRect/>
            </a:stretch>
          </a:bli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7898383" y="1110645"/>
            <a:ext cx="264741" cy="2647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10709478" y="5248927"/>
            <a:ext cx="203547" cy="20354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Bildobjekt 25">
            <a:extLst>
              <a:ext uri="{FF2B5EF4-FFF2-40B4-BE49-F238E27FC236}">
                <a16:creationId xmlns:a16="http://schemas.microsoft.com/office/drawing/2014/main" id="{F04A7C40-6D04-8145-834B-9EE9627613A2}"/>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458030" y="4861480"/>
            <a:ext cx="373350" cy="373350"/>
          </a:xfrm>
          <a:prstGeom prst="rect">
            <a:avLst/>
          </a:prstGeom>
        </p:spPr>
      </p:pic>
      <p:pic>
        <p:nvPicPr>
          <p:cNvPr id="54" name="Bildobjekt 26">
            <a:extLst>
              <a:ext uri="{FF2B5EF4-FFF2-40B4-BE49-F238E27FC236}">
                <a16:creationId xmlns:a16="http://schemas.microsoft.com/office/drawing/2014/main" id="{FF7A7F88-253F-2641-A99D-23EF3B3D7962}"/>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476046" y="3992940"/>
            <a:ext cx="321332" cy="321332"/>
          </a:xfrm>
          <a:prstGeom prst="rect">
            <a:avLst/>
          </a:prstGeom>
        </p:spPr>
      </p:pic>
      <p:pic>
        <p:nvPicPr>
          <p:cNvPr id="55" name="Bildobjekt 24">
            <a:extLst>
              <a:ext uri="{FF2B5EF4-FFF2-40B4-BE49-F238E27FC236}">
                <a16:creationId xmlns:a16="http://schemas.microsoft.com/office/drawing/2014/main" id="{C108F85B-FE40-F348-9880-054BEA9BE854}"/>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484330" y="1837312"/>
            <a:ext cx="347050" cy="425370"/>
          </a:xfrm>
          <a:prstGeom prst="rect">
            <a:avLst/>
          </a:prstGeom>
        </p:spPr>
      </p:pic>
      <p:pic>
        <p:nvPicPr>
          <p:cNvPr id="56" name="Bildobjekt 27">
            <a:extLst>
              <a:ext uri="{FF2B5EF4-FFF2-40B4-BE49-F238E27FC236}">
                <a16:creationId xmlns:a16="http://schemas.microsoft.com/office/drawing/2014/main" id="{4BCCF004-F7A5-C340-BCB0-F2A5B4D9D34C}"/>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458030" y="2920469"/>
            <a:ext cx="373350" cy="373350"/>
          </a:xfrm>
          <a:prstGeom prst="rect">
            <a:avLst/>
          </a:prstGeom>
        </p:spPr>
      </p:pic>
    </p:spTree>
    <p:extLst>
      <p:ext uri="{BB962C8B-B14F-4D97-AF65-F5344CB8AC3E}">
        <p14:creationId xmlns:p14="http://schemas.microsoft.com/office/powerpoint/2010/main" val="1127081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F1E7B1E-F907-6085-8A2A-AF10F57B23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Rectangle 5"/>
          <p:cNvSpPr/>
          <p:nvPr/>
        </p:nvSpPr>
        <p:spPr>
          <a:xfrm>
            <a:off x="0" y="301214"/>
            <a:ext cx="473336" cy="65567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62B28B3-2E9D-4938-8DD7-783A023D0C9D}"/>
              </a:ext>
            </a:extLst>
          </p:cNvPr>
          <p:cNvSpPr/>
          <p:nvPr/>
        </p:nvSpPr>
        <p:spPr>
          <a:xfrm>
            <a:off x="-15481" y="2098"/>
            <a:ext cx="12192001" cy="6858000"/>
          </a:xfrm>
          <a:prstGeom prst="rect">
            <a:avLst/>
          </a:prstGeom>
          <a:gradFill flip="none" rotWithShape="1">
            <a:gsLst>
              <a:gs pos="54000">
                <a:schemeClr val="accent1">
                  <a:lumMod val="81000"/>
                  <a:alpha val="87000"/>
                </a:schemeClr>
              </a:gs>
              <a:gs pos="0">
                <a:schemeClr val="accent1">
                  <a:alpha val="78000"/>
                </a:schemeClr>
              </a:gs>
              <a:gs pos="97000">
                <a:schemeClr val="accent1">
                  <a:lumMod val="98000"/>
                  <a:alpha val="91000"/>
                </a:schemeClr>
              </a:gs>
            </a:gsLst>
            <a:path path="rect">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p:cNvCxnSpPr/>
          <p:nvPr/>
        </p:nvCxnSpPr>
        <p:spPr>
          <a:xfrm>
            <a:off x="2235314" y="4838855"/>
            <a:ext cx="3495191"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Rubrik 1">
            <a:extLst>
              <a:ext uri="{FF2B5EF4-FFF2-40B4-BE49-F238E27FC236}">
                <a16:creationId xmlns:a16="http://schemas.microsoft.com/office/drawing/2014/main" id="{A417F2EF-4602-4194-A6B1-15DB6B4DD93D}"/>
              </a:ext>
            </a:extLst>
          </p:cNvPr>
          <p:cNvSpPr txBox="1">
            <a:spLocks/>
          </p:cNvSpPr>
          <p:nvPr/>
        </p:nvSpPr>
        <p:spPr>
          <a:xfrm>
            <a:off x="5513668" y="4600915"/>
            <a:ext cx="1164663" cy="475880"/>
          </a:xfrm>
          <a:prstGeom prst="rect">
            <a:avLst/>
          </a:prstGeom>
          <a:ln>
            <a:noFill/>
          </a:ln>
        </p:spPr>
        <p:txBody>
          <a:bodyPr vert="horz" lIns="90000" tIns="45720" rIns="91440" bIns="18000" rtlCol="0" anchor="t" anchorCtr="0">
            <a:noAutofit/>
          </a:bodyPr>
          <a:lstStyle>
            <a:lvl1pPr algn="l" defTabSz="914400" rtl="0" eaLnBrk="1" latinLnBrk="0" hangingPunct="1">
              <a:lnSpc>
                <a:spcPct val="90000"/>
              </a:lnSpc>
              <a:spcBef>
                <a:spcPct val="0"/>
              </a:spcBef>
              <a:buNone/>
              <a:defRPr sz="4200" kern="1200">
                <a:solidFill>
                  <a:schemeClr val="bg1"/>
                </a:solidFill>
                <a:latin typeface="+mj-lt"/>
                <a:ea typeface="+mj-ea"/>
                <a:cs typeface="+mj-cs"/>
              </a:defRPr>
            </a:lvl1pPr>
          </a:lstStyle>
          <a:p>
            <a:pPr algn="ctr"/>
            <a:r>
              <a:rPr lang="en-GB" sz="2800" dirty="0">
                <a:effectLst/>
                <a:latin typeface="Titillium Web Light" panose="00000400000000000000" pitchFamily="2" charset="0"/>
              </a:rPr>
              <a:t>2</a:t>
            </a:r>
          </a:p>
        </p:txBody>
      </p:sp>
      <p:cxnSp>
        <p:nvCxnSpPr>
          <p:cNvPr id="17" name="Straight Connector 16"/>
          <p:cNvCxnSpPr/>
          <p:nvPr/>
        </p:nvCxnSpPr>
        <p:spPr>
          <a:xfrm>
            <a:off x="6534950" y="4838855"/>
            <a:ext cx="3495191"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7CC5756E-1E26-10B2-DEA0-4FA0F40BD929}"/>
              </a:ext>
            </a:extLst>
          </p:cNvPr>
          <p:cNvSpPr txBox="1">
            <a:spLocks/>
          </p:cNvSpPr>
          <p:nvPr/>
        </p:nvSpPr>
        <p:spPr>
          <a:xfrm>
            <a:off x="1875096" y="2844800"/>
            <a:ext cx="8672831" cy="1618678"/>
          </a:xfrm>
          <a:prstGeom prst="rect">
            <a:avLst/>
          </a:prstGeom>
        </p:spPr>
        <p:txBody>
          <a:bodyPr vert="horz" lIns="90000" tIns="45720" rIns="91440" bIns="45720" rtlCol="0" anchor="b" anchorCtr="0">
            <a:noAutofit/>
          </a:bodyPr>
          <a:lstStyle>
            <a:lvl1pPr algn="l" defTabSz="914400" rtl="0" eaLnBrk="1" latinLnBrk="0" hangingPunct="1">
              <a:lnSpc>
                <a:spcPct val="100000"/>
              </a:lnSpc>
              <a:spcBef>
                <a:spcPct val="0"/>
              </a:spcBef>
              <a:buNone/>
              <a:defRPr sz="4200" kern="1200">
                <a:solidFill>
                  <a:schemeClr val="bg1"/>
                </a:solidFill>
                <a:latin typeface="Titillium Web Light" panose="00000400000000000000" pitchFamily="2" charset="0"/>
                <a:ea typeface="+mj-ea"/>
                <a:cs typeface="Segoe UI Semibold" panose="020B0702040204020203" pitchFamily="34" charset="0"/>
              </a:defRPr>
            </a:lvl1pPr>
          </a:lstStyle>
          <a:p>
            <a:pPr algn="ctr"/>
            <a:r>
              <a:rPr lang="en-GB" sz="4800" dirty="0">
                <a:latin typeface="+mj-lt"/>
              </a:rPr>
              <a:t>We are already implementing our</a:t>
            </a:r>
          </a:p>
          <a:p>
            <a:pPr algn="ctr"/>
            <a:r>
              <a:rPr lang="en-GB" sz="4800" dirty="0">
                <a:latin typeface="+mj-lt"/>
              </a:rPr>
              <a:t>Public Engagement strategy</a:t>
            </a:r>
          </a:p>
        </p:txBody>
      </p:sp>
      <p:pic>
        <p:nvPicPr>
          <p:cNvPr id="20" name="Picture 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49149" y="440247"/>
            <a:ext cx="793008" cy="767036"/>
          </a:xfrm>
          <a:prstGeom prst="rect">
            <a:avLst/>
          </a:prstGeom>
        </p:spPr>
      </p:pic>
    </p:spTree>
    <p:extLst>
      <p:ext uri="{BB962C8B-B14F-4D97-AF65-F5344CB8AC3E}">
        <p14:creationId xmlns:p14="http://schemas.microsoft.com/office/powerpoint/2010/main" val="1632333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88967"/>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06C88A08-EA48-EB41-A1D9-A820B9822D3F}"/>
              </a:ext>
            </a:extLst>
          </p:cNvPr>
          <p:cNvSpPr txBox="1">
            <a:spLocks/>
          </p:cNvSpPr>
          <p:nvPr/>
        </p:nvSpPr>
        <p:spPr>
          <a:xfrm>
            <a:off x="1099127" y="4126181"/>
            <a:ext cx="9993745" cy="1812360"/>
          </a:xfrm>
          <a:prstGeom prst="rect">
            <a:avLst/>
          </a:prstGeom>
          <a:solidFill>
            <a:srgbClr val="7F7F7F">
              <a:alpha val="60000"/>
            </a:srgbClr>
          </a:solidFill>
        </p:spPr>
        <p:txBody>
          <a:bodyPr vert="horz" lIns="90000" tIns="45720" rIns="91440" bIns="45720" rtlCol="0" anchor="b" anchorCtr="0">
            <a:noAutofit/>
          </a:bodyPr>
          <a:lstStyle>
            <a:lvl1pPr algn="l" defTabSz="914400" rtl="0" eaLnBrk="1" latinLnBrk="0" hangingPunct="1">
              <a:lnSpc>
                <a:spcPct val="100000"/>
              </a:lnSpc>
              <a:spcBef>
                <a:spcPct val="0"/>
              </a:spcBef>
              <a:buNone/>
              <a:defRPr sz="4200" kern="1200">
                <a:solidFill>
                  <a:schemeClr val="bg1"/>
                </a:solidFill>
                <a:latin typeface="Segoe UI Semibold" panose="020B0702040204020203" pitchFamily="34" charset="0"/>
                <a:ea typeface="+mj-ea"/>
                <a:cs typeface="Segoe UI Semibold" panose="020B0702040204020203" pitchFamily="34" charset="0"/>
              </a:defRPr>
            </a:lvl1pPr>
          </a:lstStyle>
          <a:p>
            <a:pPr algn="ctr"/>
            <a:r>
              <a:rPr lang="en-GB" sz="2800" b="1" dirty="0"/>
              <a:t>To be a trusted collaboration partner</a:t>
            </a:r>
          </a:p>
          <a:p>
            <a:pPr algn="ctr"/>
            <a:r>
              <a:rPr lang="en-GB" sz="2800" b="1" dirty="0"/>
              <a:t> on major science engagement projects,</a:t>
            </a:r>
          </a:p>
          <a:p>
            <a:pPr algn="ctr"/>
            <a:r>
              <a:rPr lang="en-GB" sz="2800" b="1" dirty="0"/>
              <a:t> sharing ideas about ESS’s contribution to 21</a:t>
            </a:r>
            <a:r>
              <a:rPr lang="en-GB" sz="2800" b="1" baseline="30000" dirty="0"/>
              <a:t>st</a:t>
            </a:r>
            <a:r>
              <a:rPr lang="en-GB" sz="2800" b="1" dirty="0"/>
              <a:t> century research</a:t>
            </a:r>
          </a:p>
          <a:p>
            <a:pPr algn="ctr"/>
            <a:r>
              <a:rPr lang="en-GB" sz="2800" b="1" dirty="0"/>
              <a:t> with people all over Europe</a:t>
            </a:r>
            <a:endParaRPr lang="sv-SE" sz="2800" b="1" dirty="0"/>
          </a:p>
        </p:txBody>
      </p:sp>
      <p:sp>
        <p:nvSpPr>
          <p:cNvPr id="10" name="TextBox 9">
            <a:extLst>
              <a:ext uri="{FF2B5EF4-FFF2-40B4-BE49-F238E27FC236}">
                <a16:creationId xmlns:a16="http://schemas.microsoft.com/office/drawing/2014/main" id="{D58CF4AB-1129-24BA-7A36-D860249F880D}"/>
              </a:ext>
            </a:extLst>
          </p:cNvPr>
          <p:cNvSpPr txBox="1"/>
          <p:nvPr/>
        </p:nvSpPr>
        <p:spPr>
          <a:xfrm>
            <a:off x="796413" y="339213"/>
            <a:ext cx="7285703" cy="830997"/>
          </a:xfrm>
          <a:prstGeom prst="rect">
            <a:avLst/>
          </a:prstGeom>
          <a:noFill/>
        </p:spPr>
        <p:txBody>
          <a:bodyPr wrap="square" rtlCol="0">
            <a:spAutoFit/>
          </a:bodyPr>
          <a:lstStyle/>
          <a:p>
            <a:pPr algn="l"/>
            <a:r>
              <a:rPr lang="en-GB" sz="4800" dirty="0">
                <a:solidFill>
                  <a:schemeClr val="bg1"/>
                </a:solidFill>
              </a:rPr>
              <a:t>Mission</a:t>
            </a:r>
          </a:p>
        </p:txBody>
      </p:sp>
      <p:pic>
        <p:nvPicPr>
          <p:cNvPr id="2" name="Picture 1">
            <a:extLst>
              <a:ext uri="{FF2B5EF4-FFF2-40B4-BE49-F238E27FC236}">
                <a16:creationId xmlns:a16="http://schemas.microsoft.com/office/drawing/2014/main" id="{675CE83C-1C52-B396-D3FE-024561B0D69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71635" y="628493"/>
            <a:ext cx="4248727" cy="2980912"/>
          </a:xfrm>
          <a:prstGeom prst="rect">
            <a:avLst/>
          </a:prstGeom>
        </p:spPr>
      </p:pic>
    </p:spTree>
    <p:extLst>
      <p:ext uri="{BB962C8B-B14F-4D97-AF65-F5344CB8AC3E}">
        <p14:creationId xmlns:p14="http://schemas.microsoft.com/office/powerpoint/2010/main" val="1664373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6AAA7AD-CA7D-B741-AD44-B07097590B05}"/>
              </a:ext>
            </a:extLst>
          </p:cNvPr>
          <p:cNvSpPr>
            <a:spLocks noGrp="1"/>
          </p:cNvSpPr>
          <p:nvPr>
            <p:ph type="body" sz="quarter" idx="10"/>
          </p:nvPr>
        </p:nvSpPr>
        <p:spPr/>
        <p:txBody>
          <a:bodyPr/>
          <a:lstStyle/>
          <a:p>
            <a:endParaRPr lang="en-GB" dirty="0"/>
          </a:p>
        </p:txBody>
      </p:sp>
      <p:sp>
        <p:nvSpPr>
          <p:cNvPr id="5" name="Text Placeholder 4">
            <a:extLst>
              <a:ext uri="{FF2B5EF4-FFF2-40B4-BE49-F238E27FC236}">
                <a16:creationId xmlns:a16="http://schemas.microsoft.com/office/drawing/2014/main" id="{FDA56658-0A85-F841-8215-491C2DCBED13}"/>
              </a:ext>
            </a:extLst>
          </p:cNvPr>
          <p:cNvSpPr>
            <a:spLocks noGrp="1"/>
          </p:cNvSpPr>
          <p:nvPr>
            <p:ph type="body" sz="quarter" idx="13"/>
          </p:nvPr>
        </p:nvSpPr>
        <p:spPr>
          <a:xfrm>
            <a:off x="870248" y="2400121"/>
            <a:ext cx="4904305" cy="1964279"/>
          </a:xfrm>
        </p:spPr>
        <p:txBody>
          <a:bodyPr/>
          <a:lstStyle/>
          <a:p>
            <a:pPr algn="ctr"/>
            <a:r>
              <a:rPr lang="en-US" sz="4000" dirty="0"/>
              <a:t>This strategy covers from 2021 until </a:t>
            </a:r>
          </a:p>
          <a:p>
            <a:pPr algn="ctr"/>
            <a:r>
              <a:rPr lang="en-US" sz="4000" dirty="0"/>
              <a:t>First Science</a:t>
            </a:r>
            <a:endParaRPr lang="en-GB" sz="4000" dirty="0"/>
          </a:p>
        </p:txBody>
      </p:sp>
      <p:grpSp>
        <p:nvGrpSpPr>
          <p:cNvPr id="8" name="Group 7">
            <a:extLst>
              <a:ext uri="{FF2B5EF4-FFF2-40B4-BE49-F238E27FC236}">
                <a16:creationId xmlns:a16="http://schemas.microsoft.com/office/drawing/2014/main" id="{D46E58DE-A69A-BBC9-14C7-49279EC8CAD9}"/>
              </a:ext>
            </a:extLst>
          </p:cNvPr>
          <p:cNvGrpSpPr/>
          <p:nvPr/>
        </p:nvGrpSpPr>
        <p:grpSpPr>
          <a:xfrm>
            <a:off x="6623638" y="328768"/>
            <a:ext cx="5426438" cy="6648137"/>
            <a:chOff x="3746643" y="1196752"/>
            <a:chExt cx="4175029" cy="5445896"/>
          </a:xfrm>
        </p:grpSpPr>
        <p:sp>
          <p:nvSpPr>
            <p:cNvPr id="10" name="Freeform 74">
              <a:extLst>
                <a:ext uri="{FF2B5EF4-FFF2-40B4-BE49-F238E27FC236}">
                  <a16:creationId xmlns:a16="http://schemas.microsoft.com/office/drawing/2014/main" id="{37033B56-30C1-B209-2E62-782E4344AB78}"/>
                </a:ext>
              </a:extLst>
            </p:cNvPr>
            <p:cNvSpPr>
              <a:spLocks/>
            </p:cNvSpPr>
            <p:nvPr/>
          </p:nvSpPr>
          <p:spPr bwMode="auto">
            <a:xfrm>
              <a:off x="5694178" y="3590801"/>
              <a:ext cx="821617" cy="1176139"/>
            </a:xfrm>
            <a:custGeom>
              <a:avLst/>
              <a:gdLst/>
              <a:ahLst/>
              <a:cxnLst>
                <a:cxn ang="0">
                  <a:pos x="2500" y="1133"/>
                </a:cxn>
                <a:cxn ang="0">
                  <a:pos x="2606" y="1355"/>
                </a:cxn>
                <a:cxn ang="0">
                  <a:pos x="2635" y="1629"/>
                </a:cxn>
                <a:cxn ang="0">
                  <a:pos x="2671" y="1922"/>
                </a:cxn>
                <a:cxn ang="0">
                  <a:pos x="2503" y="1985"/>
                </a:cxn>
                <a:cxn ang="0">
                  <a:pos x="2205" y="2109"/>
                </a:cxn>
                <a:cxn ang="0">
                  <a:pos x="1912" y="2247"/>
                </a:cxn>
                <a:cxn ang="0">
                  <a:pos x="1887" y="2378"/>
                </a:cxn>
                <a:cxn ang="0">
                  <a:pos x="2012" y="2640"/>
                </a:cxn>
                <a:cxn ang="0">
                  <a:pos x="2215" y="2925"/>
                </a:cxn>
                <a:cxn ang="0">
                  <a:pos x="2140" y="3136"/>
                </a:cxn>
                <a:cxn ang="0">
                  <a:pos x="1996" y="3271"/>
                </a:cxn>
                <a:cxn ang="0">
                  <a:pos x="1948" y="3528"/>
                </a:cxn>
                <a:cxn ang="0">
                  <a:pos x="1800" y="3493"/>
                </a:cxn>
                <a:cxn ang="0">
                  <a:pos x="1653" y="3523"/>
                </a:cxn>
                <a:cxn ang="0">
                  <a:pos x="1326" y="3572"/>
                </a:cxn>
                <a:cxn ang="0">
                  <a:pos x="1168" y="3491"/>
                </a:cxn>
                <a:cxn ang="0">
                  <a:pos x="1070" y="3585"/>
                </a:cxn>
                <a:cxn ang="0">
                  <a:pos x="664" y="3308"/>
                </a:cxn>
                <a:cxn ang="0">
                  <a:pos x="562" y="3395"/>
                </a:cxn>
                <a:cxn ang="0">
                  <a:pos x="387" y="3365"/>
                </a:cxn>
                <a:cxn ang="0">
                  <a:pos x="277" y="3278"/>
                </a:cxn>
                <a:cxn ang="0">
                  <a:pos x="406" y="2940"/>
                </a:cxn>
                <a:cxn ang="0">
                  <a:pos x="382" y="2636"/>
                </a:cxn>
                <a:cxn ang="0">
                  <a:pos x="151" y="2510"/>
                </a:cxn>
                <a:cxn ang="0">
                  <a:pos x="75" y="2305"/>
                </a:cxn>
                <a:cxn ang="0">
                  <a:pos x="5" y="2085"/>
                </a:cxn>
                <a:cxn ang="0">
                  <a:pos x="16" y="1792"/>
                </a:cxn>
                <a:cxn ang="0">
                  <a:pos x="132" y="1518"/>
                </a:cxn>
                <a:cxn ang="0">
                  <a:pos x="84" y="1369"/>
                </a:cxn>
                <a:cxn ang="0">
                  <a:pos x="331" y="1314"/>
                </a:cxn>
                <a:cxn ang="0">
                  <a:pos x="414" y="1184"/>
                </a:cxn>
                <a:cxn ang="0">
                  <a:pos x="423" y="1044"/>
                </a:cxn>
                <a:cxn ang="0">
                  <a:pos x="533" y="870"/>
                </a:cxn>
                <a:cxn ang="0">
                  <a:pos x="548" y="699"/>
                </a:cxn>
                <a:cxn ang="0">
                  <a:pos x="594" y="554"/>
                </a:cxn>
                <a:cxn ang="0">
                  <a:pos x="864" y="607"/>
                </a:cxn>
                <a:cxn ang="0">
                  <a:pos x="901" y="708"/>
                </a:cxn>
                <a:cxn ang="0">
                  <a:pos x="961" y="715"/>
                </a:cxn>
                <a:cxn ang="0">
                  <a:pos x="984" y="546"/>
                </a:cxn>
                <a:cxn ang="0">
                  <a:pos x="1177" y="557"/>
                </a:cxn>
                <a:cxn ang="0">
                  <a:pos x="1138" y="496"/>
                </a:cxn>
                <a:cxn ang="0">
                  <a:pos x="1101" y="380"/>
                </a:cxn>
                <a:cxn ang="0">
                  <a:pos x="1061" y="333"/>
                </a:cxn>
                <a:cxn ang="0">
                  <a:pos x="1146" y="233"/>
                </a:cxn>
                <a:cxn ang="0">
                  <a:pos x="1226" y="64"/>
                </a:cxn>
                <a:cxn ang="0">
                  <a:pos x="1410" y="73"/>
                </a:cxn>
                <a:cxn ang="0">
                  <a:pos x="1454" y="225"/>
                </a:cxn>
                <a:cxn ang="0">
                  <a:pos x="1469" y="303"/>
                </a:cxn>
                <a:cxn ang="0">
                  <a:pos x="1563" y="335"/>
                </a:cxn>
                <a:cxn ang="0">
                  <a:pos x="1706" y="325"/>
                </a:cxn>
                <a:cxn ang="0">
                  <a:pos x="1771" y="360"/>
                </a:cxn>
                <a:cxn ang="0">
                  <a:pos x="1616" y="489"/>
                </a:cxn>
                <a:cxn ang="0">
                  <a:pos x="1727" y="529"/>
                </a:cxn>
                <a:cxn ang="0">
                  <a:pos x="1886" y="494"/>
                </a:cxn>
                <a:cxn ang="0">
                  <a:pos x="2096" y="377"/>
                </a:cxn>
                <a:cxn ang="0">
                  <a:pos x="2084" y="428"/>
                </a:cxn>
                <a:cxn ang="0">
                  <a:pos x="2206" y="447"/>
                </a:cxn>
                <a:cxn ang="0">
                  <a:pos x="2347" y="540"/>
                </a:cxn>
                <a:cxn ang="0">
                  <a:pos x="2440" y="624"/>
                </a:cxn>
                <a:cxn ang="0">
                  <a:pos x="2544" y="750"/>
                </a:cxn>
              </a:cxnLst>
              <a:rect l="0" t="0" r="r" b="b"/>
              <a:pathLst>
                <a:path w="2701" h="3602">
                  <a:moveTo>
                    <a:pt x="2544" y="750"/>
                  </a:moveTo>
                  <a:lnTo>
                    <a:pt x="2557" y="834"/>
                  </a:lnTo>
                  <a:lnTo>
                    <a:pt x="2566" y="878"/>
                  </a:lnTo>
                  <a:lnTo>
                    <a:pt x="2576" y="925"/>
                  </a:lnTo>
                  <a:lnTo>
                    <a:pt x="2580" y="948"/>
                  </a:lnTo>
                  <a:lnTo>
                    <a:pt x="2583" y="970"/>
                  </a:lnTo>
                  <a:lnTo>
                    <a:pt x="2583" y="982"/>
                  </a:lnTo>
                  <a:lnTo>
                    <a:pt x="2583" y="993"/>
                  </a:lnTo>
                  <a:lnTo>
                    <a:pt x="2582" y="1004"/>
                  </a:lnTo>
                  <a:lnTo>
                    <a:pt x="2579" y="1014"/>
                  </a:lnTo>
                  <a:lnTo>
                    <a:pt x="2572" y="1032"/>
                  </a:lnTo>
                  <a:lnTo>
                    <a:pt x="2565" y="1049"/>
                  </a:lnTo>
                  <a:lnTo>
                    <a:pt x="2554" y="1066"/>
                  </a:lnTo>
                  <a:lnTo>
                    <a:pt x="2543" y="1080"/>
                  </a:lnTo>
                  <a:lnTo>
                    <a:pt x="2513" y="1108"/>
                  </a:lnTo>
                  <a:lnTo>
                    <a:pt x="2497" y="1123"/>
                  </a:lnTo>
                  <a:lnTo>
                    <a:pt x="2497" y="1125"/>
                  </a:lnTo>
                  <a:lnTo>
                    <a:pt x="2497" y="1129"/>
                  </a:lnTo>
                  <a:lnTo>
                    <a:pt x="2500" y="1133"/>
                  </a:lnTo>
                  <a:lnTo>
                    <a:pt x="2503" y="1138"/>
                  </a:lnTo>
                  <a:lnTo>
                    <a:pt x="2515" y="1151"/>
                  </a:lnTo>
                  <a:lnTo>
                    <a:pt x="2535" y="1169"/>
                  </a:lnTo>
                  <a:lnTo>
                    <a:pt x="2569" y="1197"/>
                  </a:lnTo>
                  <a:lnTo>
                    <a:pt x="2606" y="1229"/>
                  </a:lnTo>
                  <a:lnTo>
                    <a:pt x="2615" y="1237"/>
                  </a:lnTo>
                  <a:lnTo>
                    <a:pt x="2622" y="1246"/>
                  </a:lnTo>
                  <a:lnTo>
                    <a:pt x="2628" y="1255"/>
                  </a:lnTo>
                  <a:lnTo>
                    <a:pt x="2632" y="1264"/>
                  </a:lnTo>
                  <a:lnTo>
                    <a:pt x="2636" y="1273"/>
                  </a:lnTo>
                  <a:lnTo>
                    <a:pt x="2636" y="1283"/>
                  </a:lnTo>
                  <a:lnTo>
                    <a:pt x="2635" y="1292"/>
                  </a:lnTo>
                  <a:lnTo>
                    <a:pt x="2631" y="1303"/>
                  </a:lnTo>
                  <a:lnTo>
                    <a:pt x="2622" y="1317"/>
                  </a:lnTo>
                  <a:lnTo>
                    <a:pt x="2611" y="1331"/>
                  </a:lnTo>
                  <a:lnTo>
                    <a:pt x="2607" y="1339"/>
                  </a:lnTo>
                  <a:lnTo>
                    <a:pt x="2606" y="1347"/>
                  </a:lnTo>
                  <a:lnTo>
                    <a:pt x="2606" y="1351"/>
                  </a:lnTo>
                  <a:lnTo>
                    <a:pt x="2606" y="1355"/>
                  </a:lnTo>
                  <a:lnTo>
                    <a:pt x="2607" y="1360"/>
                  </a:lnTo>
                  <a:lnTo>
                    <a:pt x="2610" y="1364"/>
                  </a:lnTo>
                  <a:lnTo>
                    <a:pt x="2622" y="1384"/>
                  </a:lnTo>
                  <a:lnTo>
                    <a:pt x="2627" y="1399"/>
                  </a:lnTo>
                  <a:lnTo>
                    <a:pt x="2628" y="1406"/>
                  </a:lnTo>
                  <a:lnTo>
                    <a:pt x="2628" y="1415"/>
                  </a:lnTo>
                  <a:lnTo>
                    <a:pt x="2627" y="1427"/>
                  </a:lnTo>
                  <a:lnTo>
                    <a:pt x="2624" y="1444"/>
                  </a:lnTo>
                  <a:lnTo>
                    <a:pt x="2626" y="1462"/>
                  </a:lnTo>
                  <a:lnTo>
                    <a:pt x="2629" y="1479"/>
                  </a:lnTo>
                  <a:lnTo>
                    <a:pt x="2633" y="1497"/>
                  </a:lnTo>
                  <a:lnTo>
                    <a:pt x="2637" y="1515"/>
                  </a:lnTo>
                  <a:lnTo>
                    <a:pt x="2637" y="1533"/>
                  </a:lnTo>
                  <a:lnTo>
                    <a:pt x="2637" y="1551"/>
                  </a:lnTo>
                  <a:lnTo>
                    <a:pt x="2635" y="1568"/>
                  </a:lnTo>
                  <a:lnTo>
                    <a:pt x="2633" y="1585"/>
                  </a:lnTo>
                  <a:lnTo>
                    <a:pt x="2633" y="1603"/>
                  </a:lnTo>
                  <a:lnTo>
                    <a:pt x="2633" y="1620"/>
                  </a:lnTo>
                  <a:lnTo>
                    <a:pt x="2635" y="1629"/>
                  </a:lnTo>
                  <a:lnTo>
                    <a:pt x="2636" y="1638"/>
                  </a:lnTo>
                  <a:lnTo>
                    <a:pt x="2639" y="1647"/>
                  </a:lnTo>
                  <a:lnTo>
                    <a:pt x="2642" y="1658"/>
                  </a:lnTo>
                  <a:lnTo>
                    <a:pt x="2654" y="1684"/>
                  </a:lnTo>
                  <a:lnTo>
                    <a:pt x="2666" y="1711"/>
                  </a:lnTo>
                  <a:lnTo>
                    <a:pt x="2679" y="1738"/>
                  </a:lnTo>
                  <a:lnTo>
                    <a:pt x="2689" y="1764"/>
                  </a:lnTo>
                  <a:lnTo>
                    <a:pt x="2693" y="1778"/>
                  </a:lnTo>
                  <a:lnTo>
                    <a:pt x="2697" y="1792"/>
                  </a:lnTo>
                  <a:lnTo>
                    <a:pt x="2699" y="1805"/>
                  </a:lnTo>
                  <a:lnTo>
                    <a:pt x="2701" y="1820"/>
                  </a:lnTo>
                  <a:lnTo>
                    <a:pt x="2701" y="1835"/>
                  </a:lnTo>
                  <a:lnTo>
                    <a:pt x="2699" y="1849"/>
                  </a:lnTo>
                  <a:lnTo>
                    <a:pt x="2697" y="1865"/>
                  </a:lnTo>
                  <a:lnTo>
                    <a:pt x="2693" y="1881"/>
                  </a:lnTo>
                  <a:lnTo>
                    <a:pt x="2689" y="1892"/>
                  </a:lnTo>
                  <a:lnTo>
                    <a:pt x="2684" y="1903"/>
                  </a:lnTo>
                  <a:lnTo>
                    <a:pt x="2677" y="1913"/>
                  </a:lnTo>
                  <a:lnTo>
                    <a:pt x="2671" y="1922"/>
                  </a:lnTo>
                  <a:lnTo>
                    <a:pt x="2655" y="1941"/>
                  </a:lnTo>
                  <a:lnTo>
                    <a:pt x="2639" y="1961"/>
                  </a:lnTo>
                  <a:lnTo>
                    <a:pt x="2623" y="1979"/>
                  </a:lnTo>
                  <a:lnTo>
                    <a:pt x="2607" y="1998"/>
                  </a:lnTo>
                  <a:lnTo>
                    <a:pt x="2601" y="2009"/>
                  </a:lnTo>
                  <a:lnTo>
                    <a:pt x="2595" y="2019"/>
                  </a:lnTo>
                  <a:lnTo>
                    <a:pt x="2589" y="2030"/>
                  </a:lnTo>
                  <a:lnTo>
                    <a:pt x="2584" y="2041"/>
                  </a:lnTo>
                  <a:lnTo>
                    <a:pt x="2584" y="2041"/>
                  </a:lnTo>
                  <a:lnTo>
                    <a:pt x="2549" y="2017"/>
                  </a:lnTo>
                  <a:lnTo>
                    <a:pt x="2544" y="2004"/>
                  </a:lnTo>
                  <a:lnTo>
                    <a:pt x="2539" y="1993"/>
                  </a:lnTo>
                  <a:lnTo>
                    <a:pt x="2536" y="1989"/>
                  </a:lnTo>
                  <a:lnTo>
                    <a:pt x="2534" y="1987"/>
                  </a:lnTo>
                  <a:lnTo>
                    <a:pt x="2530" y="1984"/>
                  </a:lnTo>
                  <a:lnTo>
                    <a:pt x="2526" y="1983"/>
                  </a:lnTo>
                  <a:lnTo>
                    <a:pt x="2519" y="1982"/>
                  </a:lnTo>
                  <a:lnTo>
                    <a:pt x="2512" y="1983"/>
                  </a:lnTo>
                  <a:lnTo>
                    <a:pt x="2503" y="1985"/>
                  </a:lnTo>
                  <a:lnTo>
                    <a:pt x="2493" y="1991"/>
                  </a:lnTo>
                  <a:lnTo>
                    <a:pt x="2475" y="2002"/>
                  </a:lnTo>
                  <a:lnTo>
                    <a:pt x="2457" y="2014"/>
                  </a:lnTo>
                  <a:lnTo>
                    <a:pt x="2448" y="2020"/>
                  </a:lnTo>
                  <a:lnTo>
                    <a:pt x="2439" y="2024"/>
                  </a:lnTo>
                  <a:lnTo>
                    <a:pt x="2430" y="2028"/>
                  </a:lnTo>
                  <a:lnTo>
                    <a:pt x="2421" y="2030"/>
                  </a:lnTo>
                  <a:lnTo>
                    <a:pt x="2408" y="2031"/>
                  </a:lnTo>
                  <a:lnTo>
                    <a:pt x="2396" y="2032"/>
                  </a:lnTo>
                  <a:lnTo>
                    <a:pt x="2385" y="2036"/>
                  </a:lnTo>
                  <a:lnTo>
                    <a:pt x="2373" y="2039"/>
                  </a:lnTo>
                  <a:lnTo>
                    <a:pt x="2352" y="2048"/>
                  </a:lnTo>
                  <a:lnTo>
                    <a:pt x="2332" y="2058"/>
                  </a:lnTo>
                  <a:lnTo>
                    <a:pt x="2312" y="2068"/>
                  </a:lnTo>
                  <a:lnTo>
                    <a:pt x="2291" y="2079"/>
                  </a:lnTo>
                  <a:lnTo>
                    <a:pt x="2269" y="2088"/>
                  </a:lnTo>
                  <a:lnTo>
                    <a:pt x="2246" y="2096"/>
                  </a:lnTo>
                  <a:lnTo>
                    <a:pt x="2225" y="2102"/>
                  </a:lnTo>
                  <a:lnTo>
                    <a:pt x="2205" y="2109"/>
                  </a:lnTo>
                  <a:lnTo>
                    <a:pt x="2185" y="2116"/>
                  </a:lnTo>
                  <a:lnTo>
                    <a:pt x="2167" y="2127"/>
                  </a:lnTo>
                  <a:lnTo>
                    <a:pt x="2149" y="2136"/>
                  </a:lnTo>
                  <a:lnTo>
                    <a:pt x="2131" y="2147"/>
                  </a:lnTo>
                  <a:lnTo>
                    <a:pt x="2113" y="2159"/>
                  </a:lnTo>
                  <a:lnTo>
                    <a:pt x="2094" y="2171"/>
                  </a:lnTo>
                  <a:lnTo>
                    <a:pt x="2083" y="2178"/>
                  </a:lnTo>
                  <a:lnTo>
                    <a:pt x="2071" y="2184"/>
                  </a:lnTo>
                  <a:lnTo>
                    <a:pt x="2058" y="2188"/>
                  </a:lnTo>
                  <a:lnTo>
                    <a:pt x="2045" y="2191"/>
                  </a:lnTo>
                  <a:lnTo>
                    <a:pt x="2018" y="2197"/>
                  </a:lnTo>
                  <a:lnTo>
                    <a:pt x="1991" y="2202"/>
                  </a:lnTo>
                  <a:lnTo>
                    <a:pt x="1977" y="2206"/>
                  </a:lnTo>
                  <a:lnTo>
                    <a:pt x="1964" y="2210"/>
                  </a:lnTo>
                  <a:lnTo>
                    <a:pt x="1952" y="2213"/>
                  </a:lnTo>
                  <a:lnTo>
                    <a:pt x="1940" y="2220"/>
                  </a:lnTo>
                  <a:lnTo>
                    <a:pt x="1930" y="2228"/>
                  </a:lnTo>
                  <a:lnTo>
                    <a:pt x="1920" y="2235"/>
                  </a:lnTo>
                  <a:lnTo>
                    <a:pt x="1912" y="2247"/>
                  </a:lnTo>
                  <a:lnTo>
                    <a:pt x="1905" y="2260"/>
                  </a:lnTo>
                  <a:lnTo>
                    <a:pt x="1901" y="2268"/>
                  </a:lnTo>
                  <a:lnTo>
                    <a:pt x="1896" y="2274"/>
                  </a:lnTo>
                  <a:lnTo>
                    <a:pt x="1892" y="2278"/>
                  </a:lnTo>
                  <a:lnTo>
                    <a:pt x="1887" y="2282"/>
                  </a:lnTo>
                  <a:lnTo>
                    <a:pt x="1877" y="2287"/>
                  </a:lnTo>
                  <a:lnTo>
                    <a:pt x="1866" y="2290"/>
                  </a:lnTo>
                  <a:lnTo>
                    <a:pt x="1857" y="2292"/>
                  </a:lnTo>
                  <a:lnTo>
                    <a:pt x="1848" y="2295"/>
                  </a:lnTo>
                  <a:lnTo>
                    <a:pt x="1846" y="2298"/>
                  </a:lnTo>
                  <a:lnTo>
                    <a:pt x="1842" y="2302"/>
                  </a:lnTo>
                  <a:lnTo>
                    <a:pt x="1841" y="2305"/>
                  </a:lnTo>
                  <a:lnTo>
                    <a:pt x="1839" y="2311"/>
                  </a:lnTo>
                  <a:lnTo>
                    <a:pt x="1848" y="2327"/>
                  </a:lnTo>
                  <a:lnTo>
                    <a:pt x="1859" y="2340"/>
                  </a:lnTo>
                  <a:lnTo>
                    <a:pt x="1869" y="2353"/>
                  </a:lnTo>
                  <a:lnTo>
                    <a:pt x="1879" y="2365"/>
                  </a:lnTo>
                  <a:lnTo>
                    <a:pt x="1883" y="2371"/>
                  </a:lnTo>
                  <a:lnTo>
                    <a:pt x="1887" y="2378"/>
                  </a:lnTo>
                  <a:lnTo>
                    <a:pt x="1890" y="2384"/>
                  </a:lnTo>
                  <a:lnTo>
                    <a:pt x="1892" y="2392"/>
                  </a:lnTo>
                  <a:lnTo>
                    <a:pt x="1895" y="2401"/>
                  </a:lnTo>
                  <a:lnTo>
                    <a:pt x="1895" y="2409"/>
                  </a:lnTo>
                  <a:lnTo>
                    <a:pt x="1895" y="2419"/>
                  </a:lnTo>
                  <a:lnTo>
                    <a:pt x="1894" y="2431"/>
                  </a:lnTo>
                  <a:lnTo>
                    <a:pt x="1891" y="2454"/>
                  </a:lnTo>
                  <a:lnTo>
                    <a:pt x="1888" y="2474"/>
                  </a:lnTo>
                  <a:lnTo>
                    <a:pt x="1887" y="2491"/>
                  </a:lnTo>
                  <a:lnTo>
                    <a:pt x="1888" y="2505"/>
                  </a:lnTo>
                  <a:lnTo>
                    <a:pt x="1891" y="2513"/>
                  </a:lnTo>
                  <a:lnTo>
                    <a:pt x="1894" y="2519"/>
                  </a:lnTo>
                  <a:lnTo>
                    <a:pt x="1896" y="2526"/>
                  </a:lnTo>
                  <a:lnTo>
                    <a:pt x="1901" y="2533"/>
                  </a:lnTo>
                  <a:lnTo>
                    <a:pt x="1914" y="2548"/>
                  </a:lnTo>
                  <a:lnTo>
                    <a:pt x="1933" y="2565"/>
                  </a:lnTo>
                  <a:lnTo>
                    <a:pt x="1956" y="2585"/>
                  </a:lnTo>
                  <a:lnTo>
                    <a:pt x="1983" y="2611"/>
                  </a:lnTo>
                  <a:lnTo>
                    <a:pt x="2012" y="2640"/>
                  </a:lnTo>
                  <a:lnTo>
                    <a:pt x="2040" y="2669"/>
                  </a:lnTo>
                  <a:lnTo>
                    <a:pt x="2053" y="2686"/>
                  </a:lnTo>
                  <a:lnTo>
                    <a:pt x="2066" y="2702"/>
                  </a:lnTo>
                  <a:lnTo>
                    <a:pt x="2079" y="2717"/>
                  </a:lnTo>
                  <a:lnTo>
                    <a:pt x="2089" y="2734"/>
                  </a:lnTo>
                  <a:lnTo>
                    <a:pt x="2100" y="2750"/>
                  </a:lnTo>
                  <a:lnTo>
                    <a:pt x="2107" y="2764"/>
                  </a:lnTo>
                  <a:lnTo>
                    <a:pt x="2115" y="2780"/>
                  </a:lnTo>
                  <a:lnTo>
                    <a:pt x="2119" y="2794"/>
                  </a:lnTo>
                  <a:lnTo>
                    <a:pt x="2127" y="2820"/>
                  </a:lnTo>
                  <a:lnTo>
                    <a:pt x="2133" y="2839"/>
                  </a:lnTo>
                  <a:lnTo>
                    <a:pt x="2141" y="2855"/>
                  </a:lnTo>
                  <a:lnTo>
                    <a:pt x="2150" y="2868"/>
                  </a:lnTo>
                  <a:lnTo>
                    <a:pt x="2161" y="2879"/>
                  </a:lnTo>
                  <a:lnTo>
                    <a:pt x="2173" y="2890"/>
                  </a:lnTo>
                  <a:lnTo>
                    <a:pt x="2192" y="2901"/>
                  </a:lnTo>
                  <a:lnTo>
                    <a:pt x="2212" y="2916"/>
                  </a:lnTo>
                  <a:lnTo>
                    <a:pt x="2214" y="2919"/>
                  </a:lnTo>
                  <a:lnTo>
                    <a:pt x="2215" y="2925"/>
                  </a:lnTo>
                  <a:lnTo>
                    <a:pt x="2256" y="3014"/>
                  </a:lnTo>
                  <a:lnTo>
                    <a:pt x="2256" y="3014"/>
                  </a:lnTo>
                  <a:lnTo>
                    <a:pt x="2247" y="3026"/>
                  </a:lnTo>
                  <a:lnTo>
                    <a:pt x="2240" y="3037"/>
                  </a:lnTo>
                  <a:lnTo>
                    <a:pt x="2236" y="3048"/>
                  </a:lnTo>
                  <a:lnTo>
                    <a:pt x="2232" y="3059"/>
                  </a:lnTo>
                  <a:lnTo>
                    <a:pt x="2230" y="3079"/>
                  </a:lnTo>
                  <a:lnTo>
                    <a:pt x="2230" y="3097"/>
                  </a:lnTo>
                  <a:lnTo>
                    <a:pt x="2229" y="3105"/>
                  </a:lnTo>
                  <a:lnTo>
                    <a:pt x="2227" y="3112"/>
                  </a:lnTo>
                  <a:lnTo>
                    <a:pt x="2223" y="3118"/>
                  </a:lnTo>
                  <a:lnTo>
                    <a:pt x="2216" y="3123"/>
                  </a:lnTo>
                  <a:lnTo>
                    <a:pt x="2208" y="3128"/>
                  </a:lnTo>
                  <a:lnTo>
                    <a:pt x="2195" y="3131"/>
                  </a:lnTo>
                  <a:lnTo>
                    <a:pt x="2180" y="3133"/>
                  </a:lnTo>
                  <a:lnTo>
                    <a:pt x="2159" y="3133"/>
                  </a:lnTo>
                  <a:lnTo>
                    <a:pt x="2151" y="3133"/>
                  </a:lnTo>
                  <a:lnTo>
                    <a:pt x="2146" y="3134"/>
                  </a:lnTo>
                  <a:lnTo>
                    <a:pt x="2140" y="3136"/>
                  </a:lnTo>
                  <a:lnTo>
                    <a:pt x="2135" y="3138"/>
                  </a:lnTo>
                  <a:lnTo>
                    <a:pt x="2127" y="3144"/>
                  </a:lnTo>
                  <a:lnTo>
                    <a:pt x="2119" y="3151"/>
                  </a:lnTo>
                  <a:lnTo>
                    <a:pt x="2114" y="3160"/>
                  </a:lnTo>
                  <a:lnTo>
                    <a:pt x="2110" y="3171"/>
                  </a:lnTo>
                  <a:lnTo>
                    <a:pt x="2106" y="3182"/>
                  </a:lnTo>
                  <a:lnTo>
                    <a:pt x="2102" y="3194"/>
                  </a:lnTo>
                  <a:lnTo>
                    <a:pt x="2098" y="3206"/>
                  </a:lnTo>
                  <a:lnTo>
                    <a:pt x="2094" y="3217"/>
                  </a:lnTo>
                  <a:lnTo>
                    <a:pt x="2089" y="3229"/>
                  </a:lnTo>
                  <a:lnTo>
                    <a:pt x="2083" y="3239"/>
                  </a:lnTo>
                  <a:lnTo>
                    <a:pt x="2075" y="3248"/>
                  </a:lnTo>
                  <a:lnTo>
                    <a:pt x="2065" y="3256"/>
                  </a:lnTo>
                  <a:lnTo>
                    <a:pt x="2059" y="3260"/>
                  </a:lnTo>
                  <a:lnTo>
                    <a:pt x="2053" y="3263"/>
                  </a:lnTo>
                  <a:lnTo>
                    <a:pt x="2045" y="3265"/>
                  </a:lnTo>
                  <a:lnTo>
                    <a:pt x="2037" y="3268"/>
                  </a:lnTo>
                  <a:lnTo>
                    <a:pt x="2017" y="3271"/>
                  </a:lnTo>
                  <a:lnTo>
                    <a:pt x="1996" y="3271"/>
                  </a:lnTo>
                  <a:lnTo>
                    <a:pt x="1974" y="3271"/>
                  </a:lnTo>
                  <a:lnTo>
                    <a:pt x="1953" y="3268"/>
                  </a:lnTo>
                  <a:lnTo>
                    <a:pt x="1931" y="3267"/>
                  </a:lnTo>
                  <a:lnTo>
                    <a:pt x="1910" y="3267"/>
                  </a:lnTo>
                  <a:lnTo>
                    <a:pt x="1891" y="3268"/>
                  </a:lnTo>
                  <a:lnTo>
                    <a:pt x="1873" y="3271"/>
                  </a:lnTo>
                  <a:lnTo>
                    <a:pt x="1872" y="3277"/>
                  </a:lnTo>
                  <a:lnTo>
                    <a:pt x="1872" y="3285"/>
                  </a:lnTo>
                  <a:lnTo>
                    <a:pt x="1873" y="3293"/>
                  </a:lnTo>
                  <a:lnTo>
                    <a:pt x="1874" y="3302"/>
                  </a:lnTo>
                  <a:lnTo>
                    <a:pt x="1879" y="3322"/>
                  </a:lnTo>
                  <a:lnTo>
                    <a:pt x="1887" y="3344"/>
                  </a:lnTo>
                  <a:lnTo>
                    <a:pt x="1907" y="3396"/>
                  </a:lnTo>
                  <a:lnTo>
                    <a:pt x="1927" y="3449"/>
                  </a:lnTo>
                  <a:lnTo>
                    <a:pt x="1936" y="3474"/>
                  </a:lnTo>
                  <a:lnTo>
                    <a:pt x="1943" y="3497"/>
                  </a:lnTo>
                  <a:lnTo>
                    <a:pt x="1945" y="3509"/>
                  </a:lnTo>
                  <a:lnTo>
                    <a:pt x="1947" y="3519"/>
                  </a:lnTo>
                  <a:lnTo>
                    <a:pt x="1948" y="3528"/>
                  </a:lnTo>
                  <a:lnTo>
                    <a:pt x="1948" y="3536"/>
                  </a:lnTo>
                  <a:lnTo>
                    <a:pt x="1945" y="3544"/>
                  </a:lnTo>
                  <a:lnTo>
                    <a:pt x="1943" y="3550"/>
                  </a:lnTo>
                  <a:lnTo>
                    <a:pt x="1939" y="3557"/>
                  </a:lnTo>
                  <a:lnTo>
                    <a:pt x="1934" y="3561"/>
                  </a:lnTo>
                  <a:lnTo>
                    <a:pt x="1927" y="3563"/>
                  </a:lnTo>
                  <a:lnTo>
                    <a:pt x="1920" y="3565"/>
                  </a:lnTo>
                  <a:lnTo>
                    <a:pt x="1909" y="3565"/>
                  </a:lnTo>
                  <a:lnTo>
                    <a:pt x="1898" y="3563"/>
                  </a:lnTo>
                  <a:lnTo>
                    <a:pt x="1888" y="3557"/>
                  </a:lnTo>
                  <a:lnTo>
                    <a:pt x="1879" y="3549"/>
                  </a:lnTo>
                  <a:lnTo>
                    <a:pt x="1873" y="3541"/>
                  </a:lnTo>
                  <a:lnTo>
                    <a:pt x="1865" y="3532"/>
                  </a:lnTo>
                  <a:lnTo>
                    <a:pt x="1859" y="3524"/>
                  </a:lnTo>
                  <a:lnTo>
                    <a:pt x="1851" y="3517"/>
                  </a:lnTo>
                  <a:lnTo>
                    <a:pt x="1842" y="3509"/>
                  </a:lnTo>
                  <a:lnTo>
                    <a:pt x="1833" y="3505"/>
                  </a:lnTo>
                  <a:lnTo>
                    <a:pt x="1816" y="3499"/>
                  </a:lnTo>
                  <a:lnTo>
                    <a:pt x="1800" y="3493"/>
                  </a:lnTo>
                  <a:lnTo>
                    <a:pt x="1786" y="3491"/>
                  </a:lnTo>
                  <a:lnTo>
                    <a:pt x="1768" y="3489"/>
                  </a:lnTo>
                  <a:lnTo>
                    <a:pt x="1763" y="3488"/>
                  </a:lnTo>
                  <a:lnTo>
                    <a:pt x="1756" y="3487"/>
                  </a:lnTo>
                  <a:lnTo>
                    <a:pt x="1751" y="3484"/>
                  </a:lnTo>
                  <a:lnTo>
                    <a:pt x="1746" y="3480"/>
                  </a:lnTo>
                  <a:lnTo>
                    <a:pt x="1736" y="3474"/>
                  </a:lnTo>
                  <a:lnTo>
                    <a:pt x="1727" y="3467"/>
                  </a:lnTo>
                  <a:lnTo>
                    <a:pt x="1721" y="3465"/>
                  </a:lnTo>
                  <a:lnTo>
                    <a:pt x="1716" y="3464"/>
                  </a:lnTo>
                  <a:lnTo>
                    <a:pt x="1711" y="3464"/>
                  </a:lnTo>
                  <a:lnTo>
                    <a:pt x="1706" y="3465"/>
                  </a:lnTo>
                  <a:lnTo>
                    <a:pt x="1695" y="3470"/>
                  </a:lnTo>
                  <a:lnTo>
                    <a:pt x="1688" y="3476"/>
                  </a:lnTo>
                  <a:lnTo>
                    <a:pt x="1680" y="3483"/>
                  </a:lnTo>
                  <a:lnTo>
                    <a:pt x="1675" y="3491"/>
                  </a:lnTo>
                  <a:lnTo>
                    <a:pt x="1668" y="3499"/>
                  </a:lnTo>
                  <a:lnTo>
                    <a:pt x="1663" y="3506"/>
                  </a:lnTo>
                  <a:lnTo>
                    <a:pt x="1653" y="3523"/>
                  </a:lnTo>
                  <a:lnTo>
                    <a:pt x="1640" y="3537"/>
                  </a:lnTo>
                  <a:lnTo>
                    <a:pt x="1627" y="3544"/>
                  </a:lnTo>
                  <a:lnTo>
                    <a:pt x="1614" y="3548"/>
                  </a:lnTo>
                  <a:lnTo>
                    <a:pt x="1601" y="3552"/>
                  </a:lnTo>
                  <a:lnTo>
                    <a:pt x="1587" y="3553"/>
                  </a:lnTo>
                  <a:lnTo>
                    <a:pt x="1561" y="3553"/>
                  </a:lnTo>
                  <a:lnTo>
                    <a:pt x="1533" y="3552"/>
                  </a:lnTo>
                  <a:lnTo>
                    <a:pt x="1506" y="3549"/>
                  </a:lnTo>
                  <a:lnTo>
                    <a:pt x="1480" y="3548"/>
                  </a:lnTo>
                  <a:lnTo>
                    <a:pt x="1466" y="3548"/>
                  </a:lnTo>
                  <a:lnTo>
                    <a:pt x="1453" y="3548"/>
                  </a:lnTo>
                  <a:lnTo>
                    <a:pt x="1440" y="3550"/>
                  </a:lnTo>
                  <a:lnTo>
                    <a:pt x="1427" y="3554"/>
                  </a:lnTo>
                  <a:lnTo>
                    <a:pt x="1401" y="3561"/>
                  </a:lnTo>
                  <a:lnTo>
                    <a:pt x="1377" y="3567"/>
                  </a:lnTo>
                  <a:lnTo>
                    <a:pt x="1364" y="3568"/>
                  </a:lnTo>
                  <a:lnTo>
                    <a:pt x="1351" y="3571"/>
                  </a:lnTo>
                  <a:lnTo>
                    <a:pt x="1339" y="3571"/>
                  </a:lnTo>
                  <a:lnTo>
                    <a:pt x="1326" y="3572"/>
                  </a:lnTo>
                  <a:lnTo>
                    <a:pt x="1315" y="3571"/>
                  </a:lnTo>
                  <a:lnTo>
                    <a:pt x="1303" y="3568"/>
                  </a:lnTo>
                  <a:lnTo>
                    <a:pt x="1291" y="3566"/>
                  </a:lnTo>
                  <a:lnTo>
                    <a:pt x="1280" y="3561"/>
                  </a:lnTo>
                  <a:lnTo>
                    <a:pt x="1269" y="3554"/>
                  </a:lnTo>
                  <a:lnTo>
                    <a:pt x="1259" y="3546"/>
                  </a:lnTo>
                  <a:lnTo>
                    <a:pt x="1250" y="3537"/>
                  </a:lnTo>
                  <a:lnTo>
                    <a:pt x="1241" y="3526"/>
                  </a:lnTo>
                  <a:lnTo>
                    <a:pt x="1236" y="3518"/>
                  </a:lnTo>
                  <a:lnTo>
                    <a:pt x="1229" y="3510"/>
                  </a:lnTo>
                  <a:lnTo>
                    <a:pt x="1221" y="3502"/>
                  </a:lnTo>
                  <a:lnTo>
                    <a:pt x="1214" y="3496"/>
                  </a:lnTo>
                  <a:lnTo>
                    <a:pt x="1204" y="3491"/>
                  </a:lnTo>
                  <a:lnTo>
                    <a:pt x="1195" y="3488"/>
                  </a:lnTo>
                  <a:lnTo>
                    <a:pt x="1190" y="3487"/>
                  </a:lnTo>
                  <a:lnTo>
                    <a:pt x="1185" y="3487"/>
                  </a:lnTo>
                  <a:lnTo>
                    <a:pt x="1180" y="3487"/>
                  </a:lnTo>
                  <a:lnTo>
                    <a:pt x="1175" y="3488"/>
                  </a:lnTo>
                  <a:lnTo>
                    <a:pt x="1168" y="3491"/>
                  </a:lnTo>
                  <a:lnTo>
                    <a:pt x="1163" y="3495"/>
                  </a:lnTo>
                  <a:lnTo>
                    <a:pt x="1159" y="3500"/>
                  </a:lnTo>
                  <a:lnTo>
                    <a:pt x="1157" y="3508"/>
                  </a:lnTo>
                  <a:lnTo>
                    <a:pt x="1153" y="3523"/>
                  </a:lnTo>
                  <a:lnTo>
                    <a:pt x="1150" y="3540"/>
                  </a:lnTo>
                  <a:lnTo>
                    <a:pt x="1149" y="3558"/>
                  </a:lnTo>
                  <a:lnTo>
                    <a:pt x="1146" y="3575"/>
                  </a:lnTo>
                  <a:lnTo>
                    <a:pt x="1145" y="3581"/>
                  </a:lnTo>
                  <a:lnTo>
                    <a:pt x="1142" y="3588"/>
                  </a:lnTo>
                  <a:lnTo>
                    <a:pt x="1138" y="3593"/>
                  </a:lnTo>
                  <a:lnTo>
                    <a:pt x="1134" y="3597"/>
                  </a:lnTo>
                  <a:lnTo>
                    <a:pt x="1127" y="3601"/>
                  </a:lnTo>
                  <a:lnTo>
                    <a:pt x="1119" y="3602"/>
                  </a:lnTo>
                  <a:lnTo>
                    <a:pt x="1110" y="3602"/>
                  </a:lnTo>
                  <a:lnTo>
                    <a:pt x="1102" y="3601"/>
                  </a:lnTo>
                  <a:lnTo>
                    <a:pt x="1094" y="3598"/>
                  </a:lnTo>
                  <a:lnTo>
                    <a:pt x="1085" y="3596"/>
                  </a:lnTo>
                  <a:lnTo>
                    <a:pt x="1077" y="3590"/>
                  </a:lnTo>
                  <a:lnTo>
                    <a:pt x="1070" y="3585"/>
                  </a:lnTo>
                  <a:lnTo>
                    <a:pt x="1039" y="3563"/>
                  </a:lnTo>
                  <a:lnTo>
                    <a:pt x="1013" y="3544"/>
                  </a:lnTo>
                  <a:lnTo>
                    <a:pt x="997" y="3532"/>
                  </a:lnTo>
                  <a:lnTo>
                    <a:pt x="976" y="3513"/>
                  </a:lnTo>
                  <a:lnTo>
                    <a:pt x="956" y="3493"/>
                  </a:lnTo>
                  <a:lnTo>
                    <a:pt x="941" y="3478"/>
                  </a:lnTo>
                  <a:lnTo>
                    <a:pt x="886" y="3488"/>
                  </a:lnTo>
                  <a:lnTo>
                    <a:pt x="886" y="3488"/>
                  </a:lnTo>
                  <a:lnTo>
                    <a:pt x="878" y="3449"/>
                  </a:lnTo>
                  <a:lnTo>
                    <a:pt x="800" y="3374"/>
                  </a:lnTo>
                  <a:lnTo>
                    <a:pt x="787" y="3364"/>
                  </a:lnTo>
                  <a:lnTo>
                    <a:pt x="774" y="3356"/>
                  </a:lnTo>
                  <a:lnTo>
                    <a:pt x="760" y="3350"/>
                  </a:lnTo>
                  <a:lnTo>
                    <a:pt x="745" y="3344"/>
                  </a:lnTo>
                  <a:lnTo>
                    <a:pt x="729" y="3339"/>
                  </a:lnTo>
                  <a:lnTo>
                    <a:pt x="713" y="3335"/>
                  </a:lnTo>
                  <a:lnTo>
                    <a:pt x="699" y="3329"/>
                  </a:lnTo>
                  <a:lnTo>
                    <a:pt x="684" y="3322"/>
                  </a:lnTo>
                  <a:lnTo>
                    <a:pt x="664" y="3308"/>
                  </a:lnTo>
                  <a:lnTo>
                    <a:pt x="646" y="3293"/>
                  </a:lnTo>
                  <a:lnTo>
                    <a:pt x="636" y="3285"/>
                  </a:lnTo>
                  <a:lnTo>
                    <a:pt x="625" y="3278"/>
                  </a:lnTo>
                  <a:lnTo>
                    <a:pt x="619" y="3277"/>
                  </a:lnTo>
                  <a:lnTo>
                    <a:pt x="614" y="3274"/>
                  </a:lnTo>
                  <a:lnTo>
                    <a:pt x="607" y="3274"/>
                  </a:lnTo>
                  <a:lnTo>
                    <a:pt x="601" y="3273"/>
                  </a:lnTo>
                  <a:lnTo>
                    <a:pt x="590" y="3274"/>
                  </a:lnTo>
                  <a:lnTo>
                    <a:pt x="581" y="3277"/>
                  </a:lnTo>
                  <a:lnTo>
                    <a:pt x="575" y="3281"/>
                  </a:lnTo>
                  <a:lnTo>
                    <a:pt x="570" y="3286"/>
                  </a:lnTo>
                  <a:lnTo>
                    <a:pt x="566" y="3293"/>
                  </a:lnTo>
                  <a:lnTo>
                    <a:pt x="563" y="3299"/>
                  </a:lnTo>
                  <a:lnTo>
                    <a:pt x="562" y="3307"/>
                  </a:lnTo>
                  <a:lnTo>
                    <a:pt x="562" y="3316"/>
                  </a:lnTo>
                  <a:lnTo>
                    <a:pt x="566" y="3352"/>
                  </a:lnTo>
                  <a:lnTo>
                    <a:pt x="568" y="3385"/>
                  </a:lnTo>
                  <a:lnTo>
                    <a:pt x="564" y="3390"/>
                  </a:lnTo>
                  <a:lnTo>
                    <a:pt x="562" y="3395"/>
                  </a:lnTo>
                  <a:lnTo>
                    <a:pt x="557" y="3400"/>
                  </a:lnTo>
                  <a:lnTo>
                    <a:pt x="552" y="3405"/>
                  </a:lnTo>
                  <a:lnTo>
                    <a:pt x="545" y="3409"/>
                  </a:lnTo>
                  <a:lnTo>
                    <a:pt x="537" y="3412"/>
                  </a:lnTo>
                  <a:lnTo>
                    <a:pt x="529" y="3412"/>
                  </a:lnTo>
                  <a:lnTo>
                    <a:pt x="520" y="3410"/>
                  </a:lnTo>
                  <a:lnTo>
                    <a:pt x="513" y="3407"/>
                  </a:lnTo>
                  <a:lnTo>
                    <a:pt x="504" y="3403"/>
                  </a:lnTo>
                  <a:lnTo>
                    <a:pt x="495" y="3399"/>
                  </a:lnTo>
                  <a:lnTo>
                    <a:pt x="485" y="3392"/>
                  </a:lnTo>
                  <a:lnTo>
                    <a:pt x="469" y="3382"/>
                  </a:lnTo>
                  <a:lnTo>
                    <a:pt x="452" y="3370"/>
                  </a:lnTo>
                  <a:lnTo>
                    <a:pt x="443" y="3366"/>
                  </a:lnTo>
                  <a:lnTo>
                    <a:pt x="435" y="3362"/>
                  </a:lnTo>
                  <a:lnTo>
                    <a:pt x="428" y="3360"/>
                  </a:lnTo>
                  <a:lnTo>
                    <a:pt x="421" y="3360"/>
                  </a:lnTo>
                  <a:lnTo>
                    <a:pt x="409" y="3360"/>
                  </a:lnTo>
                  <a:lnTo>
                    <a:pt x="399" y="3362"/>
                  </a:lnTo>
                  <a:lnTo>
                    <a:pt x="387" y="3365"/>
                  </a:lnTo>
                  <a:lnTo>
                    <a:pt x="375" y="3368"/>
                  </a:lnTo>
                  <a:lnTo>
                    <a:pt x="353" y="3374"/>
                  </a:lnTo>
                  <a:lnTo>
                    <a:pt x="331" y="3378"/>
                  </a:lnTo>
                  <a:lnTo>
                    <a:pt x="323" y="3378"/>
                  </a:lnTo>
                  <a:lnTo>
                    <a:pt x="316" y="3375"/>
                  </a:lnTo>
                  <a:lnTo>
                    <a:pt x="309" y="3373"/>
                  </a:lnTo>
                  <a:lnTo>
                    <a:pt x="303" y="3369"/>
                  </a:lnTo>
                  <a:lnTo>
                    <a:pt x="298" y="3364"/>
                  </a:lnTo>
                  <a:lnTo>
                    <a:pt x="294" y="3357"/>
                  </a:lnTo>
                  <a:lnTo>
                    <a:pt x="289" y="3351"/>
                  </a:lnTo>
                  <a:lnTo>
                    <a:pt x="286" y="3343"/>
                  </a:lnTo>
                  <a:lnTo>
                    <a:pt x="286" y="3343"/>
                  </a:lnTo>
                  <a:lnTo>
                    <a:pt x="282" y="3334"/>
                  </a:lnTo>
                  <a:lnTo>
                    <a:pt x="279" y="3324"/>
                  </a:lnTo>
                  <a:lnTo>
                    <a:pt x="278" y="3315"/>
                  </a:lnTo>
                  <a:lnTo>
                    <a:pt x="277" y="3304"/>
                  </a:lnTo>
                  <a:lnTo>
                    <a:pt x="276" y="3295"/>
                  </a:lnTo>
                  <a:lnTo>
                    <a:pt x="276" y="3286"/>
                  </a:lnTo>
                  <a:lnTo>
                    <a:pt x="277" y="3278"/>
                  </a:lnTo>
                  <a:lnTo>
                    <a:pt x="278" y="3271"/>
                  </a:lnTo>
                  <a:lnTo>
                    <a:pt x="286" y="3233"/>
                  </a:lnTo>
                  <a:lnTo>
                    <a:pt x="291" y="3198"/>
                  </a:lnTo>
                  <a:lnTo>
                    <a:pt x="294" y="3181"/>
                  </a:lnTo>
                  <a:lnTo>
                    <a:pt x="298" y="3164"/>
                  </a:lnTo>
                  <a:lnTo>
                    <a:pt x="304" y="3147"/>
                  </a:lnTo>
                  <a:lnTo>
                    <a:pt x="313" y="3131"/>
                  </a:lnTo>
                  <a:lnTo>
                    <a:pt x="330" y="3105"/>
                  </a:lnTo>
                  <a:lnTo>
                    <a:pt x="347" y="3080"/>
                  </a:lnTo>
                  <a:lnTo>
                    <a:pt x="355" y="3068"/>
                  </a:lnTo>
                  <a:lnTo>
                    <a:pt x="362" y="3054"/>
                  </a:lnTo>
                  <a:lnTo>
                    <a:pt x="368" y="3040"/>
                  </a:lnTo>
                  <a:lnTo>
                    <a:pt x="373" y="3024"/>
                  </a:lnTo>
                  <a:lnTo>
                    <a:pt x="377" y="3008"/>
                  </a:lnTo>
                  <a:lnTo>
                    <a:pt x="381" y="2993"/>
                  </a:lnTo>
                  <a:lnTo>
                    <a:pt x="386" y="2979"/>
                  </a:lnTo>
                  <a:lnTo>
                    <a:pt x="392" y="2965"/>
                  </a:lnTo>
                  <a:lnTo>
                    <a:pt x="399" y="2952"/>
                  </a:lnTo>
                  <a:lnTo>
                    <a:pt x="406" y="2940"/>
                  </a:lnTo>
                  <a:lnTo>
                    <a:pt x="414" y="2929"/>
                  </a:lnTo>
                  <a:lnTo>
                    <a:pt x="422" y="2917"/>
                  </a:lnTo>
                  <a:lnTo>
                    <a:pt x="440" y="2894"/>
                  </a:lnTo>
                  <a:lnTo>
                    <a:pt x="460" y="2872"/>
                  </a:lnTo>
                  <a:lnTo>
                    <a:pt x="482" y="2849"/>
                  </a:lnTo>
                  <a:lnTo>
                    <a:pt x="504" y="2826"/>
                  </a:lnTo>
                  <a:lnTo>
                    <a:pt x="523" y="2804"/>
                  </a:lnTo>
                  <a:lnTo>
                    <a:pt x="541" y="2780"/>
                  </a:lnTo>
                  <a:lnTo>
                    <a:pt x="557" y="2756"/>
                  </a:lnTo>
                  <a:lnTo>
                    <a:pt x="571" y="2732"/>
                  </a:lnTo>
                  <a:lnTo>
                    <a:pt x="541" y="2704"/>
                  </a:lnTo>
                  <a:lnTo>
                    <a:pt x="523" y="2693"/>
                  </a:lnTo>
                  <a:lnTo>
                    <a:pt x="505" y="2682"/>
                  </a:lnTo>
                  <a:lnTo>
                    <a:pt x="484" y="2672"/>
                  </a:lnTo>
                  <a:lnTo>
                    <a:pt x="465" y="2663"/>
                  </a:lnTo>
                  <a:lnTo>
                    <a:pt x="444" y="2655"/>
                  </a:lnTo>
                  <a:lnTo>
                    <a:pt x="423" y="2647"/>
                  </a:lnTo>
                  <a:lnTo>
                    <a:pt x="403" y="2641"/>
                  </a:lnTo>
                  <a:lnTo>
                    <a:pt x="382" y="2636"/>
                  </a:lnTo>
                  <a:lnTo>
                    <a:pt x="369" y="2632"/>
                  </a:lnTo>
                  <a:lnTo>
                    <a:pt x="358" y="2628"/>
                  </a:lnTo>
                  <a:lnTo>
                    <a:pt x="348" y="2623"/>
                  </a:lnTo>
                  <a:lnTo>
                    <a:pt x="339" y="2618"/>
                  </a:lnTo>
                  <a:lnTo>
                    <a:pt x="323" y="2605"/>
                  </a:lnTo>
                  <a:lnTo>
                    <a:pt x="308" y="2590"/>
                  </a:lnTo>
                  <a:lnTo>
                    <a:pt x="295" y="2576"/>
                  </a:lnTo>
                  <a:lnTo>
                    <a:pt x="279" y="2562"/>
                  </a:lnTo>
                  <a:lnTo>
                    <a:pt x="272" y="2555"/>
                  </a:lnTo>
                  <a:lnTo>
                    <a:pt x="264" y="2550"/>
                  </a:lnTo>
                  <a:lnTo>
                    <a:pt x="255" y="2545"/>
                  </a:lnTo>
                  <a:lnTo>
                    <a:pt x="246" y="2540"/>
                  </a:lnTo>
                  <a:lnTo>
                    <a:pt x="232" y="2535"/>
                  </a:lnTo>
                  <a:lnTo>
                    <a:pt x="216" y="2531"/>
                  </a:lnTo>
                  <a:lnTo>
                    <a:pt x="200" y="2528"/>
                  </a:lnTo>
                  <a:lnTo>
                    <a:pt x="185" y="2524"/>
                  </a:lnTo>
                  <a:lnTo>
                    <a:pt x="171" y="2520"/>
                  </a:lnTo>
                  <a:lnTo>
                    <a:pt x="158" y="2514"/>
                  </a:lnTo>
                  <a:lnTo>
                    <a:pt x="151" y="2510"/>
                  </a:lnTo>
                  <a:lnTo>
                    <a:pt x="145" y="2506"/>
                  </a:lnTo>
                  <a:lnTo>
                    <a:pt x="140" y="2500"/>
                  </a:lnTo>
                  <a:lnTo>
                    <a:pt x="134" y="2493"/>
                  </a:lnTo>
                  <a:lnTo>
                    <a:pt x="114" y="2465"/>
                  </a:lnTo>
                  <a:lnTo>
                    <a:pt x="94" y="2438"/>
                  </a:lnTo>
                  <a:lnTo>
                    <a:pt x="83" y="2425"/>
                  </a:lnTo>
                  <a:lnTo>
                    <a:pt x="71" y="2412"/>
                  </a:lnTo>
                  <a:lnTo>
                    <a:pt x="59" y="2399"/>
                  </a:lnTo>
                  <a:lnTo>
                    <a:pt x="45" y="2387"/>
                  </a:lnTo>
                  <a:lnTo>
                    <a:pt x="45" y="2387"/>
                  </a:lnTo>
                  <a:lnTo>
                    <a:pt x="46" y="2381"/>
                  </a:lnTo>
                  <a:lnTo>
                    <a:pt x="48" y="2373"/>
                  </a:lnTo>
                  <a:lnTo>
                    <a:pt x="49" y="2366"/>
                  </a:lnTo>
                  <a:lnTo>
                    <a:pt x="51" y="2360"/>
                  </a:lnTo>
                  <a:lnTo>
                    <a:pt x="57" y="2348"/>
                  </a:lnTo>
                  <a:lnTo>
                    <a:pt x="63" y="2337"/>
                  </a:lnTo>
                  <a:lnTo>
                    <a:pt x="68" y="2325"/>
                  </a:lnTo>
                  <a:lnTo>
                    <a:pt x="73" y="2312"/>
                  </a:lnTo>
                  <a:lnTo>
                    <a:pt x="75" y="2305"/>
                  </a:lnTo>
                  <a:lnTo>
                    <a:pt x="75" y="2298"/>
                  </a:lnTo>
                  <a:lnTo>
                    <a:pt x="75" y="2290"/>
                  </a:lnTo>
                  <a:lnTo>
                    <a:pt x="73" y="2281"/>
                  </a:lnTo>
                  <a:lnTo>
                    <a:pt x="71" y="2272"/>
                  </a:lnTo>
                  <a:lnTo>
                    <a:pt x="67" y="2263"/>
                  </a:lnTo>
                  <a:lnTo>
                    <a:pt x="63" y="2255"/>
                  </a:lnTo>
                  <a:lnTo>
                    <a:pt x="57" y="2247"/>
                  </a:lnTo>
                  <a:lnTo>
                    <a:pt x="45" y="2233"/>
                  </a:lnTo>
                  <a:lnTo>
                    <a:pt x="32" y="2219"/>
                  </a:lnTo>
                  <a:lnTo>
                    <a:pt x="19" y="2204"/>
                  </a:lnTo>
                  <a:lnTo>
                    <a:pt x="9" y="2189"/>
                  </a:lnTo>
                  <a:lnTo>
                    <a:pt x="5" y="2181"/>
                  </a:lnTo>
                  <a:lnTo>
                    <a:pt x="2" y="2173"/>
                  </a:lnTo>
                  <a:lnTo>
                    <a:pt x="0" y="2163"/>
                  </a:lnTo>
                  <a:lnTo>
                    <a:pt x="0" y="2154"/>
                  </a:lnTo>
                  <a:lnTo>
                    <a:pt x="1" y="2132"/>
                  </a:lnTo>
                  <a:lnTo>
                    <a:pt x="4" y="2109"/>
                  </a:lnTo>
                  <a:lnTo>
                    <a:pt x="4" y="2097"/>
                  </a:lnTo>
                  <a:lnTo>
                    <a:pt x="5" y="2085"/>
                  </a:lnTo>
                  <a:lnTo>
                    <a:pt x="5" y="2074"/>
                  </a:lnTo>
                  <a:lnTo>
                    <a:pt x="4" y="2063"/>
                  </a:lnTo>
                  <a:lnTo>
                    <a:pt x="4" y="2063"/>
                  </a:lnTo>
                  <a:lnTo>
                    <a:pt x="31" y="2035"/>
                  </a:lnTo>
                  <a:lnTo>
                    <a:pt x="40" y="2018"/>
                  </a:lnTo>
                  <a:lnTo>
                    <a:pt x="49" y="2001"/>
                  </a:lnTo>
                  <a:lnTo>
                    <a:pt x="55" y="1984"/>
                  </a:lnTo>
                  <a:lnTo>
                    <a:pt x="61" y="1969"/>
                  </a:lnTo>
                  <a:lnTo>
                    <a:pt x="66" y="1952"/>
                  </a:lnTo>
                  <a:lnTo>
                    <a:pt x="67" y="1935"/>
                  </a:lnTo>
                  <a:lnTo>
                    <a:pt x="68" y="1916"/>
                  </a:lnTo>
                  <a:lnTo>
                    <a:pt x="66" y="1896"/>
                  </a:lnTo>
                  <a:lnTo>
                    <a:pt x="62" y="1879"/>
                  </a:lnTo>
                  <a:lnTo>
                    <a:pt x="57" y="1864"/>
                  </a:lnTo>
                  <a:lnTo>
                    <a:pt x="49" y="1849"/>
                  </a:lnTo>
                  <a:lnTo>
                    <a:pt x="40" y="1835"/>
                  </a:lnTo>
                  <a:lnTo>
                    <a:pt x="31" y="1821"/>
                  </a:lnTo>
                  <a:lnTo>
                    <a:pt x="23" y="1807"/>
                  </a:lnTo>
                  <a:lnTo>
                    <a:pt x="16" y="1792"/>
                  </a:lnTo>
                  <a:lnTo>
                    <a:pt x="11" y="1777"/>
                  </a:lnTo>
                  <a:lnTo>
                    <a:pt x="11" y="1777"/>
                  </a:lnTo>
                  <a:lnTo>
                    <a:pt x="19" y="1767"/>
                  </a:lnTo>
                  <a:lnTo>
                    <a:pt x="24" y="1755"/>
                  </a:lnTo>
                  <a:lnTo>
                    <a:pt x="31" y="1745"/>
                  </a:lnTo>
                  <a:lnTo>
                    <a:pt x="35" y="1734"/>
                  </a:lnTo>
                  <a:lnTo>
                    <a:pt x="44" y="1712"/>
                  </a:lnTo>
                  <a:lnTo>
                    <a:pt x="50" y="1689"/>
                  </a:lnTo>
                  <a:lnTo>
                    <a:pt x="57" y="1667"/>
                  </a:lnTo>
                  <a:lnTo>
                    <a:pt x="63" y="1643"/>
                  </a:lnTo>
                  <a:lnTo>
                    <a:pt x="71" y="1621"/>
                  </a:lnTo>
                  <a:lnTo>
                    <a:pt x="80" y="1598"/>
                  </a:lnTo>
                  <a:lnTo>
                    <a:pt x="90" y="1580"/>
                  </a:lnTo>
                  <a:lnTo>
                    <a:pt x="102" y="1564"/>
                  </a:lnTo>
                  <a:lnTo>
                    <a:pt x="114" y="1549"/>
                  </a:lnTo>
                  <a:lnTo>
                    <a:pt x="125" y="1532"/>
                  </a:lnTo>
                  <a:lnTo>
                    <a:pt x="128" y="1527"/>
                  </a:lnTo>
                  <a:lnTo>
                    <a:pt x="130" y="1523"/>
                  </a:lnTo>
                  <a:lnTo>
                    <a:pt x="132" y="1518"/>
                  </a:lnTo>
                  <a:lnTo>
                    <a:pt x="132" y="1513"/>
                  </a:lnTo>
                  <a:lnTo>
                    <a:pt x="132" y="1501"/>
                  </a:lnTo>
                  <a:lnTo>
                    <a:pt x="129" y="1491"/>
                  </a:lnTo>
                  <a:lnTo>
                    <a:pt x="121" y="1470"/>
                  </a:lnTo>
                  <a:lnTo>
                    <a:pt x="111" y="1450"/>
                  </a:lnTo>
                  <a:lnTo>
                    <a:pt x="111" y="1445"/>
                  </a:lnTo>
                  <a:lnTo>
                    <a:pt x="108" y="1440"/>
                  </a:lnTo>
                  <a:lnTo>
                    <a:pt x="105" y="1435"/>
                  </a:lnTo>
                  <a:lnTo>
                    <a:pt x="102" y="1430"/>
                  </a:lnTo>
                  <a:lnTo>
                    <a:pt x="93" y="1421"/>
                  </a:lnTo>
                  <a:lnTo>
                    <a:pt x="85" y="1412"/>
                  </a:lnTo>
                  <a:lnTo>
                    <a:pt x="81" y="1408"/>
                  </a:lnTo>
                  <a:lnTo>
                    <a:pt x="79" y="1403"/>
                  </a:lnTo>
                  <a:lnTo>
                    <a:pt x="76" y="1399"/>
                  </a:lnTo>
                  <a:lnTo>
                    <a:pt x="75" y="1393"/>
                  </a:lnTo>
                  <a:lnTo>
                    <a:pt x="75" y="1387"/>
                  </a:lnTo>
                  <a:lnTo>
                    <a:pt x="76" y="1382"/>
                  </a:lnTo>
                  <a:lnTo>
                    <a:pt x="79" y="1375"/>
                  </a:lnTo>
                  <a:lnTo>
                    <a:pt x="84" y="1369"/>
                  </a:lnTo>
                  <a:lnTo>
                    <a:pt x="89" y="1362"/>
                  </a:lnTo>
                  <a:lnTo>
                    <a:pt x="94" y="1357"/>
                  </a:lnTo>
                  <a:lnTo>
                    <a:pt x="99" y="1352"/>
                  </a:lnTo>
                  <a:lnTo>
                    <a:pt x="106" y="1349"/>
                  </a:lnTo>
                  <a:lnTo>
                    <a:pt x="116" y="1343"/>
                  </a:lnTo>
                  <a:lnTo>
                    <a:pt x="128" y="1340"/>
                  </a:lnTo>
                  <a:lnTo>
                    <a:pt x="152" y="1336"/>
                  </a:lnTo>
                  <a:lnTo>
                    <a:pt x="180" y="1333"/>
                  </a:lnTo>
                  <a:lnTo>
                    <a:pt x="194" y="1330"/>
                  </a:lnTo>
                  <a:lnTo>
                    <a:pt x="207" y="1327"/>
                  </a:lnTo>
                  <a:lnTo>
                    <a:pt x="219" y="1326"/>
                  </a:lnTo>
                  <a:lnTo>
                    <a:pt x="230" y="1326"/>
                  </a:lnTo>
                  <a:lnTo>
                    <a:pt x="254" y="1326"/>
                  </a:lnTo>
                  <a:lnTo>
                    <a:pt x="276" y="1326"/>
                  </a:lnTo>
                  <a:lnTo>
                    <a:pt x="287" y="1325"/>
                  </a:lnTo>
                  <a:lnTo>
                    <a:pt x="298" y="1323"/>
                  </a:lnTo>
                  <a:lnTo>
                    <a:pt x="309" y="1322"/>
                  </a:lnTo>
                  <a:lnTo>
                    <a:pt x="320" y="1318"/>
                  </a:lnTo>
                  <a:lnTo>
                    <a:pt x="331" y="1314"/>
                  </a:lnTo>
                  <a:lnTo>
                    <a:pt x="343" y="1308"/>
                  </a:lnTo>
                  <a:lnTo>
                    <a:pt x="356" y="1301"/>
                  </a:lnTo>
                  <a:lnTo>
                    <a:pt x="368" y="1291"/>
                  </a:lnTo>
                  <a:lnTo>
                    <a:pt x="375" y="1285"/>
                  </a:lnTo>
                  <a:lnTo>
                    <a:pt x="379" y="1278"/>
                  </a:lnTo>
                  <a:lnTo>
                    <a:pt x="382" y="1273"/>
                  </a:lnTo>
                  <a:lnTo>
                    <a:pt x="382" y="1267"/>
                  </a:lnTo>
                  <a:lnTo>
                    <a:pt x="379" y="1254"/>
                  </a:lnTo>
                  <a:lnTo>
                    <a:pt x="374" y="1241"/>
                  </a:lnTo>
                  <a:lnTo>
                    <a:pt x="371" y="1235"/>
                  </a:lnTo>
                  <a:lnTo>
                    <a:pt x="370" y="1229"/>
                  </a:lnTo>
                  <a:lnTo>
                    <a:pt x="370" y="1222"/>
                  </a:lnTo>
                  <a:lnTo>
                    <a:pt x="370" y="1217"/>
                  </a:lnTo>
                  <a:lnTo>
                    <a:pt x="373" y="1211"/>
                  </a:lnTo>
                  <a:lnTo>
                    <a:pt x="378" y="1206"/>
                  </a:lnTo>
                  <a:lnTo>
                    <a:pt x="384" y="1200"/>
                  </a:lnTo>
                  <a:lnTo>
                    <a:pt x="395" y="1195"/>
                  </a:lnTo>
                  <a:lnTo>
                    <a:pt x="405" y="1190"/>
                  </a:lnTo>
                  <a:lnTo>
                    <a:pt x="414" y="1184"/>
                  </a:lnTo>
                  <a:lnTo>
                    <a:pt x="422" y="1178"/>
                  </a:lnTo>
                  <a:lnTo>
                    <a:pt x="428" y="1173"/>
                  </a:lnTo>
                  <a:lnTo>
                    <a:pt x="434" y="1167"/>
                  </a:lnTo>
                  <a:lnTo>
                    <a:pt x="439" y="1160"/>
                  </a:lnTo>
                  <a:lnTo>
                    <a:pt x="441" y="1154"/>
                  </a:lnTo>
                  <a:lnTo>
                    <a:pt x="445" y="1147"/>
                  </a:lnTo>
                  <a:lnTo>
                    <a:pt x="453" y="1116"/>
                  </a:lnTo>
                  <a:lnTo>
                    <a:pt x="460" y="1077"/>
                  </a:lnTo>
                  <a:lnTo>
                    <a:pt x="460" y="1072"/>
                  </a:lnTo>
                  <a:lnTo>
                    <a:pt x="460" y="1068"/>
                  </a:lnTo>
                  <a:lnTo>
                    <a:pt x="457" y="1064"/>
                  </a:lnTo>
                  <a:lnTo>
                    <a:pt x="454" y="1062"/>
                  </a:lnTo>
                  <a:lnTo>
                    <a:pt x="447" y="1059"/>
                  </a:lnTo>
                  <a:lnTo>
                    <a:pt x="439" y="1057"/>
                  </a:lnTo>
                  <a:lnTo>
                    <a:pt x="435" y="1055"/>
                  </a:lnTo>
                  <a:lnTo>
                    <a:pt x="431" y="1054"/>
                  </a:lnTo>
                  <a:lnTo>
                    <a:pt x="427" y="1051"/>
                  </a:lnTo>
                  <a:lnTo>
                    <a:pt x="425" y="1048"/>
                  </a:lnTo>
                  <a:lnTo>
                    <a:pt x="423" y="1044"/>
                  </a:lnTo>
                  <a:lnTo>
                    <a:pt x="422" y="1039"/>
                  </a:lnTo>
                  <a:lnTo>
                    <a:pt x="422" y="1032"/>
                  </a:lnTo>
                  <a:lnTo>
                    <a:pt x="425" y="1024"/>
                  </a:lnTo>
                  <a:lnTo>
                    <a:pt x="428" y="1013"/>
                  </a:lnTo>
                  <a:lnTo>
                    <a:pt x="432" y="1002"/>
                  </a:lnTo>
                  <a:lnTo>
                    <a:pt x="436" y="996"/>
                  </a:lnTo>
                  <a:lnTo>
                    <a:pt x="440" y="989"/>
                  </a:lnTo>
                  <a:lnTo>
                    <a:pt x="445" y="984"/>
                  </a:lnTo>
                  <a:lnTo>
                    <a:pt x="452" y="980"/>
                  </a:lnTo>
                  <a:lnTo>
                    <a:pt x="460" y="975"/>
                  </a:lnTo>
                  <a:lnTo>
                    <a:pt x="469" y="970"/>
                  </a:lnTo>
                  <a:lnTo>
                    <a:pt x="484" y="962"/>
                  </a:lnTo>
                  <a:lnTo>
                    <a:pt x="496" y="952"/>
                  </a:lnTo>
                  <a:lnTo>
                    <a:pt x="505" y="940"/>
                  </a:lnTo>
                  <a:lnTo>
                    <a:pt x="513" y="928"/>
                  </a:lnTo>
                  <a:lnTo>
                    <a:pt x="519" y="915"/>
                  </a:lnTo>
                  <a:lnTo>
                    <a:pt x="526" y="901"/>
                  </a:lnTo>
                  <a:lnTo>
                    <a:pt x="529" y="887"/>
                  </a:lnTo>
                  <a:lnTo>
                    <a:pt x="533" y="870"/>
                  </a:lnTo>
                  <a:lnTo>
                    <a:pt x="566" y="764"/>
                  </a:lnTo>
                  <a:lnTo>
                    <a:pt x="566" y="763"/>
                  </a:lnTo>
                  <a:lnTo>
                    <a:pt x="571" y="764"/>
                  </a:lnTo>
                  <a:lnTo>
                    <a:pt x="576" y="763"/>
                  </a:lnTo>
                  <a:lnTo>
                    <a:pt x="581" y="760"/>
                  </a:lnTo>
                  <a:lnTo>
                    <a:pt x="585" y="755"/>
                  </a:lnTo>
                  <a:lnTo>
                    <a:pt x="589" y="748"/>
                  </a:lnTo>
                  <a:lnTo>
                    <a:pt x="593" y="739"/>
                  </a:lnTo>
                  <a:lnTo>
                    <a:pt x="597" y="729"/>
                  </a:lnTo>
                  <a:lnTo>
                    <a:pt x="599" y="716"/>
                  </a:lnTo>
                  <a:lnTo>
                    <a:pt x="601" y="715"/>
                  </a:lnTo>
                  <a:lnTo>
                    <a:pt x="602" y="712"/>
                  </a:lnTo>
                  <a:lnTo>
                    <a:pt x="586" y="711"/>
                  </a:lnTo>
                  <a:lnTo>
                    <a:pt x="568" y="711"/>
                  </a:lnTo>
                  <a:lnTo>
                    <a:pt x="559" y="709"/>
                  </a:lnTo>
                  <a:lnTo>
                    <a:pt x="553" y="707"/>
                  </a:lnTo>
                  <a:lnTo>
                    <a:pt x="550" y="704"/>
                  </a:lnTo>
                  <a:lnTo>
                    <a:pt x="548" y="702"/>
                  </a:lnTo>
                  <a:lnTo>
                    <a:pt x="548" y="699"/>
                  </a:lnTo>
                  <a:lnTo>
                    <a:pt x="548" y="695"/>
                  </a:lnTo>
                  <a:lnTo>
                    <a:pt x="550" y="678"/>
                  </a:lnTo>
                  <a:lnTo>
                    <a:pt x="552" y="659"/>
                  </a:lnTo>
                  <a:lnTo>
                    <a:pt x="553" y="641"/>
                  </a:lnTo>
                  <a:lnTo>
                    <a:pt x="555" y="627"/>
                  </a:lnTo>
                  <a:lnTo>
                    <a:pt x="572" y="627"/>
                  </a:lnTo>
                  <a:lnTo>
                    <a:pt x="584" y="628"/>
                  </a:lnTo>
                  <a:lnTo>
                    <a:pt x="590" y="627"/>
                  </a:lnTo>
                  <a:lnTo>
                    <a:pt x="594" y="624"/>
                  </a:lnTo>
                  <a:lnTo>
                    <a:pt x="594" y="620"/>
                  </a:lnTo>
                  <a:lnTo>
                    <a:pt x="593" y="612"/>
                  </a:lnTo>
                  <a:lnTo>
                    <a:pt x="590" y="602"/>
                  </a:lnTo>
                  <a:lnTo>
                    <a:pt x="586" y="588"/>
                  </a:lnTo>
                  <a:lnTo>
                    <a:pt x="585" y="577"/>
                  </a:lnTo>
                  <a:lnTo>
                    <a:pt x="585" y="570"/>
                  </a:lnTo>
                  <a:lnTo>
                    <a:pt x="585" y="564"/>
                  </a:lnTo>
                  <a:lnTo>
                    <a:pt x="588" y="559"/>
                  </a:lnTo>
                  <a:lnTo>
                    <a:pt x="590" y="557"/>
                  </a:lnTo>
                  <a:lnTo>
                    <a:pt x="594" y="554"/>
                  </a:lnTo>
                  <a:lnTo>
                    <a:pt x="598" y="553"/>
                  </a:lnTo>
                  <a:lnTo>
                    <a:pt x="602" y="553"/>
                  </a:lnTo>
                  <a:lnTo>
                    <a:pt x="614" y="554"/>
                  </a:lnTo>
                  <a:lnTo>
                    <a:pt x="625" y="554"/>
                  </a:lnTo>
                  <a:lnTo>
                    <a:pt x="638" y="555"/>
                  </a:lnTo>
                  <a:lnTo>
                    <a:pt x="650" y="553"/>
                  </a:lnTo>
                  <a:lnTo>
                    <a:pt x="666" y="553"/>
                  </a:lnTo>
                  <a:lnTo>
                    <a:pt x="694" y="553"/>
                  </a:lnTo>
                  <a:lnTo>
                    <a:pt x="728" y="553"/>
                  </a:lnTo>
                  <a:lnTo>
                    <a:pt x="765" y="555"/>
                  </a:lnTo>
                  <a:lnTo>
                    <a:pt x="802" y="557"/>
                  </a:lnTo>
                  <a:lnTo>
                    <a:pt x="833" y="561"/>
                  </a:lnTo>
                  <a:lnTo>
                    <a:pt x="846" y="563"/>
                  </a:lnTo>
                  <a:lnTo>
                    <a:pt x="856" y="566"/>
                  </a:lnTo>
                  <a:lnTo>
                    <a:pt x="862" y="568"/>
                  </a:lnTo>
                  <a:lnTo>
                    <a:pt x="865" y="572"/>
                  </a:lnTo>
                  <a:lnTo>
                    <a:pt x="866" y="584"/>
                  </a:lnTo>
                  <a:lnTo>
                    <a:pt x="865" y="595"/>
                  </a:lnTo>
                  <a:lnTo>
                    <a:pt x="864" y="607"/>
                  </a:lnTo>
                  <a:lnTo>
                    <a:pt x="861" y="617"/>
                  </a:lnTo>
                  <a:lnTo>
                    <a:pt x="853" y="640"/>
                  </a:lnTo>
                  <a:lnTo>
                    <a:pt x="846" y="660"/>
                  </a:lnTo>
                  <a:lnTo>
                    <a:pt x="843" y="671"/>
                  </a:lnTo>
                  <a:lnTo>
                    <a:pt x="840" y="680"/>
                  </a:lnTo>
                  <a:lnTo>
                    <a:pt x="840" y="687"/>
                  </a:lnTo>
                  <a:lnTo>
                    <a:pt x="840" y="695"/>
                  </a:lnTo>
                  <a:lnTo>
                    <a:pt x="844" y="703"/>
                  </a:lnTo>
                  <a:lnTo>
                    <a:pt x="849" y="709"/>
                  </a:lnTo>
                  <a:lnTo>
                    <a:pt x="857" y="715"/>
                  </a:lnTo>
                  <a:lnTo>
                    <a:pt x="869" y="719"/>
                  </a:lnTo>
                  <a:lnTo>
                    <a:pt x="881" y="722"/>
                  </a:lnTo>
                  <a:lnTo>
                    <a:pt x="888" y="724"/>
                  </a:lnTo>
                  <a:lnTo>
                    <a:pt x="895" y="724"/>
                  </a:lnTo>
                  <a:lnTo>
                    <a:pt x="900" y="722"/>
                  </a:lnTo>
                  <a:lnTo>
                    <a:pt x="901" y="720"/>
                  </a:lnTo>
                  <a:lnTo>
                    <a:pt x="903" y="717"/>
                  </a:lnTo>
                  <a:lnTo>
                    <a:pt x="903" y="712"/>
                  </a:lnTo>
                  <a:lnTo>
                    <a:pt x="901" y="708"/>
                  </a:lnTo>
                  <a:lnTo>
                    <a:pt x="897" y="697"/>
                  </a:lnTo>
                  <a:lnTo>
                    <a:pt x="895" y="685"/>
                  </a:lnTo>
                  <a:lnTo>
                    <a:pt x="894" y="678"/>
                  </a:lnTo>
                  <a:lnTo>
                    <a:pt x="894" y="673"/>
                  </a:lnTo>
                  <a:lnTo>
                    <a:pt x="896" y="668"/>
                  </a:lnTo>
                  <a:lnTo>
                    <a:pt x="899" y="663"/>
                  </a:lnTo>
                  <a:lnTo>
                    <a:pt x="912" y="642"/>
                  </a:lnTo>
                  <a:lnTo>
                    <a:pt x="926" y="623"/>
                  </a:lnTo>
                  <a:lnTo>
                    <a:pt x="930" y="620"/>
                  </a:lnTo>
                  <a:lnTo>
                    <a:pt x="934" y="617"/>
                  </a:lnTo>
                  <a:lnTo>
                    <a:pt x="938" y="617"/>
                  </a:lnTo>
                  <a:lnTo>
                    <a:pt x="941" y="620"/>
                  </a:lnTo>
                  <a:lnTo>
                    <a:pt x="945" y="624"/>
                  </a:lnTo>
                  <a:lnTo>
                    <a:pt x="951" y="630"/>
                  </a:lnTo>
                  <a:lnTo>
                    <a:pt x="954" y="638"/>
                  </a:lnTo>
                  <a:lnTo>
                    <a:pt x="960" y="650"/>
                  </a:lnTo>
                  <a:lnTo>
                    <a:pt x="961" y="664"/>
                  </a:lnTo>
                  <a:lnTo>
                    <a:pt x="961" y="686"/>
                  </a:lnTo>
                  <a:lnTo>
                    <a:pt x="961" y="715"/>
                  </a:lnTo>
                  <a:lnTo>
                    <a:pt x="960" y="744"/>
                  </a:lnTo>
                  <a:lnTo>
                    <a:pt x="957" y="773"/>
                  </a:lnTo>
                  <a:lnTo>
                    <a:pt x="957" y="796"/>
                  </a:lnTo>
                  <a:lnTo>
                    <a:pt x="956" y="809"/>
                  </a:lnTo>
                  <a:lnTo>
                    <a:pt x="957" y="811"/>
                  </a:lnTo>
                  <a:lnTo>
                    <a:pt x="963" y="786"/>
                  </a:lnTo>
                  <a:lnTo>
                    <a:pt x="970" y="756"/>
                  </a:lnTo>
                  <a:lnTo>
                    <a:pt x="976" y="724"/>
                  </a:lnTo>
                  <a:lnTo>
                    <a:pt x="982" y="689"/>
                  </a:lnTo>
                  <a:lnTo>
                    <a:pt x="984" y="655"/>
                  </a:lnTo>
                  <a:lnTo>
                    <a:pt x="985" y="623"/>
                  </a:lnTo>
                  <a:lnTo>
                    <a:pt x="985" y="607"/>
                  </a:lnTo>
                  <a:lnTo>
                    <a:pt x="984" y="594"/>
                  </a:lnTo>
                  <a:lnTo>
                    <a:pt x="983" y="581"/>
                  </a:lnTo>
                  <a:lnTo>
                    <a:pt x="980" y="571"/>
                  </a:lnTo>
                  <a:lnTo>
                    <a:pt x="979" y="566"/>
                  </a:lnTo>
                  <a:lnTo>
                    <a:pt x="979" y="559"/>
                  </a:lnTo>
                  <a:lnTo>
                    <a:pt x="982" y="553"/>
                  </a:lnTo>
                  <a:lnTo>
                    <a:pt x="984" y="546"/>
                  </a:lnTo>
                  <a:lnTo>
                    <a:pt x="993" y="532"/>
                  </a:lnTo>
                  <a:lnTo>
                    <a:pt x="1005" y="518"/>
                  </a:lnTo>
                  <a:lnTo>
                    <a:pt x="1017" y="506"/>
                  </a:lnTo>
                  <a:lnTo>
                    <a:pt x="1028" y="497"/>
                  </a:lnTo>
                  <a:lnTo>
                    <a:pt x="1033" y="494"/>
                  </a:lnTo>
                  <a:lnTo>
                    <a:pt x="1039" y="493"/>
                  </a:lnTo>
                  <a:lnTo>
                    <a:pt x="1043" y="493"/>
                  </a:lnTo>
                  <a:lnTo>
                    <a:pt x="1045" y="496"/>
                  </a:lnTo>
                  <a:lnTo>
                    <a:pt x="1054" y="504"/>
                  </a:lnTo>
                  <a:lnTo>
                    <a:pt x="1061" y="510"/>
                  </a:lnTo>
                  <a:lnTo>
                    <a:pt x="1066" y="513"/>
                  </a:lnTo>
                  <a:lnTo>
                    <a:pt x="1072" y="515"/>
                  </a:lnTo>
                  <a:lnTo>
                    <a:pt x="1085" y="516"/>
                  </a:lnTo>
                  <a:lnTo>
                    <a:pt x="1105" y="518"/>
                  </a:lnTo>
                  <a:lnTo>
                    <a:pt x="1118" y="520"/>
                  </a:lnTo>
                  <a:lnTo>
                    <a:pt x="1129" y="526"/>
                  </a:lnTo>
                  <a:lnTo>
                    <a:pt x="1141" y="531"/>
                  </a:lnTo>
                  <a:lnTo>
                    <a:pt x="1154" y="538"/>
                  </a:lnTo>
                  <a:lnTo>
                    <a:pt x="1177" y="557"/>
                  </a:lnTo>
                  <a:lnTo>
                    <a:pt x="1201" y="576"/>
                  </a:lnTo>
                  <a:lnTo>
                    <a:pt x="1223" y="595"/>
                  </a:lnTo>
                  <a:lnTo>
                    <a:pt x="1243" y="612"/>
                  </a:lnTo>
                  <a:lnTo>
                    <a:pt x="1252" y="619"/>
                  </a:lnTo>
                  <a:lnTo>
                    <a:pt x="1261" y="624"/>
                  </a:lnTo>
                  <a:lnTo>
                    <a:pt x="1271" y="627"/>
                  </a:lnTo>
                  <a:lnTo>
                    <a:pt x="1278" y="628"/>
                  </a:lnTo>
                  <a:lnTo>
                    <a:pt x="1278" y="621"/>
                  </a:lnTo>
                  <a:lnTo>
                    <a:pt x="1277" y="615"/>
                  </a:lnTo>
                  <a:lnTo>
                    <a:pt x="1274" y="608"/>
                  </a:lnTo>
                  <a:lnTo>
                    <a:pt x="1272" y="602"/>
                  </a:lnTo>
                  <a:lnTo>
                    <a:pt x="1264" y="590"/>
                  </a:lnTo>
                  <a:lnTo>
                    <a:pt x="1254" y="579"/>
                  </a:lnTo>
                  <a:lnTo>
                    <a:pt x="1242" y="567"/>
                  </a:lnTo>
                  <a:lnTo>
                    <a:pt x="1228" y="557"/>
                  </a:lnTo>
                  <a:lnTo>
                    <a:pt x="1214" y="546"/>
                  </a:lnTo>
                  <a:lnTo>
                    <a:pt x="1198" y="536"/>
                  </a:lnTo>
                  <a:lnTo>
                    <a:pt x="1167" y="515"/>
                  </a:lnTo>
                  <a:lnTo>
                    <a:pt x="1138" y="496"/>
                  </a:lnTo>
                  <a:lnTo>
                    <a:pt x="1127" y="487"/>
                  </a:lnTo>
                  <a:lnTo>
                    <a:pt x="1116" y="476"/>
                  </a:lnTo>
                  <a:lnTo>
                    <a:pt x="1107" y="466"/>
                  </a:lnTo>
                  <a:lnTo>
                    <a:pt x="1102" y="456"/>
                  </a:lnTo>
                  <a:lnTo>
                    <a:pt x="1101" y="452"/>
                  </a:lnTo>
                  <a:lnTo>
                    <a:pt x="1101" y="447"/>
                  </a:lnTo>
                  <a:lnTo>
                    <a:pt x="1102" y="443"/>
                  </a:lnTo>
                  <a:lnTo>
                    <a:pt x="1103" y="439"/>
                  </a:lnTo>
                  <a:lnTo>
                    <a:pt x="1107" y="431"/>
                  </a:lnTo>
                  <a:lnTo>
                    <a:pt x="1114" y="423"/>
                  </a:lnTo>
                  <a:lnTo>
                    <a:pt x="1119" y="417"/>
                  </a:lnTo>
                  <a:lnTo>
                    <a:pt x="1122" y="410"/>
                  </a:lnTo>
                  <a:lnTo>
                    <a:pt x="1123" y="408"/>
                  </a:lnTo>
                  <a:lnTo>
                    <a:pt x="1123" y="405"/>
                  </a:lnTo>
                  <a:lnTo>
                    <a:pt x="1122" y="401"/>
                  </a:lnTo>
                  <a:lnTo>
                    <a:pt x="1119" y="399"/>
                  </a:lnTo>
                  <a:lnTo>
                    <a:pt x="1111" y="392"/>
                  </a:lnTo>
                  <a:lnTo>
                    <a:pt x="1105" y="386"/>
                  </a:lnTo>
                  <a:lnTo>
                    <a:pt x="1101" y="380"/>
                  </a:lnTo>
                  <a:lnTo>
                    <a:pt x="1100" y="374"/>
                  </a:lnTo>
                  <a:lnTo>
                    <a:pt x="1098" y="370"/>
                  </a:lnTo>
                  <a:lnTo>
                    <a:pt x="1098" y="365"/>
                  </a:lnTo>
                  <a:lnTo>
                    <a:pt x="1100" y="361"/>
                  </a:lnTo>
                  <a:lnTo>
                    <a:pt x="1101" y="357"/>
                  </a:lnTo>
                  <a:lnTo>
                    <a:pt x="1105" y="351"/>
                  </a:lnTo>
                  <a:lnTo>
                    <a:pt x="1109" y="345"/>
                  </a:lnTo>
                  <a:lnTo>
                    <a:pt x="1111" y="343"/>
                  </a:lnTo>
                  <a:lnTo>
                    <a:pt x="1111" y="340"/>
                  </a:lnTo>
                  <a:lnTo>
                    <a:pt x="1111" y="338"/>
                  </a:lnTo>
                  <a:lnTo>
                    <a:pt x="1110" y="336"/>
                  </a:lnTo>
                  <a:lnTo>
                    <a:pt x="1107" y="334"/>
                  </a:lnTo>
                  <a:lnTo>
                    <a:pt x="1103" y="331"/>
                  </a:lnTo>
                  <a:lnTo>
                    <a:pt x="1100" y="330"/>
                  </a:lnTo>
                  <a:lnTo>
                    <a:pt x="1096" y="330"/>
                  </a:lnTo>
                  <a:lnTo>
                    <a:pt x="1087" y="330"/>
                  </a:lnTo>
                  <a:lnTo>
                    <a:pt x="1079" y="330"/>
                  </a:lnTo>
                  <a:lnTo>
                    <a:pt x="1070" y="331"/>
                  </a:lnTo>
                  <a:lnTo>
                    <a:pt x="1061" y="333"/>
                  </a:lnTo>
                  <a:lnTo>
                    <a:pt x="1052" y="333"/>
                  </a:lnTo>
                  <a:lnTo>
                    <a:pt x="1045" y="331"/>
                  </a:lnTo>
                  <a:lnTo>
                    <a:pt x="1043" y="330"/>
                  </a:lnTo>
                  <a:lnTo>
                    <a:pt x="1041" y="327"/>
                  </a:lnTo>
                  <a:lnTo>
                    <a:pt x="1040" y="325"/>
                  </a:lnTo>
                  <a:lnTo>
                    <a:pt x="1040" y="322"/>
                  </a:lnTo>
                  <a:lnTo>
                    <a:pt x="1043" y="314"/>
                  </a:lnTo>
                  <a:lnTo>
                    <a:pt x="1046" y="305"/>
                  </a:lnTo>
                  <a:lnTo>
                    <a:pt x="1055" y="288"/>
                  </a:lnTo>
                  <a:lnTo>
                    <a:pt x="1062" y="276"/>
                  </a:lnTo>
                  <a:lnTo>
                    <a:pt x="1088" y="273"/>
                  </a:lnTo>
                  <a:lnTo>
                    <a:pt x="1109" y="269"/>
                  </a:lnTo>
                  <a:lnTo>
                    <a:pt x="1118" y="266"/>
                  </a:lnTo>
                  <a:lnTo>
                    <a:pt x="1125" y="263"/>
                  </a:lnTo>
                  <a:lnTo>
                    <a:pt x="1133" y="259"/>
                  </a:lnTo>
                  <a:lnTo>
                    <a:pt x="1138" y="253"/>
                  </a:lnTo>
                  <a:lnTo>
                    <a:pt x="1142" y="247"/>
                  </a:lnTo>
                  <a:lnTo>
                    <a:pt x="1145" y="241"/>
                  </a:lnTo>
                  <a:lnTo>
                    <a:pt x="1146" y="233"/>
                  </a:lnTo>
                  <a:lnTo>
                    <a:pt x="1145" y="224"/>
                  </a:lnTo>
                  <a:lnTo>
                    <a:pt x="1144" y="215"/>
                  </a:lnTo>
                  <a:lnTo>
                    <a:pt x="1140" y="203"/>
                  </a:lnTo>
                  <a:lnTo>
                    <a:pt x="1134" y="190"/>
                  </a:lnTo>
                  <a:lnTo>
                    <a:pt x="1127" y="177"/>
                  </a:lnTo>
                  <a:lnTo>
                    <a:pt x="1115" y="155"/>
                  </a:lnTo>
                  <a:lnTo>
                    <a:pt x="1107" y="136"/>
                  </a:lnTo>
                  <a:lnTo>
                    <a:pt x="1101" y="117"/>
                  </a:lnTo>
                  <a:lnTo>
                    <a:pt x="1098" y="99"/>
                  </a:lnTo>
                  <a:lnTo>
                    <a:pt x="1097" y="81"/>
                  </a:lnTo>
                  <a:lnTo>
                    <a:pt x="1098" y="63"/>
                  </a:lnTo>
                  <a:lnTo>
                    <a:pt x="1101" y="42"/>
                  </a:lnTo>
                  <a:lnTo>
                    <a:pt x="1106" y="18"/>
                  </a:lnTo>
                  <a:lnTo>
                    <a:pt x="1107" y="9"/>
                  </a:lnTo>
                  <a:lnTo>
                    <a:pt x="1109" y="0"/>
                  </a:lnTo>
                  <a:lnTo>
                    <a:pt x="1109" y="0"/>
                  </a:lnTo>
                  <a:lnTo>
                    <a:pt x="1190" y="11"/>
                  </a:lnTo>
                  <a:lnTo>
                    <a:pt x="1207" y="37"/>
                  </a:lnTo>
                  <a:lnTo>
                    <a:pt x="1226" y="64"/>
                  </a:lnTo>
                  <a:lnTo>
                    <a:pt x="1237" y="77"/>
                  </a:lnTo>
                  <a:lnTo>
                    <a:pt x="1248" y="89"/>
                  </a:lnTo>
                  <a:lnTo>
                    <a:pt x="1260" y="98"/>
                  </a:lnTo>
                  <a:lnTo>
                    <a:pt x="1273" y="106"/>
                  </a:lnTo>
                  <a:lnTo>
                    <a:pt x="1283" y="110"/>
                  </a:lnTo>
                  <a:lnTo>
                    <a:pt x="1293" y="111"/>
                  </a:lnTo>
                  <a:lnTo>
                    <a:pt x="1303" y="111"/>
                  </a:lnTo>
                  <a:lnTo>
                    <a:pt x="1311" y="111"/>
                  </a:lnTo>
                  <a:lnTo>
                    <a:pt x="1320" y="108"/>
                  </a:lnTo>
                  <a:lnTo>
                    <a:pt x="1329" y="106"/>
                  </a:lnTo>
                  <a:lnTo>
                    <a:pt x="1337" y="102"/>
                  </a:lnTo>
                  <a:lnTo>
                    <a:pt x="1344" y="98"/>
                  </a:lnTo>
                  <a:lnTo>
                    <a:pt x="1361" y="90"/>
                  </a:lnTo>
                  <a:lnTo>
                    <a:pt x="1377" y="81"/>
                  </a:lnTo>
                  <a:lnTo>
                    <a:pt x="1385" y="79"/>
                  </a:lnTo>
                  <a:lnTo>
                    <a:pt x="1394" y="76"/>
                  </a:lnTo>
                  <a:lnTo>
                    <a:pt x="1401" y="75"/>
                  </a:lnTo>
                  <a:lnTo>
                    <a:pt x="1410" y="73"/>
                  </a:lnTo>
                  <a:lnTo>
                    <a:pt x="1410" y="73"/>
                  </a:lnTo>
                  <a:lnTo>
                    <a:pt x="1401" y="90"/>
                  </a:lnTo>
                  <a:lnTo>
                    <a:pt x="1394" y="103"/>
                  </a:lnTo>
                  <a:lnTo>
                    <a:pt x="1392" y="106"/>
                  </a:lnTo>
                  <a:lnTo>
                    <a:pt x="1392" y="110"/>
                  </a:lnTo>
                  <a:lnTo>
                    <a:pt x="1394" y="114"/>
                  </a:lnTo>
                  <a:lnTo>
                    <a:pt x="1395" y="117"/>
                  </a:lnTo>
                  <a:lnTo>
                    <a:pt x="1397" y="123"/>
                  </a:lnTo>
                  <a:lnTo>
                    <a:pt x="1401" y="128"/>
                  </a:lnTo>
                  <a:lnTo>
                    <a:pt x="1408" y="133"/>
                  </a:lnTo>
                  <a:lnTo>
                    <a:pt x="1414" y="139"/>
                  </a:lnTo>
                  <a:lnTo>
                    <a:pt x="1429" y="152"/>
                  </a:lnTo>
                  <a:lnTo>
                    <a:pt x="1440" y="168"/>
                  </a:lnTo>
                  <a:lnTo>
                    <a:pt x="1445" y="176"/>
                  </a:lnTo>
                  <a:lnTo>
                    <a:pt x="1449" y="184"/>
                  </a:lnTo>
                  <a:lnTo>
                    <a:pt x="1453" y="193"/>
                  </a:lnTo>
                  <a:lnTo>
                    <a:pt x="1456" y="200"/>
                  </a:lnTo>
                  <a:lnTo>
                    <a:pt x="1457" y="209"/>
                  </a:lnTo>
                  <a:lnTo>
                    <a:pt x="1456" y="217"/>
                  </a:lnTo>
                  <a:lnTo>
                    <a:pt x="1454" y="225"/>
                  </a:lnTo>
                  <a:lnTo>
                    <a:pt x="1452" y="233"/>
                  </a:lnTo>
                  <a:lnTo>
                    <a:pt x="1447" y="241"/>
                  </a:lnTo>
                  <a:lnTo>
                    <a:pt x="1440" y="248"/>
                  </a:lnTo>
                  <a:lnTo>
                    <a:pt x="1432" y="255"/>
                  </a:lnTo>
                  <a:lnTo>
                    <a:pt x="1422" y="260"/>
                  </a:lnTo>
                  <a:lnTo>
                    <a:pt x="1405" y="269"/>
                  </a:lnTo>
                  <a:lnTo>
                    <a:pt x="1394" y="277"/>
                  </a:lnTo>
                  <a:lnTo>
                    <a:pt x="1387" y="281"/>
                  </a:lnTo>
                  <a:lnTo>
                    <a:pt x="1385" y="285"/>
                  </a:lnTo>
                  <a:lnTo>
                    <a:pt x="1386" y="286"/>
                  </a:lnTo>
                  <a:lnTo>
                    <a:pt x="1390" y="287"/>
                  </a:lnTo>
                  <a:lnTo>
                    <a:pt x="1397" y="287"/>
                  </a:lnTo>
                  <a:lnTo>
                    <a:pt x="1405" y="287"/>
                  </a:lnTo>
                  <a:lnTo>
                    <a:pt x="1417" y="287"/>
                  </a:lnTo>
                  <a:lnTo>
                    <a:pt x="1427" y="288"/>
                  </a:lnTo>
                  <a:lnTo>
                    <a:pt x="1439" y="290"/>
                  </a:lnTo>
                  <a:lnTo>
                    <a:pt x="1451" y="292"/>
                  </a:lnTo>
                  <a:lnTo>
                    <a:pt x="1461" y="296"/>
                  </a:lnTo>
                  <a:lnTo>
                    <a:pt x="1469" y="303"/>
                  </a:lnTo>
                  <a:lnTo>
                    <a:pt x="1473" y="307"/>
                  </a:lnTo>
                  <a:lnTo>
                    <a:pt x="1476" y="310"/>
                  </a:lnTo>
                  <a:lnTo>
                    <a:pt x="1479" y="316"/>
                  </a:lnTo>
                  <a:lnTo>
                    <a:pt x="1480" y="322"/>
                  </a:lnTo>
                  <a:lnTo>
                    <a:pt x="1483" y="329"/>
                  </a:lnTo>
                  <a:lnTo>
                    <a:pt x="1486" y="333"/>
                  </a:lnTo>
                  <a:lnTo>
                    <a:pt x="1488" y="336"/>
                  </a:lnTo>
                  <a:lnTo>
                    <a:pt x="1492" y="339"/>
                  </a:lnTo>
                  <a:lnTo>
                    <a:pt x="1497" y="339"/>
                  </a:lnTo>
                  <a:lnTo>
                    <a:pt x="1502" y="340"/>
                  </a:lnTo>
                  <a:lnTo>
                    <a:pt x="1508" y="339"/>
                  </a:lnTo>
                  <a:lnTo>
                    <a:pt x="1513" y="338"/>
                  </a:lnTo>
                  <a:lnTo>
                    <a:pt x="1524" y="335"/>
                  </a:lnTo>
                  <a:lnTo>
                    <a:pt x="1535" y="331"/>
                  </a:lnTo>
                  <a:lnTo>
                    <a:pt x="1540" y="331"/>
                  </a:lnTo>
                  <a:lnTo>
                    <a:pt x="1545" y="330"/>
                  </a:lnTo>
                  <a:lnTo>
                    <a:pt x="1550" y="330"/>
                  </a:lnTo>
                  <a:lnTo>
                    <a:pt x="1554" y="331"/>
                  </a:lnTo>
                  <a:lnTo>
                    <a:pt x="1563" y="335"/>
                  </a:lnTo>
                  <a:lnTo>
                    <a:pt x="1571" y="340"/>
                  </a:lnTo>
                  <a:lnTo>
                    <a:pt x="1578" y="345"/>
                  </a:lnTo>
                  <a:lnTo>
                    <a:pt x="1583" y="352"/>
                  </a:lnTo>
                  <a:lnTo>
                    <a:pt x="1592" y="365"/>
                  </a:lnTo>
                  <a:lnTo>
                    <a:pt x="1600" y="377"/>
                  </a:lnTo>
                  <a:lnTo>
                    <a:pt x="1603" y="382"/>
                  </a:lnTo>
                  <a:lnTo>
                    <a:pt x="1609" y="386"/>
                  </a:lnTo>
                  <a:lnTo>
                    <a:pt x="1614" y="390"/>
                  </a:lnTo>
                  <a:lnTo>
                    <a:pt x="1620" y="391"/>
                  </a:lnTo>
                  <a:lnTo>
                    <a:pt x="1628" y="391"/>
                  </a:lnTo>
                  <a:lnTo>
                    <a:pt x="1637" y="390"/>
                  </a:lnTo>
                  <a:lnTo>
                    <a:pt x="1647" y="387"/>
                  </a:lnTo>
                  <a:lnTo>
                    <a:pt x="1660" y="380"/>
                  </a:lnTo>
                  <a:lnTo>
                    <a:pt x="1666" y="378"/>
                  </a:lnTo>
                  <a:lnTo>
                    <a:pt x="1671" y="373"/>
                  </a:lnTo>
                  <a:lnTo>
                    <a:pt x="1677" y="366"/>
                  </a:lnTo>
                  <a:lnTo>
                    <a:pt x="1682" y="358"/>
                  </a:lnTo>
                  <a:lnTo>
                    <a:pt x="1694" y="342"/>
                  </a:lnTo>
                  <a:lnTo>
                    <a:pt x="1706" y="325"/>
                  </a:lnTo>
                  <a:lnTo>
                    <a:pt x="1712" y="317"/>
                  </a:lnTo>
                  <a:lnTo>
                    <a:pt x="1719" y="310"/>
                  </a:lnTo>
                  <a:lnTo>
                    <a:pt x="1725" y="304"/>
                  </a:lnTo>
                  <a:lnTo>
                    <a:pt x="1732" y="300"/>
                  </a:lnTo>
                  <a:lnTo>
                    <a:pt x="1738" y="298"/>
                  </a:lnTo>
                  <a:lnTo>
                    <a:pt x="1745" y="296"/>
                  </a:lnTo>
                  <a:lnTo>
                    <a:pt x="1751" y="299"/>
                  </a:lnTo>
                  <a:lnTo>
                    <a:pt x="1756" y="303"/>
                  </a:lnTo>
                  <a:lnTo>
                    <a:pt x="1768" y="314"/>
                  </a:lnTo>
                  <a:lnTo>
                    <a:pt x="1777" y="323"/>
                  </a:lnTo>
                  <a:lnTo>
                    <a:pt x="1784" y="333"/>
                  </a:lnTo>
                  <a:lnTo>
                    <a:pt x="1789" y="339"/>
                  </a:lnTo>
                  <a:lnTo>
                    <a:pt x="1791" y="345"/>
                  </a:lnTo>
                  <a:lnTo>
                    <a:pt x="1791" y="351"/>
                  </a:lnTo>
                  <a:lnTo>
                    <a:pt x="1790" y="355"/>
                  </a:lnTo>
                  <a:lnTo>
                    <a:pt x="1787" y="357"/>
                  </a:lnTo>
                  <a:lnTo>
                    <a:pt x="1784" y="360"/>
                  </a:lnTo>
                  <a:lnTo>
                    <a:pt x="1777" y="360"/>
                  </a:lnTo>
                  <a:lnTo>
                    <a:pt x="1771" y="360"/>
                  </a:lnTo>
                  <a:lnTo>
                    <a:pt x="1762" y="360"/>
                  </a:lnTo>
                  <a:lnTo>
                    <a:pt x="1742" y="356"/>
                  </a:lnTo>
                  <a:lnTo>
                    <a:pt x="1720" y="348"/>
                  </a:lnTo>
                  <a:lnTo>
                    <a:pt x="1720" y="367"/>
                  </a:lnTo>
                  <a:lnTo>
                    <a:pt x="1720" y="386"/>
                  </a:lnTo>
                  <a:lnTo>
                    <a:pt x="1721" y="405"/>
                  </a:lnTo>
                  <a:lnTo>
                    <a:pt x="1724" y="424"/>
                  </a:lnTo>
                  <a:lnTo>
                    <a:pt x="1723" y="436"/>
                  </a:lnTo>
                  <a:lnTo>
                    <a:pt x="1721" y="447"/>
                  </a:lnTo>
                  <a:lnTo>
                    <a:pt x="1717" y="454"/>
                  </a:lnTo>
                  <a:lnTo>
                    <a:pt x="1714" y="461"/>
                  </a:lnTo>
                  <a:lnTo>
                    <a:pt x="1708" y="466"/>
                  </a:lnTo>
                  <a:lnTo>
                    <a:pt x="1702" y="470"/>
                  </a:lnTo>
                  <a:lnTo>
                    <a:pt x="1694" y="474"/>
                  </a:lnTo>
                  <a:lnTo>
                    <a:pt x="1686" y="476"/>
                  </a:lnTo>
                  <a:lnTo>
                    <a:pt x="1670" y="479"/>
                  </a:lnTo>
                  <a:lnTo>
                    <a:pt x="1653" y="481"/>
                  </a:lnTo>
                  <a:lnTo>
                    <a:pt x="1635" y="484"/>
                  </a:lnTo>
                  <a:lnTo>
                    <a:pt x="1616" y="489"/>
                  </a:lnTo>
                  <a:lnTo>
                    <a:pt x="1609" y="493"/>
                  </a:lnTo>
                  <a:lnTo>
                    <a:pt x="1603" y="498"/>
                  </a:lnTo>
                  <a:lnTo>
                    <a:pt x="1601" y="504"/>
                  </a:lnTo>
                  <a:lnTo>
                    <a:pt x="1601" y="509"/>
                  </a:lnTo>
                  <a:lnTo>
                    <a:pt x="1602" y="515"/>
                  </a:lnTo>
                  <a:lnTo>
                    <a:pt x="1606" y="520"/>
                  </a:lnTo>
                  <a:lnTo>
                    <a:pt x="1611" y="526"/>
                  </a:lnTo>
                  <a:lnTo>
                    <a:pt x="1618" y="531"/>
                  </a:lnTo>
                  <a:lnTo>
                    <a:pt x="1625" y="535"/>
                  </a:lnTo>
                  <a:lnTo>
                    <a:pt x="1633" y="538"/>
                  </a:lnTo>
                  <a:lnTo>
                    <a:pt x="1642" y="542"/>
                  </a:lnTo>
                  <a:lnTo>
                    <a:pt x="1653" y="545"/>
                  </a:lnTo>
                  <a:lnTo>
                    <a:pt x="1663" y="546"/>
                  </a:lnTo>
                  <a:lnTo>
                    <a:pt x="1672" y="546"/>
                  </a:lnTo>
                  <a:lnTo>
                    <a:pt x="1682" y="545"/>
                  </a:lnTo>
                  <a:lnTo>
                    <a:pt x="1692" y="541"/>
                  </a:lnTo>
                  <a:lnTo>
                    <a:pt x="1707" y="536"/>
                  </a:lnTo>
                  <a:lnTo>
                    <a:pt x="1719" y="532"/>
                  </a:lnTo>
                  <a:lnTo>
                    <a:pt x="1727" y="529"/>
                  </a:lnTo>
                  <a:lnTo>
                    <a:pt x="1733" y="531"/>
                  </a:lnTo>
                  <a:lnTo>
                    <a:pt x="1747" y="537"/>
                  </a:lnTo>
                  <a:lnTo>
                    <a:pt x="1773" y="550"/>
                  </a:lnTo>
                  <a:lnTo>
                    <a:pt x="1785" y="554"/>
                  </a:lnTo>
                  <a:lnTo>
                    <a:pt x="1795" y="558"/>
                  </a:lnTo>
                  <a:lnTo>
                    <a:pt x="1804" y="559"/>
                  </a:lnTo>
                  <a:lnTo>
                    <a:pt x="1812" y="559"/>
                  </a:lnTo>
                  <a:lnTo>
                    <a:pt x="1817" y="558"/>
                  </a:lnTo>
                  <a:lnTo>
                    <a:pt x="1822" y="555"/>
                  </a:lnTo>
                  <a:lnTo>
                    <a:pt x="1828" y="553"/>
                  </a:lnTo>
                  <a:lnTo>
                    <a:pt x="1830" y="549"/>
                  </a:lnTo>
                  <a:lnTo>
                    <a:pt x="1837" y="538"/>
                  </a:lnTo>
                  <a:lnTo>
                    <a:pt x="1842" y="527"/>
                  </a:lnTo>
                  <a:lnTo>
                    <a:pt x="1848" y="514"/>
                  </a:lnTo>
                  <a:lnTo>
                    <a:pt x="1857" y="502"/>
                  </a:lnTo>
                  <a:lnTo>
                    <a:pt x="1861" y="500"/>
                  </a:lnTo>
                  <a:lnTo>
                    <a:pt x="1868" y="497"/>
                  </a:lnTo>
                  <a:lnTo>
                    <a:pt x="1877" y="496"/>
                  </a:lnTo>
                  <a:lnTo>
                    <a:pt x="1886" y="494"/>
                  </a:lnTo>
                  <a:lnTo>
                    <a:pt x="1908" y="494"/>
                  </a:lnTo>
                  <a:lnTo>
                    <a:pt x="1933" y="496"/>
                  </a:lnTo>
                  <a:lnTo>
                    <a:pt x="1957" y="497"/>
                  </a:lnTo>
                  <a:lnTo>
                    <a:pt x="1980" y="497"/>
                  </a:lnTo>
                  <a:lnTo>
                    <a:pt x="1992" y="496"/>
                  </a:lnTo>
                  <a:lnTo>
                    <a:pt x="2002" y="494"/>
                  </a:lnTo>
                  <a:lnTo>
                    <a:pt x="2012" y="492"/>
                  </a:lnTo>
                  <a:lnTo>
                    <a:pt x="2018" y="488"/>
                  </a:lnTo>
                  <a:lnTo>
                    <a:pt x="2024" y="484"/>
                  </a:lnTo>
                  <a:lnTo>
                    <a:pt x="2031" y="476"/>
                  </a:lnTo>
                  <a:lnTo>
                    <a:pt x="2036" y="469"/>
                  </a:lnTo>
                  <a:lnTo>
                    <a:pt x="2041" y="458"/>
                  </a:lnTo>
                  <a:lnTo>
                    <a:pt x="2053" y="437"/>
                  </a:lnTo>
                  <a:lnTo>
                    <a:pt x="2065" y="415"/>
                  </a:lnTo>
                  <a:lnTo>
                    <a:pt x="2071" y="405"/>
                  </a:lnTo>
                  <a:lnTo>
                    <a:pt x="2076" y="396"/>
                  </a:lnTo>
                  <a:lnTo>
                    <a:pt x="2083" y="387"/>
                  </a:lnTo>
                  <a:lnTo>
                    <a:pt x="2089" y="380"/>
                  </a:lnTo>
                  <a:lnTo>
                    <a:pt x="2096" y="377"/>
                  </a:lnTo>
                  <a:lnTo>
                    <a:pt x="2102" y="374"/>
                  </a:lnTo>
                  <a:lnTo>
                    <a:pt x="2106" y="374"/>
                  </a:lnTo>
                  <a:lnTo>
                    <a:pt x="2110" y="375"/>
                  </a:lnTo>
                  <a:lnTo>
                    <a:pt x="2113" y="377"/>
                  </a:lnTo>
                  <a:lnTo>
                    <a:pt x="2116" y="378"/>
                  </a:lnTo>
                  <a:lnTo>
                    <a:pt x="2136" y="386"/>
                  </a:lnTo>
                  <a:lnTo>
                    <a:pt x="2167" y="396"/>
                  </a:lnTo>
                  <a:lnTo>
                    <a:pt x="2180" y="401"/>
                  </a:lnTo>
                  <a:lnTo>
                    <a:pt x="2190" y="405"/>
                  </a:lnTo>
                  <a:lnTo>
                    <a:pt x="2193" y="406"/>
                  </a:lnTo>
                  <a:lnTo>
                    <a:pt x="2194" y="408"/>
                  </a:lnTo>
                  <a:lnTo>
                    <a:pt x="2193" y="409"/>
                  </a:lnTo>
                  <a:lnTo>
                    <a:pt x="2189" y="409"/>
                  </a:lnTo>
                  <a:lnTo>
                    <a:pt x="2161" y="409"/>
                  </a:lnTo>
                  <a:lnTo>
                    <a:pt x="2126" y="412"/>
                  </a:lnTo>
                  <a:lnTo>
                    <a:pt x="2109" y="415"/>
                  </a:lnTo>
                  <a:lnTo>
                    <a:pt x="2094" y="421"/>
                  </a:lnTo>
                  <a:lnTo>
                    <a:pt x="2088" y="423"/>
                  </a:lnTo>
                  <a:lnTo>
                    <a:pt x="2084" y="428"/>
                  </a:lnTo>
                  <a:lnTo>
                    <a:pt x="2080" y="434"/>
                  </a:lnTo>
                  <a:lnTo>
                    <a:pt x="2078" y="439"/>
                  </a:lnTo>
                  <a:lnTo>
                    <a:pt x="2074" y="453"/>
                  </a:lnTo>
                  <a:lnTo>
                    <a:pt x="2072" y="463"/>
                  </a:lnTo>
                  <a:lnTo>
                    <a:pt x="2074" y="471"/>
                  </a:lnTo>
                  <a:lnTo>
                    <a:pt x="2076" y="476"/>
                  </a:lnTo>
                  <a:lnTo>
                    <a:pt x="2080" y="479"/>
                  </a:lnTo>
                  <a:lnTo>
                    <a:pt x="2084" y="480"/>
                  </a:lnTo>
                  <a:lnTo>
                    <a:pt x="2091" y="480"/>
                  </a:lnTo>
                  <a:lnTo>
                    <a:pt x="2098" y="478"/>
                  </a:lnTo>
                  <a:lnTo>
                    <a:pt x="2129" y="463"/>
                  </a:lnTo>
                  <a:lnTo>
                    <a:pt x="2155" y="450"/>
                  </a:lnTo>
                  <a:lnTo>
                    <a:pt x="2164" y="449"/>
                  </a:lnTo>
                  <a:lnTo>
                    <a:pt x="2172" y="450"/>
                  </a:lnTo>
                  <a:lnTo>
                    <a:pt x="2179" y="452"/>
                  </a:lnTo>
                  <a:lnTo>
                    <a:pt x="2184" y="453"/>
                  </a:lnTo>
                  <a:lnTo>
                    <a:pt x="2190" y="453"/>
                  </a:lnTo>
                  <a:lnTo>
                    <a:pt x="2198" y="452"/>
                  </a:lnTo>
                  <a:lnTo>
                    <a:pt x="2206" y="447"/>
                  </a:lnTo>
                  <a:lnTo>
                    <a:pt x="2218" y="437"/>
                  </a:lnTo>
                  <a:lnTo>
                    <a:pt x="2225" y="430"/>
                  </a:lnTo>
                  <a:lnTo>
                    <a:pt x="2232" y="426"/>
                  </a:lnTo>
                  <a:lnTo>
                    <a:pt x="2234" y="424"/>
                  </a:lnTo>
                  <a:lnTo>
                    <a:pt x="2237" y="424"/>
                  </a:lnTo>
                  <a:lnTo>
                    <a:pt x="2240" y="426"/>
                  </a:lnTo>
                  <a:lnTo>
                    <a:pt x="2242" y="426"/>
                  </a:lnTo>
                  <a:lnTo>
                    <a:pt x="2247" y="430"/>
                  </a:lnTo>
                  <a:lnTo>
                    <a:pt x="2251" y="436"/>
                  </a:lnTo>
                  <a:lnTo>
                    <a:pt x="2256" y="444"/>
                  </a:lnTo>
                  <a:lnTo>
                    <a:pt x="2263" y="454"/>
                  </a:lnTo>
                  <a:lnTo>
                    <a:pt x="2269" y="466"/>
                  </a:lnTo>
                  <a:lnTo>
                    <a:pt x="2277" y="476"/>
                  </a:lnTo>
                  <a:lnTo>
                    <a:pt x="2286" y="485"/>
                  </a:lnTo>
                  <a:lnTo>
                    <a:pt x="2294" y="493"/>
                  </a:lnTo>
                  <a:lnTo>
                    <a:pt x="2313" y="510"/>
                  </a:lnTo>
                  <a:lnTo>
                    <a:pt x="2333" y="527"/>
                  </a:lnTo>
                  <a:lnTo>
                    <a:pt x="2339" y="533"/>
                  </a:lnTo>
                  <a:lnTo>
                    <a:pt x="2347" y="540"/>
                  </a:lnTo>
                  <a:lnTo>
                    <a:pt x="2354" y="544"/>
                  </a:lnTo>
                  <a:lnTo>
                    <a:pt x="2361" y="546"/>
                  </a:lnTo>
                  <a:lnTo>
                    <a:pt x="2369" y="548"/>
                  </a:lnTo>
                  <a:lnTo>
                    <a:pt x="2377" y="546"/>
                  </a:lnTo>
                  <a:lnTo>
                    <a:pt x="2383" y="542"/>
                  </a:lnTo>
                  <a:lnTo>
                    <a:pt x="2391" y="536"/>
                  </a:lnTo>
                  <a:lnTo>
                    <a:pt x="2396" y="531"/>
                  </a:lnTo>
                  <a:lnTo>
                    <a:pt x="2403" y="528"/>
                  </a:lnTo>
                  <a:lnTo>
                    <a:pt x="2409" y="527"/>
                  </a:lnTo>
                  <a:lnTo>
                    <a:pt x="2416" y="528"/>
                  </a:lnTo>
                  <a:lnTo>
                    <a:pt x="2421" y="531"/>
                  </a:lnTo>
                  <a:lnTo>
                    <a:pt x="2425" y="535"/>
                  </a:lnTo>
                  <a:lnTo>
                    <a:pt x="2427" y="541"/>
                  </a:lnTo>
                  <a:lnTo>
                    <a:pt x="2429" y="549"/>
                  </a:lnTo>
                  <a:lnTo>
                    <a:pt x="2433" y="573"/>
                  </a:lnTo>
                  <a:lnTo>
                    <a:pt x="2439" y="597"/>
                  </a:lnTo>
                  <a:lnTo>
                    <a:pt x="2440" y="608"/>
                  </a:lnTo>
                  <a:lnTo>
                    <a:pt x="2442" y="619"/>
                  </a:lnTo>
                  <a:lnTo>
                    <a:pt x="2440" y="624"/>
                  </a:lnTo>
                  <a:lnTo>
                    <a:pt x="2439" y="629"/>
                  </a:lnTo>
                  <a:lnTo>
                    <a:pt x="2436" y="634"/>
                  </a:lnTo>
                  <a:lnTo>
                    <a:pt x="2434" y="640"/>
                  </a:lnTo>
                  <a:lnTo>
                    <a:pt x="2431" y="645"/>
                  </a:lnTo>
                  <a:lnTo>
                    <a:pt x="2429" y="650"/>
                  </a:lnTo>
                  <a:lnTo>
                    <a:pt x="2427" y="655"/>
                  </a:lnTo>
                  <a:lnTo>
                    <a:pt x="2426" y="660"/>
                  </a:lnTo>
                  <a:lnTo>
                    <a:pt x="2426" y="665"/>
                  </a:lnTo>
                  <a:lnTo>
                    <a:pt x="2426" y="671"/>
                  </a:lnTo>
                  <a:lnTo>
                    <a:pt x="2427" y="676"/>
                  </a:lnTo>
                  <a:lnTo>
                    <a:pt x="2430" y="680"/>
                  </a:lnTo>
                  <a:lnTo>
                    <a:pt x="2435" y="689"/>
                  </a:lnTo>
                  <a:lnTo>
                    <a:pt x="2443" y="698"/>
                  </a:lnTo>
                  <a:lnTo>
                    <a:pt x="2452" y="706"/>
                  </a:lnTo>
                  <a:lnTo>
                    <a:pt x="2462" y="712"/>
                  </a:lnTo>
                  <a:lnTo>
                    <a:pt x="2482" y="722"/>
                  </a:lnTo>
                  <a:lnTo>
                    <a:pt x="2503" y="731"/>
                  </a:lnTo>
                  <a:lnTo>
                    <a:pt x="2523" y="742"/>
                  </a:lnTo>
                  <a:lnTo>
                    <a:pt x="2544" y="750"/>
                  </a:lnTo>
                  <a:lnTo>
                    <a:pt x="2544" y="75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12" name="Freeform 11">
              <a:extLst>
                <a:ext uri="{FF2B5EF4-FFF2-40B4-BE49-F238E27FC236}">
                  <a16:creationId xmlns:a16="http://schemas.microsoft.com/office/drawing/2014/main" id="{407A1B25-96A1-72DF-9D21-F63A1E486963}"/>
                </a:ext>
              </a:extLst>
            </p:cNvPr>
            <p:cNvSpPr>
              <a:spLocks/>
            </p:cNvSpPr>
            <p:nvPr/>
          </p:nvSpPr>
          <p:spPr bwMode="auto">
            <a:xfrm>
              <a:off x="7018502" y="3175694"/>
              <a:ext cx="562351" cy="339396"/>
            </a:xfrm>
            <a:custGeom>
              <a:avLst/>
              <a:gdLst/>
              <a:ahLst/>
              <a:cxnLst>
                <a:cxn ang="0">
                  <a:pos x="24" y="872"/>
                </a:cxn>
                <a:cxn ang="0">
                  <a:pos x="0" y="736"/>
                </a:cxn>
                <a:cxn ang="0">
                  <a:pos x="16" y="656"/>
                </a:cxn>
                <a:cxn ang="0">
                  <a:pos x="65" y="565"/>
                </a:cxn>
                <a:cxn ang="0">
                  <a:pos x="93" y="443"/>
                </a:cxn>
                <a:cxn ang="0">
                  <a:pos x="113" y="359"/>
                </a:cxn>
                <a:cxn ang="0">
                  <a:pos x="183" y="248"/>
                </a:cxn>
                <a:cxn ang="0">
                  <a:pos x="226" y="207"/>
                </a:cxn>
                <a:cxn ang="0">
                  <a:pos x="336" y="176"/>
                </a:cxn>
                <a:cxn ang="0">
                  <a:pos x="410" y="157"/>
                </a:cxn>
                <a:cxn ang="0">
                  <a:pos x="419" y="179"/>
                </a:cxn>
                <a:cxn ang="0">
                  <a:pos x="423" y="226"/>
                </a:cxn>
                <a:cxn ang="0">
                  <a:pos x="467" y="275"/>
                </a:cxn>
                <a:cxn ang="0">
                  <a:pos x="649" y="481"/>
                </a:cxn>
                <a:cxn ang="0">
                  <a:pos x="704" y="503"/>
                </a:cxn>
                <a:cxn ang="0">
                  <a:pos x="779" y="479"/>
                </a:cxn>
                <a:cxn ang="0">
                  <a:pos x="837" y="419"/>
                </a:cxn>
                <a:cxn ang="0">
                  <a:pos x="851" y="354"/>
                </a:cxn>
                <a:cxn ang="0">
                  <a:pos x="840" y="200"/>
                </a:cxn>
                <a:cxn ang="0">
                  <a:pos x="841" y="68"/>
                </a:cxn>
                <a:cxn ang="0">
                  <a:pos x="986" y="30"/>
                </a:cxn>
                <a:cxn ang="0">
                  <a:pos x="1075" y="0"/>
                </a:cxn>
                <a:cxn ang="0">
                  <a:pos x="1116" y="7"/>
                </a:cxn>
                <a:cxn ang="0">
                  <a:pos x="1195" y="75"/>
                </a:cxn>
                <a:cxn ang="0">
                  <a:pos x="1241" y="135"/>
                </a:cxn>
                <a:cxn ang="0">
                  <a:pos x="1313" y="188"/>
                </a:cxn>
                <a:cxn ang="0">
                  <a:pos x="1351" y="209"/>
                </a:cxn>
                <a:cxn ang="0">
                  <a:pos x="1421" y="202"/>
                </a:cxn>
                <a:cxn ang="0">
                  <a:pos x="1520" y="174"/>
                </a:cxn>
                <a:cxn ang="0">
                  <a:pos x="1574" y="189"/>
                </a:cxn>
                <a:cxn ang="0">
                  <a:pos x="1651" y="245"/>
                </a:cxn>
                <a:cxn ang="0">
                  <a:pos x="1680" y="305"/>
                </a:cxn>
                <a:cxn ang="0">
                  <a:pos x="1684" y="399"/>
                </a:cxn>
                <a:cxn ang="0">
                  <a:pos x="1706" y="454"/>
                </a:cxn>
                <a:cxn ang="0">
                  <a:pos x="1780" y="542"/>
                </a:cxn>
                <a:cxn ang="0">
                  <a:pos x="1832" y="612"/>
                </a:cxn>
                <a:cxn ang="0">
                  <a:pos x="1848" y="665"/>
                </a:cxn>
                <a:cxn ang="0">
                  <a:pos x="1767" y="903"/>
                </a:cxn>
                <a:cxn ang="0">
                  <a:pos x="1761" y="951"/>
                </a:cxn>
                <a:cxn ang="0">
                  <a:pos x="1754" y="982"/>
                </a:cxn>
                <a:cxn ang="0">
                  <a:pos x="1710" y="1002"/>
                </a:cxn>
                <a:cxn ang="0">
                  <a:pos x="1611" y="983"/>
                </a:cxn>
                <a:cxn ang="0">
                  <a:pos x="1560" y="995"/>
                </a:cxn>
                <a:cxn ang="0">
                  <a:pos x="1537" y="1027"/>
                </a:cxn>
                <a:cxn ang="0">
                  <a:pos x="1494" y="1040"/>
                </a:cxn>
                <a:cxn ang="0">
                  <a:pos x="1359" y="995"/>
                </a:cxn>
                <a:cxn ang="0">
                  <a:pos x="1262" y="908"/>
                </a:cxn>
                <a:cxn ang="0">
                  <a:pos x="1195" y="869"/>
                </a:cxn>
                <a:cxn ang="0">
                  <a:pos x="1091" y="837"/>
                </a:cxn>
                <a:cxn ang="0">
                  <a:pos x="1016" y="780"/>
                </a:cxn>
                <a:cxn ang="0">
                  <a:pos x="921" y="794"/>
                </a:cxn>
                <a:cxn ang="0">
                  <a:pos x="847" y="803"/>
                </a:cxn>
                <a:cxn ang="0">
                  <a:pos x="796" y="798"/>
                </a:cxn>
                <a:cxn ang="0">
                  <a:pos x="762" y="814"/>
                </a:cxn>
                <a:cxn ang="0">
                  <a:pos x="683" y="815"/>
                </a:cxn>
                <a:cxn ang="0">
                  <a:pos x="496" y="812"/>
                </a:cxn>
                <a:cxn ang="0">
                  <a:pos x="299" y="810"/>
                </a:cxn>
                <a:cxn ang="0">
                  <a:pos x="220" y="828"/>
                </a:cxn>
                <a:cxn ang="0">
                  <a:pos x="174" y="869"/>
                </a:cxn>
              </a:cxnLst>
              <a:rect l="0" t="0" r="r" b="b"/>
              <a:pathLst>
                <a:path w="1851" h="1040">
                  <a:moveTo>
                    <a:pt x="25" y="950"/>
                  </a:moveTo>
                  <a:lnTo>
                    <a:pt x="22" y="930"/>
                  </a:lnTo>
                  <a:lnTo>
                    <a:pt x="21" y="912"/>
                  </a:lnTo>
                  <a:lnTo>
                    <a:pt x="21" y="893"/>
                  </a:lnTo>
                  <a:lnTo>
                    <a:pt x="24" y="872"/>
                  </a:lnTo>
                  <a:lnTo>
                    <a:pt x="13" y="827"/>
                  </a:lnTo>
                  <a:lnTo>
                    <a:pt x="5" y="788"/>
                  </a:lnTo>
                  <a:lnTo>
                    <a:pt x="3" y="770"/>
                  </a:lnTo>
                  <a:lnTo>
                    <a:pt x="2" y="753"/>
                  </a:lnTo>
                  <a:lnTo>
                    <a:pt x="0" y="736"/>
                  </a:lnTo>
                  <a:lnTo>
                    <a:pt x="2" y="720"/>
                  </a:lnTo>
                  <a:lnTo>
                    <a:pt x="3" y="704"/>
                  </a:lnTo>
                  <a:lnTo>
                    <a:pt x="5" y="688"/>
                  </a:lnTo>
                  <a:lnTo>
                    <a:pt x="11" y="673"/>
                  </a:lnTo>
                  <a:lnTo>
                    <a:pt x="16" y="656"/>
                  </a:lnTo>
                  <a:lnTo>
                    <a:pt x="24" y="639"/>
                  </a:lnTo>
                  <a:lnTo>
                    <a:pt x="31" y="621"/>
                  </a:lnTo>
                  <a:lnTo>
                    <a:pt x="43" y="601"/>
                  </a:lnTo>
                  <a:lnTo>
                    <a:pt x="55" y="582"/>
                  </a:lnTo>
                  <a:lnTo>
                    <a:pt x="65" y="565"/>
                  </a:lnTo>
                  <a:lnTo>
                    <a:pt x="73" y="548"/>
                  </a:lnTo>
                  <a:lnTo>
                    <a:pt x="78" y="530"/>
                  </a:lnTo>
                  <a:lnTo>
                    <a:pt x="83" y="513"/>
                  </a:lnTo>
                  <a:lnTo>
                    <a:pt x="90" y="478"/>
                  </a:lnTo>
                  <a:lnTo>
                    <a:pt x="93" y="443"/>
                  </a:lnTo>
                  <a:lnTo>
                    <a:pt x="96" y="425"/>
                  </a:lnTo>
                  <a:lnTo>
                    <a:pt x="99" y="408"/>
                  </a:lnTo>
                  <a:lnTo>
                    <a:pt x="103" y="391"/>
                  </a:lnTo>
                  <a:lnTo>
                    <a:pt x="106" y="376"/>
                  </a:lnTo>
                  <a:lnTo>
                    <a:pt x="113" y="359"/>
                  </a:lnTo>
                  <a:lnTo>
                    <a:pt x="119" y="343"/>
                  </a:lnTo>
                  <a:lnTo>
                    <a:pt x="128" y="328"/>
                  </a:lnTo>
                  <a:lnTo>
                    <a:pt x="140" y="314"/>
                  </a:lnTo>
                  <a:lnTo>
                    <a:pt x="162" y="283"/>
                  </a:lnTo>
                  <a:lnTo>
                    <a:pt x="183" y="248"/>
                  </a:lnTo>
                  <a:lnTo>
                    <a:pt x="195" y="232"/>
                  </a:lnTo>
                  <a:lnTo>
                    <a:pt x="206" y="219"/>
                  </a:lnTo>
                  <a:lnTo>
                    <a:pt x="213" y="214"/>
                  </a:lnTo>
                  <a:lnTo>
                    <a:pt x="219" y="210"/>
                  </a:lnTo>
                  <a:lnTo>
                    <a:pt x="226" y="207"/>
                  </a:lnTo>
                  <a:lnTo>
                    <a:pt x="233" y="206"/>
                  </a:lnTo>
                  <a:lnTo>
                    <a:pt x="252" y="204"/>
                  </a:lnTo>
                  <a:lnTo>
                    <a:pt x="277" y="196"/>
                  </a:lnTo>
                  <a:lnTo>
                    <a:pt x="306" y="187"/>
                  </a:lnTo>
                  <a:lnTo>
                    <a:pt x="336" y="176"/>
                  </a:lnTo>
                  <a:lnTo>
                    <a:pt x="364" y="166"/>
                  </a:lnTo>
                  <a:lnTo>
                    <a:pt x="389" y="160"/>
                  </a:lnTo>
                  <a:lnTo>
                    <a:pt x="399" y="157"/>
                  </a:lnTo>
                  <a:lnTo>
                    <a:pt x="407" y="157"/>
                  </a:lnTo>
                  <a:lnTo>
                    <a:pt x="410" y="157"/>
                  </a:lnTo>
                  <a:lnTo>
                    <a:pt x="412" y="158"/>
                  </a:lnTo>
                  <a:lnTo>
                    <a:pt x="413" y="158"/>
                  </a:lnTo>
                  <a:lnTo>
                    <a:pt x="415" y="161"/>
                  </a:lnTo>
                  <a:lnTo>
                    <a:pt x="417" y="170"/>
                  </a:lnTo>
                  <a:lnTo>
                    <a:pt x="419" y="179"/>
                  </a:lnTo>
                  <a:lnTo>
                    <a:pt x="419" y="188"/>
                  </a:lnTo>
                  <a:lnTo>
                    <a:pt x="419" y="198"/>
                  </a:lnTo>
                  <a:lnTo>
                    <a:pt x="419" y="207"/>
                  </a:lnTo>
                  <a:lnTo>
                    <a:pt x="420" y="217"/>
                  </a:lnTo>
                  <a:lnTo>
                    <a:pt x="423" y="226"/>
                  </a:lnTo>
                  <a:lnTo>
                    <a:pt x="426" y="235"/>
                  </a:lnTo>
                  <a:lnTo>
                    <a:pt x="434" y="245"/>
                  </a:lnTo>
                  <a:lnTo>
                    <a:pt x="445" y="255"/>
                  </a:lnTo>
                  <a:lnTo>
                    <a:pt x="455" y="266"/>
                  </a:lnTo>
                  <a:lnTo>
                    <a:pt x="467" y="275"/>
                  </a:lnTo>
                  <a:lnTo>
                    <a:pt x="490" y="296"/>
                  </a:lnTo>
                  <a:lnTo>
                    <a:pt x="509" y="316"/>
                  </a:lnTo>
                  <a:lnTo>
                    <a:pt x="614" y="448"/>
                  </a:lnTo>
                  <a:lnTo>
                    <a:pt x="630" y="463"/>
                  </a:lnTo>
                  <a:lnTo>
                    <a:pt x="649" y="481"/>
                  </a:lnTo>
                  <a:lnTo>
                    <a:pt x="660" y="489"/>
                  </a:lnTo>
                  <a:lnTo>
                    <a:pt x="670" y="496"/>
                  </a:lnTo>
                  <a:lnTo>
                    <a:pt x="680" y="502"/>
                  </a:lnTo>
                  <a:lnTo>
                    <a:pt x="688" y="503"/>
                  </a:lnTo>
                  <a:lnTo>
                    <a:pt x="704" y="503"/>
                  </a:lnTo>
                  <a:lnTo>
                    <a:pt x="719" y="502"/>
                  </a:lnTo>
                  <a:lnTo>
                    <a:pt x="735" y="499"/>
                  </a:lnTo>
                  <a:lnTo>
                    <a:pt x="749" y="495"/>
                  </a:lnTo>
                  <a:lnTo>
                    <a:pt x="765" y="487"/>
                  </a:lnTo>
                  <a:lnTo>
                    <a:pt x="779" y="479"/>
                  </a:lnTo>
                  <a:lnTo>
                    <a:pt x="793" y="469"/>
                  </a:lnTo>
                  <a:lnTo>
                    <a:pt x="806" y="457"/>
                  </a:lnTo>
                  <a:lnTo>
                    <a:pt x="818" y="446"/>
                  </a:lnTo>
                  <a:lnTo>
                    <a:pt x="828" y="432"/>
                  </a:lnTo>
                  <a:lnTo>
                    <a:pt x="837" y="419"/>
                  </a:lnTo>
                  <a:lnTo>
                    <a:pt x="845" y="403"/>
                  </a:lnTo>
                  <a:lnTo>
                    <a:pt x="849" y="391"/>
                  </a:lnTo>
                  <a:lnTo>
                    <a:pt x="851" y="378"/>
                  </a:lnTo>
                  <a:lnTo>
                    <a:pt x="851" y="365"/>
                  </a:lnTo>
                  <a:lnTo>
                    <a:pt x="851" y="354"/>
                  </a:lnTo>
                  <a:lnTo>
                    <a:pt x="850" y="328"/>
                  </a:lnTo>
                  <a:lnTo>
                    <a:pt x="847" y="302"/>
                  </a:lnTo>
                  <a:lnTo>
                    <a:pt x="846" y="267"/>
                  </a:lnTo>
                  <a:lnTo>
                    <a:pt x="844" y="233"/>
                  </a:lnTo>
                  <a:lnTo>
                    <a:pt x="840" y="200"/>
                  </a:lnTo>
                  <a:lnTo>
                    <a:pt x="836" y="165"/>
                  </a:lnTo>
                  <a:lnTo>
                    <a:pt x="836" y="140"/>
                  </a:lnTo>
                  <a:lnTo>
                    <a:pt x="836" y="115"/>
                  </a:lnTo>
                  <a:lnTo>
                    <a:pt x="838" y="91"/>
                  </a:lnTo>
                  <a:lnTo>
                    <a:pt x="841" y="68"/>
                  </a:lnTo>
                  <a:lnTo>
                    <a:pt x="841" y="68"/>
                  </a:lnTo>
                  <a:lnTo>
                    <a:pt x="919" y="55"/>
                  </a:lnTo>
                  <a:lnTo>
                    <a:pt x="941" y="49"/>
                  </a:lnTo>
                  <a:lnTo>
                    <a:pt x="963" y="40"/>
                  </a:lnTo>
                  <a:lnTo>
                    <a:pt x="986" y="30"/>
                  </a:lnTo>
                  <a:lnTo>
                    <a:pt x="1008" y="21"/>
                  </a:lnTo>
                  <a:lnTo>
                    <a:pt x="1031" y="12"/>
                  </a:lnTo>
                  <a:lnTo>
                    <a:pt x="1053" y="4"/>
                  </a:lnTo>
                  <a:lnTo>
                    <a:pt x="1064" y="1"/>
                  </a:lnTo>
                  <a:lnTo>
                    <a:pt x="1075" y="0"/>
                  </a:lnTo>
                  <a:lnTo>
                    <a:pt x="1086" y="0"/>
                  </a:lnTo>
                  <a:lnTo>
                    <a:pt x="1097" y="0"/>
                  </a:lnTo>
                  <a:lnTo>
                    <a:pt x="1103" y="1"/>
                  </a:lnTo>
                  <a:lnTo>
                    <a:pt x="1109" y="4"/>
                  </a:lnTo>
                  <a:lnTo>
                    <a:pt x="1116" y="7"/>
                  </a:lnTo>
                  <a:lnTo>
                    <a:pt x="1122" y="11"/>
                  </a:lnTo>
                  <a:lnTo>
                    <a:pt x="1136" y="20"/>
                  </a:lnTo>
                  <a:lnTo>
                    <a:pt x="1149" y="30"/>
                  </a:lnTo>
                  <a:lnTo>
                    <a:pt x="1175" y="55"/>
                  </a:lnTo>
                  <a:lnTo>
                    <a:pt x="1195" y="75"/>
                  </a:lnTo>
                  <a:lnTo>
                    <a:pt x="1209" y="96"/>
                  </a:lnTo>
                  <a:lnTo>
                    <a:pt x="1219" y="113"/>
                  </a:lnTo>
                  <a:lnTo>
                    <a:pt x="1224" y="121"/>
                  </a:lnTo>
                  <a:lnTo>
                    <a:pt x="1232" y="128"/>
                  </a:lnTo>
                  <a:lnTo>
                    <a:pt x="1241" y="135"/>
                  </a:lnTo>
                  <a:lnTo>
                    <a:pt x="1253" y="143"/>
                  </a:lnTo>
                  <a:lnTo>
                    <a:pt x="1270" y="152"/>
                  </a:lnTo>
                  <a:lnTo>
                    <a:pt x="1285" y="163"/>
                  </a:lnTo>
                  <a:lnTo>
                    <a:pt x="1300" y="175"/>
                  </a:lnTo>
                  <a:lnTo>
                    <a:pt x="1313" y="188"/>
                  </a:lnTo>
                  <a:lnTo>
                    <a:pt x="1320" y="193"/>
                  </a:lnTo>
                  <a:lnTo>
                    <a:pt x="1328" y="198"/>
                  </a:lnTo>
                  <a:lnTo>
                    <a:pt x="1336" y="202"/>
                  </a:lnTo>
                  <a:lnTo>
                    <a:pt x="1344" y="206"/>
                  </a:lnTo>
                  <a:lnTo>
                    <a:pt x="1351" y="209"/>
                  </a:lnTo>
                  <a:lnTo>
                    <a:pt x="1360" y="211"/>
                  </a:lnTo>
                  <a:lnTo>
                    <a:pt x="1371" y="211"/>
                  </a:lnTo>
                  <a:lnTo>
                    <a:pt x="1381" y="211"/>
                  </a:lnTo>
                  <a:lnTo>
                    <a:pt x="1402" y="207"/>
                  </a:lnTo>
                  <a:lnTo>
                    <a:pt x="1421" y="202"/>
                  </a:lnTo>
                  <a:lnTo>
                    <a:pt x="1441" y="196"/>
                  </a:lnTo>
                  <a:lnTo>
                    <a:pt x="1460" y="189"/>
                  </a:lnTo>
                  <a:lnTo>
                    <a:pt x="1480" y="183"/>
                  </a:lnTo>
                  <a:lnTo>
                    <a:pt x="1499" y="178"/>
                  </a:lnTo>
                  <a:lnTo>
                    <a:pt x="1520" y="174"/>
                  </a:lnTo>
                  <a:lnTo>
                    <a:pt x="1541" y="172"/>
                  </a:lnTo>
                  <a:lnTo>
                    <a:pt x="1541" y="172"/>
                  </a:lnTo>
                  <a:lnTo>
                    <a:pt x="1546" y="179"/>
                  </a:lnTo>
                  <a:lnTo>
                    <a:pt x="1559" y="183"/>
                  </a:lnTo>
                  <a:lnTo>
                    <a:pt x="1574" y="189"/>
                  </a:lnTo>
                  <a:lnTo>
                    <a:pt x="1590" y="200"/>
                  </a:lnTo>
                  <a:lnTo>
                    <a:pt x="1607" y="210"/>
                  </a:lnTo>
                  <a:lnTo>
                    <a:pt x="1623" y="223"/>
                  </a:lnTo>
                  <a:lnTo>
                    <a:pt x="1638" y="235"/>
                  </a:lnTo>
                  <a:lnTo>
                    <a:pt x="1651" y="245"/>
                  </a:lnTo>
                  <a:lnTo>
                    <a:pt x="1660" y="255"/>
                  </a:lnTo>
                  <a:lnTo>
                    <a:pt x="1669" y="267"/>
                  </a:lnTo>
                  <a:lnTo>
                    <a:pt x="1675" y="279"/>
                  </a:lnTo>
                  <a:lnTo>
                    <a:pt x="1679" y="292"/>
                  </a:lnTo>
                  <a:lnTo>
                    <a:pt x="1680" y="305"/>
                  </a:lnTo>
                  <a:lnTo>
                    <a:pt x="1682" y="332"/>
                  </a:lnTo>
                  <a:lnTo>
                    <a:pt x="1680" y="360"/>
                  </a:lnTo>
                  <a:lnTo>
                    <a:pt x="1680" y="373"/>
                  </a:lnTo>
                  <a:lnTo>
                    <a:pt x="1682" y="386"/>
                  </a:lnTo>
                  <a:lnTo>
                    <a:pt x="1684" y="399"/>
                  </a:lnTo>
                  <a:lnTo>
                    <a:pt x="1688" y="411"/>
                  </a:lnTo>
                  <a:lnTo>
                    <a:pt x="1691" y="422"/>
                  </a:lnTo>
                  <a:lnTo>
                    <a:pt x="1696" y="433"/>
                  </a:lnTo>
                  <a:lnTo>
                    <a:pt x="1701" y="443"/>
                  </a:lnTo>
                  <a:lnTo>
                    <a:pt x="1706" y="454"/>
                  </a:lnTo>
                  <a:lnTo>
                    <a:pt x="1719" y="473"/>
                  </a:lnTo>
                  <a:lnTo>
                    <a:pt x="1734" y="491"/>
                  </a:lnTo>
                  <a:lnTo>
                    <a:pt x="1748" y="508"/>
                  </a:lnTo>
                  <a:lnTo>
                    <a:pt x="1765" y="525"/>
                  </a:lnTo>
                  <a:lnTo>
                    <a:pt x="1780" y="542"/>
                  </a:lnTo>
                  <a:lnTo>
                    <a:pt x="1794" y="559"/>
                  </a:lnTo>
                  <a:lnTo>
                    <a:pt x="1809" y="575"/>
                  </a:lnTo>
                  <a:lnTo>
                    <a:pt x="1822" y="592"/>
                  </a:lnTo>
                  <a:lnTo>
                    <a:pt x="1827" y="603"/>
                  </a:lnTo>
                  <a:lnTo>
                    <a:pt x="1832" y="612"/>
                  </a:lnTo>
                  <a:lnTo>
                    <a:pt x="1837" y="622"/>
                  </a:lnTo>
                  <a:lnTo>
                    <a:pt x="1840" y="632"/>
                  </a:lnTo>
                  <a:lnTo>
                    <a:pt x="1844" y="643"/>
                  </a:lnTo>
                  <a:lnTo>
                    <a:pt x="1846" y="653"/>
                  </a:lnTo>
                  <a:lnTo>
                    <a:pt x="1848" y="665"/>
                  </a:lnTo>
                  <a:lnTo>
                    <a:pt x="1848" y="678"/>
                  </a:lnTo>
                  <a:lnTo>
                    <a:pt x="1851" y="815"/>
                  </a:lnTo>
                  <a:lnTo>
                    <a:pt x="1851" y="815"/>
                  </a:lnTo>
                  <a:lnTo>
                    <a:pt x="1772" y="897"/>
                  </a:lnTo>
                  <a:lnTo>
                    <a:pt x="1767" y="903"/>
                  </a:lnTo>
                  <a:lnTo>
                    <a:pt x="1763" y="910"/>
                  </a:lnTo>
                  <a:lnTo>
                    <a:pt x="1762" y="916"/>
                  </a:lnTo>
                  <a:lnTo>
                    <a:pt x="1761" y="924"/>
                  </a:lnTo>
                  <a:lnTo>
                    <a:pt x="1759" y="938"/>
                  </a:lnTo>
                  <a:lnTo>
                    <a:pt x="1761" y="951"/>
                  </a:lnTo>
                  <a:lnTo>
                    <a:pt x="1761" y="959"/>
                  </a:lnTo>
                  <a:lnTo>
                    <a:pt x="1759" y="965"/>
                  </a:lnTo>
                  <a:lnTo>
                    <a:pt x="1759" y="970"/>
                  </a:lnTo>
                  <a:lnTo>
                    <a:pt x="1757" y="977"/>
                  </a:lnTo>
                  <a:lnTo>
                    <a:pt x="1754" y="982"/>
                  </a:lnTo>
                  <a:lnTo>
                    <a:pt x="1750" y="987"/>
                  </a:lnTo>
                  <a:lnTo>
                    <a:pt x="1744" y="992"/>
                  </a:lnTo>
                  <a:lnTo>
                    <a:pt x="1736" y="996"/>
                  </a:lnTo>
                  <a:lnTo>
                    <a:pt x="1723" y="1000"/>
                  </a:lnTo>
                  <a:lnTo>
                    <a:pt x="1710" y="1002"/>
                  </a:lnTo>
                  <a:lnTo>
                    <a:pt x="1696" y="1000"/>
                  </a:lnTo>
                  <a:lnTo>
                    <a:pt x="1682" y="999"/>
                  </a:lnTo>
                  <a:lnTo>
                    <a:pt x="1653" y="992"/>
                  </a:lnTo>
                  <a:lnTo>
                    <a:pt x="1625" y="986"/>
                  </a:lnTo>
                  <a:lnTo>
                    <a:pt x="1611" y="983"/>
                  </a:lnTo>
                  <a:lnTo>
                    <a:pt x="1596" y="983"/>
                  </a:lnTo>
                  <a:lnTo>
                    <a:pt x="1583" y="985"/>
                  </a:lnTo>
                  <a:lnTo>
                    <a:pt x="1572" y="989"/>
                  </a:lnTo>
                  <a:lnTo>
                    <a:pt x="1565" y="991"/>
                  </a:lnTo>
                  <a:lnTo>
                    <a:pt x="1560" y="995"/>
                  </a:lnTo>
                  <a:lnTo>
                    <a:pt x="1555" y="1000"/>
                  </a:lnTo>
                  <a:lnTo>
                    <a:pt x="1550" y="1005"/>
                  </a:lnTo>
                  <a:lnTo>
                    <a:pt x="1544" y="1012"/>
                  </a:lnTo>
                  <a:lnTo>
                    <a:pt x="1541" y="1020"/>
                  </a:lnTo>
                  <a:lnTo>
                    <a:pt x="1537" y="1027"/>
                  </a:lnTo>
                  <a:lnTo>
                    <a:pt x="1533" y="1038"/>
                  </a:lnTo>
                  <a:lnTo>
                    <a:pt x="1524" y="1039"/>
                  </a:lnTo>
                  <a:lnTo>
                    <a:pt x="1515" y="1040"/>
                  </a:lnTo>
                  <a:lnTo>
                    <a:pt x="1504" y="1040"/>
                  </a:lnTo>
                  <a:lnTo>
                    <a:pt x="1494" y="1040"/>
                  </a:lnTo>
                  <a:lnTo>
                    <a:pt x="1472" y="1039"/>
                  </a:lnTo>
                  <a:lnTo>
                    <a:pt x="1452" y="1040"/>
                  </a:lnTo>
                  <a:lnTo>
                    <a:pt x="1452" y="1040"/>
                  </a:lnTo>
                  <a:lnTo>
                    <a:pt x="1395" y="1021"/>
                  </a:lnTo>
                  <a:lnTo>
                    <a:pt x="1359" y="995"/>
                  </a:lnTo>
                  <a:lnTo>
                    <a:pt x="1326" y="969"/>
                  </a:lnTo>
                  <a:lnTo>
                    <a:pt x="1309" y="956"/>
                  </a:lnTo>
                  <a:lnTo>
                    <a:pt x="1293" y="942"/>
                  </a:lnTo>
                  <a:lnTo>
                    <a:pt x="1278" y="926"/>
                  </a:lnTo>
                  <a:lnTo>
                    <a:pt x="1262" y="908"/>
                  </a:lnTo>
                  <a:lnTo>
                    <a:pt x="1253" y="899"/>
                  </a:lnTo>
                  <a:lnTo>
                    <a:pt x="1243" y="891"/>
                  </a:lnTo>
                  <a:lnTo>
                    <a:pt x="1231" y="884"/>
                  </a:lnTo>
                  <a:lnTo>
                    <a:pt x="1219" y="878"/>
                  </a:lnTo>
                  <a:lnTo>
                    <a:pt x="1195" y="869"/>
                  </a:lnTo>
                  <a:lnTo>
                    <a:pt x="1167" y="862"/>
                  </a:lnTo>
                  <a:lnTo>
                    <a:pt x="1142" y="855"/>
                  </a:lnTo>
                  <a:lnTo>
                    <a:pt x="1114" y="847"/>
                  </a:lnTo>
                  <a:lnTo>
                    <a:pt x="1103" y="844"/>
                  </a:lnTo>
                  <a:lnTo>
                    <a:pt x="1091" y="837"/>
                  </a:lnTo>
                  <a:lnTo>
                    <a:pt x="1079" y="831"/>
                  </a:lnTo>
                  <a:lnTo>
                    <a:pt x="1069" y="823"/>
                  </a:lnTo>
                  <a:lnTo>
                    <a:pt x="1043" y="799"/>
                  </a:lnTo>
                  <a:lnTo>
                    <a:pt x="1025" y="785"/>
                  </a:lnTo>
                  <a:lnTo>
                    <a:pt x="1016" y="780"/>
                  </a:lnTo>
                  <a:lnTo>
                    <a:pt x="1004" y="776"/>
                  </a:lnTo>
                  <a:lnTo>
                    <a:pt x="990" y="774"/>
                  </a:lnTo>
                  <a:lnTo>
                    <a:pt x="971" y="772"/>
                  </a:lnTo>
                  <a:lnTo>
                    <a:pt x="949" y="784"/>
                  </a:lnTo>
                  <a:lnTo>
                    <a:pt x="921" y="794"/>
                  </a:lnTo>
                  <a:lnTo>
                    <a:pt x="907" y="799"/>
                  </a:lnTo>
                  <a:lnTo>
                    <a:pt x="894" y="803"/>
                  </a:lnTo>
                  <a:lnTo>
                    <a:pt x="881" y="806"/>
                  </a:lnTo>
                  <a:lnTo>
                    <a:pt x="868" y="807"/>
                  </a:lnTo>
                  <a:lnTo>
                    <a:pt x="847" y="803"/>
                  </a:lnTo>
                  <a:lnTo>
                    <a:pt x="827" y="797"/>
                  </a:lnTo>
                  <a:lnTo>
                    <a:pt x="816" y="796"/>
                  </a:lnTo>
                  <a:lnTo>
                    <a:pt x="806" y="796"/>
                  </a:lnTo>
                  <a:lnTo>
                    <a:pt x="801" y="796"/>
                  </a:lnTo>
                  <a:lnTo>
                    <a:pt x="796" y="798"/>
                  </a:lnTo>
                  <a:lnTo>
                    <a:pt x="790" y="801"/>
                  </a:lnTo>
                  <a:lnTo>
                    <a:pt x="785" y="803"/>
                  </a:lnTo>
                  <a:lnTo>
                    <a:pt x="778" y="810"/>
                  </a:lnTo>
                  <a:lnTo>
                    <a:pt x="770" y="812"/>
                  </a:lnTo>
                  <a:lnTo>
                    <a:pt x="762" y="814"/>
                  </a:lnTo>
                  <a:lnTo>
                    <a:pt x="755" y="815"/>
                  </a:lnTo>
                  <a:lnTo>
                    <a:pt x="741" y="812"/>
                  </a:lnTo>
                  <a:lnTo>
                    <a:pt x="723" y="811"/>
                  </a:lnTo>
                  <a:lnTo>
                    <a:pt x="702" y="812"/>
                  </a:lnTo>
                  <a:lnTo>
                    <a:pt x="683" y="815"/>
                  </a:lnTo>
                  <a:lnTo>
                    <a:pt x="664" y="818"/>
                  </a:lnTo>
                  <a:lnTo>
                    <a:pt x="643" y="819"/>
                  </a:lnTo>
                  <a:lnTo>
                    <a:pt x="595" y="818"/>
                  </a:lnTo>
                  <a:lnTo>
                    <a:pt x="546" y="815"/>
                  </a:lnTo>
                  <a:lnTo>
                    <a:pt x="496" y="812"/>
                  </a:lnTo>
                  <a:lnTo>
                    <a:pt x="447" y="809"/>
                  </a:lnTo>
                  <a:lnTo>
                    <a:pt x="398" y="807"/>
                  </a:lnTo>
                  <a:lnTo>
                    <a:pt x="349" y="807"/>
                  </a:lnTo>
                  <a:lnTo>
                    <a:pt x="324" y="809"/>
                  </a:lnTo>
                  <a:lnTo>
                    <a:pt x="299" y="810"/>
                  </a:lnTo>
                  <a:lnTo>
                    <a:pt x="276" y="812"/>
                  </a:lnTo>
                  <a:lnTo>
                    <a:pt x="252" y="816"/>
                  </a:lnTo>
                  <a:lnTo>
                    <a:pt x="241" y="819"/>
                  </a:lnTo>
                  <a:lnTo>
                    <a:pt x="231" y="823"/>
                  </a:lnTo>
                  <a:lnTo>
                    <a:pt x="220" y="828"/>
                  </a:lnTo>
                  <a:lnTo>
                    <a:pt x="211" y="834"/>
                  </a:lnTo>
                  <a:lnTo>
                    <a:pt x="201" y="842"/>
                  </a:lnTo>
                  <a:lnTo>
                    <a:pt x="192" y="850"/>
                  </a:lnTo>
                  <a:lnTo>
                    <a:pt x="183" y="859"/>
                  </a:lnTo>
                  <a:lnTo>
                    <a:pt x="174" y="869"/>
                  </a:lnTo>
                  <a:lnTo>
                    <a:pt x="140" y="910"/>
                  </a:lnTo>
                  <a:lnTo>
                    <a:pt x="110" y="947"/>
                  </a:lnTo>
                  <a:lnTo>
                    <a:pt x="25" y="950"/>
                  </a:lnTo>
                  <a:lnTo>
                    <a:pt x="25" y="95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13" name="Freeform 192">
              <a:extLst>
                <a:ext uri="{FF2B5EF4-FFF2-40B4-BE49-F238E27FC236}">
                  <a16:creationId xmlns:a16="http://schemas.microsoft.com/office/drawing/2014/main" id="{BB7BE38C-293C-73D7-4C3F-FB952DB49A92}"/>
                </a:ext>
              </a:extLst>
            </p:cNvPr>
            <p:cNvSpPr>
              <a:spLocks noEditPoints="1"/>
            </p:cNvSpPr>
            <p:nvPr/>
          </p:nvSpPr>
          <p:spPr bwMode="auto">
            <a:xfrm>
              <a:off x="4660768" y="2555643"/>
              <a:ext cx="875174" cy="1669570"/>
            </a:xfrm>
            <a:custGeom>
              <a:avLst/>
              <a:gdLst/>
              <a:ahLst/>
              <a:cxnLst>
                <a:cxn ang="0">
                  <a:pos x="2586" y="256"/>
                </a:cxn>
                <a:cxn ang="0">
                  <a:pos x="2701" y="80"/>
                </a:cxn>
                <a:cxn ang="0">
                  <a:pos x="2867" y="0"/>
                </a:cxn>
                <a:cxn ang="0">
                  <a:pos x="1681" y="2022"/>
                </a:cxn>
                <a:cxn ang="0">
                  <a:pos x="1745" y="1918"/>
                </a:cxn>
                <a:cxn ang="0">
                  <a:pos x="2063" y="1513"/>
                </a:cxn>
                <a:cxn ang="0">
                  <a:pos x="1588" y="1280"/>
                </a:cxn>
                <a:cxn ang="0">
                  <a:pos x="1628" y="1102"/>
                </a:cxn>
                <a:cxn ang="0">
                  <a:pos x="1882" y="833"/>
                </a:cxn>
                <a:cxn ang="0">
                  <a:pos x="1539" y="714"/>
                </a:cxn>
                <a:cxn ang="0">
                  <a:pos x="1388" y="1031"/>
                </a:cxn>
                <a:cxn ang="0">
                  <a:pos x="1237" y="1151"/>
                </a:cxn>
                <a:cxn ang="0">
                  <a:pos x="1176" y="1347"/>
                </a:cxn>
                <a:cxn ang="0">
                  <a:pos x="1062" y="1541"/>
                </a:cxn>
                <a:cxn ang="0">
                  <a:pos x="1046" y="1772"/>
                </a:cxn>
                <a:cxn ang="0">
                  <a:pos x="1142" y="2071"/>
                </a:cxn>
                <a:cxn ang="0">
                  <a:pos x="917" y="2251"/>
                </a:cxn>
                <a:cxn ang="0">
                  <a:pos x="1110" y="2372"/>
                </a:cxn>
                <a:cxn ang="0">
                  <a:pos x="1312" y="2522"/>
                </a:cxn>
                <a:cxn ang="0">
                  <a:pos x="1417" y="2821"/>
                </a:cxn>
                <a:cxn ang="0">
                  <a:pos x="1225" y="3053"/>
                </a:cxn>
                <a:cxn ang="0">
                  <a:pos x="984" y="3144"/>
                </a:cxn>
                <a:cxn ang="0">
                  <a:pos x="695" y="3238"/>
                </a:cxn>
                <a:cxn ang="0">
                  <a:pos x="751" y="3529"/>
                </a:cxn>
                <a:cxn ang="0">
                  <a:pos x="347" y="3672"/>
                </a:cxn>
                <a:cxn ang="0">
                  <a:pos x="524" y="3766"/>
                </a:cxn>
                <a:cxn ang="0">
                  <a:pos x="846" y="4016"/>
                </a:cxn>
                <a:cxn ang="0">
                  <a:pos x="908" y="4087"/>
                </a:cxn>
                <a:cxn ang="0">
                  <a:pos x="361" y="4179"/>
                </a:cxn>
                <a:cxn ang="0">
                  <a:pos x="105" y="4416"/>
                </a:cxn>
                <a:cxn ang="0">
                  <a:pos x="449" y="4387"/>
                </a:cxn>
                <a:cxn ang="0">
                  <a:pos x="837" y="4367"/>
                </a:cxn>
                <a:cxn ang="0">
                  <a:pos x="1175" y="4448"/>
                </a:cxn>
                <a:cxn ang="0">
                  <a:pos x="1464" y="4496"/>
                </a:cxn>
                <a:cxn ang="0">
                  <a:pos x="2058" y="4536"/>
                </a:cxn>
                <a:cxn ang="0">
                  <a:pos x="2041" y="4280"/>
                </a:cxn>
                <a:cxn ang="0">
                  <a:pos x="2373" y="3854"/>
                </a:cxn>
                <a:cxn ang="0">
                  <a:pos x="1964" y="3630"/>
                </a:cxn>
                <a:cxn ang="0">
                  <a:pos x="2080" y="3266"/>
                </a:cxn>
                <a:cxn ang="0">
                  <a:pos x="1852" y="2648"/>
                </a:cxn>
                <a:cxn ang="0">
                  <a:pos x="2058" y="725"/>
                </a:cxn>
                <a:cxn ang="0">
                  <a:pos x="2012" y="751"/>
                </a:cxn>
                <a:cxn ang="0">
                  <a:pos x="600" y="2575"/>
                </a:cxn>
                <a:cxn ang="0">
                  <a:pos x="741" y="2484"/>
                </a:cxn>
                <a:cxn ang="0">
                  <a:pos x="650" y="2045"/>
                </a:cxn>
                <a:cxn ang="0">
                  <a:pos x="287" y="2075"/>
                </a:cxn>
                <a:cxn ang="0">
                  <a:pos x="234" y="2425"/>
                </a:cxn>
                <a:cxn ang="0">
                  <a:pos x="1014" y="2598"/>
                </a:cxn>
                <a:cxn ang="0">
                  <a:pos x="957" y="803"/>
                </a:cxn>
                <a:cxn ang="0">
                  <a:pos x="1254" y="653"/>
                </a:cxn>
                <a:cxn ang="0">
                  <a:pos x="1008" y="881"/>
                </a:cxn>
                <a:cxn ang="0">
                  <a:pos x="848" y="978"/>
                </a:cxn>
                <a:cxn ang="0">
                  <a:pos x="749" y="1161"/>
                </a:cxn>
                <a:cxn ang="0">
                  <a:pos x="1041" y="1061"/>
                </a:cxn>
                <a:cxn ang="0">
                  <a:pos x="1075" y="1313"/>
                </a:cxn>
                <a:cxn ang="0">
                  <a:pos x="888" y="1496"/>
                </a:cxn>
                <a:cxn ang="0">
                  <a:pos x="751" y="1812"/>
                </a:cxn>
                <a:cxn ang="0">
                  <a:pos x="730" y="1885"/>
                </a:cxn>
                <a:cxn ang="0">
                  <a:pos x="991" y="1911"/>
                </a:cxn>
                <a:cxn ang="0">
                  <a:pos x="904" y="1942"/>
                </a:cxn>
                <a:cxn ang="0">
                  <a:pos x="1009" y="2045"/>
                </a:cxn>
                <a:cxn ang="0">
                  <a:pos x="1054" y="1890"/>
                </a:cxn>
                <a:cxn ang="0">
                  <a:pos x="848" y="5075"/>
                </a:cxn>
              </a:cxnLst>
              <a:rect l="0" t="0" r="r" b="b"/>
              <a:pathLst>
                <a:path w="2874" h="5114">
                  <a:moveTo>
                    <a:pt x="2705" y="168"/>
                  </a:moveTo>
                  <a:lnTo>
                    <a:pt x="2707" y="184"/>
                  </a:lnTo>
                  <a:lnTo>
                    <a:pt x="2712" y="198"/>
                  </a:lnTo>
                  <a:lnTo>
                    <a:pt x="2712" y="204"/>
                  </a:lnTo>
                  <a:lnTo>
                    <a:pt x="2711" y="211"/>
                  </a:lnTo>
                  <a:lnTo>
                    <a:pt x="2709" y="214"/>
                  </a:lnTo>
                  <a:lnTo>
                    <a:pt x="2706" y="217"/>
                  </a:lnTo>
                  <a:lnTo>
                    <a:pt x="2702" y="220"/>
                  </a:lnTo>
                  <a:lnTo>
                    <a:pt x="2697" y="224"/>
                  </a:lnTo>
                  <a:lnTo>
                    <a:pt x="2694" y="227"/>
                  </a:lnTo>
                  <a:lnTo>
                    <a:pt x="2692" y="229"/>
                  </a:lnTo>
                  <a:lnTo>
                    <a:pt x="2690" y="232"/>
                  </a:lnTo>
                  <a:lnTo>
                    <a:pt x="2690" y="234"/>
                  </a:lnTo>
                  <a:lnTo>
                    <a:pt x="2690" y="242"/>
                  </a:lnTo>
                  <a:lnTo>
                    <a:pt x="2692" y="249"/>
                  </a:lnTo>
                  <a:lnTo>
                    <a:pt x="2694" y="256"/>
                  </a:lnTo>
                  <a:lnTo>
                    <a:pt x="2694" y="264"/>
                  </a:lnTo>
                  <a:lnTo>
                    <a:pt x="2694" y="268"/>
                  </a:lnTo>
                  <a:lnTo>
                    <a:pt x="2693" y="272"/>
                  </a:lnTo>
                  <a:lnTo>
                    <a:pt x="2692" y="276"/>
                  </a:lnTo>
                  <a:lnTo>
                    <a:pt x="2688" y="280"/>
                  </a:lnTo>
                  <a:lnTo>
                    <a:pt x="2671" y="295"/>
                  </a:lnTo>
                  <a:lnTo>
                    <a:pt x="2654" y="311"/>
                  </a:lnTo>
                  <a:lnTo>
                    <a:pt x="2645" y="325"/>
                  </a:lnTo>
                  <a:lnTo>
                    <a:pt x="2637" y="342"/>
                  </a:lnTo>
                  <a:lnTo>
                    <a:pt x="2631" y="361"/>
                  </a:lnTo>
                  <a:lnTo>
                    <a:pt x="2626" y="377"/>
                  </a:lnTo>
                  <a:lnTo>
                    <a:pt x="2622" y="388"/>
                  </a:lnTo>
                  <a:lnTo>
                    <a:pt x="2614" y="412"/>
                  </a:lnTo>
                  <a:lnTo>
                    <a:pt x="2610" y="422"/>
                  </a:lnTo>
                  <a:lnTo>
                    <a:pt x="2605" y="429"/>
                  </a:lnTo>
                  <a:lnTo>
                    <a:pt x="2604" y="430"/>
                  </a:lnTo>
                  <a:lnTo>
                    <a:pt x="2601" y="429"/>
                  </a:lnTo>
                  <a:lnTo>
                    <a:pt x="2600" y="426"/>
                  </a:lnTo>
                  <a:lnTo>
                    <a:pt x="2598" y="422"/>
                  </a:lnTo>
                  <a:lnTo>
                    <a:pt x="2597" y="413"/>
                  </a:lnTo>
                  <a:lnTo>
                    <a:pt x="2598" y="404"/>
                  </a:lnTo>
                  <a:lnTo>
                    <a:pt x="2601" y="395"/>
                  </a:lnTo>
                  <a:lnTo>
                    <a:pt x="2604" y="386"/>
                  </a:lnTo>
                  <a:lnTo>
                    <a:pt x="2611" y="361"/>
                  </a:lnTo>
                  <a:lnTo>
                    <a:pt x="2621" y="337"/>
                  </a:lnTo>
                  <a:lnTo>
                    <a:pt x="2630" y="312"/>
                  </a:lnTo>
                  <a:lnTo>
                    <a:pt x="2636" y="287"/>
                  </a:lnTo>
                  <a:lnTo>
                    <a:pt x="2636" y="282"/>
                  </a:lnTo>
                  <a:lnTo>
                    <a:pt x="2636" y="277"/>
                  </a:lnTo>
                  <a:lnTo>
                    <a:pt x="2635" y="273"/>
                  </a:lnTo>
                  <a:lnTo>
                    <a:pt x="2633" y="271"/>
                  </a:lnTo>
                  <a:lnTo>
                    <a:pt x="2628" y="265"/>
                  </a:lnTo>
                  <a:lnTo>
                    <a:pt x="2622" y="263"/>
                  </a:lnTo>
                  <a:lnTo>
                    <a:pt x="2606" y="260"/>
                  </a:lnTo>
                  <a:lnTo>
                    <a:pt x="2589" y="258"/>
                  </a:lnTo>
                  <a:lnTo>
                    <a:pt x="2586" y="256"/>
                  </a:lnTo>
                  <a:lnTo>
                    <a:pt x="2583" y="255"/>
                  </a:lnTo>
                  <a:lnTo>
                    <a:pt x="2579" y="252"/>
                  </a:lnTo>
                  <a:lnTo>
                    <a:pt x="2576" y="250"/>
                  </a:lnTo>
                  <a:lnTo>
                    <a:pt x="2573" y="242"/>
                  </a:lnTo>
                  <a:lnTo>
                    <a:pt x="2570" y="236"/>
                  </a:lnTo>
                  <a:lnTo>
                    <a:pt x="2569" y="228"/>
                  </a:lnTo>
                  <a:lnTo>
                    <a:pt x="2571" y="221"/>
                  </a:lnTo>
                  <a:lnTo>
                    <a:pt x="2574" y="219"/>
                  </a:lnTo>
                  <a:lnTo>
                    <a:pt x="2576" y="217"/>
                  </a:lnTo>
                  <a:lnTo>
                    <a:pt x="2580" y="216"/>
                  </a:lnTo>
                  <a:lnTo>
                    <a:pt x="2584" y="215"/>
                  </a:lnTo>
                  <a:lnTo>
                    <a:pt x="2601" y="217"/>
                  </a:lnTo>
                  <a:lnTo>
                    <a:pt x="2619" y="220"/>
                  </a:lnTo>
                  <a:lnTo>
                    <a:pt x="2628" y="221"/>
                  </a:lnTo>
                  <a:lnTo>
                    <a:pt x="2637" y="221"/>
                  </a:lnTo>
                  <a:lnTo>
                    <a:pt x="2645" y="220"/>
                  </a:lnTo>
                  <a:lnTo>
                    <a:pt x="2653" y="217"/>
                  </a:lnTo>
                  <a:lnTo>
                    <a:pt x="2657" y="212"/>
                  </a:lnTo>
                  <a:lnTo>
                    <a:pt x="2661" y="208"/>
                  </a:lnTo>
                  <a:lnTo>
                    <a:pt x="2662" y="203"/>
                  </a:lnTo>
                  <a:lnTo>
                    <a:pt x="2662" y="199"/>
                  </a:lnTo>
                  <a:lnTo>
                    <a:pt x="2662" y="194"/>
                  </a:lnTo>
                  <a:lnTo>
                    <a:pt x="2661" y="189"/>
                  </a:lnTo>
                  <a:lnTo>
                    <a:pt x="2659" y="185"/>
                  </a:lnTo>
                  <a:lnTo>
                    <a:pt x="2655" y="180"/>
                  </a:lnTo>
                  <a:lnTo>
                    <a:pt x="2641" y="162"/>
                  </a:lnTo>
                  <a:lnTo>
                    <a:pt x="2627" y="146"/>
                  </a:lnTo>
                  <a:lnTo>
                    <a:pt x="2622" y="136"/>
                  </a:lnTo>
                  <a:lnTo>
                    <a:pt x="2613" y="123"/>
                  </a:lnTo>
                  <a:lnTo>
                    <a:pt x="2611" y="118"/>
                  </a:lnTo>
                  <a:lnTo>
                    <a:pt x="2611" y="111"/>
                  </a:lnTo>
                  <a:lnTo>
                    <a:pt x="2613" y="110"/>
                  </a:lnTo>
                  <a:lnTo>
                    <a:pt x="2615" y="107"/>
                  </a:lnTo>
                  <a:lnTo>
                    <a:pt x="2619" y="106"/>
                  </a:lnTo>
                  <a:lnTo>
                    <a:pt x="2623" y="105"/>
                  </a:lnTo>
                  <a:lnTo>
                    <a:pt x="2628" y="105"/>
                  </a:lnTo>
                  <a:lnTo>
                    <a:pt x="2635" y="103"/>
                  </a:lnTo>
                  <a:lnTo>
                    <a:pt x="2640" y="102"/>
                  </a:lnTo>
                  <a:lnTo>
                    <a:pt x="2645" y="100"/>
                  </a:lnTo>
                  <a:lnTo>
                    <a:pt x="2650" y="90"/>
                  </a:lnTo>
                  <a:lnTo>
                    <a:pt x="2657" y="81"/>
                  </a:lnTo>
                  <a:lnTo>
                    <a:pt x="2662" y="76"/>
                  </a:lnTo>
                  <a:lnTo>
                    <a:pt x="2668" y="70"/>
                  </a:lnTo>
                  <a:lnTo>
                    <a:pt x="2676" y="63"/>
                  </a:lnTo>
                  <a:lnTo>
                    <a:pt x="2684" y="61"/>
                  </a:lnTo>
                  <a:lnTo>
                    <a:pt x="2687" y="59"/>
                  </a:lnTo>
                  <a:lnTo>
                    <a:pt x="2689" y="59"/>
                  </a:lnTo>
                  <a:lnTo>
                    <a:pt x="2692" y="61"/>
                  </a:lnTo>
                  <a:lnTo>
                    <a:pt x="2694" y="62"/>
                  </a:lnTo>
                  <a:lnTo>
                    <a:pt x="2698" y="67"/>
                  </a:lnTo>
                  <a:lnTo>
                    <a:pt x="2701" y="72"/>
                  </a:lnTo>
                  <a:lnTo>
                    <a:pt x="2701" y="80"/>
                  </a:lnTo>
                  <a:lnTo>
                    <a:pt x="2700" y="88"/>
                  </a:lnTo>
                  <a:lnTo>
                    <a:pt x="2697" y="97"/>
                  </a:lnTo>
                  <a:lnTo>
                    <a:pt x="2694" y="105"/>
                  </a:lnTo>
                  <a:lnTo>
                    <a:pt x="2693" y="115"/>
                  </a:lnTo>
                  <a:lnTo>
                    <a:pt x="2693" y="124"/>
                  </a:lnTo>
                  <a:lnTo>
                    <a:pt x="2693" y="135"/>
                  </a:lnTo>
                  <a:lnTo>
                    <a:pt x="2694" y="145"/>
                  </a:lnTo>
                  <a:lnTo>
                    <a:pt x="2705" y="168"/>
                  </a:lnTo>
                  <a:close/>
                  <a:moveTo>
                    <a:pt x="2742" y="120"/>
                  </a:moveTo>
                  <a:lnTo>
                    <a:pt x="2744" y="107"/>
                  </a:lnTo>
                  <a:lnTo>
                    <a:pt x="2746" y="93"/>
                  </a:lnTo>
                  <a:lnTo>
                    <a:pt x="2747" y="81"/>
                  </a:lnTo>
                  <a:lnTo>
                    <a:pt x="2753" y="68"/>
                  </a:lnTo>
                  <a:lnTo>
                    <a:pt x="2757" y="62"/>
                  </a:lnTo>
                  <a:lnTo>
                    <a:pt x="2760" y="57"/>
                  </a:lnTo>
                  <a:lnTo>
                    <a:pt x="2766" y="53"/>
                  </a:lnTo>
                  <a:lnTo>
                    <a:pt x="2771" y="50"/>
                  </a:lnTo>
                  <a:lnTo>
                    <a:pt x="2776" y="49"/>
                  </a:lnTo>
                  <a:lnTo>
                    <a:pt x="2780" y="49"/>
                  </a:lnTo>
                  <a:lnTo>
                    <a:pt x="2782" y="50"/>
                  </a:lnTo>
                  <a:lnTo>
                    <a:pt x="2785" y="52"/>
                  </a:lnTo>
                  <a:lnTo>
                    <a:pt x="2785" y="54"/>
                  </a:lnTo>
                  <a:lnTo>
                    <a:pt x="2785" y="57"/>
                  </a:lnTo>
                  <a:lnTo>
                    <a:pt x="2785" y="61"/>
                  </a:lnTo>
                  <a:lnTo>
                    <a:pt x="2784" y="66"/>
                  </a:lnTo>
                  <a:lnTo>
                    <a:pt x="2779" y="79"/>
                  </a:lnTo>
                  <a:lnTo>
                    <a:pt x="2775" y="93"/>
                  </a:lnTo>
                  <a:lnTo>
                    <a:pt x="2772" y="107"/>
                  </a:lnTo>
                  <a:lnTo>
                    <a:pt x="2769" y="120"/>
                  </a:lnTo>
                  <a:lnTo>
                    <a:pt x="2768" y="125"/>
                  </a:lnTo>
                  <a:lnTo>
                    <a:pt x="2767" y="131"/>
                  </a:lnTo>
                  <a:lnTo>
                    <a:pt x="2766" y="135"/>
                  </a:lnTo>
                  <a:lnTo>
                    <a:pt x="2762" y="138"/>
                  </a:lnTo>
                  <a:lnTo>
                    <a:pt x="2759" y="141"/>
                  </a:lnTo>
                  <a:lnTo>
                    <a:pt x="2755" y="142"/>
                  </a:lnTo>
                  <a:lnTo>
                    <a:pt x="2753" y="142"/>
                  </a:lnTo>
                  <a:lnTo>
                    <a:pt x="2750" y="141"/>
                  </a:lnTo>
                  <a:lnTo>
                    <a:pt x="2747" y="140"/>
                  </a:lnTo>
                  <a:lnTo>
                    <a:pt x="2745" y="138"/>
                  </a:lnTo>
                  <a:lnTo>
                    <a:pt x="2744" y="135"/>
                  </a:lnTo>
                  <a:lnTo>
                    <a:pt x="2744" y="131"/>
                  </a:lnTo>
                  <a:lnTo>
                    <a:pt x="2742" y="120"/>
                  </a:lnTo>
                  <a:close/>
                  <a:moveTo>
                    <a:pt x="2833" y="41"/>
                  </a:moveTo>
                  <a:lnTo>
                    <a:pt x="2834" y="35"/>
                  </a:lnTo>
                  <a:lnTo>
                    <a:pt x="2837" y="30"/>
                  </a:lnTo>
                  <a:lnTo>
                    <a:pt x="2841" y="26"/>
                  </a:lnTo>
                  <a:lnTo>
                    <a:pt x="2845" y="21"/>
                  </a:lnTo>
                  <a:lnTo>
                    <a:pt x="2849" y="14"/>
                  </a:lnTo>
                  <a:lnTo>
                    <a:pt x="2855" y="6"/>
                  </a:lnTo>
                  <a:lnTo>
                    <a:pt x="2859" y="4"/>
                  </a:lnTo>
                  <a:lnTo>
                    <a:pt x="2863" y="1"/>
                  </a:lnTo>
                  <a:lnTo>
                    <a:pt x="2867" y="0"/>
                  </a:lnTo>
                  <a:lnTo>
                    <a:pt x="2871" y="1"/>
                  </a:lnTo>
                  <a:lnTo>
                    <a:pt x="2873" y="5"/>
                  </a:lnTo>
                  <a:lnTo>
                    <a:pt x="2874" y="11"/>
                  </a:lnTo>
                  <a:lnTo>
                    <a:pt x="2873" y="19"/>
                  </a:lnTo>
                  <a:lnTo>
                    <a:pt x="2873" y="23"/>
                  </a:lnTo>
                  <a:lnTo>
                    <a:pt x="2867" y="33"/>
                  </a:lnTo>
                  <a:lnTo>
                    <a:pt x="2861" y="43"/>
                  </a:lnTo>
                  <a:lnTo>
                    <a:pt x="2858" y="48"/>
                  </a:lnTo>
                  <a:lnTo>
                    <a:pt x="2854" y="53"/>
                  </a:lnTo>
                  <a:lnTo>
                    <a:pt x="2851" y="57"/>
                  </a:lnTo>
                  <a:lnTo>
                    <a:pt x="2849" y="61"/>
                  </a:lnTo>
                  <a:lnTo>
                    <a:pt x="2846" y="63"/>
                  </a:lnTo>
                  <a:lnTo>
                    <a:pt x="2842" y="66"/>
                  </a:lnTo>
                  <a:lnTo>
                    <a:pt x="2839" y="66"/>
                  </a:lnTo>
                  <a:lnTo>
                    <a:pt x="2837" y="66"/>
                  </a:lnTo>
                  <a:lnTo>
                    <a:pt x="2834" y="65"/>
                  </a:lnTo>
                  <a:lnTo>
                    <a:pt x="2833" y="63"/>
                  </a:lnTo>
                  <a:lnTo>
                    <a:pt x="2830" y="58"/>
                  </a:lnTo>
                  <a:lnTo>
                    <a:pt x="2829" y="54"/>
                  </a:lnTo>
                  <a:lnTo>
                    <a:pt x="2833" y="41"/>
                  </a:lnTo>
                  <a:close/>
                  <a:moveTo>
                    <a:pt x="1845" y="2588"/>
                  </a:moveTo>
                  <a:lnTo>
                    <a:pt x="1843" y="2549"/>
                  </a:lnTo>
                  <a:lnTo>
                    <a:pt x="1842" y="2508"/>
                  </a:lnTo>
                  <a:lnTo>
                    <a:pt x="1843" y="2487"/>
                  </a:lnTo>
                  <a:lnTo>
                    <a:pt x="1845" y="2468"/>
                  </a:lnTo>
                  <a:lnTo>
                    <a:pt x="1848" y="2448"/>
                  </a:lnTo>
                  <a:lnTo>
                    <a:pt x="1855" y="2429"/>
                  </a:lnTo>
                  <a:lnTo>
                    <a:pt x="1860" y="2414"/>
                  </a:lnTo>
                  <a:lnTo>
                    <a:pt x="1864" y="2399"/>
                  </a:lnTo>
                  <a:lnTo>
                    <a:pt x="1867" y="2385"/>
                  </a:lnTo>
                  <a:lnTo>
                    <a:pt x="1869" y="2369"/>
                  </a:lnTo>
                  <a:lnTo>
                    <a:pt x="1872" y="2339"/>
                  </a:lnTo>
                  <a:lnTo>
                    <a:pt x="1872" y="2307"/>
                  </a:lnTo>
                  <a:lnTo>
                    <a:pt x="1870" y="2291"/>
                  </a:lnTo>
                  <a:lnTo>
                    <a:pt x="1869" y="2276"/>
                  </a:lnTo>
                  <a:lnTo>
                    <a:pt x="1867" y="2262"/>
                  </a:lnTo>
                  <a:lnTo>
                    <a:pt x="1863" y="2247"/>
                  </a:lnTo>
                  <a:lnTo>
                    <a:pt x="1857" y="2233"/>
                  </a:lnTo>
                  <a:lnTo>
                    <a:pt x="1851" y="2220"/>
                  </a:lnTo>
                  <a:lnTo>
                    <a:pt x="1845" y="2207"/>
                  </a:lnTo>
                  <a:lnTo>
                    <a:pt x="1838" y="2194"/>
                  </a:lnTo>
                  <a:lnTo>
                    <a:pt x="1821" y="2170"/>
                  </a:lnTo>
                  <a:lnTo>
                    <a:pt x="1803" y="2146"/>
                  </a:lnTo>
                  <a:lnTo>
                    <a:pt x="1782" y="2124"/>
                  </a:lnTo>
                  <a:lnTo>
                    <a:pt x="1763" y="2102"/>
                  </a:lnTo>
                  <a:lnTo>
                    <a:pt x="1727" y="2063"/>
                  </a:lnTo>
                  <a:lnTo>
                    <a:pt x="1718" y="2050"/>
                  </a:lnTo>
                  <a:lnTo>
                    <a:pt x="1710" y="2040"/>
                  </a:lnTo>
                  <a:lnTo>
                    <a:pt x="1702" y="2032"/>
                  </a:lnTo>
                  <a:lnTo>
                    <a:pt x="1694" y="2027"/>
                  </a:lnTo>
                  <a:lnTo>
                    <a:pt x="1688" y="2023"/>
                  </a:lnTo>
                  <a:lnTo>
                    <a:pt x="1681" y="2022"/>
                  </a:lnTo>
                  <a:lnTo>
                    <a:pt x="1675" y="2022"/>
                  </a:lnTo>
                  <a:lnTo>
                    <a:pt x="1667" y="2023"/>
                  </a:lnTo>
                  <a:lnTo>
                    <a:pt x="1653" y="2027"/>
                  </a:lnTo>
                  <a:lnTo>
                    <a:pt x="1636" y="2032"/>
                  </a:lnTo>
                  <a:lnTo>
                    <a:pt x="1627" y="2035"/>
                  </a:lnTo>
                  <a:lnTo>
                    <a:pt x="1616" y="2036"/>
                  </a:lnTo>
                  <a:lnTo>
                    <a:pt x="1605" y="2036"/>
                  </a:lnTo>
                  <a:lnTo>
                    <a:pt x="1593" y="2036"/>
                  </a:lnTo>
                  <a:lnTo>
                    <a:pt x="1587" y="2035"/>
                  </a:lnTo>
                  <a:lnTo>
                    <a:pt x="1578" y="2032"/>
                  </a:lnTo>
                  <a:lnTo>
                    <a:pt x="1567" y="2027"/>
                  </a:lnTo>
                  <a:lnTo>
                    <a:pt x="1556" y="2022"/>
                  </a:lnTo>
                  <a:lnTo>
                    <a:pt x="1531" y="2008"/>
                  </a:lnTo>
                  <a:lnTo>
                    <a:pt x="1504" y="1991"/>
                  </a:lnTo>
                  <a:lnTo>
                    <a:pt x="1479" y="1971"/>
                  </a:lnTo>
                  <a:lnTo>
                    <a:pt x="1457" y="1955"/>
                  </a:lnTo>
                  <a:lnTo>
                    <a:pt x="1449" y="1946"/>
                  </a:lnTo>
                  <a:lnTo>
                    <a:pt x="1443" y="1938"/>
                  </a:lnTo>
                  <a:lnTo>
                    <a:pt x="1439" y="1931"/>
                  </a:lnTo>
                  <a:lnTo>
                    <a:pt x="1438" y="1926"/>
                  </a:lnTo>
                  <a:lnTo>
                    <a:pt x="1445" y="1926"/>
                  </a:lnTo>
                  <a:lnTo>
                    <a:pt x="1453" y="1927"/>
                  </a:lnTo>
                  <a:lnTo>
                    <a:pt x="1464" y="1930"/>
                  </a:lnTo>
                  <a:lnTo>
                    <a:pt x="1474" y="1934"/>
                  </a:lnTo>
                  <a:lnTo>
                    <a:pt x="1496" y="1946"/>
                  </a:lnTo>
                  <a:lnTo>
                    <a:pt x="1519" y="1957"/>
                  </a:lnTo>
                  <a:lnTo>
                    <a:pt x="1531" y="1962"/>
                  </a:lnTo>
                  <a:lnTo>
                    <a:pt x="1541" y="1966"/>
                  </a:lnTo>
                  <a:lnTo>
                    <a:pt x="1552" y="1970"/>
                  </a:lnTo>
                  <a:lnTo>
                    <a:pt x="1562" y="1971"/>
                  </a:lnTo>
                  <a:lnTo>
                    <a:pt x="1567" y="1971"/>
                  </a:lnTo>
                  <a:lnTo>
                    <a:pt x="1571" y="1970"/>
                  </a:lnTo>
                  <a:lnTo>
                    <a:pt x="1575" y="1969"/>
                  </a:lnTo>
                  <a:lnTo>
                    <a:pt x="1579" y="1966"/>
                  </a:lnTo>
                  <a:lnTo>
                    <a:pt x="1583" y="1964"/>
                  </a:lnTo>
                  <a:lnTo>
                    <a:pt x="1587" y="1961"/>
                  </a:lnTo>
                  <a:lnTo>
                    <a:pt x="1589" y="1956"/>
                  </a:lnTo>
                  <a:lnTo>
                    <a:pt x="1592" y="1951"/>
                  </a:lnTo>
                  <a:lnTo>
                    <a:pt x="1594" y="1947"/>
                  </a:lnTo>
                  <a:lnTo>
                    <a:pt x="1597" y="1943"/>
                  </a:lnTo>
                  <a:lnTo>
                    <a:pt x="1601" y="1940"/>
                  </a:lnTo>
                  <a:lnTo>
                    <a:pt x="1605" y="1938"/>
                  </a:lnTo>
                  <a:lnTo>
                    <a:pt x="1615" y="1934"/>
                  </a:lnTo>
                  <a:lnTo>
                    <a:pt x="1628" y="1931"/>
                  </a:lnTo>
                  <a:lnTo>
                    <a:pt x="1655" y="1929"/>
                  </a:lnTo>
                  <a:lnTo>
                    <a:pt x="1685" y="1929"/>
                  </a:lnTo>
                  <a:lnTo>
                    <a:pt x="1712" y="1929"/>
                  </a:lnTo>
                  <a:lnTo>
                    <a:pt x="1733" y="1927"/>
                  </a:lnTo>
                  <a:lnTo>
                    <a:pt x="1740" y="1926"/>
                  </a:lnTo>
                  <a:lnTo>
                    <a:pt x="1745" y="1924"/>
                  </a:lnTo>
                  <a:lnTo>
                    <a:pt x="1745" y="1921"/>
                  </a:lnTo>
                  <a:lnTo>
                    <a:pt x="1745" y="1918"/>
                  </a:lnTo>
                  <a:lnTo>
                    <a:pt x="1743" y="1916"/>
                  </a:lnTo>
                  <a:lnTo>
                    <a:pt x="1742" y="1913"/>
                  </a:lnTo>
                  <a:lnTo>
                    <a:pt x="1723" y="1883"/>
                  </a:lnTo>
                  <a:lnTo>
                    <a:pt x="1714" y="1867"/>
                  </a:lnTo>
                  <a:lnTo>
                    <a:pt x="1711" y="1864"/>
                  </a:lnTo>
                  <a:lnTo>
                    <a:pt x="1708" y="1861"/>
                  </a:lnTo>
                  <a:lnTo>
                    <a:pt x="1705" y="1860"/>
                  </a:lnTo>
                  <a:lnTo>
                    <a:pt x="1698" y="1857"/>
                  </a:lnTo>
                  <a:lnTo>
                    <a:pt x="1683" y="1855"/>
                  </a:lnTo>
                  <a:lnTo>
                    <a:pt x="1658" y="1851"/>
                  </a:lnTo>
                  <a:lnTo>
                    <a:pt x="1637" y="1847"/>
                  </a:lnTo>
                  <a:lnTo>
                    <a:pt x="1624" y="1844"/>
                  </a:lnTo>
                  <a:lnTo>
                    <a:pt x="1615" y="1841"/>
                  </a:lnTo>
                  <a:lnTo>
                    <a:pt x="1611" y="1838"/>
                  </a:lnTo>
                  <a:lnTo>
                    <a:pt x="1610" y="1835"/>
                  </a:lnTo>
                  <a:lnTo>
                    <a:pt x="1610" y="1834"/>
                  </a:lnTo>
                  <a:lnTo>
                    <a:pt x="1611" y="1833"/>
                  </a:lnTo>
                  <a:lnTo>
                    <a:pt x="1614" y="1832"/>
                  </a:lnTo>
                  <a:lnTo>
                    <a:pt x="1620" y="1829"/>
                  </a:lnTo>
                  <a:lnTo>
                    <a:pt x="1628" y="1826"/>
                  </a:lnTo>
                  <a:lnTo>
                    <a:pt x="1650" y="1822"/>
                  </a:lnTo>
                  <a:lnTo>
                    <a:pt x="1675" y="1820"/>
                  </a:lnTo>
                  <a:lnTo>
                    <a:pt x="1686" y="1819"/>
                  </a:lnTo>
                  <a:lnTo>
                    <a:pt x="1697" y="1820"/>
                  </a:lnTo>
                  <a:lnTo>
                    <a:pt x="1706" y="1820"/>
                  </a:lnTo>
                  <a:lnTo>
                    <a:pt x="1712" y="1821"/>
                  </a:lnTo>
                  <a:lnTo>
                    <a:pt x="1718" y="1822"/>
                  </a:lnTo>
                  <a:lnTo>
                    <a:pt x="1723" y="1822"/>
                  </a:lnTo>
                  <a:lnTo>
                    <a:pt x="1729" y="1822"/>
                  </a:lnTo>
                  <a:lnTo>
                    <a:pt x="1736" y="1821"/>
                  </a:lnTo>
                  <a:lnTo>
                    <a:pt x="1749" y="1816"/>
                  </a:lnTo>
                  <a:lnTo>
                    <a:pt x="1764" y="1810"/>
                  </a:lnTo>
                  <a:lnTo>
                    <a:pt x="1780" y="1799"/>
                  </a:lnTo>
                  <a:lnTo>
                    <a:pt x="1797" y="1789"/>
                  </a:lnTo>
                  <a:lnTo>
                    <a:pt x="1813" y="1776"/>
                  </a:lnTo>
                  <a:lnTo>
                    <a:pt x="1830" y="1763"/>
                  </a:lnTo>
                  <a:lnTo>
                    <a:pt x="1865" y="1734"/>
                  </a:lnTo>
                  <a:lnTo>
                    <a:pt x="1895" y="1706"/>
                  </a:lnTo>
                  <a:lnTo>
                    <a:pt x="1922" y="1683"/>
                  </a:lnTo>
                  <a:lnTo>
                    <a:pt x="1940" y="1664"/>
                  </a:lnTo>
                  <a:lnTo>
                    <a:pt x="1953" y="1650"/>
                  </a:lnTo>
                  <a:lnTo>
                    <a:pt x="1966" y="1635"/>
                  </a:lnTo>
                  <a:lnTo>
                    <a:pt x="1977" y="1618"/>
                  </a:lnTo>
                  <a:lnTo>
                    <a:pt x="1986" y="1601"/>
                  </a:lnTo>
                  <a:lnTo>
                    <a:pt x="1996" y="1584"/>
                  </a:lnTo>
                  <a:lnTo>
                    <a:pt x="2006" y="1567"/>
                  </a:lnTo>
                  <a:lnTo>
                    <a:pt x="2018" y="1552"/>
                  </a:lnTo>
                  <a:lnTo>
                    <a:pt x="2031" y="1536"/>
                  </a:lnTo>
                  <a:lnTo>
                    <a:pt x="2039" y="1530"/>
                  </a:lnTo>
                  <a:lnTo>
                    <a:pt x="2048" y="1523"/>
                  </a:lnTo>
                  <a:lnTo>
                    <a:pt x="2056" y="1518"/>
                  </a:lnTo>
                  <a:lnTo>
                    <a:pt x="2063" y="1513"/>
                  </a:lnTo>
                  <a:lnTo>
                    <a:pt x="2080" y="1504"/>
                  </a:lnTo>
                  <a:lnTo>
                    <a:pt x="2095" y="1496"/>
                  </a:lnTo>
                  <a:lnTo>
                    <a:pt x="2101" y="1491"/>
                  </a:lnTo>
                  <a:lnTo>
                    <a:pt x="2106" y="1486"/>
                  </a:lnTo>
                  <a:lnTo>
                    <a:pt x="2110" y="1479"/>
                  </a:lnTo>
                  <a:lnTo>
                    <a:pt x="2114" y="1471"/>
                  </a:lnTo>
                  <a:lnTo>
                    <a:pt x="2117" y="1464"/>
                  </a:lnTo>
                  <a:lnTo>
                    <a:pt x="2117" y="1453"/>
                  </a:lnTo>
                  <a:lnTo>
                    <a:pt x="2117" y="1442"/>
                  </a:lnTo>
                  <a:lnTo>
                    <a:pt x="2114" y="1429"/>
                  </a:lnTo>
                  <a:lnTo>
                    <a:pt x="2111" y="1417"/>
                  </a:lnTo>
                  <a:lnTo>
                    <a:pt x="2111" y="1407"/>
                  </a:lnTo>
                  <a:lnTo>
                    <a:pt x="2114" y="1399"/>
                  </a:lnTo>
                  <a:lnTo>
                    <a:pt x="2118" y="1390"/>
                  </a:lnTo>
                  <a:lnTo>
                    <a:pt x="2120" y="1382"/>
                  </a:lnTo>
                  <a:lnTo>
                    <a:pt x="2124" y="1374"/>
                  </a:lnTo>
                  <a:lnTo>
                    <a:pt x="2127" y="1365"/>
                  </a:lnTo>
                  <a:lnTo>
                    <a:pt x="2127" y="1356"/>
                  </a:lnTo>
                  <a:lnTo>
                    <a:pt x="2127" y="1354"/>
                  </a:lnTo>
                  <a:lnTo>
                    <a:pt x="2124" y="1352"/>
                  </a:lnTo>
                  <a:lnTo>
                    <a:pt x="2120" y="1351"/>
                  </a:lnTo>
                  <a:lnTo>
                    <a:pt x="2115" y="1350"/>
                  </a:lnTo>
                  <a:lnTo>
                    <a:pt x="2102" y="1347"/>
                  </a:lnTo>
                  <a:lnTo>
                    <a:pt x="2087" y="1346"/>
                  </a:lnTo>
                  <a:lnTo>
                    <a:pt x="2071" y="1344"/>
                  </a:lnTo>
                  <a:lnTo>
                    <a:pt x="2056" y="1342"/>
                  </a:lnTo>
                  <a:lnTo>
                    <a:pt x="2043" y="1341"/>
                  </a:lnTo>
                  <a:lnTo>
                    <a:pt x="2034" y="1338"/>
                  </a:lnTo>
                  <a:lnTo>
                    <a:pt x="2016" y="1333"/>
                  </a:lnTo>
                  <a:lnTo>
                    <a:pt x="2000" y="1326"/>
                  </a:lnTo>
                  <a:lnTo>
                    <a:pt x="1986" y="1320"/>
                  </a:lnTo>
                  <a:lnTo>
                    <a:pt x="1970" y="1313"/>
                  </a:lnTo>
                  <a:lnTo>
                    <a:pt x="1955" y="1307"/>
                  </a:lnTo>
                  <a:lnTo>
                    <a:pt x="1939" y="1300"/>
                  </a:lnTo>
                  <a:lnTo>
                    <a:pt x="1922" y="1297"/>
                  </a:lnTo>
                  <a:lnTo>
                    <a:pt x="1904" y="1293"/>
                  </a:lnTo>
                  <a:lnTo>
                    <a:pt x="1890" y="1290"/>
                  </a:lnTo>
                  <a:lnTo>
                    <a:pt x="1876" y="1285"/>
                  </a:lnTo>
                  <a:lnTo>
                    <a:pt x="1863" y="1280"/>
                  </a:lnTo>
                  <a:lnTo>
                    <a:pt x="1850" y="1272"/>
                  </a:lnTo>
                  <a:lnTo>
                    <a:pt x="1837" y="1265"/>
                  </a:lnTo>
                  <a:lnTo>
                    <a:pt x="1824" y="1259"/>
                  </a:lnTo>
                  <a:lnTo>
                    <a:pt x="1810" y="1254"/>
                  </a:lnTo>
                  <a:lnTo>
                    <a:pt x="1795" y="1250"/>
                  </a:lnTo>
                  <a:lnTo>
                    <a:pt x="1778" y="1247"/>
                  </a:lnTo>
                  <a:lnTo>
                    <a:pt x="1762" y="1246"/>
                  </a:lnTo>
                  <a:lnTo>
                    <a:pt x="1745" y="1247"/>
                  </a:lnTo>
                  <a:lnTo>
                    <a:pt x="1728" y="1250"/>
                  </a:lnTo>
                  <a:lnTo>
                    <a:pt x="1693" y="1256"/>
                  </a:lnTo>
                  <a:lnTo>
                    <a:pt x="1658" y="1264"/>
                  </a:lnTo>
                  <a:lnTo>
                    <a:pt x="1623" y="1273"/>
                  </a:lnTo>
                  <a:lnTo>
                    <a:pt x="1588" y="1280"/>
                  </a:lnTo>
                  <a:lnTo>
                    <a:pt x="1571" y="1281"/>
                  </a:lnTo>
                  <a:lnTo>
                    <a:pt x="1556" y="1281"/>
                  </a:lnTo>
                  <a:lnTo>
                    <a:pt x="1539" y="1280"/>
                  </a:lnTo>
                  <a:lnTo>
                    <a:pt x="1523" y="1277"/>
                  </a:lnTo>
                  <a:lnTo>
                    <a:pt x="1523" y="1273"/>
                  </a:lnTo>
                  <a:lnTo>
                    <a:pt x="1525" y="1269"/>
                  </a:lnTo>
                  <a:lnTo>
                    <a:pt x="1526" y="1265"/>
                  </a:lnTo>
                  <a:lnTo>
                    <a:pt x="1528" y="1262"/>
                  </a:lnTo>
                  <a:lnTo>
                    <a:pt x="1535" y="1255"/>
                  </a:lnTo>
                  <a:lnTo>
                    <a:pt x="1541" y="1249"/>
                  </a:lnTo>
                  <a:lnTo>
                    <a:pt x="1557" y="1240"/>
                  </a:lnTo>
                  <a:lnTo>
                    <a:pt x="1570" y="1230"/>
                  </a:lnTo>
                  <a:lnTo>
                    <a:pt x="1576" y="1221"/>
                  </a:lnTo>
                  <a:lnTo>
                    <a:pt x="1580" y="1215"/>
                  </a:lnTo>
                  <a:lnTo>
                    <a:pt x="1582" y="1208"/>
                  </a:lnTo>
                  <a:lnTo>
                    <a:pt x="1582" y="1203"/>
                  </a:lnTo>
                  <a:lnTo>
                    <a:pt x="1583" y="1198"/>
                  </a:lnTo>
                  <a:lnTo>
                    <a:pt x="1584" y="1193"/>
                  </a:lnTo>
                  <a:lnTo>
                    <a:pt x="1588" y="1188"/>
                  </a:lnTo>
                  <a:lnTo>
                    <a:pt x="1597" y="1181"/>
                  </a:lnTo>
                  <a:lnTo>
                    <a:pt x="1604" y="1177"/>
                  </a:lnTo>
                  <a:lnTo>
                    <a:pt x="1610" y="1175"/>
                  </a:lnTo>
                  <a:lnTo>
                    <a:pt x="1615" y="1173"/>
                  </a:lnTo>
                  <a:lnTo>
                    <a:pt x="1622" y="1173"/>
                  </a:lnTo>
                  <a:lnTo>
                    <a:pt x="1633" y="1175"/>
                  </a:lnTo>
                  <a:lnTo>
                    <a:pt x="1648" y="1177"/>
                  </a:lnTo>
                  <a:lnTo>
                    <a:pt x="1657" y="1179"/>
                  </a:lnTo>
                  <a:lnTo>
                    <a:pt x="1664" y="1177"/>
                  </a:lnTo>
                  <a:lnTo>
                    <a:pt x="1673" y="1176"/>
                  </a:lnTo>
                  <a:lnTo>
                    <a:pt x="1681" y="1172"/>
                  </a:lnTo>
                  <a:lnTo>
                    <a:pt x="1688" y="1167"/>
                  </a:lnTo>
                  <a:lnTo>
                    <a:pt x="1693" y="1161"/>
                  </a:lnTo>
                  <a:lnTo>
                    <a:pt x="1696" y="1153"/>
                  </a:lnTo>
                  <a:lnTo>
                    <a:pt x="1697" y="1145"/>
                  </a:lnTo>
                  <a:lnTo>
                    <a:pt x="1676" y="1146"/>
                  </a:lnTo>
                  <a:lnTo>
                    <a:pt x="1655" y="1148"/>
                  </a:lnTo>
                  <a:lnTo>
                    <a:pt x="1645" y="1146"/>
                  </a:lnTo>
                  <a:lnTo>
                    <a:pt x="1636" y="1145"/>
                  </a:lnTo>
                  <a:lnTo>
                    <a:pt x="1627" y="1141"/>
                  </a:lnTo>
                  <a:lnTo>
                    <a:pt x="1618" y="1136"/>
                  </a:lnTo>
                  <a:lnTo>
                    <a:pt x="1606" y="1127"/>
                  </a:lnTo>
                  <a:lnTo>
                    <a:pt x="1589" y="1111"/>
                  </a:lnTo>
                  <a:lnTo>
                    <a:pt x="1582" y="1104"/>
                  </a:lnTo>
                  <a:lnTo>
                    <a:pt x="1578" y="1097"/>
                  </a:lnTo>
                  <a:lnTo>
                    <a:pt x="1576" y="1094"/>
                  </a:lnTo>
                  <a:lnTo>
                    <a:pt x="1578" y="1093"/>
                  </a:lnTo>
                  <a:lnTo>
                    <a:pt x="1579" y="1093"/>
                  </a:lnTo>
                  <a:lnTo>
                    <a:pt x="1582" y="1093"/>
                  </a:lnTo>
                  <a:lnTo>
                    <a:pt x="1593" y="1096"/>
                  </a:lnTo>
                  <a:lnTo>
                    <a:pt x="1605" y="1098"/>
                  </a:lnTo>
                  <a:lnTo>
                    <a:pt x="1616" y="1101"/>
                  </a:lnTo>
                  <a:lnTo>
                    <a:pt x="1628" y="1102"/>
                  </a:lnTo>
                  <a:lnTo>
                    <a:pt x="1636" y="1102"/>
                  </a:lnTo>
                  <a:lnTo>
                    <a:pt x="1642" y="1101"/>
                  </a:lnTo>
                  <a:lnTo>
                    <a:pt x="1649" y="1098"/>
                  </a:lnTo>
                  <a:lnTo>
                    <a:pt x="1654" y="1094"/>
                  </a:lnTo>
                  <a:lnTo>
                    <a:pt x="1664" y="1087"/>
                  </a:lnTo>
                  <a:lnTo>
                    <a:pt x="1676" y="1079"/>
                  </a:lnTo>
                  <a:lnTo>
                    <a:pt x="1692" y="1076"/>
                  </a:lnTo>
                  <a:lnTo>
                    <a:pt x="1708" y="1074"/>
                  </a:lnTo>
                  <a:lnTo>
                    <a:pt x="1720" y="1069"/>
                  </a:lnTo>
                  <a:lnTo>
                    <a:pt x="1729" y="1063"/>
                  </a:lnTo>
                  <a:lnTo>
                    <a:pt x="1737" y="1058"/>
                  </a:lnTo>
                  <a:lnTo>
                    <a:pt x="1747" y="1050"/>
                  </a:lnTo>
                  <a:lnTo>
                    <a:pt x="1782" y="1028"/>
                  </a:lnTo>
                  <a:lnTo>
                    <a:pt x="1822" y="1005"/>
                  </a:lnTo>
                  <a:lnTo>
                    <a:pt x="1845" y="995"/>
                  </a:lnTo>
                  <a:lnTo>
                    <a:pt x="1865" y="986"/>
                  </a:lnTo>
                  <a:lnTo>
                    <a:pt x="1886" y="978"/>
                  </a:lnTo>
                  <a:lnTo>
                    <a:pt x="1904" y="973"/>
                  </a:lnTo>
                  <a:lnTo>
                    <a:pt x="1925" y="969"/>
                  </a:lnTo>
                  <a:lnTo>
                    <a:pt x="1943" y="965"/>
                  </a:lnTo>
                  <a:lnTo>
                    <a:pt x="1951" y="962"/>
                  </a:lnTo>
                  <a:lnTo>
                    <a:pt x="1957" y="960"/>
                  </a:lnTo>
                  <a:lnTo>
                    <a:pt x="1964" y="957"/>
                  </a:lnTo>
                  <a:lnTo>
                    <a:pt x="1969" y="953"/>
                  </a:lnTo>
                  <a:lnTo>
                    <a:pt x="1974" y="948"/>
                  </a:lnTo>
                  <a:lnTo>
                    <a:pt x="1979" y="943"/>
                  </a:lnTo>
                  <a:lnTo>
                    <a:pt x="1983" y="938"/>
                  </a:lnTo>
                  <a:lnTo>
                    <a:pt x="1986" y="930"/>
                  </a:lnTo>
                  <a:lnTo>
                    <a:pt x="1988" y="922"/>
                  </a:lnTo>
                  <a:lnTo>
                    <a:pt x="1991" y="913"/>
                  </a:lnTo>
                  <a:lnTo>
                    <a:pt x="1992" y="903"/>
                  </a:lnTo>
                  <a:lnTo>
                    <a:pt x="1992" y="891"/>
                  </a:lnTo>
                  <a:lnTo>
                    <a:pt x="1993" y="882"/>
                  </a:lnTo>
                  <a:lnTo>
                    <a:pt x="1996" y="874"/>
                  </a:lnTo>
                  <a:lnTo>
                    <a:pt x="2000" y="865"/>
                  </a:lnTo>
                  <a:lnTo>
                    <a:pt x="2004" y="857"/>
                  </a:lnTo>
                  <a:lnTo>
                    <a:pt x="2006" y="850"/>
                  </a:lnTo>
                  <a:lnTo>
                    <a:pt x="2010" y="842"/>
                  </a:lnTo>
                  <a:lnTo>
                    <a:pt x="2013" y="833"/>
                  </a:lnTo>
                  <a:lnTo>
                    <a:pt x="2013" y="824"/>
                  </a:lnTo>
                  <a:lnTo>
                    <a:pt x="2001" y="825"/>
                  </a:lnTo>
                  <a:lnTo>
                    <a:pt x="1990" y="828"/>
                  </a:lnTo>
                  <a:lnTo>
                    <a:pt x="1979" y="831"/>
                  </a:lnTo>
                  <a:lnTo>
                    <a:pt x="1968" y="835"/>
                  </a:lnTo>
                  <a:lnTo>
                    <a:pt x="1955" y="841"/>
                  </a:lnTo>
                  <a:lnTo>
                    <a:pt x="1943" y="844"/>
                  </a:lnTo>
                  <a:lnTo>
                    <a:pt x="1931" y="846"/>
                  </a:lnTo>
                  <a:lnTo>
                    <a:pt x="1920" y="847"/>
                  </a:lnTo>
                  <a:lnTo>
                    <a:pt x="1908" y="846"/>
                  </a:lnTo>
                  <a:lnTo>
                    <a:pt x="1898" y="842"/>
                  </a:lnTo>
                  <a:lnTo>
                    <a:pt x="1890" y="837"/>
                  </a:lnTo>
                  <a:lnTo>
                    <a:pt x="1882" y="833"/>
                  </a:lnTo>
                  <a:lnTo>
                    <a:pt x="1873" y="829"/>
                  </a:lnTo>
                  <a:lnTo>
                    <a:pt x="1864" y="828"/>
                  </a:lnTo>
                  <a:lnTo>
                    <a:pt x="1857" y="828"/>
                  </a:lnTo>
                  <a:lnTo>
                    <a:pt x="1852" y="828"/>
                  </a:lnTo>
                  <a:lnTo>
                    <a:pt x="1845" y="829"/>
                  </a:lnTo>
                  <a:lnTo>
                    <a:pt x="1837" y="831"/>
                  </a:lnTo>
                  <a:lnTo>
                    <a:pt x="1832" y="833"/>
                  </a:lnTo>
                  <a:lnTo>
                    <a:pt x="1825" y="831"/>
                  </a:lnTo>
                  <a:lnTo>
                    <a:pt x="1817" y="829"/>
                  </a:lnTo>
                  <a:lnTo>
                    <a:pt x="1810" y="826"/>
                  </a:lnTo>
                  <a:lnTo>
                    <a:pt x="1794" y="819"/>
                  </a:lnTo>
                  <a:lnTo>
                    <a:pt x="1782" y="813"/>
                  </a:lnTo>
                  <a:lnTo>
                    <a:pt x="1772" y="812"/>
                  </a:lnTo>
                  <a:lnTo>
                    <a:pt x="1760" y="812"/>
                  </a:lnTo>
                  <a:lnTo>
                    <a:pt x="1749" y="813"/>
                  </a:lnTo>
                  <a:lnTo>
                    <a:pt x="1738" y="816"/>
                  </a:lnTo>
                  <a:lnTo>
                    <a:pt x="1727" y="816"/>
                  </a:lnTo>
                  <a:lnTo>
                    <a:pt x="1718" y="815"/>
                  </a:lnTo>
                  <a:lnTo>
                    <a:pt x="1712" y="813"/>
                  </a:lnTo>
                  <a:lnTo>
                    <a:pt x="1708" y="811"/>
                  </a:lnTo>
                  <a:lnTo>
                    <a:pt x="1705" y="807"/>
                  </a:lnTo>
                  <a:lnTo>
                    <a:pt x="1701" y="802"/>
                  </a:lnTo>
                  <a:lnTo>
                    <a:pt x="1693" y="791"/>
                  </a:lnTo>
                  <a:lnTo>
                    <a:pt x="1686" y="784"/>
                  </a:lnTo>
                  <a:lnTo>
                    <a:pt x="1679" y="778"/>
                  </a:lnTo>
                  <a:lnTo>
                    <a:pt x="1672" y="776"/>
                  </a:lnTo>
                  <a:lnTo>
                    <a:pt x="1664" y="774"/>
                  </a:lnTo>
                  <a:lnTo>
                    <a:pt x="1658" y="776"/>
                  </a:lnTo>
                  <a:lnTo>
                    <a:pt x="1650" y="777"/>
                  </a:lnTo>
                  <a:lnTo>
                    <a:pt x="1644" y="780"/>
                  </a:lnTo>
                  <a:lnTo>
                    <a:pt x="1631" y="786"/>
                  </a:lnTo>
                  <a:lnTo>
                    <a:pt x="1619" y="793"/>
                  </a:lnTo>
                  <a:lnTo>
                    <a:pt x="1614" y="795"/>
                  </a:lnTo>
                  <a:lnTo>
                    <a:pt x="1610" y="796"/>
                  </a:lnTo>
                  <a:lnTo>
                    <a:pt x="1606" y="796"/>
                  </a:lnTo>
                  <a:lnTo>
                    <a:pt x="1602" y="795"/>
                  </a:lnTo>
                  <a:lnTo>
                    <a:pt x="1596" y="787"/>
                  </a:lnTo>
                  <a:lnTo>
                    <a:pt x="1591" y="780"/>
                  </a:lnTo>
                  <a:lnTo>
                    <a:pt x="1587" y="771"/>
                  </a:lnTo>
                  <a:lnTo>
                    <a:pt x="1583" y="762"/>
                  </a:lnTo>
                  <a:lnTo>
                    <a:pt x="1578" y="742"/>
                  </a:lnTo>
                  <a:lnTo>
                    <a:pt x="1572" y="724"/>
                  </a:lnTo>
                  <a:lnTo>
                    <a:pt x="1570" y="716"/>
                  </a:lnTo>
                  <a:lnTo>
                    <a:pt x="1567" y="711"/>
                  </a:lnTo>
                  <a:lnTo>
                    <a:pt x="1565" y="707"/>
                  </a:lnTo>
                  <a:lnTo>
                    <a:pt x="1562" y="705"/>
                  </a:lnTo>
                  <a:lnTo>
                    <a:pt x="1559" y="702"/>
                  </a:lnTo>
                  <a:lnTo>
                    <a:pt x="1557" y="701"/>
                  </a:lnTo>
                  <a:lnTo>
                    <a:pt x="1554" y="701"/>
                  </a:lnTo>
                  <a:lnTo>
                    <a:pt x="1550" y="702"/>
                  </a:lnTo>
                  <a:lnTo>
                    <a:pt x="1545" y="706"/>
                  </a:lnTo>
                  <a:lnTo>
                    <a:pt x="1539" y="714"/>
                  </a:lnTo>
                  <a:lnTo>
                    <a:pt x="1532" y="723"/>
                  </a:lnTo>
                  <a:lnTo>
                    <a:pt x="1526" y="734"/>
                  </a:lnTo>
                  <a:lnTo>
                    <a:pt x="1514" y="759"/>
                  </a:lnTo>
                  <a:lnTo>
                    <a:pt x="1501" y="784"/>
                  </a:lnTo>
                  <a:lnTo>
                    <a:pt x="1496" y="795"/>
                  </a:lnTo>
                  <a:lnTo>
                    <a:pt x="1490" y="804"/>
                  </a:lnTo>
                  <a:lnTo>
                    <a:pt x="1484" y="812"/>
                  </a:lnTo>
                  <a:lnTo>
                    <a:pt x="1479" y="816"/>
                  </a:lnTo>
                  <a:lnTo>
                    <a:pt x="1470" y="834"/>
                  </a:lnTo>
                  <a:lnTo>
                    <a:pt x="1460" y="855"/>
                  </a:lnTo>
                  <a:lnTo>
                    <a:pt x="1457" y="859"/>
                  </a:lnTo>
                  <a:lnTo>
                    <a:pt x="1453" y="863"/>
                  </a:lnTo>
                  <a:lnTo>
                    <a:pt x="1451" y="865"/>
                  </a:lnTo>
                  <a:lnTo>
                    <a:pt x="1447" y="866"/>
                  </a:lnTo>
                  <a:lnTo>
                    <a:pt x="1443" y="868"/>
                  </a:lnTo>
                  <a:lnTo>
                    <a:pt x="1439" y="866"/>
                  </a:lnTo>
                  <a:lnTo>
                    <a:pt x="1434" y="865"/>
                  </a:lnTo>
                  <a:lnTo>
                    <a:pt x="1429" y="861"/>
                  </a:lnTo>
                  <a:lnTo>
                    <a:pt x="1425" y="857"/>
                  </a:lnTo>
                  <a:lnTo>
                    <a:pt x="1421" y="856"/>
                  </a:lnTo>
                  <a:lnTo>
                    <a:pt x="1418" y="856"/>
                  </a:lnTo>
                  <a:lnTo>
                    <a:pt x="1416" y="856"/>
                  </a:lnTo>
                  <a:lnTo>
                    <a:pt x="1413" y="857"/>
                  </a:lnTo>
                  <a:lnTo>
                    <a:pt x="1411" y="860"/>
                  </a:lnTo>
                  <a:lnTo>
                    <a:pt x="1409" y="863"/>
                  </a:lnTo>
                  <a:lnTo>
                    <a:pt x="1408" y="865"/>
                  </a:lnTo>
                  <a:lnTo>
                    <a:pt x="1407" y="881"/>
                  </a:lnTo>
                  <a:lnTo>
                    <a:pt x="1407" y="894"/>
                  </a:lnTo>
                  <a:lnTo>
                    <a:pt x="1408" y="907"/>
                  </a:lnTo>
                  <a:lnTo>
                    <a:pt x="1407" y="916"/>
                  </a:lnTo>
                  <a:lnTo>
                    <a:pt x="1404" y="922"/>
                  </a:lnTo>
                  <a:lnTo>
                    <a:pt x="1401" y="926"/>
                  </a:lnTo>
                  <a:lnTo>
                    <a:pt x="1396" y="927"/>
                  </a:lnTo>
                  <a:lnTo>
                    <a:pt x="1391" y="927"/>
                  </a:lnTo>
                  <a:lnTo>
                    <a:pt x="1386" y="927"/>
                  </a:lnTo>
                  <a:lnTo>
                    <a:pt x="1381" y="925"/>
                  </a:lnTo>
                  <a:lnTo>
                    <a:pt x="1376" y="923"/>
                  </a:lnTo>
                  <a:lnTo>
                    <a:pt x="1370" y="922"/>
                  </a:lnTo>
                  <a:lnTo>
                    <a:pt x="1366" y="922"/>
                  </a:lnTo>
                  <a:lnTo>
                    <a:pt x="1364" y="923"/>
                  </a:lnTo>
                  <a:lnTo>
                    <a:pt x="1363" y="926"/>
                  </a:lnTo>
                  <a:lnTo>
                    <a:pt x="1364" y="933"/>
                  </a:lnTo>
                  <a:lnTo>
                    <a:pt x="1365" y="940"/>
                  </a:lnTo>
                  <a:lnTo>
                    <a:pt x="1370" y="952"/>
                  </a:lnTo>
                  <a:lnTo>
                    <a:pt x="1378" y="966"/>
                  </a:lnTo>
                  <a:lnTo>
                    <a:pt x="1387" y="984"/>
                  </a:lnTo>
                  <a:lnTo>
                    <a:pt x="1391" y="992"/>
                  </a:lnTo>
                  <a:lnTo>
                    <a:pt x="1395" y="1001"/>
                  </a:lnTo>
                  <a:lnTo>
                    <a:pt x="1396" y="1009"/>
                  </a:lnTo>
                  <a:lnTo>
                    <a:pt x="1396" y="1015"/>
                  </a:lnTo>
                  <a:lnTo>
                    <a:pt x="1392" y="1024"/>
                  </a:lnTo>
                  <a:lnTo>
                    <a:pt x="1388" y="1031"/>
                  </a:lnTo>
                  <a:lnTo>
                    <a:pt x="1383" y="1035"/>
                  </a:lnTo>
                  <a:lnTo>
                    <a:pt x="1377" y="1036"/>
                  </a:lnTo>
                  <a:lnTo>
                    <a:pt x="1370" y="1036"/>
                  </a:lnTo>
                  <a:lnTo>
                    <a:pt x="1364" y="1034"/>
                  </a:lnTo>
                  <a:lnTo>
                    <a:pt x="1356" y="1031"/>
                  </a:lnTo>
                  <a:lnTo>
                    <a:pt x="1350" y="1026"/>
                  </a:lnTo>
                  <a:lnTo>
                    <a:pt x="1322" y="1005"/>
                  </a:lnTo>
                  <a:lnTo>
                    <a:pt x="1307" y="992"/>
                  </a:lnTo>
                  <a:lnTo>
                    <a:pt x="1303" y="991"/>
                  </a:lnTo>
                  <a:lnTo>
                    <a:pt x="1300" y="991"/>
                  </a:lnTo>
                  <a:lnTo>
                    <a:pt x="1298" y="992"/>
                  </a:lnTo>
                  <a:lnTo>
                    <a:pt x="1297" y="995"/>
                  </a:lnTo>
                  <a:lnTo>
                    <a:pt x="1294" y="1000"/>
                  </a:lnTo>
                  <a:lnTo>
                    <a:pt x="1293" y="1008"/>
                  </a:lnTo>
                  <a:lnTo>
                    <a:pt x="1293" y="1024"/>
                  </a:lnTo>
                  <a:lnTo>
                    <a:pt x="1293" y="1037"/>
                  </a:lnTo>
                  <a:lnTo>
                    <a:pt x="1294" y="1054"/>
                  </a:lnTo>
                  <a:lnTo>
                    <a:pt x="1293" y="1067"/>
                  </a:lnTo>
                  <a:lnTo>
                    <a:pt x="1291" y="1076"/>
                  </a:lnTo>
                  <a:lnTo>
                    <a:pt x="1289" y="1080"/>
                  </a:lnTo>
                  <a:lnTo>
                    <a:pt x="1287" y="1081"/>
                  </a:lnTo>
                  <a:lnTo>
                    <a:pt x="1285" y="1081"/>
                  </a:lnTo>
                  <a:lnTo>
                    <a:pt x="1284" y="1081"/>
                  </a:lnTo>
                  <a:lnTo>
                    <a:pt x="1281" y="1080"/>
                  </a:lnTo>
                  <a:lnTo>
                    <a:pt x="1277" y="1076"/>
                  </a:lnTo>
                  <a:lnTo>
                    <a:pt x="1272" y="1070"/>
                  </a:lnTo>
                  <a:lnTo>
                    <a:pt x="1262" y="1053"/>
                  </a:lnTo>
                  <a:lnTo>
                    <a:pt x="1252" y="1034"/>
                  </a:lnTo>
                  <a:lnTo>
                    <a:pt x="1245" y="1014"/>
                  </a:lnTo>
                  <a:lnTo>
                    <a:pt x="1241" y="999"/>
                  </a:lnTo>
                  <a:lnTo>
                    <a:pt x="1236" y="1002"/>
                  </a:lnTo>
                  <a:lnTo>
                    <a:pt x="1233" y="1008"/>
                  </a:lnTo>
                  <a:lnTo>
                    <a:pt x="1230" y="1013"/>
                  </a:lnTo>
                  <a:lnTo>
                    <a:pt x="1229" y="1019"/>
                  </a:lnTo>
                  <a:lnTo>
                    <a:pt x="1229" y="1031"/>
                  </a:lnTo>
                  <a:lnTo>
                    <a:pt x="1230" y="1043"/>
                  </a:lnTo>
                  <a:lnTo>
                    <a:pt x="1230" y="1050"/>
                  </a:lnTo>
                  <a:lnTo>
                    <a:pt x="1230" y="1057"/>
                  </a:lnTo>
                  <a:lnTo>
                    <a:pt x="1229" y="1062"/>
                  </a:lnTo>
                  <a:lnTo>
                    <a:pt x="1227" y="1067"/>
                  </a:lnTo>
                  <a:lnTo>
                    <a:pt x="1223" y="1075"/>
                  </a:lnTo>
                  <a:lnTo>
                    <a:pt x="1219" y="1088"/>
                  </a:lnTo>
                  <a:lnTo>
                    <a:pt x="1220" y="1094"/>
                  </a:lnTo>
                  <a:lnTo>
                    <a:pt x="1225" y="1105"/>
                  </a:lnTo>
                  <a:lnTo>
                    <a:pt x="1232" y="1118"/>
                  </a:lnTo>
                  <a:lnTo>
                    <a:pt x="1238" y="1131"/>
                  </a:lnTo>
                  <a:lnTo>
                    <a:pt x="1241" y="1136"/>
                  </a:lnTo>
                  <a:lnTo>
                    <a:pt x="1242" y="1141"/>
                  </a:lnTo>
                  <a:lnTo>
                    <a:pt x="1243" y="1146"/>
                  </a:lnTo>
                  <a:lnTo>
                    <a:pt x="1242" y="1149"/>
                  </a:lnTo>
                  <a:lnTo>
                    <a:pt x="1241" y="1151"/>
                  </a:lnTo>
                  <a:lnTo>
                    <a:pt x="1237" y="1151"/>
                  </a:lnTo>
                  <a:lnTo>
                    <a:pt x="1232" y="1150"/>
                  </a:lnTo>
                  <a:lnTo>
                    <a:pt x="1224" y="1148"/>
                  </a:lnTo>
                  <a:lnTo>
                    <a:pt x="1210" y="1138"/>
                  </a:lnTo>
                  <a:lnTo>
                    <a:pt x="1194" y="1131"/>
                  </a:lnTo>
                  <a:lnTo>
                    <a:pt x="1186" y="1129"/>
                  </a:lnTo>
                  <a:lnTo>
                    <a:pt x="1181" y="1131"/>
                  </a:lnTo>
                  <a:lnTo>
                    <a:pt x="1179" y="1132"/>
                  </a:lnTo>
                  <a:lnTo>
                    <a:pt x="1177" y="1135"/>
                  </a:lnTo>
                  <a:lnTo>
                    <a:pt x="1176" y="1138"/>
                  </a:lnTo>
                  <a:lnTo>
                    <a:pt x="1176" y="1144"/>
                  </a:lnTo>
                  <a:lnTo>
                    <a:pt x="1177" y="1157"/>
                  </a:lnTo>
                  <a:lnTo>
                    <a:pt x="1177" y="1170"/>
                  </a:lnTo>
                  <a:lnTo>
                    <a:pt x="1179" y="1180"/>
                  </a:lnTo>
                  <a:lnTo>
                    <a:pt x="1181" y="1188"/>
                  </a:lnTo>
                  <a:lnTo>
                    <a:pt x="1183" y="1192"/>
                  </a:lnTo>
                  <a:lnTo>
                    <a:pt x="1185" y="1194"/>
                  </a:lnTo>
                  <a:lnTo>
                    <a:pt x="1188" y="1197"/>
                  </a:lnTo>
                  <a:lnTo>
                    <a:pt x="1192" y="1198"/>
                  </a:lnTo>
                  <a:lnTo>
                    <a:pt x="1195" y="1198"/>
                  </a:lnTo>
                  <a:lnTo>
                    <a:pt x="1202" y="1198"/>
                  </a:lnTo>
                  <a:lnTo>
                    <a:pt x="1208" y="1197"/>
                  </a:lnTo>
                  <a:lnTo>
                    <a:pt x="1215" y="1194"/>
                  </a:lnTo>
                  <a:lnTo>
                    <a:pt x="1217" y="1194"/>
                  </a:lnTo>
                  <a:lnTo>
                    <a:pt x="1217" y="1198"/>
                  </a:lnTo>
                  <a:lnTo>
                    <a:pt x="1217" y="1202"/>
                  </a:lnTo>
                  <a:lnTo>
                    <a:pt x="1216" y="1208"/>
                  </a:lnTo>
                  <a:lnTo>
                    <a:pt x="1215" y="1221"/>
                  </a:lnTo>
                  <a:lnTo>
                    <a:pt x="1215" y="1232"/>
                  </a:lnTo>
                  <a:lnTo>
                    <a:pt x="1216" y="1238"/>
                  </a:lnTo>
                  <a:lnTo>
                    <a:pt x="1216" y="1246"/>
                  </a:lnTo>
                  <a:lnTo>
                    <a:pt x="1216" y="1254"/>
                  </a:lnTo>
                  <a:lnTo>
                    <a:pt x="1215" y="1262"/>
                  </a:lnTo>
                  <a:lnTo>
                    <a:pt x="1212" y="1268"/>
                  </a:lnTo>
                  <a:lnTo>
                    <a:pt x="1210" y="1276"/>
                  </a:lnTo>
                  <a:lnTo>
                    <a:pt x="1207" y="1281"/>
                  </a:lnTo>
                  <a:lnTo>
                    <a:pt x="1203" y="1286"/>
                  </a:lnTo>
                  <a:lnTo>
                    <a:pt x="1195" y="1291"/>
                  </a:lnTo>
                  <a:lnTo>
                    <a:pt x="1189" y="1295"/>
                  </a:lnTo>
                  <a:lnTo>
                    <a:pt x="1181" y="1297"/>
                  </a:lnTo>
                  <a:lnTo>
                    <a:pt x="1175" y="1299"/>
                  </a:lnTo>
                  <a:lnTo>
                    <a:pt x="1172" y="1300"/>
                  </a:lnTo>
                  <a:lnTo>
                    <a:pt x="1171" y="1302"/>
                  </a:lnTo>
                  <a:lnTo>
                    <a:pt x="1170" y="1304"/>
                  </a:lnTo>
                  <a:lnTo>
                    <a:pt x="1168" y="1307"/>
                  </a:lnTo>
                  <a:lnTo>
                    <a:pt x="1170" y="1313"/>
                  </a:lnTo>
                  <a:lnTo>
                    <a:pt x="1175" y="1324"/>
                  </a:lnTo>
                  <a:lnTo>
                    <a:pt x="1179" y="1332"/>
                  </a:lnTo>
                  <a:lnTo>
                    <a:pt x="1181" y="1337"/>
                  </a:lnTo>
                  <a:lnTo>
                    <a:pt x="1181" y="1341"/>
                  </a:lnTo>
                  <a:lnTo>
                    <a:pt x="1180" y="1344"/>
                  </a:lnTo>
                  <a:lnTo>
                    <a:pt x="1179" y="1347"/>
                  </a:lnTo>
                  <a:lnTo>
                    <a:pt x="1176" y="1347"/>
                  </a:lnTo>
                  <a:lnTo>
                    <a:pt x="1172" y="1347"/>
                  </a:lnTo>
                  <a:lnTo>
                    <a:pt x="1167" y="1347"/>
                  </a:lnTo>
                  <a:lnTo>
                    <a:pt x="1158" y="1344"/>
                  </a:lnTo>
                  <a:lnTo>
                    <a:pt x="1149" y="1341"/>
                  </a:lnTo>
                  <a:lnTo>
                    <a:pt x="1142" y="1337"/>
                  </a:lnTo>
                  <a:lnTo>
                    <a:pt x="1140" y="1334"/>
                  </a:lnTo>
                  <a:lnTo>
                    <a:pt x="1135" y="1339"/>
                  </a:lnTo>
                  <a:lnTo>
                    <a:pt x="1132" y="1347"/>
                  </a:lnTo>
                  <a:lnTo>
                    <a:pt x="1129" y="1356"/>
                  </a:lnTo>
                  <a:lnTo>
                    <a:pt x="1128" y="1365"/>
                  </a:lnTo>
                  <a:lnTo>
                    <a:pt x="1127" y="1373"/>
                  </a:lnTo>
                  <a:lnTo>
                    <a:pt x="1124" y="1381"/>
                  </a:lnTo>
                  <a:lnTo>
                    <a:pt x="1123" y="1385"/>
                  </a:lnTo>
                  <a:lnTo>
                    <a:pt x="1122" y="1386"/>
                  </a:lnTo>
                  <a:lnTo>
                    <a:pt x="1105" y="1378"/>
                  </a:lnTo>
                  <a:lnTo>
                    <a:pt x="1097" y="1376"/>
                  </a:lnTo>
                  <a:lnTo>
                    <a:pt x="1096" y="1377"/>
                  </a:lnTo>
                  <a:lnTo>
                    <a:pt x="1096" y="1381"/>
                  </a:lnTo>
                  <a:lnTo>
                    <a:pt x="1097" y="1387"/>
                  </a:lnTo>
                  <a:lnTo>
                    <a:pt x="1098" y="1396"/>
                  </a:lnTo>
                  <a:lnTo>
                    <a:pt x="1100" y="1405"/>
                  </a:lnTo>
                  <a:lnTo>
                    <a:pt x="1098" y="1413"/>
                  </a:lnTo>
                  <a:lnTo>
                    <a:pt x="1096" y="1418"/>
                  </a:lnTo>
                  <a:lnTo>
                    <a:pt x="1092" y="1423"/>
                  </a:lnTo>
                  <a:lnTo>
                    <a:pt x="1085" y="1425"/>
                  </a:lnTo>
                  <a:lnTo>
                    <a:pt x="1078" y="1427"/>
                  </a:lnTo>
                  <a:lnTo>
                    <a:pt x="1070" y="1427"/>
                  </a:lnTo>
                  <a:lnTo>
                    <a:pt x="1061" y="1426"/>
                  </a:lnTo>
                  <a:lnTo>
                    <a:pt x="1041" y="1425"/>
                  </a:lnTo>
                  <a:lnTo>
                    <a:pt x="1022" y="1421"/>
                  </a:lnTo>
                  <a:lnTo>
                    <a:pt x="1013" y="1421"/>
                  </a:lnTo>
                  <a:lnTo>
                    <a:pt x="1004" y="1420"/>
                  </a:lnTo>
                  <a:lnTo>
                    <a:pt x="995" y="1420"/>
                  </a:lnTo>
                  <a:lnTo>
                    <a:pt x="987" y="1421"/>
                  </a:lnTo>
                  <a:lnTo>
                    <a:pt x="988" y="1423"/>
                  </a:lnTo>
                  <a:lnTo>
                    <a:pt x="989" y="1426"/>
                  </a:lnTo>
                  <a:lnTo>
                    <a:pt x="993" y="1430"/>
                  </a:lnTo>
                  <a:lnTo>
                    <a:pt x="999" y="1434"/>
                  </a:lnTo>
                  <a:lnTo>
                    <a:pt x="1010" y="1442"/>
                  </a:lnTo>
                  <a:lnTo>
                    <a:pt x="1024" y="1451"/>
                  </a:lnTo>
                  <a:lnTo>
                    <a:pt x="1053" y="1466"/>
                  </a:lnTo>
                  <a:lnTo>
                    <a:pt x="1074" y="1474"/>
                  </a:lnTo>
                  <a:lnTo>
                    <a:pt x="1063" y="1479"/>
                  </a:lnTo>
                  <a:lnTo>
                    <a:pt x="1044" y="1490"/>
                  </a:lnTo>
                  <a:lnTo>
                    <a:pt x="1035" y="1496"/>
                  </a:lnTo>
                  <a:lnTo>
                    <a:pt x="1028" y="1504"/>
                  </a:lnTo>
                  <a:lnTo>
                    <a:pt x="1027" y="1508"/>
                  </a:lnTo>
                  <a:lnTo>
                    <a:pt x="1027" y="1512"/>
                  </a:lnTo>
                  <a:lnTo>
                    <a:pt x="1028" y="1514"/>
                  </a:lnTo>
                  <a:lnTo>
                    <a:pt x="1032" y="1518"/>
                  </a:lnTo>
                  <a:lnTo>
                    <a:pt x="1049" y="1532"/>
                  </a:lnTo>
                  <a:lnTo>
                    <a:pt x="1062" y="1541"/>
                  </a:lnTo>
                  <a:lnTo>
                    <a:pt x="1070" y="1544"/>
                  </a:lnTo>
                  <a:lnTo>
                    <a:pt x="1078" y="1543"/>
                  </a:lnTo>
                  <a:lnTo>
                    <a:pt x="1088" y="1540"/>
                  </a:lnTo>
                  <a:lnTo>
                    <a:pt x="1101" y="1536"/>
                  </a:lnTo>
                  <a:lnTo>
                    <a:pt x="1129" y="1525"/>
                  </a:lnTo>
                  <a:lnTo>
                    <a:pt x="1157" y="1512"/>
                  </a:lnTo>
                  <a:lnTo>
                    <a:pt x="1170" y="1504"/>
                  </a:lnTo>
                  <a:lnTo>
                    <a:pt x="1183" y="1496"/>
                  </a:lnTo>
                  <a:lnTo>
                    <a:pt x="1193" y="1486"/>
                  </a:lnTo>
                  <a:lnTo>
                    <a:pt x="1203" y="1474"/>
                  </a:lnTo>
                  <a:lnTo>
                    <a:pt x="1210" y="1470"/>
                  </a:lnTo>
                  <a:lnTo>
                    <a:pt x="1219" y="1464"/>
                  </a:lnTo>
                  <a:lnTo>
                    <a:pt x="1229" y="1458"/>
                  </a:lnTo>
                  <a:lnTo>
                    <a:pt x="1236" y="1458"/>
                  </a:lnTo>
                  <a:lnTo>
                    <a:pt x="1236" y="1460"/>
                  </a:lnTo>
                  <a:lnTo>
                    <a:pt x="1236" y="1464"/>
                  </a:lnTo>
                  <a:lnTo>
                    <a:pt x="1233" y="1468"/>
                  </a:lnTo>
                  <a:lnTo>
                    <a:pt x="1230" y="1473"/>
                  </a:lnTo>
                  <a:lnTo>
                    <a:pt x="1224" y="1482"/>
                  </a:lnTo>
                  <a:lnTo>
                    <a:pt x="1220" y="1488"/>
                  </a:lnTo>
                  <a:lnTo>
                    <a:pt x="1210" y="1505"/>
                  </a:lnTo>
                  <a:lnTo>
                    <a:pt x="1197" y="1525"/>
                  </a:lnTo>
                  <a:lnTo>
                    <a:pt x="1190" y="1532"/>
                  </a:lnTo>
                  <a:lnTo>
                    <a:pt x="1184" y="1541"/>
                  </a:lnTo>
                  <a:lnTo>
                    <a:pt x="1176" y="1548"/>
                  </a:lnTo>
                  <a:lnTo>
                    <a:pt x="1167" y="1552"/>
                  </a:lnTo>
                  <a:lnTo>
                    <a:pt x="1140" y="1566"/>
                  </a:lnTo>
                  <a:lnTo>
                    <a:pt x="1102" y="1588"/>
                  </a:lnTo>
                  <a:lnTo>
                    <a:pt x="1083" y="1600"/>
                  </a:lnTo>
                  <a:lnTo>
                    <a:pt x="1067" y="1613"/>
                  </a:lnTo>
                  <a:lnTo>
                    <a:pt x="1059" y="1618"/>
                  </a:lnTo>
                  <a:lnTo>
                    <a:pt x="1054" y="1624"/>
                  </a:lnTo>
                  <a:lnTo>
                    <a:pt x="1049" y="1629"/>
                  </a:lnTo>
                  <a:lnTo>
                    <a:pt x="1046" y="1635"/>
                  </a:lnTo>
                  <a:lnTo>
                    <a:pt x="1041" y="1646"/>
                  </a:lnTo>
                  <a:lnTo>
                    <a:pt x="1036" y="1657"/>
                  </a:lnTo>
                  <a:lnTo>
                    <a:pt x="1032" y="1667"/>
                  </a:lnTo>
                  <a:lnTo>
                    <a:pt x="1028" y="1680"/>
                  </a:lnTo>
                  <a:lnTo>
                    <a:pt x="1027" y="1685"/>
                  </a:lnTo>
                  <a:lnTo>
                    <a:pt x="1027" y="1692"/>
                  </a:lnTo>
                  <a:lnTo>
                    <a:pt x="1028" y="1696"/>
                  </a:lnTo>
                  <a:lnTo>
                    <a:pt x="1030" y="1701"/>
                  </a:lnTo>
                  <a:lnTo>
                    <a:pt x="1034" y="1710"/>
                  </a:lnTo>
                  <a:lnTo>
                    <a:pt x="1035" y="1719"/>
                  </a:lnTo>
                  <a:lnTo>
                    <a:pt x="1032" y="1741"/>
                  </a:lnTo>
                  <a:lnTo>
                    <a:pt x="1028" y="1762"/>
                  </a:lnTo>
                  <a:lnTo>
                    <a:pt x="1030" y="1765"/>
                  </a:lnTo>
                  <a:lnTo>
                    <a:pt x="1031" y="1768"/>
                  </a:lnTo>
                  <a:lnTo>
                    <a:pt x="1032" y="1771"/>
                  </a:lnTo>
                  <a:lnTo>
                    <a:pt x="1036" y="1772"/>
                  </a:lnTo>
                  <a:lnTo>
                    <a:pt x="1040" y="1772"/>
                  </a:lnTo>
                  <a:lnTo>
                    <a:pt x="1046" y="1772"/>
                  </a:lnTo>
                  <a:lnTo>
                    <a:pt x="1054" y="1769"/>
                  </a:lnTo>
                  <a:lnTo>
                    <a:pt x="1063" y="1767"/>
                  </a:lnTo>
                  <a:lnTo>
                    <a:pt x="1093" y="1749"/>
                  </a:lnTo>
                  <a:lnTo>
                    <a:pt x="1131" y="1727"/>
                  </a:lnTo>
                  <a:lnTo>
                    <a:pt x="1138" y="1723"/>
                  </a:lnTo>
                  <a:lnTo>
                    <a:pt x="1146" y="1720"/>
                  </a:lnTo>
                  <a:lnTo>
                    <a:pt x="1154" y="1719"/>
                  </a:lnTo>
                  <a:lnTo>
                    <a:pt x="1159" y="1719"/>
                  </a:lnTo>
                  <a:lnTo>
                    <a:pt x="1162" y="1720"/>
                  </a:lnTo>
                  <a:lnTo>
                    <a:pt x="1164" y="1721"/>
                  </a:lnTo>
                  <a:lnTo>
                    <a:pt x="1166" y="1724"/>
                  </a:lnTo>
                  <a:lnTo>
                    <a:pt x="1167" y="1727"/>
                  </a:lnTo>
                  <a:lnTo>
                    <a:pt x="1168" y="1734"/>
                  </a:lnTo>
                  <a:lnTo>
                    <a:pt x="1167" y="1745"/>
                  </a:lnTo>
                  <a:lnTo>
                    <a:pt x="1164" y="1755"/>
                  </a:lnTo>
                  <a:lnTo>
                    <a:pt x="1164" y="1764"/>
                  </a:lnTo>
                  <a:lnTo>
                    <a:pt x="1164" y="1773"/>
                  </a:lnTo>
                  <a:lnTo>
                    <a:pt x="1166" y="1782"/>
                  </a:lnTo>
                  <a:lnTo>
                    <a:pt x="1170" y="1798"/>
                  </a:lnTo>
                  <a:lnTo>
                    <a:pt x="1176" y="1812"/>
                  </a:lnTo>
                  <a:lnTo>
                    <a:pt x="1184" y="1825"/>
                  </a:lnTo>
                  <a:lnTo>
                    <a:pt x="1192" y="1839"/>
                  </a:lnTo>
                  <a:lnTo>
                    <a:pt x="1201" y="1855"/>
                  </a:lnTo>
                  <a:lnTo>
                    <a:pt x="1207" y="1873"/>
                  </a:lnTo>
                  <a:lnTo>
                    <a:pt x="1211" y="1885"/>
                  </a:lnTo>
                  <a:lnTo>
                    <a:pt x="1217" y="1896"/>
                  </a:lnTo>
                  <a:lnTo>
                    <a:pt x="1223" y="1908"/>
                  </a:lnTo>
                  <a:lnTo>
                    <a:pt x="1227" y="1918"/>
                  </a:lnTo>
                  <a:lnTo>
                    <a:pt x="1219" y="1917"/>
                  </a:lnTo>
                  <a:lnTo>
                    <a:pt x="1212" y="1916"/>
                  </a:lnTo>
                  <a:lnTo>
                    <a:pt x="1205" y="1914"/>
                  </a:lnTo>
                  <a:lnTo>
                    <a:pt x="1198" y="1912"/>
                  </a:lnTo>
                  <a:lnTo>
                    <a:pt x="1186" y="1907"/>
                  </a:lnTo>
                  <a:lnTo>
                    <a:pt x="1175" y="1903"/>
                  </a:lnTo>
                  <a:lnTo>
                    <a:pt x="1170" y="1901"/>
                  </a:lnTo>
                  <a:lnTo>
                    <a:pt x="1163" y="1901"/>
                  </a:lnTo>
                  <a:lnTo>
                    <a:pt x="1158" y="1903"/>
                  </a:lnTo>
                  <a:lnTo>
                    <a:pt x="1153" y="1904"/>
                  </a:lnTo>
                  <a:lnTo>
                    <a:pt x="1148" y="1908"/>
                  </a:lnTo>
                  <a:lnTo>
                    <a:pt x="1142" y="1913"/>
                  </a:lnTo>
                  <a:lnTo>
                    <a:pt x="1137" y="1920"/>
                  </a:lnTo>
                  <a:lnTo>
                    <a:pt x="1131" y="1929"/>
                  </a:lnTo>
                  <a:lnTo>
                    <a:pt x="1123" y="1944"/>
                  </a:lnTo>
                  <a:lnTo>
                    <a:pt x="1119" y="1957"/>
                  </a:lnTo>
                  <a:lnTo>
                    <a:pt x="1118" y="1969"/>
                  </a:lnTo>
                  <a:lnTo>
                    <a:pt x="1119" y="1979"/>
                  </a:lnTo>
                  <a:lnTo>
                    <a:pt x="1125" y="2000"/>
                  </a:lnTo>
                  <a:lnTo>
                    <a:pt x="1136" y="2028"/>
                  </a:lnTo>
                  <a:lnTo>
                    <a:pt x="1138" y="2040"/>
                  </a:lnTo>
                  <a:lnTo>
                    <a:pt x="1141" y="2050"/>
                  </a:lnTo>
                  <a:lnTo>
                    <a:pt x="1142" y="2061"/>
                  </a:lnTo>
                  <a:lnTo>
                    <a:pt x="1142" y="2071"/>
                  </a:lnTo>
                  <a:lnTo>
                    <a:pt x="1141" y="2082"/>
                  </a:lnTo>
                  <a:lnTo>
                    <a:pt x="1136" y="2091"/>
                  </a:lnTo>
                  <a:lnTo>
                    <a:pt x="1133" y="2095"/>
                  </a:lnTo>
                  <a:lnTo>
                    <a:pt x="1129" y="2098"/>
                  </a:lnTo>
                  <a:lnTo>
                    <a:pt x="1125" y="2102"/>
                  </a:lnTo>
                  <a:lnTo>
                    <a:pt x="1120" y="2106"/>
                  </a:lnTo>
                  <a:lnTo>
                    <a:pt x="1113" y="2109"/>
                  </a:lnTo>
                  <a:lnTo>
                    <a:pt x="1105" y="2109"/>
                  </a:lnTo>
                  <a:lnTo>
                    <a:pt x="1096" y="2109"/>
                  </a:lnTo>
                  <a:lnTo>
                    <a:pt x="1087" y="2107"/>
                  </a:lnTo>
                  <a:lnTo>
                    <a:pt x="1078" y="2106"/>
                  </a:lnTo>
                  <a:lnTo>
                    <a:pt x="1070" y="2106"/>
                  </a:lnTo>
                  <a:lnTo>
                    <a:pt x="1066" y="2106"/>
                  </a:lnTo>
                  <a:lnTo>
                    <a:pt x="1062" y="2107"/>
                  </a:lnTo>
                  <a:lnTo>
                    <a:pt x="1059" y="2109"/>
                  </a:lnTo>
                  <a:lnTo>
                    <a:pt x="1057" y="2111"/>
                  </a:lnTo>
                  <a:lnTo>
                    <a:pt x="1050" y="2122"/>
                  </a:lnTo>
                  <a:lnTo>
                    <a:pt x="1048" y="2131"/>
                  </a:lnTo>
                  <a:lnTo>
                    <a:pt x="1045" y="2140"/>
                  </a:lnTo>
                  <a:lnTo>
                    <a:pt x="1044" y="2149"/>
                  </a:lnTo>
                  <a:lnTo>
                    <a:pt x="1040" y="2158"/>
                  </a:lnTo>
                  <a:lnTo>
                    <a:pt x="1036" y="2166"/>
                  </a:lnTo>
                  <a:lnTo>
                    <a:pt x="1032" y="2170"/>
                  </a:lnTo>
                  <a:lnTo>
                    <a:pt x="1028" y="2174"/>
                  </a:lnTo>
                  <a:lnTo>
                    <a:pt x="1023" y="2177"/>
                  </a:lnTo>
                  <a:lnTo>
                    <a:pt x="1015" y="2180"/>
                  </a:lnTo>
                  <a:lnTo>
                    <a:pt x="1004" y="2186"/>
                  </a:lnTo>
                  <a:lnTo>
                    <a:pt x="995" y="2194"/>
                  </a:lnTo>
                  <a:lnTo>
                    <a:pt x="988" y="2202"/>
                  </a:lnTo>
                  <a:lnTo>
                    <a:pt x="983" y="2211"/>
                  </a:lnTo>
                  <a:lnTo>
                    <a:pt x="977" y="2231"/>
                  </a:lnTo>
                  <a:lnTo>
                    <a:pt x="970" y="2255"/>
                  </a:lnTo>
                  <a:lnTo>
                    <a:pt x="969" y="2267"/>
                  </a:lnTo>
                  <a:lnTo>
                    <a:pt x="969" y="2278"/>
                  </a:lnTo>
                  <a:lnTo>
                    <a:pt x="967" y="2284"/>
                  </a:lnTo>
                  <a:lnTo>
                    <a:pt x="967" y="2290"/>
                  </a:lnTo>
                  <a:lnTo>
                    <a:pt x="966" y="2295"/>
                  </a:lnTo>
                  <a:lnTo>
                    <a:pt x="964" y="2300"/>
                  </a:lnTo>
                  <a:lnTo>
                    <a:pt x="958" y="2306"/>
                  </a:lnTo>
                  <a:lnTo>
                    <a:pt x="954" y="2310"/>
                  </a:lnTo>
                  <a:lnTo>
                    <a:pt x="951" y="2310"/>
                  </a:lnTo>
                  <a:lnTo>
                    <a:pt x="948" y="2307"/>
                  </a:lnTo>
                  <a:lnTo>
                    <a:pt x="945" y="2303"/>
                  </a:lnTo>
                  <a:lnTo>
                    <a:pt x="944" y="2298"/>
                  </a:lnTo>
                  <a:lnTo>
                    <a:pt x="943" y="2290"/>
                  </a:lnTo>
                  <a:lnTo>
                    <a:pt x="942" y="2282"/>
                  </a:lnTo>
                  <a:lnTo>
                    <a:pt x="939" y="2249"/>
                  </a:lnTo>
                  <a:lnTo>
                    <a:pt x="935" y="2232"/>
                  </a:lnTo>
                  <a:lnTo>
                    <a:pt x="932" y="2237"/>
                  </a:lnTo>
                  <a:lnTo>
                    <a:pt x="927" y="2242"/>
                  </a:lnTo>
                  <a:lnTo>
                    <a:pt x="922" y="2246"/>
                  </a:lnTo>
                  <a:lnTo>
                    <a:pt x="917" y="2251"/>
                  </a:lnTo>
                  <a:lnTo>
                    <a:pt x="912" y="2256"/>
                  </a:lnTo>
                  <a:lnTo>
                    <a:pt x="909" y="2263"/>
                  </a:lnTo>
                  <a:lnTo>
                    <a:pt x="908" y="2267"/>
                  </a:lnTo>
                  <a:lnTo>
                    <a:pt x="908" y="2271"/>
                  </a:lnTo>
                  <a:lnTo>
                    <a:pt x="908" y="2275"/>
                  </a:lnTo>
                  <a:lnTo>
                    <a:pt x="910" y="2280"/>
                  </a:lnTo>
                  <a:lnTo>
                    <a:pt x="917" y="2298"/>
                  </a:lnTo>
                  <a:lnTo>
                    <a:pt x="921" y="2312"/>
                  </a:lnTo>
                  <a:lnTo>
                    <a:pt x="925" y="2325"/>
                  </a:lnTo>
                  <a:lnTo>
                    <a:pt x="926" y="2337"/>
                  </a:lnTo>
                  <a:lnTo>
                    <a:pt x="927" y="2360"/>
                  </a:lnTo>
                  <a:lnTo>
                    <a:pt x="926" y="2392"/>
                  </a:lnTo>
                  <a:lnTo>
                    <a:pt x="929" y="2407"/>
                  </a:lnTo>
                  <a:lnTo>
                    <a:pt x="934" y="2424"/>
                  </a:lnTo>
                  <a:lnTo>
                    <a:pt x="936" y="2433"/>
                  </a:lnTo>
                  <a:lnTo>
                    <a:pt x="940" y="2440"/>
                  </a:lnTo>
                  <a:lnTo>
                    <a:pt x="944" y="2447"/>
                  </a:lnTo>
                  <a:lnTo>
                    <a:pt x="948" y="2449"/>
                  </a:lnTo>
                  <a:lnTo>
                    <a:pt x="949" y="2443"/>
                  </a:lnTo>
                  <a:lnTo>
                    <a:pt x="951" y="2424"/>
                  </a:lnTo>
                  <a:lnTo>
                    <a:pt x="951" y="2412"/>
                  </a:lnTo>
                  <a:lnTo>
                    <a:pt x="951" y="2400"/>
                  </a:lnTo>
                  <a:lnTo>
                    <a:pt x="952" y="2390"/>
                  </a:lnTo>
                  <a:lnTo>
                    <a:pt x="954" y="2382"/>
                  </a:lnTo>
                  <a:lnTo>
                    <a:pt x="956" y="2377"/>
                  </a:lnTo>
                  <a:lnTo>
                    <a:pt x="958" y="2374"/>
                  </a:lnTo>
                  <a:lnTo>
                    <a:pt x="961" y="2372"/>
                  </a:lnTo>
                  <a:lnTo>
                    <a:pt x="964" y="2370"/>
                  </a:lnTo>
                  <a:lnTo>
                    <a:pt x="966" y="2370"/>
                  </a:lnTo>
                  <a:lnTo>
                    <a:pt x="970" y="2372"/>
                  </a:lnTo>
                  <a:lnTo>
                    <a:pt x="974" y="2373"/>
                  </a:lnTo>
                  <a:lnTo>
                    <a:pt x="977" y="2376"/>
                  </a:lnTo>
                  <a:lnTo>
                    <a:pt x="984" y="2382"/>
                  </a:lnTo>
                  <a:lnTo>
                    <a:pt x="992" y="2391"/>
                  </a:lnTo>
                  <a:lnTo>
                    <a:pt x="1001" y="2402"/>
                  </a:lnTo>
                  <a:lnTo>
                    <a:pt x="1009" y="2413"/>
                  </a:lnTo>
                  <a:lnTo>
                    <a:pt x="1026" y="2439"/>
                  </a:lnTo>
                  <a:lnTo>
                    <a:pt x="1041" y="2462"/>
                  </a:lnTo>
                  <a:lnTo>
                    <a:pt x="1049" y="2471"/>
                  </a:lnTo>
                  <a:lnTo>
                    <a:pt x="1056" y="2479"/>
                  </a:lnTo>
                  <a:lnTo>
                    <a:pt x="1061" y="2484"/>
                  </a:lnTo>
                  <a:lnTo>
                    <a:pt x="1065" y="2487"/>
                  </a:lnTo>
                  <a:lnTo>
                    <a:pt x="1070" y="2459"/>
                  </a:lnTo>
                  <a:lnTo>
                    <a:pt x="1076" y="2418"/>
                  </a:lnTo>
                  <a:lnTo>
                    <a:pt x="1079" y="2408"/>
                  </a:lnTo>
                  <a:lnTo>
                    <a:pt x="1081" y="2399"/>
                  </a:lnTo>
                  <a:lnTo>
                    <a:pt x="1085" y="2391"/>
                  </a:lnTo>
                  <a:lnTo>
                    <a:pt x="1089" y="2383"/>
                  </a:lnTo>
                  <a:lnTo>
                    <a:pt x="1093" y="2378"/>
                  </a:lnTo>
                  <a:lnTo>
                    <a:pt x="1098" y="2374"/>
                  </a:lnTo>
                  <a:lnTo>
                    <a:pt x="1103" y="2372"/>
                  </a:lnTo>
                  <a:lnTo>
                    <a:pt x="1110" y="2372"/>
                  </a:lnTo>
                  <a:lnTo>
                    <a:pt x="1116" y="2373"/>
                  </a:lnTo>
                  <a:lnTo>
                    <a:pt x="1120" y="2376"/>
                  </a:lnTo>
                  <a:lnTo>
                    <a:pt x="1124" y="2378"/>
                  </a:lnTo>
                  <a:lnTo>
                    <a:pt x="1128" y="2381"/>
                  </a:lnTo>
                  <a:lnTo>
                    <a:pt x="1132" y="2387"/>
                  </a:lnTo>
                  <a:lnTo>
                    <a:pt x="1136" y="2394"/>
                  </a:lnTo>
                  <a:lnTo>
                    <a:pt x="1141" y="2402"/>
                  </a:lnTo>
                  <a:lnTo>
                    <a:pt x="1148" y="2408"/>
                  </a:lnTo>
                  <a:lnTo>
                    <a:pt x="1151" y="2411"/>
                  </a:lnTo>
                  <a:lnTo>
                    <a:pt x="1157" y="2413"/>
                  </a:lnTo>
                  <a:lnTo>
                    <a:pt x="1162" y="2416"/>
                  </a:lnTo>
                  <a:lnTo>
                    <a:pt x="1170" y="2417"/>
                  </a:lnTo>
                  <a:lnTo>
                    <a:pt x="1177" y="2420"/>
                  </a:lnTo>
                  <a:lnTo>
                    <a:pt x="1184" y="2425"/>
                  </a:lnTo>
                  <a:lnTo>
                    <a:pt x="1190" y="2430"/>
                  </a:lnTo>
                  <a:lnTo>
                    <a:pt x="1195" y="2435"/>
                  </a:lnTo>
                  <a:lnTo>
                    <a:pt x="1199" y="2440"/>
                  </a:lnTo>
                  <a:lnTo>
                    <a:pt x="1205" y="2446"/>
                  </a:lnTo>
                  <a:lnTo>
                    <a:pt x="1210" y="2448"/>
                  </a:lnTo>
                  <a:lnTo>
                    <a:pt x="1216" y="2451"/>
                  </a:lnTo>
                  <a:lnTo>
                    <a:pt x="1221" y="2451"/>
                  </a:lnTo>
                  <a:lnTo>
                    <a:pt x="1225" y="2449"/>
                  </a:lnTo>
                  <a:lnTo>
                    <a:pt x="1229" y="2447"/>
                  </a:lnTo>
                  <a:lnTo>
                    <a:pt x="1232" y="2444"/>
                  </a:lnTo>
                  <a:lnTo>
                    <a:pt x="1238" y="2435"/>
                  </a:lnTo>
                  <a:lnTo>
                    <a:pt x="1245" y="2425"/>
                  </a:lnTo>
                  <a:lnTo>
                    <a:pt x="1249" y="2420"/>
                  </a:lnTo>
                  <a:lnTo>
                    <a:pt x="1252" y="2414"/>
                  </a:lnTo>
                  <a:lnTo>
                    <a:pt x="1256" y="2411"/>
                  </a:lnTo>
                  <a:lnTo>
                    <a:pt x="1262" y="2407"/>
                  </a:lnTo>
                  <a:lnTo>
                    <a:pt x="1268" y="2404"/>
                  </a:lnTo>
                  <a:lnTo>
                    <a:pt x="1276" y="2403"/>
                  </a:lnTo>
                  <a:lnTo>
                    <a:pt x="1284" y="2402"/>
                  </a:lnTo>
                  <a:lnTo>
                    <a:pt x="1293" y="2404"/>
                  </a:lnTo>
                  <a:lnTo>
                    <a:pt x="1316" y="2409"/>
                  </a:lnTo>
                  <a:lnTo>
                    <a:pt x="1338" y="2417"/>
                  </a:lnTo>
                  <a:lnTo>
                    <a:pt x="1360" y="2424"/>
                  </a:lnTo>
                  <a:lnTo>
                    <a:pt x="1385" y="2429"/>
                  </a:lnTo>
                  <a:lnTo>
                    <a:pt x="1386" y="2444"/>
                  </a:lnTo>
                  <a:lnTo>
                    <a:pt x="1387" y="2465"/>
                  </a:lnTo>
                  <a:lnTo>
                    <a:pt x="1386" y="2475"/>
                  </a:lnTo>
                  <a:lnTo>
                    <a:pt x="1383" y="2483"/>
                  </a:lnTo>
                  <a:lnTo>
                    <a:pt x="1381" y="2487"/>
                  </a:lnTo>
                  <a:lnTo>
                    <a:pt x="1378" y="2490"/>
                  </a:lnTo>
                  <a:lnTo>
                    <a:pt x="1374" y="2491"/>
                  </a:lnTo>
                  <a:lnTo>
                    <a:pt x="1370" y="2491"/>
                  </a:lnTo>
                  <a:lnTo>
                    <a:pt x="1361" y="2492"/>
                  </a:lnTo>
                  <a:lnTo>
                    <a:pt x="1354" y="2493"/>
                  </a:lnTo>
                  <a:lnTo>
                    <a:pt x="1346" y="2496"/>
                  </a:lnTo>
                  <a:lnTo>
                    <a:pt x="1338" y="2500"/>
                  </a:lnTo>
                  <a:lnTo>
                    <a:pt x="1324" y="2510"/>
                  </a:lnTo>
                  <a:lnTo>
                    <a:pt x="1312" y="2522"/>
                  </a:lnTo>
                  <a:lnTo>
                    <a:pt x="1300" y="2535"/>
                  </a:lnTo>
                  <a:lnTo>
                    <a:pt x="1289" y="2548"/>
                  </a:lnTo>
                  <a:lnTo>
                    <a:pt x="1277" y="2561"/>
                  </a:lnTo>
                  <a:lnTo>
                    <a:pt x="1264" y="2573"/>
                  </a:lnTo>
                  <a:lnTo>
                    <a:pt x="1255" y="2582"/>
                  </a:lnTo>
                  <a:lnTo>
                    <a:pt x="1247" y="2589"/>
                  </a:lnTo>
                  <a:lnTo>
                    <a:pt x="1242" y="2597"/>
                  </a:lnTo>
                  <a:lnTo>
                    <a:pt x="1240" y="2606"/>
                  </a:lnTo>
                  <a:lnTo>
                    <a:pt x="1238" y="2614"/>
                  </a:lnTo>
                  <a:lnTo>
                    <a:pt x="1238" y="2623"/>
                  </a:lnTo>
                  <a:lnTo>
                    <a:pt x="1240" y="2631"/>
                  </a:lnTo>
                  <a:lnTo>
                    <a:pt x="1242" y="2640"/>
                  </a:lnTo>
                  <a:lnTo>
                    <a:pt x="1250" y="2657"/>
                  </a:lnTo>
                  <a:lnTo>
                    <a:pt x="1256" y="2675"/>
                  </a:lnTo>
                  <a:lnTo>
                    <a:pt x="1260" y="2683"/>
                  </a:lnTo>
                  <a:lnTo>
                    <a:pt x="1263" y="2692"/>
                  </a:lnTo>
                  <a:lnTo>
                    <a:pt x="1265" y="2702"/>
                  </a:lnTo>
                  <a:lnTo>
                    <a:pt x="1267" y="2711"/>
                  </a:lnTo>
                  <a:lnTo>
                    <a:pt x="1264" y="2718"/>
                  </a:lnTo>
                  <a:lnTo>
                    <a:pt x="1263" y="2724"/>
                  </a:lnTo>
                  <a:lnTo>
                    <a:pt x="1263" y="2729"/>
                  </a:lnTo>
                  <a:lnTo>
                    <a:pt x="1263" y="2733"/>
                  </a:lnTo>
                  <a:lnTo>
                    <a:pt x="1265" y="2737"/>
                  </a:lnTo>
                  <a:lnTo>
                    <a:pt x="1268" y="2741"/>
                  </a:lnTo>
                  <a:lnTo>
                    <a:pt x="1271" y="2744"/>
                  </a:lnTo>
                  <a:lnTo>
                    <a:pt x="1274" y="2746"/>
                  </a:lnTo>
                  <a:lnTo>
                    <a:pt x="1284" y="2750"/>
                  </a:lnTo>
                  <a:lnTo>
                    <a:pt x="1294" y="2753"/>
                  </a:lnTo>
                  <a:lnTo>
                    <a:pt x="1306" y="2753"/>
                  </a:lnTo>
                  <a:lnTo>
                    <a:pt x="1316" y="2754"/>
                  </a:lnTo>
                  <a:lnTo>
                    <a:pt x="1307" y="2773"/>
                  </a:lnTo>
                  <a:lnTo>
                    <a:pt x="1302" y="2786"/>
                  </a:lnTo>
                  <a:lnTo>
                    <a:pt x="1300" y="2790"/>
                  </a:lnTo>
                  <a:lnTo>
                    <a:pt x="1302" y="2794"/>
                  </a:lnTo>
                  <a:lnTo>
                    <a:pt x="1303" y="2795"/>
                  </a:lnTo>
                  <a:lnTo>
                    <a:pt x="1304" y="2797"/>
                  </a:lnTo>
                  <a:lnTo>
                    <a:pt x="1322" y="2795"/>
                  </a:lnTo>
                  <a:lnTo>
                    <a:pt x="1351" y="2793"/>
                  </a:lnTo>
                  <a:lnTo>
                    <a:pt x="1355" y="2794"/>
                  </a:lnTo>
                  <a:lnTo>
                    <a:pt x="1357" y="2794"/>
                  </a:lnTo>
                  <a:lnTo>
                    <a:pt x="1360" y="2797"/>
                  </a:lnTo>
                  <a:lnTo>
                    <a:pt x="1363" y="2798"/>
                  </a:lnTo>
                  <a:lnTo>
                    <a:pt x="1366" y="2803"/>
                  </a:lnTo>
                  <a:lnTo>
                    <a:pt x="1372" y="2807"/>
                  </a:lnTo>
                  <a:lnTo>
                    <a:pt x="1386" y="2808"/>
                  </a:lnTo>
                  <a:lnTo>
                    <a:pt x="1405" y="2806"/>
                  </a:lnTo>
                  <a:lnTo>
                    <a:pt x="1414" y="2806"/>
                  </a:lnTo>
                  <a:lnTo>
                    <a:pt x="1420" y="2808"/>
                  </a:lnTo>
                  <a:lnTo>
                    <a:pt x="1421" y="2810"/>
                  </a:lnTo>
                  <a:lnTo>
                    <a:pt x="1421" y="2813"/>
                  </a:lnTo>
                  <a:lnTo>
                    <a:pt x="1420" y="2816"/>
                  </a:lnTo>
                  <a:lnTo>
                    <a:pt x="1417" y="2821"/>
                  </a:lnTo>
                  <a:lnTo>
                    <a:pt x="1396" y="2838"/>
                  </a:lnTo>
                  <a:lnTo>
                    <a:pt x="1361" y="2868"/>
                  </a:lnTo>
                  <a:lnTo>
                    <a:pt x="1354" y="2876"/>
                  </a:lnTo>
                  <a:lnTo>
                    <a:pt x="1347" y="2882"/>
                  </a:lnTo>
                  <a:lnTo>
                    <a:pt x="1343" y="2889"/>
                  </a:lnTo>
                  <a:lnTo>
                    <a:pt x="1339" y="2895"/>
                  </a:lnTo>
                  <a:lnTo>
                    <a:pt x="1339" y="2898"/>
                  </a:lnTo>
                  <a:lnTo>
                    <a:pt x="1339" y="2900"/>
                  </a:lnTo>
                  <a:lnTo>
                    <a:pt x="1339" y="2903"/>
                  </a:lnTo>
                  <a:lnTo>
                    <a:pt x="1342" y="2904"/>
                  </a:lnTo>
                  <a:lnTo>
                    <a:pt x="1347" y="2907"/>
                  </a:lnTo>
                  <a:lnTo>
                    <a:pt x="1356" y="2908"/>
                  </a:lnTo>
                  <a:lnTo>
                    <a:pt x="1368" y="2905"/>
                  </a:lnTo>
                  <a:lnTo>
                    <a:pt x="1379" y="2902"/>
                  </a:lnTo>
                  <a:lnTo>
                    <a:pt x="1383" y="2902"/>
                  </a:lnTo>
                  <a:lnTo>
                    <a:pt x="1386" y="2903"/>
                  </a:lnTo>
                  <a:lnTo>
                    <a:pt x="1385" y="2905"/>
                  </a:lnTo>
                  <a:lnTo>
                    <a:pt x="1382" y="2912"/>
                  </a:lnTo>
                  <a:lnTo>
                    <a:pt x="1370" y="2934"/>
                  </a:lnTo>
                  <a:lnTo>
                    <a:pt x="1364" y="2946"/>
                  </a:lnTo>
                  <a:lnTo>
                    <a:pt x="1359" y="2948"/>
                  </a:lnTo>
                  <a:lnTo>
                    <a:pt x="1351" y="2951"/>
                  </a:lnTo>
                  <a:lnTo>
                    <a:pt x="1339" y="2951"/>
                  </a:lnTo>
                  <a:lnTo>
                    <a:pt x="1322" y="2949"/>
                  </a:lnTo>
                  <a:lnTo>
                    <a:pt x="1316" y="2949"/>
                  </a:lnTo>
                  <a:lnTo>
                    <a:pt x="1308" y="2951"/>
                  </a:lnTo>
                  <a:lnTo>
                    <a:pt x="1299" y="2952"/>
                  </a:lnTo>
                  <a:lnTo>
                    <a:pt x="1289" y="2955"/>
                  </a:lnTo>
                  <a:lnTo>
                    <a:pt x="1281" y="2959"/>
                  </a:lnTo>
                  <a:lnTo>
                    <a:pt x="1274" y="2962"/>
                  </a:lnTo>
                  <a:lnTo>
                    <a:pt x="1272" y="2966"/>
                  </a:lnTo>
                  <a:lnTo>
                    <a:pt x="1269" y="2969"/>
                  </a:lnTo>
                  <a:lnTo>
                    <a:pt x="1268" y="2973"/>
                  </a:lnTo>
                  <a:lnTo>
                    <a:pt x="1268" y="2977"/>
                  </a:lnTo>
                  <a:lnTo>
                    <a:pt x="1269" y="2983"/>
                  </a:lnTo>
                  <a:lnTo>
                    <a:pt x="1272" y="2988"/>
                  </a:lnTo>
                  <a:lnTo>
                    <a:pt x="1277" y="2994"/>
                  </a:lnTo>
                  <a:lnTo>
                    <a:pt x="1282" y="2997"/>
                  </a:lnTo>
                  <a:lnTo>
                    <a:pt x="1289" y="3000"/>
                  </a:lnTo>
                  <a:lnTo>
                    <a:pt x="1294" y="3005"/>
                  </a:lnTo>
                  <a:lnTo>
                    <a:pt x="1299" y="3010"/>
                  </a:lnTo>
                  <a:lnTo>
                    <a:pt x="1303" y="3016"/>
                  </a:lnTo>
                  <a:lnTo>
                    <a:pt x="1304" y="3019"/>
                  </a:lnTo>
                  <a:lnTo>
                    <a:pt x="1303" y="3022"/>
                  </a:lnTo>
                  <a:lnTo>
                    <a:pt x="1302" y="3025"/>
                  </a:lnTo>
                  <a:lnTo>
                    <a:pt x="1299" y="3026"/>
                  </a:lnTo>
                  <a:lnTo>
                    <a:pt x="1291" y="3028"/>
                  </a:lnTo>
                  <a:lnTo>
                    <a:pt x="1282" y="3031"/>
                  </a:lnTo>
                  <a:lnTo>
                    <a:pt x="1260" y="3034"/>
                  </a:lnTo>
                  <a:lnTo>
                    <a:pt x="1245" y="3039"/>
                  </a:lnTo>
                  <a:lnTo>
                    <a:pt x="1234" y="3045"/>
                  </a:lnTo>
                  <a:lnTo>
                    <a:pt x="1225" y="3053"/>
                  </a:lnTo>
                  <a:lnTo>
                    <a:pt x="1220" y="3062"/>
                  </a:lnTo>
                  <a:lnTo>
                    <a:pt x="1215" y="3071"/>
                  </a:lnTo>
                  <a:lnTo>
                    <a:pt x="1214" y="3082"/>
                  </a:lnTo>
                  <a:lnTo>
                    <a:pt x="1212" y="3092"/>
                  </a:lnTo>
                  <a:lnTo>
                    <a:pt x="1212" y="3104"/>
                  </a:lnTo>
                  <a:lnTo>
                    <a:pt x="1215" y="3117"/>
                  </a:lnTo>
                  <a:lnTo>
                    <a:pt x="1215" y="3124"/>
                  </a:lnTo>
                  <a:lnTo>
                    <a:pt x="1216" y="3132"/>
                  </a:lnTo>
                  <a:lnTo>
                    <a:pt x="1219" y="3140"/>
                  </a:lnTo>
                  <a:lnTo>
                    <a:pt x="1221" y="3146"/>
                  </a:lnTo>
                  <a:lnTo>
                    <a:pt x="1228" y="3159"/>
                  </a:lnTo>
                  <a:lnTo>
                    <a:pt x="1234" y="3172"/>
                  </a:lnTo>
                  <a:lnTo>
                    <a:pt x="1242" y="3184"/>
                  </a:lnTo>
                  <a:lnTo>
                    <a:pt x="1247" y="3197"/>
                  </a:lnTo>
                  <a:lnTo>
                    <a:pt x="1250" y="3202"/>
                  </a:lnTo>
                  <a:lnTo>
                    <a:pt x="1252" y="3209"/>
                  </a:lnTo>
                  <a:lnTo>
                    <a:pt x="1252" y="3215"/>
                  </a:lnTo>
                  <a:lnTo>
                    <a:pt x="1254" y="3223"/>
                  </a:lnTo>
                  <a:lnTo>
                    <a:pt x="1252" y="3229"/>
                  </a:lnTo>
                  <a:lnTo>
                    <a:pt x="1251" y="3234"/>
                  </a:lnTo>
                  <a:lnTo>
                    <a:pt x="1249" y="3238"/>
                  </a:lnTo>
                  <a:lnTo>
                    <a:pt x="1246" y="3241"/>
                  </a:lnTo>
                  <a:lnTo>
                    <a:pt x="1242" y="3242"/>
                  </a:lnTo>
                  <a:lnTo>
                    <a:pt x="1238" y="3242"/>
                  </a:lnTo>
                  <a:lnTo>
                    <a:pt x="1234" y="3241"/>
                  </a:lnTo>
                  <a:lnTo>
                    <a:pt x="1229" y="3240"/>
                  </a:lnTo>
                  <a:lnTo>
                    <a:pt x="1220" y="3233"/>
                  </a:lnTo>
                  <a:lnTo>
                    <a:pt x="1211" y="3224"/>
                  </a:lnTo>
                  <a:lnTo>
                    <a:pt x="1203" y="3215"/>
                  </a:lnTo>
                  <a:lnTo>
                    <a:pt x="1198" y="3205"/>
                  </a:lnTo>
                  <a:lnTo>
                    <a:pt x="1193" y="3187"/>
                  </a:lnTo>
                  <a:lnTo>
                    <a:pt x="1190" y="3174"/>
                  </a:lnTo>
                  <a:lnTo>
                    <a:pt x="1189" y="3171"/>
                  </a:lnTo>
                  <a:lnTo>
                    <a:pt x="1188" y="3170"/>
                  </a:lnTo>
                  <a:lnTo>
                    <a:pt x="1185" y="3168"/>
                  </a:lnTo>
                  <a:lnTo>
                    <a:pt x="1183" y="3168"/>
                  </a:lnTo>
                  <a:lnTo>
                    <a:pt x="1173" y="3170"/>
                  </a:lnTo>
                  <a:lnTo>
                    <a:pt x="1163" y="3174"/>
                  </a:lnTo>
                  <a:lnTo>
                    <a:pt x="1146" y="3184"/>
                  </a:lnTo>
                  <a:lnTo>
                    <a:pt x="1136" y="3192"/>
                  </a:lnTo>
                  <a:lnTo>
                    <a:pt x="1133" y="3193"/>
                  </a:lnTo>
                  <a:lnTo>
                    <a:pt x="1131" y="3193"/>
                  </a:lnTo>
                  <a:lnTo>
                    <a:pt x="1127" y="3193"/>
                  </a:lnTo>
                  <a:lnTo>
                    <a:pt x="1124" y="3192"/>
                  </a:lnTo>
                  <a:lnTo>
                    <a:pt x="1115" y="3188"/>
                  </a:lnTo>
                  <a:lnTo>
                    <a:pt x="1103" y="3179"/>
                  </a:lnTo>
                  <a:lnTo>
                    <a:pt x="1091" y="3170"/>
                  </a:lnTo>
                  <a:lnTo>
                    <a:pt x="1078" y="3163"/>
                  </a:lnTo>
                  <a:lnTo>
                    <a:pt x="1063" y="3158"/>
                  </a:lnTo>
                  <a:lnTo>
                    <a:pt x="1048" y="3153"/>
                  </a:lnTo>
                  <a:lnTo>
                    <a:pt x="1017" y="3148"/>
                  </a:lnTo>
                  <a:lnTo>
                    <a:pt x="984" y="3144"/>
                  </a:lnTo>
                  <a:lnTo>
                    <a:pt x="967" y="3141"/>
                  </a:lnTo>
                  <a:lnTo>
                    <a:pt x="952" y="3140"/>
                  </a:lnTo>
                  <a:lnTo>
                    <a:pt x="938" y="3137"/>
                  </a:lnTo>
                  <a:lnTo>
                    <a:pt x="923" y="3133"/>
                  </a:lnTo>
                  <a:lnTo>
                    <a:pt x="910" y="3130"/>
                  </a:lnTo>
                  <a:lnTo>
                    <a:pt x="900" y="3123"/>
                  </a:lnTo>
                  <a:lnTo>
                    <a:pt x="890" y="3115"/>
                  </a:lnTo>
                  <a:lnTo>
                    <a:pt x="882" y="3106"/>
                  </a:lnTo>
                  <a:lnTo>
                    <a:pt x="870" y="3084"/>
                  </a:lnTo>
                  <a:lnTo>
                    <a:pt x="861" y="3060"/>
                  </a:lnTo>
                  <a:lnTo>
                    <a:pt x="855" y="3049"/>
                  </a:lnTo>
                  <a:lnTo>
                    <a:pt x="848" y="3039"/>
                  </a:lnTo>
                  <a:lnTo>
                    <a:pt x="843" y="3035"/>
                  </a:lnTo>
                  <a:lnTo>
                    <a:pt x="839" y="3031"/>
                  </a:lnTo>
                  <a:lnTo>
                    <a:pt x="834" y="3028"/>
                  </a:lnTo>
                  <a:lnTo>
                    <a:pt x="828" y="3026"/>
                  </a:lnTo>
                  <a:lnTo>
                    <a:pt x="824" y="3025"/>
                  </a:lnTo>
                  <a:lnTo>
                    <a:pt x="820" y="3026"/>
                  </a:lnTo>
                  <a:lnTo>
                    <a:pt x="816" y="3026"/>
                  </a:lnTo>
                  <a:lnTo>
                    <a:pt x="812" y="3028"/>
                  </a:lnTo>
                  <a:lnTo>
                    <a:pt x="804" y="3032"/>
                  </a:lnTo>
                  <a:lnTo>
                    <a:pt x="798" y="3039"/>
                  </a:lnTo>
                  <a:lnTo>
                    <a:pt x="790" y="3047"/>
                  </a:lnTo>
                  <a:lnTo>
                    <a:pt x="782" y="3054"/>
                  </a:lnTo>
                  <a:lnTo>
                    <a:pt x="773" y="3061"/>
                  </a:lnTo>
                  <a:lnTo>
                    <a:pt x="764" y="3065"/>
                  </a:lnTo>
                  <a:lnTo>
                    <a:pt x="764" y="3071"/>
                  </a:lnTo>
                  <a:lnTo>
                    <a:pt x="765" y="3079"/>
                  </a:lnTo>
                  <a:lnTo>
                    <a:pt x="768" y="3087"/>
                  </a:lnTo>
                  <a:lnTo>
                    <a:pt x="772" y="3093"/>
                  </a:lnTo>
                  <a:lnTo>
                    <a:pt x="781" y="3109"/>
                  </a:lnTo>
                  <a:lnTo>
                    <a:pt x="791" y="3123"/>
                  </a:lnTo>
                  <a:lnTo>
                    <a:pt x="804" y="3137"/>
                  </a:lnTo>
                  <a:lnTo>
                    <a:pt x="817" y="3148"/>
                  </a:lnTo>
                  <a:lnTo>
                    <a:pt x="825" y="3153"/>
                  </a:lnTo>
                  <a:lnTo>
                    <a:pt x="831" y="3157"/>
                  </a:lnTo>
                  <a:lnTo>
                    <a:pt x="838" y="3159"/>
                  </a:lnTo>
                  <a:lnTo>
                    <a:pt x="844" y="3162"/>
                  </a:lnTo>
                  <a:lnTo>
                    <a:pt x="844" y="3163"/>
                  </a:lnTo>
                  <a:lnTo>
                    <a:pt x="844" y="3163"/>
                  </a:lnTo>
                  <a:lnTo>
                    <a:pt x="844" y="3168"/>
                  </a:lnTo>
                  <a:lnTo>
                    <a:pt x="843" y="3172"/>
                  </a:lnTo>
                  <a:lnTo>
                    <a:pt x="840" y="3176"/>
                  </a:lnTo>
                  <a:lnTo>
                    <a:pt x="838" y="3180"/>
                  </a:lnTo>
                  <a:lnTo>
                    <a:pt x="829" y="3188"/>
                  </a:lnTo>
                  <a:lnTo>
                    <a:pt x="818" y="3194"/>
                  </a:lnTo>
                  <a:lnTo>
                    <a:pt x="804" y="3201"/>
                  </a:lnTo>
                  <a:lnTo>
                    <a:pt x="790" y="3207"/>
                  </a:lnTo>
                  <a:lnTo>
                    <a:pt x="774" y="3212"/>
                  </a:lnTo>
                  <a:lnTo>
                    <a:pt x="758" y="3218"/>
                  </a:lnTo>
                  <a:lnTo>
                    <a:pt x="725" y="3228"/>
                  </a:lnTo>
                  <a:lnTo>
                    <a:pt x="695" y="3238"/>
                  </a:lnTo>
                  <a:lnTo>
                    <a:pt x="684" y="3244"/>
                  </a:lnTo>
                  <a:lnTo>
                    <a:pt x="673" y="3249"/>
                  </a:lnTo>
                  <a:lnTo>
                    <a:pt x="669" y="3253"/>
                  </a:lnTo>
                  <a:lnTo>
                    <a:pt x="667" y="3255"/>
                  </a:lnTo>
                  <a:lnTo>
                    <a:pt x="664" y="3258"/>
                  </a:lnTo>
                  <a:lnTo>
                    <a:pt x="663" y="3262"/>
                  </a:lnTo>
                  <a:lnTo>
                    <a:pt x="662" y="3266"/>
                  </a:lnTo>
                  <a:lnTo>
                    <a:pt x="662" y="3271"/>
                  </a:lnTo>
                  <a:lnTo>
                    <a:pt x="663" y="3273"/>
                  </a:lnTo>
                  <a:lnTo>
                    <a:pt x="664" y="3277"/>
                  </a:lnTo>
                  <a:lnTo>
                    <a:pt x="668" y="3280"/>
                  </a:lnTo>
                  <a:lnTo>
                    <a:pt x="671" y="3282"/>
                  </a:lnTo>
                  <a:lnTo>
                    <a:pt x="676" y="3285"/>
                  </a:lnTo>
                  <a:lnTo>
                    <a:pt x="681" y="3288"/>
                  </a:lnTo>
                  <a:lnTo>
                    <a:pt x="694" y="3290"/>
                  </a:lnTo>
                  <a:lnTo>
                    <a:pt x="708" y="3293"/>
                  </a:lnTo>
                  <a:lnTo>
                    <a:pt x="724" y="3295"/>
                  </a:lnTo>
                  <a:lnTo>
                    <a:pt x="741" y="3295"/>
                  </a:lnTo>
                  <a:lnTo>
                    <a:pt x="777" y="3297"/>
                  </a:lnTo>
                  <a:lnTo>
                    <a:pt x="812" y="3297"/>
                  </a:lnTo>
                  <a:lnTo>
                    <a:pt x="828" y="3297"/>
                  </a:lnTo>
                  <a:lnTo>
                    <a:pt x="840" y="3298"/>
                  </a:lnTo>
                  <a:lnTo>
                    <a:pt x="852" y="3299"/>
                  </a:lnTo>
                  <a:lnTo>
                    <a:pt x="860" y="3301"/>
                  </a:lnTo>
                  <a:lnTo>
                    <a:pt x="859" y="3310"/>
                  </a:lnTo>
                  <a:lnTo>
                    <a:pt x="852" y="3323"/>
                  </a:lnTo>
                  <a:lnTo>
                    <a:pt x="844" y="3338"/>
                  </a:lnTo>
                  <a:lnTo>
                    <a:pt x="834" y="3354"/>
                  </a:lnTo>
                  <a:lnTo>
                    <a:pt x="824" y="3372"/>
                  </a:lnTo>
                  <a:lnTo>
                    <a:pt x="815" y="3389"/>
                  </a:lnTo>
                  <a:lnTo>
                    <a:pt x="808" y="3404"/>
                  </a:lnTo>
                  <a:lnTo>
                    <a:pt x="804" y="3417"/>
                  </a:lnTo>
                  <a:lnTo>
                    <a:pt x="804" y="3424"/>
                  </a:lnTo>
                  <a:lnTo>
                    <a:pt x="804" y="3429"/>
                  </a:lnTo>
                  <a:lnTo>
                    <a:pt x="807" y="3434"/>
                  </a:lnTo>
                  <a:lnTo>
                    <a:pt x="809" y="3439"/>
                  </a:lnTo>
                  <a:lnTo>
                    <a:pt x="816" y="3447"/>
                  </a:lnTo>
                  <a:lnTo>
                    <a:pt x="822" y="3453"/>
                  </a:lnTo>
                  <a:lnTo>
                    <a:pt x="828" y="3460"/>
                  </a:lnTo>
                  <a:lnTo>
                    <a:pt x="829" y="3465"/>
                  </a:lnTo>
                  <a:lnTo>
                    <a:pt x="828" y="3466"/>
                  </a:lnTo>
                  <a:lnTo>
                    <a:pt x="825" y="3469"/>
                  </a:lnTo>
                  <a:lnTo>
                    <a:pt x="821" y="3470"/>
                  </a:lnTo>
                  <a:lnTo>
                    <a:pt x="815" y="3473"/>
                  </a:lnTo>
                  <a:lnTo>
                    <a:pt x="803" y="3477"/>
                  </a:lnTo>
                  <a:lnTo>
                    <a:pt x="793" y="3481"/>
                  </a:lnTo>
                  <a:lnTo>
                    <a:pt x="786" y="3486"/>
                  </a:lnTo>
                  <a:lnTo>
                    <a:pt x="780" y="3491"/>
                  </a:lnTo>
                  <a:lnTo>
                    <a:pt x="769" y="3504"/>
                  </a:lnTo>
                  <a:lnTo>
                    <a:pt x="761" y="3517"/>
                  </a:lnTo>
                  <a:lnTo>
                    <a:pt x="756" y="3522"/>
                  </a:lnTo>
                  <a:lnTo>
                    <a:pt x="751" y="3529"/>
                  </a:lnTo>
                  <a:lnTo>
                    <a:pt x="745" y="3534"/>
                  </a:lnTo>
                  <a:lnTo>
                    <a:pt x="737" y="3539"/>
                  </a:lnTo>
                  <a:lnTo>
                    <a:pt x="728" y="3543"/>
                  </a:lnTo>
                  <a:lnTo>
                    <a:pt x="716" y="3545"/>
                  </a:lnTo>
                  <a:lnTo>
                    <a:pt x="702" y="3548"/>
                  </a:lnTo>
                  <a:lnTo>
                    <a:pt x="686" y="3548"/>
                  </a:lnTo>
                  <a:lnTo>
                    <a:pt x="672" y="3548"/>
                  </a:lnTo>
                  <a:lnTo>
                    <a:pt x="658" y="3549"/>
                  </a:lnTo>
                  <a:lnTo>
                    <a:pt x="645" y="3552"/>
                  </a:lnTo>
                  <a:lnTo>
                    <a:pt x="632" y="3554"/>
                  </a:lnTo>
                  <a:lnTo>
                    <a:pt x="607" y="3561"/>
                  </a:lnTo>
                  <a:lnTo>
                    <a:pt x="583" y="3567"/>
                  </a:lnTo>
                  <a:lnTo>
                    <a:pt x="558" y="3574"/>
                  </a:lnTo>
                  <a:lnTo>
                    <a:pt x="533" y="3578"/>
                  </a:lnTo>
                  <a:lnTo>
                    <a:pt x="521" y="3580"/>
                  </a:lnTo>
                  <a:lnTo>
                    <a:pt x="508" y="3580"/>
                  </a:lnTo>
                  <a:lnTo>
                    <a:pt x="495" y="3580"/>
                  </a:lnTo>
                  <a:lnTo>
                    <a:pt x="480" y="3579"/>
                  </a:lnTo>
                  <a:lnTo>
                    <a:pt x="473" y="3579"/>
                  </a:lnTo>
                  <a:lnTo>
                    <a:pt x="466" y="3576"/>
                  </a:lnTo>
                  <a:lnTo>
                    <a:pt x="458" y="3573"/>
                  </a:lnTo>
                  <a:lnTo>
                    <a:pt x="451" y="3567"/>
                  </a:lnTo>
                  <a:lnTo>
                    <a:pt x="443" y="3564"/>
                  </a:lnTo>
                  <a:lnTo>
                    <a:pt x="436" y="3562"/>
                  </a:lnTo>
                  <a:lnTo>
                    <a:pt x="432" y="3562"/>
                  </a:lnTo>
                  <a:lnTo>
                    <a:pt x="430" y="3562"/>
                  </a:lnTo>
                  <a:lnTo>
                    <a:pt x="427" y="3564"/>
                  </a:lnTo>
                  <a:lnTo>
                    <a:pt x="425" y="3566"/>
                  </a:lnTo>
                  <a:lnTo>
                    <a:pt x="417" y="3575"/>
                  </a:lnTo>
                  <a:lnTo>
                    <a:pt x="409" y="3582"/>
                  </a:lnTo>
                  <a:lnTo>
                    <a:pt x="399" y="3587"/>
                  </a:lnTo>
                  <a:lnTo>
                    <a:pt x="390" y="3589"/>
                  </a:lnTo>
                  <a:lnTo>
                    <a:pt x="369" y="3593"/>
                  </a:lnTo>
                  <a:lnTo>
                    <a:pt x="347" y="3597"/>
                  </a:lnTo>
                  <a:lnTo>
                    <a:pt x="349" y="3601"/>
                  </a:lnTo>
                  <a:lnTo>
                    <a:pt x="355" y="3605"/>
                  </a:lnTo>
                  <a:lnTo>
                    <a:pt x="361" y="3608"/>
                  </a:lnTo>
                  <a:lnTo>
                    <a:pt x="366" y="3611"/>
                  </a:lnTo>
                  <a:lnTo>
                    <a:pt x="373" y="3614"/>
                  </a:lnTo>
                  <a:lnTo>
                    <a:pt x="379" y="3619"/>
                  </a:lnTo>
                  <a:lnTo>
                    <a:pt x="384" y="3624"/>
                  </a:lnTo>
                  <a:lnTo>
                    <a:pt x="390" y="3632"/>
                  </a:lnTo>
                  <a:lnTo>
                    <a:pt x="392" y="3637"/>
                  </a:lnTo>
                  <a:lnTo>
                    <a:pt x="392" y="3643"/>
                  </a:lnTo>
                  <a:lnTo>
                    <a:pt x="391" y="3648"/>
                  </a:lnTo>
                  <a:lnTo>
                    <a:pt x="387" y="3652"/>
                  </a:lnTo>
                  <a:lnTo>
                    <a:pt x="378" y="3657"/>
                  </a:lnTo>
                  <a:lnTo>
                    <a:pt x="366" y="3661"/>
                  </a:lnTo>
                  <a:lnTo>
                    <a:pt x="356" y="3663"/>
                  </a:lnTo>
                  <a:lnTo>
                    <a:pt x="348" y="3667"/>
                  </a:lnTo>
                  <a:lnTo>
                    <a:pt x="347" y="3670"/>
                  </a:lnTo>
                  <a:lnTo>
                    <a:pt x="347" y="3672"/>
                  </a:lnTo>
                  <a:lnTo>
                    <a:pt x="348" y="3675"/>
                  </a:lnTo>
                  <a:lnTo>
                    <a:pt x="353" y="3679"/>
                  </a:lnTo>
                  <a:lnTo>
                    <a:pt x="360" y="3687"/>
                  </a:lnTo>
                  <a:lnTo>
                    <a:pt x="365" y="3696"/>
                  </a:lnTo>
                  <a:lnTo>
                    <a:pt x="370" y="3705"/>
                  </a:lnTo>
                  <a:lnTo>
                    <a:pt x="374" y="3714"/>
                  </a:lnTo>
                  <a:lnTo>
                    <a:pt x="378" y="3716"/>
                  </a:lnTo>
                  <a:lnTo>
                    <a:pt x="381" y="3720"/>
                  </a:lnTo>
                  <a:lnTo>
                    <a:pt x="384" y="3723"/>
                  </a:lnTo>
                  <a:lnTo>
                    <a:pt x="388" y="3724"/>
                  </a:lnTo>
                  <a:lnTo>
                    <a:pt x="394" y="3725"/>
                  </a:lnTo>
                  <a:lnTo>
                    <a:pt x="399" y="3724"/>
                  </a:lnTo>
                  <a:lnTo>
                    <a:pt x="406" y="3723"/>
                  </a:lnTo>
                  <a:lnTo>
                    <a:pt x="414" y="3720"/>
                  </a:lnTo>
                  <a:lnTo>
                    <a:pt x="430" y="3712"/>
                  </a:lnTo>
                  <a:lnTo>
                    <a:pt x="444" y="3709"/>
                  </a:lnTo>
                  <a:lnTo>
                    <a:pt x="447" y="3709"/>
                  </a:lnTo>
                  <a:lnTo>
                    <a:pt x="449" y="3709"/>
                  </a:lnTo>
                  <a:lnTo>
                    <a:pt x="452" y="3710"/>
                  </a:lnTo>
                  <a:lnTo>
                    <a:pt x="453" y="3711"/>
                  </a:lnTo>
                  <a:lnTo>
                    <a:pt x="454" y="3714"/>
                  </a:lnTo>
                  <a:lnTo>
                    <a:pt x="454" y="3718"/>
                  </a:lnTo>
                  <a:lnTo>
                    <a:pt x="454" y="3722"/>
                  </a:lnTo>
                  <a:lnTo>
                    <a:pt x="453" y="3727"/>
                  </a:lnTo>
                  <a:lnTo>
                    <a:pt x="452" y="3729"/>
                  </a:lnTo>
                  <a:lnTo>
                    <a:pt x="449" y="3733"/>
                  </a:lnTo>
                  <a:lnTo>
                    <a:pt x="447" y="3736"/>
                  </a:lnTo>
                  <a:lnTo>
                    <a:pt x="443" y="3737"/>
                  </a:lnTo>
                  <a:lnTo>
                    <a:pt x="435" y="3741"/>
                  </a:lnTo>
                  <a:lnTo>
                    <a:pt x="426" y="3742"/>
                  </a:lnTo>
                  <a:lnTo>
                    <a:pt x="406" y="3744"/>
                  </a:lnTo>
                  <a:lnTo>
                    <a:pt x="390" y="3745"/>
                  </a:lnTo>
                  <a:lnTo>
                    <a:pt x="384" y="3746"/>
                  </a:lnTo>
                  <a:lnTo>
                    <a:pt x="381" y="3747"/>
                  </a:lnTo>
                  <a:lnTo>
                    <a:pt x="378" y="3749"/>
                  </a:lnTo>
                  <a:lnTo>
                    <a:pt x="378" y="3750"/>
                  </a:lnTo>
                  <a:lnTo>
                    <a:pt x="381" y="3753"/>
                  </a:lnTo>
                  <a:lnTo>
                    <a:pt x="388" y="3757"/>
                  </a:lnTo>
                  <a:lnTo>
                    <a:pt x="406" y="3763"/>
                  </a:lnTo>
                  <a:lnTo>
                    <a:pt x="422" y="3771"/>
                  </a:lnTo>
                  <a:lnTo>
                    <a:pt x="434" y="3781"/>
                  </a:lnTo>
                  <a:lnTo>
                    <a:pt x="444" y="3791"/>
                  </a:lnTo>
                  <a:lnTo>
                    <a:pt x="449" y="3795"/>
                  </a:lnTo>
                  <a:lnTo>
                    <a:pt x="456" y="3798"/>
                  </a:lnTo>
                  <a:lnTo>
                    <a:pt x="460" y="3798"/>
                  </a:lnTo>
                  <a:lnTo>
                    <a:pt x="463" y="3797"/>
                  </a:lnTo>
                  <a:lnTo>
                    <a:pt x="467" y="3795"/>
                  </a:lnTo>
                  <a:lnTo>
                    <a:pt x="471" y="3794"/>
                  </a:lnTo>
                  <a:lnTo>
                    <a:pt x="484" y="3785"/>
                  </a:lnTo>
                  <a:lnTo>
                    <a:pt x="498" y="3779"/>
                  </a:lnTo>
                  <a:lnTo>
                    <a:pt x="511" y="3772"/>
                  </a:lnTo>
                  <a:lnTo>
                    <a:pt x="524" y="3766"/>
                  </a:lnTo>
                  <a:lnTo>
                    <a:pt x="539" y="3762"/>
                  </a:lnTo>
                  <a:lnTo>
                    <a:pt x="553" y="3758"/>
                  </a:lnTo>
                  <a:lnTo>
                    <a:pt x="568" y="3757"/>
                  </a:lnTo>
                  <a:lnTo>
                    <a:pt x="585" y="3755"/>
                  </a:lnTo>
                  <a:lnTo>
                    <a:pt x="593" y="3755"/>
                  </a:lnTo>
                  <a:lnTo>
                    <a:pt x="598" y="3757"/>
                  </a:lnTo>
                  <a:lnTo>
                    <a:pt x="603" y="3758"/>
                  </a:lnTo>
                  <a:lnTo>
                    <a:pt x="609" y="3759"/>
                  </a:lnTo>
                  <a:lnTo>
                    <a:pt x="611" y="3762"/>
                  </a:lnTo>
                  <a:lnTo>
                    <a:pt x="614" y="3763"/>
                  </a:lnTo>
                  <a:lnTo>
                    <a:pt x="615" y="3766"/>
                  </a:lnTo>
                  <a:lnTo>
                    <a:pt x="616" y="3769"/>
                  </a:lnTo>
                  <a:lnTo>
                    <a:pt x="618" y="3776"/>
                  </a:lnTo>
                  <a:lnTo>
                    <a:pt x="620" y="3782"/>
                  </a:lnTo>
                  <a:lnTo>
                    <a:pt x="623" y="3790"/>
                  </a:lnTo>
                  <a:lnTo>
                    <a:pt x="629" y="3798"/>
                  </a:lnTo>
                  <a:lnTo>
                    <a:pt x="633" y="3802"/>
                  </a:lnTo>
                  <a:lnTo>
                    <a:pt x="638" y="3804"/>
                  </a:lnTo>
                  <a:lnTo>
                    <a:pt x="644" y="3807"/>
                  </a:lnTo>
                  <a:lnTo>
                    <a:pt x="650" y="3810"/>
                  </a:lnTo>
                  <a:lnTo>
                    <a:pt x="663" y="3814"/>
                  </a:lnTo>
                  <a:lnTo>
                    <a:pt x="677" y="3817"/>
                  </a:lnTo>
                  <a:lnTo>
                    <a:pt x="693" y="3821"/>
                  </a:lnTo>
                  <a:lnTo>
                    <a:pt x="707" y="3826"/>
                  </a:lnTo>
                  <a:lnTo>
                    <a:pt x="714" y="3829"/>
                  </a:lnTo>
                  <a:lnTo>
                    <a:pt x="720" y="3833"/>
                  </a:lnTo>
                  <a:lnTo>
                    <a:pt x="725" y="3837"/>
                  </a:lnTo>
                  <a:lnTo>
                    <a:pt x="730" y="3842"/>
                  </a:lnTo>
                  <a:lnTo>
                    <a:pt x="734" y="3846"/>
                  </a:lnTo>
                  <a:lnTo>
                    <a:pt x="737" y="3852"/>
                  </a:lnTo>
                  <a:lnTo>
                    <a:pt x="738" y="3859"/>
                  </a:lnTo>
                  <a:lnTo>
                    <a:pt x="739" y="3865"/>
                  </a:lnTo>
                  <a:lnTo>
                    <a:pt x="741" y="3880"/>
                  </a:lnTo>
                  <a:lnTo>
                    <a:pt x="739" y="3894"/>
                  </a:lnTo>
                  <a:lnTo>
                    <a:pt x="739" y="3909"/>
                  </a:lnTo>
                  <a:lnTo>
                    <a:pt x="739" y="3924"/>
                  </a:lnTo>
                  <a:lnTo>
                    <a:pt x="742" y="3930"/>
                  </a:lnTo>
                  <a:lnTo>
                    <a:pt x="743" y="3937"/>
                  </a:lnTo>
                  <a:lnTo>
                    <a:pt x="747" y="3942"/>
                  </a:lnTo>
                  <a:lnTo>
                    <a:pt x="751" y="3948"/>
                  </a:lnTo>
                  <a:lnTo>
                    <a:pt x="754" y="3956"/>
                  </a:lnTo>
                  <a:lnTo>
                    <a:pt x="758" y="3964"/>
                  </a:lnTo>
                  <a:lnTo>
                    <a:pt x="763" y="3972"/>
                  </a:lnTo>
                  <a:lnTo>
                    <a:pt x="769" y="3978"/>
                  </a:lnTo>
                  <a:lnTo>
                    <a:pt x="777" y="3985"/>
                  </a:lnTo>
                  <a:lnTo>
                    <a:pt x="786" y="3991"/>
                  </a:lnTo>
                  <a:lnTo>
                    <a:pt x="795" y="3997"/>
                  </a:lnTo>
                  <a:lnTo>
                    <a:pt x="804" y="4003"/>
                  </a:lnTo>
                  <a:lnTo>
                    <a:pt x="815" y="4007"/>
                  </a:lnTo>
                  <a:lnTo>
                    <a:pt x="825" y="4010"/>
                  </a:lnTo>
                  <a:lnTo>
                    <a:pt x="835" y="4013"/>
                  </a:lnTo>
                  <a:lnTo>
                    <a:pt x="846" y="4016"/>
                  </a:lnTo>
                  <a:lnTo>
                    <a:pt x="855" y="4017"/>
                  </a:lnTo>
                  <a:lnTo>
                    <a:pt x="865" y="4018"/>
                  </a:lnTo>
                  <a:lnTo>
                    <a:pt x="874" y="4017"/>
                  </a:lnTo>
                  <a:lnTo>
                    <a:pt x="882" y="4016"/>
                  </a:lnTo>
                  <a:lnTo>
                    <a:pt x="895" y="4010"/>
                  </a:lnTo>
                  <a:lnTo>
                    <a:pt x="908" y="4005"/>
                  </a:lnTo>
                  <a:lnTo>
                    <a:pt x="921" y="3999"/>
                  </a:lnTo>
                  <a:lnTo>
                    <a:pt x="932" y="3992"/>
                  </a:lnTo>
                  <a:lnTo>
                    <a:pt x="945" y="3986"/>
                  </a:lnTo>
                  <a:lnTo>
                    <a:pt x="958" y="3982"/>
                  </a:lnTo>
                  <a:lnTo>
                    <a:pt x="965" y="3981"/>
                  </a:lnTo>
                  <a:lnTo>
                    <a:pt x="973" y="3979"/>
                  </a:lnTo>
                  <a:lnTo>
                    <a:pt x="979" y="3979"/>
                  </a:lnTo>
                  <a:lnTo>
                    <a:pt x="986" y="3979"/>
                  </a:lnTo>
                  <a:lnTo>
                    <a:pt x="1004" y="3982"/>
                  </a:lnTo>
                  <a:lnTo>
                    <a:pt x="1019" y="3982"/>
                  </a:lnTo>
                  <a:lnTo>
                    <a:pt x="1034" y="3981"/>
                  </a:lnTo>
                  <a:lnTo>
                    <a:pt x="1048" y="3977"/>
                  </a:lnTo>
                  <a:lnTo>
                    <a:pt x="1062" y="3973"/>
                  </a:lnTo>
                  <a:lnTo>
                    <a:pt x="1075" y="3966"/>
                  </a:lnTo>
                  <a:lnTo>
                    <a:pt x="1089" y="3959"/>
                  </a:lnTo>
                  <a:lnTo>
                    <a:pt x="1105" y="3950"/>
                  </a:lnTo>
                  <a:lnTo>
                    <a:pt x="1124" y="3937"/>
                  </a:lnTo>
                  <a:lnTo>
                    <a:pt x="1144" y="3924"/>
                  </a:lnTo>
                  <a:lnTo>
                    <a:pt x="1154" y="3918"/>
                  </a:lnTo>
                  <a:lnTo>
                    <a:pt x="1164" y="3913"/>
                  </a:lnTo>
                  <a:lnTo>
                    <a:pt x="1176" y="3911"/>
                  </a:lnTo>
                  <a:lnTo>
                    <a:pt x="1188" y="3909"/>
                  </a:lnTo>
                  <a:lnTo>
                    <a:pt x="1186" y="3915"/>
                  </a:lnTo>
                  <a:lnTo>
                    <a:pt x="1184" y="3920"/>
                  </a:lnTo>
                  <a:lnTo>
                    <a:pt x="1179" y="3926"/>
                  </a:lnTo>
                  <a:lnTo>
                    <a:pt x="1173" y="3933"/>
                  </a:lnTo>
                  <a:lnTo>
                    <a:pt x="1159" y="3948"/>
                  </a:lnTo>
                  <a:lnTo>
                    <a:pt x="1142" y="3962"/>
                  </a:lnTo>
                  <a:lnTo>
                    <a:pt x="1124" y="3978"/>
                  </a:lnTo>
                  <a:lnTo>
                    <a:pt x="1106" y="3990"/>
                  </a:lnTo>
                  <a:lnTo>
                    <a:pt x="1092" y="4000"/>
                  </a:lnTo>
                  <a:lnTo>
                    <a:pt x="1081" y="4005"/>
                  </a:lnTo>
                  <a:lnTo>
                    <a:pt x="1053" y="4019"/>
                  </a:lnTo>
                  <a:lnTo>
                    <a:pt x="1026" y="4034"/>
                  </a:lnTo>
                  <a:lnTo>
                    <a:pt x="1013" y="4040"/>
                  </a:lnTo>
                  <a:lnTo>
                    <a:pt x="999" y="4047"/>
                  </a:lnTo>
                  <a:lnTo>
                    <a:pt x="983" y="4052"/>
                  </a:lnTo>
                  <a:lnTo>
                    <a:pt x="967" y="4057"/>
                  </a:lnTo>
                  <a:lnTo>
                    <a:pt x="954" y="4060"/>
                  </a:lnTo>
                  <a:lnTo>
                    <a:pt x="936" y="4062"/>
                  </a:lnTo>
                  <a:lnTo>
                    <a:pt x="927" y="4065"/>
                  </a:lnTo>
                  <a:lnTo>
                    <a:pt x="920" y="4067"/>
                  </a:lnTo>
                  <a:lnTo>
                    <a:pt x="913" y="4070"/>
                  </a:lnTo>
                  <a:lnTo>
                    <a:pt x="910" y="4074"/>
                  </a:lnTo>
                  <a:lnTo>
                    <a:pt x="908" y="4080"/>
                  </a:lnTo>
                  <a:lnTo>
                    <a:pt x="908" y="4087"/>
                  </a:lnTo>
                  <a:lnTo>
                    <a:pt x="909" y="4095"/>
                  </a:lnTo>
                  <a:lnTo>
                    <a:pt x="909" y="4102"/>
                  </a:lnTo>
                  <a:lnTo>
                    <a:pt x="909" y="4109"/>
                  </a:lnTo>
                  <a:lnTo>
                    <a:pt x="908" y="4115"/>
                  </a:lnTo>
                  <a:lnTo>
                    <a:pt x="907" y="4119"/>
                  </a:lnTo>
                  <a:lnTo>
                    <a:pt x="905" y="4122"/>
                  </a:lnTo>
                  <a:lnTo>
                    <a:pt x="903" y="4123"/>
                  </a:lnTo>
                  <a:lnTo>
                    <a:pt x="899" y="4124"/>
                  </a:lnTo>
                  <a:lnTo>
                    <a:pt x="895" y="4126"/>
                  </a:lnTo>
                  <a:lnTo>
                    <a:pt x="891" y="4126"/>
                  </a:lnTo>
                  <a:lnTo>
                    <a:pt x="885" y="4126"/>
                  </a:lnTo>
                  <a:lnTo>
                    <a:pt x="879" y="4124"/>
                  </a:lnTo>
                  <a:lnTo>
                    <a:pt x="865" y="4121"/>
                  </a:lnTo>
                  <a:lnTo>
                    <a:pt x="851" y="4114"/>
                  </a:lnTo>
                  <a:lnTo>
                    <a:pt x="822" y="4102"/>
                  </a:lnTo>
                  <a:lnTo>
                    <a:pt x="803" y="4092"/>
                  </a:lnTo>
                  <a:lnTo>
                    <a:pt x="783" y="4082"/>
                  </a:lnTo>
                  <a:lnTo>
                    <a:pt x="764" y="4074"/>
                  </a:lnTo>
                  <a:lnTo>
                    <a:pt x="745" y="4067"/>
                  </a:lnTo>
                  <a:lnTo>
                    <a:pt x="725" y="4061"/>
                  </a:lnTo>
                  <a:lnTo>
                    <a:pt x="685" y="4049"/>
                  </a:lnTo>
                  <a:lnTo>
                    <a:pt x="645" y="4036"/>
                  </a:lnTo>
                  <a:lnTo>
                    <a:pt x="623" y="4038"/>
                  </a:lnTo>
                  <a:lnTo>
                    <a:pt x="600" y="4035"/>
                  </a:lnTo>
                  <a:lnTo>
                    <a:pt x="588" y="4035"/>
                  </a:lnTo>
                  <a:lnTo>
                    <a:pt x="576" y="4034"/>
                  </a:lnTo>
                  <a:lnTo>
                    <a:pt x="565" y="4035"/>
                  </a:lnTo>
                  <a:lnTo>
                    <a:pt x="553" y="4036"/>
                  </a:lnTo>
                  <a:lnTo>
                    <a:pt x="549" y="4038"/>
                  </a:lnTo>
                  <a:lnTo>
                    <a:pt x="546" y="4039"/>
                  </a:lnTo>
                  <a:lnTo>
                    <a:pt x="544" y="4042"/>
                  </a:lnTo>
                  <a:lnTo>
                    <a:pt x="544" y="4043"/>
                  </a:lnTo>
                  <a:lnTo>
                    <a:pt x="545" y="4048"/>
                  </a:lnTo>
                  <a:lnTo>
                    <a:pt x="550" y="4054"/>
                  </a:lnTo>
                  <a:lnTo>
                    <a:pt x="555" y="4061"/>
                  </a:lnTo>
                  <a:lnTo>
                    <a:pt x="559" y="4067"/>
                  </a:lnTo>
                  <a:lnTo>
                    <a:pt x="562" y="4071"/>
                  </a:lnTo>
                  <a:lnTo>
                    <a:pt x="563" y="4075"/>
                  </a:lnTo>
                  <a:lnTo>
                    <a:pt x="563" y="4078"/>
                  </a:lnTo>
                  <a:lnTo>
                    <a:pt x="562" y="4082"/>
                  </a:lnTo>
                  <a:lnTo>
                    <a:pt x="546" y="4079"/>
                  </a:lnTo>
                  <a:lnTo>
                    <a:pt x="533" y="4076"/>
                  </a:lnTo>
                  <a:lnTo>
                    <a:pt x="521" y="4075"/>
                  </a:lnTo>
                  <a:lnTo>
                    <a:pt x="510" y="4076"/>
                  </a:lnTo>
                  <a:lnTo>
                    <a:pt x="500" y="4078"/>
                  </a:lnTo>
                  <a:lnTo>
                    <a:pt x="491" y="4080"/>
                  </a:lnTo>
                  <a:lnTo>
                    <a:pt x="483" y="4084"/>
                  </a:lnTo>
                  <a:lnTo>
                    <a:pt x="475" y="4089"/>
                  </a:lnTo>
                  <a:lnTo>
                    <a:pt x="444" y="4117"/>
                  </a:lnTo>
                  <a:lnTo>
                    <a:pt x="403" y="4153"/>
                  </a:lnTo>
                  <a:lnTo>
                    <a:pt x="383" y="4166"/>
                  </a:lnTo>
                  <a:lnTo>
                    <a:pt x="361" y="4179"/>
                  </a:lnTo>
                  <a:lnTo>
                    <a:pt x="339" y="4190"/>
                  </a:lnTo>
                  <a:lnTo>
                    <a:pt x="316" y="4201"/>
                  </a:lnTo>
                  <a:lnTo>
                    <a:pt x="268" y="4222"/>
                  </a:lnTo>
                  <a:lnTo>
                    <a:pt x="223" y="4241"/>
                  </a:lnTo>
                  <a:lnTo>
                    <a:pt x="210" y="4249"/>
                  </a:lnTo>
                  <a:lnTo>
                    <a:pt x="198" y="4257"/>
                  </a:lnTo>
                  <a:lnTo>
                    <a:pt x="186" y="4266"/>
                  </a:lnTo>
                  <a:lnTo>
                    <a:pt x="176" y="4276"/>
                  </a:lnTo>
                  <a:lnTo>
                    <a:pt x="164" y="4285"/>
                  </a:lnTo>
                  <a:lnTo>
                    <a:pt x="153" y="4294"/>
                  </a:lnTo>
                  <a:lnTo>
                    <a:pt x="141" y="4302"/>
                  </a:lnTo>
                  <a:lnTo>
                    <a:pt x="128" y="4308"/>
                  </a:lnTo>
                  <a:lnTo>
                    <a:pt x="120" y="4311"/>
                  </a:lnTo>
                  <a:lnTo>
                    <a:pt x="112" y="4312"/>
                  </a:lnTo>
                  <a:lnTo>
                    <a:pt x="103" y="4312"/>
                  </a:lnTo>
                  <a:lnTo>
                    <a:pt x="94" y="4312"/>
                  </a:lnTo>
                  <a:lnTo>
                    <a:pt x="75" y="4312"/>
                  </a:lnTo>
                  <a:lnTo>
                    <a:pt x="55" y="4312"/>
                  </a:lnTo>
                  <a:lnTo>
                    <a:pt x="46" y="4312"/>
                  </a:lnTo>
                  <a:lnTo>
                    <a:pt x="39" y="4314"/>
                  </a:lnTo>
                  <a:lnTo>
                    <a:pt x="30" y="4316"/>
                  </a:lnTo>
                  <a:lnTo>
                    <a:pt x="22" y="4320"/>
                  </a:lnTo>
                  <a:lnTo>
                    <a:pt x="15" y="4325"/>
                  </a:lnTo>
                  <a:lnTo>
                    <a:pt x="9" y="4332"/>
                  </a:lnTo>
                  <a:lnTo>
                    <a:pt x="4" y="4339"/>
                  </a:lnTo>
                  <a:lnTo>
                    <a:pt x="0" y="4350"/>
                  </a:lnTo>
                  <a:lnTo>
                    <a:pt x="0" y="4354"/>
                  </a:lnTo>
                  <a:lnTo>
                    <a:pt x="0" y="4356"/>
                  </a:lnTo>
                  <a:lnTo>
                    <a:pt x="2" y="4358"/>
                  </a:lnTo>
                  <a:lnTo>
                    <a:pt x="5" y="4359"/>
                  </a:lnTo>
                  <a:lnTo>
                    <a:pt x="14" y="4359"/>
                  </a:lnTo>
                  <a:lnTo>
                    <a:pt x="24" y="4358"/>
                  </a:lnTo>
                  <a:lnTo>
                    <a:pt x="37" y="4356"/>
                  </a:lnTo>
                  <a:lnTo>
                    <a:pt x="49" y="4355"/>
                  </a:lnTo>
                  <a:lnTo>
                    <a:pt x="54" y="4355"/>
                  </a:lnTo>
                  <a:lnTo>
                    <a:pt x="59" y="4356"/>
                  </a:lnTo>
                  <a:lnTo>
                    <a:pt x="63" y="4358"/>
                  </a:lnTo>
                  <a:lnTo>
                    <a:pt x="67" y="4360"/>
                  </a:lnTo>
                  <a:lnTo>
                    <a:pt x="71" y="4365"/>
                  </a:lnTo>
                  <a:lnTo>
                    <a:pt x="72" y="4373"/>
                  </a:lnTo>
                  <a:lnTo>
                    <a:pt x="74" y="4382"/>
                  </a:lnTo>
                  <a:lnTo>
                    <a:pt x="74" y="4391"/>
                  </a:lnTo>
                  <a:lnTo>
                    <a:pt x="74" y="4400"/>
                  </a:lnTo>
                  <a:lnTo>
                    <a:pt x="74" y="4408"/>
                  </a:lnTo>
                  <a:lnTo>
                    <a:pt x="75" y="4413"/>
                  </a:lnTo>
                  <a:lnTo>
                    <a:pt x="76" y="4416"/>
                  </a:lnTo>
                  <a:lnTo>
                    <a:pt x="77" y="4418"/>
                  </a:lnTo>
                  <a:lnTo>
                    <a:pt x="79" y="4420"/>
                  </a:lnTo>
                  <a:lnTo>
                    <a:pt x="85" y="4421"/>
                  </a:lnTo>
                  <a:lnTo>
                    <a:pt x="93" y="4420"/>
                  </a:lnTo>
                  <a:lnTo>
                    <a:pt x="98" y="4418"/>
                  </a:lnTo>
                  <a:lnTo>
                    <a:pt x="105" y="4416"/>
                  </a:lnTo>
                  <a:lnTo>
                    <a:pt x="115" y="4408"/>
                  </a:lnTo>
                  <a:lnTo>
                    <a:pt x="124" y="4399"/>
                  </a:lnTo>
                  <a:lnTo>
                    <a:pt x="134" y="4389"/>
                  </a:lnTo>
                  <a:lnTo>
                    <a:pt x="145" y="4377"/>
                  </a:lnTo>
                  <a:lnTo>
                    <a:pt x="156" y="4367"/>
                  </a:lnTo>
                  <a:lnTo>
                    <a:pt x="171" y="4356"/>
                  </a:lnTo>
                  <a:lnTo>
                    <a:pt x="182" y="4351"/>
                  </a:lnTo>
                  <a:lnTo>
                    <a:pt x="189" y="4350"/>
                  </a:lnTo>
                  <a:lnTo>
                    <a:pt x="191" y="4351"/>
                  </a:lnTo>
                  <a:lnTo>
                    <a:pt x="193" y="4352"/>
                  </a:lnTo>
                  <a:lnTo>
                    <a:pt x="195" y="4354"/>
                  </a:lnTo>
                  <a:lnTo>
                    <a:pt x="195" y="4356"/>
                  </a:lnTo>
                  <a:lnTo>
                    <a:pt x="197" y="4363"/>
                  </a:lnTo>
                  <a:lnTo>
                    <a:pt x="198" y="4369"/>
                  </a:lnTo>
                  <a:lnTo>
                    <a:pt x="201" y="4376"/>
                  </a:lnTo>
                  <a:lnTo>
                    <a:pt x="204" y="4382"/>
                  </a:lnTo>
                  <a:lnTo>
                    <a:pt x="208" y="4386"/>
                  </a:lnTo>
                  <a:lnTo>
                    <a:pt x="212" y="4387"/>
                  </a:lnTo>
                  <a:lnTo>
                    <a:pt x="219" y="4389"/>
                  </a:lnTo>
                  <a:lnTo>
                    <a:pt x="225" y="4387"/>
                  </a:lnTo>
                  <a:lnTo>
                    <a:pt x="239" y="4384"/>
                  </a:lnTo>
                  <a:lnTo>
                    <a:pt x="256" y="4378"/>
                  </a:lnTo>
                  <a:lnTo>
                    <a:pt x="274" y="4372"/>
                  </a:lnTo>
                  <a:lnTo>
                    <a:pt x="292" y="4368"/>
                  </a:lnTo>
                  <a:lnTo>
                    <a:pt x="302" y="4368"/>
                  </a:lnTo>
                  <a:lnTo>
                    <a:pt x="311" y="4369"/>
                  </a:lnTo>
                  <a:lnTo>
                    <a:pt x="318" y="4371"/>
                  </a:lnTo>
                  <a:lnTo>
                    <a:pt x="326" y="4374"/>
                  </a:lnTo>
                  <a:lnTo>
                    <a:pt x="334" y="4378"/>
                  </a:lnTo>
                  <a:lnTo>
                    <a:pt x="340" y="4381"/>
                  </a:lnTo>
                  <a:lnTo>
                    <a:pt x="347" y="4382"/>
                  </a:lnTo>
                  <a:lnTo>
                    <a:pt x="352" y="4384"/>
                  </a:lnTo>
                  <a:lnTo>
                    <a:pt x="362" y="4384"/>
                  </a:lnTo>
                  <a:lnTo>
                    <a:pt x="373" y="4382"/>
                  </a:lnTo>
                  <a:lnTo>
                    <a:pt x="377" y="4384"/>
                  </a:lnTo>
                  <a:lnTo>
                    <a:pt x="382" y="4384"/>
                  </a:lnTo>
                  <a:lnTo>
                    <a:pt x="387" y="4385"/>
                  </a:lnTo>
                  <a:lnTo>
                    <a:pt x="392" y="4389"/>
                  </a:lnTo>
                  <a:lnTo>
                    <a:pt x="397" y="4393"/>
                  </a:lnTo>
                  <a:lnTo>
                    <a:pt x="403" y="4398"/>
                  </a:lnTo>
                  <a:lnTo>
                    <a:pt x="409" y="4406"/>
                  </a:lnTo>
                  <a:lnTo>
                    <a:pt x="416" y="4415"/>
                  </a:lnTo>
                  <a:lnTo>
                    <a:pt x="419" y="4417"/>
                  </a:lnTo>
                  <a:lnTo>
                    <a:pt x="422" y="4420"/>
                  </a:lnTo>
                  <a:lnTo>
                    <a:pt x="425" y="4418"/>
                  </a:lnTo>
                  <a:lnTo>
                    <a:pt x="429" y="4417"/>
                  </a:lnTo>
                  <a:lnTo>
                    <a:pt x="434" y="4412"/>
                  </a:lnTo>
                  <a:lnTo>
                    <a:pt x="439" y="4403"/>
                  </a:lnTo>
                  <a:lnTo>
                    <a:pt x="443" y="4395"/>
                  </a:lnTo>
                  <a:lnTo>
                    <a:pt x="447" y="4389"/>
                  </a:lnTo>
                  <a:lnTo>
                    <a:pt x="448" y="4387"/>
                  </a:lnTo>
                  <a:lnTo>
                    <a:pt x="449" y="4387"/>
                  </a:lnTo>
                  <a:lnTo>
                    <a:pt x="449" y="4389"/>
                  </a:lnTo>
                  <a:lnTo>
                    <a:pt x="449" y="4391"/>
                  </a:lnTo>
                  <a:lnTo>
                    <a:pt x="451" y="4403"/>
                  </a:lnTo>
                  <a:lnTo>
                    <a:pt x="452" y="4412"/>
                  </a:lnTo>
                  <a:lnTo>
                    <a:pt x="456" y="4421"/>
                  </a:lnTo>
                  <a:lnTo>
                    <a:pt x="460" y="4429"/>
                  </a:lnTo>
                  <a:lnTo>
                    <a:pt x="465" y="4434"/>
                  </a:lnTo>
                  <a:lnTo>
                    <a:pt x="470" y="4441"/>
                  </a:lnTo>
                  <a:lnTo>
                    <a:pt x="476" y="4444"/>
                  </a:lnTo>
                  <a:lnTo>
                    <a:pt x="484" y="4450"/>
                  </a:lnTo>
                  <a:lnTo>
                    <a:pt x="517" y="4464"/>
                  </a:lnTo>
                  <a:lnTo>
                    <a:pt x="550" y="4482"/>
                  </a:lnTo>
                  <a:lnTo>
                    <a:pt x="555" y="4485"/>
                  </a:lnTo>
                  <a:lnTo>
                    <a:pt x="561" y="4486"/>
                  </a:lnTo>
                  <a:lnTo>
                    <a:pt x="566" y="4487"/>
                  </a:lnTo>
                  <a:lnTo>
                    <a:pt x="571" y="4487"/>
                  </a:lnTo>
                  <a:lnTo>
                    <a:pt x="576" y="4486"/>
                  </a:lnTo>
                  <a:lnTo>
                    <a:pt x="583" y="4483"/>
                  </a:lnTo>
                  <a:lnTo>
                    <a:pt x="588" y="4481"/>
                  </a:lnTo>
                  <a:lnTo>
                    <a:pt x="593" y="4477"/>
                  </a:lnTo>
                  <a:lnTo>
                    <a:pt x="603" y="4466"/>
                  </a:lnTo>
                  <a:lnTo>
                    <a:pt x="615" y="4455"/>
                  </a:lnTo>
                  <a:lnTo>
                    <a:pt x="625" y="4441"/>
                  </a:lnTo>
                  <a:lnTo>
                    <a:pt x="635" y="4426"/>
                  </a:lnTo>
                  <a:lnTo>
                    <a:pt x="654" y="4394"/>
                  </a:lnTo>
                  <a:lnTo>
                    <a:pt x="671" y="4363"/>
                  </a:lnTo>
                  <a:lnTo>
                    <a:pt x="684" y="4337"/>
                  </a:lnTo>
                  <a:lnTo>
                    <a:pt x="695" y="4321"/>
                  </a:lnTo>
                  <a:lnTo>
                    <a:pt x="698" y="4319"/>
                  </a:lnTo>
                  <a:lnTo>
                    <a:pt x="701" y="4317"/>
                  </a:lnTo>
                  <a:lnTo>
                    <a:pt x="703" y="4316"/>
                  </a:lnTo>
                  <a:lnTo>
                    <a:pt x="706" y="4316"/>
                  </a:lnTo>
                  <a:lnTo>
                    <a:pt x="710" y="4319"/>
                  </a:lnTo>
                  <a:lnTo>
                    <a:pt x="715" y="4323"/>
                  </a:lnTo>
                  <a:lnTo>
                    <a:pt x="719" y="4328"/>
                  </a:lnTo>
                  <a:lnTo>
                    <a:pt x="724" y="4333"/>
                  </a:lnTo>
                  <a:lnTo>
                    <a:pt x="729" y="4337"/>
                  </a:lnTo>
                  <a:lnTo>
                    <a:pt x="734" y="4339"/>
                  </a:lnTo>
                  <a:lnTo>
                    <a:pt x="746" y="4341"/>
                  </a:lnTo>
                  <a:lnTo>
                    <a:pt x="759" y="4339"/>
                  </a:lnTo>
                  <a:lnTo>
                    <a:pt x="765" y="4339"/>
                  </a:lnTo>
                  <a:lnTo>
                    <a:pt x="771" y="4339"/>
                  </a:lnTo>
                  <a:lnTo>
                    <a:pt x="777" y="4341"/>
                  </a:lnTo>
                  <a:lnTo>
                    <a:pt x="782" y="4342"/>
                  </a:lnTo>
                  <a:lnTo>
                    <a:pt x="790" y="4347"/>
                  </a:lnTo>
                  <a:lnTo>
                    <a:pt x="795" y="4352"/>
                  </a:lnTo>
                  <a:lnTo>
                    <a:pt x="796" y="4356"/>
                  </a:lnTo>
                  <a:lnTo>
                    <a:pt x="799" y="4360"/>
                  </a:lnTo>
                  <a:lnTo>
                    <a:pt x="802" y="4363"/>
                  </a:lnTo>
                  <a:lnTo>
                    <a:pt x="808" y="4364"/>
                  </a:lnTo>
                  <a:lnTo>
                    <a:pt x="818" y="4365"/>
                  </a:lnTo>
                  <a:lnTo>
                    <a:pt x="837" y="4367"/>
                  </a:lnTo>
                  <a:lnTo>
                    <a:pt x="847" y="4367"/>
                  </a:lnTo>
                  <a:lnTo>
                    <a:pt x="857" y="4368"/>
                  </a:lnTo>
                  <a:lnTo>
                    <a:pt x="868" y="4371"/>
                  </a:lnTo>
                  <a:lnTo>
                    <a:pt x="878" y="4374"/>
                  </a:lnTo>
                  <a:lnTo>
                    <a:pt x="888" y="4378"/>
                  </a:lnTo>
                  <a:lnTo>
                    <a:pt x="899" y="4384"/>
                  </a:lnTo>
                  <a:lnTo>
                    <a:pt x="908" y="4389"/>
                  </a:lnTo>
                  <a:lnTo>
                    <a:pt x="916" y="4395"/>
                  </a:lnTo>
                  <a:lnTo>
                    <a:pt x="925" y="4420"/>
                  </a:lnTo>
                  <a:lnTo>
                    <a:pt x="934" y="4446"/>
                  </a:lnTo>
                  <a:lnTo>
                    <a:pt x="936" y="4451"/>
                  </a:lnTo>
                  <a:lnTo>
                    <a:pt x="939" y="4456"/>
                  </a:lnTo>
                  <a:lnTo>
                    <a:pt x="943" y="4460"/>
                  </a:lnTo>
                  <a:lnTo>
                    <a:pt x="947" y="4463"/>
                  </a:lnTo>
                  <a:lnTo>
                    <a:pt x="951" y="4465"/>
                  </a:lnTo>
                  <a:lnTo>
                    <a:pt x="956" y="4466"/>
                  </a:lnTo>
                  <a:lnTo>
                    <a:pt x="961" y="4466"/>
                  </a:lnTo>
                  <a:lnTo>
                    <a:pt x="967" y="4465"/>
                  </a:lnTo>
                  <a:lnTo>
                    <a:pt x="980" y="4461"/>
                  </a:lnTo>
                  <a:lnTo>
                    <a:pt x="992" y="4460"/>
                  </a:lnTo>
                  <a:lnTo>
                    <a:pt x="1004" y="4460"/>
                  </a:lnTo>
                  <a:lnTo>
                    <a:pt x="1014" y="4461"/>
                  </a:lnTo>
                  <a:lnTo>
                    <a:pt x="1024" y="4463"/>
                  </a:lnTo>
                  <a:lnTo>
                    <a:pt x="1034" y="4466"/>
                  </a:lnTo>
                  <a:lnTo>
                    <a:pt x="1044" y="4469"/>
                  </a:lnTo>
                  <a:lnTo>
                    <a:pt x="1053" y="4474"/>
                  </a:lnTo>
                  <a:lnTo>
                    <a:pt x="1071" y="4482"/>
                  </a:lnTo>
                  <a:lnTo>
                    <a:pt x="1089" y="4491"/>
                  </a:lnTo>
                  <a:lnTo>
                    <a:pt x="1098" y="4495"/>
                  </a:lnTo>
                  <a:lnTo>
                    <a:pt x="1107" y="4497"/>
                  </a:lnTo>
                  <a:lnTo>
                    <a:pt x="1118" y="4499"/>
                  </a:lnTo>
                  <a:lnTo>
                    <a:pt x="1128" y="4500"/>
                  </a:lnTo>
                  <a:lnTo>
                    <a:pt x="1133" y="4500"/>
                  </a:lnTo>
                  <a:lnTo>
                    <a:pt x="1136" y="4499"/>
                  </a:lnTo>
                  <a:lnTo>
                    <a:pt x="1137" y="4495"/>
                  </a:lnTo>
                  <a:lnTo>
                    <a:pt x="1137" y="4491"/>
                  </a:lnTo>
                  <a:lnTo>
                    <a:pt x="1133" y="4481"/>
                  </a:lnTo>
                  <a:lnTo>
                    <a:pt x="1125" y="4469"/>
                  </a:lnTo>
                  <a:lnTo>
                    <a:pt x="1106" y="4443"/>
                  </a:lnTo>
                  <a:lnTo>
                    <a:pt x="1093" y="4426"/>
                  </a:lnTo>
                  <a:lnTo>
                    <a:pt x="1092" y="4420"/>
                  </a:lnTo>
                  <a:lnTo>
                    <a:pt x="1092" y="4415"/>
                  </a:lnTo>
                  <a:lnTo>
                    <a:pt x="1093" y="4412"/>
                  </a:lnTo>
                  <a:lnTo>
                    <a:pt x="1096" y="4409"/>
                  </a:lnTo>
                  <a:lnTo>
                    <a:pt x="1098" y="4409"/>
                  </a:lnTo>
                  <a:lnTo>
                    <a:pt x="1103" y="4411"/>
                  </a:lnTo>
                  <a:lnTo>
                    <a:pt x="1109" y="4412"/>
                  </a:lnTo>
                  <a:lnTo>
                    <a:pt x="1115" y="4415"/>
                  </a:lnTo>
                  <a:lnTo>
                    <a:pt x="1140" y="4429"/>
                  </a:lnTo>
                  <a:lnTo>
                    <a:pt x="1157" y="4439"/>
                  </a:lnTo>
                  <a:lnTo>
                    <a:pt x="1166" y="4444"/>
                  </a:lnTo>
                  <a:lnTo>
                    <a:pt x="1175" y="4448"/>
                  </a:lnTo>
                  <a:lnTo>
                    <a:pt x="1184" y="4450"/>
                  </a:lnTo>
                  <a:lnTo>
                    <a:pt x="1192" y="4451"/>
                  </a:lnTo>
                  <a:lnTo>
                    <a:pt x="1199" y="4451"/>
                  </a:lnTo>
                  <a:lnTo>
                    <a:pt x="1207" y="4450"/>
                  </a:lnTo>
                  <a:lnTo>
                    <a:pt x="1215" y="4448"/>
                  </a:lnTo>
                  <a:lnTo>
                    <a:pt x="1221" y="4446"/>
                  </a:lnTo>
                  <a:lnTo>
                    <a:pt x="1236" y="4441"/>
                  </a:lnTo>
                  <a:lnTo>
                    <a:pt x="1249" y="4437"/>
                  </a:lnTo>
                  <a:lnTo>
                    <a:pt x="1255" y="4434"/>
                  </a:lnTo>
                  <a:lnTo>
                    <a:pt x="1262" y="4434"/>
                  </a:lnTo>
                  <a:lnTo>
                    <a:pt x="1268" y="4434"/>
                  </a:lnTo>
                  <a:lnTo>
                    <a:pt x="1274" y="4435"/>
                  </a:lnTo>
                  <a:lnTo>
                    <a:pt x="1287" y="4438"/>
                  </a:lnTo>
                  <a:lnTo>
                    <a:pt x="1297" y="4438"/>
                  </a:lnTo>
                  <a:lnTo>
                    <a:pt x="1304" y="4438"/>
                  </a:lnTo>
                  <a:lnTo>
                    <a:pt x="1308" y="4435"/>
                  </a:lnTo>
                  <a:lnTo>
                    <a:pt x="1312" y="4431"/>
                  </a:lnTo>
                  <a:lnTo>
                    <a:pt x="1315" y="4428"/>
                  </a:lnTo>
                  <a:lnTo>
                    <a:pt x="1315" y="4422"/>
                  </a:lnTo>
                  <a:lnTo>
                    <a:pt x="1315" y="4417"/>
                  </a:lnTo>
                  <a:lnTo>
                    <a:pt x="1313" y="4406"/>
                  </a:lnTo>
                  <a:lnTo>
                    <a:pt x="1313" y="4395"/>
                  </a:lnTo>
                  <a:lnTo>
                    <a:pt x="1313" y="4391"/>
                  </a:lnTo>
                  <a:lnTo>
                    <a:pt x="1315" y="4389"/>
                  </a:lnTo>
                  <a:lnTo>
                    <a:pt x="1319" y="4386"/>
                  </a:lnTo>
                  <a:lnTo>
                    <a:pt x="1322" y="4385"/>
                  </a:lnTo>
                  <a:lnTo>
                    <a:pt x="1325" y="4387"/>
                  </a:lnTo>
                  <a:lnTo>
                    <a:pt x="1325" y="4394"/>
                  </a:lnTo>
                  <a:lnTo>
                    <a:pt x="1326" y="4400"/>
                  </a:lnTo>
                  <a:lnTo>
                    <a:pt x="1329" y="4406"/>
                  </a:lnTo>
                  <a:lnTo>
                    <a:pt x="1333" y="4411"/>
                  </a:lnTo>
                  <a:lnTo>
                    <a:pt x="1337" y="4416"/>
                  </a:lnTo>
                  <a:lnTo>
                    <a:pt x="1342" y="4420"/>
                  </a:lnTo>
                  <a:lnTo>
                    <a:pt x="1347" y="4424"/>
                  </a:lnTo>
                  <a:lnTo>
                    <a:pt x="1354" y="4426"/>
                  </a:lnTo>
                  <a:lnTo>
                    <a:pt x="1366" y="4431"/>
                  </a:lnTo>
                  <a:lnTo>
                    <a:pt x="1382" y="4435"/>
                  </a:lnTo>
                  <a:lnTo>
                    <a:pt x="1399" y="4438"/>
                  </a:lnTo>
                  <a:lnTo>
                    <a:pt x="1416" y="4441"/>
                  </a:lnTo>
                  <a:lnTo>
                    <a:pt x="1448" y="4444"/>
                  </a:lnTo>
                  <a:lnTo>
                    <a:pt x="1478" y="4450"/>
                  </a:lnTo>
                  <a:lnTo>
                    <a:pt x="1490" y="4453"/>
                  </a:lnTo>
                  <a:lnTo>
                    <a:pt x="1499" y="4460"/>
                  </a:lnTo>
                  <a:lnTo>
                    <a:pt x="1501" y="4463"/>
                  </a:lnTo>
                  <a:lnTo>
                    <a:pt x="1504" y="4466"/>
                  </a:lnTo>
                  <a:lnTo>
                    <a:pt x="1505" y="4472"/>
                  </a:lnTo>
                  <a:lnTo>
                    <a:pt x="1506" y="4477"/>
                  </a:lnTo>
                  <a:lnTo>
                    <a:pt x="1490" y="4483"/>
                  </a:lnTo>
                  <a:lnTo>
                    <a:pt x="1474" y="4486"/>
                  </a:lnTo>
                  <a:lnTo>
                    <a:pt x="1469" y="4488"/>
                  </a:lnTo>
                  <a:lnTo>
                    <a:pt x="1465" y="4492"/>
                  </a:lnTo>
                  <a:lnTo>
                    <a:pt x="1464" y="4496"/>
                  </a:lnTo>
                  <a:lnTo>
                    <a:pt x="1464" y="4499"/>
                  </a:lnTo>
                  <a:lnTo>
                    <a:pt x="1464" y="4504"/>
                  </a:lnTo>
                  <a:lnTo>
                    <a:pt x="1465" y="4509"/>
                  </a:lnTo>
                  <a:lnTo>
                    <a:pt x="1468" y="4516"/>
                  </a:lnTo>
                  <a:lnTo>
                    <a:pt x="1471" y="4521"/>
                  </a:lnTo>
                  <a:lnTo>
                    <a:pt x="1477" y="4525"/>
                  </a:lnTo>
                  <a:lnTo>
                    <a:pt x="1483" y="4527"/>
                  </a:lnTo>
                  <a:lnTo>
                    <a:pt x="1491" y="4529"/>
                  </a:lnTo>
                  <a:lnTo>
                    <a:pt x="1499" y="4529"/>
                  </a:lnTo>
                  <a:lnTo>
                    <a:pt x="1508" y="4527"/>
                  </a:lnTo>
                  <a:lnTo>
                    <a:pt x="1518" y="4526"/>
                  </a:lnTo>
                  <a:lnTo>
                    <a:pt x="1537" y="4523"/>
                  </a:lnTo>
                  <a:lnTo>
                    <a:pt x="1558" y="4521"/>
                  </a:lnTo>
                  <a:lnTo>
                    <a:pt x="1569" y="4520"/>
                  </a:lnTo>
                  <a:lnTo>
                    <a:pt x="1579" y="4520"/>
                  </a:lnTo>
                  <a:lnTo>
                    <a:pt x="1588" y="4521"/>
                  </a:lnTo>
                  <a:lnTo>
                    <a:pt x="1597" y="4523"/>
                  </a:lnTo>
                  <a:lnTo>
                    <a:pt x="1606" y="4526"/>
                  </a:lnTo>
                  <a:lnTo>
                    <a:pt x="1616" y="4527"/>
                  </a:lnTo>
                  <a:lnTo>
                    <a:pt x="1627" y="4527"/>
                  </a:lnTo>
                  <a:lnTo>
                    <a:pt x="1639" y="4526"/>
                  </a:lnTo>
                  <a:lnTo>
                    <a:pt x="1648" y="4527"/>
                  </a:lnTo>
                  <a:lnTo>
                    <a:pt x="1657" y="4530"/>
                  </a:lnTo>
                  <a:lnTo>
                    <a:pt x="1661" y="4531"/>
                  </a:lnTo>
                  <a:lnTo>
                    <a:pt x="1664" y="4534"/>
                  </a:lnTo>
                  <a:lnTo>
                    <a:pt x="1668" y="4538"/>
                  </a:lnTo>
                  <a:lnTo>
                    <a:pt x="1671" y="4542"/>
                  </a:lnTo>
                  <a:lnTo>
                    <a:pt x="1680" y="4558"/>
                  </a:lnTo>
                  <a:lnTo>
                    <a:pt x="1692" y="4577"/>
                  </a:lnTo>
                  <a:lnTo>
                    <a:pt x="1698" y="4584"/>
                  </a:lnTo>
                  <a:lnTo>
                    <a:pt x="1706" y="4591"/>
                  </a:lnTo>
                  <a:lnTo>
                    <a:pt x="1714" y="4596"/>
                  </a:lnTo>
                  <a:lnTo>
                    <a:pt x="1721" y="4597"/>
                  </a:lnTo>
                  <a:lnTo>
                    <a:pt x="1728" y="4600"/>
                  </a:lnTo>
                  <a:lnTo>
                    <a:pt x="1734" y="4602"/>
                  </a:lnTo>
                  <a:lnTo>
                    <a:pt x="1742" y="4602"/>
                  </a:lnTo>
                  <a:lnTo>
                    <a:pt x="1751" y="4602"/>
                  </a:lnTo>
                  <a:lnTo>
                    <a:pt x="1771" y="4600"/>
                  </a:lnTo>
                  <a:lnTo>
                    <a:pt x="1790" y="4596"/>
                  </a:lnTo>
                  <a:lnTo>
                    <a:pt x="1812" y="4591"/>
                  </a:lnTo>
                  <a:lnTo>
                    <a:pt x="1833" y="4586"/>
                  </a:lnTo>
                  <a:lnTo>
                    <a:pt x="1851" y="4582"/>
                  </a:lnTo>
                  <a:lnTo>
                    <a:pt x="1867" y="4580"/>
                  </a:lnTo>
                  <a:lnTo>
                    <a:pt x="1889" y="4580"/>
                  </a:lnTo>
                  <a:lnTo>
                    <a:pt x="1911" y="4579"/>
                  </a:lnTo>
                  <a:lnTo>
                    <a:pt x="1933" y="4577"/>
                  </a:lnTo>
                  <a:lnTo>
                    <a:pt x="1955" y="4573"/>
                  </a:lnTo>
                  <a:lnTo>
                    <a:pt x="1977" y="4569"/>
                  </a:lnTo>
                  <a:lnTo>
                    <a:pt x="1999" y="4562"/>
                  </a:lnTo>
                  <a:lnTo>
                    <a:pt x="2019" y="4556"/>
                  </a:lnTo>
                  <a:lnTo>
                    <a:pt x="2039" y="4547"/>
                  </a:lnTo>
                  <a:lnTo>
                    <a:pt x="2058" y="4536"/>
                  </a:lnTo>
                  <a:lnTo>
                    <a:pt x="2076" y="4525"/>
                  </a:lnTo>
                  <a:lnTo>
                    <a:pt x="2092" y="4512"/>
                  </a:lnTo>
                  <a:lnTo>
                    <a:pt x="2106" y="4497"/>
                  </a:lnTo>
                  <a:lnTo>
                    <a:pt x="2113" y="4488"/>
                  </a:lnTo>
                  <a:lnTo>
                    <a:pt x="2118" y="4481"/>
                  </a:lnTo>
                  <a:lnTo>
                    <a:pt x="2123" y="4472"/>
                  </a:lnTo>
                  <a:lnTo>
                    <a:pt x="2128" y="4463"/>
                  </a:lnTo>
                  <a:lnTo>
                    <a:pt x="2132" y="4452"/>
                  </a:lnTo>
                  <a:lnTo>
                    <a:pt x="2135" y="4442"/>
                  </a:lnTo>
                  <a:lnTo>
                    <a:pt x="2137" y="4430"/>
                  </a:lnTo>
                  <a:lnTo>
                    <a:pt x="2140" y="4420"/>
                  </a:lnTo>
                  <a:lnTo>
                    <a:pt x="2140" y="4409"/>
                  </a:lnTo>
                  <a:lnTo>
                    <a:pt x="2137" y="4402"/>
                  </a:lnTo>
                  <a:lnTo>
                    <a:pt x="2133" y="4396"/>
                  </a:lnTo>
                  <a:lnTo>
                    <a:pt x="2128" y="4391"/>
                  </a:lnTo>
                  <a:lnTo>
                    <a:pt x="2120" y="4389"/>
                  </a:lnTo>
                  <a:lnTo>
                    <a:pt x="2111" y="4386"/>
                  </a:lnTo>
                  <a:lnTo>
                    <a:pt x="2101" y="4385"/>
                  </a:lnTo>
                  <a:lnTo>
                    <a:pt x="2091" y="4385"/>
                  </a:lnTo>
                  <a:lnTo>
                    <a:pt x="2067" y="4385"/>
                  </a:lnTo>
                  <a:lnTo>
                    <a:pt x="2044" y="4385"/>
                  </a:lnTo>
                  <a:lnTo>
                    <a:pt x="2032" y="4385"/>
                  </a:lnTo>
                  <a:lnTo>
                    <a:pt x="2022" y="4384"/>
                  </a:lnTo>
                  <a:lnTo>
                    <a:pt x="2012" y="4382"/>
                  </a:lnTo>
                  <a:lnTo>
                    <a:pt x="2003" y="4380"/>
                  </a:lnTo>
                  <a:lnTo>
                    <a:pt x="1996" y="4376"/>
                  </a:lnTo>
                  <a:lnTo>
                    <a:pt x="1991" y="4372"/>
                  </a:lnTo>
                  <a:lnTo>
                    <a:pt x="1986" y="4367"/>
                  </a:lnTo>
                  <a:lnTo>
                    <a:pt x="1981" y="4361"/>
                  </a:lnTo>
                  <a:lnTo>
                    <a:pt x="1977" y="4356"/>
                  </a:lnTo>
                  <a:lnTo>
                    <a:pt x="1971" y="4351"/>
                  </a:lnTo>
                  <a:lnTo>
                    <a:pt x="1966" y="4347"/>
                  </a:lnTo>
                  <a:lnTo>
                    <a:pt x="1960" y="4343"/>
                  </a:lnTo>
                  <a:lnTo>
                    <a:pt x="1946" y="4338"/>
                  </a:lnTo>
                  <a:lnTo>
                    <a:pt x="1933" y="4333"/>
                  </a:lnTo>
                  <a:lnTo>
                    <a:pt x="1926" y="4330"/>
                  </a:lnTo>
                  <a:lnTo>
                    <a:pt x="1921" y="4327"/>
                  </a:lnTo>
                  <a:lnTo>
                    <a:pt x="1914" y="4323"/>
                  </a:lnTo>
                  <a:lnTo>
                    <a:pt x="1908" y="4317"/>
                  </a:lnTo>
                  <a:lnTo>
                    <a:pt x="1908" y="4316"/>
                  </a:lnTo>
                  <a:lnTo>
                    <a:pt x="1909" y="4315"/>
                  </a:lnTo>
                  <a:lnTo>
                    <a:pt x="1924" y="4314"/>
                  </a:lnTo>
                  <a:lnTo>
                    <a:pt x="1934" y="4311"/>
                  </a:lnTo>
                  <a:lnTo>
                    <a:pt x="1944" y="4307"/>
                  </a:lnTo>
                  <a:lnTo>
                    <a:pt x="1953" y="4302"/>
                  </a:lnTo>
                  <a:lnTo>
                    <a:pt x="1961" y="4297"/>
                  </a:lnTo>
                  <a:lnTo>
                    <a:pt x="1970" y="4293"/>
                  </a:lnTo>
                  <a:lnTo>
                    <a:pt x="1981" y="4290"/>
                  </a:lnTo>
                  <a:lnTo>
                    <a:pt x="1995" y="4289"/>
                  </a:lnTo>
                  <a:lnTo>
                    <a:pt x="2014" y="4286"/>
                  </a:lnTo>
                  <a:lnTo>
                    <a:pt x="2034" y="4282"/>
                  </a:lnTo>
                  <a:lnTo>
                    <a:pt x="2041" y="4280"/>
                  </a:lnTo>
                  <a:lnTo>
                    <a:pt x="2050" y="4276"/>
                  </a:lnTo>
                  <a:lnTo>
                    <a:pt x="2058" y="4272"/>
                  </a:lnTo>
                  <a:lnTo>
                    <a:pt x="2065" y="4267"/>
                  </a:lnTo>
                  <a:lnTo>
                    <a:pt x="2070" y="4262"/>
                  </a:lnTo>
                  <a:lnTo>
                    <a:pt x="2075" y="4257"/>
                  </a:lnTo>
                  <a:lnTo>
                    <a:pt x="2079" y="4250"/>
                  </a:lnTo>
                  <a:lnTo>
                    <a:pt x="2083" y="4242"/>
                  </a:lnTo>
                  <a:lnTo>
                    <a:pt x="2084" y="4235"/>
                  </a:lnTo>
                  <a:lnTo>
                    <a:pt x="2084" y="4225"/>
                  </a:lnTo>
                  <a:lnTo>
                    <a:pt x="2083" y="4216"/>
                  </a:lnTo>
                  <a:lnTo>
                    <a:pt x="2082" y="4206"/>
                  </a:lnTo>
                  <a:lnTo>
                    <a:pt x="2079" y="4197"/>
                  </a:lnTo>
                  <a:lnTo>
                    <a:pt x="2079" y="4189"/>
                  </a:lnTo>
                  <a:lnTo>
                    <a:pt x="2082" y="4185"/>
                  </a:lnTo>
                  <a:lnTo>
                    <a:pt x="2085" y="4181"/>
                  </a:lnTo>
                  <a:lnTo>
                    <a:pt x="2092" y="4180"/>
                  </a:lnTo>
                  <a:lnTo>
                    <a:pt x="2098" y="4180"/>
                  </a:lnTo>
                  <a:lnTo>
                    <a:pt x="2105" y="4180"/>
                  </a:lnTo>
                  <a:lnTo>
                    <a:pt x="2113" y="4181"/>
                  </a:lnTo>
                  <a:lnTo>
                    <a:pt x="2128" y="4181"/>
                  </a:lnTo>
                  <a:lnTo>
                    <a:pt x="2144" y="4180"/>
                  </a:lnTo>
                  <a:lnTo>
                    <a:pt x="2158" y="4176"/>
                  </a:lnTo>
                  <a:lnTo>
                    <a:pt x="2172" y="4170"/>
                  </a:lnTo>
                  <a:lnTo>
                    <a:pt x="2185" y="4162"/>
                  </a:lnTo>
                  <a:lnTo>
                    <a:pt x="2197" y="4153"/>
                  </a:lnTo>
                  <a:lnTo>
                    <a:pt x="2209" y="4143"/>
                  </a:lnTo>
                  <a:lnTo>
                    <a:pt x="2219" y="4131"/>
                  </a:lnTo>
                  <a:lnTo>
                    <a:pt x="2216" y="4133"/>
                  </a:lnTo>
                  <a:lnTo>
                    <a:pt x="2216" y="4136"/>
                  </a:lnTo>
                  <a:lnTo>
                    <a:pt x="2223" y="4128"/>
                  </a:lnTo>
                  <a:lnTo>
                    <a:pt x="2229" y="4123"/>
                  </a:lnTo>
                  <a:lnTo>
                    <a:pt x="2236" y="4118"/>
                  </a:lnTo>
                  <a:lnTo>
                    <a:pt x="2244" y="4113"/>
                  </a:lnTo>
                  <a:lnTo>
                    <a:pt x="2256" y="4106"/>
                  </a:lnTo>
                  <a:lnTo>
                    <a:pt x="2271" y="4099"/>
                  </a:lnTo>
                  <a:lnTo>
                    <a:pt x="2284" y="4092"/>
                  </a:lnTo>
                  <a:lnTo>
                    <a:pt x="2297" y="4083"/>
                  </a:lnTo>
                  <a:lnTo>
                    <a:pt x="2303" y="4076"/>
                  </a:lnTo>
                  <a:lnTo>
                    <a:pt x="2308" y="4070"/>
                  </a:lnTo>
                  <a:lnTo>
                    <a:pt x="2313" y="4061"/>
                  </a:lnTo>
                  <a:lnTo>
                    <a:pt x="2319" y="4052"/>
                  </a:lnTo>
                  <a:lnTo>
                    <a:pt x="2332" y="4025"/>
                  </a:lnTo>
                  <a:lnTo>
                    <a:pt x="2343" y="3999"/>
                  </a:lnTo>
                  <a:lnTo>
                    <a:pt x="2354" y="3974"/>
                  </a:lnTo>
                  <a:lnTo>
                    <a:pt x="2363" y="3950"/>
                  </a:lnTo>
                  <a:lnTo>
                    <a:pt x="2365" y="3938"/>
                  </a:lnTo>
                  <a:lnTo>
                    <a:pt x="2369" y="3925"/>
                  </a:lnTo>
                  <a:lnTo>
                    <a:pt x="2372" y="3912"/>
                  </a:lnTo>
                  <a:lnTo>
                    <a:pt x="2373" y="3899"/>
                  </a:lnTo>
                  <a:lnTo>
                    <a:pt x="2373" y="3885"/>
                  </a:lnTo>
                  <a:lnTo>
                    <a:pt x="2373" y="3869"/>
                  </a:lnTo>
                  <a:lnTo>
                    <a:pt x="2373" y="3854"/>
                  </a:lnTo>
                  <a:lnTo>
                    <a:pt x="2370" y="3837"/>
                  </a:lnTo>
                  <a:lnTo>
                    <a:pt x="2369" y="3829"/>
                  </a:lnTo>
                  <a:lnTo>
                    <a:pt x="2367" y="3820"/>
                  </a:lnTo>
                  <a:lnTo>
                    <a:pt x="2363" y="3811"/>
                  </a:lnTo>
                  <a:lnTo>
                    <a:pt x="2359" y="3801"/>
                  </a:lnTo>
                  <a:lnTo>
                    <a:pt x="2347" y="3782"/>
                  </a:lnTo>
                  <a:lnTo>
                    <a:pt x="2333" y="3764"/>
                  </a:lnTo>
                  <a:lnTo>
                    <a:pt x="2316" y="3746"/>
                  </a:lnTo>
                  <a:lnTo>
                    <a:pt x="2298" y="3728"/>
                  </a:lnTo>
                  <a:lnTo>
                    <a:pt x="2278" y="3712"/>
                  </a:lnTo>
                  <a:lnTo>
                    <a:pt x="2256" y="3698"/>
                  </a:lnTo>
                  <a:lnTo>
                    <a:pt x="2234" y="3685"/>
                  </a:lnTo>
                  <a:lnTo>
                    <a:pt x="2212" y="3674"/>
                  </a:lnTo>
                  <a:lnTo>
                    <a:pt x="2190" y="3666"/>
                  </a:lnTo>
                  <a:lnTo>
                    <a:pt x="2167" y="3661"/>
                  </a:lnTo>
                  <a:lnTo>
                    <a:pt x="2157" y="3658"/>
                  </a:lnTo>
                  <a:lnTo>
                    <a:pt x="2146" y="3658"/>
                  </a:lnTo>
                  <a:lnTo>
                    <a:pt x="2136" y="3658"/>
                  </a:lnTo>
                  <a:lnTo>
                    <a:pt x="2126" y="3659"/>
                  </a:lnTo>
                  <a:lnTo>
                    <a:pt x="2117" y="3661"/>
                  </a:lnTo>
                  <a:lnTo>
                    <a:pt x="2107" y="3665"/>
                  </a:lnTo>
                  <a:lnTo>
                    <a:pt x="2098" y="3668"/>
                  </a:lnTo>
                  <a:lnTo>
                    <a:pt x="2091" y="3674"/>
                  </a:lnTo>
                  <a:lnTo>
                    <a:pt x="2079" y="3684"/>
                  </a:lnTo>
                  <a:lnTo>
                    <a:pt x="2066" y="3697"/>
                  </a:lnTo>
                  <a:lnTo>
                    <a:pt x="2058" y="3702"/>
                  </a:lnTo>
                  <a:lnTo>
                    <a:pt x="2050" y="3705"/>
                  </a:lnTo>
                  <a:lnTo>
                    <a:pt x="2047" y="3706"/>
                  </a:lnTo>
                  <a:lnTo>
                    <a:pt x="2043" y="3706"/>
                  </a:lnTo>
                  <a:lnTo>
                    <a:pt x="2038" y="3706"/>
                  </a:lnTo>
                  <a:lnTo>
                    <a:pt x="2032" y="3705"/>
                  </a:lnTo>
                  <a:lnTo>
                    <a:pt x="2026" y="3702"/>
                  </a:lnTo>
                  <a:lnTo>
                    <a:pt x="2021" y="3700"/>
                  </a:lnTo>
                  <a:lnTo>
                    <a:pt x="2017" y="3697"/>
                  </a:lnTo>
                  <a:lnTo>
                    <a:pt x="2013" y="3694"/>
                  </a:lnTo>
                  <a:lnTo>
                    <a:pt x="2008" y="3687"/>
                  </a:lnTo>
                  <a:lnTo>
                    <a:pt x="1999" y="3679"/>
                  </a:lnTo>
                  <a:lnTo>
                    <a:pt x="1992" y="3676"/>
                  </a:lnTo>
                  <a:lnTo>
                    <a:pt x="1986" y="3675"/>
                  </a:lnTo>
                  <a:lnTo>
                    <a:pt x="1977" y="3674"/>
                  </a:lnTo>
                  <a:lnTo>
                    <a:pt x="1969" y="3672"/>
                  </a:lnTo>
                  <a:lnTo>
                    <a:pt x="1961" y="3671"/>
                  </a:lnTo>
                  <a:lnTo>
                    <a:pt x="1953" y="3668"/>
                  </a:lnTo>
                  <a:lnTo>
                    <a:pt x="1951" y="3667"/>
                  </a:lnTo>
                  <a:lnTo>
                    <a:pt x="1949" y="3666"/>
                  </a:lnTo>
                  <a:lnTo>
                    <a:pt x="1948" y="3663"/>
                  </a:lnTo>
                  <a:lnTo>
                    <a:pt x="1947" y="3661"/>
                  </a:lnTo>
                  <a:lnTo>
                    <a:pt x="1947" y="3655"/>
                  </a:lnTo>
                  <a:lnTo>
                    <a:pt x="1948" y="3650"/>
                  </a:lnTo>
                  <a:lnTo>
                    <a:pt x="1951" y="3645"/>
                  </a:lnTo>
                  <a:lnTo>
                    <a:pt x="1955" y="3640"/>
                  </a:lnTo>
                  <a:lnTo>
                    <a:pt x="1964" y="3630"/>
                  </a:lnTo>
                  <a:lnTo>
                    <a:pt x="1975" y="3618"/>
                  </a:lnTo>
                  <a:lnTo>
                    <a:pt x="1999" y="3598"/>
                  </a:lnTo>
                  <a:lnTo>
                    <a:pt x="2017" y="3582"/>
                  </a:lnTo>
                  <a:lnTo>
                    <a:pt x="2034" y="3576"/>
                  </a:lnTo>
                  <a:lnTo>
                    <a:pt x="2056" y="3567"/>
                  </a:lnTo>
                  <a:lnTo>
                    <a:pt x="2067" y="3562"/>
                  </a:lnTo>
                  <a:lnTo>
                    <a:pt x="2078" y="3557"/>
                  </a:lnTo>
                  <a:lnTo>
                    <a:pt x="2084" y="3552"/>
                  </a:lnTo>
                  <a:lnTo>
                    <a:pt x="2089" y="3548"/>
                  </a:lnTo>
                  <a:lnTo>
                    <a:pt x="2089" y="3541"/>
                  </a:lnTo>
                  <a:lnTo>
                    <a:pt x="2087" y="3530"/>
                  </a:lnTo>
                  <a:lnTo>
                    <a:pt x="2083" y="3514"/>
                  </a:lnTo>
                  <a:lnTo>
                    <a:pt x="2078" y="3496"/>
                  </a:lnTo>
                  <a:lnTo>
                    <a:pt x="2067" y="3461"/>
                  </a:lnTo>
                  <a:lnTo>
                    <a:pt x="2061" y="3437"/>
                  </a:lnTo>
                  <a:lnTo>
                    <a:pt x="2058" y="3418"/>
                  </a:lnTo>
                  <a:lnTo>
                    <a:pt x="2053" y="3394"/>
                  </a:lnTo>
                  <a:lnTo>
                    <a:pt x="2044" y="3367"/>
                  </a:lnTo>
                  <a:lnTo>
                    <a:pt x="2034" y="3338"/>
                  </a:lnTo>
                  <a:lnTo>
                    <a:pt x="2021" y="3310"/>
                  </a:lnTo>
                  <a:lnTo>
                    <a:pt x="2008" y="3285"/>
                  </a:lnTo>
                  <a:lnTo>
                    <a:pt x="2001" y="3275"/>
                  </a:lnTo>
                  <a:lnTo>
                    <a:pt x="1993" y="3266"/>
                  </a:lnTo>
                  <a:lnTo>
                    <a:pt x="1987" y="3259"/>
                  </a:lnTo>
                  <a:lnTo>
                    <a:pt x="1981" y="3254"/>
                  </a:lnTo>
                  <a:lnTo>
                    <a:pt x="1966" y="3246"/>
                  </a:lnTo>
                  <a:lnTo>
                    <a:pt x="1949" y="3241"/>
                  </a:lnTo>
                  <a:lnTo>
                    <a:pt x="1931" y="3236"/>
                  </a:lnTo>
                  <a:lnTo>
                    <a:pt x="1913" y="3232"/>
                  </a:lnTo>
                  <a:lnTo>
                    <a:pt x="1896" y="3228"/>
                  </a:lnTo>
                  <a:lnTo>
                    <a:pt x="1879" y="3223"/>
                  </a:lnTo>
                  <a:lnTo>
                    <a:pt x="1864" y="3216"/>
                  </a:lnTo>
                  <a:lnTo>
                    <a:pt x="1850" y="3209"/>
                  </a:lnTo>
                  <a:lnTo>
                    <a:pt x="1864" y="3205"/>
                  </a:lnTo>
                  <a:lnTo>
                    <a:pt x="1879" y="3203"/>
                  </a:lnTo>
                  <a:lnTo>
                    <a:pt x="1896" y="3203"/>
                  </a:lnTo>
                  <a:lnTo>
                    <a:pt x="1912" y="3206"/>
                  </a:lnTo>
                  <a:lnTo>
                    <a:pt x="1929" y="3209"/>
                  </a:lnTo>
                  <a:lnTo>
                    <a:pt x="1944" y="3212"/>
                  </a:lnTo>
                  <a:lnTo>
                    <a:pt x="1960" y="3216"/>
                  </a:lnTo>
                  <a:lnTo>
                    <a:pt x="1974" y="3222"/>
                  </a:lnTo>
                  <a:lnTo>
                    <a:pt x="1992" y="3231"/>
                  </a:lnTo>
                  <a:lnTo>
                    <a:pt x="2014" y="3244"/>
                  </a:lnTo>
                  <a:lnTo>
                    <a:pt x="2036" y="3258"/>
                  </a:lnTo>
                  <a:lnTo>
                    <a:pt x="2057" y="3269"/>
                  </a:lnTo>
                  <a:lnTo>
                    <a:pt x="2065" y="3273"/>
                  </a:lnTo>
                  <a:lnTo>
                    <a:pt x="2071" y="3275"/>
                  </a:lnTo>
                  <a:lnTo>
                    <a:pt x="2074" y="3275"/>
                  </a:lnTo>
                  <a:lnTo>
                    <a:pt x="2076" y="3275"/>
                  </a:lnTo>
                  <a:lnTo>
                    <a:pt x="2078" y="3273"/>
                  </a:lnTo>
                  <a:lnTo>
                    <a:pt x="2079" y="3272"/>
                  </a:lnTo>
                  <a:lnTo>
                    <a:pt x="2080" y="3266"/>
                  </a:lnTo>
                  <a:lnTo>
                    <a:pt x="2078" y="3256"/>
                  </a:lnTo>
                  <a:lnTo>
                    <a:pt x="2073" y="3244"/>
                  </a:lnTo>
                  <a:lnTo>
                    <a:pt x="2063" y="3225"/>
                  </a:lnTo>
                  <a:lnTo>
                    <a:pt x="2058" y="3214"/>
                  </a:lnTo>
                  <a:lnTo>
                    <a:pt x="2053" y="3202"/>
                  </a:lnTo>
                  <a:lnTo>
                    <a:pt x="2049" y="3192"/>
                  </a:lnTo>
                  <a:lnTo>
                    <a:pt x="2047" y="3180"/>
                  </a:lnTo>
                  <a:lnTo>
                    <a:pt x="2045" y="3170"/>
                  </a:lnTo>
                  <a:lnTo>
                    <a:pt x="2045" y="3158"/>
                  </a:lnTo>
                  <a:lnTo>
                    <a:pt x="2048" y="3145"/>
                  </a:lnTo>
                  <a:lnTo>
                    <a:pt x="2053" y="3132"/>
                  </a:lnTo>
                  <a:lnTo>
                    <a:pt x="2057" y="3122"/>
                  </a:lnTo>
                  <a:lnTo>
                    <a:pt x="2060" y="3113"/>
                  </a:lnTo>
                  <a:lnTo>
                    <a:pt x="2061" y="3104"/>
                  </a:lnTo>
                  <a:lnTo>
                    <a:pt x="2062" y="3095"/>
                  </a:lnTo>
                  <a:lnTo>
                    <a:pt x="2062" y="3078"/>
                  </a:lnTo>
                  <a:lnTo>
                    <a:pt x="2060" y="3061"/>
                  </a:lnTo>
                  <a:lnTo>
                    <a:pt x="2054" y="3044"/>
                  </a:lnTo>
                  <a:lnTo>
                    <a:pt x="2048" y="3027"/>
                  </a:lnTo>
                  <a:lnTo>
                    <a:pt x="2041" y="3010"/>
                  </a:lnTo>
                  <a:lnTo>
                    <a:pt x="2034" y="2991"/>
                  </a:lnTo>
                  <a:lnTo>
                    <a:pt x="2028" y="2977"/>
                  </a:lnTo>
                  <a:lnTo>
                    <a:pt x="2023" y="2961"/>
                  </a:lnTo>
                  <a:lnTo>
                    <a:pt x="2021" y="2947"/>
                  </a:lnTo>
                  <a:lnTo>
                    <a:pt x="2018" y="2931"/>
                  </a:lnTo>
                  <a:lnTo>
                    <a:pt x="2016" y="2916"/>
                  </a:lnTo>
                  <a:lnTo>
                    <a:pt x="2012" y="2900"/>
                  </a:lnTo>
                  <a:lnTo>
                    <a:pt x="2008" y="2886"/>
                  </a:lnTo>
                  <a:lnTo>
                    <a:pt x="2003" y="2870"/>
                  </a:lnTo>
                  <a:lnTo>
                    <a:pt x="1997" y="2861"/>
                  </a:lnTo>
                  <a:lnTo>
                    <a:pt x="1992" y="2852"/>
                  </a:lnTo>
                  <a:lnTo>
                    <a:pt x="1986" y="2845"/>
                  </a:lnTo>
                  <a:lnTo>
                    <a:pt x="1977" y="2838"/>
                  </a:lnTo>
                  <a:lnTo>
                    <a:pt x="1960" y="2826"/>
                  </a:lnTo>
                  <a:lnTo>
                    <a:pt x="1940" y="2816"/>
                  </a:lnTo>
                  <a:lnTo>
                    <a:pt x="1920" y="2807"/>
                  </a:lnTo>
                  <a:lnTo>
                    <a:pt x="1900" y="2797"/>
                  </a:lnTo>
                  <a:lnTo>
                    <a:pt x="1891" y="2791"/>
                  </a:lnTo>
                  <a:lnTo>
                    <a:pt x="1883" y="2786"/>
                  </a:lnTo>
                  <a:lnTo>
                    <a:pt x="1876" y="2780"/>
                  </a:lnTo>
                  <a:lnTo>
                    <a:pt x="1869" y="2773"/>
                  </a:lnTo>
                  <a:lnTo>
                    <a:pt x="1864" y="2766"/>
                  </a:lnTo>
                  <a:lnTo>
                    <a:pt x="1860" y="2756"/>
                  </a:lnTo>
                  <a:lnTo>
                    <a:pt x="1857" y="2747"/>
                  </a:lnTo>
                  <a:lnTo>
                    <a:pt x="1855" y="2737"/>
                  </a:lnTo>
                  <a:lnTo>
                    <a:pt x="1854" y="2718"/>
                  </a:lnTo>
                  <a:lnTo>
                    <a:pt x="1852" y="2698"/>
                  </a:lnTo>
                  <a:lnTo>
                    <a:pt x="1852" y="2688"/>
                  </a:lnTo>
                  <a:lnTo>
                    <a:pt x="1854" y="2679"/>
                  </a:lnTo>
                  <a:lnTo>
                    <a:pt x="1854" y="2668"/>
                  </a:lnTo>
                  <a:lnTo>
                    <a:pt x="1855" y="2659"/>
                  </a:lnTo>
                  <a:lnTo>
                    <a:pt x="1852" y="2648"/>
                  </a:lnTo>
                  <a:lnTo>
                    <a:pt x="1850" y="2637"/>
                  </a:lnTo>
                  <a:lnTo>
                    <a:pt x="1846" y="2626"/>
                  </a:lnTo>
                  <a:lnTo>
                    <a:pt x="1843" y="2614"/>
                  </a:lnTo>
                  <a:lnTo>
                    <a:pt x="1845" y="2588"/>
                  </a:lnTo>
                  <a:close/>
                  <a:moveTo>
                    <a:pt x="2038" y="712"/>
                  </a:moveTo>
                  <a:lnTo>
                    <a:pt x="2035" y="694"/>
                  </a:lnTo>
                  <a:lnTo>
                    <a:pt x="2032" y="683"/>
                  </a:lnTo>
                  <a:lnTo>
                    <a:pt x="2023" y="681"/>
                  </a:lnTo>
                  <a:lnTo>
                    <a:pt x="2016" y="681"/>
                  </a:lnTo>
                  <a:lnTo>
                    <a:pt x="2010" y="681"/>
                  </a:lnTo>
                  <a:lnTo>
                    <a:pt x="2008" y="679"/>
                  </a:lnTo>
                  <a:lnTo>
                    <a:pt x="2004" y="676"/>
                  </a:lnTo>
                  <a:lnTo>
                    <a:pt x="2001" y="672"/>
                  </a:lnTo>
                  <a:lnTo>
                    <a:pt x="2000" y="664"/>
                  </a:lnTo>
                  <a:lnTo>
                    <a:pt x="2001" y="657"/>
                  </a:lnTo>
                  <a:lnTo>
                    <a:pt x="2005" y="648"/>
                  </a:lnTo>
                  <a:lnTo>
                    <a:pt x="2009" y="640"/>
                  </a:lnTo>
                  <a:lnTo>
                    <a:pt x="2016" y="632"/>
                  </a:lnTo>
                  <a:lnTo>
                    <a:pt x="2022" y="626"/>
                  </a:lnTo>
                  <a:lnTo>
                    <a:pt x="2030" y="620"/>
                  </a:lnTo>
                  <a:lnTo>
                    <a:pt x="2036" y="618"/>
                  </a:lnTo>
                  <a:lnTo>
                    <a:pt x="2039" y="618"/>
                  </a:lnTo>
                  <a:lnTo>
                    <a:pt x="2041" y="619"/>
                  </a:lnTo>
                  <a:lnTo>
                    <a:pt x="2043" y="620"/>
                  </a:lnTo>
                  <a:lnTo>
                    <a:pt x="2045" y="622"/>
                  </a:lnTo>
                  <a:lnTo>
                    <a:pt x="2049" y="628"/>
                  </a:lnTo>
                  <a:lnTo>
                    <a:pt x="2053" y="635"/>
                  </a:lnTo>
                  <a:lnTo>
                    <a:pt x="2060" y="650"/>
                  </a:lnTo>
                  <a:lnTo>
                    <a:pt x="2065" y="662"/>
                  </a:lnTo>
                  <a:lnTo>
                    <a:pt x="2070" y="671"/>
                  </a:lnTo>
                  <a:lnTo>
                    <a:pt x="2076" y="679"/>
                  </a:lnTo>
                  <a:lnTo>
                    <a:pt x="2083" y="684"/>
                  </a:lnTo>
                  <a:lnTo>
                    <a:pt x="2092" y="690"/>
                  </a:lnTo>
                  <a:lnTo>
                    <a:pt x="2107" y="698"/>
                  </a:lnTo>
                  <a:lnTo>
                    <a:pt x="2118" y="703"/>
                  </a:lnTo>
                  <a:lnTo>
                    <a:pt x="2122" y="707"/>
                  </a:lnTo>
                  <a:lnTo>
                    <a:pt x="2126" y="714"/>
                  </a:lnTo>
                  <a:lnTo>
                    <a:pt x="2127" y="720"/>
                  </a:lnTo>
                  <a:lnTo>
                    <a:pt x="2130" y="729"/>
                  </a:lnTo>
                  <a:lnTo>
                    <a:pt x="2132" y="741"/>
                  </a:lnTo>
                  <a:lnTo>
                    <a:pt x="2132" y="752"/>
                  </a:lnTo>
                  <a:lnTo>
                    <a:pt x="2131" y="754"/>
                  </a:lnTo>
                  <a:lnTo>
                    <a:pt x="2127" y="754"/>
                  </a:lnTo>
                  <a:lnTo>
                    <a:pt x="2122" y="754"/>
                  </a:lnTo>
                  <a:lnTo>
                    <a:pt x="2115" y="752"/>
                  </a:lnTo>
                  <a:lnTo>
                    <a:pt x="2105" y="751"/>
                  </a:lnTo>
                  <a:lnTo>
                    <a:pt x="2097" y="749"/>
                  </a:lnTo>
                  <a:lnTo>
                    <a:pt x="2089" y="741"/>
                  </a:lnTo>
                  <a:lnTo>
                    <a:pt x="2082" y="736"/>
                  </a:lnTo>
                  <a:lnTo>
                    <a:pt x="2074" y="730"/>
                  </a:lnTo>
                  <a:lnTo>
                    <a:pt x="2066" y="728"/>
                  </a:lnTo>
                  <a:lnTo>
                    <a:pt x="2058" y="725"/>
                  </a:lnTo>
                  <a:lnTo>
                    <a:pt x="2052" y="721"/>
                  </a:lnTo>
                  <a:lnTo>
                    <a:pt x="2044" y="717"/>
                  </a:lnTo>
                  <a:lnTo>
                    <a:pt x="2038" y="712"/>
                  </a:lnTo>
                  <a:close/>
                  <a:moveTo>
                    <a:pt x="2198" y="601"/>
                  </a:moveTo>
                  <a:lnTo>
                    <a:pt x="2211" y="593"/>
                  </a:lnTo>
                  <a:lnTo>
                    <a:pt x="2223" y="585"/>
                  </a:lnTo>
                  <a:lnTo>
                    <a:pt x="2232" y="579"/>
                  </a:lnTo>
                  <a:lnTo>
                    <a:pt x="2242" y="574"/>
                  </a:lnTo>
                  <a:lnTo>
                    <a:pt x="2249" y="570"/>
                  </a:lnTo>
                  <a:lnTo>
                    <a:pt x="2258" y="565"/>
                  </a:lnTo>
                  <a:lnTo>
                    <a:pt x="2262" y="562"/>
                  </a:lnTo>
                  <a:lnTo>
                    <a:pt x="2267" y="562"/>
                  </a:lnTo>
                  <a:lnTo>
                    <a:pt x="2271" y="562"/>
                  </a:lnTo>
                  <a:lnTo>
                    <a:pt x="2273" y="563"/>
                  </a:lnTo>
                  <a:lnTo>
                    <a:pt x="2275" y="565"/>
                  </a:lnTo>
                  <a:lnTo>
                    <a:pt x="2276" y="567"/>
                  </a:lnTo>
                  <a:lnTo>
                    <a:pt x="2276" y="569"/>
                  </a:lnTo>
                  <a:lnTo>
                    <a:pt x="2275" y="571"/>
                  </a:lnTo>
                  <a:lnTo>
                    <a:pt x="2272" y="575"/>
                  </a:lnTo>
                  <a:lnTo>
                    <a:pt x="2269" y="578"/>
                  </a:lnTo>
                  <a:lnTo>
                    <a:pt x="2262" y="583"/>
                  </a:lnTo>
                  <a:lnTo>
                    <a:pt x="2254" y="588"/>
                  </a:lnTo>
                  <a:lnTo>
                    <a:pt x="2247" y="596"/>
                  </a:lnTo>
                  <a:lnTo>
                    <a:pt x="2242" y="602"/>
                  </a:lnTo>
                  <a:lnTo>
                    <a:pt x="2240" y="605"/>
                  </a:lnTo>
                  <a:lnTo>
                    <a:pt x="2234" y="607"/>
                  </a:lnTo>
                  <a:lnTo>
                    <a:pt x="2229" y="609"/>
                  </a:lnTo>
                  <a:lnTo>
                    <a:pt x="2223" y="610"/>
                  </a:lnTo>
                  <a:lnTo>
                    <a:pt x="2218" y="611"/>
                  </a:lnTo>
                  <a:lnTo>
                    <a:pt x="2211" y="611"/>
                  </a:lnTo>
                  <a:lnTo>
                    <a:pt x="2207" y="610"/>
                  </a:lnTo>
                  <a:lnTo>
                    <a:pt x="2205" y="609"/>
                  </a:lnTo>
                  <a:lnTo>
                    <a:pt x="2198" y="601"/>
                  </a:lnTo>
                  <a:close/>
                  <a:moveTo>
                    <a:pt x="1978" y="768"/>
                  </a:moveTo>
                  <a:lnTo>
                    <a:pt x="1971" y="762"/>
                  </a:lnTo>
                  <a:lnTo>
                    <a:pt x="1966" y="754"/>
                  </a:lnTo>
                  <a:lnTo>
                    <a:pt x="1961" y="746"/>
                  </a:lnTo>
                  <a:lnTo>
                    <a:pt x="1957" y="737"/>
                  </a:lnTo>
                  <a:lnTo>
                    <a:pt x="1956" y="733"/>
                  </a:lnTo>
                  <a:lnTo>
                    <a:pt x="1955" y="730"/>
                  </a:lnTo>
                  <a:lnTo>
                    <a:pt x="1956" y="727"/>
                  </a:lnTo>
                  <a:lnTo>
                    <a:pt x="1959" y="723"/>
                  </a:lnTo>
                  <a:lnTo>
                    <a:pt x="1962" y="719"/>
                  </a:lnTo>
                  <a:lnTo>
                    <a:pt x="1968" y="716"/>
                  </a:lnTo>
                  <a:lnTo>
                    <a:pt x="1974" y="716"/>
                  </a:lnTo>
                  <a:lnTo>
                    <a:pt x="1979" y="717"/>
                  </a:lnTo>
                  <a:lnTo>
                    <a:pt x="1988" y="721"/>
                  </a:lnTo>
                  <a:lnTo>
                    <a:pt x="1997" y="724"/>
                  </a:lnTo>
                  <a:lnTo>
                    <a:pt x="2001" y="729"/>
                  </a:lnTo>
                  <a:lnTo>
                    <a:pt x="2005" y="737"/>
                  </a:lnTo>
                  <a:lnTo>
                    <a:pt x="2009" y="745"/>
                  </a:lnTo>
                  <a:lnTo>
                    <a:pt x="2012" y="751"/>
                  </a:lnTo>
                  <a:lnTo>
                    <a:pt x="2013" y="756"/>
                  </a:lnTo>
                  <a:lnTo>
                    <a:pt x="2013" y="760"/>
                  </a:lnTo>
                  <a:lnTo>
                    <a:pt x="2012" y="764"/>
                  </a:lnTo>
                  <a:lnTo>
                    <a:pt x="2009" y="765"/>
                  </a:lnTo>
                  <a:lnTo>
                    <a:pt x="2003" y="769"/>
                  </a:lnTo>
                  <a:lnTo>
                    <a:pt x="1993" y="769"/>
                  </a:lnTo>
                  <a:lnTo>
                    <a:pt x="1978" y="768"/>
                  </a:lnTo>
                  <a:close/>
                  <a:moveTo>
                    <a:pt x="2109" y="636"/>
                  </a:moveTo>
                  <a:lnTo>
                    <a:pt x="2102" y="636"/>
                  </a:lnTo>
                  <a:lnTo>
                    <a:pt x="2097" y="633"/>
                  </a:lnTo>
                  <a:lnTo>
                    <a:pt x="2095" y="631"/>
                  </a:lnTo>
                  <a:lnTo>
                    <a:pt x="2091" y="626"/>
                  </a:lnTo>
                  <a:lnTo>
                    <a:pt x="2087" y="619"/>
                  </a:lnTo>
                  <a:lnTo>
                    <a:pt x="2084" y="613"/>
                  </a:lnTo>
                  <a:lnTo>
                    <a:pt x="2083" y="610"/>
                  </a:lnTo>
                  <a:lnTo>
                    <a:pt x="2082" y="606"/>
                  </a:lnTo>
                  <a:lnTo>
                    <a:pt x="2082" y="603"/>
                  </a:lnTo>
                  <a:lnTo>
                    <a:pt x="2083" y="600"/>
                  </a:lnTo>
                  <a:lnTo>
                    <a:pt x="2084" y="597"/>
                  </a:lnTo>
                  <a:lnTo>
                    <a:pt x="2085" y="596"/>
                  </a:lnTo>
                  <a:lnTo>
                    <a:pt x="2087" y="596"/>
                  </a:lnTo>
                  <a:lnTo>
                    <a:pt x="2089" y="594"/>
                  </a:lnTo>
                  <a:lnTo>
                    <a:pt x="2093" y="596"/>
                  </a:lnTo>
                  <a:lnTo>
                    <a:pt x="2097" y="598"/>
                  </a:lnTo>
                  <a:lnTo>
                    <a:pt x="2100" y="600"/>
                  </a:lnTo>
                  <a:lnTo>
                    <a:pt x="2104" y="602"/>
                  </a:lnTo>
                  <a:lnTo>
                    <a:pt x="2109" y="606"/>
                  </a:lnTo>
                  <a:lnTo>
                    <a:pt x="2113" y="611"/>
                  </a:lnTo>
                  <a:lnTo>
                    <a:pt x="2117" y="614"/>
                  </a:lnTo>
                  <a:lnTo>
                    <a:pt x="2119" y="616"/>
                  </a:lnTo>
                  <a:lnTo>
                    <a:pt x="2120" y="620"/>
                  </a:lnTo>
                  <a:lnTo>
                    <a:pt x="2122" y="624"/>
                  </a:lnTo>
                  <a:lnTo>
                    <a:pt x="2123" y="628"/>
                  </a:lnTo>
                  <a:lnTo>
                    <a:pt x="2123" y="631"/>
                  </a:lnTo>
                  <a:lnTo>
                    <a:pt x="2122" y="632"/>
                  </a:lnTo>
                  <a:lnTo>
                    <a:pt x="2119" y="635"/>
                  </a:lnTo>
                  <a:lnTo>
                    <a:pt x="2109" y="636"/>
                  </a:lnTo>
                  <a:close/>
                  <a:moveTo>
                    <a:pt x="505" y="2556"/>
                  </a:moveTo>
                  <a:lnTo>
                    <a:pt x="506" y="2554"/>
                  </a:lnTo>
                  <a:lnTo>
                    <a:pt x="508" y="2554"/>
                  </a:lnTo>
                  <a:lnTo>
                    <a:pt x="514" y="2563"/>
                  </a:lnTo>
                  <a:lnTo>
                    <a:pt x="522" y="2570"/>
                  </a:lnTo>
                  <a:lnTo>
                    <a:pt x="530" y="2575"/>
                  </a:lnTo>
                  <a:lnTo>
                    <a:pt x="539" y="2578"/>
                  </a:lnTo>
                  <a:lnTo>
                    <a:pt x="548" y="2580"/>
                  </a:lnTo>
                  <a:lnTo>
                    <a:pt x="558" y="2582"/>
                  </a:lnTo>
                  <a:lnTo>
                    <a:pt x="568" y="2583"/>
                  </a:lnTo>
                  <a:lnTo>
                    <a:pt x="579" y="2583"/>
                  </a:lnTo>
                  <a:lnTo>
                    <a:pt x="585" y="2582"/>
                  </a:lnTo>
                  <a:lnTo>
                    <a:pt x="590" y="2580"/>
                  </a:lnTo>
                  <a:lnTo>
                    <a:pt x="594" y="2578"/>
                  </a:lnTo>
                  <a:lnTo>
                    <a:pt x="600" y="2575"/>
                  </a:lnTo>
                  <a:lnTo>
                    <a:pt x="607" y="2566"/>
                  </a:lnTo>
                  <a:lnTo>
                    <a:pt x="614" y="2557"/>
                  </a:lnTo>
                  <a:lnTo>
                    <a:pt x="619" y="2548"/>
                  </a:lnTo>
                  <a:lnTo>
                    <a:pt x="624" y="2540"/>
                  </a:lnTo>
                  <a:lnTo>
                    <a:pt x="628" y="2534"/>
                  </a:lnTo>
                  <a:lnTo>
                    <a:pt x="633" y="2531"/>
                  </a:lnTo>
                  <a:lnTo>
                    <a:pt x="638" y="2532"/>
                  </a:lnTo>
                  <a:lnTo>
                    <a:pt x="644" y="2536"/>
                  </a:lnTo>
                  <a:lnTo>
                    <a:pt x="647" y="2540"/>
                  </a:lnTo>
                  <a:lnTo>
                    <a:pt x="653" y="2545"/>
                  </a:lnTo>
                  <a:lnTo>
                    <a:pt x="658" y="2550"/>
                  </a:lnTo>
                  <a:lnTo>
                    <a:pt x="663" y="2552"/>
                  </a:lnTo>
                  <a:lnTo>
                    <a:pt x="666" y="2552"/>
                  </a:lnTo>
                  <a:lnTo>
                    <a:pt x="669" y="2552"/>
                  </a:lnTo>
                  <a:lnTo>
                    <a:pt x="673" y="2549"/>
                  </a:lnTo>
                  <a:lnTo>
                    <a:pt x="677" y="2547"/>
                  </a:lnTo>
                  <a:lnTo>
                    <a:pt x="684" y="2540"/>
                  </a:lnTo>
                  <a:lnTo>
                    <a:pt x="690" y="2534"/>
                  </a:lnTo>
                  <a:lnTo>
                    <a:pt x="694" y="2528"/>
                  </a:lnTo>
                  <a:lnTo>
                    <a:pt x="695" y="2525"/>
                  </a:lnTo>
                  <a:lnTo>
                    <a:pt x="697" y="2521"/>
                  </a:lnTo>
                  <a:lnTo>
                    <a:pt x="697" y="2518"/>
                  </a:lnTo>
                  <a:lnTo>
                    <a:pt x="695" y="2516"/>
                  </a:lnTo>
                  <a:lnTo>
                    <a:pt x="693" y="2513"/>
                  </a:lnTo>
                  <a:lnTo>
                    <a:pt x="688" y="2508"/>
                  </a:lnTo>
                  <a:lnTo>
                    <a:pt x="682" y="2503"/>
                  </a:lnTo>
                  <a:lnTo>
                    <a:pt x="680" y="2500"/>
                  </a:lnTo>
                  <a:lnTo>
                    <a:pt x="679" y="2496"/>
                  </a:lnTo>
                  <a:lnTo>
                    <a:pt x="679" y="2492"/>
                  </a:lnTo>
                  <a:lnTo>
                    <a:pt x="679" y="2487"/>
                  </a:lnTo>
                  <a:lnTo>
                    <a:pt x="680" y="2481"/>
                  </a:lnTo>
                  <a:lnTo>
                    <a:pt x="684" y="2475"/>
                  </a:lnTo>
                  <a:lnTo>
                    <a:pt x="686" y="2471"/>
                  </a:lnTo>
                  <a:lnTo>
                    <a:pt x="692" y="2469"/>
                  </a:lnTo>
                  <a:lnTo>
                    <a:pt x="695" y="2466"/>
                  </a:lnTo>
                  <a:lnTo>
                    <a:pt x="699" y="2464"/>
                  </a:lnTo>
                  <a:lnTo>
                    <a:pt x="702" y="2460"/>
                  </a:lnTo>
                  <a:lnTo>
                    <a:pt x="704" y="2455"/>
                  </a:lnTo>
                  <a:lnTo>
                    <a:pt x="707" y="2444"/>
                  </a:lnTo>
                  <a:lnTo>
                    <a:pt x="707" y="2431"/>
                  </a:lnTo>
                  <a:lnTo>
                    <a:pt x="707" y="2420"/>
                  </a:lnTo>
                  <a:lnTo>
                    <a:pt x="708" y="2408"/>
                  </a:lnTo>
                  <a:lnTo>
                    <a:pt x="711" y="2408"/>
                  </a:lnTo>
                  <a:lnTo>
                    <a:pt x="714" y="2409"/>
                  </a:lnTo>
                  <a:lnTo>
                    <a:pt x="715" y="2412"/>
                  </a:lnTo>
                  <a:lnTo>
                    <a:pt x="717" y="2416"/>
                  </a:lnTo>
                  <a:lnTo>
                    <a:pt x="721" y="2424"/>
                  </a:lnTo>
                  <a:lnTo>
                    <a:pt x="725" y="2434"/>
                  </a:lnTo>
                  <a:lnTo>
                    <a:pt x="730" y="2455"/>
                  </a:lnTo>
                  <a:lnTo>
                    <a:pt x="734" y="2470"/>
                  </a:lnTo>
                  <a:lnTo>
                    <a:pt x="737" y="2478"/>
                  </a:lnTo>
                  <a:lnTo>
                    <a:pt x="741" y="2484"/>
                  </a:lnTo>
                  <a:lnTo>
                    <a:pt x="745" y="2490"/>
                  </a:lnTo>
                  <a:lnTo>
                    <a:pt x="749" y="2492"/>
                  </a:lnTo>
                  <a:lnTo>
                    <a:pt x="751" y="2492"/>
                  </a:lnTo>
                  <a:lnTo>
                    <a:pt x="752" y="2492"/>
                  </a:lnTo>
                  <a:lnTo>
                    <a:pt x="755" y="2491"/>
                  </a:lnTo>
                  <a:lnTo>
                    <a:pt x="756" y="2490"/>
                  </a:lnTo>
                  <a:lnTo>
                    <a:pt x="758" y="2483"/>
                  </a:lnTo>
                  <a:lnTo>
                    <a:pt x="758" y="2474"/>
                  </a:lnTo>
                  <a:lnTo>
                    <a:pt x="758" y="2459"/>
                  </a:lnTo>
                  <a:lnTo>
                    <a:pt x="758" y="2442"/>
                  </a:lnTo>
                  <a:lnTo>
                    <a:pt x="759" y="2424"/>
                  </a:lnTo>
                  <a:lnTo>
                    <a:pt x="761" y="2407"/>
                  </a:lnTo>
                  <a:lnTo>
                    <a:pt x="763" y="2390"/>
                  </a:lnTo>
                  <a:lnTo>
                    <a:pt x="763" y="2372"/>
                  </a:lnTo>
                  <a:lnTo>
                    <a:pt x="761" y="2355"/>
                  </a:lnTo>
                  <a:lnTo>
                    <a:pt x="759" y="2339"/>
                  </a:lnTo>
                  <a:lnTo>
                    <a:pt x="742" y="2341"/>
                  </a:lnTo>
                  <a:lnTo>
                    <a:pt x="719" y="2341"/>
                  </a:lnTo>
                  <a:lnTo>
                    <a:pt x="707" y="2339"/>
                  </a:lnTo>
                  <a:lnTo>
                    <a:pt x="698" y="2337"/>
                  </a:lnTo>
                  <a:lnTo>
                    <a:pt x="694" y="2334"/>
                  </a:lnTo>
                  <a:lnTo>
                    <a:pt x="692" y="2332"/>
                  </a:lnTo>
                  <a:lnTo>
                    <a:pt x="690" y="2329"/>
                  </a:lnTo>
                  <a:lnTo>
                    <a:pt x="690" y="2325"/>
                  </a:lnTo>
                  <a:lnTo>
                    <a:pt x="690" y="2321"/>
                  </a:lnTo>
                  <a:lnTo>
                    <a:pt x="692" y="2317"/>
                  </a:lnTo>
                  <a:lnTo>
                    <a:pt x="694" y="2313"/>
                  </a:lnTo>
                  <a:lnTo>
                    <a:pt x="695" y="2311"/>
                  </a:lnTo>
                  <a:lnTo>
                    <a:pt x="701" y="2306"/>
                  </a:lnTo>
                  <a:lnTo>
                    <a:pt x="707" y="2300"/>
                  </a:lnTo>
                  <a:lnTo>
                    <a:pt x="714" y="2295"/>
                  </a:lnTo>
                  <a:lnTo>
                    <a:pt x="719" y="2289"/>
                  </a:lnTo>
                  <a:lnTo>
                    <a:pt x="721" y="2286"/>
                  </a:lnTo>
                  <a:lnTo>
                    <a:pt x="723" y="2282"/>
                  </a:lnTo>
                  <a:lnTo>
                    <a:pt x="724" y="2278"/>
                  </a:lnTo>
                  <a:lnTo>
                    <a:pt x="724" y="2273"/>
                  </a:lnTo>
                  <a:lnTo>
                    <a:pt x="723" y="2255"/>
                  </a:lnTo>
                  <a:lnTo>
                    <a:pt x="719" y="2238"/>
                  </a:lnTo>
                  <a:lnTo>
                    <a:pt x="715" y="2220"/>
                  </a:lnTo>
                  <a:lnTo>
                    <a:pt x="710" y="2202"/>
                  </a:lnTo>
                  <a:lnTo>
                    <a:pt x="704" y="2184"/>
                  </a:lnTo>
                  <a:lnTo>
                    <a:pt x="701" y="2166"/>
                  </a:lnTo>
                  <a:lnTo>
                    <a:pt x="697" y="2149"/>
                  </a:lnTo>
                  <a:lnTo>
                    <a:pt x="697" y="2132"/>
                  </a:lnTo>
                  <a:lnTo>
                    <a:pt x="697" y="2114"/>
                  </a:lnTo>
                  <a:lnTo>
                    <a:pt x="697" y="2100"/>
                  </a:lnTo>
                  <a:lnTo>
                    <a:pt x="694" y="2089"/>
                  </a:lnTo>
                  <a:lnTo>
                    <a:pt x="692" y="2080"/>
                  </a:lnTo>
                  <a:lnTo>
                    <a:pt x="685" y="2072"/>
                  </a:lnTo>
                  <a:lnTo>
                    <a:pt x="677" y="2063"/>
                  </a:lnTo>
                  <a:lnTo>
                    <a:pt x="666" y="2056"/>
                  </a:lnTo>
                  <a:lnTo>
                    <a:pt x="650" y="2045"/>
                  </a:lnTo>
                  <a:lnTo>
                    <a:pt x="616" y="2045"/>
                  </a:lnTo>
                  <a:lnTo>
                    <a:pt x="578" y="2047"/>
                  </a:lnTo>
                  <a:lnTo>
                    <a:pt x="557" y="2047"/>
                  </a:lnTo>
                  <a:lnTo>
                    <a:pt x="539" y="2045"/>
                  </a:lnTo>
                  <a:lnTo>
                    <a:pt x="522" y="2043"/>
                  </a:lnTo>
                  <a:lnTo>
                    <a:pt x="509" y="2039"/>
                  </a:lnTo>
                  <a:lnTo>
                    <a:pt x="500" y="2035"/>
                  </a:lnTo>
                  <a:lnTo>
                    <a:pt x="492" y="2032"/>
                  </a:lnTo>
                  <a:lnTo>
                    <a:pt x="483" y="2031"/>
                  </a:lnTo>
                  <a:lnTo>
                    <a:pt x="476" y="2031"/>
                  </a:lnTo>
                  <a:lnTo>
                    <a:pt x="462" y="2032"/>
                  </a:lnTo>
                  <a:lnTo>
                    <a:pt x="449" y="2035"/>
                  </a:lnTo>
                  <a:lnTo>
                    <a:pt x="438" y="2039"/>
                  </a:lnTo>
                  <a:lnTo>
                    <a:pt x="425" y="2041"/>
                  </a:lnTo>
                  <a:lnTo>
                    <a:pt x="418" y="2043"/>
                  </a:lnTo>
                  <a:lnTo>
                    <a:pt x="412" y="2043"/>
                  </a:lnTo>
                  <a:lnTo>
                    <a:pt x="405" y="2043"/>
                  </a:lnTo>
                  <a:lnTo>
                    <a:pt x="399" y="2041"/>
                  </a:lnTo>
                  <a:lnTo>
                    <a:pt x="400" y="2031"/>
                  </a:lnTo>
                  <a:lnTo>
                    <a:pt x="403" y="2023"/>
                  </a:lnTo>
                  <a:lnTo>
                    <a:pt x="408" y="2015"/>
                  </a:lnTo>
                  <a:lnTo>
                    <a:pt x="414" y="2009"/>
                  </a:lnTo>
                  <a:lnTo>
                    <a:pt x="430" y="1997"/>
                  </a:lnTo>
                  <a:lnTo>
                    <a:pt x="447" y="1988"/>
                  </a:lnTo>
                  <a:lnTo>
                    <a:pt x="454" y="1983"/>
                  </a:lnTo>
                  <a:lnTo>
                    <a:pt x="462" y="1978"/>
                  </a:lnTo>
                  <a:lnTo>
                    <a:pt x="469" y="1973"/>
                  </a:lnTo>
                  <a:lnTo>
                    <a:pt x="473" y="1968"/>
                  </a:lnTo>
                  <a:lnTo>
                    <a:pt x="476" y="1961"/>
                  </a:lnTo>
                  <a:lnTo>
                    <a:pt x="476" y="1953"/>
                  </a:lnTo>
                  <a:lnTo>
                    <a:pt x="475" y="1944"/>
                  </a:lnTo>
                  <a:lnTo>
                    <a:pt x="470" y="1934"/>
                  </a:lnTo>
                  <a:lnTo>
                    <a:pt x="462" y="1921"/>
                  </a:lnTo>
                  <a:lnTo>
                    <a:pt x="453" y="1903"/>
                  </a:lnTo>
                  <a:lnTo>
                    <a:pt x="443" y="1886"/>
                  </a:lnTo>
                  <a:lnTo>
                    <a:pt x="434" y="1874"/>
                  </a:lnTo>
                  <a:lnTo>
                    <a:pt x="426" y="1885"/>
                  </a:lnTo>
                  <a:lnTo>
                    <a:pt x="413" y="1905"/>
                  </a:lnTo>
                  <a:lnTo>
                    <a:pt x="395" y="1935"/>
                  </a:lnTo>
                  <a:lnTo>
                    <a:pt x="374" y="1965"/>
                  </a:lnTo>
                  <a:lnTo>
                    <a:pt x="353" y="1995"/>
                  </a:lnTo>
                  <a:lnTo>
                    <a:pt x="337" y="2015"/>
                  </a:lnTo>
                  <a:lnTo>
                    <a:pt x="329" y="2022"/>
                  </a:lnTo>
                  <a:lnTo>
                    <a:pt x="322" y="2026"/>
                  </a:lnTo>
                  <a:lnTo>
                    <a:pt x="320" y="2026"/>
                  </a:lnTo>
                  <a:lnTo>
                    <a:pt x="318" y="2025"/>
                  </a:lnTo>
                  <a:lnTo>
                    <a:pt x="317" y="2022"/>
                  </a:lnTo>
                  <a:lnTo>
                    <a:pt x="316" y="2019"/>
                  </a:lnTo>
                  <a:lnTo>
                    <a:pt x="317" y="2023"/>
                  </a:lnTo>
                  <a:lnTo>
                    <a:pt x="289" y="2065"/>
                  </a:lnTo>
                  <a:lnTo>
                    <a:pt x="289" y="2071"/>
                  </a:lnTo>
                  <a:lnTo>
                    <a:pt x="287" y="2075"/>
                  </a:lnTo>
                  <a:lnTo>
                    <a:pt x="285" y="2079"/>
                  </a:lnTo>
                  <a:lnTo>
                    <a:pt x="282" y="2083"/>
                  </a:lnTo>
                  <a:lnTo>
                    <a:pt x="272" y="2087"/>
                  </a:lnTo>
                  <a:lnTo>
                    <a:pt x="260" y="2089"/>
                  </a:lnTo>
                  <a:lnTo>
                    <a:pt x="234" y="2092"/>
                  </a:lnTo>
                  <a:lnTo>
                    <a:pt x="212" y="2093"/>
                  </a:lnTo>
                  <a:lnTo>
                    <a:pt x="206" y="2096"/>
                  </a:lnTo>
                  <a:lnTo>
                    <a:pt x="201" y="2098"/>
                  </a:lnTo>
                  <a:lnTo>
                    <a:pt x="197" y="2101"/>
                  </a:lnTo>
                  <a:lnTo>
                    <a:pt x="193" y="2105"/>
                  </a:lnTo>
                  <a:lnTo>
                    <a:pt x="190" y="2109"/>
                  </a:lnTo>
                  <a:lnTo>
                    <a:pt x="189" y="2113"/>
                  </a:lnTo>
                  <a:lnTo>
                    <a:pt x="189" y="2117"/>
                  </a:lnTo>
                  <a:lnTo>
                    <a:pt x="189" y="2122"/>
                  </a:lnTo>
                  <a:lnTo>
                    <a:pt x="191" y="2131"/>
                  </a:lnTo>
                  <a:lnTo>
                    <a:pt x="195" y="2141"/>
                  </a:lnTo>
                  <a:lnTo>
                    <a:pt x="201" y="2150"/>
                  </a:lnTo>
                  <a:lnTo>
                    <a:pt x="206" y="2159"/>
                  </a:lnTo>
                  <a:lnTo>
                    <a:pt x="210" y="2166"/>
                  </a:lnTo>
                  <a:lnTo>
                    <a:pt x="212" y="2171"/>
                  </a:lnTo>
                  <a:lnTo>
                    <a:pt x="212" y="2175"/>
                  </a:lnTo>
                  <a:lnTo>
                    <a:pt x="212" y="2179"/>
                  </a:lnTo>
                  <a:lnTo>
                    <a:pt x="211" y="2181"/>
                  </a:lnTo>
                  <a:lnTo>
                    <a:pt x="208" y="2184"/>
                  </a:lnTo>
                  <a:lnTo>
                    <a:pt x="206" y="2185"/>
                  </a:lnTo>
                  <a:lnTo>
                    <a:pt x="202" y="2186"/>
                  </a:lnTo>
                  <a:lnTo>
                    <a:pt x="182" y="2189"/>
                  </a:lnTo>
                  <a:lnTo>
                    <a:pt x="164" y="2193"/>
                  </a:lnTo>
                  <a:lnTo>
                    <a:pt x="156" y="2197"/>
                  </a:lnTo>
                  <a:lnTo>
                    <a:pt x="150" y="2202"/>
                  </a:lnTo>
                  <a:lnTo>
                    <a:pt x="144" y="2207"/>
                  </a:lnTo>
                  <a:lnTo>
                    <a:pt x="138" y="2214"/>
                  </a:lnTo>
                  <a:lnTo>
                    <a:pt x="134" y="2220"/>
                  </a:lnTo>
                  <a:lnTo>
                    <a:pt x="131" y="2228"/>
                  </a:lnTo>
                  <a:lnTo>
                    <a:pt x="128" y="2236"/>
                  </a:lnTo>
                  <a:lnTo>
                    <a:pt x="127" y="2245"/>
                  </a:lnTo>
                  <a:lnTo>
                    <a:pt x="124" y="2262"/>
                  </a:lnTo>
                  <a:lnTo>
                    <a:pt x="124" y="2278"/>
                  </a:lnTo>
                  <a:lnTo>
                    <a:pt x="127" y="2295"/>
                  </a:lnTo>
                  <a:lnTo>
                    <a:pt x="132" y="2311"/>
                  </a:lnTo>
                  <a:lnTo>
                    <a:pt x="136" y="2321"/>
                  </a:lnTo>
                  <a:lnTo>
                    <a:pt x="141" y="2332"/>
                  </a:lnTo>
                  <a:lnTo>
                    <a:pt x="146" y="2343"/>
                  </a:lnTo>
                  <a:lnTo>
                    <a:pt x="154" y="2354"/>
                  </a:lnTo>
                  <a:lnTo>
                    <a:pt x="162" y="2365"/>
                  </a:lnTo>
                  <a:lnTo>
                    <a:pt x="171" y="2376"/>
                  </a:lnTo>
                  <a:lnTo>
                    <a:pt x="180" y="2386"/>
                  </a:lnTo>
                  <a:lnTo>
                    <a:pt x="190" y="2396"/>
                  </a:lnTo>
                  <a:lnTo>
                    <a:pt x="201" y="2404"/>
                  </a:lnTo>
                  <a:lnTo>
                    <a:pt x="211" y="2413"/>
                  </a:lnTo>
                  <a:lnTo>
                    <a:pt x="223" y="2420"/>
                  </a:lnTo>
                  <a:lnTo>
                    <a:pt x="234" y="2425"/>
                  </a:lnTo>
                  <a:lnTo>
                    <a:pt x="246" y="2429"/>
                  </a:lnTo>
                  <a:lnTo>
                    <a:pt x="258" y="2431"/>
                  </a:lnTo>
                  <a:lnTo>
                    <a:pt x="269" y="2433"/>
                  </a:lnTo>
                  <a:lnTo>
                    <a:pt x="281" y="2431"/>
                  </a:lnTo>
                  <a:lnTo>
                    <a:pt x="287" y="2430"/>
                  </a:lnTo>
                  <a:lnTo>
                    <a:pt x="294" y="2427"/>
                  </a:lnTo>
                  <a:lnTo>
                    <a:pt x="300" y="2425"/>
                  </a:lnTo>
                  <a:lnTo>
                    <a:pt x="307" y="2421"/>
                  </a:lnTo>
                  <a:lnTo>
                    <a:pt x="320" y="2412"/>
                  </a:lnTo>
                  <a:lnTo>
                    <a:pt x="331" y="2404"/>
                  </a:lnTo>
                  <a:lnTo>
                    <a:pt x="344" y="2395"/>
                  </a:lnTo>
                  <a:lnTo>
                    <a:pt x="359" y="2387"/>
                  </a:lnTo>
                  <a:lnTo>
                    <a:pt x="366" y="2385"/>
                  </a:lnTo>
                  <a:lnTo>
                    <a:pt x="374" y="2382"/>
                  </a:lnTo>
                  <a:lnTo>
                    <a:pt x="382" y="2381"/>
                  </a:lnTo>
                  <a:lnTo>
                    <a:pt x="391" y="2381"/>
                  </a:lnTo>
                  <a:lnTo>
                    <a:pt x="395" y="2381"/>
                  </a:lnTo>
                  <a:lnTo>
                    <a:pt x="399" y="2383"/>
                  </a:lnTo>
                  <a:lnTo>
                    <a:pt x="403" y="2386"/>
                  </a:lnTo>
                  <a:lnTo>
                    <a:pt x="406" y="2391"/>
                  </a:lnTo>
                  <a:lnTo>
                    <a:pt x="412" y="2402"/>
                  </a:lnTo>
                  <a:lnTo>
                    <a:pt x="418" y="2414"/>
                  </a:lnTo>
                  <a:lnTo>
                    <a:pt x="426" y="2443"/>
                  </a:lnTo>
                  <a:lnTo>
                    <a:pt x="432" y="2464"/>
                  </a:lnTo>
                  <a:lnTo>
                    <a:pt x="436" y="2473"/>
                  </a:lnTo>
                  <a:lnTo>
                    <a:pt x="441" y="2479"/>
                  </a:lnTo>
                  <a:lnTo>
                    <a:pt x="447" y="2483"/>
                  </a:lnTo>
                  <a:lnTo>
                    <a:pt x="457" y="2487"/>
                  </a:lnTo>
                  <a:lnTo>
                    <a:pt x="466" y="2490"/>
                  </a:lnTo>
                  <a:lnTo>
                    <a:pt x="475" y="2492"/>
                  </a:lnTo>
                  <a:lnTo>
                    <a:pt x="484" y="2495"/>
                  </a:lnTo>
                  <a:lnTo>
                    <a:pt x="491" y="2500"/>
                  </a:lnTo>
                  <a:lnTo>
                    <a:pt x="495" y="2505"/>
                  </a:lnTo>
                  <a:lnTo>
                    <a:pt x="497" y="2510"/>
                  </a:lnTo>
                  <a:lnTo>
                    <a:pt x="498" y="2518"/>
                  </a:lnTo>
                  <a:lnTo>
                    <a:pt x="501" y="2526"/>
                  </a:lnTo>
                  <a:lnTo>
                    <a:pt x="504" y="2543"/>
                  </a:lnTo>
                  <a:lnTo>
                    <a:pt x="508" y="2554"/>
                  </a:lnTo>
                  <a:lnTo>
                    <a:pt x="505" y="2556"/>
                  </a:lnTo>
                  <a:close/>
                  <a:moveTo>
                    <a:pt x="905" y="2677"/>
                  </a:moveTo>
                  <a:lnTo>
                    <a:pt x="917" y="2667"/>
                  </a:lnTo>
                  <a:lnTo>
                    <a:pt x="930" y="2655"/>
                  </a:lnTo>
                  <a:lnTo>
                    <a:pt x="942" y="2648"/>
                  </a:lnTo>
                  <a:lnTo>
                    <a:pt x="953" y="2639"/>
                  </a:lnTo>
                  <a:lnTo>
                    <a:pt x="964" y="2628"/>
                  </a:lnTo>
                  <a:lnTo>
                    <a:pt x="973" y="2617"/>
                  </a:lnTo>
                  <a:lnTo>
                    <a:pt x="977" y="2613"/>
                  </a:lnTo>
                  <a:lnTo>
                    <a:pt x="983" y="2607"/>
                  </a:lnTo>
                  <a:lnTo>
                    <a:pt x="988" y="2604"/>
                  </a:lnTo>
                  <a:lnTo>
                    <a:pt x="995" y="2601"/>
                  </a:lnTo>
                  <a:lnTo>
                    <a:pt x="1005" y="2598"/>
                  </a:lnTo>
                  <a:lnTo>
                    <a:pt x="1014" y="2598"/>
                  </a:lnTo>
                  <a:lnTo>
                    <a:pt x="1023" y="2600"/>
                  </a:lnTo>
                  <a:lnTo>
                    <a:pt x="1034" y="2600"/>
                  </a:lnTo>
                  <a:lnTo>
                    <a:pt x="1037" y="2601"/>
                  </a:lnTo>
                  <a:lnTo>
                    <a:pt x="1041" y="2602"/>
                  </a:lnTo>
                  <a:lnTo>
                    <a:pt x="1044" y="2604"/>
                  </a:lnTo>
                  <a:lnTo>
                    <a:pt x="1045" y="2605"/>
                  </a:lnTo>
                  <a:lnTo>
                    <a:pt x="1045" y="2607"/>
                  </a:lnTo>
                  <a:lnTo>
                    <a:pt x="1044" y="2609"/>
                  </a:lnTo>
                  <a:lnTo>
                    <a:pt x="1041" y="2611"/>
                  </a:lnTo>
                  <a:lnTo>
                    <a:pt x="1037" y="2614"/>
                  </a:lnTo>
                  <a:lnTo>
                    <a:pt x="1030" y="2619"/>
                  </a:lnTo>
                  <a:lnTo>
                    <a:pt x="1024" y="2626"/>
                  </a:lnTo>
                  <a:lnTo>
                    <a:pt x="1023" y="2631"/>
                  </a:lnTo>
                  <a:lnTo>
                    <a:pt x="1023" y="2637"/>
                  </a:lnTo>
                  <a:lnTo>
                    <a:pt x="1027" y="2652"/>
                  </a:lnTo>
                  <a:lnTo>
                    <a:pt x="1031" y="2667"/>
                  </a:lnTo>
                  <a:lnTo>
                    <a:pt x="1031" y="2674"/>
                  </a:lnTo>
                  <a:lnTo>
                    <a:pt x="1031" y="2680"/>
                  </a:lnTo>
                  <a:lnTo>
                    <a:pt x="1028" y="2684"/>
                  </a:lnTo>
                  <a:lnTo>
                    <a:pt x="1026" y="2688"/>
                  </a:lnTo>
                  <a:lnTo>
                    <a:pt x="1015" y="2693"/>
                  </a:lnTo>
                  <a:lnTo>
                    <a:pt x="1004" y="2697"/>
                  </a:lnTo>
                  <a:lnTo>
                    <a:pt x="993" y="2702"/>
                  </a:lnTo>
                  <a:lnTo>
                    <a:pt x="982" y="2707"/>
                  </a:lnTo>
                  <a:lnTo>
                    <a:pt x="971" y="2714"/>
                  </a:lnTo>
                  <a:lnTo>
                    <a:pt x="961" y="2719"/>
                  </a:lnTo>
                  <a:lnTo>
                    <a:pt x="948" y="2723"/>
                  </a:lnTo>
                  <a:lnTo>
                    <a:pt x="936" y="2725"/>
                  </a:lnTo>
                  <a:lnTo>
                    <a:pt x="923" y="2727"/>
                  </a:lnTo>
                  <a:lnTo>
                    <a:pt x="910" y="2729"/>
                  </a:lnTo>
                  <a:lnTo>
                    <a:pt x="905" y="2731"/>
                  </a:lnTo>
                  <a:lnTo>
                    <a:pt x="901" y="2731"/>
                  </a:lnTo>
                  <a:lnTo>
                    <a:pt x="899" y="2731"/>
                  </a:lnTo>
                  <a:lnTo>
                    <a:pt x="895" y="2731"/>
                  </a:lnTo>
                  <a:lnTo>
                    <a:pt x="891" y="2727"/>
                  </a:lnTo>
                  <a:lnTo>
                    <a:pt x="890" y="2721"/>
                  </a:lnTo>
                  <a:lnTo>
                    <a:pt x="888" y="2707"/>
                  </a:lnTo>
                  <a:lnTo>
                    <a:pt x="888" y="2694"/>
                  </a:lnTo>
                  <a:lnTo>
                    <a:pt x="905" y="2677"/>
                  </a:lnTo>
                  <a:close/>
                  <a:moveTo>
                    <a:pt x="943" y="879"/>
                  </a:moveTo>
                  <a:lnTo>
                    <a:pt x="956" y="870"/>
                  </a:lnTo>
                  <a:lnTo>
                    <a:pt x="975" y="856"/>
                  </a:lnTo>
                  <a:lnTo>
                    <a:pt x="984" y="848"/>
                  </a:lnTo>
                  <a:lnTo>
                    <a:pt x="992" y="841"/>
                  </a:lnTo>
                  <a:lnTo>
                    <a:pt x="995" y="837"/>
                  </a:lnTo>
                  <a:lnTo>
                    <a:pt x="996" y="834"/>
                  </a:lnTo>
                  <a:lnTo>
                    <a:pt x="997" y="830"/>
                  </a:lnTo>
                  <a:lnTo>
                    <a:pt x="997" y="828"/>
                  </a:lnTo>
                  <a:lnTo>
                    <a:pt x="991" y="822"/>
                  </a:lnTo>
                  <a:lnTo>
                    <a:pt x="979" y="816"/>
                  </a:lnTo>
                  <a:lnTo>
                    <a:pt x="966" y="808"/>
                  </a:lnTo>
                  <a:lnTo>
                    <a:pt x="957" y="803"/>
                  </a:lnTo>
                  <a:lnTo>
                    <a:pt x="966" y="793"/>
                  </a:lnTo>
                  <a:lnTo>
                    <a:pt x="982" y="780"/>
                  </a:lnTo>
                  <a:lnTo>
                    <a:pt x="983" y="777"/>
                  </a:lnTo>
                  <a:lnTo>
                    <a:pt x="983" y="773"/>
                  </a:lnTo>
                  <a:lnTo>
                    <a:pt x="982" y="769"/>
                  </a:lnTo>
                  <a:lnTo>
                    <a:pt x="982" y="767"/>
                  </a:lnTo>
                  <a:lnTo>
                    <a:pt x="978" y="760"/>
                  </a:lnTo>
                  <a:lnTo>
                    <a:pt x="973" y="754"/>
                  </a:lnTo>
                  <a:lnTo>
                    <a:pt x="969" y="746"/>
                  </a:lnTo>
                  <a:lnTo>
                    <a:pt x="964" y="739"/>
                  </a:lnTo>
                  <a:lnTo>
                    <a:pt x="960" y="733"/>
                  </a:lnTo>
                  <a:lnTo>
                    <a:pt x="958" y="727"/>
                  </a:lnTo>
                  <a:lnTo>
                    <a:pt x="958" y="723"/>
                  </a:lnTo>
                  <a:lnTo>
                    <a:pt x="960" y="720"/>
                  </a:lnTo>
                  <a:lnTo>
                    <a:pt x="962" y="717"/>
                  </a:lnTo>
                  <a:lnTo>
                    <a:pt x="965" y="715"/>
                  </a:lnTo>
                  <a:lnTo>
                    <a:pt x="971" y="711"/>
                  </a:lnTo>
                  <a:lnTo>
                    <a:pt x="979" y="707"/>
                  </a:lnTo>
                  <a:lnTo>
                    <a:pt x="996" y="705"/>
                  </a:lnTo>
                  <a:lnTo>
                    <a:pt x="1010" y="703"/>
                  </a:lnTo>
                  <a:lnTo>
                    <a:pt x="1010" y="716"/>
                  </a:lnTo>
                  <a:lnTo>
                    <a:pt x="1010" y="730"/>
                  </a:lnTo>
                  <a:lnTo>
                    <a:pt x="1011" y="737"/>
                  </a:lnTo>
                  <a:lnTo>
                    <a:pt x="1014" y="743"/>
                  </a:lnTo>
                  <a:lnTo>
                    <a:pt x="1018" y="749"/>
                  </a:lnTo>
                  <a:lnTo>
                    <a:pt x="1023" y="754"/>
                  </a:lnTo>
                  <a:lnTo>
                    <a:pt x="1037" y="760"/>
                  </a:lnTo>
                  <a:lnTo>
                    <a:pt x="1048" y="764"/>
                  </a:lnTo>
                  <a:lnTo>
                    <a:pt x="1057" y="765"/>
                  </a:lnTo>
                  <a:lnTo>
                    <a:pt x="1065" y="765"/>
                  </a:lnTo>
                  <a:lnTo>
                    <a:pt x="1070" y="763"/>
                  </a:lnTo>
                  <a:lnTo>
                    <a:pt x="1075" y="758"/>
                  </a:lnTo>
                  <a:lnTo>
                    <a:pt x="1079" y="752"/>
                  </a:lnTo>
                  <a:lnTo>
                    <a:pt x="1083" y="746"/>
                  </a:lnTo>
                  <a:lnTo>
                    <a:pt x="1088" y="730"/>
                  </a:lnTo>
                  <a:lnTo>
                    <a:pt x="1093" y="714"/>
                  </a:lnTo>
                  <a:lnTo>
                    <a:pt x="1097" y="706"/>
                  </a:lnTo>
                  <a:lnTo>
                    <a:pt x="1101" y="699"/>
                  </a:lnTo>
                  <a:lnTo>
                    <a:pt x="1107" y="693"/>
                  </a:lnTo>
                  <a:lnTo>
                    <a:pt x="1114" y="689"/>
                  </a:lnTo>
                  <a:lnTo>
                    <a:pt x="1137" y="677"/>
                  </a:lnTo>
                  <a:lnTo>
                    <a:pt x="1162" y="667"/>
                  </a:lnTo>
                  <a:lnTo>
                    <a:pt x="1175" y="662"/>
                  </a:lnTo>
                  <a:lnTo>
                    <a:pt x="1188" y="658"/>
                  </a:lnTo>
                  <a:lnTo>
                    <a:pt x="1201" y="655"/>
                  </a:lnTo>
                  <a:lnTo>
                    <a:pt x="1214" y="653"/>
                  </a:lnTo>
                  <a:lnTo>
                    <a:pt x="1234" y="649"/>
                  </a:lnTo>
                  <a:lnTo>
                    <a:pt x="1247" y="646"/>
                  </a:lnTo>
                  <a:lnTo>
                    <a:pt x="1250" y="648"/>
                  </a:lnTo>
                  <a:lnTo>
                    <a:pt x="1252" y="649"/>
                  </a:lnTo>
                  <a:lnTo>
                    <a:pt x="1254" y="650"/>
                  </a:lnTo>
                  <a:lnTo>
                    <a:pt x="1254" y="653"/>
                  </a:lnTo>
                  <a:lnTo>
                    <a:pt x="1254" y="663"/>
                  </a:lnTo>
                  <a:lnTo>
                    <a:pt x="1251" y="677"/>
                  </a:lnTo>
                  <a:lnTo>
                    <a:pt x="1249" y="688"/>
                  </a:lnTo>
                  <a:lnTo>
                    <a:pt x="1245" y="697"/>
                  </a:lnTo>
                  <a:lnTo>
                    <a:pt x="1241" y="706"/>
                  </a:lnTo>
                  <a:lnTo>
                    <a:pt x="1236" y="714"/>
                  </a:lnTo>
                  <a:lnTo>
                    <a:pt x="1230" y="720"/>
                  </a:lnTo>
                  <a:lnTo>
                    <a:pt x="1224" y="727"/>
                  </a:lnTo>
                  <a:lnTo>
                    <a:pt x="1216" y="734"/>
                  </a:lnTo>
                  <a:lnTo>
                    <a:pt x="1207" y="741"/>
                  </a:lnTo>
                  <a:lnTo>
                    <a:pt x="1197" y="747"/>
                  </a:lnTo>
                  <a:lnTo>
                    <a:pt x="1185" y="752"/>
                  </a:lnTo>
                  <a:lnTo>
                    <a:pt x="1181" y="756"/>
                  </a:lnTo>
                  <a:lnTo>
                    <a:pt x="1180" y="759"/>
                  </a:lnTo>
                  <a:lnTo>
                    <a:pt x="1184" y="763"/>
                  </a:lnTo>
                  <a:lnTo>
                    <a:pt x="1192" y="767"/>
                  </a:lnTo>
                  <a:lnTo>
                    <a:pt x="1201" y="771"/>
                  </a:lnTo>
                  <a:lnTo>
                    <a:pt x="1206" y="773"/>
                  </a:lnTo>
                  <a:lnTo>
                    <a:pt x="1208" y="776"/>
                  </a:lnTo>
                  <a:lnTo>
                    <a:pt x="1208" y="780"/>
                  </a:lnTo>
                  <a:lnTo>
                    <a:pt x="1206" y="781"/>
                  </a:lnTo>
                  <a:lnTo>
                    <a:pt x="1202" y="784"/>
                  </a:lnTo>
                  <a:lnTo>
                    <a:pt x="1195" y="785"/>
                  </a:lnTo>
                  <a:lnTo>
                    <a:pt x="1188" y="786"/>
                  </a:lnTo>
                  <a:lnTo>
                    <a:pt x="1155" y="791"/>
                  </a:lnTo>
                  <a:lnTo>
                    <a:pt x="1131" y="794"/>
                  </a:lnTo>
                  <a:lnTo>
                    <a:pt x="1122" y="796"/>
                  </a:lnTo>
                  <a:lnTo>
                    <a:pt x="1115" y="798"/>
                  </a:lnTo>
                  <a:lnTo>
                    <a:pt x="1113" y="800"/>
                  </a:lnTo>
                  <a:lnTo>
                    <a:pt x="1111" y="803"/>
                  </a:lnTo>
                  <a:lnTo>
                    <a:pt x="1114" y="809"/>
                  </a:lnTo>
                  <a:lnTo>
                    <a:pt x="1120" y="816"/>
                  </a:lnTo>
                  <a:lnTo>
                    <a:pt x="1123" y="820"/>
                  </a:lnTo>
                  <a:lnTo>
                    <a:pt x="1127" y="825"/>
                  </a:lnTo>
                  <a:lnTo>
                    <a:pt x="1129" y="829"/>
                  </a:lnTo>
                  <a:lnTo>
                    <a:pt x="1129" y="834"/>
                  </a:lnTo>
                  <a:lnTo>
                    <a:pt x="1129" y="839"/>
                  </a:lnTo>
                  <a:lnTo>
                    <a:pt x="1127" y="844"/>
                  </a:lnTo>
                  <a:lnTo>
                    <a:pt x="1123" y="850"/>
                  </a:lnTo>
                  <a:lnTo>
                    <a:pt x="1115" y="856"/>
                  </a:lnTo>
                  <a:lnTo>
                    <a:pt x="1106" y="861"/>
                  </a:lnTo>
                  <a:lnTo>
                    <a:pt x="1096" y="864"/>
                  </a:lnTo>
                  <a:lnTo>
                    <a:pt x="1087" y="865"/>
                  </a:lnTo>
                  <a:lnTo>
                    <a:pt x="1076" y="865"/>
                  </a:lnTo>
                  <a:lnTo>
                    <a:pt x="1057" y="861"/>
                  </a:lnTo>
                  <a:lnTo>
                    <a:pt x="1036" y="857"/>
                  </a:lnTo>
                  <a:lnTo>
                    <a:pt x="1031" y="857"/>
                  </a:lnTo>
                  <a:lnTo>
                    <a:pt x="1026" y="859"/>
                  </a:lnTo>
                  <a:lnTo>
                    <a:pt x="1022" y="860"/>
                  </a:lnTo>
                  <a:lnTo>
                    <a:pt x="1018" y="863"/>
                  </a:lnTo>
                  <a:lnTo>
                    <a:pt x="1013" y="870"/>
                  </a:lnTo>
                  <a:lnTo>
                    <a:pt x="1008" y="881"/>
                  </a:lnTo>
                  <a:lnTo>
                    <a:pt x="1002" y="890"/>
                  </a:lnTo>
                  <a:lnTo>
                    <a:pt x="996" y="900"/>
                  </a:lnTo>
                  <a:lnTo>
                    <a:pt x="991" y="904"/>
                  </a:lnTo>
                  <a:lnTo>
                    <a:pt x="986" y="907"/>
                  </a:lnTo>
                  <a:lnTo>
                    <a:pt x="979" y="909"/>
                  </a:lnTo>
                  <a:lnTo>
                    <a:pt x="973" y="912"/>
                  </a:lnTo>
                  <a:lnTo>
                    <a:pt x="956" y="916"/>
                  </a:lnTo>
                  <a:lnTo>
                    <a:pt x="942" y="921"/>
                  </a:lnTo>
                  <a:lnTo>
                    <a:pt x="935" y="921"/>
                  </a:lnTo>
                  <a:lnTo>
                    <a:pt x="930" y="918"/>
                  </a:lnTo>
                  <a:lnTo>
                    <a:pt x="925" y="914"/>
                  </a:lnTo>
                  <a:lnTo>
                    <a:pt x="920" y="909"/>
                  </a:lnTo>
                  <a:lnTo>
                    <a:pt x="916" y="903"/>
                  </a:lnTo>
                  <a:lnTo>
                    <a:pt x="913" y="898"/>
                  </a:lnTo>
                  <a:lnTo>
                    <a:pt x="913" y="891"/>
                  </a:lnTo>
                  <a:lnTo>
                    <a:pt x="914" y="886"/>
                  </a:lnTo>
                  <a:lnTo>
                    <a:pt x="943" y="879"/>
                  </a:lnTo>
                  <a:close/>
                  <a:moveTo>
                    <a:pt x="833" y="974"/>
                  </a:moveTo>
                  <a:lnTo>
                    <a:pt x="822" y="965"/>
                  </a:lnTo>
                  <a:lnTo>
                    <a:pt x="813" y="955"/>
                  </a:lnTo>
                  <a:lnTo>
                    <a:pt x="806" y="945"/>
                  </a:lnTo>
                  <a:lnTo>
                    <a:pt x="796" y="933"/>
                  </a:lnTo>
                  <a:lnTo>
                    <a:pt x="793" y="926"/>
                  </a:lnTo>
                  <a:lnTo>
                    <a:pt x="791" y="920"/>
                  </a:lnTo>
                  <a:lnTo>
                    <a:pt x="791" y="916"/>
                  </a:lnTo>
                  <a:lnTo>
                    <a:pt x="793" y="913"/>
                  </a:lnTo>
                  <a:lnTo>
                    <a:pt x="794" y="910"/>
                  </a:lnTo>
                  <a:lnTo>
                    <a:pt x="796" y="909"/>
                  </a:lnTo>
                  <a:lnTo>
                    <a:pt x="806" y="909"/>
                  </a:lnTo>
                  <a:lnTo>
                    <a:pt x="815" y="912"/>
                  </a:lnTo>
                  <a:lnTo>
                    <a:pt x="828" y="910"/>
                  </a:lnTo>
                  <a:lnTo>
                    <a:pt x="839" y="908"/>
                  </a:lnTo>
                  <a:lnTo>
                    <a:pt x="844" y="907"/>
                  </a:lnTo>
                  <a:lnTo>
                    <a:pt x="851" y="907"/>
                  </a:lnTo>
                  <a:lnTo>
                    <a:pt x="856" y="907"/>
                  </a:lnTo>
                  <a:lnTo>
                    <a:pt x="863" y="907"/>
                  </a:lnTo>
                  <a:lnTo>
                    <a:pt x="869" y="909"/>
                  </a:lnTo>
                  <a:lnTo>
                    <a:pt x="873" y="914"/>
                  </a:lnTo>
                  <a:lnTo>
                    <a:pt x="875" y="920"/>
                  </a:lnTo>
                  <a:lnTo>
                    <a:pt x="878" y="926"/>
                  </a:lnTo>
                  <a:lnTo>
                    <a:pt x="879" y="939"/>
                  </a:lnTo>
                  <a:lnTo>
                    <a:pt x="882" y="952"/>
                  </a:lnTo>
                  <a:lnTo>
                    <a:pt x="883" y="956"/>
                  </a:lnTo>
                  <a:lnTo>
                    <a:pt x="883" y="958"/>
                  </a:lnTo>
                  <a:lnTo>
                    <a:pt x="883" y="961"/>
                  </a:lnTo>
                  <a:lnTo>
                    <a:pt x="882" y="965"/>
                  </a:lnTo>
                  <a:lnTo>
                    <a:pt x="879" y="969"/>
                  </a:lnTo>
                  <a:lnTo>
                    <a:pt x="874" y="973"/>
                  </a:lnTo>
                  <a:lnTo>
                    <a:pt x="868" y="975"/>
                  </a:lnTo>
                  <a:lnTo>
                    <a:pt x="861" y="977"/>
                  </a:lnTo>
                  <a:lnTo>
                    <a:pt x="855" y="978"/>
                  </a:lnTo>
                  <a:lnTo>
                    <a:pt x="848" y="978"/>
                  </a:lnTo>
                  <a:lnTo>
                    <a:pt x="833" y="974"/>
                  </a:lnTo>
                  <a:close/>
                  <a:moveTo>
                    <a:pt x="798" y="1040"/>
                  </a:moveTo>
                  <a:lnTo>
                    <a:pt x="790" y="1035"/>
                  </a:lnTo>
                  <a:lnTo>
                    <a:pt x="785" y="1030"/>
                  </a:lnTo>
                  <a:lnTo>
                    <a:pt x="781" y="1024"/>
                  </a:lnTo>
                  <a:lnTo>
                    <a:pt x="776" y="1017"/>
                  </a:lnTo>
                  <a:lnTo>
                    <a:pt x="773" y="1010"/>
                  </a:lnTo>
                  <a:lnTo>
                    <a:pt x="772" y="1002"/>
                  </a:lnTo>
                  <a:lnTo>
                    <a:pt x="773" y="1000"/>
                  </a:lnTo>
                  <a:lnTo>
                    <a:pt x="774" y="997"/>
                  </a:lnTo>
                  <a:lnTo>
                    <a:pt x="778" y="996"/>
                  </a:lnTo>
                  <a:lnTo>
                    <a:pt x="782" y="996"/>
                  </a:lnTo>
                  <a:lnTo>
                    <a:pt x="796" y="996"/>
                  </a:lnTo>
                  <a:lnTo>
                    <a:pt x="812" y="999"/>
                  </a:lnTo>
                  <a:lnTo>
                    <a:pt x="815" y="999"/>
                  </a:lnTo>
                  <a:lnTo>
                    <a:pt x="818" y="999"/>
                  </a:lnTo>
                  <a:lnTo>
                    <a:pt x="821" y="1000"/>
                  </a:lnTo>
                  <a:lnTo>
                    <a:pt x="822" y="1002"/>
                  </a:lnTo>
                  <a:lnTo>
                    <a:pt x="830" y="1014"/>
                  </a:lnTo>
                  <a:lnTo>
                    <a:pt x="835" y="1026"/>
                  </a:lnTo>
                  <a:lnTo>
                    <a:pt x="837" y="1030"/>
                  </a:lnTo>
                  <a:lnTo>
                    <a:pt x="835" y="1032"/>
                  </a:lnTo>
                  <a:lnTo>
                    <a:pt x="834" y="1036"/>
                  </a:lnTo>
                  <a:lnTo>
                    <a:pt x="830" y="1037"/>
                  </a:lnTo>
                  <a:lnTo>
                    <a:pt x="824" y="1041"/>
                  </a:lnTo>
                  <a:lnTo>
                    <a:pt x="817" y="1044"/>
                  </a:lnTo>
                  <a:lnTo>
                    <a:pt x="798" y="1040"/>
                  </a:lnTo>
                  <a:close/>
                  <a:moveTo>
                    <a:pt x="737" y="1124"/>
                  </a:moveTo>
                  <a:lnTo>
                    <a:pt x="738" y="1111"/>
                  </a:lnTo>
                  <a:lnTo>
                    <a:pt x="741" y="1092"/>
                  </a:lnTo>
                  <a:lnTo>
                    <a:pt x="743" y="1083"/>
                  </a:lnTo>
                  <a:lnTo>
                    <a:pt x="746" y="1074"/>
                  </a:lnTo>
                  <a:lnTo>
                    <a:pt x="749" y="1069"/>
                  </a:lnTo>
                  <a:lnTo>
                    <a:pt x="752" y="1065"/>
                  </a:lnTo>
                  <a:lnTo>
                    <a:pt x="759" y="1063"/>
                  </a:lnTo>
                  <a:lnTo>
                    <a:pt x="769" y="1063"/>
                  </a:lnTo>
                  <a:lnTo>
                    <a:pt x="780" y="1065"/>
                  </a:lnTo>
                  <a:lnTo>
                    <a:pt x="783" y="1066"/>
                  </a:lnTo>
                  <a:lnTo>
                    <a:pt x="782" y="1075"/>
                  </a:lnTo>
                  <a:lnTo>
                    <a:pt x="780" y="1084"/>
                  </a:lnTo>
                  <a:lnTo>
                    <a:pt x="777" y="1093"/>
                  </a:lnTo>
                  <a:lnTo>
                    <a:pt x="773" y="1101"/>
                  </a:lnTo>
                  <a:lnTo>
                    <a:pt x="771" y="1113"/>
                  </a:lnTo>
                  <a:lnTo>
                    <a:pt x="769" y="1124"/>
                  </a:lnTo>
                  <a:lnTo>
                    <a:pt x="767" y="1136"/>
                  </a:lnTo>
                  <a:lnTo>
                    <a:pt x="764" y="1148"/>
                  </a:lnTo>
                  <a:lnTo>
                    <a:pt x="764" y="1153"/>
                  </a:lnTo>
                  <a:lnTo>
                    <a:pt x="761" y="1157"/>
                  </a:lnTo>
                  <a:lnTo>
                    <a:pt x="759" y="1159"/>
                  </a:lnTo>
                  <a:lnTo>
                    <a:pt x="755" y="1162"/>
                  </a:lnTo>
                  <a:lnTo>
                    <a:pt x="751" y="1162"/>
                  </a:lnTo>
                  <a:lnTo>
                    <a:pt x="749" y="1161"/>
                  </a:lnTo>
                  <a:lnTo>
                    <a:pt x="747" y="1158"/>
                  </a:lnTo>
                  <a:lnTo>
                    <a:pt x="746" y="1155"/>
                  </a:lnTo>
                  <a:lnTo>
                    <a:pt x="745" y="1148"/>
                  </a:lnTo>
                  <a:lnTo>
                    <a:pt x="745" y="1141"/>
                  </a:lnTo>
                  <a:lnTo>
                    <a:pt x="737" y="1124"/>
                  </a:lnTo>
                  <a:close/>
                  <a:moveTo>
                    <a:pt x="1010" y="1176"/>
                  </a:moveTo>
                  <a:lnTo>
                    <a:pt x="1011" y="1168"/>
                  </a:lnTo>
                  <a:lnTo>
                    <a:pt x="1013" y="1159"/>
                  </a:lnTo>
                  <a:lnTo>
                    <a:pt x="1013" y="1149"/>
                  </a:lnTo>
                  <a:lnTo>
                    <a:pt x="1011" y="1140"/>
                  </a:lnTo>
                  <a:lnTo>
                    <a:pt x="1009" y="1131"/>
                  </a:lnTo>
                  <a:lnTo>
                    <a:pt x="1005" y="1124"/>
                  </a:lnTo>
                  <a:lnTo>
                    <a:pt x="1001" y="1123"/>
                  </a:lnTo>
                  <a:lnTo>
                    <a:pt x="999" y="1122"/>
                  </a:lnTo>
                  <a:lnTo>
                    <a:pt x="995" y="1122"/>
                  </a:lnTo>
                  <a:lnTo>
                    <a:pt x="989" y="1123"/>
                  </a:lnTo>
                  <a:lnTo>
                    <a:pt x="980" y="1126"/>
                  </a:lnTo>
                  <a:lnTo>
                    <a:pt x="971" y="1126"/>
                  </a:lnTo>
                  <a:lnTo>
                    <a:pt x="965" y="1124"/>
                  </a:lnTo>
                  <a:lnTo>
                    <a:pt x="958" y="1122"/>
                  </a:lnTo>
                  <a:lnTo>
                    <a:pt x="953" y="1118"/>
                  </a:lnTo>
                  <a:lnTo>
                    <a:pt x="949" y="1114"/>
                  </a:lnTo>
                  <a:lnTo>
                    <a:pt x="945" y="1107"/>
                  </a:lnTo>
                  <a:lnTo>
                    <a:pt x="943" y="1102"/>
                  </a:lnTo>
                  <a:lnTo>
                    <a:pt x="940" y="1089"/>
                  </a:lnTo>
                  <a:lnTo>
                    <a:pt x="940" y="1079"/>
                  </a:lnTo>
                  <a:lnTo>
                    <a:pt x="942" y="1075"/>
                  </a:lnTo>
                  <a:lnTo>
                    <a:pt x="942" y="1071"/>
                  </a:lnTo>
                  <a:lnTo>
                    <a:pt x="944" y="1070"/>
                  </a:lnTo>
                  <a:lnTo>
                    <a:pt x="945" y="1070"/>
                  </a:lnTo>
                  <a:lnTo>
                    <a:pt x="953" y="1072"/>
                  </a:lnTo>
                  <a:lnTo>
                    <a:pt x="961" y="1075"/>
                  </a:lnTo>
                  <a:lnTo>
                    <a:pt x="970" y="1076"/>
                  </a:lnTo>
                  <a:lnTo>
                    <a:pt x="978" y="1076"/>
                  </a:lnTo>
                  <a:lnTo>
                    <a:pt x="982" y="1076"/>
                  </a:lnTo>
                  <a:lnTo>
                    <a:pt x="986" y="1075"/>
                  </a:lnTo>
                  <a:lnTo>
                    <a:pt x="989" y="1072"/>
                  </a:lnTo>
                  <a:lnTo>
                    <a:pt x="992" y="1071"/>
                  </a:lnTo>
                  <a:lnTo>
                    <a:pt x="993" y="1067"/>
                  </a:lnTo>
                  <a:lnTo>
                    <a:pt x="996" y="1065"/>
                  </a:lnTo>
                  <a:lnTo>
                    <a:pt x="997" y="1059"/>
                  </a:lnTo>
                  <a:lnTo>
                    <a:pt x="997" y="1054"/>
                  </a:lnTo>
                  <a:lnTo>
                    <a:pt x="997" y="1043"/>
                  </a:lnTo>
                  <a:lnTo>
                    <a:pt x="997" y="1028"/>
                  </a:lnTo>
                  <a:lnTo>
                    <a:pt x="997" y="1021"/>
                  </a:lnTo>
                  <a:lnTo>
                    <a:pt x="1000" y="1015"/>
                  </a:lnTo>
                  <a:lnTo>
                    <a:pt x="1002" y="1010"/>
                  </a:lnTo>
                  <a:lnTo>
                    <a:pt x="1006" y="1006"/>
                  </a:lnTo>
                  <a:lnTo>
                    <a:pt x="1013" y="1019"/>
                  </a:lnTo>
                  <a:lnTo>
                    <a:pt x="1027" y="1044"/>
                  </a:lnTo>
                  <a:lnTo>
                    <a:pt x="1035" y="1054"/>
                  </a:lnTo>
                  <a:lnTo>
                    <a:pt x="1041" y="1061"/>
                  </a:lnTo>
                  <a:lnTo>
                    <a:pt x="1044" y="1061"/>
                  </a:lnTo>
                  <a:lnTo>
                    <a:pt x="1046" y="1059"/>
                  </a:lnTo>
                  <a:lnTo>
                    <a:pt x="1049" y="1056"/>
                  </a:lnTo>
                  <a:lnTo>
                    <a:pt x="1049" y="1050"/>
                  </a:lnTo>
                  <a:lnTo>
                    <a:pt x="1052" y="1041"/>
                  </a:lnTo>
                  <a:lnTo>
                    <a:pt x="1056" y="1032"/>
                  </a:lnTo>
                  <a:lnTo>
                    <a:pt x="1063" y="1021"/>
                  </a:lnTo>
                  <a:lnTo>
                    <a:pt x="1071" y="1009"/>
                  </a:lnTo>
                  <a:lnTo>
                    <a:pt x="1080" y="1000"/>
                  </a:lnTo>
                  <a:lnTo>
                    <a:pt x="1091" y="992"/>
                  </a:lnTo>
                  <a:lnTo>
                    <a:pt x="1094" y="990"/>
                  </a:lnTo>
                  <a:lnTo>
                    <a:pt x="1100" y="988"/>
                  </a:lnTo>
                  <a:lnTo>
                    <a:pt x="1103" y="988"/>
                  </a:lnTo>
                  <a:lnTo>
                    <a:pt x="1107" y="990"/>
                  </a:lnTo>
                  <a:lnTo>
                    <a:pt x="1110" y="1001"/>
                  </a:lnTo>
                  <a:lnTo>
                    <a:pt x="1110" y="1012"/>
                  </a:lnTo>
                  <a:lnTo>
                    <a:pt x="1110" y="1023"/>
                  </a:lnTo>
                  <a:lnTo>
                    <a:pt x="1109" y="1034"/>
                  </a:lnTo>
                  <a:lnTo>
                    <a:pt x="1102" y="1054"/>
                  </a:lnTo>
                  <a:lnTo>
                    <a:pt x="1094" y="1074"/>
                  </a:lnTo>
                  <a:lnTo>
                    <a:pt x="1087" y="1094"/>
                  </a:lnTo>
                  <a:lnTo>
                    <a:pt x="1079" y="1114"/>
                  </a:lnTo>
                  <a:lnTo>
                    <a:pt x="1075" y="1124"/>
                  </a:lnTo>
                  <a:lnTo>
                    <a:pt x="1072" y="1135"/>
                  </a:lnTo>
                  <a:lnTo>
                    <a:pt x="1071" y="1145"/>
                  </a:lnTo>
                  <a:lnTo>
                    <a:pt x="1071" y="1157"/>
                  </a:lnTo>
                  <a:lnTo>
                    <a:pt x="1072" y="1172"/>
                  </a:lnTo>
                  <a:lnTo>
                    <a:pt x="1076" y="1193"/>
                  </a:lnTo>
                  <a:lnTo>
                    <a:pt x="1080" y="1202"/>
                  </a:lnTo>
                  <a:lnTo>
                    <a:pt x="1084" y="1212"/>
                  </a:lnTo>
                  <a:lnTo>
                    <a:pt x="1087" y="1220"/>
                  </a:lnTo>
                  <a:lnTo>
                    <a:pt x="1091" y="1225"/>
                  </a:lnTo>
                  <a:lnTo>
                    <a:pt x="1100" y="1233"/>
                  </a:lnTo>
                  <a:lnTo>
                    <a:pt x="1106" y="1238"/>
                  </a:lnTo>
                  <a:lnTo>
                    <a:pt x="1113" y="1240"/>
                  </a:lnTo>
                  <a:lnTo>
                    <a:pt x="1119" y="1241"/>
                  </a:lnTo>
                  <a:lnTo>
                    <a:pt x="1125" y="1240"/>
                  </a:lnTo>
                  <a:lnTo>
                    <a:pt x="1132" y="1240"/>
                  </a:lnTo>
                  <a:lnTo>
                    <a:pt x="1138" y="1241"/>
                  </a:lnTo>
                  <a:lnTo>
                    <a:pt x="1145" y="1243"/>
                  </a:lnTo>
                  <a:lnTo>
                    <a:pt x="1146" y="1254"/>
                  </a:lnTo>
                  <a:lnTo>
                    <a:pt x="1145" y="1262"/>
                  </a:lnTo>
                  <a:lnTo>
                    <a:pt x="1142" y="1267"/>
                  </a:lnTo>
                  <a:lnTo>
                    <a:pt x="1140" y="1271"/>
                  </a:lnTo>
                  <a:lnTo>
                    <a:pt x="1128" y="1276"/>
                  </a:lnTo>
                  <a:lnTo>
                    <a:pt x="1113" y="1282"/>
                  </a:lnTo>
                  <a:lnTo>
                    <a:pt x="1103" y="1293"/>
                  </a:lnTo>
                  <a:lnTo>
                    <a:pt x="1094" y="1306"/>
                  </a:lnTo>
                  <a:lnTo>
                    <a:pt x="1091" y="1308"/>
                  </a:lnTo>
                  <a:lnTo>
                    <a:pt x="1085" y="1311"/>
                  </a:lnTo>
                  <a:lnTo>
                    <a:pt x="1080" y="1312"/>
                  </a:lnTo>
                  <a:lnTo>
                    <a:pt x="1075" y="1313"/>
                  </a:lnTo>
                  <a:lnTo>
                    <a:pt x="1063" y="1313"/>
                  </a:lnTo>
                  <a:lnTo>
                    <a:pt x="1053" y="1312"/>
                  </a:lnTo>
                  <a:lnTo>
                    <a:pt x="1053" y="1309"/>
                  </a:lnTo>
                  <a:lnTo>
                    <a:pt x="1056" y="1306"/>
                  </a:lnTo>
                  <a:lnTo>
                    <a:pt x="1059" y="1300"/>
                  </a:lnTo>
                  <a:lnTo>
                    <a:pt x="1065" y="1295"/>
                  </a:lnTo>
                  <a:lnTo>
                    <a:pt x="1070" y="1289"/>
                  </a:lnTo>
                  <a:lnTo>
                    <a:pt x="1075" y="1284"/>
                  </a:lnTo>
                  <a:lnTo>
                    <a:pt x="1078" y="1277"/>
                  </a:lnTo>
                  <a:lnTo>
                    <a:pt x="1079" y="1272"/>
                  </a:lnTo>
                  <a:lnTo>
                    <a:pt x="1079" y="1268"/>
                  </a:lnTo>
                  <a:lnTo>
                    <a:pt x="1078" y="1265"/>
                  </a:lnTo>
                  <a:lnTo>
                    <a:pt x="1075" y="1262"/>
                  </a:lnTo>
                  <a:lnTo>
                    <a:pt x="1072" y="1259"/>
                  </a:lnTo>
                  <a:lnTo>
                    <a:pt x="1065" y="1255"/>
                  </a:lnTo>
                  <a:lnTo>
                    <a:pt x="1056" y="1252"/>
                  </a:lnTo>
                  <a:lnTo>
                    <a:pt x="1037" y="1247"/>
                  </a:lnTo>
                  <a:lnTo>
                    <a:pt x="1022" y="1246"/>
                  </a:lnTo>
                  <a:lnTo>
                    <a:pt x="1009" y="1242"/>
                  </a:lnTo>
                  <a:lnTo>
                    <a:pt x="1000" y="1240"/>
                  </a:lnTo>
                  <a:lnTo>
                    <a:pt x="997" y="1237"/>
                  </a:lnTo>
                  <a:lnTo>
                    <a:pt x="995" y="1236"/>
                  </a:lnTo>
                  <a:lnTo>
                    <a:pt x="992" y="1233"/>
                  </a:lnTo>
                  <a:lnTo>
                    <a:pt x="992" y="1230"/>
                  </a:lnTo>
                  <a:lnTo>
                    <a:pt x="992" y="1216"/>
                  </a:lnTo>
                  <a:lnTo>
                    <a:pt x="995" y="1194"/>
                  </a:lnTo>
                  <a:lnTo>
                    <a:pt x="1010" y="1176"/>
                  </a:lnTo>
                  <a:close/>
                  <a:moveTo>
                    <a:pt x="881" y="1593"/>
                  </a:moveTo>
                  <a:lnTo>
                    <a:pt x="892" y="1596"/>
                  </a:lnTo>
                  <a:lnTo>
                    <a:pt x="907" y="1596"/>
                  </a:lnTo>
                  <a:lnTo>
                    <a:pt x="920" y="1594"/>
                  </a:lnTo>
                  <a:lnTo>
                    <a:pt x="931" y="1591"/>
                  </a:lnTo>
                  <a:lnTo>
                    <a:pt x="922" y="1578"/>
                  </a:lnTo>
                  <a:lnTo>
                    <a:pt x="912" y="1559"/>
                  </a:lnTo>
                  <a:lnTo>
                    <a:pt x="926" y="1553"/>
                  </a:lnTo>
                  <a:lnTo>
                    <a:pt x="939" y="1545"/>
                  </a:lnTo>
                  <a:lnTo>
                    <a:pt x="942" y="1543"/>
                  </a:lnTo>
                  <a:lnTo>
                    <a:pt x="943" y="1540"/>
                  </a:lnTo>
                  <a:lnTo>
                    <a:pt x="943" y="1539"/>
                  </a:lnTo>
                  <a:lnTo>
                    <a:pt x="943" y="1536"/>
                  </a:lnTo>
                  <a:lnTo>
                    <a:pt x="942" y="1534"/>
                  </a:lnTo>
                  <a:lnTo>
                    <a:pt x="939" y="1531"/>
                  </a:lnTo>
                  <a:lnTo>
                    <a:pt x="935" y="1528"/>
                  </a:lnTo>
                  <a:lnTo>
                    <a:pt x="930" y="1526"/>
                  </a:lnTo>
                  <a:lnTo>
                    <a:pt x="917" y="1522"/>
                  </a:lnTo>
                  <a:lnTo>
                    <a:pt x="903" y="1515"/>
                  </a:lnTo>
                  <a:lnTo>
                    <a:pt x="896" y="1513"/>
                  </a:lnTo>
                  <a:lnTo>
                    <a:pt x="891" y="1508"/>
                  </a:lnTo>
                  <a:lnTo>
                    <a:pt x="890" y="1505"/>
                  </a:lnTo>
                  <a:lnTo>
                    <a:pt x="888" y="1502"/>
                  </a:lnTo>
                  <a:lnTo>
                    <a:pt x="888" y="1499"/>
                  </a:lnTo>
                  <a:lnTo>
                    <a:pt x="888" y="1496"/>
                  </a:lnTo>
                  <a:lnTo>
                    <a:pt x="895" y="1486"/>
                  </a:lnTo>
                  <a:lnTo>
                    <a:pt x="907" y="1474"/>
                  </a:lnTo>
                  <a:lnTo>
                    <a:pt x="920" y="1462"/>
                  </a:lnTo>
                  <a:lnTo>
                    <a:pt x="929" y="1455"/>
                  </a:lnTo>
                  <a:lnTo>
                    <a:pt x="935" y="1449"/>
                  </a:lnTo>
                  <a:lnTo>
                    <a:pt x="942" y="1446"/>
                  </a:lnTo>
                  <a:lnTo>
                    <a:pt x="945" y="1443"/>
                  </a:lnTo>
                  <a:lnTo>
                    <a:pt x="951" y="1442"/>
                  </a:lnTo>
                  <a:lnTo>
                    <a:pt x="954" y="1443"/>
                  </a:lnTo>
                  <a:lnTo>
                    <a:pt x="958" y="1446"/>
                  </a:lnTo>
                  <a:lnTo>
                    <a:pt x="961" y="1451"/>
                  </a:lnTo>
                  <a:lnTo>
                    <a:pt x="964" y="1460"/>
                  </a:lnTo>
                  <a:lnTo>
                    <a:pt x="971" y="1483"/>
                  </a:lnTo>
                  <a:lnTo>
                    <a:pt x="982" y="1505"/>
                  </a:lnTo>
                  <a:lnTo>
                    <a:pt x="992" y="1527"/>
                  </a:lnTo>
                  <a:lnTo>
                    <a:pt x="1001" y="1549"/>
                  </a:lnTo>
                  <a:lnTo>
                    <a:pt x="1008" y="1565"/>
                  </a:lnTo>
                  <a:lnTo>
                    <a:pt x="1013" y="1580"/>
                  </a:lnTo>
                  <a:lnTo>
                    <a:pt x="1015" y="1588"/>
                  </a:lnTo>
                  <a:lnTo>
                    <a:pt x="1015" y="1596"/>
                  </a:lnTo>
                  <a:lnTo>
                    <a:pt x="1014" y="1604"/>
                  </a:lnTo>
                  <a:lnTo>
                    <a:pt x="1011" y="1613"/>
                  </a:lnTo>
                  <a:lnTo>
                    <a:pt x="1008" y="1619"/>
                  </a:lnTo>
                  <a:lnTo>
                    <a:pt x="1002" y="1624"/>
                  </a:lnTo>
                  <a:lnTo>
                    <a:pt x="997" y="1628"/>
                  </a:lnTo>
                  <a:lnTo>
                    <a:pt x="991" y="1631"/>
                  </a:lnTo>
                  <a:lnTo>
                    <a:pt x="986" y="1632"/>
                  </a:lnTo>
                  <a:lnTo>
                    <a:pt x="978" y="1633"/>
                  </a:lnTo>
                  <a:lnTo>
                    <a:pt x="971" y="1633"/>
                  </a:lnTo>
                  <a:lnTo>
                    <a:pt x="964" y="1632"/>
                  </a:lnTo>
                  <a:lnTo>
                    <a:pt x="934" y="1627"/>
                  </a:lnTo>
                  <a:lnTo>
                    <a:pt x="908" y="1622"/>
                  </a:lnTo>
                  <a:lnTo>
                    <a:pt x="887" y="1622"/>
                  </a:lnTo>
                  <a:lnTo>
                    <a:pt x="857" y="1616"/>
                  </a:lnTo>
                  <a:lnTo>
                    <a:pt x="851" y="1615"/>
                  </a:lnTo>
                  <a:lnTo>
                    <a:pt x="846" y="1613"/>
                  </a:lnTo>
                  <a:lnTo>
                    <a:pt x="840" y="1610"/>
                  </a:lnTo>
                  <a:lnTo>
                    <a:pt x="838" y="1607"/>
                  </a:lnTo>
                  <a:lnTo>
                    <a:pt x="837" y="1604"/>
                  </a:lnTo>
                  <a:lnTo>
                    <a:pt x="837" y="1600"/>
                  </a:lnTo>
                  <a:lnTo>
                    <a:pt x="840" y="1594"/>
                  </a:lnTo>
                  <a:lnTo>
                    <a:pt x="846" y="1589"/>
                  </a:lnTo>
                  <a:lnTo>
                    <a:pt x="881" y="1593"/>
                  </a:lnTo>
                  <a:close/>
                  <a:moveTo>
                    <a:pt x="754" y="1851"/>
                  </a:moveTo>
                  <a:lnTo>
                    <a:pt x="756" y="1846"/>
                  </a:lnTo>
                  <a:lnTo>
                    <a:pt x="758" y="1841"/>
                  </a:lnTo>
                  <a:lnTo>
                    <a:pt x="758" y="1833"/>
                  </a:lnTo>
                  <a:lnTo>
                    <a:pt x="758" y="1826"/>
                  </a:lnTo>
                  <a:lnTo>
                    <a:pt x="758" y="1820"/>
                  </a:lnTo>
                  <a:lnTo>
                    <a:pt x="755" y="1815"/>
                  </a:lnTo>
                  <a:lnTo>
                    <a:pt x="752" y="1813"/>
                  </a:lnTo>
                  <a:lnTo>
                    <a:pt x="751" y="1812"/>
                  </a:lnTo>
                  <a:lnTo>
                    <a:pt x="749" y="1812"/>
                  </a:lnTo>
                  <a:lnTo>
                    <a:pt x="745" y="1813"/>
                  </a:lnTo>
                  <a:lnTo>
                    <a:pt x="738" y="1819"/>
                  </a:lnTo>
                  <a:lnTo>
                    <a:pt x="730" y="1826"/>
                  </a:lnTo>
                  <a:lnTo>
                    <a:pt x="723" y="1830"/>
                  </a:lnTo>
                  <a:lnTo>
                    <a:pt x="710" y="1835"/>
                  </a:lnTo>
                  <a:lnTo>
                    <a:pt x="703" y="1837"/>
                  </a:lnTo>
                  <a:lnTo>
                    <a:pt x="698" y="1838"/>
                  </a:lnTo>
                  <a:lnTo>
                    <a:pt x="695" y="1838"/>
                  </a:lnTo>
                  <a:lnTo>
                    <a:pt x="693" y="1837"/>
                  </a:lnTo>
                  <a:lnTo>
                    <a:pt x="692" y="1835"/>
                  </a:lnTo>
                  <a:lnTo>
                    <a:pt x="690" y="1834"/>
                  </a:lnTo>
                  <a:lnTo>
                    <a:pt x="703" y="1817"/>
                  </a:lnTo>
                  <a:lnTo>
                    <a:pt x="719" y="1798"/>
                  </a:lnTo>
                  <a:lnTo>
                    <a:pt x="723" y="1790"/>
                  </a:lnTo>
                  <a:lnTo>
                    <a:pt x="729" y="1778"/>
                  </a:lnTo>
                  <a:lnTo>
                    <a:pt x="733" y="1773"/>
                  </a:lnTo>
                  <a:lnTo>
                    <a:pt x="737" y="1769"/>
                  </a:lnTo>
                  <a:lnTo>
                    <a:pt x="739" y="1768"/>
                  </a:lnTo>
                  <a:lnTo>
                    <a:pt x="741" y="1767"/>
                  </a:lnTo>
                  <a:lnTo>
                    <a:pt x="743" y="1767"/>
                  </a:lnTo>
                  <a:lnTo>
                    <a:pt x="745" y="1768"/>
                  </a:lnTo>
                  <a:lnTo>
                    <a:pt x="752" y="1773"/>
                  </a:lnTo>
                  <a:lnTo>
                    <a:pt x="758" y="1777"/>
                  </a:lnTo>
                  <a:lnTo>
                    <a:pt x="764" y="1780"/>
                  </a:lnTo>
                  <a:lnTo>
                    <a:pt x="773" y="1782"/>
                  </a:lnTo>
                  <a:lnTo>
                    <a:pt x="780" y="1784"/>
                  </a:lnTo>
                  <a:lnTo>
                    <a:pt x="786" y="1787"/>
                  </a:lnTo>
                  <a:lnTo>
                    <a:pt x="791" y="1793"/>
                  </a:lnTo>
                  <a:lnTo>
                    <a:pt x="795" y="1798"/>
                  </a:lnTo>
                  <a:lnTo>
                    <a:pt x="802" y="1810"/>
                  </a:lnTo>
                  <a:lnTo>
                    <a:pt x="808" y="1822"/>
                  </a:lnTo>
                  <a:lnTo>
                    <a:pt x="815" y="1834"/>
                  </a:lnTo>
                  <a:lnTo>
                    <a:pt x="817" y="1846"/>
                  </a:lnTo>
                  <a:lnTo>
                    <a:pt x="818" y="1850"/>
                  </a:lnTo>
                  <a:lnTo>
                    <a:pt x="818" y="1855"/>
                  </a:lnTo>
                  <a:lnTo>
                    <a:pt x="817" y="1859"/>
                  </a:lnTo>
                  <a:lnTo>
                    <a:pt x="816" y="1863"/>
                  </a:lnTo>
                  <a:lnTo>
                    <a:pt x="815" y="1867"/>
                  </a:lnTo>
                  <a:lnTo>
                    <a:pt x="812" y="1870"/>
                  </a:lnTo>
                  <a:lnTo>
                    <a:pt x="808" y="1873"/>
                  </a:lnTo>
                  <a:lnTo>
                    <a:pt x="804" y="1876"/>
                  </a:lnTo>
                  <a:lnTo>
                    <a:pt x="793" y="1879"/>
                  </a:lnTo>
                  <a:lnTo>
                    <a:pt x="780" y="1883"/>
                  </a:lnTo>
                  <a:lnTo>
                    <a:pt x="763" y="1890"/>
                  </a:lnTo>
                  <a:lnTo>
                    <a:pt x="746" y="1898"/>
                  </a:lnTo>
                  <a:lnTo>
                    <a:pt x="739" y="1899"/>
                  </a:lnTo>
                  <a:lnTo>
                    <a:pt x="733" y="1899"/>
                  </a:lnTo>
                  <a:lnTo>
                    <a:pt x="730" y="1898"/>
                  </a:lnTo>
                  <a:lnTo>
                    <a:pt x="729" y="1894"/>
                  </a:lnTo>
                  <a:lnTo>
                    <a:pt x="729" y="1890"/>
                  </a:lnTo>
                  <a:lnTo>
                    <a:pt x="730" y="1885"/>
                  </a:lnTo>
                  <a:lnTo>
                    <a:pt x="734" y="1881"/>
                  </a:lnTo>
                  <a:lnTo>
                    <a:pt x="738" y="1876"/>
                  </a:lnTo>
                  <a:lnTo>
                    <a:pt x="754" y="1851"/>
                  </a:lnTo>
                  <a:close/>
                  <a:moveTo>
                    <a:pt x="864" y="1790"/>
                  </a:moveTo>
                  <a:lnTo>
                    <a:pt x="875" y="1785"/>
                  </a:lnTo>
                  <a:lnTo>
                    <a:pt x="885" y="1780"/>
                  </a:lnTo>
                  <a:lnTo>
                    <a:pt x="892" y="1772"/>
                  </a:lnTo>
                  <a:lnTo>
                    <a:pt x="899" y="1763"/>
                  </a:lnTo>
                  <a:lnTo>
                    <a:pt x="905" y="1754"/>
                  </a:lnTo>
                  <a:lnTo>
                    <a:pt x="918" y="1740"/>
                  </a:lnTo>
                  <a:lnTo>
                    <a:pt x="923" y="1734"/>
                  </a:lnTo>
                  <a:lnTo>
                    <a:pt x="930" y="1730"/>
                  </a:lnTo>
                  <a:lnTo>
                    <a:pt x="931" y="1729"/>
                  </a:lnTo>
                  <a:lnTo>
                    <a:pt x="934" y="1730"/>
                  </a:lnTo>
                  <a:lnTo>
                    <a:pt x="935" y="1732"/>
                  </a:lnTo>
                  <a:lnTo>
                    <a:pt x="936" y="1734"/>
                  </a:lnTo>
                  <a:lnTo>
                    <a:pt x="939" y="1746"/>
                  </a:lnTo>
                  <a:lnTo>
                    <a:pt x="940" y="1756"/>
                  </a:lnTo>
                  <a:lnTo>
                    <a:pt x="940" y="1760"/>
                  </a:lnTo>
                  <a:lnTo>
                    <a:pt x="939" y="1765"/>
                  </a:lnTo>
                  <a:lnTo>
                    <a:pt x="936" y="1769"/>
                  </a:lnTo>
                  <a:lnTo>
                    <a:pt x="931" y="1775"/>
                  </a:lnTo>
                  <a:lnTo>
                    <a:pt x="917" y="1786"/>
                  </a:lnTo>
                  <a:lnTo>
                    <a:pt x="903" y="1799"/>
                  </a:lnTo>
                  <a:lnTo>
                    <a:pt x="896" y="1806"/>
                  </a:lnTo>
                  <a:lnTo>
                    <a:pt x="890" y="1812"/>
                  </a:lnTo>
                  <a:lnTo>
                    <a:pt x="885" y="1819"/>
                  </a:lnTo>
                  <a:lnTo>
                    <a:pt x="879" y="1826"/>
                  </a:lnTo>
                  <a:lnTo>
                    <a:pt x="875" y="1832"/>
                  </a:lnTo>
                  <a:lnTo>
                    <a:pt x="870" y="1837"/>
                  </a:lnTo>
                  <a:lnTo>
                    <a:pt x="864" y="1841"/>
                  </a:lnTo>
                  <a:lnTo>
                    <a:pt x="859" y="1843"/>
                  </a:lnTo>
                  <a:lnTo>
                    <a:pt x="852" y="1843"/>
                  </a:lnTo>
                  <a:lnTo>
                    <a:pt x="848" y="1841"/>
                  </a:lnTo>
                  <a:lnTo>
                    <a:pt x="847" y="1837"/>
                  </a:lnTo>
                  <a:lnTo>
                    <a:pt x="846" y="1833"/>
                  </a:lnTo>
                  <a:lnTo>
                    <a:pt x="847" y="1822"/>
                  </a:lnTo>
                  <a:lnTo>
                    <a:pt x="848" y="1813"/>
                  </a:lnTo>
                  <a:lnTo>
                    <a:pt x="864" y="1790"/>
                  </a:lnTo>
                  <a:close/>
                  <a:moveTo>
                    <a:pt x="923" y="1996"/>
                  </a:moveTo>
                  <a:lnTo>
                    <a:pt x="935" y="1979"/>
                  </a:lnTo>
                  <a:lnTo>
                    <a:pt x="948" y="1957"/>
                  </a:lnTo>
                  <a:lnTo>
                    <a:pt x="953" y="1947"/>
                  </a:lnTo>
                  <a:lnTo>
                    <a:pt x="960" y="1938"/>
                  </a:lnTo>
                  <a:lnTo>
                    <a:pt x="966" y="1930"/>
                  </a:lnTo>
                  <a:lnTo>
                    <a:pt x="973" y="1925"/>
                  </a:lnTo>
                  <a:lnTo>
                    <a:pt x="978" y="1922"/>
                  </a:lnTo>
                  <a:lnTo>
                    <a:pt x="983" y="1920"/>
                  </a:lnTo>
                  <a:lnTo>
                    <a:pt x="986" y="1917"/>
                  </a:lnTo>
                  <a:lnTo>
                    <a:pt x="988" y="1916"/>
                  </a:lnTo>
                  <a:lnTo>
                    <a:pt x="989" y="1913"/>
                  </a:lnTo>
                  <a:lnTo>
                    <a:pt x="991" y="1911"/>
                  </a:lnTo>
                  <a:lnTo>
                    <a:pt x="992" y="1882"/>
                  </a:lnTo>
                  <a:lnTo>
                    <a:pt x="992" y="1850"/>
                  </a:lnTo>
                  <a:lnTo>
                    <a:pt x="993" y="1834"/>
                  </a:lnTo>
                  <a:lnTo>
                    <a:pt x="996" y="1819"/>
                  </a:lnTo>
                  <a:lnTo>
                    <a:pt x="997" y="1812"/>
                  </a:lnTo>
                  <a:lnTo>
                    <a:pt x="1000" y="1806"/>
                  </a:lnTo>
                  <a:lnTo>
                    <a:pt x="1004" y="1799"/>
                  </a:lnTo>
                  <a:lnTo>
                    <a:pt x="1008" y="1794"/>
                  </a:lnTo>
                  <a:lnTo>
                    <a:pt x="1011" y="1789"/>
                  </a:lnTo>
                  <a:lnTo>
                    <a:pt x="1014" y="1785"/>
                  </a:lnTo>
                  <a:lnTo>
                    <a:pt x="1015" y="1780"/>
                  </a:lnTo>
                  <a:lnTo>
                    <a:pt x="1015" y="1775"/>
                  </a:lnTo>
                  <a:lnTo>
                    <a:pt x="1014" y="1775"/>
                  </a:lnTo>
                  <a:lnTo>
                    <a:pt x="1009" y="1775"/>
                  </a:lnTo>
                  <a:lnTo>
                    <a:pt x="1001" y="1777"/>
                  </a:lnTo>
                  <a:lnTo>
                    <a:pt x="993" y="1780"/>
                  </a:lnTo>
                  <a:lnTo>
                    <a:pt x="984" y="1785"/>
                  </a:lnTo>
                  <a:lnTo>
                    <a:pt x="969" y="1795"/>
                  </a:lnTo>
                  <a:lnTo>
                    <a:pt x="957" y="1804"/>
                  </a:lnTo>
                  <a:lnTo>
                    <a:pt x="956" y="1806"/>
                  </a:lnTo>
                  <a:lnTo>
                    <a:pt x="956" y="1807"/>
                  </a:lnTo>
                  <a:lnTo>
                    <a:pt x="957" y="1808"/>
                  </a:lnTo>
                  <a:lnTo>
                    <a:pt x="960" y="1810"/>
                  </a:lnTo>
                  <a:lnTo>
                    <a:pt x="964" y="1812"/>
                  </a:lnTo>
                  <a:lnTo>
                    <a:pt x="966" y="1815"/>
                  </a:lnTo>
                  <a:lnTo>
                    <a:pt x="969" y="1821"/>
                  </a:lnTo>
                  <a:lnTo>
                    <a:pt x="971" y="1828"/>
                  </a:lnTo>
                  <a:lnTo>
                    <a:pt x="973" y="1830"/>
                  </a:lnTo>
                  <a:lnTo>
                    <a:pt x="973" y="1834"/>
                  </a:lnTo>
                  <a:lnTo>
                    <a:pt x="971" y="1837"/>
                  </a:lnTo>
                  <a:lnTo>
                    <a:pt x="970" y="1841"/>
                  </a:lnTo>
                  <a:lnTo>
                    <a:pt x="964" y="1850"/>
                  </a:lnTo>
                  <a:lnTo>
                    <a:pt x="956" y="1857"/>
                  </a:lnTo>
                  <a:lnTo>
                    <a:pt x="949" y="1863"/>
                  </a:lnTo>
                  <a:lnTo>
                    <a:pt x="942" y="1870"/>
                  </a:lnTo>
                  <a:lnTo>
                    <a:pt x="939" y="1874"/>
                  </a:lnTo>
                  <a:lnTo>
                    <a:pt x="936" y="1879"/>
                  </a:lnTo>
                  <a:lnTo>
                    <a:pt x="935" y="1883"/>
                  </a:lnTo>
                  <a:lnTo>
                    <a:pt x="935" y="1886"/>
                  </a:lnTo>
                  <a:lnTo>
                    <a:pt x="939" y="1890"/>
                  </a:lnTo>
                  <a:lnTo>
                    <a:pt x="944" y="1892"/>
                  </a:lnTo>
                  <a:lnTo>
                    <a:pt x="947" y="1894"/>
                  </a:lnTo>
                  <a:lnTo>
                    <a:pt x="948" y="1896"/>
                  </a:lnTo>
                  <a:lnTo>
                    <a:pt x="949" y="1899"/>
                  </a:lnTo>
                  <a:lnTo>
                    <a:pt x="951" y="1903"/>
                  </a:lnTo>
                  <a:lnTo>
                    <a:pt x="949" y="1907"/>
                  </a:lnTo>
                  <a:lnTo>
                    <a:pt x="945" y="1911"/>
                  </a:lnTo>
                  <a:lnTo>
                    <a:pt x="942" y="1914"/>
                  </a:lnTo>
                  <a:lnTo>
                    <a:pt x="936" y="1918"/>
                  </a:lnTo>
                  <a:lnTo>
                    <a:pt x="925" y="1925"/>
                  </a:lnTo>
                  <a:lnTo>
                    <a:pt x="917" y="1930"/>
                  </a:lnTo>
                  <a:lnTo>
                    <a:pt x="904" y="1942"/>
                  </a:lnTo>
                  <a:lnTo>
                    <a:pt x="892" y="1953"/>
                  </a:lnTo>
                  <a:lnTo>
                    <a:pt x="883" y="1965"/>
                  </a:lnTo>
                  <a:lnTo>
                    <a:pt x="873" y="1978"/>
                  </a:lnTo>
                  <a:lnTo>
                    <a:pt x="865" y="1988"/>
                  </a:lnTo>
                  <a:lnTo>
                    <a:pt x="857" y="1999"/>
                  </a:lnTo>
                  <a:lnTo>
                    <a:pt x="851" y="2005"/>
                  </a:lnTo>
                  <a:lnTo>
                    <a:pt x="844" y="2013"/>
                  </a:lnTo>
                  <a:lnTo>
                    <a:pt x="838" y="2027"/>
                  </a:lnTo>
                  <a:lnTo>
                    <a:pt x="830" y="2043"/>
                  </a:lnTo>
                  <a:lnTo>
                    <a:pt x="828" y="2049"/>
                  </a:lnTo>
                  <a:lnTo>
                    <a:pt x="825" y="2057"/>
                  </a:lnTo>
                  <a:lnTo>
                    <a:pt x="824" y="2061"/>
                  </a:lnTo>
                  <a:lnTo>
                    <a:pt x="824" y="2065"/>
                  </a:lnTo>
                  <a:lnTo>
                    <a:pt x="825" y="2069"/>
                  </a:lnTo>
                  <a:lnTo>
                    <a:pt x="828" y="2071"/>
                  </a:lnTo>
                  <a:lnTo>
                    <a:pt x="833" y="2074"/>
                  </a:lnTo>
                  <a:lnTo>
                    <a:pt x="838" y="2074"/>
                  </a:lnTo>
                  <a:lnTo>
                    <a:pt x="846" y="2071"/>
                  </a:lnTo>
                  <a:lnTo>
                    <a:pt x="852" y="2069"/>
                  </a:lnTo>
                  <a:lnTo>
                    <a:pt x="865" y="2060"/>
                  </a:lnTo>
                  <a:lnTo>
                    <a:pt x="874" y="2053"/>
                  </a:lnTo>
                  <a:lnTo>
                    <a:pt x="886" y="2041"/>
                  </a:lnTo>
                  <a:lnTo>
                    <a:pt x="897" y="2031"/>
                  </a:lnTo>
                  <a:lnTo>
                    <a:pt x="903" y="2025"/>
                  </a:lnTo>
                  <a:lnTo>
                    <a:pt x="908" y="2017"/>
                  </a:lnTo>
                  <a:lnTo>
                    <a:pt x="916" y="2010"/>
                  </a:lnTo>
                  <a:lnTo>
                    <a:pt x="923" y="2005"/>
                  </a:lnTo>
                  <a:lnTo>
                    <a:pt x="923" y="1996"/>
                  </a:lnTo>
                  <a:close/>
                  <a:moveTo>
                    <a:pt x="977" y="2034"/>
                  </a:moveTo>
                  <a:lnTo>
                    <a:pt x="978" y="2018"/>
                  </a:lnTo>
                  <a:lnTo>
                    <a:pt x="979" y="2003"/>
                  </a:lnTo>
                  <a:lnTo>
                    <a:pt x="980" y="1987"/>
                  </a:lnTo>
                  <a:lnTo>
                    <a:pt x="982" y="1971"/>
                  </a:lnTo>
                  <a:lnTo>
                    <a:pt x="982" y="1968"/>
                  </a:lnTo>
                  <a:lnTo>
                    <a:pt x="984" y="1962"/>
                  </a:lnTo>
                  <a:lnTo>
                    <a:pt x="987" y="1958"/>
                  </a:lnTo>
                  <a:lnTo>
                    <a:pt x="991" y="1955"/>
                  </a:lnTo>
                  <a:lnTo>
                    <a:pt x="996" y="1952"/>
                  </a:lnTo>
                  <a:lnTo>
                    <a:pt x="1001" y="1951"/>
                  </a:lnTo>
                  <a:lnTo>
                    <a:pt x="1006" y="1951"/>
                  </a:lnTo>
                  <a:lnTo>
                    <a:pt x="1010" y="1953"/>
                  </a:lnTo>
                  <a:lnTo>
                    <a:pt x="1013" y="1956"/>
                  </a:lnTo>
                  <a:lnTo>
                    <a:pt x="1014" y="1958"/>
                  </a:lnTo>
                  <a:lnTo>
                    <a:pt x="1014" y="1964"/>
                  </a:lnTo>
                  <a:lnTo>
                    <a:pt x="1014" y="1968"/>
                  </a:lnTo>
                  <a:lnTo>
                    <a:pt x="1014" y="1977"/>
                  </a:lnTo>
                  <a:lnTo>
                    <a:pt x="1013" y="1984"/>
                  </a:lnTo>
                  <a:lnTo>
                    <a:pt x="1013" y="1999"/>
                  </a:lnTo>
                  <a:lnTo>
                    <a:pt x="1011" y="2013"/>
                  </a:lnTo>
                  <a:lnTo>
                    <a:pt x="1011" y="2027"/>
                  </a:lnTo>
                  <a:lnTo>
                    <a:pt x="1009" y="2041"/>
                  </a:lnTo>
                  <a:lnTo>
                    <a:pt x="1009" y="2045"/>
                  </a:lnTo>
                  <a:lnTo>
                    <a:pt x="1006" y="2050"/>
                  </a:lnTo>
                  <a:lnTo>
                    <a:pt x="1005" y="2054"/>
                  </a:lnTo>
                  <a:lnTo>
                    <a:pt x="1000" y="2056"/>
                  </a:lnTo>
                  <a:lnTo>
                    <a:pt x="993" y="2056"/>
                  </a:lnTo>
                  <a:lnTo>
                    <a:pt x="987" y="2054"/>
                  </a:lnTo>
                  <a:lnTo>
                    <a:pt x="984" y="2053"/>
                  </a:lnTo>
                  <a:lnTo>
                    <a:pt x="982" y="2050"/>
                  </a:lnTo>
                  <a:lnTo>
                    <a:pt x="980" y="2048"/>
                  </a:lnTo>
                  <a:lnTo>
                    <a:pt x="979" y="2044"/>
                  </a:lnTo>
                  <a:lnTo>
                    <a:pt x="977" y="2034"/>
                  </a:lnTo>
                  <a:close/>
                  <a:moveTo>
                    <a:pt x="1040" y="1855"/>
                  </a:moveTo>
                  <a:lnTo>
                    <a:pt x="1041" y="1848"/>
                  </a:lnTo>
                  <a:lnTo>
                    <a:pt x="1044" y="1842"/>
                  </a:lnTo>
                  <a:lnTo>
                    <a:pt x="1048" y="1835"/>
                  </a:lnTo>
                  <a:lnTo>
                    <a:pt x="1052" y="1829"/>
                  </a:lnTo>
                  <a:lnTo>
                    <a:pt x="1057" y="1822"/>
                  </a:lnTo>
                  <a:lnTo>
                    <a:pt x="1062" y="1816"/>
                  </a:lnTo>
                  <a:lnTo>
                    <a:pt x="1067" y="1812"/>
                  </a:lnTo>
                  <a:lnTo>
                    <a:pt x="1072" y="1810"/>
                  </a:lnTo>
                  <a:lnTo>
                    <a:pt x="1083" y="1806"/>
                  </a:lnTo>
                  <a:lnTo>
                    <a:pt x="1091" y="1799"/>
                  </a:lnTo>
                  <a:lnTo>
                    <a:pt x="1098" y="1793"/>
                  </a:lnTo>
                  <a:lnTo>
                    <a:pt x="1106" y="1785"/>
                  </a:lnTo>
                  <a:lnTo>
                    <a:pt x="1119" y="1775"/>
                  </a:lnTo>
                  <a:lnTo>
                    <a:pt x="1131" y="1768"/>
                  </a:lnTo>
                  <a:lnTo>
                    <a:pt x="1132" y="1767"/>
                  </a:lnTo>
                  <a:lnTo>
                    <a:pt x="1135" y="1768"/>
                  </a:lnTo>
                  <a:lnTo>
                    <a:pt x="1136" y="1768"/>
                  </a:lnTo>
                  <a:lnTo>
                    <a:pt x="1137" y="1771"/>
                  </a:lnTo>
                  <a:lnTo>
                    <a:pt x="1138" y="1777"/>
                  </a:lnTo>
                  <a:lnTo>
                    <a:pt x="1137" y="1787"/>
                  </a:lnTo>
                  <a:lnTo>
                    <a:pt x="1136" y="1799"/>
                  </a:lnTo>
                  <a:lnTo>
                    <a:pt x="1135" y="1811"/>
                  </a:lnTo>
                  <a:lnTo>
                    <a:pt x="1132" y="1822"/>
                  </a:lnTo>
                  <a:lnTo>
                    <a:pt x="1129" y="1834"/>
                  </a:lnTo>
                  <a:lnTo>
                    <a:pt x="1127" y="1837"/>
                  </a:lnTo>
                  <a:lnTo>
                    <a:pt x="1125" y="1839"/>
                  </a:lnTo>
                  <a:lnTo>
                    <a:pt x="1122" y="1841"/>
                  </a:lnTo>
                  <a:lnTo>
                    <a:pt x="1119" y="1842"/>
                  </a:lnTo>
                  <a:lnTo>
                    <a:pt x="1111" y="1842"/>
                  </a:lnTo>
                  <a:lnTo>
                    <a:pt x="1102" y="1841"/>
                  </a:lnTo>
                  <a:lnTo>
                    <a:pt x="1093" y="1841"/>
                  </a:lnTo>
                  <a:lnTo>
                    <a:pt x="1085" y="1843"/>
                  </a:lnTo>
                  <a:lnTo>
                    <a:pt x="1081" y="1844"/>
                  </a:lnTo>
                  <a:lnTo>
                    <a:pt x="1079" y="1848"/>
                  </a:lnTo>
                  <a:lnTo>
                    <a:pt x="1076" y="1852"/>
                  </a:lnTo>
                  <a:lnTo>
                    <a:pt x="1074" y="1857"/>
                  </a:lnTo>
                  <a:lnTo>
                    <a:pt x="1071" y="1870"/>
                  </a:lnTo>
                  <a:lnTo>
                    <a:pt x="1065" y="1883"/>
                  </a:lnTo>
                  <a:lnTo>
                    <a:pt x="1061" y="1887"/>
                  </a:lnTo>
                  <a:lnTo>
                    <a:pt x="1058" y="1890"/>
                  </a:lnTo>
                  <a:lnTo>
                    <a:pt x="1054" y="1890"/>
                  </a:lnTo>
                  <a:lnTo>
                    <a:pt x="1052" y="1889"/>
                  </a:lnTo>
                  <a:lnTo>
                    <a:pt x="1046" y="1882"/>
                  </a:lnTo>
                  <a:lnTo>
                    <a:pt x="1043" y="1872"/>
                  </a:lnTo>
                  <a:lnTo>
                    <a:pt x="1040" y="1855"/>
                  </a:lnTo>
                  <a:close/>
                  <a:moveTo>
                    <a:pt x="1262" y="4474"/>
                  </a:moveTo>
                  <a:lnTo>
                    <a:pt x="1269" y="4475"/>
                  </a:lnTo>
                  <a:lnTo>
                    <a:pt x="1278" y="4474"/>
                  </a:lnTo>
                  <a:lnTo>
                    <a:pt x="1289" y="4472"/>
                  </a:lnTo>
                  <a:lnTo>
                    <a:pt x="1300" y="4469"/>
                  </a:lnTo>
                  <a:lnTo>
                    <a:pt x="1311" y="4466"/>
                  </a:lnTo>
                  <a:lnTo>
                    <a:pt x="1320" y="4464"/>
                  </a:lnTo>
                  <a:lnTo>
                    <a:pt x="1324" y="4464"/>
                  </a:lnTo>
                  <a:lnTo>
                    <a:pt x="1328" y="4464"/>
                  </a:lnTo>
                  <a:lnTo>
                    <a:pt x="1331" y="4465"/>
                  </a:lnTo>
                  <a:lnTo>
                    <a:pt x="1334" y="4468"/>
                  </a:lnTo>
                  <a:lnTo>
                    <a:pt x="1342" y="4473"/>
                  </a:lnTo>
                  <a:lnTo>
                    <a:pt x="1351" y="4481"/>
                  </a:lnTo>
                  <a:lnTo>
                    <a:pt x="1356" y="4483"/>
                  </a:lnTo>
                  <a:lnTo>
                    <a:pt x="1360" y="4487"/>
                  </a:lnTo>
                  <a:lnTo>
                    <a:pt x="1364" y="4491"/>
                  </a:lnTo>
                  <a:lnTo>
                    <a:pt x="1365" y="4495"/>
                  </a:lnTo>
                  <a:lnTo>
                    <a:pt x="1365" y="4499"/>
                  </a:lnTo>
                  <a:lnTo>
                    <a:pt x="1363" y="4501"/>
                  </a:lnTo>
                  <a:lnTo>
                    <a:pt x="1360" y="4504"/>
                  </a:lnTo>
                  <a:lnTo>
                    <a:pt x="1356" y="4507"/>
                  </a:lnTo>
                  <a:lnTo>
                    <a:pt x="1348" y="4512"/>
                  </a:lnTo>
                  <a:lnTo>
                    <a:pt x="1341" y="4514"/>
                  </a:lnTo>
                  <a:lnTo>
                    <a:pt x="1331" y="4521"/>
                  </a:lnTo>
                  <a:lnTo>
                    <a:pt x="1321" y="4529"/>
                  </a:lnTo>
                  <a:lnTo>
                    <a:pt x="1315" y="4531"/>
                  </a:lnTo>
                  <a:lnTo>
                    <a:pt x="1309" y="4534"/>
                  </a:lnTo>
                  <a:lnTo>
                    <a:pt x="1303" y="4535"/>
                  </a:lnTo>
                  <a:lnTo>
                    <a:pt x="1298" y="4534"/>
                  </a:lnTo>
                  <a:lnTo>
                    <a:pt x="1291" y="4531"/>
                  </a:lnTo>
                  <a:lnTo>
                    <a:pt x="1285" y="4530"/>
                  </a:lnTo>
                  <a:lnTo>
                    <a:pt x="1280" y="4527"/>
                  </a:lnTo>
                  <a:lnTo>
                    <a:pt x="1273" y="4522"/>
                  </a:lnTo>
                  <a:lnTo>
                    <a:pt x="1268" y="4517"/>
                  </a:lnTo>
                  <a:lnTo>
                    <a:pt x="1262" y="4510"/>
                  </a:lnTo>
                  <a:lnTo>
                    <a:pt x="1256" y="4503"/>
                  </a:lnTo>
                  <a:lnTo>
                    <a:pt x="1251" y="4494"/>
                  </a:lnTo>
                  <a:lnTo>
                    <a:pt x="1262" y="4474"/>
                  </a:lnTo>
                  <a:close/>
                  <a:moveTo>
                    <a:pt x="878" y="5110"/>
                  </a:moveTo>
                  <a:lnTo>
                    <a:pt x="877" y="5112"/>
                  </a:lnTo>
                  <a:lnTo>
                    <a:pt x="877" y="5113"/>
                  </a:lnTo>
                  <a:lnTo>
                    <a:pt x="869" y="5106"/>
                  </a:lnTo>
                  <a:lnTo>
                    <a:pt x="861" y="5101"/>
                  </a:lnTo>
                  <a:lnTo>
                    <a:pt x="859" y="5099"/>
                  </a:lnTo>
                  <a:lnTo>
                    <a:pt x="855" y="5095"/>
                  </a:lnTo>
                  <a:lnTo>
                    <a:pt x="852" y="5091"/>
                  </a:lnTo>
                  <a:lnTo>
                    <a:pt x="851" y="5086"/>
                  </a:lnTo>
                  <a:lnTo>
                    <a:pt x="848" y="5075"/>
                  </a:lnTo>
                  <a:lnTo>
                    <a:pt x="848" y="5065"/>
                  </a:lnTo>
                  <a:lnTo>
                    <a:pt x="850" y="5061"/>
                  </a:lnTo>
                  <a:lnTo>
                    <a:pt x="851" y="5058"/>
                  </a:lnTo>
                  <a:lnTo>
                    <a:pt x="853" y="5056"/>
                  </a:lnTo>
                  <a:lnTo>
                    <a:pt x="856" y="5055"/>
                  </a:lnTo>
                  <a:lnTo>
                    <a:pt x="859" y="5053"/>
                  </a:lnTo>
                  <a:lnTo>
                    <a:pt x="861" y="5053"/>
                  </a:lnTo>
                  <a:lnTo>
                    <a:pt x="865" y="5055"/>
                  </a:lnTo>
                  <a:lnTo>
                    <a:pt x="868" y="5056"/>
                  </a:lnTo>
                  <a:lnTo>
                    <a:pt x="878" y="5062"/>
                  </a:lnTo>
                  <a:lnTo>
                    <a:pt x="888" y="5067"/>
                  </a:lnTo>
                  <a:lnTo>
                    <a:pt x="895" y="5071"/>
                  </a:lnTo>
                  <a:lnTo>
                    <a:pt x="903" y="5075"/>
                  </a:lnTo>
                  <a:lnTo>
                    <a:pt x="907" y="5078"/>
                  </a:lnTo>
                  <a:lnTo>
                    <a:pt x="908" y="5080"/>
                  </a:lnTo>
                  <a:lnTo>
                    <a:pt x="909" y="5084"/>
                  </a:lnTo>
                  <a:lnTo>
                    <a:pt x="909" y="5090"/>
                  </a:lnTo>
                  <a:lnTo>
                    <a:pt x="908" y="5095"/>
                  </a:lnTo>
                  <a:lnTo>
                    <a:pt x="907" y="5099"/>
                  </a:lnTo>
                  <a:lnTo>
                    <a:pt x="904" y="5101"/>
                  </a:lnTo>
                  <a:lnTo>
                    <a:pt x="903" y="5104"/>
                  </a:lnTo>
                  <a:lnTo>
                    <a:pt x="896" y="5108"/>
                  </a:lnTo>
                  <a:lnTo>
                    <a:pt x="888" y="5114"/>
                  </a:lnTo>
                  <a:lnTo>
                    <a:pt x="878" y="5110"/>
                  </a:lnTo>
                  <a:close/>
                  <a:moveTo>
                    <a:pt x="794" y="4952"/>
                  </a:moveTo>
                  <a:lnTo>
                    <a:pt x="791" y="4955"/>
                  </a:lnTo>
                  <a:lnTo>
                    <a:pt x="789" y="4957"/>
                  </a:lnTo>
                  <a:lnTo>
                    <a:pt x="782" y="4961"/>
                  </a:lnTo>
                  <a:lnTo>
                    <a:pt x="776" y="4964"/>
                  </a:lnTo>
                  <a:lnTo>
                    <a:pt x="772" y="4964"/>
                  </a:lnTo>
                  <a:lnTo>
                    <a:pt x="768" y="4963"/>
                  </a:lnTo>
                  <a:lnTo>
                    <a:pt x="765" y="4961"/>
                  </a:lnTo>
                  <a:lnTo>
                    <a:pt x="764" y="4957"/>
                  </a:lnTo>
                  <a:lnTo>
                    <a:pt x="763" y="4953"/>
                  </a:lnTo>
                  <a:lnTo>
                    <a:pt x="763" y="4948"/>
                  </a:lnTo>
                  <a:lnTo>
                    <a:pt x="764" y="4944"/>
                  </a:lnTo>
                  <a:lnTo>
                    <a:pt x="768" y="4942"/>
                  </a:lnTo>
                  <a:lnTo>
                    <a:pt x="776" y="4934"/>
                  </a:lnTo>
                  <a:lnTo>
                    <a:pt x="782" y="4924"/>
                  </a:lnTo>
                  <a:lnTo>
                    <a:pt x="786" y="4919"/>
                  </a:lnTo>
                  <a:lnTo>
                    <a:pt x="790" y="4913"/>
                  </a:lnTo>
                  <a:lnTo>
                    <a:pt x="794" y="4911"/>
                  </a:lnTo>
                  <a:lnTo>
                    <a:pt x="799" y="4908"/>
                  </a:lnTo>
                  <a:lnTo>
                    <a:pt x="803" y="4909"/>
                  </a:lnTo>
                  <a:lnTo>
                    <a:pt x="807" y="4911"/>
                  </a:lnTo>
                  <a:lnTo>
                    <a:pt x="809" y="4913"/>
                  </a:lnTo>
                  <a:lnTo>
                    <a:pt x="811" y="4917"/>
                  </a:lnTo>
                  <a:lnTo>
                    <a:pt x="808" y="4926"/>
                  </a:lnTo>
                  <a:lnTo>
                    <a:pt x="803" y="4934"/>
                  </a:lnTo>
                  <a:lnTo>
                    <a:pt x="794" y="4952"/>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76569"/>
              <a:endParaRPr lang="en-US" sz="1350">
                <a:solidFill>
                  <a:prstClr val="white"/>
                </a:solidFill>
              </a:endParaRPr>
            </a:p>
          </p:txBody>
        </p:sp>
        <p:sp>
          <p:nvSpPr>
            <p:cNvPr id="14" name="Freeform 13">
              <a:extLst>
                <a:ext uri="{FF2B5EF4-FFF2-40B4-BE49-F238E27FC236}">
                  <a16:creationId xmlns:a16="http://schemas.microsoft.com/office/drawing/2014/main" id="{8C6C6FD7-0D45-328F-C736-8284764DB83B}"/>
                </a:ext>
              </a:extLst>
            </p:cNvPr>
            <p:cNvSpPr>
              <a:spLocks/>
            </p:cNvSpPr>
            <p:nvPr/>
          </p:nvSpPr>
          <p:spPr bwMode="auto">
            <a:xfrm>
              <a:off x="6923560" y="3610383"/>
              <a:ext cx="250746" cy="148812"/>
            </a:xfrm>
            <a:custGeom>
              <a:avLst/>
              <a:gdLst/>
              <a:ahLst/>
              <a:cxnLst>
                <a:cxn ang="0">
                  <a:pos x="465" y="52"/>
                </a:cxn>
                <a:cxn ang="0">
                  <a:pos x="488" y="75"/>
                </a:cxn>
                <a:cxn ang="0">
                  <a:pos x="518" y="88"/>
                </a:cxn>
                <a:cxn ang="0">
                  <a:pos x="565" y="97"/>
                </a:cxn>
                <a:cxn ang="0">
                  <a:pos x="610" y="116"/>
                </a:cxn>
                <a:cxn ang="0">
                  <a:pos x="652" y="122"/>
                </a:cxn>
                <a:cxn ang="0">
                  <a:pos x="711" y="115"/>
                </a:cxn>
                <a:cxn ang="0">
                  <a:pos x="755" y="115"/>
                </a:cxn>
                <a:cxn ang="0">
                  <a:pos x="782" y="124"/>
                </a:cxn>
                <a:cxn ang="0">
                  <a:pos x="804" y="142"/>
                </a:cxn>
                <a:cxn ang="0">
                  <a:pos x="819" y="173"/>
                </a:cxn>
                <a:cxn ang="0">
                  <a:pos x="824" y="211"/>
                </a:cxn>
                <a:cxn ang="0">
                  <a:pos x="819" y="256"/>
                </a:cxn>
                <a:cxn ang="0">
                  <a:pos x="784" y="368"/>
                </a:cxn>
                <a:cxn ang="0">
                  <a:pos x="767" y="446"/>
                </a:cxn>
                <a:cxn ang="0">
                  <a:pos x="703" y="455"/>
                </a:cxn>
                <a:cxn ang="0">
                  <a:pos x="642" y="457"/>
                </a:cxn>
                <a:cxn ang="0">
                  <a:pos x="543" y="449"/>
                </a:cxn>
                <a:cxn ang="0">
                  <a:pos x="426" y="438"/>
                </a:cxn>
                <a:cxn ang="0">
                  <a:pos x="329" y="433"/>
                </a:cxn>
                <a:cxn ang="0">
                  <a:pos x="193" y="407"/>
                </a:cxn>
                <a:cxn ang="0">
                  <a:pos x="0" y="348"/>
                </a:cxn>
                <a:cxn ang="0">
                  <a:pos x="32" y="295"/>
                </a:cxn>
                <a:cxn ang="0">
                  <a:pos x="50" y="262"/>
                </a:cxn>
                <a:cxn ang="0">
                  <a:pos x="57" y="221"/>
                </a:cxn>
                <a:cxn ang="0">
                  <a:pos x="70" y="181"/>
                </a:cxn>
                <a:cxn ang="0">
                  <a:pos x="83" y="164"/>
                </a:cxn>
                <a:cxn ang="0">
                  <a:pos x="97" y="159"/>
                </a:cxn>
                <a:cxn ang="0">
                  <a:pos x="131" y="158"/>
                </a:cxn>
                <a:cxn ang="0">
                  <a:pos x="155" y="151"/>
                </a:cxn>
                <a:cxn ang="0">
                  <a:pos x="192" y="136"/>
                </a:cxn>
                <a:cxn ang="0">
                  <a:pos x="201" y="136"/>
                </a:cxn>
                <a:cxn ang="0">
                  <a:pos x="234" y="176"/>
                </a:cxn>
                <a:cxn ang="0">
                  <a:pos x="253" y="175"/>
                </a:cxn>
                <a:cxn ang="0">
                  <a:pos x="275" y="171"/>
                </a:cxn>
                <a:cxn ang="0">
                  <a:pos x="308" y="180"/>
                </a:cxn>
                <a:cxn ang="0">
                  <a:pos x="338" y="185"/>
                </a:cxn>
                <a:cxn ang="0">
                  <a:pos x="359" y="183"/>
                </a:cxn>
                <a:cxn ang="0">
                  <a:pos x="370" y="172"/>
                </a:cxn>
                <a:cxn ang="0">
                  <a:pos x="377" y="145"/>
                </a:cxn>
                <a:cxn ang="0">
                  <a:pos x="373" y="71"/>
                </a:cxn>
                <a:cxn ang="0">
                  <a:pos x="376" y="44"/>
                </a:cxn>
                <a:cxn ang="0">
                  <a:pos x="386" y="27"/>
                </a:cxn>
                <a:cxn ang="0">
                  <a:pos x="401" y="17"/>
                </a:cxn>
                <a:cxn ang="0">
                  <a:pos x="413" y="6"/>
                </a:cxn>
              </a:cxnLst>
              <a:rect l="0" t="0" r="r" b="b"/>
              <a:pathLst>
                <a:path w="824" h="457">
                  <a:moveTo>
                    <a:pt x="414" y="0"/>
                  </a:moveTo>
                  <a:lnTo>
                    <a:pt x="453" y="40"/>
                  </a:lnTo>
                  <a:lnTo>
                    <a:pt x="465" y="52"/>
                  </a:lnTo>
                  <a:lnTo>
                    <a:pt x="477" y="63"/>
                  </a:lnTo>
                  <a:lnTo>
                    <a:pt x="482" y="70"/>
                  </a:lnTo>
                  <a:lnTo>
                    <a:pt x="488" y="75"/>
                  </a:lnTo>
                  <a:lnTo>
                    <a:pt x="496" y="79"/>
                  </a:lnTo>
                  <a:lnTo>
                    <a:pt x="504" y="83"/>
                  </a:lnTo>
                  <a:lnTo>
                    <a:pt x="518" y="88"/>
                  </a:lnTo>
                  <a:lnTo>
                    <a:pt x="534" y="89"/>
                  </a:lnTo>
                  <a:lnTo>
                    <a:pt x="549" y="92"/>
                  </a:lnTo>
                  <a:lnTo>
                    <a:pt x="565" y="97"/>
                  </a:lnTo>
                  <a:lnTo>
                    <a:pt x="582" y="106"/>
                  </a:lnTo>
                  <a:lnTo>
                    <a:pt x="596" y="113"/>
                  </a:lnTo>
                  <a:lnTo>
                    <a:pt x="610" y="116"/>
                  </a:lnTo>
                  <a:lnTo>
                    <a:pt x="623" y="120"/>
                  </a:lnTo>
                  <a:lnTo>
                    <a:pt x="637" y="122"/>
                  </a:lnTo>
                  <a:lnTo>
                    <a:pt x="652" y="122"/>
                  </a:lnTo>
                  <a:lnTo>
                    <a:pt x="668" y="120"/>
                  </a:lnTo>
                  <a:lnTo>
                    <a:pt x="688" y="118"/>
                  </a:lnTo>
                  <a:lnTo>
                    <a:pt x="711" y="115"/>
                  </a:lnTo>
                  <a:lnTo>
                    <a:pt x="733" y="114"/>
                  </a:lnTo>
                  <a:lnTo>
                    <a:pt x="745" y="115"/>
                  </a:lnTo>
                  <a:lnTo>
                    <a:pt x="755" y="115"/>
                  </a:lnTo>
                  <a:lnTo>
                    <a:pt x="764" y="118"/>
                  </a:lnTo>
                  <a:lnTo>
                    <a:pt x="773" y="120"/>
                  </a:lnTo>
                  <a:lnTo>
                    <a:pt x="782" y="124"/>
                  </a:lnTo>
                  <a:lnTo>
                    <a:pt x="790" y="129"/>
                  </a:lnTo>
                  <a:lnTo>
                    <a:pt x="798" y="136"/>
                  </a:lnTo>
                  <a:lnTo>
                    <a:pt x="804" y="142"/>
                  </a:lnTo>
                  <a:lnTo>
                    <a:pt x="810" y="151"/>
                  </a:lnTo>
                  <a:lnTo>
                    <a:pt x="815" y="162"/>
                  </a:lnTo>
                  <a:lnTo>
                    <a:pt x="819" y="173"/>
                  </a:lnTo>
                  <a:lnTo>
                    <a:pt x="821" y="188"/>
                  </a:lnTo>
                  <a:lnTo>
                    <a:pt x="823" y="199"/>
                  </a:lnTo>
                  <a:lnTo>
                    <a:pt x="824" y="211"/>
                  </a:lnTo>
                  <a:lnTo>
                    <a:pt x="824" y="221"/>
                  </a:lnTo>
                  <a:lnTo>
                    <a:pt x="823" y="233"/>
                  </a:lnTo>
                  <a:lnTo>
                    <a:pt x="819" y="256"/>
                  </a:lnTo>
                  <a:lnTo>
                    <a:pt x="812" y="278"/>
                  </a:lnTo>
                  <a:lnTo>
                    <a:pt x="798" y="324"/>
                  </a:lnTo>
                  <a:lnTo>
                    <a:pt x="784" y="368"/>
                  </a:lnTo>
                  <a:lnTo>
                    <a:pt x="789" y="440"/>
                  </a:lnTo>
                  <a:lnTo>
                    <a:pt x="789" y="440"/>
                  </a:lnTo>
                  <a:lnTo>
                    <a:pt x="767" y="446"/>
                  </a:lnTo>
                  <a:lnTo>
                    <a:pt x="745" y="449"/>
                  </a:lnTo>
                  <a:lnTo>
                    <a:pt x="724" y="453"/>
                  </a:lnTo>
                  <a:lnTo>
                    <a:pt x="703" y="455"/>
                  </a:lnTo>
                  <a:lnTo>
                    <a:pt x="683" y="456"/>
                  </a:lnTo>
                  <a:lnTo>
                    <a:pt x="663" y="457"/>
                  </a:lnTo>
                  <a:lnTo>
                    <a:pt x="642" y="457"/>
                  </a:lnTo>
                  <a:lnTo>
                    <a:pt x="623" y="456"/>
                  </a:lnTo>
                  <a:lnTo>
                    <a:pt x="583" y="453"/>
                  </a:lnTo>
                  <a:lnTo>
                    <a:pt x="543" y="449"/>
                  </a:lnTo>
                  <a:lnTo>
                    <a:pt x="501" y="444"/>
                  </a:lnTo>
                  <a:lnTo>
                    <a:pt x="458" y="439"/>
                  </a:lnTo>
                  <a:lnTo>
                    <a:pt x="426" y="438"/>
                  </a:lnTo>
                  <a:lnTo>
                    <a:pt x="394" y="436"/>
                  </a:lnTo>
                  <a:lnTo>
                    <a:pt x="361" y="435"/>
                  </a:lnTo>
                  <a:lnTo>
                    <a:pt x="329" y="433"/>
                  </a:lnTo>
                  <a:lnTo>
                    <a:pt x="284" y="426"/>
                  </a:lnTo>
                  <a:lnTo>
                    <a:pt x="238" y="417"/>
                  </a:lnTo>
                  <a:lnTo>
                    <a:pt x="193" y="407"/>
                  </a:lnTo>
                  <a:lnTo>
                    <a:pt x="148" y="396"/>
                  </a:lnTo>
                  <a:lnTo>
                    <a:pt x="0" y="348"/>
                  </a:lnTo>
                  <a:lnTo>
                    <a:pt x="0" y="348"/>
                  </a:lnTo>
                  <a:lnTo>
                    <a:pt x="10" y="330"/>
                  </a:lnTo>
                  <a:lnTo>
                    <a:pt x="21" y="312"/>
                  </a:lnTo>
                  <a:lnTo>
                    <a:pt x="32" y="295"/>
                  </a:lnTo>
                  <a:lnTo>
                    <a:pt x="43" y="278"/>
                  </a:lnTo>
                  <a:lnTo>
                    <a:pt x="48" y="271"/>
                  </a:lnTo>
                  <a:lnTo>
                    <a:pt x="50" y="262"/>
                  </a:lnTo>
                  <a:lnTo>
                    <a:pt x="53" y="251"/>
                  </a:lnTo>
                  <a:lnTo>
                    <a:pt x="54" y="242"/>
                  </a:lnTo>
                  <a:lnTo>
                    <a:pt x="57" y="221"/>
                  </a:lnTo>
                  <a:lnTo>
                    <a:pt x="62" y="202"/>
                  </a:lnTo>
                  <a:lnTo>
                    <a:pt x="66" y="192"/>
                  </a:lnTo>
                  <a:lnTo>
                    <a:pt x="70" y="181"/>
                  </a:lnTo>
                  <a:lnTo>
                    <a:pt x="74" y="175"/>
                  </a:lnTo>
                  <a:lnTo>
                    <a:pt x="78" y="168"/>
                  </a:lnTo>
                  <a:lnTo>
                    <a:pt x="83" y="164"/>
                  </a:lnTo>
                  <a:lnTo>
                    <a:pt x="87" y="162"/>
                  </a:lnTo>
                  <a:lnTo>
                    <a:pt x="92" y="161"/>
                  </a:lnTo>
                  <a:lnTo>
                    <a:pt x="97" y="159"/>
                  </a:lnTo>
                  <a:lnTo>
                    <a:pt x="110" y="158"/>
                  </a:lnTo>
                  <a:lnTo>
                    <a:pt x="123" y="158"/>
                  </a:lnTo>
                  <a:lnTo>
                    <a:pt x="131" y="158"/>
                  </a:lnTo>
                  <a:lnTo>
                    <a:pt x="138" y="157"/>
                  </a:lnTo>
                  <a:lnTo>
                    <a:pt x="146" y="154"/>
                  </a:lnTo>
                  <a:lnTo>
                    <a:pt x="155" y="151"/>
                  </a:lnTo>
                  <a:lnTo>
                    <a:pt x="175" y="142"/>
                  </a:lnTo>
                  <a:lnTo>
                    <a:pt x="188" y="137"/>
                  </a:lnTo>
                  <a:lnTo>
                    <a:pt x="192" y="136"/>
                  </a:lnTo>
                  <a:lnTo>
                    <a:pt x="195" y="136"/>
                  </a:lnTo>
                  <a:lnTo>
                    <a:pt x="198" y="136"/>
                  </a:lnTo>
                  <a:lnTo>
                    <a:pt x="201" y="136"/>
                  </a:lnTo>
                  <a:lnTo>
                    <a:pt x="208" y="148"/>
                  </a:lnTo>
                  <a:lnTo>
                    <a:pt x="229" y="172"/>
                  </a:lnTo>
                  <a:lnTo>
                    <a:pt x="234" y="176"/>
                  </a:lnTo>
                  <a:lnTo>
                    <a:pt x="240" y="177"/>
                  </a:lnTo>
                  <a:lnTo>
                    <a:pt x="246" y="176"/>
                  </a:lnTo>
                  <a:lnTo>
                    <a:pt x="253" y="175"/>
                  </a:lnTo>
                  <a:lnTo>
                    <a:pt x="260" y="172"/>
                  </a:lnTo>
                  <a:lnTo>
                    <a:pt x="268" y="171"/>
                  </a:lnTo>
                  <a:lnTo>
                    <a:pt x="275" y="171"/>
                  </a:lnTo>
                  <a:lnTo>
                    <a:pt x="281" y="172"/>
                  </a:lnTo>
                  <a:lnTo>
                    <a:pt x="295" y="176"/>
                  </a:lnTo>
                  <a:lnTo>
                    <a:pt x="308" y="180"/>
                  </a:lnTo>
                  <a:lnTo>
                    <a:pt x="319" y="183"/>
                  </a:lnTo>
                  <a:lnTo>
                    <a:pt x="329" y="185"/>
                  </a:lnTo>
                  <a:lnTo>
                    <a:pt x="338" y="185"/>
                  </a:lnTo>
                  <a:lnTo>
                    <a:pt x="346" y="185"/>
                  </a:lnTo>
                  <a:lnTo>
                    <a:pt x="352" y="184"/>
                  </a:lnTo>
                  <a:lnTo>
                    <a:pt x="359" y="183"/>
                  </a:lnTo>
                  <a:lnTo>
                    <a:pt x="363" y="179"/>
                  </a:lnTo>
                  <a:lnTo>
                    <a:pt x="368" y="176"/>
                  </a:lnTo>
                  <a:lnTo>
                    <a:pt x="370" y="172"/>
                  </a:lnTo>
                  <a:lnTo>
                    <a:pt x="373" y="167"/>
                  </a:lnTo>
                  <a:lnTo>
                    <a:pt x="376" y="157"/>
                  </a:lnTo>
                  <a:lnTo>
                    <a:pt x="377" y="145"/>
                  </a:lnTo>
                  <a:lnTo>
                    <a:pt x="376" y="116"/>
                  </a:lnTo>
                  <a:lnTo>
                    <a:pt x="373" y="85"/>
                  </a:lnTo>
                  <a:lnTo>
                    <a:pt x="373" y="71"/>
                  </a:lnTo>
                  <a:lnTo>
                    <a:pt x="373" y="57"/>
                  </a:lnTo>
                  <a:lnTo>
                    <a:pt x="374" y="50"/>
                  </a:lnTo>
                  <a:lnTo>
                    <a:pt x="376" y="44"/>
                  </a:lnTo>
                  <a:lnTo>
                    <a:pt x="378" y="39"/>
                  </a:lnTo>
                  <a:lnTo>
                    <a:pt x="381" y="32"/>
                  </a:lnTo>
                  <a:lnTo>
                    <a:pt x="386" y="27"/>
                  </a:lnTo>
                  <a:lnTo>
                    <a:pt x="391" y="22"/>
                  </a:lnTo>
                  <a:lnTo>
                    <a:pt x="396" y="19"/>
                  </a:lnTo>
                  <a:lnTo>
                    <a:pt x="401" y="17"/>
                  </a:lnTo>
                  <a:lnTo>
                    <a:pt x="407" y="14"/>
                  </a:lnTo>
                  <a:lnTo>
                    <a:pt x="411" y="12"/>
                  </a:lnTo>
                  <a:lnTo>
                    <a:pt x="413" y="6"/>
                  </a:lnTo>
                  <a:lnTo>
                    <a:pt x="414" y="0"/>
                  </a:lnTo>
                  <a:lnTo>
                    <a:pt x="414" y="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15" name="Freeform 14">
              <a:extLst>
                <a:ext uri="{FF2B5EF4-FFF2-40B4-BE49-F238E27FC236}">
                  <a16:creationId xmlns:a16="http://schemas.microsoft.com/office/drawing/2014/main" id="{09FA4C4B-A526-3275-5EA7-9EF04C6FB542}"/>
                </a:ext>
              </a:extLst>
            </p:cNvPr>
            <p:cNvSpPr>
              <a:spLocks noEditPoints="1"/>
            </p:cNvSpPr>
            <p:nvPr/>
          </p:nvSpPr>
          <p:spPr bwMode="auto">
            <a:xfrm>
              <a:off x="5881629" y="1196752"/>
              <a:ext cx="1594543" cy="1916283"/>
            </a:xfrm>
            <a:custGeom>
              <a:avLst/>
              <a:gdLst/>
              <a:ahLst/>
              <a:cxnLst>
                <a:cxn ang="0">
                  <a:pos x="3911" y="293"/>
                </a:cxn>
                <a:cxn ang="0">
                  <a:pos x="4077" y="253"/>
                </a:cxn>
                <a:cxn ang="0">
                  <a:pos x="3488" y="504"/>
                </a:cxn>
                <a:cxn ang="0">
                  <a:pos x="3241" y="752"/>
                </a:cxn>
                <a:cxn ang="0">
                  <a:pos x="3013" y="858"/>
                </a:cxn>
                <a:cxn ang="0">
                  <a:pos x="2784" y="1004"/>
                </a:cxn>
                <a:cxn ang="0">
                  <a:pos x="2672" y="1126"/>
                </a:cxn>
                <a:cxn ang="0">
                  <a:pos x="2885" y="1129"/>
                </a:cxn>
                <a:cxn ang="0">
                  <a:pos x="2596" y="1314"/>
                </a:cxn>
                <a:cxn ang="0">
                  <a:pos x="2237" y="1507"/>
                </a:cxn>
                <a:cxn ang="0">
                  <a:pos x="1066" y="3387"/>
                </a:cxn>
                <a:cxn ang="0">
                  <a:pos x="211" y="4631"/>
                </a:cxn>
                <a:cxn ang="0">
                  <a:pos x="121" y="4953"/>
                </a:cxn>
                <a:cxn ang="0">
                  <a:pos x="1344" y="5444"/>
                </a:cxn>
                <a:cxn ang="0">
                  <a:pos x="1199" y="5431"/>
                </a:cxn>
                <a:cxn ang="0">
                  <a:pos x="847" y="5674"/>
                </a:cxn>
                <a:cxn ang="0">
                  <a:pos x="237" y="5762"/>
                </a:cxn>
                <a:cxn ang="0">
                  <a:pos x="220" y="5220"/>
                </a:cxn>
                <a:cxn ang="0">
                  <a:pos x="72" y="5042"/>
                </a:cxn>
                <a:cxn ang="0">
                  <a:pos x="356" y="4797"/>
                </a:cxn>
                <a:cxn ang="0">
                  <a:pos x="222" y="4804"/>
                </a:cxn>
                <a:cxn ang="0">
                  <a:pos x="241" y="4499"/>
                </a:cxn>
                <a:cxn ang="0">
                  <a:pos x="732" y="4458"/>
                </a:cxn>
                <a:cxn ang="0">
                  <a:pos x="532" y="4334"/>
                </a:cxn>
                <a:cxn ang="0">
                  <a:pos x="224" y="4122"/>
                </a:cxn>
                <a:cxn ang="0">
                  <a:pos x="307" y="3963"/>
                </a:cxn>
                <a:cxn ang="0">
                  <a:pos x="612" y="3977"/>
                </a:cxn>
                <a:cxn ang="0">
                  <a:pos x="577" y="3830"/>
                </a:cxn>
                <a:cxn ang="0">
                  <a:pos x="822" y="3784"/>
                </a:cxn>
                <a:cxn ang="0">
                  <a:pos x="919" y="3631"/>
                </a:cxn>
                <a:cxn ang="0">
                  <a:pos x="1107" y="3571"/>
                </a:cxn>
                <a:cxn ang="0">
                  <a:pos x="1427" y="3498"/>
                </a:cxn>
                <a:cxn ang="0">
                  <a:pos x="1666" y="3292"/>
                </a:cxn>
                <a:cxn ang="0">
                  <a:pos x="1349" y="3326"/>
                </a:cxn>
                <a:cxn ang="0">
                  <a:pos x="1782" y="3052"/>
                </a:cxn>
                <a:cxn ang="0">
                  <a:pos x="1759" y="2832"/>
                </a:cxn>
                <a:cxn ang="0">
                  <a:pos x="2063" y="2587"/>
                </a:cxn>
                <a:cxn ang="0">
                  <a:pos x="2188" y="2282"/>
                </a:cxn>
                <a:cxn ang="0">
                  <a:pos x="2320" y="2042"/>
                </a:cxn>
                <a:cxn ang="0">
                  <a:pos x="2693" y="1822"/>
                </a:cxn>
                <a:cxn ang="0">
                  <a:pos x="2628" y="1683"/>
                </a:cxn>
                <a:cxn ang="0">
                  <a:pos x="2667" y="1539"/>
                </a:cxn>
                <a:cxn ang="0">
                  <a:pos x="2802" y="1473"/>
                </a:cxn>
                <a:cxn ang="0">
                  <a:pos x="3071" y="1247"/>
                </a:cxn>
                <a:cxn ang="0">
                  <a:pos x="3180" y="826"/>
                </a:cxn>
                <a:cxn ang="0">
                  <a:pos x="3361" y="846"/>
                </a:cxn>
                <a:cxn ang="0">
                  <a:pos x="3514" y="828"/>
                </a:cxn>
                <a:cxn ang="0">
                  <a:pos x="3672" y="437"/>
                </a:cxn>
                <a:cxn ang="0">
                  <a:pos x="4043" y="573"/>
                </a:cxn>
                <a:cxn ang="0">
                  <a:pos x="4146" y="195"/>
                </a:cxn>
                <a:cxn ang="0">
                  <a:pos x="4321" y="376"/>
                </a:cxn>
                <a:cxn ang="0">
                  <a:pos x="4570" y="193"/>
                </a:cxn>
                <a:cxn ang="0">
                  <a:pos x="4707" y="86"/>
                </a:cxn>
                <a:cxn ang="0">
                  <a:pos x="4729" y="239"/>
                </a:cxn>
                <a:cxn ang="0">
                  <a:pos x="5000" y="195"/>
                </a:cxn>
                <a:cxn ang="0">
                  <a:pos x="5034" y="547"/>
                </a:cxn>
                <a:cxn ang="0">
                  <a:pos x="5145" y="762"/>
                </a:cxn>
                <a:cxn ang="0">
                  <a:pos x="4674" y="524"/>
                </a:cxn>
                <a:cxn ang="0">
                  <a:pos x="4220" y="1169"/>
                </a:cxn>
                <a:cxn ang="0">
                  <a:pos x="3358" y="1276"/>
                </a:cxn>
                <a:cxn ang="0">
                  <a:pos x="2648" y="2091"/>
                </a:cxn>
                <a:cxn ang="0">
                  <a:pos x="1978" y="3315"/>
                </a:cxn>
                <a:cxn ang="0">
                  <a:pos x="1773" y="4687"/>
                </a:cxn>
              </a:cxnLst>
              <a:rect l="0" t="0" r="r" b="b"/>
              <a:pathLst>
                <a:path w="5239" h="5872">
                  <a:moveTo>
                    <a:pt x="4312" y="82"/>
                  </a:moveTo>
                  <a:lnTo>
                    <a:pt x="4306" y="79"/>
                  </a:lnTo>
                  <a:lnTo>
                    <a:pt x="4299" y="75"/>
                  </a:lnTo>
                  <a:lnTo>
                    <a:pt x="4294" y="69"/>
                  </a:lnTo>
                  <a:lnTo>
                    <a:pt x="4290" y="64"/>
                  </a:lnTo>
                  <a:lnTo>
                    <a:pt x="4293" y="56"/>
                  </a:lnTo>
                  <a:lnTo>
                    <a:pt x="4301" y="42"/>
                  </a:lnTo>
                  <a:lnTo>
                    <a:pt x="4310" y="26"/>
                  </a:lnTo>
                  <a:lnTo>
                    <a:pt x="4315" y="16"/>
                  </a:lnTo>
                  <a:lnTo>
                    <a:pt x="4317" y="13"/>
                  </a:lnTo>
                  <a:lnTo>
                    <a:pt x="4319" y="11"/>
                  </a:lnTo>
                  <a:lnTo>
                    <a:pt x="4321" y="8"/>
                  </a:lnTo>
                  <a:lnTo>
                    <a:pt x="4324" y="8"/>
                  </a:lnTo>
                  <a:lnTo>
                    <a:pt x="4327" y="8"/>
                  </a:lnTo>
                  <a:lnTo>
                    <a:pt x="4329" y="8"/>
                  </a:lnTo>
                  <a:lnTo>
                    <a:pt x="4332" y="11"/>
                  </a:lnTo>
                  <a:lnTo>
                    <a:pt x="4333" y="13"/>
                  </a:lnTo>
                  <a:lnTo>
                    <a:pt x="4338" y="25"/>
                  </a:lnTo>
                  <a:lnTo>
                    <a:pt x="4343" y="37"/>
                  </a:lnTo>
                  <a:lnTo>
                    <a:pt x="4347" y="50"/>
                  </a:lnTo>
                  <a:lnTo>
                    <a:pt x="4349" y="61"/>
                  </a:lnTo>
                  <a:lnTo>
                    <a:pt x="4346" y="73"/>
                  </a:lnTo>
                  <a:lnTo>
                    <a:pt x="4342" y="85"/>
                  </a:lnTo>
                  <a:lnTo>
                    <a:pt x="4341" y="91"/>
                  </a:lnTo>
                  <a:lnTo>
                    <a:pt x="4337" y="95"/>
                  </a:lnTo>
                  <a:lnTo>
                    <a:pt x="4332" y="98"/>
                  </a:lnTo>
                  <a:lnTo>
                    <a:pt x="4325" y="100"/>
                  </a:lnTo>
                  <a:lnTo>
                    <a:pt x="4312" y="82"/>
                  </a:lnTo>
                  <a:close/>
                  <a:moveTo>
                    <a:pt x="3804" y="303"/>
                  </a:moveTo>
                  <a:lnTo>
                    <a:pt x="3804" y="298"/>
                  </a:lnTo>
                  <a:lnTo>
                    <a:pt x="3803" y="294"/>
                  </a:lnTo>
                  <a:lnTo>
                    <a:pt x="3802" y="289"/>
                  </a:lnTo>
                  <a:lnTo>
                    <a:pt x="3799" y="285"/>
                  </a:lnTo>
                  <a:lnTo>
                    <a:pt x="3782" y="283"/>
                  </a:lnTo>
                  <a:lnTo>
                    <a:pt x="3766" y="279"/>
                  </a:lnTo>
                  <a:lnTo>
                    <a:pt x="3762" y="278"/>
                  </a:lnTo>
                  <a:lnTo>
                    <a:pt x="3759" y="276"/>
                  </a:lnTo>
                  <a:lnTo>
                    <a:pt x="3758" y="274"/>
                  </a:lnTo>
                  <a:lnTo>
                    <a:pt x="3755" y="270"/>
                  </a:lnTo>
                  <a:lnTo>
                    <a:pt x="3755" y="267"/>
                  </a:lnTo>
                  <a:lnTo>
                    <a:pt x="3755" y="262"/>
                  </a:lnTo>
                  <a:lnTo>
                    <a:pt x="3757" y="258"/>
                  </a:lnTo>
                  <a:lnTo>
                    <a:pt x="3760" y="252"/>
                  </a:lnTo>
                  <a:lnTo>
                    <a:pt x="3766" y="243"/>
                  </a:lnTo>
                  <a:lnTo>
                    <a:pt x="3773" y="235"/>
                  </a:lnTo>
                  <a:lnTo>
                    <a:pt x="3780" y="231"/>
                  </a:lnTo>
                  <a:lnTo>
                    <a:pt x="3786" y="228"/>
                  </a:lnTo>
                  <a:lnTo>
                    <a:pt x="3794" y="228"/>
                  </a:lnTo>
                  <a:lnTo>
                    <a:pt x="3801" y="230"/>
                  </a:lnTo>
                  <a:lnTo>
                    <a:pt x="3808" y="231"/>
                  </a:lnTo>
                  <a:lnTo>
                    <a:pt x="3816" y="235"/>
                  </a:lnTo>
                  <a:lnTo>
                    <a:pt x="3830" y="241"/>
                  </a:lnTo>
                  <a:lnTo>
                    <a:pt x="3843" y="246"/>
                  </a:lnTo>
                  <a:lnTo>
                    <a:pt x="3850" y="248"/>
                  </a:lnTo>
                  <a:lnTo>
                    <a:pt x="3856" y="248"/>
                  </a:lnTo>
                  <a:lnTo>
                    <a:pt x="3863" y="245"/>
                  </a:lnTo>
                  <a:lnTo>
                    <a:pt x="3868" y="241"/>
                  </a:lnTo>
                  <a:lnTo>
                    <a:pt x="3874" y="231"/>
                  </a:lnTo>
                  <a:lnTo>
                    <a:pt x="3882" y="219"/>
                  </a:lnTo>
                  <a:lnTo>
                    <a:pt x="3891" y="214"/>
                  </a:lnTo>
                  <a:lnTo>
                    <a:pt x="3899" y="209"/>
                  </a:lnTo>
                  <a:lnTo>
                    <a:pt x="3907" y="202"/>
                  </a:lnTo>
                  <a:lnTo>
                    <a:pt x="3915" y="195"/>
                  </a:lnTo>
                  <a:lnTo>
                    <a:pt x="3921" y="183"/>
                  </a:lnTo>
                  <a:lnTo>
                    <a:pt x="3929" y="174"/>
                  </a:lnTo>
                  <a:lnTo>
                    <a:pt x="3933" y="171"/>
                  </a:lnTo>
                  <a:lnTo>
                    <a:pt x="3938" y="169"/>
                  </a:lnTo>
                  <a:lnTo>
                    <a:pt x="3943" y="166"/>
                  </a:lnTo>
                  <a:lnTo>
                    <a:pt x="3951" y="166"/>
                  </a:lnTo>
                  <a:lnTo>
                    <a:pt x="3953" y="170"/>
                  </a:lnTo>
                  <a:lnTo>
                    <a:pt x="3953" y="177"/>
                  </a:lnTo>
                  <a:lnTo>
                    <a:pt x="3953" y="186"/>
                  </a:lnTo>
                  <a:lnTo>
                    <a:pt x="3952" y="193"/>
                  </a:lnTo>
                  <a:lnTo>
                    <a:pt x="3950" y="212"/>
                  </a:lnTo>
                  <a:lnTo>
                    <a:pt x="3948" y="226"/>
                  </a:lnTo>
                  <a:lnTo>
                    <a:pt x="3947" y="239"/>
                  </a:lnTo>
                  <a:lnTo>
                    <a:pt x="3943" y="250"/>
                  </a:lnTo>
                  <a:lnTo>
                    <a:pt x="3937" y="263"/>
                  </a:lnTo>
                  <a:lnTo>
                    <a:pt x="3930" y="274"/>
                  </a:lnTo>
                  <a:lnTo>
                    <a:pt x="3921" y="284"/>
                  </a:lnTo>
                  <a:lnTo>
                    <a:pt x="3911" y="293"/>
                  </a:lnTo>
                  <a:lnTo>
                    <a:pt x="3899" y="300"/>
                  </a:lnTo>
                  <a:lnTo>
                    <a:pt x="3887" y="305"/>
                  </a:lnTo>
                  <a:lnTo>
                    <a:pt x="3876" y="306"/>
                  </a:lnTo>
                  <a:lnTo>
                    <a:pt x="3864" y="305"/>
                  </a:lnTo>
                  <a:lnTo>
                    <a:pt x="3859" y="305"/>
                  </a:lnTo>
                  <a:lnTo>
                    <a:pt x="3852" y="305"/>
                  </a:lnTo>
                  <a:lnTo>
                    <a:pt x="3847" y="306"/>
                  </a:lnTo>
                  <a:lnTo>
                    <a:pt x="3842" y="309"/>
                  </a:lnTo>
                  <a:lnTo>
                    <a:pt x="3834" y="316"/>
                  </a:lnTo>
                  <a:lnTo>
                    <a:pt x="3829" y="322"/>
                  </a:lnTo>
                  <a:lnTo>
                    <a:pt x="3825" y="322"/>
                  </a:lnTo>
                  <a:lnTo>
                    <a:pt x="3821" y="322"/>
                  </a:lnTo>
                  <a:lnTo>
                    <a:pt x="3815" y="320"/>
                  </a:lnTo>
                  <a:lnTo>
                    <a:pt x="3807" y="318"/>
                  </a:lnTo>
                  <a:lnTo>
                    <a:pt x="3804" y="303"/>
                  </a:lnTo>
                  <a:close/>
                  <a:moveTo>
                    <a:pt x="3948" y="375"/>
                  </a:moveTo>
                  <a:lnTo>
                    <a:pt x="3943" y="373"/>
                  </a:lnTo>
                  <a:lnTo>
                    <a:pt x="3940" y="371"/>
                  </a:lnTo>
                  <a:lnTo>
                    <a:pt x="3937" y="368"/>
                  </a:lnTo>
                  <a:lnTo>
                    <a:pt x="3934" y="364"/>
                  </a:lnTo>
                  <a:lnTo>
                    <a:pt x="3929" y="355"/>
                  </a:lnTo>
                  <a:lnTo>
                    <a:pt x="3925" y="346"/>
                  </a:lnTo>
                  <a:lnTo>
                    <a:pt x="3925" y="342"/>
                  </a:lnTo>
                  <a:lnTo>
                    <a:pt x="3926" y="338"/>
                  </a:lnTo>
                  <a:lnTo>
                    <a:pt x="3929" y="336"/>
                  </a:lnTo>
                  <a:lnTo>
                    <a:pt x="3931" y="332"/>
                  </a:lnTo>
                  <a:lnTo>
                    <a:pt x="3944" y="323"/>
                  </a:lnTo>
                  <a:lnTo>
                    <a:pt x="3956" y="314"/>
                  </a:lnTo>
                  <a:lnTo>
                    <a:pt x="3961" y="309"/>
                  </a:lnTo>
                  <a:lnTo>
                    <a:pt x="3969" y="301"/>
                  </a:lnTo>
                  <a:lnTo>
                    <a:pt x="3974" y="298"/>
                  </a:lnTo>
                  <a:lnTo>
                    <a:pt x="3978" y="296"/>
                  </a:lnTo>
                  <a:lnTo>
                    <a:pt x="3982" y="296"/>
                  </a:lnTo>
                  <a:lnTo>
                    <a:pt x="3985" y="298"/>
                  </a:lnTo>
                  <a:lnTo>
                    <a:pt x="3986" y="311"/>
                  </a:lnTo>
                  <a:lnTo>
                    <a:pt x="3985" y="326"/>
                  </a:lnTo>
                  <a:lnTo>
                    <a:pt x="3983" y="336"/>
                  </a:lnTo>
                  <a:lnTo>
                    <a:pt x="3981" y="346"/>
                  </a:lnTo>
                  <a:lnTo>
                    <a:pt x="3979" y="351"/>
                  </a:lnTo>
                  <a:lnTo>
                    <a:pt x="3978" y="355"/>
                  </a:lnTo>
                  <a:lnTo>
                    <a:pt x="3978" y="360"/>
                  </a:lnTo>
                  <a:lnTo>
                    <a:pt x="3979" y="366"/>
                  </a:lnTo>
                  <a:lnTo>
                    <a:pt x="3981" y="372"/>
                  </a:lnTo>
                  <a:lnTo>
                    <a:pt x="3981" y="380"/>
                  </a:lnTo>
                  <a:lnTo>
                    <a:pt x="3977" y="383"/>
                  </a:lnTo>
                  <a:lnTo>
                    <a:pt x="3972" y="385"/>
                  </a:lnTo>
                  <a:lnTo>
                    <a:pt x="3966" y="388"/>
                  </a:lnTo>
                  <a:lnTo>
                    <a:pt x="3963" y="386"/>
                  </a:lnTo>
                  <a:lnTo>
                    <a:pt x="3948" y="375"/>
                  </a:lnTo>
                  <a:close/>
                  <a:moveTo>
                    <a:pt x="4047" y="276"/>
                  </a:moveTo>
                  <a:lnTo>
                    <a:pt x="4044" y="278"/>
                  </a:lnTo>
                  <a:lnTo>
                    <a:pt x="4040" y="276"/>
                  </a:lnTo>
                  <a:lnTo>
                    <a:pt x="4038" y="275"/>
                  </a:lnTo>
                  <a:lnTo>
                    <a:pt x="4034" y="272"/>
                  </a:lnTo>
                  <a:lnTo>
                    <a:pt x="4027" y="267"/>
                  </a:lnTo>
                  <a:lnTo>
                    <a:pt x="4022" y="262"/>
                  </a:lnTo>
                  <a:lnTo>
                    <a:pt x="4020" y="258"/>
                  </a:lnTo>
                  <a:lnTo>
                    <a:pt x="4017" y="254"/>
                  </a:lnTo>
                  <a:lnTo>
                    <a:pt x="4014" y="248"/>
                  </a:lnTo>
                  <a:lnTo>
                    <a:pt x="4013" y="243"/>
                  </a:lnTo>
                  <a:lnTo>
                    <a:pt x="4012" y="236"/>
                  </a:lnTo>
                  <a:lnTo>
                    <a:pt x="4013" y="231"/>
                  </a:lnTo>
                  <a:lnTo>
                    <a:pt x="4014" y="226"/>
                  </a:lnTo>
                  <a:lnTo>
                    <a:pt x="4017" y="221"/>
                  </a:lnTo>
                  <a:lnTo>
                    <a:pt x="4020" y="218"/>
                  </a:lnTo>
                  <a:lnTo>
                    <a:pt x="4022" y="217"/>
                  </a:lnTo>
                  <a:lnTo>
                    <a:pt x="4023" y="217"/>
                  </a:lnTo>
                  <a:lnTo>
                    <a:pt x="4026" y="218"/>
                  </a:lnTo>
                  <a:lnTo>
                    <a:pt x="4030" y="222"/>
                  </a:lnTo>
                  <a:lnTo>
                    <a:pt x="4032" y="227"/>
                  </a:lnTo>
                  <a:lnTo>
                    <a:pt x="4038" y="230"/>
                  </a:lnTo>
                  <a:lnTo>
                    <a:pt x="4045" y="230"/>
                  </a:lnTo>
                  <a:lnTo>
                    <a:pt x="4053" y="228"/>
                  </a:lnTo>
                  <a:lnTo>
                    <a:pt x="4061" y="228"/>
                  </a:lnTo>
                  <a:lnTo>
                    <a:pt x="4067" y="227"/>
                  </a:lnTo>
                  <a:lnTo>
                    <a:pt x="4074" y="230"/>
                  </a:lnTo>
                  <a:lnTo>
                    <a:pt x="4075" y="231"/>
                  </a:lnTo>
                  <a:lnTo>
                    <a:pt x="4077" y="234"/>
                  </a:lnTo>
                  <a:lnTo>
                    <a:pt x="4078" y="237"/>
                  </a:lnTo>
                  <a:lnTo>
                    <a:pt x="4078" y="241"/>
                  </a:lnTo>
                  <a:lnTo>
                    <a:pt x="4077" y="253"/>
                  </a:lnTo>
                  <a:lnTo>
                    <a:pt x="4075" y="263"/>
                  </a:lnTo>
                  <a:lnTo>
                    <a:pt x="4074" y="267"/>
                  </a:lnTo>
                  <a:lnTo>
                    <a:pt x="4071" y="272"/>
                  </a:lnTo>
                  <a:lnTo>
                    <a:pt x="4067" y="276"/>
                  </a:lnTo>
                  <a:lnTo>
                    <a:pt x="4062" y="279"/>
                  </a:lnTo>
                  <a:lnTo>
                    <a:pt x="4047" y="276"/>
                  </a:lnTo>
                  <a:close/>
                  <a:moveTo>
                    <a:pt x="3924" y="401"/>
                  </a:moveTo>
                  <a:lnTo>
                    <a:pt x="3913" y="397"/>
                  </a:lnTo>
                  <a:lnTo>
                    <a:pt x="3903" y="395"/>
                  </a:lnTo>
                  <a:lnTo>
                    <a:pt x="3895" y="395"/>
                  </a:lnTo>
                  <a:lnTo>
                    <a:pt x="3885" y="395"/>
                  </a:lnTo>
                  <a:lnTo>
                    <a:pt x="3876" y="397"/>
                  </a:lnTo>
                  <a:lnTo>
                    <a:pt x="3869" y="399"/>
                  </a:lnTo>
                  <a:lnTo>
                    <a:pt x="3865" y="403"/>
                  </a:lnTo>
                  <a:lnTo>
                    <a:pt x="3864" y="408"/>
                  </a:lnTo>
                  <a:lnTo>
                    <a:pt x="3864" y="414"/>
                  </a:lnTo>
                  <a:lnTo>
                    <a:pt x="3867" y="417"/>
                  </a:lnTo>
                  <a:lnTo>
                    <a:pt x="3871" y="420"/>
                  </a:lnTo>
                  <a:lnTo>
                    <a:pt x="3874" y="421"/>
                  </a:lnTo>
                  <a:lnTo>
                    <a:pt x="3878" y="423"/>
                  </a:lnTo>
                  <a:lnTo>
                    <a:pt x="3882" y="423"/>
                  </a:lnTo>
                  <a:lnTo>
                    <a:pt x="3887" y="424"/>
                  </a:lnTo>
                  <a:lnTo>
                    <a:pt x="3893" y="424"/>
                  </a:lnTo>
                  <a:lnTo>
                    <a:pt x="3900" y="429"/>
                  </a:lnTo>
                  <a:lnTo>
                    <a:pt x="3909" y="433"/>
                  </a:lnTo>
                  <a:lnTo>
                    <a:pt x="3915" y="433"/>
                  </a:lnTo>
                  <a:lnTo>
                    <a:pt x="3920" y="430"/>
                  </a:lnTo>
                  <a:lnTo>
                    <a:pt x="3925" y="427"/>
                  </a:lnTo>
                  <a:lnTo>
                    <a:pt x="3930" y="423"/>
                  </a:lnTo>
                  <a:lnTo>
                    <a:pt x="3924" y="401"/>
                  </a:lnTo>
                  <a:close/>
                  <a:moveTo>
                    <a:pt x="3583" y="535"/>
                  </a:moveTo>
                  <a:lnTo>
                    <a:pt x="3584" y="526"/>
                  </a:lnTo>
                  <a:lnTo>
                    <a:pt x="3584" y="517"/>
                  </a:lnTo>
                  <a:lnTo>
                    <a:pt x="3586" y="509"/>
                  </a:lnTo>
                  <a:lnTo>
                    <a:pt x="3587" y="502"/>
                  </a:lnTo>
                  <a:lnTo>
                    <a:pt x="3587" y="498"/>
                  </a:lnTo>
                  <a:lnTo>
                    <a:pt x="3589" y="494"/>
                  </a:lnTo>
                  <a:lnTo>
                    <a:pt x="3591" y="490"/>
                  </a:lnTo>
                  <a:lnTo>
                    <a:pt x="3593" y="487"/>
                  </a:lnTo>
                  <a:lnTo>
                    <a:pt x="3596" y="487"/>
                  </a:lnTo>
                  <a:lnTo>
                    <a:pt x="3597" y="487"/>
                  </a:lnTo>
                  <a:lnTo>
                    <a:pt x="3600" y="489"/>
                  </a:lnTo>
                  <a:lnTo>
                    <a:pt x="3601" y="490"/>
                  </a:lnTo>
                  <a:lnTo>
                    <a:pt x="3605" y="494"/>
                  </a:lnTo>
                  <a:lnTo>
                    <a:pt x="3608" y="496"/>
                  </a:lnTo>
                  <a:lnTo>
                    <a:pt x="3617" y="500"/>
                  </a:lnTo>
                  <a:lnTo>
                    <a:pt x="3624" y="506"/>
                  </a:lnTo>
                  <a:lnTo>
                    <a:pt x="3624" y="511"/>
                  </a:lnTo>
                  <a:lnTo>
                    <a:pt x="3623" y="517"/>
                  </a:lnTo>
                  <a:lnTo>
                    <a:pt x="3620" y="525"/>
                  </a:lnTo>
                  <a:lnTo>
                    <a:pt x="3618" y="530"/>
                  </a:lnTo>
                  <a:lnTo>
                    <a:pt x="3615" y="537"/>
                  </a:lnTo>
                  <a:lnTo>
                    <a:pt x="3610" y="541"/>
                  </a:lnTo>
                  <a:lnTo>
                    <a:pt x="3604" y="544"/>
                  </a:lnTo>
                  <a:lnTo>
                    <a:pt x="3597" y="546"/>
                  </a:lnTo>
                  <a:lnTo>
                    <a:pt x="3583" y="535"/>
                  </a:lnTo>
                  <a:close/>
                  <a:moveTo>
                    <a:pt x="3451" y="524"/>
                  </a:moveTo>
                  <a:lnTo>
                    <a:pt x="3449" y="511"/>
                  </a:lnTo>
                  <a:lnTo>
                    <a:pt x="3444" y="499"/>
                  </a:lnTo>
                  <a:lnTo>
                    <a:pt x="3440" y="489"/>
                  </a:lnTo>
                  <a:lnTo>
                    <a:pt x="3437" y="478"/>
                  </a:lnTo>
                  <a:lnTo>
                    <a:pt x="3435" y="472"/>
                  </a:lnTo>
                  <a:lnTo>
                    <a:pt x="3435" y="467"/>
                  </a:lnTo>
                  <a:lnTo>
                    <a:pt x="3437" y="462"/>
                  </a:lnTo>
                  <a:lnTo>
                    <a:pt x="3438" y="456"/>
                  </a:lnTo>
                  <a:lnTo>
                    <a:pt x="3440" y="454"/>
                  </a:lnTo>
                  <a:lnTo>
                    <a:pt x="3443" y="451"/>
                  </a:lnTo>
                  <a:lnTo>
                    <a:pt x="3446" y="450"/>
                  </a:lnTo>
                  <a:lnTo>
                    <a:pt x="3448" y="450"/>
                  </a:lnTo>
                  <a:lnTo>
                    <a:pt x="3451" y="451"/>
                  </a:lnTo>
                  <a:lnTo>
                    <a:pt x="3452" y="452"/>
                  </a:lnTo>
                  <a:lnTo>
                    <a:pt x="3455" y="455"/>
                  </a:lnTo>
                  <a:lnTo>
                    <a:pt x="3456" y="459"/>
                  </a:lnTo>
                  <a:lnTo>
                    <a:pt x="3459" y="465"/>
                  </a:lnTo>
                  <a:lnTo>
                    <a:pt x="3462" y="472"/>
                  </a:lnTo>
                  <a:lnTo>
                    <a:pt x="3466" y="477"/>
                  </a:lnTo>
                  <a:lnTo>
                    <a:pt x="3472" y="482"/>
                  </a:lnTo>
                  <a:lnTo>
                    <a:pt x="3478" y="489"/>
                  </a:lnTo>
                  <a:lnTo>
                    <a:pt x="3484" y="496"/>
                  </a:lnTo>
                  <a:lnTo>
                    <a:pt x="3487" y="500"/>
                  </a:lnTo>
                  <a:lnTo>
                    <a:pt x="3488" y="504"/>
                  </a:lnTo>
                  <a:lnTo>
                    <a:pt x="3490" y="509"/>
                  </a:lnTo>
                  <a:lnTo>
                    <a:pt x="3488" y="515"/>
                  </a:lnTo>
                  <a:lnTo>
                    <a:pt x="3486" y="519"/>
                  </a:lnTo>
                  <a:lnTo>
                    <a:pt x="3483" y="522"/>
                  </a:lnTo>
                  <a:lnTo>
                    <a:pt x="3481" y="528"/>
                  </a:lnTo>
                  <a:lnTo>
                    <a:pt x="3475" y="531"/>
                  </a:lnTo>
                  <a:lnTo>
                    <a:pt x="3472" y="534"/>
                  </a:lnTo>
                  <a:lnTo>
                    <a:pt x="3468" y="535"/>
                  </a:lnTo>
                  <a:lnTo>
                    <a:pt x="3462" y="534"/>
                  </a:lnTo>
                  <a:lnTo>
                    <a:pt x="3459" y="531"/>
                  </a:lnTo>
                  <a:lnTo>
                    <a:pt x="3451" y="524"/>
                  </a:lnTo>
                  <a:close/>
                  <a:moveTo>
                    <a:pt x="3415" y="560"/>
                  </a:moveTo>
                  <a:lnTo>
                    <a:pt x="3407" y="560"/>
                  </a:lnTo>
                  <a:lnTo>
                    <a:pt x="3399" y="560"/>
                  </a:lnTo>
                  <a:lnTo>
                    <a:pt x="3391" y="559"/>
                  </a:lnTo>
                  <a:lnTo>
                    <a:pt x="3385" y="557"/>
                  </a:lnTo>
                  <a:lnTo>
                    <a:pt x="3377" y="552"/>
                  </a:lnTo>
                  <a:lnTo>
                    <a:pt x="3369" y="547"/>
                  </a:lnTo>
                  <a:lnTo>
                    <a:pt x="3365" y="544"/>
                  </a:lnTo>
                  <a:lnTo>
                    <a:pt x="3361" y="543"/>
                  </a:lnTo>
                  <a:lnTo>
                    <a:pt x="3356" y="543"/>
                  </a:lnTo>
                  <a:lnTo>
                    <a:pt x="3351" y="544"/>
                  </a:lnTo>
                  <a:lnTo>
                    <a:pt x="3348" y="546"/>
                  </a:lnTo>
                  <a:lnTo>
                    <a:pt x="3347" y="548"/>
                  </a:lnTo>
                  <a:lnTo>
                    <a:pt x="3345" y="551"/>
                  </a:lnTo>
                  <a:lnTo>
                    <a:pt x="3345" y="555"/>
                  </a:lnTo>
                  <a:lnTo>
                    <a:pt x="3342" y="561"/>
                  </a:lnTo>
                  <a:lnTo>
                    <a:pt x="3341" y="568"/>
                  </a:lnTo>
                  <a:lnTo>
                    <a:pt x="3337" y="572"/>
                  </a:lnTo>
                  <a:lnTo>
                    <a:pt x="3332" y="577"/>
                  </a:lnTo>
                  <a:lnTo>
                    <a:pt x="3326" y="581"/>
                  </a:lnTo>
                  <a:lnTo>
                    <a:pt x="3321" y="585"/>
                  </a:lnTo>
                  <a:lnTo>
                    <a:pt x="3315" y="590"/>
                  </a:lnTo>
                  <a:lnTo>
                    <a:pt x="3311" y="594"/>
                  </a:lnTo>
                  <a:lnTo>
                    <a:pt x="3307" y="599"/>
                  </a:lnTo>
                  <a:lnTo>
                    <a:pt x="3306" y="603"/>
                  </a:lnTo>
                  <a:lnTo>
                    <a:pt x="3310" y="609"/>
                  </a:lnTo>
                  <a:lnTo>
                    <a:pt x="3315" y="613"/>
                  </a:lnTo>
                  <a:lnTo>
                    <a:pt x="3321" y="629"/>
                  </a:lnTo>
                  <a:lnTo>
                    <a:pt x="3330" y="642"/>
                  </a:lnTo>
                  <a:lnTo>
                    <a:pt x="3338" y="643"/>
                  </a:lnTo>
                  <a:lnTo>
                    <a:pt x="3345" y="644"/>
                  </a:lnTo>
                  <a:lnTo>
                    <a:pt x="3352" y="642"/>
                  </a:lnTo>
                  <a:lnTo>
                    <a:pt x="3359" y="639"/>
                  </a:lnTo>
                  <a:lnTo>
                    <a:pt x="3370" y="629"/>
                  </a:lnTo>
                  <a:lnTo>
                    <a:pt x="3380" y="618"/>
                  </a:lnTo>
                  <a:lnTo>
                    <a:pt x="3390" y="608"/>
                  </a:lnTo>
                  <a:lnTo>
                    <a:pt x="3399" y="598"/>
                  </a:lnTo>
                  <a:lnTo>
                    <a:pt x="3408" y="586"/>
                  </a:lnTo>
                  <a:lnTo>
                    <a:pt x="3416" y="574"/>
                  </a:lnTo>
                  <a:lnTo>
                    <a:pt x="3415" y="560"/>
                  </a:lnTo>
                  <a:close/>
                  <a:moveTo>
                    <a:pt x="3383" y="487"/>
                  </a:moveTo>
                  <a:lnTo>
                    <a:pt x="3382" y="474"/>
                  </a:lnTo>
                  <a:lnTo>
                    <a:pt x="3381" y="463"/>
                  </a:lnTo>
                  <a:lnTo>
                    <a:pt x="3378" y="456"/>
                  </a:lnTo>
                  <a:lnTo>
                    <a:pt x="3374" y="451"/>
                  </a:lnTo>
                  <a:lnTo>
                    <a:pt x="3372" y="449"/>
                  </a:lnTo>
                  <a:lnTo>
                    <a:pt x="3369" y="446"/>
                  </a:lnTo>
                  <a:lnTo>
                    <a:pt x="3367" y="445"/>
                  </a:lnTo>
                  <a:lnTo>
                    <a:pt x="3364" y="445"/>
                  </a:lnTo>
                  <a:lnTo>
                    <a:pt x="3358" y="445"/>
                  </a:lnTo>
                  <a:lnTo>
                    <a:pt x="3352" y="447"/>
                  </a:lnTo>
                  <a:lnTo>
                    <a:pt x="3348" y="450"/>
                  </a:lnTo>
                  <a:lnTo>
                    <a:pt x="3345" y="454"/>
                  </a:lnTo>
                  <a:lnTo>
                    <a:pt x="3339" y="464"/>
                  </a:lnTo>
                  <a:lnTo>
                    <a:pt x="3337" y="476"/>
                  </a:lnTo>
                  <a:lnTo>
                    <a:pt x="3335" y="482"/>
                  </a:lnTo>
                  <a:lnTo>
                    <a:pt x="3335" y="487"/>
                  </a:lnTo>
                  <a:lnTo>
                    <a:pt x="3337" y="493"/>
                  </a:lnTo>
                  <a:lnTo>
                    <a:pt x="3339" y="499"/>
                  </a:lnTo>
                  <a:lnTo>
                    <a:pt x="3342" y="504"/>
                  </a:lnTo>
                  <a:lnTo>
                    <a:pt x="3346" y="507"/>
                  </a:lnTo>
                  <a:lnTo>
                    <a:pt x="3351" y="508"/>
                  </a:lnTo>
                  <a:lnTo>
                    <a:pt x="3356" y="508"/>
                  </a:lnTo>
                  <a:lnTo>
                    <a:pt x="3367" y="507"/>
                  </a:lnTo>
                  <a:lnTo>
                    <a:pt x="3376" y="503"/>
                  </a:lnTo>
                  <a:lnTo>
                    <a:pt x="3383" y="487"/>
                  </a:lnTo>
                  <a:close/>
                  <a:moveTo>
                    <a:pt x="3210" y="749"/>
                  </a:moveTo>
                  <a:lnTo>
                    <a:pt x="3219" y="752"/>
                  </a:lnTo>
                  <a:lnTo>
                    <a:pt x="3229" y="752"/>
                  </a:lnTo>
                  <a:lnTo>
                    <a:pt x="3241" y="752"/>
                  </a:lnTo>
                  <a:lnTo>
                    <a:pt x="3254" y="752"/>
                  </a:lnTo>
                  <a:lnTo>
                    <a:pt x="3266" y="749"/>
                  </a:lnTo>
                  <a:lnTo>
                    <a:pt x="3277" y="747"/>
                  </a:lnTo>
                  <a:lnTo>
                    <a:pt x="3286" y="743"/>
                  </a:lnTo>
                  <a:lnTo>
                    <a:pt x="3294" y="737"/>
                  </a:lnTo>
                  <a:lnTo>
                    <a:pt x="3301" y="731"/>
                  </a:lnTo>
                  <a:lnTo>
                    <a:pt x="3306" y="726"/>
                  </a:lnTo>
                  <a:lnTo>
                    <a:pt x="3308" y="721"/>
                  </a:lnTo>
                  <a:lnTo>
                    <a:pt x="3310" y="715"/>
                  </a:lnTo>
                  <a:lnTo>
                    <a:pt x="3308" y="704"/>
                  </a:lnTo>
                  <a:lnTo>
                    <a:pt x="3304" y="688"/>
                  </a:lnTo>
                  <a:lnTo>
                    <a:pt x="3303" y="677"/>
                  </a:lnTo>
                  <a:lnTo>
                    <a:pt x="3301" y="662"/>
                  </a:lnTo>
                  <a:lnTo>
                    <a:pt x="3299" y="656"/>
                  </a:lnTo>
                  <a:lnTo>
                    <a:pt x="3297" y="649"/>
                  </a:lnTo>
                  <a:lnTo>
                    <a:pt x="3293" y="644"/>
                  </a:lnTo>
                  <a:lnTo>
                    <a:pt x="3286" y="642"/>
                  </a:lnTo>
                  <a:lnTo>
                    <a:pt x="3282" y="639"/>
                  </a:lnTo>
                  <a:lnTo>
                    <a:pt x="3277" y="639"/>
                  </a:lnTo>
                  <a:lnTo>
                    <a:pt x="3275" y="640"/>
                  </a:lnTo>
                  <a:lnTo>
                    <a:pt x="3271" y="642"/>
                  </a:lnTo>
                  <a:lnTo>
                    <a:pt x="3267" y="645"/>
                  </a:lnTo>
                  <a:lnTo>
                    <a:pt x="3263" y="653"/>
                  </a:lnTo>
                  <a:lnTo>
                    <a:pt x="3260" y="660"/>
                  </a:lnTo>
                  <a:lnTo>
                    <a:pt x="3258" y="667"/>
                  </a:lnTo>
                  <a:lnTo>
                    <a:pt x="3254" y="675"/>
                  </a:lnTo>
                  <a:lnTo>
                    <a:pt x="3249" y="680"/>
                  </a:lnTo>
                  <a:lnTo>
                    <a:pt x="3232" y="686"/>
                  </a:lnTo>
                  <a:lnTo>
                    <a:pt x="3215" y="691"/>
                  </a:lnTo>
                  <a:lnTo>
                    <a:pt x="3209" y="693"/>
                  </a:lnTo>
                  <a:lnTo>
                    <a:pt x="3202" y="697"/>
                  </a:lnTo>
                  <a:lnTo>
                    <a:pt x="3197" y="702"/>
                  </a:lnTo>
                  <a:lnTo>
                    <a:pt x="3192" y="708"/>
                  </a:lnTo>
                  <a:lnTo>
                    <a:pt x="3184" y="718"/>
                  </a:lnTo>
                  <a:lnTo>
                    <a:pt x="3176" y="730"/>
                  </a:lnTo>
                  <a:lnTo>
                    <a:pt x="3175" y="735"/>
                  </a:lnTo>
                  <a:lnTo>
                    <a:pt x="3176" y="739"/>
                  </a:lnTo>
                  <a:lnTo>
                    <a:pt x="3177" y="741"/>
                  </a:lnTo>
                  <a:lnTo>
                    <a:pt x="3181" y="744"/>
                  </a:lnTo>
                  <a:lnTo>
                    <a:pt x="3189" y="748"/>
                  </a:lnTo>
                  <a:lnTo>
                    <a:pt x="3197" y="752"/>
                  </a:lnTo>
                  <a:lnTo>
                    <a:pt x="3210" y="749"/>
                  </a:lnTo>
                  <a:close/>
                  <a:moveTo>
                    <a:pt x="3110" y="923"/>
                  </a:moveTo>
                  <a:lnTo>
                    <a:pt x="3110" y="875"/>
                  </a:lnTo>
                  <a:lnTo>
                    <a:pt x="3110" y="872"/>
                  </a:lnTo>
                  <a:lnTo>
                    <a:pt x="3113" y="868"/>
                  </a:lnTo>
                  <a:lnTo>
                    <a:pt x="3115" y="866"/>
                  </a:lnTo>
                  <a:lnTo>
                    <a:pt x="3119" y="863"/>
                  </a:lnTo>
                  <a:lnTo>
                    <a:pt x="3127" y="857"/>
                  </a:lnTo>
                  <a:lnTo>
                    <a:pt x="3132" y="851"/>
                  </a:lnTo>
                  <a:lnTo>
                    <a:pt x="3136" y="845"/>
                  </a:lnTo>
                  <a:lnTo>
                    <a:pt x="3139" y="837"/>
                  </a:lnTo>
                  <a:lnTo>
                    <a:pt x="3139" y="833"/>
                  </a:lnTo>
                  <a:lnTo>
                    <a:pt x="3139" y="829"/>
                  </a:lnTo>
                  <a:lnTo>
                    <a:pt x="3137" y="827"/>
                  </a:lnTo>
                  <a:lnTo>
                    <a:pt x="3133" y="826"/>
                  </a:lnTo>
                  <a:lnTo>
                    <a:pt x="3115" y="828"/>
                  </a:lnTo>
                  <a:lnTo>
                    <a:pt x="3098" y="828"/>
                  </a:lnTo>
                  <a:lnTo>
                    <a:pt x="3089" y="820"/>
                  </a:lnTo>
                  <a:lnTo>
                    <a:pt x="3078" y="805"/>
                  </a:lnTo>
                  <a:lnTo>
                    <a:pt x="3070" y="798"/>
                  </a:lnTo>
                  <a:lnTo>
                    <a:pt x="3063" y="794"/>
                  </a:lnTo>
                  <a:lnTo>
                    <a:pt x="3061" y="794"/>
                  </a:lnTo>
                  <a:lnTo>
                    <a:pt x="3057" y="796"/>
                  </a:lnTo>
                  <a:lnTo>
                    <a:pt x="3054" y="797"/>
                  </a:lnTo>
                  <a:lnTo>
                    <a:pt x="3052" y="801"/>
                  </a:lnTo>
                  <a:lnTo>
                    <a:pt x="3048" y="807"/>
                  </a:lnTo>
                  <a:lnTo>
                    <a:pt x="3044" y="813"/>
                  </a:lnTo>
                  <a:lnTo>
                    <a:pt x="3039" y="815"/>
                  </a:lnTo>
                  <a:lnTo>
                    <a:pt x="3034" y="818"/>
                  </a:lnTo>
                  <a:lnTo>
                    <a:pt x="3022" y="822"/>
                  </a:lnTo>
                  <a:lnTo>
                    <a:pt x="3009" y="824"/>
                  </a:lnTo>
                  <a:lnTo>
                    <a:pt x="2999" y="828"/>
                  </a:lnTo>
                  <a:lnTo>
                    <a:pt x="2995" y="831"/>
                  </a:lnTo>
                  <a:lnTo>
                    <a:pt x="2993" y="832"/>
                  </a:lnTo>
                  <a:lnTo>
                    <a:pt x="2993" y="833"/>
                  </a:lnTo>
                  <a:lnTo>
                    <a:pt x="2993" y="835"/>
                  </a:lnTo>
                  <a:lnTo>
                    <a:pt x="2995" y="837"/>
                  </a:lnTo>
                  <a:lnTo>
                    <a:pt x="3004" y="844"/>
                  </a:lnTo>
                  <a:lnTo>
                    <a:pt x="3012" y="854"/>
                  </a:lnTo>
                  <a:lnTo>
                    <a:pt x="3013" y="858"/>
                  </a:lnTo>
                  <a:lnTo>
                    <a:pt x="3012" y="863"/>
                  </a:lnTo>
                  <a:lnTo>
                    <a:pt x="3009" y="867"/>
                  </a:lnTo>
                  <a:lnTo>
                    <a:pt x="3005" y="871"/>
                  </a:lnTo>
                  <a:lnTo>
                    <a:pt x="2997" y="880"/>
                  </a:lnTo>
                  <a:lnTo>
                    <a:pt x="2992" y="889"/>
                  </a:lnTo>
                  <a:lnTo>
                    <a:pt x="2992" y="897"/>
                  </a:lnTo>
                  <a:lnTo>
                    <a:pt x="2992" y="903"/>
                  </a:lnTo>
                  <a:lnTo>
                    <a:pt x="2992" y="906"/>
                  </a:lnTo>
                  <a:lnTo>
                    <a:pt x="2990" y="907"/>
                  </a:lnTo>
                  <a:lnTo>
                    <a:pt x="2987" y="908"/>
                  </a:lnTo>
                  <a:lnTo>
                    <a:pt x="2982" y="910"/>
                  </a:lnTo>
                  <a:lnTo>
                    <a:pt x="2974" y="912"/>
                  </a:lnTo>
                  <a:lnTo>
                    <a:pt x="2966" y="918"/>
                  </a:lnTo>
                  <a:lnTo>
                    <a:pt x="2964" y="920"/>
                  </a:lnTo>
                  <a:lnTo>
                    <a:pt x="2964" y="924"/>
                  </a:lnTo>
                  <a:lnTo>
                    <a:pt x="2965" y="927"/>
                  </a:lnTo>
                  <a:lnTo>
                    <a:pt x="2969" y="929"/>
                  </a:lnTo>
                  <a:lnTo>
                    <a:pt x="2975" y="930"/>
                  </a:lnTo>
                  <a:lnTo>
                    <a:pt x="2984" y="934"/>
                  </a:lnTo>
                  <a:lnTo>
                    <a:pt x="2991" y="938"/>
                  </a:lnTo>
                  <a:lnTo>
                    <a:pt x="2996" y="942"/>
                  </a:lnTo>
                  <a:lnTo>
                    <a:pt x="2990" y="947"/>
                  </a:lnTo>
                  <a:lnTo>
                    <a:pt x="2977" y="956"/>
                  </a:lnTo>
                  <a:lnTo>
                    <a:pt x="2971" y="962"/>
                  </a:lnTo>
                  <a:lnTo>
                    <a:pt x="2968" y="967"/>
                  </a:lnTo>
                  <a:lnTo>
                    <a:pt x="2966" y="969"/>
                  </a:lnTo>
                  <a:lnTo>
                    <a:pt x="2966" y="972"/>
                  </a:lnTo>
                  <a:lnTo>
                    <a:pt x="2968" y="975"/>
                  </a:lnTo>
                  <a:lnTo>
                    <a:pt x="2970" y="976"/>
                  </a:lnTo>
                  <a:lnTo>
                    <a:pt x="2982" y="980"/>
                  </a:lnTo>
                  <a:lnTo>
                    <a:pt x="2991" y="981"/>
                  </a:lnTo>
                  <a:lnTo>
                    <a:pt x="2995" y="982"/>
                  </a:lnTo>
                  <a:lnTo>
                    <a:pt x="2999" y="985"/>
                  </a:lnTo>
                  <a:lnTo>
                    <a:pt x="3001" y="989"/>
                  </a:lnTo>
                  <a:lnTo>
                    <a:pt x="3004" y="995"/>
                  </a:lnTo>
                  <a:lnTo>
                    <a:pt x="3006" y="999"/>
                  </a:lnTo>
                  <a:lnTo>
                    <a:pt x="3009" y="1003"/>
                  </a:lnTo>
                  <a:lnTo>
                    <a:pt x="3012" y="1004"/>
                  </a:lnTo>
                  <a:lnTo>
                    <a:pt x="3014" y="1004"/>
                  </a:lnTo>
                  <a:lnTo>
                    <a:pt x="3019" y="999"/>
                  </a:lnTo>
                  <a:lnTo>
                    <a:pt x="3025" y="993"/>
                  </a:lnTo>
                  <a:lnTo>
                    <a:pt x="3035" y="973"/>
                  </a:lnTo>
                  <a:lnTo>
                    <a:pt x="3043" y="962"/>
                  </a:lnTo>
                  <a:lnTo>
                    <a:pt x="3054" y="949"/>
                  </a:lnTo>
                  <a:lnTo>
                    <a:pt x="3067" y="938"/>
                  </a:lnTo>
                  <a:lnTo>
                    <a:pt x="3076" y="933"/>
                  </a:lnTo>
                  <a:lnTo>
                    <a:pt x="3088" y="929"/>
                  </a:lnTo>
                  <a:lnTo>
                    <a:pt x="3110" y="923"/>
                  </a:lnTo>
                  <a:close/>
                  <a:moveTo>
                    <a:pt x="2760" y="937"/>
                  </a:moveTo>
                  <a:lnTo>
                    <a:pt x="2772" y="925"/>
                  </a:lnTo>
                  <a:lnTo>
                    <a:pt x="2782" y="912"/>
                  </a:lnTo>
                  <a:lnTo>
                    <a:pt x="2787" y="906"/>
                  </a:lnTo>
                  <a:lnTo>
                    <a:pt x="2793" y="899"/>
                  </a:lnTo>
                  <a:lnTo>
                    <a:pt x="2799" y="894"/>
                  </a:lnTo>
                  <a:lnTo>
                    <a:pt x="2806" y="890"/>
                  </a:lnTo>
                  <a:lnTo>
                    <a:pt x="2812" y="888"/>
                  </a:lnTo>
                  <a:lnTo>
                    <a:pt x="2822" y="885"/>
                  </a:lnTo>
                  <a:lnTo>
                    <a:pt x="2834" y="883"/>
                  </a:lnTo>
                  <a:lnTo>
                    <a:pt x="2847" y="880"/>
                  </a:lnTo>
                  <a:lnTo>
                    <a:pt x="2860" y="879"/>
                  </a:lnTo>
                  <a:lnTo>
                    <a:pt x="2872" y="879"/>
                  </a:lnTo>
                  <a:lnTo>
                    <a:pt x="2879" y="879"/>
                  </a:lnTo>
                  <a:lnTo>
                    <a:pt x="2886" y="881"/>
                  </a:lnTo>
                  <a:lnTo>
                    <a:pt x="2883" y="888"/>
                  </a:lnTo>
                  <a:lnTo>
                    <a:pt x="2879" y="894"/>
                  </a:lnTo>
                  <a:lnTo>
                    <a:pt x="2873" y="902"/>
                  </a:lnTo>
                  <a:lnTo>
                    <a:pt x="2865" y="908"/>
                  </a:lnTo>
                  <a:lnTo>
                    <a:pt x="2848" y="920"/>
                  </a:lnTo>
                  <a:lnTo>
                    <a:pt x="2835" y="929"/>
                  </a:lnTo>
                  <a:lnTo>
                    <a:pt x="2825" y="937"/>
                  </a:lnTo>
                  <a:lnTo>
                    <a:pt x="2816" y="947"/>
                  </a:lnTo>
                  <a:lnTo>
                    <a:pt x="2812" y="952"/>
                  </a:lnTo>
                  <a:lnTo>
                    <a:pt x="2808" y="959"/>
                  </a:lnTo>
                  <a:lnTo>
                    <a:pt x="2806" y="964"/>
                  </a:lnTo>
                  <a:lnTo>
                    <a:pt x="2803" y="971"/>
                  </a:lnTo>
                  <a:lnTo>
                    <a:pt x="2802" y="977"/>
                  </a:lnTo>
                  <a:lnTo>
                    <a:pt x="2799" y="985"/>
                  </a:lnTo>
                  <a:lnTo>
                    <a:pt x="2797" y="991"/>
                  </a:lnTo>
                  <a:lnTo>
                    <a:pt x="2793" y="998"/>
                  </a:lnTo>
                  <a:lnTo>
                    <a:pt x="2787" y="1003"/>
                  </a:lnTo>
                  <a:lnTo>
                    <a:pt x="2784" y="1004"/>
                  </a:lnTo>
                  <a:lnTo>
                    <a:pt x="2780" y="1004"/>
                  </a:lnTo>
                  <a:lnTo>
                    <a:pt x="2775" y="1004"/>
                  </a:lnTo>
                  <a:lnTo>
                    <a:pt x="2771" y="1003"/>
                  </a:lnTo>
                  <a:lnTo>
                    <a:pt x="2767" y="1003"/>
                  </a:lnTo>
                  <a:lnTo>
                    <a:pt x="2763" y="1004"/>
                  </a:lnTo>
                  <a:lnTo>
                    <a:pt x="2759" y="1007"/>
                  </a:lnTo>
                  <a:lnTo>
                    <a:pt x="2753" y="1017"/>
                  </a:lnTo>
                  <a:lnTo>
                    <a:pt x="2747" y="1026"/>
                  </a:lnTo>
                  <a:lnTo>
                    <a:pt x="2743" y="1030"/>
                  </a:lnTo>
                  <a:lnTo>
                    <a:pt x="2740" y="1033"/>
                  </a:lnTo>
                  <a:lnTo>
                    <a:pt x="2734" y="1035"/>
                  </a:lnTo>
                  <a:lnTo>
                    <a:pt x="2727" y="1035"/>
                  </a:lnTo>
                  <a:lnTo>
                    <a:pt x="2724" y="1033"/>
                  </a:lnTo>
                  <a:lnTo>
                    <a:pt x="2721" y="1028"/>
                  </a:lnTo>
                  <a:lnTo>
                    <a:pt x="2721" y="1024"/>
                  </a:lnTo>
                  <a:lnTo>
                    <a:pt x="2720" y="1019"/>
                  </a:lnTo>
                  <a:lnTo>
                    <a:pt x="2721" y="1007"/>
                  </a:lnTo>
                  <a:lnTo>
                    <a:pt x="2724" y="997"/>
                  </a:lnTo>
                  <a:lnTo>
                    <a:pt x="2734" y="975"/>
                  </a:lnTo>
                  <a:lnTo>
                    <a:pt x="2743" y="958"/>
                  </a:lnTo>
                  <a:lnTo>
                    <a:pt x="2760" y="937"/>
                  </a:lnTo>
                  <a:close/>
                  <a:moveTo>
                    <a:pt x="2623" y="1117"/>
                  </a:moveTo>
                  <a:lnTo>
                    <a:pt x="2620" y="1120"/>
                  </a:lnTo>
                  <a:lnTo>
                    <a:pt x="2618" y="1120"/>
                  </a:lnTo>
                  <a:lnTo>
                    <a:pt x="2615" y="1120"/>
                  </a:lnTo>
                  <a:lnTo>
                    <a:pt x="2613" y="1120"/>
                  </a:lnTo>
                  <a:lnTo>
                    <a:pt x="2607" y="1116"/>
                  </a:lnTo>
                  <a:lnTo>
                    <a:pt x="2604" y="1111"/>
                  </a:lnTo>
                  <a:lnTo>
                    <a:pt x="2594" y="1098"/>
                  </a:lnTo>
                  <a:lnTo>
                    <a:pt x="2589" y="1090"/>
                  </a:lnTo>
                  <a:lnTo>
                    <a:pt x="2585" y="1087"/>
                  </a:lnTo>
                  <a:lnTo>
                    <a:pt x="2582" y="1085"/>
                  </a:lnTo>
                  <a:lnTo>
                    <a:pt x="2576" y="1082"/>
                  </a:lnTo>
                  <a:lnTo>
                    <a:pt x="2572" y="1081"/>
                  </a:lnTo>
                  <a:lnTo>
                    <a:pt x="2567" y="1082"/>
                  </a:lnTo>
                  <a:lnTo>
                    <a:pt x="2565" y="1083"/>
                  </a:lnTo>
                  <a:lnTo>
                    <a:pt x="2562" y="1087"/>
                  </a:lnTo>
                  <a:lnTo>
                    <a:pt x="2561" y="1094"/>
                  </a:lnTo>
                  <a:lnTo>
                    <a:pt x="2558" y="1100"/>
                  </a:lnTo>
                  <a:lnTo>
                    <a:pt x="2554" y="1107"/>
                  </a:lnTo>
                  <a:lnTo>
                    <a:pt x="2549" y="1113"/>
                  </a:lnTo>
                  <a:lnTo>
                    <a:pt x="2545" y="1120"/>
                  </a:lnTo>
                  <a:lnTo>
                    <a:pt x="2541" y="1127"/>
                  </a:lnTo>
                  <a:lnTo>
                    <a:pt x="2540" y="1135"/>
                  </a:lnTo>
                  <a:lnTo>
                    <a:pt x="2540" y="1143"/>
                  </a:lnTo>
                  <a:lnTo>
                    <a:pt x="2540" y="1149"/>
                  </a:lnTo>
                  <a:lnTo>
                    <a:pt x="2543" y="1155"/>
                  </a:lnTo>
                  <a:lnTo>
                    <a:pt x="2548" y="1160"/>
                  </a:lnTo>
                  <a:lnTo>
                    <a:pt x="2554" y="1162"/>
                  </a:lnTo>
                  <a:lnTo>
                    <a:pt x="2563" y="1164"/>
                  </a:lnTo>
                  <a:lnTo>
                    <a:pt x="2571" y="1162"/>
                  </a:lnTo>
                  <a:lnTo>
                    <a:pt x="2578" y="1160"/>
                  </a:lnTo>
                  <a:lnTo>
                    <a:pt x="2583" y="1155"/>
                  </a:lnTo>
                  <a:lnTo>
                    <a:pt x="2588" y="1149"/>
                  </a:lnTo>
                  <a:lnTo>
                    <a:pt x="2592" y="1144"/>
                  </a:lnTo>
                  <a:lnTo>
                    <a:pt x="2597" y="1139"/>
                  </a:lnTo>
                  <a:lnTo>
                    <a:pt x="2602" y="1135"/>
                  </a:lnTo>
                  <a:lnTo>
                    <a:pt x="2609" y="1131"/>
                  </a:lnTo>
                  <a:lnTo>
                    <a:pt x="2623" y="1117"/>
                  </a:lnTo>
                  <a:close/>
                  <a:moveTo>
                    <a:pt x="2636" y="1136"/>
                  </a:moveTo>
                  <a:lnTo>
                    <a:pt x="2635" y="1134"/>
                  </a:lnTo>
                  <a:lnTo>
                    <a:pt x="2636" y="1129"/>
                  </a:lnTo>
                  <a:lnTo>
                    <a:pt x="2639" y="1123"/>
                  </a:lnTo>
                  <a:lnTo>
                    <a:pt x="2641" y="1118"/>
                  </a:lnTo>
                  <a:lnTo>
                    <a:pt x="2646" y="1107"/>
                  </a:lnTo>
                  <a:lnTo>
                    <a:pt x="2650" y="1098"/>
                  </a:lnTo>
                  <a:lnTo>
                    <a:pt x="2654" y="1082"/>
                  </a:lnTo>
                  <a:lnTo>
                    <a:pt x="2661" y="1056"/>
                  </a:lnTo>
                  <a:lnTo>
                    <a:pt x="2664" y="1044"/>
                  </a:lnTo>
                  <a:lnTo>
                    <a:pt x="2668" y="1037"/>
                  </a:lnTo>
                  <a:lnTo>
                    <a:pt x="2670" y="1035"/>
                  </a:lnTo>
                  <a:lnTo>
                    <a:pt x="2672" y="1034"/>
                  </a:lnTo>
                  <a:lnTo>
                    <a:pt x="2673" y="1037"/>
                  </a:lnTo>
                  <a:lnTo>
                    <a:pt x="2675" y="1039"/>
                  </a:lnTo>
                  <a:lnTo>
                    <a:pt x="2677" y="1048"/>
                  </a:lnTo>
                  <a:lnTo>
                    <a:pt x="2679" y="1056"/>
                  </a:lnTo>
                  <a:lnTo>
                    <a:pt x="2680" y="1065"/>
                  </a:lnTo>
                  <a:lnTo>
                    <a:pt x="2680" y="1074"/>
                  </a:lnTo>
                  <a:lnTo>
                    <a:pt x="2677" y="1091"/>
                  </a:lnTo>
                  <a:lnTo>
                    <a:pt x="2675" y="1108"/>
                  </a:lnTo>
                  <a:lnTo>
                    <a:pt x="2672" y="1126"/>
                  </a:lnTo>
                  <a:lnTo>
                    <a:pt x="2668" y="1144"/>
                  </a:lnTo>
                  <a:lnTo>
                    <a:pt x="2667" y="1155"/>
                  </a:lnTo>
                  <a:lnTo>
                    <a:pt x="2663" y="1162"/>
                  </a:lnTo>
                  <a:lnTo>
                    <a:pt x="2659" y="1171"/>
                  </a:lnTo>
                  <a:lnTo>
                    <a:pt x="2654" y="1178"/>
                  </a:lnTo>
                  <a:lnTo>
                    <a:pt x="2648" y="1184"/>
                  </a:lnTo>
                  <a:lnTo>
                    <a:pt x="2642" y="1190"/>
                  </a:lnTo>
                  <a:lnTo>
                    <a:pt x="2639" y="1191"/>
                  </a:lnTo>
                  <a:lnTo>
                    <a:pt x="2635" y="1192"/>
                  </a:lnTo>
                  <a:lnTo>
                    <a:pt x="2631" y="1192"/>
                  </a:lnTo>
                  <a:lnTo>
                    <a:pt x="2626" y="1192"/>
                  </a:lnTo>
                  <a:lnTo>
                    <a:pt x="2616" y="1191"/>
                  </a:lnTo>
                  <a:lnTo>
                    <a:pt x="2613" y="1187"/>
                  </a:lnTo>
                  <a:lnTo>
                    <a:pt x="2611" y="1183"/>
                  </a:lnTo>
                  <a:lnTo>
                    <a:pt x="2611" y="1178"/>
                  </a:lnTo>
                  <a:lnTo>
                    <a:pt x="2618" y="1168"/>
                  </a:lnTo>
                  <a:lnTo>
                    <a:pt x="2627" y="1156"/>
                  </a:lnTo>
                  <a:lnTo>
                    <a:pt x="2636" y="1136"/>
                  </a:lnTo>
                  <a:close/>
                  <a:moveTo>
                    <a:pt x="2679" y="1210"/>
                  </a:moveTo>
                  <a:lnTo>
                    <a:pt x="2685" y="1208"/>
                  </a:lnTo>
                  <a:lnTo>
                    <a:pt x="2689" y="1204"/>
                  </a:lnTo>
                  <a:lnTo>
                    <a:pt x="2692" y="1200"/>
                  </a:lnTo>
                  <a:lnTo>
                    <a:pt x="2694" y="1195"/>
                  </a:lnTo>
                  <a:lnTo>
                    <a:pt x="2696" y="1184"/>
                  </a:lnTo>
                  <a:lnTo>
                    <a:pt x="2698" y="1174"/>
                  </a:lnTo>
                  <a:lnTo>
                    <a:pt x="2699" y="1170"/>
                  </a:lnTo>
                  <a:lnTo>
                    <a:pt x="2703" y="1168"/>
                  </a:lnTo>
                  <a:lnTo>
                    <a:pt x="2707" y="1165"/>
                  </a:lnTo>
                  <a:lnTo>
                    <a:pt x="2711" y="1164"/>
                  </a:lnTo>
                  <a:lnTo>
                    <a:pt x="2721" y="1164"/>
                  </a:lnTo>
                  <a:lnTo>
                    <a:pt x="2733" y="1164"/>
                  </a:lnTo>
                  <a:lnTo>
                    <a:pt x="2743" y="1165"/>
                  </a:lnTo>
                  <a:lnTo>
                    <a:pt x="2751" y="1164"/>
                  </a:lnTo>
                  <a:lnTo>
                    <a:pt x="2754" y="1162"/>
                  </a:lnTo>
                  <a:lnTo>
                    <a:pt x="2755" y="1161"/>
                  </a:lnTo>
                  <a:lnTo>
                    <a:pt x="2756" y="1158"/>
                  </a:lnTo>
                  <a:lnTo>
                    <a:pt x="2754" y="1156"/>
                  </a:lnTo>
                  <a:lnTo>
                    <a:pt x="2737" y="1126"/>
                  </a:lnTo>
                  <a:lnTo>
                    <a:pt x="2732" y="1118"/>
                  </a:lnTo>
                  <a:lnTo>
                    <a:pt x="2730" y="1112"/>
                  </a:lnTo>
                  <a:lnTo>
                    <a:pt x="2732" y="1109"/>
                  </a:lnTo>
                  <a:lnTo>
                    <a:pt x="2733" y="1105"/>
                  </a:lnTo>
                  <a:lnTo>
                    <a:pt x="2737" y="1103"/>
                  </a:lnTo>
                  <a:lnTo>
                    <a:pt x="2743" y="1099"/>
                  </a:lnTo>
                  <a:lnTo>
                    <a:pt x="2759" y="1083"/>
                  </a:lnTo>
                  <a:lnTo>
                    <a:pt x="2775" y="1070"/>
                  </a:lnTo>
                  <a:lnTo>
                    <a:pt x="2777" y="1069"/>
                  </a:lnTo>
                  <a:lnTo>
                    <a:pt x="2778" y="1070"/>
                  </a:lnTo>
                  <a:lnTo>
                    <a:pt x="2780" y="1073"/>
                  </a:lnTo>
                  <a:lnTo>
                    <a:pt x="2780" y="1076"/>
                  </a:lnTo>
                  <a:lnTo>
                    <a:pt x="2780" y="1085"/>
                  </a:lnTo>
                  <a:lnTo>
                    <a:pt x="2780" y="1095"/>
                  </a:lnTo>
                  <a:lnTo>
                    <a:pt x="2777" y="1117"/>
                  </a:lnTo>
                  <a:lnTo>
                    <a:pt x="2777" y="1131"/>
                  </a:lnTo>
                  <a:lnTo>
                    <a:pt x="2780" y="1139"/>
                  </a:lnTo>
                  <a:lnTo>
                    <a:pt x="2782" y="1144"/>
                  </a:lnTo>
                  <a:lnTo>
                    <a:pt x="2782" y="1151"/>
                  </a:lnTo>
                  <a:lnTo>
                    <a:pt x="2782" y="1156"/>
                  </a:lnTo>
                  <a:lnTo>
                    <a:pt x="2782" y="1166"/>
                  </a:lnTo>
                  <a:lnTo>
                    <a:pt x="2785" y="1178"/>
                  </a:lnTo>
                  <a:lnTo>
                    <a:pt x="2786" y="1179"/>
                  </a:lnTo>
                  <a:lnTo>
                    <a:pt x="2789" y="1182"/>
                  </a:lnTo>
                  <a:lnTo>
                    <a:pt x="2793" y="1183"/>
                  </a:lnTo>
                  <a:lnTo>
                    <a:pt x="2798" y="1184"/>
                  </a:lnTo>
                  <a:lnTo>
                    <a:pt x="2811" y="1186"/>
                  </a:lnTo>
                  <a:lnTo>
                    <a:pt x="2824" y="1187"/>
                  </a:lnTo>
                  <a:lnTo>
                    <a:pt x="2838" y="1186"/>
                  </a:lnTo>
                  <a:lnTo>
                    <a:pt x="2850" y="1183"/>
                  </a:lnTo>
                  <a:lnTo>
                    <a:pt x="2854" y="1182"/>
                  </a:lnTo>
                  <a:lnTo>
                    <a:pt x="2857" y="1179"/>
                  </a:lnTo>
                  <a:lnTo>
                    <a:pt x="2860" y="1177"/>
                  </a:lnTo>
                  <a:lnTo>
                    <a:pt x="2861" y="1173"/>
                  </a:lnTo>
                  <a:lnTo>
                    <a:pt x="2857" y="1155"/>
                  </a:lnTo>
                  <a:lnTo>
                    <a:pt x="2854" y="1136"/>
                  </a:lnTo>
                  <a:lnTo>
                    <a:pt x="2855" y="1134"/>
                  </a:lnTo>
                  <a:lnTo>
                    <a:pt x="2859" y="1130"/>
                  </a:lnTo>
                  <a:lnTo>
                    <a:pt x="2863" y="1126"/>
                  </a:lnTo>
                  <a:lnTo>
                    <a:pt x="2868" y="1122"/>
                  </a:lnTo>
                  <a:lnTo>
                    <a:pt x="2878" y="1117"/>
                  </a:lnTo>
                  <a:lnTo>
                    <a:pt x="2886" y="1114"/>
                  </a:lnTo>
                  <a:lnTo>
                    <a:pt x="2885" y="1129"/>
                  </a:lnTo>
                  <a:lnTo>
                    <a:pt x="2883" y="1143"/>
                  </a:lnTo>
                  <a:lnTo>
                    <a:pt x="2882" y="1157"/>
                  </a:lnTo>
                  <a:lnTo>
                    <a:pt x="2882" y="1171"/>
                  </a:lnTo>
                  <a:lnTo>
                    <a:pt x="2881" y="1175"/>
                  </a:lnTo>
                  <a:lnTo>
                    <a:pt x="2879" y="1180"/>
                  </a:lnTo>
                  <a:lnTo>
                    <a:pt x="2877" y="1184"/>
                  </a:lnTo>
                  <a:lnTo>
                    <a:pt x="2874" y="1190"/>
                  </a:lnTo>
                  <a:lnTo>
                    <a:pt x="2865" y="1200"/>
                  </a:lnTo>
                  <a:lnTo>
                    <a:pt x="2855" y="1210"/>
                  </a:lnTo>
                  <a:lnTo>
                    <a:pt x="2833" y="1230"/>
                  </a:lnTo>
                  <a:lnTo>
                    <a:pt x="2815" y="1243"/>
                  </a:lnTo>
                  <a:lnTo>
                    <a:pt x="2804" y="1253"/>
                  </a:lnTo>
                  <a:lnTo>
                    <a:pt x="2790" y="1269"/>
                  </a:lnTo>
                  <a:lnTo>
                    <a:pt x="2782" y="1275"/>
                  </a:lnTo>
                  <a:lnTo>
                    <a:pt x="2776" y="1280"/>
                  </a:lnTo>
                  <a:lnTo>
                    <a:pt x="2772" y="1282"/>
                  </a:lnTo>
                  <a:lnTo>
                    <a:pt x="2769" y="1283"/>
                  </a:lnTo>
                  <a:lnTo>
                    <a:pt x="2767" y="1282"/>
                  </a:lnTo>
                  <a:lnTo>
                    <a:pt x="2764" y="1280"/>
                  </a:lnTo>
                  <a:lnTo>
                    <a:pt x="2762" y="1274"/>
                  </a:lnTo>
                  <a:lnTo>
                    <a:pt x="2759" y="1266"/>
                  </a:lnTo>
                  <a:lnTo>
                    <a:pt x="2758" y="1263"/>
                  </a:lnTo>
                  <a:lnTo>
                    <a:pt x="2756" y="1259"/>
                  </a:lnTo>
                  <a:lnTo>
                    <a:pt x="2753" y="1257"/>
                  </a:lnTo>
                  <a:lnTo>
                    <a:pt x="2749" y="1256"/>
                  </a:lnTo>
                  <a:lnTo>
                    <a:pt x="2745" y="1254"/>
                  </a:lnTo>
                  <a:lnTo>
                    <a:pt x="2741" y="1254"/>
                  </a:lnTo>
                  <a:lnTo>
                    <a:pt x="2737" y="1256"/>
                  </a:lnTo>
                  <a:lnTo>
                    <a:pt x="2734" y="1257"/>
                  </a:lnTo>
                  <a:lnTo>
                    <a:pt x="2730" y="1261"/>
                  </a:lnTo>
                  <a:lnTo>
                    <a:pt x="2728" y="1266"/>
                  </a:lnTo>
                  <a:lnTo>
                    <a:pt x="2727" y="1272"/>
                  </a:lnTo>
                  <a:lnTo>
                    <a:pt x="2724" y="1279"/>
                  </a:lnTo>
                  <a:lnTo>
                    <a:pt x="2723" y="1285"/>
                  </a:lnTo>
                  <a:lnTo>
                    <a:pt x="2719" y="1289"/>
                  </a:lnTo>
                  <a:lnTo>
                    <a:pt x="2714" y="1292"/>
                  </a:lnTo>
                  <a:lnTo>
                    <a:pt x="2710" y="1294"/>
                  </a:lnTo>
                  <a:lnTo>
                    <a:pt x="2706" y="1294"/>
                  </a:lnTo>
                  <a:lnTo>
                    <a:pt x="2703" y="1293"/>
                  </a:lnTo>
                  <a:lnTo>
                    <a:pt x="2702" y="1292"/>
                  </a:lnTo>
                  <a:lnTo>
                    <a:pt x="2701" y="1288"/>
                  </a:lnTo>
                  <a:lnTo>
                    <a:pt x="2699" y="1284"/>
                  </a:lnTo>
                  <a:lnTo>
                    <a:pt x="2699" y="1278"/>
                  </a:lnTo>
                  <a:lnTo>
                    <a:pt x="2698" y="1267"/>
                  </a:lnTo>
                  <a:lnTo>
                    <a:pt x="2696" y="1263"/>
                  </a:lnTo>
                  <a:lnTo>
                    <a:pt x="2693" y="1263"/>
                  </a:lnTo>
                  <a:lnTo>
                    <a:pt x="2689" y="1266"/>
                  </a:lnTo>
                  <a:lnTo>
                    <a:pt x="2685" y="1271"/>
                  </a:lnTo>
                  <a:lnTo>
                    <a:pt x="2679" y="1276"/>
                  </a:lnTo>
                  <a:lnTo>
                    <a:pt x="2676" y="1278"/>
                  </a:lnTo>
                  <a:lnTo>
                    <a:pt x="2672" y="1279"/>
                  </a:lnTo>
                  <a:lnTo>
                    <a:pt x="2670" y="1279"/>
                  </a:lnTo>
                  <a:lnTo>
                    <a:pt x="2666" y="1279"/>
                  </a:lnTo>
                  <a:lnTo>
                    <a:pt x="2661" y="1276"/>
                  </a:lnTo>
                  <a:lnTo>
                    <a:pt x="2657" y="1271"/>
                  </a:lnTo>
                  <a:lnTo>
                    <a:pt x="2654" y="1267"/>
                  </a:lnTo>
                  <a:lnTo>
                    <a:pt x="2653" y="1262"/>
                  </a:lnTo>
                  <a:lnTo>
                    <a:pt x="2653" y="1256"/>
                  </a:lnTo>
                  <a:lnTo>
                    <a:pt x="2653" y="1250"/>
                  </a:lnTo>
                  <a:lnTo>
                    <a:pt x="2654" y="1245"/>
                  </a:lnTo>
                  <a:lnTo>
                    <a:pt x="2655" y="1240"/>
                  </a:lnTo>
                  <a:lnTo>
                    <a:pt x="2679" y="1210"/>
                  </a:lnTo>
                  <a:close/>
                  <a:moveTo>
                    <a:pt x="2515" y="1342"/>
                  </a:moveTo>
                  <a:lnTo>
                    <a:pt x="2527" y="1323"/>
                  </a:lnTo>
                  <a:lnTo>
                    <a:pt x="2537" y="1305"/>
                  </a:lnTo>
                  <a:lnTo>
                    <a:pt x="2544" y="1300"/>
                  </a:lnTo>
                  <a:lnTo>
                    <a:pt x="2552" y="1294"/>
                  </a:lnTo>
                  <a:lnTo>
                    <a:pt x="2561" y="1291"/>
                  </a:lnTo>
                  <a:lnTo>
                    <a:pt x="2571" y="1287"/>
                  </a:lnTo>
                  <a:lnTo>
                    <a:pt x="2592" y="1282"/>
                  </a:lnTo>
                  <a:lnTo>
                    <a:pt x="2610" y="1279"/>
                  </a:lnTo>
                  <a:lnTo>
                    <a:pt x="2618" y="1278"/>
                  </a:lnTo>
                  <a:lnTo>
                    <a:pt x="2623" y="1278"/>
                  </a:lnTo>
                  <a:lnTo>
                    <a:pt x="2626" y="1279"/>
                  </a:lnTo>
                  <a:lnTo>
                    <a:pt x="2627" y="1283"/>
                  </a:lnTo>
                  <a:lnTo>
                    <a:pt x="2626" y="1285"/>
                  </a:lnTo>
                  <a:lnTo>
                    <a:pt x="2622" y="1291"/>
                  </a:lnTo>
                  <a:lnTo>
                    <a:pt x="2618" y="1294"/>
                  </a:lnTo>
                  <a:lnTo>
                    <a:pt x="2613" y="1298"/>
                  </a:lnTo>
                  <a:lnTo>
                    <a:pt x="2604" y="1306"/>
                  </a:lnTo>
                  <a:lnTo>
                    <a:pt x="2596" y="1314"/>
                  </a:lnTo>
                  <a:lnTo>
                    <a:pt x="2588" y="1322"/>
                  </a:lnTo>
                  <a:lnTo>
                    <a:pt x="2582" y="1331"/>
                  </a:lnTo>
                  <a:lnTo>
                    <a:pt x="2567" y="1348"/>
                  </a:lnTo>
                  <a:lnTo>
                    <a:pt x="2552" y="1363"/>
                  </a:lnTo>
                  <a:lnTo>
                    <a:pt x="2545" y="1370"/>
                  </a:lnTo>
                  <a:lnTo>
                    <a:pt x="2537" y="1375"/>
                  </a:lnTo>
                  <a:lnTo>
                    <a:pt x="2531" y="1379"/>
                  </a:lnTo>
                  <a:lnTo>
                    <a:pt x="2523" y="1383"/>
                  </a:lnTo>
                  <a:lnTo>
                    <a:pt x="2521" y="1383"/>
                  </a:lnTo>
                  <a:lnTo>
                    <a:pt x="2518" y="1383"/>
                  </a:lnTo>
                  <a:lnTo>
                    <a:pt x="2515" y="1381"/>
                  </a:lnTo>
                  <a:lnTo>
                    <a:pt x="2513" y="1379"/>
                  </a:lnTo>
                  <a:lnTo>
                    <a:pt x="2512" y="1376"/>
                  </a:lnTo>
                  <a:lnTo>
                    <a:pt x="2510" y="1372"/>
                  </a:lnTo>
                  <a:lnTo>
                    <a:pt x="2510" y="1366"/>
                  </a:lnTo>
                  <a:lnTo>
                    <a:pt x="2510" y="1359"/>
                  </a:lnTo>
                  <a:lnTo>
                    <a:pt x="2515" y="1342"/>
                  </a:lnTo>
                  <a:close/>
                  <a:moveTo>
                    <a:pt x="2355" y="1372"/>
                  </a:moveTo>
                  <a:lnTo>
                    <a:pt x="2366" y="1358"/>
                  </a:lnTo>
                  <a:lnTo>
                    <a:pt x="2383" y="1340"/>
                  </a:lnTo>
                  <a:lnTo>
                    <a:pt x="2392" y="1331"/>
                  </a:lnTo>
                  <a:lnTo>
                    <a:pt x="2401" y="1324"/>
                  </a:lnTo>
                  <a:lnTo>
                    <a:pt x="2405" y="1322"/>
                  </a:lnTo>
                  <a:lnTo>
                    <a:pt x="2409" y="1320"/>
                  </a:lnTo>
                  <a:lnTo>
                    <a:pt x="2413" y="1320"/>
                  </a:lnTo>
                  <a:lnTo>
                    <a:pt x="2417" y="1320"/>
                  </a:lnTo>
                  <a:lnTo>
                    <a:pt x="2421" y="1328"/>
                  </a:lnTo>
                  <a:lnTo>
                    <a:pt x="2425" y="1332"/>
                  </a:lnTo>
                  <a:lnTo>
                    <a:pt x="2430" y="1335"/>
                  </a:lnTo>
                  <a:lnTo>
                    <a:pt x="2435" y="1335"/>
                  </a:lnTo>
                  <a:lnTo>
                    <a:pt x="2448" y="1336"/>
                  </a:lnTo>
                  <a:lnTo>
                    <a:pt x="2461" y="1340"/>
                  </a:lnTo>
                  <a:lnTo>
                    <a:pt x="2461" y="1340"/>
                  </a:lnTo>
                  <a:lnTo>
                    <a:pt x="2461" y="1341"/>
                  </a:lnTo>
                  <a:lnTo>
                    <a:pt x="2460" y="1345"/>
                  </a:lnTo>
                  <a:lnTo>
                    <a:pt x="2457" y="1349"/>
                  </a:lnTo>
                  <a:lnTo>
                    <a:pt x="2455" y="1353"/>
                  </a:lnTo>
                  <a:lnTo>
                    <a:pt x="2449" y="1358"/>
                  </a:lnTo>
                  <a:lnTo>
                    <a:pt x="2440" y="1366"/>
                  </a:lnTo>
                  <a:lnTo>
                    <a:pt x="2433" y="1372"/>
                  </a:lnTo>
                  <a:lnTo>
                    <a:pt x="2422" y="1384"/>
                  </a:lnTo>
                  <a:lnTo>
                    <a:pt x="2412" y="1396"/>
                  </a:lnTo>
                  <a:lnTo>
                    <a:pt x="2405" y="1401"/>
                  </a:lnTo>
                  <a:lnTo>
                    <a:pt x="2400" y="1406"/>
                  </a:lnTo>
                  <a:lnTo>
                    <a:pt x="2392" y="1410"/>
                  </a:lnTo>
                  <a:lnTo>
                    <a:pt x="2385" y="1414"/>
                  </a:lnTo>
                  <a:lnTo>
                    <a:pt x="2378" y="1415"/>
                  </a:lnTo>
                  <a:lnTo>
                    <a:pt x="2372" y="1418"/>
                  </a:lnTo>
                  <a:lnTo>
                    <a:pt x="2365" y="1419"/>
                  </a:lnTo>
                  <a:lnTo>
                    <a:pt x="2359" y="1418"/>
                  </a:lnTo>
                  <a:lnTo>
                    <a:pt x="2352" y="1416"/>
                  </a:lnTo>
                  <a:lnTo>
                    <a:pt x="2348" y="1412"/>
                  </a:lnTo>
                  <a:lnTo>
                    <a:pt x="2346" y="1407"/>
                  </a:lnTo>
                  <a:lnTo>
                    <a:pt x="2344" y="1398"/>
                  </a:lnTo>
                  <a:lnTo>
                    <a:pt x="2355" y="1372"/>
                  </a:lnTo>
                  <a:close/>
                  <a:moveTo>
                    <a:pt x="2225" y="1487"/>
                  </a:moveTo>
                  <a:lnTo>
                    <a:pt x="2229" y="1472"/>
                  </a:lnTo>
                  <a:lnTo>
                    <a:pt x="2234" y="1458"/>
                  </a:lnTo>
                  <a:lnTo>
                    <a:pt x="2242" y="1443"/>
                  </a:lnTo>
                  <a:lnTo>
                    <a:pt x="2250" y="1432"/>
                  </a:lnTo>
                  <a:lnTo>
                    <a:pt x="2256" y="1423"/>
                  </a:lnTo>
                  <a:lnTo>
                    <a:pt x="2265" y="1411"/>
                  </a:lnTo>
                  <a:lnTo>
                    <a:pt x="2272" y="1406"/>
                  </a:lnTo>
                  <a:lnTo>
                    <a:pt x="2277" y="1402"/>
                  </a:lnTo>
                  <a:lnTo>
                    <a:pt x="2280" y="1401"/>
                  </a:lnTo>
                  <a:lnTo>
                    <a:pt x="2282" y="1401"/>
                  </a:lnTo>
                  <a:lnTo>
                    <a:pt x="2285" y="1401"/>
                  </a:lnTo>
                  <a:lnTo>
                    <a:pt x="2286" y="1402"/>
                  </a:lnTo>
                  <a:lnTo>
                    <a:pt x="2287" y="1406"/>
                  </a:lnTo>
                  <a:lnTo>
                    <a:pt x="2286" y="1411"/>
                  </a:lnTo>
                  <a:lnTo>
                    <a:pt x="2286" y="1415"/>
                  </a:lnTo>
                  <a:lnTo>
                    <a:pt x="2284" y="1419"/>
                  </a:lnTo>
                  <a:lnTo>
                    <a:pt x="2280" y="1428"/>
                  </a:lnTo>
                  <a:lnTo>
                    <a:pt x="2276" y="1436"/>
                  </a:lnTo>
                  <a:lnTo>
                    <a:pt x="2269" y="1458"/>
                  </a:lnTo>
                  <a:lnTo>
                    <a:pt x="2258" y="1484"/>
                  </a:lnTo>
                  <a:lnTo>
                    <a:pt x="2255" y="1490"/>
                  </a:lnTo>
                  <a:lnTo>
                    <a:pt x="2251" y="1495"/>
                  </a:lnTo>
                  <a:lnTo>
                    <a:pt x="2246" y="1500"/>
                  </a:lnTo>
                  <a:lnTo>
                    <a:pt x="2242" y="1504"/>
                  </a:lnTo>
                  <a:lnTo>
                    <a:pt x="2237" y="1507"/>
                  </a:lnTo>
                  <a:lnTo>
                    <a:pt x="2232" y="1508"/>
                  </a:lnTo>
                  <a:lnTo>
                    <a:pt x="2227" y="1508"/>
                  </a:lnTo>
                  <a:lnTo>
                    <a:pt x="2220" y="1506"/>
                  </a:lnTo>
                  <a:lnTo>
                    <a:pt x="2225" y="1487"/>
                  </a:lnTo>
                  <a:close/>
                  <a:moveTo>
                    <a:pt x="2049" y="2270"/>
                  </a:moveTo>
                  <a:lnTo>
                    <a:pt x="2056" y="2266"/>
                  </a:lnTo>
                  <a:lnTo>
                    <a:pt x="2061" y="2262"/>
                  </a:lnTo>
                  <a:lnTo>
                    <a:pt x="2066" y="2256"/>
                  </a:lnTo>
                  <a:lnTo>
                    <a:pt x="2071" y="2250"/>
                  </a:lnTo>
                  <a:lnTo>
                    <a:pt x="2076" y="2244"/>
                  </a:lnTo>
                  <a:lnTo>
                    <a:pt x="2083" y="2232"/>
                  </a:lnTo>
                  <a:lnTo>
                    <a:pt x="2087" y="2228"/>
                  </a:lnTo>
                  <a:lnTo>
                    <a:pt x="2091" y="2225"/>
                  </a:lnTo>
                  <a:lnTo>
                    <a:pt x="2096" y="2222"/>
                  </a:lnTo>
                  <a:lnTo>
                    <a:pt x="2100" y="2222"/>
                  </a:lnTo>
                  <a:lnTo>
                    <a:pt x="2102" y="2223"/>
                  </a:lnTo>
                  <a:lnTo>
                    <a:pt x="2103" y="2227"/>
                  </a:lnTo>
                  <a:lnTo>
                    <a:pt x="2103" y="2231"/>
                  </a:lnTo>
                  <a:lnTo>
                    <a:pt x="2103" y="2235"/>
                  </a:lnTo>
                  <a:lnTo>
                    <a:pt x="2102" y="2244"/>
                  </a:lnTo>
                  <a:lnTo>
                    <a:pt x="2101" y="2250"/>
                  </a:lnTo>
                  <a:lnTo>
                    <a:pt x="2096" y="2258"/>
                  </a:lnTo>
                  <a:lnTo>
                    <a:pt x="2094" y="2267"/>
                  </a:lnTo>
                  <a:lnTo>
                    <a:pt x="2093" y="2273"/>
                  </a:lnTo>
                  <a:lnTo>
                    <a:pt x="2092" y="2275"/>
                  </a:lnTo>
                  <a:lnTo>
                    <a:pt x="2091" y="2278"/>
                  </a:lnTo>
                  <a:lnTo>
                    <a:pt x="2088" y="2280"/>
                  </a:lnTo>
                  <a:lnTo>
                    <a:pt x="2083" y="2283"/>
                  </a:lnTo>
                  <a:lnTo>
                    <a:pt x="2076" y="2288"/>
                  </a:lnTo>
                  <a:lnTo>
                    <a:pt x="2067" y="2293"/>
                  </a:lnTo>
                  <a:lnTo>
                    <a:pt x="2059" y="2297"/>
                  </a:lnTo>
                  <a:lnTo>
                    <a:pt x="2054" y="2297"/>
                  </a:lnTo>
                  <a:lnTo>
                    <a:pt x="2050" y="2296"/>
                  </a:lnTo>
                  <a:lnTo>
                    <a:pt x="2046" y="2293"/>
                  </a:lnTo>
                  <a:lnTo>
                    <a:pt x="2043" y="2289"/>
                  </a:lnTo>
                  <a:lnTo>
                    <a:pt x="2049" y="2270"/>
                  </a:lnTo>
                  <a:close/>
                  <a:moveTo>
                    <a:pt x="1088" y="3370"/>
                  </a:moveTo>
                  <a:lnTo>
                    <a:pt x="1098" y="3366"/>
                  </a:lnTo>
                  <a:lnTo>
                    <a:pt x="1110" y="3361"/>
                  </a:lnTo>
                  <a:lnTo>
                    <a:pt x="1120" y="3353"/>
                  </a:lnTo>
                  <a:lnTo>
                    <a:pt x="1131" y="3346"/>
                  </a:lnTo>
                  <a:lnTo>
                    <a:pt x="1142" y="3339"/>
                  </a:lnTo>
                  <a:lnTo>
                    <a:pt x="1153" y="3333"/>
                  </a:lnTo>
                  <a:lnTo>
                    <a:pt x="1159" y="3331"/>
                  </a:lnTo>
                  <a:lnTo>
                    <a:pt x="1164" y="3330"/>
                  </a:lnTo>
                  <a:lnTo>
                    <a:pt x="1169" y="3330"/>
                  </a:lnTo>
                  <a:lnTo>
                    <a:pt x="1176" y="3330"/>
                  </a:lnTo>
                  <a:lnTo>
                    <a:pt x="1178" y="3331"/>
                  </a:lnTo>
                  <a:lnTo>
                    <a:pt x="1181" y="3332"/>
                  </a:lnTo>
                  <a:lnTo>
                    <a:pt x="1182" y="3335"/>
                  </a:lnTo>
                  <a:lnTo>
                    <a:pt x="1182" y="3337"/>
                  </a:lnTo>
                  <a:lnTo>
                    <a:pt x="1184" y="3343"/>
                  </a:lnTo>
                  <a:lnTo>
                    <a:pt x="1186" y="3348"/>
                  </a:lnTo>
                  <a:lnTo>
                    <a:pt x="1194" y="3355"/>
                  </a:lnTo>
                  <a:lnTo>
                    <a:pt x="1204" y="3365"/>
                  </a:lnTo>
                  <a:lnTo>
                    <a:pt x="1208" y="3370"/>
                  </a:lnTo>
                  <a:lnTo>
                    <a:pt x="1210" y="3375"/>
                  </a:lnTo>
                  <a:lnTo>
                    <a:pt x="1210" y="3376"/>
                  </a:lnTo>
                  <a:lnTo>
                    <a:pt x="1210" y="3379"/>
                  </a:lnTo>
                  <a:lnTo>
                    <a:pt x="1208" y="3381"/>
                  </a:lnTo>
                  <a:lnTo>
                    <a:pt x="1204" y="3384"/>
                  </a:lnTo>
                  <a:lnTo>
                    <a:pt x="1199" y="3388"/>
                  </a:lnTo>
                  <a:lnTo>
                    <a:pt x="1194" y="3390"/>
                  </a:lnTo>
                  <a:lnTo>
                    <a:pt x="1188" y="3392"/>
                  </a:lnTo>
                  <a:lnTo>
                    <a:pt x="1181" y="3393"/>
                  </a:lnTo>
                  <a:lnTo>
                    <a:pt x="1167" y="3394"/>
                  </a:lnTo>
                  <a:lnTo>
                    <a:pt x="1155" y="3396"/>
                  </a:lnTo>
                  <a:lnTo>
                    <a:pt x="1136" y="3400"/>
                  </a:lnTo>
                  <a:lnTo>
                    <a:pt x="1116" y="3406"/>
                  </a:lnTo>
                  <a:lnTo>
                    <a:pt x="1107" y="3410"/>
                  </a:lnTo>
                  <a:lnTo>
                    <a:pt x="1097" y="3412"/>
                  </a:lnTo>
                  <a:lnTo>
                    <a:pt x="1092" y="3414"/>
                  </a:lnTo>
                  <a:lnTo>
                    <a:pt x="1087" y="3415"/>
                  </a:lnTo>
                  <a:lnTo>
                    <a:pt x="1081" y="3415"/>
                  </a:lnTo>
                  <a:lnTo>
                    <a:pt x="1076" y="3414"/>
                  </a:lnTo>
                  <a:lnTo>
                    <a:pt x="1068" y="3411"/>
                  </a:lnTo>
                  <a:lnTo>
                    <a:pt x="1064" y="3407"/>
                  </a:lnTo>
                  <a:lnTo>
                    <a:pt x="1062" y="3402"/>
                  </a:lnTo>
                  <a:lnTo>
                    <a:pt x="1062" y="3397"/>
                  </a:lnTo>
                  <a:lnTo>
                    <a:pt x="1063" y="3392"/>
                  </a:lnTo>
                  <a:lnTo>
                    <a:pt x="1066" y="3387"/>
                  </a:lnTo>
                  <a:lnTo>
                    <a:pt x="1071" y="3381"/>
                  </a:lnTo>
                  <a:lnTo>
                    <a:pt x="1075" y="3376"/>
                  </a:lnTo>
                  <a:lnTo>
                    <a:pt x="1088" y="3370"/>
                  </a:lnTo>
                  <a:close/>
                  <a:moveTo>
                    <a:pt x="1096" y="3270"/>
                  </a:moveTo>
                  <a:lnTo>
                    <a:pt x="1105" y="3267"/>
                  </a:lnTo>
                  <a:lnTo>
                    <a:pt x="1115" y="3264"/>
                  </a:lnTo>
                  <a:lnTo>
                    <a:pt x="1125" y="3260"/>
                  </a:lnTo>
                  <a:lnTo>
                    <a:pt x="1134" y="3257"/>
                  </a:lnTo>
                  <a:lnTo>
                    <a:pt x="1150" y="3252"/>
                  </a:lnTo>
                  <a:lnTo>
                    <a:pt x="1164" y="3249"/>
                  </a:lnTo>
                  <a:lnTo>
                    <a:pt x="1167" y="3254"/>
                  </a:lnTo>
                  <a:lnTo>
                    <a:pt x="1168" y="3261"/>
                  </a:lnTo>
                  <a:lnTo>
                    <a:pt x="1169" y="3267"/>
                  </a:lnTo>
                  <a:lnTo>
                    <a:pt x="1169" y="3274"/>
                  </a:lnTo>
                  <a:lnTo>
                    <a:pt x="1168" y="3276"/>
                  </a:lnTo>
                  <a:lnTo>
                    <a:pt x="1168" y="3279"/>
                  </a:lnTo>
                  <a:lnTo>
                    <a:pt x="1167" y="3282"/>
                  </a:lnTo>
                  <a:lnTo>
                    <a:pt x="1164" y="3283"/>
                  </a:lnTo>
                  <a:lnTo>
                    <a:pt x="1159" y="3286"/>
                  </a:lnTo>
                  <a:lnTo>
                    <a:pt x="1153" y="3287"/>
                  </a:lnTo>
                  <a:lnTo>
                    <a:pt x="1140" y="3287"/>
                  </a:lnTo>
                  <a:lnTo>
                    <a:pt x="1129" y="3287"/>
                  </a:lnTo>
                  <a:lnTo>
                    <a:pt x="1116" y="3288"/>
                  </a:lnTo>
                  <a:lnTo>
                    <a:pt x="1105" y="3291"/>
                  </a:lnTo>
                  <a:lnTo>
                    <a:pt x="1094" y="3291"/>
                  </a:lnTo>
                  <a:lnTo>
                    <a:pt x="1087" y="3291"/>
                  </a:lnTo>
                  <a:lnTo>
                    <a:pt x="1080" y="3287"/>
                  </a:lnTo>
                  <a:lnTo>
                    <a:pt x="1072" y="3283"/>
                  </a:lnTo>
                  <a:lnTo>
                    <a:pt x="1096" y="3270"/>
                  </a:lnTo>
                  <a:close/>
                  <a:moveTo>
                    <a:pt x="1015" y="3418"/>
                  </a:moveTo>
                  <a:lnTo>
                    <a:pt x="1004" y="3420"/>
                  </a:lnTo>
                  <a:lnTo>
                    <a:pt x="995" y="3424"/>
                  </a:lnTo>
                  <a:lnTo>
                    <a:pt x="991" y="3428"/>
                  </a:lnTo>
                  <a:lnTo>
                    <a:pt x="987" y="3432"/>
                  </a:lnTo>
                  <a:lnTo>
                    <a:pt x="984" y="3436"/>
                  </a:lnTo>
                  <a:lnTo>
                    <a:pt x="980" y="3441"/>
                  </a:lnTo>
                  <a:lnTo>
                    <a:pt x="980" y="3446"/>
                  </a:lnTo>
                  <a:lnTo>
                    <a:pt x="983" y="3451"/>
                  </a:lnTo>
                  <a:lnTo>
                    <a:pt x="987" y="3458"/>
                  </a:lnTo>
                  <a:lnTo>
                    <a:pt x="989" y="3462"/>
                  </a:lnTo>
                  <a:lnTo>
                    <a:pt x="993" y="3467"/>
                  </a:lnTo>
                  <a:lnTo>
                    <a:pt x="997" y="3469"/>
                  </a:lnTo>
                  <a:lnTo>
                    <a:pt x="1002" y="3471"/>
                  </a:lnTo>
                  <a:lnTo>
                    <a:pt x="1007" y="3472"/>
                  </a:lnTo>
                  <a:lnTo>
                    <a:pt x="1018" y="3472"/>
                  </a:lnTo>
                  <a:lnTo>
                    <a:pt x="1028" y="3471"/>
                  </a:lnTo>
                  <a:lnTo>
                    <a:pt x="1032" y="3471"/>
                  </a:lnTo>
                  <a:lnTo>
                    <a:pt x="1036" y="3469"/>
                  </a:lnTo>
                  <a:lnTo>
                    <a:pt x="1039" y="3468"/>
                  </a:lnTo>
                  <a:lnTo>
                    <a:pt x="1041" y="3466"/>
                  </a:lnTo>
                  <a:lnTo>
                    <a:pt x="1044" y="3460"/>
                  </a:lnTo>
                  <a:lnTo>
                    <a:pt x="1045" y="3453"/>
                  </a:lnTo>
                  <a:lnTo>
                    <a:pt x="1045" y="3445"/>
                  </a:lnTo>
                  <a:lnTo>
                    <a:pt x="1041" y="3437"/>
                  </a:lnTo>
                  <a:lnTo>
                    <a:pt x="1036" y="3431"/>
                  </a:lnTo>
                  <a:lnTo>
                    <a:pt x="1031" y="3424"/>
                  </a:lnTo>
                  <a:lnTo>
                    <a:pt x="1015" y="3418"/>
                  </a:lnTo>
                  <a:close/>
                  <a:moveTo>
                    <a:pt x="224" y="4603"/>
                  </a:moveTo>
                  <a:lnTo>
                    <a:pt x="220" y="4595"/>
                  </a:lnTo>
                  <a:lnTo>
                    <a:pt x="217" y="4587"/>
                  </a:lnTo>
                  <a:lnTo>
                    <a:pt x="206" y="4573"/>
                  </a:lnTo>
                  <a:lnTo>
                    <a:pt x="189" y="4554"/>
                  </a:lnTo>
                  <a:lnTo>
                    <a:pt x="180" y="4543"/>
                  </a:lnTo>
                  <a:lnTo>
                    <a:pt x="172" y="4536"/>
                  </a:lnTo>
                  <a:lnTo>
                    <a:pt x="168" y="4533"/>
                  </a:lnTo>
                  <a:lnTo>
                    <a:pt x="164" y="4532"/>
                  </a:lnTo>
                  <a:lnTo>
                    <a:pt x="162" y="4530"/>
                  </a:lnTo>
                  <a:lnTo>
                    <a:pt x="159" y="4532"/>
                  </a:lnTo>
                  <a:lnTo>
                    <a:pt x="155" y="4534"/>
                  </a:lnTo>
                  <a:lnTo>
                    <a:pt x="154" y="4538"/>
                  </a:lnTo>
                  <a:lnTo>
                    <a:pt x="154" y="4543"/>
                  </a:lnTo>
                  <a:lnTo>
                    <a:pt x="155" y="4549"/>
                  </a:lnTo>
                  <a:lnTo>
                    <a:pt x="159" y="4559"/>
                  </a:lnTo>
                  <a:lnTo>
                    <a:pt x="164" y="4565"/>
                  </a:lnTo>
                  <a:lnTo>
                    <a:pt x="176" y="4577"/>
                  </a:lnTo>
                  <a:lnTo>
                    <a:pt x="191" y="4587"/>
                  </a:lnTo>
                  <a:lnTo>
                    <a:pt x="198" y="4594"/>
                  </a:lnTo>
                  <a:lnTo>
                    <a:pt x="204" y="4600"/>
                  </a:lnTo>
                  <a:lnTo>
                    <a:pt x="208" y="4607"/>
                  </a:lnTo>
                  <a:lnTo>
                    <a:pt x="211" y="4615"/>
                  </a:lnTo>
                  <a:lnTo>
                    <a:pt x="211" y="4631"/>
                  </a:lnTo>
                  <a:lnTo>
                    <a:pt x="213" y="4651"/>
                  </a:lnTo>
                  <a:lnTo>
                    <a:pt x="216" y="4660"/>
                  </a:lnTo>
                  <a:lnTo>
                    <a:pt x="221" y="4666"/>
                  </a:lnTo>
                  <a:lnTo>
                    <a:pt x="224" y="4670"/>
                  </a:lnTo>
                  <a:lnTo>
                    <a:pt x="226" y="4673"/>
                  </a:lnTo>
                  <a:lnTo>
                    <a:pt x="230" y="4674"/>
                  </a:lnTo>
                  <a:lnTo>
                    <a:pt x="234" y="4676"/>
                  </a:lnTo>
                  <a:lnTo>
                    <a:pt x="241" y="4676"/>
                  </a:lnTo>
                  <a:lnTo>
                    <a:pt x="246" y="4674"/>
                  </a:lnTo>
                  <a:lnTo>
                    <a:pt x="252" y="4673"/>
                  </a:lnTo>
                  <a:lnTo>
                    <a:pt x="257" y="4670"/>
                  </a:lnTo>
                  <a:lnTo>
                    <a:pt x="263" y="4668"/>
                  </a:lnTo>
                  <a:lnTo>
                    <a:pt x="266" y="4664"/>
                  </a:lnTo>
                  <a:lnTo>
                    <a:pt x="269" y="4659"/>
                  </a:lnTo>
                  <a:lnTo>
                    <a:pt x="270" y="4653"/>
                  </a:lnTo>
                  <a:lnTo>
                    <a:pt x="270" y="4647"/>
                  </a:lnTo>
                  <a:lnTo>
                    <a:pt x="268" y="4642"/>
                  </a:lnTo>
                  <a:lnTo>
                    <a:pt x="263" y="4637"/>
                  </a:lnTo>
                  <a:lnTo>
                    <a:pt x="257" y="4633"/>
                  </a:lnTo>
                  <a:lnTo>
                    <a:pt x="244" y="4625"/>
                  </a:lnTo>
                  <a:lnTo>
                    <a:pt x="233" y="4620"/>
                  </a:lnTo>
                  <a:lnTo>
                    <a:pt x="224" y="4603"/>
                  </a:lnTo>
                  <a:close/>
                  <a:moveTo>
                    <a:pt x="162" y="4931"/>
                  </a:moveTo>
                  <a:lnTo>
                    <a:pt x="156" y="4931"/>
                  </a:lnTo>
                  <a:lnTo>
                    <a:pt x="154" y="4931"/>
                  </a:lnTo>
                  <a:lnTo>
                    <a:pt x="151" y="4929"/>
                  </a:lnTo>
                  <a:lnTo>
                    <a:pt x="147" y="4927"/>
                  </a:lnTo>
                  <a:lnTo>
                    <a:pt x="145" y="4920"/>
                  </a:lnTo>
                  <a:lnTo>
                    <a:pt x="143" y="4913"/>
                  </a:lnTo>
                  <a:lnTo>
                    <a:pt x="142" y="4905"/>
                  </a:lnTo>
                  <a:lnTo>
                    <a:pt x="145" y="4898"/>
                  </a:lnTo>
                  <a:lnTo>
                    <a:pt x="147" y="4891"/>
                  </a:lnTo>
                  <a:lnTo>
                    <a:pt x="150" y="4884"/>
                  </a:lnTo>
                  <a:lnTo>
                    <a:pt x="151" y="4878"/>
                  </a:lnTo>
                  <a:lnTo>
                    <a:pt x="152" y="4872"/>
                  </a:lnTo>
                  <a:lnTo>
                    <a:pt x="154" y="4869"/>
                  </a:lnTo>
                  <a:lnTo>
                    <a:pt x="156" y="4867"/>
                  </a:lnTo>
                  <a:lnTo>
                    <a:pt x="158" y="4865"/>
                  </a:lnTo>
                  <a:lnTo>
                    <a:pt x="162" y="4863"/>
                  </a:lnTo>
                  <a:lnTo>
                    <a:pt x="165" y="4863"/>
                  </a:lnTo>
                  <a:lnTo>
                    <a:pt x="169" y="4863"/>
                  </a:lnTo>
                  <a:lnTo>
                    <a:pt x="172" y="4863"/>
                  </a:lnTo>
                  <a:lnTo>
                    <a:pt x="174" y="4866"/>
                  </a:lnTo>
                  <a:lnTo>
                    <a:pt x="177" y="4867"/>
                  </a:lnTo>
                  <a:lnTo>
                    <a:pt x="178" y="4871"/>
                  </a:lnTo>
                  <a:lnTo>
                    <a:pt x="180" y="4875"/>
                  </a:lnTo>
                  <a:lnTo>
                    <a:pt x="180" y="4879"/>
                  </a:lnTo>
                  <a:lnTo>
                    <a:pt x="180" y="4888"/>
                  </a:lnTo>
                  <a:lnTo>
                    <a:pt x="181" y="4896"/>
                  </a:lnTo>
                  <a:lnTo>
                    <a:pt x="182" y="4902"/>
                  </a:lnTo>
                  <a:lnTo>
                    <a:pt x="182" y="4906"/>
                  </a:lnTo>
                  <a:lnTo>
                    <a:pt x="180" y="4910"/>
                  </a:lnTo>
                  <a:lnTo>
                    <a:pt x="177" y="4915"/>
                  </a:lnTo>
                  <a:lnTo>
                    <a:pt x="162" y="4931"/>
                  </a:lnTo>
                  <a:close/>
                  <a:moveTo>
                    <a:pt x="120" y="4933"/>
                  </a:moveTo>
                  <a:lnTo>
                    <a:pt x="112" y="4924"/>
                  </a:lnTo>
                  <a:lnTo>
                    <a:pt x="105" y="4913"/>
                  </a:lnTo>
                  <a:lnTo>
                    <a:pt x="99" y="4909"/>
                  </a:lnTo>
                  <a:lnTo>
                    <a:pt x="93" y="4903"/>
                  </a:lnTo>
                  <a:lnTo>
                    <a:pt x="89" y="4902"/>
                  </a:lnTo>
                  <a:lnTo>
                    <a:pt x="85" y="4902"/>
                  </a:lnTo>
                  <a:lnTo>
                    <a:pt x="82" y="4903"/>
                  </a:lnTo>
                  <a:lnTo>
                    <a:pt x="80" y="4907"/>
                  </a:lnTo>
                  <a:lnTo>
                    <a:pt x="77" y="4919"/>
                  </a:lnTo>
                  <a:lnTo>
                    <a:pt x="76" y="4932"/>
                  </a:lnTo>
                  <a:lnTo>
                    <a:pt x="79" y="4938"/>
                  </a:lnTo>
                  <a:lnTo>
                    <a:pt x="80" y="4945"/>
                  </a:lnTo>
                  <a:lnTo>
                    <a:pt x="81" y="4951"/>
                  </a:lnTo>
                  <a:lnTo>
                    <a:pt x="82" y="4959"/>
                  </a:lnTo>
                  <a:lnTo>
                    <a:pt x="84" y="4963"/>
                  </a:lnTo>
                  <a:lnTo>
                    <a:pt x="85" y="4966"/>
                  </a:lnTo>
                  <a:lnTo>
                    <a:pt x="88" y="4968"/>
                  </a:lnTo>
                  <a:lnTo>
                    <a:pt x="90" y="4971"/>
                  </a:lnTo>
                  <a:lnTo>
                    <a:pt x="95" y="4973"/>
                  </a:lnTo>
                  <a:lnTo>
                    <a:pt x="101" y="4973"/>
                  </a:lnTo>
                  <a:lnTo>
                    <a:pt x="105" y="4972"/>
                  </a:lnTo>
                  <a:lnTo>
                    <a:pt x="110" y="4970"/>
                  </a:lnTo>
                  <a:lnTo>
                    <a:pt x="114" y="4966"/>
                  </a:lnTo>
                  <a:lnTo>
                    <a:pt x="116" y="4962"/>
                  </a:lnTo>
                  <a:lnTo>
                    <a:pt x="119" y="4957"/>
                  </a:lnTo>
                  <a:lnTo>
                    <a:pt x="121" y="4953"/>
                  </a:lnTo>
                  <a:lnTo>
                    <a:pt x="120" y="4933"/>
                  </a:lnTo>
                  <a:close/>
                  <a:moveTo>
                    <a:pt x="55" y="4970"/>
                  </a:moveTo>
                  <a:lnTo>
                    <a:pt x="50" y="4960"/>
                  </a:lnTo>
                  <a:lnTo>
                    <a:pt x="44" y="4951"/>
                  </a:lnTo>
                  <a:lnTo>
                    <a:pt x="41" y="4948"/>
                  </a:lnTo>
                  <a:lnTo>
                    <a:pt x="36" y="4945"/>
                  </a:lnTo>
                  <a:lnTo>
                    <a:pt x="32" y="4942"/>
                  </a:lnTo>
                  <a:lnTo>
                    <a:pt x="27" y="4942"/>
                  </a:lnTo>
                  <a:lnTo>
                    <a:pt x="24" y="4942"/>
                  </a:lnTo>
                  <a:lnTo>
                    <a:pt x="22" y="4944"/>
                  </a:lnTo>
                  <a:lnTo>
                    <a:pt x="20" y="4945"/>
                  </a:lnTo>
                  <a:lnTo>
                    <a:pt x="19" y="4948"/>
                  </a:lnTo>
                  <a:lnTo>
                    <a:pt x="19" y="4953"/>
                  </a:lnTo>
                  <a:lnTo>
                    <a:pt x="18" y="4957"/>
                  </a:lnTo>
                  <a:lnTo>
                    <a:pt x="18" y="4964"/>
                  </a:lnTo>
                  <a:lnTo>
                    <a:pt x="18" y="4972"/>
                  </a:lnTo>
                  <a:lnTo>
                    <a:pt x="16" y="4980"/>
                  </a:lnTo>
                  <a:lnTo>
                    <a:pt x="16" y="4986"/>
                  </a:lnTo>
                  <a:lnTo>
                    <a:pt x="16" y="4989"/>
                  </a:lnTo>
                  <a:lnTo>
                    <a:pt x="16" y="4993"/>
                  </a:lnTo>
                  <a:lnTo>
                    <a:pt x="18" y="4995"/>
                  </a:lnTo>
                  <a:lnTo>
                    <a:pt x="19" y="4999"/>
                  </a:lnTo>
                  <a:lnTo>
                    <a:pt x="23" y="5002"/>
                  </a:lnTo>
                  <a:lnTo>
                    <a:pt x="27" y="5002"/>
                  </a:lnTo>
                  <a:lnTo>
                    <a:pt x="31" y="5002"/>
                  </a:lnTo>
                  <a:lnTo>
                    <a:pt x="35" y="4999"/>
                  </a:lnTo>
                  <a:lnTo>
                    <a:pt x="44" y="4994"/>
                  </a:lnTo>
                  <a:lnTo>
                    <a:pt x="50" y="4988"/>
                  </a:lnTo>
                  <a:lnTo>
                    <a:pt x="55" y="4970"/>
                  </a:lnTo>
                  <a:close/>
                  <a:moveTo>
                    <a:pt x="0" y="5240"/>
                  </a:moveTo>
                  <a:lnTo>
                    <a:pt x="1" y="5227"/>
                  </a:lnTo>
                  <a:lnTo>
                    <a:pt x="5" y="5216"/>
                  </a:lnTo>
                  <a:lnTo>
                    <a:pt x="7" y="5208"/>
                  </a:lnTo>
                  <a:lnTo>
                    <a:pt x="13" y="5198"/>
                  </a:lnTo>
                  <a:lnTo>
                    <a:pt x="15" y="5192"/>
                  </a:lnTo>
                  <a:lnTo>
                    <a:pt x="19" y="5188"/>
                  </a:lnTo>
                  <a:lnTo>
                    <a:pt x="22" y="5186"/>
                  </a:lnTo>
                  <a:lnTo>
                    <a:pt x="24" y="5185"/>
                  </a:lnTo>
                  <a:lnTo>
                    <a:pt x="28" y="5185"/>
                  </a:lnTo>
                  <a:lnTo>
                    <a:pt x="31" y="5186"/>
                  </a:lnTo>
                  <a:lnTo>
                    <a:pt x="32" y="5187"/>
                  </a:lnTo>
                  <a:lnTo>
                    <a:pt x="33" y="5190"/>
                  </a:lnTo>
                  <a:lnTo>
                    <a:pt x="35" y="5195"/>
                  </a:lnTo>
                  <a:lnTo>
                    <a:pt x="35" y="5201"/>
                  </a:lnTo>
                  <a:lnTo>
                    <a:pt x="29" y="5214"/>
                  </a:lnTo>
                  <a:lnTo>
                    <a:pt x="24" y="5227"/>
                  </a:lnTo>
                  <a:lnTo>
                    <a:pt x="24" y="5240"/>
                  </a:lnTo>
                  <a:lnTo>
                    <a:pt x="24" y="5252"/>
                  </a:lnTo>
                  <a:lnTo>
                    <a:pt x="23" y="5256"/>
                  </a:lnTo>
                  <a:lnTo>
                    <a:pt x="20" y="5260"/>
                  </a:lnTo>
                  <a:lnTo>
                    <a:pt x="18" y="5264"/>
                  </a:lnTo>
                  <a:lnTo>
                    <a:pt x="14" y="5266"/>
                  </a:lnTo>
                  <a:lnTo>
                    <a:pt x="10" y="5268"/>
                  </a:lnTo>
                  <a:lnTo>
                    <a:pt x="6" y="5268"/>
                  </a:lnTo>
                  <a:lnTo>
                    <a:pt x="3" y="5265"/>
                  </a:lnTo>
                  <a:lnTo>
                    <a:pt x="1" y="5261"/>
                  </a:lnTo>
                  <a:lnTo>
                    <a:pt x="0" y="5240"/>
                  </a:lnTo>
                  <a:close/>
                  <a:moveTo>
                    <a:pt x="1457" y="5521"/>
                  </a:moveTo>
                  <a:lnTo>
                    <a:pt x="1461" y="5520"/>
                  </a:lnTo>
                  <a:lnTo>
                    <a:pt x="1463" y="5519"/>
                  </a:lnTo>
                  <a:lnTo>
                    <a:pt x="1466" y="5516"/>
                  </a:lnTo>
                  <a:lnTo>
                    <a:pt x="1467" y="5514"/>
                  </a:lnTo>
                  <a:lnTo>
                    <a:pt x="1467" y="5508"/>
                  </a:lnTo>
                  <a:lnTo>
                    <a:pt x="1465" y="5503"/>
                  </a:lnTo>
                  <a:lnTo>
                    <a:pt x="1461" y="5498"/>
                  </a:lnTo>
                  <a:lnTo>
                    <a:pt x="1454" y="5492"/>
                  </a:lnTo>
                  <a:lnTo>
                    <a:pt x="1443" y="5483"/>
                  </a:lnTo>
                  <a:lnTo>
                    <a:pt x="1432" y="5477"/>
                  </a:lnTo>
                  <a:lnTo>
                    <a:pt x="1423" y="5475"/>
                  </a:lnTo>
                  <a:lnTo>
                    <a:pt x="1413" y="5472"/>
                  </a:lnTo>
                  <a:lnTo>
                    <a:pt x="1408" y="5471"/>
                  </a:lnTo>
                  <a:lnTo>
                    <a:pt x="1404" y="5470"/>
                  </a:lnTo>
                  <a:lnTo>
                    <a:pt x="1400" y="5467"/>
                  </a:lnTo>
                  <a:lnTo>
                    <a:pt x="1397" y="5463"/>
                  </a:lnTo>
                  <a:lnTo>
                    <a:pt x="1391" y="5453"/>
                  </a:lnTo>
                  <a:lnTo>
                    <a:pt x="1386" y="5448"/>
                  </a:lnTo>
                  <a:lnTo>
                    <a:pt x="1383" y="5445"/>
                  </a:lnTo>
                  <a:lnTo>
                    <a:pt x="1379" y="5444"/>
                  </a:lnTo>
                  <a:lnTo>
                    <a:pt x="1374" y="5442"/>
                  </a:lnTo>
                  <a:lnTo>
                    <a:pt x="1368" y="5442"/>
                  </a:lnTo>
                  <a:lnTo>
                    <a:pt x="1344" y="5444"/>
                  </a:lnTo>
                  <a:lnTo>
                    <a:pt x="1330" y="5444"/>
                  </a:lnTo>
                  <a:lnTo>
                    <a:pt x="1329" y="5442"/>
                  </a:lnTo>
                  <a:lnTo>
                    <a:pt x="1327" y="5441"/>
                  </a:lnTo>
                  <a:lnTo>
                    <a:pt x="1326" y="5437"/>
                  </a:lnTo>
                  <a:lnTo>
                    <a:pt x="1326" y="5435"/>
                  </a:lnTo>
                  <a:lnTo>
                    <a:pt x="1327" y="5424"/>
                  </a:lnTo>
                  <a:lnTo>
                    <a:pt x="1334" y="5409"/>
                  </a:lnTo>
                  <a:lnTo>
                    <a:pt x="1334" y="5405"/>
                  </a:lnTo>
                  <a:lnTo>
                    <a:pt x="1334" y="5401"/>
                  </a:lnTo>
                  <a:lnTo>
                    <a:pt x="1333" y="5398"/>
                  </a:lnTo>
                  <a:lnTo>
                    <a:pt x="1330" y="5396"/>
                  </a:lnTo>
                  <a:lnTo>
                    <a:pt x="1325" y="5391"/>
                  </a:lnTo>
                  <a:lnTo>
                    <a:pt x="1320" y="5384"/>
                  </a:lnTo>
                  <a:lnTo>
                    <a:pt x="1318" y="5378"/>
                  </a:lnTo>
                  <a:lnTo>
                    <a:pt x="1317" y="5367"/>
                  </a:lnTo>
                  <a:lnTo>
                    <a:pt x="1317" y="5354"/>
                  </a:lnTo>
                  <a:lnTo>
                    <a:pt x="1317" y="5340"/>
                  </a:lnTo>
                  <a:lnTo>
                    <a:pt x="1317" y="5313"/>
                  </a:lnTo>
                  <a:lnTo>
                    <a:pt x="1317" y="5292"/>
                  </a:lnTo>
                  <a:lnTo>
                    <a:pt x="1318" y="5274"/>
                  </a:lnTo>
                  <a:lnTo>
                    <a:pt x="1320" y="5256"/>
                  </a:lnTo>
                  <a:lnTo>
                    <a:pt x="1321" y="5238"/>
                  </a:lnTo>
                  <a:lnTo>
                    <a:pt x="1322" y="5220"/>
                  </a:lnTo>
                  <a:lnTo>
                    <a:pt x="1324" y="5208"/>
                  </a:lnTo>
                  <a:lnTo>
                    <a:pt x="1326" y="5199"/>
                  </a:lnTo>
                  <a:lnTo>
                    <a:pt x="1329" y="5188"/>
                  </a:lnTo>
                  <a:lnTo>
                    <a:pt x="1333" y="5179"/>
                  </a:lnTo>
                  <a:lnTo>
                    <a:pt x="1337" y="5169"/>
                  </a:lnTo>
                  <a:lnTo>
                    <a:pt x="1340" y="5160"/>
                  </a:lnTo>
                  <a:lnTo>
                    <a:pt x="1343" y="5152"/>
                  </a:lnTo>
                  <a:lnTo>
                    <a:pt x="1344" y="5143"/>
                  </a:lnTo>
                  <a:lnTo>
                    <a:pt x="1344" y="5141"/>
                  </a:lnTo>
                  <a:lnTo>
                    <a:pt x="1343" y="5138"/>
                  </a:lnTo>
                  <a:lnTo>
                    <a:pt x="1340" y="5137"/>
                  </a:lnTo>
                  <a:lnTo>
                    <a:pt x="1338" y="5137"/>
                  </a:lnTo>
                  <a:lnTo>
                    <a:pt x="1331" y="5137"/>
                  </a:lnTo>
                  <a:lnTo>
                    <a:pt x="1324" y="5141"/>
                  </a:lnTo>
                  <a:lnTo>
                    <a:pt x="1317" y="5144"/>
                  </a:lnTo>
                  <a:lnTo>
                    <a:pt x="1311" y="5151"/>
                  </a:lnTo>
                  <a:lnTo>
                    <a:pt x="1307" y="5155"/>
                  </a:lnTo>
                  <a:lnTo>
                    <a:pt x="1305" y="5159"/>
                  </a:lnTo>
                  <a:lnTo>
                    <a:pt x="1304" y="5163"/>
                  </a:lnTo>
                  <a:lnTo>
                    <a:pt x="1304" y="5166"/>
                  </a:lnTo>
                  <a:lnTo>
                    <a:pt x="1304" y="5187"/>
                  </a:lnTo>
                  <a:lnTo>
                    <a:pt x="1305" y="5217"/>
                  </a:lnTo>
                  <a:lnTo>
                    <a:pt x="1305" y="5233"/>
                  </a:lnTo>
                  <a:lnTo>
                    <a:pt x="1305" y="5245"/>
                  </a:lnTo>
                  <a:lnTo>
                    <a:pt x="1304" y="5257"/>
                  </a:lnTo>
                  <a:lnTo>
                    <a:pt x="1302" y="5264"/>
                  </a:lnTo>
                  <a:lnTo>
                    <a:pt x="1298" y="5268"/>
                  </a:lnTo>
                  <a:lnTo>
                    <a:pt x="1294" y="5271"/>
                  </a:lnTo>
                  <a:lnTo>
                    <a:pt x="1289" y="5275"/>
                  </a:lnTo>
                  <a:lnTo>
                    <a:pt x="1283" y="5277"/>
                  </a:lnTo>
                  <a:lnTo>
                    <a:pt x="1278" y="5278"/>
                  </a:lnTo>
                  <a:lnTo>
                    <a:pt x="1273" y="5277"/>
                  </a:lnTo>
                  <a:lnTo>
                    <a:pt x="1268" y="5274"/>
                  </a:lnTo>
                  <a:lnTo>
                    <a:pt x="1264" y="5270"/>
                  </a:lnTo>
                  <a:lnTo>
                    <a:pt x="1260" y="5261"/>
                  </a:lnTo>
                  <a:lnTo>
                    <a:pt x="1255" y="5245"/>
                  </a:lnTo>
                  <a:lnTo>
                    <a:pt x="1254" y="5238"/>
                  </a:lnTo>
                  <a:lnTo>
                    <a:pt x="1251" y="5231"/>
                  </a:lnTo>
                  <a:lnTo>
                    <a:pt x="1248" y="5227"/>
                  </a:lnTo>
                  <a:lnTo>
                    <a:pt x="1246" y="5226"/>
                  </a:lnTo>
                  <a:lnTo>
                    <a:pt x="1242" y="5239"/>
                  </a:lnTo>
                  <a:lnTo>
                    <a:pt x="1237" y="5251"/>
                  </a:lnTo>
                  <a:lnTo>
                    <a:pt x="1230" y="5264"/>
                  </a:lnTo>
                  <a:lnTo>
                    <a:pt x="1225" y="5277"/>
                  </a:lnTo>
                  <a:lnTo>
                    <a:pt x="1224" y="5282"/>
                  </a:lnTo>
                  <a:lnTo>
                    <a:pt x="1225" y="5288"/>
                  </a:lnTo>
                  <a:lnTo>
                    <a:pt x="1228" y="5295"/>
                  </a:lnTo>
                  <a:lnTo>
                    <a:pt x="1230" y="5302"/>
                  </a:lnTo>
                  <a:lnTo>
                    <a:pt x="1234" y="5310"/>
                  </a:lnTo>
                  <a:lnTo>
                    <a:pt x="1237" y="5318"/>
                  </a:lnTo>
                  <a:lnTo>
                    <a:pt x="1239" y="5326"/>
                  </a:lnTo>
                  <a:lnTo>
                    <a:pt x="1239" y="5334"/>
                  </a:lnTo>
                  <a:lnTo>
                    <a:pt x="1239" y="5350"/>
                  </a:lnTo>
                  <a:lnTo>
                    <a:pt x="1237" y="5365"/>
                  </a:lnTo>
                  <a:lnTo>
                    <a:pt x="1234" y="5378"/>
                  </a:lnTo>
                  <a:lnTo>
                    <a:pt x="1230" y="5388"/>
                  </a:lnTo>
                  <a:lnTo>
                    <a:pt x="1217" y="5407"/>
                  </a:lnTo>
                  <a:lnTo>
                    <a:pt x="1199" y="5431"/>
                  </a:lnTo>
                  <a:lnTo>
                    <a:pt x="1195" y="5439"/>
                  </a:lnTo>
                  <a:lnTo>
                    <a:pt x="1193" y="5446"/>
                  </a:lnTo>
                  <a:lnTo>
                    <a:pt x="1190" y="5454"/>
                  </a:lnTo>
                  <a:lnTo>
                    <a:pt x="1190" y="5462"/>
                  </a:lnTo>
                  <a:lnTo>
                    <a:pt x="1190" y="5477"/>
                  </a:lnTo>
                  <a:lnTo>
                    <a:pt x="1190" y="5493"/>
                  </a:lnTo>
                  <a:lnTo>
                    <a:pt x="1190" y="5501"/>
                  </a:lnTo>
                  <a:lnTo>
                    <a:pt x="1190" y="5507"/>
                  </a:lnTo>
                  <a:lnTo>
                    <a:pt x="1188" y="5512"/>
                  </a:lnTo>
                  <a:lnTo>
                    <a:pt x="1185" y="5516"/>
                  </a:lnTo>
                  <a:lnTo>
                    <a:pt x="1180" y="5520"/>
                  </a:lnTo>
                  <a:lnTo>
                    <a:pt x="1175" y="5523"/>
                  </a:lnTo>
                  <a:lnTo>
                    <a:pt x="1166" y="5523"/>
                  </a:lnTo>
                  <a:lnTo>
                    <a:pt x="1155" y="5523"/>
                  </a:lnTo>
                  <a:lnTo>
                    <a:pt x="1134" y="5521"/>
                  </a:lnTo>
                  <a:lnTo>
                    <a:pt x="1105" y="5521"/>
                  </a:lnTo>
                  <a:lnTo>
                    <a:pt x="1090" y="5520"/>
                  </a:lnTo>
                  <a:lnTo>
                    <a:pt x="1079" y="5519"/>
                  </a:lnTo>
                  <a:lnTo>
                    <a:pt x="1074" y="5518"/>
                  </a:lnTo>
                  <a:lnTo>
                    <a:pt x="1070" y="5516"/>
                  </a:lnTo>
                  <a:lnTo>
                    <a:pt x="1067" y="5514"/>
                  </a:lnTo>
                  <a:lnTo>
                    <a:pt x="1067" y="5511"/>
                  </a:lnTo>
                  <a:lnTo>
                    <a:pt x="1068" y="5499"/>
                  </a:lnTo>
                  <a:lnTo>
                    <a:pt x="1071" y="5485"/>
                  </a:lnTo>
                  <a:lnTo>
                    <a:pt x="1071" y="5480"/>
                  </a:lnTo>
                  <a:lnTo>
                    <a:pt x="1070" y="5473"/>
                  </a:lnTo>
                  <a:lnTo>
                    <a:pt x="1067" y="5468"/>
                  </a:lnTo>
                  <a:lnTo>
                    <a:pt x="1062" y="5463"/>
                  </a:lnTo>
                  <a:lnTo>
                    <a:pt x="1057" y="5462"/>
                  </a:lnTo>
                  <a:lnTo>
                    <a:pt x="1050" y="5462"/>
                  </a:lnTo>
                  <a:lnTo>
                    <a:pt x="1042" y="5462"/>
                  </a:lnTo>
                  <a:lnTo>
                    <a:pt x="1033" y="5463"/>
                  </a:lnTo>
                  <a:lnTo>
                    <a:pt x="1017" y="5466"/>
                  </a:lnTo>
                  <a:lnTo>
                    <a:pt x="1004" y="5468"/>
                  </a:lnTo>
                  <a:lnTo>
                    <a:pt x="1007" y="5472"/>
                  </a:lnTo>
                  <a:lnTo>
                    <a:pt x="1011" y="5477"/>
                  </a:lnTo>
                  <a:lnTo>
                    <a:pt x="1014" y="5483"/>
                  </a:lnTo>
                  <a:lnTo>
                    <a:pt x="1015" y="5488"/>
                  </a:lnTo>
                  <a:lnTo>
                    <a:pt x="1017" y="5493"/>
                  </a:lnTo>
                  <a:lnTo>
                    <a:pt x="1017" y="5499"/>
                  </a:lnTo>
                  <a:lnTo>
                    <a:pt x="1015" y="5505"/>
                  </a:lnTo>
                  <a:lnTo>
                    <a:pt x="1014" y="5511"/>
                  </a:lnTo>
                  <a:lnTo>
                    <a:pt x="1011" y="5516"/>
                  </a:lnTo>
                  <a:lnTo>
                    <a:pt x="1009" y="5523"/>
                  </a:lnTo>
                  <a:lnTo>
                    <a:pt x="1006" y="5528"/>
                  </a:lnTo>
                  <a:lnTo>
                    <a:pt x="1002" y="5532"/>
                  </a:lnTo>
                  <a:lnTo>
                    <a:pt x="997" y="5536"/>
                  </a:lnTo>
                  <a:lnTo>
                    <a:pt x="993" y="5540"/>
                  </a:lnTo>
                  <a:lnTo>
                    <a:pt x="988" y="5542"/>
                  </a:lnTo>
                  <a:lnTo>
                    <a:pt x="983" y="5543"/>
                  </a:lnTo>
                  <a:lnTo>
                    <a:pt x="974" y="5546"/>
                  </a:lnTo>
                  <a:lnTo>
                    <a:pt x="967" y="5550"/>
                  </a:lnTo>
                  <a:lnTo>
                    <a:pt x="962" y="5554"/>
                  </a:lnTo>
                  <a:lnTo>
                    <a:pt x="958" y="5558"/>
                  </a:lnTo>
                  <a:lnTo>
                    <a:pt x="953" y="5567"/>
                  </a:lnTo>
                  <a:lnTo>
                    <a:pt x="949" y="5576"/>
                  </a:lnTo>
                  <a:lnTo>
                    <a:pt x="947" y="5585"/>
                  </a:lnTo>
                  <a:lnTo>
                    <a:pt x="941" y="5594"/>
                  </a:lnTo>
                  <a:lnTo>
                    <a:pt x="938" y="5598"/>
                  </a:lnTo>
                  <a:lnTo>
                    <a:pt x="934" y="5600"/>
                  </a:lnTo>
                  <a:lnTo>
                    <a:pt x="927" y="5603"/>
                  </a:lnTo>
                  <a:lnTo>
                    <a:pt x="921" y="5604"/>
                  </a:lnTo>
                  <a:lnTo>
                    <a:pt x="904" y="5604"/>
                  </a:lnTo>
                  <a:lnTo>
                    <a:pt x="887" y="5604"/>
                  </a:lnTo>
                  <a:lnTo>
                    <a:pt x="883" y="5604"/>
                  </a:lnTo>
                  <a:lnTo>
                    <a:pt x="879" y="5604"/>
                  </a:lnTo>
                  <a:lnTo>
                    <a:pt x="878" y="5606"/>
                  </a:lnTo>
                  <a:lnTo>
                    <a:pt x="877" y="5608"/>
                  </a:lnTo>
                  <a:lnTo>
                    <a:pt x="875" y="5611"/>
                  </a:lnTo>
                  <a:lnTo>
                    <a:pt x="877" y="5613"/>
                  </a:lnTo>
                  <a:lnTo>
                    <a:pt x="879" y="5617"/>
                  </a:lnTo>
                  <a:lnTo>
                    <a:pt x="883" y="5622"/>
                  </a:lnTo>
                  <a:lnTo>
                    <a:pt x="887" y="5628"/>
                  </a:lnTo>
                  <a:lnTo>
                    <a:pt x="888" y="5633"/>
                  </a:lnTo>
                  <a:lnTo>
                    <a:pt x="888" y="5638"/>
                  </a:lnTo>
                  <a:lnTo>
                    <a:pt x="887" y="5642"/>
                  </a:lnTo>
                  <a:lnTo>
                    <a:pt x="884" y="5647"/>
                  </a:lnTo>
                  <a:lnTo>
                    <a:pt x="882" y="5651"/>
                  </a:lnTo>
                  <a:lnTo>
                    <a:pt x="877" y="5655"/>
                  </a:lnTo>
                  <a:lnTo>
                    <a:pt x="871" y="5660"/>
                  </a:lnTo>
                  <a:lnTo>
                    <a:pt x="847" y="5674"/>
                  </a:lnTo>
                  <a:lnTo>
                    <a:pt x="824" y="5685"/>
                  </a:lnTo>
                  <a:lnTo>
                    <a:pt x="816" y="5689"/>
                  </a:lnTo>
                  <a:lnTo>
                    <a:pt x="808" y="5695"/>
                  </a:lnTo>
                  <a:lnTo>
                    <a:pt x="800" y="5701"/>
                  </a:lnTo>
                  <a:lnTo>
                    <a:pt x="791" y="5709"/>
                  </a:lnTo>
                  <a:lnTo>
                    <a:pt x="774" y="5726"/>
                  </a:lnTo>
                  <a:lnTo>
                    <a:pt x="756" y="5744"/>
                  </a:lnTo>
                  <a:lnTo>
                    <a:pt x="738" y="5761"/>
                  </a:lnTo>
                  <a:lnTo>
                    <a:pt x="721" y="5777"/>
                  </a:lnTo>
                  <a:lnTo>
                    <a:pt x="713" y="5782"/>
                  </a:lnTo>
                  <a:lnTo>
                    <a:pt x="704" y="5786"/>
                  </a:lnTo>
                  <a:lnTo>
                    <a:pt x="698" y="5790"/>
                  </a:lnTo>
                  <a:lnTo>
                    <a:pt x="690" y="5790"/>
                  </a:lnTo>
                  <a:lnTo>
                    <a:pt x="677" y="5804"/>
                  </a:lnTo>
                  <a:lnTo>
                    <a:pt x="658" y="5822"/>
                  </a:lnTo>
                  <a:lnTo>
                    <a:pt x="638" y="5837"/>
                  </a:lnTo>
                  <a:lnTo>
                    <a:pt x="623" y="5849"/>
                  </a:lnTo>
                  <a:lnTo>
                    <a:pt x="619" y="5850"/>
                  </a:lnTo>
                  <a:lnTo>
                    <a:pt x="615" y="5852"/>
                  </a:lnTo>
                  <a:lnTo>
                    <a:pt x="611" y="5852"/>
                  </a:lnTo>
                  <a:lnTo>
                    <a:pt x="608" y="5850"/>
                  </a:lnTo>
                  <a:lnTo>
                    <a:pt x="602" y="5847"/>
                  </a:lnTo>
                  <a:lnTo>
                    <a:pt x="597" y="5841"/>
                  </a:lnTo>
                  <a:lnTo>
                    <a:pt x="589" y="5828"/>
                  </a:lnTo>
                  <a:lnTo>
                    <a:pt x="580" y="5819"/>
                  </a:lnTo>
                  <a:lnTo>
                    <a:pt x="572" y="5817"/>
                  </a:lnTo>
                  <a:lnTo>
                    <a:pt x="566" y="5815"/>
                  </a:lnTo>
                  <a:lnTo>
                    <a:pt x="558" y="5817"/>
                  </a:lnTo>
                  <a:lnTo>
                    <a:pt x="551" y="5819"/>
                  </a:lnTo>
                  <a:lnTo>
                    <a:pt x="536" y="5827"/>
                  </a:lnTo>
                  <a:lnTo>
                    <a:pt x="520" y="5837"/>
                  </a:lnTo>
                  <a:lnTo>
                    <a:pt x="506" y="5850"/>
                  </a:lnTo>
                  <a:lnTo>
                    <a:pt x="491" y="5861"/>
                  </a:lnTo>
                  <a:lnTo>
                    <a:pt x="483" y="5866"/>
                  </a:lnTo>
                  <a:lnTo>
                    <a:pt x="475" y="5870"/>
                  </a:lnTo>
                  <a:lnTo>
                    <a:pt x="467" y="5872"/>
                  </a:lnTo>
                  <a:lnTo>
                    <a:pt x="459" y="5872"/>
                  </a:lnTo>
                  <a:lnTo>
                    <a:pt x="449" y="5872"/>
                  </a:lnTo>
                  <a:lnTo>
                    <a:pt x="439" y="5869"/>
                  </a:lnTo>
                  <a:lnTo>
                    <a:pt x="430" y="5863"/>
                  </a:lnTo>
                  <a:lnTo>
                    <a:pt x="421" y="5858"/>
                  </a:lnTo>
                  <a:lnTo>
                    <a:pt x="412" y="5852"/>
                  </a:lnTo>
                  <a:lnTo>
                    <a:pt x="404" y="5848"/>
                  </a:lnTo>
                  <a:lnTo>
                    <a:pt x="400" y="5847"/>
                  </a:lnTo>
                  <a:lnTo>
                    <a:pt x="395" y="5845"/>
                  </a:lnTo>
                  <a:lnTo>
                    <a:pt x="391" y="5844"/>
                  </a:lnTo>
                  <a:lnTo>
                    <a:pt x="387" y="5845"/>
                  </a:lnTo>
                  <a:lnTo>
                    <a:pt x="374" y="5848"/>
                  </a:lnTo>
                  <a:lnTo>
                    <a:pt x="365" y="5849"/>
                  </a:lnTo>
                  <a:lnTo>
                    <a:pt x="361" y="5849"/>
                  </a:lnTo>
                  <a:lnTo>
                    <a:pt x="356" y="5847"/>
                  </a:lnTo>
                  <a:lnTo>
                    <a:pt x="351" y="5843"/>
                  </a:lnTo>
                  <a:lnTo>
                    <a:pt x="345" y="5837"/>
                  </a:lnTo>
                  <a:lnTo>
                    <a:pt x="338" y="5828"/>
                  </a:lnTo>
                  <a:lnTo>
                    <a:pt x="330" y="5818"/>
                  </a:lnTo>
                  <a:lnTo>
                    <a:pt x="326" y="5814"/>
                  </a:lnTo>
                  <a:lnTo>
                    <a:pt x="321" y="5810"/>
                  </a:lnTo>
                  <a:lnTo>
                    <a:pt x="317" y="5806"/>
                  </a:lnTo>
                  <a:lnTo>
                    <a:pt x="312" y="5804"/>
                  </a:lnTo>
                  <a:lnTo>
                    <a:pt x="300" y="5801"/>
                  </a:lnTo>
                  <a:lnTo>
                    <a:pt x="291" y="5801"/>
                  </a:lnTo>
                  <a:lnTo>
                    <a:pt x="283" y="5803"/>
                  </a:lnTo>
                  <a:lnTo>
                    <a:pt x="277" y="5806"/>
                  </a:lnTo>
                  <a:lnTo>
                    <a:pt x="269" y="5809"/>
                  </a:lnTo>
                  <a:lnTo>
                    <a:pt x="263" y="5813"/>
                  </a:lnTo>
                  <a:lnTo>
                    <a:pt x="255" y="5815"/>
                  </a:lnTo>
                  <a:lnTo>
                    <a:pt x="244" y="5818"/>
                  </a:lnTo>
                  <a:lnTo>
                    <a:pt x="241" y="5818"/>
                  </a:lnTo>
                  <a:lnTo>
                    <a:pt x="238" y="5818"/>
                  </a:lnTo>
                  <a:lnTo>
                    <a:pt x="234" y="5817"/>
                  </a:lnTo>
                  <a:lnTo>
                    <a:pt x="230" y="5814"/>
                  </a:lnTo>
                  <a:lnTo>
                    <a:pt x="225" y="5809"/>
                  </a:lnTo>
                  <a:lnTo>
                    <a:pt x="220" y="5801"/>
                  </a:lnTo>
                  <a:lnTo>
                    <a:pt x="217" y="5793"/>
                  </a:lnTo>
                  <a:lnTo>
                    <a:pt x="216" y="5786"/>
                  </a:lnTo>
                  <a:lnTo>
                    <a:pt x="217" y="5782"/>
                  </a:lnTo>
                  <a:lnTo>
                    <a:pt x="217" y="5778"/>
                  </a:lnTo>
                  <a:lnTo>
                    <a:pt x="220" y="5774"/>
                  </a:lnTo>
                  <a:lnTo>
                    <a:pt x="222" y="5771"/>
                  </a:lnTo>
                  <a:lnTo>
                    <a:pt x="229" y="5766"/>
                  </a:lnTo>
                  <a:lnTo>
                    <a:pt x="237" y="5762"/>
                  </a:lnTo>
                  <a:lnTo>
                    <a:pt x="244" y="5758"/>
                  </a:lnTo>
                  <a:lnTo>
                    <a:pt x="252" y="5756"/>
                  </a:lnTo>
                  <a:lnTo>
                    <a:pt x="268" y="5752"/>
                  </a:lnTo>
                  <a:lnTo>
                    <a:pt x="282" y="5744"/>
                  </a:lnTo>
                  <a:lnTo>
                    <a:pt x="286" y="5740"/>
                  </a:lnTo>
                  <a:lnTo>
                    <a:pt x="290" y="5738"/>
                  </a:lnTo>
                  <a:lnTo>
                    <a:pt x="291" y="5734"/>
                  </a:lnTo>
                  <a:lnTo>
                    <a:pt x="291" y="5731"/>
                  </a:lnTo>
                  <a:lnTo>
                    <a:pt x="290" y="5729"/>
                  </a:lnTo>
                  <a:lnTo>
                    <a:pt x="288" y="5726"/>
                  </a:lnTo>
                  <a:lnTo>
                    <a:pt x="285" y="5723"/>
                  </a:lnTo>
                  <a:lnTo>
                    <a:pt x="282" y="5721"/>
                  </a:lnTo>
                  <a:lnTo>
                    <a:pt x="264" y="5714"/>
                  </a:lnTo>
                  <a:lnTo>
                    <a:pt x="247" y="5711"/>
                  </a:lnTo>
                  <a:lnTo>
                    <a:pt x="237" y="5707"/>
                  </a:lnTo>
                  <a:lnTo>
                    <a:pt x="226" y="5701"/>
                  </a:lnTo>
                  <a:lnTo>
                    <a:pt x="215" y="5695"/>
                  </a:lnTo>
                  <a:lnTo>
                    <a:pt x="204" y="5687"/>
                  </a:lnTo>
                  <a:lnTo>
                    <a:pt x="185" y="5670"/>
                  </a:lnTo>
                  <a:lnTo>
                    <a:pt x="168" y="5654"/>
                  </a:lnTo>
                  <a:lnTo>
                    <a:pt x="156" y="5641"/>
                  </a:lnTo>
                  <a:lnTo>
                    <a:pt x="143" y="5629"/>
                  </a:lnTo>
                  <a:lnTo>
                    <a:pt x="129" y="5617"/>
                  </a:lnTo>
                  <a:lnTo>
                    <a:pt x="116" y="5606"/>
                  </a:lnTo>
                  <a:lnTo>
                    <a:pt x="102" y="5595"/>
                  </a:lnTo>
                  <a:lnTo>
                    <a:pt x="89" y="5584"/>
                  </a:lnTo>
                  <a:lnTo>
                    <a:pt x="76" y="5572"/>
                  </a:lnTo>
                  <a:lnTo>
                    <a:pt x="64" y="5559"/>
                  </a:lnTo>
                  <a:lnTo>
                    <a:pt x="59" y="5547"/>
                  </a:lnTo>
                  <a:lnTo>
                    <a:pt x="55" y="5536"/>
                  </a:lnTo>
                  <a:lnTo>
                    <a:pt x="53" y="5523"/>
                  </a:lnTo>
                  <a:lnTo>
                    <a:pt x="50" y="5510"/>
                  </a:lnTo>
                  <a:lnTo>
                    <a:pt x="46" y="5484"/>
                  </a:lnTo>
                  <a:lnTo>
                    <a:pt x="45" y="5458"/>
                  </a:lnTo>
                  <a:lnTo>
                    <a:pt x="45" y="5431"/>
                  </a:lnTo>
                  <a:lnTo>
                    <a:pt x="48" y="5404"/>
                  </a:lnTo>
                  <a:lnTo>
                    <a:pt x="51" y="5379"/>
                  </a:lnTo>
                  <a:lnTo>
                    <a:pt x="58" y="5354"/>
                  </a:lnTo>
                  <a:lnTo>
                    <a:pt x="62" y="5345"/>
                  </a:lnTo>
                  <a:lnTo>
                    <a:pt x="66" y="5340"/>
                  </a:lnTo>
                  <a:lnTo>
                    <a:pt x="71" y="5336"/>
                  </a:lnTo>
                  <a:lnTo>
                    <a:pt x="75" y="5335"/>
                  </a:lnTo>
                  <a:lnTo>
                    <a:pt x="81" y="5336"/>
                  </a:lnTo>
                  <a:lnTo>
                    <a:pt x="86" y="5339"/>
                  </a:lnTo>
                  <a:lnTo>
                    <a:pt x="92" y="5343"/>
                  </a:lnTo>
                  <a:lnTo>
                    <a:pt x="97" y="5347"/>
                  </a:lnTo>
                  <a:lnTo>
                    <a:pt x="117" y="5372"/>
                  </a:lnTo>
                  <a:lnTo>
                    <a:pt x="132" y="5389"/>
                  </a:lnTo>
                  <a:lnTo>
                    <a:pt x="151" y="5406"/>
                  </a:lnTo>
                  <a:lnTo>
                    <a:pt x="165" y="5418"/>
                  </a:lnTo>
                  <a:lnTo>
                    <a:pt x="171" y="5422"/>
                  </a:lnTo>
                  <a:lnTo>
                    <a:pt x="176" y="5424"/>
                  </a:lnTo>
                  <a:lnTo>
                    <a:pt x="180" y="5424"/>
                  </a:lnTo>
                  <a:lnTo>
                    <a:pt x="184" y="5424"/>
                  </a:lnTo>
                  <a:lnTo>
                    <a:pt x="185" y="5424"/>
                  </a:lnTo>
                  <a:lnTo>
                    <a:pt x="187" y="5422"/>
                  </a:lnTo>
                  <a:lnTo>
                    <a:pt x="189" y="5419"/>
                  </a:lnTo>
                  <a:lnTo>
                    <a:pt x="189" y="5415"/>
                  </a:lnTo>
                  <a:lnTo>
                    <a:pt x="190" y="5406"/>
                  </a:lnTo>
                  <a:lnTo>
                    <a:pt x="189" y="5393"/>
                  </a:lnTo>
                  <a:lnTo>
                    <a:pt x="186" y="5365"/>
                  </a:lnTo>
                  <a:lnTo>
                    <a:pt x="186" y="5332"/>
                  </a:lnTo>
                  <a:lnTo>
                    <a:pt x="189" y="5317"/>
                  </a:lnTo>
                  <a:lnTo>
                    <a:pt x="193" y="5302"/>
                  </a:lnTo>
                  <a:lnTo>
                    <a:pt x="196" y="5296"/>
                  </a:lnTo>
                  <a:lnTo>
                    <a:pt x="200" y="5290"/>
                  </a:lnTo>
                  <a:lnTo>
                    <a:pt x="206" y="5284"/>
                  </a:lnTo>
                  <a:lnTo>
                    <a:pt x="211" y="5279"/>
                  </a:lnTo>
                  <a:lnTo>
                    <a:pt x="222" y="5274"/>
                  </a:lnTo>
                  <a:lnTo>
                    <a:pt x="237" y="5266"/>
                  </a:lnTo>
                  <a:lnTo>
                    <a:pt x="242" y="5262"/>
                  </a:lnTo>
                  <a:lnTo>
                    <a:pt x="244" y="5257"/>
                  </a:lnTo>
                  <a:lnTo>
                    <a:pt x="246" y="5255"/>
                  </a:lnTo>
                  <a:lnTo>
                    <a:pt x="244" y="5252"/>
                  </a:lnTo>
                  <a:lnTo>
                    <a:pt x="242" y="5249"/>
                  </a:lnTo>
                  <a:lnTo>
                    <a:pt x="239" y="5247"/>
                  </a:lnTo>
                  <a:lnTo>
                    <a:pt x="230" y="5238"/>
                  </a:lnTo>
                  <a:lnTo>
                    <a:pt x="224" y="5230"/>
                  </a:lnTo>
                  <a:lnTo>
                    <a:pt x="221" y="5227"/>
                  </a:lnTo>
                  <a:lnTo>
                    <a:pt x="220" y="5223"/>
                  </a:lnTo>
                  <a:lnTo>
                    <a:pt x="220" y="5220"/>
                  </a:lnTo>
                  <a:lnTo>
                    <a:pt x="220" y="5217"/>
                  </a:lnTo>
                  <a:lnTo>
                    <a:pt x="222" y="5211"/>
                  </a:lnTo>
                  <a:lnTo>
                    <a:pt x="228" y="5203"/>
                  </a:lnTo>
                  <a:lnTo>
                    <a:pt x="235" y="5195"/>
                  </a:lnTo>
                  <a:lnTo>
                    <a:pt x="246" y="5187"/>
                  </a:lnTo>
                  <a:lnTo>
                    <a:pt x="263" y="5176"/>
                  </a:lnTo>
                  <a:lnTo>
                    <a:pt x="285" y="5160"/>
                  </a:lnTo>
                  <a:lnTo>
                    <a:pt x="295" y="5151"/>
                  </a:lnTo>
                  <a:lnTo>
                    <a:pt x="304" y="5143"/>
                  </a:lnTo>
                  <a:lnTo>
                    <a:pt x="308" y="5139"/>
                  </a:lnTo>
                  <a:lnTo>
                    <a:pt x="310" y="5135"/>
                  </a:lnTo>
                  <a:lnTo>
                    <a:pt x="312" y="5131"/>
                  </a:lnTo>
                  <a:lnTo>
                    <a:pt x="313" y="5129"/>
                  </a:lnTo>
                  <a:lnTo>
                    <a:pt x="296" y="5126"/>
                  </a:lnTo>
                  <a:lnTo>
                    <a:pt x="283" y="5122"/>
                  </a:lnTo>
                  <a:lnTo>
                    <a:pt x="281" y="5122"/>
                  </a:lnTo>
                  <a:lnTo>
                    <a:pt x="277" y="5124"/>
                  </a:lnTo>
                  <a:lnTo>
                    <a:pt x="274" y="5125"/>
                  </a:lnTo>
                  <a:lnTo>
                    <a:pt x="270" y="5128"/>
                  </a:lnTo>
                  <a:lnTo>
                    <a:pt x="263" y="5135"/>
                  </a:lnTo>
                  <a:lnTo>
                    <a:pt x="253" y="5148"/>
                  </a:lnTo>
                  <a:lnTo>
                    <a:pt x="248" y="5156"/>
                  </a:lnTo>
                  <a:lnTo>
                    <a:pt x="241" y="5165"/>
                  </a:lnTo>
                  <a:lnTo>
                    <a:pt x="230" y="5174"/>
                  </a:lnTo>
                  <a:lnTo>
                    <a:pt x="221" y="5181"/>
                  </a:lnTo>
                  <a:lnTo>
                    <a:pt x="216" y="5182"/>
                  </a:lnTo>
                  <a:lnTo>
                    <a:pt x="212" y="5183"/>
                  </a:lnTo>
                  <a:lnTo>
                    <a:pt x="208" y="5183"/>
                  </a:lnTo>
                  <a:lnTo>
                    <a:pt x="206" y="5181"/>
                  </a:lnTo>
                  <a:lnTo>
                    <a:pt x="204" y="5178"/>
                  </a:lnTo>
                  <a:lnTo>
                    <a:pt x="203" y="5173"/>
                  </a:lnTo>
                  <a:lnTo>
                    <a:pt x="204" y="5166"/>
                  </a:lnTo>
                  <a:lnTo>
                    <a:pt x="206" y="5157"/>
                  </a:lnTo>
                  <a:lnTo>
                    <a:pt x="208" y="5147"/>
                  </a:lnTo>
                  <a:lnTo>
                    <a:pt x="207" y="5141"/>
                  </a:lnTo>
                  <a:lnTo>
                    <a:pt x="206" y="5138"/>
                  </a:lnTo>
                  <a:lnTo>
                    <a:pt x="204" y="5137"/>
                  </a:lnTo>
                  <a:lnTo>
                    <a:pt x="203" y="5135"/>
                  </a:lnTo>
                  <a:lnTo>
                    <a:pt x="200" y="5135"/>
                  </a:lnTo>
                  <a:lnTo>
                    <a:pt x="195" y="5135"/>
                  </a:lnTo>
                  <a:lnTo>
                    <a:pt x="190" y="5139"/>
                  </a:lnTo>
                  <a:lnTo>
                    <a:pt x="185" y="5144"/>
                  </a:lnTo>
                  <a:lnTo>
                    <a:pt x="180" y="5152"/>
                  </a:lnTo>
                  <a:lnTo>
                    <a:pt x="172" y="5173"/>
                  </a:lnTo>
                  <a:lnTo>
                    <a:pt x="164" y="5194"/>
                  </a:lnTo>
                  <a:lnTo>
                    <a:pt x="162" y="5198"/>
                  </a:lnTo>
                  <a:lnTo>
                    <a:pt x="159" y="5200"/>
                  </a:lnTo>
                  <a:lnTo>
                    <a:pt x="158" y="5203"/>
                  </a:lnTo>
                  <a:lnTo>
                    <a:pt x="154" y="5203"/>
                  </a:lnTo>
                  <a:lnTo>
                    <a:pt x="151" y="5201"/>
                  </a:lnTo>
                  <a:lnTo>
                    <a:pt x="147" y="5200"/>
                  </a:lnTo>
                  <a:lnTo>
                    <a:pt x="143" y="5195"/>
                  </a:lnTo>
                  <a:lnTo>
                    <a:pt x="138" y="5190"/>
                  </a:lnTo>
                  <a:lnTo>
                    <a:pt x="130" y="5179"/>
                  </a:lnTo>
                  <a:lnTo>
                    <a:pt x="124" y="5173"/>
                  </a:lnTo>
                  <a:lnTo>
                    <a:pt x="119" y="5169"/>
                  </a:lnTo>
                  <a:lnTo>
                    <a:pt x="115" y="5169"/>
                  </a:lnTo>
                  <a:lnTo>
                    <a:pt x="111" y="5170"/>
                  </a:lnTo>
                  <a:lnTo>
                    <a:pt x="107" y="5173"/>
                  </a:lnTo>
                  <a:lnTo>
                    <a:pt x="105" y="5177"/>
                  </a:lnTo>
                  <a:lnTo>
                    <a:pt x="102" y="5182"/>
                  </a:lnTo>
                  <a:lnTo>
                    <a:pt x="97" y="5194"/>
                  </a:lnTo>
                  <a:lnTo>
                    <a:pt x="90" y="5204"/>
                  </a:lnTo>
                  <a:lnTo>
                    <a:pt x="85" y="5207"/>
                  </a:lnTo>
                  <a:lnTo>
                    <a:pt x="81" y="5208"/>
                  </a:lnTo>
                  <a:lnTo>
                    <a:pt x="75" y="5208"/>
                  </a:lnTo>
                  <a:lnTo>
                    <a:pt x="68" y="5205"/>
                  </a:lnTo>
                  <a:lnTo>
                    <a:pt x="63" y="5201"/>
                  </a:lnTo>
                  <a:lnTo>
                    <a:pt x="60" y="5195"/>
                  </a:lnTo>
                  <a:lnTo>
                    <a:pt x="57" y="5187"/>
                  </a:lnTo>
                  <a:lnTo>
                    <a:pt x="54" y="5178"/>
                  </a:lnTo>
                  <a:lnTo>
                    <a:pt x="51" y="5156"/>
                  </a:lnTo>
                  <a:lnTo>
                    <a:pt x="50" y="5131"/>
                  </a:lnTo>
                  <a:lnTo>
                    <a:pt x="50" y="5107"/>
                  </a:lnTo>
                  <a:lnTo>
                    <a:pt x="53" y="5084"/>
                  </a:lnTo>
                  <a:lnTo>
                    <a:pt x="54" y="5073"/>
                  </a:lnTo>
                  <a:lnTo>
                    <a:pt x="57" y="5064"/>
                  </a:lnTo>
                  <a:lnTo>
                    <a:pt x="59" y="5056"/>
                  </a:lnTo>
                  <a:lnTo>
                    <a:pt x="62" y="5051"/>
                  </a:lnTo>
                  <a:lnTo>
                    <a:pt x="66" y="5046"/>
                  </a:lnTo>
                  <a:lnTo>
                    <a:pt x="72" y="5042"/>
                  </a:lnTo>
                  <a:lnTo>
                    <a:pt x="79" y="5038"/>
                  </a:lnTo>
                  <a:lnTo>
                    <a:pt x="86" y="5034"/>
                  </a:lnTo>
                  <a:lnTo>
                    <a:pt x="103" y="5028"/>
                  </a:lnTo>
                  <a:lnTo>
                    <a:pt x="117" y="5020"/>
                  </a:lnTo>
                  <a:lnTo>
                    <a:pt x="120" y="5024"/>
                  </a:lnTo>
                  <a:lnTo>
                    <a:pt x="121" y="5029"/>
                  </a:lnTo>
                  <a:lnTo>
                    <a:pt x="121" y="5034"/>
                  </a:lnTo>
                  <a:lnTo>
                    <a:pt x="121" y="5040"/>
                  </a:lnTo>
                  <a:lnTo>
                    <a:pt x="117" y="5050"/>
                  </a:lnTo>
                  <a:lnTo>
                    <a:pt x="114" y="5060"/>
                  </a:lnTo>
                  <a:lnTo>
                    <a:pt x="108" y="5072"/>
                  </a:lnTo>
                  <a:lnTo>
                    <a:pt x="105" y="5081"/>
                  </a:lnTo>
                  <a:lnTo>
                    <a:pt x="103" y="5086"/>
                  </a:lnTo>
                  <a:lnTo>
                    <a:pt x="103" y="5090"/>
                  </a:lnTo>
                  <a:lnTo>
                    <a:pt x="103" y="5094"/>
                  </a:lnTo>
                  <a:lnTo>
                    <a:pt x="105" y="5098"/>
                  </a:lnTo>
                  <a:lnTo>
                    <a:pt x="108" y="5100"/>
                  </a:lnTo>
                  <a:lnTo>
                    <a:pt x="111" y="5103"/>
                  </a:lnTo>
                  <a:lnTo>
                    <a:pt x="115" y="5103"/>
                  </a:lnTo>
                  <a:lnTo>
                    <a:pt x="119" y="5103"/>
                  </a:lnTo>
                  <a:lnTo>
                    <a:pt x="125" y="5099"/>
                  </a:lnTo>
                  <a:lnTo>
                    <a:pt x="133" y="5091"/>
                  </a:lnTo>
                  <a:lnTo>
                    <a:pt x="146" y="5074"/>
                  </a:lnTo>
                  <a:lnTo>
                    <a:pt x="155" y="5062"/>
                  </a:lnTo>
                  <a:lnTo>
                    <a:pt x="160" y="5058"/>
                  </a:lnTo>
                  <a:lnTo>
                    <a:pt x="165" y="5056"/>
                  </a:lnTo>
                  <a:lnTo>
                    <a:pt x="171" y="5056"/>
                  </a:lnTo>
                  <a:lnTo>
                    <a:pt x="176" y="5056"/>
                  </a:lnTo>
                  <a:lnTo>
                    <a:pt x="181" y="5056"/>
                  </a:lnTo>
                  <a:lnTo>
                    <a:pt x="186" y="5056"/>
                  </a:lnTo>
                  <a:lnTo>
                    <a:pt x="190" y="5054"/>
                  </a:lnTo>
                  <a:lnTo>
                    <a:pt x="194" y="5049"/>
                  </a:lnTo>
                  <a:lnTo>
                    <a:pt x="198" y="5043"/>
                  </a:lnTo>
                  <a:lnTo>
                    <a:pt x="200" y="5038"/>
                  </a:lnTo>
                  <a:lnTo>
                    <a:pt x="204" y="5034"/>
                  </a:lnTo>
                  <a:lnTo>
                    <a:pt x="208" y="5032"/>
                  </a:lnTo>
                  <a:lnTo>
                    <a:pt x="216" y="5028"/>
                  </a:lnTo>
                  <a:lnTo>
                    <a:pt x="225" y="5027"/>
                  </a:lnTo>
                  <a:lnTo>
                    <a:pt x="233" y="5027"/>
                  </a:lnTo>
                  <a:lnTo>
                    <a:pt x="242" y="5025"/>
                  </a:lnTo>
                  <a:lnTo>
                    <a:pt x="251" y="5023"/>
                  </a:lnTo>
                  <a:lnTo>
                    <a:pt x="259" y="5019"/>
                  </a:lnTo>
                  <a:lnTo>
                    <a:pt x="264" y="5014"/>
                  </a:lnTo>
                  <a:lnTo>
                    <a:pt x="266" y="5006"/>
                  </a:lnTo>
                  <a:lnTo>
                    <a:pt x="266" y="5002"/>
                  </a:lnTo>
                  <a:lnTo>
                    <a:pt x="265" y="4998"/>
                  </a:lnTo>
                  <a:lnTo>
                    <a:pt x="264" y="4995"/>
                  </a:lnTo>
                  <a:lnTo>
                    <a:pt x="261" y="4994"/>
                  </a:lnTo>
                  <a:lnTo>
                    <a:pt x="261" y="4992"/>
                  </a:lnTo>
                  <a:lnTo>
                    <a:pt x="237" y="4992"/>
                  </a:lnTo>
                  <a:lnTo>
                    <a:pt x="221" y="4989"/>
                  </a:lnTo>
                  <a:lnTo>
                    <a:pt x="216" y="4988"/>
                  </a:lnTo>
                  <a:lnTo>
                    <a:pt x="212" y="4985"/>
                  </a:lnTo>
                  <a:lnTo>
                    <a:pt x="211" y="4983"/>
                  </a:lnTo>
                  <a:lnTo>
                    <a:pt x="209" y="4980"/>
                  </a:lnTo>
                  <a:lnTo>
                    <a:pt x="211" y="4976"/>
                  </a:lnTo>
                  <a:lnTo>
                    <a:pt x="213" y="4972"/>
                  </a:lnTo>
                  <a:lnTo>
                    <a:pt x="216" y="4968"/>
                  </a:lnTo>
                  <a:lnTo>
                    <a:pt x="220" y="4963"/>
                  </a:lnTo>
                  <a:lnTo>
                    <a:pt x="231" y="4951"/>
                  </a:lnTo>
                  <a:lnTo>
                    <a:pt x="244" y="4938"/>
                  </a:lnTo>
                  <a:lnTo>
                    <a:pt x="266" y="4928"/>
                  </a:lnTo>
                  <a:lnTo>
                    <a:pt x="288" y="4915"/>
                  </a:lnTo>
                  <a:lnTo>
                    <a:pt x="309" y="4901"/>
                  </a:lnTo>
                  <a:lnTo>
                    <a:pt x="330" y="4885"/>
                  </a:lnTo>
                  <a:lnTo>
                    <a:pt x="334" y="4883"/>
                  </a:lnTo>
                  <a:lnTo>
                    <a:pt x="335" y="4880"/>
                  </a:lnTo>
                  <a:lnTo>
                    <a:pt x="336" y="4878"/>
                  </a:lnTo>
                  <a:lnTo>
                    <a:pt x="336" y="4875"/>
                  </a:lnTo>
                  <a:lnTo>
                    <a:pt x="333" y="4870"/>
                  </a:lnTo>
                  <a:lnTo>
                    <a:pt x="327" y="4865"/>
                  </a:lnTo>
                  <a:lnTo>
                    <a:pt x="321" y="4861"/>
                  </a:lnTo>
                  <a:lnTo>
                    <a:pt x="314" y="4856"/>
                  </a:lnTo>
                  <a:lnTo>
                    <a:pt x="313" y="4853"/>
                  </a:lnTo>
                  <a:lnTo>
                    <a:pt x="312" y="4849"/>
                  </a:lnTo>
                  <a:lnTo>
                    <a:pt x="310" y="4847"/>
                  </a:lnTo>
                  <a:lnTo>
                    <a:pt x="312" y="4843"/>
                  </a:lnTo>
                  <a:lnTo>
                    <a:pt x="317" y="4834"/>
                  </a:lnTo>
                  <a:lnTo>
                    <a:pt x="326" y="4822"/>
                  </a:lnTo>
                  <a:lnTo>
                    <a:pt x="340" y="4810"/>
                  </a:lnTo>
                  <a:lnTo>
                    <a:pt x="356" y="4797"/>
                  </a:lnTo>
                  <a:lnTo>
                    <a:pt x="373" y="4786"/>
                  </a:lnTo>
                  <a:lnTo>
                    <a:pt x="388" y="4777"/>
                  </a:lnTo>
                  <a:lnTo>
                    <a:pt x="395" y="4773"/>
                  </a:lnTo>
                  <a:lnTo>
                    <a:pt x="401" y="4770"/>
                  </a:lnTo>
                  <a:lnTo>
                    <a:pt x="406" y="4767"/>
                  </a:lnTo>
                  <a:lnTo>
                    <a:pt x="412" y="4767"/>
                  </a:lnTo>
                  <a:lnTo>
                    <a:pt x="414" y="4782"/>
                  </a:lnTo>
                  <a:lnTo>
                    <a:pt x="414" y="4795"/>
                  </a:lnTo>
                  <a:lnTo>
                    <a:pt x="414" y="4809"/>
                  </a:lnTo>
                  <a:lnTo>
                    <a:pt x="413" y="4822"/>
                  </a:lnTo>
                  <a:lnTo>
                    <a:pt x="409" y="4848"/>
                  </a:lnTo>
                  <a:lnTo>
                    <a:pt x="406" y="4875"/>
                  </a:lnTo>
                  <a:lnTo>
                    <a:pt x="408" y="4891"/>
                  </a:lnTo>
                  <a:lnTo>
                    <a:pt x="409" y="4901"/>
                  </a:lnTo>
                  <a:lnTo>
                    <a:pt x="410" y="4903"/>
                  </a:lnTo>
                  <a:lnTo>
                    <a:pt x="412" y="4905"/>
                  </a:lnTo>
                  <a:lnTo>
                    <a:pt x="413" y="4906"/>
                  </a:lnTo>
                  <a:lnTo>
                    <a:pt x="414" y="4905"/>
                  </a:lnTo>
                  <a:lnTo>
                    <a:pt x="417" y="4902"/>
                  </a:lnTo>
                  <a:lnTo>
                    <a:pt x="418" y="4896"/>
                  </a:lnTo>
                  <a:lnTo>
                    <a:pt x="419" y="4888"/>
                  </a:lnTo>
                  <a:lnTo>
                    <a:pt x="419" y="4878"/>
                  </a:lnTo>
                  <a:lnTo>
                    <a:pt x="419" y="4862"/>
                  </a:lnTo>
                  <a:lnTo>
                    <a:pt x="421" y="4848"/>
                  </a:lnTo>
                  <a:lnTo>
                    <a:pt x="423" y="4834"/>
                  </a:lnTo>
                  <a:lnTo>
                    <a:pt x="427" y="4821"/>
                  </a:lnTo>
                  <a:lnTo>
                    <a:pt x="432" y="4809"/>
                  </a:lnTo>
                  <a:lnTo>
                    <a:pt x="439" y="4797"/>
                  </a:lnTo>
                  <a:lnTo>
                    <a:pt x="447" y="4787"/>
                  </a:lnTo>
                  <a:lnTo>
                    <a:pt x="454" y="4778"/>
                  </a:lnTo>
                  <a:lnTo>
                    <a:pt x="463" y="4769"/>
                  </a:lnTo>
                  <a:lnTo>
                    <a:pt x="474" y="4760"/>
                  </a:lnTo>
                  <a:lnTo>
                    <a:pt x="485" y="4752"/>
                  </a:lnTo>
                  <a:lnTo>
                    <a:pt x="497" y="4745"/>
                  </a:lnTo>
                  <a:lnTo>
                    <a:pt x="509" y="4740"/>
                  </a:lnTo>
                  <a:lnTo>
                    <a:pt x="522" y="4735"/>
                  </a:lnTo>
                  <a:lnTo>
                    <a:pt x="535" y="4730"/>
                  </a:lnTo>
                  <a:lnTo>
                    <a:pt x="548" y="4726"/>
                  </a:lnTo>
                  <a:lnTo>
                    <a:pt x="546" y="4723"/>
                  </a:lnTo>
                  <a:lnTo>
                    <a:pt x="546" y="4721"/>
                  </a:lnTo>
                  <a:lnTo>
                    <a:pt x="544" y="4720"/>
                  </a:lnTo>
                  <a:lnTo>
                    <a:pt x="542" y="4717"/>
                  </a:lnTo>
                  <a:lnTo>
                    <a:pt x="537" y="4714"/>
                  </a:lnTo>
                  <a:lnTo>
                    <a:pt x="529" y="4713"/>
                  </a:lnTo>
                  <a:lnTo>
                    <a:pt x="511" y="4712"/>
                  </a:lnTo>
                  <a:lnTo>
                    <a:pt x="489" y="4713"/>
                  </a:lnTo>
                  <a:lnTo>
                    <a:pt x="444" y="4720"/>
                  </a:lnTo>
                  <a:lnTo>
                    <a:pt x="414" y="4723"/>
                  </a:lnTo>
                  <a:lnTo>
                    <a:pt x="401" y="4723"/>
                  </a:lnTo>
                  <a:lnTo>
                    <a:pt x="388" y="4725"/>
                  </a:lnTo>
                  <a:lnTo>
                    <a:pt x="375" y="4729"/>
                  </a:lnTo>
                  <a:lnTo>
                    <a:pt x="364" y="4733"/>
                  </a:lnTo>
                  <a:lnTo>
                    <a:pt x="352" y="4738"/>
                  </a:lnTo>
                  <a:lnTo>
                    <a:pt x="342" y="4745"/>
                  </a:lnTo>
                  <a:lnTo>
                    <a:pt x="331" y="4753"/>
                  </a:lnTo>
                  <a:lnTo>
                    <a:pt x="321" y="4761"/>
                  </a:lnTo>
                  <a:lnTo>
                    <a:pt x="312" y="4770"/>
                  </a:lnTo>
                  <a:lnTo>
                    <a:pt x="303" y="4780"/>
                  </a:lnTo>
                  <a:lnTo>
                    <a:pt x="295" y="4791"/>
                  </a:lnTo>
                  <a:lnTo>
                    <a:pt x="287" y="4802"/>
                  </a:lnTo>
                  <a:lnTo>
                    <a:pt x="274" y="4824"/>
                  </a:lnTo>
                  <a:lnTo>
                    <a:pt x="263" y="4848"/>
                  </a:lnTo>
                  <a:lnTo>
                    <a:pt x="256" y="4862"/>
                  </a:lnTo>
                  <a:lnTo>
                    <a:pt x="251" y="4874"/>
                  </a:lnTo>
                  <a:lnTo>
                    <a:pt x="244" y="4884"/>
                  </a:lnTo>
                  <a:lnTo>
                    <a:pt x="239" y="4891"/>
                  </a:lnTo>
                  <a:lnTo>
                    <a:pt x="237" y="4892"/>
                  </a:lnTo>
                  <a:lnTo>
                    <a:pt x="234" y="4892"/>
                  </a:lnTo>
                  <a:lnTo>
                    <a:pt x="231" y="4892"/>
                  </a:lnTo>
                  <a:lnTo>
                    <a:pt x="228" y="4889"/>
                  </a:lnTo>
                  <a:lnTo>
                    <a:pt x="225" y="4884"/>
                  </a:lnTo>
                  <a:lnTo>
                    <a:pt x="222" y="4879"/>
                  </a:lnTo>
                  <a:lnTo>
                    <a:pt x="220" y="4870"/>
                  </a:lnTo>
                  <a:lnTo>
                    <a:pt x="217" y="4861"/>
                  </a:lnTo>
                  <a:lnTo>
                    <a:pt x="216" y="4854"/>
                  </a:lnTo>
                  <a:lnTo>
                    <a:pt x="216" y="4847"/>
                  </a:lnTo>
                  <a:lnTo>
                    <a:pt x="216" y="4840"/>
                  </a:lnTo>
                  <a:lnTo>
                    <a:pt x="217" y="4834"/>
                  </a:lnTo>
                  <a:lnTo>
                    <a:pt x="220" y="4821"/>
                  </a:lnTo>
                  <a:lnTo>
                    <a:pt x="222" y="4809"/>
                  </a:lnTo>
                  <a:lnTo>
                    <a:pt x="222" y="4804"/>
                  </a:lnTo>
                  <a:lnTo>
                    <a:pt x="221" y="4799"/>
                  </a:lnTo>
                  <a:lnTo>
                    <a:pt x="220" y="4795"/>
                  </a:lnTo>
                  <a:lnTo>
                    <a:pt x="217" y="4791"/>
                  </a:lnTo>
                  <a:lnTo>
                    <a:pt x="212" y="4787"/>
                  </a:lnTo>
                  <a:lnTo>
                    <a:pt x="206" y="4784"/>
                  </a:lnTo>
                  <a:lnTo>
                    <a:pt x="196" y="4783"/>
                  </a:lnTo>
                  <a:lnTo>
                    <a:pt x="186" y="4783"/>
                  </a:lnTo>
                  <a:lnTo>
                    <a:pt x="177" y="4783"/>
                  </a:lnTo>
                  <a:lnTo>
                    <a:pt x="171" y="4782"/>
                  </a:lnTo>
                  <a:lnTo>
                    <a:pt x="165" y="4780"/>
                  </a:lnTo>
                  <a:lnTo>
                    <a:pt x="162" y="4778"/>
                  </a:lnTo>
                  <a:lnTo>
                    <a:pt x="160" y="4775"/>
                  </a:lnTo>
                  <a:lnTo>
                    <a:pt x="160" y="4771"/>
                  </a:lnTo>
                  <a:lnTo>
                    <a:pt x="160" y="4767"/>
                  </a:lnTo>
                  <a:lnTo>
                    <a:pt x="162" y="4764"/>
                  </a:lnTo>
                  <a:lnTo>
                    <a:pt x="164" y="4755"/>
                  </a:lnTo>
                  <a:lnTo>
                    <a:pt x="167" y="4745"/>
                  </a:lnTo>
                  <a:lnTo>
                    <a:pt x="168" y="4740"/>
                  </a:lnTo>
                  <a:lnTo>
                    <a:pt x="167" y="4736"/>
                  </a:lnTo>
                  <a:lnTo>
                    <a:pt x="165" y="4731"/>
                  </a:lnTo>
                  <a:lnTo>
                    <a:pt x="162" y="4726"/>
                  </a:lnTo>
                  <a:lnTo>
                    <a:pt x="154" y="4720"/>
                  </a:lnTo>
                  <a:lnTo>
                    <a:pt x="149" y="4713"/>
                  </a:lnTo>
                  <a:lnTo>
                    <a:pt x="146" y="4708"/>
                  </a:lnTo>
                  <a:lnTo>
                    <a:pt x="145" y="4703"/>
                  </a:lnTo>
                  <a:lnTo>
                    <a:pt x="145" y="4700"/>
                  </a:lnTo>
                  <a:lnTo>
                    <a:pt x="146" y="4698"/>
                  </a:lnTo>
                  <a:lnTo>
                    <a:pt x="149" y="4695"/>
                  </a:lnTo>
                  <a:lnTo>
                    <a:pt x="151" y="4692"/>
                  </a:lnTo>
                  <a:lnTo>
                    <a:pt x="160" y="4688"/>
                  </a:lnTo>
                  <a:lnTo>
                    <a:pt x="168" y="4685"/>
                  </a:lnTo>
                  <a:lnTo>
                    <a:pt x="173" y="4682"/>
                  </a:lnTo>
                  <a:lnTo>
                    <a:pt x="176" y="4678"/>
                  </a:lnTo>
                  <a:lnTo>
                    <a:pt x="180" y="4673"/>
                  </a:lnTo>
                  <a:lnTo>
                    <a:pt x="181" y="4668"/>
                  </a:lnTo>
                  <a:lnTo>
                    <a:pt x="186" y="4669"/>
                  </a:lnTo>
                  <a:lnTo>
                    <a:pt x="191" y="4670"/>
                  </a:lnTo>
                  <a:lnTo>
                    <a:pt x="196" y="4673"/>
                  </a:lnTo>
                  <a:lnTo>
                    <a:pt x="202" y="4676"/>
                  </a:lnTo>
                  <a:lnTo>
                    <a:pt x="212" y="4683"/>
                  </a:lnTo>
                  <a:lnTo>
                    <a:pt x="224" y="4691"/>
                  </a:lnTo>
                  <a:lnTo>
                    <a:pt x="235" y="4696"/>
                  </a:lnTo>
                  <a:lnTo>
                    <a:pt x="246" y="4700"/>
                  </a:lnTo>
                  <a:lnTo>
                    <a:pt x="251" y="4700"/>
                  </a:lnTo>
                  <a:lnTo>
                    <a:pt x="256" y="4699"/>
                  </a:lnTo>
                  <a:lnTo>
                    <a:pt x="260" y="4696"/>
                  </a:lnTo>
                  <a:lnTo>
                    <a:pt x="265" y="4691"/>
                  </a:lnTo>
                  <a:lnTo>
                    <a:pt x="312" y="4630"/>
                  </a:lnTo>
                  <a:lnTo>
                    <a:pt x="313" y="4626"/>
                  </a:lnTo>
                  <a:lnTo>
                    <a:pt x="313" y="4621"/>
                  </a:lnTo>
                  <a:lnTo>
                    <a:pt x="312" y="4615"/>
                  </a:lnTo>
                  <a:lnTo>
                    <a:pt x="310" y="4607"/>
                  </a:lnTo>
                  <a:lnTo>
                    <a:pt x="308" y="4593"/>
                  </a:lnTo>
                  <a:lnTo>
                    <a:pt x="307" y="4582"/>
                  </a:lnTo>
                  <a:lnTo>
                    <a:pt x="305" y="4576"/>
                  </a:lnTo>
                  <a:lnTo>
                    <a:pt x="303" y="4572"/>
                  </a:lnTo>
                  <a:lnTo>
                    <a:pt x="299" y="4569"/>
                  </a:lnTo>
                  <a:lnTo>
                    <a:pt x="295" y="4568"/>
                  </a:lnTo>
                  <a:lnTo>
                    <a:pt x="285" y="4568"/>
                  </a:lnTo>
                  <a:lnTo>
                    <a:pt x="272" y="4571"/>
                  </a:lnTo>
                  <a:lnTo>
                    <a:pt x="259" y="4573"/>
                  </a:lnTo>
                  <a:lnTo>
                    <a:pt x="247" y="4574"/>
                  </a:lnTo>
                  <a:lnTo>
                    <a:pt x="242" y="4574"/>
                  </a:lnTo>
                  <a:lnTo>
                    <a:pt x="237" y="4573"/>
                  </a:lnTo>
                  <a:lnTo>
                    <a:pt x="233" y="4569"/>
                  </a:lnTo>
                  <a:lnTo>
                    <a:pt x="230" y="4565"/>
                  </a:lnTo>
                  <a:lnTo>
                    <a:pt x="217" y="4530"/>
                  </a:lnTo>
                  <a:lnTo>
                    <a:pt x="216" y="4529"/>
                  </a:lnTo>
                  <a:lnTo>
                    <a:pt x="217" y="4527"/>
                  </a:lnTo>
                  <a:lnTo>
                    <a:pt x="219" y="4525"/>
                  </a:lnTo>
                  <a:lnTo>
                    <a:pt x="220" y="4524"/>
                  </a:lnTo>
                  <a:lnTo>
                    <a:pt x="226" y="4521"/>
                  </a:lnTo>
                  <a:lnTo>
                    <a:pt x="233" y="4519"/>
                  </a:lnTo>
                  <a:lnTo>
                    <a:pt x="239" y="4517"/>
                  </a:lnTo>
                  <a:lnTo>
                    <a:pt x="246" y="4514"/>
                  </a:lnTo>
                  <a:lnTo>
                    <a:pt x="248" y="4511"/>
                  </a:lnTo>
                  <a:lnTo>
                    <a:pt x="250" y="4508"/>
                  </a:lnTo>
                  <a:lnTo>
                    <a:pt x="250" y="4506"/>
                  </a:lnTo>
                  <a:lnTo>
                    <a:pt x="250" y="4502"/>
                  </a:lnTo>
                  <a:lnTo>
                    <a:pt x="247" y="4501"/>
                  </a:lnTo>
                  <a:lnTo>
                    <a:pt x="241" y="4499"/>
                  </a:lnTo>
                  <a:lnTo>
                    <a:pt x="230" y="4499"/>
                  </a:lnTo>
                  <a:lnTo>
                    <a:pt x="219" y="4499"/>
                  </a:lnTo>
                  <a:lnTo>
                    <a:pt x="194" y="4498"/>
                  </a:lnTo>
                  <a:lnTo>
                    <a:pt x="176" y="4497"/>
                  </a:lnTo>
                  <a:lnTo>
                    <a:pt x="165" y="4493"/>
                  </a:lnTo>
                  <a:lnTo>
                    <a:pt x="159" y="4489"/>
                  </a:lnTo>
                  <a:lnTo>
                    <a:pt x="154" y="4485"/>
                  </a:lnTo>
                  <a:lnTo>
                    <a:pt x="150" y="4480"/>
                  </a:lnTo>
                  <a:lnTo>
                    <a:pt x="149" y="4476"/>
                  </a:lnTo>
                  <a:lnTo>
                    <a:pt x="150" y="4471"/>
                  </a:lnTo>
                  <a:lnTo>
                    <a:pt x="151" y="4467"/>
                  </a:lnTo>
                  <a:lnTo>
                    <a:pt x="154" y="4462"/>
                  </a:lnTo>
                  <a:lnTo>
                    <a:pt x="162" y="4453"/>
                  </a:lnTo>
                  <a:lnTo>
                    <a:pt x="172" y="4444"/>
                  </a:lnTo>
                  <a:lnTo>
                    <a:pt x="182" y="4436"/>
                  </a:lnTo>
                  <a:lnTo>
                    <a:pt x="193" y="4429"/>
                  </a:lnTo>
                  <a:lnTo>
                    <a:pt x="196" y="4415"/>
                  </a:lnTo>
                  <a:lnTo>
                    <a:pt x="199" y="4406"/>
                  </a:lnTo>
                  <a:lnTo>
                    <a:pt x="219" y="4409"/>
                  </a:lnTo>
                  <a:lnTo>
                    <a:pt x="237" y="4409"/>
                  </a:lnTo>
                  <a:lnTo>
                    <a:pt x="255" y="4409"/>
                  </a:lnTo>
                  <a:lnTo>
                    <a:pt x="273" y="4410"/>
                  </a:lnTo>
                  <a:lnTo>
                    <a:pt x="305" y="4414"/>
                  </a:lnTo>
                  <a:lnTo>
                    <a:pt x="336" y="4419"/>
                  </a:lnTo>
                  <a:lnTo>
                    <a:pt x="351" y="4423"/>
                  </a:lnTo>
                  <a:lnTo>
                    <a:pt x="366" y="4428"/>
                  </a:lnTo>
                  <a:lnTo>
                    <a:pt x="380" y="4433"/>
                  </a:lnTo>
                  <a:lnTo>
                    <a:pt x="396" y="4440"/>
                  </a:lnTo>
                  <a:lnTo>
                    <a:pt x="406" y="4445"/>
                  </a:lnTo>
                  <a:lnTo>
                    <a:pt x="415" y="4450"/>
                  </a:lnTo>
                  <a:lnTo>
                    <a:pt x="425" y="4453"/>
                  </a:lnTo>
                  <a:lnTo>
                    <a:pt x="432" y="4455"/>
                  </a:lnTo>
                  <a:lnTo>
                    <a:pt x="441" y="4455"/>
                  </a:lnTo>
                  <a:lnTo>
                    <a:pt x="450" y="4455"/>
                  </a:lnTo>
                  <a:lnTo>
                    <a:pt x="461" y="4454"/>
                  </a:lnTo>
                  <a:lnTo>
                    <a:pt x="472" y="4451"/>
                  </a:lnTo>
                  <a:lnTo>
                    <a:pt x="492" y="4440"/>
                  </a:lnTo>
                  <a:lnTo>
                    <a:pt x="506" y="4431"/>
                  </a:lnTo>
                  <a:lnTo>
                    <a:pt x="509" y="4433"/>
                  </a:lnTo>
                  <a:lnTo>
                    <a:pt x="513" y="4438"/>
                  </a:lnTo>
                  <a:lnTo>
                    <a:pt x="518" y="4445"/>
                  </a:lnTo>
                  <a:lnTo>
                    <a:pt x="523" y="4454"/>
                  </a:lnTo>
                  <a:lnTo>
                    <a:pt x="533" y="4472"/>
                  </a:lnTo>
                  <a:lnTo>
                    <a:pt x="540" y="4484"/>
                  </a:lnTo>
                  <a:lnTo>
                    <a:pt x="541" y="4489"/>
                  </a:lnTo>
                  <a:lnTo>
                    <a:pt x="542" y="4494"/>
                  </a:lnTo>
                  <a:lnTo>
                    <a:pt x="542" y="4501"/>
                  </a:lnTo>
                  <a:lnTo>
                    <a:pt x="541" y="4506"/>
                  </a:lnTo>
                  <a:lnTo>
                    <a:pt x="540" y="4517"/>
                  </a:lnTo>
                  <a:lnTo>
                    <a:pt x="537" y="4529"/>
                  </a:lnTo>
                  <a:lnTo>
                    <a:pt x="537" y="4534"/>
                  </a:lnTo>
                  <a:lnTo>
                    <a:pt x="537" y="4539"/>
                  </a:lnTo>
                  <a:lnTo>
                    <a:pt x="537" y="4542"/>
                  </a:lnTo>
                  <a:lnTo>
                    <a:pt x="539" y="4546"/>
                  </a:lnTo>
                  <a:lnTo>
                    <a:pt x="542" y="4547"/>
                  </a:lnTo>
                  <a:lnTo>
                    <a:pt x="546" y="4549"/>
                  </a:lnTo>
                  <a:lnTo>
                    <a:pt x="551" y="4549"/>
                  </a:lnTo>
                  <a:lnTo>
                    <a:pt x="559" y="4547"/>
                  </a:lnTo>
                  <a:lnTo>
                    <a:pt x="606" y="4533"/>
                  </a:lnTo>
                  <a:lnTo>
                    <a:pt x="606" y="4532"/>
                  </a:lnTo>
                  <a:lnTo>
                    <a:pt x="605" y="4528"/>
                  </a:lnTo>
                  <a:lnTo>
                    <a:pt x="601" y="4521"/>
                  </a:lnTo>
                  <a:lnTo>
                    <a:pt x="596" y="4515"/>
                  </a:lnTo>
                  <a:lnTo>
                    <a:pt x="585" y="4503"/>
                  </a:lnTo>
                  <a:lnTo>
                    <a:pt x="580" y="4494"/>
                  </a:lnTo>
                  <a:lnTo>
                    <a:pt x="579" y="4492"/>
                  </a:lnTo>
                  <a:lnTo>
                    <a:pt x="579" y="4489"/>
                  </a:lnTo>
                  <a:lnTo>
                    <a:pt x="579" y="4486"/>
                  </a:lnTo>
                  <a:lnTo>
                    <a:pt x="580" y="4484"/>
                  </a:lnTo>
                  <a:lnTo>
                    <a:pt x="585" y="4480"/>
                  </a:lnTo>
                  <a:lnTo>
                    <a:pt x="592" y="4476"/>
                  </a:lnTo>
                  <a:lnTo>
                    <a:pt x="599" y="4472"/>
                  </a:lnTo>
                  <a:lnTo>
                    <a:pt x="610" y="4470"/>
                  </a:lnTo>
                  <a:lnTo>
                    <a:pt x="620" y="4467"/>
                  </a:lnTo>
                  <a:lnTo>
                    <a:pt x="632" y="4464"/>
                  </a:lnTo>
                  <a:lnTo>
                    <a:pt x="655" y="4462"/>
                  </a:lnTo>
                  <a:lnTo>
                    <a:pt x="678" y="4460"/>
                  </a:lnTo>
                  <a:lnTo>
                    <a:pt x="698" y="4459"/>
                  </a:lnTo>
                  <a:lnTo>
                    <a:pt x="711" y="4460"/>
                  </a:lnTo>
                  <a:lnTo>
                    <a:pt x="721" y="4460"/>
                  </a:lnTo>
                  <a:lnTo>
                    <a:pt x="732" y="4458"/>
                  </a:lnTo>
                  <a:lnTo>
                    <a:pt x="743" y="4454"/>
                  </a:lnTo>
                  <a:lnTo>
                    <a:pt x="756" y="4448"/>
                  </a:lnTo>
                  <a:lnTo>
                    <a:pt x="767" y="4441"/>
                  </a:lnTo>
                  <a:lnTo>
                    <a:pt x="778" y="4433"/>
                  </a:lnTo>
                  <a:lnTo>
                    <a:pt x="787" y="4425"/>
                  </a:lnTo>
                  <a:lnTo>
                    <a:pt x="795" y="4419"/>
                  </a:lnTo>
                  <a:lnTo>
                    <a:pt x="795" y="4418"/>
                  </a:lnTo>
                  <a:lnTo>
                    <a:pt x="794" y="4416"/>
                  </a:lnTo>
                  <a:lnTo>
                    <a:pt x="792" y="4414"/>
                  </a:lnTo>
                  <a:lnTo>
                    <a:pt x="789" y="4413"/>
                  </a:lnTo>
                  <a:lnTo>
                    <a:pt x="778" y="4407"/>
                  </a:lnTo>
                  <a:lnTo>
                    <a:pt x="767" y="4403"/>
                  </a:lnTo>
                  <a:lnTo>
                    <a:pt x="754" y="4398"/>
                  </a:lnTo>
                  <a:lnTo>
                    <a:pt x="742" y="4393"/>
                  </a:lnTo>
                  <a:lnTo>
                    <a:pt x="737" y="4389"/>
                  </a:lnTo>
                  <a:lnTo>
                    <a:pt x="733" y="4387"/>
                  </a:lnTo>
                  <a:lnTo>
                    <a:pt x="729" y="4383"/>
                  </a:lnTo>
                  <a:lnTo>
                    <a:pt x="728" y="4379"/>
                  </a:lnTo>
                  <a:lnTo>
                    <a:pt x="725" y="4366"/>
                  </a:lnTo>
                  <a:lnTo>
                    <a:pt x="725" y="4354"/>
                  </a:lnTo>
                  <a:lnTo>
                    <a:pt x="726" y="4344"/>
                  </a:lnTo>
                  <a:lnTo>
                    <a:pt x="730" y="4334"/>
                  </a:lnTo>
                  <a:lnTo>
                    <a:pt x="733" y="4324"/>
                  </a:lnTo>
                  <a:lnTo>
                    <a:pt x="737" y="4315"/>
                  </a:lnTo>
                  <a:lnTo>
                    <a:pt x="739" y="4304"/>
                  </a:lnTo>
                  <a:lnTo>
                    <a:pt x="741" y="4292"/>
                  </a:lnTo>
                  <a:lnTo>
                    <a:pt x="711" y="4295"/>
                  </a:lnTo>
                  <a:lnTo>
                    <a:pt x="690" y="4296"/>
                  </a:lnTo>
                  <a:lnTo>
                    <a:pt x="686" y="4297"/>
                  </a:lnTo>
                  <a:lnTo>
                    <a:pt x="684" y="4299"/>
                  </a:lnTo>
                  <a:lnTo>
                    <a:pt x="681" y="4301"/>
                  </a:lnTo>
                  <a:lnTo>
                    <a:pt x="678" y="4305"/>
                  </a:lnTo>
                  <a:lnTo>
                    <a:pt x="677" y="4310"/>
                  </a:lnTo>
                  <a:lnTo>
                    <a:pt x="676" y="4317"/>
                  </a:lnTo>
                  <a:lnTo>
                    <a:pt x="675" y="4324"/>
                  </a:lnTo>
                  <a:lnTo>
                    <a:pt x="675" y="4334"/>
                  </a:lnTo>
                  <a:lnTo>
                    <a:pt x="675" y="4332"/>
                  </a:lnTo>
                  <a:lnTo>
                    <a:pt x="675" y="4330"/>
                  </a:lnTo>
                  <a:lnTo>
                    <a:pt x="678" y="4358"/>
                  </a:lnTo>
                  <a:lnTo>
                    <a:pt x="684" y="4383"/>
                  </a:lnTo>
                  <a:lnTo>
                    <a:pt x="685" y="4393"/>
                  </a:lnTo>
                  <a:lnTo>
                    <a:pt x="686" y="4403"/>
                  </a:lnTo>
                  <a:lnTo>
                    <a:pt x="686" y="4411"/>
                  </a:lnTo>
                  <a:lnTo>
                    <a:pt x="685" y="4419"/>
                  </a:lnTo>
                  <a:lnTo>
                    <a:pt x="682" y="4425"/>
                  </a:lnTo>
                  <a:lnTo>
                    <a:pt x="678" y="4431"/>
                  </a:lnTo>
                  <a:lnTo>
                    <a:pt x="672" y="4435"/>
                  </a:lnTo>
                  <a:lnTo>
                    <a:pt x="663" y="4437"/>
                  </a:lnTo>
                  <a:lnTo>
                    <a:pt x="653" y="4440"/>
                  </a:lnTo>
                  <a:lnTo>
                    <a:pt x="638" y="4440"/>
                  </a:lnTo>
                  <a:lnTo>
                    <a:pt x="621" y="4440"/>
                  </a:lnTo>
                  <a:lnTo>
                    <a:pt x="602" y="4438"/>
                  </a:lnTo>
                  <a:lnTo>
                    <a:pt x="598" y="4437"/>
                  </a:lnTo>
                  <a:lnTo>
                    <a:pt x="597" y="4436"/>
                  </a:lnTo>
                  <a:lnTo>
                    <a:pt x="594" y="4433"/>
                  </a:lnTo>
                  <a:lnTo>
                    <a:pt x="594" y="4431"/>
                  </a:lnTo>
                  <a:lnTo>
                    <a:pt x="594" y="4424"/>
                  </a:lnTo>
                  <a:lnTo>
                    <a:pt x="596" y="4416"/>
                  </a:lnTo>
                  <a:lnTo>
                    <a:pt x="599" y="4401"/>
                  </a:lnTo>
                  <a:lnTo>
                    <a:pt x="602" y="4391"/>
                  </a:lnTo>
                  <a:lnTo>
                    <a:pt x="601" y="4387"/>
                  </a:lnTo>
                  <a:lnTo>
                    <a:pt x="598" y="4384"/>
                  </a:lnTo>
                  <a:lnTo>
                    <a:pt x="594" y="4384"/>
                  </a:lnTo>
                  <a:lnTo>
                    <a:pt x="590" y="4385"/>
                  </a:lnTo>
                  <a:lnTo>
                    <a:pt x="580" y="4389"/>
                  </a:lnTo>
                  <a:lnTo>
                    <a:pt x="570" y="4397"/>
                  </a:lnTo>
                  <a:lnTo>
                    <a:pt x="558" y="4403"/>
                  </a:lnTo>
                  <a:lnTo>
                    <a:pt x="548" y="4410"/>
                  </a:lnTo>
                  <a:lnTo>
                    <a:pt x="542" y="4413"/>
                  </a:lnTo>
                  <a:lnTo>
                    <a:pt x="537" y="4413"/>
                  </a:lnTo>
                  <a:lnTo>
                    <a:pt x="533" y="4413"/>
                  </a:lnTo>
                  <a:lnTo>
                    <a:pt x="531" y="4411"/>
                  </a:lnTo>
                  <a:lnTo>
                    <a:pt x="526" y="4405"/>
                  </a:lnTo>
                  <a:lnTo>
                    <a:pt x="522" y="4398"/>
                  </a:lnTo>
                  <a:lnTo>
                    <a:pt x="519" y="4393"/>
                  </a:lnTo>
                  <a:lnTo>
                    <a:pt x="519" y="4387"/>
                  </a:lnTo>
                  <a:lnTo>
                    <a:pt x="519" y="4374"/>
                  </a:lnTo>
                  <a:lnTo>
                    <a:pt x="523" y="4361"/>
                  </a:lnTo>
                  <a:lnTo>
                    <a:pt x="528" y="4349"/>
                  </a:lnTo>
                  <a:lnTo>
                    <a:pt x="531" y="4337"/>
                  </a:lnTo>
                  <a:lnTo>
                    <a:pt x="532" y="4334"/>
                  </a:lnTo>
                  <a:lnTo>
                    <a:pt x="532" y="4328"/>
                  </a:lnTo>
                  <a:lnTo>
                    <a:pt x="531" y="4324"/>
                  </a:lnTo>
                  <a:lnTo>
                    <a:pt x="529" y="4322"/>
                  </a:lnTo>
                  <a:lnTo>
                    <a:pt x="526" y="4321"/>
                  </a:lnTo>
                  <a:lnTo>
                    <a:pt x="520" y="4323"/>
                  </a:lnTo>
                  <a:lnTo>
                    <a:pt x="513" y="4328"/>
                  </a:lnTo>
                  <a:lnTo>
                    <a:pt x="505" y="4334"/>
                  </a:lnTo>
                  <a:lnTo>
                    <a:pt x="489" y="4345"/>
                  </a:lnTo>
                  <a:lnTo>
                    <a:pt x="482" y="4354"/>
                  </a:lnTo>
                  <a:lnTo>
                    <a:pt x="475" y="4362"/>
                  </a:lnTo>
                  <a:lnTo>
                    <a:pt x="471" y="4371"/>
                  </a:lnTo>
                  <a:lnTo>
                    <a:pt x="467" y="4381"/>
                  </a:lnTo>
                  <a:lnTo>
                    <a:pt x="465" y="4391"/>
                  </a:lnTo>
                  <a:lnTo>
                    <a:pt x="461" y="4398"/>
                  </a:lnTo>
                  <a:lnTo>
                    <a:pt x="454" y="4405"/>
                  </a:lnTo>
                  <a:lnTo>
                    <a:pt x="452" y="4406"/>
                  </a:lnTo>
                  <a:lnTo>
                    <a:pt x="448" y="4409"/>
                  </a:lnTo>
                  <a:lnTo>
                    <a:pt x="443" y="4410"/>
                  </a:lnTo>
                  <a:lnTo>
                    <a:pt x="437" y="4410"/>
                  </a:lnTo>
                  <a:lnTo>
                    <a:pt x="426" y="4409"/>
                  </a:lnTo>
                  <a:lnTo>
                    <a:pt x="415" y="4406"/>
                  </a:lnTo>
                  <a:lnTo>
                    <a:pt x="405" y="4401"/>
                  </a:lnTo>
                  <a:lnTo>
                    <a:pt x="395" y="4396"/>
                  </a:lnTo>
                  <a:lnTo>
                    <a:pt x="384" y="4389"/>
                  </a:lnTo>
                  <a:lnTo>
                    <a:pt x="373" y="4384"/>
                  </a:lnTo>
                  <a:lnTo>
                    <a:pt x="362" y="4379"/>
                  </a:lnTo>
                  <a:lnTo>
                    <a:pt x="351" y="4375"/>
                  </a:lnTo>
                  <a:lnTo>
                    <a:pt x="322" y="4371"/>
                  </a:lnTo>
                  <a:lnTo>
                    <a:pt x="281" y="4366"/>
                  </a:lnTo>
                  <a:lnTo>
                    <a:pt x="260" y="4363"/>
                  </a:lnTo>
                  <a:lnTo>
                    <a:pt x="242" y="4358"/>
                  </a:lnTo>
                  <a:lnTo>
                    <a:pt x="234" y="4354"/>
                  </a:lnTo>
                  <a:lnTo>
                    <a:pt x="229" y="4352"/>
                  </a:lnTo>
                  <a:lnTo>
                    <a:pt x="224" y="4348"/>
                  </a:lnTo>
                  <a:lnTo>
                    <a:pt x="222" y="4343"/>
                  </a:lnTo>
                  <a:lnTo>
                    <a:pt x="220" y="4334"/>
                  </a:lnTo>
                  <a:lnTo>
                    <a:pt x="219" y="4322"/>
                  </a:lnTo>
                  <a:lnTo>
                    <a:pt x="217" y="4309"/>
                  </a:lnTo>
                  <a:lnTo>
                    <a:pt x="217" y="4295"/>
                  </a:lnTo>
                  <a:lnTo>
                    <a:pt x="219" y="4280"/>
                  </a:lnTo>
                  <a:lnTo>
                    <a:pt x="221" y="4269"/>
                  </a:lnTo>
                  <a:lnTo>
                    <a:pt x="222" y="4264"/>
                  </a:lnTo>
                  <a:lnTo>
                    <a:pt x="225" y="4258"/>
                  </a:lnTo>
                  <a:lnTo>
                    <a:pt x="228" y="4256"/>
                  </a:lnTo>
                  <a:lnTo>
                    <a:pt x="231" y="4253"/>
                  </a:lnTo>
                  <a:lnTo>
                    <a:pt x="231" y="4251"/>
                  </a:lnTo>
                  <a:lnTo>
                    <a:pt x="224" y="4248"/>
                  </a:lnTo>
                  <a:lnTo>
                    <a:pt x="220" y="4244"/>
                  </a:lnTo>
                  <a:lnTo>
                    <a:pt x="216" y="4242"/>
                  </a:lnTo>
                  <a:lnTo>
                    <a:pt x="215" y="4239"/>
                  </a:lnTo>
                  <a:lnTo>
                    <a:pt x="215" y="4236"/>
                  </a:lnTo>
                  <a:lnTo>
                    <a:pt x="215" y="4234"/>
                  </a:lnTo>
                  <a:lnTo>
                    <a:pt x="217" y="4231"/>
                  </a:lnTo>
                  <a:lnTo>
                    <a:pt x="220" y="4229"/>
                  </a:lnTo>
                  <a:lnTo>
                    <a:pt x="229" y="4225"/>
                  </a:lnTo>
                  <a:lnTo>
                    <a:pt x="239" y="4222"/>
                  </a:lnTo>
                  <a:lnTo>
                    <a:pt x="244" y="4222"/>
                  </a:lnTo>
                  <a:lnTo>
                    <a:pt x="251" y="4223"/>
                  </a:lnTo>
                  <a:lnTo>
                    <a:pt x="257" y="4225"/>
                  </a:lnTo>
                  <a:lnTo>
                    <a:pt x="264" y="4226"/>
                  </a:lnTo>
                  <a:lnTo>
                    <a:pt x="274" y="4230"/>
                  </a:lnTo>
                  <a:lnTo>
                    <a:pt x="286" y="4232"/>
                  </a:lnTo>
                  <a:lnTo>
                    <a:pt x="299" y="4235"/>
                  </a:lnTo>
                  <a:lnTo>
                    <a:pt x="308" y="4235"/>
                  </a:lnTo>
                  <a:lnTo>
                    <a:pt x="312" y="4234"/>
                  </a:lnTo>
                  <a:lnTo>
                    <a:pt x="316" y="4232"/>
                  </a:lnTo>
                  <a:lnTo>
                    <a:pt x="317" y="4230"/>
                  </a:lnTo>
                  <a:lnTo>
                    <a:pt x="318" y="4226"/>
                  </a:lnTo>
                  <a:lnTo>
                    <a:pt x="317" y="4222"/>
                  </a:lnTo>
                  <a:lnTo>
                    <a:pt x="314" y="4218"/>
                  </a:lnTo>
                  <a:lnTo>
                    <a:pt x="309" y="4212"/>
                  </a:lnTo>
                  <a:lnTo>
                    <a:pt x="303" y="4204"/>
                  </a:lnTo>
                  <a:lnTo>
                    <a:pt x="298" y="4199"/>
                  </a:lnTo>
                  <a:lnTo>
                    <a:pt x="295" y="4194"/>
                  </a:lnTo>
                  <a:lnTo>
                    <a:pt x="292" y="4188"/>
                  </a:lnTo>
                  <a:lnTo>
                    <a:pt x="290" y="4183"/>
                  </a:lnTo>
                  <a:lnTo>
                    <a:pt x="286" y="4173"/>
                  </a:lnTo>
                  <a:lnTo>
                    <a:pt x="279" y="4163"/>
                  </a:lnTo>
                  <a:lnTo>
                    <a:pt x="261" y="4150"/>
                  </a:lnTo>
                  <a:lnTo>
                    <a:pt x="235" y="4133"/>
                  </a:lnTo>
                  <a:lnTo>
                    <a:pt x="224" y="4122"/>
                  </a:lnTo>
                  <a:lnTo>
                    <a:pt x="216" y="4115"/>
                  </a:lnTo>
                  <a:lnTo>
                    <a:pt x="215" y="4111"/>
                  </a:lnTo>
                  <a:lnTo>
                    <a:pt x="215" y="4107"/>
                  </a:lnTo>
                  <a:lnTo>
                    <a:pt x="217" y="4103"/>
                  </a:lnTo>
                  <a:lnTo>
                    <a:pt x="222" y="4100"/>
                  </a:lnTo>
                  <a:lnTo>
                    <a:pt x="235" y="4098"/>
                  </a:lnTo>
                  <a:lnTo>
                    <a:pt x="251" y="4095"/>
                  </a:lnTo>
                  <a:lnTo>
                    <a:pt x="259" y="4093"/>
                  </a:lnTo>
                  <a:lnTo>
                    <a:pt x="265" y="4090"/>
                  </a:lnTo>
                  <a:lnTo>
                    <a:pt x="272" y="4087"/>
                  </a:lnTo>
                  <a:lnTo>
                    <a:pt x="276" y="4082"/>
                  </a:lnTo>
                  <a:lnTo>
                    <a:pt x="283" y="4072"/>
                  </a:lnTo>
                  <a:lnTo>
                    <a:pt x="290" y="4063"/>
                  </a:lnTo>
                  <a:lnTo>
                    <a:pt x="296" y="4055"/>
                  </a:lnTo>
                  <a:lnTo>
                    <a:pt x="301" y="4050"/>
                  </a:lnTo>
                  <a:lnTo>
                    <a:pt x="308" y="4047"/>
                  </a:lnTo>
                  <a:lnTo>
                    <a:pt x="313" y="4046"/>
                  </a:lnTo>
                  <a:lnTo>
                    <a:pt x="318" y="4046"/>
                  </a:lnTo>
                  <a:lnTo>
                    <a:pt x="323" y="4047"/>
                  </a:lnTo>
                  <a:lnTo>
                    <a:pt x="347" y="4064"/>
                  </a:lnTo>
                  <a:lnTo>
                    <a:pt x="382" y="4090"/>
                  </a:lnTo>
                  <a:lnTo>
                    <a:pt x="391" y="4095"/>
                  </a:lnTo>
                  <a:lnTo>
                    <a:pt x="401" y="4100"/>
                  </a:lnTo>
                  <a:lnTo>
                    <a:pt x="414" y="4104"/>
                  </a:lnTo>
                  <a:lnTo>
                    <a:pt x="428" y="4108"/>
                  </a:lnTo>
                  <a:lnTo>
                    <a:pt x="458" y="4115"/>
                  </a:lnTo>
                  <a:lnTo>
                    <a:pt x="491" y="4117"/>
                  </a:lnTo>
                  <a:lnTo>
                    <a:pt x="507" y="4118"/>
                  </a:lnTo>
                  <a:lnTo>
                    <a:pt x="523" y="4118"/>
                  </a:lnTo>
                  <a:lnTo>
                    <a:pt x="540" y="4118"/>
                  </a:lnTo>
                  <a:lnTo>
                    <a:pt x="554" y="4117"/>
                  </a:lnTo>
                  <a:lnTo>
                    <a:pt x="568" y="4116"/>
                  </a:lnTo>
                  <a:lnTo>
                    <a:pt x="580" y="4112"/>
                  </a:lnTo>
                  <a:lnTo>
                    <a:pt x="592" y="4109"/>
                  </a:lnTo>
                  <a:lnTo>
                    <a:pt x="601" y="4104"/>
                  </a:lnTo>
                  <a:lnTo>
                    <a:pt x="603" y="4103"/>
                  </a:lnTo>
                  <a:lnTo>
                    <a:pt x="603" y="4100"/>
                  </a:lnTo>
                  <a:lnTo>
                    <a:pt x="601" y="4099"/>
                  </a:lnTo>
                  <a:lnTo>
                    <a:pt x="598" y="4098"/>
                  </a:lnTo>
                  <a:lnTo>
                    <a:pt x="588" y="4096"/>
                  </a:lnTo>
                  <a:lnTo>
                    <a:pt x="575" y="4094"/>
                  </a:lnTo>
                  <a:lnTo>
                    <a:pt x="546" y="4093"/>
                  </a:lnTo>
                  <a:lnTo>
                    <a:pt x="528" y="4091"/>
                  </a:lnTo>
                  <a:lnTo>
                    <a:pt x="498" y="4087"/>
                  </a:lnTo>
                  <a:lnTo>
                    <a:pt x="465" y="4080"/>
                  </a:lnTo>
                  <a:lnTo>
                    <a:pt x="449" y="4074"/>
                  </a:lnTo>
                  <a:lnTo>
                    <a:pt x="435" y="4068"/>
                  </a:lnTo>
                  <a:lnTo>
                    <a:pt x="428" y="4064"/>
                  </a:lnTo>
                  <a:lnTo>
                    <a:pt x="422" y="4060"/>
                  </a:lnTo>
                  <a:lnTo>
                    <a:pt x="417" y="4055"/>
                  </a:lnTo>
                  <a:lnTo>
                    <a:pt x="413" y="4050"/>
                  </a:lnTo>
                  <a:lnTo>
                    <a:pt x="408" y="4043"/>
                  </a:lnTo>
                  <a:lnTo>
                    <a:pt x="401" y="4038"/>
                  </a:lnTo>
                  <a:lnTo>
                    <a:pt x="393" y="4034"/>
                  </a:lnTo>
                  <a:lnTo>
                    <a:pt x="383" y="4032"/>
                  </a:lnTo>
                  <a:lnTo>
                    <a:pt x="362" y="4027"/>
                  </a:lnTo>
                  <a:lnTo>
                    <a:pt x="340" y="4025"/>
                  </a:lnTo>
                  <a:lnTo>
                    <a:pt x="320" y="4023"/>
                  </a:lnTo>
                  <a:lnTo>
                    <a:pt x="300" y="4019"/>
                  </a:lnTo>
                  <a:lnTo>
                    <a:pt x="292" y="4016"/>
                  </a:lnTo>
                  <a:lnTo>
                    <a:pt x="285" y="4014"/>
                  </a:lnTo>
                  <a:lnTo>
                    <a:pt x="279" y="4010"/>
                  </a:lnTo>
                  <a:lnTo>
                    <a:pt x="277" y="4004"/>
                  </a:lnTo>
                  <a:lnTo>
                    <a:pt x="276" y="3997"/>
                  </a:lnTo>
                  <a:lnTo>
                    <a:pt x="277" y="3990"/>
                  </a:lnTo>
                  <a:lnTo>
                    <a:pt x="279" y="3982"/>
                  </a:lnTo>
                  <a:lnTo>
                    <a:pt x="282" y="3973"/>
                  </a:lnTo>
                  <a:lnTo>
                    <a:pt x="286" y="3964"/>
                  </a:lnTo>
                  <a:lnTo>
                    <a:pt x="290" y="3957"/>
                  </a:lnTo>
                  <a:lnTo>
                    <a:pt x="291" y="3947"/>
                  </a:lnTo>
                  <a:lnTo>
                    <a:pt x="291" y="3940"/>
                  </a:lnTo>
                  <a:lnTo>
                    <a:pt x="290" y="3923"/>
                  </a:lnTo>
                  <a:lnTo>
                    <a:pt x="290" y="3911"/>
                  </a:lnTo>
                  <a:lnTo>
                    <a:pt x="291" y="3910"/>
                  </a:lnTo>
                  <a:lnTo>
                    <a:pt x="292" y="3910"/>
                  </a:lnTo>
                  <a:lnTo>
                    <a:pt x="292" y="3910"/>
                  </a:lnTo>
                  <a:lnTo>
                    <a:pt x="294" y="3911"/>
                  </a:lnTo>
                  <a:lnTo>
                    <a:pt x="298" y="3918"/>
                  </a:lnTo>
                  <a:lnTo>
                    <a:pt x="303" y="3928"/>
                  </a:lnTo>
                  <a:lnTo>
                    <a:pt x="305" y="3945"/>
                  </a:lnTo>
                  <a:lnTo>
                    <a:pt x="307" y="3963"/>
                  </a:lnTo>
                  <a:lnTo>
                    <a:pt x="308" y="3967"/>
                  </a:lnTo>
                  <a:lnTo>
                    <a:pt x="310" y="3970"/>
                  </a:lnTo>
                  <a:lnTo>
                    <a:pt x="313" y="3972"/>
                  </a:lnTo>
                  <a:lnTo>
                    <a:pt x="316" y="3973"/>
                  </a:lnTo>
                  <a:lnTo>
                    <a:pt x="320" y="3975"/>
                  </a:lnTo>
                  <a:lnTo>
                    <a:pt x="323" y="3975"/>
                  </a:lnTo>
                  <a:lnTo>
                    <a:pt x="327" y="3975"/>
                  </a:lnTo>
                  <a:lnTo>
                    <a:pt x="331" y="3973"/>
                  </a:lnTo>
                  <a:lnTo>
                    <a:pt x="335" y="3972"/>
                  </a:lnTo>
                  <a:lnTo>
                    <a:pt x="338" y="3970"/>
                  </a:lnTo>
                  <a:lnTo>
                    <a:pt x="340" y="3967"/>
                  </a:lnTo>
                  <a:lnTo>
                    <a:pt x="342" y="3963"/>
                  </a:lnTo>
                  <a:lnTo>
                    <a:pt x="343" y="3959"/>
                  </a:lnTo>
                  <a:lnTo>
                    <a:pt x="343" y="3954"/>
                  </a:lnTo>
                  <a:lnTo>
                    <a:pt x="342" y="3947"/>
                  </a:lnTo>
                  <a:lnTo>
                    <a:pt x="339" y="3941"/>
                  </a:lnTo>
                  <a:lnTo>
                    <a:pt x="335" y="3935"/>
                  </a:lnTo>
                  <a:lnTo>
                    <a:pt x="334" y="3929"/>
                  </a:lnTo>
                  <a:lnTo>
                    <a:pt x="334" y="3927"/>
                  </a:lnTo>
                  <a:lnTo>
                    <a:pt x="334" y="3924"/>
                  </a:lnTo>
                  <a:lnTo>
                    <a:pt x="335" y="3923"/>
                  </a:lnTo>
                  <a:lnTo>
                    <a:pt x="338" y="3922"/>
                  </a:lnTo>
                  <a:lnTo>
                    <a:pt x="340" y="3923"/>
                  </a:lnTo>
                  <a:lnTo>
                    <a:pt x="344" y="3923"/>
                  </a:lnTo>
                  <a:lnTo>
                    <a:pt x="353" y="3925"/>
                  </a:lnTo>
                  <a:lnTo>
                    <a:pt x="362" y="3929"/>
                  </a:lnTo>
                  <a:lnTo>
                    <a:pt x="373" y="3932"/>
                  </a:lnTo>
                  <a:lnTo>
                    <a:pt x="382" y="3933"/>
                  </a:lnTo>
                  <a:lnTo>
                    <a:pt x="400" y="3929"/>
                  </a:lnTo>
                  <a:lnTo>
                    <a:pt x="422" y="3927"/>
                  </a:lnTo>
                  <a:lnTo>
                    <a:pt x="431" y="3925"/>
                  </a:lnTo>
                  <a:lnTo>
                    <a:pt x="439" y="3928"/>
                  </a:lnTo>
                  <a:lnTo>
                    <a:pt x="443" y="3929"/>
                  </a:lnTo>
                  <a:lnTo>
                    <a:pt x="445" y="3932"/>
                  </a:lnTo>
                  <a:lnTo>
                    <a:pt x="447" y="3936"/>
                  </a:lnTo>
                  <a:lnTo>
                    <a:pt x="448" y="3941"/>
                  </a:lnTo>
                  <a:lnTo>
                    <a:pt x="449" y="3957"/>
                  </a:lnTo>
                  <a:lnTo>
                    <a:pt x="449" y="3970"/>
                  </a:lnTo>
                  <a:lnTo>
                    <a:pt x="450" y="3980"/>
                  </a:lnTo>
                  <a:lnTo>
                    <a:pt x="453" y="3986"/>
                  </a:lnTo>
                  <a:lnTo>
                    <a:pt x="454" y="3989"/>
                  </a:lnTo>
                  <a:lnTo>
                    <a:pt x="457" y="3992"/>
                  </a:lnTo>
                  <a:lnTo>
                    <a:pt x="459" y="3993"/>
                  </a:lnTo>
                  <a:lnTo>
                    <a:pt x="463" y="3994"/>
                  </a:lnTo>
                  <a:lnTo>
                    <a:pt x="474" y="3995"/>
                  </a:lnTo>
                  <a:lnTo>
                    <a:pt x="489" y="3995"/>
                  </a:lnTo>
                  <a:lnTo>
                    <a:pt x="504" y="3997"/>
                  </a:lnTo>
                  <a:lnTo>
                    <a:pt x="510" y="3995"/>
                  </a:lnTo>
                  <a:lnTo>
                    <a:pt x="510" y="3990"/>
                  </a:lnTo>
                  <a:lnTo>
                    <a:pt x="506" y="3976"/>
                  </a:lnTo>
                  <a:lnTo>
                    <a:pt x="502" y="3967"/>
                  </a:lnTo>
                  <a:lnTo>
                    <a:pt x="494" y="3958"/>
                  </a:lnTo>
                  <a:lnTo>
                    <a:pt x="485" y="3946"/>
                  </a:lnTo>
                  <a:lnTo>
                    <a:pt x="476" y="3936"/>
                  </a:lnTo>
                  <a:lnTo>
                    <a:pt x="469" y="3924"/>
                  </a:lnTo>
                  <a:lnTo>
                    <a:pt x="463" y="3914"/>
                  </a:lnTo>
                  <a:lnTo>
                    <a:pt x="462" y="3910"/>
                  </a:lnTo>
                  <a:lnTo>
                    <a:pt x="462" y="3906"/>
                  </a:lnTo>
                  <a:lnTo>
                    <a:pt x="463" y="3902"/>
                  </a:lnTo>
                  <a:lnTo>
                    <a:pt x="465" y="3900"/>
                  </a:lnTo>
                  <a:lnTo>
                    <a:pt x="471" y="3896"/>
                  </a:lnTo>
                  <a:lnTo>
                    <a:pt x="482" y="3890"/>
                  </a:lnTo>
                  <a:lnTo>
                    <a:pt x="492" y="3884"/>
                  </a:lnTo>
                  <a:lnTo>
                    <a:pt x="505" y="3879"/>
                  </a:lnTo>
                  <a:lnTo>
                    <a:pt x="516" y="3875"/>
                  </a:lnTo>
                  <a:lnTo>
                    <a:pt x="528" y="3872"/>
                  </a:lnTo>
                  <a:lnTo>
                    <a:pt x="533" y="3872"/>
                  </a:lnTo>
                  <a:lnTo>
                    <a:pt x="537" y="3872"/>
                  </a:lnTo>
                  <a:lnTo>
                    <a:pt x="541" y="3874"/>
                  </a:lnTo>
                  <a:lnTo>
                    <a:pt x="542" y="3876"/>
                  </a:lnTo>
                  <a:lnTo>
                    <a:pt x="555" y="3903"/>
                  </a:lnTo>
                  <a:lnTo>
                    <a:pt x="568" y="3938"/>
                  </a:lnTo>
                  <a:lnTo>
                    <a:pt x="572" y="3947"/>
                  </a:lnTo>
                  <a:lnTo>
                    <a:pt x="576" y="3955"/>
                  </a:lnTo>
                  <a:lnTo>
                    <a:pt x="581" y="3963"/>
                  </a:lnTo>
                  <a:lnTo>
                    <a:pt x="585" y="3968"/>
                  </a:lnTo>
                  <a:lnTo>
                    <a:pt x="590" y="3973"/>
                  </a:lnTo>
                  <a:lnTo>
                    <a:pt x="596" y="3977"/>
                  </a:lnTo>
                  <a:lnTo>
                    <a:pt x="602" y="3979"/>
                  </a:lnTo>
                  <a:lnTo>
                    <a:pt x="608" y="3979"/>
                  </a:lnTo>
                  <a:lnTo>
                    <a:pt x="612" y="3977"/>
                  </a:lnTo>
                  <a:lnTo>
                    <a:pt x="615" y="3975"/>
                  </a:lnTo>
                  <a:lnTo>
                    <a:pt x="616" y="3972"/>
                  </a:lnTo>
                  <a:lnTo>
                    <a:pt x="618" y="3970"/>
                  </a:lnTo>
                  <a:lnTo>
                    <a:pt x="618" y="3963"/>
                  </a:lnTo>
                  <a:lnTo>
                    <a:pt x="615" y="3954"/>
                  </a:lnTo>
                  <a:lnTo>
                    <a:pt x="608" y="3937"/>
                  </a:lnTo>
                  <a:lnTo>
                    <a:pt x="602" y="3924"/>
                  </a:lnTo>
                  <a:lnTo>
                    <a:pt x="590" y="3903"/>
                  </a:lnTo>
                  <a:lnTo>
                    <a:pt x="580" y="3887"/>
                  </a:lnTo>
                  <a:lnTo>
                    <a:pt x="577" y="3883"/>
                  </a:lnTo>
                  <a:lnTo>
                    <a:pt x="577" y="3879"/>
                  </a:lnTo>
                  <a:lnTo>
                    <a:pt x="577" y="3876"/>
                  </a:lnTo>
                  <a:lnTo>
                    <a:pt x="580" y="3874"/>
                  </a:lnTo>
                  <a:lnTo>
                    <a:pt x="583" y="3871"/>
                  </a:lnTo>
                  <a:lnTo>
                    <a:pt x="586" y="3868"/>
                  </a:lnTo>
                  <a:lnTo>
                    <a:pt x="593" y="3866"/>
                  </a:lnTo>
                  <a:lnTo>
                    <a:pt x="601" y="3863"/>
                  </a:lnTo>
                  <a:lnTo>
                    <a:pt x="610" y="3862"/>
                  </a:lnTo>
                  <a:lnTo>
                    <a:pt x="619" y="3861"/>
                  </a:lnTo>
                  <a:lnTo>
                    <a:pt x="627" y="3861"/>
                  </a:lnTo>
                  <a:lnTo>
                    <a:pt x="634" y="3862"/>
                  </a:lnTo>
                  <a:lnTo>
                    <a:pt x="641" y="3863"/>
                  </a:lnTo>
                  <a:lnTo>
                    <a:pt x="646" y="3866"/>
                  </a:lnTo>
                  <a:lnTo>
                    <a:pt x="651" y="3870"/>
                  </a:lnTo>
                  <a:lnTo>
                    <a:pt x="656" y="3872"/>
                  </a:lnTo>
                  <a:lnTo>
                    <a:pt x="659" y="3878"/>
                  </a:lnTo>
                  <a:lnTo>
                    <a:pt x="663" y="3883"/>
                  </a:lnTo>
                  <a:lnTo>
                    <a:pt x="665" y="3888"/>
                  </a:lnTo>
                  <a:lnTo>
                    <a:pt x="668" y="3893"/>
                  </a:lnTo>
                  <a:lnTo>
                    <a:pt x="671" y="3905"/>
                  </a:lnTo>
                  <a:lnTo>
                    <a:pt x="673" y="3918"/>
                  </a:lnTo>
                  <a:lnTo>
                    <a:pt x="675" y="3945"/>
                  </a:lnTo>
                  <a:lnTo>
                    <a:pt x="676" y="3968"/>
                  </a:lnTo>
                  <a:lnTo>
                    <a:pt x="677" y="3979"/>
                  </a:lnTo>
                  <a:lnTo>
                    <a:pt x="678" y="3986"/>
                  </a:lnTo>
                  <a:lnTo>
                    <a:pt x="681" y="3989"/>
                  </a:lnTo>
                  <a:lnTo>
                    <a:pt x="682" y="3990"/>
                  </a:lnTo>
                  <a:lnTo>
                    <a:pt x="685" y="3992"/>
                  </a:lnTo>
                  <a:lnTo>
                    <a:pt x="687" y="3993"/>
                  </a:lnTo>
                  <a:lnTo>
                    <a:pt x="699" y="3994"/>
                  </a:lnTo>
                  <a:lnTo>
                    <a:pt x="708" y="3995"/>
                  </a:lnTo>
                  <a:lnTo>
                    <a:pt x="712" y="3995"/>
                  </a:lnTo>
                  <a:lnTo>
                    <a:pt x="713" y="3994"/>
                  </a:lnTo>
                  <a:lnTo>
                    <a:pt x="713" y="3990"/>
                  </a:lnTo>
                  <a:lnTo>
                    <a:pt x="712" y="3985"/>
                  </a:lnTo>
                  <a:lnTo>
                    <a:pt x="708" y="3973"/>
                  </a:lnTo>
                  <a:lnTo>
                    <a:pt x="706" y="3963"/>
                  </a:lnTo>
                  <a:lnTo>
                    <a:pt x="706" y="3954"/>
                  </a:lnTo>
                  <a:lnTo>
                    <a:pt x="707" y="3946"/>
                  </a:lnTo>
                  <a:lnTo>
                    <a:pt x="710" y="3941"/>
                  </a:lnTo>
                  <a:lnTo>
                    <a:pt x="712" y="3936"/>
                  </a:lnTo>
                  <a:lnTo>
                    <a:pt x="717" y="3933"/>
                  </a:lnTo>
                  <a:lnTo>
                    <a:pt x="722" y="3931"/>
                  </a:lnTo>
                  <a:lnTo>
                    <a:pt x="733" y="3927"/>
                  </a:lnTo>
                  <a:lnTo>
                    <a:pt x="743" y="3924"/>
                  </a:lnTo>
                  <a:lnTo>
                    <a:pt x="747" y="3923"/>
                  </a:lnTo>
                  <a:lnTo>
                    <a:pt x="751" y="3922"/>
                  </a:lnTo>
                  <a:lnTo>
                    <a:pt x="754" y="3920"/>
                  </a:lnTo>
                  <a:lnTo>
                    <a:pt x="754" y="3919"/>
                  </a:lnTo>
                  <a:lnTo>
                    <a:pt x="754" y="3916"/>
                  </a:lnTo>
                  <a:lnTo>
                    <a:pt x="752" y="3914"/>
                  </a:lnTo>
                  <a:lnTo>
                    <a:pt x="750" y="3911"/>
                  </a:lnTo>
                  <a:lnTo>
                    <a:pt x="746" y="3910"/>
                  </a:lnTo>
                  <a:lnTo>
                    <a:pt x="738" y="3906"/>
                  </a:lnTo>
                  <a:lnTo>
                    <a:pt x="728" y="3905"/>
                  </a:lnTo>
                  <a:lnTo>
                    <a:pt x="708" y="3900"/>
                  </a:lnTo>
                  <a:lnTo>
                    <a:pt x="694" y="3896"/>
                  </a:lnTo>
                  <a:lnTo>
                    <a:pt x="689" y="3890"/>
                  </a:lnTo>
                  <a:lnTo>
                    <a:pt x="686" y="3884"/>
                  </a:lnTo>
                  <a:lnTo>
                    <a:pt x="685" y="3876"/>
                  </a:lnTo>
                  <a:lnTo>
                    <a:pt x="685" y="3868"/>
                  </a:lnTo>
                  <a:lnTo>
                    <a:pt x="685" y="3862"/>
                  </a:lnTo>
                  <a:lnTo>
                    <a:pt x="684" y="3854"/>
                  </a:lnTo>
                  <a:lnTo>
                    <a:pt x="682" y="3849"/>
                  </a:lnTo>
                  <a:lnTo>
                    <a:pt x="680" y="3845"/>
                  </a:lnTo>
                  <a:lnTo>
                    <a:pt x="669" y="3839"/>
                  </a:lnTo>
                  <a:lnTo>
                    <a:pt x="658" y="3833"/>
                  </a:lnTo>
                  <a:lnTo>
                    <a:pt x="645" y="3831"/>
                  </a:lnTo>
                  <a:lnTo>
                    <a:pt x="632" y="3828"/>
                  </a:lnTo>
                  <a:lnTo>
                    <a:pt x="603" y="3827"/>
                  </a:lnTo>
                  <a:lnTo>
                    <a:pt x="577" y="3830"/>
                  </a:lnTo>
                  <a:lnTo>
                    <a:pt x="555" y="3830"/>
                  </a:lnTo>
                  <a:lnTo>
                    <a:pt x="523" y="3826"/>
                  </a:lnTo>
                  <a:lnTo>
                    <a:pt x="507" y="3823"/>
                  </a:lnTo>
                  <a:lnTo>
                    <a:pt x="494" y="3819"/>
                  </a:lnTo>
                  <a:lnTo>
                    <a:pt x="489" y="3815"/>
                  </a:lnTo>
                  <a:lnTo>
                    <a:pt x="487" y="3813"/>
                  </a:lnTo>
                  <a:lnTo>
                    <a:pt x="485" y="3810"/>
                  </a:lnTo>
                  <a:lnTo>
                    <a:pt x="487" y="3806"/>
                  </a:lnTo>
                  <a:lnTo>
                    <a:pt x="489" y="3801"/>
                  </a:lnTo>
                  <a:lnTo>
                    <a:pt x="493" y="3797"/>
                  </a:lnTo>
                  <a:lnTo>
                    <a:pt x="497" y="3793"/>
                  </a:lnTo>
                  <a:lnTo>
                    <a:pt x="501" y="3791"/>
                  </a:lnTo>
                  <a:lnTo>
                    <a:pt x="510" y="3787"/>
                  </a:lnTo>
                  <a:lnTo>
                    <a:pt x="520" y="3784"/>
                  </a:lnTo>
                  <a:lnTo>
                    <a:pt x="541" y="3782"/>
                  </a:lnTo>
                  <a:lnTo>
                    <a:pt x="561" y="3782"/>
                  </a:lnTo>
                  <a:lnTo>
                    <a:pt x="571" y="3782"/>
                  </a:lnTo>
                  <a:lnTo>
                    <a:pt x="577" y="3780"/>
                  </a:lnTo>
                  <a:lnTo>
                    <a:pt x="581" y="3778"/>
                  </a:lnTo>
                  <a:lnTo>
                    <a:pt x="581" y="3775"/>
                  </a:lnTo>
                  <a:lnTo>
                    <a:pt x="580" y="3771"/>
                  </a:lnTo>
                  <a:lnTo>
                    <a:pt x="576" y="3769"/>
                  </a:lnTo>
                  <a:lnTo>
                    <a:pt x="572" y="3765"/>
                  </a:lnTo>
                  <a:lnTo>
                    <a:pt x="566" y="3760"/>
                  </a:lnTo>
                  <a:lnTo>
                    <a:pt x="539" y="3745"/>
                  </a:lnTo>
                  <a:lnTo>
                    <a:pt x="524" y="3738"/>
                  </a:lnTo>
                  <a:lnTo>
                    <a:pt x="526" y="3732"/>
                  </a:lnTo>
                  <a:lnTo>
                    <a:pt x="528" y="3729"/>
                  </a:lnTo>
                  <a:lnTo>
                    <a:pt x="533" y="3727"/>
                  </a:lnTo>
                  <a:lnTo>
                    <a:pt x="539" y="3726"/>
                  </a:lnTo>
                  <a:lnTo>
                    <a:pt x="555" y="3726"/>
                  </a:lnTo>
                  <a:lnTo>
                    <a:pt x="573" y="3729"/>
                  </a:lnTo>
                  <a:lnTo>
                    <a:pt x="610" y="3736"/>
                  </a:lnTo>
                  <a:lnTo>
                    <a:pt x="633" y="3742"/>
                  </a:lnTo>
                  <a:lnTo>
                    <a:pt x="647" y="3743"/>
                  </a:lnTo>
                  <a:lnTo>
                    <a:pt x="664" y="3742"/>
                  </a:lnTo>
                  <a:lnTo>
                    <a:pt x="672" y="3740"/>
                  </a:lnTo>
                  <a:lnTo>
                    <a:pt x="680" y="3740"/>
                  </a:lnTo>
                  <a:lnTo>
                    <a:pt x="686" y="3742"/>
                  </a:lnTo>
                  <a:lnTo>
                    <a:pt x="691" y="3744"/>
                  </a:lnTo>
                  <a:lnTo>
                    <a:pt x="698" y="3748"/>
                  </a:lnTo>
                  <a:lnTo>
                    <a:pt x="703" y="3753"/>
                  </a:lnTo>
                  <a:lnTo>
                    <a:pt x="707" y="3760"/>
                  </a:lnTo>
                  <a:lnTo>
                    <a:pt x="712" y="3765"/>
                  </a:lnTo>
                  <a:lnTo>
                    <a:pt x="717" y="3770"/>
                  </a:lnTo>
                  <a:lnTo>
                    <a:pt x="722" y="3775"/>
                  </a:lnTo>
                  <a:lnTo>
                    <a:pt x="726" y="3776"/>
                  </a:lnTo>
                  <a:lnTo>
                    <a:pt x="729" y="3776"/>
                  </a:lnTo>
                  <a:lnTo>
                    <a:pt x="734" y="3776"/>
                  </a:lnTo>
                  <a:lnTo>
                    <a:pt x="738" y="3776"/>
                  </a:lnTo>
                  <a:lnTo>
                    <a:pt x="752" y="3773"/>
                  </a:lnTo>
                  <a:lnTo>
                    <a:pt x="767" y="3770"/>
                  </a:lnTo>
                  <a:lnTo>
                    <a:pt x="773" y="3771"/>
                  </a:lnTo>
                  <a:lnTo>
                    <a:pt x="779" y="3774"/>
                  </a:lnTo>
                  <a:lnTo>
                    <a:pt x="785" y="3778"/>
                  </a:lnTo>
                  <a:lnTo>
                    <a:pt x="790" y="3786"/>
                  </a:lnTo>
                  <a:lnTo>
                    <a:pt x="799" y="3800"/>
                  </a:lnTo>
                  <a:lnTo>
                    <a:pt x="809" y="3817"/>
                  </a:lnTo>
                  <a:lnTo>
                    <a:pt x="816" y="3823"/>
                  </a:lnTo>
                  <a:lnTo>
                    <a:pt x="822" y="3828"/>
                  </a:lnTo>
                  <a:lnTo>
                    <a:pt x="830" y="3832"/>
                  </a:lnTo>
                  <a:lnTo>
                    <a:pt x="839" y="3833"/>
                  </a:lnTo>
                  <a:lnTo>
                    <a:pt x="849" y="3832"/>
                  </a:lnTo>
                  <a:lnTo>
                    <a:pt x="864" y="3831"/>
                  </a:lnTo>
                  <a:lnTo>
                    <a:pt x="871" y="3830"/>
                  </a:lnTo>
                  <a:lnTo>
                    <a:pt x="877" y="3827"/>
                  </a:lnTo>
                  <a:lnTo>
                    <a:pt x="878" y="3826"/>
                  </a:lnTo>
                  <a:lnTo>
                    <a:pt x="879" y="3826"/>
                  </a:lnTo>
                  <a:lnTo>
                    <a:pt x="879" y="3824"/>
                  </a:lnTo>
                  <a:lnTo>
                    <a:pt x="879" y="3822"/>
                  </a:lnTo>
                  <a:lnTo>
                    <a:pt x="873" y="3818"/>
                  </a:lnTo>
                  <a:lnTo>
                    <a:pt x="866" y="3814"/>
                  </a:lnTo>
                  <a:lnTo>
                    <a:pt x="858" y="3810"/>
                  </a:lnTo>
                  <a:lnTo>
                    <a:pt x="851" y="3808"/>
                  </a:lnTo>
                  <a:lnTo>
                    <a:pt x="843" y="3804"/>
                  </a:lnTo>
                  <a:lnTo>
                    <a:pt x="835" y="3801"/>
                  </a:lnTo>
                  <a:lnTo>
                    <a:pt x="829" y="3797"/>
                  </a:lnTo>
                  <a:lnTo>
                    <a:pt x="824" y="3792"/>
                  </a:lnTo>
                  <a:lnTo>
                    <a:pt x="822" y="3789"/>
                  </a:lnTo>
                  <a:lnTo>
                    <a:pt x="822" y="3787"/>
                  </a:lnTo>
                  <a:lnTo>
                    <a:pt x="822" y="3784"/>
                  </a:lnTo>
                  <a:lnTo>
                    <a:pt x="824" y="3783"/>
                  </a:lnTo>
                  <a:lnTo>
                    <a:pt x="829" y="3778"/>
                  </a:lnTo>
                  <a:lnTo>
                    <a:pt x="834" y="3774"/>
                  </a:lnTo>
                  <a:lnTo>
                    <a:pt x="848" y="3767"/>
                  </a:lnTo>
                  <a:lnTo>
                    <a:pt x="858" y="3761"/>
                  </a:lnTo>
                  <a:lnTo>
                    <a:pt x="862" y="3758"/>
                  </a:lnTo>
                  <a:lnTo>
                    <a:pt x="866" y="3757"/>
                  </a:lnTo>
                  <a:lnTo>
                    <a:pt x="871" y="3756"/>
                  </a:lnTo>
                  <a:lnTo>
                    <a:pt x="878" y="3754"/>
                  </a:lnTo>
                  <a:lnTo>
                    <a:pt x="893" y="3754"/>
                  </a:lnTo>
                  <a:lnTo>
                    <a:pt x="909" y="3756"/>
                  </a:lnTo>
                  <a:lnTo>
                    <a:pt x="943" y="3760"/>
                  </a:lnTo>
                  <a:lnTo>
                    <a:pt x="967" y="3762"/>
                  </a:lnTo>
                  <a:lnTo>
                    <a:pt x="956" y="3749"/>
                  </a:lnTo>
                  <a:lnTo>
                    <a:pt x="948" y="3740"/>
                  </a:lnTo>
                  <a:lnTo>
                    <a:pt x="944" y="3736"/>
                  </a:lnTo>
                  <a:lnTo>
                    <a:pt x="938" y="3732"/>
                  </a:lnTo>
                  <a:lnTo>
                    <a:pt x="927" y="3730"/>
                  </a:lnTo>
                  <a:lnTo>
                    <a:pt x="914" y="3729"/>
                  </a:lnTo>
                  <a:lnTo>
                    <a:pt x="892" y="3732"/>
                  </a:lnTo>
                  <a:lnTo>
                    <a:pt x="857" y="3739"/>
                  </a:lnTo>
                  <a:lnTo>
                    <a:pt x="849" y="3740"/>
                  </a:lnTo>
                  <a:lnTo>
                    <a:pt x="842" y="3740"/>
                  </a:lnTo>
                  <a:lnTo>
                    <a:pt x="836" y="3740"/>
                  </a:lnTo>
                  <a:lnTo>
                    <a:pt x="831" y="3738"/>
                  </a:lnTo>
                  <a:lnTo>
                    <a:pt x="830" y="3736"/>
                  </a:lnTo>
                  <a:lnTo>
                    <a:pt x="830" y="3735"/>
                  </a:lnTo>
                  <a:lnTo>
                    <a:pt x="829" y="3734"/>
                  </a:lnTo>
                  <a:lnTo>
                    <a:pt x="830" y="3731"/>
                  </a:lnTo>
                  <a:lnTo>
                    <a:pt x="833" y="3726"/>
                  </a:lnTo>
                  <a:lnTo>
                    <a:pt x="839" y="3719"/>
                  </a:lnTo>
                  <a:lnTo>
                    <a:pt x="851" y="3712"/>
                  </a:lnTo>
                  <a:lnTo>
                    <a:pt x="860" y="3703"/>
                  </a:lnTo>
                  <a:lnTo>
                    <a:pt x="858" y="3700"/>
                  </a:lnTo>
                  <a:lnTo>
                    <a:pt x="855" y="3697"/>
                  </a:lnTo>
                  <a:lnTo>
                    <a:pt x="848" y="3696"/>
                  </a:lnTo>
                  <a:lnTo>
                    <a:pt x="839" y="3695"/>
                  </a:lnTo>
                  <a:lnTo>
                    <a:pt x="818" y="3692"/>
                  </a:lnTo>
                  <a:lnTo>
                    <a:pt x="795" y="3690"/>
                  </a:lnTo>
                  <a:lnTo>
                    <a:pt x="772" y="3686"/>
                  </a:lnTo>
                  <a:lnTo>
                    <a:pt x="754" y="3681"/>
                  </a:lnTo>
                  <a:lnTo>
                    <a:pt x="746" y="3678"/>
                  </a:lnTo>
                  <a:lnTo>
                    <a:pt x="741" y="3674"/>
                  </a:lnTo>
                  <a:lnTo>
                    <a:pt x="739" y="3672"/>
                  </a:lnTo>
                  <a:lnTo>
                    <a:pt x="738" y="3669"/>
                  </a:lnTo>
                  <a:lnTo>
                    <a:pt x="738" y="3666"/>
                  </a:lnTo>
                  <a:lnTo>
                    <a:pt x="738" y="3664"/>
                  </a:lnTo>
                  <a:lnTo>
                    <a:pt x="741" y="3659"/>
                  </a:lnTo>
                  <a:lnTo>
                    <a:pt x="743" y="3655"/>
                  </a:lnTo>
                  <a:lnTo>
                    <a:pt x="746" y="3652"/>
                  </a:lnTo>
                  <a:lnTo>
                    <a:pt x="750" y="3650"/>
                  </a:lnTo>
                  <a:lnTo>
                    <a:pt x="759" y="3644"/>
                  </a:lnTo>
                  <a:lnTo>
                    <a:pt x="768" y="3640"/>
                  </a:lnTo>
                  <a:lnTo>
                    <a:pt x="774" y="3637"/>
                  </a:lnTo>
                  <a:lnTo>
                    <a:pt x="779" y="3633"/>
                  </a:lnTo>
                  <a:lnTo>
                    <a:pt x="781" y="3630"/>
                  </a:lnTo>
                  <a:lnTo>
                    <a:pt x="781" y="3628"/>
                  </a:lnTo>
                  <a:lnTo>
                    <a:pt x="781" y="3625"/>
                  </a:lnTo>
                  <a:lnTo>
                    <a:pt x="778" y="3621"/>
                  </a:lnTo>
                  <a:lnTo>
                    <a:pt x="763" y="3602"/>
                  </a:lnTo>
                  <a:lnTo>
                    <a:pt x="755" y="3590"/>
                  </a:lnTo>
                  <a:lnTo>
                    <a:pt x="754" y="3586"/>
                  </a:lnTo>
                  <a:lnTo>
                    <a:pt x="754" y="3583"/>
                  </a:lnTo>
                  <a:lnTo>
                    <a:pt x="755" y="3582"/>
                  </a:lnTo>
                  <a:lnTo>
                    <a:pt x="757" y="3581"/>
                  </a:lnTo>
                  <a:lnTo>
                    <a:pt x="778" y="3581"/>
                  </a:lnTo>
                  <a:lnTo>
                    <a:pt x="811" y="3580"/>
                  </a:lnTo>
                  <a:lnTo>
                    <a:pt x="820" y="3578"/>
                  </a:lnTo>
                  <a:lnTo>
                    <a:pt x="826" y="3580"/>
                  </a:lnTo>
                  <a:lnTo>
                    <a:pt x="830" y="3581"/>
                  </a:lnTo>
                  <a:lnTo>
                    <a:pt x="834" y="3585"/>
                  </a:lnTo>
                  <a:lnTo>
                    <a:pt x="839" y="3595"/>
                  </a:lnTo>
                  <a:lnTo>
                    <a:pt x="847" y="3609"/>
                  </a:lnTo>
                  <a:lnTo>
                    <a:pt x="849" y="3613"/>
                  </a:lnTo>
                  <a:lnTo>
                    <a:pt x="852" y="3616"/>
                  </a:lnTo>
                  <a:lnTo>
                    <a:pt x="856" y="3618"/>
                  </a:lnTo>
                  <a:lnTo>
                    <a:pt x="860" y="3621"/>
                  </a:lnTo>
                  <a:lnTo>
                    <a:pt x="870" y="3624"/>
                  </a:lnTo>
                  <a:lnTo>
                    <a:pt x="881" y="3626"/>
                  </a:lnTo>
                  <a:lnTo>
                    <a:pt x="901" y="3629"/>
                  </a:lnTo>
                  <a:lnTo>
                    <a:pt x="919" y="3631"/>
                  </a:lnTo>
                  <a:lnTo>
                    <a:pt x="936" y="3633"/>
                  </a:lnTo>
                  <a:lnTo>
                    <a:pt x="958" y="3635"/>
                  </a:lnTo>
                  <a:lnTo>
                    <a:pt x="969" y="3637"/>
                  </a:lnTo>
                  <a:lnTo>
                    <a:pt x="979" y="3639"/>
                  </a:lnTo>
                  <a:lnTo>
                    <a:pt x="987" y="3642"/>
                  </a:lnTo>
                  <a:lnTo>
                    <a:pt x="991" y="3646"/>
                  </a:lnTo>
                  <a:lnTo>
                    <a:pt x="1005" y="3668"/>
                  </a:lnTo>
                  <a:lnTo>
                    <a:pt x="1017" y="3692"/>
                  </a:lnTo>
                  <a:lnTo>
                    <a:pt x="1029" y="3717"/>
                  </a:lnTo>
                  <a:lnTo>
                    <a:pt x="1045" y="3739"/>
                  </a:lnTo>
                  <a:lnTo>
                    <a:pt x="1052" y="3749"/>
                  </a:lnTo>
                  <a:lnTo>
                    <a:pt x="1058" y="3756"/>
                  </a:lnTo>
                  <a:lnTo>
                    <a:pt x="1062" y="3760"/>
                  </a:lnTo>
                  <a:lnTo>
                    <a:pt x="1066" y="3761"/>
                  </a:lnTo>
                  <a:lnTo>
                    <a:pt x="1068" y="3761"/>
                  </a:lnTo>
                  <a:lnTo>
                    <a:pt x="1071" y="3758"/>
                  </a:lnTo>
                  <a:lnTo>
                    <a:pt x="1072" y="3754"/>
                  </a:lnTo>
                  <a:lnTo>
                    <a:pt x="1072" y="3751"/>
                  </a:lnTo>
                  <a:lnTo>
                    <a:pt x="1071" y="3738"/>
                  </a:lnTo>
                  <a:lnTo>
                    <a:pt x="1068" y="3725"/>
                  </a:lnTo>
                  <a:lnTo>
                    <a:pt x="1063" y="3713"/>
                  </a:lnTo>
                  <a:lnTo>
                    <a:pt x="1058" y="3704"/>
                  </a:lnTo>
                  <a:lnTo>
                    <a:pt x="1040" y="3682"/>
                  </a:lnTo>
                  <a:lnTo>
                    <a:pt x="1014" y="3651"/>
                  </a:lnTo>
                  <a:lnTo>
                    <a:pt x="1002" y="3634"/>
                  </a:lnTo>
                  <a:lnTo>
                    <a:pt x="992" y="3620"/>
                  </a:lnTo>
                  <a:lnTo>
                    <a:pt x="987" y="3612"/>
                  </a:lnTo>
                  <a:lnTo>
                    <a:pt x="984" y="3607"/>
                  </a:lnTo>
                  <a:lnTo>
                    <a:pt x="983" y="3602"/>
                  </a:lnTo>
                  <a:lnTo>
                    <a:pt x="982" y="3596"/>
                  </a:lnTo>
                  <a:lnTo>
                    <a:pt x="983" y="3594"/>
                  </a:lnTo>
                  <a:lnTo>
                    <a:pt x="984" y="3591"/>
                  </a:lnTo>
                  <a:lnTo>
                    <a:pt x="988" y="3590"/>
                  </a:lnTo>
                  <a:lnTo>
                    <a:pt x="993" y="3590"/>
                  </a:lnTo>
                  <a:lnTo>
                    <a:pt x="1005" y="3593"/>
                  </a:lnTo>
                  <a:lnTo>
                    <a:pt x="1018" y="3598"/>
                  </a:lnTo>
                  <a:lnTo>
                    <a:pt x="1032" y="3605"/>
                  </a:lnTo>
                  <a:lnTo>
                    <a:pt x="1045" y="3612"/>
                  </a:lnTo>
                  <a:lnTo>
                    <a:pt x="1055" y="3618"/>
                  </a:lnTo>
                  <a:lnTo>
                    <a:pt x="1061" y="3624"/>
                  </a:lnTo>
                  <a:lnTo>
                    <a:pt x="1070" y="3639"/>
                  </a:lnTo>
                  <a:lnTo>
                    <a:pt x="1081" y="3655"/>
                  </a:lnTo>
                  <a:lnTo>
                    <a:pt x="1088" y="3660"/>
                  </a:lnTo>
                  <a:lnTo>
                    <a:pt x="1094" y="3665"/>
                  </a:lnTo>
                  <a:lnTo>
                    <a:pt x="1098" y="3666"/>
                  </a:lnTo>
                  <a:lnTo>
                    <a:pt x="1102" y="3668"/>
                  </a:lnTo>
                  <a:lnTo>
                    <a:pt x="1107" y="3668"/>
                  </a:lnTo>
                  <a:lnTo>
                    <a:pt x="1111" y="3668"/>
                  </a:lnTo>
                  <a:lnTo>
                    <a:pt x="1114" y="3666"/>
                  </a:lnTo>
                  <a:lnTo>
                    <a:pt x="1116" y="3665"/>
                  </a:lnTo>
                  <a:lnTo>
                    <a:pt x="1118" y="3662"/>
                  </a:lnTo>
                  <a:lnTo>
                    <a:pt x="1119" y="3659"/>
                  </a:lnTo>
                  <a:lnTo>
                    <a:pt x="1120" y="3652"/>
                  </a:lnTo>
                  <a:lnTo>
                    <a:pt x="1119" y="3644"/>
                  </a:lnTo>
                  <a:lnTo>
                    <a:pt x="1116" y="3635"/>
                  </a:lnTo>
                  <a:lnTo>
                    <a:pt x="1112" y="3628"/>
                  </a:lnTo>
                  <a:lnTo>
                    <a:pt x="1109" y="3621"/>
                  </a:lnTo>
                  <a:lnTo>
                    <a:pt x="1105" y="3616"/>
                  </a:lnTo>
                  <a:lnTo>
                    <a:pt x="1097" y="3608"/>
                  </a:lnTo>
                  <a:lnTo>
                    <a:pt x="1090" y="3600"/>
                  </a:lnTo>
                  <a:lnTo>
                    <a:pt x="1085" y="3593"/>
                  </a:lnTo>
                  <a:lnTo>
                    <a:pt x="1080" y="3583"/>
                  </a:lnTo>
                  <a:lnTo>
                    <a:pt x="1077" y="3573"/>
                  </a:lnTo>
                  <a:lnTo>
                    <a:pt x="1075" y="3564"/>
                  </a:lnTo>
                  <a:lnTo>
                    <a:pt x="1074" y="3554"/>
                  </a:lnTo>
                  <a:lnTo>
                    <a:pt x="1074" y="3542"/>
                  </a:lnTo>
                  <a:lnTo>
                    <a:pt x="1074" y="3530"/>
                  </a:lnTo>
                  <a:lnTo>
                    <a:pt x="1076" y="3524"/>
                  </a:lnTo>
                  <a:lnTo>
                    <a:pt x="1077" y="3523"/>
                  </a:lnTo>
                  <a:lnTo>
                    <a:pt x="1079" y="3523"/>
                  </a:lnTo>
                  <a:lnTo>
                    <a:pt x="1080" y="3523"/>
                  </a:lnTo>
                  <a:lnTo>
                    <a:pt x="1081" y="3525"/>
                  </a:lnTo>
                  <a:lnTo>
                    <a:pt x="1084" y="3530"/>
                  </a:lnTo>
                  <a:lnTo>
                    <a:pt x="1087" y="3537"/>
                  </a:lnTo>
                  <a:lnTo>
                    <a:pt x="1088" y="3546"/>
                  </a:lnTo>
                  <a:lnTo>
                    <a:pt x="1088" y="3555"/>
                  </a:lnTo>
                  <a:lnTo>
                    <a:pt x="1093" y="3559"/>
                  </a:lnTo>
                  <a:lnTo>
                    <a:pt x="1098" y="3564"/>
                  </a:lnTo>
                  <a:lnTo>
                    <a:pt x="1101" y="3567"/>
                  </a:lnTo>
                  <a:lnTo>
                    <a:pt x="1103" y="3569"/>
                  </a:lnTo>
                  <a:lnTo>
                    <a:pt x="1107" y="3571"/>
                  </a:lnTo>
                  <a:lnTo>
                    <a:pt x="1110" y="3571"/>
                  </a:lnTo>
                  <a:lnTo>
                    <a:pt x="1121" y="3571"/>
                  </a:lnTo>
                  <a:lnTo>
                    <a:pt x="1134" y="3573"/>
                  </a:lnTo>
                  <a:lnTo>
                    <a:pt x="1141" y="3573"/>
                  </a:lnTo>
                  <a:lnTo>
                    <a:pt x="1146" y="3572"/>
                  </a:lnTo>
                  <a:lnTo>
                    <a:pt x="1150" y="3569"/>
                  </a:lnTo>
                  <a:lnTo>
                    <a:pt x="1153" y="3565"/>
                  </a:lnTo>
                  <a:lnTo>
                    <a:pt x="1151" y="3560"/>
                  </a:lnTo>
                  <a:lnTo>
                    <a:pt x="1150" y="3555"/>
                  </a:lnTo>
                  <a:lnTo>
                    <a:pt x="1145" y="3550"/>
                  </a:lnTo>
                  <a:lnTo>
                    <a:pt x="1137" y="3545"/>
                  </a:lnTo>
                  <a:lnTo>
                    <a:pt x="1131" y="3541"/>
                  </a:lnTo>
                  <a:lnTo>
                    <a:pt x="1125" y="3537"/>
                  </a:lnTo>
                  <a:lnTo>
                    <a:pt x="1123" y="3532"/>
                  </a:lnTo>
                  <a:lnTo>
                    <a:pt x="1120" y="3526"/>
                  </a:lnTo>
                  <a:lnTo>
                    <a:pt x="1118" y="3514"/>
                  </a:lnTo>
                  <a:lnTo>
                    <a:pt x="1116" y="3499"/>
                  </a:lnTo>
                  <a:lnTo>
                    <a:pt x="1119" y="3491"/>
                  </a:lnTo>
                  <a:lnTo>
                    <a:pt x="1121" y="3484"/>
                  </a:lnTo>
                  <a:lnTo>
                    <a:pt x="1127" y="3477"/>
                  </a:lnTo>
                  <a:lnTo>
                    <a:pt x="1132" y="3472"/>
                  </a:lnTo>
                  <a:lnTo>
                    <a:pt x="1137" y="3468"/>
                  </a:lnTo>
                  <a:lnTo>
                    <a:pt x="1145" y="3466"/>
                  </a:lnTo>
                  <a:lnTo>
                    <a:pt x="1153" y="3466"/>
                  </a:lnTo>
                  <a:lnTo>
                    <a:pt x="1162" y="3467"/>
                  </a:lnTo>
                  <a:lnTo>
                    <a:pt x="1169" y="3468"/>
                  </a:lnTo>
                  <a:lnTo>
                    <a:pt x="1178" y="3469"/>
                  </a:lnTo>
                  <a:lnTo>
                    <a:pt x="1186" y="3468"/>
                  </a:lnTo>
                  <a:lnTo>
                    <a:pt x="1194" y="3467"/>
                  </a:lnTo>
                  <a:lnTo>
                    <a:pt x="1208" y="3464"/>
                  </a:lnTo>
                  <a:lnTo>
                    <a:pt x="1221" y="3464"/>
                  </a:lnTo>
                  <a:lnTo>
                    <a:pt x="1217" y="3482"/>
                  </a:lnTo>
                  <a:lnTo>
                    <a:pt x="1215" y="3504"/>
                  </a:lnTo>
                  <a:lnTo>
                    <a:pt x="1215" y="3511"/>
                  </a:lnTo>
                  <a:lnTo>
                    <a:pt x="1215" y="3515"/>
                  </a:lnTo>
                  <a:lnTo>
                    <a:pt x="1216" y="3519"/>
                  </a:lnTo>
                  <a:lnTo>
                    <a:pt x="1219" y="3523"/>
                  </a:lnTo>
                  <a:lnTo>
                    <a:pt x="1221" y="3525"/>
                  </a:lnTo>
                  <a:lnTo>
                    <a:pt x="1226" y="3526"/>
                  </a:lnTo>
                  <a:lnTo>
                    <a:pt x="1232" y="3526"/>
                  </a:lnTo>
                  <a:lnTo>
                    <a:pt x="1238" y="3525"/>
                  </a:lnTo>
                  <a:lnTo>
                    <a:pt x="1258" y="3519"/>
                  </a:lnTo>
                  <a:lnTo>
                    <a:pt x="1277" y="3511"/>
                  </a:lnTo>
                  <a:lnTo>
                    <a:pt x="1281" y="3508"/>
                  </a:lnTo>
                  <a:lnTo>
                    <a:pt x="1283" y="3506"/>
                  </a:lnTo>
                  <a:lnTo>
                    <a:pt x="1286" y="3503"/>
                  </a:lnTo>
                  <a:lnTo>
                    <a:pt x="1286" y="3499"/>
                  </a:lnTo>
                  <a:lnTo>
                    <a:pt x="1286" y="3495"/>
                  </a:lnTo>
                  <a:lnTo>
                    <a:pt x="1283" y="3491"/>
                  </a:lnTo>
                  <a:lnTo>
                    <a:pt x="1280" y="3488"/>
                  </a:lnTo>
                  <a:lnTo>
                    <a:pt x="1274" y="3482"/>
                  </a:lnTo>
                  <a:lnTo>
                    <a:pt x="1268" y="3476"/>
                  </a:lnTo>
                  <a:lnTo>
                    <a:pt x="1264" y="3471"/>
                  </a:lnTo>
                  <a:lnTo>
                    <a:pt x="1265" y="3467"/>
                  </a:lnTo>
                  <a:lnTo>
                    <a:pt x="1267" y="3464"/>
                  </a:lnTo>
                  <a:lnTo>
                    <a:pt x="1270" y="3460"/>
                  </a:lnTo>
                  <a:lnTo>
                    <a:pt x="1273" y="3458"/>
                  </a:lnTo>
                  <a:lnTo>
                    <a:pt x="1276" y="3455"/>
                  </a:lnTo>
                  <a:lnTo>
                    <a:pt x="1276" y="3451"/>
                  </a:lnTo>
                  <a:lnTo>
                    <a:pt x="1274" y="3444"/>
                  </a:lnTo>
                  <a:lnTo>
                    <a:pt x="1274" y="3437"/>
                  </a:lnTo>
                  <a:lnTo>
                    <a:pt x="1277" y="3431"/>
                  </a:lnTo>
                  <a:lnTo>
                    <a:pt x="1282" y="3427"/>
                  </a:lnTo>
                  <a:lnTo>
                    <a:pt x="1289" y="3423"/>
                  </a:lnTo>
                  <a:lnTo>
                    <a:pt x="1295" y="3422"/>
                  </a:lnTo>
                  <a:lnTo>
                    <a:pt x="1303" y="3420"/>
                  </a:lnTo>
                  <a:lnTo>
                    <a:pt x="1311" y="3422"/>
                  </a:lnTo>
                  <a:lnTo>
                    <a:pt x="1322" y="3424"/>
                  </a:lnTo>
                  <a:lnTo>
                    <a:pt x="1334" y="3424"/>
                  </a:lnTo>
                  <a:lnTo>
                    <a:pt x="1344" y="3424"/>
                  </a:lnTo>
                  <a:lnTo>
                    <a:pt x="1356" y="3423"/>
                  </a:lnTo>
                  <a:lnTo>
                    <a:pt x="1366" y="3424"/>
                  </a:lnTo>
                  <a:lnTo>
                    <a:pt x="1377" y="3427"/>
                  </a:lnTo>
                  <a:lnTo>
                    <a:pt x="1382" y="3429"/>
                  </a:lnTo>
                  <a:lnTo>
                    <a:pt x="1386" y="3433"/>
                  </a:lnTo>
                  <a:lnTo>
                    <a:pt x="1391" y="3437"/>
                  </a:lnTo>
                  <a:lnTo>
                    <a:pt x="1395" y="3442"/>
                  </a:lnTo>
                  <a:lnTo>
                    <a:pt x="1418" y="3468"/>
                  </a:lnTo>
                  <a:lnTo>
                    <a:pt x="1427" y="3481"/>
                  </a:lnTo>
                  <a:lnTo>
                    <a:pt x="1429" y="3488"/>
                  </a:lnTo>
                  <a:lnTo>
                    <a:pt x="1427" y="3498"/>
                  </a:lnTo>
                  <a:lnTo>
                    <a:pt x="1423" y="3514"/>
                  </a:lnTo>
                  <a:lnTo>
                    <a:pt x="1418" y="3537"/>
                  </a:lnTo>
                  <a:lnTo>
                    <a:pt x="1418" y="3542"/>
                  </a:lnTo>
                  <a:lnTo>
                    <a:pt x="1418" y="3547"/>
                  </a:lnTo>
                  <a:lnTo>
                    <a:pt x="1418" y="3551"/>
                  </a:lnTo>
                  <a:lnTo>
                    <a:pt x="1419" y="3555"/>
                  </a:lnTo>
                  <a:lnTo>
                    <a:pt x="1422" y="3556"/>
                  </a:lnTo>
                  <a:lnTo>
                    <a:pt x="1426" y="3558"/>
                  </a:lnTo>
                  <a:lnTo>
                    <a:pt x="1429" y="3559"/>
                  </a:lnTo>
                  <a:lnTo>
                    <a:pt x="1432" y="3559"/>
                  </a:lnTo>
                  <a:lnTo>
                    <a:pt x="1452" y="3556"/>
                  </a:lnTo>
                  <a:lnTo>
                    <a:pt x="1471" y="3555"/>
                  </a:lnTo>
                  <a:lnTo>
                    <a:pt x="1476" y="3555"/>
                  </a:lnTo>
                  <a:lnTo>
                    <a:pt x="1487" y="3555"/>
                  </a:lnTo>
                  <a:lnTo>
                    <a:pt x="1495" y="3555"/>
                  </a:lnTo>
                  <a:lnTo>
                    <a:pt x="1498" y="3552"/>
                  </a:lnTo>
                  <a:lnTo>
                    <a:pt x="1492" y="3550"/>
                  </a:lnTo>
                  <a:lnTo>
                    <a:pt x="1487" y="3546"/>
                  </a:lnTo>
                  <a:lnTo>
                    <a:pt x="1483" y="3542"/>
                  </a:lnTo>
                  <a:lnTo>
                    <a:pt x="1480" y="3538"/>
                  </a:lnTo>
                  <a:lnTo>
                    <a:pt x="1480" y="3534"/>
                  </a:lnTo>
                  <a:lnTo>
                    <a:pt x="1480" y="3530"/>
                  </a:lnTo>
                  <a:lnTo>
                    <a:pt x="1483" y="3526"/>
                  </a:lnTo>
                  <a:lnTo>
                    <a:pt x="1486" y="3523"/>
                  </a:lnTo>
                  <a:lnTo>
                    <a:pt x="1492" y="3515"/>
                  </a:lnTo>
                  <a:lnTo>
                    <a:pt x="1502" y="3508"/>
                  </a:lnTo>
                  <a:lnTo>
                    <a:pt x="1511" y="3504"/>
                  </a:lnTo>
                  <a:lnTo>
                    <a:pt x="1522" y="3501"/>
                  </a:lnTo>
                  <a:lnTo>
                    <a:pt x="1531" y="3501"/>
                  </a:lnTo>
                  <a:lnTo>
                    <a:pt x="1544" y="3502"/>
                  </a:lnTo>
                  <a:lnTo>
                    <a:pt x="1559" y="3503"/>
                  </a:lnTo>
                  <a:lnTo>
                    <a:pt x="1575" y="3506"/>
                  </a:lnTo>
                  <a:lnTo>
                    <a:pt x="1589" y="3508"/>
                  </a:lnTo>
                  <a:lnTo>
                    <a:pt x="1601" y="3508"/>
                  </a:lnTo>
                  <a:lnTo>
                    <a:pt x="1606" y="3507"/>
                  </a:lnTo>
                  <a:lnTo>
                    <a:pt x="1609" y="3506"/>
                  </a:lnTo>
                  <a:lnTo>
                    <a:pt x="1611" y="3503"/>
                  </a:lnTo>
                  <a:lnTo>
                    <a:pt x="1611" y="3501"/>
                  </a:lnTo>
                  <a:lnTo>
                    <a:pt x="1614" y="3488"/>
                  </a:lnTo>
                  <a:lnTo>
                    <a:pt x="1618" y="3469"/>
                  </a:lnTo>
                  <a:lnTo>
                    <a:pt x="1623" y="3453"/>
                  </a:lnTo>
                  <a:lnTo>
                    <a:pt x="1624" y="3445"/>
                  </a:lnTo>
                  <a:lnTo>
                    <a:pt x="1622" y="3442"/>
                  </a:lnTo>
                  <a:lnTo>
                    <a:pt x="1618" y="3442"/>
                  </a:lnTo>
                  <a:lnTo>
                    <a:pt x="1611" y="3442"/>
                  </a:lnTo>
                  <a:lnTo>
                    <a:pt x="1603" y="3442"/>
                  </a:lnTo>
                  <a:lnTo>
                    <a:pt x="1589" y="3445"/>
                  </a:lnTo>
                  <a:lnTo>
                    <a:pt x="1580" y="3446"/>
                  </a:lnTo>
                  <a:lnTo>
                    <a:pt x="1568" y="3446"/>
                  </a:lnTo>
                  <a:lnTo>
                    <a:pt x="1559" y="3445"/>
                  </a:lnTo>
                  <a:lnTo>
                    <a:pt x="1554" y="3444"/>
                  </a:lnTo>
                  <a:lnTo>
                    <a:pt x="1553" y="3441"/>
                  </a:lnTo>
                  <a:lnTo>
                    <a:pt x="1553" y="3438"/>
                  </a:lnTo>
                  <a:lnTo>
                    <a:pt x="1555" y="3436"/>
                  </a:lnTo>
                  <a:lnTo>
                    <a:pt x="1561" y="3432"/>
                  </a:lnTo>
                  <a:lnTo>
                    <a:pt x="1566" y="3428"/>
                  </a:lnTo>
                  <a:lnTo>
                    <a:pt x="1596" y="3414"/>
                  </a:lnTo>
                  <a:lnTo>
                    <a:pt x="1615" y="3405"/>
                  </a:lnTo>
                  <a:lnTo>
                    <a:pt x="1632" y="3396"/>
                  </a:lnTo>
                  <a:lnTo>
                    <a:pt x="1651" y="3389"/>
                  </a:lnTo>
                  <a:lnTo>
                    <a:pt x="1669" y="3384"/>
                  </a:lnTo>
                  <a:lnTo>
                    <a:pt x="1686" y="3378"/>
                  </a:lnTo>
                  <a:lnTo>
                    <a:pt x="1693" y="3374"/>
                  </a:lnTo>
                  <a:lnTo>
                    <a:pt x="1701" y="3368"/>
                  </a:lnTo>
                  <a:lnTo>
                    <a:pt x="1707" y="3362"/>
                  </a:lnTo>
                  <a:lnTo>
                    <a:pt x="1712" y="3355"/>
                  </a:lnTo>
                  <a:lnTo>
                    <a:pt x="1716" y="3348"/>
                  </a:lnTo>
                  <a:lnTo>
                    <a:pt x="1720" y="3337"/>
                  </a:lnTo>
                  <a:lnTo>
                    <a:pt x="1721" y="3326"/>
                  </a:lnTo>
                  <a:lnTo>
                    <a:pt x="1723" y="3311"/>
                  </a:lnTo>
                  <a:lnTo>
                    <a:pt x="1712" y="3313"/>
                  </a:lnTo>
                  <a:lnTo>
                    <a:pt x="1699" y="3315"/>
                  </a:lnTo>
                  <a:lnTo>
                    <a:pt x="1688" y="3315"/>
                  </a:lnTo>
                  <a:lnTo>
                    <a:pt x="1676" y="3315"/>
                  </a:lnTo>
                  <a:lnTo>
                    <a:pt x="1671" y="3314"/>
                  </a:lnTo>
                  <a:lnTo>
                    <a:pt x="1667" y="3313"/>
                  </a:lnTo>
                  <a:lnTo>
                    <a:pt x="1664" y="3310"/>
                  </a:lnTo>
                  <a:lnTo>
                    <a:pt x="1662" y="3308"/>
                  </a:lnTo>
                  <a:lnTo>
                    <a:pt x="1662" y="3304"/>
                  </a:lnTo>
                  <a:lnTo>
                    <a:pt x="1663" y="3298"/>
                  </a:lnTo>
                  <a:lnTo>
                    <a:pt x="1666" y="3292"/>
                  </a:lnTo>
                  <a:lnTo>
                    <a:pt x="1671" y="3284"/>
                  </a:lnTo>
                  <a:lnTo>
                    <a:pt x="1676" y="3279"/>
                  </a:lnTo>
                  <a:lnTo>
                    <a:pt x="1684" y="3273"/>
                  </a:lnTo>
                  <a:lnTo>
                    <a:pt x="1695" y="3265"/>
                  </a:lnTo>
                  <a:lnTo>
                    <a:pt x="1707" y="3257"/>
                  </a:lnTo>
                  <a:lnTo>
                    <a:pt x="1717" y="3251"/>
                  </a:lnTo>
                  <a:lnTo>
                    <a:pt x="1726" y="3244"/>
                  </a:lnTo>
                  <a:lnTo>
                    <a:pt x="1732" y="3240"/>
                  </a:lnTo>
                  <a:lnTo>
                    <a:pt x="1733" y="3238"/>
                  </a:lnTo>
                  <a:lnTo>
                    <a:pt x="1720" y="3219"/>
                  </a:lnTo>
                  <a:lnTo>
                    <a:pt x="1708" y="3204"/>
                  </a:lnTo>
                  <a:lnTo>
                    <a:pt x="1704" y="3204"/>
                  </a:lnTo>
                  <a:lnTo>
                    <a:pt x="1701" y="3205"/>
                  </a:lnTo>
                  <a:lnTo>
                    <a:pt x="1697" y="3207"/>
                  </a:lnTo>
                  <a:lnTo>
                    <a:pt x="1694" y="3209"/>
                  </a:lnTo>
                  <a:lnTo>
                    <a:pt x="1686" y="3216"/>
                  </a:lnTo>
                  <a:lnTo>
                    <a:pt x="1679" y="3223"/>
                  </a:lnTo>
                  <a:lnTo>
                    <a:pt x="1666" y="3240"/>
                  </a:lnTo>
                  <a:lnTo>
                    <a:pt x="1654" y="3253"/>
                  </a:lnTo>
                  <a:lnTo>
                    <a:pt x="1632" y="3269"/>
                  </a:lnTo>
                  <a:lnTo>
                    <a:pt x="1597" y="3292"/>
                  </a:lnTo>
                  <a:lnTo>
                    <a:pt x="1590" y="3298"/>
                  </a:lnTo>
                  <a:lnTo>
                    <a:pt x="1584" y="3304"/>
                  </a:lnTo>
                  <a:lnTo>
                    <a:pt x="1579" y="3310"/>
                  </a:lnTo>
                  <a:lnTo>
                    <a:pt x="1576" y="3315"/>
                  </a:lnTo>
                  <a:lnTo>
                    <a:pt x="1575" y="3317"/>
                  </a:lnTo>
                  <a:lnTo>
                    <a:pt x="1575" y="3319"/>
                  </a:lnTo>
                  <a:lnTo>
                    <a:pt x="1575" y="3322"/>
                  </a:lnTo>
                  <a:lnTo>
                    <a:pt x="1576" y="3323"/>
                  </a:lnTo>
                  <a:lnTo>
                    <a:pt x="1581" y="3326"/>
                  </a:lnTo>
                  <a:lnTo>
                    <a:pt x="1589" y="3328"/>
                  </a:lnTo>
                  <a:lnTo>
                    <a:pt x="1602" y="3328"/>
                  </a:lnTo>
                  <a:lnTo>
                    <a:pt x="1620" y="3330"/>
                  </a:lnTo>
                  <a:lnTo>
                    <a:pt x="1627" y="3331"/>
                  </a:lnTo>
                  <a:lnTo>
                    <a:pt x="1631" y="3333"/>
                  </a:lnTo>
                  <a:lnTo>
                    <a:pt x="1632" y="3335"/>
                  </a:lnTo>
                  <a:lnTo>
                    <a:pt x="1631" y="3337"/>
                  </a:lnTo>
                  <a:lnTo>
                    <a:pt x="1629" y="3340"/>
                  </a:lnTo>
                  <a:lnTo>
                    <a:pt x="1625" y="3344"/>
                  </a:lnTo>
                  <a:lnTo>
                    <a:pt x="1612" y="3353"/>
                  </a:lnTo>
                  <a:lnTo>
                    <a:pt x="1594" y="3367"/>
                  </a:lnTo>
                  <a:lnTo>
                    <a:pt x="1571" y="3381"/>
                  </a:lnTo>
                  <a:lnTo>
                    <a:pt x="1546" y="3397"/>
                  </a:lnTo>
                  <a:lnTo>
                    <a:pt x="1520" y="3411"/>
                  </a:lnTo>
                  <a:lnTo>
                    <a:pt x="1497" y="3423"/>
                  </a:lnTo>
                  <a:lnTo>
                    <a:pt x="1487" y="3427"/>
                  </a:lnTo>
                  <a:lnTo>
                    <a:pt x="1478" y="3429"/>
                  </a:lnTo>
                  <a:lnTo>
                    <a:pt x="1470" y="3431"/>
                  </a:lnTo>
                  <a:lnTo>
                    <a:pt x="1463" y="3431"/>
                  </a:lnTo>
                  <a:lnTo>
                    <a:pt x="1458" y="3428"/>
                  </a:lnTo>
                  <a:lnTo>
                    <a:pt x="1449" y="3424"/>
                  </a:lnTo>
                  <a:lnTo>
                    <a:pt x="1440" y="3418"/>
                  </a:lnTo>
                  <a:lnTo>
                    <a:pt x="1431" y="3411"/>
                  </a:lnTo>
                  <a:lnTo>
                    <a:pt x="1422" y="3403"/>
                  </a:lnTo>
                  <a:lnTo>
                    <a:pt x="1416" y="3396"/>
                  </a:lnTo>
                  <a:lnTo>
                    <a:pt x="1413" y="3392"/>
                  </a:lnTo>
                  <a:lnTo>
                    <a:pt x="1412" y="3388"/>
                  </a:lnTo>
                  <a:lnTo>
                    <a:pt x="1410" y="3384"/>
                  </a:lnTo>
                  <a:lnTo>
                    <a:pt x="1412" y="3381"/>
                  </a:lnTo>
                  <a:lnTo>
                    <a:pt x="1423" y="3370"/>
                  </a:lnTo>
                  <a:lnTo>
                    <a:pt x="1447" y="3353"/>
                  </a:lnTo>
                  <a:lnTo>
                    <a:pt x="1457" y="3345"/>
                  </a:lnTo>
                  <a:lnTo>
                    <a:pt x="1463" y="3339"/>
                  </a:lnTo>
                  <a:lnTo>
                    <a:pt x="1463" y="3336"/>
                  </a:lnTo>
                  <a:lnTo>
                    <a:pt x="1463" y="3335"/>
                  </a:lnTo>
                  <a:lnTo>
                    <a:pt x="1460" y="3333"/>
                  </a:lnTo>
                  <a:lnTo>
                    <a:pt x="1454" y="3335"/>
                  </a:lnTo>
                  <a:lnTo>
                    <a:pt x="1443" y="3336"/>
                  </a:lnTo>
                  <a:lnTo>
                    <a:pt x="1425" y="3341"/>
                  </a:lnTo>
                  <a:lnTo>
                    <a:pt x="1401" y="3345"/>
                  </a:lnTo>
                  <a:lnTo>
                    <a:pt x="1378" y="3349"/>
                  </a:lnTo>
                  <a:lnTo>
                    <a:pt x="1366" y="3350"/>
                  </a:lnTo>
                  <a:lnTo>
                    <a:pt x="1357" y="3352"/>
                  </a:lnTo>
                  <a:lnTo>
                    <a:pt x="1348" y="3350"/>
                  </a:lnTo>
                  <a:lnTo>
                    <a:pt x="1343" y="3349"/>
                  </a:lnTo>
                  <a:lnTo>
                    <a:pt x="1340" y="3348"/>
                  </a:lnTo>
                  <a:lnTo>
                    <a:pt x="1339" y="3345"/>
                  </a:lnTo>
                  <a:lnTo>
                    <a:pt x="1339" y="3344"/>
                  </a:lnTo>
                  <a:lnTo>
                    <a:pt x="1339" y="3341"/>
                  </a:lnTo>
                  <a:lnTo>
                    <a:pt x="1343" y="3335"/>
                  </a:lnTo>
                  <a:lnTo>
                    <a:pt x="1349" y="3326"/>
                  </a:lnTo>
                  <a:lnTo>
                    <a:pt x="1355" y="3322"/>
                  </a:lnTo>
                  <a:lnTo>
                    <a:pt x="1361" y="3319"/>
                  </a:lnTo>
                  <a:lnTo>
                    <a:pt x="1369" y="3318"/>
                  </a:lnTo>
                  <a:lnTo>
                    <a:pt x="1377" y="3315"/>
                  </a:lnTo>
                  <a:lnTo>
                    <a:pt x="1384" y="3314"/>
                  </a:lnTo>
                  <a:lnTo>
                    <a:pt x="1392" y="3311"/>
                  </a:lnTo>
                  <a:lnTo>
                    <a:pt x="1399" y="3309"/>
                  </a:lnTo>
                  <a:lnTo>
                    <a:pt x="1404" y="3305"/>
                  </a:lnTo>
                  <a:lnTo>
                    <a:pt x="1405" y="3304"/>
                  </a:lnTo>
                  <a:lnTo>
                    <a:pt x="1406" y="3301"/>
                  </a:lnTo>
                  <a:lnTo>
                    <a:pt x="1406" y="3298"/>
                  </a:lnTo>
                  <a:lnTo>
                    <a:pt x="1405" y="3296"/>
                  </a:lnTo>
                  <a:lnTo>
                    <a:pt x="1404" y="3291"/>
                  </a:lnTo>
                  <a:lnTo>
                    <a:pt x="1401" y="3286"/>
                  </a:lnTo>
                  <a:lnTo>
                    <a:pt x="1400" y="3280"/>
                  </a:lnTo>
                  <a:lnTo>
                    <a:pt x="1399" y="3275"/>
                  </a:lnTo>
                  <a:lnTo>
                    <a:pt x="1400" y="3273"/>
                  </a:lnTo>
                  <a:lnTo>
                    <a:pt x="1401" y="3270"/>
                  </a:lnTo>
                  <a:lnTo>
                    <a:pt x="1404" y="3269"/>
                  </a:lnTo>
                  <a:lnTo>
                    <a:pt x="1406" y="3266"/>
                  </a:lnTo>
                  <a:lnTo>
                    <a:pt x="1410" y="3266"/>
                  </a:lnTo>
                  <a:lnTo>
                    <a:pt x="1413" y="3266"/>
                  </a:lnTo>
                  <a:lnTo>
                    <a:pt x="1416" y="3266"/>
                  </a:lnTo>
                  <a:lnTo>
                    <a:pt x="1419" y="3267"/>
                  </a:lnTo>
                  <a:lnTo>
                    <a:pt x="1426" y="3273"/>
                  </a:lnTo>
                  <a:lnTo>
                    <a:pt x="1434" y="3278"/>
                  </a:lnTo>
                  <a:lnTo>
                    <a:pt x="1440" y="3283"/>
                  </a:lnTo>
                  <a:lnTo>
                    <a:pt x="1448" y="3287"/>
                  </a:lnTo>
                  <a:lnTo>
                    <a:pt x="1452" y="3288"/>
                  </a:lnTo>
                  <a:lnTo>
                    <a:pt x="1454" y="3289"/>
                  </a:lnTo>
                  <a:lnTo>
                    <a:pt x="1458" y="3289"/>
                  </a:lnTo>
                  <a:lnTo>
                    <a:pt x="1462" y="3288"/>
                  </a:lnTo>
                  <a:lnTo>
                    <a:pt x="1467" y="3286"/>
                  </a:lnTo>
                  <a:lnTo>
                    <a:pt x="1473" y="3283"/>
                  </a:lnTo>
                  <a:lnTo>
                    <a:pt x="1476" y="3280"/>
                  </a:lnTo>
                  <a:lnTo>
                    <a:pt x="1479" y="3278"/>
                  </a:lnTo>
                  <a:lnTo>
                    <a:pt x="1483" y="3270"/>
                  </a:lnTo>
                  <a:lnTo>
                    <a:pt x="1484" y="3262"/>
                  </a:lnTo>
                  <a:lnTo>
                    <a:pt x="1483" y="3245"/>
                  </a:lnTo>
                  <a:lnTo>
                    <a:pt x="1480" y="3226"/>
                  </a:lnTo>
                  <a:lnTo>
                    <a:pt x="1480" y="3222"/>
                  </a:lnTo>
                  <a:lnTo>
                    <a:pt x="1483" y="3216"/>
                  </a:lnTo>
                  <a:lnTo>
                    <a:pt x="1487" y="3208"/>
                  </a:lnTo>
                  <a:lnTo>
                    <a:pt x="1491" y="3199"/>
                  </a:lnTo>
                  <a:lnTo>
                    <a:pt x="1505" y="3177"/>
                  </a:lnTo>
                  <a:lnTo>
                    <a:pt x="1520" y="3151"/>
                  </a:lnTo>
                  <a:lnTo>
                    <a:pt x="1537" y="3125"/>
                  </a:lnTo>
                  <a:lnTo>
                    <a:pt x="1553" y="3100"/>
                  </a:lnTo>
                  <a:lnTo>
                    <a:pt x="1566" y="3078"/>
                  </a:lnTo>
                  <a:lnTo>
                    <a:pt x="1574" y="3061"/>
                  </a:lnTo>
                  <a:lnTo>
                    <a:pt x="1589" y="3052"/>
                  </a:lnTo>
                  <a:lnTo>
                    <a:pt x="1606" y="3043"/>
                  </a:lnTo>
                  <a:lnTo>
                    <a:pt x="1623" y="3033"/>
                  </a:lnTo>
                  <a:lnTo>
                    <a:pt x="1638" y="3021"/>
                  </a:lnTo>
                  <a:lnTo>
                    <a:pt x="1646" y="3015"/>
                  </a:lnTo>
                  <a:lnTo>
                    <a:pt x="1653" y="3008"/>
                  </a:lnTo>
                  <a:lnTo>
                    <a:pt x="1658" y="3002"/>
                  </a:lnTo>
                  <a:lnTo>
                    <a:pt x="1663" y="2994"/>
                  </a:lnTo>
                  <a:lnTo>
                    <a:pt x="1668" y="2986"/>
                  </a:lnTo>
                  <a:lnTo>
                    <a:pt x="1671" y="2979"/>
                  </a:lnTo>
                  <a:lnTo>
                    <a:pt x="1673" y="2971"/>
                  </a:lnTo>
                  <a:lnTo>
                    <a:pt x="1673" y="2962"/>
                  </a:lnTo>
                  <a:lnTo>
                    <a:pt x="1680" y="2971"/>
                  </a:lnTo>
                  <a:lnTo>
                    <a:pt x="1693" y="2994"/>
                  </a:lnTo>
                  <a:lnTo>
                    <a:pt x="1699" y="3007"/>
                  </a:lnTo>
                  <a:lnTo>
                    <a:pt x="1704" y="3019"/>
                  </a:lnTo>
                  <a:lnTo>
                    <a:pt x="1708" y="3029"/>
                  </a:lnTo>
                  <a:lnTo>
                    <a:pt x="1710" y="3036"/>
                  </a:lnTo>
                  <a:lnTo>
                    <a:pt x="1711" y="3054"/>
                  </a:lnTo>
                  <a:lnTo>
                    <a:pt x="1714" y="3067"/>
                  </a:lnTo>
                  <a:lnTo>
                    <a:pt x="1715" y="3072"/>
                  </a:lnTo>
                  <a:lnTo>
                    <a:pt x="1717" y="3074"/>
                  </a:lnTo>
                  <a:lnTo>
                    <a:pt x="1720" y="3076"/>
                  </a:lnTo>
                  <a:lnTo>
                    <a:pt x="1723" y="3077"/>
                  </a:lnTo>
                  <a:lnTo>
                    <a:pt x="1730" y="3076"/>
                  </a:lnTo>
                  <a:lnTo>
                    <a:pt x="1738" y="3072"/>
                  </a:lnTo>
                  <a:lnTo>
                    <a:pt x="1749" y="3065"/>
                  </a:lnTo>
                  <a:lnTo>
                    <a:pt x="1760" y="3059"/>
                  </a:lnTo>
                  <a:lnTo>
                    <a:pt x="1769" y="3054"/>
                  </a:lnTo>
                  <a:lnTo>
                    <a:pt x="1776" y="3052"/>
                  </a:lnTo>
                  <a:lnTo>
                    <a:pt x="1782" y="3052"/>
                  </a:lnTo>
                  <a:lnTo>
                    <a:pt x="1787" y="3052"/>
                  </a:lnTo>
                  <a:lnTo>
                    <a:pt x="1790" y="3052"/>
                  </a:lnTo>
                  <a:lnTo>
                    <a:pt x="1793" y="3051"/>
                  </a:lnTo>
                  <a:lnTo>
                    <a:pt x="1795" y="3050"/>
                  </a:lnTo>
                  <a:lnTo>
                    <a:pt x="1796" y="3047"/>
                  </a:lnTo>
                  <a:lnTo>
                    <a:pt x="1799" y="3038"/>
                  </a:lnTo>
                  <a:lnTo>
                    <a:pt x="1800" y="3024"/>
                  </a:lnTo>
                  <a:lnTo>
                    <a:pt x="1803" y="3016"/>
                  </a:lnTo>
                  <a:lnTo>
                    <a:pt x="1804" y="3010"/>
                  </a:lnTo>
                  <a:lnTo>
                    <a:pt x="1808" y="3006"/>
                  </a:lnTo>
                  <a:lnTo>
                    <a:pt x="1812" y="3002"/>
                  </a:lnTo>
                  <a:lnTo>
                    <a:pt x="1821" y="2997"/>
                  </a:lnTo>
                  <a:lnTo>
                    <a:pt x="1830" y="2995"/>
                  </a:lnTo>
                  <a:lnTo>
                    <a:pt x="1834" y="2994"/>
                  </a:lnTo>
                  <a:lnTo>
                    <a:pt x="1838" y="2993"/>
                  </a:lnTo>
                  <a:lnTo>
                    <a:pt x="1839" y="2990"/>
                  </a:lnTo>
                  <a:lnTo>
                    <a:pt x="1840" y="2988"/>
                  </a:lnTo>
                  <a:lnTo>
                    <a:pt x="1839" y="2984"/>
                  </a:lnTo>
                  <a:lnTo>
                    <a:pt x="1837" y="2979"/>
                  </a:lnTo>
                  <a:lnTo>
                    <a:pt x="1831" y="2972"/>
                  </a:lnTo>
                  <a:lnTo>
                    <a:pt x="1825" y="2963"/>
                  </a:lnTo>
                  <a:lnTo>
                    <a:pt x="1822" y="2958"/>
                  </a:lnTo>
                  <a:lnTo>
                    <a:pt x="1820" y="2954"/>
                  </a:lnTo>
                  <a:lnTo>
                    <a:pt x="1820" y="2949"/>
                  </a:lnTo>
                  <a:lnTo>
                    <a:pt x="1820" y="2944"/>
                  </a:lnTo>
                  <a:lnTo>
                    <a:pt x="1820" y="2940"/>
                  </a:lnTo>
                  <a:lnTo>
                    <a:pt x="1820" y="2934"/>
                  </a:lnTo>
                  <a:lnTo>
                    <a:pt x="1818" y="2929"/>
                  </a:lnTo>
                  <a:lnTo>
                    <a:pt x="1816" y="2924"/>
                  </a:lnTo>
                  <a:lnTo>
                    <a:pt x="1811" y="2915"/>
                  </a:lnTo>
                  <a:lnTo>
                    <a:pt x="1808" y="2907"/>
                  </a:lnTo>
                  <a:lnTo>
                    <a:pt x="1807" y="2899"/>
                  </a:lnTo>
                  <a:lnTo>
                    <a:pt x="1807" y="2893"/>
                  </a:lnTo>
                  <a:lnTo>
                    <a:pt x="1809" y="2887"/>
                  </a:lnTo>
                  <a:lnTo>
                    <a:pt x="1813" y="2881"/>
                  </a:lnTo>
                  <a:lnTo>
                    <a:pt x="1818" y="2876"/>
                  </a:lnTo>
                  <a:lnTo>
                    <a:pt x="1825" y="2872"/>
                  </a:lnTo>
                  <a:lnTo>
                    <a:pt x="1831" y="2868"/>
                  </a:lnTo>
                  <a:lnTo>
                    <a:pt x="1839" y="2865"/>
                  </a:lnTo>
                  <a:lnTo>
                    <a:pt x="1847" y="2862"/>
                  </a:lnTo>
                  <a:lnTo>
                    <a:pt x="1855" y="2861"/>
                  </a:lnTo>
                  <a:lnTo>
                    <a:pt x="1872" y="2858"/>
                  </a:lnTo>
                  <a:lnTo>
                    <a:pt x="1886" y="2857"/>
                  </a:lnTo>
                  <a:lnTo>
                    <a:pt x="1891" y="2857"/>
                  </a:lnTo>
                  <a:lnTo>
                    <a:pt x="1894" y="2855"/>
                  </a:lnTo>
                  <a:lnTo>
                    <a:pt x="1895" y="2853"/>
                  </a:lnTo>
                  <a:lnTo>
                    <a:pt x="1896" y="2850"/>
                  </a:lnTo>
                  <a:lnTo>
                    <a:pt x="1895" y="2845"/>
                  </a:lnTo>
                  <a:lnTo>
                    <a:pt x="1894" y="2837"/>
                  </a:lnTo>
                  <a:lnTo>
                    <a:pt x="1892" y="2830"/>
                  </a:lnTo>
                  <a:lnTo>
                    <a:pt x="1894" y="2823"/>
                  </a:lnTo>
                  <a:lnTo>
                    <a:pt x="1896" y="2820"/>
                  </a:lnTo>
                  <a:lnTo>
                    <a:pt x="1900" y="2818"/>
                  </a:lnTo>
                  <a:lnTo>
                    <a:pt x="1905" y="2817"/>
                  </a:lnTo>
                  <a:lnTo>
                    <a:pt x="1912" y="2815"/>
                  </a:lnTo>
                  <a:lnTo>
                    <a:pt x="1923" y="2815"/>
                  </a:lnTo>
                  <a:lnTo>
                    <a:pt x="1935" y="2817"/>
                  </a:lnTo>
                  <a:lnTo>
                    <a:pt x="1945" y="2818"/>
                  </a:lnTo>
                  <a:lnTo>
                    <a:pt x="1957" y="2820"/>
                  </a:lnTo>
                  <a:lnTo>
                    <a:pt x="1980" y="2824"/>
                  </a:lnTo>
                  <a:lnTo>
                    <a:pt x="2002" y="2827"/>
                  </a:lnTo>
                  <a:lnTo>
                    <a:pt x="1999" y="2819"/>
                  </a:lnTo>
                  <a:lnTo>
                    <a:pt x="1995" y="2813"/>
                  </a:lnTo>
                  <a:lnTo>
                    <a:pt x="1989" y="2808"/>
                  </a:lnTo>
                  <a:lnTo>
                    <a:pt x="1984" y="2802"/>
                  </a:lnTo>
                  <a:lnTo>
                    <a:pt x="1978" y="2800"/>
                  </a:lnTo>
                  <a:lnTo>
                    <a:pt x="1971" y="2797"/>
                  </a:lnTo>
                  <a:lnTo>
                    <a:pt x="1965" y="2796"/>
                  </a:lnTo>
                  <a:lnTo>
                    <a:pt x="1957" y="2795"/>
                  </a:lnTo>
                  <a:lnTo>
                    <a:pt x="1940" y="2795"/>
                  </a:lnTo>
                  <a:lnTo>
                    <a:pt x="1921" y="2797"/>
                  </a:lnTo>
                  <a:lnTo>
                    <a:pt x="1903" y="2802"/>
                  </a:lnTo>
                  <a:lnTo>
                    <a:pt x="1882" y="2809"/>
                  </a:lnTo>
                  <a:lnTo>
                    <a:pt x="1842" y="2824"/>
                  </a:lnTo>
                  <a:lnTo>
                    <a:pt x="1804" y="2840"/>
                  </a:lnTo>
                  <a:lnTo>
                    <a:pt x="1787" y="2846"/>
                  </a:lnTo>
                  <a:lnTo>
                    <a:pt x="1772" y="2852"/>
                  </a:lnTo>
                  <a:lnTo>
                    <a:pt x="1759" y="2855"/>
                  </a:lnTo>
                  <a:lnTo>
                    <a:pt x="1749" y="2857"/>
                  </a:lnTo>
                  <a:lnTo>
                    <a:pt x="1754" y="2844"/>
                  </a:lnTo>
                  <a:lnTo>
                    <a:pt x="1759" y="2832"/>
                  </a:lnTo>
                  <a:lnTo>
                    <a:pt x="1765" y="2824"/>
                  </a:lnTo>
                  <a:lnTo>
                    <a:pt x="1773" y="2818"/>
                  </a:lnTo>
                  <a:lnTo>
                    <a:pt x="1781" y="2814"/>
                  </a:lnTo>
                  <a:lnTo>
                    <a:pt x="1790" y="2810"/>
                  </a:lnTo>
                  <a:lnTo>
                    <a:pt x="1800" y="2808"/>
                  </a:lnTo>
                  <a:lnTo>
                    <a:pt x="1812" y="2804"/>
                  </a:lnTo>
                  <a:lnTo>
                    <a:pt x="1821" y="2801"/>
                  </a:lnTo>
                  <a:lnTo>
                    <a:pt x="1828" y="2797"/>
                  </a:lnTo>
                  <a:lnTo>
                    <a:pt x="1834" y="2793"/>
                  </a:lnTo>
                  <a:lnTo>
                    <a:pt x="1840" y="2788"/>
                  </a:lnTo>
                  <a:lnTo>
                    <a:pt x="1851" y="2776"/>
                  </a:lnTo>
                  <a:lnTo>
                    <a:pt x="1861" y="2765"/>
                  </a:lnTo>
                  <a:lnTo>
                    <a:pt x="1872" y="2753"/>
                  </a:lnTo>
                  <a:lnTo>
                    <a:pt x="1883" y="2741"/>
                  </a:lnTo>
                  <a:lnTo>
                    <a:pt x="1890" y="2736"/>
                  </a:lnTo>
                  <a:lnTo>
                    <a:pt x="1896" y="2732"/>
                  </a:lnTo>
                  <a:lnTo>
                    <a:pt x="1905" y="2728"/>
                  </a:lnTo>
                  <a:lnTo>
                    <a:pt x="1913" y="2726"/>
                  </a:lnTo>
                  <a:lnTo>
                    <a:pt x="1921" y="2723"/>
                  </a:lnTo>
                  <a:lnTo>
                    <a:pt x="1930" y="2718"/>
                  </a:lnTo>
                  <a:lnTo>
                    <a:pt x="1940" y="2712"/>
                  </a:lnTo>
                  <a:lnTo>
                    <a:pt x="1951" y="2705"/>
                  </a:lnTo>
                  <a:lnTo>
                    <a:pt x="1970" y="2692"/>
                  </a:lnTo>
                  <a:lnTo>
                    <a:pt x="1982" y="2687"/>
                  </a:lnTo>
                  <a:lnTo>
                    <a:pt x="1980" y="2709"/>
                  </a:lnTo>
                  <a:lnTo>
                    <a:pt x="1979" y="2734"/>
                  </a:lnTo>
                  <a:lnTo>
                    <a:pt x="1979" y="2738"/>
                  </a:lnTo>
                  <a:lnTo>
                    <a:pt x="1980" y="2743"/>
                  </a:lnTo>
                  <a:lnTo>
                    <a:pt x="1983" y="2745"/>
                  </a:lnTo>
                  <a:lnTo>
                    <a:pt x="1986" y="2748"/>
                  </a:lnTo>
                  <a:lnTo>
                    <a:pt x="1988" y="2749"/>
                  </a:lnTo>
                  <a:lnTo>
                    <a:pt x="1993" y="2748"/>
                  </a:lnTo>
                  <a:lnTo>
                    <a:pt x="1999" y="2747"/>
                  </a:lnTo>
                  <a:lnTo>
                    <a:pt x="2005" y="2743"/>
                  </a:lnTo>
                  <a:lnTo>
                    <a:pt x="2026" y="2734"/>
                  </a:lnTo>
                  <a:lnTo>
                    <a:pt x="2052" y="2722"/>
                  </a:lnTo>
                  <a:lnTo>
                    <a:pt x="2063" y="2716"/>
                  </a:lnTo>
                  <a:lnTo>
                    <a:pt x="2074" y="2708"/>
                  </a:lnTo>
                  <a:lnTo>
                    <a:pt x="2078" y="2703"/>
                  </a:lnTo>
                  <a:lnTo>
                    <a:pt x="2080" y="2699"/>
                  </a:lnTo>
                  <a:lnTo>
                    <a:pt x="2083" y="2694"/>
                  </a:lnTo>
                  <a:lnTo>
                    <a:pt x="2083" y="2688"/>
                  </a:lnTo>
                  <a:lnTo>
                    <a:pt x="2059" y="2692"/>
                  </a:lnTo>
                  <a:lnTo>
                    <a:pt x="2040" y="2696"/>
                  </a:lnTo>
                  <a:lnTo>
                    <a:pt x="2036" y="2696"/>
                  </a:lnTo>
                  <a:lnTo>
                    <a:pt x="2032" y="2695"/>
                  </a:lnTo>
                  <a:lnTo>
                    <a:pt x="2030" y="2692"/>
                  </a:lnTo>
                  <a:lnTo>
                    <a:pt x="2027" y="2688"/>
                  </a:lnTo>
                  <a:lnTo>
                    <a:pt x="2026" y="2683"/>
                  </a:lnTo>
                  <a:lnTo>
                    <a:pt x="2024" y="2677"/>
                  </a:lnTo>
                  <a:lnTo>
                    <a:pt x="2024" y="2668"/>
                  </a:lnTo>
                  <a:lnTo>
                    <a:pt x="2026" y="2656"/>
                  </a:lnTo>
                  <a:lnTo>
                    <a:pt x="2026" y="2647"/>
                  </a:lnTo>
                  <a:lnTo>
                    <a:pt x="2024" y="2640"/>
                  </a:lnTo>
                  <a:lnTo>
                    <a:pt x="2022" y="2635"/>
                  </a:lnTo>
                  <a:lnTo>
                    <a:pt x="2018" y="2631"/>
                  </a:lnTo>
                  <a:lnTo>
                    <a:pt x="2015" y="2630"/>
                  </a:lnTo>
                  <a:lnTo>
                    <a:pt x="2010" y="2629"/>
                  </a:lnTo>
                  <a:lnTo>
                    <a:pt x="2006" y="2629"/>
                  </a:lnTo>
                  <a:lnTo>
                    <a:pt x="2002" y="2630"/>
                  </a:lnTo>
                  <a:lnTo>
                    <a:pt x="1995" y="2630"/>
                  </a:lnTo>
                  <a:lnTo>
                    <a:pt x="1989" y="2630"/>
                  </a:lnTo>
                  <a:lnTo>
                    <a:pt x="1989" y="2627"/>
                  </a:lnTo>
                  <a:lnTo>
                    <a:pt x="1989" y="2624"/>
                  </a:lnTo>
                  <a:lnTo>
                    <a:pt x="1992" y="2618"/>
                  </a:lnTo>
                  <a:lnTo>
                    <a:pt x="1996" y="2611"/>
                  </a:lnTo>
                  <a:lnTo>
                    <a:pt x="2005" y="2599"/>
                  </a:lnTo>
                  <a:lnTo>
                    <a:pt x="2015" y="2589"/>
                  </a:lnTo>
                  <a:lnTo>
                    <a:pt x="2023" y="2577"/>
                  </a:lnTo>
                  <a:lnTo>
                    <a:pt x="2026" y="2573"/>
                  </a:lnTo>
                  <a:lnTo>
                    <a:pt x="2028" y="2573"/>
                  </a:lnTo>
                  <a:lnTo>
                    <a:pt x="2030" y="2577"/>
                  </a:lnTo>
                  <a:lnTo>
                    <a:pt x="2031" y="2582"/>
                  </a:lnTo>
                  <a:lnTo>
                    <a:pt x="2036" y="2589"/>
                  </a:lnTo>
                  <a:lnTo>
                    <a:pt x="2039" y="2591"/>
                  </a:lnTo>
                  <a:lnTo>
                    <a:pt x="2044" y="2592"/>
                  </a:lnTo>
                  <a:lnTo>
                    <a:pt x="2050" y="2594"/>
                  </a:lnTo>
                  <a:lnTo>
                    <a:pt x="2058" y="2594"/>
                  </a:lnTo>
                  <a:lnTo>
                    <a:pt x="2062" y="2592"/>
                  </a:lnTo>
                  <a:lnTo>
                    <a:pt x="2063" y="2590"/>
                  </a:lnTo>
                  <a:lnTo>
                    <a:pt x="2063" y="2587"/>
                  </a:lnTo>
                  <a:lnTo>
                    <a:pt x="2063" y="2582"/>
                  </a:lnTo>
                  <a:lnTo>
                    <a:pt x="2057" y="2570"/>
                  </a:lnTo>
                  <a:lnTo>
                    <a:pt x="2048" y="2556"/>
                  </a:lnTo>
                  <a:lnTo>
                    <a:pt x="2028" y="2530"/>
                  </a:lnTo>
                  <a:lnTo>
                    <a:pt x="2019" y="2515"/>
                  </a:lnTo>
                  <a:lnTo>
                    <a:pt x="2023" y="2504"/>
                  </a:lnTo>
                  <a:lnTo>
                    <a:pt x="2027" y="2495"/>
                  </a:lnTo>
                  <a:lnTo>
                    <a:pt x="2031" y="2490"/>
                  </a:lnTo>
                  <a:lnTo>
                    <a:pt x="2036" y="2486"/>
                  </a:lnTo>
                  <a:lnTo>
                    <a:pt x="2041" y="2484"/>
                  </a:lnTo>
                  <a:lnTo>
                    <a:pt x="2046" y="2484"/>
                  </a:lnTo>
                  <a:lnTo>
                    <a:pt x="2052" y="2484"/>
                  </a:lnTo>
                  <a:lnTo>
                    <a:pt x="2057" y="2486"/>
                  </a:lnTo>
                  <a:lnTo>
                    <a:pt x="2067" y="2490"/>
                  </a:lnTo>
                  <a:lnTo>
                    <a:pt x="2078" y="2494"/>
                  </a:lnTo>
                  <a:lnTo>
                    <a:pt x="2081" y="2495"/>
                  </a:lnTo>
                  <a:lnTo>
                    <a:pt x="2085" y="2495"/>
                  </a:lnTo>
                  <a:lnTo>
                    <a:pt x="2089" y="2494"/>
                  </a:lnTo>
                  <a:lnTo>
                    <a:pt x="2093" y="2490"/>
                  </a:lnTo>
                  <a:lnTo>
                    <a:pt x="2096" y="2485"/>
                  </a:lnTo>
                  <a:lnTo>
                    <a:pt x="2097" y="2480"/>
                  </a:lnTo>
                  <a:lnTo>
                    <a:pt x="2097" y="2475"/>
                  </a:lnTo>
                  <a:lnTo>
                    <a:pt x="2096" y="2469"/>
                  </a:lnTo>
                  <a:lnTo>
                    <a:pt x="2091" y="2458"/>
                  </a:lnTo>
                  <a:lnTo>
                    <a:pt x="2085" y="2447"/>
                  </a:lnTo>
                  <a:lnTo>
                    <a:pt x="2080" y="2437"/>
                  </a:lnTo>
                  <a:lnTo>
                    <a:pt x="2076" y="2428"/>
                  </a:lnTo>
                  <a:lnTo>
                    <a:pt x="2076" y="2424"/>
                  </a:lnTo>
                  <a:lnTo>
                    <a:pt x="2078" y="2420"/>
                  </a:lnTo>
                  <a:lnTo>
                    <a:pt x="2081" y="2416"/>
                  </a:lnTo>
                  <a:lnTo>
                    <a:pt x="2085" y="2414"/>
                  </a:lnTo>
                  <a:lnTo>
                    <a:pt x="2103" y="2399"/>
                  </a:lnTo>
                  <a:lnTo>
                    <a:pt x="2116" y="2387"/>
                  </a:lnTo>
                  <a:lnTo>
                    <a:pt x="2120" y="2388"/>
                  </a:lnTo>
                  <a:lnTo>
                    <a:pt x="2124" y="2389"/>
                  </a:lnTo>
                  <a:lnTo>
                    <a:pt x="2128" y="2392"/>
                  </a:lnTo>
                  <a:lnTo>
                    <a:pt x="2133" y="2396"/>
                  </a:lnTo>
                  <a:lnTo>
                    <a:pt x="2142" y="2405"/>
                  </a:lnTo>
                  <a:lnTo>
                    <a:pt x="2151" y="2414"/>
                  </a:lnTo>
                  <a:lnTo>
                    <a:pt x="2159" y="2423"/>
                  </a:lnTo>
                  <a:lnTo>
                    <a:pt x="2167" y="2431"/>
                  </a:lnTo>
                  <a:lnTo>
                    <a:pt x="2171" y="2433"/>
                  </a:lnTo>
                  <a:lnTo>
                    <a:pt x="2173" y="2434"/>
                  </a:lnTo>
                  <a:lnTo>
                    <a:pt x="2176" y="2434"/>
                  </a:lnTo>
                  <a:lnTo>
                    <a:pt x="2179" y="2434"/>
                  </a:lnTo>
                  <a:lnTo>
                    <a:pt x="2180" y="2432"/>
                  </a:lnTo>
                  <a:lnTo>
                    <a:pt x="2181" y="2428"/>
                  </a:lnTo>
                  <a:lnTo>
                    <a:pt x="2182" y="2424"/>
                  </a:lnTo>
                  <a:lnTo>
                    <a:pt x="2182" y="2419"/>
                  </a:lnTo>
                  <a:lnTo>
                    <a:pt x="2181" y="2410"/>
                  </a:lnTo>
                  <a:lnTo>
                    <a:pt x="2180" y="2398"/>
                  </a:lnTo>
                  <a:lnTo>
                    <a:pt x="2177" y="2388"/>
                  </a:lnTo>
                  <a:lnTo>
                    <a:pt x="2175" y="2377"/>
                  </a:lnTo>
                  <a:lnTo>
                    <a:pt x="2175" y="2368"/>
                  </a:lnTo>
                  <a:lnTo>
                    <a:pt x="2175" y="2361"/>
                  </a:lnTo>
                  <a:lnTo>
                    <a:pt x="2180" y="2350"/>
                  </a:lnTo>
                  <a:lnTo>
                    <a:pt x="2189" y="2336"/>
                  </a:lnTo>
                  <a:lnTo>
                    <a:pt x="2198" y="2323"/>
                  </a:lnTo>
                  <a:lnTo>
                    <a:pt x="2202" y="2315"/>
                  </a:lnTo>
                  <a:lnTo>
                    <a:pt x="2201" y="2313"/>
                  </a:lnTo>
                  <a:lnTo>
                    <a:pt x="2199" y="2310"/>
                  </a:lnTo>
                  <a:lnTo>
                    <a:pt x="2195" y="2307"/>
                  </a:lnTo>
                  <a:lnTo>
                    <a:pt x="2192" y="2305"/>
                  </a:lnTo>
                  <a:lnTo>
                    <a:pt x="2181" y="2302"/>
                  </a:lnTo>
                  <a:lnTo>
                    <a:pt x="2168" y="2300"/>
                  </a:lnTo>
                  <a:lnTo>
                    <a:pt x="2157" y="2298"/>
                  </a:lnTo>
                  <a:lnTo>
                    <a:pt x="2145" y="2297"/>
                  </a:lnTo>
                  <a:lnTo>
                    <a:pt x="2136" y="2295"/>
                  </a:lnTo>
                  <a:lnTo>
                    <a:pt x="2131" y="2292"/>
                  </a:lnTo>
                  <a:lnTo>
                    <a:pt x="2131" y="2291"/>
                  </a:lnTo>
                  <a:lnTo>
                    <a:pt x="2132" y="2288"/>
                  </a:lnTo>
                  <a:lnTo>
                    <a:pt x="2133" y="2284"/>
                  </a:lnTo>
                  <a:lnTo>
                    <a:pt x="2136" y="2282"/>
                  </a:lnTo>
                  <a:lnTo>
                    <a:pt x="2140" y="2275"/>
                  </a:lnTo>
                  <a:lnTo>
                    <a:pt x="2145" y="2273"/>
                  </a:lnTo>
                  <a:lnTo>
                    <a:pt x="2153" y="2271"/>
                  </a:lnTo>
                  <a:lnTo>
                    <a:pt x="2160" y="2273"/>
                  </a:lnTo>
                  <a:lnTo>
                    <a:pt x="2170" y="2275"/>
                  </a:lnTo>
                  <a:lnTo>
                    <a:pt x="2176" y="2278"/>
                  </a:lnTo>
                  <a:lnTo>
                    <a:pt x="2182" y="2280"/>
                  </a:lnTo>
                  <a:lnTo>
                    <a:pt x="2188" y="2282"/>
                  </a:lnTo>
                  <a:lnTo>
                    <a:pt x="2193" y="2283"/>
                  </a:lnTo>
                  <a:lnTo>
                    <a:pt x="2198" y="2283"/>
                  </a:lnTo>
                  <a:lnTo>
                    <a:pt x="2208" y="2280"/>
                  </a:lnTo>
                  <a:lnTo>
                    <a:pt x="2217" y="2278"/>
                  </a:lnTo>
                  <a:lnTo>
                    <a:pt x="2225" y="2275"/>
                  </a:lnTo>
                  <a:lnTo>
                    <a:pt x="2234" y="2271"/>
                  </a:lnTo>
                  <a:lnTo>
                    <a:pt x="2242" y="2270"/>
                  </a:lnTo>
                  <a:lnTo>
                    <a:pt x="2250" y="2271"/>
                  </a:lnTo>
                  <a:lnTo>
                    <a:pt x="2262" y="2275"/>
                  </a:lnTo>
                  <a:lnTo>
                    <a:pt x="2273" y="2282"/>
                  </a:lnTo>
                  <a:lnTo>
                    <a:pt x="2280" y="2284"/>
                  </a:lnTo>
                  <a:lnTo>
                    <a:pt x="2286" y="2284"/>
                  </a:lnTo>
                  <a:lnTo>
                    <a:pt x="2293" y="2284"/>
                  </a:lnTo>
                  <a:lnTo>
                    <a:pt x="2298" y="2282"/>
                  </a:lnTo>
                  <a:lnTo>
                    <a:pt x="2307" y="2274"/>
                  </a:lnTo>
                  <a:lnTo>
                    <a:pt x="2312" y="2267"/>
                  </a:lnTo>
                  <a:lnTo>
                    <a:pt x="2316" y="2263"/>
                  </a:lnTo>
                  <a:lnTo>
                    <a:pt x="2320" y="2261"/>
                  </a:lnTo>
                  <a:lnTo>
                    <a:pt x="2325" y="2260"/>
                  </a:lnTo>
                  <a:lnTo>
                    <a:pt x="2333" y="2258"/>
                  </a:lnTo>
                  <a:lnTo>
                    <a:pt x="2342" y="2256"/>
                  </a:lnTo>
                  <a:lnTo>
                    <a:pt x="2355" y="2248"/>
                  </a:lnTo>
                  <a:lnTo>
                    <a:pt x="2366" y="2240"/>
                  </a:lnTo>
                  <a:lnTo>
                    <a:pt x="2373" y="2235"/>
                  </a:lnTo>
                  <a:lnTo>
                    <a:pt x="2350" y="2234"/>
                  </a:lnTo>
                  <a:lnTo>
                    <a:pt x="2325" y="2234"/>
                  </a:lnTo>
                  <a:lnTo>
                    <a:pt x="2299" y="2231"/>
                  </a:lnTo>
                  <a:lnTo>
                    <a:pt x="2277" y="2228"/>
                  </a:lnTo>
                  <a:lnTo>
                    <a:pt x="2260" y="2226"/>
                  </a:lnTo>
                  <a:lnTo>
                    <a:pt x="2249" y="2223"/>
                  </a:lnTo>
                  <a:lnTo>
                    <a:pt x="2245" y="2222"/>
                  </a:lnTo>
                  <a:lnTo>
                    <a:pt x="2242" y="2221"/>
                  </a:lnTo>
                  <a:lnTo>
                    <a:pt x="2239" y="2218"/>
                  </a:lnTo>
                  <a:lnTo>
                    <a:pt x="2238" y="2217"/>
                  </a:lnTo>
                  <a:lnTo>
                    <a:pt x="2239" y="2212"/>
                  </a:lnTo>
                  <a:lnTo>
                    <a:pt x="2243" y="2205"/>
                  </a:lnTo>
                  <a:lnTo>
                    <a:pt x="2250" y="2196"/>
                  </a:lnTo>
                  <a:lnTo>
                    <a:pt x="2259" y="2184"/>
                  </a:lnTo>
                  <a:lnTo>
                    <a:pt x="2262" y="2182"/>
                  </a:lnTo>
                  <a:lnTo>
                    <a:pt x="2262" y="2178"/>
                  </a:lnTo>
                  <a:lnTo>
                    <a:pt x="2262" y="2175"/>
                  </a:lnTo>
                  <a:lnTo>
                    <a:pt x="2260" y="2171"/>
                  </a:lnTo>
                  <a:lnTo>
                    <a:pt x="2256" y="2165"/>
                  </a:lnTo>
                  <a:lnTo>
                    <a:pt x="2251" y="2159"/>
                  </a:lnTo>
                  <a:lnTo>
                    <a:pt x="2239" y="2146"/>
                  </a:lnTo>
                  <a:lnTo>
                    <a:pt x="2229" y="2138"/>
                  </a:lnTo>
                  <a:lnTo>
                    <a:pt x="2225" y="2133"/>
                  </a:lnTo>
                  <a:lnTo>
                    <a:pt x="2223" y="2129"/>
                  </a:lnTo>
                  <a:lnTo>
                    <a:pt x="2221" y="2125"/>
                  </a:lnTo>
                  <a:lnTo>
                    <a:pt x="2223" y="2124"/>
                  </a:lnTo>
                  <a:lnTo>
                    <a:pt x="2225" y="2122"/>
                  </a:lnTo>
                  <a:lnTo>
                    <a:pt x="2230" y="2121"/>
                  </a:lnTo>
                  <a:lnTo>
                    <a:pt x="2234" y="2121"/>
                  </a:lnTo>
                  <a:lnTo>
                    <a:pt x="2241" y="2121"/>
                  </a:lnTo>
                  <a:lnTo>
                    <a:pt x="2268" y="2124"/>
                  </a:lnTo>
                  <a:lnTo>
                    <a:pt x="2289" y="2125"/>
                  </a:lnTo>
                  <a:lnTo>
                    <a:pt x="2296" y="2124"/>
                  </a:lnTo>
                  <a:lnTo>
                    <a:pt x="2302" y="2122"/>
                  </a:lnTo>
                  <a:lnTo>
                    <a:pt x="2304" y="2121"/>
                  </a:lnTo>
                  <a:lnTo>
                    <a:pt x="2306" y="2120"/>
                  </a:lnTo>
                  <a:lnTo>
                    <a:pt x="2303" y="2114"/>
                  </a:lnTo>
                  <a:lnTo>
                    <a:pt x="2300" y="2103"/>
                  </a:lnTo>
                  <a:lnTo>
                    <a:pt x="2300" y="2096"/>
                  </a:lnTo>
                  <a:lnTo>
                    <a:pt x="2299" y="2092"/>
                  </a:lnTo>
                  <a:lnTo>
                    <a:pt x="2296" y="2090"/>
                  </a:lnTo>
                  <a:lnTo>
                    <a:pt x="2293" y="2087"/>
                  </a:lnTo>
                  <a:lnTo>
                    <a:pt x="2284" y="2086"/>
                  </a:lnTo>
                  <a:lnTo>
                    <a:pt x="2271" y="2079"/>
                  </a:lnTo>
                  <a:lnTo>
                    <a:pt x="2268" y="2077"/>
                  </a:lnTo>
                  <a:lnTo>
                    <a:pt x="2265" y="2073"/>
                  </a:lnTo>
                  <a:lnTo>
                    <a:pt x="2265" y="2070"/>
                  </a:lnTo>
                  <a:lnTo>
                    <a:pt x="2265" y="2069"/>
                  </a:lnTo>
                  <a:lnTo>
                    <a:pt x="2269" y="2064"/>
                  </a:lnTo>
                  <a:lnTo>
                    <a:pt x="2277" y="2061"/>
                  </a:lnTo>
                  <a:lnTo>
                    <a:pt x="2294" y="2056"/>
                  </a:lnTo>
                  <a:lnTo>
                    <a:pt x="2307" y="2054"/>
                  </a:lnTo>
                  <a:lnTo>
                    <a:pt x="2312" y="2052"/>
                  </a:lnTo>
                  <a:lnTo>
                    <a:pt x="2316" y="2050"/>
                  </a:lnTo>
                  <a:lnTo>
                    <a:pt x="2319" y="2048"/>
                  </a:lnTo>
                  <a:lnTo>
                    <a:pt x="2320" y="2045"/>
                  </a:lnTo>
                  <a:lnTo>
                    <a:pt x="2320" y="2042"/>
                  </a:lnTo>
                  <a:lnTo>
                    <a:pt x="2319" y="2039"/>
                  </a:lnTo>
                  <a:lnTo>
                    <a:pt x="2317" y="2035"/>
                  </a:lnTo>
                  <a:lnTo>
                    <a:pt x="2315" y="2032"/>
                  </a:lnTo>
                  <a:lnTo>
                    <a:pt x="2302" y="2017"/>
                  </a:lnTo>
                  <a:lnTo>
                    <a:pt x="2289" y="2002"/>
                  </a:lnTo>
                  <a:lnTo>
                    <a:pt x="2309" y="2002"/>
                  </a:lnTo>
                  <a:lnTo>
                    <a:pt x="2331" y="2000"/>
                  </a:lnTo>
                  <a:lnTo>
                    <a:pt x="2354" y="1999"/>
                  </a:lnTo>
                  <a:lnTo>
                    <a:pt x="2374" y="1998"/>
                  </a:lnTo>
                  <a:lnTo>
                    <a:pt x="2374" y="1998"/>
                  </a:lnTo>
                  <a:lnTo>
                    <a:pt x="2376" y="1998"/>
                  </a:lnTo>
                  <a:lnTo>
                    <a:pt x="2376" y="1994"/>
                  </a:lnTo>
                  <a:lnTo>
                    <a:pt x="2373" y="1991"/>
                  </a:lnTo>
                  <a:lnTo>
                    <a:pt x="2370" y="1988"/>
                  </a:lnTo>
                  <a:lnTo>
                    <a:pt x="2365" y="1984"/>
                  </a:lnTo>
                  <a:lnTo>
                    <a:pt x="2355" y="1976"/>
                  </a:lnTo>
                  <a:lnTo>
                    <a:pt x="2342" y="1967"/>
                  </a:lnTo>
                  <a:lnTo>
                    <a:pt x="2330" y="1956"/>
                  </a:lnTo>
                  <a:lnTo>
                    <a:pt x="2321" y="1945"/>
                  </a:lnTo>
                  <a:lnTo>
                    <a:pt x="2317" y="1940"/>
                  </a:lnTo>
                  <a:lnTo>
                    <a:pt x="2315" y="1933"/>
                  </a:lnTo>
                  <a:lnTo>
                    <a:pt x="2315" y="1928"/>
                  </a:lnTo>
                  <a:lnTo>
                    <a:pt x="2315" y="1921"/>
                  </a:lnTo>
                  <a:lnTo>
                    <a:pt x="2317" y="1919"/>
                  </a:lnTo>
                  <a:lnTo>
                    <a:pt x="2321" y="1919"/>
                  </a:lnTo>
                  <a:lnTo>
                    <a:pt x="2329" y="1919"/>
                  </a:lnTo>
                  <a:lnTo>
                    <a:pt x="2335" y="1919"/>
                  </a:lnTo>
                  <a:lnTo>
                    <a:pt x="2351" y="1921"/>
                  </a:lnTo>
                  <a:lnTo>
                    <a:pt x="2360" y="1921"/>
                  </a:lnTo>
                  <a:lnTo>
                    <a:pt x="2370" y="1920"/>
                  </a:lnTo>
                  <a:lnTo>
                    <a:pt x="2378" y="1918"/>
                  </a:lnTo>
                  <a:lnTo>
                    <a:pt x="2386" y="1912"/>
                  </a:lnTo>
                  <a:lnTo>
                    <a:pt x="2394" y="1907"/>
                  </a:lnTo>
                  <a:lnTo>
                    <a:pt x="2401" y="1903"/>
                  </a:lnTo>
                  <a:lnTo>
                    <a:pt x="2409" y="1898"/>
                  </a:lnTo>
                  <a:lnTo>
                    <a:pt x="2418" y="1896"/>
                  </a:lnTo>
                  <a:lnTo>
                    <a:pt x="2429" y="1894"/>
                  </a:lnTo>
                  <a:lnTo>
                    <a:pt x="2444" y="1897"/>
                  </a:lnTo>
                  <a:lnTo>
                    <a:pt x="2464" y="1899"/>
                  </a:lnTo>
                  <a:lnTo>
                    <a:pt x="2474" y="1901"/>
                  </a:lnTo>
                  <a:lnTo>
                    <a:pt x="2483" y="1902"/>
                  </a:lnTo>
                  <a:lnTo>
                    <a:pt x="2491" y="1901"/>
                  </a:lnTo>
                  <a:lnTo>
                    <a:pt x="2499" y="1898"/>
                  </a:lnTo>
                  <a:lnTo>
                    <a:pt x="2501" y="1896"/>
                  </a:lnTo>
                  <a:lnTo>
                    <a:pt x="2502" y="1894"/>
                  </a:lnTo>
                  <a:lnTo>
                    <a:pt x="2502" y="1892"/>
                  </a:lnTo>
                  <a:lnTo>
                    <a:pt x="2501" y="1888"/>
                  </a:lnTo>
                  <a:lnTo>
                    <a:pt x="2499" y="1883"/>
                  </a:lnTo>
                  <a:lnTo>
                    <a:pt x="2495" y="1875"/>
                  </a:lnTo>
                  <a:lnTo>
                    <a:pt x="2491" y="1868"/>
                  </a:lnTo>
                  <a:lnTo>
                    <a:pt x="2488" y="1862"/>
                  </a:lnTo>
                  <a:lnTo>
                    <a:pt x="2488" y="1859"/>
                  </a:lnTo>
                  <a:lnTo>
                    <a:pt x="2490" y="1857"/>
                  </a:lnTo>
                  <a:lnTo>
                    <a:pt x="2492" y="1854"/>
                  </a:lnTo>
                  <a:lnTo>
                    <a:pt x="2496" y="1852"/>
                  </a:lnTo>
                  <a:lnTo>
                    <a:pt x="2508" y="1848"/>
                  </a:lnTo>
                  <a:lnTo>
                    <a:pt x="2525" y="1842"/>
                  </a:lnTo>
                  <a:lnTo>
                    <a:pt x="2541" y="1839"/>
                  </a:lnTo>
                  <a:lnTo>
                    <a:pt x="2553" y="1836"/>
                  </a:lnTo>
                  <a:lnTo>
                    <a:pt x="2570" y="1845"/>
                  </a:lnTo>
                  <a:lnTo>
                    <a:pt x="2584" y="1855"/>
                  </a:lnTo>
                  <a:lnTo>
                    <a:pt x="2588" y="1854"/>
                  </a:lnTo>
                  <a:lnTo>
                    <a:pt x="2592" y="1853"/>
                  </a:lnTo>
                  <a:lnTo>
                    <a:pt x="2594" y="1850"/>
                  </a:lnTo>
                  <a:lnTo>
                    <a:pt x="2598" y="1848"/>
                  </a:lnTo>
                  <a:lnTo>
                    <a:pt x="2605" y="1841"/>
                  </a:lnTo>
                  <a:lnTo>
                    <a:pt x="2613" y="1836"/>
                  </a:lnTo>
                  <a:lnTo>
                    <a:pt x="2616" y="1835"/>
                  </a:lnTo>
                  <a:lnTo>
                    <a:pt x="2622" y="1833"/>
                  </a:lnTo>
                  <a:lnTo>
                    <a:pt x="2626" y="1833"/>
                  </a:lnTo>
                  <a:lnTo>
                    <a:pt x="2631" y="1835"/>
                  </a:lnTo>
                  <a:lnTo>
                    <a:pt x="2640" y="1837"/>
                  </a:lnTo>
                  <a:lnTo>
                    <a:pt x="2650" y="1840"/>
                  </a:lnTo>
                  <a:lnTo>
                    <a:pt x="2658" y="1842"/>
                  </a:lnTo>
                  <a:lnTo>
                    <a:pt x="2667" y="1844"/>
                  </a:lnTo>
                  <a:lnTo>
                    <a:pt x="2671" y="1844"/>
                  </a:lnTo>
                  <a:lnTo>
                    <a:pt x="2675" y="1842"/>
                  </a:lnTo>
                  <a:lnTo>
                    <a:pt x="2679" y="1840"/>
                  </a:lnTo>
                  <a:lnTo>
                    <a:pt x="2683" y="1837"/>
                  </a:lnTo>
                  <a:lnTo>
                    <a:pt x="2689" y="1828"/>
                  </a:lnTo>
                  <a:lnTo>
                    <a:pt x="2693" y="1822"/>
                  </a:lnTo>
                  <a:lnTo>
                    <a:pt x="2693" y="1818"/>
                  </a:lnTo>
                  <a:lnTo>
                    <a:pt x="2692" y="1815"/>
                  </a:lnTo>
                  <a:lnTo>
                    <a:pt x="2690" y="1813"/>
                  </a:lnTo>
                  <a:lnTo>
                    <a:pt x="2689" y="1811"/>
                  </a:lnTo>
                  <a:lnTo>
                    <a:pt x="2677" y="1804"/>
                  </a:lnTo>
                  <a:lnTo>
                    <a:pt x="2664" y="1795"/>
                  </a:lnTo>
                  <a:lnTo>
                    <a:pt x="2657" y="1787"/>
                  </a:lnTo>
                  <a:lnTo>
                    <a:pt x="2651" y="1778"/>
                  </a:lnTo>
                  <a:lnTo>
                    <a:pt x="2646" y="1767"/>
                  </a:lnTo>
                  <a:lnTo>
                    <a:pt x="2641" y="1758"/>
                  </a:lnTo>
                  <a:lnTo>
                    <a:pt x="2639" y="1754"/>
                  </a:lnTo>
                  <a:lnTo>
                    <a:pt x="2636" y="1752"/>
                  </a:lnTo>
                  <a:lnTo>
                    <a:pt x="2632" y="1749"/>
                  </a:lnTo>
                  <a:lnTo>
                    <a:pt x="2628" y="1748"/>
                  </a:lnTo>
                  <a:lnTo>
                    <a:pt x="2623" y="1748"/>
                  </a:lnTo>
                  <a:lnTo>
                    <a:pt x="2618" y="1748"/>
                  </a:lnTo>
                  <a:lnTo>
                    <a:pt x="2611" y="1750"/>
                  </a:lnTo>
                  <a:lnTo>
                    <a:pt x="2604" y="1756"/>
                  </a:lnTo>
                  <a:lnTo>
                    <a:pt x="2583" y="1770"/>
                  </a:lnTo>
                  <a:lnTo>
                    <a:pt x="2561" y="1783"/>
                  </a:lnTo>
                  <a:lnTo>
                    <a:pt x="2550" y="1787"/>
                  </a:lnTo>
                  <a:lnTo>
                    <a:pt x="2539" y="1791"/>
                  </a:lnTo>
                  <a:lnTo>
                    <a:pt x="2526" y="1792"/>
                  </a:lnTo>
                  <a:lnTo>
                    <a:pt x="2512" y="1791"/>
                  </a:lnTo>
                  <a:lnTo>
                    <a:pt x="2502" y="1791"/>
                  </a:lnTo>
                  <a:lnTo>
                    <a:pt x="2496" y="1791"/>
                  </a:lnTo>
                  <a:lnTo>
                    <a:pt x="2491" y="1789"/>
                  </a:lnTo>
                  <a:lnTo>
                    <a:pt x="2486" y="1788"/>
                  </a:lnTo>
                  <a:lnTo>
                    <a:pt x="2483" y="1785"/>
                  </a:lnTo>
                  <a:lnTo>
                    <a:pt x="2482" y="1783"/>
                  </a:lnTo>
                  <a:lnTo>
                    <a:pt x="2482" y="1780"/>
                  </a:lnTo>
                  <a:lnTo>
                    <a:pt x="2482" y="1776"/>
                  </a:lnTo>
                  <a:lnTo>
                    <a:pt x="2484" y="1769"/>
                  </a:lnTo>
                  <a:lnTo>
                    <a:pt x="2490" y="1761"/>
                  </a:lnTo>
                  <a:lnTo>
                    <a:pt x="2496" y="1753"/>
                  </a:lnTo>
                  <a:lnTo>
                    <a:pt x="2502" y="1745"/>
                  </a:lnTo>
                  <a:lnTo>
                    <a:pt x="2505" y="1741"/>
                  </a:lnTo>
                  <a:lnTo>
                    <a:pt x="2508" y="1739"/>
                  </a:lnTo>
                  <a:lnTo>
                    <a:pt x="2512" y="1738"/>
                  </a:lnTo>
                  <a:lnTo>
                    <a:pt x="2514" y="1736"/>
                  </a:lnTo>
                  <a:lnTo>
                    <a:pt x="2522" y="1735"/>
                  </a:lnTo>
                  <a:lnTo>
                    <a:pt x="2530" y="1736"/>
                  </a:lnTo>
                  <a:lnTo>
                    <a:pt x="2544" y="1740"/>
                  </a:lnTo>
                  <a:lnTo>
                    <a:pt x="2559" y="1741"/>
                  </a:lnTo>
                  <a:lnTo>
                    <a:pt x="2566" y="1740"/>
                  </a:lnTo>
                  <a:lnTo>
                    <a:pt x="2574" y="1739"/>
                  </a:lnTo>
                  <a:lnTo>
                    <a:pt x="2580" y="1738"/>
                  </a:lnTo>
                  <a:lnTo>
                    <a:pt x="2585" y="1735"/>
                  </a:lnTo>
                  <a:lnTo>
                    <a:pt x="2589" y="1731"/>
                  </a:lnTo>
                  <a:lnTo>
                    <a:pt x="2592" y="1726"/>
                  </a:lnTo>
                  <a:lnTo>
                    <a:pt x="2592" y="1723"/>
                  </a:lnTo>
                  <a:lnTo>
                    <a:pt x="2592" y="1719"/>
                  </a:lnTo>
                  <a:lnTo>
                    <a:pt x="2591" y="1715"/>
                  </a:lnTo>
                  <a:lnTo>
                    <a:pt x="2588" y="1712"/>
                  </a:lnTo>
                  <a:lnTo>
                    <a:pt x="2585" y="1710"/>
                  </a:lnTo>
                  <a:lnTo>
                    <a:pt x="2582" y="1708"/>
                  </a:lnTo>
                  <a:lnTo>
                    <a:pt x="2576" y="1706"/>
                  </a:lnTo>
                  <a:lnTo>
                    <a:pt x="2570" y="1706"/>
                  </a:lnTo>
                  <a:lnTo>
                    <a:pt x="2557" y="1704"/>
                  </a:lnTo>
                  <a:lnTo>
                    <a:pt x="2548" y="1700"/>
                  </a:lnTo>
                  <a:lnTo>
                    <a:pt x="2540" y="1695"/>
                  </a:lnTo>
                  <a:lnTo>
                    <a:pt x="2535" y="1691"/>
                  </a:lnTo>
                  <a:lnTo>
                    <a:pt x="2534" y="1688"/>
                  </a:lnTo>
                  <a:lnTo>
                    <a:pt x="2536" y="1686"/>
                  </a:lnTo>
                  <a:lnTo>
                    <a:pt x="2543" y="1682"/>
                  </a:lnTo>
                  <a:lnTo>
                    <a:pt x="2552" y="1675"/>
                  </a:lnTo>
                  <a:lnTo>
                    <a:pt x="2558" y="1669"/>
                  </a:lnTo>
                  <a:lnTo>
                    <a:pt x="2566" y="1660"/>
                  </a:lnTo>
                  <a:lnTo>
                    <a:pt x="2571" y="1656"/>
                  </a:lnTo>
                  <a:lnTo>
                    <a:pt x="2575" y="1652"/>
                  </a:lnTo>
                  <a:lnTo>
                    <a:pt x="2579" y="1651"/>
                  </a:lnTo>
                  <a:lnTo>
                    <a:pt x="2583" y="1651"/>
                  </a:lnTo>
                  <a:lnTo>
                    <a:pt x="2587" y="1652"/>
                  </a:lnTo>
                  <a:lnTo>
                    <a:pt x="2591" y="1655"/>
                  </a:lnTo>
                  <a:lnTo>
                    <a:pt x="2593" y="1657"/>
                  </a:lnTo>
                  <a:lnTo>
                    <a:pt x="2596" y="1661"/>
                  </a:lnTo>
                  <a:lnTo>
                    <a:pt x="2601" y="1669"/>
                  </a:lnTo>
                  <a:lnTo>
                    <a:pt x="2605" y="1674"/>
                  </a:lnTo>
                  <a:lnTo>
                    <a:pt x="2613" y="1679"/>
                  </a:lnTo>
                  <a:lnTo>
                    <a:pt x="2620" y="1682"/>
                  </a:lnTo>
                  <a:lnTo>
                    <a:pt x="2628" y="1683"/>
                  </a:lnTo>
                  <a:lnTo>
                    <a:pt x="2636" y="1684"/>
                  </a:lnTo>
                  <a:lnTo>
                    <a:pt x="2644" y="1687"/>
                  </a:lnTo>
                  <a:lnTo>
                    <a:pt x="2650" y="1690"/>
                  </a:lnTo>
                  <a:lnTo>
                    <a:pt x="2658" y="1695"/>
                  </a:lnTo>
                  <a:lnTo>
                    <a:pt x="2664" y="1704"/>
                  </a:lnTo>
                  <a:lnTo>
                    <a:pt x="2667" y="1712"/>
                  </a:lnTo>
                  <a:lnTo>
                    <a:pt x="2670" y="1723"/>
                  </a:lnTo>
                  <a:lnTo>
                    <a:pt x="2670" y="1730"/>
                  </a:lnTo>
                  <a:lnTo>
                    <a:pt x="2671" y="1734"/>
                  </a:lnTo>
                  <a:lnTo>
                    <a:pt x="2673" y="1738"/>
                  </a:lnTo>
                  <a:lnTo>
                    <a:pt x="2677" y="1740"/>
                  </a:lnTo>
                  <a:lnTo>
                    <a:pt x="2686" y="1743"/>
                  </a:lnTo>
                  <a:lnTo>
                    <a:pt x="2696" y="1744"/>
                  </a:lnTo>
                  <a:lnTo>
                    <a:pt x="2699" y="1743"/>
                  </a:lnTo>
                  <a:lnTo>
                    <a:pt x="2703" y="1740"/>
                  </a:lnTo>
                  <a:lnTo>
                    <a:pt x="2707" y="1736"/>
                  </a:lnTo>
                  <a:lnTo>
                    <a:pt x="2711" y="1732"/>
                  </a:lnTo>
                  <a:lnTo>
                    <a:pt x="2712" y="1726"/>
                  </a:lnTo>
                  <a:lnTo>
                    <a:pt x="2712" y="1719"/>
                  </a:lnTo>
                  <a:lnTo>
                    <a:pt x="2711" y="1714"/>
                  </a:lnTo>
                  <a:lnTo>
                    <a:pt x="2708" y="1710"/>
                  </a:lnTo>
                  <a:lnTo>
                    <a:pt x="2706" y="1705"/>
                  </a:lnTo>
                  <a:lnTo>
                    <a:pt x="2703" y="1701"/>
                  </a:lnTo>
                  <a:lnTo>
                    <a:pt x="2702" y="1696"/>
                  </a:lnTo>
                  <a:lnTo>
                    <a:pt x="2705" y="1691"/>
                  </a:lnTo>
                  <a:lnTo>
                    <a:pt x="2711" y="1682"/>
                  </a:lnTo>
                  <a:lnTo>
                    <a:pt x="2718" y="1674"/>
                  </a:lnTo>
                  <a:lnTo>
                    <a:pt x="2721" y="1670"/>
                  </a:lnTo>
                  <a:lnTo>
                    <a:pt x="2724" y="1665"/>
                  </a:lnTo>
                  <a:lnTo>
                    <a:pt x="2725" y="1660"/>
                  </a:lnTo>
                  <a:lnTo>
                    <a:pt x="2727" y="1653"/>
                  </a:lnTo>
                  <a:lnTo>
                    <a:pt x="2712" y="1655"/>
                  </a:lnTo>
                  <a:lnTo>
                    <a:pt x="2692" y="1658"/>
                  </a:lnTo>
                  <a:lnTo>
                    <a:pt x="2680" y="1658"/>
                  </a:lnTo>
                  <a:lnTo>
                    <a:pt x="2671" y="1658"/>
                  </a:lnTo>
                  <a:lnTo>
                    <a:pt x="2667" y="1657"/>
                  </a:lnTo>
                  <a:lnTo>
                    <a:pt x="2664" y="1655"/>
                  </a:lnTo>
                  <a:lnTo>
                    <a:pt x="2663" y="1652"/>
                  </a:lnTo>
                  <a:lnTo>
                    <a:pt x="2663" y="1648"/>
                  </a:lnTo>
                  <a:lnTo>
                    <a:pt x="2664" y="1644"/>
                  </a:lnTo>
                  <a:lnTo>
                    <a:pt x="2667" y="1640"/>
                  </a:lnTo>
                  <a:lnTo>
                    <a:pt x="2672" y="1636"/>
                  </a:lnTo>
                  <a:lnTo>
                    <a:pt x="2676" y="1633"/>
                  </a:lnTo>
                  <a:lnTo>
                    <a:pt x="2680" y="1629"/>
                  </a:lnTo>
                  <a:lnTo>
                    <a:pt x="2681" y="1625"/>
                  </a:lnTo>
                  <a:lnTo>
                    <a:pt x="2681" y="1624"/>
                  </a:lnTo>
                  <a:lnTo>
                    <a:pt x="2681" y="1622"/>
                  </a:lnTo>
                  <a:lnTo>
                    <a:pt x="2679" y="1621"/>
                  </a:lnTo>
                  <a:lnTo>
                    <a:pt x="2677" y="1620"/>
                  </a:lnTo>
                  <a:lnTo>
                    <a:pt x="2667" y="1616"/>
                  </a:lnTo>
                  <a:lnTo>
                    <a:pt x="2659" y="1611"/>
                  </a:lnTo>
                  <a:lnTo>
                    <a:pt x="2657" y="1608"/>
                  </a:lnTo>
                  <a:lnTo>
                    <a:pt x="2654" y="1605"/>
                  </a:lnTo>
                  <a:lnTo>
                    <a:pt x="2653" y="1601"/>
                  </a:lnTo>
                  <a:lnTo>
                    <a:pt x="2653" y="1599"/>
                  </a:lnTo>
                  <a:lnTo>
                    <a:pt x="2653" y="1596"/>
                  </a:lnTo>
                  <a:lnTo>
                    <a:pt x="2654" y="1594"/>
                  </a:lnTo>
                  <a:lnTo>
                    <a:pt x="2655" y="1591"/>
                  </a:lnTo>
                  <a:lnTo>
                    <a:pt x="2658" y="1590"/>
                  </a:lnTo>
                  <a:lnTo>
                    <a:pt x="2662" y="1587"/>
                  </a:lnTo>
                  <a:lnTo>
                    <a:pt x="2667" y="1587"/>
                  </a:lnTo>
                  <a:lnTo>
                    <a:pt x="2673" y="1587"/>
                  </a:lnTo>
                  <a:lnTo>
                    <a:pt x="2680" y="1587"/>
                  </a:lnTo>
                  <a:lnTo>
                    <a:pt x="2689" y="1589"/>
                  </a:lnTo>
                  <a:lnTo>
                    <a:pt x="2699" y="1591"/>
                  </a:lnTo>
                  <a:lnTo>
                    <a:pt x="2705" y="1591"/>
                  </a:lnTo>
                  <a:lnTo>
                    <a:pt x="2708" y="1591"/>
                  </a:lnTo>
                  <a:lnTo>
                    <a:pt x="2712" y="1589"/>
                  </a:lnTo>
                  <a:lnTo>
                    <a:pt x="2716" y="1586"/>
                  </a:lnTo>
                  <a:lnTo>
                    <a:pt x="2718" y="1582"/>
                  </a:lnTo>
                  <a:lnTo>
                    <a:pt x="2716" y="1577"/>
                  </a:lnTo>
                  <a:lnTo>
                    <a:pt x="2714" y="1573"/>
                  </a:lnTo>
                  <a:lnTo>
                    <a:pt x="2711" y="1569"/>
                  </a:lnTo>
                  <a:lnTo>
                    <a:pt x="2702" y="1563"/>
                  </a:lnTo>
                  <a:lnTo>
                    <a:pt x="2696" y="1556"/>
                  </a:lnTo>
                  <a:lnTo>
                    <a:pt x="2690" y="1551"/>
                  </a:lnTo>
                  <a:lnTo>
                    <a:pt x="2685" y="1546"/>
                  </a:lnTo>
                  <a:lnTo>
                    <a:pt x="2680" y="1543"/>
                  </a:lnTo>
                  <a:lnTo>
                    <a:pt x="2676" y="1541"/>
                  </a:lnTo>
                  <a:lnTo>
                    <a:pt x="2671" y="1539"/>
                  </a:lnTo>
                  <a:lnTo>
                    <a:pt x="2667" y="1539"/>
                  </a:lnTo>
                  <a:lnTo>
                    <a:pt x="2662" y="1539"/>
                  </a:lnTo>
                  <a:lnTo>
                    <a:pt x="2658" y="1541"/>
                  </a:lnTo>
                  <a:lnTo>
                    <a:pt x="2639" y="1550"/>
                  </a:lnTo>
                  <a:lnTo>
                    <a:pt x="2619" y="1561"/>
                  </a:lnTo>
                  <a:lnTo>
                    <a:pt x="2605" y="1568"/>
                  </a:lnTo>
                  <a:lnTo>
                    <a:pt x="2594" y="1570"/>
                  </a:lnTo>
                  <a:lnTo>
                    <a:pt x="2591" y="1572"/>
                  </a:lnTo>
                  <a:lnTo>
                    <a:pt x="2588" y="1572"/>
                  </a:lnTo>
                  <a:lnTo>
                    <a:pt x="2585" y="1570"/>
                  </a:lnTo>
                  <a:lnTo>
                    <a:pt x="2584" y="1569"/>
                  </a:lnTo>
                  <a:lnTo>
                    <a:pt x="2583" y="1565"/>
                  </a:lnTo>
                  <a:lnTo>
                    <a:pt x="2585" y="1560"/>
                  </a:lnTo>
                  <a:lnTo>
                    <a:pt x="2589" y="1554"/>
                  </a:lnTo>
                  <a:lnTo>
                    <a:pt x="2594" y="1546"/>
                  </a:lnTo>
                  <a:lnTo>
                    <a:pt x="2609" y="1529"/>
                  </a:lnTo>
                  <a:lnTo>
                    <a:pt x="2626" y="1512"/>
                  </a:lnTo>
                  <a:lnTo>
                    <a:pt x="2633" y="1504"/>
                  </a:lnTo>
                  <a:lnTo>
                    <a:pt x="2641" y="1499"/>
                  </a:lnTo>
                  <a:lnTo>
                    <a:pt x="2649" y="1494"/>
                  </a:lnTo>
                  <a:lnTo>
                    <a:pt x="2654" y="1491"/>
                  </a:lnTo>
                  <a:lnTo>
                    <a:pt x="2662" y="1490"/>
                  </a:lnTo>
                  <a:lnTo>
                    <a:pt x="2670" y="1490"/>
                  </a:lnTo>
                  <a:lnTo>
                    <a:pt x="2677" y="1491"/>
                  </a:lnTo>
                  <a:lnTo>
                    <a:pt x="2685" y="1493"/>
                  </a:lnTo>
                  <a:lnTo>
                    <a:pt x="2702" y="1498"/>
                  </a:lnTo>
                  <a:lnTo>
                    <a:pt x="2718" y="1502"/>
                  </a:lnTo>
                  <a:lnTo>
                    <a:pt x="2725" y="1502"/>
                  </a:lnTo>
                  <a:lnTo>
                    <a:pt x="2732" y="1502"/>
                  </a:lnTo>
                  <a:lnTo>
                    <a:pt x="2737" y="1499"/>
                  </a:lnTo>
                  <a:lnTo>
                    <a:pt x="2742" y="1497"/>
                  </a:lnTo>
                  <a:lnTo>
                    <a:pt x="2747" y="1490"/>
                  </a:lnTo>
                  <a:lnTo>
                    <a:pt x="2750" y="1482"/>
                  </a:lnTo>
                  <a:lnTo>
                    <a:pt x="2753" y="1472"/>
                  </a:lnTo>
                  <a:lnTo>
                    <a:pt x="2753" y="1459"/>
                  </a:lnTo>
                  <a:lnTo>
                    <a:pt x="2741" y="1456"/>
                  </a:lnTo>
                  <a:lnTo>
                    <a:pt x="2728" y="1451"/>
                  </a:lnTo>
                  <a:lnTo>
                    <a:pt x="2721" y="1449"/>
                  </a:lnTo>
                  <a:lnTo>
                    <a:pt x="2716" y="1446"/>
                  </a:lnTo>
                  <a:lnTo>
                    <a:pt x="2712" y="1442"/>
                  </a:lnTo>
                  <a:lnTo>
                    <a:pt x="2710" y="1437"/>
                  </a:lnTo>
                  <a:lnTo>
                    <a:pt x="2708" y="1434"/>
                  </a:lnTo>
                  <a:lnTo>
                    <a:pt x="2707" y="1432"/>
                  </a:lnTo>
                  <a:lnTo>
                    <a:pt x="2706" y="1430"/>
                  </a:lnTo>
                  <a:lnTo>
                    <a:pt x="2705" y="1430"/>
                  </a:lnTo>
                  <a:lnTo>
                    <a:pt x="2699" y="1430"/>
                  </a:lnTo>
                  <a:lnTo>
                    <a:pt x="2696" y="1432"/>
                  </a:lnTo>
                  <a:lnTo>
                    <a:pt x="2685" y="1438"/>
                  </a:lnTo>
                  <a:lnTo>
                    <a:pt x="2676" y="1441"/>
                  </a:lnTo>
                  <a:lnTo>
                    <a:pt x="2673" y="1440"/>
                  </a:lnTo>
                  <a:lnTo>
                    <a:pt x="2672" y="1438"/>
                  </a:lnTo>
                  <a:lnTo>
                    <a:pt x="2671" y="1437"/>
                  </a:lnTo>
                  <a:lnTo>
                    <a:pt x="2670" y="1434"/>
                  </a:lnTo>
                  <a:lnTo>
                    <a:pt x="2671" y="1429"/>
                  </a:lnTo>
                  <a:lnTo>
                    <a:pt x="2673" y="1423"/>
                  </a:lnTo>
                  <a:lnTo>
                    <a:pt x="2677" y="1416"/>
                  </a:lnTo>
                  <a:lnTo>
                    <a:pt x="2683" y="1411"/>
                  </a:lnTo>
                  <a:lnTo>
                    <a:pt x="2686" y="1408"/>
                  </a:lnTo>
                  <a:lnTo>
                    <a:pt x="2690" y="1407"/>
                  </a:lnTo>
                  <a:lnTo>
                    <a:pt x="2694" y="1406"/>
                  </a:lnTo>
                  <a:lnTo>
                    <a:pt x="2698" y="1406"/>
                  </a:lnTo>
                  <a:lnTo>
                    <a:pt x="2705" y="1405"/>
                  </a:lnTo>
                  <a:lnTo>
                    <a:pt x="2711" y="1403"/>
                  </a:lnTo>
                  <a:lnTo>
                    <a:pt x="2719" y="1402"/>
                  </a:lnTo>
                  <a:lnTo>
                    <a:pt x="2725" y="1398"/>
                  </a:lnTo>
                  <a:lnTo>
                    <a:pt x="2740" y="1392"/>
                  </a:lnTo>
                  <a:lnTo>
                    <a:pt x="2754" y="1385"/>
                  </a:lnTo>
                  <a:lnTo>
                    <a:pt x="2765" y="1380"/>
                  </a:lnTo>
                  <a:lnTo>
                    <a:pt x="2776" y="1377"/>
                  </a:lnTo>
                  <a:lnTo>
                    <a:pt x="2781" y="1377"/>
                  </a:lnTo>
                  <a:lnTo>
                    <a:pt x="2784" y="1379"/>
                  </a:lnTo>
                  <a:lnTo>
                    <a:pt x="2787" y="1381"/>
                  </a:lnTo>
                  <a:lnTo>
                    <a:pt x="2789" y="1385"/>
                  </a:lnTo>
                  <a:lnTo>
                    <a:pt x="2791" y="1397"/>
                  </a:lnTo>
                  <a:lnTo>
                    <a:pt x="2793" y="1410"/>
                  </a:lnTo>
                  <a:lnTo>
                    <a:pt x="2793" y="1423"/>
                  </a:lnTo>
                  <a:lnTo>
                    <a:pt x="2793" y="1436"/>
                  </a:lnTo>
                  <a:lnTo>
                    <a:pt x="2794" y="1447"/>
                  </a:lnTo>
                  <a:lnTo>
                    <a:pt x="2795" y="1459"/>
                  </a:lnTo>
                  <a:lnTo>
                    <a:pt x="2798" y="1464"/>
                  </a:lnTo>
                  <a:lnTo>
                    <a:pt x="2799" y="1469"/>
                  </a:lnTo>
                  <a:lnTo>
                    <a:pt x="2802" y="1473"/>
                  </a:lnTo>
                  <a:lnTo>
                    <a:pt x="2806" y="1477"/>
                  </a:lnTo>
                  <a:lnTo>
                    <a:pt x="2816" y="1489"/>
                  </a:lnTo>
                  <a:lnTo>
                    <a:pt x="2833" y="1508"/>
                  </a:lnTo>
                  <a:lnTo>
                    <a:pt x="2841" y="1516"/>
                  </a:lnTo>
                  <a:lnTo>
                    <a:pt x="2847" y="1519"/>
                  </a:lnTo>
                  <a:lnTo>
                    <a:pt x="2850" y="1519"/>
                  </a:lnTo>
                  <a:lnTo>
                    <a:pt x="2851" y="1517"/>
                  </a:lnTo>
                  <a:lnTo>
                    <a:pt x="2852" y="1513"/>
                  </a:lnTo>
                  <a:lnTo>
                    <a:pt x="2851" y="1507"/>
                  </a:lnTo>
                  <a:lnTo>
                    <a:pt x="2848" y="1498"/>
                  </a:lnTo>
                  <a:lnTo>
                    <a:pt x="2844" y="1487"/>
                  </a:lnTo>
                  <a:lnTo>
                    <a:pt x="2843" y="1484"/>
                  </a:lnTo>
                  <a:lnTo>
                    <a:pt x="2843" y="1478"/>
                  </a:lnTo>
                  <a:lnTo>
                    <a:pt x="2844" y="1475"/>
                  </a:lnTo>
                  <a:lnTo>
                    <a:pt x="2848" y="1469"/>
                  </a:lnTo>
                  <a:lnTo>
                    <a:pt x="2854" y="1464"/>
                  </a:lnTo>
                  <a:lnTo>
                    <a:pt x="2857" y="1459"/>
                  </a:lnTo>
                  <a:lnTo>
                    <a:pt x="2860" y="1454"/>
                  </a:lnTo>
                  <a:lnTo>
                    <a:pt x="2860" y="1450"/>
                  </a:lnTo>
                  <a:lnTo>
                    <a:pt x="2860" y="1447"/>
                  </a:lnTo>
                  <a:lnTo>
                    <a:pt x="2859" y="1445"/>
                  </a:lnTo>
                  <a:lnTo>
                    <a:pt x="2856" y="1442"/>
                  </a:lnTo>
                  <a:lnTo>
                    <a:pt x="2854" y="1440"/>
                  </a:lnTo>
                  <a:lnTo>
                    <a:pt x="2848" y="1436"/>
                  </a:lnTo>
                  <a:lnTo>
                    <a:pt x="2843" y="1430"/>
                  </a:lnTo>
                  <a:lnTo>
                    <a:pt x="2841" y="1429"/>
                  </a:lnTo>
                  <a:lnTo>
                    <a:pt x="2839" y="1427"/>
                  </a:lnTo>
                  <a:lnTo>
                    <a:pt x="2839" y="1423"/>
                  </a:lnTo>
                  <a:lnTo>
                    <a:pt x="2839" y="1420"/>
                  </a:lnTo>
                  <a:lnTo>
                    <a:pt x="2847" y="1396"/>
                  </a:lnTo>
                  <a:lnTo>
                    <a:pt x="2855" y="1368"/>
                  </a:lnTo>
                  <a:lnTo>
                    <a:pt x="2860" y="1355"/>
                  </a:lnTo>
                  <a:lnTo>
                    <a:pt x="2867" y="1344"/>
                  </a:lnTo>
                  <a:lnTo>
                    <a:pt x="2870" y="1340"/>
                  </a:lnTo>
                  <a:lnTo>
                    <a:pt x="2876" y="1335"/>
                  </a:lnTo>
                  <a:lnTo>
                    <a:pt x="2881" y="1331"/>
                  </a:lnTo>
                  <a:lnTo>
                    <a:pt x="2886" y="1328"/>
                  </a:lnTo>
                  <a:lnTo>
                    <a:pt x="2894" y="1326"/>
                  </a:lnTo>
                  <a:lnTo>
                    <a:pt x="2900" y="1326"/>
                  </a:lnTo>
                  <a:lnTo>
                    <a:pt x="2907" y="1327"/>
                  </a:lnTo>
                  <a:lnTo>
                    <a:pt x="2912" y="1329"/>
                  </a:lnTo>
                  <a:lnTo>
                    <a:pt x="2921" y="1335"/>
                  </a:lnTo>
                  <a:lnTo>
                    <a:pt x="2933" y="1340"/>
                  </a:lnTo>
                  <a:lnTo>
                    <a:pt x="2940" y="1341"/>
                  </a:lnTo>
                  <a:lnTo>
                    <a:pt x="2948" y="1340"/>
                  </a:lnTo>
                  <a:lnTo>
                    <a:pt x="2957" y="1337"/>
                  </a:lnTo>
                  <a:lnTo>
                    <a:pt x="2965" y="1335"/>
                  </a:lnTo>
                  <a:lnTo>
                    <a:pt x="2971" y="1332"/>
                  </a:lnTo>
                  <a:lnTo>
                    <a:pt x="2979" y="1332"/>
                  </a:lnTo>
                  <a:lnTo>
                    <a:pt x="2982" y="1332"/>
                  </a:lnTo>
                  <a:lnTo>
                    <a:pt x="2984" y="1333"/>
                  </a:lnTo>
                  <a:lnTo>
                    <a:pt x="2988" y="1336"/>
                  </a:lnTo>
                  <a:lnTo>
                    <a:pt x="2990" y="1340"/>
                  </a:lnTo>
                  <a:lnTo>
                    <a:pt x="2999" y="1350"/>
                  </a:lnTo>
                  <a:lnTo>
                    <a:pt x="3012" y="1364"/>
                  </a:lnTo>
                  <a:lnTo>
                    <a:pt x="3016" y="1367"/>
                  </a:lnTo>
                  <a:lnTo>
                    <a:pt x="3019" y="1368"/>
                  </a:lnTo>
                  <a:lnTo>
                    <a:pt x="3023" y="1370"/>
                  </a:lnTo>
                  <a:lnTo>
                    <a:pt x="3026" y="1371"/>
                  </a:lnTo>
                  <a:lnTo>
                    <a:pt x="3028" y="1370"/>
                  </a:lnTo>
                  <a:lnTo>
                    <a:pt x="3031" y="1368"/>
                  </a:lnTo>
                  <a:lnTo>
                    <a:pt x="3034" y="1364"/>
                  </a:lnTo>
                  <a:lnTo>
                    <a:pt x="3035" y="1359"/>
                  </a:lnTo>
                  <a:lnTo>
                    <a:pt x="3036" y="1351"/>
                  </a:lnTo>
                  <a:lnTo>
                    <a:pt x="3035" y="1345"/>
                  </a:lnTo>
                  <a:lnTo>
                    <a:pt x="3034" y="1339"/>
                  </a:lnTo>
                  <a:lnTo>
                    <a:pt x="3031" y="1333"/>
                  </a:lnTo>
                  <a:lnTo>
                    <a:pt x="3027" y="1324"/>
                  </a:lnTo>
                  <a:lnTo>
                    <a:pt x="3027" y="1319"/>
                  </a:lnTo>
                  <a:lnTo>
                    <a:pt x="3039" y="1311"/>
                  </a:lnTo>
                  <a:lnTo>
                    <a:pt x="3049" y="1306"/>
                  </a:lnTo>
                  <a:lnTo>
                    <a:pt x="3053" y="1304"/>
                  </a:lnTo>
                  <a:lnTo>
                    <a:pt x="3057" y="1298"/>
                  </a:lnTo>
                  <a:lnTo>
                    <a:pt x="3057" y="1292"/>
                  </a:lnTo>
                  <a:lnTo>
                    <a:pt x="3057" y="1284"/>
                  </a:lnTo>
                  <a:lnTo>
                    <a:pt x="3056" y="1274"/>
                  </a:lnTo>
                  <a:lnTo>
                    <a:pt x="3057" y="1267"/>
                  </a:lnTo>
                  <a:lnTo>
                    <a:pt x="3060" y="1261"/>
                  </a:lnTo>
                  <a:lnTo>
                    <a:pt x="3063" y="1257"/>
                  </a:lnTo>
                  <a:lnTo>
                    <a:pt x="3067" y="1252"/>
                  </a:lnTo>
                  <a:lnTo>
                    <a:pt x="3071" y="1247"/>
                  </a:lnTo>
                  <a:lnTo>
                    <a:pt x="3074" y="1241"/>
                  </a:lnTo>
                  <a:lnTo>
                    <a:pt x="3075" y="1234"/>
                  </a:lnTo>
                  <a:lnTo>
                    <a:pt x="3070" y="1235"/>
                  </a:lnTo>
                  <a:lnTo>
                    <a:pt x="3063" y="1237"/>
                  </a:lnTo>
                  <a:lnTo>
                    <a:pt x="3058" y="1243"/>
                  </a:lnTo>
                  <a:lnTo>
                    <a:pt x="3050" y="1248"/>
                  </a:lnTo>
                  <a:lnTo>
                    <a:pt x="3044" y="1254"/>
                  </a:lnTo>
                  <a:lnTo>
                    <a:pt x="3036" y="1259"/>
                  </a:lnTo>
                  <a:lnTo>
                    <a:pt x="3028" y="1263"/>
                  </a:lnTo>
                  <a:lnTo>
                    <a:pt x="3019" y="1266"/>
                  </a:lnTo>
                  <a:lnTo>
                    <a:pt x="3004" y="1266"/>
                  </a:lnTo>
                  <a:lnTo>
                    <a:pt x="2990" y="1266"/>
                  </a:lnTo>
                  <a:lnTo>
                    <a:pt x="2977" y="1262"/>
                  </a:lnTo>
                  <a:lnTo>
                    <a:pt x="2964" y="1258"/>
                  </a:lnTo>
                  <a:lnTo>
                    <a:pt x="2949" y="1261"/>
                  </a:lnTo>
                  <a:lnTo>
                    <a:pt x="2920" y="1267"/>
                  </a:lnTo>
                  <a:lnTo>
                    <a:pt x="2887" y="1274"/>
                  </a:lnTo>
                  <a:lnTo>
                    <a:pt x="2868" y="1278"/>
                  </a:lnTo>
                  <a:lnTo>
                    <a:pt x="2864" y="1276"/>
                  </a:lnTo>
                  <a:lnTo>
                    <a:pt x="2861" y="1275"/>
                  </a:lnTo>
                  <a:lnTo>
                    <a:pt x="2860" y="1274"/>
                  </a:lnTo>
                  <a:lnTo>
                    <a:pt x="2860" y="1272"/>
                  </a:lnTo>
                  <a:lnTo>
                    <a:pt x="2861" y="1269"/>
                  </a:lnTo>
                  <a:lnTo>
                    <a:pt x="2867" y="1263"/>
                  </a:lnTo>
                  <a:lnTo>
                    <a:pt x="2883" y="1250"/>
                  </a:lnTo>
                  <a:lnTo>
                    <a:pt x="2908" y="1235"/>
                  </a:lnTo>
                  <a:lnTo>
                    <a:pt x="2934" y="1221"/>
                  </a:lnTo>
                  <a:lnTo>
                    <a:pt x="2961" y="1206"/>
                  </a:lnTo>
                  <a:lnTo>
                    <a:pt x="2983" y="1196"/>
                  </a:lnTo>
                  <a:lnTo>
                    <a:pt x="2996" y="1192"/>
                  </a:lnTo>
                  <a:lnTo>
                    <a:pt x="3017" y="1186"/>
                  </a:lnTo>
                  <a:lnTo>
                    <a:pt x="3040" y="1175"/>
                  </a:lnTo>
                  <a:lnTo>
                    <a:pt x="3052" y="1169"/>
                  </a:lnTo>
                  <a:lnTo>
                    <a:pt x="3062" y="1162"/>
                  </a:lnTo>
                  <a:lnTo>
                    <a:pt x="3071" y="1155"/>
                  </a:lnTo>
                  <a:lnTo>
                    <a:pt x="3078" y="1147"/>
                  </a:lnTo>
                  <a:lnTo>
                    <a:pt x="3080" y="1140"/>
                  </a:lnTo>
                  <a:lnTo>
                    <a:pt x="3083" y="1134"/>
                  </a:lnTo>
                  <a:lnTo>
                    <a:pt x="3083" y="1127"/>
                  </a:lnTo>
                  <a:lnTo>
                    <a:pt x="3083" y="1122"/>
                  </a:lnTo>
                  <a:lnTo>
                    <a:pt x="3082" y="1109"/>
                  </a:lnTo>
                  <a:lnTo>
                    <a:pt x="3076" y="1098"/>
                  </a:lnTo>
                  <a:lnTo>
                    <a:pt x="3071" y="1086"/>
                  </a:lnTo>
                  <a:lnTo>
                    <a:pt x="3067" y="1074"/>
                  </a:lnTo>
                  <a:lnTo>
                    <a:pt x="3066" y="1068"/>
                  </a:lnTo>
                  <a:lnTo>
                    <a:pt x="3065" y="1063"/>
                  </a:lnTo>
                  <a:lnTo>
                    <a:pt x="3065" y="1056"/>
                  </a:lnTo>
                  <a:lnTo>
                    <a:pt x="3066" y="1050"/>
                  </a:lnTo>
                  <a:lnTo>
                    <a:pt x="3067" y="1026"/>
                  </a:lnTo>
                  <a:lnTo>
                    <a:pt x="3069" y="1000"/>
                  </a:lnTo>
                  <a:lnTo>
                    <a:pt x="3069" y="994"/>
                  </a:lnTo>
                  <a:lnTo>
                    <a:pt x="3070" y="989"/>
                  </a:lnTo>
                  <a:lnTo>
                    <a:pt x="3073" y="984"/>
                  </a:lnTo>
                  <a:lnTo>
                    <a:pt x="3075" y="978"/>
                  </a:lnTo>
                  <a:lnTo>
                    <a:pt x="3078" y="975"/>
                  </a:lnTo>
                  <a:lnTo>
                    <a:pt x="3083" y="972"/>
                  </a:lnTo>
                  <a:lnTo>
                    <a:pt x="3088" y="969"/>
                  </a:lnTo>
                  <a:lnTo>
                    <a:pt x="3095" y="968"/>
                  </a:lnTo>
                  <a:lnTo>
                    <a:pt x="3115" y="968"/>
                  </a:lnTo>
                  <a:lnTo>
                    <a:pt x="3139" y="969"/>
                  </a:lnTo>
                  <a:lnTo>
                    <a:pt x="3150" y="971"/>
                  </a:lnTo>
                  <a:lnTo>
                    <a:pt x="3162" y="971"/>
                  </a:lnTo>
                  <a:lnTo>
                    <a:pt x="3171" y="971"/>
                  </a:lnTo>
                  <a:lnTo>
                    <a:pt x="3180" y="969"/>
                  </a:lnTo>
                  <a:lnTo>
                    <a:pt x="3185" y="967"/>
                  </a:lnTo>
                  <a:lnTo>
                    <a:pt x="3188" y="964"/>
                  </a:lnTo>
                  <a:lnTo>
                    <a:pt x="3189" y="960"/>
                  </a:lnTo>
                  <a:lnTo>
                    <a:pt x="3190" y="956"/>
                  </a:lnTo>
                  <a:lnTo>
                    <a:pt x="3188" y="947"/>
                  </a:lnTo>
                  <a:lnTo>
                    <a:pt x="3183" y="937"/>
                  </a:lnTo>
                  <a:lnTo>
                    <a:pt x="3168" y="916"/>
                  </a:lnTo>
                  <a:lnTo>
                    <a:pt x="3159" y="901"/>
                  </a:lnTo>
                  <a:lnTo>
                    <a:pt x="3161" y="895"/>
                  </a:lnTo>
                  <a:lnTo>
                    <a:pt x="3162" y="889"/>
                  </a:lnTo>
                  <a:lnTo>
                    <a:pt x="3164" y="881"/>
                  </a:lnTo>
                  <a:lnTo>
                    <a:pt x="3168" y="872"/>
                  </a:lnTo>
                  <a:lnTo>
                    <a:pt x="3172" y="863"/>
                  </a:lnTo>
                  <a:lnTo>
                    <a:pt x="3176" y="854"/>
                  </a:lnTo>
                  <a:lnTo>
                    <a:pt x="3179" y="845"/>
                  </a:lnTo>
                  <a:lnTo>
                    <a:pt x="3180" y="836"/>
                  </a:lnTo>
                  <a:lnTo>
                    <a:pt x="3180" y="826"/>
                  </a:lnTo>
                  <a:lnTo>
                    <a:pt x="3181" y="819"/>
                  </a:lnTo>
                  <a:lnTo>
                    <a:pt x="3183" y="816"/>
                  </a:lnTo>
                  <a:lnTo>
                    <a:pt x="3184" y="815"/>
                  </a:lnTo>
                  <a:lnTo>
                    <a:pt x="3187" y="815"/>
                  </a:lnTo>
                  <a:lnTo>
                    <a:pt x="3188" y="815"/>
                  </a:lnTo>
                  <a:lnTo>
                    <a:pt x="3192" y="816"/>
                  </a:lnTo>
                  <a:lnTo>
                    <a:pt x="3197" y="820"/>
                  </a:lnTo>
                  <a:lnTo>
                    <a:pt x="3202" y="827"/>
                  </a:lnTo>
                  <a:lnTo>
                    <a:pt x="3207" y="833"/>
                  </a:lnTo>
                  <a:lnTo>
                    <a:pt x="3219" y="849"/>
                  </a:lnTo>
                  <a:lnTo>
                    <a:pt x="3231" y="866"/>
                  </a:lnTo>
                  <a:lnTo>
                    <a:pt x="3241" y="880"/>
                  </a:lnTo>
                  <a:lnTo>
                    <a:pt x="3249" y="888"/>
                  </a:lnTo>
                  <a:lnTo>
                    <a:pt x="3255" y="888"/>
                  </a:lnTo>
                  <a:lnTo>
                    <a:pt x="3266" y="888"/>
                  </a:lnTo>
                  <a:lnTo>
                    <a:pt x="3280" y="886"/>
                  </a:lnTo>
                  <a:lnTo>
                    <a:pt x="3294" y="884"/>
                  </a:lnTo>
                  <a:lnTo>
                    <a:pt x="3306" y="881"/>
                  </a:lnTo>
                  <a:lnTo>
                    <a:pt x="3315" y="877"/>
                  </a:lnTo>
                  <a:lnTo>
                    <a:pt x="3317" y="875"/>
                  </a:lnTo>
                  <a:lnTo>
                    <a:pt x="3319" y="872"/>
                  </a:lnTo>
                  <a:lnTo>
                    <a:pt x="3317" y="870"/>
                  </a:lnTo>
                  <a:lnTo>
                    <a:pt x="3313" y="866"/>
                  </a:lnTo>
                  <a:lnTo>
                    <a:pt x="3295" y="854"/>
                  </a:lnTo>
                  <a:lnTo>
                    <a:pt x="3276" y="841"/>
                  </a:lnTo>
                  <a:lnTo>
                    <a:pt x="3268" y="833"/>
                  </a:lnTo>
                  <a:lnTo>
                    <a:pt x="3262" y="824"/>
                  </a:lnTo>
                  <a:lnTo>
                    <a:pt x="3259" y="820"/>
                  </a:lnTo>
                  <a:lnTo>
                    <a:pt x="3256" y="815"/>
                  </a:lnTo>
                  <a:lnTo>
                    <a:pt x="3255" y="809"/>
                  </a:lnTo>
                  <a:lnTo>
                    <a:pt x="3255" y="804"/>
                  </a:lnTo>
                  <a:lnTo>
                    <a:pt x="3255" y="794"/>
                  </a:lnTo>
                  <a:lnTo>
                    <a:pt x="3258" y="788"/>
                  </a:lnTo>
                  <a:lnTo>
                    <a:pt x="3260" y="784"/>
                  </a:lnTo>
                  <a:lnTo>
                    <a:pt x="3263" y="783"/>
                  </a:lnTo>
                  <a:lnTo>
                    <a:pt x="3267" y="783"/>
                  </a:lnTo>
                  <a:lnTo>
                    <a:pt x="3272" y="783"/>
                  </a:lnTo>
                  <a:lnTo>
                    <a:pt x="3277" y="785"/>
                  </a:lnTo>
                  <a:lnTo>
                    <a:pt x="3282" y="789"/>
                  </a:lnTo>
                  <a:lnTo>
                    <a:pt x="3303" y="807"/>
                  </a:lnTo>
                  <a:lnTo>
                    <a:pt x="3317" y="823"/>
                  </a:lnTo>
                  <a:lnTo>
                    <a:pt x="3329" y="841"/>
                  </a:lnTo>
                  <a:lnTo>
                    <a:pt x="3338" y="859"/>
                  </a:lnTo>
                  <a:lnTo>
                    <a:pt x="3350" y="868"/>
                  </a:lnTo>
                  <a:lnTo>
                    <a:pt x="3363" y="876"/>
                  </a:lnTo>
                  <a:lnTo>
                    <a:pt x="3368" y="880"/>
                  </a:lnTo>
                  <a:lnTo>
                    <a:pt x="3373" y="885"/>
                  </a:lnTo>
                  <a:lnTo>
                    <a:pt x="3376" y="893"/>
                  </a:lnTo>
                  <a:lnTo>
                    <a:pt x="3377" y="901"/>
                  </a:lnTo>
                  <a:lnTo>
                    <a:pt x="3377" y="916"/>
                  </a:lnTo>
                  <a:lnTo>
                    <a:pt x="3380" y="928"/>
                  </a:lnTo>
                  <a:lnTo>
                    <a:pt x="3385" y="940"/>
                  </a:lnTo>
                  <a:lnTo>
                    <a:pt x="3391" y="952"/>
                  </a:lnTo>
                  <a:lnTo>
                    <a:pt x="3395" y="956"/>
                  </a:lnTo>
                  <a:lnTo>
                    <a:pt x="3398" y="960"/>
                  </a:lnTo>
                  <a:lnTo>
                    <a:pt x="3402" y="964"/>
                  </a:lnTo>
                  <a:lnTo>
                    <a:pt x="3405" y="965"/>
                  </a:lnTo>
                  <a:lnTo>
                    <a:pt x="3409" y="967"/>
                  </a:lnTo>
                  <a:lnTo>
                    <a:pt x="3415" y="967"/>
                  </a:lnTo>
                  <a:lnTo>
                    <a:pt x="3420" y="967"/>
                  </a:lnTo>
                  <a:lnTo>
                    <a:pt x="3425" y="964"/>
                  </a:lnTo>
                  <a:lnTo>
                    <a:pt x="3426" y="963"/>
                  </a:lnTo>
                  <a:lnTo>
                    <a:pt x="3427" y="962"/>
                  </a:lnTo>
                  <a:lnTo>
                    <a:pt x="3426" y="959"/>
                  </a:lnTo>
                  <a:lnTo>
                    <a:pt x="3425" y="958"/>
                  </a:lnTo>
                  <a:lnTo>
                    <a:pt x="3421" y="952"/>
                  </a:lnTo>
                  <a:lnTo>
                    <a:pt x="3418" y="950"/>
                  </a:lnTo>
                  <a:lnTo>
                    <a:pt x="3413" y="938"/>
                  </a:lnTo>
                  <a:lnTo>
                    <a:pt x="3411" y="928"/>
                  </a:lnTo>
                  <a:lnTo>
                    <a:pt x="3409" y="918"/>
                  </a:lnTo>
                  <a:lnTo>
                    <a:pt x="3408" y="907"/>
                  </a:lnTo>
                  <a:lnTo>
                    <a:pt x="3407" y="897"/>
                  </a:lnTo>
                  <a:lnTo>
                    <a:pt x="3403" y="888"/>
                  </a:lnTo>
                  <a:lnTo>
                    <a:pt x="3399" y="883"/>
                  </a:lnTo>
                  <a:lnTo>
                    <a:pt x="3395" y="879"/>
                  </a:lnTo>
                  <a:lnTo>
                    <a:pt x="3390" y="873"/>
                  </a:lnTo>
                  <a:lnTo>
                    <a:pt x="3385" y="870"/>
                  </a:lnTo>
                  <a:lnTo>
                    <a:pt x="3377" y="864"/>
                  </a:lnTo>
                  <a:lnTo>
                    <a:pt x="3370" y="858"/>
                  </a:lnTo>
                  <a:lnTo>
                    <a:pt x="3365" y="853"/>
                  </a:lnTo>
                  <a:lnTo>
                    <a:pt x="3361" y="846"/>
                  </a:lnTo>
                  <a:lnTo>
                    <a:pt x="3359" y="838"/>
                  </a:lnTo>
                  <a:lnTo>
                    <a:pt x="3358" y="831"/>
                  </a:lnTo>
                  <a:lnTo>
                    <a:pt x="3356" y="822"/>
                  </a:lnTo>
                  <a:lnTo>
                    <a:pt x="3356" y="813"/>
                  </a:lnTo>
                  <a:lnTo>
                    <a:pt x="3356" y="801"/>
                  </a:lnTo>
                  <a:lnTo>
                    <a:pt x="3358" y="791"/>
                  </a:lnTo>
                  <a:lnTo>
                    <a:pt x="3358" y="787"/>
                  </a:lnTo>
                  <a:lnTo>
                    <a:pt x="3360" y="781"/>
                  </a:lnTo>
                  <a:lnTo>
                    <a:pt x="3363" y="778"/>
                  </a:lnTo>
                  <a:lnTo>
                    <a:pt x="3367" y="772"/>
                  </a:lnTo>
                  <a:lnTo>
                    <a:pt x="3370" y="765"/>
                  </a:lnTo>
                  <a:lnTo>
                    <a:pt x="3373" y="757"/>
                  </a:lnTo>
                  <a:lnTo>
                    <a:pt x="3374" y="748"/>
                  </a:lnTo>
                  <a:lnTo>
                    <a:pt x="3374" y="740"/>
                  </a:lnTo>
                  <a:lnTo>
                    <a:pt x="3374" y="732"/>
                  </a:lnTo>
                  <a:lnTo>
                    <a:pt x="3376" y="723"/>
                  </a:lnTo>
                  <a:lnTo>
                    <a:pt x="3380" y="715"/>
                  </a:lnTo>
                  <a:lnTo>
                    <a:pt x="3386" y="708"/>
                  </a:lnTo>
                  <a:lnTo>
                    <a:pt x="3396" y="697"/>
                  </a:lnTo>
                  <a:lnTo>
                    <a:pt x="3412" y="683"/>
                  </a:lnTo>
                  <a:lnTo>
                    <a:pt x="3420" y="677"/>
                  </a:lnTo>
                  <a:lnTo>
                    <a:pt x="3427" y="671"/>
                  </a:lnTo>
                  <a:lnTo>
                    <a:pt x="3434" y="666"/>
                  </a:lnTo>
                  <a:lnTo>
                    <a:pt x="3439" y="665"/>
                  </a:lnTo>
                  <a:lnTo>
                    <a:pt x="3438" y="688"/>
                  </a:lnTo>
                  <a:lnTo>
                    <a:pt x="3437" y="709"/>
                  </a:lnTo>
                  <a:lnTo>
                    <a:pt x="3433" y="731"/>
                  </a:lnTo>
                  <a:lnTo>
                    <a:pt x="3429" y="753"/>
                  </a:lnTo>
                  <a:lnTo>
                    <a:pt x="3426" y="774"/>
                  </a:lnTo>
                  <a:lnTo>
                    <a:pt x="3425" y="791"/>
                  </a:lnTo>
                  <a:lnTo>
                    <a:pt x="3426" y="796"/>
                  </a:lnTo>
                  <a:lnTo>
                    <a:pt x="3427" y="800"/>
                  </a:lnTo>
                  <a:lnTo>
                    <a:pt x="3430" y="804"/>
                  </a:lnTo>
                  <a:lnTo>
                    <a:pt x="3433" y="805"/>
                  </a:lnTo>
                  <a:lnTo>
                    <a:pt x="3435" y="805"/>
                  </a:lnTo>
                  <a:lnTo>
                    <a:pt x="3438" y="802"/>
                  </a:lnTo>
                  <a:lnTo>
                    <a:pt x="3442" y="800"/>
                  </a:lnTo>
                  <a:lnTo>
                    <a:pt x="3444" y="794"/>
                  </a:lnTo>
                  <a:lnTo>
                    <a:pt x="3452" y="780"/>
                  </a:lnTo>
                  <a:lnTo>
                    <a:pt x="3460" y="759"/>
                  </a:lnTo>
                  <a:lnTo>
                    <a:pt x="3462" y="752"/>
                  </a:lnTo>
                  <a:lnTo>
                    <a:pt x="3464" y="743"/>
                  </a:lnTo>
                  <a:lnTo>
                    <a:pt x="3464" y="734"/>
                  </a:lnTo>
                  <a:lnTo>
                    <a:pt x="3464" y="726"/>
                  </a:lnTo>
                  <a:lnTo>
                    <a:pt x="3462" y="709"/>
                  </a:lnTo>
                  <a:lnTo>
                    <a:pt x="3464" y="692"/>
                  </a:lnTo>
                  <a:lnTo>
                    <a:pt x="3465" y="680"/>
                  </a:lnTo>
                  <a:lnTo>
                    <a:pt x="3466" y="671"/>
                  </a:lnTo>
                  <a:lnTo>
                    <a:pt x="3468" y="666"/>
                  </a:lnTo>
                  <a:lnTo>
                    <a:pt x="3470" y="662"/>
                  </a:lnTo>
                  <a:lnTo>
                    <a:pt x="3479" y="657"/>
                  </a:lnTo>
                  <a:lnTo>
                    <a:pt x="3499" y="649"/>
                  </a:lnTo>
                  <a:lnTo>
                    <a:pt x="3519" y="640"/>
                  </a:lnTo>
                  <a:lnTo>
                    <a:pt x="3536" y="633"/>
                  </a:lnTo>
                  <a:lnTo>
                    <a:pt x="3540" y="633"/>
                  </a:lnTo>
                  <a:lnTo>
                    <a:pt x="3544" y="633"/>
                  </a:lnTo>
                  <a:lnTo>
                    <a:pt x="3547" y="634"/>
                  </a:lnTo>
                  <a:lnTo>
                    <a:pt x="3548" y="635"/>
                  </a:lnTo>
                  <a:lnTo>
                    <a:pt x="3551" y="639"/>
                  </a:lnTo>
                  <a:lnTo>
                    <a:pt x="3552" y="643"/>
                  </a:lnTo>
                  <a:lnTo>
                    <a:pt x="3552" y="649"/>
                  </a:lnTo>
                  <a:lnTo>
                    <a:pt x="3552" y="656"/>
                  </a:lnTo>
                  <a:lnTo>
                    <a:pt x="3551" y="690"/>
                  </a:lnTo>
                  <a:lnTo>
                    <a:pt x="3548" y="726"/>
                  </a:lnTo>
                  <a:lnTo>
                    <a:pt x="3544" y="743"/>
                  </a:lnTo>
                  <a:lnTo>
                    <a:pt x="3540" y="759"/>
                  </a:lnTo>
                  <a:lnTo>
                    <a:pt x="3536" y="767"/>
                  </a:lnTo>
                  <a:lnTo>
                    <a:pt x="3534" y="775"/>
                  </a:lnTo>
                  <a:lnTo>
                    <a:pt x="3529" y="783"/>
                  </a:lnTo>
                  <a:lnTo>
                    <a:pt x="3525" y="789"/>
                  </a:lnTo>
                  <a:lnTo>
                    <a:pt x="3519" y="797"/>
                  </a:lnTo>
                  <a:lnTo>
                    <a:pt x="3512" y="810"/>
                  </a:lnTo>
                  <a:lnTo>
                    <a:pt x="3509" y="816"/>
                  </a:lnTo>
                  <a:lnTo>
                    <a:pt x="3506" y="823"/>
                  </a:lnTo>
                  <a:lnTo>
                    <a:pt x="3506" y="826"/>
                  </a:lnTo>
                  <a:lnTo>
                    <a:pt x="3506" y="827"/>
                  </a:lnTo>
                  <a:lnTo>
                    <a:pt x="3506" y="829"/>
                  </a:lnTo>
                  <a:lnTo>
                    <a:pt x="3508" y="831"/>
                  </a:lnTo>
                  <a:lnTo>
                    <a:pt x="3510" y="831"/>
                  </a:lnTo>
                  <a:lnTo>
                    <a:pt x="3513" y="829"/>
                  </a:lnTo>
                  <a:lnTo>
                    <a:pt x="3514" y="828"/>
                  </a:lnTo>
                  <a:lnTo>
                    <a:pt x="3517" y="826"/>
                  </a:lnTo>
                  <a:lnTo>
                    <a:pt x="3523" y="819"/>
                  </a:lnTo>
                  <a:lnTo>
                    <a:pt x="3529" y="811"/>
                  </a:lnTo>
                  <a:lnTo>
                    <a:pt x="3538" y="794"/>
                  </a:lnTo>
                  <a:lnTo>
                    <a:pt x="3544" y="784"/>
                  </a:lnTo>
                  <a:lnTo>
                    <a:pt x="3553" y="771"/>
                  </a:lnTo>
                  <a:lnTo>
                    <a:pt x="3565" y="761"/>
                  </a:lnTo>
                  <a:lnTo>
                    <a:pt x="3575" y="749"/>
                  </a:lnTo>
                  <a:lnTo>
                    <a:pt x="3584" y="737"/>
                  </a:lnTo>
                  <a:lnTo>
                    <a:pt x="3587" y="732"/>
                  </a:lnTo>
                  <a:lnTo>
                    <a:pt x="3589" y="726"/>
                  </a:lnTo>
                  <a:lnTo>
                    <a:pt x="3591" y="721"/>
                  </a:lnTo>
                  <a:lnTo>
                    <a:pt x="3592" y="715"/>
                  </a:lnTo>
                  <a:lnTo>
                    <a:pt x="3592" y="704"/>
                  </a:lnTo>
                  <a:lnTo>
                    <a:pt x="3593" y="692"/>
                  </a:lnTo>
                  <a:lnTo>
                    <a:pt x="3595" y="680"/>
                  </a:lnTo>
                  <a:lnTo>
                    <a:pt x="3600" y="669"/>
                  </a:lnTo>
                  <a:lnTo>
                    <a:pt x="3604" y="662"/>
                  </a:lnTo>
                  <a:lnTo>
                    <a:pt x="3608" y="656"/>
                  </a:lnTo>
                  <a:lnTo>
                    <a:pt x="3614" y="651"/>
                  </a:lnTo>
                  <a:lnTo>
                    <a:pt x="3622" y="644"/>
                  </a:lnTo>
                  <a:lnTo>
                    <a:pt x="3630" y="636"/>
                  </a:lnTo>
                  <a:lnTo>
                    <a:pt x="3636" y="626"/>
                  </a:lnTo>
                  <a:lnTo>
                    <a:pt x="3641" y="614"/>
                  </a:lnTo>
                  <a:lnTo>
                    <a:pt x="3646" y="603"/>
                  </a:lnTo>
                  <a:lnTo>
                    <a:pt x="3650" y="592"/>
                  </a:lnTo>
                  <a:lnTo>
                    <a:pt x="3654" y="583"/>
                  </a:lnTo>
                  <a:lnTo>
                    <a:pt x="3657" y="576"/>
                  </a:lnTo>
                  <a:lnTo>
                    <a:pt x="3662" y="570"/>
                  </a:lnTo>
                  <a:lnTo>
                    <a:pt x="3671" y="566"/>
                  </a:lnTo>
                  <a:lnTo>
                    <a:pt x="3680" y="564"/>
                  </a:lnTo>
                  <a:lnTo>
                    <a:pt x="3689" y="564"/>
                  </a:lnTo>
                  <a:lnTo>
                    <a:pt x="3696" y="566"/>
                  </a:lnTo>
                  <a:lnTo>
                    <a:pt x="3703" y="570"/>
                  </a:lnTo>
                  <a:lnTo>
                    <a:pt x="3709" y="577"/>
                  </a:lnTo>
                  <a:lnTo>
                    <a:pt x="3714" y="583"/>
                  </a:lnTo>
                  <a:lnTo>
                    <a:pt x="3719" y="592"/>
                  </a:lnTo>
                  <a:lnTo>
                    <a:pt x="3735" y="629"/>
                  </a:lnTo>
                  <a:lnTo>
                    <a:pt x="3746" y="660"/>
                  </a:lnTo>
                  <a:lnTo>
                    <a:pt x="3750" y="666"/>
                  </a:lnTo>
                  <a:lnTo>
                    <a:pt x="3759" y="675"/>
                  </a:lnTo>
                  <a:lnTo>
                    <a:pt x="3769" y="684"/>
                  </a:lnTo>
                  <a:lnTo>
                    <a:pt x="3781" y="695"/>
                  </a:lnTo>
                  <a:lnTo>
                    <a:pt x="3793" y="702"/>
                  </a:lnTo>
                  <a:lnTo>
                    <a:pt x="3804" y="706"/>
                  </a:lnTo>
                  <a:lnTo>
                    <a:pt x="3810" y="706"/>
                  </a:lnTo>
                  <a:lnTo>
                    <a:pt x="3814" y="706"/>
                  </a:lnTo>
                  <a:lnTo>
                    <a:pt x="3817" y="704"/>
                  </a:lnTo>
                  <a:lnTo>
                    <a:pt x="3820" y="700"/>
                  </a:lnTo>
                  <a:lnTo>
                    <a:pt x="3819" y="696"/>
                  </a:lnTo>
                  <a:lnTo>
                    <a:pt x="3815" y="688"/>
                  </a:lnTo>
                  <a:lnTo>
                    <a:pt x="3808" y="678"/>
                  </a:lnTo>
                  <a:lnTo>
                    <a:pt x="3801" y="666"/>
                  </a:lnTo>
                  <a:lnTo>
                    <a:pt x="3785" y="644"/>
                  </a:lnTo>
                  <a:lnTo>
                    <a:pt x="3775" y="630"/>
                  </a:lnTo>
                  <a:lnTo>
                    <a:pt x="3772" y="625"/>
                  </a:lnTo>
                  <a:lnTo>
                    <a:pt x="3771" y="620"/>
                  </a:lnTo>
                  <a:lnTo>
                    <a:pt x="3771" y="612"/>
                  </a:lnTo>
                  <a:lnTo>
                    <a:pt x="3772" y="605"/>
                  </a:lnTo>
                  <a:lnTo>
                    <a:pt x="3775" y="591"/>
                  </a:lnTo>
                  <a:lnTo>
                    <a:pt x="3780" y="576"/>
                  </a:lnTo>
                  <a:lnTo>
                    <a:pt x="3781" y="568"/>
                  </a:lnTo>
                  <a:lnTo>
                    <a:pt x="3782" y="560"/>
                  </a:lnTo>
                  <a:lnTo>
                    <a:pt x="3782" y="552"/>
                  </a:lnTo>
                  <a:lnTo>
                    <a:pt x="3781" y="546"/>
                  </a:lnTo>
                  <a:lnTo>
                    <a:pt x="3780" y="539"/>
                  </a:lnTo>
                  <a:lnTo>
                    <a:pt x="3776" y="534"/>
                  </a:lnTo>
                  <a:lnTo>
                    <a:pt x="3769" y="528"/>
                  </a:lnTo>
                  <a:lnTo>
                    <a:pt x="3763" y="524"/>
                  </a:lnTo>
                  <a:lnTo>
                    <a:pt x="3749" y="517"/>
                  </a:lnTo>
                  <a:lnTo>
                    <a:pt x="3733" y="509"/>
                  </a:lnTo>
                  <a:lnTo>
                    <a:pt x="3719" y="502"/>
                  </a:lnTo>
                  <a:lnTo>
                    <a:pt x="3705" y="491"/>
                  </a:lnTo>
                  <a:lnTo>
                    <a:pt x="3698" y="486"/>
                  </a:lnTo>
                  <a:lnTo>
                    <a:pt x="3692" y="480"/>
                  </a:lnTo>
                  <a:lnTo>
                    <a:pt x="3687" y="474"/>
                  </a:lnTo>
                  <a:lnTo>
                    <a:pt x="3681" y="468"/>
                  </a:lnTo>
                  <a:lnTo>
                    <a:pt x="3678" y="460"/>
                  </a:lnTo>
                  <a:lnTo>
                    <a:pt x="3675" y="452"/>
                  </a:lnTo>
                  <a:lnTo>
                    <a:pt x="3672" y="445"/>
                  </a:lnTo>
                  <a:lnTo>
                    <a:pt x="3672" y="437"/>
                  </a:lnTo>
                  <a:lnTo>
                    <a:pt x="3674" y="436"/>
                  </a:lnTo>
                  <a:lnTo>
                    <a:pt x="3685" y="441"/>
                  </a:lnTo>
                  <a:lnTo>
                    <a:pt x="3694" y="445"/>
                  </a:lnTo>
                  <a:lnTo>
                    <a:pt x="3702" y="446"/>
                  </a:lnTo>
                  <a:lnTo>
                    <a:pt x="3707" y="446"/>
                  </a:lnTo>
                  <a:lnTo>
                    <a:pt x="3720" y="445"/>
                  </a:lnTo>
                  <a:lnTo>
                    <a:pt x="3740" y="439"/>
                  </a:lnTo>
                  <a:lnTo>
                    <a:pt x="3747" y="439"/>
                  </a:lnTo>
                  <a:lnTo>
                    <a:pt x="3753" y="441"/>
                  </a:lnTo>
                  <a:lnTo>
                    <a:pt x="3758" y="443"/>
                  </a:lnTo>
                  <a:lnTo>
                    <a:pt x="3762" y="447"/>
                  </a:lnTo>
                  <a:lnTo>
                    <a:pt x="3766" y="450"/>
                  </a:lnTo>
                  <a:lnTo>
                    <a:pt x="3769" y="452"/>
                  </a:lnTo>
                  <a:lnTo>
                    <a:pt x="3773" y="455"/>
                  </a:lnTo>
                  <a:lnTo>
                    <a:pt x="3779" y="455"/>
                  </a:lnTo>
                  <a:lnTo>
                    <a:pt x="3788" y="454"/>
                  </a:lnTo>
                  <a:lnTo>
                    <a:pt x="3798" y="450"/>
                  </a:lnTo>
                  <a:lnTo>
                    <a:pt x="3803" y="449"/>
                  </a:lnTo>
                  <a:lnTo>
                    <a:pt x="3808" y="449"/>
                  </a:lnTo>
                  <a:lnTo>
                    <a:pt x="3812" y="450"/>
                  </a:lnTo>
                  <a:lnTo>
                    <a:pt x="3815" y="452"/>
                  </a:lnTo>
                  <a:lnTo>
                    <a:pt x="3820" y="468"/>
                  </a:lnTo>
                  <a:lnTo>
                    <a:pt x="3826" y="489"/>
                  </a:lnTo>
                  <a:lnTo>
                    <a:pt x="3828" y="493"/>
                  </a:lnTo>
                  <a:lnTo>
                    <a:pt x="3830" y="495"/>
                  </a:lnTo>
                  <a:lnTo>
                    <a:pt x="3833" y="498"/>
                  </a:lnTo>
                  <a:lnTo>
                    <a:pt x="3836" y="498"/>
                  </a:lnTo>
                  <a:lnTo>
                    <a:pt x="3838" y="496"/>
                  </a:lnTo>
                  <a:lnTo>
                    <a:pt x="3842" y="494"/>
                  </a:lnTo>
                  <a:lnTo>
                    <a:pt x="3846" y="489"/>
                  </a:lnTo>
                  <a:lnTo>
                    <a:pt x="3850" y="481"/>
                  </a:lnTo>
                  <a:lnTo>
                    <a:pt x="3854" y="474"/>
                  </a:lnTo>
                  <a:lnTo>
                    <a:pt x="3859" y="471"/>
                  </a:lnTo>
                  <a:lnTo>
                    <a:pt x="3865" y="467"/>
                  </a:lnTo>
                  <a:lnTo>
                    <a:pt x="3872" y="464"/>
                  </a:lnTo>
                  <a:lnTo>
                    <a:pt x="3878" y="464"/>
                  </a:lnTo>
                  <a:lnTo>
                    <a:pt x="3886" y="463"/>
                  </a:lnTo>
                  <a:lnTo>
                    <a:pt x="3894" y="464"/>
                  </a:lnTo>
                  <a:lnTo>
                    <a:pt x="3900" y="465"/>
                  </a:lnTo>
                  <a:lnTo>
                    <a:pt x="3913" y="469"/>
                  </a:lnTo>
                  <a:lnTo>
                    <a:pt x="3922" y="474"/>
                  </a:lnTo>
                  <a:lnTo>
                    <a:pt x="3925" y="477"/>
                  </a:lnTo>
                  <a:lnTo>
                    <a:pt x="3926" y="480"/>
                  </a:lnTo>
                  <a:lnTo>
                    <a:pt x="3926" y="482"/>
                  </a:lnTo>
                  <a:lnTo>
                    <a:pt x="3922" y="484"/>
                  </a:lnTo>
                  <a:lnTo>
                    <a:pt x="3908" y="493"/>
                  </a:lnTo>
                  <a:lnTo>
                    <a:pt x="3886" y="508"/>
                  </a:lnTo>
                  <a:lnTo>
                    <a:pt x="3877" y="516"/>
                  </a:lnTo>
                  <a:lnTo>
                    <a:pt x="3871" y="524"/>
                  </a:lnTo>
                  <a:lnTo>
                    <a:pt x="3869" y="526"/>
                  </a:lnTo>
                  <a:lnTo>
                    <a:pt x="3869" y="529"/>
                  </a:lnTo>
                  <a:lnTo>
                    <a:pt x="3869" y="530"/>
                  </a:lnTo>
                  <a:lnTo>
                    <a:pt x="3872" y="531"/>
                  </a:lnTo>
                  <a:lnTo>
                    <a:pt x="3887" y="530"/>
                  </a:lnTo>
                  <a:lnTo>
                    <a:pt x="3908" y="526"/>
                  </a:lnTo>
                  <a:lnTo>
                    <a:pt x="3918" y="524"/>
                  </a:lnTo>
                  <a:lnTo>
                    <a:pt x="3928" y="524"/>
                  </a:lnTo>
                  <a:lnTo>
                    <a:pt x="3931" y="524"/>
                  </a:lnTo>
                  <a:lnTo>
                    <a:pt x="3934" y="524"/>
                  </a:lnTo>
                  <a:lnTo>
                    <a:pt x="3937" y="525"/>
                  </a:lnTo>
                  <a:lnTo>
                    <a:pt x="3938" y="528"/>
                  </a:lnTo>
                  <a:lnTo>
                    <a:pt x="3940" y="530"/>
                  </a:lnTo>
                  <a:lnTo>
                    <a:pt x="3943" y="534"/>
                  </a:lnTo>
                  <a:lnTo>
                    <a:pt x="3943" y="539"/>
                  </a:lnTo>
                  <a:lnTo>
                    <a:pt x="3943" y="544"/>
                  </a:lnTo>
                  <a:lnTo>
                    <a:pt x="3940" y="560"/>
                  </a:lnTo>
                  <a:lnTo>
                    <a:pt x="3937" y="577"/>
                  </a:lnTo>
                  <a:lnTo>
                    <a:pt x="3933" y="592"/>
                  </a:lnTo>
                  <a:lnTo>
                    <a:pt x="3933" y="604"/>
                  </a:lnTo>
                  <a:lnTo>
                    <a:pt x="3933" y="609"/>
                  </a:lnTo>
                  <a:lnTo>
                    <a:pt x="3935" y="612"/>
                  </a:lnTo>
                  <a:lnTo>
                    <a:pt x="3939" y="613"/>
                  </a:lnTo>
                  <a:lnTo>
                    <a:pt x="3944" y="612"/>
                  </a:lnTo>
                  <a:lnTo>
                    <a:pt x="3961" y="598"/>
                  </a:lnTo>
                  <a:lnTo>
                    <a:pt x="3979" y="585"/>
                  </a:lnTo>
                  <a:lnTo>
                    <a:pt x="3997" y="583"/>
                  </a:lnTo>
                  <a:lnTo>
                    <a:pt x="4018" y="583"/>
                  </a:lnTo>
                  <a:lnTo>
                    <a:pt x="4029" y="582"/>
                  </a:lnTo>
                  <a:lnTo>
                    <a:pt x="4036" y="579"/>
                  </a:lnTo>
                  <a:lnTo>
                    <a:pt x="4040" y="577"/>
                  </a:lnTo>
                  <a:lnTo>
                    <a:pt x="4043" y="573"/>
                  </a:lnTo>
                  <a:lnTo>
                    <a:pt x="4044" y="569"/>
                  </a:lnTo>
                  <a:lnTo>
                    <a:pt x="4045" y="564"/>
                  </a:lnTo>
                  <a:lnTo>
                    <a:pt x="4045" y="560"/>
                  </a:lnTo>
                  <a:lnTo>
                    <a:pt x="4044" y="557"/>
                  </a:lnTo>
                  <a:lnTo>
                    <a:pt x="4043" y="555"/>
                  </a:lnTo>
                  <a:lnTo>
                    <a:pt x="4042" y="552"/>
                  </a:lnTo>
                  <a:lnTo>
                    <a:pt x="4035" y="548"/>
                  </a:lnTo>
                  <a:lnTo>
                    <a:pt x="4029" y="543"/>
                  </a:lnTo>
                  <a:lnTo>
                    <a:pt x="4013" y="537"/>
                  </a:lnTo>
                  <a:lnTo>
                    <a:pt x="4001" y="529"/>
                  </a:lnTo>
                  <a:lnTo>
                    <a:pt x="3994" y="522"/>
                  </a:lnTo>
                  <a:lnTo>
                    <a:pt x="3988" y="516"/>
                  </a:lnTo>
                  <a:lnTo>
                    <a:pt x="3986" y="511"/>
                  </a:lnTo>
                  <a:lnTo>
                    <a:pt x="3986" y="507"/>
                  </a:lnTo>
                  <a:lnTo>
                    <a:pt x="3987" y="503"/>
                  </a:lnTo>
                  <a:lnTo>
                    <a:pt x="3991" y="499"/>
                  </a:lnTo>
                  <a:lnTo>
                    <a:pt x="3996" y="496"/>
                  </a:lnTo>
                  <a:lnTo>
                    <a:pt x="4001" y="493"/>
                  </a:lnTo>
                  <a:lnTo>
                    <a:pt x="4012" y="489"/>
                  </a:lnTo>
                  <a:lnTo>
                    <a:pt x="4021" y="484"/>
                  </a:lnTo>
                  <a:lnTo>
                    <a:pt x="4023" y="482"/>
                  </a:lnTo>
                  <a:lnTo>
                    <a:pt x="4023" y="480"/>
                  </a:lnTo>
                  <a:lnTo>
                    <a:pt x="4022" y="476"/>
                  </a:lnTo>
                  <a:lnTo>
                    <a:pt x="4018" y="473"/>
                  </a:lnTo>
                  <a:lnTo>
                    <a:pt x="4012" y="469"/>
                  </a:lnTo>
                  <a:lnTo>
                    <a:pt x="4007" y="464"/>
                  </a:lnTo>
                  <a:lnTo>
                    <a:pt x="4003" y="459"/>
                  </a:lnTo>
                  <a:lnTo>
                    <a:pt x="3999" y="454"/>
                  </a:lnTo>
                  <a:lnTo>
                    <a:pt x="3997" y="449"/>
                  </a:lnTo>
                  <a:lnTo>
                    <a:pt x="3996" y="442"/>
                  </a:lnTo>
                  <a:lnTo>
                    <a:pt x="3995" y="437"/>
                  </a:lnTo>
                  <a:lnTo>
                    <a:pt x="3995" y="430"/>
                  </a:lnTo>
                  <a:lnTo>
                    <a:pt x="3997" y="419"/>
                  </a:lnTo>
                  <a:lnTo>
                    <a:pt x="4003" y="406"/>
                  </a:lnTo>
                  <a:lnTo>
                    <a:pt x="4010" y="394"/>
                  </a:lnTo>
                  <a:lnTo>
                    <a:pt x="4021" y="383"/>
                  </a:lnTo>
                  <a:lnTo>
                    <a:pt x="4030" y="373"/>
                  </a:lnTo>
                  <a:lnTo>
                    <a:pt x="4039" y="363"/>
                  </a:lnTo>
                  <a:lnTo>
                    <a:pt x="4044" y="358"/>
                  </a:lnTo>
                  <a:lnTo>
                    <a:pt x="4049" y="355"/>
                  </a:lnTo>
                  <a:lnTo>
                    <a:pt x="4054" y="353"/>
                  </a:lnTo>
                  <a:lnTo>
                    <a:pt x="4062" y="353"/>
                  </a:lnTo>
                  <a:lnTo>
                    <a:pt x="4083" y="354"/>
                  </a:lnTo>
                  <a:lnTo>
                    <a:pt x="4114" y="353"/>
                  </a:lnTo>
                  <a:lnTo>
                    <a:pt x="4128" y="351"/>
                  </a:lnTo>
                  <a:lnTo>
                    <a:pt x="4143" y="348"/>
                  </a:lnTo>
                  <a:lnTo>
                    <a:pt x="4148" y="346"/>
                  </a:lnTo>
                  <a:lnTo>
                    <a:pt x="4153" y="344"/>
                  </a:lnTo>
                  <a:lnTo>
                    <a:pt x="4157" y="341"/>
                  </a:lnTo>
                  <a:lnTo>
                    <a:pt x="4159" y="338"/>
                  </a:lnTo>
                  <a:lnTo>
                    <a:pt x="4154" y="332"/>
                  </a:lnTo>
                  <a:lnTo>
                    <a:pt x="4144" y="318"/>
                  </a:lnTo>
                  <a:lnTo>
                    <a:pt x="4134" y="301"/>
                  </a:lnTo>
                  <a:lnTo>
                    <a:pt x="4124" y="285"/>
                  </a:lnTo>
                  <a:lnTo>
                    <a:pt x="4119" y="274"/>
                  </a:lnTo>
                  <a:lnTo>
                    <a:pt x="4114" y="254"/>
                  </a:lnTo>
                  <a:lnTo>
                    <a:pt x="4114" y="250"/>
                  </a:lnTo>
                  <a:lnTo>
                    <a:pt x="4114" y="246"/>
                  </a:lnTo>
                  <a:lnTo>
                    <a:pt x="4114" y="243"/>
                  </a:lnTo>
                  <a:lnTo>
                    <a:pt x="4115" y="240"/>
                  </a:lnTo>
                  <a:lnTo>
                    <a:pt x="4118" y="239"/>
                  </a:lnTo>
                  <a:lnTo>
                    <a:pt x="4122" y="237"/>
                  </a:lnTo>
                  <a:lnTo>
                    <a:pt x="4127" y="239"/>
                  </a:lnTo>
                  <a:lnTo>
                    <a:pt x="4134" y="240"/>
                  </a:lnTo>
                  <a:lnTo>
                    <a:pt x="4148" y="246"/>
                  </a:lnTo>
                  <a:lnTo>
                    <a:pt x="4161" y="252"/>
                  </a:lnTo>
                  <a:lnTo>
                    <a:pt x="4171" y="256"/>
                  </a:lnTo>
                  <a:lnTo>
                    <a:pt x="4180" y="257"/>
                  </a:lnTo>
                  <a:lnTo>
                    <a:pt x="4184" y="256"/>
                  </a:lnTo>
                  <a:lnTo>
                    <a:pt x="4185" y="254"/>
                  </a:lnTo>
                  <a:lnTo>
                    <a:pt x="4188" y="250"/>
                  </a:lnTo>
                  <a:lnTo>
                    <a:pt x="4188" y="246"/>
                  </a:lnTo>
                  <a:lnTo>
                    <a:pt x="4187" y="241"/>
                  </a:lnTo>
                  <a:lnTo>
                    <a:pt x="4185" y="234"/>
                  </a:lnTo>
                  <a:lnTo>
                    <a:pt x="4183" y="224"/>
                  </a:lnTo>
                  <a:lnTo>
                    <a:pt x="4179" y="214"/>
                  </a:lnTo>
                  <a:lnTo>
                    <a:pt x="4175" y="208"/>
                  </a:lnTo>
                  <a:lnTo>
                    <a:pt x="4168" y="202"/>
                  </a:lnTo>
                  <a:lnTo>
                    <a:pt x="4162" y="200"/>
                  </a:lnTo>
                  <a:lnTo>
                    <a:pt x="4154" y="197"/>
                  </a:lnTo>
                  <a:lnTo>
                    <a:pt x="4146" y="195"/>
                  </a:lnTo>
                  <a:lnTo>
                    <a:pt x="4139" y="192"/>
                  </a:lnTo>
                  <a:lnTo>
                    <a:pt x="4131" y="187"/>
                  </a:lnTo>
                  <a:lnTo>
                    <a:pt x="4124" y="180"/>
                  </a:lnTo>
                  <a:lnTo>
                    <a:pt x="4119" y="173"/>
                  </a:lnTo>
                  <a:lnTo>
                    <a:pt x="4117" y="165"/>
                  </a:lnTo>
                  <a:lnTo>
                    <a:pt x="4117" y="157"/>
                  </a:lnTo>
                  <a:lnTo>
                    <a:pt x="4118" y="151"/>
                  </a:lnTo>
                  <a:lnTo>
                    <a:pt x="4121" y="144"/>
                  </a:lnTo>
                  <a:lnTo>
                    <a:pt x="4126" y="139"/>
                  </a:lnTo>
                  <a:lnTo>
                    <a:pt x="4131" y="135"/>
                  </a:lnTo>
                  <a:lnTo>
                    <a:pt x="4139" y="131"/>
                  </a:lnTo>
                  <a:lnTo>
                    <a:pt x="4146" y="129"/>
                  </a:lnTo>
                  <a:lnTo>
                    <a:pt x="4154" y="127"/>
                  </a:lnTo>
                  <a:lnTo>
                    <a:pt x="4163" y="126"/>
                  </a:lnTo>
                  <a:lnTo>
                    <a:pt x="4171" y="127"/>
                  </a:lnTo>
                  <a:lnTo>
                    <a:pt x="4180" y="129"/>
                  </a:lnTo>
                  <a:lnTo>
                    <a:pt x="4188" y="132"/>
                  </a:lnTo>
                  <a:lnTo>
                    <a:pt x="4194" y="136"/>
                  </a:lnTo>
                  <a:lnTo>
                    <a:pt x="4201" y="143"/>
                  </a:lnTo>
                  <a:lnTo>
                    <a:pt x="4213" y="156"/>
                  </a:lnTo>
                  <a:lnTo>
                    <a:pt x="4229" y="169"/>
                  </a:lnTo>
                  <a:lnTo>
                    <a:pt x="4237" y="175"/>
                  </a:lnTo>
                  <a:lnTo>
                    <a:pt x="4246" y="180"/>
                  </a:lnTo>
                  <a:lnTo>
                    <a:pt x="4254" y="184"/>
                  </a:lnTo>
                  <a:lnTo>
                    <a:pt x="4262" y="187"/>
                  </a:lnTo>
                  <a:lnTo>
                    <a:pt x="4268" y="188"/>
                  </a:lnTo>
                  <a:lnTo>
                    <a:pt x="4273" y="189"/>
                  </a:lnTo>
                  <a:lnTo>
                    <a:pt x="4277" y="188"/>
                  </a:lnTo>
                  <a:lnTo>
                    <a:pt x="4281" y="187"/>
                  </a:lnTo>
                  <a:lnTo>
                    <a:pt x="4284" y="184"/>
                  </a:lnTo>
                  <a:lnTo>
                    <a:pt x="4285" y="180"/>
                  </a:lnTo>
                  <a:lnTo>
                    <a:pt x="4285" y="177"/>
                  </a:lnTo>
                  <a:lnTo>
                    <a:pt x="4285" y="173"/>
                  </a:lnTo>
                  <a:lnTo>
                    <a:pt x="4281" y="156"/>
                  </a:lnTo>
                  <a:lnTo>
                    <a:pt x="4279" y="143"/>
                  </a:lnTo>
                  <a:lnTo>
                    <a:pt x="4298" y="144"/>
                  </a:lnTo>
                  <a:lnTo>
                    <a:pt x="4314" y="144"/>
                  </a:lnTo>
                  <a:lnTo>
                    <a:pt x="4320" y="145"/>
                  </a:lnTo>
                  <a:lnTo>
                    <a:pt x="4324" y="147"/>
                  </a:lnTo>
                  <a:lnTo>
                    <a:pt x="4328" y="149"/>
                  </a:lnTo>
                  <a:lnTo>
                    <a:pt x="4332" y="152"/>
                  </a:lnTo>
                  <a:lnTo>
                    <a:pt x="4333" y="155"/>
                  </a:lnTo>
                  <a:lnTo>
                    <a:pt x="4334" y="158"/>
                  </a:lnTo>
                  <a:lnTo>
                    <a:pt x="4334" y="162"/>
                  </a:lnTo>
                  <a:lnTo>
                    <a:pt x="4334" y="167"/>
                  </a:lnTo>
                  <a:lnTo>
                    <a:pt x="4332" y="179"/>
                  </a:lnTo>
                  <a:lnTo>
                    <a:pt x="4325" y="195"/>
                  </a:lnTo>
                  <a:lnTo>
                    <a:pt x="4314" y="223"/>
                  </a:lnTo>
                  <a:lnTo>
                    <a:pt x="4302" y="252"/>
                  </a:lnTo>
                  <a:lnTo>
                    <a:pt x="4292" y="283"/>
                  </a:lnTo>
                  <a:lnTo>
                    <a:pt x="4283" y="314"/>
                  </a:lnTo>
                  <a:lnTo>
                    <a:pt x="4273" y="345"/>
                  </a:lnTo>
                  <a:lnTo>
                    <a:pt x="4267" y="377"/>
                  </a:lnTo>
                  <a:lnTo>
                    <a:pt x="4264" y="393"/>
                  </a:lnTo>
                  <a:lnTo>
                    <a:pt x="4263" y="408"/>
                  </a:lnTo>
                  <a:lnTo>
                    <a:pt x="4262" y="424"/>
                  </a:lnTo>
                  <a:lnTo>
                    <a:pt x="4262" y="439"/>
                  </a:lnTo>
                  <a:lnTo>
                    <a:pt x="4260" y="458"/>
                  </a:lnTo>
                  <a:lnTo>
                    <a:pt x="4258" y="480"/>
                  </a:lnTo>
                  <a:lnTo>
                    <a:pt x="4258" y="490"/>
                  </a:lnTo>
                  <a:lnTo>
                    <a:pt x="4259" y="498"/>
                  </a:lnTo>
                  <a:lnTo>
                    <a:pt x="4260" y="500"/>
                  </a:lnTo>
                  <a:lnTo>
                    <a:pt x="4263" y="503"/>
                  </a:lnTo>
                  <a:lnTo>
                    <a:pt x="4264" y="504"/>
                  </a:lnTo>
                  <a:lnTo>
                    <a:pt x="4268" y="504"/>
                  </a:lnTo>
                  <a:lnTo>
                    <a:pt x="4286" y="502"/>
                  </a:lnTo>
                  <a:lnTo>
                    <a:pt x="4306" y="500"/>
                  </a:lnTo>
                  <a:lnTo>
                    <a:pt x="4314" y="498"/>
                  </a:lnTo>
                  <a:lnTo>
                    <a:pt x="4321" y="494"/>
                  </a:lnTo>
                  <a:lnTo>
                    <a:pt x="4324" y="490"/>
                  </a:lnTo>
                  <a:lnTo>
                    <a:pt x="4325" y="487"/>
                  </a:lnTo>
                  <a:lnTo>
                    <a:pt x="4327" y="482"/>
                  </a:lnTo>
                  <a:lnTo>
                    <a:pt x="4328" y="477"/>
                  </a:lnTo>
                  <a:lnTo>
                    <a:pt x="4328" y="465"/>
                  </a:lnTo>
                  <a:lnTo>
                    <a:pt x="4327" y="454"/>
                  </a:lnTo>
                  <a:lnTo>
                    <a:pt x="4325" y="443"/>
                  </a:lnTo>
                  <a:lnTo>
                    <a:pt x="4323" y="432"/>
                  </a:lnTo>
                  <a:lnTo>
                    <a:pt x="4319" y="412"/>
                  </a:lnTo>
                  <a:lnTo>
                    <a:pt x="4317" y="393"/>
                  </a:lnTo>
                  <a:lnTo>
                    <a:pt x="4319" y="384"/>
                  </a:lnTo>
                  <a:lnTo>
                    <a:pt x="4321" y="376"/>
                  </a:lnTo>
                  <a:lnTo>
                    <a:pt x="4327" y="367"/>
                  </a:lnTo>
                  <a:lnTo>
                    <a:pt x="4332" y="359"/>
                  </a:lnTo>
                  <a:lnTo>
                    <a:pt x="4337" y="350"/>
                  </a:lnTo>
                  <a:lnTo>
                    <a:pt x="4341" y="341"/>
                  </a:lnTo>
                  <a:lnTo>
                    <a:pt x="4345" y="332"/>
                  </a:lnTo>
                  <a:lnTo>
                    <a:pt x="4347" y="323"/>
                  </a:lnTo>
                  <a:lnTo>
                    <a:pt x="4351" y="302"/>
                  </a:lnTo>
                  <a:lnTo>
                    <a:pt x="4356" y="284"/>
                  </a:lnTo>
                  <a:lnTo>
                    <a:pt x="4362" y="266"/>
                  </a:lnTo>
                  <a:lnTo>
                    <a:pt x="4369" y="248"/>
                  </a:lnTo>
                  <a:lnTo>
                    <a:pt x="4385" y="213"/>
                  </a:lnTo>
                  <a:lnTo>
                    <a:pt x="4404" y="178"/>
                  </a:lnTo>
                  <a:lnTo>
                    <a:pt x="4407" y="171"/>
                  </a:lnTo>
                  <a:lnTo>
                    <a:pt x="4412" y="166"/>
                  </a:lnTo>
                  <a:lnTo>
                    <a:pt x="4417" y="161"/>
                  </a:lnTo>
                  <a:lnTo>
                    <a:pt x="4422" y="156"/>
                  </a:lnTo>
                  <a:lnTo>
                    <a:pt x="4428" y="152"/>
                  </a:lnTo>
                  <a:lnTo>
                    <a:pt x="4434" y="148"/>
                  </a:lnTo>
                  <a:lnTo>
                    <a:pt x="4439" y="145"/>
                  </a:lnTo>
                  <a:lnTo>
                    <a:pt x="4446" y="144"/>
                  </a:lnTo>
                  <a:lnTo>
                    <a:pt x="4451" y="144"/>
                  </a:lnTo>
                  <a:lnTo>
                    <a:pt x="4457" y="145"/>
                  </a:lnTo>
                  <a:lnTo>
                    <a:pt x="4461" y="147"/>
                  </a:lnTo>
                  <a:lnTo>
                    <a:pt x="4466" y="151"/>
                  </a:lnTo>
                  <a:lnTo>
                    <a:pt x="4470" y="155"/>
                  </a:lnTo>
                  <a:lnTo>
                    <a:pt x="4473" y="161"/>
                  </a:lnTo>
                  <a:lnTo>
                    <a:pt x="4474" y="169"/>
                  </a:lnTo>
                  <a:lnTo>
                    <a:pt x="4476" y="179"/>
                  </a:lnTo>
                  <a:lnTo>
                    <a:pt x="4474" y="188"/>
                  </a:lnTo>
                  <a:lnTo>
                    <a:pt x="4474" y="195"/>
                  </a:lnTo>
                  <a:lnTo>
                    <a:pt x="4472" y="200"/>
                  </a:lnTo>
                  <a:lnTo>
                    <a:pt x="4470" y="204"/>
                  </a:lnTo>
                  <a:lnTo>
                    <a:pt x="4464" y="210"/>
                  </a:lnTo>
                  <a:lnTo>
                    <a:pt x="4456" y="223"/>
                  </a:lnTo>
                  <a:lnTo>
                    <a:pt x="4460" y="235"/>
                  </a:lnTo>
                  <a:lnTo>
                    <a:pt x="4472" y="259"/>
                  </a:lnTo>
                  <a:lnTo>
                    <a:pt x="4478" y="274"/>
                  </a:lnTo>
                  <a:lnTo>
                    <a:pt x="4483" y="288"/>
                  </a:lnTo>
                  <a:lnTo>
                    <a:pt x="4487" y="300"/>
                  </a:lnTo>
                  <a:lnTo>
                    <a:pt x="4488" y="311"/>
                  </a:lnTo>
                  <a:lnTo>
                    <a:pt x="4490" y="326"/>
                  </a:lnTo>
                  <a:lnTo>
                    <a:pt x="4491" y="337"/>
                  </a:lnTo>
                  <a:lnTo>
                    <a:pt x="4492" y="342"/>
                  </a:lnTo>
                  <a:lnTo>
                    <a:pt x="4494" y="346"/>
                  </a:lnTo>
                  <a:lnTo>
                    <a:pt x="4496" y="349"/>
                  </a:lnTo>
                  <a:lnTo>
                    <a:pt x="4499" y="351"/>
                  </a:lnTo>
                  <a:lnTo>
                    <a:pt x="4501" y="353"/>
                  </a:lnTo>
                  <a:lnTo>
                    <a:pt x="4504" y="353"/>
                  </a:lnTo>
                  <a:lnTo>
                    <a:pt x="4508" y="353"/>
                  </a:lnTo>
                  <a:lnTo>
                    <a:pt x="4512" y="351"/>
                  </a:lnTo>
                  <a:lnTo>
                    <a:pt x="4523" y="345"/>
                  </a:lnTo>
                  <a:lnTo>
                    <a:pt x="4536" y="336"/>
                  </a:lnTo>
                  <a:lnTo>
                    <a:pt x="4555" y="327"/>
                  </a:lnTo>
                  <a:lnTo>
                    <a:pt x="4575" y="315"/>
                  </a:lnTo>
                  <a:lnTo>
                    <a:pt x="4580" y="313"/>
                  </a:lnTo>
                  <a:lnTo>
                    <a:pt x="4583" y="309"/>
                  </a:lnTo>
                  <a:lnTo>
                    <a:pt x="4586" y="305"/>
                  </a:lnTo>
                  <a:lnTo>
                    <a:pt x="4588" y="301"/>
                  </a:lnTo>
                  <a:lnTo>
                    <a:pt x="4588" y="297"/>
                  </a:lnTo>
                  <a:lnTo>
                    <a:pt x="4586" y="292"/>
                  </a:lnTo>
                  <a:lnTo>
                    <a:pt x="4583" y="287"/>
                  </a:lnTo>
                  <a:lnTo>
                    <a:pt x="4578" y="281"/>
                  </a:lnTo>
                  <a:lnTo>
                    <a:pt x="4575" y="279"/>
                  </a:lnTo>
                  <a:lnTo>
                    <a:pt x="4573" y="275"/>
                  </a:lnTo>
                  <a:lnTo>
                    <a:pt x="4573" y="272"/>
                  </a:lnTo>
                  <a:lnTo>
                    <a:pt x="4571" y="270"/>
                  </a:lnTo>
                  <a:lnTo>
                    <a:pt x="4573" y="263"/>
                  </a:lnTo>
                  <a:lnTo>
                    <a:pt x="4575" y="256"/>
                  </a:lnTo>
                  <a:lnTo>
                    <a:pt x="4578" y="249"/>
                  </a:lnTo>
                  <a:lnTo>
                    <a:pt x="4579" y="243"/>
                  </a:lnTo>
                  <a:lnTo>
                    <a:pt x="4579" y="239"/>
                  </a:lnTo>
                  <a:lnTo>
                    <a:pt x="4578" y="235"/>
                  </a:lnTo>
                  <a:lnTo>
                    <a:pt x="4577" y="232"/>
                  </a:lnTo>
                  <a:lnTo>
                    <a:pt x="4575" y="228"/>
                  </a:lnTo>
                  <a:lnTo>
                    <a:pt x="4570" y="221"/>
                  </a:lnTo>
                  <a:lnTo>
                    <a:pt x="4566" y="214"/>
                  </a:lnTo>
                  <a:lnTo>
                    <a:pt x="4565" y="209"/>
                  </a:lnTo>
                  <a:lnTo>
                    <a:pt x="4565" y="204"/>
                  </a:lnTo>
                  <a:lnTo>
                    <a:pt x="4565" y="200"/>
                  </a:lnTo>
                  <a:lnTo>
                    <a:pt x="4568" y="196"/>
                  </a:lnTo>
                  <a:lnTo>
                    <a:pt x="4570" y="193"/>
                  </a:lnTo>
                  <a:lnTo>
                    <a:pt x="4574" y="189"/>
                  </a:lnTo>
                  <a:lnTo>
                    <a:pt x="4583" y="184"/>
                  </a:lnTo>
                  <a:lnTo>
                    <a:pt x="4595" y="177"/>
                  </a:lnTo>
                  <a:lnTo>
                    <a:pt x="4600" y="173"/>
                  </a:lnTo>
                  <a:lnTo>
                    <a:pt x="4605" y="167"/>
                  </a:lnTo>
                  <a:lnTo>
                    <a:pt x="4610" y="161"/>
                  </a:lnTo>
                  <a:lnTo>
                    <a:pt x="4615" y="155"/>
                  </a:lnTo>
                  <a:lnTo>
                    <a:pt x="4615" y="152"/>
                  </a:lnTo>
                  <a:lnTo>
                    <a:pt x="4613" y="149"/>
                  </a:lnTo>
                  <a:lnTo>
                    <a:pt x="4609" y="145"/>
                  </a:lnTo>
                  <a:lnTo>
                    <a:pt x="4604" y="143"/>
                  </a:lnTo>
                  <a:lnTo>
                    <a:pt x="4588" y="136"/>
                  </a:lnTo>
                  <a:lnTo>
                    <a:pt x="4570" y="129"/>
                  </a:lnTo>
                  <a:lnTo>
                    <a:pt x="4561" y="125"/>
                  </a:lnTo>
                  <a:lnTo>
                    <a:pt x="4552" y="120"/>
                  </a:lnTo>
                  <a:lnTo>
                    <a:pt x="4543" y="114"/>
                  </a:lnTo>
                  <a:lnTo>
                    <a:pt x="4535" y="109"/>
                  </a:lnTo>
                  <a:lnTo>
                    <a:pt x="4530" y="103"/>
                  </a:lnTo>
                  <a:lnTo>
                    <a:pt x="4525" y="95"/>
                  </a:lnTo>
                  <a:lnTo>
                    <a:pt x="4523" y="87"/>
                  </a:lnTo>
                  <a:lnTo>
                    <a:pt x="4523" y="78"/>
                  </a:lnTo>
                  <a:lnTo>
                    <a:pt x="4525" y="70"/>
                  </a:lnTo>
                  <a:lnTo>
                    <a:pt x="4527" y="64"/>
                  </a:lnTo>
                  <a:lnTo>
                    <a:pt x="4531" y="60"/>
                  </a:lnTo>
                  <a:lnTo>
                    <a:pt x="4535" y="59"/>
                  </a:lnTo>
                  <a:lnTo>
                    <a:pt x="4540" y="57"/>
                  </a:lnTo>
                  <a:lnTo>
                    <a:pt x="4545" y="59"/>
                  </a:lnTo>
                  <a:lnTo>
                    <a:pt x="4552" y="61"/>
                  </a:lnTo>
                  <a:lnTo>
                    <a:pt x="4557" y="64"/>
                  </a:lnTo>
                  <a:lnTo>
                    <a:pt x="4583" y="82"/>
                  </a:lnTo>
                  <a:lnTo>
                    <a:pt x="4602" y="98"/>
                  </a:lnTo>
                  <a:lnTo>
                    <a:pt x="4608" y="100"/>
                  </a:lnTo>
                  <a:lnTo>
                    <a:pt x="4612" y="101"/>
                  </a:lnTo>
                  <a:lnTo>
                    <a:pt x="4615" y="101"/>
                  </a:lnTo>
                  <a:lnTo>
                    <a:pt x="4619" y="100"/>
                  </a:lnTo>
                  <a:lnTo>
                    <a:pt x="4622" y="98"/>
                  </a:lnTo>
                  <a:lnTo>
                    <a:pt x="4623" y="94"/>
                  </a:lnTo>
                  <a:lnTo>
                    <a:pt x="4623" y="90"/>
                  </a:lnTo>
                  <a:lnTo>
                    <a:pt x="4622" y="83"/>
                  </a:lnTo>
                  <a:lnTo>
                    <a:pt x="4619" y="78"/>
                  </a:lnTo>
                  <a:lnTo>
                    <a:pt x="4615" y="73"/>
                  </a:lnTo>
                  <a:lnTo>
                    <a:pt x="4610" y="69"/>
                  </a:lnTo>
                  <a:lnTo>
                    <a:pt x="4606" y="64"/>
                  </a:lnTo>
                  <a:lnTo>
                    <a:pt x="4602" y="60"/>
                  </a:lnTo>
                  <a:lnTo>
                    <a:pt x="4599" y="55"/>
                  </a:lnTo>
                  <a:lnTo>
                    <a:pt x="4596" y="50"/>
                  </a:lnTo>
                  <a:lnTo>
                    <a:pt x="4596" y="43"/>
                  </a:lnTo>
                  <a:lnTo>
                    <a:pt x="4592" y="26"/>
                  </a:lnTo>
                  <a:lnTo>
                    <a:pt x="4591" y="12"/>
                  </a:lnTo>
                  <a:lnTo>
                    <a:pt x="4591" y="8"/>
                  </a:lnTo>
                  <a:lnTo>
                    <a:pt x="4592" y="6"/>
                  </a:lnTo>
                  <a:lnTo>
                    <a:pt x="4593" y="3"/>
                  </a:lnTo>
                  <a:lnTo>
                    <a:pt x="4596" y="2"/>
                  </a:lnTo>
                  <a:lnTo>
                    <a:pt x="4599" y="0"/>
                  </a:lnTo>
                  <a:lnTo>
                    <a:pt x="4601" y="0"/>
                  </a:lnTo>
                  <a:lnTo>
                    <a:pt x="4605" y="0"/>
                  </a:lnTo>
                  <a:lnTo>
                    <a:pt x="4610" y="2"/>
                  </a:lnTo>
                  <a:lnTo>
                    <a:pt x="4621" y="4"/>
                  </a:lnTo>
                  <a:lnTo>
                    <a:pt x="4628" y="8"/>
                  </a:lnTo>
                  <a:lnTo>
                    <a:pt x="4635" y="11"/>
                  </a:lnTo>
                  <a:lnTo>
                    <a:pt x="4640" y="15"/>
                  </a:lnTo>
                  <a:lnTo>
                    <a:pt x="4649" y="21"/>
                  </a:lnTo>
                  <a:lnTo>
                    <a:pt x="4657" y="28"/>
                  </a:lnTo>
                  <a:lnTo>
                    <a:pt x="4662" y="30"/>
                  </a:lnTo>
                  <a:lnTo>
                    <a:pt x="4666" y="31"/>
                  </a:lnTo>
                  <a:lnTo>
                    <a:pt x="4672" y="33"/>
                  </a:lnTo>
                  <a:lnTo>
                    <a:pt x="4679" y="33"/>
                  </a:lnTo>
                  <a:lnTo>
                    <a:pt x="4687" y="33"/>
                  </a:lnTo>
                  <a:lnTo>
                    <a:pt x="4696" y="30"/>
                  </a:lnTo>
                  <a:lnTo>
                    <a:pt x="4706" y="28"/>
                  </a:lnTo>
                  <a:lnTo>
                    <a:pt x="4719" y="22"/>
                  </a:lnTo>
                  <a:lnTo>
                    <a:pt x="4724" y="21"/>
                  </a:lnTo>
                  <a:lnTo>
                    <a:pt x="4728" y="21"/>
                  </a:lnTo>
                  <a:lnTo>
                    <a:pt x="4731" y="24"/>
                  </a:lnTo>
                  <a:lnTo>
                    <a:pt x="4731" y="26"/>
                  </a:lnTo>
                  <a:lnTo>
                    <a:pt x="4729" y="34"/>
                  </a:lnTo>
                  <a:lnTo>
                    <a:pt x="4724" y="46"/>
                  </a:lnTo>
                  <a:lnTo>
                    <a:pt x="4710" y="69"/>
                  </a:lnTo>
                  <a:lnTo>
                    <a:pt x="4702" y="83"/>
                  </a:lnTo>
                  <a:lnTo>
                    <a:pt x="4704" y="85"/>
                  </a:lnTo>
                  <a:lnTo>
                    <a:pt x="4707" y="86"/>
                  </a:lnTo>
                  <a:lnTo>
                    <a:pt x="4714" y="85"/>
                  </a:lnTo>
                  <a:lnTo>
                    <a:pt x="4720" y="83"/>
                  </a:lnTo>
                  <a:lnTo>
                    <a:pt x="4733" y="81"/>
                  </a:lnTo>
                  <a:lnTo>
                    <a:pt x="4741" y="79"/>
                  </a:lnTo>
                  <a:lnTo>
                    <a:pt x="4746" y="79"/>
                  </a:lnTo>
                  <a:lnTo>
                    <a:pt x="4751" y="81"/>
                  </a:lnTo>
                  <a:lnTo>
                    <a:pt x="4755" y="83"/>
                  </a:lnTo>
                  <a:lnTo>
                    <a:pt x="4758" y="86"/>
                  </a:lnTo>
                  <a:lnTo>
                    <a:pt x="4761" y="90"/>
                  </a:lnTo>
                  <a:lnTo>
                    <a:pt x="4762" y="94"/>
                  </a:lnTo>
                  <a:lnTo>
                    <a:pt x="4763" y="98"/>
                  </a:lnTo>
                  <a:lnTo>
                    <a:pt x="4764" y="101"/>
                  </a:lnTo>
                  <a:lnTo>
                    <a:pt x="4764" y="112"/>
                  </a:lnTo>
                  <a:lnTo>
                    <a:pt x="4763" y="121"/>
                  </a:lnTo>
                  <a:lnTo>
                    <a:pt x="4761" y="130"/>
                  </a:lnTo>
                  <a:lnTo>
                    <a:pt x="4757" y="138"/>
                  </a:lnTo>
                  <a:lnTo>
                    <a:pt x="4753" y="142"/>
                  </a:lnTo>
                  <a:lnTo>
                    <a:pt x="4749" y="145"/>
                  </a:lnTo>
                  <a:lnTo>
                    <a:pt x="4745" y="148"/>
                  </a:lnTo>
                  <a:lnTo>
                    <a:pt x="4741" y="149"/>
                  </a:lnTo>
                  <a:lnTo>
                    <a:pt x="4732" y="152"/>
                  </a:lnTo>
                  <a:lnTo>
                    <a:pt x="4722" y="151"/>
                  </a:lnTo>
                  <a:lnTo>
                    <a:pt x="4711" y="148"/>
                  </a:lnTo>
                  <a:lnTo>
                    <a:pt x="4702" y="144"/>
                  </a:lnTo>
                  <a:lnTo>
                    <a:pt x="4693" y="139"/>
                  </a:lnTo>
                  <a:lnTo>
                    <a:pt x="4684" y="134"/>
                  </a:lnTo>
                  <a:lnTo>
                    <a:pt x="4674" y="127"/>
                  </a:lnTo>
                  <a:lnTo>
                    <a:pt x="4659" y="121"/>
                  </a:lnTo>
                  <a:lnTo>
                    <a:pt x="4652" y="121"/>
                  </a:lnTo>
                  <a:lnTo>
                    <a:pt x="4647" y="122"/>
                  </a:lnTo>
                  <a:lnTo>
                    <a:pt x="4644" y="123"/>
                  </a:lnTo>
                  <a:lnTo>
                    <a:pt x="4643" y="126"/>
                  </a:lnTo>
                  <a:lnTo>
                    <a:pt x="4641" y="130"/>
                  </a:lnTo>
                  <a:lnTo>
                    <a:pt x="4641" y="135"/>
                  </a:lnTo>
                  <a:lnTo>
                    <a:pt x="4643" y="139"/>
                  </a:lnTo>
                  <a:lnTo>
                    <a:pt x="4647" y="144"/>
                  </a:lnTo>
                  <a:lnTo>
                    <a:pt x="4650" y="148"/>
                  </a:lnTo>
                  <a:lnTo>
                    <a:pt x="4657" y="153"/>
                  </a:lnTo>
                  <a:lnTo>
                    <a:pt x="4670" y="162"/>
                  </a:lnTo>
                  <a:lnTo>
                    <a:pt x="4682" y="171"/>
                  </a:lnTo>
                  <a:lnTo>
                    <a:pt x="4687" y="177"/>
                  </a:lnTo>
                  <a:lnTo>
                    <a:pt x="4691" y="182"/>
                  </a:lnTo>
                  <a:lnTo>
                    <a:pt x="4693" y="186"/>
                  </a:lnTo>
                  <a:lnTo>
                    <a:pt x="4693" y="191"/>
                  </a:lnTo>
                  <a:lnTo>
                    <a:pt x="4689" y="196"/>
                  </a:lnTo>
                  <a:lnTo>
                    <a:pt x="4684" y="200"/>
                  </a:lnTo>
                  <a:lnTo>
                    <a:pt x="4675" y="205"/>
                  </a:lnTo>
                  <a:lnTo>
                    <a:pt x="4662" y="209"/>
                  </a:lnTo>
                  <a:lnTo>
                    <a:pt x="4654" y="214"/>
                  </a:lnTo>
                  <a:lnTo>
                    <a:pt x="4647" y="221"/>
                  </a:lnTo>
                  <a:lnTo>
                    <a:pt x="4640" y="228"/>
                  </a:lnTo>
                  <a:lnTo>
                    <a:pt x="4635" y="237"/>
                  </a:lnTo>
                  <a:lnTo>
                    <a:pt x="4634" y="241"/>
                  </a:lnTo>
                  <a:lnTo>
                    <a:pt x="4634" y="245"/>
                  </a:lnTo>
                  <a:lnTo>
                    <a:pt x="4634" y="250"/>
                  </a:lnTo>
                  <a:lnTo>
                    <a:pt x="4634" y="254"/>
                  </a:lnTo>
                  <a:lnTo>
                    <a:pt x="4636" y="257"/>
                  </a:lnTo>
                  <a:lnTo>
                    <a:pt x="4639" y="259"/>
                  </a:lnTo>
                  <a:lnTo>
                    <a:pt x="4643" y="262"/>
                  </a:lnTo>
                  <a:lnTo>
                    <a:pt x="4647" y="263"/>
                  </a:lnTo>
                  <a:lnTo>
                    <a:pt x="4654" y="262"/>
                  </a:lnTo>
                  <a:lnTo>
                    <a:pt x="4662" y="259"/>
                  </a:lnTo>
                  <a:lnTo>
                    <a:pt x="4672" y="253"/>
                  </a:lnTo>
                  <a:lnTo>
                    <a:pt x="4683" y="245"/>
                  </a:lnTo>
                  <a:lnTo>
                    <a:pt x="4701" y="230"/>
                  </a:lnTo>
                  <a:lnTo>
                    <a:pt x="4714" y="218"/>
                  </a:lnTo>
                  <a:lnTo>
                    <a:pt x="4719" y="212"/>
                  </a:lnTo>
                  <a:lnTo>
                    <a:pt x="4724" y="206"/>
                  </a:lnTo>
                  <a:lnTo>
                    <a:pt x="4728" y="202"/>
                  </a:lnTo>
                  <a:lnTo>
                    <a:pt x="4733" y="200"/>
                  </a:lnTo>
                  <a:lnTo>
                    <a:pt x="4736" y="200"/>
                  </a:lnTo>
                  <a:lnTo>
                    <a:pt x="4739" y="200"/>
                  </a:lnTo>
                  <a:lnTo>
                    <a:pt x="4741" y="201"/>
                  </a:lnTo>
                  <a:lnTo>
                    <a:pt x="4742" y="204"/>
                  </a:lnTo>
                  <a:lnTo>
                    <a:pt x="4744" y="208"/>
                  </a:lnTo>
                  <a:lnTo>
                    <a:pt x="4744" y="212"/>
                  </a:lnTo>
                  <a:lnTo>
                    <a:pt x="4742" y="215"/>
                  </a:lnTo>
                  <a:lnTo>
                    <a:pt x="4741" y="221"/>
                  </a:lnTo>
                  <a:lnTo>
                    <a:pt x="4739" y="227"/>
                  </a:lnTo>
                  <a:lnTo>
                    <a:pt x="4735" y="232"/>
                  </a:lnTo>
                  <a:lnTo>
                    <a:pt x="4729" y="239"/>
                  </a:lnTo>
                  <a:lnTo>
                    <a:pt x="4724" y="244"/>
                  </a:lnTo>
                  <a:lnTo>
                    <a:pt x="4716" y="253"/>
                  </a:lnTo>
                  <a:lnTo>
                    <a:pt x="4710" y="259"/>
                  </a:lnTo>
                  <a:lnTo>
                    <a:pt x="4706" y="266"/>
                  </a:lnTo>
                  <a:lnTo>
                    <a:pt x="4704" y="270"/>
                  </a:lnTo>
                  <a:lnTo>
                    <a:pt x="4704" y="275"/>
                  </a:lnTo>
                  <a:lnTo>
                    <a:pt x="4704" y="278"/>
                  </a:lnTo>
                  <a:lnTo>
                    <a:pt x="4706" y="280"/>
                  </a:lnTo>
                  <a:lnTo>
                    <a:pt x="4710" y="283"/>
                  </a:lnTo>
                  <a:lnTo>
                    <a:pt x="4729" y="287"/>
                  </a:lnTo>
                  <a:lnTo>
                    <a:pt x="4750" y="291"/>
                  </a:lnTo>
                  <a:lnTo>
                    <a:pt x="4753" y="313"/>
                  </a:lnTo>
                  <a:lnTo>
                    <a:pt x="4753" y="338"/>
                  </a:lnTo>
                  <a:lnTo>
                    <a:pt x="4754" y="350"/>
                  </a:lnTo>
                  <a:lnTo>
                    <a:pt x="4757" y="362"/>
                  </a:lnTo>
                  <a:lnTo>
                    <a:pt x="4759" y="367"/>
                  </a:lnTo>
                  <a:lnTo>
                    <a:pt x="4762" y="371"/>
                  </a:lnTo>
                  <a:lnTo>
                    <a:pt x="4764" y="375"/>
                  </a:lnTo>
                  <a:lnTo>
                    <a:pt x="4768" y="379"/>
                  </a:lnTo>
                  <a:lnTo>
                    <a:pt x="4772" y="373"/>
                  </a:lnTo>
                  <a:lnTo>
                    <a:pt x="4776" y="364"/>
                  </a:lnTo>
                  <a:lnTo>
                    <a:pt x="4779" y="354"/>
                  </a:lnTo>
                  <a:lnTo>
                    <a:pt x="4781" y="342"/>
                  </a:lnTo>
                  <a:lnTo>
                    <a:pt x="4784" y="331"/>
                  </a:lnTo>
                  <a:lnTo>
                    <a:pt x="4788" y="319"/>
                  </a:lnTo>
                  <a:lnTo>
                    <a:pt x="4790" y="315"/>
                  </a:lnTo>
                  <a:lnTo>
                    <a:pt x="4792" y="310"/>
                  </a:lnTo>
                  <a:lnTo>
                    <a:pt x="4796" y="306"/>
                  </a:lnTo>
                  <a:lnTo>
                    <a:pt x="4798" y="303"/>
                  </a:lnTo>
                  <a:lnTo>
                    <a:pt x="4807" y="301"/>
                  </a:lnTo>
                  <a:lnTo>
                    <a:pt x="4820" y="300"/>
                  </a:lnTo>
                  <a:lnTo>
                    <a:pt x="4825" y="298"/>
                  </a:lnTo>
                  <a:lnTo>
                    <a:pt x="4830" y="296"/>
                  </a:lnTo>
                  <a:lnTo>
                    <a:pt x="4830" y="294"/>
                  </a:lnTo>
                  <a:lnTo>
                    <a:pt x="4832" y="293"/>
                  </a:lnTo>
                  <a:lnTo>
                    <a:pt x="4830" y="292"/>
                  </a:lnTo>
                  <a:lnTo>
                    <a:pt x="4828" y="291"/>
                  </a:lnTo>
                  <a:lnTo>
                    <a:pt x="4821" y="284"/>
                  </a:lnTo>
                  <a:lnTo>
                    <a:pt x="4816" y="276"/>
                  </a:lnTo>
                  <a:lnTo>
                    <a:pt x="4812" y="269"/>
                  </a:lnTo>
                  <a:lnTo>
                    <a:pt x="4811" y="261"/>
                  </a:lnTo>
                  <a:lnTo>
                    <a:pt x="4811" y="252"/>
                  </a:lnTo>
                  <a:lnTo>
                    <a:pt x="4812" y="244"/>
                  </a:lnTo>
                  <a:lnTo>
                    <a:pt x="4815" y="235"/>
                  </a:lnTo>
                  <a:lnTo>
                    <a:pt x="4819" y="227"/>
                  </a:lnTo>
                  <a:lnTo>
                    <a:pt x="4825" y="219"/>
                  </a:lnTo>
                  <a:lnTo>
                    <a:pt x="4833" y="213"/>
                  </a:lnTo>
                  <a:lnTo>
                    <a:pt x="4836" y="210"/>
                  </a:lnTo>
                  <a:lnTo>
                    <a:pt x="4840" y="206"/>
                  </a:lnTo>
                  <a:lnTo>
                    <a:pt x="4841" y="202"/>
                  </a:lnTo>
                  <a:lnTo>
                    <a:pt x="4843" y="199"/>
                  </a:lnTo>
                  <a:lnTo>
                    <a:pt x="4842" y="180"/>
                  </a:lnTo>
                  <a:lnTo>
                    <a:pt x="4841" y="161"/>
                  </a:lnTo>
                  <a:lnTo>
                    <a:pt x="4853" y="160"/>
                  </a:lnTo>
                  <a:lnTo>
                    <a:pt x="4864" y="158"/>
                  </a:lnTo>
                  <a:lnTo>
                    <a:pt x="4876" y="156"/>
                  </a:lnTo>
                  <a:lnTo>
                    <a:pt x="4887" y="156"/>
                  </a:lnTo>
                  <a:lnTo>
                    <a:pt x="4894" y="157"/>
                  </a:lnTo>
                  <a:lnTo>
                    <a:pt x="4898" y="160"/>
                  </a:lnTo>
                  <a:lnTo>
                    <a:pt x="4899" y="164"/>
                  </a:lnTo>
                  <a:lnTo>
                    <a:pt x="4900" y="167"/>
                  </a:lnTo>
                  <a:lnTo>
                    <a:pt x="4902" y="171"/>
                  </a:lnTo>
                  <a:lnTo>
                    <a:pt x="4902" y="177"/>
                  </a:lnTo>
                  <a:lnTo>
                    <a:pt x="4903" y="182"/>
                  </a:lnTo>
                  <a:lnTo>
                    <a:pt x="4906" y="186"/>
                  </a:lnTo>
                  <a:lnTo>
                    <a:pt x="4910" y="188"/>
                  </a:lnTo>
                  <a:lnTo>
                    <a:pt x="4912" y="189"/>
                  </a:lnTo>
                  <a:lnTo>
                    <a:pt x="4916" y="191"/>
                  </a:lnTo>
                  <a:lnTo>
                    <a:pt x="4919" y="189"/>
                  </a:lnTo>
                  <a:lnTo>
                    <a:pt x="4926" y="188"/>
                  </a:lnTo>
                  <a:lnTo>
                    <a:pt x="4934" y="184"/>
                  </a:lnTo>
                  <a:lnTo>
                    <a:pt x="4942" y="182"/>
                  </a:lnTo>
                  <a:lnTo>
                    <a:pt x="4951" y="180"/>
                  </a:lnTo>
                  <a:lnTo>
                    <a:pt x="4956" y="180"/>
                  </a:lnTo>
                  <a:lnTo>
                    <a:pt x="4960" y="182"/>
                  </a:lnTo>
                  <a:lnTo>
                    <a:pt x="4967" y="184"/>
                  </a:lnTo>
                  <a:lnTo>
                    <a:pt x="4972" y="188"/>
                  </a:lnTo>
                  <a:lnTo>
                    <a:pt x="4978" y="192"/>
                  </a:lnTo>
                  <a:lnTo>
                    <a:pt x="4986" y="193"/>
                  </a:lnTo>
                  <a:lnTo>
                    <a:pt x="4994" y="195"/>
                  </a:lnTo>
                  <a:lnTo>
                    <a:pt x="5000" y="195"/>
                  </a:lnTo>
                  <a:lnTo>
                    <a:pt x="5008" y="195"/>
                  </a:lnTo>
                  <a:lnTo>
                    <a:pt x="5016" y="196"/>
                  </a:lnTo>
                  <a:lnTo>
                    <a:pt x="5024" y="200"/>
                  </a:lnTo>
                  <a:lnTo>
                    <a:pt x="5031" y="206"/>
                  </a:lnTo>
                  <a:lnTo>
                    <a:pt x="5046" y="221"/>
                  </a:lnTo>
                  <a:lnTo>
                    <a:pt x="5055" y="230"/>
                  </a:lnTo>
                  <a:lnTo>
                    <a:pt x="5060" y="235"/>
                  </a:lnTo>
                  <a:lnTo>
                    <a:pt x="5066" y="237"/>
                  </a:lnTo>
                  <a:lnTo>
                    <a:pt x="5074" y="237"/>
                  </a:lnTo>
                  <a:lnTo>
                    <a:pt x="5086" y="239"/>
                  </a:lnTo>
                  <a:lnTo>
                    <a:pt x="5103" y="241"/>
                  </a:lnTo>
                  <a:lnTo>
                    <a:pt x="5128" y="246"/>
                  </a:lnTo>
                  <a:lnTo>
                    <a:pt x="5192" y="265"/>
                  </a:lnTo>
                  <a:lnTo>
                    <a:pt x="5195" y="272"/>
                  </a:lnTo>
                  <a:lnTo>
                    <a:pt x="5200" y="289"/>
                  </a:lnTo>
                  <a:lnTo>
                    <a:pt x="5201" y="298"/>
                  </a:lnTo>
                  <a:lnTo>
                    <a:pt x="5202" y="306"/>
                  </a:lnTo>
                  <a:lnTo>
                    <a:pt x="5202" y="313"/>
                  </a:lnTo>
                  <a:lnTo>
                    <a:pt x="5201" y="315"/>
                  </a:lnTo>
                  <a:lnTo>
                    <a:pt x="5171" y="333"/>
                  </a:lnTo>
                  <a:lnTo>
                    <a:pt x="5153" y="348"/>
                  </a:lnTo>
                  <a:lnTo>
                    <a:pt x="5145" y="354"/>
                  </a:lnTo>
                  <a:lnTo>
                    <a:pt x="5139" y="364"/>
                  </a:lnTo>
                  <a:lnTo>
                    <a:pt x="5131" y="376"/>
                  </a:lnTo>
                  <a:lnTo>
                    <a:pt x="5121" y="393"/>
                  </a:lnTo>
                  <a:lnTo>
                    <a:pt x="5113" y="403"/>
                  </a:lnTo>
                  <a:lnTo>
                    <a:pt x="5105" y="412"/>
                  </a:lnTo>
                  <a:lnTo>
                    <a:pt x="5096" y="420"/>
                  </a:lnTo>
                  <a:lnTo>
                    <a:pt x="5086" y="427"/>
                  </a:lnTo>
                  <a:lnTo>
                    <a:pt x="5074" y="432"/>
                  </a:lnTo>
                  <a:lnTo>
                    <a:pt x="5062" y="437"/>
                  </a:lnTo>
                  <a:lnTo>
                    <a:pt x="5049" y="439"/>
                  </a:lnTo>
                  <a:lnTo>
                    <a:pt x="5036" y="443"/>
                  </a:lnTo>
                  <a:lnTo>
                    <a:pt x="5011" y="447"/>
                  </a:lnTo>
                  <a:lnTo>
                    <a:pt x="4983" y="449"/>
                  </a:lnTo>
                  <a:lnTo>
                    <a:pt x="4957" y="449"/>
                  </a:lnTo>
                  <a:lnTo>
                    <a:pt x="4934" y="449"/>
                  </a:lnTo>
                  <a:lnTo>
                    <a:pt x="4922" y="449"/>
                  </a:lnTo>
                  <a:lnTo>
                    <a:pt x="4911" y="447"/>
                  </a:lnTo>
                  <a:lnTo>
                    <a:pt x="4900" y="446"/>
                  </a:lnTo>
                  <a:lnTo>
                    <a:pt x="4889" y="445"/>
                  </a:lnTo>
                  <a:lnTo>
                    <a:pt x="4875" y="443"/>
                  </a:lnTo>
                  <a:lnTo>
                    <a:pt x="4863" y="443"/>
                  </a:lnTo>
                  <a:lnTo>
                    <a:pt x="4855" y="445"/>
                  </a:lnTo>
                  <a:lnTo>
                    <a:pt x="4850" y="446"/>
                  </a:lnTo>
                  <a:lnTo>
                    <a:pt x="4850" y="447"/>
                  </a:lnTo>
                  <a:lnTo>
                    <a:pt x="4850" y="450"/>
                  </a:lnTo>
                  <a:lnTo>
                    <a:pt x="4853" y="452"/>
                  </a:lnTo>
                  <a:lnTo>
                    <a:pt x="4855" y="455"/>
                  </a:lnTo>
                  <a:lnTo>
                    <a:pt x="4864" y="463"/>
                  </a:lnTo>
                  <a:lnTo>
                    <a:pt x="4880" y="472"/>
                  </a:lnTo>
                  <a:lnTo>
                    <a:pt x="4890" y="478"/>
                  </a:lnTo>
                  <a:lnTo>
                    <a:pt x="4900" y="484"/>
                  </a:lnTo>
                  <a:lnTo>
                    <a:pt x="4908" y="487"/>
                  </a:lnTo>
                  <a:lnTo>
                    <a:pt x="4917" y="490"/>
                  </a:lnTo>
                  <a:lnTo>
                    <a:pt x="4934" y="494"/>
                  </a:lnTo>
                  <a:lnTo>
                    <a:pt x="4959" y="499"/>
                  </a:lnTo>
                  <a:lnTo>
                    <a:pt x="4977" y="502"/>
                  </a:lnTo>
                  <a:lnTo>
                    <a:pt x="4985" y="503"/>
                  </a:lnTo>
                  <a:lnTo>
                    <a:pt x="4985" y="504"/>
                  </a:lnTo>
                  <a:lnTo>
                    <a:pt x="4983" y="508"/>
                  </a:lnTo>
                  <a:lnTo>
                    <a:pt x="4978" y="513"/>
                  </a:lnTo>
                  <a:lnTo>
                    <a:pt x="4972" y="522"/>
                  </a:lnTo>
                  <a:lnTo>
                    <a:pt x="4965" y="531"/>
                  </a:lnTo>
                  <a:lnTo>
                    <a:pt x="4954" y="547"/>
                  </a:lnTo>
                  <a:lnTo>
                    <a:pt x="4950" y="555"/>
                  </a:lnTo>
                  <a:lnTo>
                    <a:pt x="4947" y="561"/>
                  </a:lnTo>
                  <a:lnTo>
                    <a:pt x="4947" y="564"/>
                  </a:lnTo>
                  <a:lnTo>
                    <a:pt x="4948" y="565"/>
                  </a:lnTo>
                  <a:lnTo>
                    <a:pt x="4951" y="566"/>
                  </a:lnTo>
                  <a:lnTo>
                    <a:pt x="4954" y="566"/>
                  </a:lnTo>
                  <a:lnTo>
                    <a:pt x="4965" y="563"/>
                  </a:lnTo>
                  <a:lnTo>
                    <a:pt x="4979" y="555"/>
                  </a:lnTo>
                  <a:lnTo>
                    <a:pt x="4987" y="551"/>
                  </a:lnTo>
                  <a:lnTo>
                    <a:pt x="4995" y="546"/>
                  </a:lnTo>
                  <a:lnTo>
                    <a:pt x="5004" y="543"/>
                  </a:lnTo>
                  <a:lnTo>
                    <a:pt x="5012" y="541"/>
                  </a:lnTo>
                  <a:lnTo>
                    <a:pt x="5020" y="541"/>
                  </a:lnTo>
                  <a:lnTo>
                    <a:pt x="5026" y="542"/>
                  </a:lnTo>
                  <a:lnTo>
                    <a:pt x="5030" y="543"/>
                  </a:lnTo>
                  <a:lnTo>
                    <a:pt x="5034" y="547"/>
                  </a:lnTo>
                  <a:lnTo>
                    <a:pt x="5035" y="551"/>
                  </a:lnTo>
                  <a:lnTo>
                    <a:pt x="5035" y="556"/>
                  </a:lnTo>
                  <a:lnTo>
                    <a:pt x="5035" y="563"/>
                  </a:lnTo>
                  <a:lnTo>
                    <a:pt x="5034" y="569"/>
                  </a:lnTo>
                  <a:lnTo>
                    <a:pt x="5024" y="595"/>
                  </a:lnTo>
                  <a:lnTo>
                    <a:pt x="5016" y="613"/>
                  </a:lnTo>
                  <a:lnTo>
                    <a:pt x="5009" y="633"/>
                  </a:lnTo>
                  <a:lnTo>
                    <a:pt x="5007" y="644"/>
                  </a:lnTo>
                  <a:lnTo>
                    <a:pt x="5007" y="648"/>
                  </a:lnTo>
                  <a:lnTo>
                    <a:pt x="5007" y="649"/>
                  </a:lnTo>
                  <a:lnTo>
                    <a:pt x="5008" y="651"/>
                  </a:lnTo>
                  <a:lnTo>
                    <a:pt x="5009" y="649"/>
                  </a:lnTo>
                  <a:lnTo>
                    <a:pt x="5016" y="647"/>
                  </a:lnTo>
                  <a:lnTo>
                    <a:pt x="5025" y="640"/>
                  </a:lnTo>
                  <a:lnTo>
                    <a:pt x="5036" y="635"/>
                  </a:lnTo>
                  <a:lnTo>
                    <a:pt x="5052" y="629"/>
                  </a:lnTo>
                  <a:lnTo>
                    <a:pt x="5056" y="629"/>
                  </a:lnTo>
                  <a:lnTo>
                    <a:pt x="5060" y="629"/>
                  </a:lnTo>
                  <a:lnTo>
                    <a:pt x="5065" y="629"/>
                  </a:lnTo>
                  <a:lnTo>
                    <a:pt x="5069" y="630"/>
                  </a:lnTo>
                  <a:lnTo>
                    <a:pt x="5078" y="634"/>
                  </a:lnTo>
                  <a:lnTo>
                    <a:pt x="5086" y="639"/>
                  </a:lnTo>
                  <a:lnTo>
                    <a:pt x="5095" y="643"/>
                  </a:lnTo>
                  <a:lnTo>
                    <a:pt x="5105" y="648"/>
                  </a:lnTo>
                  <a:lnTo>
                    <a:pt x="5110" y="649"/>
                  </a:lnTo>
                  <a:lnTo>
                    <a:pt x="5116" y="649"/>
                  </a:lnTo>
                  <a:lnTo>
                    <a:pt x="5121" y="651"/>
                  </a:lnTo>
                  <a:lnTo>
                    <a:pt x="5126" y="649"/>
                  </a:lnTo>
                  <a:lnTo>
                    <a:pt x="5135" y="647"/>
                  </a:lnTo>
                  <a:lnTo>
                    <a:pt x="5141" y="643"/>
                  </a:lnTo>
                  <a:lnTo>
                    <a:pt x="5144" y="638"/>
                  </a:lnTo>
                  <a:lnTo>
                    <a:pt x="5145" y="633"/>
                  </a:lnTo>
                  <a:lnTo>
                    <a:pt x="5144" y="626"/>
                  </a:lnTo>
                  <a:lnTo>
                    <a:pt x="5143" y="618"/>
                  </a:lnTo>
                  <a:lnTo>
                    <a:pt x="5139" y="610"/>
                  </a:lnTo>
                  <a:lnTo>
                    <a:pt x="5135" y="601"/>
                  </a:lnTo>
                  <a:lnTo>
                    <a:pt x="5128" y="586"/>
                  </a:lnTo>
                  <a:lnTo>
                    <a:pt x="5123" y="570"/>
                  </a:lnTo>
                  <a:lnTo>
                    <a:pt x="5123" y="565"/>
                  </a:lnTo>
                  <a:lnTo>
                    <a:pt x="5125" y="559"/>
                  </a:lnTo>
                  <a:lnTo>
                    <a:pt x="5126" y="557"/>
                  </a:lnTo>
                  <a:lnTo>
                    <a:pt x="5128" y="555"/>
                  </a:lnTo>
                  <a:lnTo>
                    <a:pt x="5131" y="553"/>
                  </a:lnTo>
                  <a:lnTo>
                    <a:pt x="5135" y="552"/>
                  </a:lnTo>
                  <a:lnTo>
                    <a:pt x="5145" y="550"/>
                  </a:lnTo>
                  <a:lnTo>
                    <a:pt x="5153" y="550"/>
                  </a:lnTo>
                  <a:lnTo>
                    <a:pt x="5160" y="551"/>
                  </a:lnTo>
                  <a:lnTo>
                    <a:pt x="5163" y="553"/>
                  </a:lnTo>
                  <a:lnTo>
                    <a:pt x="5166" y="557"/>
                  </a:lnTo>
                  <a:lnTo>
                    <a:pt x="5167" y="563"/>
                  </a:lnTo>
                  <a:lnTo>
                    <a:pt x="5169" y="568"/>
                  </a:lnTo>
                  <a:lnTo>
                    <a:pt x="5169" y="574"/>
                  </a:lnTo>
                  <a:lnTo>
                    <a:pt x="5169" y="588"/>
                  </a:lnTo>
                  <a:lnTo>
                    <a:pt x="5169" y="604"/>
                  </a:lnTo>
                  <a:lnTo>
                    <a:pt x="5171" y="610"/>
                  </a:lnTo>
                  <a:lnTo>
                    <a:pt x="5174" y="616"/>
                  </a:lnTo>
                  <a:lnTo>
                    <a:pt x="5178" y="621"/>
                  </a:lnTo>
                  <a:lnTo>
                    <a:pt x="5184" y="626"/>
                  </a:lnTo>
                  <a:lnTo>
                    <a:pt x="5188" y="627"/>
                  </a:lnTo>
                  <a:lnTo>
                    <a:pt x="5191" y="626"/>
                  </a:lnTo>
                  <a:lnTo>
                    <a:pt x="5193" y="625"/>
                  </a:lnTo>
                  <a:lnTo>
                    <a:pt x="5196" y="621"/>
                  </a:lnTo>
                  <a:lnTo>
                    <a:pt x="5197" y="612"/>
                  </a:lnTo>
                  <a:lnTo>
                    <a:pt x="5200" y="600"/>
                  </a:lnTo>
                  <a:lnTo>
                    <a:pt x="5201" y="587"/>
                  </a:lnTo>
                  <a:lnTo>
                    <a:pt x="5204" y="576"/>
                  </a:lnTo>
                  <a:lnTo>
                    <a:pt x="5205" y="572"/>
                  </a:lnTo>
                  <a:lnTo>
                    <a:pt x="5207" y="568"/>
                  </a:lnTo>
                  <a:lnTo>
                    <a:pt x="5211" y="565"/>
                  </a:lnTo>
                  <a:lnTo>
                    <a:pt x="5215" y="564"/>
                  </a:lnTo>
                  <a:lnTo>
                    <a:pt x="5226" y="563"/>
                  </a:lnTo>
                  <a:lnTo>
                    <a:pt x="5239" y="561"/>
                  </a:lnTo>
                  <a:lnTo>
                    <a:pt x="5231" y="644"/>
                  </a:lnTo>
                  <a:lnTo>
                    <a:pt x="5185" y="697"/>
                  </a:lnTo>
                  <a:lnTo>
                    <a:pt x="5173" y="710"/>
                  </a:lnTo>
                  <a:lnTo>
                    <a:pt x="5165" y="718"/>
                  </a:lnTo>
                  <a:lnTo>
                    <a:pt x="5160" y="727"/>
                  </a:lnTo>
                  <a:lnTo>
                    <a:pt x="5156" y="744"/>
                  </a:lnTo>
                  <a:lnTo>
                    <a:pt x="5153" y="750"/>
                  </a:lnTo>
                  <a:lnTo>
                    <a:pt x="5149" y="756"/>
                  </a:lnTo>
                  <a:lnTo>
                    <a:pt x="5145" y="762"/>
                  </a:lnTo>
                  <a:lnTo>
                    <a:pt x="5141" y="767"/>
                  </a:lnTo>
                  <a:lnTo>
                    <a:pt x="5138" y="772"/>
                  </a:lnTo>
                  <a:lnTo>
                    <a:pt x="5134" y="778"/>
                  </a:lnTo>
                  <a:lnTo>
                    <a:pt x="5131" y="784"/>
                  </a:lnTo>
                  <a:lnTo>
                    <a:pt x="5130" y="791"/>
                  </a:lnTo>
                  <a:lnTo>
                    <a:pt x="5130" y="810"/>
                  </a:lnTo>
                  <a:lnTo>
                    <a:pt x="5128" y="826"/>
                  </a:lnTo>
                  <a:lnTo>
                    <a:pt x="5126" y="841"/>
                  </a:lnTo>
                  <a:lnTo>
                    <a:pt x="5122" y="854"/>
                  </a:lnTo>
                  <a:lnTo>
                    <a:pt x="5119" y="859"/>
                  </a:lnTo>
                  <a:lnTo>
                    <a:pt x="5116" y="866"/>
                  </a:lnTo>
                  <a:lnTo>
                    <a:pt x="5112" y="871"/>
                  </a:lnTo>
                  <a:lnTo>
                    <a:pt x="5105" y="876"/>
                  </a:lnTo>
                  <a:lnTo>
                    <a:pt x="5100" y="881"/>
                  </a:lnTo>
                  <a:lnTo>
                    <a:pt x="5092" y="885"/>
                  </a:lnTo>
                  <a:lnTo>
                    <a:pt x="5083" y="890"/>
                  </a:lnTo>
                  <a:lnTo>
                    <a:pt x="5073" y="895"/>
                  </a:lnTo>
                  <a:lnTo>
                    <a:pt x="5059" y="898"/>
                  </a:lnTo>
                  <a:lnTo>
                    <a:pt x="5040" y="899"/>
                  </a:lnTo>
                  <a:lnTo>
                    <a:pt x="5033" y="902"/>
                  </a:lnTo>
                  <a:lnTo>
                    <a:pt x="5025" y="903"/>
                  </a:lnTo>
                  <a:lnTo>
                    <a:pt x="5022" y="906"/>
                  </a:lnTo>
                  <a:lnTo>
                    <a:pt x="5020" y="908"/>
                  </a:lnTo>
                  <a:lnTo>
                    <a:pt x="5017" y="911"/>
                  </a:lnTo>
                  <a:lnTo>
                    <a:pt x="5016" y="914"/>
                  </a:lnTo>
                  <a:lnTo>
                    <a:pt x="5013" y="923"/>
                  </a:lnTo>
                  <a:lnTo>
                    <a:pt x="5011" y="929"/>
                  </a:lnTo>
                  <a:lnTo>
                    <a:pt x="5007" y="934"/>
                  </a:lnTo>
                  <a:lnTo>
                    <a:pt x="5003" y="938"/>
                  </a:lnTo>
                  <a:lnTo>
                    <a:pt x="4995" y="945"/>
                  </a:lnTo>
                  <a:lnTo>
                    <a:pt x="4987" y="949"/>
                  </a:lnTo>
                  <a:lnTo>
                    <a:pt x="4977" y="952"/>
                  </a:lnTo>
                  <a:lnTo>
                    <a:pt x="4968" y="956"/>
                  </a:lnTo>
                  <a:lnTo>
                    <a:pt x="4963" y="959"/>
                  </a:lnTo>
                  <a:lnTo>
                    <a:pt x="4957" y="963"/>
                  </a:lnTo>
                  <a:lnTo>
                    <a:pt x="4952" y="967"/>
                  </a:lnTo>
                  <a:lnTo>
                    <a:pt x="4947" y="972"/>
                  </a:lnTo>
                  <a:lnTo>
                    <a:pt x="4939" y="980"/>
                  </a:lnTo>
                  <a:lnTo>
                    <a:pt x="4932" y="986"/>
                  </a:lnTo>
                  <a:lnTo>
                    <a:pt x="4922" y="991"/>
                  </a:lnTo>
                  <a:lnTo>
                    <a:pt x="4913" y="997"/>
                  </a:lnTo>
                  <a:lnTo>
                    <a:pt x="4903" y="1000"/>
                  </a:lnTo>
                  <a:lnTo>
                    <a:pt x="4894" y="1004"/>
                  </a:lnTo>
                  <a:lnTo>
                    <a:pt x="4884" y="1007"/>
                  </a:lnTo>
                  <a:lnTo>
                    <a:pt x="4873" y="1008"/>
                  </a:lnTo>
                  <a:lnTo>
                    <a:pt x="4875" y="993"/>
                  </a:lnTo>
                  <a:lnTo>
                    <a:pt x="4876" y="978"/>
                  </a:lnTo>
                  <a:lnTo>
                    <a:pt x="4877" y="963"/>
                  </a:lnTo>
                  <a:lnTo>
                    <a:pt x="4881" y="949"/>
                  </a:lnTo>
                  <a:lnTo>
                    <a:pt x="4882" y="937"/>
                  </a:lnTo>
                  <a:lnTo>
                    <a:pt x="4884" y="925"/>
                  </a:lnTo>
                  <a:lnTo>
                    <a:pt x="4885" y="914"/>
                  </a:lnTo>
                  <a:lnTo>
                    <a:pt x="4885" y="902"/>
                  </a:lnTo>
                  <a:lnTo>
                    <a:pt x="4887" y="892"/>
                  </a:lnTo>
                  <a:lnTo>
                    <a:pt x="4890" y="883"/>
                  </a:lnTo>
                  <a:lnTo>
                    <a:pt x="4891" y="872"/>
                  </a:lnTo>
                  <a:lnTo>
                    <a:pt x="4893" y="861"/>
                  </a:lnTo>
                  <a:lnTo>
                    <a:pt x="4891" y="845"/>
                  </a:lnTo>
                  <a:lnTo>
                    <a:pt x="4890" y="829"/>
                  </a:lnTo>
                  <a:lnTo>
                    <a:pt x="4889" y="814"/>
                  </a:lnTo>
                  <a:lnTo>
                    <a:pt x="4887" y="798"/>
                  </a:lnTo>
                  <a:lnTo>
                    <a:pt x="4887" y="758"/>
                  </a:lnTo>
                  <a:lnTo>
                    <a:pt x="4885" y="714"/>
                  </a:lnTo>
                  <a:lnTo>
                    <a:pt x="4882" y="692"/>
                  </a:lnTo>
                  <a:lnTo>
                    <a:pt x="4880" y="671"/>
                  </a:lnTo>
                  <a:lnTo>
                    <a:pt x="4875" y="651"/>
                  </a:lnTo>
                  <a:lnTo>
                    <a:pt x="4868" y="633"/>
                  </a:lnTo>
                  <a:lnTo>
                    <a:pt x="4863" y="625"/>
                  </a:lnTo>
                  <a:lnTo>
                    <a:pt x="4858" y="617"/>
                  </a:lnTo>
                  <a:lnTo>
                    <a:pt x="4850" y="610"/>
                  </a:lnTo>
                  <a:lnTo>
                    <a:pt x="4842" y="604"/>
                  </a:lnTo>
                  <a:lnTo>
                    <a:pt x="4824" y="595"/>
                  </a:lnTo>
                  <a:lnTo>
                    <a:pt x="4803" y="586"/>
                  </a:lnTo>
                  <a:lnTo>
                    <a:pt x="4781" y="579"/>
                  </a:lnTo>
                  <a:lnTo>
                    <a:pt x="4759" y="573"/>
                  </a:lnTo>
                  <a:lnTo>
                    <a:pt x="4740" y="565"/>
                  </a:lnTo>
                  <a:lnTo>
                    <a:pt x="4722" y="557"/>
                  </a:lnTo>
                  <a:lnTo>
                    <a:pt x="4707" y="547"/>
                  </a:lnTo>
                  <a:lnTo>
                    <a:pt x="4691" y="534"/>
                  </a:lnTo>
                  <a:lnTo>
                    <a:pt x="4683" y="528"/>
                  </a:lnTo>
                  <a:lnTo>
                    <a:pt x="4674" y="524"/>
                  </a:lnTo>
                  <a:lnTo>
                    <a:pt x="4667" y="520"/>
                  </a:lnTo>
                  <a:lnTo>
                    <a:pt x="4661" y="519"/>
                  </a:lnTo>
                  <a:lnTo>
                    <a:pt x="4653" y="520"/>
                  </a:lnTo>
                  <a:lnTo>
                    <a:pt x="4648" y="521"/>
                  </a:lnTo>
                  <a:lnTo>
                    <a:pt x="4643" y="524"/>
                  </a:lnTo>
                  <a:lnTo>
                    <a:pt x="4639" y="528"/>
                  </a:lnTo>
                  <a:lnTo>
                    <a:pt x="4635" y="535"/>
                  </a:lnTo>
                  <a:lnTo>
                    <a:pt x="4632" y="546"/>
                  </a:lnTo>
                  <a:lnTo>
                    <a:pt x="4631" y="556"/>
                  </a:lnTo>
                  <a:lnTo>
                    <a:pt x="4628" y="566"/>
                  </a:lnTo>
                  <a:lnTo>
                    <a:pt x="4627" y="570"/>
                  </a:lnTo>
                  <a:lnTo>
                    <a:pt x="4625" y="576"/>
                  </a:lnTo>
                  <a:lnTo>
                    <a:pt x="4622" y="578"/>
                  </a:lnTo>
                  <a:lnTo>
                    <a:pt x="4617" y="582"/>
                  </a:lnTo>
                  <a:lnTo>
                    <a:pt x="4612" y="585"/>
                  </a:lnTo>
                  <a:lnTo>
                    <a:pt x="4605" y="586"/>
                  </a:lnTo>
                  <a:lnTo>
                    <a:pt x="4600" y="586"/>
                  </a:lnTo>
                  <a:lnTo>
                    <a:pt x="4593" y="586"/>
                  </a:lnTo>
                  <a:lnTo>
                    <a:pt x="4580" y="586"/>
                  </a:lnTo>
                  <a:lnTo>
                    <a:pt x="4569" y="587"/>
                  </a:lnTo>
                  <a:lnTo>
                    <a:pt x="4558" y="592"/>
                  </a:lnTo>
                  <a:lnTo>
                    <a:pt x="4551" y="599"/>
                  </a:lnTo>
                  <a:lnTo>
                    <a:pt x="4544" y="605"/>
                  </a:lnTo>
                  <a:lnTo>
                    <a:pt x="4538" y="613"/>
                  </a:lnTo>
                  <a:lnTo>
                    <a:pt x="4529" y="631"/>
                  </a:lnTo>
                  <a:lnTo>
                    <a:pt x="4517" y="649"/>
                  </a:lnTo>
                  <a:lnTo>
                    <a:pt x="4513" y="660"/>
                  </a:lnTo>
                  <a:lnTo>
                    <a:pt x="4505" y="673"/>
                  </a:lnTo>
                  <a:lnTo>
                    <a:pt x="4498" y="684"/>
                  </a:lnTo>
                  <a:lnTo>
                    <a:pt x="4490" y="697"/>
                  </a:lnTo>
                  <a:lnTo>
                    <a:pt x="4482" y="709"/>
                  </a:lnTo>
                  <a:lnTo>
                    <a:pt x="4477" y="721"/>
                  </a:lnTo>
                  <a:lnTo>
                    <a:pt x="4476" y="727"/>
                  </a:lnTo>
                  <a:lnTo>
                    <a:pt x="4474" y="732"/>
                  </a:lnTo>
                  <a:lnTo>
                    <a:pt x="4476" y="737"/>
                  </a:lnTo>
                  <a:lnTo>
                    <a:pt x="4477" y="744"/>
                  </a:lnTo>
                  <a:lnTo>
                    <a:pt x="4482" y="752"/>
                  </a:lnTo>
                  <a:lnTo>
                    <a:pt x="4485" y="761"/>
                  </a:lnTo>
                  <a:lnTo>
                    <a:pt x="4486" y="769"/>
                  </a:lnTo>
                  <a:lnTo>
                    <a:pt x="4487" y="776"/>
                  </a:lnTo>
                  <a:lnTo>
                    <a:pt x="4488" y="792"/>
                  </a:lnTo>
                  <a:lnTo>
                    <a:pt x="4488" y="811"/>
                  </a:lnTo>
                  <a:lnTo>
                    <a:pt x="4490" y="835"/>
                  </a:lnTo>
                  <a:lnTo>
                    <a:pt x="4492" y="861"/>
                  </a:lnTo>
                  <a:lnTo>
                    <a:pt x="4494" y="886"/>
                  </a:lnTo>
                  <a:lnTo>
                    <a:pt x="4495" y="914"/>
                  </a:lnTo>
                  <a:lnTo>
                    <a:pt x="4494" y="941"/>
                  </a:lnTo>
                  <a:lnTo>
                    <a:pt x="4492" y="967"/>
                  </a:lnTo>
                  <a:lnTo>
                    <a:pt x="4491" y="978"/>
                  </a:lnTo>
                  <a:lnTo>
                    <a:pt x="4490" y="991"/>
                  </a:lnTo>
                  <a:lnTo>
                    <a:pt x="4486" y="1003"/>
                  </a:lnTo>
                  <a:lnTo>
                    <a:pt x="4483" y="1015"/>
                  </a:lnTo>
                  <a:lnTo>
                    <a:pt x="4481" y="1021"/>
                  </a:lnTo>
                  <a:lnTo>
                    <a:pt x="4477" y="1028"/>
                  </a:lnTo>
                  <a:lnTo>
                    <a:pt x="4473" y="1033"/>
                  </a:lnTo>
                  <a:lnTo>
                    <a:pt x="4468" y="1038"/>
                  </a:lnTo>
                  <a:lnTo>
                    <a:pt x="4457" y="1047"/>
                  </a:lnTo>
                  <a:lnTo>
                    <a:pt x="4446" y="1056"/>
                  </a:lnTo>
                  <a:lnTo>
                    <a:pt x="4435" y="1065"/>
                  </a:lnTo>
                  <a:lnTo>
                    <a:pt x="4426" y="1076"/>
                  </a:lnTo>
                  <a:lnTo>
                    <a:pt x="4422" y="1081"/>
                  </a:lnTo>
                  <a:lnTo>
                    <a:pt x="4420" y="1087"/>
                  </a:lnTo>
                  <a:lnTo>
                    <a:pt x="4417" y="1094"/>
                  </a:lnTo>
                  <a:lnTo>
                    <a:pt x="4416" y="1103"/>
                  </a:lnTo>
                  <a:lnTo>
                    <a:pt x="4415" y="1114"/>
                  </a:lnTo>
                  <a:lnTo>
                    <a:pt x="4412" y="1126"/>
                  </a:lnTo>
                  <a:lnTo>
                    <a:pt x="4408" y="1135"/>
                  </a:lnTo>
                  <a:lnTo>
                    <a:pt x="4404" y="1144"/>
                  </a:lnTo>
                  <a:lnTo>
                    <a:pt x="4399" y="1153"/>
                  </a:lnTo>
                  <a:lnTo>
                    <a:pt x="4393" y="1160"/>
                  </a:lnTo>
                  <a:lnTo>
                    <a:pt x="4386" y="1166"/>
                  </a:lnTo>
                  <a:lnTo>
                    <a:pt x="4378" y="1173"/>
                  </a:lnTo>
                  <a:lnTo>
                    <a:pt x="4360" y="1182"/>
                  </a:lnTo>
                  <a:lnTo>
                    <a:pt x="4342" y="1190"/>
                  </a:lnTo>
                  <a:lnTo>
                    <a:pt x="4321" y="1196"/>
                  </a:lnTo>
                  <a:lnTo>
                    <a:pt x="4301" y="1201"/>
                  </a:lnTo>
                  <a:lnTo>
                    <a:pt x="4280" y="1196"/>
                  </a:lnTo>
                  <a:lnTo>
                    <a:pt x="4262" y="1191"/>
                  </a:lnTo>
                  <a:lnTo>
                    <a:pt x="4246" y="1184"/>
                  </a:lnTo>
                  <a:lnTo>
                    <a:pt x="4233" y="1178"/>
                  </a:lnTo>
                  <a:lnTo>
                    <a:pt x="4220" y="1169"/>
                  </a:lnTo>
                  <a:lnTo>
                    <a:pt x="4209" y="1157"/>
                  </a:lnTo>
                  <a:lnTo>
                    <a:pt x="4197" y="1144"/>
                  </a:lnTo>
                  <a:lnTo>
                    <a:pt x="4184" y="1127"/>
                  </a:lnTo>
                  <a:lnTo>
                    <a:pt x="4180" y="1122"/>
                  </a:lnTo>
                  <a:lnTo>
                    <a:pt x="4175" y="1120"/>
                  </a:lnTo>
                  <a:lnTo>
                    <a:pt x="4168" y="1118"/>
                  </a:lnTo>
                  <a:lnTo>
                    <a:pt x="4162" y="1118"/>
                  </a:lnTo>
                  <a:lnTo>
                    <a:pt x="4156" y="1121"/>
                  </a:lnTo>
                  <a:lnTo>
                    <a:pt x="4148" y="1123"/>
                  </a:lnTo>
                  <a:lnTo>
                    <a:pt x="4140" y="1127"/>
                  </a:lnTo>
                  <a:lnTo>
                    <a:pt x="4134" y="1133"/>
                  </a:lnTo>
                  <a:lnTo>
                    <a:pt x="4104" y="1153"/>
                  </a:lnTo>
                  <a:lnTo>
                    <a:pt x="4080" y="1169"/>
                  </a:lnTo>
                  <a:lnTo>
                    <a:pt x="4070" y="1174"/>
                  </a:lnTo>
                  <a:lnTo>
                    <a:pt x="4060" y="1177"/>
                  </a:lnTo>
                  <a:lnTo>
                    <a:pt x="4049" y="1179"/>
                  </a:lnTo>
                  <a:lnTo>
                    <a:pt x="4039" y="1179"/>
                  </a:lnTo>
                  <a:lnTo>
                    <a:pt x="4029" y="1179"/>
                  </a:lnTo>
                  <a:lnTo>
                    <a:pt x="4018" y="1179"/>
                  </a:lnTo>
                  <a:lnTo>
                    <a:pt x="4009" y="1177"/>
                  </a:lnTo>
                  <a:lnTo>
                    <a:pt x="3999" y="1174"/>
                  </a:lnTo>
                  <a:lnTo>
                    <a:pt x="3990" y="1171"/>
                  </a:lnTo>
                  <a:lnTo>
                    <a:pt x="3981" y="1166"/>
                  </a:lnTo>
                  <a:lnTo>
                    <a:pt x="3972" y="1161"/>
                  </a:lnTo>
                  <a:lnTo>
                    <a:pt x="3964" y="1156"/>
                  </a:lnTo>
                  <a:lnTo>
                    <a:pt x="3947" y="1143"/>
                  </a:lnTo>
                  <a:lnTo>
                    <a:pt x="3930" y="1129"/>
                  </a:lnTo>
                  <a:lnTo>
                    <a:pt x="3915" y="1113"/>
                  </a:lnTo>
                  <a:lnTo>
                    <a:pt x="3900" y="1096"/>
                  </a:lnTo>
                  <a:lnTo>
                    <a:pt x="3886" y="1078"/>
                  </a:lnTo>
                  <a:lnTo>
                    <a:pt x="3872" y="1060"/>
                  </a:lnTo>
                  <a:lnTo>
                    <a:pt x="3847" y="1026"/>
                  </a:lnTo>
                  <a:lnTo>
                    <a:pt x="3824" y="997"/>
                  </a:lnTo>
                  <a:lnTo>
                    <a:pt x="3799" y="965"/>
                  </a:lnTo>
                  <a:lnTo>
                    <a:pt x="3759" y="919"/>
                  </a:lnTo>
                  <a:lnTo>
                    <a:pt x="3740" y="897"/>
                  </a:lnTo>
                  <a:lnTo>
                    <a:pt x="3720" y="881"/>
                  </a:lnTo>
                  <a:lnTo>
                    <a:pt x="3712" y="876"/>
                  </a:lnTo>
                  <a:lnTo>
                    <a:pt x="3706" y="873"/>
                  </a:lnTo>
                  <a:lnTo>
                    <a:pt x="3703" y="873"/>
                  </a:lnTo>
                  <a:lnTo>
                    <a:pt x="3701" y="873"/>
                  </a:lnTo>
                  <a:lnTo>
                    <a:pt x="3698" y="875"/>
                  </a:lnTo>
                  <a:lnTo>
                    <a:pt x="3697" y="877"/>
                  </a:lnTo>
                  <a:lnTo>
                    <a:pt x="3689" y="898"/>
                  </a:lnTo>
                  <a:lnTo>
                    <a:pt x="3681" y="925"/>
                  </a:lnTo>
                  <a:lnTo>
                    <a:pt x="3674" y="954"/>
                  </a:lnTo>
                  <a:lnTo>
                    <a:pt x="3670" y="977"/>
                  </a:lnTo>
                  <a:lnTo>
                    <a:pt x="3595" y="997"/>
                  </a:lnTo>
                  <a:lnTo>
                    <a:pt x="3569" y="1017"/>
                  </a:lnTo>
                  <a:lnTo>
                    <a:pt x="3569" y="1025"/>
                  </a:lnTo>
                  <a:lnTo>
                    <a:pt x="3570" y="1032"/>
                  </a:lnTo>
                  <a:lnTo>
                    <a:pt x="3573" y="1038"/>
                  </a:lnTo>
                  <a:lnTo>
                    <a:pt x="3574" y="1046"/>
                  </a:lnTo>
                  <a:lnTo>
                    <a:pt x="3580" y="1057"/>
                  </a:lnTo>
                  <a:lnTo>
                    <a:pt x="3587" y="1070"/>
                  </a:lnTo>
                  <a:lnTo>
                    <a:pt x="3592" y="1082"/>
                  </a:lnTo>
                  <a:lnTo>
                    <a:pt x="3597" y="1095"/>
                  </a:lnTo>
                  <a:lnTo>
                    <a:pt x="3598" y="1101"/>
                  </a:lnTo>
                  <a:lnTo>
                    <a:pt x="3598" y="1108"/>
                  </a:lnTo>
                  <a:lnTo>
                    <a:pt x="3598" y="1116"/>
                  </a:lnTo>
                  <a:lnTo>
                    <a:pt x="3597" y="1123"/>
                  </a:lnTo>
                  <a:lnTo>
                    <a:pt x="3567" y="1254"/>
                  </a:lnTo>
                  <a:lnTo>
                    <a:pt x="3561" y="1282"/>
                  </a:lnTo>
                  <a:lnTo>
                    <a:pt x="3553" y="1302"/>
                  </a:lnTo>
                  <a:lnTo>
                    <a:pt x="3549" y="1311"/>
                  </a:lnTo>
                  <a:lnTo>
                    <a:pt x="3545" y="1318"/>
                  </a:lnTo>
                  <a:lnTo>
                    <a:pt x="3541" y="1324"/>
                  </a:lnTo>
                  <a:lnTo>
                    <a:pt x="3538" y="1329"/>
                  </a:lnTo>
                  <a:lnTo>
                    <a:pt x="3534" y="1333"/>
                  </a:lnTo>
                  <a:lnTo>
                    <a:pt x="3529" y="1336"/>
                  </a:lnTo>
                  <a:lnTo>
                    <a:pt x="3525" y="1339"/>
                  </a:lnTo>
                  <a:lnTo>
                    <a:pt x="3519" y="1340"/>
                  </a:lnTo>
                  <a:lnTo>
                    <a:pt x="3510" y="1340"/>
                  </a:lnTo>
                  <a:lnTo>
                    <a:pt x="3500" y="1337"/>
                  </a:lnTo>
                  <a:lnTo>
                    <a:pt x="3478" y="1327"/>
                  </a:lnTo>
                  <a:lnTo>
                    <a:pt x="3455" y="1311"/>
                  </a:lnTo>
                  <a:lnTo>
                    <a:pt x="3442" y="1304"/>
                  </a:lnTo>
                  <a:lnTo>
                    <a:pt x="3429" y="1297"/>
                  </a:lnTo>
                  <a:lnTo>
                    <a:pt x="3415" y="1291"/>
                  </a:lnTo>
                  <a:lnTo>
                    <a:pt x="3400" y="1287"/>
                  </a:lnTo>
                  <a:lnTo>
                    <a:pt x="3358" y="1276"/>
                  </a:lnTo>
                  <a:lnTo>
                    <a:pt x="3302" y="1265"/>
                  </a:lnTo>
                  <a:lnTo>
                    <a:pt x="3275" y="1259"/>
                  </a:lnTo>
                  <a:lnTo>
                    <a:pt x="3249" y="1258"/>
                  </a:lnTo>
                  <a:lnTo>
                    <a:pt x="3237" y="1259"/>
                  </a:lnTo>
                  <a:lnTo>
                    <a:pt x="3228" y="1261"/>
                  </a:lnTo>
                  <a:lnTo>
                    <a:pt x="3219" y="1263"/>
                  </a:lnTo>
                  <a:lnTo>
                    <a:pt x="3212" y="1267"/>
                  </a:lnTo>
                  <a:lnTo>
                    <a:pt x="3207" y="1271"/>
                  </a:lnTo>
                  <a:lnTo>
                    <a:pt x="3203" y="1276"/>
                  </a:lnTo>
                  <a:lnTo>
                    <a:pt x="3199" y="1282"/>
                  </a:lnTo>
                  <a:lnTo>
                    <a:pt x="3196" y="1288"/>
                  </a:lnTo>
                  <a:lnTo>
                    <a:pt x="3189" y="1304"/>
                  </a:lnTo>
                  <a:lnTo>
                    <a:pt x="3181" y="1320"/>
                  </a:lnTo>
                  <a:lnTo>
                    <a:pt x="3170" y="1359"/>
                  </a:lnTo>
                  <a:lnTo>
                    <a:pt x="3158" y="1402"/>
                  </a:lnTo>
                  <a:lnTo>
                    <a:pt x="3153" y="1421"/>
                  </a:lnTo>
                  <a:lnTo>
                    <a:pt x="3146" y="1441"/>
                  </a:lnTo>
                  <a:lnTo>
                    <a:pt x="3140" y="1459"/>
                  </a:lnTo>
                  <a:lnTo>
                    <a:pt x="3133" y="1475"/>
                  </a:lnTo>
                  <a:lnTo>
                    <a:pt x="3127" y="1487"/>
                  </a:lnTo>
                  <a:lnTo>
                    <a:pt x="3119" y="1498"/>
                  </a:lnTo>
                  <a:lnTo>
                    <a:pt x="3115" y="1500"/>
                  </a:lnTo>
                  <a:lnTo>
                    <a:pt x="3111" y="1503"/>
                  </a:lnTo>
                  <a:lnTo>
                    <a:pt x="3106" y="1504"/>
                  </a:lnTo>
                  <a:lnTo>
                    <a:pt x="3102" y="1506"/>
                  </a:lnTo>
                  <a:lnTo>
                    <a:pt x="3095" y="1504"/>
                  </a:lnTo>
                  <a:lnTo>
                    <a:pt x="3088" y="1502"/>
                  </a:lnTo>
                  <a:lnTo>
                    <a:pt x="3082" y="1499"/>
                  </a:lnTo>
                  <a:lnTo>
                    <a:pt x="3076" y="1495"/>
                  </a:lnTo>
                  <a:lnTo>
                    <a:pt x="3065" y="1487"/>
                  </a:lnTo>
                  <a:lnTo>
                    <a:pt x="3053" y="1478"/>
                  </a:lnTo>
                  <a:lnTo>
                    <a:pt x="3041" y="1469"/>
                  </a:lnTo>
                  <a:lnTo>
                    <a:pt x="3030" y="1464"/>
                  </a:lnTo>
                  <a:lnTo>
                    <a:pt x="3023" y="1462"/>
                  </a:lnTo>
                  <a:lnTo>
                    <a:pt x="3017" y="1462"/>
                  </a:lnTo>
                  <a:lnTo>
                    <a:pt x="3010" y="1462"/>
                  </a:lnTo>
                  <a:lnTo>
                    <a:pt x="3003" y="1464"/>
                  </a:lnTo>
                  <a:lnTo>
                    <a:pt x="2995" y="1467"/>
                  </a:lnTo>
                  <a:lnTo>
                    <a:pt x="2987" y="1472"/>
                  </a:lnTo>
                  <a:lnTo>
                    <a:pt x="2979" y="1478"/>
                  </a:lnTo>
                  <a:lnTo>
                    <a:pt x="2973" y="1486"/>
                  </a:lnTo>
                  <a:lnTo>
                    <a:pt x="2960" y="1503"/>
                  </a:lnTo>
                  <a:lnTo>
                    <a:pt x="2947" y="1521"/>
                  </a:lnTo>
                  <a:lnTo>
                    <a:pt x="2935" y="1541"/>
                  </a:lnTo>
                  <a:lnTo>
                    <a:pt x="2924" y="1559"/>
                  </a:lnTo>
                  <a:lnTo>
                    <a:pt x="2917" y="1568"/>
                  </a:lnTo>
                  <a:lnTo>
                    <a:pt x="2911" y="1574"/>
                  </a:lnTo>
                  <a:lnTo>
                    <a:pt x="2903" y="1581"/>
                  </a:lnTo>
                  <a:lnTo>
                    <a:pt x="2895" y="1586"/>
                  </a:lnTo>
                  <a:lnTo>
                    <a:pt x="2868" y="1614"/>
                  </a:lnTo>
                  <a:lnTo>
                    <a:pt x="2846" y="1638"/>
                  </a:lnTo>
                  <a:lnTo>
                    <a:pt x="2837" y="1649"/>
                  </a:lnTo>
                  <a:lnTo>
                    <a:pt x="2829" y="1661"/>
                  </a:lnTo>
                  <a:lnTo>
                    <a:pt x="2821" y="1673"/>
                  </a:lnTo>
                  <a:lnTo>
                    <a:pt x="2816" y="1683"/>
                  </a:lnTo>
                  <a:lnTo>
                    <a:pt x="2811" y="1695"/>
                  </a:lnTo>
                  <a:lnTo>
                    <a:pt x="2807" y="1708"/>
                  </a:lnTo>
                  <a:lnTo>
                    <a:pt x="2803" y="1721"/>
                  </a:lnTo>
                  <a:lnTo>
                    <a:pt x="2800" y="1735"/>
                  </a:lnTo>
                  <a:lnTo>
                    <a:pt x="2799" y="1750"/>
                  </a:lnTo>
                  <a:lnTo>
                    <a:pt x="2798" y="1767"/>
                  </a:lnTo>
                  <a:lnTo>
                    <a:pt x="2797" y="1785"/>
                  </a:lnTo>
                  <a:lnTo>
                    <a:pt x="2797" y="1805"/>
                  </a:lnTo>
                  <a:lnTo>
                    <a:pt x="2797" y="1822"/>
                  </a:lnTo>
                  <a:lnTo>
                    <a:pt x="2795" y="1839"/>
                  </a:lnTo>
                  <a:lnTo>
                    <a:pt x="2794" y="1854"/>
                  </a:lnTo>
                  <a:lnTo>
                    <a:pt x="2791" y="1870"/>
                  </a:lnTo>
                  <a:lnTo>
                    <a:pt x="2787" y="1884"/>
                  </a:lnTo>
                  <a:lnTo>
                    <a:pt x="2784" y="1898"/>
                  </a:lnTo>
                  <a:lnTo>
                    <a:pt x="2780" y="1912"/>
                  </a:lnTo>
                  <a:lnTo>
                    <a:pt x="2775" y="1927"/>
                  </a:lnTo>
                  <a:lnTo>
                    <a:pt x="2763" y="1953"/>
                  </a:lnTo>
                  <a:lnTo>
                    <a:pt x="2749" y="1980"/>
                  </a:lnTo>
                  <a:lnTo>
                    <a:pt x="2733" y="2007"/>
                  </a:lnTo>
                  <a:lnTo>
                    <a:pt x="2715" y="2034"/>
                  </a:lnTo>
                  <a:lnTo>
                    <a:pt x="2707" y="2045"/>
                  </a:lnTo>
                  <a:lnTo>
                    <a:pt x="2698" y="2052"/>
                  </a:lnTo>
                  <a:lnTo>
                    <a:pt x="2690" y="2060"/>
                  </a:lnTo>
                  <a:lnTo>
                    <a:pt x="2681" y="2068"/>
                  </a:lnTo>
                  <a:lnTo>
                    <a:pt x="2664" y="2079"/>
                  </a:lnTo>
                  <a:lnTo>
                    <a:pt x="2648" y="2091"/>
                  </a:lnTo>
                  <a:lnTo>
                    <a:pt x="2640" y="2096"/>
                  </a:lnTo>
                  <a:lnTo>
                    <a:pt x="2632" y="2103"/>
                  </a:lnTo>
                  <a:lnTo>
                    <a:pt x="2626" y="2111"/>
                  </a:lnTo>
                  <a:lnTo>
                    <a:pt x="2619" y="2120"/>
                  </a:lnTo>
                  <a:lnTo>
                    <a:pt x="2615" y="2129"/>
                  </a:lnTo>
                  <a:lnTo>
                    <a:pt x="2611" y="2140"/>
                  </a:lnTo>
                  <a:lnTo>
                    <a:pt x="2607" y="2153"/>
                  </a:lnTo>
                  <a:lnTo>
                    <a:pt x="2606" y="2169"/>
                  </a:lnTo>
                  <a:lnTo>
                    <a:pt x="2605" y="2186"/>
                  </a:lnTo>
                  <a:lnTo>
                    <a:pt x="2601" y="2200"/>
                  </a:lnTo>
                  <a:lnTo>
                    <a:pt x="2596" y="2212"/>
                  </a:lnTo>
                  <a:lnTo>
                    <a:pt x="2589" y="2222"/>
                  </a:lnTo>
                  <a:lnTo>
                    <a:pt x="2583" y="2231"/>
                  </a:lnTo>
                  <a:lnTo>
                    <a:pt x="2574" y="2238"/>
                  </a:lnTo>
                  <a:lnTo>
                    <a:pt x="2565" y="2244"/>
                  </a:lnTo>
                  <a:lnTo>
                    <a:pt x="2554" y="2249"/>
                  </a:lnTo>
                  <a:lnTo>
                    <a:pt x="2505" y="2265"/>
                  </a:lnTo>
                  <a:lnTo>
                    <a:pt x="2451" y="2280"/>
                  </a:lnTo>
                  <a:lnTo>
                    <a:pt x="2445" y="2306"/>
                  </a:lnTo>
                  <a:lnTo>
                    <a:pt x="2439" y="2331"/>
                  </a:lnTo>
                  <a:lnTo>
                    <a:pt x="2431" y="2355"/>
                  </a:lnTo>
                  <a:lnTo>
                    <a:pt x="2425" y="2380"/>
                  </a:lnTo>
                  <a:lnTo>
                    <a:pt x="2417" y="2403"/>
                  </a:lnTo>
                  <a:lnTo>
                    <a:pt x="2411" y="2429"/>
                  </a:lnTo>
                  <a:lnTo>
                    <a:pt x="2404" y="2454"/>
                  </a:lnTo>
                  <a:lnTo>
                    <a:pt x="2399" y="2478"/>
                  </a:lnTo>
                  <a:lnTo>
                    <a:pt x="2396" y="2501"/>
                  </a:lnTo>
                  <a:lnTo>
                    <a:pt x="2394" y="2521"/>
                  </a:lnTo>
                  <a:lnTo>
                    <a:pt x="2391" y="2542"/>
                  </a:lnTo>
                  <a:lnTo>
                    <a:pt x="2390" y="2563"/>
                  </a:lnTo>
                  <a:lnTo>
                    <a:pt x="2390" y="2605"/>
                  </a:lnTo>
                  <a:lnTo>
                    <a:pt x="2388" y="2648"/>
                  </a:lnTo>
                  <a:lnTo>
                    <a:pt x="2387" y="2669"/>
                  </a:lnTo>
                  <a:lnTo>
                    <a:pt x="2385" y="2690"/>
                  </a:lnTo>
                  <a:lnTo>
                    <a:pt x="2381" y="2710"/>
                  </a:lnTo>
                  <a:lnTo>
                    <a:pt x="2376" y="2730"/>
                  </a:lnTo>
                  <a:lnTo>
                    <a:pt x="2369" y="2748"/>
                  </a:lnTo>
                  <a:lnTo>
                    <a:pt x="2363" y="2767"/>
                  </a:lnTo>
                  <a:lnTo>
                    <a:pt x="2355" y="2785"/>
                  </a:lnTo>
                  <a:lnTo>
                    <a:pt x="2346" y="2804"/>
                  </a:lnTo>
                  <a:lnTo>
                    <a:pt x="2326" y="2839"/>
                  </a:lnTo>
                  <a:lnTo>
                    <a:pt x="2306" y="2874"/>
                  </a:lnTo>
                  <a:lnTo>
                    <a:pt x="2284" y="2909"/>
                  </a:lnTo>
                  <a:lnTo>
                    <a:pt x="2262" y="2944"/>
                  </a:lnTo>
                  <a:lnTo>
                    <a:pt x="2256" y="2956"/>
                  </a:lnTo>
                  <a:lnTo>
                    <a:pt x="2252" y="2971"/>
                  </a:lnTo>
                  <a:lnTo>
                    <a:pt x="2251" y="2985"/>
                  </a:lnTo>
                  <a:lnTo>
                    <a:pt x="2250" y="2999"/>
                  </a:lnTo>
                  <a:lnTo>
                    <a:pt x="2250" y="3015"/>
                  </a:lnTo>
                  <a:lnTo>
                    <a:pt x="2251" y="3030"/>
                  </a:lnTo>
                  <a:lnTo>
                    <a:pt x="2252" y="3046"/>
                  </a:lnTo>
                  <a:lnTo>
                    <a:pt x="2254" y="3061"/>
                  </a:lnTo>
                  <a:lnTo>
                    <a:pt x="2265" y="3125"/>
                  </a:lnTo>
                  <a:lnTo>
                    <a:pt x="2274" y="3184"/>
                  </a:lnTo>
                  <a:lnTo>
                    <a:pt x="2276" y="3197"/>
                  </a:lnTo>
                  <a:lnTo>
                    <a:pt x="2277" y="3210"/>
                  </a:lnTo>
                  <a:lnTo>
                    <a:pt x="2276" y="3222"/>
                  </a:lnTo>
                  <a:lnTo>
                    <a:pt x="2274" y="3234"/>
                  </a:lnTo>
                  <a:lnTo>
                    <a:pt x="2272" y="3244"/>
                  </a:lnTo>
                  <a:lnTo>
                    <a:pt x="2268" y="3253"/>
                  </a:lnTo>
                  <a:lnTo>
                    <a:pt x="2263" y="3262"/>
                  </a:lnTo>
                  <a:lnTo>
                    <a:pt x="2255" y="3269"/>
                  </a:lnTo>
                  <a:lnTo>
                    <a:pt x="2247" y="3274"/>
                  </a:lnTo>
                  <a:lnTo>
                    <a:pt x="2237" y="3279"/>
                  </a:lnTo>
                  <a:lnTo>
                    <a:pt x="2224" y="3282"/>
                  </a:lnTo>
                  <a:lnTo>
                    <a:pt x="2210" y="3283"/>
                  </a:lnTo>
                  <a:lnTo>
                    <a:pt x="2193" y="3283"/>
                  </a:lnTo>
                  <a:lnTo>
                    <a:pt x="2173" y="3280"/>
                  </a:lnTo>
                  <a:lnTo>
                    <a:pt x="2151" y="3276"/>
                  </a:lnTo>
                  <a:lnTo>
                    <a:pt x="2128" y="3271"/>
                  </a:lnTo>
                  <a:lnTo>
                    <a:pt x="2111" y="3267"/>
                  </a:lnTo>
                  <a:lnTo>
                    <a:pt x="2096" y="3266"/>
                  </a:lnTo>
                  <a:lnTo>
                    <a:pt x="2080" y="3266"/>
                  </a:lnTo>
                  <a:lnTo>
                    <a:pt x="2065" y="3267"/>
                  </a:lnTo>
                  <a:lnTo>
                    <a:pt x="2052" y="3270"/>
                  </a:lnTo>
                  <a:lnTo>
                    <a:pt x="2037" y="3275"/>
                  </a:lnTo>
                  <a:lnTo>
                    <a:pt x="2024" y="3280"/>
                  </a:lnTo>
                  <a:lnTo>
                    <a:pt x="2013" y="3288"/>
                  </a:lnTo>
                  <a:lnTo>
                    <a:pt x="2000" y="3296"/>
                  </a:lnTo>
                  <a:lnTo>
                    <a:pt x="1989" y="3305"/>
                  </a:lnTo>
                  <a:lnTo>
                    <a:pt x="1978" y="3315"/>
                  </a:lnTo>
                  <a:lnTo>
                    <a:pt x="1967" y="3327"/>
                  </a:lnTo>
                  <a:lnTo>
                    <a:pt x="1957" y="3339"/>
                  </a:lnTo>
                  <a:lnTo>
                    <a:pt x="1948" y="3352"/>
                  </a:lnTo>
                  <a:lnTo>
                    <a:pt x="1939" y="3366"/>
                  </a:lnTo>
                  <a:lnTo>
                    <a:pt x="1930" y="3379"/>
                  </a:lnTo>
                  <a:lnTo>
                    <a:pt x="1912" y="3409"/>
                  </a:lnTo>
                  <a:lnTo>
                    <a:pt x="1896" y="3440"/>
                  </a:lnTo>
                  <a:lnTo>
                    <a:pt x="1881" y="3471"/>
                  </a:lnTo>
                  <a:lnTo>
                    <a:pt x="1866" y="3502"/>
                  </a:lnTo>
                  <a:lnTo>
                    <a:pt x="1852" y="3532"/>
                  </a:lnTo>
                  <a:lnTo>
                    <a:pt x="1838" y="3561"/>
                  </a:lnTo>
                  <a:lnTo>
                    <a:pt x="1824" y="3587"/>
                  </a:lnTo>
                  <a:lnTo>
                    <a:pt x="1809" y="3612"/>
                  </a:lnTo>
                  <a:lnTo>
                    <a:pt x="1807" y="3630"/>
                  </a:lnTo>
                  <a:lnTo>
                    <a:pt x="1806" y="3647"/>
                  </a:lnTo>
                  <a:lnTo>
                    <a:pt x="1806" y="3665"/>
                  </a:lnTo>
                  <a:lnTo>
                    <a:pt x="1806" y="3682"/>
                  </a:lnTo>
                  <a:lnTo>
                    <a:pt x="1809" y="3717"/>
                  </a:lnTo>
                  <a:lnTo>
                    <a:pt x="1809" y="3752"/>
                  </a:lnTo>
                  <a:lnTo>
                    <a:pt x="1808" y="3782"/>
                  </a:lnTo>
                  <a:lnTo>
                    <a:pt x="1804" y="3813"/>
                  </a:lnTo>
                  <a:lnTo>
                    <a:pt x="1800" y="3843"/>
                  </a:lnTo>
                  <a:lnTo>
                    <a:pt x="1799" y="3872"/>
                  </a:lnTo>
                  <a:lnTo>
                    <a:pt x="1800" y="3901"/>
                  </a:lnTo>
                  <a:lnTo>
                    <a:pt x="1802" y="3928"/>
                  </a:lnTo>
                  <a:lnTo>
                    <a:pt x="1806" y="3957"/>
                  </a:lnTo>
                  <a:lnTo>
                    <a:pt x="1808" y="3984"/>
                  </a:lnTo>
                  <a:lnTo>
                    <a:pt x="1812" y="4011"/>
                  </a:lnTo>
                  <a:lnTo>
                    <a:pt x="1815" y="4039"/>
                  </a:lnTo>
                  <a:lnTo>
                    <a:pt x="1816" y="4067"/>
                  </a:lnTo>
                  <a:lnTo>
                    <a:pt x="1816" y="4093"/>
                  </a:lnTo>
                  <a:lnTo>
                    <a:pt x="1815" y="4102"/>
                  </a:lnTo>
                  <a:lnTo>
                    <a:pt x="1813" y="4111"/>
                  </a:lnTo>
                  <a:lnTo>
                    <a:pt x="1811" y="4120"/>
                  </a:lnTo>
                  <a:lnTo>
                    <a:pt x="1808" y="4129"/>
                  </a:lnTo>
                  <a:lnTo>
                    <a:pt x="1802" y="4146"/>
                  </a:lnTo>
                  <a:lnTo>
                    <a:pt x="1793" y="4164"/>
                  </a:lnTo>
                  <a:lnTo>
                    <a:pt x="1785" y="4182"/>
                  </a:lnTo>
                  <a:lnTo>
                    <a:pt x="1776" y="4201"/>
                  </a:lnTo>
                  <a:lnTo>
                    <a:pt x="1769" y="4220"/>
                  </a:lnTo>
                  <a:lnTo>
                    <a:pt x="1765" y="4239"/>
                  </a:lnTo>
                  <a:lnTo>
                    <a:pt x="1767" y="4256"/>
                  </a:lnTo>
                  <a:lnTo>
                    <a:pt x="1768" y="4270"/>
                  </a:lnTo>
                  <a:lnTo>
                    <a:pt x="1772" y="4284"/>
                  </a:lnTo>
                  <a:lnTo>
                    <a:pt x="1777" y="4296"/>
                  </a:lnTo>
                  <a:lnTo>
                    <a:pt x="1782" y="4306"/>
                  </a:lnTo>
                  <a:lnTo>
                    <a:pt x="1789" y="4315"/>
                  </a:lnTo>
                  <a:lnTo>
                    <a:pt x="1796" y="4324"/>
                  </a:lnTo>
                  <a:lnTo>
                    <a:pt x="1804" y="4332"/>
                  </a:lnTo>
                  <a:lnTo>
                    <a:pt x="1821" y="4348"/>
                  </a:lnTo>
                  <a:lnTo>
                    <a:pt x="1838" y="4365"/>
                  </a:lnTo>
                  <a:lnTo>
                    <a:pt x="1847" y="4374"/>
                  </a:lnTo>
                  <a:lnTo>
                    <a:pt x="1855" y="4383"/>
                  </a:lnTo>
                  <a:lnTo>
                    <a:pt x="1861" y="4394"/>
                  </a:lnTo>
                  <a:lnTo>
                    <a:pt x="1868" y="4407"/>
                  </a:lnTo>
                  <a:lnTo>
                    <a:pt x="1870" y="4415"/>
                  </a:lnTo>
                  <a:lnTo>
                    <a:pt x="1873" y="4424"/>
                  </a:lnTo>
                  <a:lnTo>
                    <a:pt x="1875" y="4433"/>
                  </a:lnTo>
                  <a:lnTo>
                    <a:pt x="1875" y="4444"/>
                  </a:lnTo>
                  <a:lnTo>
                    <a:pt x="1877" y="4466"/>
                  </a:lnTo>
                  <a:lnTo>
                    <a:pt x="1875" y="4489"/>
                  </a:lnTo>
                  <a:lnTo>
                    <a:pt x="1874" y="4501"/>
                  </a:lnTo>
                  <a:lnTo>
                    <a:pt x="1872" y="4512"/>
                  </a:lnTo>
                  <a:lnTo>
                    <a:pt x="1869" y="4523"/>
                  </a:lnTo>
                  <a:lnTo>
                    <a:pt x="1865" y="4533"/>
                  </a:lnTo>
                  <a:lnTo>
                    <a:pt x="1861" y="4541"/>
                  </a:lnTo>
                  <a:lnTo>
                    <a:pt x="1856" y="4550"/>
                  </a:lnTo>
                  <a:lnTo>
                    <a:pt x="1851" y="4556"/>
                  </a:lnTo>
                  <a:lnTo>
                    <a:pt x="1844" y="4562"/>
                  </a:lnTo>
                  <a:lnTo>
                    <a:pt x="1821" y="4571"/>
                  </a:lnTo>
                  <a:lnTo>
                    <a:pt x="1795" y="4580"/>
                  </a:lnTo>
                  <a:lnTo>
                    <a:pt x="1789" y="4582"/>
                  </a:lnTo>
                  <a:lnTo>
                    <a:pt x="1783" y="4585"/>
                  </a:lnTo>
                  <a:lnTo>
                    <a:pt x="1778" y="4589"/>
                  </a:lnTo>
                  <a:lnTo>
                    <a:pt x="1774" y="4593"/>
                  </a:lnTo>
                  <a:lnTo>
                    <a:pt x="1771" y="4598"/>
                  </a:lnTo>
                  <a:lnTo>
                    <a:pt x="1769" y="4603"/>
                  </a:lnTo>
                  <a:lnTo>
                    <a:pt x="1768" y="4608"/>
                  </a:lnTo>
                  <a:lnTo>
                    <a:pt x="1768" y="4616"/>
                  </a:lnTo>
                  <a:lnTo>
                    <a:pt x="1771" y="4652"/>
                  </a:lnTo>
                  <a:lnTo>
                    <a:pt x="1773" y="4687"/>
                  </a:lnTo>
                  <a:lnTo>
                    <a:pt x="1774" y="4705"/>
                  </a:lnTo>
                  <a:lnTo>
                    <a:pt x="1778" y="4722"/>
                  </a:lnTo>
                  <a:lnTo>
                    <a:pt x="1782" y="4740"/>
                  </a:lnTo>
                  <a:lnTo>
                    <a:pt x="1787" y="4758"/>
                  </a:lnTo>
                  <a:lnTo>
                    <a:pt x="1795" y="4780"/>
                  </a:lnTo>
                  <a:lnTo>
                    <a:pt x="1802" y="4799"/>
                  </a:lnTo>
                  <a:lnTo>
                    <a:pt x="1806" y="4815"/>
                  </a:lnTo>
                  <a:lnTo>
                    <a:pt x="1808" y="4831"/>
                  </a:lnTo>
                  <a:lnTo>
                    <a:pt x="1809" y="4839"/>
                  </a:lnTo>
                  <a:lnTo>
                    <a:pt x="1809" y="4847"/>
                  </a:lnTo>
                  <a:lnTo>
                    <a:pt x="1808" y="4854"/>
                  </a:lnTo>
                  <a:lnTo>
                    <a:pt x="1806" y="4863"/>
                  </a:lnTo>
                  <a:lnTo>
                    <a:pt x="1803" y="4871"/>
                  </a:lnTo>
                  <a:lnTo>
                    <a:pt x="1800" y="4881"/>
                  </a:lnTo>
                  <a:lnTo>
                    <a:pt x="1795" y="4891"/>
                  </a:lnTo>
                  <a:lnTo>
                    <a:pt x="1790" y="4901"/>
                  </a:lnTo>
                  <a:lnTo>
                    <a:pt x="1781" y="4941"/>
                  </a:lnTo>
                  <a:lnTo>
                    <a:pt x="1773" y="4977"/>
                  </a:lnTo>
                  <a:lnTo>
                    <a:pt x="1768" y="4995"/>
                  </a:lnTo>
                  <a:lnTo>
                    <a:pt x="1761" y="5012"/>
                  </a:lnTo>
                  <a:lnTo>
                    <a:pt x="1756" y="5029"/>
                  </a:lnTo>
                  <a:lnTo>
                    <a:pt x="1749" y="5046"/>
                  </a:lnTo>
                  <a:lnTo>
                    <a:pt x="1741" y="5062"/>
                  </a:lnTo>
                  <a:lnTo>
                    <a:pt x="1733" y="5077"/>
                  </a:lnTo>
                  <a:lnTo>
                    <a:pt x="1723" y="5091"/>
                  </a:lnTo>
                  <a:lnTo>
                    <a:pt x="1712" y="5106"/>
                  </a:lnTo>
                  <a:lnTo>
                    <a:pt x="1699" y="5120"/>
                  </a:lnTo>
                  <a:lnTo>
                    <a:pt x="1686" y="5133"/>
                  </a:lnTo>
                  <a:lnTo>
                    <a:pt x="1671" y="5147"/>
                  </a:lnTo>
                  <a:lnTo>
                    <a:pt x="1654" y="5159"/>
                  </a:lnTo>
                  <a:lnTo>
                    <a:pt x="1645" y="5166"/>
                  </a:lnTo>
                  <a:lnTo>
                    <a:pt x="1638" y="5174"/>
                  </a:lnTo>
                  <a:lnTo>
                    <a:pt x="1632" y="5183"/>
                  </a:lnTo>
                  <a:lnTo>
                    <a:pt x="1627" y="5192"/>
                  </a:lnTo>
                  <a:lnTo>
                    <a:pt x="1618" y="5211"/>
                  </a:lnTo>
                  <a:lnTo>
                    <a:pt x="1609" y="5231"/>
                  </a:lnTo>
                  <a:lnTo>
                    <a:pt x="1590" y="5268"/>
                  </a:lnTo>
                  <a:lnTo>
                    <a:pt x="1574" y="5305"/>
                  </a:lnTo>
                  <a:lnTo>
                    <a:pt x="1558" y="5343"/>
                  </a:lnTo>
                  <a:lnTo>
                    <a:pt x="1545" y="5380"/>
                  </a:lnTo>
                  <a:lnTo>
                    <a:pt x="1540" y="5400"/>
                  </a:lnTo>
                  <a:lnTo>
                    <a:pt x="1535" y="5419"/>
                  </a:lnTo>
                  <a:lnTo>
                    <a:pt x="1530" y="5439"/>
                  </a:lnTo>
                  <a:lnTo>
                    <a:pt x="1526" y="5458"/>
                  </a:lnTo>
                  <a:lnTo>
                    <a:pt x="1523" y="5479"/>
                  </a:lnTo>
                  <a:lnTo>
                    <a:pt x="1520" y="5498"/>
                  </a:lnTo>
                  <a:lnTo>
                    <a:pt x="1519" y="5519"/>
                  </a:lnTo>
                  <a:lnTo>
                    <a:pt x="1519" y="5541"/>
                  </a:lnTo>
                  <a:lnTo>
                    <a:pt x="1514" y="5546"/>
                  </a:lnTo>
                  <a:lnTo>
                    <a:pt x="1511" y="5549"/>
                  </a:lnTo>
                  <a:lnTo>
                    <a:pt x="1508" y="5550"/>
                  </a:lnTo>
                  <a:lnTo>
                    <a:pt x="1501" y="5553"/>
                  </a:lnTo>
                  <a:lnTo>
                    <a:pt x="1457" y="552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16" name="Freeform 15">
              <a:extLst>
                <a:ext uri="{FF2B5EF4-FFF2-40B4-BE49-F238E27FC236}">
                  <a16:creationId xmlns:a16="http://schemas.microsoft.com/office/drawing/2014/main" id="{649AC7F3-D139-76B3-2CB3-5AD9DAFFB8D6}"/>
                </a:ext>
              </a:extLst>
            </p:cNvPr>
            <p:cNvSpPr>
              <a:spLocks/>
            </p:cNvSpPr>
            <p:nvPr/>
          </p:nvSpPr>
          <p:spPr bwMode="auto">
            <a:xfrm>
              <a:off x="7187694" y="1199362"/>
              <a:ext cx="17041" cy="30023"/>
            </a:xfrm>
            <a:custGeom>
              <a:avLst/>
              <a:gdLst/>
              <a:ahLst/>
              <a:cxnLst>
                <a:cxn ang="0">
                  <a:pos x="22" y="74"/>
                </a:cxn>
                <a:cxn ang="0">
                  <a:pos x="16" y="71"/>
                </a:cxn>
                <a:cxn ang="0">
                  <a:pos x="9" y="67"/>
                </a:cxn>
                <a:cxn ang="0">
                  <a:pos x="4" y="61"/>
                </a:cxn>
                <a:cxn ang="0">
                  <a:pos x="0" y="56"/>
                </a:cxn>
                <a:cxn ang="0">
                  <a:pos x="3" y="48"/>
                </a:cxn>
                <a:cxn ang="0">
                  <a:pos x="11" y="34"/>
                </a:cxn>
                <a:cxn ang="0">
                  <a:pos x="20" y="18"/>
                </a:cxn>
                <a:cxn ang="0">
                  <a:pos x="25" y="8"/>
                </a:cxn>
                <a:cxn ang="0">
                  <a:pos x="27" y="5"/>
                </a:cxn>
                <a:cxn ang="0">
                  <a:pos x="29" y="3"/>
                </a:cxn>
                <a:cxn ang="0">
                  <a:pos x="31" y="0"/>
                </a:cxn>
                <a:cxn ang="0">
                  <a:pos x="34" y="0"/>
                </a:cxn>
                <a:cxn ang="0">
                  <a:pos x="37" y="0"/>
                </a:cxn>
                <a:cxn ang="0">
                  <a:pos x="39" y="0"/>
                </a:cxn>
                <a:cxn ang="0">
                  <a:pos x="42" y="3"/>
                </a:cxn>
                <a:cxn ang="0">
                  <a:pos x="43" y="5"/>
                </a:cxn>
                <a:cxn ang="0">
                  <a:pos x="48" y="17"/>
                </a:cxn>
                <a:cxn ang="0">
                  <a:pos x="53" y="29"/>
                </a:cxn>
                <a:cxn ang="0">
                  <a:pos x="57" y="42"/>
                </a:cxn>
                <a:cxn ang="0">
                  <a:pos x="59" y="53"/>
                </a:cxn>
                <a:cxn ang="0">
                  <a:pos x="56" y="65"/>
                </a:cxn>
                <a:cxn ang="0">
                  <a:pos x="52" y="77"/>
                </a:cxn>
                <a:cxn ang="0">
                  <a:pos x="51" y="83"/>
                </a:cxn>
                <a:cxn ang="0">
                  <a:pos x="47" y="87"/>
                </a:cxn>
                <a:cxn ang="0">
                  <a:pos x="42" y="90"/>
                </a:cxn>
                <a:cxn ang="0">
                  <a:pos x="35" y="92"/>
                </a:cxn>
                <a:cxn ang="0">
                  <a:pos x="22" y="74"/>
                </a:cxn>
              </a:cxnLst>
              <a:rect l="0" t="0" r="r" b="b"/>
              <a:pathLst>
                <a:path w="59" h="92">
                  <a:moveTo>
                    <a:pt x="22" y="74"/>
                  </a:moveTo>
                  <a:lnTo>
                    <a:pt x="16" y="71"/>
                  </a:lnTo>
                  <a:lnTo>
                    <a:pt x="9" y="67"/>
                  </a:lnTo>
                  <a:lnTo>
                    <a:pt x="4" y="61"/>
                  </a:lnTo>
                  <a:lnTo>
                    <a:pt x="0" y="56"/>
                  </a:lnTo>
                  <a:lnTo>
                    <a:pt x="3" y="48"/>
                  </a:lnTo>
                  <a:lnTo>
                    <a:pt x="11" y="34"/>
                  </a:lnTo>
                  <a:lnTo>
                    <a:pt x="20" y="18"/>
                  </a:lnTo>
                  <a:lnTo>
                    <a:pt x="25" y="8"/>
                  </a:lnTo>
                  <a:lnTo>
                    <a:pt x="27" y="5"/>
                  </a:lnTo>
                  <a:lnTo>
                    <a:pt x="29" y="3"/>
                  </a:lnTo>
                  <a:lnTo>
                    <a:pt x="31" y="0"/>
                  </a:lnTo>
                  <a:lnTo>
                    <a:pt x="34" y="0"/>
                  </a:lnTo>
                  <a:lnTo>
                    <a:pt x="37" y="0"/>
                  </a:lnTo>
                  <a:lnTo>
                    <a:pt x="39" y="0"/>
                  </a:lnTo>
                  <a:lnTo>
                    <a:pt x="42" y="3"/>
                  </a:lnTo>
                  <a:lnTo>
                    <a:pt x="43" y="5"/>
                  </a:lnTo>
                  <a:lnTo>
                    <a:pt x="48" y="17"/>
                  </a:lnTo>
                  <a:lnTo>
                    <a:pt x="53" y="29"/>
                  </a:lnTo>
                  <a:lnTo>
                    <a:pt x="57" y="42"/>
                  </a:lnTo>
                  <a:lnTo>
                    <a:pt x="59" y="53"/>
                  </a:lnTo>
                  <a:lnTo>
                    <a:pt x="56" y="65"/>
                  </a:lnTo>
                  <a:lnTo>
                    <a:pt x="52" y="77"/>
                  </a:lnTo>
                  <a:lnTo>
                    <a:pt x="51" y="83"/>
                  </a:lnTo>
                  <a:lnTo>
                    <a:pt x="47" y="87"/>
                  </a:lnTo>
                  <a:lnTo>
                    <a:pt x="42" y="90"/>
                  </a:lnTo>
                  <a:lnTo>
                    <a:pt x="35" y="92"/>
                  </a:lnTo>
                  <a:lnTo>
                    <a:pt x="22" y="7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17" name="Freeform 16">
              <a:extLst>
                <a:ext uri="{FF2B5EF4-FFF2-40B4-BE49-F238E27FC236}">
                  <a16:creationId xmlns:a16="http://schemas.microsoft.com/office/drawing/2014/main" id="{4A9FE76A-9EFA-8855-956E-9A52A454F1C3}"/>
                </a:ext>
              </a:extLst>
            </p:cNvPr>
            <p:cNvSpPr>
              <a:spLocks/>
            </p:cNvSpPr>
            <p:nvPr/>
          </p:nvSpPr>
          <p:spPr bwMode="auto">
            <a:xfrm>
              <a:off x="7024589" y="1251578"/>
              <a:ext cx="60862" cy="49604"/>
            </a:xfrm>
            <a:custGeom>
              <a:avLst/>
              <a:gdLst/>
              <a:ahLst/>
              <a:cxnLst>
                <a:cxn ang="0">
                  <a:pos x="49" y="132"/>
                </a:cxn>
                <a:cxn ang="0">
                  <a:pos x="47" y="123"/>
                </a:cxn>
                <a:cxn ang="0">
                  <a:pos x="27" y="117"/>
                </a:cxn>
                <a:cxn ang="0">
                  <a:pos x="7" y="112"/>
                </a:cxn>
                <a:cxn ang="0">
                  <a:pos x="3" y="108"/>
                </a:cxn>
                <a:cxn ang="0">
                  <a:pos x="0" y="101"/>
                </a:cxn>
                <a:cxn ang="0">
                  <a:pos x="2" y="92"/>
                </a:cxn>
                <a:cxn ang="0">
                  <a:pos x="11" y="77"/>
                </a:cxn>
                <a:cxn ang="0">
                  <a:pos x="25" y="65"/>
                </a:cxn>
                <a:cxn ang="0">
                  <a:pos x="39" y="62"/>
                </a:cxn>
                <a:cxn ang="0">
                  <a:pos x="53" y="65"/>
                </a:cxn>
                <a:cxn ang="0">
                  <a:pos x="75" y="75"/>
                </a:cxn>
                <a:cxn ang="0">
                  <a:pos x="95" y="82"/>
                </a:cxn>
                <a:cxn ang="0">
                  <a:pos x="108" y="79"/>
                </a:cxn>
                <a:cxn ang="0">
                  <a:pos x="119" y="65"/>
                </a:cxn>
                <a:cxn ang="0">
                  <a:pos x="136" y="48"/>
                </a:cxn>
                <a:cxn ang="0">
                  <a:pos x="152" y="36"/>
                </a:cxn>
                <a:cxn ang="0">
                  <a:pos x="166" y="17"/>
                </a:cxn>
                <a:cxn ang="0">
                  <a:pos x="178" y="5"/>
                </a:cxn>
                <a:cxn ang="0">
                  <a:pos x="188" y="0"/>
                </a:cxn>
                <a:cxn ang="0">
                  <a:pos x="198" y="4"/>
                </a:cxn>
                <a:cxn ang="0">
                  <a:pos x="198" y="20"/>
                </a:cxn>
                <a:cxn ang="0">
                  <a:pos x="195" y="46"/>
                </a:cxn>
                <a:cxn ang="0">
                  <a:pos x="192" y="73"/>
                </a:cxn>
                <a:cxn ang="0">
                  <a:pos x="182" y="97"/>
                </a:cxn>
                <a:cxn ang="0">
                  <a:pos x="166" y="118"/>
                </a:cxn>
                <a:cxn ang="0">
                  <a:pos x="144" y="134"/>
                </a:cxn>
                <a:cxn ang="0">
                  <a:pos x="121" y="140"/>
                </a:cxn>
                <a:cxn ang="0">
                  <a:pos x="104" y="139"/>
                </a:cxn>
                <a:cxn ang="0">
                  <a:pos x="92" y="140"/>
                </a:cxn>
                <a:cxn ang="0">
                  <a:pos x="79" y="150"/>
                </a:cxn>
                <a:cxn ang="0">
                  <a:pos x="70" y="156"/>
                </a:cxn>
                <a:cxn ang="0">
                  <a:pos x="60" y="154"/>
                </a:cxn>
                <a:cxn ang="0">
                  <a:pos x="49" y="137"/>
                </a:cxn>
              </a:cxnLst>
              <a:rect l="0" t="0" r="r" b="b"/>
              <a:pathLst>
                <a:path w="198" h="156">
                  <a:moveTo>
                    <a:pt x="49" y="137"/>
                  </a:moveTo>
                  <a:lnTo>
                    <a:pt x="49" y="132"/>
                  </a:lnTo>
                  <a:lnTo>
                    <a:pt x="48" y="128"/>
                  </a:lnTo>
                  <a:lnTo>
                    <a:pt x="47" y="123"/>
                  </a:lnTo>
                  <a:lnTo>
                    <a:pt x="44" y="119"/>
                  </a:lnTo>
                  <a:lnTo>
                    <a:pt x="27" y="117"/>
                  </a:lnTo>
                  <a:lnTo>
                    <a:pt x="11" y="113"/>
                  </a:lnTo>
                  <a:lnTo>
                    <a:pt x="7" y="112"/>
                  </a:lnTo>
                  <a:lnTo>
                    <a:pt x="4" y="110"/>
                  </a:lnTo>
                  <a:lnTo>
                    <a:pt x="3" y="108"/>
                  </a:lnTo>
                  <a:lnTo>
                    <a:pt x="0" y="104"/>
                  </a:lnTo>
                  <a:lnTo>
                    <a:pt x="0" y="101"/>
                  </a:lnTo>
                  <a:lnTo>
                    <a:pt x="0" y="96"/>
                  </a:lnTo>
                  <a:lnTo>
                    <a:pt x="2" y="92"/>
                  </a:lnTo>
                  <a:lnTo>
                    <a:pt x="5" y="86"/>
                  </a:lnTo>
                  <a:lnTo>
                    <a:pt x="11" y="77"/>
                  </a:lnTo>
                  <a:lnTo>
                    <a:pt x="18" y="69"/>
                  </a:lnTo>
                  <a:lnTo>
                    <a:pt x="25" y="65"/>
                  </a:lnTo>
                  <a:lnTo>
                    <a:pt x="31" y="62"/>
                  </a:lnTo>
                  <a:lnTo>
                    <a:pt x="39" y="62"/>
                  </a:lnTo>
                  <a:lnTo>
                    <a:pt x="46" y="64"/>
                  </a:lnTo>
                  <a:lnTo>
                    <a:pt x="53" y="65"/>
                  </a:lnTo>
                  <a:lnTo>
                    <a:pt x="61" y="69"/>
                  </a:lnTo>
                  <a:lnTo>
                    <a:pt x="75" y="75"/>
                  </a:lnTo>
                  <a:lnTo>
                    <a:pt x="88" y="80"/>
                  </a:lnTo>
                  <a:lnTo>
                    <a:pt x="95" y="82"/>
                  </a:lnTo>
                  <a:lnTo>
                    <a:pt x="101" y="82"/>
                  </a:lnTo>
                  <a:lnTo>
                    <a:pt x="108" y="79"/>
                  </a:lnTo>
                  <a:lnTo>
                    <a:pt x="113" y="75"/>
                  </a:lnTo>
                  <a:lnTo>
                    <a:pt x="119" y="65"/>
                  </a:lnTo>
                  <a:lnTo>
                    <a:pt x="127" y="53"/>
                  </a:lnTo>
                  <a:lnTo>
                    <a:pt x="136" y="48"/>
                  </a:lnTo>
                  <a:lnTo>
                    <a:pt x="144" y="43"/>
                  </a:lnTo>
                  <a:lnTo>
                    <a:pt x="152" y="36"/>
                  </a:lnTo>
                  <a:lnTo>
                    <a:pt x="160" y="29"/>
                  </a:lnTo>
                  <a:lnTo>
                    <a:pt x="166" y="17"/>
                  </a:lnTo>
                  <a:lnTo>
                    <a:pt x="174" y="8"/>
                  </a:lnTo>
                  <a:lnTo>
                    <a:pt x="178" y="5"/>
                  </a:lnTo>
                  <a:lnTo>
                    <a:pt x="183" y="3"/>
                  </a:lnTo>
                  <a:lnTo>
                    <a:pt x="188" y="0"/>
                  </a:lnTo>
                  <a:lnTo>
                    <a:pt x="196" y="0"/>
                  </a:lnTo>
                  <a:lnTo>
                    <a:pt x="198" y="4"/>
                  </a:lnTo>
                  <a:lnTo>
                    <a:pt x="198" y="11"/>
                  </a:lnTo>
                  <a:lnTo>
                    <a:pt x="198" y="20"/>
                  </a:lnTo>
                  <a:lnTo>
                    <a:pt x="197" y="27"/>
                  </a:lnTo>
                  <a:lnTo>
                    <a:pt x="195" y="46"/>
                  </a:lnTo>
                  <a:lnTo>
                    <a:pt x="193" y="60"/>
                  </a:lnTo>
                  <a:lnTo>
                    <a:pt x="192" y="73"/>
                  </a:lnTo>
                  <a:lnTo>
                    <a:pt x="188" y="84"/>
                  </a:lnTo>
                  <a:lnTo>
                    <a:pt x="182" y="97"/>
                  </a:lnTo>
                  <a:lnTo>
                    <a:pt x="175" y="108"/>
                  </a:lnTo>
                  <a:lnTo>
                    <a:pt x="166" y="118"/>
                  </a:lnTo>
                  <a:lnTo>
                    <a:pt x="156" y="127"/>
                  </a:lnTo>
                  <a:lnTo>
                    <a:pt x="144" y="134"/>
                  </a:lnTo>
                  <a:lnTo>
                    <a:pt x="132" y="139"/>
                  </a:lnTo>
                  <a:lnTo>
                    <a:pt x="121" y="140"/>
                  </a:lnTo>
                  <a:lnTo>
                    <a:pt x="109" y="139"/>
                  </a:lnTo>
                  <a:lnTo>
                    <a:pt x="104" y="139"/>
                  </a:lnTo>
                  <a:lnTo>
                    <a:pt x="97" y="139"/>
                  </a:lnTo>
                  <a:lnTo>
                    <a:pt x="92" y="140"/>
                  </a:lnTo>
                  <a:lnTo>
                    <a:pt x="87" y="143"/>
                  </a:lnTo>
                  <a:lnTo>
                    <a:pt x="79" y="150"/>
                  </a:lnTo>
                  <a:lnTo>
                    <a:pt x="74" y="156"/>
                  </a:lnTo>
                  <a:lnTo>
                    <a:pt x="70" y="156"/>
                  </a:lnTo>
                  <a:lnTo>
                    <a:pt x="66" y="156"/>
                  </a:lnTo>
                  <a:lnTo>
                    <a:pt x="60" y="154"/>
                  </a:lnTo>
                  <a:lnTo>
                    <a:pt x="52" y="152"/>
                  </a:lnTo>
                  <a:lnTo>
                    <a:pt x="49" y="13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18" name="Freeform 17">
              <a:extLst>
                <a:ext uri="{FF2B5EF4-FFF2-40B4-BE49-F238E27FC236}">
                  <a16:creationId xmlns:a16="http://schemas.microsoft.com/office/drawing/2014/main" id="{030E4820-5BE8-4D33-4EAD-A5860B188652}"/>
                </a:ext>
              </a:extLst>
            </p:cNvPr>
            <p:cNvSpPr>
              <a:spLocks/>
            </p:cNvSpPr>
            <p:nvPr/>
          </p:nvSpPr>
          <p:spPr bwMode="auto">
            <a:xfrm>
              <a:off x="7075711" y="1293350"/>
              <a:ext cx="19476" cy="30023"/>
            </a:xfrm>
            <a:custGeom>
              <a:avLst/>
              <a:gdLst/>
              <a:ahLst/>
              <a:cxnLst>
                <a:cxn ang="0">
                  <a:pos x="23" y="79"/>
                </a:cxn>
                <a:cxn ang="0">
                  <a:pos x="18" y="77"/>
                </a:cxn>
                <a:cxn ang="0">
                  <a:pos x="15" y="75"/>
                </a:cxn>
                <a:cxn ang="0">
                  <a:pos x="12" y="72"/>
                </a:cxn>
                <a:cxn ang="0">
                  <a:pos x="9" y="68"/>
                </a:cxn>
                <a:cxn ang="0">
                  <a:pos x="4" y="59"/>
                </a:cxn>
                <a:cxn ang="0">
                  <a:pos x="0" y="50"/>
                </a:cxn>
                <a:cxn ang="0">
                  <a:pos x="0" y="46"/>
                </a:cxn>
                <a:cxn ang="0">
                  <a:pos x="1" y="42"/>
                </a:cxn>
                <a:cxn ang="0">
                  <a:pos x="4" y="40"/>
                </a:cxn>
                <a:cxn ang="0">
                  <a:pos x="6" y="36"/>
                </a:cxn>
                <a:cxn ang="0">
                  <a:pos x="19" y="27"/>
                </a:cxn>
                <a:cxn ang="0">
                  <a:pos x="31" y="18"/>
                </a:cxn>
                <a:cxn ang="0">
                  <a:pos x="36" y="13"/>
                </a:cxn>
                <a:cxn ang="0">
                  <a:pos x="44" y="5"/>
                </a:cxn>
                <a:cxn ang="0">
                  <a:pos x="49" y="2"/>
                </a:cxn>
                <a:cxn ang="0">
                  <a:pos x="53" y="0"/>
                </a:cxn>
                <a:cxn ang="0">
                  <a:pos x="57" y="0"/>
                </a:cxn>
                <a:cxn ang="0">
                  <a:pos x="60" y="2"/>
                </a:cxn>
                <a:cxn ang="0">
                  <a:pos x="61" y="15"/>
                </a:cxn>
                <a:cxn ang="0">
                  <a:pos x="60" y="30"/>
                </a:cxn>
                <a:cxn ang="0">
                  <a:pos x="58" y="40"/>
                </a:cxn>
                <a:cxn ang="0">
                  <a:pos x="56" y="50"/>
                </a:cxn>
                <a:cxn ang="0">
                  <a:pos x="54" y="55"/>
                </a:cxn>
                <a:cxn ang="0">
                  <a:pos x="53" y="59"/>
                </a:cxn>
                <a:cxn ang="0">
                  <a:pos x="53" y="64"/>
                </a:cxn>
                <a:cxn ang="0">
                  <a:pos x="54" y="70"/>
                </a:cxn>
                <a:cxn ang="0">
                  <a:pos x="56" y="76"/>
                </a:cxn>
                <a:cxn ang="0">
                  <a:pos x="56" y="84"/>
                </a:cxn>
                <a:cxn ang="0">
                  <a:pos x="52" y="87"/>
                </a:cxn>
                <a:cxn ang="0">
                  <a:pos x="47" y="89"/>
                </a:cxn>
                <a:cxn ang="0">
                  <a:pos x="41" y="92"/>
                </a:cxn>
                <a:cxn ang="0">
                  <a:pos x="38" y="90"/>
                </a:cxn>
                <a:cxn ang="0">
                  <a:pos x="23" y="79"/>
                </a:cxn>
              </a:cxnLst>
              <a:rect l="0" t="0" r="r" b="b"/>
              <a:pathLst>
                <a:path w="61" h="92">
                  <a:moveTo>
                    <a:pt x="23" y="79"/>
                  </a:moveTo>
                  <a:lnTo>
                    <a:pt x="18" y="77"/>
                  </a:lnTo>
                  <a:lnTo>
                    <a:pt x="15" y="75"/>
                  </a:lnTo>
                  <a:lnTo>
                    <a:pt x="12" y="72"/>
                  </a:lnTo>
                  <a:lnTo>
                    <a:pt x="9" y="68"/>
                  </a:lnTo>
                  <a:lnTo>
                    <a:pt x="4" y="59"/>
                  </a:lnTo>
                  <a:lnTo>
                    <a:pt x="0" y="50"/>
                  </a:lnTo>
                  <a:lnTo>
                    <a:pt x="0" y="46"/>
                  </a:lnTo>
                  <a:lnTo>
                    <a:pt x="1" y="42"/>
                  </a:lnTo>
                  <a:lnTo>
                    <a:pt x="4" y="40"/>
                  </a:lnTo>
                  <a:lnTo>
                    <a:pt x="6" y="36"/>
                  </a:lnTo>
                  <a:lnTo>
                    <a:pt x="19" y="27"/>
                  </a:lnTo>
                  <a:lnTo>
                    <a:pt x="31" y="18"/>
                  </a:lnTo>
                  <a:lnTo>
                    <a:pt x="36" y="13"/>
                  </a:lnTo>
                  <a:lnTo>
                    <a:pt x="44" y="5"/>
                  </a:lnTo>
                  <a:lnTo>
                    <a:pt x="49" y="2"/>
                  </a:lnTo>
                  <a:lnTo>
                    <a:pt x="53" y="0"/>
                  </a:lnTo>
                  <a:lnTo>
                    <a:pt x="57" y="0"/>
                  </a:lnTo>
                  <a:lnTo>
                    <a:pt x="60" y="2"/>
                  </a:lnTo>
                  <a:lnTo>
                    <a:pt x="61" y="15"/>
                  </a:lnTo>
                  <a:lnTo>
                    <a:pt x="60" y="30"/>
                  </a:lnTo>
                  <a:lnTo>
                    <a:pt x="58" y="40"/>
                  </a:lnTo>
                  <a:lnTo>
                    <a:pt x="56" y="50"/>
                  </a:lnTo>
                  <a:lnTo>
                    <a:pt x="54" y="55"/>
                  </a:lnTo>
                  <a:lnTo>
                    <a:pt x="53" y="59"/>
                  </a:lnTo>
                  <a:lnTo>
                    <a:pt x="53" y="64"/>
                  </a:lnTo>
                  <a:lnTo>
                    <a:pt x="54" y="70"/>
                  </a:lnTo>
                  <a:lnTo>
                    <a:pt x="56" y="76"/>
                  </a:lnTo>
                  <a:lnTo>
                    <a:pt x="56" y="84"/>
                  </a:lnTo>
                  <a:lnTo>
                    <a:pt x="52" y="87"/>
                  </a:lnTo>
                  <a:lnTo>
                    <a:pt x="47" y="89"/>
                  </a:lnTo>
                  <a:lnTo>
                    <a:pt x="41" y="92"/>
                  </a:lnTo>
                  <a:lnTo>
                    <a:pt x="38" y="90"/>
                  </a:lnTo>
                  <a:lnTo>
                    <a:pt x="23" y="7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19" name="Freeform 18">
              <a:extLst>
                <a:ext uri="{FF2B5EF4-FFF2-40B4-BE49-F238E27FC236}">
                  <a16:creationId xmlns:a16="http://schemas.microsoft.com/office/drawing/2014/main" id="{B9315E57-105D-266F-5F3A-C02250437A7D}"/>
                </a:ext>
              </a:extLst>
            </p:cNvPr>
            <p:cNvSpPr>
              <a:spLocks/>
            </p:cNvSpPr>
            <p:nvPr/>
          </p:nvSpPr>
          <p:spPr bwMode="auto">
            <a:xfrm>
              <a:off x="7102490" y="1267242"/>
              <a:ext cx="20692" cy="20886"/>
            </a:xfrm>
            <a:custGeom>
              <a:avLst/>
              <a:gdLst/>
              <a:ahLst/>
              <a:cxnLst>
                <a:cxn ang="0">
                  <a:pos x="35" y="59"/>
                </a:cxn>
                <a:cxn ang="0">
                  <a:pos x="32" y="61"/>
                </a:cxn>
                <a:cxn ang="0">
                  <a:pos x="28" y="59"/>
                </a:cxn>
                <a:cxn ang="0">
                  <a:pos x="26" y="58"/>
                </a:cxn>
                <a:cxn ang="0">
                  <a:pos x="22" y="55"/>
                </a:cxn>
                <a:cxn ang="0">
                  <a:pos x="15" y="50"/>
                </a:cxn>
                <a:cxn ang="0">
                  <a:pos x="10" y="45"/>
                </a:cxn>
                <a:cxn ang="0">
                  <a:pos x="8" y="41"/>
                </a:cxn>
                <a:cxn ang="0">
                  <a:pos x="5" y="37"/>
                </a:cxn>
                <a:cxn ang="0">
                  <a:pos x="2" y="31"/>
                </a:cxn>
                <a:cxn ang="0">
                  <a:pos x="1" y="26"/>
                </a:cxn>
                <a:cxn ang="0">
                  <a:pos x="0" y="19"/>
                </a:cxn>
                <a:cxn ang="0">
                  <a:pos x="1" y="14"/>
                </a:cxn>
                <a:cxn ang="0">
                  <a:pos x="2" y="9"/>
                </a:cxn>
                <a:cxn ang="0">
                  <a:pos x="5" y="4"/>
                </a:cxn>
                <a:cxn ang="0">
                  <a:pos x="8" y="1"/>
                </a:cxn>
                <a:cxn ang="0">
                  <a:pos x="10" y="0"/>
                </a:cxn>
                <a:cxn ang="0">
                  <a:pos x="11" y="0"/>
                </a:cxn>
                <a:cxn ang="0">
                  <a:pos x="14" y="1"/>
                </a:cxn>
                <a:cxn ang="0">
                  <a:pos x="18" y="5"/>
                </a:cxn>
                <a:cxn ang="0">
                  <a:pos x="20" y="10"/>
                </a:cxn>
                <a:cxn ang="0">
                  <a:pos x="26" y="13"/>
                </a:cxn>
                <a:cxn ang="0">
                  <a:pos x="33" y="13"/>
                </a:cxn>
                <a:cxn ang="0">
                  <a:pos x="41" y="11"/>
                </a:cxn>
                <a:cxn ang="0">
                  <a:pos x="49" y="11"/>
                </a:cxn>
                <a:cxn ang="0">
                  <a:pos x="55" y="10"/>
                </a:cxn>
                <a:cxn ang="0">
                  <a:pos x="62" y="13"/>
                </a:cxn>
                <a:cxn ang="0">
                  <a:pos x="63" y="14"/>
                </a:cxn>
                <a:cxn ang="0">
                  <a:pos x="65" y="17"/>
                </a:cxn>
                <a:cxn ang="0">
                  <a:pos x="66" y="20"/>
                </a:cxn>
                <a:cxn ang="0">
                  <a:pos x="66" y="24"/>
                </a:cxn>
                <a:cxn ang="0">
                  <a:pos x="65" y="36"/>
                </a:cxn>
                <a:cxn ang="0">
                  <a:pos x="63" y="46"/>
                </a:cxn>
                <a:cxn ang="0">
                  <a:pos x="62" y="50"/>
                </a:cxn>
                <a:cxn ang="0">
                  <a:pos x="59" y="55"/>
                </a:cxn>
                <a:cxn ang="0">
                  <a:pos x="55" y="59"/>
                </a:cxn>
                <a:cxn ang="0">
                  <a:pos x="50" y="62"/>
                </a:cxn>
                <a:cxn ang="0">
                  <a:pos x="35" y="59"/>
                </a:cxn>
              </a:cxnLst>
              <a:rect l="0" t="0" r="r" b="b"/>
              <a:pathLst>
                <a:path w="66" h="62">
                  <a:moveTo>
                    <a:pt x="35" y="59"/>
                  </a:moveTo>
                  <a:lnTo>
                    <a:pt x="32" y="61"/>
                  </a:lnTo>
                  <a:lnTo>
                    <a:pt x="28" y="59"/>
                  </a:lnTo>
                  <a:lnTo>
                    <a:pt x="26" y="58"/>
                  </a:lnTo>
                  <a:lnTo>
                    <a:pt x="22" y="55"/>
                  </a:lnTo>
                  <a:lnTo>
                    <a:pt x="15" y="50"/>
                  </a:lnTo>
                  <a:lnTo>
                    <a:pt x="10" y="45"/>
                  </a:lnTo>
                  <a:lnTo>
                    <a:pt x="8" y="41"/>
                  </a:lnTo>
                  <a:lnTo>
                    <a:pt x="5" y="37"/>
                  </a:lnTo>
                  <a:lnTo>
                    <a:pt x="2" y="31"/>
                  </a:lnTo>
                  <a:lnTo>
                    <a:pt x="1" y="26"/>
                  </a:lnTo>
                  <a:lnTo>
                    <a:pt x="0" y="19"/>
                  </a:lnTo>
                  <a:lnTo>
                    <a:pt x="1" y="14"/>
                  </a:lnTo>
                  <a:lnTo>
                    <a:pt x="2" y="9"/>
                  </a:lnTo>
                  <a:lnTo>
                    <a:pt x="5" y="4"/>
                  </a:lnTo>
                  <a:lnTo>
                    <a:pt x="8" y="1"/>
                  </a:lnTo>
                  <a:lnTo>
                    <a:pt x="10" y="0"/>
                  </a:lnTo>
                  <a:lnTo>
                    <a:pt x="11" y="0"/>
                  </a:lnTo>
                  <a:lnTo>
                    <a:pt x="14" y="1"/>
                  </a:lnTo>
                  <a:lnTo>
                    <a:pt x="18" y="5"/>
                  </a:lnTo>
                  <a:lnTo>
                    <a:pt x="20" y="10"/>
                  </a:lnTo>
                  <a:lnTo>
                    <a:pt x="26" y="13"/>
                  </a:lnTo>
                  <a:lnTo>
                    <a:pt x="33" y="13"/>
                  </a:lnTo>
                  <a:lnTo>
                    <a:pt x="41" y="11"/>
                  </a:lnTo>
                  <a:lnTo>
                    <a:pt x="49" y="11"/>
                  </a:lnTo>
                  <a:lnTo>
                    <a:pt x="55" y="10"/>
                  </a:lnTo>
                  <a:lnTo>
                    <a:pt x="62" y="13"/>
                  </a:lnTo>
                  <a:lnTo>
                    <a:pt x="63" y="14"/>
                  </a:lnTo>
                  <a:lnTo>
                    <a:pt x="65" y="17"/>
                  </a:lnTo>
                  <a:lnTo>
                    <a:pt x="66" y="20"/>
                  </a:lnTo>
                  <a:lnTo>
                    <a:pt x="66" y="24"/>
                  </a:lnTo>
                  <a:lnTo>
                    <a:pt x="65" y="36"/>
                  </a:lnTo>
                  <a:lnTo>
                    <a:pt x="63" y="46"/>
                  </a:lnTo>
                  <a:lnTo>
                    <a:pt x="62" y="50"/>
                  </a:lnTo>
                  <a:lnTo>
                    <a:pt x="59" y="55"/>
                  </a:lnTo>
                  <a:lnTo>
                    <a:pt x="55" y="59"/>
                  </a:lnTo>
                  <a:lnTo>
                    <a:pt x="50" y="62"/>
                  </a:lnTo>
                  <a:lnTo>
                    <a:pt x="35" y="5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20" name="Freeform 19">
              <a:extLst>
                <a:ext uri="{FF2B5EF4-FFF2-40B4-BE49-F238E27FC236}">
                  <a16:creationId xmlns:a16="http://schemas.microsoft.com/office/drawing/2014/main" id="{37540D3F-4CF1-0838-DFCB-7AC37E1C6D82}"/>
                </a:ext>
              </a:extLst>
            </p:cNvPr>
            <p:cNvSpPr>
              <a:spLocks/>
            </p:cNvSpPr>
            <p:nvPr/>
          </p:nvSpPr>
          <p:spPr bwMode="auto">
            <a:xfrm>
              <a:off x="7057453" y="1325985"/>
              <a:ext cx="20692" cy="11749"/>
            </a:xfrm>
            <a:custGeom>
              <a:avLst/>
              <a:gdLst/>
              <a:ahLst/>
              <a:cxnLst>
                <a:cxn ang="0">
                  <a:pos x="60" y="6"/>
                </a:cxn>
                <a:cxn ang="0">
                  <a:pos x="49" y="2"/>
                </a:cxn>
                <a:cxn ang="0">
                  <a:pos x="39" y="0"/>
                </a:cxn>
                <a:cxn ang="0">
                  <a:pos x="31" y="0"/>
                </a:cxn>
                <a:cxn ang="0">
                  <a:pos x="21" y="0"/>
                </a:cxn>
                <a:cxn ang="0">
                  <a:pos x="12" y="2"/>
                </a:cxn>
                <a:cxn ang="0">
                  <a:pos x="5" y="4"/>
                </a:cxn>
                <a:cxn ang="0">
                  <a:pos x="1" y="8"/>
                </a:cxn>
                <a:cxn ang="0">
                  <a:pos x="0" y="13"/>
                </a:cxn>
                <a:cxn ang="0">
                  <a:pos x="0" y="19"/>
                </a:cxn>
                <a:cxn ang="0">
                  <a:pos x="3" y="22"/>
                </a:cxn>
                <a:cxn ang="0">
                  <a:pos x="7" y="25"/>
                </a:cxn>
                <a:cxn ang="0">
                  <a:pos x="10" y="26"/>
                </a:cxn>
                <a:cxn ang="0">
                  <a:pos x="14" y="28"/>
                </a:cxn>
                <a:cxn ang="0">
                  <a:pos x="18" y="28"/>
                </a:cxn>
                <a:cxn ang="0">
                  <a:pos x="23" y="29"/>
                </a:cxn>
                <a:cxn ang="0">
                  <a:pos x="29" y="29"/>
                </a:cxn>
                <a:cxn ang="0">
                  <a:pos x="36" y="34"/>
                </a:cxn>
                <a:cxn ang="0">
                  <a:pos x="45" y="38"/>
                </a:cxn>
                <a:cxn ang="0">
                  <a:pos x="51" y="38"/>
                </a:cxn>
                <a:cxn ang="0">
                  <a:pos x="56" y="35"/>
                </a:cxn>
                <a:cxn ang="0">
                  <a:pos x="61" y="32"/>
                </a:cxn>
                <a:cxn ang="0">
                  <a:pos x="66" y="28"/>
                </a:cxn>
                <a:cxn ang="0">
                  <a:pos x="60" y="6"/>
                </a:cxn>
              </a:cxnLst>
              <a:rect l="0" t="0" r="r" b="b"/>
              <a:pathLst>
                <a:path w="66" h="38">
                  <a:moveTo>
                    <a:pt x="60" y="6"/>
                  </a:moveTo>
                  <a:lnTo>
                    <a:pt x="49" y="2"/>
                  </a:lnTo>
                  <a:lnTo>
                    <a:pt x="39" y="0"/>
                  </a:lnTo>
                  <a:lnTo>
                    <a:pt x="31" y="0"/>
                  </a:lnTo>
                  <a:lnTo>
                    <a:pt x="21" y="0"/>
                  </a:lnTo>
                  <a:lnTo>
                    <a:pt x="12" y="2"/>
                  </a:lnTo>
                  <a:lnTo>
                    <a:pt x="5" y="4"/>
                  </a:lnTo>
                  <a:lnTo>
                    <a:pt x="1" y="8"/>
                  </a:lnTo>
                  <a:lnTo>
                    <a:pt x="0" y="13"/>
                  </a:lnTo>
                  <a:lnTo>
                    <a:pt x="0" y="19"/>
                  </a:lnTo>
                  <a:lnTo>
                    <a:pt x="3" y="22"/>
                  </a:lnTo>
                  <a:lnTo>
                    <a:pt x="7" y="25"/>
                  </a:lnTo>
                  <a:lnTo>
                    <a:pt x="10" y="26"/>
                  </a:lnTo>
                  <a:lnTo>
                    <a:pt x="14" y="28"/>
                  </a:lnTo>
                  <a:lnTo>
                    <a:pt x="18" y="28"/>
                  </a:lnTo>
                  <a:lnTo>
                    <a:pt x="23" y="29"/>
                  </a:lnTo>
                  <a:lnTo>
                    <a:pt x="29" y="29"/>
                  </a:lnTo>
                  <a:lnTo>
                    <a:pt x="36" y="34"/>
                  </a:lnTo>
                  <a:lnTo>
                    <a:pt x="45" y="38"/>
                  </a:lnTo>
                  <a:lnTo>
                    <a:pt x="51" y="38"/>
                  </a:lnTo>
                  <a:lnTo>
                    <a:pt x="56" y="35"/>
                  </a:lnTo>
                  <a:lnTo>
                    <a:pt x="61" y="32"/>
                  </a:lnTo>
                  <a:lnTo>
                    <a:pt x="66" y="28"/>
                  </a:lnTo>
                  <a:lnTo>
                    <a:pt x="60" y="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21" name="Freeform 20">
              <a:extLst>
                <a:ext uri="{FF2B5EF4-FFF2-40B4-BE49-F238E27FC236}">
                  <a16:creationId xmlns:a16="http://schemas.microsoft.com/office/drawing/2014/main" id="{72B0B5B2-DC31-5A46-D1C8-D6FA7BA0DA1E}"/>
                </a:ext>
              </a:extLst>
            </p:cNvPr>
            <p:cNvSpPr>
              <a:spLocks/>
            </p:cNvSpPr>
            <p:nvPr/>
          </p:nvSpPr>
          <p:spPr bwMode="auto">
            <a:xfrm>
              <a:off x="6972249" y="1356006"/>
              <a:ext cx="12173" cy="18276"/>
            </a:xfrm>
            <a:custGeom>
              <a:avLst/>
              <a:gdLst/>
              <a:ahLst/>
              <a:cxnLst>
                <a:cxn ang="0">
                  <a:pos x="0" y="48"/>
                </a:cxn>
                <a:cxn ang="0">
                  <a:pos x="1" y="39"/>
                </a:cxn>
                <a:cxn ang="0">
                  <a:pos x="1" y="30"/>
                </a:cxn>
                <a:cxn ang="0">
                  <a:pos x="3" y="22"/>
                </a:cxn>
                <a:cxn ang="0">
                  <a:pos x="4" y="15"/>
                </a:cxn>
                <a:cxn ang="0">
                  <a:pos x="4" y="11"/>
                </a:cxn>
                <a:cxn ang="0">
                  <a:pos x="6" y="7"/>
                </a:cxn>
                <a:cxn ang="0">
                  <a:pos x="8" y="3"/>
                </a:cxn>
                <a:cxn ang="0">
                  <a:pos x="10" y="0"/>
                </a:cxn>
                <a:cxn ang="0">
                  <a:pos x="13" y="0"/>
                </a:cxn>
                <a:cxn ang="0">
                  <a:pos x="14" y="0"/>
                </a:cxn>
                <a:cxn ang="0">
                  <a:pos x="17" y="2"/>
                </a:cxn>
                <a:cxn ang="0">
                  <a:pos x="18" y="3"/>
                </a:cxn>
                <a:cxn ang="0">
                  <a:pos x="22" y="7"/>
                </a:cxn>
                <a:cxn ang="0">
                  <a:pos x="25" y="9"/>
                </a:cxn>
                <a:cxn ang="0">
                  <a:pos x="34" y="13"/>
                </a:cxn>
                <a:cxn ang="0">
                  <a:pos x="41" y="19"/>
                </a:cxn>
                <a:cxn ang="0">
                  <a:pos x="41" y="24"/>
                </a:cxn>
                <a:cxn ang="0">
                  <a:pos x="40" y="30"/>
                </a:cxn>
                <a:cxn ang="0">
                  <a:pos x="37" y="38"/>
                </a:cxn>
                <a:cxn ang="0">
                  <a:pos x="35" y="43"/>
                </a:cxn>
                <a:cxn ang="0">
                  <a:pos x="32" y="50"/>
                </a:cxn>
                <a:cxn ang="0">
                  <a:pos x="27" y="54"/>
                </a:cxn>
                <a:cxn ang="0">
                  <a:pos x="21" y="57"/>
                </a:cxn>
                <a:cxn ang="0">
                  <a:pos x="14" y="59"/>
                </a:cxn>
                <a:cxn ang="0">
                  <a:pos x="0" y="48"/>
                </a:cxn>
              </a:cxnLst>
              <a:rect l="0" t="0" r="r" b="b"/>
              <a:pathLst>
                <a:path w="41" h="59">
                  <a:moveTo>
                    <a:pt x="0" y="48"/>
                  </a:moveTo>
                  <a:lnTo>
                    <a:pt x="1" y="39"/>
                  </a:lnTo>
                  <a:lnTo>
                    <a:pt x="1" y="30"/>
                  </a:lnTo>
                  <a:lnTo>
                    <a:pt x="3" y="22"/>
                  </a:lnTo>
                  <a:lnTo>
                    <a:pt x="4" y="15"/>
                  </a:lnTo>
                  <a:lnTo>
                    <a:pt x="4" y="11"/>
                  </a:lnTo>
                  <a:lnTo>
                    <a:pt x="6" y="7"/>
                  </a:lnTo>
                  <a:lnTo>
                    <a:pt x="8" y="3"/>
                  </a:lnTo>
                  <a:lnTo>
                    <a:pt x="10" y="0"/>
                  </a:lnTo>
                  <a:lnTo>
                    <a:pt x="13" y="0"/>
                  </a:lnTo>
                  <a:lnTo>
                    <a:pt x="14" y="0"/>
                  </a:lnTo>
                  <a:lnTo>
                    <a:pt x="17" y="2"/>
                  </a:lnTo>
                  <a:lnTo>
                    <a:pt x="18" y="3"/>
                  </a:lnTo>
                  <a:lnTo>
                    <a:pt x="22" y="7"/>
                  </a:lnTo>
                  <a:lnTo>
                    <a:pt x="25" y="9"/>
                  </a:lnTo>
                  <a:lnTo>
                    <a:pt x="34" y="13"/>
                  </a:lnTo>
                  <a:lnTo>
                    <a:pt x="41" y="19"/>
                  </a:lnTo>
                  <a:lnTo>
                    <a:pt x="41" y="24"/>
                  </a:lnTo>
                  <a:lnTo>
                    <a:pt x="40" y="30"/>
                  </a:lnTo>
                  <a:lnTo>
                    <a:pt x="37" y="38"/>
                  </a:lnTo>
                  <a:lnTo>
                    <a:pt x="35" y="43"/>
                  </a:lnTo>
                  <a:lnTo>
                    <a:pt x="32" y="50"/>
                  </a:lnTo>
                  <a:lnTo>
                    <a:pt x="27" y="54"/>
                  </a:lnTo>
                  <a:lnTo>
                    <a:pt x="21" y="57"/>
                  </a:lnTo>
                  <a:lnTo>
                    <a:pt x="14" y="59"/>
                  </a:lnTo>
                  <a:lnTo>
                    <a:pt x="0" y="4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22" name="Freeform 21">
              <a:extLst>
                <a:ext uri="{FF2B5EF4-FFF2-40B4-BE49-F238E27FC236}">
                  <a16:creationId xmlns:a16="http://schemas.microsoft.com/office/drawing/2014/main" id="{9A65FB0B-580C-6C0E-2EE4-733904C6FA4A}"/>
                </a:ext>
              </a:extLst>
            </p:cNvPr>
            <p:cNvSpPr>
              <a:spLocks/>
            </p:cNvSpPr>
            <p:nvPr/>
          </p:nvSpPr>
          <p:spPr bwMode="auto">
            <a:xfrm>
              <a:off x="6927211" y="1342954"/>
              <a:ext cx="17041" cy="28719"/>
            </a:xfrm>
            <a:custGeom>
              <a:avLst/>
              <a:gdLst/>
              <a:ahLst/>
              <a:cxnLst>
                <a:cxn ang="0">
                  <a:pos x="16" y="74"/>
                </a:cxn>
                <a:cxn ang="0">
                  <a:pos x="14" y="61"/>
                </a:cxn>
                <a:cxn ang="0">
                  <a:pos x="9" y="49"/>
                </a:cxn>
                <a:cxn ang="0">
                  <a:pos x="5" y="39"/>
                </a:cxn>
                <a:cxn ang="0">
                  <a:pos x="2" y="28"/>
                </a:cxn>
                <a:cxn ang="0">
                  <a:pos x="0" y="22"/>
                </a:cxn>
                <a:cxn ang="0">
                  <a:pos x="0" y="17"/>
                </a:cxn>
                <a:cxn ang="0">
                  <a:pos x="2" y="12"/>
                </a:cxn>
                <a:cxn ang="0">
                  <a:pos x="3" y="6"/>
                </a:cxn>
                <a:cxn ang="0">
                  <a:pos x="5" y="4"/>
                </a:cxn>
                <a:cxn ang="0">
                  <a:pos x="8" y="1"/>
                </a:cxn>
                <a:cxn ang="0">
                  <a:pos x="11" y="0"/>
                </a:cxn>
                <a:cxn ang="0">
                  <a:pos x="13" y="0"/>
                </a:cxn>
                <a:cxn ang="0">
                  <a:pos x="16" y="1"/>
                </a:cxn>
                <a:cxn ang="0">
                  <a:pos x="17" y="2"/>
                </a:cxn>
                <a:cxn ang="0">
                  <a:pos x="20" y="5"/>
                </a:cxn>
                <a:cxn ang="0">
                  <a:pos x="21" y="9"/>
                </a:cxn>
                <a:cxn ang="0">
                  <a:pos x="24" y="15"/>
                </a:cxn>
                <a:cxn ang="0">
                  <a:pos x="27" y="22"/>
                </a:cxn>
                <a:cxn ang="0">
                  <a:pos x="31" y="27"/>
                </a:cxn>
                <a:cxn ang="0">
                  <a:pos x="37" y="32"/>
                </a:cxn>
                <a:cxn ang="0">
                  <a:pos x="43" y="39"/>
                </a:cxn>
                <a:cxn ang="0">
                  <a:pos x="49" y="46"/>
                </a:cxn>
                <a:cxn ang="0">
                  <a:pos x="52" y="50"/>
                </a:cxn>
                <a:cxn ang="0">
                  <a:pos x="53" y="54"/>
                </a:cxn>
                <a:cxn ang="0">
                  <a:pos x="55" y="59"/>
                </a:cxn>
                <a:cxn ang="0">
                  <a:pos x="53" y="65"/>
                </a:cxn>
                <a:cxn ang="0">
                  <a:pos x="51" y="69"/>
                </a:cxn>
                <a:cxn ang="0">
                  <a:pos x="48" y="72"/>
                </a:cxn>
                <a:cxn ang="0">
                  <a:pos x="46" y="78"/>
                </a:cxn>
                <a:cxn ang="0">
                  <a:pos x="40" y="81"/>
                </a:cxn>
                <a:cxn ang="0">
                  <a:pos x="37" y="84"/>
                </a:cxn>
                <a:cxn ang="0">
                  <a:pos x="33" y="85"/>
                </a:cxn>
                <a:cxn ang="0">
                  <a:pos x="27" y="84"/>
                </a:cxn>
                <a:cxn ang="0">
                  <a:pos x="24" y="81"/>
                </a:cxn>
                <a:cxn ang="0">
                  <a:pos x="16" y="74"/>
                </a:cxn>
              </a:cxnLst>
              <a:rect l="0" t="0" r="r" b="b"/>
              <a:pathLst>
                <a:path w="55" h="85">
                  <a:moveTo>
                    <a:pt x="16" y="74"/>
                  </a:moveTo>
                  <a:lnTo>
                    <a:pt x="14" y="61"/>
                  </a:lnTo>
                  <a:lnTo>
                    <a:pt x="9" y="49"/>
                  </a:lnTo>
                  <a:lnTo>
                    <a:pt x="5" y="39"/>
                  </a:lnTo>
                  <a:lnTo>
                    <a:pt x="2" y="28"/>
                  </a:lnTo>
                  <a:lnTo>
                    <a:pt x="0" y="22"/>
                  </a:lnTo>
                  <a:lnTo>
                    <a:pt x="0" y="17"/>
                  </a:lnTo>
                  <a:lnTo>
                    <a:pt x="2" y="12"/>
                  </a:lnTo>
                  <a:lnTo>
                    <a:pt x="3" y="6"/>
                  </a:lnTo>
                  <a:lnTo>
                    <a:pt x="5" y="4"/>
                  </a:lnTo>
                  <a:lnTo>
                    <a:pt x="8" y="1"/>
                  </a:lnTo>
                  <a:lnTo>
                    <a:pt x="11" y="0"/>
                  </a:lnTo>
                  <a:lnTo>
                    <a:pt x="13" y="0"/>
                  </a:lnTo>
                  <a:lnTo>
                    <a:pt x="16" y="1"/>
                  </a:lnTo>
                  <a:lnTo>
                    <a:pt x="17" y="2"/>
                  </a:lnTo>
                  <a:lnTo>
                    <a:pt x="20" y="5"/>
                  </a:lnTo>
                  <a:lnTo>
                    <a:pt x="21" y="9"/>
                  </a:lnTo>
                  <a:lnTo>
                    <a:pt x="24" y="15"/>
                  </a:lnTo>
                  <a:lnTo>
                    <a:pt x="27" y="22"/>
                  </a:lnTo>
                  <a:lnTo>
                    <a:pt x="31" y="27"/>
                  </a:lnTo>
                  <a:lnTo>
                    <a:pt x="37" y="32"/>
                  </a:lnTo>
                  <a:lnTo>
                    <a:pt x="43" y="39"/>
                  </a:lnTo>
                  <a:lnTo>
                    <a:pt x="49" y="46"/>
                  </a:lnTo>
                  <a:lnTo>
                    <a:pt x="52" y="50"/>
                  </a:lnTo>
                  <a:lnTo>
                    <a:pt x="53" y="54"/>
                  </a:lnTo>
                  <a:lnTo>
                    <a:pt x="55" y="59"/>
                  </a:lnTo>
                  <a:lnTo>
                    <a:pt x="53" y="65"/>
                  </a:lnTo>
                  <a:lnTo>
                    <a:pt x="51" y="69"/>
                  </a:lnTo>
                  <a:lnTo>
                    <a:pt x="48" y="72"/>
                  </a:lnTo>
                  <a:lnTo>
                    <a:pt x="46" y="78"/>
                  </a:lnTo>
                  <a:lnTo>
                    <a:pt x="40" y="81"/>
                  </a:lnTo>
                  <a:lnTo>
                    <a:pt x="37" y="84"/>
                  </a:lnTo>
                  <a:lnTo>
                    <a:pt x="33" y="85"/>
                  </a:lnTo>
                  <a:lnTo>
                    <a:pt x="27" y="84"/>
                  </a:lnTo>
                  <a:lnTo>
                    <a:pt x="24" y="81"/>
                  </a:lnTo>
                  <a:lnTo>
                    <a:pt x="16" y="7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23" name="Freeform 22">
              <a:extLst>
                <a:ext uri="{FF2B5EF4-FFF2-40B4-BE49-F238E27FC236}">
                  <a16:creationId xmlns:a16="http://schemas.microsoft.com/office/drawing/2014/main" id="{53C1166A-AA74-AD31-3685-CB627575BB60}"/>
                </a:ext>
              </a:extLst>
            </p:cNvPr>
            <p:cNvSpPr>
              <a:spLocks/>
            </p:cNvSpPr>
            <p:nvPr/>
          </p:nvSpPr>
          <p:spPr bwMode="auto">
            <a:xfrm>
              <a:off x="6888261" y="1374282"/>
              <a:ext cx="32864" cy="32634"/>
            </a:xfrm>
            <a:custGeom>
              <a:avLst/>
              <a:gdLst/>
              <a:ahLst/>
              <a:cxnLst>
                <a:cxn ang="0">
                  <a:pos x="109" y="17"/>
                </a:cxn>
                <a:cxn ang="0">
                  <a:pos x="101" y="17"/>
                </a:cxn>
                <a:cxn ang="0">
                  <a:pos x="93" y="17"/>
                </a:cxn>
                <a:cxn ang="0">
                  <a:pos x="85" y="16"/>
                </a:cxn>
                <a:cxn ang="0">
                  <a:pos x="79" y="14"/>
                </a:cxn>
                <a:cxn ang="0">
                  <a:pos x="71" y="9"/>
                </a:cxn>
                <a:cxn ang="0">
                  <a:pos x="63" y="4"/>
                </a:cxn>
                <a:cxn ang="0">
                  <a:pos x="59" y="1"/>
                </a:cxn>
                <a:cxn ang="0">
                  <a:pos x="55" y="0"/>
                </a:cxn>
                <a:cxn ang="0">
                  <a:pos x="50" y="0"/>
                </a:cxn>
                <a:cxn ang="0">
                  <a:pos x="45" y="1"/>
                </a:cxn>
                <a:cxn ang="0">
                  <a:pos x="42" y="3"/>
                </a:cxn>
                <a:cxn ang="0">
                  <a:pos x="41" y="5"/>
                </a:cxn>
                <a:cxn ang="0">
                  <a:pos x="39" y="8"/>
                </a:cxn>
                <a:cxn ang="0">
                  <a:pos x="39" y="12"/>
                </a:cxn>
                <a:cxn ang="0">
                  <a:pos x="36" y="18"/>
                </a:cxn>
                <a:cxn ang="0">
                  <a:pos x="35" y="25"/>
                </a:cxn>
                <a:cxn ang="0">
                  <a:pos x="31" y="29"/>
                </a:cxn>
                <a:cxn ang="0">
                  <a:pos x="26" y="34"/>
                </a:cxn>
                <a:cxn ang="0">
                  <a:pos x="20" y="38"/>
                </a:cxn>
                <a:cxn ang="0">
                  <a:pos x="15" y="42"/>
                </a:cxn>
                <a:cxn ang="0">
                  <a:pos x="9" y="47"/>
                </a:cxn>
                <a:cxn ang="0">
                  <a:pos x="5" y="51"/>
                </a:cxn>
                <a:cxn ang="0">
                  <a:pos x="1" y="56"/>
                </a:cxn>
                <a:cxn ang="0">
                  <a:pos x="0" y="60"/>
                </a:cxn>
                <a:cxn ang="0">
                  <a:pos x="4" y="66"/>
                </a:cxn>
                <a:cxn ang="0">
                  <a:pos x="9" y="70"/>
                </a:cxn>
                <a:cxn ang="0">
                  <a:pos x="15" y="86"/>
                </a:cxn>
                <a:cxn ang="0">
                  <a:pos x="24" y="99"/>
                </a:cxn>
                <a:cxn ang="0">
                  <a:pos x="32" y="100"/>
                </a:cxn>
                <a:cxn ang="0">
                  <a:pos x="39" y="101"/>
                </a:cxn>
                <a:cxn ang="0">
                  <a:pos x="46" y="99"/>
                </a:cxn>
                <a:cxn ang="0">
                  <a:pos x="53" y="96"/>
                </a:cxn>
                <a:cxn ang="0">
                  <a:pos x="64" y="86"/>
                </a:cxn>
                <a:cxn ang="0">
                  <a:pos x="74" y="75"/>
                </a:cxn>
                <a:cxn ang="0">
                  <a:pos x="84" y="65"/>
                </a:cxn>
                <a:cxn ang="0">
                  <a:pos x="93" y="55"/>
                </a:cxn>
                <a:cxn ang="0">
                  <a:pos x="102" y="43"/>
                </a:cxn>
                <a:cxn ang="0">
                  <a:pos x="110" y="31"/>
                </a:cxn>
                <a:cxn ang="0">
                  <a:pos x="109" y="17"/>
                </a:cxn>
              </a:cxnLst>
              <a:rect l="0" t="0" r="r" b="b"/>
              <a:pathLst>
                <a:path w="110" h="101">
                  <a:moveTo>
                    <a:pt x="109" y="17"/>
                  </a:moveTo>
                  <a:lnTo>
                    <a:pt x="101" y="17"/>
                  </a:lnTo>
                  <a:lnTo>
                    <a:pt x="93" y="17"/>
                  </a:lnTo>
                  <a:lnTo>
                    <a:pt x="85" y="16"/>
                  </a:lnTo>
                  <a:lnTo>
                    <a:pt x="79" y="14"/>
                  </a:lnTo>
                  <a:lnTo>
                    <a:pt x="71" y="9"/>
                  </a:lnTo>
                  <a:lnTo>
                    <a:pt x="63" y="4"/>
                  </a:lnTo>
                  <a:lnTo>
                    <a:pt x="59" y="1"/>
                  </a:lnTo>
                  <a:lnTo>
                    <a:pt x="55" y="0"/>
                  </a:lnTo>
                  <a:lnTo>
                    <a:pt x="50" y="0"/>
                  </a:lnTo>
                  <a:lnTo>
                    <a:pt x="45" y="1"/>
                  </a:lnTo>
                  <a:lnTo>
                    <a:pt x="42" y="3"/>
                  </a:lnTo>
                  <a:lnTo>
                    <a:pt x="41" y="5"/>
                  </a:lnTo>
                  <a:lnTo>
                    <a:pt x="39" y="8"/>
                  </a:lnTo>
                  <a:lnTo>
                    <a:pt x="39" y="12"/>
                  </a:lnTo>
                  <a:lnTo>
                    <a:pt x="36" y="18"/>
                  </a:lnTo>
                  <a:lnTo>
                    <a:pt x="35" y="25"/>
                  </a:lnTo>
                  <a:lnTo>
                    <a:pt x="31" y="29"/>
                  </a:lnTo>
                  <a:lnTo>
                    <a:pt x="26" y="34"/>
                  </a:lnTo>
                  <a:lnTo>
                    <a:pt x="20" y="38"/>
                  </a:lnTo>
                  <a:lnTo>
                    <a:pt x="15" y="42"/>
                  </a:lnTo>
                  <a:lnTo>
                    <a:pt x="9" y="47"/>
                  </a:lnTo>
                  <a:lnTo>
                    <a:pt x="5" y="51"/>
                  </a:lnTo>
                  <a:lnTo>
                    <a:pt x="1" y="56"/>
                  </a:lnTo>
                  <a:lnTo>
                    <a:pt x="0" y="60"/>
                  </a:lnTo>
                  <a:lnTo>
                    <a:pt x="4" y="66"/>
                  </a:lnTo>
                  <a:lnTo>
                    <a:pt x="9" y="70"/>
                  </a:lnTo>
                  <a:lnTo>
                    <a:pt x="15" y="86"/>
                  </a:lnTo>
                  <a:lnTo>
                    <a:pt x="24" y="99"/>
                  </a:lnTo>
                  <a:lnTo>
                    <a:pt x="32" y="100"/>
                  </a:lnTo>
                  <a:lnTo>
                    <a:pt x="39" y="101"/>
                  </a:lnTo>
                  <a:lnTo>
                    <a:pt x="46" y="99"/>
                  </a:lnTo>
                  <a:lnTo>
                    <a:pt x="53" y="96"/>
                  </a:lnTo>
                  <a:lnTo>
                    <a:pt x="64" y="86"/>
                  </a:lnTo>
                  <a:lnTo>
                    <a:pt x="74" y="75"/>
                  </a:lnTo>
                  <a:lnTo>
                    <a:pt x="84" y="65"/>
                  </a:lnTo>
                  <a:lnTo>
                    <a:pt x="93" y="55"/>
                  </a:lnTo>
                  <a:lnTo>
                    <a:pt x="102" y="43"/>
                  </a:lnTo>
                  <a:lnTo>
                    <a:pt x="110" y="31"/>
                  </a:lnTo>
                  <a:lnTo>
                    <a:pt x="109" y="1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24" name="Freeform 23">
              <a:extLst>
                <a:ext uri="{FF2B5EF4-FFF2-40B4-BE49-F238E27FC236}">
                  <a16:creationId xmlns:a16="http://schemas.microsoft.com/office/drawing/2014/main" id="{A25FF8F6-594C-F5BE-B494-6226B07AC6C8}"/>
                </a:ext>
              </a:extLst>
            </p:cNvPr>
            <p:cNvSpPr>
              <a:spLocks/>
            </p:cNvSpPr>
            <p:nvPr/>
          </p:nvSpPr>
          <p:spPr bwMode="auto">
            <a:xfrm>
              <a:off x="6896780" y="1341649"/>
              <a:ext cx="14606" cy="20886"/>
            </a:xfrm>
            <a:custGeom>
              <a:avLst/>
              <a:gdLst/>
              <a:ahLst/>
              <a:cxnLst>
                <a:cxn ang="0">
                  <a:pos x="48" y="42"/>
                </a:cxn>
                <a:cxn ang="0">
                  <a:pos x="47" y="29"/>
                </a:cxn>
                <a:cxn ang="0">
                  <a:pos x="46" y="18"/>
                </a:cxn>
                <a:cxn ang="0">
                  <a:pos x="43" y="11"/>
                </a:cxn>
                <a:cxn ang="0">
                  <a:pos x="39" y="6"/>
                </a:cxn>
                <a:cxn ang="0">
                  <a:pos x="37" y="4"/>
                </a:cxn>
                <a:cxn ang="0">
                  <a:pos x="34" y="1"/>
                </a:cxn>
                <a:cxn ang="0">
                  <a:pos x="32" y="0"/>
                </a:cxn>
                <a:cxn ang="0">
                  <a:pos x="29" y="0"/>
                </a:cxn>
                <a:cxn ang="0">
                  <a:pos x="23" y="0"/>
                </a:cxn>
                <a:cxn ang="0">
                  <a:pos x="17" y="2"/>
                </a:cxn>
                <a:cxn ang="0">
                  <a:pos x="13" y="5"/>
                </a:cxn>
                <a:cxn ang="0">
                  <a:pos x="10" y="9"/>
                </a:cxn>
                <a:cxn ang="0">
                  <a:pos x="4" y="19"/>
                </a:cxn>
                <a:cxn ang="0">
                  <a:pos x="2" y="31"/>
                </a:cxn>
                <a:cxn ang="0">
                  <a:pos x="0" y="37"/>
                </a:cxn>
                <a:cxn ang="0">
                  <a:pos x="0" y="42"/>
                </a:cxn>
                <a:cxn ang="0">
                  <a:pos x="2" y="48"/>
                </a:cxn>
                <a:cxn ang="0">
                  <a:pos x="4" y="54"/>
                </a:cxn>
                <a:cxn ang="0">
                  <a:pos x="7" y="59"/>
                </a:cxn>
                <a:cxn ang="0">
                  <a:pos x="11" y="62"/>
                </a:cxn>
                <a:cxn ang="0">
                  <a:pos x="16" y="63"/>
                </a:cxn>
                <a:cxn ang="0">
                  <a:pos x="21" y="63"/>
                </a:cxn>
                <a:cxn ang="0">
                  <a:pos x="32" y="62"/>
                </a:cxn>
                <a:cxn ang="0">
                  <a:pos x="41" y="58"/>
                </a:cxn>
                <a:cxn ang="0">
                  <a:pos x="48" y="42"/>
                </a:cxn>
              </a:cxnLst>
              <a:rect l="0" t="0" r="r" b="b"/>
              <a:pathLst>
                <a:path w="48" h="63">
                  <a:moveTo>
                    <a:pt x="48" y="42"/>
                  </a:moveTo>
                  <a:lnTo>
                    <a:pt x="47" y="29"/>
                  </a:lnTo>
                  <a:lnTo>
                    <a:pt x="46" y="18"/>
                  </a:lnTo>
                  <a:lnTo>
                    <a:pt x="43" y="11"/>
                  </a:lnTo>
                  <a:lnTo>
                    <a:pt x="39" y="6"/>
                  </a:lnTo>
                  <a:lnTo>
                    <a:pt x="37" y="4"/>
                  </a:lnTo>
                  <a:lnTo>
                    <a:pt x="34" y="1"/>
                  </a:lnTo>
                  <a:lnTo>
                    <a:pt x="32" y="0"/>
                  </a:lnTo>
                  <a:lnTo>
                    <a:pt x="29" y="0"/>
                  </a:lnTo>
                  <a:lnTo>
                    <a:pt x="23" y="0"/>
                  </a:lnTo>
                  <a:lnTo>
                    <a:pt x="17" y="2"/>
                  </a:lnTo>
                  <a:lnTo>
                    <a:pt x="13" y="5"/>
                  </a:lnTo>
                  <a:lnTo>
                    <a:pt x="10" y="9"/>
                  </a:lnTo>
                  <a:lnTo>
                    <a:pt x="4" y="19"/>
                  </a:lnTo>
                  <a:lnTo>
                    <a:pt x="2" y="31"/>
                  </a:lnTo>
                  <a:lnTo>
                    <a:pt x="0" y="37"/>
                  </a:lnTo>
                  <a:lnTo>
                    <a:pt x="0" y="42"/>
                  </a:lnTo>
                  <a:lnTo>
                    <a:pt x="2" y="48"/>
                  </a:lnTo>
                  <a:lnTo>
                    <a:pt x="4" y="54"/>
                  </a:lnTo>
                  <a:lnTo>
                    <a:pt x="7" y="59"/>
                  </a:lnTo>
                  <a:lnTo>
                    <a:pt x="11" y="62"/>
                  </a:lnTo>
                  <a:lnTo>
                    <a:pt x="16" y="63"/>
                  </a:lnTo>
                  <a:lnTo>
                    <a:pt x="21" y="63"/>
                  </a:lnTo>
                  <a:lnTo>
                    <a:pt x="32" y="62"/>
                  </a:lnTo>
                  <a:lnTo>
                    <a:pt x="41" y="58"/>
                  </a:lnTo>
                  <a:lnTo>
                    <a:pt x="48" y="4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25" name="Freeform 24">
              <a:extLst>
                <a:ext uri="{FF2B5EF4-FFF2-40B4-BE49-F238E27FC236}">
                  <a16:creationId xmlns:a16="http://schemas.microsoft.com/office/drawing/2014/main" id="{EE2F9B61-6223-9F7E-226C-FE61472AC58F}"/>
                </a:ext>
              </a:extLst>
            </p:cNvPr>
            <p:cNvSpPr>
              <a:spLocks/>
            </p:cNvSpPr>
            <p:nvPr/>
          </p:nvSpPr>
          <p:spPr bwMode="auto">
            <a:xfrm>
              <a:off x="6848092" y="1405611"/>
              <a:ext cx="41385" cy="36550"/>
            </a:xfrm>
            <a:custGeom>
              <a:avLst/>
              <a:gdLst/>
              <a:ahLst/>
              <a:cxnLst>
                <a:cxn ang="0">
                  <a:pos x="35" y="110"/>
                </a:cxn>
                <a:cxn ang="0">
                  <a:pos x="44" y="113"/>
                </a:cxn>
                <a:cxn ang="0">
                  <a:pos x="54" y="113"/>
                </a:cxn>
                <a:cxn ang="0">
                  <a:pos x="66" y="113"/>
                </a:cxn>
                <a:cxn ang="0">
                  <a:pos x="79" y="113"/>
                </a:cxn>
                <a:cxn ang="0">
                  <a:pos x="91" y="110"/>
                </a:cxn>
                <a:cxn ang="0">
                  <a:pos x="102" y="108"/>
                </a:cxn>
                <a:cxn ang="0">
                  <a:pos x="111" y="104"/>
                </a:cxn>
                <a:cxn ang="0">
                  <a:pos x="119" y="98"/>
                </a:cxn>
                <a:cxn ang="0">
                  <a:pos x="126" y="92"/>
                </a:cxn>
                <a:cxn ang="0">
                  <a:pos x="131" y="87"/>
                </a:cxn>
                <a:cxn ang="0">
                  <a:pos x="133" y="82"/>
                </a:cxn>
                <a:cxn ang="0">
                  <a:pos x="135" y="76"/>
                </a:cxn>
                <a:cxn ang="0">
                  <a:pos x="133" y="65"/>
                </a:cxn>
                <a:cxn ang="0">
                  <a:pos x="129" y="49"/>
                </a:cxn>
                <a:cxn ang="0">
                  <a:pos x="128" y="38"/>
                </a:cxn>
                <a:cxn ang="0">
                  <a:pos x="126" y="23"/>
                </a:cxn>
                <a:cxn ang="0">
                  <a:pos x="124" y="17"/>
                </a:cxn>
                <a:cxn ang="0">
                  <a:pos x="122" y="10"/>
                </a:cxn>
                <a:cxn ang="0">
                  <a:pos x="118" y="5"/>
                </a:cxn>
                <a:cxn ang="0">
                  <a:pos x="111" y="3"/>
                </a:cxn>
                <a:cxn ang="0">
                  <a:pos x="107" y="0"/>
                </a:cxn>
                <a:cxn ang="0">
                  <a:pos x="102" y="0"/>
                </a:cxn>
                <a:cxn ang="0">
                  <a:pos x="100" y="1"/>
                </a:cxn>
                <a:cxn ang="0">
                  <a:pos x="96" y="3"/>
                </a:cxn>
                <a:cxn ang="0">
                  <a:pos x="92" y="6"/>
                </a:cxn>
                <a:cxn ang="0">
                  <a:pos x="88" y="14"/>
                </a:cxn>
                <a:cxn ang="0">
                  <a:pos x="85" y="21"/>
                </a:cxn>
                <a:cxn ang="0">
                  <a:pos x="83" y="28"/>
                </a:cxn>
                <a:cxn ang="0">
                  <a:pos x="79" y="36"/>
                </a:cxn>
                <a:cxn ang="0">
                  <a:pos x="74" y="41"/>
                </a:cxn>
                <a:cxn ang="0">
                  <a:pos x="57" y="47"/>
                </a:cxn>
                <a:cxn ang="0">
                  <a:pos x="40" y="52"/>
                </a:cxn>
                <a:cxn ang="0">
                  <a:pos x="34" y="54"/>
                </a:cxn>
                <a:cxn ang="0">
                  <a:pos x="27" y="58"/>
                </a:cxn>
                <a:cxn ang="0">
                  <a:pos x="22" y="63"/>
                </a:cxn>
                <a:cxn ang="0">
                  <a:pos x="17" y="69"/>
                </a:cxn>
                <a:cxn ang="0">
                  <a:pos x="9" y="79"/>
                </a:cxn>
                <a:cxn ang="0">
                  <a:pos x="1" y="91"/>
                </a:cxn>
                <a:cxn ang="0">
                  <a:pos x="0" y="96"/>
                </a:cxn>
                <a:cxn ang="0">
                  <a:pos x="1" y="100"/>
                </a:cxn>
                <a:cxn ang="0">
                  <a:pos x="2" y="102"/>
                </a:cxn>
                <a:cxn ang="0">
                  <a:pos x="6" y="105"/>
                </a:cxn>
                <a:cxn ang="0">
                  <a:pos x="14" y="109"/>
                </a:cxn>
                <a:cxn ang="0">
                  <a:pos x="22" y="113"/>
                </a:cxn>
                <a:cxn ang="0">
                  <a:pos x="35" y="110"/>
                </a:cxn>
              </a:cxnLst>
              <a:rect l="0" t="0" r="r" b="b"/>
              <a:pathLst>
                <a:path w="135" h="113">
                  <a:moveTo>
                    <a:pt x="35" y="110"/>
                  </a:moveTo>
                  <a:lnTo>
                    <a:pt x="44" y="113"/>
                  </a:lnTo>
                  <a:lnTo>
                    <a:pt x="54" y="113"/>
                  </a:lnTo>
                  <a:lnTo>
                    <a:pt x="66" y="113"/>
                  </a:lnTo>
                  <a:lnTo>
                    <a:pt x="79" y="113"/>
                  </a:lnTo>
                  <a:lnTo>
                    <a:pt x="91" y="110"/>
                  </a:lnTo>
                  <a:lnTo>
                    <a:pt x="102" y="108"/>
                  </a:lnTo>
                  <a:lnTo>
                    <a:pt x="111" y="104"/>
                  </a:lnTo>
                  <a:lnTo>
                    <a:pt x="119" y="98"/>
                  </a:lnTo>
                  <a:lnTo>
                    <a:pt x="126" y="92"/>
                  </a:lnTo>
                  <a:lnTo>
                    <a:pt x="131" y="87"/>
                  </a:lnTo>
                  <a:lnTo>
                    <a:pt x="133" y="82"/>
                  </a:lnTo>
                  <a:lnTo>
                    <a:pt x="135" y="76"/>
                  </a:lnTo>
                  <a:lnTo>
                    <a:pt x="133" y="65"/>
                  </a:lnTo>
                  <a:lnTo>
                    <a:pt x="129" y="49"/>
                  </a:lnTo>
                  <a:lnTo>
                    <a:pt x="128" y="38"/>
                  </a:lnTo>
                  <a:lnTo>
                    <a:pt x="126" y="23"/>
                  </a:lnTo>
                  <a:lnTo>
                    <a:pt x="124" y="17"/>
                  </a:lnTo>
                  <a:lnTo>
                    <a:pt x="122" y="10"/>
                  </a:lnTo>
                  <a:lnTo>
                    <a:pt x="118" y="5"/>
                  </a:lnTo>
                  <a:lnTo>
                    <a:pt x="111" y="3"/>
                  </a:lnTo>
                  <a:lnTo>
                    <a:pt x="107" y="0"/>
                  </a:lnTo>
                  <a:lnTo>
                    <a:pt x="102" y="0"/>
                  </a:lnTo>
                  <a:lnTo>
                    <a:pt x="100" y="1"/>
                  </a:lnTo>
                  <a:lnTo>
                    <a:pt x="96" y="3"/>
                  </a:lnTo>
                  <a:lnTo>
                    <a:pt x="92" y="6"/>
                  </a:lnTo>
                  <a:lnTo>
                    <a:pt x="88" y="14"/>
                  </a:lnTo>
                  <a:lnTo>
                    <a:pt x="85" y="21"/>
                  </a:lnTo>
                  <a:lnTo>
                    <a:pt x="83" y="28"/>
                  </a:lnTo>
                  <a:lnTo>
                    <a:pt x="79" y="36"/>
                  </a:lnTo>
                  <a:lnTo>
                    <a:pt x="74" y="41"/>
                  </a:lnTo>
                  <a:lnTo>
                    <a:pt x="57" y="47"/>
                  </a:lnTo>
                  <a:lnTo>
                    <a:pt x="40" y="52"/>
                  </a:lnTo>
                  <a:lnTo>
                    <a:pt x="34" y="54"/>
                  </a:lnTo>
                  <a:lnTo>
                    <a:pt x="27" y="58"/>
                  </a:lnTo>
                  <a:lnTo>
                    <a:pt x="22" y="63"/>
                  </a:lnTo>
                  <a:lnTo>
                    <a:pt x="17" y="69"/>
                  </a:lnTo>
                  <a:lnTo>
                    <a:pt x="9" y="79"/>
                  </a:lnTo>
                  <a:lnTo>
                    <a:pt x="1" y="91"/>
                  </a:lnTo>
                  <a:lnTo>
                    <a:pt x="0" y="96"/>
                  </a:lnTo>
                  <a:lnTo>
                    <a:pt x="1" y="100"/>
                  </a:lnTo>
                  <a:lnTo>
                    <a:pt x="2" y="102"/>
                  </a:lnTo>
                  <a:lnTo>
                    <a:pt x="6" y="105"/>
                  </a:lnTo>
                  <a:lnTo>
                    <a:pt x="14" y="109"/>
                  </a:lnTo>
                  <a:lnTo>
                    <a:pt x="22" y="113"/>
                  </a:lnTo>
                  <a:lnTo>
                    <a:pt x="35" y="11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26" name="Freeform 25">
              <a:extLst>
                <a:ext uri="{FF2B5EF4-FFF2-40B4-BE49-F238E27FC236}">
                  <a16:creationId xmlns:a16="http://schemas.microsoft.com/office/drawing/2014/main" id="{5E47A995-5631-92EB-28C2-48C6A8725081}"/>
                </a:ext>
              </a:extLst>
            </p:cNvPr>
            <p:cNvSpPr>
              <a:spLocks/>
            </p:cNvSpPr>
            <p:nvPr/>
          </p:nvSpPr>
          <p:spPr bwMode="auto">
            <a:xfrm>
              <a:off x="6783582" y="1456521"/>
              <a:ext cx="53557" cy="67879"/>
            </a:xfrm>
            <a:custGeom>
              <a:avLst/>
              <a:gdLst/>
              <a:ahLst/>
              <a:cxnLst>
                <a:cxn ang="0">
                  <a:pos x="146" y="81"/>
                </a:cxn>
                <a:cxn ang="0">
                  <a:pos x="149" y="74"/>
                </a:cxn>
                <a:cxn ang="0">
                  <a:pos x="155" y="69"/>
                </a:cxn>
                <a:cxn ang="0">
                  <a:pos x="168" y="57"/>
                </a:cxn>
                <a:cxn ang="0">
                  <a:pos x="175" y="43"/>
                </a:cxn>
                <a:cxn ang="0">
                  <a:pos x="175" y="35"/>
                </a:cxn>
                <a:cxn ang="0">
                  <a:pos x="169" y="32"/>
                </a:cxn>
                <a:cxn ang="0">
                  <a:pos x="134" y="34"/>
                </a:cxn>
                <a:cxn ang="0">
                  <a:pos x="114" y="11"/>
                </a:cxn>
                <a:cxn ang="0">
                  <a:pos x="99" y="0"/>
                </a:cxn>
                <a:cxn ang="0">
                  <a:pos x="93" y="2"/>
                </a:cxn>
                <a:cxn ang="0">
                  <a:pos x="88" y="7"/>
                </a:cxn>
                <a:cxn ang="0">
                  <a:pos x="80" y="19"/>
                </a:cxn>
                <a:cxn ang="0">
                  <a:pos x="70" y="24"/>
                </a:cxn>
                <a:cxn ang="0">
                  <a:pos x="45" y="30"/>
                </a:cxn>
                <a:cxn ang="0">
                  <a:pos x="31" y="37"/>
                </a:cxn>
                <a:cxn ang="0">
                  <a:pos x="29" y="39"/>
                </a:cxn>
                <a:cxn ang="0">
                  <a:pos x="31" y="43"/>
                </a:cxn>
                <a:cxn ang="0">
                  <a:pos x="48" y="60"/>
                </a:cxn>
                <a:cxn ang="0">
                  <a:pos x="48" y="69"/>
                </a:cxn>
                <a:cxn ang="0">
                  <a:pos x="41" y="77"/>
                </a:cxn>
                <a:cxn ang="0">
                  <a:pos x="28" y="95"/>
                </a:cxn>
                <a:cxn ang="0">
                  <a:pos x="28" y="109"/>
                </a:cxn>
                <a:cxn ang="0">
                  <a:pos x="26" y="113"/>
                </a:cxn>
                <a:cxn ang="0">
                  <a:pos x="18" y="116"/>
                </a:cxn>
                <a:cxn ang="0">
                  <a:pos x="2" y="124"/>
                </a:cxn>
                <a:cxn ang="0">
                  <a:pos x="0" y="130"/>
                </a:cxn>
                <a:cxn ang="0">
                  <a:pos x="5" y="135"/>
                </a:cxn>
                <a:cxn ang="0">
                  <a:pos x="20" y="140"/>
                </a:cxn>
                <a:cxn ang="0">
                  <a:pos x="32" y="148"/>
                </a:cxn>
                <a:cxn ang="0">
                  <a:pos x="13" y="162"/>
                </a:cxn>
                <a:cxn ang="0">
                  <a:pos x="4" y="173"/>
                </a:cxn>
                <a:cxn ang="0">
                  <a:pos x="2" y="178"/>
                </a:cxn>
                <a:cxn ang="0">
                  <a:pos x="6" y="182"/>
                </a:cxn>
                <a:cxn ang="0">
                  <a:pos x="27" y="187"/>
                </a:cxn>
                <a:cxn ang="0">
                  <a:pos x="35" y="191"/>
                </a:cxn>
                <a:cxn ang="0">
                  <a:pos x="40" y="201"/>
                </a:cxn>
                <a:cxn ang="0">
                  <a:pos x="45" y="209"/>
                </a:cxn>
                <a:cxn ang="0">
                  <a:pos x="50" y="210"/>
                </a:cxn>
                <a:cxn ang="0">
                  <a:pos x="61" y="199"/>
                </a:cxn>
                <a:cxn ang="0">
                  <a:pos x="79" y="168"/>
                </a:cxn>
                <a:cxn ang="0">
                  <a:pos x="103" y="144"/>
                </a:cxn>
                <a:cxn ang="0">
                  <a:pos x="124" y="135"/>
                </a:cxn>
              </a:cxnLst>
              <a:rect l="0" t="0" r="r" b="b"/>
              <a:pathLst>
                <a:path w="175" h="210">
                  <a:moveTo>
                    <a:pt x="146" y="129"/>
                  </a:moveTo>
                  <a:lnTo>
                    <a:pt x="146" y="81"/>
                  </a:lnTo>
                  <a:lnTo>
                    <a:pt x="146" y="78"/>
                  </a:lnTo>
                  <a:lnTo>
                    <a:pt x="149" y="74"/>
                  </a:lnTo>
                  <a:lnTo>
                    <a:pt x="151" y="72"/>
                  </a:lnTo>
                  <a:lnTo>
                    <a:pt x="155" y="69"/>
                  </a:lnTo>
                  <a:lnTo>
                    <a:pt x="163" y="63"/>
                  </a:lnTo>
                  <a:lnTo>
                    <a:pt x="168" y="57"/>
                  </a:lnTo>
                  <a:lnTo>
                    <a:pt x="172" y="51"/>
                  </a:lnTo>
                  <a:lnTo>
                    <a:pt x="175" y="43"/>
                  </a:lnTo>
                  <a:lnTo>
                    <a:pt x="175" y="39"/>
                  </a:lnTo>
                  <a:lnTo>
                    <a:pt x="175" y="35"/>
                  </a:lnTo>
                  <a:lnTo>
                    <a:pt x="173" y="33"/>
                  </a:lnTo>
                  <a:lnTo>
                    <a:pt x="169" y="32"/>
                  </a:lnTo>
                  <a:lnTo>
                    <a:pt x="151" y="34"/>
                  </a:lnTo>
                  <a:lnTo>
                    <a:pt x="134" y="34"/>
                  </a:lnTo>
                  <a:lnTo>
                    <a:pt x="125" y="26"/>
                  </a:lnTo>
                  <a:lnTo>
                    <a:pt x="114" y="11"/>
                  </a:lnTo>
                  <a:lnTo>
                    <a:pt x="106" y="4"/>
                  </a:lnTo>
                  <a:lnTo>
                    <a:pt x="99" y="0"/>
                  </a:lnTo>
                  <a:lnTo>
                    <a:pt x="97" y="0"/>
                  </a:lnTo>
                  <a:lnTo>
                    <a:pt x="93" y="2"/>
                  </a:lnTo>
                  <a:lnTo>
                    <a:pt x="90" y="3"/>
                  </a:lnTo>
                  <a:lnTo>
                    <a:pt x="88" y="7"/>
                  </a:lnTo>
                  <a:lnTo>
                    <a:pt x="84" y="13"/>
                  </a:lnTo>
                  <a:lnTo>
                    <a:pt x="80" y="19"/>
                  </a:lnTo>
                  <a:lnTo>
                    <a:pt x="75" y="21"/>
                  </a:lnTo>
                  <a:lnTo>
                    <a:pt x="70" y="24"/>
                  </a:lnTo>
                  <a:lnTo>
                    <a:pt x="58" y="28"/>
                  </a:lnTo>
                  <a:lnTo>
                    <a:pt x="45" y="30"/>
                  </a:lnTo>
                  <a:lnTo>
                    <a:pt x="35" y="34"/>
                  </a:lnTo>
                  <a:lnTo>
                    <a:pt x="31" y="37"/>
                  </a:lnTo>
                  <a:lnTo>
                    <a:pt x="29" y="38"/>
                  </a:lnTo>
                  <a:lnTo>
                    <a:pt x="29" y="39"/>
                  </a:lnTo>
                  <a:lnTo>
                    <a:pt x="29" y="41"/>
                  </a:lnTo>
                  <a:lnTo>
                    <a:pt x="31" y="43"/>
                  </a:lnTo>
                  <a:lnTo>
                    <a:pt x="40" y="50"/>
                  </a:lnTo>
                  <a:lnTo>
                    <a:pt x="48" y="60"/>
                  </a:lnTo>
                  <a:lnTo>
                    <a:pt x="49" y="64"/>
                  </a:lnTo>
                  <a:lnTo>
                    <a:pt x="48" y="69"/>
                  </a:lnTo>
                  <a:lnTo>
                    <a:pt x="45" y="73"/>
                  </a:lnTo>
                  <a:lnTo>
                    <a:pt x="41" y="77"/>
                  </a:lnTo>
                  <a:lnTo>
                    <a:pt x="33" y="86"/>
                  </a:lnTo>
                  <a:lnTo>
                    <a:pt x="28" y="95"/>
                  </a:lnTo>
                  <a:lnTo>
                    <a:pt x="28" y="103"/>
                  </a:lnTo>
                  <a:lnTo>
                    <a:pt x="28" y="109"/>
                  </a:lnTo>
                  <a:lnTo>
                    <a:pt x="28" y="112"/>
                  </a:lnTo>
                  <a:lnTo>
                    <a:pt x="26" y="113"/>
                  </a:lnTo>
                  <a:lnTo>
                    <a:pt x="23" y="114"/>
                  </a:lnTo>
                  <a:lnTo>
                    <a:pt x="18" y="116"/>
                  </a:lnTo>
                  <a:lnTo>
                    <a:pt x="10" y="118"/>
                  </a:lnTo>
                  <a:lnTo>
                    <a:pt x="2" y="124"/>
                  </a:lnTo>
                  <a:lnTo>
                    <a:pt x="0" y="126"/>
                  </a:lnTo>
                  <a:lnTo>
                    <a:pt x="0" y="130"/>
                  </a:lnTo>
                  <a:lnTo>
                    <a:pt x="1" y="133"/>
                  </a:lnTo>
                  <a:lnTo>
                    <a:pt x="5" y="135"/>
                  </a:lnTo>
                  <a:lnTo>
                    <a:pt x="11" y="136"/>
                  </a:lnTo>
                  <a:lnTo>
                    <a:pt x="20" y="140"/>
                  </a:lnTo>
                  <a:lnTo>
                    <a:pt x="27" y="144"/>
                  </a:lnTo>
                  <a:lnTo>
                    <a:pt x="32" y="148"/>
                  </a:lnTo>
                  <a:lnTo>
                    <a:pt x="26" y="153"/>
                  </a:lnTo>
                  <a:lnTo>
                    <a:pt x="13" y="162"/>
                  </a:lnTo>
                  <a:lnTo>
                    <a:pt x="7" y="168"/>
                  </a:lnTo>
                  <a:lnTo>
                    <a:pt x="4" y="173"/>
                  </a:lnTo>
                  <a:lnTo>
                    <a:pt x="2" y="175"/>
                  </a:lnTo>
                  <a:lnTo>
                    <a:pt x="2" y="178"/>
                  </a:lnTo>
                  <a:lnTo>
                    <a:pt x="4" y="181"/>
                  </a:lnTo>
                  <a:lnTo>
                    <a:pt x="6" y="182"/>
                  </a:lnTo>
                  <a:lnTo>
                    <a:pt x="18" y="186"/>
                  </a:lnTo>
                  <a:lnTo>
                    <a:pt x="27" y="187"/>
                  </a:lnTo>
                  <a:lnTo>
                    <a:pt x="31" y="188"/>
                  </a:lnTo>
                  <a:lnTo>
                    <a:pt x="35" y="191"/>
                  </a:lnTo>
                  <a:lnTo>
                    <a:pt x="37" y="195"/>
                  </a:lnTo>
                  <a:lnTo>
                    <a:pt x="40" y="201"/>
                  </a:lnTo>
                  <a:lnTo>
                    <a:pt x="42" y="205"/>
                  </a:lnTo>
                  <a:lnTo>
                    <a:pt x="45" y="209"/>
                  </a:lnTo>
                  <a:lnTo>
                    <a:pt x="48" y="210"/>
                  </a:lnTo>
                  <a:lnTo>
                    <a:pt x="50" y="210"/>
                  </a:lnTo>
                  <a:lnTo>
                    <a:pt x="55" y="205"/>
                  </a:lnTo>
                  <a:lnTo>
                    <a:pt x="61" y="199"/>
                  </a:lnTo>
                  <a:lnTo>
                    <a:pt x="71" y="179"/>
                  </a:lnTo>
                  <a:lnTo>
                    <a:pt x="79" y="168"/>
                  </a:lnTo>
                  <a:lnTo>
                    <a:pt x="90" y="155"/>
                  </a:lnTo>
                  <a:lnTo>
                    <a:pt x="103" y="144"/>
                  </a:lnTo>
                  <a:lnTo>
                    <a:pt x="112" y="139"/>
                  </a:lnTo>
                  <a:lnTo>
                    <a:pt x="124" y="135"/>
                  </a:lnTo>
                  <a:lnTo>
                    <a:pt x="146" y="12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27" name="Freeform 26">
              <a:extLst>
                <a:ext uri="{FF2B5EF4-FFF2-40B4-BE49-F238E27FC236}">
                  <a16:creationId xmlns:a16="http://schemas.microsoft.com/office/drawing/2014/main" id="{CA873B16-EF12-7F4E-7773-0F2D8ECF2F27}"/>
                </a:ext>
              </a:extLst>
            </p:cNvPr>
            <p:cNvSpPr>
              <a:spLocks/>
            </p:cNvSpPr>
            <p:nvPr/>
          </p:nvSpPr>
          <p:spPr bwMode="auto">
            <a:xfrm>
              <a:off x="6709331" y="1483934"/>
              <a:ext cx="51122" cy="50910"/>
            </a:xfrm>
            <a:custGeom>
              <a:avLst/>
              <a:gdLst/>
              <a:ahLst/>
              <a:cxnLst>
                <a:cxn ang="0">
                  <a:pos x="40" y="58"/>
                </a:cxn>
                <a:cxn ang="0">
                  <a:pos x="52" y="46"/>
                </a:cxn>
                <a:cxn ang="0">
                  <a:pos x="62" y="33"/>
                </a:cxn>
                <a:cxn ang="0">
                  <a:pos x="67" y="27"/>
                </a:cxn>
                <a:cxn ang="0">
                  <a:pos x="73" y="20"/>
                </a:cxn>
                <a:cxn ang="0">
                  <a:pos x="79" y="15"/>
                </a:cxn>
                <a:cxn ang="0">
                  <a:pos x="86" y="11"/>
                </a:cxn>
                <a:cxn ang="0">
                  <a:pos x="92" y="9"/>
                </a:cxn>
                <a:cxn ang="0">
                  <a:pos x="102" y="6"/>
                </a:cxn>
                <a:cxn ang="0">
                  <a:pos x="114" y="4"/>
                </a:cxn>
                <a:cxn ang="0">
                  <a:pos x="127" y="1"/>
                </a:cxn>
                <a:cxn ang="0">
                  <a:pos x="140" y="0"/>
                </a:cxn>
                <a:cxn ang="0">
                  <a:pos x="152" y="0"/>
                </a:cxn>
                <a:cxn ang="0">
                  <a:pos x="159" y="0"/>
                </a:cxn>
                <a:cxn ang="0">
                  <a:pos x="166" y="2"/>
                </a:cxn>
                <a:cxn ang="0">
                  <a:pos x="163" y="9"/>
                </a:cxn>
                <a:cxn ang="0">
                  <a:pos x="159" y="15"/>
                </a:cxn>
                <a:cxn ang="0">
                  <a:pos x="153" y="23"/>
                </a:cxn>
                <a:cxn ang="0">
                  <a:pos x="145" y="29"/>
                </a:cxn>
                <a:cxn ang="0">
                  <a:pos x="128" y="41"/>
                </a:cxn>
                <a:cxn ang="0">
                  <a:pos x="115" y="50"/>
                </a:cxn>
                <a:cxn ang="0">
                  <a:pos x="105" y="58"/>
                </a:cxn>
                <a:cxn ang="0">
                  <a:pos x="96" y="68"/>
                </a:cxn>
                <a:cxn ang="0">
                  <a:pos x="92" y="73"/>
                </a:cxn>
                <a:cxn ang="0">
                  <a:pos x="88" y="80"/>
                </a:cxn>
                <a:cxn ang="0">
                  <a:pos x="86" y="85"/>
                </a:cxn>
                <a:cxn ang="0">
                  <a:pos x="83" y="92"/>
                </a:cxn>
                <a:cxn ang="0">
                  <a:pos x="82" y="98"/>
                </a:cxn>
                <a:cxn ang="0">
                  <a:pos x="79" y="106"/>
                </a:cxn>
                <a:cxn ang="0">
                  <a:pos x="77" y="112"/>
                </a:cxn>
                <a:cxn ang="0">
                  <a:pos x="73" y="119"/>
                </a:cxn>
                <a:cxn ang="0">
                  <a:pos x="67" y="124"/>
                </a:cxn>
                <a:cxn ang="0">
                  <a:pos x="64" y="125"/>
                </a:cxn>
                <a:cxn ang="0">
                  <a:pos x="60" y="125"/>
                </a:cxn>
                <a:cxn ang="0">
                  <a:pos x="55" y="125"/>
                </a:cxn>
                <a:cxn ang="0">
                  <a:pos x="51" y="124"/>
                </a:cxn>
                <a:cxn ang="0">
                  <a:pos x="47" y="124"/>
                </a:cxn>
                <a:cxn ang="0">
                  <a:pos x="43" y="125"/>
                </a:cxn>
                <a:cxn ang="0">
                  <a:pos x="39" y="128"/>
                </a:cxn>
                <a:cxn ang="0">
                  <a:pos x="33" y="138"/>
                </a:cxn>
                <a:cxn ang="0">
                  <a:pos x="27" y="147"/>
                </a:cxn>
                <a:cxn ang="0">
                  <a:pos x="23" y="151"/>
                </a:cxn>
                <a:cxn ang="0">
                  <a:pos x="20" y="154"/>
                </a:cxn>
                <a:cxn ang="0">
                  <a:pos x="14" y="156"/>
                </a:cxn>
                <a:cxn ang="0">
                  <a:pos x="7" y="156"/>
                </a:cxn>
                <a:cxn ang="0">
                  <a:pos x="4" y="154"/>
                </a:cxn>
                <a:cxn ang="0">
                  <a:pos x="1" y="149"/>
                </a:cxn>
                <a:cxn ang="0">
                  <a:pos x="1" y="145"/>
                </a:cxn>
                <a:cxn ang="0">
                  <a:pos x="0" y="140"/>
                </a:cxn>
                <a:cxn ang="0">
                  <a:pos x="1" y="128"/>
                </a:cxn>
                <a:cxn ang="0">
                  <a:pos x="4" y="118"/>
                </a:cxn>
                <a:cxn ang="0">
                  <a:pos x="14" y="96"/>
                </a:cxn>
                <a:cxn ang="0">
                  <a:pos x="23" y="79"/>
                </a:cxn>
                <a:cxn ang="0">
                  <a:pos x="40" y="58"/>
                </a:cxn>
              </a:cxnLst>
              <a:rect l="0" t="0" r="r" b="b"/>
              <a:pathLst>
                <a:path w="166" h="156">
                  <a:moveTo>
                    <a:pt x="40" y="58"/>
                  </a:moveTo>
                  <a:lnTo>
                    <a:pt x="52" y="46"/>
                  </a:lnTo>
                  <a:lnTo>
                    <a:pt x="62" y="33"/>
                  </a:lnTo>
                  <a:lnTo>
                    <a:pt x="67" y="27"/>
                  </a:lnTo>
                  <a:lnTo>
                    <a:pt x="73" y="20"/>
                  </a:lnTo>
                  <a:lnTo>
                    <a:pt x="79" y="15"/>
                  </a:lnTo>
                  <a:lnTo>
                    <a:pt x="86" y="11"/>
                  </a:lnTo>
                  <a:lnTo>
                    <a:pt x="92" y="9"/>
                  </a:lnTo>
                  <a:lnTo>
                    <a:pt x="102" y="6"/>
                  </a:lnTo>
                  <a:lnTo>
                    <a:pt x="114" y="4"/>
                  </a:lnTo>
                  <a:lnTo>
                    <a:pt x="127" y="1"/>
                  </a:lnTo>
                  <a:lnTo>
                    <a:pt x="140" y="0"/>
                  </a:lnTo>
                  <a:lnTo>
                    <a:pt x="152" y="0"/>
                  </a:lnTo>
                  <a:lnTo>
                    <a:pt x="159" y="0"/>
                  </a:lnTo>
                  <a:lnTo>
                    <a:pt x="166" y="2"/>
                  </a:lnTo>
                  <a:lnTo>
                    <a:pt x="163" y="9"/>
                  </a:lnTo>
                  <a:lnTo>
                    <a:pt x="159" y="15"/>
                  </a:lnTo>
                  <a:lnTo>
                    <a:pt x="153" y="23"/>
                  </a:lnTo>
                  <a:lnTo>
                    <a:pt x="145" y="29"/>
                  </a:lnTo>
                  <a:lnTo>
                    <a:pt x="128" y="41"/>
                  </a:lnTo>
                  <a:lnTo>
                    <a:pt x="115" y="50"/>
                  </a:lnTo>
                  <a:lnTo>
                    <a:pt x="105" y="58"/>
                  </a:lnTo>
                  <a:lnTo>
                    <a:pt x="96" y="68"/>
                  </a:lnTo>
                  <a:lnTo>
                    <a:pt x="92" y="73"/>
                  </a:lnTo>
                  <a:lnTo>
                    <a:pt x="88" y="80"/>
                  </a:lnTo>
                  <a:lnTo>
                    <a:pt x="86" y="85"/>
                  </a:lnTo>
                  <a:lnTo>
                    <a:pt x="83" y="92"/>
                  </a:lnTo>
                  <a:lnTo>
                    <a:pt x="82" y="98"/>
                  </a:lnTo>
                  <a:lnTo>
                    <a:pt x="79" y="106"/>
                  </a:lnTo>
                  <a:lnTo>
                    <a:pt x="77" y="112"/>
                  </a:lnTo>
                  <a:lnTo>
                    <a:pt x="73" y="119"/>
                  </a:lnTo>
                  <a:lnTo>
                    <a:pt x="67" y="124"/>
                  </a:lnTo>
                  <a:lnTo>
                    <a:pt x="64" y="125"/>
                  </a:lnTo>
                  <a:lnTo>
                    <a:pt x="60" y="125"/>
                  </a:lnTo>
                  <a:lnTo>
                    <a:pt x="55" y="125"/>
                  </a:lnTo>
                  <a:lnTo>
                    <a:pt x="51" y="124"/>
                  </a:lnTo>
                  <a:lnTo>
                    <a:pt x="47" y="124"/>
                  </a:lnTo>
                  <a:lnTo>
                    <a:pt x="43" y="125"/>
                  </a:lnTo>
                  <a:lnTo>
                    <a:pt x="39" y="128"/>
                  </a:lnTo>
                  <a:lnTo>
                    <a:pt x="33" y="138"/>
                  </a:lnTo>
                  <a:lnTo>
                    <a:pt x="27" y="147"/>
                  </a:lnTo>
                  <a:lnTo>
                    <a:pt x="23" y="151"/>
                  </a:lnTo>
                  <a:lnTo>
                    <a:pt x="20" y="154"/>
                  </a:lnTo>
                  <a:lnTo>
                    <a:pt x="14" y="156"/>
                  </a:lnTo>
                  <a:lnTo>
                    <a:pt x="7" y="156"/>
                  </a:lnTo>
                  <a:lnTo>
                    <a:pt x="4" y="154"/>
                  </a:lnTo>
                  <a:lnTo>
                    <a:pt x="1" y="149"/>
                  </a:lnTo>
                  <a:lnTo>
                    <a:pt x="1" y="145"/>
                  </a:lnTo>
                  <a:lnTo>
                    <a:pt x="0" y="140"/>
                  </a:lnTo>
                  <a:lnTo>
                    <a:pt x="1" y="128"/>
                  </a:lnTo>
                  <a:lnTo>
                    <a:pt x="4" y="118"/>
                  </a:lnTo>
                  <a:lnTo>
                    <a:pt x="14" y="96"/>
                  </a:lnTo>
                  <a:lnTo>
                    <a:pt x="23" y="79"/>
                  </a:lnTo>
                  <a:lnTo>
                    <a:pt x="40" y="5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28" name="Freeform 27">
              <a:extLst>
                <a:ext uri="{FF2B5EF4-FFF2-40B4-BE49-F238E27FC236}">
                  <a16:creationId xmlns:a16="http://schemas.microsoft.com/office/drawing/2014/main" id="{018538F5-4236-842B-4B6C-42E348F5D8CE}"/>
                </a:ext>
              </a:extLst>
            </p:cNvPr>
            <p:cNvSpPr>
              <a:spLocks/>
            </p:cNvSpPr>
            <p:nvPr/>
          </p:nvSpPr>
          <p:spPr bwMode="auto">
            <a:xfrm>
              <a:off x="6654556" y="1549203"/>
              <a:ext cx="25562" cy="27413"/>
            </a:xfrm>
            <a:custGeom>
              <a:avLst/>
              <a:gdLst/>
              <a:ahLst/>
              <a:cxnLst>
                <a:cxn ang="0">
                  <a:pos x="83" y="36"/>
                </a:cxn>
                <a:cxn ang="0">
                  <a:pos x="80" y="39"/>
                </a:cxn>
                <a:cxn ang="0">
                  <a:pos x="78" y="39"/>
                </a:cxn>
                <a:cxn ang="0">
                  <a:pos x="75" y="39"/>
                </a:cxn>
                <a:cxn ang="0">
                  <a:pos x="73" y="39"/>
                </a:cxn>
                <a:cxn ang="0">
                  <a:pos x="67" y="35"/>
                </a:cxn>
                <a:cxn ang="0">
                  <a:pos x="64" y="30"/>
                </a:cxn>
                <a:cxn ang="0">
                  <a:pos x="54" y="17"/>
                </a:cxn>
                <a:cxn ang="0">
                  <a:pos x="49" y="9"/>
                </a:cxn>
                <a:cxn ang="0">
                  <a:pos x="45" y="6"/>
                </a:cxn>
                <a:cxn ang="0">
                  <a:pos x="42" y="4"/>
                </a:cxn>
                <a:cxn ang="0">
                  <a:pos x="36" y="1"/>
                </a:cxn>
                <a:cxn ang="0">
                  <a:pos x="32" y="0"/>
                </a:cxn>
                <a:cxn ang="0">
                  <a:pos x="27" y="1"/>
                </a:cxn>
                <a:cxn ang="0">
                  <a:pos x="25" y="2"/>
                </a:cxn>
                <a:cxn ang="0">
                  <a:pos x="22" y="6"/>
                </a:cxn>
                <a:cxn ang="0">
                  <a:pos x="21" y="13"/>
                </a:cxn>
                <a:cxn ang="0">
                  <a:pos x="18" y="19"/>
                </a:cxn>
                <a:cxn ang="0">
                  <a:pos x="14" y="26"/>
                </a:cxn>
                <a:cxn ang="0">
                  <a:pos x="9" y="32"/>
                </a:cxn>
                <a:cxn ang="0">
                  <a:pos x="5" y="39"/>
                </a:cxn>
                <a:cxn ang="0">
                  <a:pos x="1" y="46"/>
                </a:cxn>
                <a:cxn ang="0">
                  <a:pos x="0" y="54"/>
                </a:cxn>
                <a:cxn ang="0">
                  <a:pos x="0" y="62"/>
                </a:cxn>
                <a:cxn ang="0">
                  <a:pos x="0" y="68"/>
                </a:cxn>
                <a:cxn ang="0">
                  <a:pos x="3" y="74"/>
                </a:cxn>
                <a:cxn ang="0">
                  <a:pos x="8" y="79"/>
                </a:cxn>
                <a:cxn ang="0">
                  <a:pos x="14" y="81"/>
                </a:cxn>
                <a:cxn ang="0">
                  <a:pos x="23" y="83"/>
                </a:cxn>
                <a:cxn ang="0">
                  <a:pos x="31" y="81"/>
                </a:cxn>
                <a:cxn ang="0">
                  <a:pos x="38" y="79"/>
                </a:cxn>
                <a:cxn ang="0">
                  <a:pos x="43" y="74"/>
                </a:cxn>
                <a:cxn ang="0">
                  <a:pos x="48" y="68"/>
                </a:cxn>
                <a:cxn ang="0">
                  <a:pos x="52" y="63"/>
                </a:cxn>
                <a:cxn ang="0">
                  <a:pos x="57" y="58"/>
                </a:cxn>
                <a:cxn ang="0">
                  <a:pos x="62" y="54"/>
                </a:cxn>
                <a:cxn ang="0">
                  <a:pos x="69" y="50"/>
                </a:cxn>
                <a:cxn ang="0">
                  <a:pos x="83" y="36"/>
                </a:cxn>
              </a:cxnLst>
              <a:rect l="0" t="0" r="r" b="b"/>
              <a:pathLst>
                <a:path w="83" h="83">
                  <a:moveTo>
                    <a:pt x="83" y="36"/>
                  </a:moveTo>
                  <a:lnTo>
                    <a:pt x="80" y="39"/>
                  </a:lnTo>
                  <a:lnTo>
                    <a:pt x="78" y="39"/>
                  </a:lnTo>
                  <a:lnTo>
                    <a:pt x="75" y="39"/>
                  </a:lnTo>
                  <a:lnTo>
                    <a:pt x="73" y="39"/>
                  </a:lnTo>
                  <a:lnTo>
                    <a:pt x="67" y="35"/>
                  </a:lnTo>
                  <a:lnTo>
                    <a:pt x="64" y="30"/>
                  </a:lnTo>
                  <a:lnTo>
                    <a:pt x="54" y="17"/>
                  </a:lnTo>
                  <a:lnTo>
                    <a:pt x="49" y="9"/>
                  </a:lnTo>
                  <a:lnTo>
                    <a:pt x="45" y="6"/>
                  </a:lnTo>
                  <a:lnTo>
                    <a:pt x="42" y="4"/>
                  </a:lnTo>
                  <a:lnTo>
                    <a:pt x="36" y="1"/>
                  </a:lnTo>
                  <a:lnTo>
                    <a:pt x="32" y="0"/>
                  </a:lnTo>
                  <a:lnTo>
                    <a:pt x="27" y="1"/>
                  </a:lnTo>
                  <a:lnTo>
                    <a:pt x="25" y="2"/>
                  </a:lnTo>
                  <a:lnTo>
                    <a:pt x="22" y="6"/>
                  </a:lnTo>
                  <a:lnTo>
                    <a:pt x="21" y="13"/>
                  </a:lnTo>
                  <a:lnTo>
                    <a:pt x="18" y="19"/>
                  </a:lnTo>
                  <a:lnTo>
                    <a:pt x="14" y="26"/>
                  </a:lnTo>
                  <a:lnTo>
                    <a:pt x="9" y="32"/>
                  </a:lnTo>
                  <a:lnTo>
                    <a:pt x="5" y="39"/>
                  </a:lnTo>
                  <a:lnTo>
                    <a:pt x="1" y="46"/>
                  </a:lnTo>
                  <a:lnTo>
                    <a:pt x="0" y="54"/>
                  </a:lnTo>
                  <a:lnTo>
                    <a:pt x="0" y="62"/>
                  </a:lnTo>
                  <a:lnTo>
                    <a:pt x="0" y="68"/>
                  </a:lnTo>
                  <a:lnTo>
                    <a:pt x="3" y="74"/>
                  </a:lnTo>
                  <a:lnTo>
                    <a:pt x="8" y="79"/>
                  </a:lnTo>
                  <a:lnTo>
                    <a:pt x="14" y="81"/>
                  </a:lnTo>
                  <a:lnTo>
                    <a:pt x="23" y="83"/>
                  </a:lnTo>
                  <a:lnTo>
                    <a:pt x="31" y="81"/>
                  </a:lnTo>
                  <a:lnTo>
                    <a:pt x="38" y="79"/>
                  </a:lnTo>
                  <a:lnTo>
                    <a:pt x="43" y="74"/>
                  </a:lnTo>
                  <a:lnTo>
                    <a:pt x="48" y="68"/>
                  </a:lnTo>
                  <a:lnTo>
                    <a:pt x="52" y="63"/>
                  </a:lnTo>
                  <a:lnTo>
                    <a:pt x="57" y="58"/>
                  </a:lnTo>
                  <a:lnTo>
                    <a:pt x="62" y="54"/>
                  </a:lnTo>
                  <a:lnTo>
                    <a:pt x="69" y="50"/>
                  </a:lnTo>
                  <a:lnTo>
                    <a:pt x="83" y="3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29" name="Freeform 28">
              <a:extLst>
                <a:ext uri="{FF2B5EF4-FFF2-40B4-BE49-F238E27FC236}">
                  <a16:creationId xmlns:a16="http://schemas.microsoft.com/office/drawing/2014/main" id="{B480D613-5F29-980E-6868-3E53DCDE6C97}"/>
                </a:ext>
              </a:extLst>
            </p:cNvPr>
            <p:cNvSpPr>
              <a:spLocks/>
            </p:cNvSpPr>
            <p:nvPr/>
          </p:nvSpPr>
          <p:spPr bwMode="auto">
            <a:xfrm>
              <a:off x="6676467" y="1534844"/>
              <a:ext cx="20692" cy="50910"/>
            </a:xfrm>
            <a:custGeom>
              <a:avLst/>
              <a:gdLst/>
              <a:ahLst/>
              <a:cxnLst>
                <a:cxn ang="0">
                  <a:pos x="25" y="102"/>
                </a:cxn>
                <a:cxn ang="0">
                  <a:pos x="24" y="100"/>
                </a:cxn>
                <a:cxn ang="0">
                  <a:pos x="25" y="95"/>
                </a:cxn>
                <a:cxn ang="0">
                  <a:pos x="28" y="89"/>
                </a:cxn>
                <a:cxn ang="0">
                  <a:pos x="30" y="84"/>
                </a:cxn>
                <a:cxn ang="0">
                  <a:pos x="35" y="73"/>
                </a:cxn>
                <a:cxn ang="0">
                  <a:pos x="39" y="64"/>
                </a:cxn>
                <a:cxn ang="0">
                  <a:pos x="43" y="48"/>
                </a:cxn>
                <a:cxn ang="0">
                  <a:pos x="50" y="22"/>
                </a:cxn>
                <a:cxn ang="0">
                  <a:pos x="53" y="10"/>
                </a:cxn>
                <a:cxn ang="0">
                  <a:pos x="57" y="3"/>
                </a:cxn>
                <a:cxn ang="0">
                  <a:pos x="59" y="1"/>
                </a:cxn>
                <a:cxn ang="0">
                  <a:pos x="61" y="0"/>
                </a:cxn>
                <a:cxn ang="0">
                  <a:pos x="62" y="3"/>
                </a:cxn>
                <a:cxn ang="0">
                  <a:pos x="64" y="5"/>
                </a:cxn>
                <a:cxn ang="0">
                  <a:pos x="66" y="14"/>
                </a:cxn>
                <a:cxn ang="0">
                  <a:pos x="68" y="22"/>
                </a:cxn>
                <a:cxn ang="0">
                  <a:pos x="69" y="31"/>
                </a:cxn>
                <a:cxn ang="0">
                  <a:pos x="69" y="40"/>
                </a:cxn>
                <a:cxn ang="0">
                  <a:pos x="66" y="57"/>
                </a:cxn>
                <a:cxn ang="0">
                  <a:pos x="64" y="74"/>
                </a:cxn>
                <a:cxn ang="0">
                  <a:pos x="61" y="92"/>
                </a:cxn>
                <a:cxn ang="0">
                  <a:pos x="57" y="110"/>
                </a:cxn>
                <a:cxn ang="0">
                  <a:pos x="56" y="121"/>
                </a:cxn>
                <a:cxn ang="0">
                  <a:pos x="52" y="128"/>
                </a:cxn>
                <a:cxn ang="0">
                  <a:pos x="48" y="137"/>
                </a:cxn>
                <a:cxn ang="0">
                  <a:pos x="43" y="144"/>
                </a:cxn>
                <a:cxn ang="0">
                  <a:pos x="37" y="150"/>
                </a:cxn>
                <a:cxn ang="0">
                  <a:pos x="31" y="156"/>
                </a:cxn>
                <a:cxn ang="0">
                  <a:pos x="28" y="157"/>
                </a:cxn>
                <a:cxn ang="0">
                  <a:pos x="24" y="158"/>
                </a:cxn>
                <a:cxn ang="0">
                  <a:pos x="20" y="158"/>
                </a:cxn>
                <a:cxn ang="0">
                  <a:pos x="15" y="158"/>
                </a:cxn>
                <a:cxn ang="0">
                  <a:pos x="5" y="157"/>
                </a:cxn>
                <a:cxn ang="0">
                  <a:pos x="2" y="153"/>
                </a:cxn>
                <a:cxn ang="0">
                  <a:pos x="0" y="149"/>
                </a:cxn>
                <a:cxn ang="0">
                  <a:pos x="0" y="144"/>
                </a:cxn>
                <a:cxn ang="0">
                  <a:pos x="7" y="134"/>
                </a:cxn>
                <a:cxn ang="0">
                  <a:pos x="16" y="122"/>
                </a:cxn>
                <a:cxn ang="0">
                  <a:pos x="25" y="102"/>
                </a:cxn>
              </a:cxnLst>
              <a:rect l="0" t="0" r="r" b="b"/>
              <a:pathLst>
                <a:path w="69" h="158">
                  <a:moveTo>
                    <a:pt x="25" y="102"/>
                  </a:moveTo>
                  <a:lnTo>
                    <a:pt x="24" y="100"/>
                  </a:lnTo>
                  <a:lnTo>
                    <a:pt x="25" y="95"/>
                  </a:lnTo>
                  <a:lnTo>
                    <a:pt x="28" y="89"/>
                  </a:lnTo>
                  <a:lnTo>
                    <a:pt x="30" y="84"/>
                  </a:lnTo>
                  <a:lnTo>
                    <a:pt x="35" y="73"/>
                  </a:lnTo>
                  <a:lnTo>
                    <a:pt x="39" y="64"/>
                  </a:lnTo>
                  <a:lnTo>
                    <a:pt x="43" y="48"/>
                  </a:lnTo>
                  <a:lnTo>
                    <a:pt x="50" y="22"/>
                  </a:lnTo>
                  <a:lnTo>
                    <a:pt x="53" y="10"/>
                  </a:lnTo>
                  <a:lnTo>
                    <a:pt x="57" y="3"/>
                  </a:lnTo>
                  <a:lnTo>
                    <a:pt x="59" y="1"/>
                  </a:lnTo>
                  <a:lnTo>
                    <a:pt x="61" y="0"/>
                  </a:lnTo>
                  <a:lnTo>
                    <a:pt x="62" y="3"/>
                  </a:lnTo>
                  <a:lnTo>
                    <a:pt x="64" y="5"/>
                  </a:lnTo>
                  <a:lnTo>
                    <a:pt x="66" y="14"/>
                  </a:lnTo>
                  <a:lnTo>
                    <a:pt x="68" y="22"/>
                  </a:lnTo>
                  <a:lnTo>
                    <a:pt x="69" y="31"/>
                  </a:lnTo>
                  <a:lnTo>
                    <a:pt x="69" y="40"/>
                  </a:lnTo>
                  <a:lnTo>
                    <a:pt x="66" y="57"/>
                  </a:lnTo>
                  <a:lnTo>
                    <a:pt x="64" y="74"/>
                  </a:lnTo>
                  <a:lnTo>
                    <a:pt x="61" y="92"/>
                  </a:lnTo>
                  <a:lnTo>
                    <a:pt x="57" y="110"/>
                  </a:lnTo>
                  <a:lnTo>
                    <a:pt x="56" y="121"/>
                  </a:lnTo>
                  <a:lnTo>
                    <a:pt x="52" y="128"/>
                  </a:lnTo>
                  <a:lnTo>
                    <a:pt x="48" y="137"/>
                  </a:lnTo>
                  <a:lnTo>
                    <a:pt x="43" y="144"/>
                  </a:lnTo>
                  <a:lnTo>
                    <a:pt x="37" y="150"/>
                  </a:lnTo>
                  <a:lnTo>
                    <a:pt x="31" y="156"/>
                  </a:lnTo>
                  <a:lnTo>
                    <a:pt x="28" y="157"/>
                  </a:lnTo>
                  <a:lnTo>
                    <a:pt x="24" y="158"/>
                  </a:lnTo>
                  <a:lnTo>
                    <a:pt x="20" y="158"/>
                  </a:lnTo>
                  <a:lnTo>
                    <a:pt x="15" y="158"/>
                  </a:lnTo>
                  <a:lnTo>
                    <a:pt x="5" y="157"/>
                  </a:lnTo>
                  <a:lnTo>
                    <a:pt x="2" y="153"/>
                  </a:lnTo>
                  <a:lnTo>
                    <a:pt x="0" y="149"/>
                  </a:lnTo>
                  <a:lnTo>
                    <a:pt x="0" y="144"/>
                  </a:lnTo>
                  <a:lnTo>
                    <a:pt x="7" y="134"/>
                  </a:lnTo>
                  <a:lnTo>
                    <a:pt x="16" y="122"/>
                  </a:lnTo>
                  <a:lnTo>
                    <a:pt x="25" y="10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30" name="Freeform 29">
              <a:extLst>
                <a:ext uri="{FF2B5EF4-FFF2-40B4-BE49-F238E27FC236}">
                  <a16:creationId xmlns:a16="http://schemas.microsoft.com/office/drawing/2014/main" id="{D85044CA-C2A6-6589-4EEA-1BC3D05DCE61}"/>
                </a:ext>
              </a:extLst>
            </p:cNvPr>
            <p:cNvSpPr>
              <a:spLocks/>
            </p:cNvSpPr>
            <p:nvPr/>
          </p:nvSpPr>
          <p:spPr bwMode="auto">
            <a:xfrm>
              <a:off x="6688638" y="1545286"/>
              <a:ext cx="71815" cy="74406"/>
            </a:xfrm>
            <a:custGeom>
              <a:avLst/>
              <a:gdLst/>
              <a:ahLst/>
              <a:cxnLst>
                <a:cxn ang="0">
                  <a:pos x="32" y="139"/>
                </a:cxn>
                <a:cxn ang="0">
                  <a:pos x="39" y="131"/>
                </a:cxn>
                <a:cxn ang="0">
                  <a:pos x="43" y="115"/>
                </a:cxn>
                <a:cxn ang="0">
                  <a:pos x="46" y="101"/>
                </a:cxn>
                <a:cxn ang="0">
                  <a:pos x="54" y="96"/>
                </a:cxn>
                <a:cxn ang="0">
                  <a:pos x="68" y="95"/>
                </a:cxn>
                <a:cxn ang="0">
                  <a:pos x="90" y="96"/>
                </a:cxn>
                <a:cxn ang="0">
                  <a:pos x="101" y="93"/>
                </a:cxn>
                <a:cxn ang="0">
                  <a:pos x="103" y="89"/>
                </a:cxn>
                <a:cxn ang="0">
                  <a:pos x="84" y="57"/>
                </a:cxn>
                <a:cxn ang="0">
                  <a:pos x="77" y="43"/>
                </a:cxn>
                <a:cxn ang="0">
                  <a:pos x="80" y="36"/>
                </a:cxn>
                <a:cxn ang="0">
                  <a:pos x="90" y="30"/>
                </a:cxn>
                <a:cxn ang="0">
                  <a:pos x="122" y="1"/>
                </a:cxn>
                <a:cxn ang="0">
                  <a:pos x="125" y="1"/>
                </a:cxn>
                <a:cxn ang="0">
                  <a:pos x="127" y="7"/>
                </a:cxn>
                <a:cxn ang="0">
                  <a:pos x="127" y="26"/>
                </a:cxn>
                <a:cxn ang="0">
                  <a:pos x="124" y="62"/>
                </a:cxn>
                <a:cxn ang="0">
                  <a:pos x="129" y="75"/>
                </a:cxn>
                <a:cxn ang="0">
                  <a:pos x="129" y="87"/>
                </a:cxn>
                <a:cxn ang="0">
                  <a:pos x="132" y="109"/>
                </a:cxn>
                <a:cxn ang="0">
                  <a:pos x="136" y="113"/>
                </a:cxn>
                <a:cxn ang="0">
                  <a:pos x="145" y="115"/>
                </a:cxn>
                <a:cxn ang="0">
                  <a:pos x="171" y="118"/>
                </a:cxn>
                <a:cxn ang="0">
                  <a:pos x="197" y="114"/>
                </a:cxn>
                <a:cxn ang="0">
                  <a:pos x="204" y="110"/>
                </a:cxn>
                <a:cxn ang="0">
                  <a:pos x="208" y="104"/>
                </a:cxn>
                <a:cxn ang="0">
                  <a:pos x="201" y="67"/>
                </a:cxn>
                <a:cxn ang="0">
                  <a:pos x="206" y="61"/>
                </a:cxn>
                <a:cxn ang="0">
                  <a:pos x="215" y="53"/>
                </a:cxn>
                <a:cxn ang="0">
                  <a:pos x="233" y="45"/>
                </a:cxn>
                <a:cxn ang="0">
                  <a:pos x="230" y="74"/>
                </a:cxn>
                <a:cxn ang="0">
                  <a:pos x="229" y="102"/>
                </a:cxn>
                <a:cxn ang="0">
                  <a:pos x="226" y="111"/>
                </a:cxn>
                <a:cxn ang="0">
                  <a:pos x="221" y="121"/>
                </a:cxn>
                <a:cxn ang="0">
                  <a:pos x="202" y="141"/>
                </a:cxn>
                <a:cxn ang="0">
                  <a:pos x="162" y="174"/>
                </a:cxn>
                <a:cxn ang="0">
                  <a:pos x="137" y="200"/>
                </a:cxn>
                <a:cxn ang="0">
                  <a:pos x="123" y="211"/>
                </a:cxn>
                <a:cxn ang="0">
                  <a:pos x="116" y="214"/>
                </a:cxn>
                <a:cxn ang="0">
                  <a:pos x="111" y="211"/>
                </a:cxn>
                <a:cxn ang="0">
                  <a:pos x="106" y="197"/>
                </a:cxn>
                <a:cxn ang="0">
                  <a:pos x="103" y="190"/>
                </a:cxn>
                <a:cxn ang="0">
                  <a:pos x="96" y="187"/>
                </a:cxn>
                <a:cxn ang="0">
                  <a:pos x="88" y="185"/>
                </a:cxn>
                <a:cxn ang="0">
                  <a:pos x="81" y="188"/>
                </a:cxn>
                <a:cxn ang="0">
                  <a:pos x="75" y="197"/>
                </a:cxn>
                <a:cxn ang="0">
                  <a:pos x="71" y="210"/>
                </a:cxn>
                <a:cxn ang="0">
                  <a:pos x="66" y="220"/>
                </a:cxn>
                <a:cxn ang="0">
                  <a:pos x="57" y="225"/>
                </a:cxn>
                <a:cxn ang="0">
                  <a:pos x="50" y="224"/>
                </a:cxn>
                <a:cxn ang="0">
                  <a:pos x="48" y="219"/>
                </a:cxn>
                <a:cxn ang="0">
                  <a:pos x="46" y="209"/>
                </a:cxn>
                <a:cxn ang="0">
                  <a:pos x="43" y="194"/>
                </a:cxn>
                <a:cxn ang="0">
                  <a:pos x="36" y="197"/>
                </a:cxn>
                <a:cxn ang="0">
                  <a:pos x="26" y="207"/>
                </a:cxn>
                <a:cxn ang="0">
                  <a:pos x="19" y="210"/>
                </a:cxn>
                <a:cxn ang="0">
                  <a:pos x="13" y="210"/>
                </a:cxn>
                <a:cxn ang="0">
                  <a:pos x="4" y="202"/>
                </a:cxn>
                <a:cxn ang="0">
                  <a:pos x="0" y="193"/>
                </a:cxn>
                <a:cxn ang="0">
                  <a:pos x="0" y="181"/>
                </a:cxn>
                <a:cxn ang="0">
                  <a:pos x="2" y="171"/>
                </a:cxn>
              </a:cxnLst>
              <a:rect l="0" t="0" r="r" b="b"/>
              <a:pathLst>
                <a:path w="233" h="225">
                  <a:moveTo>
                    <a:pt x="26" y="141"/>
                  </a:moveTo>
                  <a:lnTo>
                    <a:pt x="32" y="139"/>
                  </a:lnTo>
                  <a:lnTo>
                    <a:pt x="36" y="135"/>
                  </a:lnTo>
                  <a:lnTo>
                    <a:pt x="39" y="131"/>
                  </a:lnTo>
                  <a:lnTo>
                    <a:pt x="41" y="126"/>
                  </a:lnTo>
                  <a:lnTo>
                    <a:pt x="43" y="115"/>
                  </a:lnTo>
                  <a:lnTo>
                    <a:pt x="45" y="105"/>
                  </a:lnTo>
                  <a:lnTo>
                    <a:pt x="46" y="101"/>
                  </a:lnTo>
                  <a:lnTo>
                    <a:pt x="50" y="99"/>
                  </a:lnTo>
                  <a:lnTo>
                    <a:pt x="54" y="96"/>
                  </a:lnTo>
                  <a:lnTo>
                    <a:pt x="58" y="95"/>
                  </a:lnTo>
                  <a:lnTo>
                    <a:pt x="68" y="95"/>
                  </a:lnTo>
                  <a:lnTo>
                    <a:pt x="80" y="95"/>
                  </a:lnTo>
                  <a:lnTo>
                    <a:pt x="90" y="96"/>
                  </a:lnTo>
                  <a:lnTo>
                    <a:pt x="98" y="95"/>
                  </a:lnTo>
                  <a:lnTo>
                    <a:pt x="101" y="93"/>
                  </a:lnTo>
                  <a:lnTo>
                    <a:pt x="102" y="92"/>
                  </a:lnTo>
                  <a:lnTo>
                    <a:pt x="103" y="89"/>
                  </a:lnTo>
                  <a:lnTo>
                    <a:pt x="101" y="87"/>
                  </a:lnTo>
                  <a:lnTo>
                    <a:pt x="84" y="57"/>
                  </a:lnTo>
                  <a:lnTo>
                    <a:pt x="79" y="49"/>
                  </a:lnTo>
                  <a:lnTo>
                    <a:pt x="77" y="43"/>
                  </a:lnTo>
                  <a:lnTo>
                    <a:pt x="79" y="40"/>
                  </a:lnTo>
                  <a:lnTo>
                    <a:pt x="80" y="36"/>
                  </a:lnTo>
                  <a:lnTo>
                    <a:pt x="84" y="34"/>
                  </a:lnTo>
                  <a:lnTo>
                    <a:pt x="90" y="30"/>
                  </a:lnTo>
                  <a:lnTo>
                    <a:pt x="106" y="14"/>
                  </a:lnTo>
                  <a:lnTo>
                    <a:pt x="122" y="1"/>
                  </a:lnTo>
                  <a:lnTo>
                    <a:pt x="124" y="0"/>
                  </a:lnTo>
                  <a:lnTo>
                    <a:pt x="125" y="1"/>
                  </a:lnTo>
                  <a:lnTo>
                    <a:pt x="127" y="4"/>
                  </a:lnTo>
                  <a:lnTo>
                    <a:pt x="127" y="7"/>
                  </a:lnTo>
                  <a:lnTo>
                    <a:pt x="127" y="16"/>
                  </a:lnTo>
                  <a:lnTo>
                    <a:pt x="127" y="26"/>
                  </a:lnTo>
                  <a:lnTo>
                    <a:pt x="124" y="48"/>
                  </a:lnTo>
                  <a:lnTo>
                    <a:pt x="124" y="62"/>
                  </a:lnTo>
                  <a:lnTo>
                    <a:pt x="127" y="70"/>
                  </a:lnTo>
                  <a:lnTo>
                    <a:pt x="129" y="75"/>
                  </a:lnTo>
                  <a:lnTo>
                    <a:pt x="129" y="82"/>
                  </a:lnTo>
                  <a:lnTo>
                    <a:pt x="129" y="87"/>
                  </a:lnTo>
                  <a:lnTo>
                    <a:pt x="129" y="97"/>
                  </a:lnTo>
                  <a:lnTo>
                    <a:pt x="132" y="109"/>
                  </a:lnTo>
                  <a:lnTo>
                    <a:pt x="133" y="110"/>
                  </a:lnTo>
                  <a:lnTo>
                    <a:pt x="136" y="113"/>
                  </a:lnTo>
                  <a:lnTo>
                    <a:pt x="140" y="114"/>
                  </a:lnTo>
                  <a:lnTo>
                    <a:pt x="145" y="115"/>
                  </a:lnTo>
                  <a:lnTo>
                    <a:pt x="158" y="117"/>
                  </a:lnTo>
                  <a:lnTo>
                    <a:pt x="171" y="118"/>
                  </a:lnTo>
                  <a:lnTo>
                    <a:pt x="185" y="117"/>
                  </a:lnTo>
                  <a:lnTo>
                    <a:pt x="197" y="114"/>
                  </a:lnTo>
                  <a:lnTo>
                    <a:pt x="201" y="113"/>
                  </a:lnTo>
                  <a:lnTo>
                    <a:pt x="204" y="110"/>
                  </a:lnTo>
                  <a:lnTo>
                    <a:pt x="207" y="108"/>
                  </a:lnTo>
                  <a:lnTo>
                    <a:pt x="208" y="104"/>
                  </a:lnTo>
                  <a:lnTo>
                    <a:pt x="204" y="86"/>
                  </a:lnTo>
                  <a:lnTo>
                    <a:pt x="201" y="67"/>
                  </a:lnTo>
                  <a:lnTo>
                    <a:pt x="202" y="65"/>
                  </a:lnTo>
                  <a:lnTo>
                    <a:pt x="206" y="61"/>
                  </a:lnTo>
                  <a:lnTo>
                    <a:pt x="210" y="57"/>
                  </a:lnTo>
                  <a:lnTo>
                    <a:pt x="215" y="53"/>
                  </a:lnTo>
                  <a:lnTo>
                    <a:pt x="225" y="48"/>
                  </a:lnTo>
                  <a:lnTo>
                    <a:pt x="233" y="45"/>
                  </a:lnTo>
                  <a:lnTo>
                    <a:pt x="232" y="60"/>
                  </a:lnTo>
                  <a:lnTo>
                    <a:pt x="230" y="74"/>
                  </a:lnTo>
                  <a:lnTo>
                    <a:pt x="229" y="88"/>
                  </a:lnTo>
                  <a:lnTo>
                    <a:pt x="229" y="102"/>
                  </a:lnTo>
                  <a:lnTo>
                    <a:pt x="228" y="106"/>
                  </a:lnTo>
                  <a:lnTo>
                    <a:pt x="226" y="111"/>
                  </a:lnTo>
                  <a:lnTo>
                    <a:pt x="224" y="115"/>
                  </a:lnTo>
                  <a:lnTo>
                    <a:pt x="221" y="121"/>
                  </a:lnTo>
                  <a:lnTo>
                    <a:pt x="212" y="131"/>
                  </a:lnTo>
                  <a:lnTo>
                    <a:pt x="202" y="141"/>
                  </a:lnTo>
                  <a:lnTo>
                    <a:pt x="180" y="161"/>
                  </a:lnTo>
                  <a:lnTo>
                    <a:pt x="162" y="174"/>
                  </a:lnTo>
                  <a:lnTo>
                    <a:pt x="151" y="184"/>
                  </a:lnTo>
                  <a:lnTo>
                    <a:pt x="137" y="200"/>
                  </a:lnTo>
                  <a:lnTo>
                    <a:pt x="129" y="206"/>
                  </a:lnTo>
                  <a:lnTo>
                    <a:pt x="123" y="211"/>
                  </a:lnTo>
                  <a:lnTo>
                    <a:pt x="119" y="213"/>
                  </a:lnTo>
                  <a:lnTo>
                    <a:pt x="116" y="214"/>
                  </a:lnTo>
                  <a:lnTo>
                    <a:pt x="114" y="213"/>
                  </a:lnTo>
                  <a:lnTo>
                    <a:pt x="111" y="211"/>
                  </a:lnTo>
                  <a:lnTo>
                    <a:pt x="109" y="205"/>
                  </a:lnTo>
                  <a:lnTo>
                    <a:pt x="106" y="197"/>
                  </a:lnTo>
                  <a:lnTo>
                    <a:pt x="105" y="194"/>
                  </a:lnTo>
                  <a:lnTo>
                    <a:pt x="103" y="190"/>
                  </a:lnTo>
                  <a:lnTo>
                    <a:pt x="100" y="188"/>
                  </a:lnTo>
                  <a:lnTo>
                    <a:pt x="96" y="187"/>
                  </a:lnTo>
                  <a:lnTo>
                    <a:pt x="92" y="185"/>
                  </a:lnTo>
                  <a:lnTo>
                    <a:pt x="88" y="185"/>
                  </a:lnTo>
                  <a:lnTo>
                    <a:pt x="84" y="187"/>
                  </a:lnTo>
                  <a:lnTo>
                    <a:pt x="81" y="188"/>
                  </a:lnTo>
                  <a:lnTo>
                    <a:pt x="77" y="192"/>
                  </a:lnTo>
                  <a:lnTo>
                    <a:pt x="75" y="197"/>
                  </a:lnTo>
                  <a:lnTo>
                    <a:pt x="74" y="203"/>
                  </a:lnTo>
                  <a:lnTo>
                    <a:pt x="71" y="210"/>
                  </a:lnTo>
                  <a:lnTo>
                    <a:pt x="70" y="216"/>
                  </a:lnTo>
                  <a:lnTo>
                    <a:pt x="66" y="220"/>
                  </a:lnTo>
                  <a:lnTo>
                    <a:pt x="61" y="223"/>
                  </a:lnTo>
                  <a:lnTo>
                    <a:pt x="57" y="225"/>
                  </a:lnTo>
                  <a:lnTo>
                    <a:pt x="53" y="225"/>
                  </a:lnTo>
                  <a:lnTo>
                    <a:pt x="50" y="224"/>
                  </a:lnTo>
                  <a:lnTo>
                    <a:pt x="49" y="223"/>
                  </a:lnTo>
                  <a:lnTo>
                    <a:pt x="48" y="219"/>
                  </a:lnTo>
                  <a:lnTo>
                    <a:pt x="46" y="215"/>
                  </a:lnTo>
                  <a:lnTo>
                    <a:pt x="46" y="209"/>
                  </a:lnTo>
                  <a:lnTo>
                    <a:pt x="45" y="198"/>
                  </a:lnTo>
                  <a:lnTo>
                    <a:pt x="43" y="194"/>
                  </a:lnTo>
                  <a:lnTo>
                    <a:pt x="40" y="194"/>
                  </a:lnTo>
                  <a:lnTo>
                    <a:pt x="36" y="197"/>
                  </a:lnTo>
                  <a:lnTo>
                    <a:pt x="32" y="202"/>
                  </a:lnTo>
                  <a:lnTo>
                    <a:pt x="26" y="207"/>
                  </a:lnTo>
                  <a:lnTo>
                    <a:pt x="23" y="209"/>
                  </a:lnTo>
                  <a:lnTo>
                    <a:pt x="19" y="210"/>
                  </a:lnTo>
                  <a:lnTo>
                    <a:pt x="17" y="210"/>
                  </a:lnTo>
                  <a:lnTo>
                    <a:pt x="13" y="210"/>
                  </a:lnTo>
                  <a:lnTo>
                    <a:pt x="8" y="207"/>
                  </a:lnTo>
                  <a:lnTo>
                    <a:pt x="4" y="202"/>
                  </a:lnTo>
                  <a:lnTo>
                    <a:pt x="1" y="198"/>
                  </a:lnTo>
                  <a:lnTo>
                    <a:pt x="0" y="193"/>
                  </a:lnTo>
                  <a:lnTo>
                    <a:pt x="0" y="187"/>
                  </a:lnTo>
                  <a:lnTo>
                    <a:pt x="0" y="181"/>
                  </a:lnTo>
                  <a:lnTo>
                    <a:pt x="1" y="176"/>
                  </a:lnTo>
                  <a:lnTo>
                    <a:pt x="2" y="171"/>
                  </a:lnTo>
                  <a:lnTo>
                    <a:pt x="26" y="14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31" name="Freeform 30">
              <a:extLst>
                <a:ext uri="{FF2B5EF4-FFF2-40B4-BE49-F238E27FC236}">
                  <a16:creationId xmlns:a16="http://schemas.microsoft.com/office/drawing/2014/main" id="{1B808D0D-E07A-8D6A-F556-7333FBE4BCBD}"/>
                </a:ext>
              </a:extLst>
            </p:cNvPr>
            <p:cNvSpPr>
              <a:spLocks/>
            </p:cNvSpPr>
            <p:nvPr/>
          </p:nvSpPr>
          <p:spPr bwMode="auto">
            <a:xfrm>
              <a:off x="6646037" y="1613166"/>
              <a:ext cx="35300" cy="35246"/>
            </a:xfrm>
            <a:custGeom>
              <a:avLst/>
              <a:gdLst/>
              <a:ahLst/>
              <a:cxnLst>
                <a:cxn ang="0">
                  <a:pos x="5" y="64"/>
                </a:cxn>
                <a:cxn ang="0">
                  <a:pos x="17" y="45"/>
                </a:cxn>
                <a:cxn ang="0">
                  <a:pos x="27" y="27"/>
                </a:cxn>
                <a:cxn ang="0">
                  <a:pos x="34" y="22"/>
                </a:cxn>
                <a:cxn ang="0">
                  <a:pos x="42" y="16"/>
                </a:cxn>
                <a:cxn ang="0">
                  <a:pos x="51" y="13"/>
                </a:cxn>
                <a:cxn ang="0">
                  <a:pos x="61" y="9"/>
                </a:cxn>
                <a:cxn ang="0">
                  <a:pos x="82" y="4"/>
                </a:cxn>
                <a:cxn ang="0">
                  <a:pos x="100" y="1"/>
                </a:cxn>
                <a:cxn ang="0">
                  <a:pos x="108" y="0"/>
                </a:cxn>
                <a:cxn ang="0">
                  <a:pos x="113" y="0"/>
                </a:cxn>
                <a:cxn ang="0">
                  <a:pos x="116" y="1"/>
                </a:cxn>
                <a:cxn ang="0">
                  <a:pos x="117" y="5"/>
                </a:cxn>
                <a:cxn ang="0">
                  <a:pos x="116" y="7"/>
                </a:cxn>
                <a:cxn ang="0">
                  <a:pos x="112" y="13"/>
                </a:cxn>
                <a:cxn ang="0">
                  <a:pos x="108" y="16"/>
                </a:cxn>
                <a:cxn ang="0">
                  <a:pos x="103" y="20"/>
                </a:cxn>
                <a:cxn ang="0">
                  <a:pos x="94" y="28"/>
                </a:cxn>
                <a:cxn ang="0">
                  <a:pos x="86" y="36"/>
                </a:cxn>
                <a:cxn ang="0">
                  <a:pos x="78" y="44"/>
                </a:cxn>
                <a:cxn ang="0">
                  <a:pos x="72" y="53"/>
                </a:cxn>
                <a:cxn ang="0">
                  <a:pos x="57" y="70"/>
                </a:cxn>
                <a:cxn ang="0">
                  <a:pos x="42" y="85"/>
                </a:cxn>
                <a:cxn ang="0">
                  <a:pos x="35" y="92"/>
                </a:cxn>
                <a:cxn ang="0">
                  <a:pos x="27" y="97"/>
                </a:cxn>
                <a:cxn ang="0">
                  <a:pos x="21" y="101"/>
                </a:cxn>
                <a:cxn ang="0">
                  <a:pos x="13" y="105"/>
                </a:cxn>
                <a:cxn ang="0">
                  <a:pos x="11" y="105"/>
                </a:cxn>
                <a:cxn ang="0">
                  <a:pos x="8" y="105"/>
                </a:cxn>
                <a:cxn ang="0">
                  <a:pos x="5" y="103"/>
                </a:cxn>
                <a:cxn ang="0">
                  <a:pos x="3" y="101"/>
                </a:cxn>
                <a:cxn ang="0">
                  <a:pos x="2" y="98"/>
                </a:cxn>
                <a:cxn ang="0">
                  <a:pos x="0" y="94"/>
                </a:cxn>
                <a:cxn ang="0">
                  <a:pos x="0" y="88"/>
                </a:cxn>
                <a:cxn ang="0">
                  <a:pos x="0" y="81"/>
                </a:cxn>
                <a:cxn ang="0">
                  <a:pos x="5" y="64"/>
                </a:cxn>
              </a:cxnLst>
              <a:rect l="0" t="0" r="r" b="b"/>
              <a:pathLst>
                <a:path w="117" h="105">
                  <a:moveTo>
                    <a:pt x="5" y="64"/>
                  </a:moveTo>
                  <a:lnTo>
                    <a:pt x="17" y="45"/>
                  </a:lnTo>
                  <a:lnTo>
                    <a:pt x="27" y="27"/>
                  </a:lnTo>
                  <a:lnTo>
                    <a:pt x="34" y="22"/>
                  </a:lnTo>
                  <a:lnTo>
                    <a:pt x="42" y="16"/>
                  </a:lnTo>
                  <a:lnTo>
                    <a:pt x="51" y="13"/>
                  </a:lnTo>
                  <a:lnTo>
                    <a:pt x="61" y="9"/>
                  </a:lnTo>
                  <a:lnTo>
                    <a:pt x="82" y="4"/>
                  </a:lnTo>
                  <a:lnTo>
                    <a:pt x="100" y="1"/>
                  </a:lnTo>
                  <a:lnTo>
                    <a:pt x="108" y="0"/>
                  </a:lnTo>
                  <a:lnTo>
                    <a:pt x="113" y="0"/>
                  </a:lnTo>
                  <a:lnTo>
                    <a:pt x="116" y="1"/>
                  </a:lnTo>
                  <a:lnTo>
                    <a:pt x="117" y="5"/>
                  </a:lnTo>
                  <a:lnTo>
                    <a:pt x="116" y="7"/>
                  </a:lnTo>
                  <a:lnTo>
                    <a:pt x="112" y="13"/>
                  </a:lnTo>
                  <a:lnTo>
                    <a:pt x="108" y="16"/>
                  </a:lnTo>
                  <a:lnTo>
                    <a:pt x="103" y="20"/>
                  </a:lnTo>
                  <a:lnTo>
                    <a:pt x="94" y="28"/>
                  </a:lnTo>
                  <a:lnTo>
                    <a:pt x="86" y="36"/>
                  </a:lnTo>
                  <a:lnTo>
                    <a:pt x="78" y="44"/>
                  </a:lnTo>
                  <a:lnTo>
                    <a:pt x="72" y="53"/>
                  </a:lnTo>
                  <a:lnTo>
                    <a:pt x="57" y="70"/>
                  </a:lnTo>
                  <a:lnTo>
                    <a:pt x="42" y="85"/>
                  </a:lnTo>
                  <a:lnTo>
                    <a:pt x="35" y="92"/>
                  </a:lnTo>
                  <a:lnTo>
                    <a:pt x="27" y="97"/>
                  </a:lnTo>
                  <a:lnTo>
                    <a:pt x="21" y="101"/>
                  </a:lnTo>
                  <a:lnTo>
                    <a:pt x="13" y="105"/>
                  </a:lnTo>
                  <a:lnTo>
                    <a:pt x="11" y="105"/>
                  </a:lnTo>
                  <a:lnTo>
                    <a:pt x="8" y="105"/>
                  </a:lnTo>
                  <a:lnTo>
                    <a:pt x="5" y="103"/>
                  </a:lnTo>
                  <a:lnTo>
                    <a:pt x="3" y="101"/>
                  </a:lnTo>
                  <a:lnTo>
                    <a:pt x="2" y="98"/>
                  </a:lnTo>
                  <a:lnTo>
                    <a:pt x="0" y="94"/>
                  </a:lnTo>
                  <a:lnTo>
                    <a:pt x="0" y="88"/>
                  </a:lnTo>
                  <a:lnTo>
                    <a:pt x="0" y="81"/>
                  </a:lnTo>
                  <a:lnTo>
                    <a:pt x="5" y="6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32" name="Freeform 31">
              <a:extLst>
                <a:ext uri="{FF2B5EF4-FFF2-40B4-BE49-F238E27FC236}">
                  <a16:creationId xmlns:a16="http://schemas.microsoft.com/office/drawing/2014/main" id="{D844708D-4815-7C47-B463-9890D3A0F91F}"/>
                </a:ext>
              </a:extLst>
            </p:cNvPr>
            <p:cNvSpPr>
              <a:spLocks/>
            </p:cNvSpPr>
            <p:nvPr/>
          </p:nvSpPr>
          <p:spPr bwMode="auto">
            <a:xfrm>
              <a:off x="6594913" y="1627526"/>
              <a:ext cx="36517" cy="32634"/>
            </a:xfrm>
            <a:custGeom>
              <a:avLst/>
              <a:gdLst/>
              <a:ahLst/>
              <a:cxnLst>
                <a:cxn ang="0">
                  <a:pos x="11" y="52"/>
                </a:cxn>
                <a:cxn ang="0">
                  <a:pos x="22" y="38"/>
                </a:cxn>
                <a:cxn ang="0">
                  <a:pos x="39" y="20"/>
                </a:cxn>
                <a:cxn ang="0">
                  <a:pos x="48" y="11"/>
                </a:cxn>
                <a:cxn ang="0">
                  <a:pos x="57" y="4"/>
                </a:cxn>
                <a:cxn ang="0">
                  <a:pos x="61" y="2"/>
                </a:cxn>
                <a:cxn ang="0">
                  <a:pos x="65" y="0"/>
                </a:cxn>
                <a:cxn ang="0">
                  <a:pos x="69" y="0"/>
                </a:cxn>
                <a:cxn ang="0">
                  <a:pos x="73" y="0"/>
                </a:cxn>
                <a:cxn ang="0">
                  <a:pos x="77" y="8"/>
                </a:cxn>
                <a:cxn ang="0">
                  <a:pos x="81" y="12"/>
                </a:cxn>
                <a:cxn ang="0">
                  <a:pos x="86" y="15"/>
                </a:cxn>
                <a:cxn ang="0">
                  <a:pos x="91" y="15"/>
                </a:cxn>
                <a:cxn ang="0">
                  <a:pos x="104" y="16"/>
                </a:cxn>
                <a:cxn ang="0">
                  <a:pos x="117" y="20"/>
                </a:cxn>
                <a:cxn ang="0">
                  <a:pos x="117" y="20"/>
                </a:cxn>
                <a:cxn ang="0">
                  <a:pos x="117" y="21"/>
                </a:cxn>
                <a:cxn ang="0">
                  <a:pos x="116" y="25"/>
                </a:cxn>
                <a:cxn ang="0">
                  <a:pos x="113" y="29"/>
                </a:cxn>
                <a:cxn ang="0">
                  <a:pos x="111" y="33"/>
                </a:cxn>
                <a:cxn ang="0">
                  <a:pos x="105" y="38"/>
                </a:cxn>
                <a:cxn ang="0">
                  <a:pos x="96" y="46"/>
                </a:cxn>
                <a:cxn ang="0">
                  <a:pos x="89" y="52"/>
                </a:cxn>
                <a:cxn ang="0">
                  <a:pos x="78" y="64"/>
                </a:cxn>
                <a:cxn ang="0">
                  <a:pos x="68" y="76"/>
                </a:cxn>
                <a:cxn ang="0">
                  <a:pos x="61" y="81"/>
                </a:cxn>
                <a:cxn ang="0">
                  <a:pos x="56" y="86"/>
                </a:cxn>
                <a:cxn ang="0">
                  <a:pos x="48" y="90"/>
                </a:cxn>
                <a:cxn ang="0">
                  <a:pos x="41" y="94"/>
                </a:cxn>
                <a:cxn ang="0">
                  <a:pos x="34" y="95"/>
                </a:cxn>
                <a:cxn ang="0">
                  <a:pos x="28" y="98"/>
                </a:cxn>
                <a:cxn ang="0">
                  <a:pos x="21" y="99"/>
                </a:cxn>
                <a:cxn ang="0">
                  <a:pos x="15" y="98"/>
                </a:cxn>
                <a:cxn ang="0">
                  <a:pos x="8" y="96"/>
                </a:cxn>
                <a:cxn ang="0">
                  <a:pos x="4" y="92"/>
                </a:cxn>
                <a:cxn ang="0">
                  <a:pos x="2" y="87"/>
                </a:cxn>
                <a:cxn ang="0">
                  <a:pos x="0" y="78"/>
                </a:cxn>
                <a:cxn ang="0">
                  <a:pos x="11" y="52"/>
                </a:cxn>
              </a:cxnLst>
              <a:rect l="0" t="0" r="r" b="b"/>
              <a:pathLst>
                <a:path w="117" h="99">
                  <a:moveTo>
                    <a:pt x="11" y="52"/>
                  </a:moveTo>
                  <a:lnTo>
                    <a:pt x="22" y="38"/>
                  </a:lnTo>
                  <a:lnTo>
                    <a:pt x="39" y="20"/>
                  </a:lnTo>
                  <a:lnTo>
                    <a:pt x="48" y="11"/>
                  </a:lnTo>
                  <a:lnTo>
                    <a:pt x="57" y="4"/>
                  </a:lnTo>
                  <a:lnTo>
                    <a:pt x="61" y="2"/>
                  </a:lnTo>
                  <a:lnTo>
                    <a:pt x="65" y="0"/>
                  </a:lnTo>
                  <a:lnTo>
                    <a:pt x="69" y="0"/>
                  </a:lnTo>
                  <a:lnTo>
                    <a:pt x="73" y="0"/>
                  </a:lnTo>
                  <a:lnTo>
                    <a:pt x="77" y="8"/>
                  </a:lnTo>
                  <a:lnTo>
                    <a:pt x="81" y="12"/>
                  </a:lnTo>
                  <a:lnTo>
                    <a:pt x="86" y="15"/>
                  </a:lnTo>
                  <a:lnTo>
                    <a:pt x="91" y="15"/>
                  </a:lnTo>
                  <a:lnTo>
                    <a:pt x="104" y="16"/>
                  </a:lnTo>
                  <a:lnTo>
                    <a:pt x="117" y="20"/>
                  </a:lnTo>
                  <a:lnTo>
                    <a:pt x="117" y="20"/>
                  </a:lnTo>
                  <a:lnTo>
                    <a:pt x="117" y="21"/>
                  </a:lnTo>
                  <a:lnTo>
                    <a:pt x="116" y="25"/>
                  </a:lnTo>
                  <a:lnTo>
                    <a:pt x="113" y="29"/>
                  </a:lnTo>
                  <a:lnTo>
                    <a:pt x="111" y="33"/>
                  </a:lnTo>
                  <a:lnTo>
                    <a:pt x="105" y="38"/>
                  </a:lnTo>
                  <a:lnTo>
                    <a:pt x="96" y="46"/>
                  </a:lnTo>
                  <a:lnTo>
                    <a:pt x="89" y="52"/>
                  </a:lnTo>
                  <a:lnTo>
                    <a:pt x="78" y="64"/>
                  </a:lnTo>
                  <a:lnTo>
                    <a:pt x="68" y="76"/>
                  </a:lnTo>
                  <a:lnTo>
                    <a:pt x="61" y="81"/>
                  </a:lnTo>
                  <a:lnTo>
                    <a:pt x="56" y="86"/>
                  </a:lnTo>
                  <a:lnTo>
                    <a:pt x="48" y="90"/>
                  </a:lnTo>
                  <a:lnTo>
                    <a:pt x="41" y="94"/>
                  </a:lnTo>
                  <a:lnTo>
                    <a:pt x="34" y="95"/>
                  </a:lnTo>
                  <a:lnTo>
                    <a:pt x="28" y="98"/>
                  </a:lnTo>
                  <a:lnTo>
                    <a:pt x="21" y="99"/>
                  </a:lnTo>
                  <a:lnTo>
                    <a:pt x="15" y="98"/>
                  </a:lnTo>
                  <a:lnTo>
                    <a:pt x="8" y="96"/>
                  </a:lnTo>
                  <a:lnTo>
                    <a:pt x="4" y="92"/>
                  </a:lnTo>
                  <a:lnTo>
                    <a:pt x="2" y="87"/>
                  </a:lnTo>
                  <a:lnTo>
                    <a:pt x="0" y="78"/>
                  </a:lnTo>
                  <a:lnTo>
                    <a:pt x="11" y="5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33" name="Freeform 32">
              <a:extLst>
                <a:ext uri="{FF2B5EF4-FFF2-40B4-BE49-F238E27FC236}">
                  <a16:creationId xmlns:a16="http://schemas.microsoft.com/office/drawing/2014/main" id="{B1900E32-A916-9F09-B909-BF143BE9A369}"/>
                </a:ext>
              </a:extLst>
            </p:cNvPr>
            <p:cNvSpPr>
              <a:spLocks/>
            </p:cNvSpPr>
            <p:nvPr/>
          </p:nvSpPr>
          <p:spPr bwMode="auto">
            <a:xfrm>
              <a:off x="6557179" y="1653631"/>
              <a:ext cx="20692" cy="35246"/>
            </a:xfrm>
            <a:custGeom>
              <a:avLst/>
              <a:gdLst/>
              <a:ahLst/>
              <a:cxnLst>
                <a:cxn ang="0">
                  <a:pos x="5" y="86"/>
                </a:cxn>
                <a:cxn ang="0">
                  <a:pos x="9" y="71"/>
                </a:cxn>
                <a:cxn ang="0">
                  <a:pos x="14" y="57"/>
                </a:cxn>
                <a:cxn ang="0">
                  <a:pos x="22" y="42"/>
                </a:cxn>
                <a:cxn ang="0">
                  <a:pos x="30" y="31"/>
                </a:cxn>
                <a:cxn ang="0">
                  <a:pos x="36" y="22"/>
                </a:cxn>
                <a:cxn ang="0">
                  <a:pos x="45" y="10"/>
                </a:cxn>
                <a:cxn ang="0">
                  <a:pos x="52" y="5"/>
                </a:cxn>
                <a:cxn ang="0">
                  <a:pos x="57" y="1"/>
                </a:cxn>
                <a:cxn ang="0">
                  <a:pos x="60" y="0"/>
                </a:cxn>
                <a:cxn ang="0">
                  <a:pos x="62" y="0"/>
                </a:cxn>
                <a:cxn ang="0">
                  <a:pos x="65" y="0"/>
                </a:cxn>
                <a:cxn ang="0">
                  <a:pos x="66" y="1"/>
                </a:cxn>
                <a:cxn ang="0">
                  <a:pos x="67" y="5"/>
                </a:cxn>
                <a:cxn ang="0">
                  <a:pos x="66" y="10"/>
                </a:cxn>
                <a:cxn ang="0">
                  <a:pos x="66" y="14"/>
                </a:cxn>
                <a:cxn ang="0">
                  <a:pos x="64" y="18"/>
                </a:cxn>
                <a:cxn ang="0">
                  <a:pos x="60" y="27"/>
                </a:cxn>
                <a:cxn ang="0">
                  <a:pos x="56" y="35"/>
                </a:cxn>
                <a:cxn ang="0">
                  <a:pos x="49" y="57"/>
                </a:cxn>
                <a:cxn ang="0">
                  <a:pos x="38" y="83"/>
                </a:cxn>
                <a:cxn ang="0">
                  <a:pos x="35" y="89"/>
                </a:cxn>
                <a:cxn ang="0">
                  <a:pos x="31" y="94"/>
                </a:cxn>
                <a:cxn ang="0">
                  <a:pos x="26" y="99"/>
                </a:cxn>
                <a:cxn ang="0">
                  <a:pos x="22" y="103"/>
                </a:cxn>
                <a:cxn ang="0">
                  <a:pos x="17" y="106"/>
                </a:cxn>
                <a:cxn ang="0">
                  <a:pos x="12" y="107"/>
                </a:cxn>
                <a:cxn ang="0">
                  <a:pos x="7" y="107"/>
                </a:cxn>
                <a:cxn ang="0">
                  <a:pos x="0" y="105"/>
                </a:cxn>
                <a:cxn ang="0">
                  <a:pos x="5" y="86"/>
                </a:cxn>
              </a:cxnLst>
              <a:rect l="0" t="0" r="r" b="b"/>
              <a:pathLst>
                <a:path w="67" h="107">
                  <a:moveTo>
                    <a:pt x="5" y="86"/>
                  </a:moveTo>
                  <a:lnTo>
                    <a:pt x="9" y="71"/>
                  </a:lnTo>
                  <a:lnTo>
                    <a:pt x="14" y="57"/>
                  </a:lnTo>
                  <a:lnTo>
                    <a:pt x="22" y="42"/>
                  </a:lnTo>
                  <a:lnTo>
                    <a:pt x="30" y="31"/>
                  </a:lnTo>
                  <a:lnTo>
                    <a:pt x="36" y="22"/>
                  </a:lnTo>
                  <a:lnTo>
                    <a:pt x="45" y="10"/>
                  </a:lnTo>
                  <a:lnTo>
                    <a:pt x="52" y="5"/>
                  </a:lnTo>
                  <a:lnTo>
                    <a:pt x="57" y="1"/>
                  </a:lnTo>
                  <a:lnTo>
                    <a:pt x="60" y="0"/>
                  </a:lnTo>
                  <a:lnTo>
                    <a:pt x="62" y="0"/>
                  </a:lnTo>
                  <a:lnTo>
                    <a:pt x="65" y="0"/>
                  </a:lnTo>
                  <a:lnTo>
                    <a:pt x="66" y="1"/>
                  </a:lnTo>
                  <a:lnTo>
                    <a:pt x="67" y="5"/>
                  </a:lnTo>
                  <a:lnTo>
                    <a:pt x="66" y="10"/>
                  </a:lnTo>
                  <a:lnTo>
                    <a:pt x="66" y="14"/>
                  </a:lnTo>
                  <a:lnTo>
                    <a:pt x="64" y="18"/>
                  </a:lnTo>
                  <a:lnTo>
                    <a:pt x="60" y="27"/>
                  </a:lnTo>
                  <a:lnTo>
                    <a:pt x="56" y="35"/>
                  </a:lnTo>
                  <a:lnTo>
                    <a:pt x="49" y="57"/>
                  </a:lnTo>
                  <a:lnTo>
                    <a:pt x="38" y="83"/>
                  </a:lnTo>
                  <a:lnTo>
                    <a:pt x="35" y="89"/>
                  </a:lnTo>
                  <a:lnTo>
                    <a:pt x="31" y="94"/>
                  </a:lnTo>
                  <a:lnTo>
                    <a:pt x="26" y="99"/>
                  </a:lnTo>
                  <a:lnTo>
                    <a:pt x="22" y="103"/>
                  </a:lnTo>
                  <a:lnTo>
                    <a:pt x="17" y="106"/>
                  </a:lnTo>
                  <a:lnTo>
                    <a:pt x="12" y="107"/>
                  </a:lnTo>
                  <a:lnTo>
                    <a:pt x="7" y="107"/>
                  </a:lnTo>
                  <a:lnTo>
                    <a:pt x="0" y="105"/>
                  </a:lnTo>
                  <a:lnTo>
                    <a:pt x="5" y="8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34" name="Freeform 33">
              <a:extLst>
                <a:ext uri="{FF2B5EF4-FFF2-40B4-BE49-F238E27FC236}">
                  <a16:creationId xmlns:a16="http://schemas.microsoft.com/office/drawing/2014/main" id="{59AC3397-91D6-5680-DC5B-509C0D09B342}"/>
                </a:ext>
              </a:extLst>
            </p:cNvPr>
            <p:cNvSpPr>
              <a:spLocks/>
            </p:cNvSpPr>
            <p:nvPr/>
          </p:nvSpPr>
          <p:spPr bwMode="auto">
            <a:xfrm>
              <a:off x="6503623" y="1921233"/>
              <a:ext cx="18259" cy="24802"/>
            </a:xfrm>
            <a:custGeom>
              <a:avLst/>
              <a:gdLst/>
              <a:ahLst/>
              <a:cxnLst>
                <a:cxn ang="0">
                  <a:pos x="6" y="48"/>
                </a:cxn>
                <a:cxn ang="0">
                  <a:pos x="13" y="44"/>
                </a:cxn>
                <a:cxn ang="0">
                  <a:pos x="18" y="40"/>
                </a:cxn>
                <a:cxn ang="0">
                  <a:pos x="23" y="34"/>
                </a:cxn>
                <a:cxn ang="0">
                  <a:pos x="28" y="28"/>
                </a:cxn>
                <a:cxn ang="0">
                  <a:pos x="33" y="22"/>
                </a:cxn>
                <a:cxn ang="0">
                  <a:pos x="40" y="10"/>
                </a:cxn>
                <a:cxn ang="0">
                  <a:pos x="44" y="6"/>
                </a:cxn>
                <a:cxn ang="0">
                  <a:pos x="48" y="3"/>
                </a:cxn>
                <a:cxn ang="0">
                  <a:pos x="53" y="0"/>
                </a:cxn>
                <a:cxn ang="0">
                  <a:pos x="57" y="0"/>
                </a:cxn>
                <a:cxn ang="0">
                  <a:pos x="59" y="1"/>
                </a:cxn>
                <a:cxn ang="0">
                  <a:pos x="60" y="5"/>
                </a:cxn>
                <a:cxn ang="0">
                  <a:pos x="60" y="9"/>
                </a:cxn>
                <a:cxn ang="0">
                  <a:pos x="60" y="13"/>
                </a:cxn>
                <a:cxn ang="0">
                  <a:pos x="59" y="22"/>
                </a:cxn>
                <a:cxn ang="0">
                  <a:pos x="58" y="28"/>
                </a:cxn>
                <a:cxn ang="0">
                  <a:pos x="53" y="36"/>
                </a:cxn>
                <a:cxn ang="0">
                  <a:pos x="51" y="45"/>
                </a:cxn>
                <a:cxn ang="0">
                  <a:pos x="50" y="51"/>
                </a:cxn>
                <a:cxn ang="0">
                  <a:pos x="49" y="53"/>
                </a:cxn>
                <a:cxn ang="0">
                  <a:pos x="48" y="56"/>
                </a:cxn>
                <a:cxn ang="0">
                  <a:pos x="45" y="58"/>
                </a:cxn>
                <a:cxn ang="0">
                  <a:pos x="40" y="61"/>
                </a:cxn>
                <a:cxn ang="0">
                  <a:pos x="33" y="66"/>
                </a:cxn>
                <a:cxn ang="0">
                  <a:pos x="24" y="71"/>
                </a:cxn>
                <a:cxn ang="0">
                  <a:pos x="16" y="75"/>
                </a:cxn>
                <a:cxn ang="0">
                  <a:pos x="11" y="75"/>
                </a:cxn>
                <a:cxn ang="0">
                  <a:pos x="7" y="74"/>
                </a:cxn>
                <a:cxn ang="0">
                  <a:pos x="3" y="71"/>
                </a:cxn>
                <a:cxn ang="0">
                  <a:pos x="0" y="67"/>
                </a:cxn>
                <a:cxn ang="0">
                  <a:pos x="6" y="48"/>
                </a:cxn>
              </a:cxnLst>
              <a:rect l="0" t="0" r="r" b="b"/>
              <a:pathLst>
                <a:path w="60" h="75">
                  <a:moveTo>
                    <a:pt x="6" y="48"/>
                  </a:moveTo>
                  <a:lnTo>
                    <a:pt x="13" y="44"/>
                  </a:lnTo>
                  <a:lnTo>
                    <a:pt x="18" y="40"/>
                  </a:lnTo>
                  <a:lnTo>
                    <a:pt x="23" y="34"/>
                  </a:lnTo>
                  <a:lnTo>
                    <a:pt x="28" y="28"/>
                  </a:lnTo>
                  <a:lnTo>
                    <a:pt x="33" y="22"/>
                  </a:lnTo>
                  <a:lnTo>
                    <a:pt x="40" y="10"/>
                  </a:lnTo>
                  <a:lnTo>
                    <a:pt x="44" y="6"/>
                  </a:lnTo>
                  <a:lnTo>
                    <a:pt x="48" y="3"/>
                  </a:lnTo>
                  <a:lnTo>
                    <a:pt x="53" y="0"/>
                  </a:lnTo>
                  <a:lnTo>
                    <a:pt x="57" y="0"/>
                  </a:lnTo>
                  <a:lnTo>
                    <a:pt x="59" y="1"/>
                  </a:lnTo>
                  <a:lnTo>
                    <a:pt x="60" y="5"/>
                  </a:lnTo>
                  <a:lnTo>
                    <a:pt x="60" y="9"/>
                  </a:lnTo>
                  <a:lnTo>
                    <a:pt x="60" y="13"/>
                  </a:lnTo>
                  <a:lnTo>
                    <a:pt x="59" y="22"/>
                  </a:lnTo>
                  <a:lnTo>
                    <a:pt x="58" y="28"/>
                  </a:lnTo>
                  <a:lnTo>
                    <a:pt x="53" y="36"/>
                  </a:lnTo>
                  <a:lnTo>
                    <a:pt x="51" y="45"/>
                  </a:lnTo>
                  <a:lnTo>
                    <a:pt x="50" y="51"/>
                  </a:lnTo>
                  <a:lnTo>
                    <a:pt x="49" y="53"/>
                  </a:lnTo>
                  <a:lnTo>
                    <a:pt x="48" y="56"/>
                  </a:lnTo>
                  <a:lnTo>
                    <a:pt x="45" y="58"/>
                  </a:lnTo>
                  <a:lnTo>
                    <a:pt x="40" y="61"/>
                  </a:lnTo>
                  <a:lnTo>
                    <a:pt x="33" y="66"/>
                  </a:lnTo>
                  <a:lnTo>
                    <a:pt x="24" y="71"/>
                  </a:lnTo>
                  <a:lnTo>
                    <a:pt x="16" y="75"/>
                  </a:lnTo>
                  <a:lnTo>
                    <a:pt x="11" y="75"/>
                  </a:lnTo>
                  <a:lnTo>
                    <a:pt x="7" y="74"/>
                  </a:lnTo>
                  <a:lnTo>
                    <a:pt x="3" y="71"/>
                  </a:lnTo>
                  <a:lnTo>
                    <a:pt x="0" y="67"/>
                  </a:lnTo>
                  <a:lnTo>
                    <a:pt x="6" y="4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35" name="Freeform 34">
              <a:extLst>
                <a:ext uri="{FF2B5EF4-FFF2-40B4-BE49-F238E27FC236}">
                  <a16:creationId xmlns:a16="http://schemas.microsoft.com/office/drawing/2014/main" id="{3BA341AB-238B-3501-F0C8-6C554655F5C7}"/>
                </a:ext>
              </a:extLst>
            </p:cNvPr>
            <p:cNvSpPr>
              <a:spLocks/>
            </p:cNvSpPr>
            <p:nvPr/>
          </p:nvSpPr>
          <p:spPr bwMode="auto">
            <a:xfrm>
              <a:off x="6205406" y="2282821"/>
              <a:ext cx="45036" cy="28719"/>
            </a:xfrm>
            <a:custGeom>
              <a:avLst/>
              <a:gdLst/>
              <a:ahLst/>
              <a:cxnLst>
                <a:cxn ang="0">
                  <a:pos x="26" y="40"/>
                </a:cxn>
                <a:cxn ang="0">
                  <a:pos x="36" y="36"/>
                </a:cxn>
                <a:cxn ang="0">
                  <a:pos x="48" y="31"/>
                </a:cxn>
                <a:cxn ang="0">
                  <a:pos x="58" y="23"/>
                </a:cxn>
                <a:cxn ang="0">
                  <a:pos x="69" y="16"/>
                </a:cxn>
                <a:cxn ang="0">
                  <a:pos x="80" y="9"/>
                </a:cxn>
                <a:cxn ang="0">
                  <a:pos x="91" y="3"/>
                </a:cxn>
                <a:cxn ang="0">
                  <a:pos x="97" y="1"/>
                </a:cxn>
                <a:cxn ang="0">
                  <a:pos x="102" y="0"/>
                </a:cxn>
                <a:cxn ang="0">
                  <a:pos x="107" y="0"/>
                </a:cxn>
                <a:cxn ang="0">
                  <a:pos x="114" y="0"/>
                </a:cxn>
                <a:cxn ang="0">
                  <a:pos x="116" y="1"/>
                </a:cxn>
                <a:cxn ang="0">
                  <a:pos x="119" y="2"/>
                </a:cxn>
                <a:cxn ang="0">
                  <a:pos x="120" y="5"/>
                </a:cxn>
                <a:cxn ang="0">
                  <a:pos x="120" y="7"/>
                </a:cxn>
                <a:cxn ang="0">
                  <a:pos x="122" y="13"/>
                </a:cxn>
                <a:cxn ang="0">
                  <a:pos x="124" y="18"/>
                </a:cxn>
                <a:cxn ang="0">
                  <a:pos x="132" y="25"/>
                </a:cxn>
                <a:cxn ang="0">
                  <a:pos x="142" y="35"/>
                </a:cxn>
                <a:cxn ang="0">
                  <a:pos x="146" y="40"/>
                </a:cxn>
                <a:cxn ang="0">
                  <a:pos x="148" y="45"/>
                </a:cxn>
                <a:cxn ang="0">
                  <a:pos x="148" y="46"/>
                </a:cxn>
                <a:cxn ang="0">
                  <a:pos x="148" y="49"/>
                </a:cxn>
                <a:cxn ang="0">
                  <a:pos x="146" y="51"/>
                </a:cxn>
                <a:cxn ang="0">
                  <a:pos x="142" y="54"/>
                </a:cxn>
                <a:cxn ang="0">
                  <a:pos x="137" y="58"/>
                </a:cxn>
                <a:cxn ang="0">
                  <a:pos x="132" y="60"/>
                </a:cxn>
                <a:cxn ang="0">
                  <a:pos x="126" y="62"/>
                </a:cxn>
                <a:cxn ang="0">
                  <a:pos x="119" y="63"/>
                </a:cxn>
                <a:cxn ang="0">
                  <a:pos x="105" y="64"/>
                </a:cxn>
                <a:cxn ang="0">
                  <a:pos x="93" y="66"/>
                </a:cxn>
                <a:cxn ang="0">
                  <a:pos x="74" y="70"/>
                </a:cxn>
                <a:cxn ang="0">
                  <a:pos x="54" y="76"/>
                </a:cxn>
                <a:cxn ang="0">
                  <a:pos x="45" y="80"/>
                </a:cxn>
                <a:cxn ang="0">
                  <a:pos x="35" y="82"/>
                </a:cxn>
                <a:cxn ang="0">
                  <a:pos x="30" y="84"/>
                </a:cxn>
                <a:cxn ang="0">
                  <a:pos x="25" y="85"/>
                </a:cxn>
                <a:cxn ang="0">
                  <a:pos x="19" y="85"/>
                </a:cxn>
                <a:cxn ang="0">
                  <a:pos x="14" y="84"/>
                </a:cxn>
                <a:cxn ang="0">
                  <a:pos x="6" y="81"/>
                </a:cxn>
                <a:cxn ang="0">
                  <a:pos x="2" y="77"/>
                </a:cxn>
                <a:cxn ang="0">
                  <a:pos x="0" y="72"/>
                </a:cxn>
                <a:cxn ang="0">
                  <a:pos x="0" y="67"/>
                </a:cxn>
                <a:cxn ang="0">
                  <a:pos x="1" y="62"/>
                </a:cxn>
                <a:cxn ang="0">
                  <a:pos x="4" y="57"/>
                </a:cxn>
                <a:cxn ang="0">
                  <a:pos x="9" y="51"/>
                </a:cxn>
                <a:cxn ang="0">
                  <a:pos x="13" y="46"/>
                </a:cxn>
                <a:cxn ang="0">
                  <a:pos x="26" y="40"/>
                </a:cxn>
              </a:cxnLst>
              <a:rect l="0" t="0" r="r" b="b"/>
              <a:pathLst>
                <a:path w="148" h="85">
                  <a:moveTo>
                    <a:pt x="26" y="40"/>
                  </a:moveTo>
                  <a:lnTo>
                    <a:pt x="36" y="36"/>
                  </a:lnTo>
                  <a:lnTo>
                    <a:pt x="48" y="31"/>
                  </a:lnTo>
                  <a:lnTo>
                    <a:pt x="58" y="23"/>
                  </a:lnTo>
                  <a:lnTo>
                    <a:pt x="69" y="16"/>
                  </a:lnTo>
                  <a:lnTo>
                    <a:pt x="80" y="9"/>
                  </a:lnTo>
                  <a:lnTo>
                    <a:pt x="91" y="3"/>
                  </a:lnTo>
                  <a:lnTo>
                    <a:pt x="97" y="1"/>
                  </a:lnTo>
                  <a:lnTo>
                    <a:pt x="102" y="0"/>
                  </a:lnTo>
                  <a:lnTo>
                    <a:pt x="107" y="0"/>
                  </a:lnTo>
                  <a:lnTo>
                    <a:pt x="114" y="0"/>
                  </a:lnTo>
                  <a:lnTo>
                    <a:pt x="116" y="1"/>
                  </a:lnTo>
                  <a:lnTo>
                    <a:pt x="119" y="2"/>
                  </a:lnTo>
                  <a:lnTo>
                    <a:pt x="120" y="5"/>
                  </a:lnTo>
                  <a:lnTo>
                    <a:pt x="120" y="7"/>
                  </a:lnTo>
                  <a:lnTo>
                    <a:pt x="122" y="13"/>
                  </a:lnTo>
                  <a:lnTo>
                    <a:pt x="124" y="18"/>
                  </a:lnTo>
                  <a:lnTo>
                    <a:pt x="132" y="25"/>
                  </a:lnTo>
                  <a:lnTo>
                    <a:pt x="142" y="35"/>
                  </a:lnTo>
                  <a:lnTo>
                    <a:pt x="146" y="40"/>
                  </a:lnTo>
                  <a:lnTo>
                    <a:pt x="148" y="45"/>
                  </a:lnTo>
                  <a:lnTo>
                    <a:pt x="148" y="46"/>
                  </a:lnTo>
                  <a:lnTo>
                    <a:pt x="148" y="49"/>
                  </a:lnTo>
                  <a:lnTo>
                    <a:pt x="146" y="51"/>
                  </a:lnTo>
                  <a:lnTo>
                    <a:pt x="142" y="54"/>
                  </a:lnTo>
                  <a:lnTo>
                    <a:pt x="137" y="58"/>
                  </a:lnTo>
                  <a:lnTo>
                    <a:pt x="132" y="60"/>
                  </a:lnTo>
                  <a:lnTo>
                    <a:pt x="126" y="62"/>
                  </a:lnTo>
                  <a:lnTo>
                    <a:pt x="119" y="63"/>
                  </a:lnTo>
                  <a:lnTo>
                    <a:pt x="105" y="64"/>
                  </a:lnTo>
                  <a:lnTo>
                    <a:pt x="93" y="66"/>
                  </a:lnTo>
                  <a:lnTo>
                    <a:pt x="74" y="70"/>
                  </a:lnTo>
                  <a:lnTo>
                    <a:pt x="54" y="76"/>
                  </a:lnTo>
                  <a:lnTo>
                    <a:pt x="45" y="80"/>
                  </a:lnTo>
                  <a:lnTo>
                    <a:pt x="35" y="82"/>
                  </a:lnTo>
                  <a:lnTo>
                    <a:pt x="30" y="84"/>
                  </a:lnTo>
                  <a:lnTo>
                    <a:pt x="25" y="85"/>
                  </a:lnTo>
                  <a:lnTo>
                    <a:pt x="19" y="85"/>
                  </a:lnTo>
                  <a:lnTo>
                    <a:pt x="14" y="84"/>
                  </a:lnTo>
                  <a:lnTo>
                    <a:pt x="6" y="81"/>
                  </a:lnTo>
                  <a:lnTo>
                    <a:pt x="2" y="77"/>
                  </a:lnTo>
                  <a:lnTo>
                    <a:pt x="0" y="72"/>
                  </a:lnTo>
                  <a:lnTo>
                    <a:pt x="0" y="67"/>
                  </a:lnTo>
                  <a:lnTo>
                    <a:pt x="1" y="62"/>
                  </a:lnTo>
                  <a:lnTo>
                    <a:pt x="4" y="57"/>
                  </a:lnTo>
                  <a:lnTo>
                    <a:pt x="9" y="51"/>
                  </a:lnTo>
                  <a:lnTo>
                    <a:pt x="13" y="46"/>
                  </a:lnTo>
                  <a:lnTo>
                    <a:pt x="26" y="4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36" name="Freeform 35">
              <a:extLst>
                <a:ext uri="{FF2B5EF4-FFF2-40B4-BE49-F238E27FC236}">
                  <a16:creationId xmlns:a16="http://schemas.microsoft.com/office/drawing/2014/main" id="{C7FABB78-1FD2-0750-C977-9E7A083E11C4}"/>
                </a:ext>
              </a:extLst>
            </p:cNvPr>
            <p:cNvSpPr>
              <a:spLocks/>
            </p:cNvSpPr>
            <p:nvPr/>
          </p:nvSpPr>
          <p:spPr bwMode="auto">
            <a:xfrm>
              <a:off x="6207840" y="2256712"/>
              <a:ext cx="30432" cy="14359"/>
            </a:xfrm>
            <a:custGeom>
              <a:avLst/>
              <a:gdLst/>
              <a:ahLst/>
              <a:cxnLst>
                <a:cxn ang="0">
                  <a:pos x="24" y="21"/>
                </a:cxn>
                <a:cxn ang="0">
                  <a:pos x="33" y="18"/>
                </a:cxn>
                <a:cxn ang="0">
                  <a:pos x="43" y="15"/>
                </a:cxn>
                <a:cxn ang="0">
                  <a:pos x="53" y="11"/>
                </a:cxn>
                <a:cxn ang="0">
                  <a:pos x="62" y="8"/>
                </a:cxn>
                <a:cxn ang="0">
                  <a:pos x="78" y="3"/>
                </a:cxn>
                <a:cxn ang="0">
                  <a:pos x="92" y="0"/>
                </a:cxn>
                <a:cxn ang="0">
                  <a:pos x="95" y="5"/>
                </a:cxn>
                <a:cxn ang="0">
                  <a:pos x="96" y="12"/>
                </a:cxn>
                <a:cxn ang="0">
                  <a:pos x="97" y="18"/>
                </a:cxn>
                <a:cxn ang="0">
                  <a:pos x="97" y="25"/>
                </a:cxn>
                <a:cxn ang="0">
                  <a:pos x="96" y="27"/>
                </a:cxn>
                <a:cxn ang="0">
                  <a:pos x="96" y="30"/>
                </a:cxn>
                <a:cxn ang="0">
                  <a:pos x="95" y="33"/>
                </a:cxn>
                <a:cxn ang="0">
                  <a:pos x="92" y="34"/>
                </a:cxn>
                <a:cxn ang="0">
                  <a:pos x="87" y="37"/>
                </a:cxn>
                <a:cxn ang="0">
                  <a:pos x="81" y="38"/>
                </a:cxn>
                <a:cxn ang="0">
                  <a:pos x="68" y="38"/>
                </a:cxn>
                <a:cxn ang="0">
                  <a:pos x="57" y="38"/>
                </a:cxn>
                <a:cxn ang="0">
                  <a:pos x="44" y="39"/>
                </a:cxn>
                <a:cxn ang="0">
                  <a:pos x="33" y="42"/>
                </a:cxn>
                <a:cxn ang="0">
                  <a:pos x="22" y="42"/>
                </a:cxn>
                <a:cxn ang="0">
                  <a:pos x="15" y="42"/>
                </a:cxn>
                <a:cxn ang="0">
                  <a:pos x="8" y="38"/>
                </a:cxn>
                <a:cxn ang="0">
                  <a:pos x="0" y="34"/>
                </a:cxn>
                <a:cxn ang="0">
                  <a:pos x="24" y="21"/>
                </a:cxn>
              </a:cxnLst>
              <a:rect l="0" t="0" r="r" b="b"/>
              <a:pathLst>
                <a:path w="97" h="42">
                  <a:moveTo>
                    <a:pt x="24" y="21"/>
                  </a:moveTo>
                  <a:lnTo>
                    <a:pt x="33" y="18"/>
                  </a:lnTo>
                  <a:lnTo>
                    <a:pt x="43" y="15"/>
                  </a:lnTo>
                  <a:lnTo>
                    <a:pt x="53" y="11"/>
                  </a:lnTo>
                  <a:lnTo>
                    <a:pt x="62" y="8"/>
                  </a:lnTo>
                  <a:lnTo>
                    <a:pt x="78" y="3"/>
                  </a:lnTo>
                  <a:lnTo>
                    <a:pt x="92" y="0"/>
                  </a:lnTo>
                  <a:lnTo>
                    <a:pt x="95" y="5"/>
                  </a:lnTo>
                  <a:lnTo>
                    <a:pt x="96" y="12"/>
                  </a:lnTo>
                  <a:lnTo>
                    <a:pt x="97" y="18"/>
                  </a:lnTo>
                  <a:lnTo>
                    <a:pt x="97" y="25"/>
                  </a:lnTo>
                  <a:lnTo>
                    <a:pt x="96" y="27"/>
                  </a:lnTo>
                  <a:lnTo>
                    <a:pt x="96" y="30"/>
                  </a:lnTo>
                  <a:lnTo>
                    <a:pt x="95" y="33"/>
                  </a:lnTo>
                  <a:lnTo>
                    <a:pt x="92" y="34"/>
                  </a:lnTo>
                  <a:lnTo>
                    <a:pt x="87" y="37"/>
                  </a:lnTo>
                  <a:lnTo>
                    <a:pt x="81" y="38"/>
                  </a:lnTo>
                  <a:lnTo>
                    <a:pt x="68" y="38"/>
                  </a:lnTo>
                  <a:lnTo>
                    <a:pt x="57" y="38"/>
                  </a:lnTo>
                  <a:lnTo>
                    <a:pt x="44" y="39"/>
                  </a:lnTo>
                  <a:lnTo>
                    <a:pt x="33" y="42"/>
                  </a:lnTo>
                  <a:lnTo>
                    <a:pt x="22" y="42"/>
                  </a:lnTo>
                  <a:lnTo>
                    <a:pt x="15" y="42"/>
                  </a:lnTo>
                  <a:lnTo>
                    <a:pt x="8" y="38"/>
                  </a:lnTo>
                  <a:lnTo>
                    <a:pt x="0" y="34"/>
                  </a:lnTo>
                  <a:lnTo>
                    <a:pt x="24" y="2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37" name="Freeform 36">
              <a:extLst>
                <a:ext uri="{FF2B5EF4-FFF2-40B4-BE49-F238E27FC236}">
                  <a16:creationId xmlns:a16="http://schemas.microsoft.com/office/drawing/2014/main" id="{DC73A12A-5CCC-CDAF-837F-655006512F9E}"/>
                </a:ext>
              </a:extLst>
            </p:cNvPr>
            <p:cNvSpPr>
              <a:spLocks/>
            </p:cNvSpPr>
            <p:nvPr/>
          </p:nvSpPr>
          <p:spPr bwMode="auto">
            <a:xfrm>
              <a:off x="6179844" y="2311538"/>
              <a:ext cx="20692" cy="18276"/>
            </a:xfrm>
            <a:custGeom>
              <a:avLst/>
              <a:gdLst/>
              <a:ahLst/>
              <a:cxnLst>
                <a:cxn ang="0">
                  <a:pos x="35" y="0"/>
                </a:cxn>
                <a:cxn ang="0">
                  <a:pos x="24" y="2"/>
                </a:cxn>
                <a:cxn ang="0">
                  <a:pos x="15" y="6"/>
                </a:cxn>
                <a:cxn ang="0">
                  <a:pos x="11" y="10"/>
                </a:cxn>
                <a:cxn ang="0">
                  <a:pos x="7" y="14"/>
                </a:cxn>
                <a:cxn ang="0">
                  <a:pos x="4" y="18"/>
                </a:cxn>
                <a:cxn ang="0">
                  <a:pos x="0" y="23"/>
                </a:cxn>
                <a:cxn ang="0">
                  <a:pos x="0" y="28"/>
                </a:cxn>
                <a:cxn ang="0">
                  <a:pos x="3" y="33"/>
                </a:cxn>
                <a:cxn ang="0">
                  <a:pos x="7" y="40"/>
                </a:cxn>
                <a:cxn ang="0">
                  <a:pos x="9" y="44"/>
                </a:cxn>
                <a:cxn ang="0">
                  <a:pos x="13" y="49"/>
                </a:cxn>
                <a:cxn ang="0">
                  <a:pos x="17" y="51"/>
                </a:cxn>
                <a:cxn ang="0">
                  <a:pos x="22" y="53"/>
                </a:cxn>
                <a:cxn ang="0">
                  <a:pos x="27" y="54"/>
                </a:cxn>
                <a:cxn ang="0">
                  <a:pos x="38" y="54"/>
                </a:cxn>
                <a:cxn ang="0">
                  <a:pos x="48" y="53"/>
                </a:cxn>
                <a:cxn ang="0">
                  <a:pos x="52" y="53"/>
                </a:cxn>
                <a:cxn ang="0">
                  <a:pos x="56" y="51"/>
                </a:cxn>
                <a:cxn ang="0">
                  <a:pos x="59" y="50"/>
                </a:cxn>
                <a:cxn ang="0">
                  <a:pos x="61" y="48"/>
                </a:cxn>
                <a:cxn ang="0">
                  <a:pos x="64" y="42"/>
                </a:cxn>
                <a:cxn ang="0">
                  <a:pos x="65" y="35"/>
                </a:cxn>
                <a:cxn ang="0">
                  <a:pos x="65" y="27"/>
                </a:cxn>
                <a:cxn ang="0">
                  <a:pos x="61" y="19"/>
                </a:cxn>
                <a:cxn ang="0">
                  <a:pos x="56" y="13"/>
                </a:cxn>
                <a:cxn ang="0">
                  <a:pos x="51" y="6"/>
                </a:cxn>
                <a:cxn ang="0">
                  <a:pos x="35" y="0"/>
                </a:cxn>
              </a:cxnLst>
              <a:rect l="0" t="0" r="r" b="b"/>
              <a:pathLst>
                <a:path w="65" h="54">
                  <a:moveTo>
                    <a:pt x="35" y="0"/>
                  </a:moveTo>
                  <a:lnTo>
                    <a:pt x="24" y="2"/>
                  </a:lnTo>
                  <a:lnTo>
                    <a:pt x="15" y="6"/>
                  </a:lnTo>
                  <a:lnTo>
                    <a:pt x="11" y="10"/>
                  </a:lnTo>
                  <a:lnTo>
                    <a:pt x="7" y="14"/>
                  </a:lnTo>
                  <a:lnTo>
                    <a:pt x="4" y="18"/>
                  </a:lnTo>
                  <a:lnTo>
                    <a:pt x="0" y="23"/>
                  </a:lnTo>
                  <a:lnTo>
                    <a:pt x="0" y="28"/>
                  </a:lnTo>
                  <a:lnTo>
                    <a:pt x="3" y="33"/>
                  </a:lnTo>
                  <a:lnTo>
                    <a:pt x="7" y="40"/>
                  </a:lnTo>
                  <a:lnTo>
                    <a:pt x="9" y="44"/>
                  </a:lnTo>
                  <a:lnTo>
                    <a:pt x="13" y="49"/>
                  </a:lnTo>
                  <a:lnTo>
                    <a:pt x="17" y="51"/>
                  </a:lnTo>
                  <a:lnTo>
                    <a:pt x="22" y="53"/>
                  </a:lnTo>
                  <a:lnTo>
                    <a:pt x="27" y="54"/>
                  </a:lnTo>
                  <a:lnTo>
                    <a:pt x="38" y="54"/>
                  </a:lnTo>
                  <a:lnTo>
                    <a:pt x="48" y="53"/>
                  </a:lnTo>
                  <a:lnTo>
                    <a:pt x="52" y="53"/>
                  </a:lnTo>
                  <a:lnTo>
                    <a:pt x="56" y="51"/>
                  </a:lnTo>
                  <a:lnTo>
                    <a:pt x="59" y="50"/>
                  </a:lnTo>
                  <a:lnTo>
                    <a:pt x="61" y="48"/>
                  </a:lnTo>
                  <a:lnTo>
                    <a:pt x="64" y="42"/>
                  </a:lnTo>
                  <a:lnTo>
                    <a:pt x="65" y="35"/>
                  </a:lnTo>
                  <a:lnTo>
                    <a:pt x="65" y="27"/>
                  </a:lnTo>
                  <a:lnTo>
                    <a:pt x="61" y="19"/>
                  </a:lnTo>
                  <a:lnTo>
                    <a:pt x="56" y="13"/>
                  </a:lnTo>
                  <a:lnTo>
                    <a:pt x="51" y="6"/>
                  </a:lnTo>
                  <a:lnTo>
                    <a:pt x="35" y="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38" name="Freeform 37">
              <a:extLst>
                <a:ext uri="{FF2B5EF4-FFF2-40B4-BE49-F238E27FC236}">
                  <a16:creationId xmlns:a16="http://schemas.microsoft.com/office/drawing/2014/main" id="{EFBF7525-F122-5C1E-B1D3-7B49DC85D632}"/>
                </a:ext>
              </a:extLst>
            </p:cNvPr>
            <p:cNvSpPr>
              <a:spLocks/>
            </p:cNvSpPr>
            <p:nvPr/>
          </p:nvSpPr>
          <p:spPr bwMode="auto">
            <a:xfrm>
              <a:off x="5929100" y="2675738"/>
              <a:ext cx="35300" cy="46993"/>
            </a:xfrm>
            <a:custGeom>
              <a:avLst/>
              <a:gdLst/>
              <a:ahLst/>
              <a:cxnLst>
                <a:cxn ang="0">
                  <a:pos x="70" y="73"/>
                </a:cxn>
                <a:cxn ang="0">
                  <a:pos x="66" y="65"/>
                </a:cxn>
                <a:cxn ang="0">
                  <a:pos x="63" y="57"/>
                </a:cxn>
                <a:cxn ang="0">
                  <a:pos x="52" y="43"/>
                </a:cxn>
                <a:cxn ang="0">
                  <a:pos x="35" y="24"/>
                </a:cxn>
                <a:cxn ang="0">
                  <a:pos x="26" y="13"/>
                </a:cxn>
                <a:cxn ang="0">
                  <a:pos x="18" y="6"/>
                </a:cxn>
                <a:cxn ang="0">
                  <a:pos x="14" y="3"/>
                </a:cxn>
                <a:cxn ang="0">
                  <a:pos x="10" y="2"/>
                </a:cxn>
                <a:cxn ang="0">
                  <a:pos x="8" y="0"/>
                </a:cxn>
                <a:cxn ang="0">
                  <a:pos x="5" y="2"/>
                </a:cxn>
                <a:cxn ang="0">
                  <a:pos x="1" y="4"/>
                </a:cxn>
                <a:cxn ang="0">
                  <a:pos x="0" y="8"/>
                </a:cxn>
                <a:cxn ang="0">
                  <a:pos x="0" y="13"/>
                </a:cxn>
                <a:cxn ang="0">
                  <a:pos x="1" y="19"/>
                </a:cxn>
                <a:cxn ang="0">
                  <a:pos x="5" y="29"/>
                </a:cxn>
                <a:cxn ang="0">
                  <a:pos x="10" y="35"/>
                </a:cxn>
                <a:cxn ang="0">
                  <a:pos x="22" y="47"/>
                </a:cxn>
                <a:cxn ang="0">
                  <a:pos x="37" y="57"/>
                </a:cxn>
                <a:cxn ang="0">
                  <a:pos x="44" y="64"/>
                </a:cxn>
                <a:cxn ang="0">
                  <a:pos x="50" y="70"/>
                </a:cxn>
                <a:cxn ang="0">
                  <a:pos x="54" y="77"/>
                </a:cxn>
                <a:cxn ang="0">
                  <a:pos x="57" y="85"/>
                </a:cxn>
                <a:cxn ang="0">
                  <a:pos x="57" y="101"/>
                </a:cxn>
                <a:cxn ang="0">
                  <a:pos x="59" y="121"/>
                </a:cxn>
                <a:cxn ang="0">
                  <a:pos x="62" y="130"/>
                </a:cxn>
                <a:cxn ang="0">
                  <a:pos x="67" y="136"/>
                </a:cxn>
                <a:cxn ang="0">
                  <a:pos x="70" y="140"/>
                </a:cxn>
                <a:cxn ang="0">
                  <a:pos x="72" y="143"/>
                </a:cxn>
                <a:cxn ang="0">
                  <a:pos x="76" y="144"/>
                </a:cxn>
                <a:cxn ang="0">
                  <a:pos x="80" y="146"/>
                </a:cxn>
                <a:cxn ang="0">
                  <a:pos x="87" y="146"/>
                </a:cxn>
                <a:cxn ang="0">
                  <a:pos x="92" y="144"/>
                </a:cxn>
                <a:cxn ang="0">
                  <a:pos x="98" y="143"/>
                </a:cxn>
                <a:cxn ang="0">
                  <a:pos x="103" y="140"/>
                </a:cxn>
                <a:cxn ang="0">
                  <a:pos x="109" y="138"/>
                </a:cxn>
                <a:cxn ang="0">
                  <a:pos x="112" y="134"/>
                </a:cxn>
                <a:cxn ang="0">
                  <a:pos x="115" y="129"/>
                </a:cxn>
                <a:cxn ang="0">
                  <a:pos x="116" y="123"/>
                </a:cxn>
                <a:cxn ang="0">
                  <a:pos x="116" y="117"/>
                </a:cxn>
                <a:cxn ang="0">
                  <a:pos x="114" y="112"/>
                </a:cxn>
                <a:cxn ang="0">
                  <a:pos x="109" y="107"/>
                </a:cxn>
                <a:cxn ang="0">
                  <a:pos x="103" y="103"/>
                </a:cxn>
                <a:cxn ang="0">
                  <a:pos x="90" y="95"/>
                </a:cxn>
                <a:cxn ang="0">
                  <a:pos x="79" y="90"/>
                </a:cxn>
                <a:cxn ang="0">
                  <a:pos x="70" y="73"/>
                </a:cxn>
              </a:cxnLst>
              <a:rect l="0" t="0" r="r" b="b"/>
              <a:pathLst>
                <a:path w="116" h="146">
                  <a:moveTo>
                    <a:pt x="70" y="73"/>
                  </a:moveTo>
                  <a:lnTo>
                    <a:pt x="66" y="65"/>
                  </a:lnTo>
                  <a:lnTo>
                    <a:pt x="63" y="57"/>
                  </a:lnTo>
                  <a:lnTo>
                    <a:pt x="52" y="43"/>
                  </a:lnTo>
                  <a:lnTo>
                    <a:pt x="35" y="24"/>
                  </a:lnTo>
                  <a:lnTo>
                    <a:pt x="26" y="13"/>
                  </a:lnTo>
                  <a:lnTo>
                    <a:pt x="18" y="6"/>
                  </a:lnTo>
                  <a:lnTo>
                    <a:pt x="14" y="3"/>
                  </a:lnTo>
                  <a:lnTo>
                    <a:pt x="10" y="2"/>
                  </a:lnTo>
                  <a:lnTo>
                    <a:pt x="8" y="0"/>
                  </a:lnTo>
                  <a:lnTo>
                    <a:pt x="5" y="2"/>
                  </a:lnTo>
                  <a:lnTo>
                    <a:pt x="1" y="4"/>
                  </a:lnTo>
                  <a:lnTo>
                    <a:pt x="0" y="8"/>
                  </a:lnTo>
                  <a:lnTo>
                    <a:pt x="0" y="13"/>
                  </a:lnTo>
                  <a:lnTo>
                    <a:pt x="1" y="19"/>
                  </a:lnTo>
                  <a:lnTo>
                    <a:pt x="5" y="29"/>
                  </a:lnTo>
                  <a:lnTo>
                    <a:pt x="10" y="35"/>
                  </a:lnTo>
                  <a:lnTo>
                    <a:pt x="22" y="47"/>
                  </a:lnTo>
                  <a:lnTo>
                    <a:pt x="37" y="57"/>
                  </a:lnTo>
                  <a:lnTo>
                    <a:pt x="44" y="64"/>
                  </a:lnTo>
                  <a:lnTo>
                    <a:pt x="50" y="70"/>
                  </a:lnTo>
                  <a:lnTo>
                    <a:pt x="54" y="77"/>
                  </a:lnTo>
                  <a:lnTo>
                    <a:pt x="57" y="85"/>
                  </a:lnTo>
                  <a:lnTo>
                    <a:pt x="57" y="101"/>
                  </a:lnTo>
                  <a:lnTo>
                    <a:pt x="59" y="121"/>
                  </a:lnTo>
                  <a:lnTo>
                    <a:pt x="62" y="130"/>
                  </a:lnTo>
                  <a:lnTo>
                    <a:pt x="67" y="136"/>
                  </a:lnTo>
                  <a:lnTo>
                    <a:pt x="70" y="140"/>
                  </a:lnTo>
                  <a:lnTo>
                    <a:pt x="72" y="143"/>
                  </a:lnTo>
                  <a:lnTo>
                    <a:pt x="76" y="144"/>
                  </a:lnTo>
                  <a:lnTo>
                    <a:pt x="80" y="146"/>
                  </a:lnTo>
                  <a:lnTo>
                    <a:pt x="87" y="146"/>
                  </a:lnTo>
                  <a:lnTo>
                    <a:pt x="92" y="144"/>
                  </a:lnTo>
                  <a:lnTo>
                    <a:pt x="98" y="143"/>
                  </a:lnTo>
                  <a:lnTo>
                    <a:pt x="103" y="140"/>
                  </a:lnTo>
                  <a:lnTo>
                    <a:pt x="109" y="138"/>
                  </a:lnTo>
                  <a:lnTo>
                    <a:pt x="112" y="134"/>
                  </a:lnTo>
                  <a:lnTo>
                    <a:pt x="115" y="129"/>
                  </a:lnTo>
                  <a:lnTo>
                    <a:pt x="116" y="123"/>
                  </a:lnTo>
                  <a:lnTo>
                    <a:pt x="116" y="117"/>
                  </a:lnTo>
                  <a:lnTo>
                    <a:pt x="114" y="112"/>
                  </a:lnTo>
                  <a:lnTo>
                    <a:pt x="109" y="107"/>
                  </a:lnTo>
                  <a:lnTo>
                    <a:pt x="103" y="103"/>
                  </a:lnTo>
                  <a:lnTo>
                    <a:pt x="90" y="95"/>
                  </a:lnTo>
                  <a:lnTo>
                    <a:pt x="79" y="90"/>
                  </a:lnTo>
                  <a:lnTo>
                    <a:pt x="70" y="73"/>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39" name="Freeform 38">
              <a:extLst>
                <a:ext uri="{FF2B5EF4-FFF2-40B4-BE49-F238E27FC236}">
                  <a16:creationId xmlns:a16="http://schemas.microsoft.com/office/drawing/2014/main" id="{7361F845-E247-5D6E-BA85-3CF2124337FE}"/>
                </a:ext>
              </a:extLst>
            </p:cNvPr>
            <p:cNvSpPr>
              <a:spLocks/>
            </p:cNvSpPr>
            <p:nvPr/>
          </p:nvSpPr>
          <p:spPr bwMode="auto">
            <a:xfrm>
              <a:off x="5925448" y="2784083"/>
              <a:ext cx="12173" cy="22192"/>
            </a:xfrm>
            <a:custGeom>
              <a:avLst/>
              <a:gdLst/>
              <a:ahLst/>
              <a:cxnLst>
                <a:cxn ang="0">
                  <a:pos x="20" y="68"/>
                </a:cxn>
                <a:cxn ang="0">
                  <a:pos x="14" y="68"/>
                </a:cxn>
                <a:cxn ang="0">
                  <a:pos x="12" y="68"/>
                </a:cxn>
                <a:cxn ang="0">
                  <a:pos x="9" y="66"/>
                </a:cxn>
                <a:cxn ang="0">
                  <a:pos x="5" y="64"/>
                </a:cxn>
                <a:cxn ang="0">
                  <a:pos x="3" y="57"/>
                </a:cxn>
                <a:cxn ang="0">
                  <a:pos x="1" y="50"/>
                </a:cxn>
                <a:cxn ang="0">
                  <a:pos x="0" y="42"/>
                </a:cxn>
                <a:cxn ang="0">
                  <a:pos x="3" y="35"/>
                </a:cxn>
                <a:cxn ang="0">
                  <a:pos x="5" y="28"/>
                </a:cxn>
                <a:cxn ang="0">
                  <a:pos x="8" y="21"/>
                </a:cxn>
                <a:cxn ang="0">
                  <a:pos x="9" y="15"/>
                </a:cxn>
                <a:cxn ang="0">
                  <a:pos x="10" y="9"/>
                </a:cxn>
                <a:cxn ang="0">
                  <a:pos x="12" y="6"/>
                </a:cxn>
                <a:cxn ang="0">
                  <a:pos x="14" y="4"/>
                </a:cxn>
                <a:cxn ang="0">
                  <a:pos x="16" y="2"/>
                </a:cxn>
                <a:cxn ang="0">
                  <a:pos x="20" y="0"/>
                </a:cxn>
                <a:cxn ang="0">
                  <a:pos x="23" y="0"/>
                </a:cxn>
                <a:cxn ang="0">
                  <a:pos x="27" y="0"/>
                </a:cxn>
                <a:cxn ang="0">
                  <a:pos x="30" y="0"/>
                </a:cxn>
                <a:cxn ang="0">
                  <a:pos x="32" y="3"/>
                </a:cxn>
                <a:cxn ang="0">
                  <a:pos x="35" y="4"/>
                </a:cxn>
                <a:cxn ang="0">
                  <a:pos x="36" y="8"/>
                </a:cxn>
                <a:cxn ang="0">
                  <a:pos x="38" y="12"/>
                </a:cxn>
                <a:cxn ang="0">
                  <a:pos x="38" y="16"/>
                </a:cxn>
                <a:cxn ang="0">
                  <a:pos x="38" y="25"/>
                </a:cxn>
                <a:cxn ang="0">
                  <a:pos x="39" y="33"/>
                </a:cxn>
                <a:cxn ang="0">
                  <a:pos x="40" y="39"/>
                </a:cxn>
                <a:cxn ang="0">
                  <a:pos x="40" y="43"/>
                </a:cxn>
                <a:cxn ang="0">
                  <a:pos x="38" y="47"/>
                </a:cxn>
                <a:cxn ang="0">
                  <a:pos x="35" y="52"/>
                </a:cxn>
                <a:cxn ang="0">
                  <a:pos x="20" y="68"/>
                </a:cxn>
              </a:cxnLst>
              <a:rect l="0" t="0" r="r" b="b"/>
              <a:pathLst>
                <a:path w="40" h="68">
                  <a:moveTo>
                    <a:pt x="20" y="68"/>
                  </a:moveTo>
                  <a:lnTo>
                    <a:pt x="14" y="68"/>
                  </a:lnTo>
                  <a:lnTo>
                    <a:pt x="12" y="68"/>
                  </a:lnTo>
                  <a:lnTo>
                    <a:pt x="9" y="66"/>
                  </a:lnTo>
                  <a:lnTo>
                    <a:pt x="5" y="64"/>
                  </a:lnTo>
                  <a:lnTo>
                    <a:pt x="3" y="57"/>
                  </a:lnTo>
                  <a:lnTo>
                    <a:pt x="1" y="50"/>
                  </a:lnTo>
                  <a:lnTo>
                    <a:pt x="0" y="42"/>
                  </a:lnTo>
                  <a:lnTo>
                    <a:pt x="3" y="35"/>
                  </a:lnTo>
                  <a:lnTo>
                    <a:pt x="5" y="28"/>
                  </a:lnTo>
                  <a:lnTo>
                    <a:pt x="8" y="21"/>
                  </a:lnTo>
                  <a:lnTo>
                    <a:pt x="9" y="15"/>
                  </a:lnTo>
                  <a:lnTo>
                    <a:pt x="10" y="9"/>
                  </a:lnTo>
                  <a:lnTo>
                    <a:pt x="12" y="6"/>
                  </a:lnTo>
                  <a:lnTo>
                    <a:pt x="14" y="4"/>
                  </a:lnTo>
                  <a:lnTo>
                    <a:pt x="16" y="2"/>
                  </a:lnTo>
                  <a:lnTo>
                    <a:pt x="20" y="0"/>
                  </a:lnTo>
                  <a:lnTo>
                    <a:pt x="23" y="0"/>
                  </a:lnTo>
                  <a:lnTo>
                    <a:pt x="27" y="0"/>
                  </a:lnTo>
                  <a:lnTo>
                    <a:pt x="30" y="0"/>
                  </a:lnTo>
                  <a:lnTo>
                    <a:pt x="32" y="3"/>
                  </a:lnTo>
                  <a:lnTo>
                    <a:pt x="35" y="4"/>
                  </a:lnTo>
                  <a:lnTo>
                    <a:pt x="36" y="8"/>
                  </a:lnTo>
                  <a:lnTo>
                    <a:pt x="38" y="12"/>
                  </a:lnTo>
                  <a:lnTo>
                    <a:pt x="38" y="16"/>
                  </a:lnTo>
                  <a:lnTo>
                    <a:pt x="38" y="25"/>
                  </a:lnTo>
                  <a:lnTo>
                    <a:pt x="39" y="33"/>
                  </a:lnTo>
                  <a:lnTo>
                    <a:pt x="40" y="39"/>
                  </a:lnTo>
                  <a:lnTo>
                    <a:pt x="40" y="43"/>
                  </a:lnTo>
                  <a:lnTo>
                    <a:pt x="38" y="47"/>
                  </a:lnTo>
                  <a:lnTo>
                    <a:pt x="35" y="52"/>
                  </a:lnTo>
                  <a:lnTo>
                    <a:pt x="20" y="6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40" name="Freeform 39">
              <a:extLst>
                <a:ext uri="{FF2B5EF4-FFF2-40B4-BE49-F238E27FC236}">
                  <a16:creationId xmlns:a16="http://schemas.microsoft.com/office/drawing/2014/main" id="{3F4A4AB2-0EE8-9C01-5339-8BDAEB0A230A}"/>
                </a:ext>
              </a:extLst>
            </p:cNvPr>
            <p:cNvSpPr>
              <a:spLocks/>
            </p:cNvSpPr>
            <p:nvPr/>
          </p:nvSpPr>
          <p:spPr bwMode="auto">
            <a:xfrm>
              <a:off x="5904756" y="2797136"/>
              <a:ext cx="14606" cy="22192"/>
            </a:xfrm>
            <a:custGeom>
              <a:avLst/>
              <a:gdLst/>
              <a:ahLst/>
              <a:cxnLst>
                <a:cxn ang="0">
                  <a:pos x="44" y="31"/>
                </a:cxn>
                <a:cxn ang="0">
                  <a:pos x="36" y="22"/>
                </a:cxn>
                <a:cxn ang="0">
                  <a:pos x="29" y="11"/>
                </a:cxn>
                <a:cxn ang="0">
                  <a:pos x="23" y="7"/>
                </a:cxn>
                <a:cxn ang="0">
                  <a:pos x="17" y="1"/>
                </a:cxn>
                <a:cxn ang="0">
                  <a:pos x="13" y="0"/>
                </a:cxn>
                <a:cxn ang="0">
                  <a:pos x="9" y="0"/>
                </a:cxn>
                <a:cxn ang="0">
                  <a:pos x="6" y="1"/>
                </a:cxn>
                <a:cxn ang="0">
                  <a:pos x="4" y="5"/>
                </a:cxn>
                <a:cxn ang="0">
                  <a:pos x="1" y="17"/>
                </a:cxn>
                <a:cxn ang="0">
                  <a:pos x="0" y="30"/>
                </a:cxn>
                <a:cxn ang="0">
                  <a:pos x="3" y="36"/>
                </a:cxn>
                <a:cxn ang="0">
                  <a:pos x="4" y="43"/>
                </a:cxn>
                <a:cxn ang="0">
                  <a:pos x="5" y="49"/>
                </a:cxn>
                <a:cxn ang="0">
                  <a:pos x="6" y="57"/>
                </a:cxn>
                <a:cxn ang="0">
                  <a:pos x="8" y="61"/>
                </a:cxn>
                <a:cxn ang="0">
                  <a:pos x="9" y="64"/>
                </a:cxn>
                <a:cxn ang="0">
                  <a:pos x="12" y="66"/>
                </a:cxn>
                <a:cxn ang="0">
                  <a:pos x="14" y="69"/>
                </a:cxn>
                <a:cxn ang="0">
                  <a:pos x="19" y="71"/>
                </a:cxn>
                <a:cxn ang="0">
                  <a:pos x="25" y="71"/>
                </a:cxn>
                <a:cxn ang="0">
                  <a:pos x="29" y="70"/>
                </a:cxn>
                <a:cxn ang="0">
                  <a:pos x="34" y="68"/>
                </a:cxn>
                <a:cxn ang="0">
                  <a:pos x="38" y="64"/>
                </a:cxn>
                <a:cxn ang="0">
                  <a:pos x="40" y="60"/>
                </a:cxn>
                <a:cxn ang="0">
                  <a:pos x="43" y="55"/>
                </a:cxn>
                <a:cxn ang="0">
                  <a:pos x="45" y="51"/>
                </a:cxn>
                <a:cxn ang="0">
                  <a:pos x="44" y="31"/>
                </a:cxn>
              </a:cxnLst>
              <a:rect l="0" t="0" r="r" b="b"/>
              <a:pathLst>
                <a:path w="45" h="71">
                  <a:moveTo>
                    <a:pt x="44" y="31"/>
                  </a:moveTo>
                  <a:lnTo>
                    <a:pt x="36" y="22"/>
                  </a:lnTo>
                  <a:lnTo>
                    <a:pt x="29" y="11"/>
                  </a:lnTo>
                  <a:lnTo>
                    <a:pt x="23" y="7"/>
                  </a:lnTo>
                  <a:lnTo>
                    <a:pt x="17" y="1"/>
                  </a:lnTo>
                  <a:lnTo>
                    <a:pt x="13" y="0"/>
                  </a:lnTo>
                  <a:lnTo>
                    <a:pt x="9" y="0"/>
                  </a:lnTo>
                  <a:lnTo>
                    <a:pt x="6" y="1"/>
                  </a:lnTo>
                  <a:lnTo>
                    <a:pt x="4" y="5"/>
                  </a:lnTo>
                  <a:lnTo>
                    <a:pt x="1" y="17"/>
                  </a:lnTo>
                  <a:lnTo>
                    <a:pt x="0" y="30"/>
                  </a:lnTo>
                  <a:lnTo>
                    <a:pt x="3" y="36"/>
                  </a:lnTo>
                  <a:lnTo>
                    <a:pt x="4" y="43"/>
                  </a:lnTo>
                  <a:lnTo>
                    <a:pt x="5" y="49"/>
                  </a:lnTo>
                  <a:lnTo>
                    <a:pt x="6" y="57"/>
                  </a:lnTo>
                  <a:lnTo>
                    <a:pt x="8" y="61"/>
                  </a:lnTo>
                  <a:lnTo>
                    <a:pt x="9" y="64"/>
                  </a:lnTo>
                  <a:lnTo>
                    <a:pt x="12" y="66"/>
                  </a:lnTo>
                  <a:lnTo>
                    <a:pt x="14" y="69"/>
                  </a:lnTo>
                  <a:lnTo>
                    <a:pt x="19" y="71"/>
                  </a:lnTo>
                  <a:lnTo>
                    <a:pt x="25" y="71"/>
                  </a:lnTo>
                  <a:lnTo>
                    <a:pt x="29" y="70"/>
                  </a:lnTo>
                  <a:lnTo>
                    <a:pt x="34" y="68"/>
                  </a:lnTo>
                  <a:lnTo>
                    <a:pt x="38" y="64"/>
                  </a:lnTo>
                  <a:lnTo>
                    <a:pt x="40" y="60"/>
                  </a:lnTo>
                  <a:lnTo>
                    <a:pt x="43" y="55"/>
                  </a:lnTo>
                  <a:lnTo>
                    <a:pt x="45" y="51"/>
                  </a:lnTo>
                  <a:lnTo>
                    <a:pt x="44" y="3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41" name="Freeform 40">
              <a:extLst>
                <a:ext uri="{FF2B5EF4-FFF2-40B4-BE49-F238E27FC236}">
                  <a16:creationId xmlns:a16="http://schemas.microsoft.com/office/drawing/2014/main" id="{ABCECAB6-37EF-2884-D444-1DE57A87AE99}"/>
                </a:ext>
              </a:extLst>
            </p:cNvPr>
            <p:cNvSpPr>
              <a:spLocks/>
            </p:cNvSpPr>
            <p:nvPr/>
          </p:nvSpPr>
          <p:spPr bwMode="auto">
            <a:xfrm>
              <a:off x="5886497" y="2810190"/>
              <a:ext cx="12173" cy="18276"/>
            </a:xfrm>
            <a:custGeom>
              <a:avLst/>
              <a:gdLst/>
              <a:ahLst/>
              <a:cxnLst>
                <a:cxn ang="0">
                  <a:pos x="39" y="28"/>
                </a:cxn>
                <a:cxn ang="0">
                  <a:pos x="34" y="18"/>
                </a:cxn>
                <a:cxn ang="0">
                  <a:pos x="28" y="9"/>
                </a:cxn>
                <a:cxn ang="0">
                  <a:pos x="25" y="6"/>
                </a:cxn>
                <a:cxn ang="0">
                  <a:pos x="20" y="3"/>
                </a:cxn>
                <a:cxn ang="0">
                  <a:pos x="16" y="0"/>
                </a:cxn>
                <a:cxn ang="0">
                  <a:pos x="11" y="0"/>
                </a:cxn>
                <a:cxn ang="0">
                  <a:pos x="8" y="0"/>
                </a:cxn>
                <a:cxn ang="0">
                  <a:pos x="6" y="2"/>
                </a:cxn>
                <a:cxn ang="0">
                  <a:pos x="4" y="3"/>
                </a:cxn>
                <a:cxn ang="0">
                  <a:pos x="3" y="6"/>
                </a:cxn>
                <a:cxn ang="0">
                  <a:pos x="3" y="11"/>
                </a:cxn>
                <a:cxn ang="0">
                  <a:pos x="2" y="15"/>
                </a:cxn>
                <a:cxn ang="0">
                  <a:pos x="2" y="22"/>
                </a:cxn>
                <a:cxn ang="0">
                  <a:pos x="2" y="30"/>
                </a:cxn>
                <a:cxn ang="0">
                  <a:pos x="0" y="38"/>
                </a:cxn>
                <a:cxn ang="0">
                  <a:pos x="0" y="44"/>
                </a:cxn>
                <a:cxn ang="0">
                  <a:pos x="0" y="47"/>
                </a:cxn>
                <a:cxn ang="0">
                  <a:pos x="0" y="51"/>
                </a:cxn>
                <a:cxn ang="0">
                  <a:pos x="2" y="53"/>
                </a:cxn>
                <a:cxn ang="0">
                  <a:pos x="3" y="57"/>
                </a:cxn>
                <a:cxn ang="0">
                  <a:pos x="7" y="60"/>
                </a:cxn>
                <a:cxn ang="0">
                  <a:pos x="11" y="60"/>
                </a:cxn>
                <a:cxn ang="0">
                  <a:pos x="15" y="60"/>
                </a:cxn>
                <a:cxn ang="0">
                  <a:pos x="19" y="57"/>
                </a:cxn>
                <a:cxn ang="0">
                  <a:pos x="28" y="52"/>
                </a:cxn>
                <a:cxn ang="0">
                  <a:pos x="34" y="46"/>
                </a:cxn>
                <a:cxn ang="0">
                  <a:pos x="39" y="28"/>
                </a:cxn>
              </a:cxnLst>
              <a:rect l="0" t="0" r="r" b="b"/>
              <a:pathLst>
                <a:path w="39" h="60">
                  <a:moveTo>
                    <a:pt x="39" y="28"/>
                  </a:moveTo>
                  <a:lnTo>
                    <a:pt x="34" y="18"/>
                  </a:lnTo>
                  <a:lnTo>
                    <a:pt x="28" y="9"/>
                  </a:lnTo>
                  <a:lnTo>
                    <a:pt x="25" y="6"/>
                  </a:lnTo>
                  <a:lnTo>
                    <a:pt x="20" y="3"/>
                  </a:lnTo>
                  <a:lnTo>
                    <a:pt x="16" y="0"/>
                  </a:lnTo>
                  <a:lnTo>
                    <a:pt x="11" y="0"/>
                  </a:lnTo>
                  <a:lnTo>
                    <a:pt x="8" y="0"/>
                  </a:lnTo>
                  <a:lnTo>
                    <a:pt x="6" y="2"/>
                  </a:lnTo>
                  <a:lnTo>
                    <a:pt x="4" y="3"/>
                  </a:lnTo>
                  <a:lnTo>
                    <a:pt x="3" y="6"/>
                  </a:lnTo>
                  <a:lnTo>
                    <a:pt x="3" y="11"/>
                  </a:lnTo>
                  <a:lnTo>
                    <a:pt x="2" y="15"/>
                  </a:lnTo>
                  <a:lnTo>
                    <a:pt x="2" y="22"/>
                  </a:lnTo>
                  <a:lnTo>
                    <a:pt x="2" y="30"/>
                  </a:lnTo>
                  <a:lnTo>
                    <a:pt x="0" y="38"/>
                  </a:lnTo>
                  <a:lnTo>
                    <a:pt x="0" y="44"/>
                  </a:lnTo>
                  <a:lnTo>
                    <a:pt x="0" y="47"/>
                  </a:lnTo>
                  <a:lnTo>
                    <a:pt x="0" y="51"/>
                  </a:lnTo>
                  <a:lnTo>
                    <a:pt x="2" y="53"/>
                  </a:lnTo>
                  <a:lnTo>
                    <a:pt x="3" y="57"/>
                  </a:lnTo>
                  <a:lnTo>
                    <a:pt x="7" y="60"/>
                  </a:lnTo>
                  <a:lnTo>
                    <a:pt x="11" y="60"/>
                  </a:lnTo>
                  <a:lnTo>
                    <a:pt x="15" y="60"/>
                  </a:lnTo>
                  <a:lnTo>
                    <a:pt x="19" y="57"/>
                  </a:lnTo>
                  <a:lnTo>
                    <a:pt x="28" y="52"/>
                  </a:lnTo>
                  <a:lnTo>
                    <a:pt x="34" y="46"/>
                  </a:lnTo>
                  <a:lnTo>
                    <a:pt x="39" y="2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42" name="Freeform 41">
              <a:extLst>
                <a:ext uri="{FF2B5EF4-FFF2-40B4-BE49-F238E27FC236}">
                  <a16:creationId xmlns:a16="http://schemas.microsoft.com/office/drawing/2014/main" id="{0851340E-4427-6C3E-05FC-535E59640951}"/>
                </a:ext>
              </a:extLst>
            </p:cNvPr>
            <p:cNvSpPr>
              <a:spLocks/>
            </p:cNvSpPr>
            <p:nvPr/>
          </p:nvSpPr>
          <p:spPr bwMode="auto">
            <a:xfrm>
              <a:off x="5881629" y="2888512"/>
              <a:ext cx="10956" cy="27413"/>
            </a:xfrm>
            <a:custGeom>
              <a:avLst/>
              <a:gdLst/>
              <a:ahLst/>
              <a:cxnLst>
                <a:cxn ang="0">
                  <a:pos x="0" y="55"/>
                </a:cxn>
                <a:cxn ang="0">
                  <a:pos x="1" y="42"/>
                </a:cxn>
                <a:cxn ang="0">
                  <a:pos x="5" y="31"/>
                </a:cxn>
                <a:cxn ang="0">
                  <a:pos x="7" y="23"/>
                </a:cxn>
                <a:cxn ang="0">
                  <a:pos x="13" y="13"/>
                </a:cxn>
                <a:cxn ang="0">
                  <a:pos x="15" y="7"/>
                </a:cxn>
                <a:cxn ang="0">
                  <a:pos x="19" y="3"/>
                </a:cxn>
                <a:cxn ang="0">
                  <a:pos x="22" y="1"/>
                </a:cxn>
                <a:cxn ang="0">
                  <a:pos x="24" y="0"/>
                </a:cxn>
                <a:cxn ang="0">
                  <a:pos x="28" y="0"/>
                </a:cxn>
                <a:cxn ang="0">
                  <a:pos x="31" y="1"/>
                </a:cxn>
                <a:cxn ang="0">
                  <a:pos x="32" y="2"/>
                </a:cxn>
                <a:cxn ang="0">
                  <a:pos x="33" y="5"/>
                </a:cxn>
                <a:cxn ang="0">
                  <a:pos x="35" y="10"/>
                </a:cxn>
                <a:cxn ang="0">
                  <a:pos x="35" y="16"/>
                </a:cxn>
                <a:cxn ang="0">
                  <a:pos x="29" y="29"/>
                </a:cxn>
                <a:cxn ang="0">
                  <a:pos x="24" y="42"/>
                </a:cxn>
                <a:cxn ang="0">
                  <a:pos x="24" y="55"/>
                </a:cxn>
                <a:cxn ang="0">
                  <a:pos x="24" y="67"/>
                </a:cxn>
                <a:cxn ang="0">
                  <a:pos x="23" y="71"/>
                </a:cxn>
                <a:cxn ang="0">
                  <a:pos x="20" y="75"/>
                </a:cxn>
                <a:cxn ang="0">
                  <a:pos x="18" y="79"/>
                </a:cxn>
                <a:cxn ang="0">
                  <a:pos x="14" y="81"/>
                </a:cxn>
                <a:cxn ang="0">
                  <a:pos x="10" y="83"/>
                </a:cxn>
                <a:cxn ang="0">
                  <a:pos x="6" y="83"/>
                </a:cxn>
                <a:cxn ang="0">
                  <a:pos x="3" y="80"/>
                </a:cxn>
                <a:cxn ang="0">
                  <a:pos x="1" y="76"/>
                </a:cxn>
                <a:cxn ang="0">
                  <a:pos x="0" y="55"/>
                </a:cxn>
              </a:cxnLst>
              <a:rect l="0" t="0" r="r" b="b"/>
              <a:pathLst>
                <a:path w="35" h="83">
                  <a:moveTo>
                    <a:pt x="0" y="55"/>
                  </a:moveTo>
                  <a:lnTo>
                    <a:pt x="1" y="42"/>
                  </a:lnTo>
                  <a:lnTo>
                    <a:pt x="5" y="31"/>
                  </a:lnTo>
                  <a:lnTo>
                    <a:pt x="7" y="23"/>
                  </a:lnTo>
                  <a:lnTo>
                    <a:pt x="13" y="13"/>
                  </a:lnTo>
                  <a:lnTo>
                    <a:pt x="15" y="7"/>
                  </a:lnTo>
                  <a:lnTo>
                    <a:pt x="19" y="3"/>
                  </a:lnTo>
                  <a:lnTo>
                    <a:pt x="22" y="1"/>
                  </a:lnTo>
                  <a:lnTo>
                    <a:pt x="24" y="0"/>
                  </a:lnTo>
                  <a:lnTo>
                    <a:pt x="28" y="0"/>
                  </a:lnTo>
                  <a:lnTo>
                    <a:pt x="31" y="1"/>
                  </a:lnTo>
                  <a:lnTo>
                    <a:pt x="32" y="2"/>
                  </a:lnTo>
                  <a:lnTo>
                    <a:pt x="33" y="5"/>
                  </a:lnTo>
                  <a:lnTo>
                    <a:pt x="35" y="10"/>
                  </a:lnTo>
                  <a:lnTo>
                    <a:pt x="35" y="16"/>
                  </a:lnTo>
                  <a:lnTo>
                    <a:pt x="29" y="29"/>
                  </a:lnTo>
                  <a:lnTo>
                    <a:pt x="24" y="42"/>
                  </a:lnTo>
                  <a:lnTo>
                    <a:pt x="24" y="55"/>
                  </a:lnTo>
                  <a:lnTo>
                    <a:pt x="24" y="67"/>
                  </a:lnTo>
                  <a:lnTo>
                    <a:pt x="23" y="71"/>
                  </a:lnTo>
                  <a:lnTo>
                    <a:pt x="20" y="75"/>
                  </a:lnTo>
                  <a:lnTo>
                    <a:pt x="18" y="79"/>
                  </a:lnTo>
                  <a:lnTo>
                    <a:pt x="14" y="81"/>
                  </a:lnTo>
                  <a:lnTo>
                    <a:pt x="10" y="83"/>
                  </a:lnTo>
                  <a:lnTo>
                    <a:pt x="6" y="83"/>
                  </a:lnTo>
                  <a:lnTo>
                    <a:pt x="3" y="80"/>
                  </a:lnTo>
                  <a:lnTo>
                    <a:pt x="1" y="76"/>
                  </a:lnTo>
                  <a:lnTo>
                    <a:pt x="0" y="5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43" name="Freeform 42">
              <a:extLst>
                <a:ext uri="{FF2B5EF4-FFF2-40B4-BE49-F238E27FC236}">
                  <a16:creationId xmlns:a16="http://schemas.microsoft.com/office/drawing/2014/main" id="{D5974A66-4556-04CB-B6E9-5184EF1454D3}"/>
                </a:ext>
              </a:extLst>
            </p:cNvPr>
            <p:cNvSpPr>
              <a:spLocks/>
            </p:cNvSpPr>
            <p:nvPr/>
          </p:nvSpPr>
          <p:spPr bwMode="auto">
            <a:xfrm>
              <a:off x="5895019" y="1196752"/>
              <a:ext cx="1581155" cy="1916283"/>
            </a:xfrm>
            <a:custGeom>
              <a:avLst/>
              <a:gdLst/>
              <a:ahLst/>
              <a:cxnLst>
                <a:cxn ang="0">
                  <a:pos x="1262" y="5155"/>
                </a:cxn>
                <a:cxn ang="0">
                  <a:pos x="1023" y="5499"/>
                </a:cxn>
                <a:cxn ang="0">
                  <a:pos x="729" y="5726"/>
                </a:cxn>
                <a:cxn ang="0">
                  <a:pos x="189" y="5817"/>
                </a:cxn>
                <a:cxn ang="0">
                  <a:pos x="135" y="5424"/>
                </a:cxn>
                <a:cxn ang="0">
                  <a:pos x="161" y="5138"/>
                </a:cxn>
                <a:cxn ang="0">
                  <a:pos x="70" y="5103"/>
                </a:cxn>
                <a:cxn ang="0">
                  <a:pos x="343" y="4777"/>
                </a:cxn>
                <a:cxn ang="0">
                  <a:pos x="194" y="4891"/>
                </a:cxn>
                <a:cxn ang="0">
                  <a:pos x="268" y="4626"/>
                </a:cxn>
                <a:cxn ang="0">
                  <a:pos x="387" y="4455"/>
                </a:cxn>
                <a:cxn ang="0">
                  <a:pos x="692" y="4389"/>
                </a:cxn>
                <a:cxn ang="0">
                  <a:pos x="483" y="4349"/>
                </a:cxn>
                <a:cxn ang="0">
                  <a:pos x="241" y="4232"/>
                </a:cxn>
                <a:cxn ang="0">
                  <a:pos x="420" y="4080"/>
                </a:cxn>
                <a:cxn ang="0">
                  <a:pos x="337" y="3933"/>
                </a:cxn>
                <a:cxn ang="0">
                  <a:pos x="532" y="3879"/>
                </a:cxn>
                <a:cxn ang="0">
                  <a:pos x="635" y="3845"/>
                </a:cxn>
                <a:cxn ang="0">
                  <a:pos x="764" y="3817"/>
                </a:cxn>
                <a:cxn ang="0">
                  <a:pos x="709" y="3681"/>
                </a:cxn>
                <a:cxn ang="0">
                  <a:pos x="969" y="3651"/>
                </a:cxn>
                <a:cxn ang="0">
                  <a:pos x="1108" y="3565"/>
                </a:cxn>
                <a:cxn ang="0">
                  <a:pos x="1311" y="3423"/>
                </a:cxn>
                <a:cxn ang="0">
                  <a:pos x="1510" y="3436"/>
                </a:cxn>
                <a:cxn ang="0">
                  <a:pos x="1586" y="3337"/>
                </a:cxn>
                <a:cxn ang="0">
                  <a:pos x="1361" y="3266"/>
                </a:cxn>
                <a:cxn ang="0">
                  <a:pos x="1748" y="3051"/>
                </a:cxn>
                <a:cxn ang="0">
                  <a:pos x="1926" y="2797"/>
                </a:cxn>
                <a:cxn ang="0">
                  <a:pos x="1979" y="2677"/>
                </a:cxn>
                <a:cxn ang="0">
                  <a:pos x="2071" y="2387"/>
                </a:cxn>
                <a:cxn ang="0">
                  <a:pos x="2267" y="2267"/>
                </a:cxn>
                <a:cxn ang="0">
                  <a:pos x="2275" y="2045"/>
                </a:cxn>
                <a:cxn ang="0">
                  <a:pos x="2547" y="1853"/>
                </a:cxn>
                <a:cxn ang="0">
                  <a:pos x="2529" y="1739"/>
                </a:cxn>
                <a:cxn ang="0">
                  <a:pos x="2679" y="1665"/>
                </a:cxn>
                <a:cxn ang="0">
                  <a:pos x="2540" y="1560"/>
                </a:cxn>
                <a:cxn ang="0">
                  <a:pos x="2748" y="1436"/>
                </a:cxn>
                <a:cxn ang="0">
                  <a:pos x="2981" y="1371"/>
                </a:cxn>
                <a:cxn ang="0">
                  <a:pos x="3031" y="1098"/>
                </a:cxn>
                <a:cxn ang="0">
                  <a:pos x="3231" y="841"/>
                </a:cxn>
                <a:cxn ang="0">
                  <a:pos x="3315" y="781"/>
                </a:cxn>
                <a:cxn ang="0">
                  <a:pos x="3467" y="810"/>
                </a:cxn>
                <a:cxn ang="0">
                  <a:pos x="3730" y="630"/>
                </a:cxn>
                <a:cxn ang="0">
                  <a:pos x="3849" y="464"/>
                </a:cxn>
                <a:cxn ang="0">
                  <a:pos x="3978" y="482"/>
                </a:cxn>
                <a:cxn ang="0">
                  <a:pos x="4074" y="173"/>
                </a:cxn>
                <a:cxn ang="0">
                  <a:pos x="4269" y="498"/>
                </a:cxn>
                <a:cxn ang="0">
                  <a:pos x="4478" y="345"/>
                </a:cxn>
                <a:cxn ang="0">
                  <a:pos x="4570" y="101"/>
                </a:cxn>
                <a:cxn ang="0">
                  <a:pos x="4708" y="142"/>
                </a:cxn>
                <a:cxn ang="0">
                  <a:pos x="4684" y="239"/>
                </a:cxn>
                <a:cxn ang="0">
                  <a:pos x="4858" y="182"/>
                </a:cxn>
                <a:cxn ang="0">
                  <a:pos x="4805" y="450"/>
                </a:cxn>
                <a:cxn ang="0">
                  <a:pos x="5096" y="643"/>
                </a:cxn>
                <a:cxn ang="0">
                  <a:pos x="5067" y="871"/>
                </a:cxn>
                <a:cxn ang="0">
                  <a:pos x="4714" y="573"/>
                </a:cxn>
                <a:cxn ang="0">
                  <a:pos x="4401" y="1056"/>
                </a:cxn>
                <a:cxn ang="0">
                  <a:pos x="3656" y="873"/>
                </a:cxn>
                <a:cxn ang="0">
                  <a:pos x="3066" y="1503"/>
                </a:cxn>
                <a:cxn ang="0">
                  <a:pos x="2566" y="2140"/>
                </a:cxn>
                <a:cxn ang="0">
                  <a:pos x="2083" y="3271"/>
                </a:cxn>
                <a:cxn ang="0">
                  <a:pos x="1810" y="4383"/>
                </a:cxn>
                <a:cxn ang="0">
                  <a:pos x="1564" y="5231"/>
                </a:cxn>
              </a:cxnLst>
              <a:rect l="0" t="0" r="r" b="b"/>
              <a:pathLst>
                <a:path w="5194" h="5872">
                  <a:moveTo>
                    <a:pt x="1412" y="5521"/>
                  </a:moveTo>
                  <a:lnTo>
                    <a:pt x="1416" y="5520"/>
                  </a:lnTo>
                  <a:lnTo>
                    <a:pt x="1418" y="5519"/>
                  </a:lnTo>
                  <a:lnTo>
                    <a:pt x="1421" y="5516"/>
                  </a:lnTo>
                  <a:lnTo>
                    <a:pt x="1422" y="5514"/>
                  </a:lnTo>
                  <a:lnTo>
                    <a:pt x="1422" y="5508"/>
                  </a:lnTo>
                  <a:lnTo>
                    <a:pt x="1420" y="5503"/>
                  </a:lnTo>
                  <a:lnTo>
                    <a:pt x="1416" y="5498"/>
                  </a:lnTo>
                  <a:lnTo>
                    <a:pt x="1409" y="5492"/>
                  </a:lnTo>
                  <a:lnTo>
                    <a:pt x="1398" y="5483"/>
                  </a:lnTo>
                  <a:lnTo>
                    <a:pt x="1387" y="5477"/>
                  </a:lnTo>
                  <a:lnTo>
                    <a:pt x="1378" y="5475"/>
                  </a:lnTo>
                  <a:lnTo>
                    <a:pt x="1368" y="5472"/>
                  </a:lnTo>
                  <a:lnTo>
                    <a:pt x="1363" y="5471"/>
                  </a:lnTo>
                  <a:lnTo>
                    <a:pt x="1359" y="5470"/>
                  </a:lnTo>
                  <a:lnTo>
                    <a:pt x="1355" y="5467"/>
                  </a:lnTo>
                  <a:lnTo>
                    <a:pt x="1352" y="5463"/>
                  </a:lnTo>
                  <a:lnTo>
                    <a:pt x="1346" y="5453"/>
                  </a:lnTo>
                  <a:lnTo>
                    <a:pt x="1341" y="5448"/>
                  </a:lnTo>
                  <a:lnTo>
                    <a:pt x="1338" y="5445"/>
                  </a:lnTo>
                  <a:lnTo>
                    <a:pt x="1334" y="5444"/>
                  </a:lnTo>
                  <a:lnTo>
                    <a:pt x="1329" y="5442"/>
                  </a:lnTo>
                  <a:lnTo>
                    <a:pt x="1323" y="5442"/>
                  </a:lnTo>
                  <a:lnTo>
                    <a:pt x="1299" y="5444"/>
                  </a:lnTo>
                  <a:lnTo>
                    <a:pt x="1285" y="5444"/>
                  </a:lnTo>
                  <a:lnTo>
                    <a:pt x="1284" y="5442"/>
                  </a:lnTo>
                  <a:lnTo>
                    <a:pt x="1282" y="5441"/>
                  </a:lnTo>
                  <a:lnTo>
                    <a:pt x="1281" y="5437"/>
                  </a:lnTo>
                  <a:lnTo>
                    <a:pt x="1281" y="5435"/>
                  </a:lnTo>
                  <a:lnTo>
                    <a:pt x="1282" y="5424"/>
                  </a:lnTo>
                  <a:lnTo>
                    <a:pt x="1289" y="5409"/>
                  </a:lnTo>
                  <a:lnTo>
                    <a:pt x="1289" y="5405"/>
                  </a:lnTo>
                  <a:lnTo>
                    <a:pt x="1289" y="5401"/>
                  </a:lnTo>
                  <a:lnTo>
                    <a:pt x="1288" y="5398"/>
                  </a:lnTo>
                  <a:lnTo>
                    <a:pt x="1285" y="5396"/>
                  </a:lnTo>
                  <a:lnTo>
                    <a:pt x="1280" y="5391"/>
                  </a:lnTo>
                  <a:lnTo>
                    <a:pt x="1275" y="5384"/>
                  </a:lnTo>
                  <a:lnTo>
                    <a:pt x="1273" y="5378"/>
                  </a:lnTo>
                  <a:lnTo>
                    <a:pt x="1272" y="5367"/>
                  </a:lnTo>
                  <a:lnTo>
                    <a:pt x="1272" y="5354"/>
                  </a:lnTo>
                  <a:lnTo>
                    <a:pt x="1272" y="5340"/>
                  </a:lnTo>
                  <a:lnTo>
                    <a:pt x="1272" y="5313"/>
                  </a:lnTo>
                  <a:lnTo>
                    <a:pt x="1272" y="5292"/>
                  </a:lnTo>
                  <a:lnTo>
                    <a:pt x="1273" y="5274"/>
                  </a:lnTo>
                  <a:lnTo>
                    <a:pt x="1275" y="5256"/>
                  </a:lnTo>
                  <a:lnTo>
                    <a:pt x="1276" y="5238"/>
                  </a:lnTo>
                  <a:lnTo>
                    <a:pt x="1277" y="5220"/>
                  </a:lnTo>
                  <a:lnTo>
                    <a:pt x="1279" y="5208"/>
                  </a:lnTo>
                  <a:lnTo>
                    <a:pt x="1281" y="5199"/>
                  </a:lnTo>
                  <a:lnTo>
                    <a:pt x="1284" y="5188"/>
                  </a:lnTo>
                  <a:lnTo>
                    <a:pt x="1288" y="5179"/>
                  </a:lnTo>
                  <a:lnTo>
                    <a:pt x="1292" y="5169"/>
                  </a:lnTo>
                  <a:lnTo>
                    <a:pt x="1295" y="5160"/>
                  </a:lnTo>
                  <a:lnTo>
                    <a:pt x="1298" y="5152"/>
                  </a:lnTo>
                  <a:lnTo>
                    <a:pt x="1299" y="5143"/>
                  </a:lnTo>
                  <a:lnTo>
                    <a:pt x="1299" y="5141"/>
                  </a:lnTo>
                  <a:lnTo>
                    <a:pt x="1298" y="5138"/>
                  </a:lnTo>
                  <a:lnTo>
                    <a:pt x="1295" y="5137"/>
                  </a:lnTo>
                  <a:lnTo>
                    <a:pt x="1293" y="5137"/>
                  </a:lnTo>
                  <a:lnTo>
                    <a:pt x="1286" y="5137"/>
                  </a:lnTo>
                  <a:lnTo>
                    <a:pt x="1279" y="5141"/>
                  </a:lnTo>
                  <a:lnTo>
                    <a:pt x="1272" y="5144"/>
                  </a:lnTo>
                  <a:lnTo>
                    <a:pt x="1266" y="5151"/>
                  </a:lnTo>
                  <a:lnTo>
                    <a:pt x="1262" y="5155"/>
                  </a:lnTo>
                  <a:lnTo>
                    <a:pt x="1260" y="5159"/>
                  </a:lnTo>
                  <a:lnTo>
                    <a:pt x="1259" y="5163"/>
                  </a:lnTo>
                  <a:lnTo>
                    <a:pt x="1259" y="5166"/>
                  </a:lnTo>
                  <a:lnTo>
                    <a:pt x="1259" y="5187"/>
                  </a:lnTo>
                  <a:lnTo>
                    <a:pt x="1260" y="5217"/>
                  </a:lnTo>
                  <a:lnTo>
                    <a:pt x="1260" y="5233"/>
                  </a:lnTo>
                  <a:lnTo>
                    <a:pt x="1260" y="5245"/>
                  </a:lnTo>
                  <a:lnTo>
                    <a:pt x="1259" y="5257"/>
                  </a:lnTo>
                  <a:lnTo>
                    <a:pt x="1257" y="5264"/>
                  </a:lnTo>
                  <a:lnTo>
                    <a:pt x="1253" y="5268"/>
                  </a:lnTo>
                  <a:lnTo>
                    <a:pt x="1249" y="5271"/>
                  </a:lnTo>
                  <a:lnTo>
                    <a:pt x="1244" y="5275"/>
                  </a:lnTo>
                  <a:lnTo>
                    <a:pt x="1238" y="5277"/>
                  </a:lnTo>
                  <a:lnTo>
                    <a:pt x="1233" y="5278"/>
                  </a:lnTo>
                  <a:lnTo>
                    <a:pt x="1228" y="5277"/>
                  </a:lnTo>
                  <a:lnTo>
                    <a:pt x="1223" y="5274"/>
                  </a:lnTo>
                  <a:lnTo>
                    <a:pt x="1219" y="5270"/>
                  </a:lnTo>
                  <a:lnTo>
                    <a:pt x="1215" y="5261"/>
                  </a:lnTo>
                  <a:lnTo>
                    <a:pt x="1210" y="5245"/>
                  </a:lnTo>
                  <a:lnTo>
                    <a:pt x="1209" y="5238"/>
                  </a:lnTo>
                  <a:lnTo>
                    <a:pt x="1206" y="5231"/>
                  </a:lnTo>
                  <a:lnTo>
                    <a:pt x="1203" y="5227"/>
                  </a:lnTo>
                  <a:lnTo>
                    <a:pt x="1201" y="5226"/>
                  </a:lnTo>
                  <a:lnTo>
                    <a:pt x="1197" y="5239"/>
                  </a:lnTo>
                  <a:lnTo>
                    <a:pt x="1192" y="5251"/>
                  </a:lnTo>
                  <a:lnTo>
                    <a:pt x="1185" y="5264"/>
                  </a:lnTo>
                  <a:lnTo>
                    <a:pt x="1180" y="5277"/>
                  </a:lnTo>
                  <a:lnTo>
                    <a:pt x="1179" y="5282"/>
                  </a:lnTo>
                  <a:lnTo>
                    <a:pt x="1180" y="5288"/>
                  </a:lnTo>
                  <a:lnTo>
                    <a:pt x="1183" y="5295"/>
                  </a:lnTo>
                  <a:lnTo>
                    <a:pt x="1185" y="5302"/>
                  </a:lnTo>
                  <a:lnTo>
                    <a:pt x="1189" y="5310"/>
                  </a:lnTo>
                  <a:lnTo>
                    <a:pt x="1192" y="5318"/>
                  </a:lnTo>
                  <a:lnTo>
                    <a:pt x="1194" y="5326"/>
                  </a:lnTo>
                  <a:lnTo>
                    <a:pt x="1194" y="5334"/>
                  </a:lnTo>
                  <a:lnTo>
                    <a:pt x="1194" y="5350"/>
                  </a:lnTo>
                  <a:lnTo>
                    <a:pt x="1192" y="5365"/>
                  </a:lnTo>
                  <a:lnTo>
                    <a:pt x="1189" y="5378"/>
                  </a:lnTo>
                  <a:lnTo>
                    <a:pt x="1185" y="5388"/>
                  </a:lnTo>
                  <a:lnTo>
                    <a:pt x="1172" y="5407"/>
                  </a:lnTo>
                  <a:lnTo>
                    <a:pt x="1154" y="5431"/>
                  </a:lnTo>
                  <a:lnTo>
                    <a:pt x="1150" y="5439"/>
                  </a:lnTo>
                  <a:lnTo>
                    <a:pt x="1148" y="5446"/>
                  </a:lnTo>
                  <a:lnTo>
                    <a:pt x="1145" y="5454"/>
                  </a:lnTo>
                  <a:lnTo>
                    <a:pt x="1145" y="5462"/>
                  </a:lnTo>
                  <a:lnTo>
                    <a:pt x="1145" y="5477"/>
                  </a:lnTo>
                  <a:lnTo>
                    <a:pt x="1145" y="5493"/>
                  </a:lnTo>
                  <a:lnTo>
                    <a:pt x="1145" y="5501"/>
                  </a:lnTo>
                  <a:lnTo>
                    <a:pt x="1145" y="5507"/>
                  </a:lnTo>
                  <a:lnTo>
                    <a:pt x="1143" y="5512"/>
                  </a:lnTo>
                  <a:lnTo>
                    <a:pt x="1140" y="5516"/>
                  </a:lnTo>
                  <a:lnTo>
                    <a:pt x="1135" y="5520"/>
                  </a:lnTo>
                  <a:lnTo>
                    <a:pt x="1130" y="5523"/>
                  </a:lnTo>
                  <a:lnTo>
                    <a:pt x="1121" y="5523"/>
                  </a:lnTo>
                  <a:lnTo>
                    <a:pt x="1110" y="5523"/>
                  </a:lnTo>
                  <a:lnTo>
                    <a:pt x="1089" y="5521"/>
                  </a:lnTo>
                  <a:lnTo>
                    <a:pt x="1060" y="5521"/>
                  </a:lnTo>
                  <a:lnTo>
                    <a:pt x="1045" y="5520"/>
                  </a:lnTo>
                  <a:lnTo>
                    <a:pt x="1034" y="5519"/>
                  </a:lnTo>
                  <a:lnTo>
                    <a:pt x="1029" y="5518"/>
                  </a:lnTo>
                  <a:lnTo>
                    <a:pt x="1025" y="5516"/>
                  </a:lnTo>
                  <a:lnTo>
                    <a:pt x="1022" y="5514"/>
                  </a:lnTo>
                  <a:lnTo>
                    <a:pt x="1022" y="5511"/>
                  </a:lnTo>
                  <a:lnTo>
                    <a:pt x="1023" y="5499"/>
                  </a:lnTo>
                  <a:lnTo>
                    <a:pt x="1026" y="5485"/>
                  </a:lnTo>
                  <a:lnTo>
                    <a:pt x="1026" y="5480"/>
                  </a:lnTo>
                  <a:lnTo>
                    <a:pt x="1025" y="5473"/>
                  </a:lnTo>
                  <a:lnTo>
                    <a:pt x="1022" y="5468"/>
                  </a:lnTo>
                  <a:lnTo>
                    <a:pt x="1017" y="5463"/>
                  </a:lnTo>
                  <a:lnTo>
                    <a:pt x="1012" y="5462"/>
                  </a:lnTo>
                  <a:lnTo>
                    <a:pt x="1005" y="5462"/>
                  </a:lnTo>
                  <a:lnTo>
                    <a:pt x="997" y="5462"/>
                  </a:lnTo>
                  <a:lnTo>
                    <a:pt x="988" y="5463"/>
                  </a:lnTo>
                  <a:lnTo>
                    <a:pt x="972" y="5466"/>
                  </a:lnTo>
                  <a:lnTo>
                    <a:pt x="959" y="5468"/>
                  </a:lnTo>
                  <a:lnTo>
                    <a:pt x="962" y="5472"/>
                  </a:lnTo>
                  <a:lnTo>
                    <a:pt x="966" y="5477"/>
                  </a:lnTo>
                  <a:lnTo>
                    <a:pt x="969" y="5483"/>
                  </a:lnTo>
                  <a:lnTo>
                    <a:pt x="970" y="5488"/>
                  </a:lnTo>
                  <a:lnTo>
                    <a:pt x="972" y="5493"/>
                  </a:lnTo>
                  <a:lnTo>
                    <a:pt x="972" y="5499"/>
                  </a:lnTo>
                  <a:lnTo>
                    <a:pt x="970" y="5505"/>
                  </a:lnTo>
                  <a:lnTo>
                    <a:pt x="969" y="5511"/>
                  </a:lnTo>
                  <a:lnTo>
                    <a:pt x="966" y="5516"/>
                  </a:lnTo>
                  <a:lnTo>
                    <a:pt x="964" y="5523"/>
                  </a:lnTo>
                  <a:lnTo>
                    <a:pt x="961" y="5528"/>
                  </a:lnTo>
                  <a:lnTo>
                    <a:pt x="957" y="5532"/>
                  </a:lnTo>
                  <a:lnTo>
                    <a:pt x="952" y="5536"/>
                  </a:lnTo>
                  <a:lnTo>
                    <a:pt x="948" y="5540"/>
                  </a:lnTo>
                  <a:lnTo>
                    <a:pt x="943" y="5542"/>
                  </a:lnTo>
                  <a:lnTo>
                    <a:pt x="938" y="5543"/>
                  </a:lnTo>
                  <a:lnTo>
                    <a:pt x="929" y="5546"/>
                  </a:lnTo>
                  <a:lnTo>
                    <a:pt x="922" y="5550"/>
                  </a:lnTo>
                  <a:lnTo>
                    <a:pt x="917" y="5554"/>
                  </a:lnTo>
                  <a:lnTo>
                    <a:pt x="913" y="5558"/>
                  </a:lnTo>
                  <a:lnTo>
                    <a:pt x="908" y="5567"/>
                  </a:lnTo>
                  <a:lnTo>
                    <a:pt x="904" y="5576"/>
                  </a:lnTo>
                  <a:lnTo>
                    <a:pt x="902" y="5585"/>
                  </a:lnTo>
                  <a:lnTo>
                    <a:pt x="896" y="5594"/>
                  </a:lnTo>
                  <a:lnTo>
                    <a:pt x="893" y="5598"/>
                  </a:lnTo>
                  <a:lnTo>
                    <a:pt x="889" y="5600"/>
                  </a:lnTo>
                  <a:lnTo>
                    <a:pt x="882" y="5603"/>
                  </a:lnTo>
                  <a:lnTo>
                    <a:pt x="876" y="5604"/>
                  </a:lnTo>
                  <a:lnTo>
                    <a:pt x="859" y="5604"/>
                  </a:lnTo>
                  <a:lnTo>
                    <a:pt x="842" y="5604"/>
                  </a:lnTo>
                  <a:lnTo>
                    <a:pt x="838" y="5604"/>
                  </a:lnTo>
                  <a:lnTo>
                    <a:pt x="834" y="5604"/>
                  </a:lnTo>
                  <a:lnTo>
                    <a:pt x="833" y="5606"/>
                  </a:lnTo>
                  <a:lnTo>
                    <a:pt x="832" y="5608"/>
                  </a:lnTo>
                  <a:lnTo>
                    <a:pt x="830" y="5611"/>
                  </a:lnTo>
                  <a:lnTo>
                    <a:pt x="832" y="5613"/>
                  </a:lnTo>
                  <a:lnTo>
                    <a:pt x="834" y="5617"/>
                  </a:lnTo>
                  <a:lnTo>
                    <a:pt x="838" y="5622"/>
                  </a:lnTo>
                  <a:lnTo>
                    <a:pt x="842" y="5628"/>
                  </a:lnTo>
                  <a:lnTo>
                    <a:pt x="843" y="5633"/>
                  </a:lnTo>
                  <a:lnTo>
                    <a:pt x="843" y="5638"/>
                  </a:lnTo>
                  <a:lnTo>
                    <a:pt x="842" y="5642"/>
                  </a:lnTo>
                  <a:lnTo>
                    <a:pt x="839" y="5647"/>
                  </a:lnTo>
                  <a:lnTo>
                    <a:pt x="837" y="5651"/>
                  </a:lnTo>
                  <a:lnTo>
                    <a:pt x="832" y="5655"/>
                  </a:lnTo>
                  <a:lnTo>
                    <a:pt x="826" y="5660"/>
                  </a:lnTo>
                  <a:lnTo>
                    <a:pt x="802" y="5674"/>
                  </a:lnTo>
                  <a:lnTo>
                    <a:pt x="779" y="5685"/>
                  </a:lnTo>
                  <a:lnTo>
                    <a:pt x="771" y="5689"/>
                  </a:lnTo>
                  <a:lnTo>
                    <a:pt x="763" y="5695"/>
                  </a:lnTo>
                  <a:lnTo>
                    <a:pt x="755" y="5701"/>
                  </a:lnTo>
                  <a:lnTo>
                    <a:pt x="746" y="5709"/>
                  </a:lnTo>
                  <a:lnTo>
                    <a:pt x="729" y="5726"/>
                  </a:lnTo>
                  <a:lnTo>
                    <a:pt x="711" y="5744"/>
                  </a:lnTo>
                  <a:lnTo>
                    <a:pt x="693" y="5761"/>
                  </a:lnTo>
                  <a:lnTo>
                    <a:pt x="676" y="5777"/>
                  </a:lnTo>
                  <a:lnTo>
                    <a:pt x="668" y="5782"/>
                  </a:lnTo>
                  <a:lnTo>
                    <a:pt x="659" y="5786"/>
                  </a:lnTo>
                  <a:lnTo>
                    <a:pt x="653" y="5790"/>
                  </a:lnTo>
                  <a:lnTo>
                    <a:pt x="645" y="5790"/>
                  </a:lnTo>
                  <a:lnTo>
                    <a:pt x="632" y="5804"/>
                  </a:lnTo>
                  <a:lnTo>
                    <a:pt x="613" y="5822"/>
                  </a:lnTo>
                  <a:lnTo>
                    <a:pt x="593" y="5837"/>
                  </a:lnTo>
                  <a:lnTo>
                    <a:pt x="578" y="5849"/>
                  </a:lnTo>
                  <a:lnTo>
                    <a:pt x="574" y="5850"/>
                  </a:lnTo>
                  <a:lnTo>
                    <a:pt x="570" y="5852"/>
                  </a:lnTo>
                  <a:lnTo>
                    <a:pt x="566" y="5852"/>
                  </a:lnTo>
                  <a:lnTo>
                    <a:pt x="563" y="5850"/>
                  </a:lnTo>
                  <a:lnTo>
                    <a:pt x="557" y="5847"/>
                  </a:lnTo>
                  <a:lnTo>
                    <a:pt x="552" y="5841"/>
                  </a:lnTo>
                  <a:lnTo>
                    <a:pt x="544" y="5828"/>
                  </a:lnTo>
                  <a:lnTo>
                    <a:pt x="535" y="5819"/>
                  </a:lnTo>
                  <a:lnTo>
                    <a:pt x="527" y="5817"/>
                  </a:lnTo>
                  <a:lnTo>
                    <a:pt x="521" y="5815"/>
                  </a:lnTo>
                  <a:lnTo>
                    <a:pt x="513" y="5817"/>
                  </a:lnTo>
                  <a:lnTo>
                    <a:pt x="506" y="5819"/>
                  </a:lnTo>
                  <a:lnTo>
                    <a:pt x="491" y="5827"/>
                  </a:lnTo>
                  <a:lnTo>
                    <a:pt x="475" y="5837"/>
                  </a:lnTo>
                  <a:lnTo>
                    <a:pt x="461" y="5850"/>
                  </a:lnTo>
                  <a:lnTo>
                    <a:pt x="446" y="5861"/>
                  </a:lnTo>
                  <a:lnTo>
                    <a:pt x="438" y="5866"/>
                  </a:lnTo>
                  <a:lnTo>
                    <a:pt x="430" y="5870"/>
                  </a:lnTo>
                  <a:lnTo>
                    <a:pt x="422" y="5872"/>
                  </a:lnTo>
                  <a:lnTo>
                    <a:pt x="414" y="5872"/>
                  </a:lnTo>
                  <a:lnTo>
                    <a:pt x="404" y="5872"/>
                  </a:lnTo>
                  <a:lnTo>
                    <a:pt x="394" y="5869"/>
                  </a:lnTo>
                  <a:lnTo>
                    <a:pt x="385" y="5863"/>
                  </a:lnTo>
                  <a:lnTo>
                    <a:pt x="376" y="5858"/>
                  </a:lnTo>
                  <a:lnTo>
                    <a:pt x="367" y="5852"/>
                  </a:lnTo>
                  <a:lnTo>
                    <a:pt x="359" y="5848"/>
                  </a:lnTo>
                  <a:lnTo>
                    <a:pt x="355" y="5847"/>
                  </a:lnTo>
                  <a:lnTo>
                    <a:pt x="350" y="5845"/>
                  </a:lnTo>
                  <a:lnTo>
                    <a:pt x="346" y="5844"/>
                  </a:lnTo>
                  <a:lnTo>
                    <a:pt x="342" y="5845"/>
                  </a:lnTo>
                  <a:lnTo>
                    <a:pt x="329" y="5848"/>
                  </a:lnTo>
                  <a:lnTo>
                    <a:pt x="320" y="5849"/>
                  </a:lnTo>
                  <a:lnTo>
                    <a:pt x="316" y="5849"/>
                  </a:lnTo>
                  <a:lnTo>
                    <a:pt x="311" y="5847"/>
                  </a:lnTo>
                  <a:lnTo>
                    <a:pt x="306" y="5843"/>
                  </a:lnTo>
                  <a:lnTo>
                    <a:pt x="300" y="5837"/>
                  </a:lnTo>
                  <a:lnTo>
                    <a:pt x="293" y="5828"/>
                  </a:lnTo>
                  <a:lnTo>
                    <a:pt x="285" y="5818"/>
                  </a:lnTo>
                  <a:lnTo>
                    <a:pt x="281" y="5814"/>
                  </a:lnTo>
                  <a:lnTo>
                    <a:pt x="276" y="5810"/>
                  </a:lnTo>
                  <a:lnTo>
                    <a:pt x="272" y="5806"/>
                  </a:lnTo>
                  <a:lnTo>
                    <a:pt x="267" y="5804"/>
                  </a:lnTo>
                  <a:lnTo>
                    <a:pt x="255" y="5801"/>
                  </a:lnTo>
                  <a:lnTo>
                    <a:pt x="246" y="5801"/>
                  </a:lnTo>
                  <a:lnTo>
                    <a:pt x="238" y="5803"/>
                  </a:lnTo>
                  <a:lnTo>
                    <a:pt x="232" y="5806"/>
                  </a:lnTo>
                  <a:lnTo>
                    <a:pt x="224" y="5809"/>
                  </a:lnTo>
                  <a:lnTo>
                    <a:pt x="218" y="5813"/>
                  </a:lnTo>
                  <a:lnTo>
                    <a:pt x="210" y="5815"/>
                  </a:lnTo>
                  <a:lnTo>
                    <a:pt x="199" y="5818"/>
                  </a:lnTo>
                  <a:lnTo>
                    <a:pt x="196" y="5818"/>
                  </a:lnTo>
                  <a:lnTo>
                    <a:pt x="193" y="5818"/>
                  </a:lnTo>
                  <a:lnTo>
                    <a:pt x="189" y="5817"/>
                  </a:lnTo>
                  <a:lnTo>
                    <a:pt x="185" y="5814"/>
                  </a:lnTo>
                  <a:lnTo>
                    <a:pt x="180" y="5809"/>
                  </a:lnTo>
                  <a:lnTo>
                    <a:pt x="175" y="5801"/>
                  </a:lnTo>
                  <a:lnTo>
                    <a:pt x="172" y="5793"/>
                  </a:lnTo>
                  <a:lnTo>
                    <a:pt x="171" y="5786"/>
                  </a:lnTo>
                  <a:lnTo>
                    <a:pt x="172" y="5782"/>
                  </a:lnTo>
                  <a:lnTo>
                    <a:pt x="172" y="5778"/>
                  </a:lnTo>
                  <a:lnTo>
                    <a:pt x="175" y="5774"/>
                  </a:lnTo>
                  <a:lnTo>
                    <a:pt x="177" y="5771"/>
                  </a:lnTo>
                  <a:lnTo>
                    <a:pt x="184" y="5766"/>
                  </a:lnTo>
                  <a:lnTo>
                    <a:pt x="192" y="5762"/>
                  </a:lnTo>
                  <a:lnTo>
                    <a:pt x="199" y="5758"/>
                  </a:lnTo>
                  <a:lnTo>
                    <a:pt x="207" y="5756"/>
                  </a:lnTo>
                  <a:lnTo>
                    <a:pt x="223" y="5752"/>
                  </a:lnTo>
                  <a:lnTo>
                    <a:pt x="237" y="5744"/>
                  </a:lnTo>
                  <a:lnTo>
                    <a:pt x="241" y="5740"/>
                  </a:lnTo>
                  <a:lnTo>
                    <a:pt x="245" y="5738"/>
                  </a:lnTo>
                  <a:lnTo>
                    <a:pt x="246" y="5734"/>
                  </a:lnTo>
                  <a:lnTo>
                    <a:pt x="246" y="5731"/>
                  </a:lnTo>
                  <a:lnTo>
                    <a:pt x="245" y="5729"/>
                  </a:lnTo>
                  <a:lnTo>
                    <a:pt x="243" y="5726"/>
                  </a:lnTo>
                  <a:lnTo>
                    <a:pt x="240" y="5723"/>
                  </a:lnTo>
                  <a:lnTo>
                    <a:pt x="237" y="5721"/>
                  </a:lnTo>
                  <a:lnTo>
                    <a:pt x="219" y="5714"/>
                  </a:lnTo>
                  <a:lnTo>
                    <a:pt x="202" y="5711"/>
                  </a:lnTo>
                  <a:lnTo>
                    <a:pt x="192" y="5707"/>
                  </a:lnTo>
                  <a:lnTo>
                    <a:pt x="181" y="5701"/>
                  </a:lnTo>
                  <a:lnTo>
                    <a:pt x="170" y="5695"/>
                  </a:lnTo>
                  <a:lnTo>
                    <a:pt x="159" y="5687"/>
                  </a:lnTo>
                  <a:lnTo>
                    <a:pt x="140" y="5670"/>
                  </a:lnTo>
                  <a:lnTo>
                    <a:pt x="123" y="5654"/>
                  </a:lnTo>
                  <a:lnTo>
                    <a:pt x="111" y="5641"/>
                  </a:lnTo>
                  <a:lnTo>
                    <a:pt x="98" y="5629"/>
                  </a:lnTo>
                  <a:lnTo>
                    <a:pt x="84" y="5617"/>
                  </a:lnTo>
                  <a:lnTo>
                    <a:pt x="71" y="5606"/>
                  </a:lnTo>
                  <a:lnTo>
                    <a:pt x="57" y="5595"/>
                  </a:lnTo>
                  <a:lnTo>
                    <a:pt x="44" y="5584"/>
                  </a:lnTo>
                  <a:lnTo>
                    <a:pt x="31" y="5572"/>
                  </a:lnTo>
                  <a:lnTo>
                    <a:pt x="19" y="5559"/>
                  </a:lnTo>
                  <a:lnTo>
                    <a:pt x="14" y="5547"/>
                  </a:lnTo>
                  <a:lnTo>
                    <a:pt x="10" y="5536"/>
                  </a:lnTo>
                  <a:lnTo>
                    <a:pt x="8" y="5523"/>
                  </a:lnTo>
                  <a:lnTo>
                    <a:pt x="5" y="5510"/>
                  </a:lnTo>
                  <a:lnTo>
                    <a:pt x="1" y="5484"/>
                  </a:lnTo>
                  <a:lnTo>
                    <a:pt x="0" y="5458"/>
                  </a:lnTo>
                  <a:lnTo>
                    <a:pt x="0" y="5431"/>
                  </a:lnTo>
                  <a:lnTo>
                    <a:pt x="3" y="5404"/>
                  </a:lnTo>
                  <a:lnTo>
                    <a:pt x="6" y="5379"/>
                  </a:lnTo>
                  <a:lnTo>
                    <a:pt x="13" y="5354"/>
                  </a:lnTo>
                  <a:lnTo>
                    <a:pt x="17" y="5345"/>
                  </a:lnTo>
                  <a:lnTo>
                    <a:pt x="21" y="5340"/>
                  </a:lnTo>
                  <a:lnTo>
                    <a:pt x="26" y="5336"/>
                  </a:lnTo>
                  <a:lnTo>
                    <a:pt x="30" y="5335"/>
                  </a:lnTo>
                  <a:lnTo>
                    <a:pt x="36" y="5336"/>
                  </a:lnTo>
                  <a:lnTo>
                    <a:pt x="41" y="5339"/>
                  </a:lnTo>
                  <a:lnTo>
                    <a:pt x="47" y="5343"/>
                  </a:lnTo>
                  <a:lnTo>
                    <a:pt x="52" y="5347"/>
                  </a:lnTo>
                  <a:lnTo>
                    <a:pt x="72" y="5372"/>
                  </a:lnTo>
                  <a:lnTo>
                    <a:pt x="87" y="5389"/>
                  </a:lnTo>
                  <a:lnTo>
                    <a:pt x="106" y="5406"/>
                  </a:lnTo>
                  <a:lnTo>
                    <a:pt x="120" y="5418"/>
                  </a:lnTo>
                  <a:lnTo>
                    <a:pt x="126" y="5422"/>
                  </a:lnTo>
                  <a:lnTo>
                    <a:pt x="131" y="5424"/>
                  </a:lnTo>
                  <a:lnTo>
                    <a:pt x="135" y="5424"/>
                  </a:lnTo>
                  <a:lnTo>
                    <a:pt x="139" y="5424"/>
                  </a:lnTo>
                  <a:lnTo>
                    <a:pt x="140" y="5424"/>
                  </a:lnTo>
                  <a:lnTo>
                    <a:pt x="142" y="5422"/>
                  </a:lnTo>
                  <a:lnTo>
                    <a:pt x="144" y="5419"/>
                  </a:lnTo>
                  <a:lnTo>
                    <a:pt x="144" y="5415"/>
                  </a:lnTo>
                  <a:lnTo>
                    <a:pt x="145" y="5406"/>
                  </a:lnTo>
                  <a:lnTo>
                    <a:pt x="144" y="5393"/>
                  </a:lnTo>
                  <a:lnTo>
                    <a:pt x="141" y="5365"/>
                  </a:lnTo>
                  <a:lnTo>
                    <a:pt x="141" y="5332"/>
                  </a:lnTo>
                  <a:lnTo>
                    <a:pt x="144" y="5317"/>
                  </a:lnTo>
                  <a:lnTo>
                    <a:pt x="148" y="5302"/>
                  </a:lnTo>
                  <a:lnTo>
                    <a:pt x="151" y="5296"/>
                  </a:lnTo>
                  <a:lnTo>
                    <a:pt x="155" y="5290"/>
                  </a:lnTo>
                  <a:lnTo>
                    <a:pt x="161" y="5284"/>
                  </a:lnTo>
                  <a:lnTo>
                    <a:pt x="166" y="5279"/>
                  </a:lnTo>
                  <a:lnTo>
                    <a:pt x="177" y="5274"/>
                  </a:lnTo>
                  <a:lnTo>
                    <a:pt x="192" y="5266"/>
                  </a:lnTo>
                  <a:lnTo>
                    <a:pt x="197" y="5262"/>
                  </a:lnTo>
                  <a:lnTo>
                    <a:pt x="199" y="5257"/>
                  </a:lnTo>
                  <a:lnTo>
                    <a:pt x="201" y="5255"/>
                  </a:lnTo>
                  <a:lnTo>
                    <a:pt x="199" y="5252"/>
                  </a:lnTo>
                  <a:lnTo>
                    <a:pt x="197" y="5249"/>
                  </a:lnTo>
                  <a:lnTo>
                    <a:pt x="194" y="5247"/>
                  </a:lnTo>
                  <a:lnTo>
                    <a:pt x="185" y="5238"/>
                  </a:lnTo>
                  <a:lnTo>
                    <a:pt x="179" y="5230"/>
                  </a:lnTo>
                  <a:lnTo>
                    <a:pt x="176" y="5227"/>
                  </a:lnTo>
                  <a:lnTo>
                    <a:pt x="175" y="5223"/>
                  </a:lnTo>
                  <a:lnTo>
                    <a:pt x="175" y="5220"/>
                  </a:lnTo>
                  <a:lnTo>
                    <a:pt x="175" y="5217"/>
                  </a:lnTo>
                  <a:lnTo>
                    <a:pt x="177" y="5211"/>
                  </a:lnTo>
                  <a:lnTo>
                    <a:pt x="183" y="5203"/>
                  </a:lnTo>
                  <a:lnTo>
                    <a:pt x="190" y="5195"/>
                  </a:lnTo>
                  <a:lnTo>
                    <a:pt x="201" y="5187"/>
                  </a:lnTo>
                  <a:lnTo>
                    <a:pt x="218" y="5176"/>
                  </a:lnTo>
                  <a:lnTo>
                    <a:pt x="240" y="5160"/>
                  </a:lnTo>
                  <a:lnTo>
                    <a:pt x="250" y="5151"/>
                  </a:lnTo>
                  <a:lnTo>
                    <a:pt x="259" y="5143"/>
                  </a:lnTo>
                  <a:lnTo>
                    <a:pt x="263" y="5139"/>
                  </a:lnTo>
                  <a:lnTo>
                    <a:pt x="265" y="5135"/>
                  </a:lnTo>
                  <a:lnTo>
                    <a:pt x="267" y="5131"/>
                  </a:lnTo>
                  <a:lnTo>
                    <a:pt x="268" y="5129"/>
                  </a:lnTo>
                  <a:lnTo>
                    <a:pt x="251" y="5126"/>
                  </a:lnTo>
                  <a:lnTo>
                    <a:pt x="238" y="5122"/>
                  </a:lnTo>
                  <a:lnTo>
                    <a:pt x="236" y="5122"/>
                  </a:lnTo>
                  <a:lnTo>
                    <a:pt x="232" y="5124"/>
                  </a:lnTo>
                  <a:lnTo>
                    <a:pt x="229" y="5125"/>
                  </a:lnTo>
                  <a:lnTo>
                    <a:pt x="225" y="5128"/>
                  </a:lnTo>
                  <a:lnTo>
                    <a:pt x="218" y="5135"/>
                  </a:lnTo>
                  <a:lnTo>
                    <a:pt x="208" y="5148"/>
                  </a:lnTo>
                  <a:lnTo>
                    <a:pt x="203" y="5156"/>
                  </a:lnTo>
                  <a:lnTo>
                    <a:pt x="196" y="5165"/>
                  </a:lnTo>
                  <a:lnTo>
                    <a:pt x="185" y="5174"/>
                  </a:lnTo>
                  <a:lnTo>
                    <a:pt x="176" y="5181"/>
                  </a:lnTo>
                  <a:lnTo>
                    <a:pt x="171" y="5182"/>
                  </a:lnTo>
                  <a:lnTo>
                    <a:pt x="167" y="5183"/>
                  </a:lnTo>
                  <a:lnTo>
                    <a:pt x="163" y="5183"/>
                  </a:lnTo>
                  <a:lnTo>
                    <a:pt x="161" y="5181"/>
                  </a:lnTo>
                  <a:lnTo>
                    <a:pt x="159" y="5178"/>
                  </a:lnTo>
                  <a:lnTo>
                    <a:pt x="158" y="5173"/>
                  </a:lnTo>
                  <a:lnTo>
                    <a:pt x="159" y="5166"/>
                  </a:lnTo>
                  <a:lnTo>
                    <a:pt x="161" y="5157"/>
                  </a:lnTo>
                  <a:lnTo>
                    <a:pt x="163" y="5147"/>
                  </a:lnTo>
                  <a:lnTo>
                    <a:pt x="162" y="5141"/>
                  </a:lnTo>
                  <a:lnTo>
                    <a:pt x="161" y="5138"/>
                  </a:lnTo>
                  <a:lnTo>
                    <a:pt x="159" y="5137"/>
                  </a:lnTo>
                  <a:lnTo>
                    <a:pt x="158" y="5135"/>
                  </a:lnTo>
                  <a:lnTo>
                    <a:pt x="155" y="5135"/>
                  </a:lnTo>
                  <a:lnTo>
                    <a:pt x="150" y="5135"/>
                  </a:lnTo>
                  <a:lnTo>
                    <a:pt x="145" y="5139"/>
                  </a:lnTo>
                  <a:lnTo>
                    <a:pt x="140" y="5144"/>
                  </a:lnTo>
                  <a:lnTo>
                    <a:pt x="135" y="5152"/>
                  </a:lnTo>
                  <a:lnTo>
                    <a:pt x="127" y="5173"/>
                  </a:lnTo>
                  <a:lnTo>
                    <a:pt x="119" y="5194"/>
                  </a:lnTo>
                  <a:lnTo>
                    <a:pt x="117" y="5198"/>
                  </a:lnTo>
                  <a:lnTo>
                    <a:pt x="114" y="5200"/>
                  </a:lnTo>
                  <a:lnTo>
                    <a:pt x="113" y="5203"/>
                  </a:lnTo>
                  <a:lnTo>
                    <a:pt x="109" y="5203"/>
                  </a:lnTo>
                  <a:lnTo>
                    <a:pt x="106" y="5201"/>
                  </a:lnTo>
                  <a:lnTo>
                    <a:pt x="102" y="5200"/>
                  </a:lnTo>
                  <a:lnTo>
                    <a:pt x="98" y="5195"/>
                  </a:lnTo>
                  <a:lnTo>
                    <a:pt x="93" y="5190"/>
                  </a:lnTo>
                  <a:lnTo>
                    <a:pt x="85" y="5179"/>
                  </a:lnTo>
                  <a:lnTo>
                    <a:pt x="79" y="5173"/>
                  </a:lnTo>
                  <a:lnTo>
                    <a:pt x="74" y="5169"/>
                  </a:lnTo>
                  <a:lnTo>
                    <a:pt x="70" y="5169"/>
                  </a:lnTo>
                  <a:lnTo>
                    <a:pt x="66" y="5170"/>
                  </a:lnTo>
                  <a:lnTo>
                    <a:pt x="62" y="5173"/>
                  </a:lnTo>
                  <a:lnTo>
                    <a:pt x="60" y="5177"/>
                  </a:lnTo>
                  <a:lnTo>
                    <a:pt x="57" y="5182"/>
                  </a:lnTo>
                  <a:lnTo>
                    <a:pt x="52" y="5194"/>
                  </a:lnTo>
                  <a:lnTo>
                    <a:pt x="45" y="5204"/>
                  </a:lnTo>
                  <a:lnTo>
                    <a:pt x="40" y="5207"/>
                  </a:lnTo>
                  <a:lnTo>
                    <a:pt x="36" y="5208"/>
                  </a:lnTo>
                  <a:lnTo>
                    <a:pt x="30" y="5208"/>
                  </a:lnTo>
                  <a:lnTo>
                    <a:pt x="23" y="5205"/>
                  </a:lnTo>
                  <a:lnTo>
                    <a:pt x="18" y="5201"/>
                  </a:lnTo>
                  <a:lnTo>
                    <a:pt x="15" y="5195"/>
                  </a:lnTo>
                  <a:lnTo>
                    <a:pt x="12" y="5187"/>
                  </a:lnTo>
                  <a:lnTo>
                    <a:pt x="9" y="5178"/>
                  </a:lnTo>
                  <a:lnTo>
                    <a:pt x="6" y="5156"/>
                  </a:lnTo>
                  <a:lnTo>
                    <a:pt x="5" y="5131"/>
                  </a:lnTo>
                  <a:lnTo>
                    <a:pt x="5" y="5107"/>
                  </a:lnTo>
                  <a:lnTo>
                    <a:pt x="8" y="5084"/>
                  </a:lnTo>
                  <a:lnTo>
                    <a:pt x="9" y="5073"/>
                  </a:lnTo>
                  <a:lnTo>
                    <a:pt x="12" y="5064"/>
                  </a:lnTo>
                  <a:lnTo>
                    <a:pt x="14" y="5056"/>
                  </a:lnTo>
                  <a:lnTo>
                    <a:pt x="17" y="5051"/>
                  </a:lnTo>
                  <a:lnTo>
                    <a:pt x="21" y="5046"/>
                  </a:lnTo>
                  <a:lnTo>
                    <a:pt x="27" y="5042"/>
                  </a:lnTo>
                  <a:lnTo>
                    <a:pt x="34" y="5038"/>
                  </a:lnTo>
                  <a:lnTo>
                    <a:pt x="41" y="5034"/>
                  </a:lnTo>
                  <a:lnTo>
                    <a:pt x="58" y="5028"/>
                  </a:lnTo>
                  <a:lnTo>
                    <a:pt x="72" y="5020"/>
                  </a:lnTo>
                  <a:lnTo>
                    <a:pt x="75" y="5024"/>
                  </a:lnTo>
                  <a:lnTo>
                    <a:pt x="76" y="5029"/>
                  </a:lnTo>
                  <a:lnTo>
                    <a:pt x="76" y="5034"/>
                  </a:lnTo>
                  <a:lnTo>
                    <a:pt x="76" y="5040"/>
                  </a:lnTo>
                  <a:lnTo>
                    <a:pt x="72" y="5050"/>
                  </a:lnTo>
                  <a:lnTo>
                    <a:pt x="69" y="5060"/>
                  </a:lnTo>
                  <a:lnTo>
                    <a:pt x="63" y="5072"/>
                  </a:lnTo>
                  <a:lnTo>
                    <a:pt x="60" y="5081"/>
                  </a:lnTo>
                  <a:lnTo>
                    <a:pt x="58" y="5086"/>
                  </a:lnTo>
                  <a:lnTo>
                    <a:pt x="58" y="5090"/>
                  </a:lnTo>
                  <a:lnTo>
                    <a:pt x="58" y="5094"/>
                  </a:lnTo>
                  <a:lnTo>
                    <a:pt x="60" y="5098"/>
                  </a:lnTo>
                  <a:lnTo>
                    <a:pt x="63" y="5100"/>
                  </a:lnTo>
                  <a:lnTo>
                    <a:pt x="66" y="5103"/>
                  </a:lnTo>
                  <a:lnTo>
                    <a:pt x="70" y="5103"/>
                  </a:lnTo>
                  <a:lnTo>
                    <a:pt x="74" y="5103"/>
                  </a:lnTo>
                  <a:lnTo>
                    <a:pt x="80" y="5099"/>
                  </a:lnTo>
                  <a:lnTo>
                    <a:pt x="88" y="5091"/>
                  </a:lnTo>
                  <a:lnTo>
                    <a:pt x="101" y="5074"/>
                  </a:lnTo>
                  <a:lnTo>
                    <a:pt x="110" y="5062"/>
                  </a:lnTo>
                  <a:lnTo>
                    <a:pt x="115" y="5058"/>
                  </a:lnTo>
                  <a:lnTo>
                    <a:pt x="120" y="5056"/>
                  </a:lnTo>
                  <a:lnTo>
                    <a:pt x="126" y="5056"/>
                  </a:lnTo>
                  <a:lnTo>
                    <a:pt x="131" y="5056"/>
                  </a:lnTo>
                  <a:lnTo>
                    <a:pt x="136" y="5056"/>
                  </a:lnTo>
                  <a:lnTo>
                    <a:pt x="141" y="5056"/>
                  </a:lnTo>
                  <a:lnTo>
                    <a:pt x="145" y="5054"/>
                  </a:lnTo>
                  <a:lnTo>
                    <a:pt x="149" y="5049"/>
                  </a:lnTo>
                  <a:lnTo>
                    <a:pt x="153" y="5043"/>
                  </a:lnTo>
                  <a:lnTo>
                    <a:pt x="155" y="5038"/>
                  </a:lnTo>
                  <a:lnTo>
                    <a:pt x="159" y="5034"/>
                  </a:lnTo>
                  <a:lnTo>
                    <a:pt x="163" y="5032"/>
                  </a:lnTo>
                  <a:lnTo>
                    <a:pt x="171" y="5028"/>
                  </a:lnTo>
                  <a:lnTo>
                    <a:pt x="180" y="5027"/>
                  </a:lnTo>
                  <a:lnTo>
                    <a:pt x="188" y="5027"/>
                  </a:lnTo>
                  <a:lnTo>
                    <a:pt x="197" y="5025"/>
                  </a:lnTo>
                  <a:lnTo>
                    <a:pt x="206" y="5023"/>
                  </a:lnTo>
                  <a:lnTo>
                    <a:pt x="214" y="5019"/>
                  </a:lnTo>
                  <a:lnTo>
                    <a:pt x="219" y="5014"/>
                  </a:lnTo>
                  <a:lnTo>
                    <a:pt x="221" y="5006"/>
                  </a:lnTo>
                  <a:lnTo>
                    <a:pt x="221" y="5002"/>
                  </a:lnTo>
                  <a:lnTo>
                    <a:pt x="220" y="4998"/>
                  </a:lnTo>
                  <a:lnTo>
                    <a:pt x="219" y="4995"/>
                  </a:lnTo>
                  <a:lnTo>
                    <a:pt x="216" y="4994"/>
                  </a:lnTo>
                  <a:lnTo>
                    <a:pt x="216" y="4992"/>
                  </a:lnTo>
                  <a:lnTo>
                    <a:pt x="192" y="4992"/>
                  </a:lnTo>
                  <a:lnTo>
                    <a:pt x="176" y="4989"/>
                  </a:lnTo>
                  <a:lnTo>
                    <a:pt x="171" y="4988"/>
                  </a:lnTo>
                  <a:lnTo>
                    <a:pt x="167" y="4985"/>
                  </a:lnTo>
                  <a:lnTo>
                    <a:pt x="166" y="4983"/>
                  </a:lnTo>
                  <a:lnTo>
                    <a:pt x="164" y="4980"/>
                  </a:lnTo>
                  <a:lnTo>
                    <a:pt x="166" y="4976"/>
                  </a:lnTo>
                  <a:lnTo>
                    <a:pt x="168" y="4972"/>
                  </a:lnTo>
                  <a:lnTo>
                    <a:pt x="171" y="4968"/>
                  </a:lnTo>
                  <a:lnTo>
                    <a:pt x="175" y="4963"/>
                  </a:lnTo>
                  <a:lnTo>
                    <a:pt x="186" y="4951"/>
                  </a:lnTo>
                  <a:lnTo>
                    <a:pt x="199" y="4938"/>
                  </a:lnTo>
                  <a:lnTo>
                    <a:pt x="221" y="4928"/>
                  </a:lnTo>
                  <a:lnTo>
                    <a:pt x="243" y="4915"/>
                  </a:lnTo>
                  <a:lnTo>
                    <a:pt x="264" y="4901"/>
                  </a:lnTo>
                  <a:lnTo>
                    <a:pt x="285" y="4885"/>
                  </a:lnTo>
                  <a:lnTo>
                    <a:pt x="289" y="4883"/>
                  </a:lnTo>
                  <a:lnTo>
                    <a:pt x="290" y="4880"/>
                  </a:lnTo>
                  <a:lnTo>
                    <a:pt x="291" y="4878"/>
                  </a:lnTo>
                  <a:lnTo>
                    <a:pt x="291" y="4875"/>
                  </a:lnTo>
                  <a:lnTo>
                    <a:pt x="288" y="4870"/>
                  </a:lnTo>
                  <a:lnTo>
                    <a:pt x="282" y="4865"/>
                  </a:lnTo>
                  <a:lnTo>
                    <a:pt x="276" y="4861"/>
                  </a:lnTo>
                  <a:lnTo>
                    <a:pt x="269" y="4856"/>
                  </a:lnTo>
                  <a:lnTo>
                    <a:pt x="268" y="4853"/>
                  </a:lnTo>
                  <a:lnTo>
                    <a:pt x="267" y="4849"/>
                  </a:lnTo>
                  <a:lnTo>
                    <a:pt x="265" y="4847"/>
                  </a:lnTo>
                  <a:lnTo>
                    <a:pt x="267" y="4843"/>
                  </a:lnTo>
                  <a:lnTo>
                    <a:pt x="272" y="4834"/>
                  </a:lnTo>
                  <a:lnTo>
                    <a:pt x="281" y="4822"/>
                  </a:lnTo>
                  <a:lnTo>
                    <a:pt x="295" y="4810"/>
                  </a:lnTo>
                  <a:lnTo>
                    <a:pt x="311" y="4797"/>
                  </a:lnTo>
                  <a:lnTo>
                    <a:pt x="328" y="4786"/>
                  </a:lnTo>
                  <a:lnTo>
                    <a:pt x="343" y="4777"/>
                  </a:lnTo>
                  <a:lnTo>
                    <a:pt x="350" y="4773"/>
                  </a:lnTo>
                  <a:lnTo>
                    <a:pt x="356" y="4770"/>
                  </a:lnTo>
                  <a:lnTo>
                    <a:pt x="361" y="4767"/>
                  </a:lnTo>
                  <a:lnTo>
                    <a:pt x="367" y="4767"/>
                  </a:lnTo>
                  <a:lnTo>
                    <a:pt x="369" y="4782"/>
                  </a:lnTo>
                  <a:lnTo>
                    <a:pt x="369" y="4795"/>
                  </a:lnTo>
                  <a:lnTo>
                    <a:pt x="369" y="4809"/>
                  </a:lnTo>
                  <a:lnTo>
                    <a:pt x="368" y="4822"/>
                  </a:lnTo>
                  <a:lnTo>
                    <a:pt x="364" y="4848"/>
                  </a:lnTo>
                  <a:lnTo>
                    <a:pt x="361" y="4875"/>
                  </a:lnTo>
                  <a:lnTo>
                    <a:pt x="363" y="4891"/>
                  </a:lnTo>
                  <a:lnTo>
                    <a:pt x="364" y="4901"/>
                  </a:lnTo>
                  <a:lnTo>
                    <a:pt x="365" y="4903"/>
                  </a:lnTo>
                  <a:lnTo>
                    <a:pt x="367" y="4905"/>
                  </a:lnTo>
                  <a:lnTo>
                    <a:pt x="368" y="4906"/>
                  </a:lnTo>
                  <a:lnTo>
                    <a:pt x="369" y="4905"/>
                  </a:lnTo>
                  <a:lnTo>
                    <a:pt x="372" y="4902"/>
                  </a:lnTo>
                  <a:lnTo>
                    <a:pt x="373" y="4896"/>
                  </a:lnTo>
                  <a:lnTo>
                    <a:pt x="374" y="4888"/>
                  </a:lnTo>
                  <a:lnTo>
                    <a:pt x="374" y="4878"/>
                  </a:lnTo>
                  <a:lnTo>
                    <a:pt x="374" y="4862"/>
                  </a:lnTo>
                  <a:lnTo>
                    <a:pt x="376" y="4848"/>
                  </a:lnTo>
                  <a:lnTo>
                    <a:pt x="378" y="4834"/>
                  </a:lnTo>
                  <a:lnTo>
                    <a:pt x="382" y="4821"/>
                  </a:lnTo>
                  <a:lnTo>
                    <a:pt x="387" y="4809"/>
                  </a:lnTo>
                  <a:lnTo>
                    <a:pt x="394" y="4797"/>
                  </a:lnTo>
                  <a:lnTo>
                    <a:pt x="402" y="4787"/>
                  </a:lnTo>
                  <a:lnTo>
                    <a:pt x="409" y="4778"/>
                  </a:lnTo>
                  <a:lnTo>
                    <a:pt x="418" y="4769"/>
                  </a:lnTo>
                  <a:lnTo>
                    <a:pt x="429" y="4760"/>
                  </a:lnTo>
                  <a:lnTo>
                    <a:pt x="440" y="4752"/>
                  </a:lnTo>
                  <a:lnTo>
                    <a:pt x="452" y="4745"/>
                  </a:lnTo>
                  <a:lnTo>
                    <a:pt x="464" y="4740"/>
                  </a:lnTo>
                  <a:lnTo>
                    <a:pt x="477" y="4735"/>
                  </a:lnTo>
                  <a:lnTo>
                    <a:pt x="490" y="4730"/>
                  </a:lnTo>
                  <a:lnTo>
                    <a:pt x="503" y="4726"/>
                  </a:lnTo>
                  <a:lnTo>
                    <a:pt x="501" y="4723"/>
                  </a:lnTo>
                  <a:lnTo>
                    <a:pt x="501" y="4721"/>
                  </a:lnTo>
                  <a:lnTo>
                    <a:pt x="499" y="4720"/>
                  </a:lnTo>
                  <a:lnTo>
                    <a:pt x="497" y="4717"/>
                  </a:lnTo>
                  <a:lnTo>
                    <a:pt x="492" y="4714"/>
                  </a:lnTo>
                  <a:lnTo>
                    <a:pt x="484" y="4713"/>
                  </a:lnTo>
                  <a:lnTo>
                    <a:pt x="466" y="4712"/>
                  </a:lnTo>
                  <a:lnTo>
                    <a:pt x="444" y="4713"/>
                  </a:lnTo>
                  <a:lnTo>
                    <a:pt x="399" y="4720"/>
                  </a:lnTo>
                  <a:lnTo>
                    <a:pt x="369" y="4723"/>
                  </a:lnTo>
                  <a:lnTo>
                    <a:pt x="356" y="4723"/>
                  </a:lnTo>
                  <a:lnTo>
                    <a:pt x="343" y="4725"/>
                  </a:lnTo>
                  <a:lnTo>
                    <a:pt x="330" y="4729"/>
                  </a:lnTo>
                  <a:lnTo>
                    <a:pt x="319" y="4733"/>
                  </a:lnTo>
                  <a:lnTo>
                    <a:pt x="307" y="4738"/>
                  </a:lnTo>
                  <a:lnTo>
                    <a:pt x="297" y="4745"/>
                  </a:lnTo>
                  <a:lnTo>
                    <a:pt x="286" y="4753"/>
                  </a:lnTo>
                  <a:lnTo>
                    <a:pt x="276" y="4761"/>
                  </a:lnTo>
                  <a:lnTo>
                    <a:pt x="267" y="4770"/>
                  </a:lnTo>
                  <a:lnTo>
                    <a:pt x="258" y="4780"/>
                  </a:lnTo>
                  <a:lnTo>
                    <a:pt x="250" y="4791"/>
                  </a:lnTo>
                  <a:lnTo>
                    <a:pt x="242" y="4802"/>
                  </a:lnTo>
                  <a:lnTo>
                    <a:pt x="229" y="4824"/>
                  </a:lnTo>
                  <a:lnTo>
                    <a:pt x="218" y="4848"/>
                  </a:lnTo>
                  <a:lnTo>
                    <a:pt x="211" y="4862"/>
                  </a:lnTo>
                  <a:lnTo>
                    <a:pt x="206" y="4874"/>
                  </a:lnTo>
                  <a:lnTo>
                    <a:pt x="199" y="4884"/>
                  </a:lnTo>
                  <a:lnTo>
                    <a:pt x="194" y="4891"/>
                  </a:lnTo>
                  <a:lnTo>
                    <a:pt x="192" y="4892"/>
                  </a:lnTo>
                  <a:lnTo>
                    <a:pt x="189" y="4892"/>
                  </a:lnTo>
                  <a:lnTo>
                    <a:pt x="186" y="4892"/>
                  </a:lnTo>
                  <a:lnTo>
                    <a:pt x="183" y="4889"/>
                  </a:lnTo>
                  <a:lnTo>
                    <a:pt x="180" y="4884"/>
                  </a:lnTo>
                  <a:lnTo>
                    <a:pt x="177" y="4879"/>
                  </a:lnTo>
                  <a:lnTo>
                    <a:pt x="175" y="4870"/>
                  </a:lnTo>
                  <a:lnTo>
                    <a:pt x="172" y="4861"/>
                  </a:lnTo>
                  <a:lnTo>
                    <a:pt x="171" y="4854"/>
                  </a:lnTo>
                  <a:lnTo>
                    <a:pt x="171" y="4847"/>
                  </a:lnTo>
                  <a:lnTo>
                    <a:pt x="171" y="4840"/>
                  </a:lnTo>
                  <a:lnTo>
                    <a:pt x="172" y="4834"/>
                  </a:lnTo>
                  <a:lnTo>
                    <a:pt x="175" y="4821"/>
                  </a:lnTo>
                  <a:lnTo>
                    <a:pt x="177" y="4809"/>
                  </a:lnTo>
                  <a:lnTo>
                    <a:pt x="177" y="4804"/>
                  </a:lnTo>
                  <a:lnTo>
                    <a:pt x="176" y="4799"/>
                  </a:lnTo>
                  <a:lnTo>
                    <a:pt x="175" y="4795"/>
                  </a:lnTo>
                  <a:lnTo>
                    <a:pt x="172" y="4791"/>
                  </a:lnTo>
                  <a:lnTo>
                    <a:pt x="167" y="4787"/>
                  </a:lnTo>
                  <a:lnTo>
                    <a:pt x="161" y="4784"/>
                  </a:lnTo>
                  <a:lnTo>
                    <a:pt x="151" y="4783"/>
                  </a:lnTo>
                  <a:lnTo>
                    <a:pt x="141" y="4783"/>
                  </a:lnTo>
                  <a:lnTo>
                    <a:pt x="132" y="4783"/>
                  </a:lnTo>
                  <a:lnTo>
                    <a:pt x="126" y="4782"/>
                  </a:lnTo>
                  <a:lnTo>
                    <a:pt x="120" y="4780"/>
                  </a:lnTo>
                  <a:lnTo>
                    <a:pt x="117" y="4778"/>
                  </a:lnTo>
                  <a:lnTo>
                    <a:pt x="115" y="4775"/>
                  </a:lnTo>
                  <a:lnTo>
                    <a:pt x="115" y="4771"/>
                  </a:lnTo>
                  <a:lnTo>
                    <a:pt x="115" y="4767"/>
                  </a:lnTo>
                  <a:lnTo>
                    <a:pt x="117" y="4764"/>
                  </a:lnTo>
                  <a:lnTo>
                    <a:pt x="119" y="4755"/>
                  </a:lnTo>
                  <a:lnTo>
                    <a:pt x="122" y="4745"/>
                  </a:lnTo>
                  <a:lnTo>
                    <a:pt x="123" y="4740"/>
                  </a:lnTo>
                  <a:lnTo>
                    <a:pt x="122" y="4736"/>
                  </a:lnTo>
                  <a:lnTo>
                    <a:pt x="120" y="4731"/>
                  </a:lnTo>
                  <a:lnTo>
                    <a:pt x="117" y="4726"/>
                  </a:lnTo>
                  <a:lnTo>
                    <a:pt x="109" y="4720"/>
                  </a:lnTo>
                  <a:lnTo>
                    <a:pt x="104" y="4713"/>
                  </a:lnTo>
                  <a:lnTo>
                    <a:pt x="101" y="4708"/>
                  </a:lnTo>
                  <a:lnTo>
                    <a:pt x="100" y="4703"/>
                  </a:lnTo>
                  <a:lnTo>
                    <a:pt x="100" y="4700"/>
                  </a:lnTo>
                  <a:lnTo>
                    <a:pt x="101" y="4698"/>
                  </a:lnTo>
                  <a:lnTo>
                    <a:pt x="104" y="4695"/>
                  </a:lnTo>
                  <a:lnTo>
                    <a:pt x="106" y="4692"/>
                  </a:lnTo>
                  <a:lnTo>
                    <a:pt x="115" y="4688"/>
                  </a:lnTo>
                  <a:lnTo>
                    <a:pt x="123" y="4685"/>
                  </a:lnTo>
                  <a:lnTo>
                    <a:pt x="128" y="4682"/>
                  </a:lnTo>
                  <a:lnTo>
                    <a:pt x="131" y="4678"/>
                  </a:lnTo>
                  <a:lnTo>
                    <a:pt x="135" y="4673"/>
                  </a:lnTo>
                  <a:lnTo>
                    <a:pt x="136" y="4668"/>
                  </a:lnTo>
                  <a:lnTo>
                    <a:pt x="141" y="4669"/>
                  </a:lnTo>
                  <a:lnTo>
                    <a:pt x="146" y="4670"/>
                  </a:lnTo>
                  <a:lnTo>
                    <a:pt x="151" y="4673"/>
                  </a:lnTo>
                  <a:lnTo>
                    <a:pt x="157" y="4676"/>
                  </a:lnTo>
                  <a:lnTo>
                    <a:pt x="167" y="4683"/>
                  </a:lnTo>
                  <a:lnTo>
                    <a:pt x="179" y="4691"/>
                  </a:lnTo>
                  <a:lnTo>
                    <a:pt x="190" y="4696"/>
                  </a:lnTo>
                  <a:lnTo>
                    <a:pt x="201" y="4700"/>
                  </a:lnTo>
                  <a:lnTo>
                    <a:pt x="206" y="4700"/>
                  </a:lnTo>
                  <a:lnTo>
                    <a:pt x="211" y="4699"/>
                  </a:lnTo>
                  <a:lnTo>
                    <a:pt x="215" y="4696"/>
                  </a:lnTo>
                  <a:lnTo>
                    <a:pt x="220" y="4691"/>
                  </a:lnTo>
                  <a:lnTo>
                    <a:pt x="267" y="4630"/>
                  </a:lnTo>
                  <a:lnTo>
                    <a:pt x="268" y="4626"/>
                  </a:lnTo>
                  <a:lnTo>
                    <a:pt x="268" y="4621"/>
                  </a:lnTo>
                  <a:lnTo>
                    <a:pt x="267" y="4615"/>
                  </a:lnTo>
                  <a:lnTo>
                    <a:pt x="265" y="4607"/>
                  </a:lnTo>
                  <a:lnTo>
                    <a:pt x="263" y="4593"/>
                  </a:lnTo>
                  <a:lnTo>
                    <a:pt x="262" y="4582"/>
                  </a:lnTo>
                  <a:lnTo>
                    <a:pt x="260" y="4576"/>
                  </a:lnTo>
                  <a:lnTo>
                    <a:pt x="258" y="4572"/>
                  </a:lnTo>
                  <a:lnTo>
                    <a:pt x="254" y="4569"/>
                  </a:lnTo>
                  <a:lnTo>
                    <a:pt x="250" y="4568"/>
                  </a:lnTo>
                  <a:lnTo>
                    <a:pt x="240" y="4568"/>
                  </a:lnTo>
                  <a:lnTo>
                    <a:pt x="227" y="4571"/>
                  </a:lnTo>
                  <a:lnTo>
                    <a:pt x="214" y="4573"/>
                  </a:lnTo>
                  <a:lnTo>
                    <a:pt x="202" y="4574"/>
                  </a:lnTo>
                  <a:lnTo>
                    <a:pt x="197" y="4574"/>
                  </a:lnTo>
                  <a:lnTo>
                    <a:pt x="192" y="4573"/>
                  </a:lnTo>
                  <a:lnTo>
                    <a:pt x="188" y="4569"/>
                  </a:lnTo>
                  <a:lnTo>
                    <a:pt x="185" y="4565"/>
                  </a:lnTo>
                  <a:lnTo>
                    <a:pt x="172" y="4530"/>
                  </a:lnTo>
                  <a:lnTo>
                    <a:pt x="171" y="4529"/>
                  </a:lnTo>
                  <a:lnTo>
                    <a:pt x="172" y="4527"/>
                  </a:lnTo>
                  <a:lnTo>
                    <a:pt x="174" y="4525"/>
                  </a:lnTo>
                  <a:lnTo>
                    <a:pt x="175" y="4524"/>
                  </a:lnTo>
                  <a:lnTo>
                    <a:pt x="181" y="4521"/>
                  </a:lnTo>
                  <a:lnTo>
                    <a:pt x="188" y="4519"/>
                  </a:lnTo>
                  <a:lnTo>
                    <a:pt x="194" y="4517"/>
                  </a:lnTo>
                  <a:lnTo>
                    <a:pt x="201" y="4514"/>
                  </a:lnTo>
                  <a:lnTo>
                    <a:pt x="203" y="4511"/>
                  </a:lnTo>
                  <a:lnTo>
                    <a:pt x="205" y="4508"/>
                  </a:lnTo>
                  <a:lnTo>
                    <a:pt x="205" y="4506"/>
                  </a:lnTo>
                  <a:lnTo>
                    <a:pt x="205" y="4502"/>
                  </a:lnTo>
                  <a:lnTo>
                    <a:pt x="202" y="4501"/>
                  </a:lnTo>
                  <a:lnTo>
                    <a:pt x="196" y="4499"/>
                  </a:lnTo>
                  <a:lnTo>
                    <a:pt x="185" y="4499"/>
                  </a:lnTo>
                  <a:lnTo>
                    <a:pt x="174" y="4499"/>
                  </a:lnTo>
                  <a:lnTo>
                    <a:pt x="149" y="4498"/>
                  </a:lnTo>
                  <a:lnTo>
                    <a:pt x="131" y="4497"/>
                  </a:lnTo>
                  <a:lnTo>
                    <a:pt x="120" y="4493"/>
                  </a:lnTo>
                  <a:lnTo>
                    <a:pt x="114" y="4489"/>
                  </a:lnTo>
                  <a:lnTo>
                    <a:pt x="109" y="4485"/>
                  </a:lnTo>
                  <a:lnTo>
                    <a:pt x="105" y="4480"/>
                  </a:lnTo>
                  <a:lnTo>
                    <a:pt x="104" y="4476"/>
                  </a:lnTo>
                  <a:lnTo>
                    <a:pt x="105" y="4471"/>
                  </a:lnTo>
                  <a:lnTo>
                    <a:pt x="106" y="4467"/>
                  </a:lnTo>
                  <a:lnTo>
                    <a:pt x="109" y="4462"/>
                  </a:lnTo>
                  <a:lnTo>
                    <a:pt x="117" y="4453"/>
                  </a:lnTo>
                  <a:lnTo>
                    <a:pt x="127" y="4444"/>
                  </a:lnTo>
                  <a:lnTo>
                    <a:pt x="137" y="4436"/>
                  </a:lnTo>
                  <a:lnTo>
                    <a:pt x="148" y="4429"/>
                  </a:lnTo>
                  <a:lnTo>
                    <a:pt x="151" y="4415"/>
                  </a:lnTo>
                  <a:lnTo>
                    <a:pt x="154" y="4406"/>
                  </a:lnTo>
                  <a:lnTo>
                    <a:pt x="174" y="4409"/>
                  </a:lnTo>
                  <a:lnTo>
                    <a:pt x="192" y="4409"/>
                  </a:lnTo>
                  <a:lnTo>
                    <a:pt x="210" y="4409"/>
                  </a:lnTo>
                  <a:lnTo>
                    <a:pt x="228" y="4410"/>
                  </a:lnTo>
                  <a:lnTo>
                    <a:pt x="260" y="4414"/>
                  </a:lnTo>
                  <a:lnTo>
                    <a:pt x="291" y="4419"/>
                  </a:lnTo>
                  <a:lnTo>
                    <a:pt x="306" y="4423"/>
                  </a:lnTo>
                  <a:lnTo>
                    <a:pt x="321" y="4428"/>
                  </a:lnTo>
                  <a:lnTo>
                    <a:pt x="335" y="4433"/>
                  </a:lnTo>
                  <a:lnTo>
                    <a:pt x="351" y="4440"/>
                  </a:lnTo>
                  <a:lnTo>
                    <a:pt x="361" y="4445"/>
                  </a:lnTo>
                  <a:lnTo>
                    <a:pt x="370" y="4450"/>
                  </a:lnTo>
                  <a:lnTo>
                    <a:pt x="380" y="4453"/>
                  </a:lnTo>
                  <a:lnTo>
                    <a:pt x="387" y="4455"/>
                  </a:lnTo>
                  <a:lnTo>
                    <a:pt x="396" y="4455"/>
                  </a:lnTo>
                  <a:lnTo>
                    <a:pt x="405" y="4455"/>
                  </a:lnTo>
                  <a:lnTo>
                    <a:pt x="416" y="4454"/>
                  </a:lnTo>
                  <a:lnTo>
                    <a:pt x="427" y="4451"/>
                  </a:lnTo>
                  <a:lnTo>
                    <a:pt x="447" y="4440"/>
                  </a:lnTo>
                  <a:lnTo>
                    <a:pt x="461" y="4431"/>
                  </a:lnTo>
                  <a:lnTo>
                    <a:pt x="464" y="4433"/>
                  </a:lnTo>
                  <a:lnTo>
                    <a:pt x="468" y="4438"/>
                  </a:lnTo>
                  <a:lnTo>
                    <a:pt x="473" y="4445"/>
                  </a:lnTo>
                  <a:lnTo>
                    <a:pt x="478" y="4454"/>
                  </a:lnTo>
                  <a:lnTo>
                    <a:pt x="488" y="4472"/>
                  </a:lnTo>
                  <a:lnTo>
                    <a:pt x="495" y="4484"/>
                  </a:lnTo>
                  <a:lnTo>
                    <a:pt x="496" y="4489"/>
                  </a:lnTo>
                  <a:lnTo>
                    <a:pt x="497" y="4494"/>
                  </a:lnTo>
                  <a:lnTo>
                    <a:pt x="497" y="4501"/>
                  </a:lnTo>
                  <a:lnTo>
                    <a:pt x="496" y="4506"/>
                  </a:lnTo>
                  <a:lnTo>
                    <a:pt x="495" y="4517"/>
                  </a:lnTo>
                  <a:lnTo>
                    <a:pt x="492" y="4529"/>
                  </a:lnTo>
                  <a:lnTo>
                    <a:pt x="492" y="4534"/>
                  </a:lnTo>
                  <a:lnTo>
                    <a:pt x="492" y="4539"/>
                  </a:lnTo>
                  <a:lnTo>
                    <a:pt x="492" y="4542"/>
                  </a:lnTo>
                  <a:lnTo>
                    <a:pt x="494" y="4546"/>
                  </a:lnTo>
                  <a:lnTo>
                    <a:pt x="497" y="4547"/>
                  </a:lnTo>
                  <a:lnTo>
                    <a:pt x="501" y="4549"/>
                  </a:lnTo>
                  <a:lnTo>
                    <a:pt x="506" y="4549"/>
                  </a:lnTo>
                  <a:lnTo>
                    <a:pt x="514" y="4547"/>
                  </a:lnTo>
                  <a:lnTo>
                    <a:pt x="561" y="4533"/>
                  </a:lnTo>
                  <a:lnTo>
                    <a:pt x="561" y="4532"/>
                  </a:lnTo>
                  <a:lnTo>
                    <a:pt x="560" y="4528"/>
                  </a:lnTo>
                  <a:lnTo>
                    <a:pt x="556" y="4521"/>
                  </a:lnTo>
                  <a:lnTo>
                    <a:pt x="551" y="4515"/>
                  </a:lnTo>
                  <a:lnTo>
                    <a:pt x="540" y="4503"/>
                  </a:lnTo>
                  <a:lnTo>
                    <a:pt x="535" y="4494"/>
                  </a:lnTo>
                  <a:lnTo>
                    <a:pt x="534" y="4492"/>
                  </a:lnTo>
                  <a:lnTo>
                    <a:pt x="534" y="4489"/>
                  </a:lnTo>
                  <a:lnTo>
                    <a:pt x="534" y="4486"/>
                  </a:lnTo>
                  <a:lnTo>
                    <a:pt x="535" y="4484"/>
                  </a:lnTo>
                  <a:lnTo>
                    <a:pt x="540" y="4480"/>
                  </a:lnTo>
                  <a:lnTo>
                    <a:pt x="547" y="4476"/>
                  </a:lnTo>
                  <a:lnTo>
                    <a:pt x="554" y="4472"/>
                  </a:lnTo>
                  <a:lnTo>
                    <a:pt x="565" y="4470"/>
                  </a:lnTo>
                  <a:lnTo>
                    <a:pt x="575" y="4467"/>
                  </a:lnTo>
                  <a:lnTo>
                    <a:pt x="587" y="4464"/>
                  </a:lnTo>
                  <a:lnTo>
                    <a:pt x="610" y="4462"/>
                  </a:lnTo>
                  <a:lnTo>
                    <a:pt x="633" y="4460"/>
                  </a:lnTo>
                  <a:lnTo>
                    <a:pt x="653" y="4459"/>
                  </a:lnTo>
                  <a:lnTo>
                    <a:pt x="666" y="4460"/>
                  </a:lnTo>
                  <a:lnTo>
                    <a:pt x="676" y="4460"/>
                  </a:lnTo>
                  <a:lnTo>
                    <a:pt x="687" y="4458"/>
                  </a:lnTo>
                  <a:lnTo>
                    <a:pt x="698" y="4454"/>
                  </a:lnTo>
                  <a:lnTo>
                    <a:pt x="711" y="4448"/>
                  </a:lnTo>
                  <a:lnTo>
                    <a:pt x="722" y="4441"/>
                  </a:lnTo>
                  <a:lnTo>
                    <a:pt x="733" y="4433"/>
                  </a:lnTo>
                  <a:lnTo>
                    <a:pt x="742" y="4425"/>
                  </a:lnTo>
                  <a:lnTo>
                    <a:pt x="750" y="4419"/>
                  </a:lnTo>
                  <a:lnTo>
                    <a:pt x="750" y="4418"/>
                  </a:lnTo>
                  <a:lnTo>
                    <a:pt x="749" y="4416"/>
                  </a:lnTo>
                  <a:lnTo>
                    <a:pt x="747" y="4414"/>
                  </a:lnTo>
                  <a:lnTo>
                    <a:pt x="744" y="4413"/>
                  </a:lnTo>
                  <a:lnTo>
                    <a:pt x="733" y="4407"/>
                  </a:lnTo>
                  <a:lnTo>
                    <a:pt x="722" y="4403"/>
                  </a:lnTo>
                  <a:lnTo>
                    <a:pt x="709" y="4398"/>
                  </a:lnTo>
                  <a:lnTo>
                    <a:pt x="697" y="4393"/>
                  </a:lnTo>
                  <a:lnTo>
                    <a:pt x="692" y="4389"/>
                  </a:lnTo>
                  <a:lnTo>
                    <a:pt x="688" y="4387"/>
                  </a:lnTo>
                  <a:lnTo>
                    <a:pt x="684" y="4383"/>
                  </a:lnTo>
                  <a:lnTo>
                    <a:pt x="683" y="4379"/>
                  </a:lnTo>
                  <a:lnTo>
                    <a:pt x="680" y="4366"/>
                  </a:lnTo>
                  <a:lnTo>
                    <a:pt x="680" y="4354"/>
                  </a:lnTo>
                  <a:lnTo>
                    <a:pt x="681" y="4344"/>
                  </a:lnTo>
                  <a:lnTo>
                    <a:pt x="685" y="4334"/>
                  </a:lnTo>
                  <a:lnTo>
                    <a:pt x="688" y="4324"/>
                  </a:lnTo>
                  <a:lnTo>
                    <a:pt x="692" y="4315"/>
                  </a:lnTo>
                  <a:lnTo>
                    <a:pt x="694" y="4304"/>
                  </a:lnTo>
                  <a:lnTo>
                    <a:pt x="696" y="4292"/>
                  </a:lnTo>
                  <a:lnTo>
                    <a:pt x="666" y="4295"/>
                  </a:lnTo>
                  <a:lnTo>
                    <a:pt x="645" y="4296"/>
                  </a:lnTo>
                  <a:lnTo>
                    <a:pt x="641" y="4297"/>
                  </a:lnTo>
                  <a:lnTo>
                    <a:pt x="639" y="4299"/>
                  </a:lnTo>
                  <a:lnTo>
                    <a:pt x="636" y="4301"/>
                  </a:lnTo>
                  <a:lnTo>
                    <a:pt x="633" y="4305"/>
                  </a:lnTo>
                  <a:lnTo>
                    <a:pt x="632" y="4310"/>
                  </a:lnTo>
                  <a:lnTo>
                    <a:pt x="631" y="4317"/>
                  </a:lnTo>
                  <a:lnTo>
                    <a:pt x="630" y="4324"/>
                  </a:lnTo>
                  <a:lnTo>
                    <a:pt x="630" y="4334"/>
                  </a:lnTo>
                  <a:lnTo>
                    <a:pt x="630" y="4332"/>
                  </a:lnTo>
                  <a:lnTo>
                    <a:pt x="630" y="4330"/>
                  </a:lnTo>
                  <a:lnTo>
                    <a:pt x="633" y="4358"/>
                  </a:lnTo>
                  <a:lnTo>
                    <a:pt x="639" y="4383"/>
                  </a:lnTo>
                  <a:lnTo>
                    <a:pt x="640" y="4393"/>
                  </a:lnTo>
                  <a:lnTo>
                    <a:pt x="641" y="4403"/>
                  </a:lnTo>
                  <a:lnTo>
                    <a:pt x="641" y="4411"/>
                  </a:lnTo>
                  <a:lnTo>
                    <a:pt x="640" y="4419"/>
                  </a:lnTo>
                  <a:lnTo>
                    <a:pt x="637" y="4425"/>
                  </a:lnTo>
                  <a:lnTo>
                    <a:pt x="633" y="4431"/>
                  </a:lnTo>
                  <a:lnTo>
                    <a:pt x="627" y="4435"/>
                  </a:lnTo>
                  <a:lnTo>
                    <a:pt x="618" y="4437"/>
                  </a:lnTo>
                  <a:lnTo>
                    <a:pt x="608" y="4440"/>
                  </a:lnTo>
                  <a:lnTo>
                    <a:pt x="593" y="4440"/>
                  </a:lnTo>
                  <a:lnTo>
                    <a:pt x="576" y="4440"/>
                  </a:lnTo>
                  <a:lnTo>
                    <a:pt x="557" y="4438"/>
                  </a:lnTo>
                  <a:lnTo>
                    <a:pt x="553" y="4437"/>
                  </a:lnTo>
                  <a:lnTo>
                    <a:pt x="552" y="4436"/>
                  </a:lnTo>
                  <a:lnTo>
                    <a:pt x="549" y="4433"/>
                  </a:lnTo>
                  <a:lnTo>
                    <a:pt x="549" y="4431"/>
                  </a:lnTo>
                  <a:lnTo>
                    <a:pt x="549" y="4424"/>
                  </a:lnTo>
                  <a:lnTo>
                    <a:pt x="551" y="4416"/>
                  </a:lnTo>
                  <a:lnTo>
                    <a:pt x="554" y="4401"/>
                  </a:lnTo>
                  <a:lnTo>
                    <a:pt x="557" y="4391"/>
                  </a:lnTo>
                  <a:lnTo>
                    <a:pt x="556" y="4387"/>
                  </a:lnTo>
                  <a:lnTo>
                    <a:pt x="553" y="4384"/>
                  </a:lnTo>
                  <a:lnTo>
                    <a:pt x="549" y="4384"/>
                  </a:lnTo>
                  <a:lnTo>
                    <a:pt x="545" y="4385"/>
                  </a:lnTo>
                  <a:lnTo>
                    <a:pt x="535" y="4389"/>
                  </a:lnTo>
                  <a:lnTo>
                    <a:pt x="525" y="4397"/>
                  </a:lnTo>
                  <a:lnTo>
                    <a:pt x="513" y="4403"/>
                  </a:lnTo>
                  <a:lnTo>
                    <a:pt x="503" y="4410"/>
                  </a:lnTo>
                  <a:lnTo>
                    <a:pt x="497" y="4413"/>
                  </a:lnTo>
                  <a:lnTo>
                    <a:pt x="492" y="4413"/>
                  </a:lnTo>
                  <a:lnTo>
                    <a:pt x="488" y="4413"/>
                  </a:lnTo>
                  <a:lnTo>
                    <a:pt x="486" y="4411"/>
                  </a:lnTo>
                  <a:lnTo>
                    <a:pt x="481" y="4405"/>
                  </a:lnTo>
                  <a:lnTo>
                    <a:pt x="477" y="4398"/>
                  </a:lnTo>
                  <a:lnTo>
                    <a:pt x="474" y="4393"/>
                  </a:lnTo>
                  <a:lnTo>
                    <a:pt x="474" y="4387"/>
                  </a:lnTo>
                  <a:lnTo>
                    <a:pt x="474" y="4374"/>
                  </a:lnTo>
                  <a:lnTo>
                    <a:pt x="478" y="4361"/>
                  </a:lnTo>
                  <a:lnTo>
                    <a:pt x="483" y="4349"/>
                  </a:lnTo>
                  <a:lnTo>
                    <a:pt x="486" y="4337"/>
                  </a:lnTo>
                  <a:lnTo>
                    <a:pt x="487" y="4334"/>
                  </a:lnTo>
                  <a:lnTo>
                    <a:pt x="487" y="4328"/>
                  </a:lnTo>
                  <a:lnTo>
                    <a:pt x="486" y="4324"/>
                  </a:lnTo>
                  <a:lnTo>
                    <a:pt x="484" y="4322"/>
                  </a:lnTo>
                  <a:lnTo>
                    <a:pt x="481" y="4321"/>
                  </a:lnTo>
                  <a:lnTo>
                    <a:pt x="475" y="4323"/>
                  </a:lnTo>
                  <a:lnTo>
                    <a:pt x="468" y="4328"/>
                  </a:lnTo>
                  <a:lnTo>
                    <a:pt x="460" y="4334"/>
                  </a:lnTo>
                  <a:lnTo>
                    <a:pt x="444" y="4345"/>
                  </a:lnTo>
                  <a:lnTo>
                    <a:pt x="437" y="4354"/>
                  </a:lnTo>
                  <a:lnTo>
                    <a:pt x="430" y="4362"/>
                  </a:lnTo>
                  <a:lnTo>
                    <a:pt x="426" y="4371"/>
                  </a:lnTo>
                  <a:lnTo>
                    <a:pt x="422" y="4381"/>
                  </a:lnTo>
                  <a:lnTo>
                    <a:pt x="420" y="4391"/>
                  </a:lnTo>
                  <a:lnTo>
                    <a:pt x="416" y="4398"/>
                  </a:lnTo>
                  <a:lnTo>
                    <a:pt x="409" y="4405"/>
                  </a:lnTo>
                  <a:lnTo>
                    <a:pt x="407" y="4406"/>
                  </a:lnTo>
                  <a:lnTo>
                    <a:pt x="403" y="4409"/>
                  </a:lnTo>
                  <a:lnTo>
                    <a:pt x="398" y="4410"/>
                  </a:lnTo>
                  <a:lnTo>
                    <a:pt x="392" y="4410"/>
                  </a:lnTo>
                  <a:lnTo>
                    <a:pt x="381" y="4409"/>
                  </a:lnTo>
                  <a:lnTo>
                    <a:pt x="370" y="4406"/>
                  </a:lnTo>
                  <a:lnTo>
                    <a:pt x="360" y="4401"/>
                  </a:lnTo>
                  <a:lnTo>
                    <a:pt x="350" y="4396"/>
                  </a:lnTo>
                  <a:lnTo>
                    <a:pt x="339" y="4389"/>
                  </a:lnTo>
                  <a:lnTo>
                    <a:pt x="328" y="4384"/>
                  </a:lnTo>
                  <a:lnTo>
                    <a:pt x="317" y="4379"/>
                  </a:lnTo>
                  <a:lnTo>
                    <a:pt x="306" y="4375"/>
                  </a:lnTo>
                  <a:lnTo>
                    <a:pt x="277" y="4371"/>
                  </a:lnTo>
                  <a:lnTo>
                    <a:pt x="236" y="4366"/>
                  </a:lnTo>
                  <a:lnTo>
                    <a:pt x="215" y="4363"/>
                  </a:lnTo>
                  <a:lnTo>
                    <a:pt x="197" y="4358"/>
                  </a:lnTo>
                  <a:lnTo>
                    <a:pt x="189" y="4354"/>
                  </a:lnTo>
                  <a:lnTo>
                    <a:pt x="184" y="4352"/>
                  </a:lnTo>
                  <a:lnTo>
                    <a:pt x="179" y="4348"/>
                  </a:lnTo>
                  <a:lnTo>
                    <a:pt x="177" y="4343"/>
                  </a:lnTo>
                  <a:lnTo>
                    <a:pt x="175" y="4334"/>
                  </a:lnTo>
                  <a:lnTo>
                    <a:pt x="174" y="4322"/>
                  </a:lnTo>
                  <a:lnTo>
                    <a:pt x="172" y="4309"/>
                  </a:lnTo>
                  <a:lnTo>
                    <a:pt x="172" y="4295"/>
                  </a:lnTo>
                  <a:lnTo>
                    <a:pt x="174" y="4280"/>
                  </a:lnTo>
                  <a:lnTo>
                    <a:pt x="176" y="4269"/>
                  </a:lnTo>
                  <a:lnTo>
                    <a:pt x="177" y="4264"/>
                  </a:lnTo>
                  <a:lnTo>
                    <a:pt x="180" y="4258"/>
                  </a:lnTo>
                  <a:lnTo>
                    <a:pt x="183" y="4256"/>
                  </a:lnTo>
                  <a:lnTo>
                    <a:pt x="186" y="4253"/>
                  </a:lnTo>
                  <a:lnTo>
                    <a:pt x="186" y="4251"/>
                  </a:lnTo>
                  <a:lnTo>
                    <a:pt x="179" y="4248"/>
                  </a:lnTo>
                  <a:lnTo>
                    <a:pt x="175" y="4244"/>
                  </a:lnTo>
                  <a:lnTo>
                    <a:pt x="171" y="4242"/>
                  </a:lnTo>
                  <a:lnTo>
                    <a:pt x="170" y="4239"/>
                  </a:lnTo>
                  <a:lnTo>
                    <a:pt x="170" y="4236"/>
                  </a:lnTo>
                  <a:lnTo>
                    <a:pt x="170" y="4234"/>
                  </a:lnTo>
                  <a:lnTo>
                    <a:pt x="172" y="4231"/>
                  </a:lnTo>
                  <a:lnTo>
                    <a:pt x="175" y="4229"/>
                  </a:lnTo>
                  <a:lnTo>
                    <a:pt x="184" y="4225"/>
                  </a:lnTo>
                  <a:lnTo>
                    <a:pt x="194" y="4222"/>
                  </a:lnTo>
                  <a:lnTo>
                    <a:pt x="199" y="4222"/>
                  </a:lnTo>
                  <a:lnTo>
                    <a:pt x="206" y="4223"/>
                  </a:lnTo>
                  <a:lnTo>
                    <a:pt x="212" y="4225"/>
                  </a:lnTo>
                  <a:lnTo>
                    <a:pt x="219" y="4226"/>
                  </a:lnTo>
                  <a:lnTo>
                    <a:pt x="229" y="4230"/>
                  </a:lnTo>
                  <a:lnTo>
                    <a:pt x="241" y="4232"/>
                  </a:lnTo>
                  <a:lnTo>
                    <a:pt x="254" y="4235"/>
                  </a:lnTo>
                  <a:lnTo>
                    <a:pt x="263" y="4235"/>
                  </a:lnTo>
                  <a:lnTo>
                    <a:pt x="267" y="4234"/>
                  </a:lnTo>
                  <a:lnTo>
                    <a:pt x="271" y="4232"/>
                  </a:lnTo>
                  <a:lnTo>
                    <a:pt x="272" y="4230"/>
                  </a:lnTo>
                  <a:lnTo>
                    <a:pt x="273" y="4226"/>
                  </a:lnTo>
                  <a:lnTo>
                    <a:pt x="272" y="4222"/>
                  </a:lnTo>
                  <a:lnTo>
                    <a:pt x="269" y="4218"/>
                  </a:lnTo>
                  <a:lnTo>
                    <a:pt x="264" y="4212"/>
                  </a:lnTo>
                  <a:lnTo>
                    <a:pt x="258" y="4204"/>
                  </a:lnTo>
                  <a:lnTo>
                    <a:pt x="253" y="4199"/>
                  </a:lnTo>
                  <a:lnTo>
                    <a:pt x="250" y="4194"/>
                  </a:lnTo>
                  <a:lnTo>
                    <a:pt x="247" y="4188"/>
                  </a:lnTo>
                  <a:lnTo>
                    <a:pt x="245" y="4183"/>
                  </a:lnTo>
                  <a:lnTo>
                    <a:pt x="241" y="4173"/>
                  </a:lnTo>
                  <a:lnTo>
                    <a:pt x="234" y="4163"/>
                  </a:lnTo>
                  <a:lnTo>
                    <a:pt x="216" y="4150"/>
                  </a:lnTo>
                  <a:lnTo>
                    <a:pt x="190" y="4133"/>
                  </a:lnTo>
                  <a:lnTo>
                    <a:pt x="179" y="4122"/>
                  </a:lnTo>
                  <a:lnTo>
                    <a:pt x="171" y="4115"/>
                  </a:lnTo>
                  <a:lnTo>
                    <a:pt x="170" y="4111"/>
                  </a:lnTo>
                  <a:lnTo>
                    <a:pt x="170" y="4107"/>
                  </a:lnTo>
                  <a:lnTo>
                    <a:pt x="172" y="4103"/>
                  </a:lnTo>
                  <a:lnTo>
                    <a:pt x="177" y="4100"/>
                  </a:lnTo>
                  <a:lnTo>
                    <a:pt x="190" y="4098"/>
                  </a:lnTo>
                  <a:lnTo>
                    <a:pt x="206" y="4095"/>
                  </a:lnTo>
                  <a:lnTo>
                    <a:pt x="214" y="4093"/>
                  </a:lnTo>
                  <a:lnTo>
                    <a:pt x="220" y="4090"/>
                  </a:lnTo>
                  <a:lnTo>
                    <a:pt x="227" y="4087"/>
                  </a:lnTo>
                  <a:lnTo>
                    <a:pt x="231" y="4082"/>
                  </a:lnTo>
                  <a:lnTo>
                    <a:pt x="238" y="4072"/>
                  </a:lnTo>
                  <a:lnTo>
                    <a:pt x="245" y="4063"/>
                  </a:lnTo>
                  <a:lnTo>
                    <a:pt x="251" y="4055"/>
                  </a:lnTo>
                  <a:lnTo>
                    <a:pt x="256" y="4050"/>
                  </a:lnTo>
                  <a:lnTo>
                    <a:pt x="263" y="4047"/>
                  </a:lnTo>
                  <a:lnTo>
                    <a:pt x="268" y="4046"/>
                  </a:lnTo>
                  <a:lnTo>
                    <a:pt x="273" y="4046"/>
                  </a:lnTo>
                  <a:lnTo>
                    <a:pt x="278" y="4047"/>
                  </a:lnTo>
                  <a:lnTo>
                    <a:pt x="302" y="4064"/>
                  </a:lnTo>
                  <a:lnTo>
                    <a:pt x="337" y="4090"/>
                  </a:lnTo>
                  <a:lnTo>
                    <a:pt x="346" y="4095"/>
                  </a:lnTo>
                  <a:lnTo>
                    <a:pt x="356" y="4100"/>
                  </a:lnTo>
                  <a:lnTo>
                    <a:pt x="369" y="4104"/>
                  </a:lnTo>
                  <a:lnTo>
                    <a:pt x="383" y="4108"/>
                  </a:lnTo>
                  <a:lnTo>
                    <a:pt x="413" y="4115"/>
                  </a:lnTo>
                  <a:lnTo>
                    <a:pt x="446" y="4117"/>
                  </a:lnTo>
                  <a:lnTo>
                    <a:pt x="462" y="4118"/>
                  </a:lnTo>
                  <a:lnTo>
                    <a:pt x="478" y="4118"/>
                  </a:lnTo>
                  <a:lnTo>
                    <a:pt x="495" y="4118"/>
                  </a:lnTo>
                  <a:lnTo>
                    <a:pt x="509" y="4117"/>
                  </a:lnTo>
                  <a:lnTo>
                    <a:pt x="523" y="4116"/>
                  </a:lnTo>
                  <a:lnTo>
                    <a:pt x="535" y="4112"/>
                  </a:lnTo>
                  <a:lnTo>
                    <a:pt x="547" y="4109"/>
                  </a:lnTo>
                  <a:lnTo>
                    <a:pt x="556" y="4104"/>
                  </a:lnTo>
                  <a:lnTo>
                    <a:pt x="558" y="4103"/>
                  </a:lnTo>
                  <a:lnTo>
                    <a:pt x="558" y="4100"/>
                  </a:lnTo>
                  <a:lnTo>
                    <a:pt x="556" y="4099"/>
                  </a:lnTo>
                  <a:lnTo>
                    <a:pt x="553" y="4098"/>
                  </a:lnTo>
                  <a:lnTo>
                    <a:pt x="543" y="4096"/>
                  </a:lnTo>
                  <a:lnTo>
                    <a:pt x="530" y="4094"/>
                  </a:lnTo>
                  <a:lnTo>
                    <a:pt x="501" y="4093"/>
                  </a:lnTo>
                  <a:lnTo>
                    <a:pt x="483" y="4091"/>
                  </a:lnTo>
                  <a:lnTo>
                    <a:pt x="453" y="4087"/>
                  </a:lnTo>
                  <a:lnTo>
                    <a:pt x="420" y="4080"/>
                  </a:lnTo>
                  <a:lnTo>
                    <a:pt x="404" y="4074"/>
                  </a:lnTo>
                  <a:lnTo>
                    <a:pt x="390" y="4068"/>
                  </a:lnTo>
                  <a:lnTo>
                    <a:pt x="383" y="4064"/>
                  </a:lnTo>
                  <a:lnTo>
                    <a:pt x="377" y="4060"/>
                  </a:lnTo>
                  <a:lnTo>
                    <a:pt x="372" y="4055"/>
                  </a:lnTo>
                  <a:lnTo>
                    <a:pt x="368" y="4050"/>
                  </a:lnTo>
                  <a:lnTo>
                    <a:pt x="363" y="4043"/>
                  </a:lnTo>
                  <a:lnTo>
                    <a:pt x="356" y="4038"/>
                  </a:lnTo>
                  <a:lnTo>
                    <a:pt x="348" y="4034"/>
                  </a:lnTo>
                  <a:lnTo>
                    <a:pt x="338" y="4032"/>
                  </a:lnTo>
                  <a:lnTo>
                    <a:pt x="317" y="4027"/>
                  </a:lnTo>
                  <a:lnTo>
                    <a:pt x="295" y="4025"/>
                  </a:lnTo>
                  <a:lnTo>
                    <a:pt x="275" y="4023"/>
                  </a:lnTo>
                  <a:lnTo>
                    <a:pt x="255" y="4019"/>
                  </a:lnTo>
                  <a:lnTo>
                    <a:pt x="247" y="4016"/>
                  </a:lnTo>
                  <a:lnTo>
                    <a:pt x="240" y="4014"/>
                  </a:lnTo>
                  <a:lnTo>
                    <a:pt x="234" y="4010"/>
                  </a:lnTo>
                  <a:lnTo>
                    <a:pt x="232" y="4004"/>
                  </a:lnTo>
                  <a:lnTo>
                    <a:pt x="231" y="3997"/>
                  </a:lnTo>
                  <a:lnTo>
                    <a:pt x="232" y="3990"/>
                  </a:lnTo>
                  <a:lnTo>
                    <a:pt x="234" y="3982"/>
                  </a:lnTo>
                  <a:lnTo>
                    <a:pt x="237" y="3973"/>
                  </a:lnTo>
                  <a:lnTo>
                    <a:pt x="241" y="3964"/>
                  </a:lnTo>
                  <a:lnTo>
                    <a:pt x="245" y="3957"/>
                  </a:lnTo>
                  <a:lnTo>
                    <a:pt x="246" y="3947"/>
                  </a:lnTo>
                  <a:lnTo>
                    <a:pt x="246" y="3940"/>
                  </a:lnTo>
                  <a:lnTo>
                    <a:pt x="245" y="3923"/>
                  </a:lnTo>
                  <a:lnTo>
                    <a:pt x="245" y="3911"/>
                  </a:lnTo>
                  <a:lnTo>
                    <a:pt x="246" y="3910"/>
                  </a:lnTo>
                  <a:lnTo>
                    <a:pt x="247" y="3910"/>
                  </a:lnTo>
                  <a:lnTo>
                    <a:pt x="247" y="3910"/>
                  </a:lnTo>
                  <a:lnTo>
                    <a:pt x="249" y="3911"/>
                  </a:lnTo>
                  <a:lnTo>
                    <a:pt x="253" y="3918"/>
                  </a:lnTo>
                  <a:lnTo>
                    <a:pt x="258" y="3928"/>
                  </a:lnTo>
                  <a:lnTo>
                    <a:pt x="260" y="3945"/>
                  </a:lnTo>
                  <a:lnTo>
                    <a:pt x="262" y="3963"/>
                  </a:lnTo>
                  <a:lnTo>
                    <a:pt x="263" y="3967"/>
                  </a:lnTo>
                  <a:lnTo>
                    <a:pt x="265" y="3970"/>
                  </a:lnTo>
                  <a:lnTo>
                    <a:pt x="268" y="3972"/>
                  </a:lnTo>
                  <a:lnTo>
                    <a:pt x="271" y="3973"/>
                  </a:lnTo>
                  <a:lnTo>
                    <a:pt x="275" y="3975"/>
                  </a:lnTo>
                  <a:lnTo>
                    <a:pt x="278" y="3975"/>
                  </a:lnTo>
                  <a:lnTo>
                    <a:pt x="282" y="3975"/>
                  </a:lnTo>
                  <a:lnTo>
                    <a:pt x="286" y="3973"/>
                  </a:lnTo>
                  <a:lnTo>
                    <a:pt x="290" y="3972"/>
                  </a:lnTo>
                  <a:lnTo>
                    <a:pt x="293" y="3970"/>
                  </a:lnTo>
                  <a:lnTo>
                    <a:pt x="295" y="3967"/>
                  </a:lnTo>
                  <a:lnTo>
                    <a:pt x="297" y="3963"/>
                  </a:lnTo>
                  <a:lnTo>
                    <a:pt x="298" y="3959"/>
                  </a:lnTo>
                  <a:lnTo>
                    <a:pt x="298" y="3954"/>
                  </a:lnTo>
                  <a:lnTo>
                    <a:pt x="297" y="3947"/>
                  </a:lnTo>
                  <a:lnTo>
                    <a:pt x="294" y="3941"/>
                  </a:lnTo>
                  <a:lnTo>
                    <a:pt x="290" y="3935"/>
                  </a:lnTo>
                  <a:lnTo>
                    <a:pt x="289" y="3929"/>
                  </a:lnTo>
                  <a:lnTo>
                    <a:pt x="289" y="3927"/>
                  </a:lnTo>
                  <a:lnTo>
                    <a:pt x="289" y="3924"/>
                  </a:lnTo>
                  <a:lnTo>
                    <a:pt x="290" y="3923"/>
                  </a:lnTo>
                  <a:lnTo>
                    <a:pt x="293" y="3922"/>
                  </a:lnTo>
                  <a:lnTo>
                    <a:pt x="295" y="3923"/>
                  </a:lnTo>
                  <a:lnTo>
                    <a:pt x="299" y="3923"/>
                  </a:lnTo>
                  <a:lnTo>
                    <a:pt x="308" y="3925"/>
                  </a:lnTo>
                  <a:lnTo>
                    <a:pt x="317" y="3929"/>
                  </a:lnTo>
                  <a:lnTo>
                    <a:pt x="328" y="3932"/>
                  </a:lnTo>
                  <a:lnTo>
                    <a:pt x="337" y="3933"/>
                  </a:lnTo>
                  <a:lnTo>
                    <a:pt x="355" y="3929"/>
                  </a:lnTo>
                  <a:lnTo>
                    <a:pt x="377" y="3927"/>
                  </a:lnTo>
                  <a:lnTo>
                    <a:pt x="386" y="3925"/>
                  </a:lnTo>
                  <a:lnTo>
                    <a:pt x="394" y="3928"/>
                  </a:lnTo>
                  <a:lnTo>
                    <a:pt x="398" y="3929"/>
                  </a:lnTo>
                  <a:lnTo>
                    <a:pt x="400" y="3932"/>
                  </a:lnTo>
                  <a:lnTo>
                    <a:pt x="402" y="3936"/>
                  </a:lnTo>
                  <a:lnTo>
                    <a:pt x="403" y="3941"/>
                  </a:lnTo>
                  <a:lnTo>
                    <a:pt x="404" y="3957"/>
                  </a:lnTo>
                  <a:lnTo>
                    <a:pt x="404" y="3970"/>
                  </a:lnTo>
                  <a:lnTo>
                    <a:pt x="405" y="3980"/>
                  </a:lnTo>
                  <a:lnTo>
                    <a:pt x="408" y="3986"/>
                  </a:lnTo>
                  <a:lnTo>
                    <a:pt x="409" y="3989"/>
                  </a:lnTo>
                  <a:lnTo>
                    <a:pt x="412" y="3992"/>
                  </a:lnTo>
                  <a:lnTo>
                    <a:pt x="414" y="3993"/>
                  </a:lnTo>
                  <a:lnTo>
                    <a:pt x="418" y="3994"/>
                  </a:lnTo>
                  <a:lnTo>
                    <a:pt x="429" y="3995"/>
                  </a:lnTo>
                  <a:lnTo>
                    <a:pt x="444" y="3995"/>
                  </a:lnTo>
                  <a:lnTo>
                    <a:pt x="459" y="3997"/>
                  </a:lnTo>
                  <a:lnTo>
                    <a:pt x="465" y="3995"/>
                  </a:lnTo>
                  <a:lnTo>
                    <a:pt x="465" y="3990"/>
                  </a:lnTo>
                  <a:lnTo>
                    <a:pt x="461" y="3976"/>
                  </a:lnTo>
                  <a:lnTo>
                    <a:pt x="457" y="3967"/>
                  </a:lnTo>
                  <a:lnTo>
                    <a:pt x="449" y="3958"/>
                  </a:lnTo>
                  <a:lnTo>
                    <a:pt x="440" y="3946"/>
                  </a:lnTo>
                  <a:lnTo>
                    <a:pt x="431" y="3936"/>
                  </a:lnTo>
                  <a:lnTo>
                    <a:pt x="424" y="3924"/>
                  </a:lnTo>
                  <a:lnTo>
                    <a:pt x="418" y="3914"/>
                  </a:lnTo>
                  <a:lnTo>
                    <a:pt x="417" y="3910"/>
                  </a:lnTo>
                  <a:lnTo>
                    <a:pt x="417" y="3906"/>
                  </a:lnTo>
                  <a:lnTo>
                    <a:pt x="418" y="3902"/>
                  </a:lnTo>
                  <a:lnTo>
                    <a:pt x="420" y="3900"/>
                  </a:lnTo>
                  <a:lnTo>
                    <a:pt x="426" y="3896"/>
                  </a:lnTo>
                  <a:lnTo>
                    <a:pt x="437" y="3890"/>
                  </a:lnTo>
                  <a:lnTo>
                    <a:pt x="447" y="3884"/>
                  </a:lnTo>
                  <a:lnTo>
                    <a:pt x="460" y="3879"/>
                  </a:lnTo>
                  <a:lnTo>
                    <a:pt x="471" y="3875"/>
                  </a:lnTo>
                  <a:lnTo>
                    <a:pt x="483" y="3872"/>
                  </a:lnTo>
                  <a:lnTo>
                    <a:pt x="488" y="3872"/>
                  </a:lnTo>
                  <a:lnTo>
                    <a:pt x="492" y="3872"/>
                  </a:lnTo>
                  <a:lnTo>
                    <a:pt x="496" y="3874"/>
                  </a:lnTo>
                  <a:lnTo>
                    <a:pt x="497" y="3876"/>
                  </a:lnTo>
                  <a:lnTo>
                    <a:pt x="510" y="3903"/>
                  </a:lnTo>
                  <a:lnTo>
                    <a:pt x="523" y="3938"/>
                  </a:lnTo>
                  <a:lnTo>
                    <a:pt x="527" y="3947"/>
                  </a:lnTo>
                  <a:lnTo>
                    <a:pt x="531" y="3955"/>
                  </a:lnTo>
                  <a:lnTo>
                    <a:pt x="536" y="3963"/>
                  </a:lnTo>
                  <a:lnTo>
                    <a:pt x="540" y="3968"/>
                  </a:lnTo>
                  <a:lnTo>
                    <a:pt x="545" y="3973"/>
                  </a:lnTo>
                  <a:lnTo>
                    <a:pt x="551" y="3977"/>
                  </a:lnTo>
                  <a:lnTo>
                    <a:pt x="557" y="3979"/>
                  </a:lnTo>
                  <a:lnTo>
                    <a:pt x="563" y="3979"/>
                  </a:lnTo>
                  <a:lnTo>
                    <a:pt x="567" y="3977"/>
                  </a:lnTo>
                  <a:lnTo>
                    <a:pt x="570" y="3975"/>
                  </a:lnTo>
                  <a:lnTo>
                    <a:pt x="571" y="3972"/>
                  </a:lnTo>
                  <a:lnTo>
                    <a:pt x="573" y="3970"/>
                  </a:lnTo>
                  <a:lnTo>
                    <a:pt x="573" y="3963"/>
                  </a:lnTo>
                  <a:lnTo>
                    <a:pt x="570" y="3954"/>
                  </a:lnTo>
                  <a:lnTo>
                    <a:pt x="563" y="3937"/>
                  </a:lnTo>
                  <a:lnTo>
                    <a:pt x="557" y="3924"/>
                  </a:lnTo>
                  <a:lnTo>
                    <a:pt x="545" y="3903"/>
                  </a:lnTo>
                  <a:lnTo>
                    <a:pt x="535" y="3887"/>
                  </a:lnTo>
                  <a:lnTo>
                    <a:pt x="532" y="3883"/>
                  </a:lnTo>
                  <a:lnTo>
                    <a:pt x="532" y="3879"/>
                  </a:lnTo>
                  <a:lnTo>
                    <a:pt x="532" y="3876"/>
                  </a:lnTo>
                  <a:lnTo>
                    <a:pt x="535" y="3874"/>
                  </a:lnTo>
                  <a:lnTo>
                    <a:pt x="538" y="3871"/>
                  </a:lnTo>
                  <a:lnTo>
                    <a:pt x="541" y="3868"/>
                  </a:lnTo>
                  <a:lnTo>
                    <a:pt x="548" y="3866"/>
                  </a:lnTo>
                  <a:lnTo>
                    <a:pt x="556" y="3863"/>
                  </a:lnTo>
                  <a:lnTo>
                    <a:pt x="565" y="3862"/>
                  </a:lnTo>
                  <a:lnTo>
                    <a:pt x="574" y="3861"/>
                  </a:lnTo>
                  <a:lnTo>
                    <a:pt x="582" y="3861"/>
                  </a:lnTo>
                  <a:lnTo>
                    <a:pt x="589" y="3862"/>
                  </a:lnTo>
                  <a:lnTo>
                    <a:pt x="596" y="3863"/>
                  </a:lnTo>
                  <a:lnTo>
                    <a:pt x="601" y="3866"/>
                  </a:lnTo>
                  <a:lnTo>
                    <a:pt x="606" y="3870"/>
                  </a:lnTo>
                  <a:lnTo>
                    <a:pt x="611" y="3872"/>
                  </a:lnTo>
                  <a:lnTo>
                    <a:pt x="614" y="3878"/>
                  </a:lnTo>
                  <a:lnTo>
                    <a:pt x="618" y="3883"/>
                  </a:lnTo>
                  <a:lnTo>
                    <a:pt x="620" y="3888"/>
                  </a:lnTo>
                  <a:lnTo>
                    <a:pt x="623" y="3893"/>
                  </a:lnTo>
                  <a:lnTo>
                    <a:pt x="626" y="3905"/>
                  </a:lnTo>
                  <a:lnTo>
                    <a:pt x="628" y="3918"/>
                  </a:lnTo>
                  <a:lnTo>
                    <a:pt x="630" y="3945"/>
                  </a:lnTo>
                  <a:lnTo>
                    <a:pt x="631" y="3968"/>
                  </a:lnTo>
                  <a:lnTo>
                    <a:pt x="632" y="3979"/>
                  </a:lnTo>
                  <a:lnTo>
                    <a:pt x="633" y="3986"/>
                  </a:lnTo>
                  <a:lnTo>
                    <a:pt x="636" y="3989"/>
                  </a:lnTo>
                  <a:lnTo>
                    <a:pt x="637" y="3990"/>
                  </a:lnTo>
                  <a:lnTo>
                    <a:pt x="640" y="3992"/>
                  </a:lnTo>
                  <a:lnTo>
                    <a:pt x="642" y="3993"/>
                  </a:lnTo>
                  <a:lnTo>
                    <a:pt x="654" y="3994"/>
                  </a:lnTo>
                  <a:lnTo>
                    <a:pt x="663" y="3995"/>
                  </a:lnTo>
                  <a:lnTo>
                    <a:pt x="667" y="3995"/>
                  </a:lnTo>
                  <a:lnTo>
                    <a:pt x="668" y="3994"/>
                  </a:lnTo>
                  <a:lnTo>
                    <a:pt x="668" y="3990"/>
                  </a:lnTo>
                  <a:lnTo>
                    <a:pt x="667" y="3985"/>
                  </a:lnTo>
                  <a:lnTo>
                    <a:pt x="663" y="3973"/>
                  </a:lnTo>
                  <a:lnTo>
                    <a:pt x="661" y="3963"/>
                  </a:lnTo>
                  <a:lnTo>
                    <a:pt x="661" y="3954"/>
                  </a:lnTo>
                  <a:lnTo>
                    <a:pt x="662" y="3946"/>
                  </a:lnTo>
                  <a:lnTo>
                    <a:pt x="665" y="3941"/>
                  </a:lnTo>
                  <a:lnTo>
                    <a:pt x="667" y="3936"/>
                  </a:lnTo>
                  <a:lnTo>
                    <a:pt x="672" y="3933"/>
                  </a:lnTo>
                  <a:lnTo>
                    <a:pt x="677" y="3931"/>
                  </a:lnTo>
                  <a:lnTo>
                    <a:pt x="688" y="3927"/>
                  </a:lnTo>
                  <a:lnTo>
                    <a:pt x="698" y="3924"/>
                  </a:lnTo>
                  <a:lnTo>
                    <a:pt x="702" y="3923"/>
                  </a:lnTo>
                  <a:lnTo>
                    <a:pt x="706" y="3922"/>
                  </a:lnTo>
                  <a:lnTo>
                    <a:pt x="709" y="3920"/>
                  </a:lnTo>
                  <a:lnTo>
                    <a:pt x="709" y="3919"/>
                  </a:lnTo>
                  <a:lnTo>
                    <a:pt x="709" y="3916"/>
                  </a:lnTo>
                  <a:lnTo>
                    <a:pt x="707" y="3914"/>
                  </a:lnTo>
                  <a:lnTo>
                    <a:pt x="705" y="3911"/>
                  </a:lnTo>
                  <a:lnTo>
                    <a:pt x="701" y="3910"/>
                  </a:lnTo>
                  <a:lnTo>
                    <a:pt x="693" y="3906"/>
                  </a:lnTo>
                  <a:lnTo>
                    <a:pt x="683" y="3905"/>
                  </a:lnTo>
                  <a:lnTo>
                    <a:pt x="663" y="3900"/>
                  </a:lnTo>
                  <a:lnTo>
                    <a:pt x="649" y="3896"/>
                  </a:lnTo>
                  <a:lnTo>
                    <a:pt x="644" y="3890"/>
                  </a:lnTo>
                  <a:lnTo>
                    <a:pt x="641" y="3884"/>
                  </a:lnTo>
                  <a:lnTo>
                    <a:pt x="640" y="3876"/>
                  </a:lnTo>
                  <a:lnTo>
                    <a:pt x="640" y="3868"/>
                  </a:lnTo>
                  <a:lnTo>
                    <a:pt x="640" y="3862"/>
                  </a:lnTo>
                  <a:lnTo>
                    <a:pt x="639" y="3854"/>
                  </a:lnTo>
                  <a:lnTo>
                    <a:pt x="637" y="3849"/>
                  </a:lnTo>
                  <a:lnTo>
                    <a:pt x="635" y="3845"/>
                  </a:lnTo>
                  <a:lnTo>
                    <a:pt x="624" y="3839"/>
                  </a:lnTo>
                  <a:lnTo>
                    <a:pt x="613" y="3833"/>
                  </a:lnTo>
                  <a:lnTo>
                    <a:pt x="600" y="3831"/>
                  </a:lnTo>
                  <a:lnTo>
                    <a:pt x="587" y="3828"/>
                  </a:lnTo>
                  <a:lnTo>
                    <a:pt x="558" y="3827"/>
                  </a:lnTo>
                  <a:lnTo>
                    <a:pt x="532" y="3830"/>
                  </a:lnTo>
                  <a:lnTo>
                    <a:pt x="510" y="3830"/>
                  </a:lnTo>
                  <a:lnTo>
                    <a:pt x="478" y="3826"/>
                  </a:lnTo>
                  <a:lnTo>
                    <a:pt x="462" y="3823"/>
                  </a:lnTo>
                  <a:lnTo>
                    <a:pt x="449" y="3819"/>
                  </a:lnTo>
                  <a:lnTo>
                    <a:pt x="444" y="3815"/>
                  </a:lnTo>
                  <a:lnTo>
                    <a:pt x="442" y="3813"/>
                  </a:lnTo>
                  <a:lnTo>
                    <a:pt x="440" y="3810"/>
                  </a:lnTo>
                  <a:lnTo>
                    <a:pt x="442" y="3806"/>
                  </a:lnTo>
                  <a:lnTo>
                    <a:pt x="444" y="3801"/>
                  </a:lnTo>
                  <a:lnTo>
                    <a:pt x="448" y="3797"/>
                  </a:lnTo>
                  <a:lnTo>
                    <a:pt x="452" y="3793"/>
                  </a:lnTo>
                  <a:lnTo>
                    <a:pt x="456" y="3791"/>
                  </a:lnTo>
                  <a:lnTo>
                    <a:pt x="465" y="3787"/>
                  </a:lnTo>
                  <a:lnTo>
                    <a:pt x="475" y="3784"/>
                  </a:lnTo>
                  <a:lnTo>
                    <a:pt x="496" y="3782"/>
                  </a:lnTo>
                  <a:lnTo>
                    <a:pt x="516" y="3782"/>
                  </a:lnTo>
                  <a:lnTo>
                    <a:pt x="526" y="3782"/>
                  </a:lnTo>
                  <a:lnTo>
                    <a:pt x="532" y="3780"/>
                  </a:lnTo>
                  <a:lnTo>
                    <a:pt x="536" y="3778"/>
                  </a:lnTo>
                  <a:lnTo>
                    <a:pt x="536" y="3775"/>
                  </a:lnTo>
                  <a:lnTo>
                    <a:pt x="535" y="3771"/>
                  </a:lnTo>
                  <a:lnTo>
                    <a:pt x="531" y="3769"/>
                  </a:lnTo>
                  <a:lnTo>
                    <a:pt x="527" y="3765"/>
                  </a:lnTo>
                  <a:lnTo>
                    <a:pt x="521" y="3760"/>
                  </a:lnTo>
                  <a:lnTo>
                    <a:pt x="494" y="3745"/>
                  </a:lnTo>
                  <a:lnTo>
                    <a:pt x="479" y="3738"/>
                  </a:lnTo>
                  <a:lnTo>
                    <a:pt x="481" y="3732"/>
                  </a:lnTo>
                  <a:lnTo>
                    <a:pt x="483" y="3729"/>
                  </a:lnTo>
                  <a:lnTo>
                    <a:pt x="488" y="3727"/>
                  </a:lnTo>
                  <a:lnTo>
                    <a:pt x="494" y="3726"/>
                  </a:lnTo>
                  <a:lnTo>
                    <a:pt x="510" y="3726"/>
                  </a:lnTo>
                  <a:lnTo>
                    <a:pt x="528" y="3729"/>
                  </a:lnTo>
                  <a:lnTo>
                    <a:pt x="565" y="3736"/>
                  </a:lnTo>
                  <a:lnTo>
                    <a:pt x="588" y="3742"/>
                  </a:lnTo>
                  <a:lnTo>
                    <a:pt x="602" y="3743"/>
                  </a:lnTo>
                  <a:lnTo>
                    <a:pt x="619" y="3742"/>
                  </a:lnTo>
                  <a:lnTo>
                    <a:pt x="627" y="3740"/>
                  </a:lnTo>
                  <a:lnTo>
                    <a:pt x="635" y="3740"/>
                  </a:lnTo>
                  <a:lnTo>
                    <a:pt x="641" y="3742"/>
                  </a:lnTo>
                  <a:lnTo>
                    <a:pt x="646" y="3744"/>
                  </a:lnTo>
                  <a:lnTo>
                    <a:pt x="653" y="3748"/>
                  </a:lnTo>
                  <a:lnTo>
                    <a:pt x="658" y="3753"/>
                  </a:lnTo>
                  <a:lnTo>
                    <a:pt x="662" y="3760"/>
                  </a:lnTo>
                  <a:lnTo>
                    <a:pt x="667" y="3765"/>
                  </a:lnTo>
                  <a:lnTo>
                    <a:pt x="672" y="3770"/>
                  </a:lnTo>
                  <a:lnTo>
                    <a:pt x="677" y="3775"/>
                  </a:lnTo>
                  <a:lnTo>
                    <a:pt x="681" y="3776"/>
                  </a:lnTo>
                  <a:lnTo>
                    <a:pt x="684" y="3776"/>
                  </a:lnTo>
                  <a:lnTo>
                    <a:pt x="689" y="3776"/>
                  </a:lnTo>
                  <a:lnTo>
                    <a:pt x="693" y="3776"/>
                  </a:lnTo>
                  <a:lnTo>
                    <a:pt x="707" y="3773"/>
                  </a:lnTo>
                  <a:lnTo>
                    <a:pt x="722" y="3770"/>
                  </a:lnTo>
                  <a:lnTo>
                    <a:pt x="728" y="3771"/>
                  </a:lnTo>
                  <a:lnTo>
                    <a:pt x="734" y="3774"/>
                  </a:lnTo>
                  <a:lnTo>
                    <a:pt x="740" y="3778"/>
                  </a:lnTo>
                  <a:lnTo>
                    <a:pt x="745" y="3786"/>
                  </a:lnTo>
                  <a:lnTo>
                    <a:pt x="754" y="3800"/>
                  </a:lnTo>
                  <a:lnTo>
                    <a:pt x="764" y="3817"/>
                  </a:lnTo>
                  <a:lnTo>
                    <a:pt x="771" y="3823"/>
                  </a:lnTo>
                  <a:lnTo>
                    <a:pt x="777" y="3828"/>
                  </a:lnTo>
                  <a:lnTo>
                    <a:pt x="785" y="3832"/>
                  </a:lnTo>
                  <a:lnTo>
                    <a:pt x="794" y="3833"/>
                  </a:lnTo>
                  <a:lnTo>
                    <a:pt x="804" y="3832"/>
                  </a:lnTo>
                  <a:lnTo>
                    <a:pt x="819" y="3831"/>
                  </a:lnTo>
                  <a:lnTo>
                    <a:pt x="826" y="3830"/>
                  </a:lnTo>
                  <a:lnTo>
                    <a:pt x="832" y="3827"/>
                  </a:lnTo>
                  <a:lnTo>
                    <a:pt x="833" y="3826"/>
                  </a:lnTo>
                  <a:lnTo>
                    <a:pt x="834" y="3826"/>
                  </a:lnTo>
                  <a:lnTo>
                    <a:pt x="834" y="3824"/>
                  </a:lnTo>
                  <a:lnTo>
                    <a:pt x="834" y="3822"/>
                  </a:lnTo>
                  <a:lnTo>
                    <a:pt x="828" y="3818"/>
                  </a:lnTo>
                  <a:lnTo>
                    <a:pt x="821" y="3814"/>
                  </a:lnTo>
                  <a:lnTo>
                    <a:pt x="813" y="3810"/>
                  </a:lnTo>
                  <a:lnTo>
                    <a:pt x="806" y="3808"/>
                  </a:lnTo>
                  <a:lnTo>
                    <a:pt x="798" y="3804"/>
                  </a:lnTo>
                  <a:lnTo>
                    <a:pt x="790" y="3801"/>
                  </a:lnTo>
                  <a:lnTo>
                    <a:pt x="784" y="3797"/>
                  </a:lnTo>
                  <a:lnTo>
                    <a:pt x="779" y="3792"/>
                  </a:lnTo>
                  <a:lnTo>
                    <a:pt x="777" y="3789"/>
                  </a:lnTo>
                  <a:lnTo>
                    <a:pt x="777" y="3787"/>
                  </a:lnTo>
                  <a:lnTo>
                    <a:pt x="777" y="3784"/>
                  </a:lnTo>
                  <a:lnTo>
                    <a:pt x="779" y="3783"/>
                  </a:lnTo>
                  <a:lnTo>
                    <a:pt x="784" y="3778"/>
                  </a:lnTo>
                  <a:lnTo>
                    <a:pt x="789" y="3774"/>
                  </a:lnTo>
                  <a:lnTo>
                    <a:pt x="803" y="3767"/>
                  </a:lnTo>
                  <a:lnTo>
                    <a:pt x="813" y="3761"/>
                  </a:lnTo>
                  <a:lnTo>
                    <a:pt x="817" y="3758"/>
                  </a:lnTo>
                  <a:lnTo>
                    <a:pt x="821" y="3757"/>
                  </a:lnTo>
                  <a:lnTo>
                    <a:pt x="826" y="3756"/>
                  </a:lnTo>
                  <a:lnTo>
                    <a:pt x="833" y="3754"/>
                  </a:lnTo>
                  <a:lnTo>
                    <a:pt x="848" y="3754"/>
                  </a:lnTo>
                  <a:lnTo>
                    <a:pt x="864" y="3756"/>
                  </a:lnTo>
                  <a:lnTo>
                    <a:pt x="898" y="3760"/>
                  </a:lnTo>
                  <a:lnTo>
                    <a:pt x="922" y="3762"/>
                  </a:lnTo>
                  <a:lnTo>
                    <a:pt x="911" y="3749"/>
                  </a:lnTo>
                  <a:lnTo>
                    <a:pt x="903" y="3740"/>
                  </a:lnTo>
                  <a:lnTo>
                    <a:pt x="899" y="3736"/>
                  </a:lnTo>
                  <a:lnTo>
                    <a:pt x="893" y="3732"/>
                  </a:lnTo>
                  <a:lnTo>
                    <a:pt x="882" y="3730"/>
                  </a:lnTo>
                  <a:lnTo>
                    <a:pt x="869" y="3729"/>
                  </a:lnTo>
                  <a:lnTo>
                    <a:pt x="847" y="3732"/>
                  </a:lnTo>
                  <a:lnTo>
                    <a:pt x="812" y="3739"/>
                  </a:lnTo>
                  <a:lnTo>
                    <a:pt x="804" y="3740"/>
                  </a:lnTo>
                  <a:lnTo>
                    <a:pt x="797" y="3740"/>
                  </a:lnTo>
                  <a:lnTo>
                    <a:pt x="791" y="3740"/>
                  </a:lnTo>
                  <a:lnTo>
                    <a:pt x="786" y="3738"/>
                  </a:lnTo>
                  <a:lnTo>
                    <a:pt x="785" y="3736"/>
                  </a:lnTo>
                  <a:lnTo>
                    <a:pt x="785" y="3735"/>
                  </a:lnTo>
                  <a:lnTo>
                    <a:pt x="784" y="3734"/>
                  </a:lnTo>
                  <a:lnTo>
                    <a:pt x="785" y="3731"/>
                  </a:lnTo>
                  <a:lnTo>
                    <a:pt x="788" y="3726"/>
                  </a:lnTo>
                  <a:lnTo>
                    <a:pt x="794" y="3719"/>
                  </a:lnTo>
                  <a:lnTo>
                    <a:pt x="806" y="3712"/>
                  </a:lnTo>
                  <a:lnTo>
                    <a:pt x="815" y="3703"/>
                  </a:lnTo>
                  <a:lnTo>
                    <a:pt x="813" y="3700"/>
                  </a:lnTo>
                  <a:lnTo>
                    <a:pt x="810" y="3697"/>
                  </a:lnTo>
                  <a:lnTo>
                    <a:pt x="803" y="3696"/>
                  </a:lnTo>
                  <a:lnTo>
                    <a:pt x="794" y="3695"/>
                  </a:lnTo>
                  <a:lnTo>
                    <a:pt x="773" y="3692"/>
                  </a:lnTo>
                  <a:lnTo>
                    <a:pt x="750" y="3690"/>
                  </a:lnTo>
                  <a:lnTo>
                    <a:pt x="727" y="3686"/>
                  </a:lnTo>
                  <a:lnTo>
                    <a:pt x="709" y="3681"/>
                  </a:lnTo>
                  <a:lnTo>
                    <a:pt x="701" y="3678"/>
                  </a:lnTo>
                  <a:lnTo>
                    <a:pt x="696" y="3674"/>
                  </a:lnTo>
                  <a:lnTo>
                    <a:pt x="694" y="3672"/>
                  </a:lnTo>
                  <a:lnTo>
                    <a:pt x="693" y="3669"/>
                  </a:lnTo>
                  <a:lnTo>
                    <a:pt x="693" y="3666"/>
                  </a:lnTo>
                  <a:lnTo>
                    <a:pt x="693" y="3664"/>
                  </a:lnTo>
                  <a:lnTo>
                    <a:pt x="696" y="3659"/>
                  </a:lnTo>
                  <a:lnTo>
                    <a:pt x="698" y="3655"/>
                  </a:lnTo>
                  <a:lnTo>
                    <a:pt x="701" y="3652"/>
                  </a:lnTo>
                  <a:lnTo>
                    <a:pt x="705" y="3650"/>
                  </a:lnTo>
                  <a:lnTo>
                    <a:pt x="714" y="3644"/>
                  </a:lnTo>
                  <a:lnTo>
                    <a:pt x="723" y="3640"/>
                  </a:lnTo>
                  <a:lnTo>
                    <a:pt x="729" y="3637"/>
                  </a:lnTo>
                  <a:lnTo>
                    <a:pt x="734" y="3633"/>
                  </a:lnTo>
                  <a:lnTo>
                    <a:pt x="736" y="3630"/>
                  </a:lnTo>
                  <a:lnTo>
                    <a:pt x="736" y="3628"/>
                  </a:lnTo>
                  <a:lnTo>
                    <a:pt x="736" y="3625"/>
                  </a:lnTo>
                  <a:lnTo>
                    <a:pt x="733" y="3621"/>
                  </a:lnTo>
                  <a:lnTo>
                    <a:pt x="718" y="3602"/>
                  </a:lnTo>
                  <a:lnTo>
                    <a:pt x="710" y="3590"/>
                  </a:lnTo>
                  <a:lnTo>
                    <a:pt x="709" y="3586"/>
                  </a:lnTo>
                  <a:lnTo>
                    <a:pt x="709" y="3583"/>
                  </a:lnTo>
                  <a:lnTo>
                    <a:pt x="710" y="3582"/>
                  </a:lnTo>
                  <a:lnTo>
                    <a:pt x="712" y="3581"/>
                  </a:lnTo>
                  <a:lnTo>
                    <a:pt x="733" y="3581"/>
                  </a:lnTo>
                  <a:lnTo>
                    <a:pt x="766" y="3580"/>
                  </a:lnTo>
                  <a:lnTo>
                    <a:pt x="775" y="3578"/>
                  </a:lnTo>
                  <a:lnTo>
                    <a:pt x="781" y="3580"/>
                  </a:lnTo>
                  <a:lnTo>
                    <a:pt x="785" y="3581"/>
                  </a:lnTo>
                  <a:lnTo>
                    <a:pt x="789" y="3585"/>
                  </a:lnTo>
                  <a:lnTo>
                    <a:pt x="794" y="3595"/>
                  </a:lnTo>
                  <a:lnTo>
                    <a:pt x="802" y="3609"/>
                  </a:lnTo>
                  <a:lnTo>
                    <a:pt x="804" y="3613"/>
                  </a:lnTo>
                  <a:lnTo>
                    <a:pt x="807" y="3616"/>
                  </a:lnTo>
                  <a:lnTo>
                    <a:pt x="811" y="3618"/>
                  </a:lnTo>
                  <a:lnTo>
                    <a:pt x="815" y="3621"/>
                  </a:lnTo>
                  <a:lnTo>
                    <a:pt x="825" y="3624"/>
                  </a:lnTo>
                  <a:lnTo>
                    <a:pt x="836" y="3626"/>
                  </a:lnTo>
                  <a:lnTo>
                    <a:pt x="856" y="3629"/>
                  </a:lnTo>
                  <a:lnTo>
                    <a:pt x="874" y="3631"/>
                  </a:lnTo>
                  <a:lnTo>
                    <a:pt x="891" y="3633"/>
                  </a:lnTo>
                  <a:lnTo>
                    <a:pt x="913" y="3635"/>
                  </a:lnTo>
                  <a:lnTo>
                    <a:pt x="924" y="3637"/>
                  </a:lnTo>
                  <a:lnTo>
                    <a:pt x="934" y="3639"/>
                  </a:lnTo>
                  <a:lnTo>
                    <a:pt x="942" y="3642"/>
                  </a:lnTo>
                  <a:lnTo>
                    <a:pt x="946" y="3646"/>
                  </a:lnTo>
                  <a:lnTo>
                    <a:pt x="960" y="3668"/>
                  </a:lnTo>
                  <a:lnTo>
                    <a:pt x="972" y="3692"/>
                  </a:lnTo>
                  <a:lnTo>
                    <a:pt x="984" y="3717"/>
                  </a:lnTo>
                  <a:lnTo>
                    <a:pt x="1000" y="3739"/>
                  </a:lnTo>
                  <a:lnTo>
                    <a:pt x="1007" y="3749"/>
                  </a:lnTo>
                  <a:lnTo>
                    <a:pt x="1013" y="3756"/>
                  </a:lnTo>
                  <a:lnTo>
                    <a:pt x="1017" y="3760"/>
                  </a:lnTo>
                  <a:lnTo>
                    <a:pt x="1021" y="3761"/>
                  </a:lnTo>
                  <a:lnTo>
                    <a:pt x="1023" y="3761"/>
                  </a:lnTo>
                  <a:lnTo>
                    <a:pt x="1026" y="3758"/>
                  </a:lnTo>
                  <a:lnTo>
                    <a:pt x="1027" y="3754"/>
                  </a:lnTo>
                  <a:lnTo>
                    <a:pt x="1027" y="3751"/>
                  </a:lnTo>
                  <a:lnTo>
                    <a:pt x="1026" y="3738"/>
                  </a:lnTo>
                  <a:lnTo>
                    <a:pt x="1023" y="3725"/>
                  </a:lnTo>
                  <a:lnTo>
                    <a:pt x="1018" y="3713"/>
                  </a:lnTo>
                  <a:lnTo>
                    <a:pt x="1013" y="3704"/>
                  </a:lnTo>
                  <a:lnTo>
                    <a:pt x="995" y="3682"/>
                  </a:lnTo>
                  <a:lnTo>
                    <a:pt x="969" y="3651"/>
                  </a:lnTo>
                  <a:lnTo>
                    <a:pt x="957" y="3634"/>
                  </a:lnTo>
                  <a:lnTo>
                    <a:pt x="947" y="3620"/>
                  </a:lnTo>
                  <a:lnTo>
                    <a:pt x="942" y="3612"/>
                  </a:lnTo>
                  <a:lnTo>
                    <a:pt x="939" y="3607"/>
                  </a:lnTo>
                  <a:lnTo>
                    <a:pt x="938" y="3602"/>
                  </a:lnTo>
                  <a:lnTo>
                    <a:pt x="937" y="3596"/>
                  </a:lnTo>
                  <a:lnTo>
                    <a:pt x="938" y="3594"/>
                  </a:lnTo>
                  <a:lnTo>
                    <a:pt x="939" y="3591"/>
                  </a:lnTo>
                  <a:lnTo>
                    <a:pt x="943" y="3590"/>
                  </a:lnTo>
                  <a:lnTo>
                    <a:pt x="948" y="3590"/>
                  </a:lnTo>
                  <a:lnTo>
                    <a:pt x="960" y="3593"/>
                  </a:lnTo>
                  <a:lnTo>
                    <a:pt x="973" y="3598"/>
                  </a:lnTo>
                  <a:lnTo>
                    <a:pt x="987" y="3605"/>
                  </a:lnTo>
                  <a:lnTo>
                    <a:pt x="1000" y="3612"/>
                  </a:lnTo>
                  <a:lnTo>
                    <a:pt x="1010" y="3618"/>
                  </a:lnTo>
                  <a:lnTo>
                    <a:pt x="1016" y="3624"/>
                  </a:lnTo>
                  <a:lnTo>
                    <a:pt x="1025" y="3639"/>
                  </a:lnTo>
                  <a:lnTo>
                    <a:pt x="1036" y="3655"/>
                  </a:lnTo>
                  <a:lnTo>
                    <a:pt x="1043" y="3660"/>
                  </a:lnTo>
                  <a:lnTo>
                    <a:pt x="1049" y="3665"/>
                  </a:lnTo>
                  <a:lnTo>
                    <a:pt x="1053" y="3666"/>
                  </a:lnTo>
                  <a:lnTo>
                    <a:pt x="1057" y="3668"/>
                  </a:lnTo>
                  <a:lnTo>
                    <a:pt x="1062" y="3668"/>
                  </a:lnTo>
                  <a:lnTo>
                    <a:pt x="1066" y="3668"/>
                  </a:lnTo>
                  <a:lnTo>
                    <a:pt x="1069" y="3666"/>
                  </a:lnTo>
                  <a:lnTo>
                    <a:pt x="1071" y="3665"/>
                  </a:lnTo>
                  <a:lnTo>
                    <a:pt x="1073" y="3662"/>
                  </a:lnTo>
                  <a:lnTo>
                    <a:pt x="1074" y="3659"/>
                  </a:lnTo>
                  <a:lnTo>
                    <a:pt x="1075" y="3652"/>
                  </a:lnTo>
                  <a:lnTo>
                    <a:pt x="1074" y="3644"/>
                  </a:lnTo>
                  <a:lnTo>
                    <a:pt x="1071" y="3635"/>
                  </a:lnTo>
                  <a:lnTo>
                    <a:pt x="1067" y="3628"/>
                  </a:lnTo>
                  <a:lnTo>
                    <a:pt x="1064" y="3621"/>
                  </a:lnTo>
                  <a:lnTo>
                    <a:pt x="1060" y="3616"/>
                  </a:lnTo>
                  <a:lnTo>
                    <a:pt x="1052" y="3608"/>
                  </a:lnTo>
                  <a:lnTo>
                    <a:pt x="1045" y="3600"/>
                  </a:lnTo>
                  <a:lnTo>
                    <a:pt x="1040" y="3593"/>
                  </a:lnTo>
                  <a:lnTo>
                    <a:pt x="1035" y="3583"/>
                  </a:lnTo>
                  <a:lnTo>
                    <a:pt x="1032" y="3573"/>
                  </a:lnTo>
                  <a:lnTo>
                    <a:pt x="1030" y="3564"/>
                  </a:lnTo>
                  <a:lnTo>
                    <a:pt x="1029" y="3554"/>
                  </a:lnTo>
                  <a:lnTo>
                    <a:pt x="1029" y="3542"/>
                  </a:lnTo>
                  <a:lnTo>
                    <a:pt x="1029" y="3530"/>
                  </a:lnTo>
                  <a:lnTo>
                    <a:pt x="1031" y="3524"/>
                  </a:lnTo>
                  <a:lnTo>
                    <a:pt x="1032" y="3523"/>
                  </a:lnTo>
                  <a:lnTo>
                    <a:pt x="1034" y="3523"/>
                  </a:lnTo>
                  <a:lnTo>
                    <a:pt x="1035" y="3523"/>
                  </a:lnTo>
                  <a:lnTo>
                    <a:pt x="1036" y="3525"/>
                  </a:lnTo>
                  <a:lnTo>
                    <a:pt x="1039" y="3530"/>
                  </a:lnTo>
                  <a:lnTo>
                    <a:pt x="1042" y="3537"/>
                  </a:lnTo>
                  <a:lnTo>
                    <a:pt x="1043" y="3546"/>
                  </a:lnTo>
                  <a:lnTo>
                    <a:pt x="1043" y="3555"/>
                  </a:lnTo>
                  <a:lnTo>
                    <a:pt x="1048" y="3559"/>
                  </a:lnTo>
                  <a:lnTo>
                    <a:pt x="1053" y="3564"/>
                  </a:lnTo>
                  <a:lnTo>
                    <a:pt x="1056" y="3567"/>
                  </a:lnTo>
                  <a:lnTo>
                    <a:pt x="1058" y="3569"/>
                  </a:lnTo>
                  <a:lnTo>
                    <a:pt x="1062" y="3571"/>
                  </a:lnTo>
                  <a:lnTo>
                    <a:pt x="1065" y="3571"/>
                  </a:lnTo>
                  <a:lnTo>
                    <a:pt x="1076" y="3571"/>
                  </a:lnTo>
                  <a:lnTo>
                    <a:pt x="1089" y="3573"/>
                  </a:lnTo>
                  <a:lnTo>
                    <a:pt x="1096" y="3573"/>
                  </a:lnTo>
                  <a:lnTo>
                    <a:pt x="1101" y="3572"/>
                  </a:lnTo>
                  <a:lnTo>
                    <a:pt x="1105" y="3569"/>
                  </a:lnTo>
                  <a:lnTo>
                    <a:pt x="1108" y="3565"/>
                  </a:lnTo>
                  <a:lnTo>
                    <a:pt x="1106" y="3560"/>
                  </a:lnTo>
                  <a:lnTo>
                    <a:pt x="1105" y="3555"/>
                  </a:lnTo>
                  <a:lnTo>
                    <a:pt x="1100" y="3550"/>
                  </a:lnTo>
                  <a:lnTo>
                    <a:pt x="1092" y="3545"/>
                  </a:lnTo>
                  <a:lnTo>
                    <a:pt x="1086" y="3541"/>
                  </a:lnTo>
                  <a:lnTo>
                    <a:pt x="1080" y="3537"/>
                  </a:lnTo>
                  <a:lnTo>
                    <a:pt x="1078" y="3532"/>
                  </a:lnTo>
                  <a:lnTo>
                    <a:pt x="1075" y="3526"/>
                  </a:lnTo>
                  <a:lnTo>
                    <a:pt x="1073" y="3514"/>
                  </a:lnTo>
                  <a:lnTo>
                    <a:pt x="1071" y="3499"/>
                  </a:lnTo>
                  <a:lnTo>
                    <a:pt x="1074" y="3491"/>
                  </a:lnTo>
                  <a:lnTo>
                    <a:pt x="1076" y="3484"/>
                  </a:lnTo>
                  <a:lnTo>
                    <a:pt x="1082" y="3477"/>
                  </a:lnTo>
                  <a:lnTo>
                    <a:pt x="1087" y="3472"/>
                  </a:lnTo>
                  <a:lnTo>
                    <a:pt x="1092" y="3468"/>
                  </a:lnTo>
                  <a:lnTo>
                    <a:pt x="1100" y="3466"/>
                  </a:lnTo>
                  <a:lnTo>
                    <a:pt x="1108" y="3466"/>
                  </a:lnTo>
                  <a:lnTo>
                    <a:pt x="1117" y="3467"/>
                  </a:lnTo>
                  <a:lnTo>
                    <a:pt x="1124" y="3468"/>
                  </a:lnTo>
                  <a:lnTo>
                    <a:pt x="1133" y="3469"/>
                  </a:lnTo>
                  <a:lnTo>
                    <a:pt x="1141" y="3468"/>
                  </a:lnTo>
                  <a:lnTo>
                    <a:pt x="1149" y="3467"/>
                  </a:lnTo>
                  <a:lnTo>
                    <a:pt x="1163" y="3464"/>
                  </a:lnTo>
                  <a:lnTo>
                    <a:pt x="1176" y="3464"/>
                  </a:lnTo>
                  <a:lnTo>
                    <a:pt x="1172" y="3482"/>
                  </a:lnTo>
                  <a:lnTo>
                    <a:pt x="1170" y="3504"/>
                  </a:lnTo>
                  <a:lnTo>
                    <a:pt x="1170" y="3511"/>
                  </a:lnTo>
                  <a:lnTo>
                    <a:pt x="1170" y="3515"/>
                  </a:lnTo>
                  <a:lnTo>
                    <a:pt x="1171" y="3519"/>
                  </a:lnTo>
                  <a:lnTo>
                    <a:pt x="1174" y="3523"/>
                  </a:lnTo>
                  <a:lnTo>
                    <a:pt x="1176" y="3525"/>
                  </a:lnTo>
                  <a:lnTo>
                    <a:pt x="1181" y="3526"/>
                  </a:lnTo>
                  <a:lnTo>
                    <a:pt x="1187" y="3526"/>
                  </a:lnTo>
                  <a:lnTo>
                    <a:pt x="1193" y="3525"/>
                  </a:lnTo>
                  <a:lnTo>
                    <a:pt x="1213" y="3519"/>
                  </a:lnTo>
                  <a:lnTo>
                    <a:pt x="1232" y="3511"/>
                  </a:lnTo>
                  <a:lnTo>
                    <a:pt x="1236" y="3508"/>
                  </a:lnTo>
                  <a:lnTo>
                    <a:pt x="1238" y="3506"/>
                  </a:lnTo>
                  <a:lnTo>
                    <a:pt x="1241" y="3503"/>
                  </a:lnTo>
                  <a:lnTo>
                    <a:pt x="1241" y="3499"/>
                  </a:lnTo>
                  <a:lnTo>
                    <a:pt x="1241" y="3495"/>
                  </a:lnTo>
                  <a:lnTo>
                    <a:pt x="1238" y="3491"/>
                  </a:lnTo>
                  <a:lnTo>
                    <a:pt x="1235" y="3488"/>
                  </a:lnTo>
                  <a:lnTo>
                    <a:pt x="1229" y="3482"/>
                  </a:lnTo>
                  <a:lnTo>
                    <a:pt x="1223" y="3476"/>
                  </a:lnTo>
                  <a:lnTo>
                    <a:pt x="1219" y="3471"/>
                  </a:lnTo>
                  <a:lnTo>
                    <a:pt x="1220" y="3467"/>
                  </a:lnTo>
                  <a:lnTo>
                    <a:pt x="1222" y="3464"/>
                  </a:lnTo>
                  <a:lnTo>
                    <a:pt x="1225" y="3460"/>
                  </a:lnTo>
                  <a:lnTo>
                    <a:pt x="1228" y="3458"/>
                  </a:lnTo>
                  <a:lnTo>
                    <a:pt x="1231" y="3455"/>
                  </a:lnTo>
                  <a:lnTo>
                    <a:pt x="1231" y="3451"/>
                  </a:lnTo>
                  <a:lnTo>
                    <a:pt x="1229" y="3444"/>
                  </a:lnTo>
                  <a:lnTo>
                    <a:pt x="1229" y="3437"/>
                  </a:lnTo>
                  <a:lnTo>
                    <a:pt x="1232" y="3431"/>
                  </a:lnTo>
                  <a:lnTo>
                    <a:pt x="1237" y="3427"/>
                  </a:lnTo>
                  <a:lnTo>
                    <a:pt x="1244" y="3423"/>
                  </a:lnTo>
                  <a:lnTo>
                    <a:pt x="1250" y="3422"/>
                  </a:lnTo>
                  <a:lnTo>
                    <a:pt x="1258" y="3420"/>
                  </a:lnTo>
                  <a:lnTo>
                    <a:pt x="1266" y="3422"/>
                  </a:lnTo>
                  <a:lnTo>
                    <a:pt x="1277" y="3424"/>
                  </a:lnTo>
                  <a:lnTo>
                    <a:pt x="1289" y="3424"/>
                  </a:lnTo>
                  <a:lnTo>
                    <a:pt x="1299" y="3424"/>
                  </a:lnTo>
                  <a:lnTo>
                    <a:pt x="1311" y="3423"/>
                  </a:lnTo>
                  <a:lnTo>
                    <a:pt x="1321" y="3424"/>
                  </a:lnTo>
                  <a:lnTo>
                    <a:pt x="1332" y="3427"/>
                  </a:lnTo>
                  <a:lnTo>
                    <a:pt x="1337" y="3429"/>
                  </a:lnTo>
                  <a:lnTo>
                    <a:pt x="1341" y="3433"/>
                  </a:lnTo>
                  <a:lnTo>
                    <a:pt x="1346" y="3437"/>
                  </a:lnTo>
                  <a:lnTo>
                    <a:pt x="1350" y="3442"/>
                  </a:lnTo>
                  <a:lnTo>
                    <a:pt x="1373" y="3468"/>
                  </a:lnTo>
                  <a:lnTo>
                    <a:pt x="1382" y="3481"/>
                  </a:lnTo>
                  <a:lnTo>
                    <a:pt x="1384" y="3488"/>
                  </a:lnTo>
                  <a:lnTo>
                    <a:pt x="1382" y="3498"/>
                  </a:lnTo>
                  <a:lnTo>
                    <a:pt x="1378" y="3514"/>
                  </a:lnTo>
                  <a:lnTo>
                    <a:pt x="1373" y="3537"/>
                  </a:lnTo>
                  <a:lnTo>
                    <a:pt x="1373" y="3542"/>
                  </a:lnTo>
                  <a:lnTo>
                    <a:pt x="1373" y="3547"/>
                  </a:lnTo>
                  <a:lnTo>
                    <a:pt x="1373" y="3551"/>
                  </a:lnTo>
                  <a:lnTo>
                    <a:pt x="1374" y="3555"/>
                  </a:lnTo>
                  <a:lnTo>
                    <a:pt x="1377" y="3556"/>
                  </a:lnTo>
                  <a:lnTo>
                    <a:pt x="1381" y="3558"/>
                  </a:lnTo>
                  <a:lnTo>
                    <a:pt x="1384" y="3559"/>
                  </a:lnTo>
                  <a:lnTo>
                    <a:pt x="1387" y="3559"/>
                  </a:lnTo>
                  <a:lnTo>
                    <a:pt x="1407" y="3556"/>
                  </a:lnTo>
                  <a:lnTo>
                    <a:pt x="1426" y="3555"/>
                  </a:lnTo>
                  <a:lnTo>
                    <a:pt x="1431" y="3555"/>
                  </a:lnTo>
                  <a:lnTo>
                    <a:pt x="1442" y="3555"/>
                  </a:lnTo>
                  <a:lnTo>
                    <a:pt x="1450" y="3555"/>
                  </a:lnTo>
                  <a:lnTo>
                    <a:pt x="1453" y="3552"/>
                  </a:lnTo>
                  <a:lnTo>
                    <a:pt x="1447" y="3550"/>
                  </a:lnTo>
                  <a:lnTo>
                    <a:pt x="1442" y="3546"/>
                  </a:lnTo>
                  <a:lnTo>
                    <a:pt x="1438" y="3542"/>
                  </a:lnTo>
                  <a:lnTo>
                    <a:pt x="1435" y="3538"/>
                  </a:lnTo>
                  <a:lnTo>
                    <a:pt x="1435" y="3534"/>
                  </a:lnTo>
                  <a:lnTo>
                    <a:pt x="1435" y="3530"/>
                  </a:lnTo>
                  <a:lnTo>
                    <a:pt x="1438" y="3526"/>
                  </a:lnTo>
                  <a:lnTo>
                    <a:pt x="1441" y="3523"/>
                  </a:lnTo>
                  <a:lnTo>
                    <a:pt x="1447" y="3515"/>
                  </a:lnTo>
                  <a:lnTo>
                    <a:pt x="1457" y="3508"/>
                  </a:lnTo>
                  <a:lnTo>
                    <a:pt x="1466" y="3504"/>
                  </a:lnTo>
                  <a:lnTo>
                    <a:pt x="1477" y="3501"/>
                  </a:lnTo>
                  <a:lnTo>
                    <a:pt x="1486" y="3501"/>
                  </a:lnTo>
                  <a:lnTo>
                    <a:pt x="1499" y="3502"/>
                  </a:lnTo>
                  <a:lnTo>
                    <a:pt x="1514" y="3503"/>
                  </a:lnTo>
                  <a:lnTo>
                    <a:pt x="1530" y="3506"/>
                  </a:lnTo>
                  <a:lnTo>
                    <a:pt x="1544" y="3508"/>
                  </a:lnTo>
                  <a:lnTo>
                    <a:pt x="1556" y="3508"/>
                  </a:lnTo>
                  <a:lnTo>
                    <a:pt x="1561" y="3507"/>
                  </a:lnTo>
                  <a:lnTo>
                    <a:pt x="1564" y="3506"/>
                  </a:lnTo>
                  <a:lnTo>
                    <a:pt x="1566" y="3503"/>
                  </a:lnTo>
                  <a:lnTo>
                    <a:pt x="1566" y="3501"/>
                  </a:lnTo>
                  <a:lnTo>
                    <a:pt x="1569" y="3488"/>
                  </a:lnTo>
                  <a:lnTo>
                    <a:pt x="1573" y="3469"/>
                  </a:lnTo>
                  <a:lnTo>
                    <a:pt x="1578" y="3453"/>
                  </a:lnTo>
                  <a:lnTo>
                    <a:pt x="1579" y="3445"/>
                  </a:lnTo>
                  <a:lnTo>
                    <a:pt x="1577" y="3442"/>
                  </a:lnTo>
                  <a:lnTo>
                    <a:pt x="1573" y="3442"/>
                  </a:lnTo>
                  <a:lnTo>
                    <a:pt x="1566" y="3442"/>
                  </a:lnTo>
                  <a:lnTo>
                    <a:pt x="1558" y="3442"/>
                  </a:lnTo>
                  <a:lnTo>
                    <a:pt x="1544" y="3445"/>
                  </a:lnTo>
                  <a:lnTo>
                    <a:pt x="1535" y="3446"/>
                  </a:lnTo>
                  <a:lnTo>
                    <a:pt x="1523" y="3446"/>
                  </a:lnTo>
                  <a:lnTo>
                    <a:pt x="1514" y="3445"/>
                  </a:lnTo>
                  <a:lnTo>
                    <a:pt x="1509" y="3444"/>
                  </a:lnTo>
                  <a:lnTo>
                    <a:pt x="1508" y="3441"/>
                  </a:lnTo>
                  <a:lnTo>
                    <a:pt x="1508" y="3438"/>
                  </a:lnTo>
                  <a:lnTo>
                    <a:pt x="1510" y="3436"/>
                  </a:lnTo>
                  <a:lnTo>
                    <a:pt x="1516" y="3432"/>
                  </a:lnTo>
                  <a:lnTo>
                    <a:pt x="1521" y="3428"/>
                  </a:lnTo>
                  <a:lnTo>
                    <a:pt x="1551" y="3414"/>
                  </a:lnTo>
                  <a:lnTo>
                    <a:pt x="1570" y="3405"/>
                  </a:lnTo>
                  <a:lnTo>
                    <a:pt x="1587" y="3396"/>
                  </a:lnTo>
                  <a:lnTo>
                    <a:pt x="1606" y="3389"/>
                  </a:lnTo>
                  <a:lnTo>
                    <a:pt x="1624" y="3384"/>
                  </a:lnTo>
                  <a:lnTo>
                    <a:pt x="1641" y="3378"/>
                  </a:lnTo>
                  <a:lnTo>
                    <a:pt x="1648" y="3374"/>
                  </a:lnTo>
                  <a:lnTo>
                    <a:pt x="1656" y="3368"/>
                  </a:lnTo>
                  <a:lnTo>
                    <a:pt x="1662" y="3362"/>
                  </a:lnTo>
                  <a:lnTo>
                    <a:pt x="1667" y="3355"/>
                  </a:lnTo>
                  <a:lnTo>
                    <a:pt x="1671" y="3348"/>
                  </a:lnTo>
                  <a:lnTo>
                    <a:pt x="1675" y="3337"/>
                  </a:lnTo>
                  <a:lnTo>
                    <a:pt x="1676" y="3326"/>
                  </a:lnTo>
                  <a:lnTo>
                    <a:pt x="1678" y="3311"/>
                  </a:lnTo>
                  <a:lnTo>
                    <a:pt x="1667" y="3313"/>
                  </a:lnTo>
                  <a:lnTo>
                    <a:pt x="1654" y="3315"/>
                  </a:lnTo>
                  <a:lnTo>
                    <a:pt x="1643" y="3315"/>
                  </a:lnTo>
                  <a:lnTo>
                    <a:pt x="1631" y="3315"/>
                  </a:lnTo>
                  <a:lnTo>
                    <a:pt x="1626" y="3314"/>
                  </a:lnTo>
                  <a:lnTo>
                    <a:pt x="1622" y="3313"/>
                  </a:lnTo>
                  <a:lnTo>
                    <a:pt x="1619" y="3310"/>
                  </a:lnTo>
                  <a:lnTo>
                    <a:pt x="1617" y="3308"/>
                  </a:lnTo>
                  <a:lnTo>
                    <a:pt x="1617" y="3304"/>
                  </a:lnTo>
                  <a:lnTo>
                    <a:pt x="1618" y="3298"/>
                  </a:lnTo>
                  <a:lnTo>
                    <a:pt x="1621" y="3292"/>
                  </a:lnTo>
                  <a:lnTo>
                    <a:pt x="1626" y="3284"/>
                  </a:lnTo>
                  <a:lnTo>
                    <a:pt x="1631" y="3279"/>
                  </a:lnTo>
                  <a:lnTo>
                    <a:pt x="1639" y="3273"/>
                  </a:lnTo>
                  <a:lnTo>
                    <a:pt x="1650" y="3265"/>
                  </a:lnTo>
                  <a:lnTo>
                    <a:pt x="1662" y="3257"/>
                  </a:lnTo>
                  <a:lnTo>
                    <a:pt x="1672" y="3251"/>
                  </a:lnTo>
                  <a:lnTo>
                    <a:pt x="1681" y="3244"/>
                  </a:lnTo>
                  <a:lnTo>
                    <a:pt x="1687" y="3240"/>
                  </a:lnTo>
                  <a:lnTo>
                    <a:pt x="1688" y="3238"/>
                  </a:lnTo>
                  <a:lnTo>
                    <a:pt x="1675" y="3219"/>
                  </a:lnTo>
                  <a:lnTo>
                    <a:pt x="1663" y="3204"/>
                  </a:lnTo>
                  <a:lnTo>
                    <a:pt x="1659" y="3204"/>
                  </a:lnTo>
                  <a:lnTo>
                    <a:pt x="1656" y="3205"/>
                  </a:lnTo>
                  <a:lnTo>
                    <a:pt x="1652" y="3207"/>
                  </a:lnTo>
                  <a:lnTo>
                    <a:pt x="1649" y="3209"/>
                  </a:lnTo>
                  <a:lnTo>
                    <a:pt x="1641" y="3216"/>
                  </a:lnTo>
                  <a:lnTo>
                    <a:pt x="1634" y="3223"/>
                  </a:lnTo>
                  <a:lnTo>
                    <a:pt x="1621" y="3240"/>
                  </a:lnTo>
                  <a:lnTo>
                    <a:pt x="1609" y="3253"/>
                  </a:lnTo>
                  <a:lnTo>
                    <a:pt x="1587" y="3269"/>
                  </a:lnTo>
                  <a:lnTo>
                    <a:pt x="1552" y="3292"/>
                  </a:lnTo>
                  <a:lnTo>
                    <a:pt x="1545" y="3298"/>
                  </a:lnTo>
                  <a:lnTo>
                    <a:pt x="1539" y="3304"/>
                  </a:lnTo>
                  <a:lnTo>
                    <a:pt x="1534" y="3310"/>
                  </a:lnTo>
                  <a:lnTo>
                    <a:pt x="1531" y="3315"/>
                  </a:lnTo>
                  <a:lnTo>
                    <a:pt x="1530" y="3317"/>
                  </a:lnTo>
                  <a:lnTo>
                    <a:pt x="1530" y="3319"/>
                  </a:lnTo>
                  <a:lnTo>
                    <a:pt x="1530" y="3322"/>
                  </a:lnTo>
                  <a:lnTo>
                    <a:pt x="1531" y="3323"/>
                  </a:lnTo>
                  <a:lnTo>
                    <a:pt x="1536" y="3326"/>
                  </a:lnTo>
                  <a:lnTo>
                    <a:pt x="1544" y="3328"/>
                  </a:lnTo>
                  <a:lnTo>
                    <a:pt x="1557" y="3328"/>
                  </a:lnTo>
                  <a:lnTo>
                    <a:pt x="1575" y="3330"/>
                  </a:lnTo>
                  <a:lnTo>
                    <a:pt x="1582" y="3331"/>
                  </a:lnTo>
                  <a:lnTo>
                    <a:pt x="1586" y="3333"/>
                  </a:lnTo>
                  <a:lnTo>
                    <a:pt x="1587" y="3335"/>
                  </a:lnTo>
                  <a:lnTo>
                    <a:pt x="1586" y="3337"/>
                  </a:lnTo>
                  <a:lnTo>
                    <a:pt x="1584" y="3340"/>
                  </a:lnTo>
                  <a:lnTo>
                    <a:pt x="1580" y="3344"/>
                  </a:lnTo>
                  <a:lnTo>
                    <a:pt x="1567" y="3353"/>
                  </a:lnTo>
                  <a:lnTo>
                    <a:pt x="1549" y="3367"/>
                  </a:lnTo>
                  <a:lnTo>
                    <a:pt x="1526" y="3381"/>
                  </a:lnTo>
                  <a:lnTo>
                    <a:pt x="1501" y="3397"/>
                  </a:lnTo>
                  <a:lnTo>
                    <a:pt x="1475" y="3411"/>
                  </a:lnTo>
                  <a:lnTo>
                    <a:pt x="1452" y="3423"/>
                  </a:lnTo>
                  <a:lnTo>
                    <a:pt x="1442" y="3427"/>
                  </a:lnTo>
                  <a:lnTo>
                    <a:pt x="1433" y="3429"/>
                  </a:lnTo>
                  <a:lnTo>
                    <a:pt x="1425" y="3431"/>
                  </a:lnTo>
                  <a:lnTo>
                    <a:pt x="1418" y="3431"/>
                  </a:lnTo>
                  <a:lnTo>
                    <a:pt x="1413" y="3428"/>
                  </a:lnTo>
                  <a:lnTo>
                    <a:pt x="1404" y="3424"/>
                  </a:lnTo>
                  <a:lnTo>
                    <a:pt x="1395" y="3418"/>
                  </a:lnTo>
                  <a:lnTo>
                    <a:pt x="1386" y="3411"/>
                  </a:lnTo>
                  <a:lnTo>
                    <a:pt x="1377" y="3403"/>
                  </a:lnTo>
                  <a:lnTo>
                    <a:pt x="1371" y="3396"/>
                  </a:lnTo>
                  <a:lnTo>
                    <a:pt x="1368" y="3392"/>
                  </a:lnTo>
                  <a:lnTo>
                    <a:pt x="1367" y="3388"/>
                  </a:lnTo>
                  <a:lnTo>
                    <a:pt x="1365" y="3384"/>
                  </a:lnTo>
                  <a:lnTo>
                    <a:pt x="1367" y="3381"/>
                  </a:lnTo>
                  <a:lnTo>
                    <a:pt x="1378" y="3370"/>
                  </a:lnTo>
                  <a:lnTo>
                    <a:pt x="1402" y="3353"/>
                  </a:lnTo>
                  <a:lnTo>
                    <a:pt x="1412" y="3345"/>
                  </a:lnTo>
                  <a:lnTo>
                    <a:pt x="1418" y="3339"/>
                  </a:lnTo>
                  <a:lnTo>
                    <a:pt x="1418" y="3336"/>
                  </a:lnTo>
                  <a:lnTo>
                    <a:pt x="1418" y="3335"/>
                  </a:lnTo>
                  <a:lnTo>
                    <a:pt x="1415" y="3333"/>
                  </a:lnTo>
                  <a:lnTo>
                    <a:pt x="1409" y="3335"/>
                  </a:lnTo>
                  <a:lnTo>
                    <a:pt x="1398" y="3336"/>
                  </a:lnTo>
                  <a:lnTo>
                    <a:pt x="1380" y="3341"/>
                  </a:lnTo>
                  <a:lnTo>
                    <a:pt x="1356" y="3345"/>
                  </a:lnTo>
                  <a:lnTo>
                    <a:pt x="1333" y="3349"/>
                  </a:lnTo>
                  <a:lnTo>
                    <a:pt x="1321" y="3350"/>
                  </a:lnTo>
                  <a:lnTo>
                    <a:pt x="1312" y="3352"/>
                  </a:lnTo>
                  <a:lnTo>
                    <a:pt x="1303" y="3350"/>
                  </a:lnTo>
                  <a:lnTo>
                    <a:pt x="1298" y="3349"/>
                  </a:lnTo>
                  <a:lnTo>
                    <a:pt x="1295" y="3348"/>
                  </a:lnTo>
                  <a:lnTo>
                    <a:pt x="1294" y="3345"/>
                  </a:lnTo>
                  <a:lnTo>
                    <a:pt x="1294" y="3344"/>
                  </a:lnTo>
                  <a:lnTo>
                    <a:pt x="1294" y="3341"/>
                  </a:lnTo>
                  <a:lnTo>
                    <a:pt x="1298" y="3335"/>
                  </a:lnTo>
                  <a:lnTo>
                    <a:pt x="1304" y="3326"/>
                  </a:lnTo>
                  <a:lnTo>
                    <a:pt x="1310" y="3322"/>
                  </a:lnTo>
                  <a:lnTo>
                    <a:pt x="1316" y="3319"/>
                  </a:lnTo>
                  <a:lnTo>
                    <a:pt x="1324" y="3318"/>
                  </a:lnTo>
                  <a:lnTo>
                    <a:pt x="1332" y="3315"/>
                  </a:lnTo>
                  <a:lnTo>
                    <a:pt x="1339" y="3314"/>
                  </a:lnTo>
                  <a:lnTo>
                    <a:pt x="1347" y="3311"/>
                  </a:lnTo>
                  <a:lnTo>
                    <a:pt x="1354" y="3309"/>
                  </a:lnTo>
                  <a:lnTo>
                    <a:pt x="1359" y="3305"/>
                  </a:lnTo>
                  <a:lnTo>
                    <a:pt x="1360" y="3304"/>
                  </a:lnTo>
                  <a:lnTo>
                    <a:pt x="1361" y="3301"/>
                  </a:lnTo>
                  <a:lnTo>
                    <a:pt x="1361" y="3298"/>
                  </a:lnTo>
                  <a:lnTo>
                    <a:pt x="1360" y="3296"/>
                  </a:lnTo>
                  <a:lnTo>
                    <a:pt x="1359" y="3291"/>
                  </a:lnTo>
                  <a:lnTo>
                    <a:pt x="1356" y="3286"/>
                  </a:lnTo>
                  <a:lnTo>
                    <a:pt x="1355" y="3280"/>
                  </a:lnTo>
                  <a:lnTo>
                    <a:pt x="1354" y="3275"/>
                  </a:lnTo>
                  <a:lnTo>
                    <a:pt x="1355" y="3273"/>
                  </a:lnTo>
                  <a:lnTo>
                    <a:pt x="1356" y="3270"/>
                  </a:lnTo>
                  <a:lnTo>
                    <a:pt x="1359" y="3269"/>
                  </a:lnTo>
                  <a:lnTo>
                    <a:pt x="1361" y="3266"/>
                  </a:lnTo>
                  <a:lnTo>
                    <a:pt x="1365" y="3266"/>
                  </a:lnTo>
                  <a:lnTo>
                    <a:pt x="1368" y="3266"/>
                  </a:lnTo>
                  <a:lnTo>
                    <a:pt x="1371" y="3266"/>
                  </a:lnTo>
                  <a:lnTo>
                    <a:pt x="1374" y="3267"/>
                  </a:lnTo>
                  <a:lnTo>
                    <a:pt x="1381" y="3273"/>
                  </a:lnTo>
                  <a:lnTo>
                    <a:pt x="1389" y="3278"/>
                  </a:lnTo>
                  <a:lnTo>
                    <a:pt x="1395" y="3283"/>
                  </a:lnTo>
                  <a:lnTo>
                    <a:pt x="1403" y="3287"/>
                  </a:lnTo>
                  <a:lnTo>
                    <a:pt x="1407" y="3288"/>
                  </a:lnTo>
                  <a:lnTo>
                    <a:pt x="1409" y="3289"/>
                  </a:lnTo>
                  <a:lnTo>
                    <a:pt x="1413" y="3289"/>
                  </a:lnTo>
                  <a:lnTo>
                    <a:pt x="1417" y="3288"/>
                  </a:lnTo>
                  <a:lnTo>
                    <a:pt x="1422" y="3286"/>
                  </a:lnTo>
                  <a:lnTo>
                    <a:pt x="1428" y="3283"/>
                  </a:lnTo>
                  <a:lnTo>
                    <a:pt x="1431" y="3280"/>
                  </a:lnTo>
                  <a:lnTo>
                    <a:pt x="1434" y="3278"/>
                  </a:lnTo>
                  <a:lnTo>
                    <a:pt x="1438" y="3270"/>
                  </a:lnTo>
                  <a:lnTo>
                    <a:pt x="1439" y="3262"/>
                  </a:lnTo>
                  <a:lnTo>
                    <a:pt x="1438" y="3245"/>
                  </a:lnTo>
                  <a:lnTo>
                    <a:pt x="1435" y="3226"/>
                  </a:lnTo>
                  <a:lnTo>
                    <a:pt x="1435" y="3222"/>
                  </a:lnTo>
                  <a:lnTo>
                    <a:pt x="1438" y="3216"/>
                  </a:lnTo>
                  <a:lnTo>
                    <a:pt x="1442" y="3208"/>
                  </a:lnTo>
                  <a:lnTo>
                    <a:pt x="1446" y="3199"/>
                  </a:lnTo>
                  <a:lnTo>
                    <a:pt x="1460" y="3177"/>
                  </a:lnTo>
                  <a:lnTo>
                    <a:pt x="1475" y="3151"/>
                  </a:lnTo>
                  <a:lnTo>
                    <a:pt x="1492" y="3125"/>
                  </a:lnTo>
                  <a:lnTo>
                    <a:pt x="1508" y="3100"/>
                  </a:lnTo>
                  <a:lnTo>
                    <a:pt x="1521" y="3078"/>
                  </a:lnTo>
                  <a:lnTo>
                    <a:pt x="1529" y="3061"/>
                  </a:lnTo>
                  <a:lnTo>
                    <a:pt x="1544" y="3052"/>
                  </a:lnTo>
                  <a:lnTo>
                    <a:pt x="1561" y="3043"/>
                  </a:lnTo>
                  <a:lnTo>
                    <a:pt x="1578" y="3033"/>
                  </a:lnTo>
                  <a:lnTo>
                    <a:pt x="1593" y="3021"/>
                  </a:lnTo>
                  <a:lnTo>
                    <a:pt x="1601" y="3015"/>
                  </a:lnTo>
                  <a:lnTo>
                    <a:pt x="1608" y="3008"/>
                  </a:lnTo>
                  <a:lnTo>
                    <a:pt x="1613" y="3002"/>
                  </a:lnTo>
                  <a:lnTo>
                    <a:pt x="1618" y="2994"/>
                  </a:lnTo>
                  <a:lnTo>
                    <a:pt x="1623" y="2986"/>
                  </a:lnTo>
                  <a:lnTo>
                    <a:pt x="1626" y="2979"/>
                  </a:lnTo>
                  <a:lnTo>
                    <a:pt x="1628" y="2971"/>
                  </a:lnTo>
                  <a:lnTo>
                    <a:pt x="1628" y="2962"/>
                  </a:lnTo>
                  <a:lnTo>
                    <a:pt x="1635" y="2971"/>
                  </a:lnTo>
                  <a:lnTo>
                    <a:pt x="1648" y="2994"/>
                  </a:lnTo>
                  <a:lnTo>
                    <a:pt x="1654" y="3007"/>
                  </a:lnTo>
                  <a:lnTo>
                    <a:pt x="1659" y="3019"/>
                  </a:lnTo>
                  <a:lnTo>
                    <a:pt x="1663" y="3029"/>
                  </a:lnTo>
                  <a:lnTo>
                    <a:pt x="1665" y="3036"/>
                  </a:lnTo>
                  <a:lnTo>
                    <a:pt x="1666" y="3054"/>
                  </a:lnTo>
                  <a:lnTo>
                    <a:pt x="1669" y="3067"/>
                  </a:lnTo>
                  <a:lnTo>
                    <a:pt x="1670" y="3072"/>
                  </a:lnTo>
                  <a:lnTo>
                    <a:pt x="1672" y="3074"/>
                  </a:lnTo>
                  <a:lnTo>
                    <a:pt x="1675" y="3076"/>
                  </a:lnTo>
                  <a:lnTo>
                    <a:pt x="1678" y="3077"/>
                  </a:lnTo>
                  <a:lnTo>
                    <a:pt x="1685" y="3076"/>
                  </a:lnTo>
                  <a:lnTo>
                    <a:pt x="1693" y="3072"/>
                  </a:lnTo>
                  <a:lnTo>
                    <a:pt x="1704" y="3065"/>
                  </a:lnTo>
                  <a:lnTo>
                    <a:pt x="1715" y="3059"/>
                  </a:lnTo>
                  <a:lnTo>
                    <a:pt x="1724" y="3054"/>
                  </a:lnTo>
                  <a:lnTo>
                    <a:pt x="1731" y="3052"/>
                  </a:lnTo>
                  <a:lnTo>
                    <a:pt x="1737" y="3052"/>
                  </a:lnTo>
                  <a:lnTo>
                    <a:pt x="1742" y="3052"/>
                  </a:lnTo>
                  <a:lnTo>
                    <a:pt x="1745" y="3052"/>
                  </a:lnTo>
                  <a:lnTo>
                    <a:pt x="1748" y="3051"/>
                  </a:lnTo>
                  <a:lnTo>
                    <a:pt x="1750" y="3050"/>
                  </a:lnTo>
                  <a:lnTo>
                    <a:pt x="1751" y="3047"/>
                  </a:lnTo>
                  <a:lnTo>
                    <a:pt x="1754" y="3038"/>
                  </a:lnTo>
                  <a:lnTo>
                    <a:pt x="1755" y="3024"/>
                  </a:lnTo>
                  <a:lnTo>
                    <a:pt x="1758" y="3016"/>
                  </a:lnTo>
                  <a:lnTo>
                    <a:pt x="1759" y="3010"/>
                  </a:lnTo>
                  <a:lnTo>
                    <a:pt x="1763" y="3006"/>
                  </a:lnTo>
                  <a:lnTo>
                    <a:pt x="1767" y="3002"/>
                  </a:lnTo>
                  <a:lnTo>
                    <a:pt x="1776" y="2997"/>
                  </a:lnTo>
                  <a:lnTo>
                    <a:pt x="1785" y="2995"/>
                  </a:lnTo>
                  <a:lnTo>
                    <a:pt x="1789" y="2994"/>
                  </a:lnTo>
                  <a:lnTo>
                    <a:pt x="1793" y="2993"/>
                  </a:lnTo>
                  <a:lnTo>
                    <a:pt x="1794" y="2990"/>
                  </a:lnTo>
                  <a:lnTo>
                    <a:pt x="1795" y="2988"/>
                  </a:lnTo>
                  <a:lnTo>
                    <a:pt x="1794" y="2984"/>
                  </a:lnTo>
                  <a:lnTo>
                    <a:pt x="1792" y="2979"/>
                  </a:lnTo>
                  <a:lnTo>
                    <a:pt x="1786" y="2972"/>
                  </a:lnTo>
                  <a:lnTo>
                    <a:pt x="1780" y="2963"/>
                  </a:lnTo>
                  <a:lnTo>
                    <a:pt x="1777" y="2958"/>
                  </a:lnTo>
                  <a:lnTo>
                    <a:pt x="1775" y="2954"/>
                  </a:lnTo>
                  <a:lnTo>
                    <a:pt x="1775" y="2949"/>
                  </a:lnTo>
                  <a:lnTo>
                    <a:pt x="1775" y="2944"/>
                  </a:lnTo>
                  <a:lnTo>
                    <a:pt x="1775" y="2940"/>
                  </a:lnTo>
                  <a:lnTo>
                    <a:pt x="1775" y="2934"/>
                  </a:lnTo>
                  <a:lnTo>
                    <a:pt x="1773" y="2929"/>
                  </a:lnTo>
                  <a:lnTo>
                    <a:pt x="1771" y="2924"/>
                  </a:lnTo>
                  <a:lnTo>
                    <a:pt x="1766" y="2915"/>
                  </a:lnTo>
                  <a:lnTo>
                    <a:pt x="1763" y="2907"/>
                  </a:lnTo>
                  <a:lnTo>
                    <a:pt x="1762" y="2899"/>
                  </a:lnTo>
                  <a:lnTo>
                    <a:pt x="1762" y="2893"/>
                  </a:lnTo>
                  <a:lnTo>
                    <a:pt x="1764" y="2887"/>
                  </a:lnTo>
                  <a:lnTo>
                    <a:pt x="1768" y="2881"/>
                  </a:lnTo>
                  <a:lnTo>
                    <a:pt x="1773" y="2876"/>
                  </a:lnTo>
                  <a:lnTo>
                    <a:pt x="1780" y="2872"/>
                  </a:lnTo>
                  <a:lnTo>
                    <a:pt x="1786" y="2868"/>
                  </a:lnTo>
                  <a:lnTo>
                    <a:pt x="1794" y="2865"/>
                  </a:lnTo>
                  <a:lnTo>
                    <a:pt x="1802" y="2862"/>
                  </a:lnTo>
                  <a:lnTo>
                    <a:pt x="1810" y="2861"/>
                  </a:lnTo>
                  <a:lnTo>
                    <a:pt x="1827" y="2858"/>
                  </a:lnTo>
                  <a:lnTo>
                    <a:pt x="1841" y="2857"/>
                  </a:lnTo>
                  <a:lnTo>
                    <a:pt x="1846" y="2857"/>
                  </a:lnTo>
                  <a:lnTo>
                    <a:pt x="1849" y="2855"/>
                  </a:lnTo>
                  <a:lnTo>
                    <a:pt x="1850" y="2853"/>
                  </a:lnTo>
                  <a:lnTo>
                    <a:pt x="1851" y="2850"/>
                  </a:lnTo>
                  <a:lnTo>
                    <a:pt x="1850" y="2845"/>
                  </a:lnTo>
                  <a:lnTo>
                    <a:pt x="1849" y="2837"/>
                  </a:lnTo>
                  <a:lnTo>
                    <a:pt x="1847" y="2830"/>
                  </a:lnTo>
                  <a:lnTo>
                    <a:pt x="1849" y="2823"/>
                  </a:lnTo>
                  <a:lnTo>
                    <a:pt x="1851" y="2820"/>
                  </a:lnTo>
                  <a:lnTo>
                    <a:pt x="1855" y="2818"/>
                  </a:lnTo>
                  <a:lnTo>
                    <a:pt x="1860" y="2817"/>
                  </a:lnTo>
                  <a:lnTo>
                    <a:pt x="1867" y="2815"/>
                  </a:lnTo>
                  <a:lnTo>
                    <a:pt x="1878" y="2815"/>
                  </a:lnTo>
                  <a:lnTo>
                    <a:pt x="1890" y="2817"/>
                  </a:lnTo>
                  <a:lnTo>
                    <a:pt x="1900" y="2818"/>
                  </a:lnTo>
                  <a:lnTo>
                    <a:pt x="1912" y="2820"/>
                  </a:lnTo>
                  <a:lnTo>
                    <a:pt x="1935" y="2824"/>
                  </a:lnTo>
                  <a:lnTo>
                    <a:pt x="1957" y="2827"/>
                  </a:lnTo>
                  <a:lnTo>
                    <a:pt x="1954" y="2819"/>
                  </a:lnTo>
                  <a:lnTo>
                    <a:pt x="1950" y="2813"/>
                  </a:lnTo>
                  <a:lnTo>
                    <a:pt x="1944" y="2808"/>
                  </a:lnTo>
                  <a:lnTo>
                    <a:pt x="1939" y="2802"/>
                  </a:lnTo>
                  <a:lnTo>
                    <a:pt x="1933" y="2800"/>
                  </a:lnTo>
                  <a:lnTo>
                    <a:pt x="1926" y="2797"/>
                  </a:lnTo>
                  <a:lnTo>
                    <a:pt x="1920" y="2796"/>
                  </a:lnTo>
                  <a:lnTo>
                    <a:pt x="1912" y="2795"/>
                  </a:lnTo>
                  <a:lnTo>
                    <a:pt x="1895" y="2795"/>
                  </a:lnTo>
                  <a:lnTo>
                    <a:pt x="1876" y="2797"/>
                  </a:lnTo>
                  <a:lnTo>
                    <a:pt x="1858" y="2802"/>
                  </a:lnTo>
                  <a:lnTo>
                    <a:pt x="1837" y="2809"/>
                  </a:lnTo>
                  <a:lnTo>
                    <a:pt x="1797" y="2824"/>
                  </a:lnTo>
                  <a:lnTo>
                    <a:pt x="1759" y="2840"/>
                  </a:lnTo>
                  <a:lnTo>
                    <a:pt x="1742" y="2846"/>
                  </a:lnTo>
                  <a:lnTo>
                    <a:pt x="1727" y="2852"/>
                  </a:lnTo>
                  <a:lnTo>
                    <a:pt x="1714" y="2855"/>
                  </a:lnTo>
                  <a:lnTo>
                    <a:pt x="1704" y="2857"/>
                  </a:lnTo>
                  <a:lnTo>
                    <a:pt x="1709" y="2844"/>
                  </a:lnTo>
                  <a:lnTo>
                    <a:pt x="1714" y="2832"/>
                  </a:lnTo>
                  <a:lnTo>
                    <a:pt x="1720" y="2824"/>
                  </a:lnTo>
                  <a:lnTo>
                    <a:pt x="1728" y="2818"/>
                  </a:lnTo>
                  <a:lnTo>
                    <a:pt x="1736" y="2814"/>
                  </a:lnTo>
                  <a:lnTo>
                    <a:pt x="1745" y="2810"/>
                  </a:lnTo>
                  <a:lnTo>
                    <a:pt x="1755" y="2808"/>
                  </a:lnTo>
                  <a:lnTo>
                    <a:pt x="1767" y="2804"/>
                  </a:lnTo>
                  <a:lnTo>
                    <a:pt x="1776" y="2801"/>
                  </a:lnTo>
                  <a:lnTo>
                    <a:pt x="1783" y="2797"/>
                  </a:lnTo>
                  <a:lnTo>
                    <a:pt x="1789" y="2793"/>
                  </a:lnTo>
                  <a:lnTo>
                    <a:pt x="1795" y="2788"/>
                  </a:lnTo>
                  <a:lnTo>
                    <a:pt x="1806" y="2776"/>
                  </a:lnTo>
                  <a:lnTo>
                    <a:pt x="1816" y="2765"/>
                  </a:lnTo>
                  <a:lnTo>
                    <a:pt x="1827" y="2753"/>
                  </a:lnTo>
                  <a:lnTo>
                    <a:pt x="1838" y="2741"/>
                  </a:lnTo>
                  <a:lnTo>
                    <a:pt x="1845" y="2736"/>
                  </a:lnTo>
                  <a:lnTo>
                    <a:pt x="1851" y="2732"/>
                  </a:lnTo>
                  <a:lnTo>
                    <a:pt x="1860" y="2728"/>
                  </a:lnTo>
                  <a:lnTo>
                    <a:pt x="1868" y="2726"/>
                  </a:lnTo>
                  <a:lnTo>
                    <a:pt x="1876" y="2723"/>
                  </a:lnTo>
                  <a:lnTo>
                    <a:pt x="1885" y="2718"/>
                  </a:lnTo>
                  <a:lnTo>
                    <a:pt x="1895" y="2712"/>
                  </a:lnTo>
                  <a:lnTo>
                    <a:pt x="1906" y="2705"/>
                  </a:lnTo>
                  <a:lnTo>
                    <a:pt x="1925" y="2692"/>
                  </a:lnTo>
                  <a:lnTo>
                    <a:pt x="1937" y="2687"/>
                  </a:lnTo>
                  <a:lnTo>
                    <a:pt x="1935" y="2709"/>
                  </a:lnTo>
                  <a:lnTo>
                    <a:pt x="1934" y="2734"/>
                  </a:lnTo>
                  <a:lnTo>
                    <a:pt x="1934" y="2738"/>
                  </a:lnTo>
                  <a:lnTo>
                    <a:pt x="1935" y="2743"/>
                  </a:lnTo>
                  <a:lnTo>
                    <a:pt x="1938" y="2745"/>
                  </a:lnTo>
                  <a:lnTo>
                    <a:pt x="1941" y="2748"/>
                  </a:lnTo>
                  <a:lnTo>
                    <a:pt x="1943" y="2749"/>
                  </a:lnTo>
                  <a:lnTo>
                    <a:pt x="1948" y="2748"/>
                  </a:lnTo>
                  <a:lnTo>
                    <a:pt x="1954" y="2747"/>
                  </a:lnTo>
                  <a:lnTo>
                    <a:pt x="1960" y="2743"/>
                  </a:lnTo>
                  <a:lnTo>
                    <a:pt x="1981" y="2734"/>
                  </a:lnTo>
                  <a:lnTo>
                    <a:pt x="2007" y="2722"/>
                  </a:lnTo>
                  <a:lnTo>
                    <a:pt x="2018" y="2716"/>
                  </a:lnTo>
                  <a:lnTo>
                    <a:pt x="2029" y="2708"/>
                  </a:lnTo>
                  <a:lnTo>
                    <a:pt x="2033" y="2703"/>
                  </a:lnTo>
                  <a:lnTo>
                    <a:pt x="2035" y="2699"/>
                  </a:lnTo>
                  <a:lnTo>
                    <a:pt x="2038" y="2694"/>
                  </a:lnTo>
                  <a:lnTo>
                    <a:pt x="2038" y="2688"/>
                  </a:lnTo>
                  <a:lnTo>
                    <a:pt x="2014" y="2692"/>
                  </a:lnTo>
                  <a:lnTo>
                    <a:pt x="1995" y="2696"/>
                  </a:lnTo>
                  <a:lnTo>
                    <a:pt x="1991" y="2696"/>
                  </a:lnTo>
                  <a:lnTo>
                    <a:pt x="1987" y="2695"/>
                  </a:lnTo>
                  <a:lnTo>
                    <a:pt x="1985" y="2692"/>
                  </a:lnTo>
                  <a:lnTo>
                    <a:pt x="1982" y="2688"/>
                  </a:lnTo>
                  <a:lnTo>
                    <a:pt x="1981" y="2683"/>
                  </a:lnTo>
                  <a:lnTo>
                    <a:pt x="1979" y="2677"/>
                  </a:lnTo>
                  <a:lnTo>
                    <a:pt x="1979" y="2668"/>
                  </a:lnTo>
                  <a:lnTo>
                    <a:pt x="1981" y="2656"/>
                  </a:lnTo>
                  <a:lnTo>
                    <a:pt x="1981" y="2647"/>
                  </a:lnTo>
                  <a:lnTo>
                    <a:pt x="1979" y="2640"/>
                  </a:lnTo>
                  <a:lnTo>
                    <a:pt x="1977" y="2635"/>
                  </a:lnTo>
                  <a:lnTo>
                    <a:pt x="1973" y="2631"/>
                  </a:lnTo>
                  <a:lnTo>
                    <a:pt x="1970" y="2630"/>
                  </a:lnTo>
                  <a:lnTo>
                    <a:pt x="1965" y="2629"/>
                  </a:lnTo>
                  <a:lnTo>
                    <a:pt x="1961" y="2629"/>
                  </a:lnTo>
                  <a:lnTo>
                    <a:pt x="1957" y="2630"/>
                  </a:lnTo>
                  <a:lnTo>
                    <a:pt x="1950" y="2630"/>
                  </a:lnTo>
                  <a:lnTo>
                    <a:pt x="1944" y="2630"/>
                  </a:lnTo>
                  <a:lnTo>
                    <a:pt x="1944" y="2627"/>
                  </a:lnTo>
                  <a:lnTo>
                    <a:pt x="1944" y="2624"/>
                  </a:lnTo>
                  <a:lnTo>
                    <a:pt x="1947" y="2618"/>
                  </a:lnTo>
                  <a:lnTo>
                    <a:pt x="1951" y="2611"/>
                  </a:lnTo>
                  <a:lnTo>
                    <a:pt x="1960" y="2599"/>
                  </a:lnTo>
                  <a:lnTo>
                    <a:pt x="1970" y="2589"/>
                  </a:lnTo>
                  <a:lnTo>
                    <a:pt x="1978" y="2577"/>
                  </a:lnTo>
                  <a:lnTo>
                    <a:pt x="1981" y="2573"/>
                  </a:lnTo>
                  <a:lnTo>
                    <a:pt x="1983" y="2573"/>
                  </a:lnTo>
                  <a:lnTo>
                    <a:pt x="1985" y="2577"/>
                  </a:lnTo>
                  <a:lnTo>
                    <a:pt x="1986" y="2582"/>
                  </a:lnTo>
                  <a:lnTo>
                    <a:pt x="1991" y="2589"/>
                  </a:lnTo>
                  <a:lnTo>
                    <a:pt x="1994" y="2591"/>
                  </a:lnTo>
                  <a:lnTo>
                    <a:pt x="1999" y="2592"/>
                  </a:lnTo>
                  <a:lnTo>
                    <a:pt x="2005" y="2594"/>
                  </a:lnTo>
                  <a:lnTo>
                    <a:pt x="2013" y="2594"/>
                  </a:lnTo>
                  <a:lnTo>
                    <a:pt x="2017" y="2592"/>
                  </a:lnTo>
                  <a:lnTo>
                    <a:pt x="2018" y="2590"/>
                  </a:lnTo>
                  <a:lnTo>
                    <a:pt x="2018" y="2587"/>
                  </a:lnTo>
                  <a:lnTo>
                    <a:pt x="2018" y="2582"/>
                  </a:lnTo>
                  <a:lnTo>
                    <a:pt x="2012" y="2570"/>
                  </a:lnTo>
                  <a:lnTo>
                    <a:pt x="2003" y="2556"/>
                  </a:lnTo>
                  <a:lnTo>
                    <a:pt x="1983" y="2530"/>
                  </a:lnTo>
                  <a:lnTo>
                    <a:pt x="1974" y="2515"/>
                  </a:lnTo>
                  <a:lnTo>
                    <a:pt x="1978" y="2504"/>
                  </a:lnTo>
                  <a:lnTo>
                    <a:pt x="1982" y="2495"/>
                  </a:lnTo>
                  <a:lnTo>
                    <a:pt x="1986" y="2490"/>
                  </a:lnTo>
                  <a:lnTo>
                    <a:pt x="1991" y="2486"/>
                  </a:lnTo>
                  <a:lnTo>
                    <a:pt x="1996" y="2484"/>
                  </a:lnTo>
                  <a:lnTo>
                    <a:pt x="2001" y="2484"/>
                  </a:lnTo>
                  <a:lnTo>
                    <a:pt x="2007" y="2484"/>
                  </a:lnTo>
                  <a:lnTo>
                    <a:pt x="2012" y="2486"/>
                  </a:lnTo>
                  <a:lnTo>
                    <a:pt x="2022" y="2490"/>
                  </a:lnTo>
                  <a:lnTo>
                    <a:pt x="2033" y="2494"/>
                  </a:lnTo>
                  <a:lnTo>
                    <a:pt x="2036" y="2495"/>
                  </a:lnTo>
                  <a:lnTo>
                    <a:pt x="2040" y="2495"/>
                  </a:lnTo>
                  <a:lnTo>
                    <a:pt x="2044" y="2494"/>
                  </a:lnTo>
                  <a:lnTo>
                    <a:pt x="2048" y="2490"/>
                  </a:lnTo>
                  <a:lnTo>
                    <a:pt x="2051" y="2485"/>
                  </a:lnTo>
                  <a:lnTo>
                    <a:pt x="2052" y="2480"/>
                  </a:lnTo>
                  <a:lnTo>
                    <a:pt x="2052" y="2475"/>
                  </a:lnTo>
                  <a:lnTo>
                    <a:pt x="2051" y="2469"/>
                  </a:lnTo>
                  <a:lnTo>
                    <a:pt x="2046" y="2458"/>
                  </a:lnTo>
                  <a:lnTo>
                    <a:pt x="2040" y="2447"/>
                  </a:lnTo>
                  <a:lnTo>
                    <a:pt x="2035" y="2437"/>
                  </a:lnTo>
                  <a:lnTo>
                    <a:pt x="2031" y="2428"/>
                  </a:lnTo>
                  <a:lnTo>
                    <a:pt x="2031" y="2424"/>
                  </a:lnTo>
                  <a:lnTo>
                    <a:pt x="2033" y="2420"/>
                  </a:lnTo>
                  <a:lnTo>
                    <a:pt x="2036" y="2416"/>
                  </a:lnTo>
                  <a:lnTo>
                    <a:pt x="2040" y="2414"/>
                  </a:lnTo>
                  <a:lnTo>
                    <a:pt x="2058" y="2399"/>
                  </a:lnTo>
                  <a:lnTo>
                    <a:pt x="2071" y="2387"/>
                  </a:lnTo>
                  <a:lnTo>
                    <a:pt x="2075" y="2388"/>
                  </a:lnTo>
                  <a:lnTo>
                    <a:pt x="2079" y="2389"/>
                  </a:lnTo>
                  <a:lnTo>
                    <a:pt x="2083" y="2392"/>
                  </a:lnTo>
                  <a:lnTo>
                    <a:pt x="2088" y="2396"/>
                  </a:lnTo>
                  <a:lnTo>
                    <a:pt x="2097" y="2405"/>
                  </a:lnTo>
                  <a:lnTo>
                    <a:pt x="2106" y="2414"/>
                  </a:lnTo>
                  <a:lnTo>
                    <a:pt x="2114" y="2423"/>
                  </a:lnTo>
                  <a:lnTo>
                    <a:pt x="2122" y="2431"/>
                  </a:lnTo>
                  <a:lnTo>
                    <a:pt x="2126" y="2433"/>
                  </a:lnTo>
                  <a:lnTo>
                    <a:pt x="2128" y="2434"/>
                  </a:lnTo>
                  <a:lnTo>
                    <a:pt x="2131" y="2434"/>
                  </a:lnTo>
                  <a:lnTo>
                    <a:pt x="2134" y="2434"/>
                  </a:lnTo>
                  <a:lnTo>
                    <a:pt x="2135" y="2432"/>
                  </a:lnTo>
                  <a:lnTo>
                    <a:pt x="2136" y="2428"/>
                  </a:lnTo>
                  <a:lnTo>
                    <a:pt x="2137" y="2424"/>
                  </a:lnTo>
                  <a:lnTo>
                    <a:pt x="2137" y="2419"/>
                  </a:lnTo>
                  <a:lnTo>
                    <a:pt x="2136" y="2410"/>
                  </a:lnTo>
                  <a:lnTo>
                    <a:pt x="2135" y="2398"/>
                  </a:lnTo>
                  <a:lnTo>
                    <a:pt x="2132" y="2388"/>
                  </a:lnTo>
                  <a:lnTo>
                    <a:pt x="2130" y="2377"/>
                  </a:lnTo>
                  <a:lnTo>
                    <a:pt x="2130" y="2368"/>
                  </a:lnTo>
                  <a:lnTo>
                    <a:pt x="2130" y="2361"/>
                  </a:lnTo>
                  <a:lnTo>
                    <a:pt x="2135" y="2350"/>
                  </a:lnTo>
                  <a:lnTo>
                    <a:pt x="2144" y="2336"/>
                  </a:lnTo>
                  <a:lnTo>
                    <a:pt x="2153" y="2323"/>
                  </a:lnTo>
                  <a:lnTo>
                    <a:pt x="2157" y="2315"/>
                  </a:lnTo>
                  <a:lnTo>
                    <a:pt x="2156" y="2313"/>
                  </a:lnTo>
                  <a:lnTo>
                    <a:pt x="2154" y="2310"/>
                  </a:lnTo>
                  <a:lnTo>
                    <a:pt x="2150" y="2307"/>
                  </a:lnTo>
                  <a:lnTo>
                    <a:pt x="2147" y="2305"/>
                  </a:lnTo>
                  <a:lnTo>
                    <a:pt x="2136" y="2302"/>
                  </a:lnTo>
                  <a:lnTo>
                    <a:pt x="2123" y="2300"/>
                  </a:lnTo>
                  <a:lnTo>
                    <a:pt x="2112" y="2298"/>
                  </a:lnTo>
                  <a:lnTo>
                    <a:pt x="2100" y="2297"/>
                  </a:lnTo>
                  <a:lnTo>
                    <a:pt x="2091" y="2295"/>
                  </a:lnTo>
                  <a:lnTo>
                    <a:pt x="2086" y="2292"/>
                  </a:lnTo>
                  <a:lnTo>
                    <a:pt x="2086" y="2291"/>
                  </a:lnTo>
                  <a:lnTo>
                    <a:pt x="2087" y="2288"/>
                  </a:lnTo>
                  <a:lnTo>
                    <a:pt x="2088" y="2284"/>
                  </a:lnTo>
                  <a:lnTo>
                    <a:pt x="2091" y="2282"/>
                  </a:lnTo>
                  <a:lnTo>
                    <a:pt x="2095" y="2275"/>
                  </a:lnTo>
                  <a:lnTo>
                    <a:pt x="2100" y="2273"/>
                  </a:lnTo>
                  <a:lnTo>
                    <a:pt x="2108" y="2271"/>
                  </a:lnTo>
                  <a:lnTo>
                    <a:pt x="2115" y="2273"/>
                  </a:lnTo>
                  <a:lnTo>
                    <a:pt x="2125" y="2275"/>
                  </a:lnTo>
                  <a:lnTo>
                    <a:pt x="2131" y="2278"/>
                  </a:lnTo>
                  <a:lnTo>
                    <a:pt x="2137" y="2280"/>
                  </a:lnTo>
                  <a:lnTo>
                    <a:pt x="2143" y="2282"/>
                  </a:lnTo>
                  <a:lnTo>
                    <a:pt x="2148" y="2283"/>
                  </a:lnTo>
                  <a:lnTo>
                    <a:pt x="2153" y="2283"/>
                  </a:lnTo>
                  <a:lnTo>
                    <a:pt x="2163" y="2280"/>
                  </a:lnTo>
                  <a:lnTo>
                    <a:pt x="2172" y="2278"/>
                  </a:lnTo>
                  <a:lnTo>
                    <a:pt x="2180" y="2275"/>
                  </a:lnTo>
                  <a:lnTo>
                    <a:pt x="2189" y="2271"/>
                  </a:lnTo>
                  <a:lnTo>
                    <a:pt x="2197" y="2270"/>
                  </a:lnTo>
                  <a:lnTo>
                    <a:pt x="2205" y="2271"/>
                  </a:lnTo>
                  <a:lnTo>
                    <a:pt x="2217" y="2275"/>
                  </a:lnTo>
                  <a:lnTo>
                    <a:pt x="2228" y="2282"/>
                  </a:lnTo>
                  <a:lnTo>
                    <a:pt x="2235" y="2284"/>
                  </a:lnTo>
                  <a:lnTo>
                    <a:pt x="2241" y="2284"/>
                  </a:lnTo>
                  <a:lnTo>
                    <a:pt x="2248" y="2284"/>
                  </a:lnTo>
                  <a:lnTo>
                    <a:pt x="2253" y="2282"/>
                  </a:lnTo>
                  <a:lnTo>
                    <a:pt x="2262" y="2274"/>
                  </a:lnTo>
                  <a:lnTo>
                    <a:pt x="2267" y="2267"/>
                  </a:lnTo>
                  <a:lnTo>
                    <a:pt x="2271" y="2263"/>
                  </a:lnTo>
                  <a:lnTo>
                    <a:pt x="2275" y="2261"/>
                  </a:lnTo>
                  <a:lnTo>
                    <a:pt x="2280" y="2260"/>
                  </a:lnTo>
                  <a:lnTo>
                    <a:pt x="2288" y="2258"/>
                  </a:lnTo>
                  <a:lnTo>
                    <a:pt x="2297" y="2256"/>
                  </a:lnTo>
                  <a:lnTo>
                    <a:pt x="2310" y="2248"/>
                  </a:lnTo>
                  <a:lnTo>
                    <a:pt x="2321" y="2240"/>
                  </a:lnTo>
                  <a:lnTo>
                    <a:pt x="2328" y="2235"/>
                  </a:lnTo>
                  <a:lnTo>
                    <a:pt x="2305" y="2234"/>
                  </a:lnTo>
                  <a:lnTo>
                    <a:pt x="2280" y="2234"/>
                  </a:lnTo>
                  <a:lnTo>
                    <a:pt x="2254" y="2231"/>
                  </a:lnTo>
                  <a:lnTo>
                    <a:pt x="2232" y="2228"/>
                  </a:lnTo>
                  <a:lnTo>
                    <a:pt x="2215" y="2226"/>
                  </a:lnTo>
                  <a:lnTo>
                    <a:pt x="2204" y="2223"/>
                  </a:lnTo>
                  <a:lnTo>
                    <a:pt x="2200" y="2222"/>
                  </a:lnTo>
                  <a:lnTo>
                    <a:pt x="2197" y="2221"/>
                  </a:lnTo>
                  <a:lnTo>
                    <a:pt x="2194" y="2218"/>
                  </a:lnTo>
                  <a:lnTo>
                    <a:pt x="2193" y="2217"/>
                  </a:lnTo>
                  <a:lnTo>
                    <a:pt x="2194" y="2212"/>
                  </a:lnTo>
                  <a:lnTo>
                    <a:pt x="2198" y="2205"/>
                  </a:lnTo>
                  <a:lnTo>
                    <a:pt x="2205" y="2196"/>
                  </a:lnTo>
                  <a:lnTo>
                    <a:pt x="2214" y="2184"/>
                  </a:lnTo>
                  <a:lnTo>
                    <a:pt x="2217" y="2182"/>
                  </a:lnTo>
                  <a:lnTo>
                    <a:pt x="2217" y="2178"/>
                  </a:lnTo>
                  <a:lnTo>
                    <a:pt x="2217" y="2175"/>
                  </a:lnTo>
                  <a:lnTo>
                    <a:pt x="2215" y="2171"/>
                  </a:lnTo>
                  <a:lnTo>
                    <a:pt x="2211" y="2165"/>
                  </a:lnTo>
                  <a:lnTo>
                    <a:pt x="2206" y="2159"/>
                  </a:lnTo>
                  <a:lnTo>
                    <a:pt x="2194" y="2146"/>
                  </a:lnTo>
                  <a:lnTo>
                    <a:pt x="2184" y="2138"/>
                  </a:lnTo>
                  <a:lnTo>
                    <a:pt x="2180" y="2133"/>
                  </a:lnTo>
                  <a:lnTo>
                    <a:pt x="2178" y="2129"/>
                  </a:lnTo>
                  <a:lnTo>
                    <a:pt x="2176" y="2125"/>
                  </a:lnTo>
                  <a:lnTo>
                    <a:pt x="2178" y="2124"/>
                  </a:lnTo>
                  <a:lnTo>
                    <a:pt x="2180" y="2122"/>
                  </a:lnTo>
                  <a:lnTo>
                    <a:pt x="2185" y="2121"/>
                  </a:lnTo>
                  <a:lnTo>
                    <a:pt x="2189" y="2121"/>
                  </a:lnTo>
                  <a:lnTo>
                    <a:pt x="2196" y="2121"/>
                  </a:lnTo>
                  <a:lnTo>
                    <a:pt x="2223" y="2124"/>
                  </a:lnTo>
                  <a:lnTo>
                    <a:pt x="2244" y="2125"/>
                  </a:lnTo>
                  <a:lnTo>
                    <a:pt x="2251" y="2124"/>
                  </a:lnTo>
                  <a:lnTo>
                    <a:pt x="2257" y="2122"/>
                  </a:lnTo>
                  <a:lnTo>
                    <a:pt x="2259" y="2121"/>
                  </a:lnTo>
                  <a:lnTo>
                    <a:pt x="2261" y="2120"/>
                  </a:lnTo>
                  <a:lnTo>
                    <a:pt x="2258" y="2114"/>
                  </a:lnTo>
                  <a:lnTo>
                    <a:pt x="2255" y="2103"/>
                  </a:lnTo>
                  <a:lnTo>
                    <a:pt x="2255" y="2096"/>
                  </a:lnTo>
                  <a:lnTo>
                    <a:pt x="2254" y="2092"/>
                  </a:lnTo>
                  <a:lnTo>
                    <a:pt x="2251" y="2090"/>
                  </a:lnTo>
                  <a:lnTo>
                    <a:pt x="2248" y="2087"/>
                  </a:lnTo>
                  <a:lnTo>
                    <a:pt x="2239" y="2086"/>
                  </a:lnTo>
                  <a:lnTo>
                    <a:pt x="2226" y="2079"/>
                  </a:lnTo>
                  <a:lnTo>
                    <a:pt x="2223" y="2077"/>
                  </a:lnTo>
                  <a:lnTo>
                    <a:pt x="2220" y="2073"/>
                  </a:lnTo>
                  <a:lnTo>
                    <a:pt x="2220" y="2070"/>
                  </a:lnTo>
                  <a:lnTo>
                    <a:pt x="2220" y="2069"/>
                  </a:lnTo>
                  <a:lnTo>
                    <a:pt x="2224" y="2064"/>
                  </a:lnTo>
                  <a:lnTo>
                    <a:pt x="2232" y="2061"/>
                  </a:lnTo>
                  <a:lnTo>
                    <a:pt x="2249" y="2056"/>
                  </a:lnTo>
                  <a:lnTo>
                    <a:pt x="2262" y="2054"/>
                  </a:lnTo>
                  <a:lnTo>
                    <a:pt x="2267" y="2052"/>
                  </a:lnTo>
                  <a:lnTo>
                    <a:pt x="2271" y="2050"/>
                  </a:lnTo>
                  <a:lnTo>
                    <a:pt x="2274" y="2048"/>
                  </a:lnTo>
                  <a:lnTo>
                    <a:pt x="2275" y="2045"/>
                  </a:lnTo>
                  <a:lnTo>
                    <a:pt x="2275" y="2042"/>
                  </a:lnTo>
                  <a:lnTo>
                    <a:pt x="2274" y="2039"/>
                  </a:lnTo>
                  <a:lnTo>
                    <a:pt x="2272" y="2035"/>
                  </a:lnTo>
                  <a:lnTo>
                    <a:pt x="2270" y="2032"/>
                  </a:lnTo>
                  <a:lnTo>
                    <a:pt x="2257" y="2017"/>
                  </a:lnTo>
                  <a:lnTo>
                    <a:pt x="2244" y="2002"/>
                  </a:lnTo>
                  <a:lnTo>
                    <a:pt x="2264" y="2002"/>
                  </a:lnTo>
                  <a:lnTo>
                    <a:pt x="2286" y="2000"/>
                  </a:lnTo>
                  <a:lnTo>
                    <a:pt x="2309" y="1999"/>
                  </a:lnTo>
                  <a:lnTo>
                    <a:pt x="2329" y="1998"/>
                  </a:lnTo>
                  <a:lnTo>
                    <a:pt x="2329" y="1998"/>
                  </a:lnTo>
                  <a:lnTo>
                    <a:pt x="2331" y="1998"/>
                  </a:lnTo>
                  <a:lnTo>
                    <a:pt x="2331" y="1994"/>
                  </a:lnTo>
                  <a:lnTo>
                    <a:pt x="2328" y="1991"/>
                  </a:lnTo>
                  <a:lnTo>
                    <a:pt x="2325" y="1988"/>
                  </a:lnTo>
                  <a:lnTo>
                    <a:pt x="2320" y="1984"/>
                  </a:lnTo>
                  <a:lnTo>
                    <a:pt x="2310" y="1976"/>
                  </a:lnTo>
                  <a:lnTo>
                    <a:pt x="2297" y="1967"/>
                  </a:lnTo>
                  <a:lnTo>
                    <a:pt x="2285" y="1956"/>
                  </a:lnTo>
                  <a:lnTo>
                    <a:pt x="2276" y="1945"/>
                  </a:lnTo>
                  <a:lnTo>
                    <a:pt x="2272" y="1940"/>
                  </a:lnTo>
                  <a:lnTo>
                    <a:pt x="2270" y="1933"/>
                  </a:lnTo>
                  <a:lnTo>
                    <a:pt x="2270" y="1928"/>
                  </a:lnTo>
                  <a:lnTo>
                    <a:pt x="2270" y="1921"/>
                  </a:lnTo>
                  <a:lnTo>
                    <a:pt x="2272" y="1919"/>
                  </a:lnTo>
                  <a:lnTo>
                    <a:pt x="2276" y="1919"/>
                  </a:lnTo>
                  <a:lnTo>
                    <a:pt x="2284" y="1919"/>
                  </a:lnTo>
                  <a:lnTo>
                    <a:pt x="2290" y="1919"/>
                  </a:lnTo>
                  <a:lnTo>
                    <a:pt x="2306" y="1921"/>
                  </a:lnTo>
                  <a:lnTo>
                    <a:pt x="2315" y="1921"/>
                  </a:lnTo>
                  <a:lnTo>
                    <a:pt x="2325" y="1920"/>
                  </a:lnTo>
                  <a:lnTo>
                    <a:pt x="2333" y="1918"/>
                  </a:lnTo>
                  <a:lnTo>
                    <a:pt x="2341" y="1912"/>
                  </a:lnTo>
                  <a:lnTo>
                    <a:pt x="2349" y="1907"/>
                  </a:lnTo>
                  <a:lnTo>
                    <a:pt x="2356" y="1903"/>
                  </a:lnTo>
                  <a:lnTo>
                    <a:pt x="2364" y="1898"/>
                  </a:lnTo>
                  <a:lnTo>
                    <a:pt x="2373" y="1896"/>
                  </a:lnTo>
                  <a:lnTo>
                    <a:pt x="2384" y="1894"/>
                  </a:lnTo>
                  <a:lnTo>
                    <a:pt x="2399" y="1897"/>
                  </a:lnTo>
                  <a:lnTo>
                    <a:pt x="2419" y="1899"/>
                  </a:lnTo>
                  <a:lnTo>
                    <a:pt x="2429" y="1901"/>
                  </a:lnTo>
                  <a:lnTo>
                    <a:pt x="2438" y="1902"/>
                  </a:lnTo>
                  <a:lnTo>
                    <a:pt x="2446" y="1901"/>
                  </a:lnTo>
                  <a:lnTo>
                    <a:pt x="2454" y="1898"/>
                  </a:lnTo>
                  <a:lnTo>
                    <a:pt x="2456" y="1896"/>
                  </a:lnTo>
                  <a:lnTo>
                    <a:pt x="2457" y="1894"/>
                  </a:lnTo>
                  <a:lnTo>
                    <a:pt x="2457" y="1892"/>
                  </a:lnTo>
                  <a:lnTo>
                    <a:pt x="2456" y="1888"/>
                  </a:lnTo>
                  <a:lnTo>
                    <a:pt x="2454" y="1883"/>
                  </a:lnTo>
                  <a:lnTo>
                    <a:pt x="2450" y="1875"/>
                  </a:lnTo>
                  <a:lnTo>
                    <a:pt x="2446" y="1868"/>
                  </a:lnTo>
                  <a:lnTo>
                    <a:pt x="2443" y="1862"/>
                  </a:lnTo>
                  <a:lnTo>
                    <a:pt x="2443" y="1859"/>
                  </a:lnTo>
                  <a:lnTo>
                    <a:pt x="2445" y="1857"/>
                  </a:lnTo>
                  <a:lnTo>
                    <a:pt x="2447" y="1854"/>
                  </a:lnTo>
                  <a:lnTo>
                    <a:pt x="2451" y="1852"/>
                  </a:lnTo>
                  <a:lnTo>
                    <a:pt x="2463" y="1848"/>
                  </a:lnTo>
                  <a:lnTo>
                    <a:pt x="2480" y="1842"/>
                  </a:lnTo>
                  <a:lnTo>
                    <a:pt x="2496" y="1839"/>
                  </a:lnTo>
                  <a:lnTo>
                    <a:pt x="2508" y="1836"/>
                  </a:lnTo>
                  <a:lnTo>
                    <a:pt x="2525" y="1845"/>
                  </a:lnTo>
                  <a:lnTo>
                    <a:pt x="2539" y="1855"/>
                  </a:lnTo>
                  <a:lnTo>
                    <a:pt x="2543" y="1854"/>
                  </a:lnTo>
                  <a:lnTo>
                    <a:pt x="2547" y="1853"/>
                  </a:lnTo>
                  <a:lnTo>
                    <a:pt x="2549" y="1850"/>
                  </a:lnTo>
                  <a:lnTo>
                    <a:pt x="2553" y="1848"/>
                  </a:lnTo>
                  <a:lnTo>
                    <a:pt x="2560" y="1841"/>
                  </a:lnTo>
                  <a:lnTo>
                    <a:pt x="2568" y="1836"/>
                  </a:lnTo>
                  <a:lnTo>
                    <a:pt x="2571" y="1835"/>
                  </a:lnTo>
                  <a:lnTo>
                    <a:pt x="2577" y="1833"/>
                  </a:lnTo>
                  <a:lnTo>
                    <a:pt x="2581" y="1833"/>
                  </a:lnTo>
                  <a:lnTo>
                    <a:pt x="2586" y="1835"/>
                  </a:lnTo>
                  <a:lnTo>
                    <a:pt x="2595" y="1837"/>
                  </a:lnTo>
                  <a:lnTo>
                    <a:pt x="2605" y="1840"/>
                  </a:lnTo>
                  <a:lnTo>
                    <a:pt x="2613" y="1842"/>
                  </a:lnTo>
                  <a:lnTo>
                    <a:pt x="2622" y="1844"/>
                  </a:lnTo>
                  <a:lnTo>
                    <a:pt x="2626" y="1844"/>
                  </a:lnTo>
                  <a:lnTo>
                    <a:pt x="2630" y="1842"/>
                  </a:lnTo>
                  <a:lnTo>
                    <a:pt x="2634" y="1840"/>
                  </a:lnTo>
                  <a:lnTo>
                    <a:pt x="2638" y="1837"/>
                  </a:lnTo>
                  <a:lnTo>
                    <a:pt x="2644" y="1828"/>
                  </a:lnTo>
                  <a:lnTo>
                    <a:pt x="2648" y="1822"/>
                  </a:lnTo>
                  <a:lnTo>
                    <a:pt x="2648" y="1818"/>
                  </a:lnTo>
                  <a:lnTo>
                    <a:pt x="2647" y="1815"/>
                  </a:lnTo>
                  <a:lnTo>
                    <a:pt x="2645" y="1813"/>
                  </a:lnTo>
                  <a:lnTo>
                    <a:pt x="2644" y="1811"/>
                  </a:lnTo>
                  <a:lnTo>
                    <a:pt x="2632" y="1804"/>
                  </a:lnTo>
                  <a:lnTo>
                    <a:pt x="2619" y="1795"/>
                  </a:lnTo>
                  <a:lnTo>
                    <a:pt x="2612" y="1787"/>
                  </a:lnTo>
                  <a:lnTo>
                    <a:pt x="2606" y="1778"/>
                  </a:lnTo>
                  <a:lnTo>
                    <a:pt x="2601" y="1767"/>
                  </a:lnTo>
                  <a:lnTo>
                    <a:pt x="2596" y="1758"/>
                  </a:lnTo>
                  <a:lnTo>
                    <a:pt x="2594" y="1754"/>
                  </a:lnTo>
                  <a:lnTo>
                    <a:pt x="2591" y="1752"/>
                  </a:lnTo>
                  <a:lnTo>
                    <a:pt x="2587" y="1749"/>
                  </a:lnTo>
                  <a:lnTo>
                    <a:pt x="2583" y="1748"/>
                  </a:lnTo>
                  <a:lnTo>
                    <a:pt x="2578" y="1748"/>
                  </a:lnTo>
                  <a:lnTo>
                    <a:pt x="2573" y="1748"/>
                  </a:lnTo>
                  <a:lnTo>
                    <a:pt x="2566" y="1750"/>
                  </a:lnTo>
                  <a:lnTo>
                    <a:pt x="2559" y="1756"/>
                  </a:lnTo>
                  <a:lnTo>
                    <a:pt x="2538" y="1770"/>
                  </a:lnTo>
                  <a:lnTo>
                    <a:pt x="2516" y="1783"/>
                  </a:lnTo>
                  <a:lnTo>
                    <a:pt x="2505" y="1787"/>
                  </a:lnTo>
                  <a:lnTo>
                    <a:pt x="2494" y="1791"/>
                  </a:lnTo>
                  <a:lnTo>
                    <a:pt x="2481" y="1792"/>
                  </a:lnTo>
                  <a:lnTo>
                    <a:pt x="2467" y="1791"/>
                  </a:lnTo>
                  <a:lnTo>
                    <a:pt x="2457" y="1791"/>
                  </a:lnTo>
                  <a:lnTo>
                    <a:pt x="2451" y="1791"/>
                  </a:lnTo>
                  <a:lnTo>
                    <a:pt x="2446" y="1789"/>
                  </a:lnTo>
                  <a:lnTo>
                    <a:pt x="2441" y="1788"/>
                  </a:lnTo>
                  <a:lnTo>
                    <a:pt x="2438" y="1785"/>
                  </a:lnTo>
                  <a:lnTo>
                    <a:pt x="2437" y="1783"/>
                  </a:lnTo>
                  <a:lnTo>
                    <a:pt x="2437" y="1780"/>
                  </a:lnTo>
                  <a:lnTo>
                    <a:pt x="2437" y="1776"/>
                  </a:lnTo>
                  <a:lnTo>
                    <a:pt x="2439" y="1769"/>
                  </a:lnTo>
                  <a:lnTo>
                    <a:pt x="2445" y="1761"/>
                  </a:lnTo>
                  <a:lnTo>
                    <a:pt x="2451" y="1753"/>
                  </a:lnTo>
                  <a:lnTo>
                    <a:pt x="2457" y="1745"/>
                  </a:lnTo>
                  <a:lnTo>
                    <a:pt x="2460" y="1741"/>
                  </a:lnTo>
                  <a:lnTo>
                    <a:pt x="2463" y="1739"/>
                  </a:lnTo>
                  <a:lnTo>
                    <a:pt x="2467" y="1738"/>
                  </a:lnTo>
                  <a:lnTo>
                    <a:pt x="2469" y="1736"/>
                  </a:lnTo>
                  <a:lnTo>
                    <a:pt x="2477" y="1735"/>
                  </a:lnTo>
                  <a:lnTo>
                    <a:pt x="2485" y="1736"/>
                  </a:lnTo>
                  <a:lnTo>
                    <a:pt x="2499" y="1740"/>
                  </a:lnTo>
                  <a:lnTo>
                    <a:pt x="2514" y="1741"/>
                  </a:lnTo>
                  <a:lnTo>
                    <a:pt x="2521" y="1740"/>
                  </a:lnTo>
                  <a:lnTo>
                    <a:pt x="2529" y="1739"/>
                  </a:lnTo>
                  <a:lnTo>
                    <a:pt x="2535" y="1738"/>
                  </a:lnTo>
                  <a:lnTo>
                    <a:pt x="2540" y="1735"/>
                  </a:lnTo>
                  <a:lnTo>
                    <a:pt x="2544" y="1731"/>
                  </a:lnTo>
                  <a:lnTo>
                    <a:pt x="2547" y="1726"/>
                  </a:lnTo>
                  <a:lnTo>
                    <a:pt x="2547" y="1723"/>
                  </a:lnTo>
                  <a:lnTo>
                    <a:pt x="2547" y="1719"/>
                  </a:lnTo>
                  <a:lnTo>
                    <a:pt x="2546" y="1715"/>
                  </a:lnTo>
                  <a:lnTo>
                    <a:pt x="2543" y="1712"/>
                  </a:lnTo>
                  <a:lnTo>
                    <a:pt x="2540" y="1710"/>
                  </a:lnTo>
                  <a:lnTo>
                    <a:pt x="2537" y="1708"/>
                  </a:lnTo>
                  <a:lnTo>
                    <a:pt x="2531" y="1706"/>
                  </a:lnTo>
                  <a:lnTo>
                    <a:pt x="2525" y="1706"/>
                  </a:lnTo>
                  <a:lnTo>
                    <a:pt x="2512" y="1704"/>
                  </a:lnTo>
                  <a:lnTo>
                    <a:pt x="2503" y="1700"/>
                  </a:lnTo>
                  <a:lnTo>
                    <a:pt x="2495" y="1695"/>
                  </a:lnTo>
                  <a:lnTo>
                    <a:pt x="2490" y="1691"/>
                  </a:lnTo>
                  <a:lnTo>
                    <a:pt x="2489" y="1688"/>
                  </a:lnTo>
                  <a:lnTo>
                    <a:pt x="2491" y="1686"/>
                  </a:lnTo>
                  <a:lnTo>
                    <a:pt x="2498" y="1682"/>
                  </a:lnTo>
                  <a:lnTo>
                    <a:pt x="2507" y="1675"/>
                  </a:lnTo>
                  <a:lnTo>
                    <a:pt x="2513" y="1669"/>
                  </a:lnTo>
                  <a:lnTo>
                    <a:pt x="2521" y="1660"/>
                  </a:lnTo>
                  <a:lnTo>
                    <a:pt x="2526" y="1656"/>
                  </a:lnTo>
                  <a:lnTo>
                    <a:pt x="2530" y="1652"/>
                  </a:lnTo>
                  <a:lnTo>
                    <a:pt x="2534" y="1651"/>
                  </a:lnTo>
                  <a:lnTo>
                    <a:pt x="2538" y="1651"/>
                  </a:lnTo>
                  <a:lnTo>
                    <a:pt x="2542" y="1652"/>
                  </a:lnTo>
                  <a:lnTo>
                    <a:pt x="2546" y="1655"/>
                  </a:lnTo>
                  <a:lnTo>
                    <a:pt x="2548" y="1657"/>
                  </a:lnTo>
                  <a:lnTo>
                    <a:pt x="2551" y="1661"/>
                  </a:lnTo>
                  <a:lnTo>
                    <a:pt x="2556" y="1669"/>
                  </a:lnTo>
                  <a:lnTo>
                    <a:pt x="2560" y="1674"/>
                  </a:lnTo>
                  <a:lnTo>
                    <a:pt x="2568" y="1679"/>
                  </a:lnTo>
                  <a:lnTo>
                    <a:pt x="2575" y="1682"/>
                  </a:lnTo>
                  <a:lnTo>
                    <a:pt x="2583" y="1683"/>
                  </a:lnTo>
                  <a:lnTo>
                    <a:pt x="2591" y="1684"/>
                  </a:lnTo>
                  <a:lnTo>
                    <a:pt x="2599" y="1687"/>
                  </a:lnTo>
                  <a:lnTo>
                    <a:pt x="2605" y="1690"/>
                  </a:lnTo>
                  <a:lnTo>
                    <a:pt x="2613" y="1695"/>
                  </a:lnTo>
                  <a:lnTo>
                    <a:pt x="2619" y="1704"/>
                  </a:lnTo>
                  <a:lnTo>
                    <a:pt x="2622" y="1712"/>
                  </a:lnTo>
                  <a:lnTo>
                    <a:pt x="2625" y="1723"/>
                  </a:lnTo>
                  <a:lnTo>
                    <a:pt x="2625" y="1730"/>
                  </a:lnTo>
                  <a:lnTo>
                    <a:pt x="2626" y="1734"/>
                  </a:lnTo>
                  <a:lnTo>
                    <a:pt x="2628" y="1738"/>
                  </a:lnTo>
                  <a:lnTo>
                    <a:pt x="2632" y="1740"/>
                  </a:lnTo>
                  <a:lnTo>
                    <a:pt x="2641" y="1743"/>
                  </a:lnTo>
                  <a:lnTo>
                    <a:pt x="2651" y="1744"/>
                  </a:lnTo>
                  <a:lnTo>
                    <a:pt x="2654" y="1743"/>
                  </a:lnTo>
                  <a:lnTo>
                    <a:pt x="2658" y="1740"/>
                  </a:lnTo>
                  <a:lnTo>
                    <a:pt x="2662" y="1736"/>
                  </a:lnTo>
                  <a:lnTo>
                    <a:pt x="2666" y="1732"/>
                  </a:lnTo>
                  <a:lnTo>
                    <a:pt x="2667" y="1726"/>
                  </a:lnTo>
                  <a:lnTo>
                    <a:pt x="2667" y="1719"/>
                  </a:lnTo>
                  <a:lnTo>
                    <a:pt x="2666" y="1714"/>
                  </a:lnTo>
                  <a:lnTo>
                    <a:pt x="2663" y="1710"/>
                  </a:lnTo>
                  <a:lnTo>
                    <a:pt x="2661" y="1705"/>
                  </a:lnTo>
                  <a:lnTo>
                    <a:pt x="2658" y="1701"/>
                  </a:lnTo>
                  <a:lnTo>
                    <a:pt x="2657" y="1696"/>
                  </a:lnTo>
                  <a:lnTo>
                    <a:pt x="2660" y="1691"/>
                  </a:lnTo>
                  <a:lnTo>
                    <a:pt x="2666" y="1682"/>
                  </a:lnTo>
                  <a:lnTo>
                    <a:pt x="2673" y="1674"/>
                  </a:lnTo>
                  <a:lnTo>
                    <a:pt x="2676" y="1670"/>
                  </a:lnTo>
                  <a:lnTo>
                    <a:pt x="2679" y="1665"/>
                  </a:lnTo>
                  <a:lnTo>
                    <a:pt x="2680" y="1660"/>
                  </a:lnTo>
                  <a:lnTo>
                    <a:pt x="2682" y="1653"/>
                  </a:lnTo>
                  <a:lnTo>
                    <a:pt x="2667" y="1655"/>
                  </a:lnTo>
                  <a:lnTo>
                    <a:pt x="2647" y="1658"/>
                  </a:lnTo>
                  <a:lnTo>
                    <a:pt x="2635" y="1658"/>
                  </a:lnTo>
                  <a:lnTo>
                    <a:pt x="2626" y="1658"/>
                  </a:lnTo>
                  <a:lnTo>
                    <a:pt x="2622" y="1657"/>
                  </a:lnTo>
                  <a:lnTo>
                    <a:pt x="2619" y="1655"/>
                  </a:lnTo>
                  <a:lnTo>
                    <a:pt x="2618" y="1652"/>
                  </a:lnTo>
                  <a:lnTo>
                    <a:pt x="2618" y="1648"/>
                  </a:lnTo>
                  <a:lnTo>
                    <a:pt x="2619" y="1644"/>
                  </a:lnTo>
                  <a:lnTo>
                    <a:pt x="2622" y="1640"/>
                  </a:lnTo>
                  <a:lnTo>
                    <a:pt x="2627" y="1636"/>
                  </a:lnTo>
                  <a:lnTo>
                    <a:pt x="2631" y="1633"/>
                  </a:lnTo>
                  <a:lnTo>
                    <a:pt x="2635" y="1629"/>
                  </a:lnTo>
                  <a:lnTo>
                    <a:pt x="2636" y="1625"/>
                  </a:lnTo>
                  <a:lnTo>
                    <a:pt x="2636" y="1624"/>
                  </a:lnTo>
                  <a:lnTo>
                    <a:pt x="2636" y="1622"/>
                  </a:lnTo>
                  <a:lnTo>
                    <a:pt x="2634" y="1621"/>
                  </a:lnTo>
                  <a:lnTo>
                    <a:pt x="2632" y="1620"/>
                  </a:lnTo>
                  <a:lnTo>
                    <a:pt x="2622" y="1616"/>
                  </a:lnTo>
                  <a:lnTo>
                    <a:pt x="2614" y="1611"/>
                  </a:lnTo>
                  <a:lnTo>
                    <a:pt x="2612" y="1608"/>
                  </a:lnTo>
                  <a:lnTo>
                    <a:pt x="2609" y="1605"/>
                  </a:lnTo>
                  <a:lnTo>
                    <a:pt x="2608" y="1601"/>
                  </a:lnTo>
                  <a:lnTo>
                    <a:pt x="2608" y="1599"/>
                  </a:lnTo>
                  <a:lnTo>
                    <a:pt x="2608" y="1596"/>
                  </a:lnTo>
                  <a:lnTo>
                    <a:pt x="2609" y="1594"/>
                  </a:lnTo>
                  <a:lnTo>
                    <a:pt x="2610" y="1591"/>
                  </a:lnTo>
                  <a:lnTo>
                    <a:pt x="2613" y="1590"/>
                  </a:lnTo>
                  <a:lnTo>
                    <a:pt x="2617" y="1587"/>
                  </a:lnTo>
                  <a:lnTo>
                    <a:pt x="2622" y="1587"/>
                  </a:lnTo>
                  <a:lnTo>
                    <a:pt x="2628" y="1587"/>
                  </a:lnTo>
                  <a:lnTo>
                    <a:pt x="2635" y="1587"/>
                  </a:lnTo>
                  <a:lnTo>
                    <a:pt x="2644" y="1589"/>
                  </a:lnTo>
                  <a:lnTo>
                    <a:pt x="2654" y="1591"/>
                  </a:lnTo>
                  <a:lnTo>
                    <a:pt x="2660" y="1591"/>
                  </a:lnTo>
                  <a:lnTo>
                    <a:pt x="2663" y="1591"/>
                  </a:lnTo>
                  <a:lnTo>
                    <a:pt x="2667" y="1589"/>
                  </a:lnTo>
                  <a:lnTo>
                    <a:pt x="2671" y="1586"/>
                  </a:lnTo>
                  <a:lnTo>
                    <a:pt x="2673" y="1582"/>
                  </a:lnTo>
                  <a:lnTo>
                    <a:pt x="2671" y="1577"/>
                  </a:lnTo>
                  <a:lnTo>
                    <a:pt x="2669" y="1573"/>
                  </a:lnTo>
                  <a:lnTo>
                    <a:pt x="2666" y="1569"/>
                  </a:lnTo>
                  <a:lnTo>
                    <a:pt x="2657" y="1563"/>
                  </a:lnTo>
                  <a:lnTo>
                    <a:pt x="2651" y="1556"/>
                  </a:lnTo>
                  <a:lnTo>
                    <a:pt x="2645" y="1551"/>
                  </a:lnTo>
                  <a:lnTo>
                    <a:pt x="2640" y="1546"/>
                  </a:lnTo>
                  <a:lnTo>
                    <a:pt x="2635" y="1543"/>
                  </a:lnTo>
                  <a:lnTo>
                    <a:pt x="2631" y="1541"/>
                  </a:lnTo>
                  <a:lnTo>
                    <a:pt x="2626" y="1539"/>
                  </a:lnTo>
                  <a:lnTo>
                    <a:pt x="2622" y="1539"/>
                  </a:lnTo>
                  <a:lnTo>
                    <a:pt x="2617" y="1539"/>
                  </a:lnTo>
                  <a:lnTo>
                    <a:pt x="2613" y="1541"/>
                  </a:lnTo>
                  <a:lnTo>
                    <a:pt x="2594" y="1550"/>
                  </a:lnTo>
                  <a:lnTo>
                    <a:pt x="2574" y="1561"/>
                  </a:lnTo>
                  <a:lnTo>
                    <a:pt x="2560" y="1568"/>
                  </a:lnTo>
                  <a:lnTo>
                    <a:pt x="2549" y="1570"/>
                  </a:lnTo>
                  <a:lnTo>
                    <a:pt x="2546" y="1572"/>
                  </a:lnTo>
                  <a:lnTo>
                    <a:pt x="2543" y="1572"/>
                  </a:lnTo>
                  <a:lnTo>
                    <a:pt x="2540" y="1570"/>
                  </a:lnTo>
                  <a:lnTo>
                    <a:pt x="2539" y="1569"/>
                  </a:lnTo>
                  <a:lnTo>
                    <a:pt x="2538" y="1565"/>
                  </a:lnTo>
                  <a:lnTo>
                    <a:pt x="2540" y="1560"/>
                  </a:lnTo>
                  <a:lnTo>
                    <a:pt x="2544" y="1554"/>
                  </a:lnTo>
                  <a:lnTo>
                    <a:pt x="2549" y="1546"/>
                  </a:lnTo>
                  <a:lnTo>
                    <a:pt x="2564" y="1529"/>
                  </a:lnTo>
                  <a:lnTo>
                    <a:pt x="2581" y="1512"/>
                  </a:lnTo>
                  <a:lnTo>
                    <a:pt x="2588" y="1504"/>
                  </a:lnTo>
                  <a:lnTo>
                    <a:pt x="2596" y="1499"/>
                  </a:lnTo>
                  <a:lnTo>
                    <a:pt x="2604" y="1494"/>
                  </a:lnTo>
                  <a:lnTo>
                    <a:pt x="2609" y="1491"/>
                  </a:lnTo>
                  <a:lnTo>
                    <a:pt x="2617" y="1490"/>
                  </a:lnTo>
                  <a:lnTo>
                    <a:pt x="2625" y="1490"/>
                  </a:lnTo>
                  <a:lnTo>
                    <a:pt x="2632" y="1491"/>
                  </a:lnTo>
                  <a:lnTo>
                    <a:pt x="2640" y="1493"/>
                  </a:lnTo>
                  <a:lnTo>
                    <a:pt x="2657" y="1498"/>
                  </a:lnTo>
                  <a:lnTo>
                    <a:pt x="2673" y="1502"/>
                  </a:lnTo>
                  <a:lnTo>
                    <a:pt x="2680" y="1502"/>
                  </a:lnTo>
                  <a:lnTo>
                    <a:pt x="2687" y="1502"/>
                  </a:lnTo>
                  <a:lnTo>
                    <a:pt x="2692" y="1499"/>
                  </a:lnTo>
                  <a:lnTo>
                    <a:pt x="2697" y="1497"/>
                  </a:lnTo>
                  <a:lnTo>
                    <a:pt x="2702" y="1490"/>
                  </a:lnTo>
                  <a:lnTo>
                    <a:pt x="2705" y="1482"/>
                  </a:lnTo>
                  <a:lnTo>
                    <a:pt x="2708" y="1472"/>
                  </a:lnTo>
                  <a:lnTo>
                    <a:pt x="2708" y="1459"/>
                  </a:lnTo>
                  <a:lnTo>
                    <a:pt x="2696" y="1456"/>
                  </a:lnTo>
                  <a:lnTo>
                    <a:pt x="2683" y="1451"/>
                  </a:lnTo>
                  <a:lnTo>
                    <a:pt x="2676" y="1449"/>
                  </a:lnTo>
                  <a:lnTo>
                    <a:pt x="2671" y="1446"/>
                  </a:lnTo>
                  <a:lnTo>
                    <a:pt x="2667" y="1442"/>
                  </a:lnTo>
                  <a:lnTo>
                    <a:pt x="2665" y="1437"/>
                  </a:lnTo>
                  <a:lnTo>
                    <a:pt x="2663" y="1434"/>
                  </a:lnTo>
                  <a:lnTo>
                    <a:pt x="2662" y="1432"/>
                  </a:lnTo>
                  <a:lnTo>
                    <a:pt x="2661" y="1430"/>
                  </a:lnTo>
                  <a:lnTo>
                    <a:pt x="2660" y="1430"/>
                  </a:lnTo>
                  <a:lnTo>
                    <a:pt x="2654" y="1430"/>
                  </a:lnTo>
                  <a:lnTo>
                    <a:pt x="2651" y="1432"/>
                  </a:lnTo>
                  <a:lnTo>
                    <a:pt x="2640" y="1438"/>
                  </a:lnTo>
                  <a:lnTo>
                    <a:pt x="2631" y="1441"/>
                  </a:lnTo>
                  <a:lnTo>
                    <a:pt x="2628" y="1440"/>
                  </a:lnTo>
                  <a:lnTo>
                    <a:pt x="2627" y="1438"/>
                  </a:lnTo>
                  <a:lnTo>
                    <a:pt x="2626" y="1437"/>
                  </a:lnTo>
                  <a:lnTo>
                    <a:pt x="2625" y="1434"/>
                  </a:lnTo>
                  <a:lnTo>
                    <a:pt x="2626" y="1429"/>
                  </a:lnTo>
                  <a:lnTo>
                    <a:pt x="2628" y="1423"/>
                  </a:lnTo>
                  <a:lnTo>
                    <a:pt x="2632" y="1416"/>
                  </a:lnTo>
                  <a:lnTo>
                    <a:pt x="2638" y="1411"/>
                  </a:lnTo>
                  <a:lnTo>
                    <a:pt x="2641" y="1408"/>
                  </a:lnTo>
                  <a:lnTo>
                    <a:pt x="2645" y="1407"/>
                  </a:lnTo>
                  <a:lnTo>
                    <a:pt x="2649" y="1406"/>
                  </a:lnTo>
                  <a:lnTo>
                    <a:pt x="2653" y="1406"/>
                  </a:lnTo>
                  <a:lnTo>
                    <a:pt x="2660" y="1405"/>
                  </a:lnTo>
                  <a:lnTo>
                    <a:pt x="2666" y="1403"/>
                  </a:lnTo>
                  <a:lnTo>
                    <a:pt x="2674" y="1402"/>
                  </a:lnTo>
                  <a:lnTo>
                    <a:pt x="2680" y="1398"/>
                  </a:lnTo>
                  <a:lnTo>
                    <a:pt x="2695" y="1392"/>
                  </a:lnTo>
                  <a:lnTo>
                    <a:pt x="2709" y="1385"/>
                  </a:lnTo>
                  <a:lnTo>
                    <a:pt x="2720" y="1380"/>
                  </a:lnTo>
                  <a:lnTo>
                    <a:pt x="2731" y="1377"/>
                  </a:lnTo>
                  <a:lnTo>
                    <a:pt x="2736" y="1377"/>
                  </a:lnTo>
                  <a:lnTo>
                    <a:pt x="2739" y="1379"/>
                  </a:lnTo>
                  <a:lnTo>
                    <a:pt x="2742" y="1381"/>
                  </a:lnTo>
                  <a:lnTo>
                    <a:pt x="2744" y="1385"/>
                  </a:lnTo>
                  <a:lnTo>
                    <a:pt x="2746" y="1397"/>
                  </a:lnTo>
                  <a:lnTo>
                    <a:pt x="2748" y="1410"/>
                  </a:lnTo>
                  <a:lnTo>
                    <a:pt x="2748" y="1423"/>
                  </a:lnTo>
                  <a:lnTo>
                    <a:pt x="2748" y="1436"/>
                  </a:lnTo>
                  <a:lnTo>
                    <a:pt x="2749" y="1447"/>
                  </a:lnTo>
                  <a:lnTo>
                    <a:pt x="2750" y="1459"/>
                  </a:lnTo>
                  <a:lnTo>
                    <a:pt x="2753" y="1464"/>
                  </a:lnTo>
                  <a:lnTo>
                    <a:pt x="2754" y="1469"/>
                  </a:lnTo>
                  <a:lnTo>
                    <a:pt x="2757" y="1473"/>
                  </a:lnTo>
                  <a:lnTo>
                    <a:pt x="2761" y="1477"/>
                  </a:lnTo>
                  <a:lnTo>
                    <a:pt x="2771" y="1489"/>
                  </a:lnTo>
                  <a:lnTo>
                    <a:pt x="2788" y="1508"/>
                  </a:lnTo>
                  <a:lnTo>
                    <a:pt x="2796" y="1516"/>
                  </a:lnTo>
                  <a:lnTo>
                    <a:pt x="2802" y="1519"/>
                  </a:lnTo>
                  <a:lnTo>
                    <a:pt x="2805" y="1519"/>
                  </a:lnTo>
                  <a:lnTo>
                    <a:pt x="2806" y="1517"/>
                  </a:lnTo>
                  <a:lnTo>
                    <a:pt x="2807" y="1513"/>
                  </a:lnTo>
                  <a:lnTo>
                    <a:pt x="2806" y="1507"/>
                  </a:lnTo>
                  <a:lnTo>
                    <a:pt x="2803" y="1498"/>
                  </a:lnTo>
                  <a:lnTo>
                    <a:pt x="2799" y="1487"/>
                  </a:lnTo>
                  <a:lnTo>
                    <a:pt x="2798" y="1484"/>
                  </a:lnTo>
                  <a:lnTo>
                    <a:pt x="2798" y="1478"/>
                  </a:lnTo>
                  <a:lnTo>
                    <a:pt x="2799" y="1475"/>
                  </a:lnTo>
                  <a:lnTo>
                    <a:pt x="2803" y="1469"/>
                  </a:lnTo>
                  <a:lnTo>
                    <a:pt x="2809" y="1464"/>
                  </a:lnTo>
                  <a:lnTo>
                    <a:pt x="2812" y="1459"/>
                  </a:lnTo>
                  <a:lnTo>
                    <a:pt x="2815" y="1454"/>
                  </a:lnTo>
                  <a:lnTo>
                    <a:pt x="2815" y="1450"/>
                  </a:lnTo>
                  <a:lnTo>
                    <a:pt x="2815" y="1447"/>
                  </a:lnTo>
                  <a:lnTo>
                    <a:pt x="2814" y="1445"/>
                  </a:lnTo>
                  <a:lnTo>
                    <a:pt x="2811" y="1442"/>
                  </a:lnTo>
                  <a:lnTo>
                    <a:pt x="2809" y="1440"/>
                  </a:lnTo>
                  <a:lnTo>
                    <a:pt x="2803" y="1436"/>
                  </a:lnTo>
                  <a:lnTo>
                    <a:pt x="2798" y="1430"/>
                  </a:lnTo>
                  <a:lnTo>
                    <a:pt x="2796" y="1429"/>
                  </a:lnTo>
                  <a:lnTo>
                    <a:pt x="2794" y="1427"/>
                  </a:lnTo>
                  <a:lnTo>
                    <a:pt x="2794" y="1423"/>
                  </a:lnTo>
                  <a:lnTo>
                    <a:pt x="2794" y="1420"/>
                  </a:lnTo>
                  <a:lnTo>
                    <a:pt x="2802" y="1396"/>
                  </a:lnTo>
                  <a:lnTo>
                    <a:pt x="2810" y="1368"/>
                  </a:lnTo>
                  <a:lnTo>
                    <a:pt x="2815" y="1355"/>
                  </a:lnTo>
                  <a:lnTo>
                    <a:pt x="2822" y="1344"/>
                  </a:lnTo>
                  <a:lnTo>
                    <a:pt x="2825" y="1340"/>
                  </a:lnTo>
                  <a:lnTo>
                    <a:pt x="2831" y="1335"/>
                  </a:lnTo>
                  <a:lnTo>
                    <a:pt x="2836" y="1331"/>
                  </a:lnTo>
                  <a:lnTo>
                    <a:pt x="2841" y="1328"/>
                  </a:lnTo>
                  <a:lnTo>
                    <a:pt x="2849" y="1326"/>
                  </a:lnTo>
                  <a:lnTo>
                    <a:pt x="2855" y="1326"/>
                  </a:lnTo>
                  <a:lnTo>
                    <a:pt x="2862" y="1327"/>
                  </a:lnTo>
                  <a:lnTo>
                    <a:pt x="2867" y="1329"/>
                  </a:lnTo>
                  <a:lnTo>
                    <a:pt x="2876" y="1335"/>
                  </a:lnTo>
                  <a:lnTo>
                    <a:pt x="2888" y="1340"/>
                  </a:lnTo>
                  <a:lnTo>
                    <a:pt x="2895" y="1341"/>
                  </a:lnTo>
                  <a:lnTo>
                    <a:pt x="2903" y="1340"/>
                  </a:lnTo>
                  <a:lnTo>
                    <a:pt x="2912" y="1337"/>
                  </a:lnTo>
                  <a:lnTo>
                    <a:pt x="2920" y="1335"/>
                  </a:lnTo>
                  <a:lnTo>
                    <a:pt x="2926" y="1332"/>
                  </a:lnTo>
                  <a:lnTo>
                    <a:pt x="2934" y="1332"/>
                  </a:lnTo>
                  <a:lnTo>
                    <a:pt x="2937" y="1332"/>
                  </a:lnTo>
                  <a:lnTo>
                    <a:pt x="2939" y="1333"/>
                  </a:lnTo>
                  <a:lnTo>
                    <a:pt x="2943" y="1336"/>
                  </a:lnTo>
                  <a:lnTo>
                    <a:pt x="2945" y="1340"/>
                  </a:lnTo>
                  <a:lnTo>
                    <a:pt x="2954" y="1350"/>
                  </a:lnTo>
                  <a:lnTo>
                    <a:pt x="2967" y="1364"/>
                  </a:lnTo>
                  <a:lnTo>
                    <a:pt x="2971" y="1367"/>
                  </a:lnTo>
                  <a:lnTo>
                    <a:pt x="2974" y="1368"/>
                  </a:lnTo>
                  <a:lnTo>
                    <a:pt x="2978" y="1370"/>
                  </a:lnTo>
                  <a:lnTo>
                    <a:pt x="2981" y="1371"/>
                  </a:lnTo>
                  <a:lnTo>
                    <a:pt x="2983" y="1370"/>
                  </a:lnTo>
                  <a:lnTo>
                    <a:pt x="2986" y="1368"/>
                  </a:lnTo>
                  <a:lnTo>
                    <a:pt x="2989" y="1364"/>
                  </a:lnTo>
                  <a:lnTo>
                    <a:pt x="2990" y="1359"/>
                  </a:lnTo>
                  <a:lnTo>
                    <a:pt x="2991" y="1351"/>
                  </a:lnTo>
                  <a:lnTo>
                    <a:pt x="2990" y="1345"/>
                  </a:lnTo>
                  <a:lnTo>
                    <a:pt x="2989" y="1339"/>
                  </a:lnTo>
                  <a:lnTo>
                    <a:pt x="2986" y="1333"/>
                  </a:lnTo>
                  <a:lnTo>
                    <a:pt x="2982" y="1324"/>
                  </a:lnTo>
                  <a:lnTo>
                    <a:pt x="2982" y="1319"/>
                  </a:lnTo>
                  <a:lnTo>
                    <a:pt x="2994" y="1311"/>
                  </a:lnTo>
                  <a:lnTo>
                    <a:pt x="3004" y="1306"/>
                  </a:lnTo>
                  <a:lnTo>
                    <a:pt x="3008" y="1304"/>
                  </a:lnTo>
                  <a:lnTo>
                    <a:pt x="3012" y="1298"/>
                  </a:lnTo>
                  <a:lnTo>
                    <a:pt x="3012" y="1292"/>
                  </a:lnTo>
                  <a:lnTo>
                    <a:pt x="3012" y="1284"/>
                  </a:lnTo>
                  <a:lnTo>
                    <a:pt x="3011" y="1274"/>
                  </a:lnTo>
                  <a:lnTo>
                    <a:pt x="3012" y="1267"/>
                  </a:lnTo>
                  <a:lnTo>
                    <a:pt x="3015" y="1261"/>
                  </a:lnTo>
                  <a:lnTo>
                    <a:pt x="3018" y="1257"/>
                  </a:lnTo>
                  <a:lnTo>
                    <a:pt x="3022" y="1252"/>
                  </a:lnTo>
                  <a:lnTo>
                    <a:pt x="3026" y="1247"/>
                  </a:lnTo>
                  <a:lnTo>
                    <a:pt x="3029" y="1241"/>
                  </a:lnTo>
                  <a:lnTo>
                    <a:pt x="3030" y="1234"/>
                  </a:lnTo>
                  <a:lnTo>
                    <a:pt x="3025" y="1235"/>
                  </a:lnTo>
                  <a:lnTo>
                    <a:pt x="3018" y="1237"/>
                  </a:lnTo>
                  <a:lnTo>
                    <a:pt x="3013" y="1243"/>
                  </a:lnTo>
                  <a:lnTo>
                    <a:pt x="3005" y="1248"/>
                  </a:lnTo>
                  <a:lnTo>
                    <a:pt x="2999" y="1254"/>
                  </a:lnTo>
                  <a:lnTo>
                    <a:pt x="2991" y="1259"/>
                  </a:lnTo>
                  <a:lnTo>
                    <a:pt x="2983" y="1263"/>
                  </a:lnTo>
                  <a:lnTo>
                    <a:pt x="2974" y="1266"/>
                  </a:lnTo>
                  <a:lnTo>
                    <a:pt x="2959" y="1266"/>
                  </a:lnTo>
                  <a:lnTo>
                    <a:pt x="2945" y="1266"/>
                  </a:lnTo>
                  <a:lnTo>
                    <a:pt x="2932" y="1262"/>
                  </a:lnTo>
                  <a:lnTo>
                    <a:pt x="2919" y="1258"/>
                  </a:lnTo>
                  <a:lnTo>
                    <a:pt x="2904" y="1261"/>
                  </a:lnTo>
                  <a:lnTo>
                    <a:pt x="2875" y="1267"/>
                  </a:lnTo>
                  <a:lnTo>
                    <a:pt x="2842" y="1274"/>
                  </a:lnTo>
                  <a:lnTo>
                    <a:pt x="2823" y="1278"/>
                  </a:lnTo>
                  <a:lnTo>
                    <a:pt x="2819" y="1276"/>
                  </a:lnTo>
                  <a:lnTo>
                    <a:pt x="2816" y="1275"/>
                  </a:lnTo>
                  <a:lnTo>
                    <a:pt x="2815" y="1274"/>
                  </a:lnTo>
                  <a:lnTo>
                    <a:pt x="2815" y="1272"/>
                  </a:lnTo>
                  <a:lnTo>
                    <a:pt x="2816" y="1269"/>
                  </a:lnTo>
                  <a:lnTo>
                    <a:pt x="2822" y="1263"/>
                  </a:lnTo>
                  <a:lnTo>
                    <a:pt x="2838" y="1250"/>
                  </a:lnTo>
                  <a:lnTo>
                    <a:pt x="2863" y="1235"/>
                  </a:lnTo>
                  <a:lnTo>
                    <a:pt x="2889" y="1221"/>
                  </a:lnTo>
                  <a:lnTo>
                    <a:pt x="2916" y="1206"/>
                  </a:lnTo>
                  <a:lnTo>
                    <a:pt x="2938" y="1196"/>
                  </a:lnTo>
                  <a:lnTo>
                    <a:pt x="2951" y="1192"/>
                  </a:lnTo>
                  <a:lnTo>
                    <a:pt x="2972" y="1186"/>
                  </a:lnTo>
                  <a:lnTo>
                    <a:pt x="2995" y="1175"/>
                  </a:lnTo>
                  <a:lnTo>
                    <a:pt x="3007" y="1169"/>
                  </a:lnTo>
                  <a:lnTo>
                    <a:pt x="3017" y="1162"/>
                  </a:lnTo>
                  <a:lnTo>
                    <a:pt x="3026" y="1155"/>
                  </a:lnTo>
                  <a:lnTo>
                    <a:pt x="3033" y="1147"/>
                  </a:lnTo>
                  <a:lnTo>
                    <a:pt x="3035" y="1140"/>
                  </a:lnTo>
                  <a:lnTo>
                    <a:pt x="3038" y="1134"/>
                  </a:lnTo>
                  <a:lnTo>
                    <a:pt x="3038" y="1127"/>
                  </a:lnTo>
                  <a:lnTo>
                    <a:pt x="3038" y="1122"/>
                  </a:lnTo>
                  <a:lnTo>
                    <a:pt x="3037" y="1109"/>
                  </a:lnTo>
                  <a:lnTo>
                    <a:pt x="3031" y="1098"/>
                  </a:lnTo>
                  <a:lnTo>
                    <a:pt x="3026" y="1086"/>
                  </a:lnTo>
                  <a:lnTo>
                    <a:pt x="3022" y="1074"/>
                  </a:lnTo>
                  <a:lnTo>
                    <a:pt x="3021" y="1068"/>
                  </a:lnTo>
                  <a:lnTo>
                    <a:pt x="3020" y="1063"/>
                  </a:lnTo>
                  <a:lnTo>
                    <a:pt x="3020" y="1056"/>
                  </a:lnTo>
                  <a:lnTo>
                    <a:pt x="3021" y="1050"/>
                  </a:lnTo>
                  <a:lnTo>
                    <a:pt x="3022" y="1026"/>
                  </a:lnTo>
                  <a:lnTo>
                    <a:pt x="3024" y="1000"/>
                  </a:lnTo>
                  <a:lnTo>
                    <a:pt x="3024" y="994"/>
                  </a:lnTo>
                  <a:lnTo>
                    <a:pt x="3025" y="989"/>
                  </a:lnTo>
                  <a:lnTo>
                    <a:pt x="3028" y="984"/>
                  </a:lnTo>
                  <a:lnTo>
                    <a:pt x="3030" y="978"/>
                  </a:lnTo>
                  <a:lnTo>
                    <a:pt x="3033" y="975"/>
                  </a:lnTo>
                  <a:lnTo>
                    <a:pt x="3038" y="972"/>
                  </a:lnTo>
                  <a:lnTo>
                    <a:pt x="3043" y="969"/>
                  </a:lnTo>
                  <a:lnTo>
                    <a:pt x="3050" y="968"/>
                  </a:lnTo>
                  <a:lnTo>
                    <a:pt x="3070" y="968"/>
                  </a:lnTo>
                  <a:lnTo>
                    <a:pt x="3094" y="969"/>
                  </a:lnTo>
                  <a:lnTo>
                    <a:pt x="3105" y="971"/>
                  </a:lnTo>
                  <a:lnTo>
                    <a:pt x="3117" y="971"/>
                  </a:lnTo>
                  <a:lnTo>
                    <a:pt x="3126" y="971"/>
                  </a:lnTo>
                  <a:lnTo>
                    <a:pt x="3135" y="969"/>
                  </a:lnTo>
                  <a:lnTo>
                    <a:pt x="3140" y="967"/>
                  </a:lnTo>
                  <a:lnTo>
                    <a:pt x="3143" y="964"/>
                  </a:lnTo>
                  <a:lnTo>
                    <a:pt x="3144" y="960"/>
                  </a:lnTo>
                  <a:lnTo>
                    <a:pt x="3145" y="956"/>
                  </a:lnTo>
                  <a:lnTo>
                    <a:pt x="3143" y="947"/>
                  </a:lnTo>
                  <a:lnTo>
                    <a:pt x="3138" y="937"/>
                  </a:lnTo>
                  <a:lnTo>
                    <a:pt x="3123" y="916"/>
                  </a:lnTo>
                  <a:lnTo>
                    <a:pt x="3114" y="901"/>
                  </a:lnTo>
                  <a:lnTo>
                    <a:pt x="3116" y="895"/>
                  </a:lnTo>
                  <a:lnTo>
                    <a:pt x="3117" y="889"/>
                  </a:lnTo>
                  <a:lnTo>
                    <a:pt x="3119" y="881"/>
                  </a:lnTo>
                  <a:lnTo>
                    <a:pt x="3123" y="872"/>
                  </a:lnTo>
                  <a:lnTo>
                    <a:pt x="3127" y="863"/>
                  </a:lnTo>
                  <a:lnTo>
                    <a:pt x="3131" y="854"/>
                  </a:lnTo>
                  <a:lnTo>
                    <a:pt x="3134" y="845"/>
                  </a:lnTo>
                  <a:lnTo>
                    <a:pt x="3135" y="836"/>
                  </a:lnTo>
                  <a:lnTo>
                    <a:pt x="3135" y="826"/>
                  </a:lnTo>
                  <a:lnTo>
                    <a:pt x="3136" y="819"/>
                  </a:lnTo>
                  <a:lnTo>
                    <a:pt x="3138" y="816"/>
                  </a:lnTo>
                  <a:lnTo>
                    <a:pt x="3139" y="815"/>
                  </a:lnTo>
                  <a:lnTo>
                    <a:pt x="3142" y="815"/>
                  </a:lnTo>
                  <a:lnTo>
                    <a:pt x="3143" y="815"/>
                  </a:lnTo>
                  <a:lnTo>
                    <a:pt x="3147" y="816"/>
                  </a:lnTo>
                  <a:lnTo>
                    <a:pt x="3152" y="820"/>
                  </a:lnTo>
                  <a:lnTo>
                    <a:pt x="3157" y="827"/>
                  </a:lnTo>
                  <a:lnTo>
                    <a:pt x="3162" y="833"/>
                  </a:lnTo>
                  <a:lnTo>
                    <a:pt x="3174" y="849"/>
                  </a:lnTo>
                  <a:lnTo>
                    <a:pt x="3186" y="866"/>
                  </a:lnTo>
                  <a:lnTo>
                    <a:pt x="3196" y="880"/>
                  </a:lnTo>
                  <a:lnTo>
                    <a:pt x="3204" y="888"/>
                  </a:lnTo>
                  <a:lnTo>
                    <a:pt x="3210" y="888"/>
                  </a:lnTo>
                  <a:lnTo>
                    <a:pt x="3221" y="888"/>
                  </a:lnTo>
                  <a:lnTo>
                    <a:pt x="3235" y="886"/>
                  </a:lnTo>
                  <a:lnTo>
                    <a:pt x="3249" y="884"/>
                  </a:lnTo>
                  <a:lnTo>
                    <a:pt x="3261" y="881"/>
                  </a:lnTo>
                  <a:lnTo>
                    <a:pt x="3270" y="877"/>
                  </a:lnTo>
                  <a:lnTo>
                    <a:pt x="3272" y="875"/>
                  </a:lnTo>
                  <a:lnTo>
                    <a:pt x="3274" y="872"/>
                  </a:lnTo>
                  <a:lnTo>
                    <a:pt x="3272" y="870"/>
                  </a:lnTo>
                  <a:lnTo>
                    <a:pt x="3268" y="866"/>
                  </a:lnTo>
                  <a:lnTo>
                    <a:pt x="3250" y="854"/>
                  </a:lnTo>
                  <a:lnTo>
                    <a:pt x="3231" y="841"/>
                  </a:lnTo>
                  <a:lnTo>
                    <a:pt x="3223" y="833"/>
                  </a:lnTo>
                  <a:lnTo>
                    <a:pt x="3217" y="824"/>
                  </a:lnTo>
                  <a:lnTo>
                    <a:pt x="3214" y="820"/>
                  </a:lnTo>
                  <a:lnTo>
                    <a:pt x="3211" y="815"/>
                  </a:lnTo>
                  <a:lnTo>
                    <a:pt x="3210" y="809"/>
                  </a:lnTo>
                  <a:lnTo>
                    <a:pt x="3210" y="804"/>
                  </a:lnTo>
                  <a:lnTo>
                    <a:pt x="3210" y="794"/>
                  </a:lnTo>
                  <a:lnTo>
                    <a:pt x="3213" y="788"/>
                  </a:lnTo>
                  <a:lnTo>
                    <a:pt x="3215" y="784"/>
                  </a:lnTo>
                  <a:lnTo>
                    <a:pt x="3218" y="783"/>
                  </a:lnTo>
                  <a:lnTo>
                    <a:pt x="3222" y="783"/>
                  </a:lnTo>
                  <a:lnTo>
                    <a:pt x="3227" y="783"/>
                  </a:lnTo>
                  <a:lnTo>
                    <a:pt x="3232" y="785"/>
                  </a:lnTo>
                  <a:lnTo>
                    <a:pt x="3237" y="789"/>
                  </a:lnTo>
                  <a:lnTo>
                    <a:pt x="3258" y="807"/>
                  </a:lnTo>
                  <a:lnTo>
                    <a:pt x="3272" y="823"/>
                  </a:lnTo>
                  <a:lnTo>
                    <a:pt x="3284" y="841"/>
                  </a:lnTo>
                  <a:lnTo>
                    <a:pt x="3293" y="859"/>
                  </a:lnTo>
                  <a:lnTo>
                    <a:pt x="3305" y="868"/>
                  </a:lnTo>
                  <a:lnTo>
                    <a:pt x="3318" y="876"/>
                  </a:lnTo>
                  <a:lnTo>
                    <a:pt x="3323" y="880"/>
                  </a:lnTo>
                  <a:lnTo>
                    <a:pt x="3328" y="885"/>
                  </a:lnTo>
                  <a:lnTo>
                    <a:pt x="3331" y="893"/>
                  </a:lnTo>
                  <a:lnTo>
                    <a:pt x="3332" y="901"/>
                  </a:lnTo>
                  <a:lnTo>
                    <a:pt x="3332" y="916"/>
                  </a:lnTo>
                  <a:lnTo>
                    <a:pt x="3335" y="928"/>
                  </a:lnTo>
                  <a:lnTo>
                    <a:pt x="3340" y="940"/>
                  </a:lnTo>
                  <a:lnTo>
                    <a:pt x="3346" y="952"/>
                  </a:lnTo>
                  <a:lnTo>
                    <a:pt x="3350" y="956"/>
                  </a:lnTo>
                  <a:lnTo>
                    <a:pt x="3353" y="960"/>
                  </a:lnTo>
                  <a:lnTo>
                    <a:pt x="3357" y="964"/>
                  </a:lnTo>
                  <a:lnTo>
                    <a:pt x="3360" y="965"/>
                  </a:lnTo>
                  <a:lnTo>
                    <a:pt x="3364" y="967"/>
                  </a:lnTo>
                  <a:lnTo>
                    <a:pt x="3370" y="967"/>
                  </a:lnTo>
                  <a:lnTo>
                    <a:pt x="3375" y="967"/>
                  </a:lnTo>
                  <a:lnTo>
                    <a:pt x="3380" y="964"/>
                  </a:lnTo>
                  <a:lnTo>
                    <a:pt x="3381" y="963"/>
                  </a:lnTo>
                  <a:lnTo>
                    <a:pt x="3382" y="962"/>
                  </a:lnTo>
                  <a:lnTo>
                    <a:pt x="3381" y="959"/>
                  </a:lnTo>
                  <a:lnTo>
                    <a:pt x="3380" y="958"/>
                  </a:lnTo>
                  <a:lnTo>
                    <a:pt x="3376" y="952"/>
                  </a:lnTo>
                  <a:lnTo>
                    <a:pt x="3373" y="950"/>
                  </a:lnTo>
                  <a:lnTo>
                    <a:pt x="3368" y="938"/>
                  </a:lnTo>
                  <a:lnTo>
                    <a:pt x="3366" y="928"/>
                  </a:lnTo>
                  <a:lnTo>
                    <a:pt x="3364" y="918"/>
                  </a:lnTo>
                  <a:lnTo>
                    <a:pt x="3363" y="907"/>
                  </a:lnTo>
                  <a:lnTo>
                    <a:pt x="3362" y="897"/>
                  </a:lnTo>
                  <a:lnTo>
                    <a:pt x="3358" y="888"/>
                  </a:lnTo>
                  <a:lnTo>
                    <a:pt x="3354" y="883"/>
                  </a:lnTo>
                  <a:lnTo>
                    <a:pt x="3350" y="879"/>
                  </a:lnTo>
                  <a:lnTo>
                    <a:pt x="3345" y="873"/>
                  </a:lnTo>
                  <a:lnTo>
                    <a:pt x="3340" y="870"/>
                  </a:lnTo>
                  <a:lnTo>
                    <a:pt x="3332" y="864"/>
                  </a:lnTo>
                  <a:lnTo>
                    <a:pt x="3325" y="858"/>
                  </a:lnTo>
                  <a:lnTo>
                    <a:pt x="3320" y="853"/>
                  </a:lnTo>
                  <a:lnTo>
                    <a:pt x="3316" y="846"/>
                  </a:lnTo>
                  <a:lnTo>
                    <a:pt x="3314" y="838"/>
                  </a:lnTo>
                  <a:lnTo>
                    <a:pt x="3313" y="831"/>
                  </a:lnTo>
                  <a:lnTo>
                    <a:pt x="3311" y="822"/>
                  </a:lnTo>
                  <a:lnTo>
                    <a:pt x="3311" y="813"/>
                  </a:lnTo>
                  <a:lnTo>
                    <a:pt x="3311" y="801"/>
                  </a:lnTo>
                  <a:lnTo>
                    <a:pt x="3313" y="791"/>
                  </a:lnTo>
                  <a:lnTo>
                    <a:pt x="3313" y="787"/>
                  </a:lnTo>
                  <a:lnTo>
                    <a:pt x="3315" y="781"/>
                  </a:lnTo>
                  <a:lnTo>
                    <a:pt x="3318" y="778"/>
                  </a:lnTo>
                  <a:lnTo>
                    <a:pt x="3322" y="772"/>
                  </a:lnTo>
                  <a:lnTo>
                    <a:pt x="3325" y="765"/>
                  </a:lnTo>
                  <a:lnTo>
                    <a:pt x="3328" y="757"/>
                  </a:lnTo>
                  <a:lnTo>
                    <a:pt x="3329" y="748"/>
                  </a:lnTo>
                  <a:lnTo>
                    <a:pt x="3329" y="740"/>
                  </a:lnTo>
                  <a:lnTo>
                    <a:pt x="3329" y="732"/>
                  </a:lnTo>
                  <a:lnTo>
                    <a:pt x="3331" y="723"/>
                  </a:lnTo>
                  <a:lnTo>
                    <a:pt x="3335" y="715"/>
                  </a:lnTo>
                  <a:lnTo>
                    <a:pt x="3341" y="708"/>
                  </a:lnTo>
                  <a:lnTo>
                    <a:pt x="3351" y="697"/>
                  </a:lnTo>
                  <a:lnTo>
                    <a:pt x="3367" y="683"/>
                  </a:lnTo>
                  <a:lnTo>
                    <a:pt x="3375" y="677"/>
                  </a:lnTo>
                  <a:lnTo>
                    <a:pt x="3382" y="671"/>
                  </a:lnTo>
                  <a:lnTo>
                    <a:pt x="3389" y="666"/>
                  </a:lnTo>
                  <a:lnTo>
                    <a:pt x="3394" y="665"/>
                  </a:lnTo>
                  <a:lnTo>
                    <a:pt x="3393" y="688"/>
                  </a:lnTo>
                  <a:lnTo>
                    <a:pt x="3392" y="709"/>
                  </a:lnTo>
                  <a:lnTo>
                    <a:pt x="3388" y="731"/>
                  </a:lnTo>
                  <a:lnTo>
                    <a:pt x="3384" y="753"/>
                  </a:lnTo>
                  <a:lnTo>
                    <a:pt x="3381" y="774"/>
                  </a:lnTo>
                  <a:lnTo>
                    <a:pt x="3380" y="791"/>
                  </a:lnTo>
                  <a:lnTo>
                    <a:pt x="3381" y="796"/>
                  </a:lnTo>
                  <a:lnTo>
                    <a:pt x="3382" y="800"/>
                  </a:lnTo>
                  <a:lnTo>
                    <a:pt x="3385" y="804"/>
                  </a:lnTo>
                  <a:lnTo>
                    <a:pt x="3388" y="805"/>
                  </a:lnTo>
                  <a:lnTo>
                    <a:pt x="3390" y="805"/>
                  </a:lnTo>
                  <a:lnTo>
                    <a:pt x="3393" y="802"/>
                  </a:lnTo>
                  <a:lnTo>
                    <a:pt x="3397" y="800"/>
                  </a:lnTo>
                  <a:lnTo>
                    <a:pt x="3399" y="794"/>
                  </a:lnTo>
                  <a:lnTo>
                    <a:pt x="3407" y="780"/>
                  </a:lnTo>
                  <a:lnTo>
                    <a:pt x="3415" y="759"/>
                  </a:lnTo>
                  <a:lnTo>
                    <a:pt x="3417" y="752"/>
                  </a:lnTo>
                  <a:lnTo>
                    <a:pt x="3419" y="743"/>
                  </a:lnTo>
                  <a:lnTo>
                    <a:pt x="3419" y="734"/>
                  </a:lnTo>
                  <a:lnTo>
                    <a:pt x="3419" y="726"/>
                  </a:lnTo>
                  <a:lnTo>
                    <a:pt x="3417" y="709"/>
                  </a:lnTo>
                  <a:lnTo>
                    <a:pt x="3419" y="692"/>
                  </a:lnTo>
                  <a:lnTo>
                    <a:pt x="3420" y="680"/>
                  </a:lnTo>
                  <a:lnTo>
                    <a:pt x="3421" y="671"/>
                  </a:lnTo>
                  <a:lnTo>
                    <a:pt x="3423" y="666"/>
                  </a:lnTo>
                  <a:lnTo>
                    <a:pt x="3425" y="662"/>
                  </a:lnTo>
                  <a:lnTo>
                    <a:pt x="3434" y="657"/>
                  </a:lnTo>
                  <a:lnTo>
                    <a:pt x="3454" y="649"/>
                  </a:lnTo>
                  <a:lnTo>
                    <a:pt x="3474" y="640"/>
                  </a:lnTo>
                  <a:lnTo>
                    <a:pt x="3491" y="633"/>
                  </a:lnTo>
                  <a:lnTo>
                    <a:pt x="3495" y="633"/>
                  </a:lnTo>
                  <a:lnTo>
                    <a:pt x="3499" y="633"/>
                  </a:lnTo>
                  <a:lnTo>
                    <a:pt x="3502" y="634"/>
                  </a:lnTo>
                  <a:lnTo>
                    <a:pt x="3503" y="635"/>
                  </a:lnTo>
                  <a:lnTo>
                    <a:pt x="3506" y="639"/>
                  </a:lnTo>
                  <a:lnTo>
                    <a:pt x="3507" y="643"/>
                  </a:lnTo>
                  <a:lnTo>
                    <a:pt x="3507" y="649"/>
                  </a:lnTo>
                  <a:lnTo>
                    <a:pt x="3507" y="656"/>
                  </a:lnTo>
                  <a:lnTo>
                    <a:pt x="3506" y="690"/>
                  </a:lnTo>
                  <a:lnTo>
                    <a:pt x="3503" y="726"/>
                  </a:lnTo>
                  <a:lnTo>
                    <a:pt x="3499" y="743"/>
                  </a:lnTo>
                  <a:lnTo>
                    <a:pt x="3495" y="759"/>
                  </a:lnTo>
                  <a:lnTo>
                    <a:pt x="3491" y="767"/>
                  </a:lnTo>
                  <a:lnTo>
                    <a:pt x="3489" y="775"/>
                  </a:lnTo>
                  <a:lnTo>
                    <a:pt x="3484" y="783"/>
                  </a:lnTo>
                  <a:lnTo>
                    <a:pt x="3480" y="789"/>
                  </a:lnTo>
                  <a:lnTo>
                    <a:pt x="3474" y="797"/>
                  </a:lnTo>
                  <a:lnTo>
                    <a:pt x="3467" y="810"/>
                  </a:lnTo>
                  <a:lnTo>
                    <a:pt x="3464" y="816"/>
                  </a:lnTo>
                  <a:lnTo>
                    <a:pt x="3461" y="823"/>
                  </a:lnTo>
                  <a:lnTo>
                    <a:pt x="3461" y="826"/>
                  </a:lnTo>
                  <a:lnTo>
                    <a:pt x="3461" y="827"/>
                  </a:lnTo>
                  <a:lnTo>
                    <a:pt x="3461" y="829"/>
                  </a:lnTo>
                  <a:lnTo>
                    <a:pt x="3463" y="831"/>
                  </a:lnTo>
                  <a:lnTo>
                    <a:pt x="3465" y="831"/>
                  </a:lnTo>
                  <a:lnTo>
                    <a:pt x="3468" y="829"/>
                  </a:lnTo>
                  <a:lnTo>
                    <a:pt x="3469" y="828"/>
                  </a:lnTo>
                  <a:lnTo>
                    <a:pt x="3472" y="826"/>
                  </a:lnTo>
                  <a:lnTo>
                    <a:pt x="3478" y="819"/>
                  </a:lnTo>
                  <a:lnTo>
                    <a:pt x="3484" y="811"/>
                  </a:lnTo>
                  <a:lnTo>
                    <a:pt x="3493" y="794"/>
                  </a:lnTo>
                  <a:lnTo>
                    <a:pt x="3499" y="784"/>
                  </a:lnTo>
                  <a:lnTo>
                    <a:pt x="3508" y="771"/>
                  </a:lnTo>
                  <a:lnTo>
                    <a:pt x="3520" y="761"/>
                  </a:lnTo>
                  <a:lnTo>
                    <a:pt x="3530" y="749"/>
                  </a:lnTo>
                  <a:lnTo>
                    <a:pt x="3539" y="737"/>
                  </a:lnTo>
                  <a:lnTo>
                    <a:pt x="3542" y="732"/>
                  </a:lnTo>
                  <a:lnTo>
                    <a:pt x="3544" y="726"/>
                  </a:lnTo>
                  <a:lnTo>
                    <a:pt x="3546" y="721"/>
                  </a:lnTo>
                  <a:lnTo>
                    <a:pt x="3547" y="715"/>
                  </a:lnTo>
                  <a:lnTo>
                    <a:pt x="3547" y="704"/>
                  </a:lnTo>
                  <a:lnTo>
                    <a:pt x="3548" y="692"/>
                  </a:lnTo>
                  <a:lnTo>
                    <a:pt x="3550" y="680"/>
                  </a:lnTo>
                  <a:lnTo>
                    <a:pt x="3555" y="669"/>
                  </a:lnTo>
                  <a:lnTo>
                    <a:pt x="3559" y="662"/>
                  </a:lnTo>
                  <a:lnTo>
                    <a:pt x="3563" y="656"/>
                  </a:lnTo>
                  <a:lnTo>
                    <a:pt x="3569" y="651"/>
                  </a:lnTo>
                  <a:lnTo>
                    <a:pt x="3577" y="644"/>
                  </a:lnTo>
                  <a:lnTo>
                    <a:pt x="3585" y="636"/>
                  </a:lnTo>
                  <a:lnTo>
                    <a:pt x="3591" y="626"/>
                  </a:lnTo>
                  <a:lnTo>
                    <a:pt x="3596" y="614"/>
                  </a:lnTo>
                  <a:lnTo>
                    <a:pt x="3601" y="603"/>
                  </a:lnTo>
                  <a:lnTo>
                    <a:pt x="3605" y="592"/>
                  </a:lnTo>
                  <a:lnTo>
                    <a:pt x="3609" y="583"/>
                  </a:lnTo>
                  <a:lnTo>
                    <a:pt x="3612" y="576"/>
                  </a:lnTo>
                  <a:lnTo>
                    <a:pt x="3617" y="570"/>
                  </a:lnTo>
                  <a:lnTo>
                    <a:pt x="3626" y="566"/>
                  </a:lnTo>
                  <a:lnTo>
                    <a:pt x="3635" y="564"/>
                  </a:lnTo>
                  <a:lnTo>
                    <a:pt x="3644" y="564"/>
                  </a:lnTo>
                  <a:lnTo>
                    <a:pt x="3651" y="566"/>
                  </a:lnTo>
                  <a:lnTo>
                    <a:pt x="3658" y="570"/>
                  </a:lnTo>
                  <a:lnTo>
                    <a:pt x="3664" y="577"/>
                  </a:lnTo>
                  <a:lnTo>
                    <a:pt x="3669" y="583"/>
                  </a:lnTo>
                  <a:lnTo>
                    <a:pt x="3674" y="592"/>
                  </a:lnTo>
                  <a:lnTo>
                    <a:pt x="3690" y="629"/>
                  </a:lnTo>
                  <a:lnTo>
                    <a:pt x="3701" y="660"/>
                  </a:lnTo>
                  <a:lnTo>
                    <a:pt x="3705" y="666"/>
                  </a:lnTo>
                  <a:lnTo>
                    <a:pt x="3714" y="675"/>
                  </a:lnTo>
                  <a:lnTo>
                    <a:pt x="3724" y="684"/>
                  </a:lnTo>
                  <a:lnTo>
                    <a:pt x="3736" y="695"/>
                  </a:lnTo>
                  <a:lnTo>
                    <a:pt x="3748" y="702"/>
                  </a:lnTo>
                  <a:lnTo>
                    <a:pt x="3759" y="706"/>
                  </a:lnTo>
                  <a:lnTo>
                    <a:pt x="3765" y="706"/>
                  </a:lnTo>
                  <a:lnTo>
                    <a:pt x="3769" y="706"/>
                  </a:lnTo>
                  <a:lnTo>
                    <a:pt x="3772" y="704"/>
                  </a:lnTo>
                  <a:lnTo>
                    <a:pt x="3775" y="700"/>
                  </a:lnTo>
                  <a:lnTo>
                    <a:pt x="3774" y="696"/>
                  </a:lnTo>
                  <a:lnTo>
                    <a:pt x="3770" y="688"/>
                  </a:lnTo>
                  <a:lnTo>
                    <a:pt x="3763" y="678"/>
                  </a:lnTo>
                  <a:lnTo>
                    <a:pt x="3756" y="666"/>
                  </a:lnTo>
                  <a:lnTo>
                    <a:pt x="3740" y="644"/>
                  </a:lnTo>
                  <a:lnTo>
                    <a:pt x="3730" y="630"/>
                  </a:lnTo>
                  <a:lnTo>
                    <a:pt x="3727" y="625"/>
                  </a:lnTo>
                  <a:lnTo>
                    <a:pt x="3726" y="620"/>
                  </a:lnTo>
                  <a:lnTo>
                    <a:pt x="3726" y="612"/>
                  </a:lnTo>
                  <a:lnTo>
                    <a:pt x="3727" y="605"/>
                  </a:lnTo>
                  <a:lnTo>
                    <a:pt x="3730" y="591"/>
                  </a:lnTo>
                  <a:lnTo>
                    <a:pt x="3735" y="576"/>
                  </a:lnTo>
                  <a:lnTo>
                    <a:pt x="3736" y="568"/>
                  </a:lnTo>
                  <a:lnTo>
                    <a:pt x="3737" y="560"/>
                  </a:lnTo>
                  <a:lnTo>
                    <a:pt x="3737" y="552"/>
                  </a:lnTo>
                  <a:lnTo>
                    <a:pt x="3736" y="546"/>
                  </a:lnTo>
                  <a:lnTo>
                    <a:pt x="3735" y="539"/>
                  </a:lnTo>
                  <a:lnTo>
                    <a:pt x="3731" y="534"/>
                  </a:lnTo>
                  <a:lnTo>
                    <a:pt x="3724" y="528"/>
                  </a:lnTo>
                  <a:lnTo>
                    <a:pt x="3718" y="524"/>
                  </a:lnTo>
                  <a:lnTo>
                    <a:pt x="3704" y="517"/>
                  </a:lnTo>
                  <a:lnTo>
                    <a:pt x="3688" y="509"/>
                  </a:lnTo>
                  <a:lnTo>
                    <a:pt x="3674" y="502"/>
                  </a:lnTo>
                  <a:lnTo>
                    <a:pt x="3660" y="491"/>
                  </a:lnTo>
                  <a:lnTo>
                    <a:pt x="3653" y="486"/>
                  </a:lnTo>
                  <a:lnTo>
                    <a:pt x="3647" y="480"/>
                  </a:lnTo>
                  <a:lnTo>
                    <a:pt x="3642" y="474"/>
                  </a:lnTo>
                  <a:lnTo>
                    <a:pt x="3636" y="468"/>
                  </a:lnTo>
                  <a:lnTo>
                    <a:pt x="3633" y="460"/>
                  </a:lnTo>
                  <a:lnTo>
                    <a:pt x="3630" y="452"/>
                  </a:lnTo>
                  <a:lnTo>
                    <a:pt x="3627" y="445"/>
                  </a:lnTo>
                  <a:lnTo>
                    <a:pt x="3627" y="437"/>
                  </a:lnTo>
                  <a:lnTo>
                    <a:pt x="3629" y="436"/>
                  </a:lnTo>
                  <a:lnTo>
                    <a:pt x="3640" y="441"/>
                  </a:lnTo>
                  <a:lnTo>
                    <a:pt x="3649" y="445"/>
                  </a:lnTo>
                  <a:lnTo>
                    <a:pt x="3657" y="446"/>
                  </a:lnTo>
                  <a:lnTo>
                    <a:pt x="3662" y="446"/>
                  </a:lnTo>
                  <a:lnTo>
                    <a:pt x="3675" y="445"/>
                  </a:lnTo>
                  <a:lnTo>
                    <a:pt x="3695" y="439"/>
                  </a:lnTo>
                  <a:lnTo>
                    <a:pt x="3702" y="439"/>
                  </a:lnTo>
                  <a:lnTo>
                    <a:pt x="3708" y="441"/>
                  </a:lnTo>
                  <a:lnTo>
                    <a:pt x="3713" y="443"/>
                  </a:lnTo>
                  <a:lnTo>
                    <a:pt x="3717" y="447"/>
                  </a:lnTo>
                  <a:lnTo>
                    <a:pt x="3721" y="450"/>
                  </a:lnTo>
                  <a:lnTo>
                    <a:pt x="3724" y="452"/>
                  </a:lnTo>
                  <a:lnTo>
                    <a:pt x="3728" y="455"/>
                  </a:lnTo>
                  <a:lnTo>
                    <a:pt x="3734" y="455"/>
                  </a:lnTo>
                  <a:lnTo>
                    <a:pt x="3743" y="454"/>
                  </a:lnTo>
                  <a:lnTo>
                    <a:pt x="3753" y="450"/>
                  </a:lnTo>
                  <a:lnTo>
                    <a:pt x="3758" y="449"/>
                  </a:lnTo>
                  <a:lnTo>
                    <a:pt x="3763" y="449"/>
                  </a:lnTo>
                  <a:lnTo>
                    <a:pt x="3767" y="450"/>
                  </a:lnTo>
                  <a:lnTo>
                    <a:pt x="3770" y="452"/>
                  </a:lnTo>
                  <a:lnTo>
                    <a:pt x="3775" y="468"/>
                  </a:lnTo>
                  <a:lnTo>
                    <a:pt x="3781" y="489"/>
                  </a:lnTo>
                  <a:lnTo>
                    <a:pt x="3783" y="493"/>
                  </a:lnTo>
                  <a:lnTo>
                    <a:pt x="3785" y="495"/>
                  </a:lnTo>
                  <a:lnTo>
                    <a:pt x="3788" y="498"/>
                  </a:lnTo>
                  <a:lnTo>
                    <a:pt x="3791" y="498"/>
                  </a:lnTo>
                  <a:lnTo>
                    <a:pt x="3793" y="496"/>
                  </a:lnTo>
                  <a:lnTo>
                    <a:pt x="3797" y="494"/>
                  </a:lnTo>
                  <a:lnTo>
                    <a:pt x="3801" y="489"/>
                  </a:lnTo>
                  <a:lnTo>
                    <a:pt x="3805" y="481"/>
                  </a:lnTo>
                  <a:lnTo>
                    <a:pt x="3809" y="474"/>
                  </a:lnTo>
                  <a:lnTo>
                    <a:pt x="3814" y="471"/>
                  </a:lnTo>
                  <a:lnTo>
                    <a:pt x="3820" y="467"/>
                  </a:lnTo>
                  <a:lnTo>
                    <a:pt x="3827" y="464"/>
                  </a:lnTo>
                  <a:lnTo>
                    <a:pt x="3833" y="464"/>
                  </a:lnTo>
                  <a:lnTo>
                    <a:pt x="3841" y="463"/>
                  </a:lnTo>
                  <a:lnTo>
                    <a:pt x="3849" y="464"/>
                  </a:lnTo>
                  <a:lnTo>
                    <a:pt x="3855" y="465"/>
                  </a:lnTo>
                  <a:lnTo>
                    <a:pt x="3868" y="469"/>
                  </a:lnTo>
                  <a:lnTo>
                    <a:pt x="3877" y="474"/>
                  </a:lnTo>
                  <a:lnTo>
                    <a:pt x="3880" y="477"/>
                  </a:lnTo>
                  <a:lnTo>
                    <a:pt x="3881" y="480"/>
                  </a:lnTo>
                  <a:lnTo>
                    <a:pt x="3881" y="482"/>
                  </a:lnTo>
                  <a:lnTo>
                    <a:pt x="3877" y="484"/>
                  </a:lnTo>
                  <a:lnTo>
                    <a:pt x="3863" y="493"/>
                  </a:lnTo>
                  <a:lnTo>
                    <a:pt x="3841" y="508"/>
                  </a:lnTo>
                  <a:lnTo>
                    <a:pt x="3832" y="516"/>
                  </a:lnTo>
                  <a:lnTo>
                    <a:pt x="3826" y="524"/>
                  </a:lnTo>
                  <a:lnTo>
                    <a:pt x="3824" y="526"/>
                  </a:lnTo>
                  <a:lnTo>
                    <a:pt x="3824" y="529"/>
                  </a:lnTo>
                  <a:lnTo>
                    <a:pt x="3824" y="530"/>
                  </a:lnTo>
                  <a:lnTo>
                    <a:pt x="3827" y="531"/>
                  </a:lnTo>
                  <a:lnTo>
                    <a:pt x="3842" y="530"/>
                  </a:lnTo>
                  <a:lnTo>
                    <a:pt x="3863" y="526"/>
                  </a:lnTo>
                  <a:lnTo>
                    <a:pt x="3873" y="524"/>
                  </a:lnTo>
                  <a:lnTo>
                    <a:pt x="3883" y="524"/>
                  </a:lnTo>
                  <a:lnTo>
                    <a:pt x="3886" y="524"/>
                  </a:lnTo>
                  <a:lnTo>
                    <a:pt x="3889" y="524"/>
                  </a:lnTo>
                  <a:lnTo>
                    <a:pt x="3892" y="525"/>
                  </a:lnTo>
                  <a:lnTo>
                    <a:pt x="3893" y="528"/>
                  </a:lnTo>
                  <a:lnTo>
                    <a:pt x="3895" y="530"/>
                  </a:lnTo>
                  <a:lnTo>
                    <a:pt x="3898" y="534"/>
                  </a:lnTo>
                  <a:lnTo>
                    <a:pt x="3898" y="539"/>
                  </a:lnTo>
                  <a:lnTo>
                    <a:pt x="3898" y="544"/>
                  </a:lnTo>
                  <a:lnTo>
                    <a:pt x="3895" y="560"/>
                  </a:lnTo>
                  <a:lnTo>
                    <a:pt x="3892" y="577"/>
                  </a:lnTo>
                  <a:lnTo>
                    <a:pt x="3888" y="592"/>
                  </a:lnTo>
                  <a:lnTo>
                    <a:pt x="3888" y="604"/>
                  </a:lnTo>
                  <a:lnTo>
                    <a:pt x="3888" y="609"/>
                  </a:lnTo>
                  <a:lnTo>
                    <a:pt x="3890" y="612"/>
                  </a:lnTo>
                  <a:lnTo>
                    <a:pt x="3894" y="613"/>
                  </a:lnTo>
                  <a:lnTo>
                    <a:pt x="3899" y="612"/>
                  </a:lnTo>
                  <a:lnTo>
                    <a:pt x="3916" y="598"/>
                  </a:lnTo>
                  <a:lnTo>
                    <a:pt x="3934" y="585"/>
                  </a:lnTo>
                  <a:lnTo>
                    <a:pt x="3952" y="583"/>
                  </a:lnTo>
                  <a:lnTo>
                    <a:pt x="3973" y="583"/>
                  </a:lnTo>
                  <a:lnTo>
                    <a:pt x="3984" y="582"/>
                  </a:lnTo>
                  <a:lnTo>
                    <a:pt x="3991" y="579"/>
                  </a:lnTo>
                  <a:lnTo>
                    <a:pt x="3995" y="577"/>
                  </a:lnTo>
                  <a:lnTo>
                    <a:pt x="3998" y="573"/>
                  </a:lnTo>
                  <a:lnTo>
                    <a:pt x="3999" y="569"/>
                  </a:lnTo>
                  <a:lnTo>
                    <a:pt x="4000" y="564"/>
                  </a:lnTo>
                  <a:lnTo>
                    <a:pt x="4000" y="560"/>
                  </a:lnTo>
                  <a:lnTo>
                    <a:pt x="3999" y="557"/>
                  </a:lnTo>
                  <a:lnTo>
                    <a:pt x="3998" y="555"/>
                  </a:lnTo>
                  <a:lnTo>
                    <a:pt x="3997" y="552"/>
                  </a:lnTo>
                  <a:lnTo>
                    <a:pt x="3990" y="548"/>
                  </a:lnTo>
                  <a:lnTo>
                    <a:pt x="3984" y="543"/>
                  </a:lnTo>
                  <a:lnTo>
                    <a:pt x="3968" y="537"/>
                  </a:lnTo>
                  <a:lnTo>
                    <a:pt x="3956" y="529"/>
                  </a:lnTo>
                  <a:lnTo>
                    <a:pt x="3949" y="522"/>
                  </a:lnTo>
                  <a:lnTo>
                    <a:pt x="3943" y="516"/>
                  </a:lnTo>
                  <a:lnTo>
                    <a:pt x="3941" y="511"/>
                  </a:lnTo>
                  <a:lnTo>
                    <a:pt x="3941" y="507"/>
                  </a:lnTo>
                  <a:lnTo>
                    <a:pt x="3942" y="503"/>
                  </a:lnTo>
                  <a:lnTo>
                    <a:pt x="3946" y="499"/>
                  </a:lnTo>
                  <a:lnTo>
                    <a:pt x="3951" y="496"/>
                  </a:lnTo>
                  <a:lnTo>
                    <a:pt x="3956" y="493"/>
                  </a:lnTo>
                  <a:lnTo>
                    <a:pt x="3967" y="489"/>
                  </a:lnTo>
                  <a:lnTo>
                    <a:pt x="3976" y="484"/>
                  </a:lnTo>
                  <a:lnTo>
                    <a:pt x="3978" y="482"/>
                  </a:lnTo>
                  <a:lnTo>
                    <a:pt x="3978" y="480"/>
                  </a:lnTo>
                  <a:lnTo>
                    <a:pt x="3977" y="476"/>
                  </a:lnTo>
                  <a:lnTo>
                    <a:pt x="3973" y="473"/>
                  </a:lnTo>
                  <a:lnTo>
                    <a:pt x="3967" y="469"/>
                  </a:lnTo>
                  <a:lnTo>
                    <a:pt x="3962" y="464"/>
                  </a:lnTo>
                  <a:lnTo>
                    <a:pt x="3958" y="459"/>
                  </a:lnTo>
                  <a:lnTo>
                    <a:pt x="3954" y="454"/>
                  </a:lnTo>
                  <a:lnTo>
                    <a:pt x="3952" y="449"/>
                  </a:lnTo>
                  <a:lnTo>
                    <a:pt x="3951" y="442"/>
                  </a:lnTo>
                  <a:lnTo>
                    <a:pt x="3950" y="437"/>
                  </a:lnTo>
                  <a:lnTo>
                    <a:pt x="3950" y="430"/>
                  </a:lnTo>
                  <a:lnTo>
                    <a:pt x="3952" y="419"/>
                  </a:lnTo>
                  <a:lnTo>
                    <a:pt x="3958" y="406"/>
                  </a:lnTo>
                  <a:lnTo>
                    <a:pt x="3965" y="394"/>
                  </a:lnTo>
                  <a:lnTo>
                    <a:pt x="3976" y="383"/>
                  </a:lnTo>
                  <a:lnTo>
                    <a:pt x="3985" y="373"/>
                  </a:lnTo>
                  <a:lnTo>
                    <a:pt x="3994" y="363"/>
                  </a:lnTo>
                  <a:lnTo>
                    <a:pt x="3999" y="358"/>
                  </a:lnTo>
                  <a:lnTo>
                    <a:pt x="4004" y="355"/>
                  </a:lnTo>
                  <a:lnTo>
                    <a:pt x="4009" y="353"/>
                  </a:lnTo>
                  <a:lnTo>
                    <a:pt x="4017" y="353"/>
                  </a:lnTo>
                  <a:lnTo>
                    <a:pt x="4038" y="354"/>
                  </a:lnTo>
                  <a:lnTo>
                    <a:pt x="4069" y="353"/>
                  </a:lnTo>
                  <a:lnTo>
                    <a:pt x="4083" y="351"/>
                  </a:lnTo>
                  <a:lnTo>
                    <a:pt x="4098" y="348"/>
                  </a:lnTo>
                  <a:lnTo>
                    <a:pt x="4103" y="346"/>
                  </a:lnTo>
                  <a:lnTo>
                    <a:pt x="4108" y="344"/>
                  </a:lnTo>
                  <a:lnTo>
                    <a:pt x="4112" y="341"/>
                  </a:lnTo>
                  <a:lnTo>
                    <a:pt x="4114" y="338"/>
                  </a:lnTo>
                  <a:lnTo>
                    <a:pt x="4109" y="332"/>
                  </a:lnTo>
                  <a:lnTo>
                    <a:pt x="4099" y="318"/>
                  </a:lnTo>
                  <a:lnTo>
                    <a:pt x="4089" y="301"/>
                  </a:lnTo>
                  <a:lnTo>
                    <a:pt x="4079" y="285"/>
                  </a:lnTo>
                  <a:lnTo>
                    <a:pt x="4074" y="274"/>
                  </a:lnTo>
                  <a:lnTo>
                    <a:pt x="4069" y="254"/>
                  </a:lnTo>
                  <a:lnTo>
                    <a:pt x="4069" y="250"/>
                  </a:lnTo>
                  <a:lnTo>
                    <a:pt x="4069" y="246"/>
                  </a:lnTo>
                  <a:lnTo>
                    <a:pt x="4069" y="243"/>
                  </a:lnTo>
                  <a:lnTo>
                    <a:pt x="4070" y="240"/>
                  </a:lnTo>
                  <a:lnTo>
                    <a:pt x="4073" y="239"/>
                  </a:lnTo>
                  <a:lnTo>
                    <a:pt x="4077" y="237"/>
                  </a:lnTo>
                  <a:lnTo>
                    <a:pt x="4082" y="239"/>
                  </a:lnTo>
                  <a:lnTo>
                    <a:pt x="4089" y="240"/>
                  </a:lnTo>
                  <a:lnTo>
                    <a:pt x="4103" y="246"/>
                  </a:lnTo>
                  <a:lnTo>
                    <a:pt x="4116" y="252"/>
                  </a:lnTo>
                  <a:lnTo>
                    <a:pt x="4126" y="256"/>
                  </a:lnTo>
                  <a:lnTo>
                    <a:pt x="4135" y="257"/>
                  </a:lnTo>
                  <a:lnTo>
                    <a:pt x="4139" y="256"/>
                  </a:lnTo>
                  <a:lnTo>
                    <a:pt x="4140" y="254"/>
                  </a:lnTo>
                  <a:lnTo>
                    <a:pt x="4143" y="250"/>
                  </a:lnTo>
                  <a:lnTo>
                    <a:pt x="4143" y="246"/>
                  </a:lnTo>
                  <a:lnTo>
                    <a:pt x="4142" y="241"/>
                  </a:lnTo>
                  <a:lnTo>
                    <a:pt x="4140" y="234"/>
                  </a:lnTo>
                  <a:lnTo>
                    <a:pt x="4138" y="224"/>
                  </a:lnTo>
                  <a:lnTo>
                    <a:pt x="4134" y="214"/>
                  </a:lnTo>
                  <a:lnTo>
                    <a:pt x="4130" y="208"/>
                  </a:lnTo>
                  <a:lnTo>
                    <a:pt x="4123" y="202"/>
                  </a:lnTo>
                  <a:lnTo>
                    <a:pt x="4117" y="200"/>
                  </a:lnTo>
                  <a:lnTo>
                    <a:pt x="4109" y="197"/>
                  </a:lnTo>
                  <a:lnTo>
                    <a:pt x="4101" y="195"/>
                  </a:lnTo>
                  <a:lnTo>
                    <a:pt x="4094" y="192"/>
                  </a:lnTo>
                  <a:lnTo>
                    <a:pt x="4086" y="187"/>
                  </a:lnTo>
                  <a:lnTo>
                    <a:pt x="4079" y="180"/>
                  </a:lnTo>
                  <a:lnTo>
                    <a:pt x="4074" y="173"/>
                  </a:lnTo>
                  <a:lnTo>
                    <a:pt x="4072" y="165"/>
                  </a:lnTo>
                  <a:lnTo>
                    <a:pt x="4072" y="157"/>
                  </a:lnTo>
                  <a:lnTo>
                    <a:pt x="4073" y="151"/>
                  </a:lnTo>
                  <a:lnTo>
                    <a:pt x="4076" y="144"/>
                  </a:lnTo>
                  <a:lnTo>
                    <a:pt x="4081" y="139"/>
                  </a:lnTo>
                  <a:lnTo>
                    <a:pt x="4086" y="135"/>
                  </a:lnTo>
                  <a:lnTo>
                    <a:pt x="4094" y="131"/>
                  </a:lnTo>
                  <a:lnTo>
                    <a:pt x="4101" y="129"/>
                  </a:lnTo>
                  <a:lnTo>
                    <a:pt x="4109" y="127"/>
                  </a:lnTo>
                  <a:lnTo>
                    <a:pt x="4118" y="126"/>
                  </a:lnTo>
                  <a:lnTo>
                    <a:pt x="4126" y="127"/>
                  </a:lnTo>
                  <a:lnTo>
                    <a:pt x="4135" y="129"/>
                  </a:lnTo>
                  <a:lnTo>
                    <a:pt x="4143" y="132"/>
                  </a:lnTo>
                  <a:lnTo>
                    <a:pt x="4149" y="136"/>
                  </a:lnTo>
                  <a:lnTo>
                    <a:pt x="4156" y="143"/>
                  </a:lnTo>
                  <a:lnTo>
                    <a:pt x="4168" y="156"/>
                  </a:lnTo>
                  <a:lnTo>
                    <a:pt x="4184" y="169"/>
                  </a:lnTo>
                  <a:lnTo>
                    <a:pt x="4192" y="175"/>
                  </a:lnTo>
                  <a:lnTo>
                    <a:pt x="4201" y="180"/>
                  </a:lnTo>
                  <a:lnTo>
                    <a:pt x="4209" y="184"/>
                  </a:lnTo>
                  <a:lnTo>
                    <a:pt x="4217" y="187"/>
                  </a:lnTo>
                  <a:lnTo>
                    <a:pt x="4223" y="188"/>
                  </a:lnTo>
                  <a:lnTo>
                    <a:pt x="4228" y="189"/>
                  </a:lnTo>
                  <a:lnTo>
                    <a:pt x="4232" y="188"/>
                  </a:lnTo>
                  <a:lnTo>
                    <a:pt x="4236" y="187"/>
                  </a:lnTo>
                  <a:lnTo>
                    <a:pt x="4239" y="184"/>
                  </a:lnTo>
                  <a:lnTo>
                    <a:pt x="4240" y="180"/>
                  </a:lnTo>
                  <a:lnTo>
                    <a:pt x="4240" y="177"/>
                  </a:lnTo>
                  <a:lnTo>
                    <a:pt x="4240" y="173"/>
                  </a:lnTo>
                  <a:lnTo>
                    <a:pt x="4236" y="156"/>
                  </a:lnTo>
                  <a:lnTo>
                    <a:pt x="4234" y="143"/>
                  </a:lnTo>
                  <a:lnTo>
                    <a:pt x="4253" y="144"/>
                  </a:lnTo>
                  <a:lnTo>
                    <a:pt x="4269" y="144"/>
                  </a:lnTo>
                  <a:lnTo>
                    <a:pt x="4275" y="145"/>
                  </a:lnTo>
                  <a:lnTo>
                    <a:pt x="4279" y="147"/>
                  </a:lnTo>
                  <a:lnTo>
                    <a:pt x="4283" y="149"/>
                  </a:lnTo>
                  <a:lnTo>
                    <a:pt x="4287" y="152"/>
                  </a:lnTo>
                  <a:lnTo>
                    <a:pt x="4288" y="155"/>
                  </a:lnTo>
                  <a:lnTo>
                    <a:pt x="4289" y="158"/>
                  </a:lnTo>
                  <a:lnTo>
                    <a:pt x="4289" y="162"/>
                  </a:lnTo>
                  <a:lnTo>
                    <a:pt x="4289" y="167"/>
                  </a:lnTo>
                  <a:lnTo>
                    <a:pt x="4287" y="179"/>
                  </a:lnTo>
                  <a:lnTo>
                    <a:pt x="4280" y="195"/>
                  </a:lnTo>
                  <a:lnTo>
                    <a:pt x="4269" y="223"/>
                  </a:lnTo>
                  <a:lnTo>
                    <a:pt x="4257" y="252"/>
                  </a:lnTo>
                  <a:lnTo>
                    <a:pt x="4247" y="283"/>
                  </a:lnTo>
                  <a:lnTo>
                    <a:pt x="4238" y="314"/>
                  </a:lnTo>
                  <a:lnTo>
                    <a:pt x="4228" y="345"/>
                  </a:lnTo>
                  <a:lnTo>
                    <a:pt x="4222" y="377"/>
                  </a:lnTo>
                  <a:lnTo>
                    <a:pt x="4219" y="393"/>
                  </a:lnTo>
                  <a:lnTo>
                    <a:pt x="4218" y="408"/>
                  </a:lnTo>
                  <a:lnTo>
                    <a:pt x="4217" y="424"/>
                  </a:lnTo>
                  <a:lnTo>
                    <a:pt x="4217" y="439"/>
                  </a:lnTo>
                  <a:lnTo>
                    <a:pt x="4215" y="458"/>
                  </a:lnTo>
                  <a:lnTo>
                    <a:pt x="4213" y="480"/>
                  </a:lnTo>
                  <a:lnTo>
                    <a:pt x="4213" y="490"/>
                  </a:lnTo>
                  <a:lnTo>
                    <a:pt x="4214" y="498"/>
                  </a:lnTo>
                  <a:lnTo>
                    <a:pt x="4215" y="500"/>
                  </a:lnTo>
                  <a:lnTo>
                    <a:pt x="4218" y="503"/>
                  </a:lnTo>
                  <a:lnTo>
                    <a:pt x="4219" y="504"/>
                  </a:lnTo>
                  <a:lnTo>
                    <a:pt x="4223" y="504"/>
                  </a:lnTo>
                  <a:lnTo>
                    <a:pt x="4241" y="502"/>
                  </a:lnTo>
                  <a:lnTo>
                    <a:pt x="4261" y="500"/>
                  </a:lnTo>
                  <a:lnTo>
                    <a:pt x="4269" y="498"/>
                  </a:lnTo>
                  <a:lnTo>
                    <a:pt x="4276" y="494"/>
                  </a:lnTo>
                  <a:lnTo>
                    <a:pt x="4279" y="490"/>
                  </a:lnTo>
                  <a:lnTo>
                    <a:pt x="4280" y="487"/>
                  </a:lnTo>
                  <a:lnTo>
                    <a:pt x="4282" y="482"/>
                  </a:lnTo>
                  <a:lnTo>
                    <a:pt x="4283" y="477"/>
                  </a:lnTo>
                  <a:lnTo>
                    <a:pt x="4283" y="465"/>
                  </a:lnTo>
                  <a:lnTo>
                    <a:pt x="4282" y="454"/>
                  </a:lnTo>
                  <a:lnTo>
                    <a:pt x="4280" y="443"/>
                  </a:lnTo>
                  <a:lnTo>
                    <a:pt x="4278" y="432"/>
                  </a:lnTo>
                  <a:lnTo>
                    <a:pt x="4274" y="412"/>
                  </a:lnTo>
                  <a:lnTo>
                    <a:pt x="4272" y="393"/>
                  </a:lnTo>
                  <a:lnTo>
                    <a:pt x="4274" y="384"/>
                  </a:lnTo>
                  <a:lnTo>
                    <a:pt x="4276" y="376"/>
                  </a:lnTo>
                  <a:lnTo>
                    <a:pt x="4282" y="367"/>
                  </a:lnTo>
                  <a:lnTo>
                    <a:pt x="4287" y="359"/>
                  </a:lnTo>
                  <a:lnTo>
                    <a:pt x="4292" y="350"/>
                  </a:lnTo>
                  <a:lnTo>
                    <a:pt x="4296" y="341"/>
                  </a:lnTo>
                  <a:lnTo>
                    <a:pt x="4300" y="332"/>
                  </a:lnTo>
                  <a:lnTo>
                    <a:pt x="4302" y="323"/>
                  </a:lnTo>
                  <a:lnTo>
                    <a:pt x="4306" y="302"/>
                  </a:lnTo>
                  <a:lnTo>
                    <a:pt x="4311" y="284"/>
                  </a:lnTo>
                  <a:lnTo>
                    <a:pt x="4317" y="266"/>
                  </a:lnTo>
                  <a:lnTo>
                    <a:pt x="4324" y="248"/>
                  </a:lnTo>
                  <a:lnTo>
                    <a:pt x="4340" y="213"/>
                  </a:lnTo>
                  <a:lnTo>
                    <a:pt x="4359" y="178"/>
                  </a:lnTo>
                  <a:lnTo>
                    <a:pt x="4362" y="171"/>
                  </a:lnTo>
                  <a:lnTo>
                    <a:pt x="4367" y="166"/>
                  </a:lnTo>
                  <a:lnTo>
                    <a:pt x="4372" y="161"/>
                  </a:lnTo>
                  <a:lnTo>
                    <a:pt x="4377" y="156"/>
                  </a:lnTo>
                  <a:lnTo>
                    <a:pt x="4383" y="152"/>
                  </a:lnTo>
                  <a:lnTo>
                    <a:pt x="4389" y="148"/>
                  </a:lnTo>
                  <a:lnTo>
                    <a:pt x="4394" y="145"/>
                  </a:lnTo>
                  <a:lnTo>
                    <a:pt x="4401" y="144"/>
                  </a:lnTo>
                  <a:lnTo>
                    <a:pt x="4406" y="144"/>
                  </a:lnTo>
                  <a:lnTo>
                    <a:pt x="4412" y="145"/>
                  </a:lnTo>
                  <a:lnTo>
                    <a:pt x="4416" y="147"/>
                  </a:lnTo>
                  <a:lnTo>
                    <a:pt x="4421" y="151"/>
                  </a:lnTo>
                  <a:lnTo>
                    <a:pt x="4425" y="155"/>
                  </a:lnTo>
                  <a:lnTo>
                    <a:pt x="4428" y="161"/>
                  </a:lnTo>
                  <a:lnTo>
                    <a:pt x="4429" y="169"/>
                  </a:lnTo>
                  <a:lnTo>
                    <a:pt x="4431" y="179"/>
                  </a:lnTo>
                  <a:lnTo>
                    <a:pt x="4429" y="188"/>
                  </a:lnTo>
                  <a:lnTo>
                    <a:pt x="4429" y="195"/>
                  </a:lnTo>
                  <a:lnTo>
                    <a:pt x="4427" y="200"/>
                  </a:lnTo>
                  <a:lnTo>
                    <a:pt x="4425" y="204"/>
                  </a:lnTo>
                  <a:lnTo>
                    <a:pt x="4419" y="210"/>
                  </a:lnTo>
                  <a:lnTo>
                    <a:pt x="4411" y="223"/>
                  </a:lnTo>
                  <a:lnTo>
                    <a:pt x="4415" y="235"/>
                  </a:lnTo>
                  <a:lnTo>
                    <a:pt x="4427" y="259"/>
                  </a:lnTo>
                  <a:lnTo>
                    <a:pt x="4433" y="274"/>
                  </a:lnTo>
                  <a:lnTo>
                    <a:pt x="4438" y="288"/>
                  </a:lnTo>
                  <a:lnTo>
                    <a:pt x="4442" y="300"/>
                  </a:lnTo>
                  <a:lnTo>
                    <a:pt x="4443" y="311"/>
                  </a:lnTo>
                  <a:lnTo>
                    <a:pt x="4445" y="326"/>
                  </a:lnTo>
                  <a:lnTo>
                    <a:pt x="4446" y="337"/>
                  </a:lnTo>
                  <a:lnTo>
                    <a:pt x="4447" y="342"/>
                  </a:lnTo>
                  <a:lnTo>
                    <a:pt x="4449" y="346"/>
                  </a:lnTo>
                  <a:lnTo>
                    <a:pt x="4451" y="349"/>
                  </a:lnTo>
                  <a:lnTo>
                    <a:pt x="4454" y="351"/>
                  </a:lnTo>
                  <a:lnTo>
                    <a:pt x="4456" y="353"/>
                  </a:lnTo>
                  <a:lnTo>
                    <a:pt x="4459" y="353"/>
                  </a:lnTo>
                  <a:lnTo>
                    <a:pt x="4463" y="353"/>
                  </a:lnTo>
                  <a:lnTo>
                    <a:pt x="4467" y="351"/>
                  </a:lnTo>
                  <a:lnTo>
                    <a:pt x="4478" y="345"/>
                  </a:lnTo>
                  <a:lnTo>
                    <a:pt x="4491" y="336"/>
                  </a:lnTo>
                  <a:lnTo>
                    <a:pt x="4510" y="327"/>
                  </a:lnTo>
                  <a:lnTo>
                    <a:pt x="4530" y="315"/>
                  </a:lnTo>
                  <a:lnTo>
                    <a:pt x="4535" y="313"/>
                  </a:lnTo>
                  <a:lnTo>
                    <a:pt x="4538" y="309"/>
                  </a:lnTo>
                  <a:lnTo>
                    <a:pt x="4541" y="305"/>
                  </a:lnTo>
                  <a:lnTo>
                    <a:pt x="4543" y="301"/>
                  </a:lnTo>
                  <a:lnTo>
                    <a:pt x="4543" y="297"/>
                  </a:lnTo>
                  <a:lnTo>
                    <a:pt x="4541" y="292"/>
                  </a:lnTo>
                  <a:lnTo>
                    <a:pt x="4538" y="287"/>
                  </a:lnTo>
                  <a:lnTo>
                    <a:pt x="4533" y="281"/>
                  </a:lnTo>
                  <a:lnTo>
                    <a:pt x="4530" y="279"/>
                  </a:lnTo>
                  <a:lnTo>
                    <a:pt x="4528" y="275"/>
                  </a:lnTo>
                  <a:lnTo>
                    <a:pt x="4528" y="272"/>
                  </a:lnTo>
                  <a:lnTo>
                    <a:pt x="4526" y="270"/>
                  </a:lnTo>
                  <a:lnTo>
                    <a:pt x="4528" y="263"/>
                  </a:lnTo>
                  <a:lnTo>
                    <a:pt x="4530" y="256"/>
                  </a:lnTo>
                  <a:lnTo>
                    <a:pt x="4533" y="249"/>
                  </a:lnTo>
                  <a:lnTo>
                    <a:pt x="4534" y="243"/>
                  </a:lnTo>
                  <a:lnTo>
                    <a:pt x="4534" y="239"/>
                  </a:lnTo>
                  <a:lnTo>
                    <a:pt x="4533" y="235"/>
                  </a:lnTo>
                  <a:lnTo>
                    <a:pt x="4532" y="232"/>
                  </a:lnTo>
                  <a:lnTo>
                    <a:pt x="4530" y="228"/>
                  </a:lnTo>
                  <a:lnTo>
                    <a:pt x="4525" y="221"/>
                  </a:lnTo>
                  <a:lnTo>
                    <a:pt x="4521" y="214"/>
                  </a:lnTo>
                  <a:lnTo>
                    <a:pt x="4520" y="209"/>
                  </a:lnTo>
                  <a:lnTo>
                    <a:pt x="4520" y="204"/>
                  </a:lnTo>
                  <a:lnTo>
                    <a:pt x="4520" y="200"/>
                  </a:lnTo>
                  <a:lnTo>
                    <a:pt x="4523" y="196"/>
                  </a:lnTo>
                  <a:lnTo>
                    <a:pt x="4525" y="193"/>
                  </a:lnTo>
                  <a:lnTo>
                    <a:pt x="4529" y="189"/>
                  </a:lnTo>
                  <a:lnTo>
                    <a:pt x="4538" y="184"/>
                  </a:lnTo>
                  <a:lnTo>
                    <a:pt x="4550" y="177"/>
                  </a:lnTo>
                  <a:lnTo>
                    <a:pt x="4555" y="173"/>
                  </a:lnTo>
                  <a:lnTo>
                    <a:pt x="4560" y="167"/>
                  </a:lnTo>
                  <a:lnTo>
                    <a:pt x="4565" y="161"/>
                  </a:lnTo>
                  <a:lnTo>
                    <a:pt x="4570" y="155"/>
                  </a:lnTo>
                  <a:lnTo>
                    <a:pt x="4570" y="152"/>
                  </a:lnTo>
                  <a:lnTo>
                    <a:pt x="4568" y="149"/>
                  </a:lnTo>
                  <a:lnTo>
                    <a:pt x="4564" y="145"/>
                  </a:lnTo>
                  <a:lnTo>
                    <a:pt x="4559" y="143"/>
                  </a:lnTo>
                  <a:lnTo>
                    <a:pt x="4543" y="136"/>
                  </a:lnTo>
                  <a:lnTo>
                    <a:pt x="4525" y="129"/>
                  </a:lnTo>
                  <a:lnTo>
                    <a:pt x="4516" y="125"/>
                  </a:lnTo>
                  <a:lnTo>
                    <a:pt x="4507" y="120"/>
                  </a:lnTo>
                  <a:lnTo>
                    <a:pt x="4498" y="114"/>
                  </a:lnTo>
                  <a:lnTo>
                    <a:pt x="4490" y="109"/>
                  </a:lnTo>
                  <a:lnTo>
                    <a:pt x="4485" y="103"/>
                  </a:lnTo>
                  <a:lnTo>
                    <a:pt x="4480" y="95"/>
                  </a:lnTo>
                  <a:lnTo>
                    <a:pt x="4478" y="87"/>
                  </a:lnTo>
                  <a:lnTo>
                    <a:pt x="4478" y="78"/>
                  </a:lnTo>
                  <a:lnTo>
                    <a:pt x="4480" y="70"/>
                  </a:lnTo>
                  <a:lnTo>
                    <a:pt x="4482" y="64"/>
                  </a:lnTo>
                  <a:lnTo>
                    <a:pt x="4486" y="60"/>
                  </a:lnTo>
                  <a:lnTo>
                    <a:pt x="4490" y="59"/>
                  </a:lnTo>
                  <a:lnTo>
                    <a:pt x="4495" y="57"/>
                  </a:lnTo>
                  <a:lnTo>
                    <a:pt x="4500" y="59"/>
                  </a:lnTo>
                  <a:lnTo>
                    <a:pt x="4507" y="61"/>
                  </a:lnTo>
                  <a:lnTo>
                    <a:pt x="4512" y="64"/>
                  </a:lnTo>
                  <a:lnTo>
                    <a:pt x="4538" y="82"/>
                  </a:lnTo>
                  <a:lnTo>
                    <a:pt x="4557" y="98"/>
                  </a:lnTo>
                  <a:lnTo>
                    <a:pt x="4563" y="100"/>
                  </a:lnTo>
                  <a:lnTo>
                    <a:pt x="4567" y="101"/>
                  </a:lnTo>
                  <a:lnTo>
                    <a:pt x="4570" y="101"/>
                  </a:lnTo>
                  <a:lnTo>
                    <a:pt x="4574" y="100"/>
                  </a:lnTo>
                  <a:lnTo>
                    <a:pt x="4577" y="98"/>
                  </a:lnTo>
                  <a:lnTo>
                    <a:pt x="4578" y="94"/>
                  </a:lnTo>
                  <a:lnTo>
                    <a:pt x="4578" y="90"/>
                  </a:lnTo>
                  <a:lnTo>
                    <a:pt x="4577" y="83"/>
                  </a:lnTo>
                  <a:lnTo>
                    <a:pt x="4574" y="78"/>
                  </a:lnTo>
                  <a:lnTo>
                    <a:pt x="4570" y="73"/>
                  </a:lnTo>
                  <a:lnTo>
                    <a:pt x="4565" y="69"/>
                  </a:lnTo>
                  <a:lnTo>
                    <a:pt x="4561" y="64"/>
                  </a:lnTo>
                  <a:lnTo>
                    <a:pt x="4557" y="60"/>
                  </a:lnTo>
                  <a:lnTo>
                    <a:pt x="4554" y="55"/>
                  </a:lnTo>
                  <a:lnTo>
                    <a:pt x="4551" y="50"/>
                  </a:lnTo>
                  <a:lnTo>
                    <a:pt x="4551" y="43"/>
                  </a:lnTo>
                  <a:lnTo>
                    <a:pt x="4547" y="26"/>
                  </a:lnTo>
                  <a:lnTo>
                    <a:pt x="4546" y="12"/>
                  </a:lnTo>
                  <a:lnTo>
                    <a:pt x="4546" y="8"/>
                  </a:lnTo>
                  <a:lnTo>
                    <a:pt x="4547" y="6"/>
                  </a:lnTo>
                  <a:lnTo>
                    <a:pt x="4548" y="3"/>
                  </a:lnTo>
                  <a:lnTo>
                    <a:pt x="4551" y="2"/>
                  </a:lnTo>
                  <a:lnTo>
                    <a:pt x="4554" y="0"/>
                  </a:lnTo>
                  <a:lnTo>
                    <a:pt x="4556" y="0"/>
                  </a:lnTo>
                  <a:lnTo>
                    <a:pt x="4560" y="0"/>
                  </a:lnTo>
                  <a:lnTo>
                    <a:pt x="4565" y="2"/>
                  </a:lnTo>
                  <a:lnTo>
                    <a:pt x="4576" y="4"/>
                  </a:lnTo>
                  <a:lnTo>
                    <a:pt x="4583" y="8"/>
                  </a:lnTo>
                  <a:lnTo>
                    <a:pt x="4590" y="11"/>
                  </a:lnTo>
                  <a:lnTo>
                    <a:pt x="4595" y="15"/>
                  </a:lnTo>
                  <a:lnTo>
                    <a:pt x="4604" y="21"/>
                  </a:lnTo>
                  <a:lnTo>
                    <a:pt x="4612" y="28"/>
                  </a:lnTo>
                  <a:lnTo>
                    <a:pt x="4617" y="30"/>
                  </a:lnTo>
                  <a:lnTo>
                    <a:pt x="4621" y="31"/>
                  </a:lnTo>
                  <a:lnTo>
                    <a:pt x="4627" y="33"/>
                  </a:lnTo>
                  <a:lnTo>
                    <a:pt x="4634" y="33"/>
                  </a:lnTo>
                  <a:lnTo>
                    <a:pt x="4642" y="33"/>
                  </a:lnTo>
                  <a:lnTo>
                    <a:pt x="4651" y="30"/>
                  </a:lnTo>
                  <a:lnTo>
                    <a:pt x="4661" y="28"/>
                  </a:lnTo>
                  <a:lnTo>
                    <a:pt x="4674" y="22"/>
                  </a:lnTo>
                  <a:lnTo>
                    <a:pt x="4679" y="21"/>
                  </a:lnTo>
                  <a:lnTo>
                    <a:pt x="4683" y="21"/>
                  </a:lnTo>
                  <a:lnTo>
                    <a:pt x="4686" y="24"/>
                  </a:lnTo>
                  <a:lnTo>
                    <a:pt x="4686" y="26"/>
                  </a:lnTo>
                  <a:lnTo>
                    <a:pt x="4684" y="34"/>
                  </a:lnTo>
                  <a:lnTo>
                    <a:pt x="4679" y="46"/>
                  </a:lnTo>
                  <a:lnTo>
                    <a:pt x="4665" y="69"/>
                  </a:lnTo>
                  <a:lnTo>
                    <a:pt x="4657" y="83"/>
                  </a:lnTo>
                  <a:lnTo>
                    <a:pt x="4659" y="85"/>
                  </a:lnTo>
                  <a:lnTo>
                    <a:pt x="4662" y="86"/>
                  </a:lnTo>
                  <a:lnTo>
                    <a:pt x="4669" y="85"/>
                  </a:lnTo>
                  <a:lnTo>
                    <a:pt x="4675" y="83"/>
                  </a:lnTo>
                  <a:lnTo>
                    <a:pt x="4688" y="81"/>
                  </a:lnTo>
                  <a:lnTo>
                    <a:pt x="4696" y="79"/>
                  </a:lnTo>
                  <a:lnTo>
                    <a:pt x="4701" y="79"/>
                  </a:lnTo>
                  <a:lnTo>
                    <a:pt x="4706" y="81"/>
                  </a:lnTo>
                  <a:lnTo>
                    <a:pt x="4710" y="83"/>
                  </a:lnTo>
                  <a:lnTo>
                    <a:pt x="4713" y="86"/>
                  </a:lnTo>
                  <a:lnTo>
                    <a:pt x="4716" y="90"/>
                  </a:lnTo>
                  <a:lnTo>
                    <a:pt x="4717" y="94"/>
                  </a:lnTo>
                  <a:lnTo>
                    <a:pt x="4718" y="98"/>
                  </a:lnTo>
                  <a:lnTo>
                    <a:pt x="4719" y="101"/>
                  </a:lnTo>
                  <a:lnTo>
                    <a:pt x="4719" y="112"/>
                  </a:lnTo>
                  <a:lnTo>
                    <a:pt x="4718" y="121"/>
                  </a:lnTo>
                  <a:lnTo>
                    <a:pt x="4716" y="130"/>
                  </a:lnTo>
                  <a:lnTo>
                    <a:pt x="4712" y="138"/>
                  </a:lnTo>
                  <a:lnTo>
                    <a:pt x="4708" y="142"/>
                  </a:lnTo>
                  <a:lnTo>
                    <a:pt x="4704" y="145"/>
                  </a:lnTo>
                  <a:lnTo>
                    <a:pt x="4700" y="148"/>
                  </a:lnTo>
                  <a:lnTo>
                    <a:pt x="4696" y="149"/>
                  </a:lnTo>
                  <a:lnTo>
                    <a:pt x="4687" y="152"/>
                  </a:lnTo>
                  <a:lnTo>
                    <a:pt x="4677" y="151"/>
                  </a:lnTo>
                  <a:lnTo>
                    <a:pt x="4666" y="148"/>
                  </a:lnTo>
                  <a:lnTo>
                    <a:pt x="4657" y="144"/>
                  </a:lnTo>
                  <a:lnTo>
                    <a:pt x="4648" y="139"/>
                  </a:lnTo>
                  <a:lnTo>
                    <a:pt x="4639" y="134"/>
                  </a:lnTo>
                  <a:lnTo>
                    <a:pt x="4629" y="127"/>
                  </a:lnTo>
                  <a:lnTo>
                    <a:pt x="4614" y="121"/>
                  </a:lnTo>
                  <a:lnTo>
                    <a:pt x="4607" y="121"/>
                  </a:lnTo>
                  <a:lnTo>
                    <a:pt x="4602" y="122"/>
                  </a:lnTo>
                  <a:lnTo>
                    <a:pt x="4599" y="123"/>
                  </a:lnTo>
                  <a:lnTo>
                    <a:pt x="4598" y="126"/>
                  </a:lnTo>
                  <a:lnTo>
                    <a:pt x="4596" y="130"/>
                  </a:lnTo>
                  <a:lnTo>
                    <a:pt x="4596" y="135"/>
                  </a:lnTo>
                  <a:lnTo>
                    <a:pt x="4598" y="139"/>
                  </a:lnTo>
                  <a:lnTo>
                    <a:pt x="4602" y="144"/>
                  </a:lnTo>
                  <a:lnTo>
                    <a:pt x="4605" y="148"/>
                  </a:lnTo>
                  <a:lnTo>
                    <a:pt x="4612" y="153"/>
                  </a:lnTo>
                  <a:lnTo>
                    <a:pt x="4625" y="162"/>
                  </a:lnTo>
                  <a:lnTo>
                    <a:pt x="4637" y="171"/>
                  </a:lnTo>
                  <a:lnTo>
                    <a:pt x="4642" y="177"/>
                  </a:lnTo>
                  <a:lnTo>
                    <a:pt x="4646" y="182"/>
                  </a:lnTo>
                  <a:lnTo>
                    <a:pt x="4648" y="186"/>
                  </a:lnTo>
                  <a:lnTo>
                    <a:pt x="4648" y="191"/>
                  </a:lnTo>
                  <a:lnTo>
                    <a:pt x="4644" y="196"/>
                  </a:lnTo>
                  <a:lnTo>
                    <a:pt x="4639" y="200"/>
                  </a:lnTo>
                  <a:lnTo>
                    <a:pt x="4630" y="205"/>
                  </a:lnTo>
                  <a:lnTo>
                    <a:pt x="4617" y="209"/>
                  </a:lnTo>
                  <a:lnTo>
                    <a:pt x="4609" y="214"/>
                  </a:lnTo>
                  <a:lnTo>
                    <a:pt x="4602" y="221"/>
                  </a:lnTo>
                  <a:lnTo>
                    <a:pt x="4595" y="228"/>
                  </a:lnTo>
                  <a:lnTo>
                    <a:pt x="4590" y="237"/>
                  </a:lnTo>
                  <a:lnTo>
                    <a:pt x="4589" y="241"/>
                  </a:lnTo>
                  <a:lnTo>
                    <a:pt x="4589" y="245"/>
                  </a:lnTo>
                  <a:lnTo>
                    <a:pt x="4589" y="250"/>
                  </a:lnTo>
                  <a:lnTo>
                    <a:pt x="4589" y="254"/>
                  </a:lnTo>
                  <a:lnTo>
                    <a:pt x="4591" y="257"/>
                  </a:lnTo>
                  <a:lnTo>
                    <a:pt x="4594" y="259"/>
                  </a:lnTo>
                  <a:lnTo>
                    <a:pt x="4598" y="262"/>
                  </a:lnTo>
                  <a:lnTo>
                    <a:pt x="4602" y="263"/>
                  </a:lnTo>
                  <a:lnTo>
                    <a:pt x="4609" y="262"/>
                  </a:lnTo>
                  <a:lnTo>
                    <a:pt x="4617" y="259"/>
                  </a:lnTo>
                  <a:lnTo>
                    <a:pt x="4627" y="253"/>
                  </a:lnTo>
                  <a:lnTo>
                    <a:pt x="4638" y="245"/>
                  </a:lnTo>
                  <a:lnTo>
                    <a:pt x="4656" y="230"/>
                  </a:lnTo>
                  <a:lnTo>
                    <a:pt x="4669" y="218"/>
                  </a:lnTo>
                  <a:lnTo>
                    <a:pt x="4674" y="212"/>
                  </a:lnTo>
                  <a:lnTo>
                    <a:pt x="4679" y="206"/>
                  </a:lnTo>
                  <a:lnTo>
                    <a:pt x="4683" y="202"/>
                  </a:lnTo>
                  <a:lnTo>
                    <a:pt x="4688" y="200"/>
                  </a:lnTo>
                  <a:lnTo>
                    <a:pt x="4691" y="200"/>
                  </a:lnTo>
                  <a:lnTo>
                    <a:pt x="4694" y="200"/>
                  </a:lnTo>
                  <a:lnTo>
                    <a:pt x="4696" y="201"/>
                  </a:lnTo>
                  <a:lnTo>
                    <a:pt x="4697" y="204"/>
                  </a:lnTo>
                  <a:lnTo>
                    <a:pt x="4699" y="208"/>
                  </a:lnTo>
                  <a:lnTo>
                    <a:pt x="4699" y="212"/>
                  </a:lnTo>
                  <a:lnTo>
                    <a:pt x="4697" y="215"/>
                  </a:lnTo>
                  <a:lnTo>
                    <a:pt x="4696" y="221"/>
                  </a:lnTo>
                  <a:lnTo>
                    <a:pt x="4694" y="227"/>
                  </a:lnTo>
                  <a:lnTo>
                    <a:pt x="4690" y="232"/>
                  </a:lnTo>
                  <a:lnTo>
                    <a:pt x="4684" y="239"/>
                  </a:lnTo>
                  <a:lnTo>
                    <a:pt x="4679" y="244"/>
                  </a:lnTo>
                  <a:lnTo>
                    <a:pt x="4671" y="253"/>
                  </a:lnTo>
                  <a:lnTo>
                    <a:pt x="4665" y="259"/>
                  </a:lnTo>
                  <a:lnTo>
                    <a:pt x="4661" y="266"/>
                  </a:lnTo>
                  <a:lnTo>
                    <a:pt x="4659" y="270"/>
                  </a:lnTo>
                  <a:lnTo>
                    <a:pt x="4659" y="275"/>
                  </a:lnTo>
                  <a:lnTo>
                    <a:pt x="4659" y="278"/>
                  </a:lnTo>
                  <a:lnTo>
                    <a:pt x="4661" y="280"/>
                  </a:lnTo>
                  <a:lnTo>
                    <a:pt x="4665" y="283"/>
                  </a:lnTo>
                  <a:lnTo>
                    <a:pt x="4684" y="287"/>
                  </a:lnTo>
                  <a:lnTo>
                    <a:pt x="4705" y="291"/>
                  </a:lnTo>
                  <a:lnTo>
                    <a:pt x="4708" y="313"/>
                  </a:lnTo>
                  <a:lnTo>
                    <a:pt x="4708" y="338"/>
                  </a:lnTo>
                  <a:lnTo>
                    <a:pt x="4709" y="350"/>
                  </a:lnTo>
                  <a:lnTo>
                    <a:pt x="4712" y="362"/>
                  </a:lnTo>
                  <a:lnTo>
                    <a:pt x="4714" y="367"/>
                  </a:lnTo>
                  <a:lnTo>
                    <a:pt x="4717" y="371"/>
                  </a:lnTo>
                  <a:lnTo>
                    <a:pt x="4719" y="375"/>
                  </a:lnTo>
                  <a:lnTo>
                    <a:pt x="4723" y="379"/>
                  </a:lnTo>
                  <a:lnTo>
                    <a:pt x="4727" y="373"/>
                  </a:lnTo>
                  <a:lnTo>
                    <a:pt x="4731" y="364"/>
                  </a:lnTo>
                  <a:lnTo>
                    <a:pt x="4734" y="354"/>
                  </a:lnTo>
                  <a:lnTo>
                    <a:pt x="4736" y="342"/>
                  </a:lnTo>
                  <a:lnTo>
                    <a:pt x="4739" y="331"/>
                  </a:lnTo>
                  <a:lnTo>
                    <a:pt x="4743" y="319"/>
                  </a:lnTo>
                  <a:lnTo>
                    <a:pt x="4745" y="315"/>
                  </a:lnTo>
                  <a:lnTo>
                    <a:pt x="4747" y="310"/>
                  </a:lnTo>
                  <a:lnTo>
                    <a:pt x="4751" y="306"/>
                  </a:lnTo>
                  <a:lnTo>
                    <a:pt x="4753" y="303"/>
                  </a:lnTo>
                  <a:lnTo>
                    <a:pt x="4762" y="301"/>
                  </a:lnTo>
                  <a:lnTo>
                    <a:pt x="4775" y="300"/>
                  </a:lnTo>
                  <a:lnTo>
                    <a:pt x="4780" y="298"/>
                  </a:lnTo>
                  <a:lnTo>
                    <a:pt x="4785" y="296"/>
                  </a:lnTo>
                  <a:lnTo>
                    <a:pt x="4785" y="294"/>
                  </a:lnTo>
                  <a:lnTo>
                    <a:pt x="4787" y="293"/>
                  </a:lnTo>
                  <a:lnTo>
                    <a:pt x="4785" y="292"/>
                  </a:lnTo>
                  <a:lnTo>
                    <a:pt x="4783" y="291"/>
                  </a:lnTo>
                  <a:lnTo>
                    <a:pt x="4776" y="284"/>
                  </a:lnTo>
                  <a:lnTo>
                    <a:pt x="4771" y="276"/>
                  </a:lnTo>
                  <a:lnTo>
                    <a:pt x="4767" y="269"/>
                  </a:lnTo>
                  <a:lnTo>
                    <a:pt x="4766" y="261"/>
                  </a:lnTo>
                  <a:lnTo>
                    <a:pt x="4766" y="252"/>
                  </a:lnTo>
                  <a:lnTo>
                    <a:pt x="4767" y="244"/>
                  </a:lnTo>
                  <a:lnTo>
                    <a:pt x="4770" y="235"/>
                  </a:lnTo>
                  <a:lnTo>
                    <a:pt x="4774" y="227"/>
                  </a:lnTo>
                  <a:lnTo>
                    <a:pt x="4780" y="219"/>
                  </a:lnTo>
                  <a:lnTo>
                    <a:pt x="4788" y="213"/>
                  </a:lnTo>
                  <a:lnTo>
                    <a:pt x="4791" y="210"/>
                  </a:lnTo>
                  <a:lnTo>
                    <a:pt x="4795" y="206"/>
                  </a:lnTo>
                  <a:lnTo>
                    <a:pt x="4796" y="202"/>
                  </a:lnTo>
                  <a:lnTo>
                    <a:pt x="4798" y="199"/>
                  </a:lnTo>
                  <a:lnTo>
                    <a:pt x="4797" y="180"/>
                  </a:lnTo>
                  <a:lnTo>
                    <a:pt x="4796" y="161"/>
                  </a:lnTo>
                  <a:lnTo>
                    <a:pt x="4808" y="160"/>
                  </a:lnTo>
                  <a:lnTo>
                    <a:pt x="4819" y="158"/>
                  </a:lnTo>
                  <a:lnTo>
                    <a:pt x="4831" y="156"/>
                  </a:lnTo>
                  <a:lnTo>
                    <a:pt x="4842" y="156"/>
                  </a:lnTo>
                  <a:lnTo>
                    <a:pt x="4849" y="157"/>
                  </a:lnTo>
                  <a:lnTo>
                    <a:pt x="4853" y="160"/>
                  </a:lnTo>
                  <a:lnTo>
                    <a:pt x="4854" y="164"/>
                  </a:lnTo>
                  <a:lnTo>
                    <a:pt x="4855" y="167"/>
                  </a:lnTo>
                  <a:lnTo>
                    <a:pt x="4857" y="171"/>
                  </a:lnTo>
                  <a:lnTo>
                    <a:pt x="4857" y="177"/>
                  </a:lnTo>
                  <a:lnTo>
                    <a:pt x="4858" y="182"/>
                  </a:lnTo>
                  <a:lnTo>
                    <a:pt x="4861" y="186"/>
                  </a:lnTo>
                  <a:lnTo>
                    <a:pt x="4865" y="188"/>
                  </a:lnTo>
                  <a:lnTo>
                    <a:pt x="4867" y="189"/>
                  </a:lnTo>
                  <a:lnTo>
                    <a:pt x="4871" y="191"/>
                  </a:lnTo>
                  <a:lnTo>
                    <a:pt x="4874" y="189"/>
                  </a:lnTo>
                  <a:lnTo>
                    <a:pt x="4881" y="188"/>
                  </a:lnTo>
                  <a:lnTo>
                    <a:pt x="4889" y="184"/>
                  </a:lnTo>
                  <a:lnTo>
                    <a:pt x="4897" y="182"/>
                  </a:lnTo>
                  <a:lnTo>
                    <a:pt x="4906" y="180"/>
                  </a:lnTo>
                  <a:lnTo>
                    <a:pt x="4911" y="180"/>
                  </a:lnTo>
                  <a:lnTo>
                    <a:pt x="4915" y="182"/>
                  </a:lnTo>
                  <a:lnTo>
                    <a:pt x="4922" y="184"/>
                  </a:lnTo>
                  <a:lnTo>
                    <a:pt x="4927" y="188"/>
                  </a:lnTo>
                  <a:lnTo>
                    <a:pt x="4933" y="192"/>
                  </a:lnTo>
                  <a:lnTo>
                    <a:pt x="4941" y="193"/>
                  </a:lnTo>
                  <a:lnTo>
                    <a:pt x="4949" y="195"/>
                  </a:lnTo>
                  <a:lnTo>
                    <a:pt x="4955" y="195"/>
                  </a:lnTo>
                  <a:lnTo>
                    <a:pt x="4963" y="195"/>
                  </a:lnTo>
                  <a:lnTo>
                    <a:pt x="4971" y="196"/>
                  </a:lnTo>
                  <a:lnTo>
                    <a:pt x="4979" y="200"/>
                  </a:lnTo>
                  <a:lnTo>
                    <a:pt x="4986" y="206"/>
                  </a:lnTo>
                  <a:lnTo>
                    <a:pt x="5001" y="221"/>
                  </a:lnTo>
                  <a:lnTo>
                    <a:pt x="5010" y="230"/>
                  </a:lnTo>
                  <a:lnTo>
                    <a:pt x="5015" y="235"/>
                  </a:lnTo>
                  <a:lnTo>
                    <a:pt x="5021" y="237"/>
                  </a:lnTo>
                  <a:lnTo>
                    <a:pt x="5029" y="237"/>
                  </a:lnTo>
                  <a:lnTo>
                    <a:pt x="5041" y="239"/>
                  </a:lnTo>
                  <a:lnTo>
                    <a:pt x="5058" y="241"/>
                  </a:lnTo>
                  <a:lnTo>
                    <a:pt x="5083" y="246"/>
                  </a:lnTo>
                  <a:lnTo>
                    <a:pt x="5147" y="265"/>
                  </a:lnTo>
                  <a:lnTo>
                    <a:pt x="5150" y="272"/>
                  </a:lnTo>
                  <a:lnTo>
                    <a:pt x="5155" y="289"/>
                  </a:lnTo>
                  <a:lnTo>
                    <a:pt x="5156" y="298"/>
                  </a:lnTo>
                  <a:lnTo>
                    <a:pt x="5157" y="306"/>
                  </a:lnTo>
                  <a:lnTo>
                    <a:pt x="5157" y="313"/>
                  </a:lnTo>
                  <a:lnTo>
                    <a:pt x="5156" y="315"/>
                  </a:lnTo>
                  <a:lnTo>
                    <a:pt x="5126" y="333"/>
                  </a:lnTo>
                  <a:lnTo>
                    <a:pt x="5108" y="348"/>
                  </a:lnTo>
                  <a:lnTo>
                    <a:pt x="5100" y="354"/>
                  </a:lnTo>
                  <a:lnTo>
                    <a:pt x="5094" y="364"/>
                  </a:lnTo>
                  <a:lnTo>
                    <a:pt x="5086" y="376"/>
                  </a:lnTo>
                  <a:lnTo>
                    <a:pt x="5076" y="393"/>
                  </a:lnTo>
                  <a:lnTo>
                    <a:pt x="5068" y="403"/>
                  </a:lnTo>
                  <a:lnTo>
                    <a:pt x="5060" y="412"/>
                  </a:lnTo>
                  <a:lnTo>
                    <a:pt x="5051" y="420"/>
                  </a:lnTo>
                  <a:lnTo>
                    <a:pt x="5041" y="427"/>
                  </a:lnTo>
                  <a:lnTo>
                    <a:pt x="5029" y="432"/>
                  </a:lnTo>
                  <a:lnTo>
                    <a:pt x="5017" y="437"/>
                  </a:lnTo>
                  <a:lnTo>
                    <a:pt x="5004" y="439"/>
                  </a:lnTo>
                  <a:lnTo>
                    <a:pt x="4991" y="443"/>
                  </a:lnTo>
                  <a:lnTo>
                    <a:pt x="4966" y="447"/>
                  </a:lnTo>
                  <a:lnTo>
                    <a:pt x="4938" y="449"/>
                  </a:lnTo>
                  <a:lnTo>
                    <a:pt x="4912" y="449"/>
                  </a:lnTo>
                  <a:lnTo>
                    <a:pt x="4889" y="449"/>
                  </a:lnTo>
                  <a:lnTo>
                    <a:pt x="4877" y="449"/>
                  </a:lnTo>
                  <a:lnTo>
                    <a:pt x="4866" y="447"/>
                  </a:lnTo>
                  <a:lnTo>
                    <a:pt x="4855" y="446"/>
                  </a:lnTo>
                  <a:lnTo>
                    <a:pt x="4844" y="445"/>
                  </a:lnTo>
                  <a:lnTo>
                    <a:pt x="4830" y="443"/>
                  </a:lnTo>
                  <a:lnTo>
                    <a:pt x="4818" y="443"/>
                  </a:lnTo>
                  <a:lnTo>
                    <a:pt x="4810" y="445"/>
                  </a:lnTo>
                  <a:lnTo>
                    <a:pt x="4805" y="446"/>
                  </a:lnTo>
                  <a:lnTo>
                    <a:pt x="4805" y="447"/>
                  </a:lnTo>
                  <a:lnTo>
                    <a:pt x="4805" y="450"/>
                  </a:lnTo>
                  <a:lnTo>
                    <a:pt x="4808" y="452"/>
                  </a:lnTo>
                  <a:lnTo>
                    <a:pt x="4810" y="455"/>
                  </a:lnTo>
                  <a:lnTo>
                    <a:pt x="4819" y="463"/>
                  </a:lnTo>
                  <a:lnTo>
                    <a:pt x="4835" y="472"/>
                  </a:lnTo>
                  <a:lnTo>
                    <a:pt x="4845" y="478"/>
                  </a:lnTo>
                  <a:lnTo>
                    <a:pt x="4855" y="484"/>
                  </a:lnTo>
                  <a:lnTo>
                    <a:pt x="4863" y="487"/>
                  </a:lnTo>
                  <a:lnTo>
                    <a:pt x="4872" y="490"/>
                  </a:lnTo>
                  <a:lnTo>
                    <a:pt x="4889" y="494"/>
                  </a:lnTo>
                  <a:lnTo>
                    <a:pt x="4914" y="499"/>
                  </a:lnTo>
                  <a:lnTo>
                    <a:pt x="4932" y="502"/>
                  </a:lnTo>
                  <a:lnTo>
                    <a:pt x="4940" y="503"/>
                  </a:lnTo>
                  <a:lnTo>
                    <a:pt x="4940" y="504"/>
                  </a:lnTo>
                  <a:lnTo>
                    <a:pt x="4938" y="508"/>
                  </a:lnTo>
                  <a:lnTo>
                    <a:pt x="4933" y="513"/>
                  </a:lnTo>
                  <a:lnTo>
                    <a:pt x="4927" y="522"/>
                  </a:lnTo>
                  <a:lnTo>
                    <a:pt x="4920" y="531"/>
                  </a:lnTo>
                  <a:lnTo>
                    <a:pt x="4909" y="547"/>
                  </a:lnTo>
                  <a:lnTo>
                    <a:pt x="4905" y="555"/>
                  </a:lnTo>
                  <a:lnTo>
                    <a:pt x="4902" y="561"/>
                  </a:lnTo>
                  <a:lnTo>
                    <a:pt x="4902" y="564"/>
                  </a:lnTo>
                  <a:lnTo>
                    <a:pt x="4903" y="565"/>
                  </a:lnTo>
                  <a:lnTo>
                    <a:pt x="4906" y="566"/>
                  </a:lnTo>
                  <a:lnTo>
                    <a:pt x="4909" y="566"/>
                  </a:lnTo>
                  <a:lnTo>
                    <a:pt x="4920" y="563"/>
                  </a:lnTo>
                  <a:lnTo>
                    <a:pt x="4934" y="555"/>
                  </a:lnTo>
                  <a:lnTo>
                    <a:pt x="4942" y="551"/>
                  </a:lnTo>
                  <a:lnTo>
                    <a:pt x="4950" y="546"/>
                  </a:lnTo>
                  <a:lnTo>
                    <a:pt x="4959" y="543"/>
                  </a:lnTo>
                  <a:lnTo>
                    <a:pt x="4967" y="541"/>
                  </a:lnTo>
                  <a:lnTo>
                    <a:pt x="4975" y="541"/>
                  </a:lnTo>
                  <a:lnTo>
                    <a:pt x="4981" y="542"/>
                  </a:lnTo>
                  <a:lnTo>
                    <a:pt x="4985" y="543"/>
                  </a:lnTo>
                  <a:lnTo>
                    <a:pt x="4989" y="547"/>
                  </a:lnTo>
                  <a:lnTo>
                    <a:pt x="4990" y="551"/>
                  </a:lnTo>
                  <a:lnTo>
                    <a:pt x="4990" y="556"/>
                  </a:lnTo>
                  <a:lnTo>
                    <a:pt x="4990" y="563"/>
                  </a:lnTo>
                  <a:lnTo>
                    <a:pt x="4989" y="569"/>
                  </a:lnTo>
                  <a:lnTo>
                    <a:pt x="4979" y="595"/>
                  </a:lnTo>
                  <a:lnTo>
                    <a:pt x="4971" y="613"/>
                  </a:lnTo>
                  <a:lnTo>
                    <a:pt x="4964" y="633"/>
                  </a:lnTo>
                  <a:lnTo>
                    <a:pt x="4962" y="644"/>
                  </a:lnTo>
                  <a:lnTo>
                    <a:pt x="4962" y="648"/>
                  </a:lnTo>
                  <a:lnTo>
                    <a:pt x="4962" y="649"/>
                  </a:lnTo>
                  <a:lnTo>
                    <a:pt x="4963" y="651"/>
                  </a:lnTo>
                  <a:lnTo>
                    <a:pt x="4964" y="649"/>
                  </a:lnTo>
                  <a:lnTo>
                    <a:pt x="4971" y="647"/>
                  </a:lnTo>
                  <a:lnTo>
                    <a:pt x="4980" y="640"/>
                  </a:lnTo>
                  <a:lnTo>
                    <a:pt x="4991" y="635"/>
                  </a:lnTo>
                  <a:lnTo>
                    <a:pt x="5007" y="629"/>
                  </a:lnTo>
                  <a:lnTo>
                    <a:pt x="5011" y="629"/>
                  </a:lnTo>
                  <a:lnTo>
                    <a:pt x="5015" y="629"/>
                  </a:lnTo>
                  <a:lnTo>
                    <a:pt x="5020" y="629"/>
                  </a:lnTo>
                  <a:lnTo>
                    <a:pt x="5024" y="630"/>
                  </a:lnTo>
                  <a:lnTo>
                    <a:pt x="5033" y="634"/>
                  </a:lnTo>
                  <a:lnTo>
                    <a:pt x="5041" y="639"/>
                  </a:lnTo>
                  <a:lnTo>
                    <a:pt x="5050" y="643"/>
                  </a:lnTo>
                  <a:lnTo>
                    <a:pt x="5060" y="648"/>
                  </a:lnTo>
                  <a:lnTo>
                    <a:pt x="5065" y="649"/>
                  </a:lnTo>
                  <a:lnTo>
                    <a:pt x="5071" y="649"/>
                  </a:lnTo>
                  <a:lnTo>
                    <a:pt x="5076" y="651"/>
                  </a:lnTo>
                  <a:lnTo>
                    <a:pt x="5081" y="649"/>
                  </a:lnTo>
                  <a:lnTo>
                    <a:pt x="5090" y="647"/>
                  </a:lnTo>
                  <a:lnTo>
                    <a:pt x="5096" y="643"/>
                  </a:lnTo>
                  <a:lnTo>
                    <a:pt x="5099" y="638"/>
                  </a:lnTo>
                  <a:lnTo>
                    <a:pt x="5100" y="633"/>
                  </a:lnTo>
                  <a:lnTo>
                    <a:pt x="5099" y="626"/>
                  </a:lnTo>
                  <a:lnTo>
                    <a:pt x="5098" y="618"/>
                  </a:lnTo>
                  <a:lnTo>
                    <a:pt x="5094" y="610"/>
                  </a:lnTo>
                  <a:lnTo>
                    <a:pt x="5090" y="601"/>
                  </a:lnTo>
                  <a:lnTo>
                    <a:pt x="5083" y="586"/>
                  </a:lnTo>
                  <a:lnTo>
                    <a:pt x="5078" y="570"/>
                  </a:lnTo>
                  <a:lnTo>
                    <a:pt x="5078" y="565"/>
                  </a:lnTo>
                  <a:lnTo>
                    <a:pt x="5080" y="559"/>
                  </a:lnTo>
                  <a:lnTo>
                    <a:pt x="5081" y="557"/>
                  </a:lnTo>
                  <a:lnTo>
                    <a:pt x="5083" y="555"/>
                  </a:lnTo>
                  <a:lnTo>
                    <a:pt x="5086" y="553"/>
                  </a:lnTo>
                  <a:lnTo>
                    <a:pt x="5090" y="552"/>
                  </a:lnTo>
                  <a:lnTo>
                    <a:pt x="5100" y="550"/>
                  </a:lnTo>
                  <a:lnTo>
                    <a:pt x="5108" y="550"/>
                  </a:lnTo>
                  <a:lnTo>
                    <a:pt x="5115" y="551"/>
                  </a:lnTo>
                  <a:lnTo>
                    <a:pt x="5118" y="553"/>
                  </a:lnTo>
                  <a:lnTo>
                    <a:pt x="5121" y="557"/>
                  </a:lnTo>
                  <a:lnTo>
                    <a:pt x="5122" y="563"/>
                  </a:lnTo>
                  <a:lnTo>
                    <a:pt x="5124" y="568"/>
                  </a:lnTo>
                  <a:lnTo>
                    <a:pt x="5124" y="574"/>
                  </a:lnTo>
                  <a:lnTo>
                    <a:pt x="5124" y="588"/>
                  </a:lnTo>
                  <a:lnTo>
                    <a:pt x="5124" y="604"/>
                  </a:lnTo>
                  <a:lnTo>
                    <a:pt x="5126" y="610"/>
                  </a:lnTo>
                  <a:lnTo>
                    <a:pt x="5129" y="616"/>
                  </a:lnTo>
                  <a:lnTo>
                    <a:pt x="5133" y="621"/>
                  </a:lnTo>
                  <a:lnTo>
                    <a:pt x="5139" y="626"/>
                  </a:lnTo>
                  <a:lnTo>
                    <a:pt x="5143" y="627"/>
                  </a:lnTo>
                  <a:lnTo>
                    <a:pt x="5146" y="626"/>
                  </a:lnTo>
                  <a:lnTo>
                    <a:pt x="5148" y="625"/>
                  </a:lnTo>
                  <a:lnTo>
                    <a:pt x="5151" y="621"/>
                  </a:lnTo>
                  <a:lnTo>
                    <a:pt x="5152" y="612"/>
                  </a:lnTo>
                  <a:lnTo>
                    <a:pt x="5155" y="600"/>
                  </a:lnTo>
                  <a:lnTo>
                    <a:pt x="5156" y="587"/>
                  </a:lnTo>
                  <a:lnTo>
                    <a:pt x="5159" y="576"/>
                  </a:lnTo>
                  <a:lnTo>
                    <a:pt x="5160" y="572"/>
                  </a:lnTo>
                  <a:lnTo>
                    <a:pt x="5162" y="568"/>
                  </a:lnTo>
                  <a:lnTo>
                    <a:pt x="5166" y="565"/>
                  </a:lnTo>
                  <a:lnTo>
                    <a:pt x="5170" y="564"/>
                  </a:lnTo>
                  <a:lnTo>
                    <a:pt x="5181" y="563"/>
                  </a:lnTo>
                  <a:lnTo>
                    <a:pt x="5194" y="561"/>
                  </a:lnTo>
                  <a:lnTo>
                    <a:pt x="5194" y="561"/>
                  </a:lnTo>
                  <a:lnTo>
                    <a:pt x="5186" y="644"/>
                  </a:lnTo>
                  <a:lnTo>
                    <a:pt x="5140" y="697"/>
                  </a:lnTo>
                  <a:lnTo>
                    <a:pt x="5128" y="710"/>
                  </a:lnTo>
                  <a:lnTo>
                    <a:pt x="5120" y="718"/>
                  </a:lnTo>
                  <a:lnTo>
                    <a:pt x="5115" y="727"/>
                  </a:lnTo>
                  <a:lnTo>
                    <a:pt x="5111" y="744"/>
                  </a:lnTo>
                  <a:lnTo>
                    <a:pt x="5108" y="750"/>
                  </a:lnTo>
                  <a:lnTo>
                    <a:pt x="5104" y="756"/>
                  </a:lnTo>
                  <a:lnTo>
                    <a:pt x="5100" y="762"/>
                  </a:lnTo>
                  <a:lnTo>
                    <a:pt x="5096" y="767"/>
                  </a:lnTo>
                  <a:lnTo>
                    <a:pt x="5093" y="772"/>
                  </a:lnTo>
                  <a:lnTo>
                    <a:pt x="5089" y="778"/>
                  </a:lnTo>
                  <a:lnTo>
                    <a:pt x="5086" y="784"/>
                  </a:lnTo>
                  <a:lnTo>
                    <a:pt x="5085" y="791"/>
                  </a:lnTo>
                  <a:lnTo>
                    <a:pt x="5085" y="810"/>
                  </a:lnTo>
                  <a:lnTo>
                    <a:pt x="5083" y="826"/>
                  </a:lnTo>
                  <a:lnTo>
                    <a:pt x="5081" y="841"/>
                  </a:lnTo>
                  <a:lnTo>
                    <a:pt x="5077" y="854"/>
                  </a:lnTo>
                  <a:lnTo>
                    <a:pt x="5074" y="859"/>
                  </a:lnTo>
                  <a:lnTo>
                    <a:pt x="5071" y="866"/>
                  </a:lnTo>
                  <a:lnTo>
                    <a:pt x="5067" y="871"/>
                  </a:lnTo>
                  <a:lnTo>
                    <a:pt x="5060" y="876"/>
                  </a:lnTo>
                  <a:lnTo>
                    <a:pt x="5055" y="881"/>
                  </a:lnTo>
                  <a:lnTo>
                    <a:pt x="5047" y="885"/>
                  </a:lnTo>
                  <a:lnTo>
                    <a:pt x="5038" y="890"/>
                  </a:lnTo>
                  <a:lnTo>
                    <a:pt x="5028" y="895"/>
                  </a:lnTo>
                  <a:lnTo>
                    <a:pt x="5014" y="898"/>
                  </a:lnTo>
                  <a:lnTo>
                    <a:pt x="4995" y="899"/>
                  </a:lnTo>
                  <a:lnTo>
                    <a:pt x="4988" y="902"/>
                  </a:lnTo>
                  <a:lnTo>
                    <a:pt x="4980" y="903"/>
                  </a:lnTo>
                  <a:lnTo>
                    <a:pt x="4977" y="906"/>
                  </a:lnTo>
                  <a:lnTo>
                    <a:pt x="4975" y="908"/>
                  </a:lnTo>
                  <a:lnTo>
                    <a:pt x="4972" y="911"/>
                  </a:lnTo>
                  <a:lnTo>
                    <a:pt x="4971" y="914"/>
                  </a:lnTo>
                  <a:lnTo>
                    <a:pt x="4968" y="923"/>
                  </a:lnTo>
                  <a:lnTo>
                    <a:pt x="4966" y="929"/>
                  </a:lnTo>
                  <a:lnTo>
                    <a:pt x="4962" y="934"/>
                  </a:lnTo>
                  <a:lnTo>
                    <a:pt x="4958" y="938"/>
                  </a:lnTo>
                  <a:lnTo>
                    <a:pt x="4950" y="945"/>
                  </a:lnTo>
                  <a:lnTo>
                    <a:pt x="4942" y="949"/>
                  </a:lnTo>
                  <a:lnTo>
                    <a:pt x="4932" y="952"/>
                  </a:lnTo>
                  <a:lnTo>
                    <a:pt x="4923" y="956"/>
                  </a:lnTo>
                  <a:lnTo>
                    <a:pt x="4918" y="959"/>
                  </a:lnTo>
                  <a:lnTo>
                    <a:pt x="4912" y="963"/>
                  </a:lnTo>
                  <a:lnTo>
                    <a:pt x="4907" y="967"/>
                  </a:lnTo>
                  <a:lnTo>
                    <a:pt x="4902" y="972"/>
                  </a:lnTo>
                  <a:lnTo>
                    <a:pt x="4894" y="980"/>
                  </a:lnTo>
                  <a:lnTo>
                    <a:pt x="4887" y="986"/>
                  </a:lnTo>
                  <a:lnTo>
                    <a:pt x="4877" y="991"/>
                  </a:lnTo>
                  <a:lnTo>
                    <a:pt x="4868" y="997"/>
                  </a:lnTo>
                  <a:lnTo>
                    <a:pt x="4858" y="1000"/>
                  </a:lnTo>
                  <a:lnTo>
                    <a:pt x="4849" y="1004"/>
                  </a:lnTo>
                  <a:lnTo>
                    <a:pt x="4839" y="1007"/>
                  </a:lnTo>
                  <a:lnTo>
                    <a:pt x="4828" y="1008"/>
                  </a:lnTo>
                  <a:lnTo>
                    <a:pt x="4828" y="1008"/>
                  </a:lnTo>
                  <a:lnTo>
                    <a:pt x="4830" y="993"/>
                  </a:lnTo>
                  <a:lnTo>
                    <a:pt x="4831" y="978"/>
                  </a:lnTo>
                  <a:lnTo>
                    <a:pt x="4832" y="963"/>
                  </a:lnTo>
                  <a:lnTo>
                    <a:pt x="4836" y="949"/>
                  </a:lnTo>
                  <a:lnTo>
                    <a:pt x="4837" y="937"/>
                  </a:lnTo>
                  <a:lnTo>
                    <a:pt x="4839" y="925"/>
                  </a:lnTo>
                  <a:lnTo>
                    <a:pt x="4840" y="914"/>
                  </a:lnTo>
                  <a:lnTo>
                    <a:pt x="4840" y="902"/>
                  </a:lnTo>
                  <a:lnTo>
                    <a:pt x="4842" y="892"/>
                  </a:lnTo>
                  <a:lnTo>
                    <a:pt x="4845" y="883"/>
                  </a:lnTo>
                  <a:lnTo>
                    <a:pt x="4846" y="872"/>
                  </a:lnTo>
                  <a:lnTo>
                    <a:pt x="4848" y="861"/>
                  </a:lnTo>
                  <a:lnTo>
                    <a:pt x="4846" y="845"/>
                  </a:lnTo>
                  <a:lnTo>
                    <a:pt x="4845" y="829"/>
                  </a:lnTo>
                  <a:lnTo>
                    <a:pt x="4844" y="814"/>
                  </a:lnTo>
                  <a:lnTo>
                    <a:pt x="4842" y="798"/>
                  </a:lnTo>
                  <a:lnTo>
                    <a:pt x="4842" y="758"/>
                  </a:lnTo>
                  <a:lnTo>
                    <a:pt x="4840" y="714"/>
                  </a:lnTo>
                  <a:lnTo>
                    <a:pt x="4837" y="692"/>
                  </a:lnTo>
                  <a:lnTo>
                    <a:pt x="4835" y="671"/>
                  </a:lnTo>
                  <a:lnTo>
                    <a:pt x="4830" y="651"/>
                  </a:lnTo>
                  <a:lnTo>
                    <a:pt x="4823" y="633"/>
                  </a:lnTo>
                  <a:lnTo>
                    <a:pt x="4818" y="625"/>
                  </a:lnTo>
                  <a:lnTo>
                    <a:pt x="4813" y="617"/>
                  </a:lnTo>
                  <a:lnTo>
                    <a:pt x="4805" y="610"/>
                  </a:lnTo>
                  <a:lnTo>
                    <a:pt x="4797" y="604"/>
                  </a:lnTo>
                  <a:lnTo>
                    <a:pt x="4779" y="595"/>
                  </a:lnTo>
                  <a:lnTo>
                    <a:pt x="4758" y="586"/>
                  </a:lnTo>
                  <a:lnTo>
                    <a:pt x="4736" y="579"/>
                  </a:lnTo>
                  <a:lnTo>
                    <a:pt x="4714" y="573"/>
                  </a:lnTo>
                  <a:lnTo>
                    <a:pt x="4695" y="565"/>
                  </a:lnTo>
                  <a:lnTo>
                    <a:pt x="4677" y="557"/>
                  </a:lnTo>
                  <a:lnTo>
                    <a:pt x="4662" y="547"/>
                  </a:lnTo>
                  <a:lnTo>
                    <a:pt x="4646" y="534"/>
                  </a:lnTo>
                  <a:lnTo>
                    <a:pt x="4638" y="528"/>
                  </a:lnTo>
                  <a:lnTo>
                    <a:pt x="4629" y="524"/>
                  </a:lnTo>
                  <a:lnTo>
                    <a:pt x="4622" y="520"/>
                  </a:lnTo>
                  <a:lnTo>
                    <a:pt x="4616" y="519"/>
                  </a:lnTo>
                  <a:lnTo>
                    <a:pt x="4608" y="520"/>
                  </a:lnTo>
                  <a:lnTo>
                    <a:pt x="4603" y="521"/>
                  </a:lnTo>
                  <a:lnTo>
                    <a:pt x="4598" y="524"/>
                  </a:lnTo>
                  <a:lnTo>
                    <a:pt x="4594" y="528"/>
                  </a:lnTo>
                  <a:lnTo>
                    <a:pt x="4590" y="535"/>
                  </a:lnTo>
                  <a:lnTo>
                    <a:pt x="4587" y="546"/>
                  </a:lnTo>
                  <a:lnTo>
                    <a:pt x="4586" y="556"/>
                  </a:lnTo>
                  <a:lnTo>
                    <a:pt x="4583" y="566"/>
                  </a:lnTo>
                  <a:lnTo>
                    <a:pt x="4582" y="570"/>
                  </a:lnTo>
                  <a:lnTo>
                    <a:pt x="4580" y="576"/>
                  </a:lnTo>
                  <a:lnTo>
                    <a:pt x="4577" y="578"/>
                  </a:lnTo>
                  <a:lnTo>
                    <a:pt x="4572" y="582"/>
                  </a:lnTo>
                  <a:lnTo>
                    <a:pt x="4567" y="585"/>
                  </a:lnTo>
                  <a:lnTo>
                    <a:pt x="4560" y="586"/>
                  </a:lnTo>
                  <a:lnTo>
                    <a:pt x="4555" y="586"/>
                  </a:lnTo>
                  <a:lnTo>
                    <a:pt x="4548" y="586"/>
                  </a:lnTo>
                  <a:lnTo>
                    <a:pt x="4535" y="586"/>
                  </a:lnTo>
                  <a:lnTo>
                    <a:pt x="4524" y="587"/>
                  </a:lnTo>
                  <a:lnTo>
                    <a:pt x="4513" y="592"/>
                  </a:lnTo>
                  <a:lnTo>
                    <a:pt x="4506" y="599"/>
                  </a:lnTo>
                  <a:lnTo>
                    <a:pt x="4499" y="605"/>
                  </a:lnTo>
                  <a:lnTo>
                    <a:pt x="4493" y="613"/>
                  </a:lnTo>
                  <a:lnTo>
                    <a:pt x="4484" y="631"/>
                  </a:lnTo>
                  <a:lnTo>
                    <a:pt x="4472" y="649"/>
                  </a:lnTo>
                  <a:lnTo>
                    <a:pt x="4468" y="660"/>
                  </a:lnTo>
                  <a:lnTo>
                    <a:pt x="4460" y="673"/>
                  </a:lnTo>
                  <a:lnTo>
                    <a:pt x="4453" y="684"/>
                  </a:lnTo>
                  <a:lnTo>
                    <a:pt x="4445" y="697"/>
                  </a:lnTo>
                  <a:lnTo>
                    <a:pt x="4437" y="709"/>
                  </a:lnTo>
                  <a:lnTo>
                    <a:pt x="4432" y="721"/>
                  </a:lnTo>
                  <a:lnTo>
                    <a:pt x="4431" y="727"/>
                  </a:lnTo>
                  <a:lnTo>
                    <a:pt x="4429" y="732"/>
                  </a:lnTo>
                  <a:lnTo>
                    <a:pt x="4431" y="737"/>
                  </a:lnTo>
                  <a:lnTo>
                    <a:pt x="4432" y="744"/>
                  </a:lnTo>
                  <a:lnTo>
                    <a:pt x="4437" y="752"/>
                  </a:lnTo>
                  <a:lnTo>
                    <a:pt x="4440" y="761"/>
                  </a:lnTo>
                  <a:lnTo>
                    <a:pt x="4441" y="769"/>
                  </a:lnTo>
                  <a:lnTo>
                    <a:pt x="4442" y="776"/>
                  </a:lnTo>
                  <a:lnTo>
                    <a:pt x="4443" y="792"/>
                  </a:lnTo>
                  <a:lnTo>
                    <a:pt x="4443" y="811"/>
                  </a:lnTo>
                  <a:lnTo>
                    <a:pt x="4445" y="835"/>
                  </a:lnTo>
                  <a:lnTo>
                    <a:pt x="4447" y="861"/>
                  </a:lnTo>
                  <a:lnTo>
                    <a:pt x="4449" y="886"/>
                  </a:lnTo>
                  <a:lnTo>
                    <a:pt x="4450" y="914"/>
                  </a:lnTo>
                  <a:lnTo>
                    <a:pt x="4449" y="941"/>
                  </a:lnTo>
                  <a:lnTo>
                    <a:pt x="4447" y="967"/>
                  </a:lnTo>
                  <a:lnTo>
                    <a:pt x="4446" y="978"/>
                  </a:lnTo>
                  <a:lnTo>
                    <a:pt x="4445" y="991"/>
                  </a:lnTo>
                  <a:lnTo>
                    <a:pt x="4441" y="1003"/>
                  </a:lnTo>
                  <a:lnTo>
                    <a:pt x="4438" y="1015"/>
                  </a:lnTo>
                  <a:lnTo>
                    <a:pt x="4436" y="1021"/>
                  </a:lnTo>
                  <a:lnTo>
                    <a:pt x="4432" y="1028"/>
                  </a:lnTo>
                  <a:lnTo>
                    <a:pt x="4428" y="1033"/>
                  </a:lnTo>
                  <a:lnTo>
                    <a:pt x="4423" y="1038"/>
                  </a:lnTo>
                  <a:lnTo>
                    <a:pt x="4412" y="1047"/>
                  </a:lnTo>
                  <a:lnTo>
                    <a:pt x="4401" y="1056"/>
                  </a:lnTo>
                  <a:lnTo>
                    <a:pt x="4390" y="1065"/>
                  </a:lnTo>
                  <a:lnTo>
                    <a:pt x="4381" y="1076"/>
                  </a:lnTo>
                  <a:lnTo>
                    <a:pt x="4377" y="1081"/>
                  </a:lnTo>
                  <a:lnTo>
                    <a:pt x="4375" y="1087"/>
                  </a:lnTo>
                  <a:lnTo>
                    <a:pt x="4372" y="1094"/>
                  </a:lnTo>
                  <a:lnTo>
                    <a:pt x="4371" y="1103"/>
                  </a:lnTo>
                  <a:lnTo>
                    <a:pt x="4370" y="1114"/>
                  </a:lnTo>
                  <a:lnTo>
                    <a:pt x="4367" y="1126"/>
                  </a:lnTo>
                  <a:lnTo>
                    <a:pt x="4363" y="1135"/>
                  </a:lnTo>
                  <a:lnTo>
                    <a:pt x="4359" y="1144"/>
                  </a:lnTo>
                  <a:lnTo>
                    <a:pt x="4354" y="1153"/>
                  </a:lnTo>
                  <a:lnTo>
                    <a:pt x="4348" y="1160"/>
                  </a:lnTo>
                  <a:lnTo>
                    <a:pt x="4341" y="1166"/>
                  </a:lnTo>
                  <a:lnTo>
                    <a:pt x="4333" y="1173"/>
                  </a:lnTo>
                  <a:lnTo>
                    <a:pt x="4315" y="1182"/>
                  </a:lnTo>
                  <a:lnTo>
                    <a:pt x="4297" y="1190"/>
                  </a:lnTo>
                  <a:lnTo>
                    <a:pt x="4276" y="1196"/>
                  </a:lnTo>
                  <a:lnTo>
                    <a:pt x="4256" y="1201"/>
                  </a:lnTo>
                  <a:lnTo>
                    <a:pt x="4235" y="1196"/>
                  </a:lnTo>
                  <a:lnTo>
                    <a:pt x="4217" y="1191"/>
                  </a:lnTo>
                  <a:lnTo>
                    <a:pt x="4201" y="1184"/>
                  </a:lnTo>
                  <a:lnTo>
                    <a:pt x="4188" y="1178"/>
                  </a:lnTo>
                  <a:lnTo>
                    <a:pt x="4175" y="1169"/>
                  </a:lnTo>
                  <a:lnTo>
                    <a:pt x="4164" y="1157"/>
                  </a:lnTo>
                  <a:lnTo>
                    <a:pt x="4152" y="1144"/>
                  </a:lnTo>
                  <a:lnTo>
                    <a:pt x="4139" y="1127"/>
                  </a:lnTo>
                  <a:lnTo>
                    <a:pt x="4135" y="1122"/>
                  </a:lnTo>
                  <a:lnTo>
                    <a:pt x="4130" y="1120"/>
                  </a:lnTo>
                  <a:lnTo>
                    <a:pt x="4123" y="1118"/>
                  </a:lnTo>
                  <a:lnTo>
                    <a:pt x="4117" y="1118"/>
                  </a:lnTo>
                  <a:lnTo>
                    <a:pt x="4111" y="1121"/>
                  </a:lnTo>
                  <a:lnTo>
                    <a:pt x="4103" y="1123"/>
                  </a:lnTo>
                  <a:lnTo>
                    <a:pt x="4095" y="1127"/>
                  </a:lnTo>
                  <a:lnTo>
                    <a:pt x="4089" y="1133"/>
                  </a:lnTo>
                  <a:lnTo>
                    <a:pt x="4059" y="1153"/>
                  </a:lnTo>
                  <a:lnTo>
                    <a:pt x="4035" y="1169"/>
                  </a:lnTo>
                  <a:lnTo>
                    <a:pt x="4025" y="1174"/>
                  </a:lnTo>
                  <a:lnTo>
                    <a:pt x="4015" y="1177"/>
                  </a:lnTo>
                  <a:lnTo>
                    <a:pt x="4004" y="1179"/>
                  </a:lnTo>
                  <a:lnTo>
                    <a:pt x="3994" y="1179"/>
                  </a:lnTo>
                  <a:lnTo>
                    <a:pt x="3984" y="1179"/>
                  </a:lnTo>
                  <a:lnTo>
                    <a:pt x="3973" y="1179"/>
                  </a:lnTo>
                  <a:lnTo>
                    <a:pt x="3964" y="1177"/>
                  </a:lnTo>
                  <a:lnTo>
                    <a:pt x="3954" y="1174"/>
                  </a:lnTo>
                  <a:lnTo>
                    <a:pt x="3945" y="1171"/>
                  </a:lnTo>
                  <a:lnTo>
                    <a:pt x="3936" y="1166"/>
                  </a:lnTo>
                  <a:lnTo>
                    <a:pt x="3927" y="1161"/>
                  </a:lnTo>
                  <a:lnTo>
                    <a:pt x="3919" y="1156"/>
                  </a:lnTo>
                  <a:lnTo>
                    <a:pt x="3902" y="1143"/>
                  </a:lnTo>
                  <a:lnTo>
                    <a:pt x="3885" y="1129"/>
                  </a:lnTo>
                  <a:lnTo>
                    <a:pt x="3870" y="1113"/>
                  </a:lnTo>
                  <a:lnTo>
                    <a:pt x="3855" y="1096"/>
                  </a:lnTo>
                  <a:lnTo>
                    <a:pt x="3841" y="1078"/>
                  </a:lnTo>
                  <a:lnTo>
                    <a:pt x="3827" y="1060"/>
                  </a:lnTo>
                  <a:lnTo>
                    <a:pt x="3802" y="1026"/>
                  </a:lnTo>
                  <a:lnTo>
                    <a:pt x="3779" y="997"/>
                  </a:lnTo>
                  <a:lnTo>
                    <a:pt x="3754" y="965"/>
                  </a:lnTo>
                  <a:lnTo>
                    <a:pt x="3714" y="919"/>
                  </a:lnTo>
                  <a:lnTo>
                    <a:pt x="3695" y="897"/>
                  </a:lnTo>
                  <a:lnTo>
                    <a:pt x="3675" y="881"/>
                  </a:lnTo>
                  <a:lnTo>
                    <a:pt x="3667" y="876"/>
                  </a:lnTo>
                  <a:lnTo>
                    <a:pt x="3661" y="873"/>
                  </a:lnTo>
                  <a:lnTo>
                    <a:pt x="3658" y="873"/>
                  </a:lnTo>
                  <a:lnTo>
                    <a:pt x="3656" y="873"/>
                  </a:lnTo>
                  <a:lnTo>
                    <a:pt x="3653" y="875"/>
                  </a:lnTo>
                  <a:lnTo>
                    <a:pt x="3652" y="877"/>
                  </a:lnTo>
                  <a:lnTo>
                    <a:pt x="3644" y="898"/>
                  </a:lnTo>
                  <a:lnTo>
                    <a:pt x="3636" y="925"/>
                  </a:lnTo>
                  <a:lnTo>
                    <a:pt x="3629" y="954"/>
                  </a:lnTo>
                  <a:lnTo>
                    <a:pt x="3625" y="977"/>
                  </a:lnTo>
                  <a:lnTo>
                    <a:pt x="3550" y="997"/>
                  </a:lnTo>
                  <a:lnTo>
                    <a:pt x="3550" y="997"/>
                  </a:lnTo>
                  <a:lnTo>
                    <a:pt x="3524" y="1017"/>
                  </a:lnTo>
                  <a:lnTo>
                    <a:pt x="3524" y="1025"/>
                  </a:lnTo>
                  <a:lnTo>
                    <a:pt x="3525" y="1032"/>
                  </a:lnTo>
                  <a:lnTo>
                    <a:pt x="3528" y="1038"/>
                  </a:lnTo>
                  <a:lnTo>
                    <a:pt x="3529" y="1046"/>
                  </a:lnTo>
                  <a:lnTo>
                    <a:pt x="3535" y="1057"/>
                  </a:lnTo>
                  <a:lnTo>
                    <a:pt x="3542" y="1070"/>
                  </a:lnTo>
                  <a:lnTo>
                    <a:pt x="3547" y="1082"/>
                  </a:lnTo>
                  <a:lnTo>
                    <a:pt x="3552" y="1095"/>
                  </a:lnTo>
                  <a:lnTo>
                    <a:pt x="3553" y="1101"/>
                  </a:lnTo>
                  <a:lnTo>
                    <a:pt x="3553" y="1108"/>
                  </a:lnTo>
                  <a:lnTo>
                    <a:pt x="3553" y="1116"/>
                  </a:lnTo>
                  <a:lnTo>
                    <a:pt x="3552" y="1123"/>
                  </a:lnTo>
                  <a:lnTo>
                    <a:pt x="3522" y="1254"/>
                  </a:lnTo>
                  <a:lnTo>
                    <a:pt x="3516" y="1282"/>
                  </a:lnTo>
                  <a:lnTo>
                    <a:pt x="3508" y="1302"/>
                  </a:lnTo>
                  <a:lnTo>
                    <a:pt x="3504" y="1311"/>
                  </a:lnTo>
                  <a:lnTo>
                    <a:pt x="3500" y="1318"/>
                  </a:lnTo>
                  <a:lnTo>
                    <a:pt x="3496" y="1324"/>
                  </a:lnTo>
                  <a:lnTo>
                    <a:pt x="3493" y="1329"/>
                  </a:lnTo>
                  <a:lnTo>
                    <a:pt x="3489" y="1333"/>
                  </a:lnTo>
                  <a:lnTo>
                    <a:pt x="3484" y="1336"/>
                  </a:lnTo>
                  <a:lnTo>
                    <a:pt x="3480" y="1339"/>
                  </a:lnTo>
                  <a:lnTo>
                    <a:pt x="3474" y="1340"/>
                  </a:lnTo>
                  <a:lnTo>
                    <a:pt x="3465" y="1340"/>
                  </a:lnTo>
                  <a:lnTo>
                    <a:pt x="3455" y="1337"/>
                  </a:lnTo>
                  <a:lnTo>
                    <a:pt x="3433" y="1327"/>
                  </a:lnTo>
                  <a:lnTo>
                    <a:pt x="3410" y="1311"/>
                  </a:lnTo>
                  <a:lnTo>
                    <a:pt x="3397" y="1304"/>
                  </a:lnTo>
                  <a:lnTo>
                    <a:pt x="3384" y="1297"/>
                  </a:lnTo>
                  <a:lnTo>
                    <a:pt x="3370" y="1291"/>
                  </a:lnTo>
                  <a:lnTo>
                    <a:pt x="3355" y="1287"/>
                  </a:lnTo>
                  <a:lnTo>
                    <a:pt x="3313" y="1276"/>
                  </a:lnTo>
                  <a:lnTo>
                    <a:pt x="3257" y="1265"/>
                  </a:lnTo>
                  <a:lnTo>
                    <a:pt x="3230" y="1259"/>
                  </a:lnTo>
                  <a:lnTo>
                    <a:pt x="3204" y="1258"/>
                  </a:lnTo>
                  <a:lnTo>
                    <a:pt x="3192" y="1259"/>
                  </a:lnTo>
                  <a:lnTo>
                    <a:pt x="3183" y="1261"/>
                  </a:lnTo>
                  <a:lnTo>
                    <a:pt x="3174" y="1263"/>
                  </a:lnTo>
                  <a:lnTo>
                    <a:pt x="3167" y="1267"/>
                  </a:lnTo>
                  <a:lnTo>
                    <a:pt x="3162" y="1271"/>
                  </a:lnTo>
                  <a:lnTo>
                    <a:pt x="3158" y="1276"/>
                  </a:lnTo>
                  <a:lnTo>
                    <a:pt x="3154" y="1282"/>
                  </a:lnTo>
                  <a:lnTo>
                    <a:pt x="3151" y="1288"/>
                  </a:lnTo>
                  <a:lnTo>
                    <a:pt x="3144" y="1304"/>
                  </a:lnTo>
                  <a:lnTo>
                    <a:pt x="3136" y="1320"/>
                  </a:lnTo>
                  <a:lnTo>
                    <a:pt x="3125" y="1359"/>
                  </a:lnTo>
                  <a:lnTo>
                    <a:pt x="3113" y="1402"/>
                  </a:lnTo>
                  <a:lnTo>
                    <a:pt x="3108" y="1421"/>
                  </a:lnTo>
                  <a:lnTo>
                    <a:pt x="3101" y="1441"/>
                  </a:lnTo>
                  <a:lnTo>
                    <a:pt x="3095" y="1459"/>
                  </a:lnTo>
                  <a:lnTo>
                    <a:pt x="3088" y="1475"/>
                  </a:lnTo>
                  <a:lnTo>
                    <a:pt x="3082" y="1487"/>
                  </a:lnTo>
                  <a:lnTo>
                    <a:pt x="3074" y="1498"/>
                  </a:lnTo>
                  <a:lnTo>
                    <a:pt x="3070" y="1500"/>
                  </a:lnTo>
                  <a:lnTo>
                    <a:pt x="3066" y="1503"/>
                  </a:lnTo>
                  <a:lnTo>
                    <a:pt x="3061" y="1504"/>
                  </a:lnTo>
                  <a:lnTo>
                    <a:pt x="3057" y="1506"/>
                  </a:lnTo>
                  <a:lnTo>
                    <a:pt x="3050" y="1504"/>
                  </a:lnTo>
                  <a:lnTo>
                    <a:pt x="3043" y="1502"/>
                  </a:lnTo>
                  <a:lnTo>
                    <a:pt x="3037" y="1499"/>
                  </a:lnTo>
                  <a:lnTo>
                    <a:pt x="3031" y="1495"/>
                  </a:lnTo>
                  <a:lnTo>
                    <a:pt x="3020" y="1487"/>
                  </a:lnTo>
                  <a:lnTo>
                    <a:pt x="3008" y="1478"/>
                  </a:lnTo>
                  <a:lnTo>
                    <a:pt x="2996" y="1469"/>
                  </a:lnTo>
                  <a:lnTo>
                    <a:pt x="2985" y="1464"/>
                  </a:lnTo>
                  <a:lnTo>
                    <a:pt x="2978" y="1462"/>
                  </a:lnTo>
                  <a:lnTo>
                    <a:pt x="2972" y="1462"/>
                  </a:lnTo>
                  <a:lnTo>
                    <a:pt x="2965" y="1462"/>
                  </a:lnTo>
                  <a:lnTo>
                    <a:pt x="2958" y="1464"/>
                  </a:lnTo>
                  <a:lnTo>
                    <a:pt x="2950" y="1467"/>
                  </a:lnTo>
                  <a:lnTo>
                    <a:pt x="2942" y="1472"/>
                  </a:lnTo>
                  <a:lnTo>
                    <a:pt x="2934" y="1478"/>
                  </a:lnTo>
                  <a:lnTo>
                    <a:pt x="2928" y="1486"/>
                  </a:lnTo>
                  <a:lnTo>
                    <a:pt x="2915" y="1503"/>
                  </a:lnTo>
                  <a:lnTo>
                    <a:pt x="2902" y="1521"/>
                  </a:lnTo>
                  <a:lnTo>
                    <a:pt x="2890" y="1541"/>
                  </a:lnTo>
                  <a:lnTo>
                    <a:pt x="2879" y="1559"/>
                  </a:lnTo>
                  <a:lnTo>
                    <a:pt x="2872" y="1568"/>
                  </a:lnTo>
                  <a:lnTo>
                    <a:pt x="2866" y="1574"/>
                  </a:lnTo>
                  <a:lnTo>
                    <a:pt x="2858" y="1581"/>
                  </a:lnTo>
                  <a:lnTo>
                    <a:pt x="2850" y="1586"/>
                  </a:lnTo>
                  <a:lnTo>
                    <a:pt x="2823" y="1614"/>
                  </a:lnTo>
                  <a:lnTo>
                    <a:pt x="2801" y="1638"/>
                  </a:lnTo>
                  <a:lnTo>
                    <a:pt x="2792" y="1649"/>
                  </a:lnTo>
                  <a:lnTo>
                    <a:pt x="2784" y="1661"/>
                  </a:lnTo>
                  <a:lnTo>
                    <a:pt x="2776" y="1673"/>
                  </a:lnTo>
                  <a:lnTo>
                    <a:pt x="2771" y="1683"/>
                  </a:lnTo>
                  <a:lnTo>
                    <a:pt x="2766" y="1695"/>
                  </a:lnTo>
                  <a:lnTo>
                    <a:pt x="2762" y="1708"/>
                  </a:lnTo>
                  <a:lnTo>
                    <a:pt x="2758" y="1721"/>
                  </a:lnTo>
                  <a:lnTo>
                    <a:pt x="2755" y="1735"/>
                  </a:lnTo>
                  <a:lnTo>
                    <a:pt x="2754" y="1750"/>
                  </a:lnTo>
                  <a:lnTo>
                    <a:pt x="2753" y="1767"/>
                  </a:lnTo>
                  <a:lnTo>
                    <a:pt x="2752" y="1785"/>
                  </a:lnTo>
                  <a:lnTo>
                    <a:pt x="2752" y="1805"/>
                  </a:lnTo>
                  <a:lnTo>
                    <a:pt x="2752" y="1822"/>
                  </a:lnTo>
                  <a:lnTo>
                    <a:pt x="2750" y="1839"/>
                  </a:lnTo>
                  <a:lnTo>
                    <a:pt x="2749" y="1854"/>
                  </a:lnTo>
                  <a:lnTo>
                    <a:pt x="2746" y="1870"/>
                  </a:lnTo>
                  <a:lnTo>
                    <a:pt x="2742" y="1884"/>
                  </a:lnTo>
                  <a:lnTo>
                    <a:pt x="2739" y="1898"/>
                  </a:lnTo>
                  <a:lnTo>
                    <a:pt x="2735" y="1912"/>
                  </a:lnTo>
                  <a:lnTo>
                    <a:pt x="2730" y="1927"/>
                  </a:lnTo>
                  <a:lnTo>
                    <a:pt x="2718" y="1953"/>
                  </a:lnTo>
                  <a:lnTo>
                    <a:pt x="2704" y="1980"/>
                  </a:lnTo>
                  <a:lnTo>
                    <a:pt x="2688" y="2007"/>
                  </a:lnTo>
                  <a:lnTo>
                    <a:pt x="2670" y="2034"/>
                  </a:lnTo>
                  <a:lnTo>
                    <a:pt x="2662" y="2045"/>
                  </a:lnTo>
                  <a:lnTo>
                    <a:pt x="2653" y="2052"/>
                  </a:lnTo>
                  <a:lnTo>
                    <a:pt x="2645" y="2060"/>
                  </a:lnTo>
                  <a:lnTo>
                    <a:pt x="2636" y="2068"/>
                  </a:lnTo>
                  <a:lnTo>
                    <a:pt x="2619" y="2079"/>
                  </a:lnTo>
                  <a:lnTo>
                    <a:pt x="2603" y="2091"/>
                  </a:lnTo>
                  <a:lnTo>
                    <a:pt x="2595" y="2096"/>
                  </a:lnTo>
                  <a:lnTo>
                    <a:pt x="2587" y="2103"/>
                  </a:lnTo>
                  <a:lnTo>
                    <a:pt x="2581" y="2111"/>
                  </a:lnTo>
                  <a:lnTo>
                    <a:pt x="2574" y="2120"/>
                  </a:lnTo>
                  <a:lnTo>
                    <a:pt x="2570" y="2129"/>
                  </a:lnTo>
                  <a:lnTo>
                    <a:pt x="2566" y="2140"/>
                  </a:lnTo>
                  <a:lnTo>
                    <a:pt x="2562" y="2153"/>
                  </a:lnTo>
                  <a:lnTo>
                    <a:pt x="2561" y="2169"/>
                  </a:lnTo>
                  <a:lnTo>
                    <a:pt x="2560" y="2186"/>
                  </a:lnTo>
                  <a:lnTo>
                    <a:pt x="2556" y="2200"/>
                  </a:lnTo>
                  <a:lnTo>
                    <a:pt x="2551" y="2212"/>
                  </a:lnTo>
                  <a:lnTo>
                    <a:pt x="2544" y="2222"/>
                  </a:lnTo>
                  <a:lnTo>
                    <a:pt x="2538" y="2231"/>
                  </a:lnTo>
                  <a:lnTo>
                    <a:pt x="2529" y="2238"/>
                  </a:lnTo>
                  <a:lnTo>
                    <a:pt x="2520" y="2244"/>
                  </a:lnTo>
                  <a:lnTo>
                    <a:pt x="2509" y="2249"/>
                  </a:lnTo>
                  <a:lnTo>
                    <a:pt x="2460" y="2265"/>
                  </a:lnTo>
                  <a:lnTo>
                    <a:pt x="2406" y="2280"/>
                  </a:lnTo>
                  <a:lnTo>
                    <a:pt x="2400" y="2306"/>
                  </a:lnTo>
                  <a:lnTo>
                    <a:pt x="2394" y="2331"/>
                  </a:lnTo>
                  <a:lnTo>
                    <a:pt x="2386" y="2355"/>
                  </a:lnTo>
                  <a:lnTo>
                    <a:pt x="2380" y="2380"/>
                  </a:lnTo>
                  <a:lnTo>
                    <a:pt x="2372" y="2403"/>
                  </a:lnTo>
                  <a:lnTo>
                    <a:pt x="2366" y="2429"/>
                  </a:lnTo>
                  <a:lnTo>
                    <a:pt x="2359" y="2454"/>
                  </a:lnTo>
                  <a:lnTo>
                    <a:pt x="2354" y="2478"/>
                  </a:lnTo>
                  <a:lnTo>
                    <a:pt x="2351" y="2501"/>
                  </a:lnTo>
                  <a:lnTo>
                    <a:pt x="2349" y="2521"/>
                  </a:lnTo>
                  <a:lnTo>
                    <a:pt x="2346" y="2542"/>
                  </a:lnTo>
                  <a:lnTo>
                    <a:pt x="2345" y="2563"/>
                  </a:lnTo>
                  <a:lnTo>
                    <a:pt x="2345" y="2605"/>
                  </a:lnTo>
                  <a:lnTo>
                    <a:pt x="2343" y="2648"/>
                  </a:lnTo>
                  <a:lnTo>
                    <a:pt x="2342" y="2669"/>
                  </a:lnTo>
                  <a:lnTo>
                    <a:pt x="2340" y="2690"/>
                  </a:lnTo>
                  <a:lnTo>
                    <a:pt x="2336" y="2710"/>
                  </a:lnTo>
                  <a:lnTo>
                    <a:pt x="2331" y="2730"/>
                  </a:lnTo>
                  <a:lnTo>
                    <a:pt x="2324" y="2748"/>
                  </a:lnTo>
                  <a:lnTo>
                    <a:pt x="2318" y="2767"/>
                  </a:lnTo>
                  <a:lnTo>
                    <a:pt x="2310" y="2785"/>
                  </a:lnTo>
                  <a:lnTo>
                    <a:pt x="2301" y="2804"/>
                  </a:lnTo>
                  <a:lnTo>
                    <a:pt x="2281" y="2839"/>
                  </a:lnTo>
                  <a:lnTo>
                    <a:pt x="2261" y="2874"/>
                  </a:lnTo>
                  <a:lnTo>
                    <a:pt x="2239" y="2909"/>
                  </a:lnTo>
                  <a:lnTo>
                    <a:pt x="2217" y="2944"/>
                  </a:lnTo>
                  <a:lnTo>
                    <a:pt x="2211" y="2956"/>
                  </a:lnTo>
                  <a:lnTo>
                    <a:pt x="2207" y="2971"/>
                  </a:lnTo>
                  <a:lnTo>
                    <a:pt x="2206" y="2985"/>
                  </a:lnTo>
                  <a:lnTo>
                    <a:pt x="2205" y="2999"/>
                  </a:lnTo>
                  <a:lnTo>
                    <a:pt x="2205" y="3015"/>
                  </a:lnTo>
                  <a:lnTo>
                    <a:pt x="2206" y="3030"/>
                  </a:lnTo>
                  <a:lnTo>
                    <a:pt x="2207" y="3046"/>
                  </a:lnTo>
                  <a:lnTo>
                    <a:pt x="2209" y="3061"/>
                  </a:lnTo>
                  <a:lnTo>
                    <a:pt x="2220" y="3125"/>
                  </a:lnTo>
                  <a:lnTo>
                    <a:pt x="2229" y="3184"/>
                  </a:lnTo>
                  <a:lnTo>
                    <a:pt x="2231" y="3197"/>
                  </a:lnTo>
                  <a:lnTo>
                    <a:pt x="2232" y="3210"/>
                  </a:lnTo>
                  <a:lnTo>
                    <a:pt x="2231" y="3222"/>
                  </a:lnTo>
                  <a:lnTo>
                    <a:pt x="2229" y="3234"/>
                  </a:lnTo>
                  <a:lnTo>
                    <a:pt x="2227" y="3244"/>
                  </a:lnTo>
                  <a:lnTo>
                    <a:pt x="2223" y="3253"/>
                  </a:lnTo>
                  <a:lnTo>
                    <a:pt x="2218" y="3262"/>
                  </a:lnTo>
                  <a:lnTo>
                    <a:pt x="2210" y="3269"/>
                  </a:lnTo>
                  <a:lnTo>
                    <a:pt x="2202" y="3274"/>
                  </a:lnTo>
                  <a:lnTo>
                    <a:pt x="2192" y="3279"/>
                  </a:lnTo>
                  <a:lnTo>
                    <a:pt x="2179" y="3282"/>
                  </a:lnTo>
                  <a:lnTo>
                    <a:pt x="2165" y="3283"/>
                  </a:lnTo>
                  <a:lnTo>
                    <a:pt x="2148" y="3283"/>
                  </a:lnTo>
                  <a:lnTo>
                    <a:pt x="2128" y="3280"/>
                  </a:lnTo>
                  <a:lnTo>
                    <a:pt x="2106" y="3276"/>
                  </a:lnTo>
                  <a:lnTo>
                    <a:pt x="2083" y="3271"/>
                  </a:lnTo>
                  <a:lnTo>
                    <a:pt x="2066" y="3267"/>
                  </a:lnTo>
                  <a:lnTo>
                    <a:pt x="2051" y="3266"/>
                  </a:lnTo>
                  <a:lnTo>
                    <a:pt x="2035" y="3266"/>
                  </a:lnTo>
                  <a:lnTo>
                    <a:pt x="2020" y="3267"/>
                  </a:lnTo>
                  <a:lnTo>
                    <a:pt x="2007" y="3270"/>
                  </a:lnTo>
                  <a:lnTo>
                    <a:pt x="1992" y="3275"/>
                  </a:lnTo>
                  <a:lnTo>
                    <a:pt x="1979" y="3280"/>
                  </a:lnTo>
                  <a:lnTo>
                    <a:pt x="1968" y="3288"/>
                  </a:lnTo>
                  <a:lnTo>
                    <a:pt x="1955" y="3296"/>
                  </a:lnTo>
                  <a:lnTo>
                    <a:pt x="1944" y="3305"/>
                  </a:lnTo>
                  <a:lnTo>
                    <a:pt x="1933" y="3315"/>
                  </a:lnTo>
                  <a:lnTo>
                    <a:pt x="1922" y="3327"/>
                  </a:lnTo>
                  <a:lnTo>
                    <a:pt x="1912" y="3339"/>
                  </a:lnTo>
                  <a:lnTo>
                    <a:pt x="1903" y="3352"/>
                  </a:lnTo>
                  <a:lnTo>
                    <a:pt x="1894" y="3366"/>
                  </a:lnTo>
                  <a:lnTo>
                    <a:pt x="1885" y="3379"/>
                  </a:lnTo>
                  <a:lnTo>
                    <a:pt x="1867" y="3409"/>
                  </a:lnTo>
                  <a:lnTo>
                    <a:pt x="1851" y="3440"/>
                  </a:lnTo>
                  <a:lnTo>
                    <a:pt x="1836" y="3471"/>
                  </a:lnTo>
                  <a:lnTo>
                    <a:pt x="1821" y="3502"/>
                  </a:lnTo>
                  <a:lnTo>
                    <a:pt x="1807" y="3532"/>
                  </a:lnTo>
                  <a:lnTo>
                    <a:pt x="1793" y="3561"/>
                  </a:lnTo>
                  <a:lnTo>
                    <a:pt x="1779" y="3587"/>
                  </a:lnTo>
                  <a:lnTo>
                    <a:pt x="1764" y="3612"/>
                  </a:lnTo>
                  <a:lnTo>
                    <a:pt x="1762" y="3630"/>
                  </a:lnTo>
                  <a:lnTo>
                    <a:pt x="1761" y="3647"/>
                  </a:lnTo>
                  <a:lnTo>
                    <a:pt x="1761" y="3665"/>
                  </a:lnTo>
                  <a:lnTo>
                    <a:pt x="1761" y="3682"/>
                  </a:lnTo>
                  <a:lnTo>
                    <a:pt x="1764" y="3717"/>
                  </a:lnTo>
                  <a:lnTo>
                    <a:pt x="1764" y="3752"/>
                  </a:lnTo>
                  <a:lnTo>
                    <a:pt x="1763" y="3782"/>
                  </a:lnTo>
                  <a:lnTo>
                    <a:pt x="1759" y="3813"/>
                  </a:lnTo>
                  <a:lnTo>
                    <a:pt x="1755" y="3843"/>
                  </a:lnTo>
                  <a:lnTo>
                    <a:pt x="1754" y="3872"/>
                  </a:lnTo>
                  <a:lnTo>
                    <a:pt x="1755" y="3901"/>
                  </a:lnTo>
                  <a:lnTo>
                    <a:pt x="1757" y="3928"/>
                  </a:lnTo>
                  <a:lnTo>
                    <a:pt x="1761" y="3957"/>
                  </a:lnTo>
                  <a:lnTo>
                    <a:pt x="1763" y="3984"/>
                  </a:lnTo>
                  <a:lnTo>
                    <a:pt x="1767" y="4011"/>
                  </a:lnTo>
                  <a:lnTo>
                    <a:pt x="1770" y="4039"/>
                  </a:lnTo>
                  <a:lnTo>
                    <a:pt x="1771" y="4067"/>
                  </a:lnTo>
                  <a:lnTo>
                    <a:pt x="1771" y="4093"/>
                  </a:lnTo>
                  <a:lnTo>
                    <a:pt x="1770" y="4102"/>
                  </a:lnTo>
                  <a:lnTo>
                    <a:pt x="1768" y="4111"/>
                  </a:lnTo>
                  <a:lnTo>
                    <a:pt x="1766" y="4120"/>
                  </a:lnTo>
                  <a:lnTo>
                    <a:pt x="1763" y="4129"/>
                  </a:lnTo>
                  <a:lnTo>
                    <a:pt x="1757" y="4146"/>
                  </a:lnTo>
                  <a:lnTo>
                    <a:pt x="1748" y="4164"/>
                  </a:lnTo>
                  <a:lnTo>
                    <a:pt x="1740" y="4182"/>
                  </a:lnTo>
                  <a:lnTo>
                    <a:pt x="1731" y="4201"/>
                  </a:lnTo>
                  <a:lnTo>
                    <a:pt x="1724" y="4220"/>
                  </a:lnTo>
                  <a:lnTo>
                    <a:pt x="1720" y="4239"/>
                  </a:lnTo>
                  <a:lnTo>
                    <a:pt x="1722" y="4256"/>
                  </a:lnTo>
                  <a:lnTo>
                    <a:pt x="1723" y="4270"/>
                  </a:lnTo>
                  <a:lnTo>
                    <a:pt x="1727" y="4284"/>
                  </a:lnTo>
                  <a:lnTo>
                    <a:pt x="1732" y="4296"/>
                  </a:lnTo>
                  <a:lnTo>
                    <a:pt x="1737" y="4306"/>
                  </a:lnTo>
                  <a:lnTo>
                    <a:pt x="1744" y="4315"/>
                  </a:lnTo>
                  <a:lnTo>
                    <a:pt x="1751" y="4324"/>
                  </a:lnTo>
                  <a:lnTo>
                    <a:pt x="1759" y="4332"/>
                  </a:lnTo>
                  <a:lnTo>
                    <a:pt x="1776" y="4348"/>
                  </a:lnTo>
                  <a:lnTo>
                    <a:pt x="1793" y="4365"/>
                  </a:lnTo>
                  <a:lnTo>
                    <a:pt x="1802" y="4374"/>
                  </a:lnTo>
                  <a:lnTo>
                    <a:pt x="1810" y="4383"/>
                  </a:lnTo>
                  <a:lnTo>
                    <a:pt x="1816" y="4394"/>
                  </a:lnTo>
                  <a:lnTo>
                    <a:pt x="1823" y="4407"/>
                  </a:lnTo>
                  <a:lnTo>
                    <a:pt x="1825" y="4415"/>
                  </a:lnTo>
                  <a:lnTo>
                    <a:pt x="1828" y="4424"/>
                  </a:lnTo>
                  <a:lnTo>
                    <a:pt x="1830" y="4433"/>
                  </a:lnTo>
                  <a:lnTo>
                    <a:pt x="1830" y="4444"/>
                  </a:lnTo>
                  <a:lnTo>
                    <a:pt x="1832" y="4466"/>
                  </a:lnTo>
                  <a:lnTo>
                    <a:pt x="1830" y="4489"/>
                  </a:lnTo>
                  <a:lnTo>
                    <a:pt x="1829" y="4501"/>
                  </a:lnTo>
                  <a:lnTo>
                    <a:pt x="1827" y="4512"/>
                  </a:lnTo>
                  <a:lnTo>
                    <a:pt x="1824" y="4523"/>
                  </a:lnTo>
                  <a:lnTo>
                    <a:pt x="1820" y="4533"/>
                  </a:lnTo>
                  <a:lnTo>
                    <a:pt x="1816" y="4541"/>
                  </a:lnTo>
                  <a:lnTo>
                    <a:pt x="1811" y="4550"/>
                  </a:lnTo>
                  <a:lnTo>
                    <a:pt x="1806" y="4556"/>
                  </a:lnTo>
                  <a:lnTo>
                    <a:pt x="1799" y="4562"/>
                  </a:lnTo>
                  <a:lnTo>
                    <a:pt x="1776" y="4571"/>
                  </a:lnTo>
                  <a:lnTo>
                    <a:pt x="1750" y="4580"/>
                  </a:lnTo>
                  <a:lnTo>
                    <a:pt x="1744" y="4582"/>
                  </a:lnTo>
                  <a:lnTo>
                    <a:pt x="1738" y="4585"/>
                  </a:lnTo>
                  <a:lnTo>
                    <a:pt x="1733" y="4589"/>
                  </a:lnTo>
                  <a:lnTo>
                    <a:pt x="1729" y="4593"/>
                  </a:lnTo>
                  <a:lnTo>
                    <a:pt x="1726" y="4598"/>
                  </a:lnTo>
                  <a:lnTo>
                    <a:pt x="1724" y="4603"/>
                  </a:lnTo>
                  <a:lnTo>
                    <a:pt x="1723" y="4608"/>
                  </a:lnTo>
                  <a:lnTo>
                    <a:pt x="1723" y="4616"/>
                  </a:lnTo>
                  <a:lnTo>
                    <a:pt x="1726" y="4652"/>
                  </a:lnTo>
                  <a:lnTo>
                    <a:pt x="1728" y="4687"/>
                  </a:lnTo>
                  <a:lnTo>
                    <a:pt x="1729" y="4705"/>
                  </a:lnTo>
                  <a:lnTo>
                    <a:pt x="1733" y="4722"/>
                  </a:lnTo>
                  <a:lnTo>
                    <a:pt x="1737" y="4740"/>
                  </a:lnTo>
                  <a:lnTo>
                    <a:pt x="1742" y="4758"/>
                  </a:lnTo>
                  <a:lnTo>
                    <a:pt x="1750" y="4780"/>
                  </a:lnTo>
                  <a:lnTo>
                    <a:pt x="1757" y="4799"/>
                  </a:lnTo>
                  <a:lnTo>
                    <a:pt x="1761" y="4815"/>
                  </a:lnTo>
                  <a:lnTo>
                    <a:pt x="1763" y="4831"/>
                  </a:lnTo>
                  <a:lnTo>
                    <a:pt x="1764" y="4839"/>
                  </a:lnTo>
                  <a:lnTo>
                    <a:pt x="1764" y="4847"/>
                  </a:lnTo>
                  <a:lnTo>
                    <a:pt x="1763" y="4854"/>
                  </a:lnTo>
                  <a:lnTo>
                    <a:pt x="1761" y="4863"/>
                  </a:lnTo>
                  <a:lnTo>
                    <a:pt x="1758" y="4871"/>
                  </a:lnTo>
                  <a:lnTo>
                    <a:pt x="1755" y="4881"/>
                  </a:lnTo>
                  <a:lnTo>
                    <a:pt x="1750" y="4891"/>
                  </a:lnTo>
                  <a:lnTo>
                    <a:pt x="1745" y="4901"/>
                  </a:lnTo>
                  <a:lnTo>
                    <a:pt x="1736" y="4941"/>
                  </a:lnTo>
                  <a:lnTo>
                    <a:pt x="1728" y="4977"/>
                  </a:lnTo>
                  <a:lnTo>
                    <a:pt x="1723" y="4995"/>
                  </a:lnTo>
                  <a:lnTo>
                    <a:pt x="1716" y="5012"/>
                  </a:lnTo>
                  <a:lnTo>
                    <a:pt x="1711" y="5029"/>
                  </a:lnTo>
                  <a:lnTo>
                    <a:pt x="1704" y="5046"/>
                  </a:lnTo>
                  <a:lnTo>
                    <a:pt x="1696" y="5062"/>
                  </a:lnTo>
                  <a:lnTo>
                    <a:pt x="1688" y="5077"/>
                  </a:lnTo>
                  <a:lnTo>
                    <a:pt x="1678" y="5091"/>
                  </a:lnTo>
                  <a:lnTo>
                    <a:pt x="1667" y="5106"/>
                  </a:lnTo>
                  <a:lnTo>
                    <a:pt x="1654" y="5120"/>
                  </a:lnTo>
                  <a:lnTo>
                    <a:pt x="1641" y="5133"/>
                  </a:lnTo>
                  <a:lnTo>
                    <a:pt x="1626" y="5147"/>
                  </a:lnTo>
                  <a:lnTo>
                    <a:pt x="1609" y="5159"/>
                  </a:lnTo>
                  <a:lnTo>
                    <a:pt x="1600" y="5166"/>
                  </a:lnTo>
                  <a:lnTo>
                    <a:pt x="1593" y="5174"/>
                  </a:lnTo>
                  <a:lnTo>
                    <a:pt x="1587" y="5183"/>
                  </a:lnTo>
                  <a:lnTo>
                    <a:pt x="1582" y="5192"/>
                  </a:lnTo>
                  <a:lnTo>
                    <a:pt x="1573" y="5211"/>
                  </a:lnTo>
                  <a:lnTo>
                    <a:pt x="1564" y="5231"/>
                  </a:lnTo>
                  <a:lnTo>
                    <a:pt x="1545" y="5268"/>
                  </a:lnTo>
                  <a:lnTo>
                    <a:pt x="1529" y="5305"/>
                  </a:lnTo>
                  <a:lnTo>
                    <a:pt x="1513" y="5343"/>
                  </a:lnTo>
                  <a:lnTo>
                    <a:pt x="1500" y="5380"/>
                  </a:lnTo>
                  <a:lnTo>
                    <a:pt x="1495" y="5400"/>
                  </a:lnTo>
                  <a:lnTo>
                    <a:pt x="1490" y="5419"/>
                  </a:lnTo>
                  <a:lnTo>
                    <a:pt x="1485" y="5439"/>
                  </a:lnTo>
                  <a:lnTo>
                    <a:pt x="1481" y="5458"/>
                  </a:lnTo>
                  <a:lnTo>
                    <a:pt x="1478" y="5479"/>
                  </a:lnTo>
                  <a:lnTo>
                    <a:pt x="1475" y="5498"/>
                  </a:lnTo>
                  <a:lnTo>
                    <a:pt x="1474" y="5519"/>
                  </a:lnTo>
                  <a:lnTo>
                    <a:pt x="1474" y="5541"/>
                  </a:lnTo>
                  <a:lnTo>
                    <a:pt x="1469" y="5546"/>
                  </a:lnTo>
                  <a:lnTo>
                    <a:pt x="1466" y="5549"/>
                  </a:lnTo>
                  <a:lnTo>
                    <a:pt x="1463" y="5550"/>
                  </a:lnTo>
                  <a:lnTo>
                    <a:pt x="1456" y="5553"/>
                  </a:lnTo>
                  <a:lnTo>
                    <a:pt x="1412" y="5521"/>
                  </a:lnTo>
                  <a:lnTo>
                    <a:pt x="1412" y="5521"/>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76569"/>
              <a:endParaRPr lang="en-US" sz="1350" dirty="0">
                <a:solidFill>
                  <a:prstClr val="white"/>
                </a:solidFill>
              </a:endParaRPr>
            </a:p>
          </p:txBody>
        </p:sp>
        <p:sp>
          <p:nvSpPr>
            <p:cNvPr id="44" name="Freeform 43">
              <a:extLst>
                <a:ext uri="{FF2B5EF4-FFF2-40B4-BE49-F238E27FC236}">
                  <a16:creationId xmlns:a16="http://schemas.microsoft.com/office/drawing/2014/main" id="{E8E11C87-1730-C6A7-EEF1-CD13619E3951}"/>
                </a:ext>
              </a:extLst>
            </p:cNvPr>
            <p:cNvSpPr>
              <a:spLocks noEditPoints="1"/>
            </p:cNvSpPr>
            <p:nvPr/>
          </p:nvSpPr>
          <p:spPr bwMode="auto">
            <a:xfrm>
              <a:off x="6301566" y="1521789"/>
              <a:ext cx="872740" cy="2062485"/>
            </a:xfrm>
            <a:custGeom>
              <a:avLst/>
              <a:gdLst/>
              <a:ahLst/>
              <a:cxnLst>
                <a:cxn ang="0">
                  <a:pos x="71" y="4961"/>
                </a:cxn>
                <a:cxn ang="0">
                  <a:pos x="1388" y="5448"/>
                </a:cxn>
                <a:cxn ang="0">
                  <a:pos x="1188" y="5879"/>
                </a:cxn>
                <a:cxn ang="0">
                  <a:pos x="1761" y="5197"/>
                </a:cxn>
                <a:cxn ang="0">
                  <a:pos x="1887" y="5158"/>
                </a:cxn>
                <a:cxn ang="0">
                  <a:pos x="1815" y="5427"/>
                </a:cxn>
                <a:cxn ang="0">
                  <a:pos x="1641" y="5636"/>
                </a:cxn>
                <a:cxn ang="0">
                  <a:pos x="193" y="4308"/>
                </a:cxn>
                <a:cxn ang="0">
                  <a:pos x="428" y="3850"/>
                </a:cxn>
                <a:cxn ang="0">
                  <a:pos x="491" y="3515"/>
                </a:cxn>
                <a:cxn ang="0">
                  <a:pos x="427" y="3132"/>
                </a:cxn>
                <a:cxn ang="0">
                  <a:pos x="515" y="2443"/>
                </a:cxn>
                <a:cxn ang="0">
                  <a:pos x="887" y="2256"/>
                </a:cxn>
                <a:cxn ang="0">
                  <a:pos x="1007" y="1651"/>
                </a:cxn>
                <a:cxn ang="0">
                  <a:pos x="1238" y="1123"/>
                </a:cxn>
                <a:cxn ang="0">
                  <a:pos x="1426" y="711"/>
                </a:cxn>
                <a:cxn ang="0">
                  <a:pos x="1695" y="498"/>
                </a:cxn>
                <a:cxn ang="0">
                  <a:pos x="1921" y="268"/>
                </a:cxn>
                <a:cxn ang="0">
                  <a:pos x="2199" y="60"/>
                </a:cxn>
                <a:cxn ang="0">
                  <a:pos x="2601" y="426"/>
                </a:cxn>
                <a:cxn ang="0">
                  <a:pos x="2760" y="715"/>
                </a:cxn>
                <a:cxn ang="0">
                  <a:pos x="2797" y="1103"/>
                </a:cxn>
                <a:cxn ang="0">
                  <a:pos x="2693" y="1452"/>
                </a:cxn>
                <a:cxn ang="0">
                  <a:pos x="2571" y="1469"/>
                </a:cxn>
                <a:cxn ang="0">
                  <a:pos x="2482" y="1522"/>
                </a:cxn>
                <a:cxn ang="0">
                  <a:pos x="2473" y="1610"/>
                </a:cxn>
                <a:cxn ang="0">
                  <a:pos x="2412" y="1790"/>
                </a:cxn>
                <a:cxn ang="0">
                  <a:pos x="2359" y="2016"/>
                </a:cxn>
                <a:cxn ang="0">
                  <a:pos x="2346" y="2247"/>
                </a:cxn>
                <a:cxn ang="0">
                  <a:pos x="2185" y="2462"/>
                </a:cxn>
                <a:cxn ang="0">
                  <a:pos x="1986" y="2580"/>
                </a:cxn>
                <a:cxn ang="0">
                  <a:pos x="1793" y="2773"/>
                </a:cxn>
                <a:cxn ang="0">
                  <a:pos x="1711" y="2878"/>
                </a:cxn>
                <a:cxn ang="0">
                  <a:pos x="1645" y="2975"/>
                </a:cxn>
                <a:cxn ang="0">
                  <a:pos x="1515" y="3075"/>
                </a:cxn>
                <a:cxn ang="0">
                  <a:pos x="1536" y="3321"/>
                </a:cxn>
                <a:cxn ang="0">
                  <a:pos x="1470" y="3410"/>
                </a:cxn>
                <a:cxn ang="0">
                  <a:pos x="1429" y="3666"/>
                </a:cxn>
                <a:cxn ang="0">
                  <a:pos x="1528" y="3918"/>
                </a:cxn>
                <a:cxn ang="0">
                  <a:pos x="1386" y="4134"/>
                </a:cxn>
                <a:cxn ang="0">
                  <a:pos x="1635" y="4026"/>
                </a:cxn>
                <a:cxn ang="0">
                  <a:pos x="1822" y="4106"/>
                </a:cxn>
                <a:cxn ang="0">
                  <a:pos x="1850" y="4204"/>
                </a:cxn>
                <a:cxn ang="0">
                  <a:pos x="1860" y="4357"/>
                </a:cxn>
                <a:cxn ang="0">
                  <a:pos x="1711" y="4511"/>
                </a:cxn>
                <a:cxn ang="0">
                  <a:pos x="1677" y="4536"/>
                </a:cxn>
                <a:cxn ang="0">
                  <a:pos x="1598" y="4750"/>
                </a:cxn>
                <a:cxn ang="0">
                  <a:pos x="1460" y="4760"/>
                </a:cxn>
                <a:cxn ang="0">
                  <a:pos x="1355" y="4875"/>
                </a:cxn>
                <a:cxn ang="0">
                  <a:pos x="1356" y="5008"/>
                </a:cxn>
                <a:cxn ang="0">
                  <a:pos x="1264" y="5135"/>
                </a:cxn>
                <a:cxn ang="0">
                  <a:pos x="1213" y="5563"/>
                </a:cxn>
                <a:cxn ang="0">
                  <a:pos x="1067" y="6009"/>
                </a:cxn>
                <a:cxn ang="0">
                  <a:pos x="755" y="5983"/>
                </a:cxn>
                <a:cxn ang="0">
                  <a:pos x="653" y="6207"/>
                </a:cxn>
                <a:cxn ang="0">
                  <a:pos x="435" y="6293"/>
                </a:cxn>
                <a:cxn ang="0">
                  <a:pos x="273" y="6137"/>
                </a:cxn>
                <a:cxn ang="0">
                  <a:pos x="196" y="5815"/>
                </a:cxn>
                <a:cxn ang="0">
                  <a:pos x="243" y="5741"/>
                </a:cxn>
                <a:cxn ang="0">
                  <a:pos x="225" y="5579"/>
                </a:cxn>
                <a:cxn ang="0">
                  <a:pos x="112" y="5075"/>
                </a:cxn>
                <a:cxn ang="0">
                  <a:pos x="95" y="4833"/>
                </a:cxn>
                <a:cxn ang="0">
                  <a:pos x="20" y="4703"/>
                </a:cxn>
              </a:cxnLst>
              <a:rect l="0" t="0" r="r" b="b"/>
              <a:pathLst>
                <a:path w="2865" h="6317">
                  <a:moveTo>
                    <a:pt x="71" y="4961"/>
                  </a:moveTo>
                  <a:lnTo>
                    <a:pt x="70" y="4962"/>
                  </a:lnTo>
                  <a:lnTo>
                    <a:pt x="67" y="4964"/>
                  </a:lnTo>
                  <a:lnTo>
                    <a:pt x="64" y="4962"/>
                  </a:lnTo>
                  <a:lnTo>
                    <a:pt x="62" y="4961"/>
                  </a:lnTo>
                  <a:lnTo>
                    <a:pt x="58" y="4956"/>
                  </a:lnTo>
                  <a:lnTo>
                    <a:pt x="55" y="4951"/>
                  </a:lnTo>
                  <a:lnTo>
                    <a:pt x="53" y="4942"/>
                  </a:lnTo>
                  <a:lnTo>
                    <a:pt x="51" y="4931"/>
                  </a:lnTo>
                  <a:lnTo>
                    <a:pt x="67" y="4922"/>
                  </a:lnTo>
                  <a:lnTo>
                    <a:pt x="88" y="4910"/>
                  </a:lnTo>
                  <a:lnTo>
                    <a:pt x="93" y="4905"/>
                  </a:lnTo>
                  <a:lnTo>
                    <a:pt x="98" y="4900"/>
                  </a:lnTo>
                  <a:lnTo>
                    <a:pt x="105" y="4896"/>
                  </a:lnTo>
                  <a:lnTo>
                    <a:pt x="114" y="4895"/>
                  </a:lnTo>
                  <a:lnTo>
                    <a:pt x="115" y="4896"/>
                  </a:lnTo>
                  <a:lnTo>
                    <a:pt x="117" y="4899"/>
                  </a:lnTo>
                  <a:lnTo>
                    <a:pt x="117" y="4903"/>
                  </a:lnTo>
                  <a:lnTo>
                    <a:pt x="119" y="4908"/>
                  </a:lnTo>
                  <a:lnTo>
                    <a:pt x="120" y="4917"/>
                  </a:lnTo>
                  <a:lnTo>
                    <a:pt x="121" y="4925"/>
                  </a:lnTo>
                  <a:lnTo>
                    <a:pt x="123" y="4929"/>
                  </a:lnTo>
                  <a:lnTo>
                    <a:pt x="123" y="4931"/>
                  </a:lnTo>
                  <a:lnTo>
                    <a:pt x="120" y="4934"/>
                  </a:lnTo>
                  <a:lnTo>
                    <a:pt x="117" y="4936"/>
                  </a:lnTo>
                  <a:lnTo>
                    <a:pt x="102" y="4943"/>
                  </a:lnTo>
                  <a:lnTo>
                    <a:pt x="88" y="4951"/>
                  </a:lnTo>
                  <a:lnTo>
                    <a:pt x="71" y="4961"/>
                  </a:lnTo>
                  <a:close/>
                  <a:moveTo>
                    <a:pt x="1193" y="5817"/>
                  </a:moveTo>
                  <a:lnTo>
                    <a:pt x="1195" y="5800"/>
                  </a:lnTo>
                  <a:lnTo>
                    <a:pt x="1199" y="5784"/>
                  </a:lnTo>
                  <a:lnTo>
                    <a:pt x="1206" y="5765"/>
                  </a:lnTo>
                  <a:lnTo>
                    <a:pt x="1212" y="5746"/>
                  </a:lnTo>
                  <a:lnTo>
                    <a:pt x="1226" y="5708"/>
                  </a:lnTo>
                  <a:lnTo>
                    <a:pt x="1238" y="5675"/>
                  </a:lnTo>
                  <a:lnTo>
                    <a:pt x="1242" y="5657"/>
                  </a:lnTo>
                  <a:lnTo>
                    <a:pt x="1248" y="5642"/>
                  </a:lnTo>
                  <a:lnTo>
                    <a:pt x="1256" y="5629"/>
                  </a:lnTo>
                  <a:lnTo>
                    <a:pt x="1264" y="5618"/>
                  </a:lnTo>
                  <a:lnTo>
                    <a:pt x="1282" y="5593"/>
                  </a:lnTo>
                  <a:lnTo>
                    <a:pt x="1300" y="5566"/>
                  </a:lnTo>
                  <a:lnTo>
                    <a:pt x="1315" y="5530"/>
                  </a:lnTo>
                  <a:lnTo>
                    <a:pt x="1335" y="5475"/>
                  </a:lnTo>
                  <a:lnTo>
                    <a:pt x="1347" y="5448"/>
                  </a:lnTo>
                  <a:lnTo>
                    <a:pt x="1359" y="5425"/>
                  </a:lnTo>
                  <a:lnTo>
                    <a:pt x="1365" y="5416"/>
                  </a:lnTo>
                  <a:lnTo>
                    <a:pt x="1370" y="5409"/>
                  </a:lnTo>
                  <a:lnTo>
                    <a:pt x="1377" y="5404"/>
                  </a:lnTo>
                  <a:lnTo>
                    <a:pt x="1382" y="5403"/>
                  </a:lnTo>
                  <a:lnTo>
                    <a:pt x="1386" y="5404"/>
                  </a:lnTo>
                  <a:lnTo>
                    <a:pt x="1387" y="5405"/>
                  </a:lnTo>
                  <a:lnTo>
                    <a:pt x="1390" y="5409"/>
                  </a:lnTo>
                  <a:lnTo>
                    <a:pt x="1390" y="5413"/>
                  </a:lnTo>
                  <a:lnTo>
                    <a:pt x="1391" y="5423"/>
                  </a:lnTo>
                  <a:lnTo>
                    <a:pt x="1391" y="5435"/>
                  </a:lnTo>
                  <a:lnTo>
                    <a:pt x="1388" y="5448"/>
                  </a:lnTo>
                  <a:lnTo>
                    <a:pt x="1386" y="5460"/>
                  </a:lnTo>
                  <a:lnTo>
                    <a:pt x="1384" y="5470"/>
                  </a:lnTo>
                  <a:lnTo>
                    <a:pt x="1382" y="5475"/>
                  </a:lnTo>
                  <a:lnTo>
                    <a:pt x="1364" y="5508"/>
                  </a:lnTo>
                  <a:lnTo>
                    <a:pt x="1349" y="5541"/>
                  </a:lnTo>
                  <a:lnTo>
                    <a:pt x="1335" y="5576"/>
                  </a:lnTo>
                  <a:lnTo>
                    <a:pt x="1324" y="5610"/>
                  </a:lnTo>
                  <a:lnTo>
                    <a:pt x="1311" y="5645"/>
                  </a:lnTo>
                  <a:lnTo>
                    <a:pt x="1296" y="5679"/>
                  </a:lnTo>
                  <a:lnTo>
                    <a:pt x="1282" y="5712"/>
                  </a:lnTo>
                  <a:lnTo>
                    <a:pt x="1265" y="5745"/>
                  </a:lnTo>
                  <a:lnTo>
                    <a:pt x="1260" y="5754"/>
                  </a:lnTo>
                  <a:lnTo>
                    <a:pt x="1255" y="5765"/>
                  </a:lnTo>
                  <a:lnTo>
                    <a:pt x="1251" y="5778"/>
                  </a:lnTo>
                  <a:lnTo>
                    <a:pt x="1247" y="5793"/>
                  </a:lnTo>
                  <a:lnTo>
                    <a:pt x="1239" y="5824"/>
                  </a:lnTo>
                  <a:lnTo>
                    <a:pt x="1230" y="5856"/>
                  </a:lnTo>
                  <a:lnTo>
                    <a:pt x="1226" y="5872"/>
                  </a:lnTo>
                  <a:lnTo>
                    <a:pt x="1221" y="5886"/>
                  </a:lnTo>
                  <a:lnTo>
                    <a:pt x="1216" y="5900"/>
                  </a:lnTo>
                  <a:lnTo>
                    <a:pt x="1210" y="5913"/>
                  </a:lnTo>
                  <a:lnTo>
                    <a:pt x="1203" y="5923"/>
                  </a:lnTo>
                  <a:lnTo>
                    <a:pt x="1195" y="5933"/>
                  </a:lnTo>
                  <a:lnTo>
                    <a:pt x="1188" y="5940"/>
                  </a:lnTo>
                  <a:lnTo>
                    <a:pt x="1178" y="5944"/>
                  </a:lnTo>
                  <a:lnTo>
                    <a:pt x="1180" y="5922"/>
                  </a:lnTo>
                  <a:lnTo>
                    <a:pt x="1184" y="5901"/>
                  </a:lnTo>
                  <a:lnTo>
                    <a:pt x="1188" y="5879"/>
                  </a:lnTo>
                  <a:lnTo>
                    <a:pt x="1190" y="5859"/>
                  </a:lnTo>
                  <a:lnTo>
                    <a:pt x="1193" y="5817"/>
                  </a:lnTo>
                  <a:close/>
                  <a:moveTo>
                    <a:pt x="1641" y="5462"/>
                  </a:moveTo>
                  <a:lnTo>
                    <a:pt x="1638" y="5436"/>
                  </a:lnTo>
                  <a:lnTo>
                    <a:pt x="1636" y="5412"/>
                  </a:lnTo>
                  <a:lnTo>
                    <a:pt x="1636" y="5387"/>
                  </a:lnTo>
                  <a:lnTo>
                    <a:pt x="1637" y="5361"/>
                  </a:lnTo>
                  <a:lnTo>
                    <a:pt x="1640" y="5337"/>
                  </a:lnTo>
                  <a:lnTo>
                    <a:pt x="1646" y="5313"/>
                  </a:lnTo>
                  <a:lnTo>
                    <a:pt x="1650" y="5302"/>
                  </a:lnTo>
                  <a:lnTo>
                    <a:pt x="1654" y="5290"/>
                  </a:lnTo>
                  <a:lnTo>
                    <a:pt x="1659" y="5278"/>
                  </a:lnTo>
                  <a:lnTo>
                    <a:pt x="1666" y="5268"/>
                  </a:lnTo>
                  <a:lnTo>
                    <a:pt x="1672" y="5259"/>
                  </a:lnTo>
                  <a:lnTo>
                    <a:pt x="1680" y="5252"/>
                  </a:lnTo>
                  <a:lnTo>
                    <a:pt x="1688" y="5246"/>
                  </a:lnTo>
                  <a:lnTo>
                    <a:pt x="1697" y="5239"/>
                  </a:lnTo>
                  <a:lnTo>
                    <a:pt x="1704" y="5233"/>
                  </a:lnTo>
                  <a:lnTo>
                    <a:pt x="1714" y="5227"/>
                  </a:lnTo>
                  <a:lnTo>
                    <a:pt x="1720" y="5219"/>
                  </a:lnTo>
                  <a:lnTo>
                    <a:pt x="1726" y="5210"/>
                  </a:lnTo>
                  <a:lnTo>
                    <a:pt x="1734" y="5199"/>
                  </a:lnTo>
                  <a:lnTo>
                    <a:pt x="1739" y="5193"/>
                  </a:lnTo>
                  <a:lnTo>
                    <a:pt x="1742" y="5192"/>
                  </a:lnTo>
                  <a:lnTo>
                    <a:pt x="1745" y="5190"/>
                  </a:lnTo>
                  <a:lnTo>
                    <a:pt x="1747" y="5190"/>
                  </a:lnTo>
                  <a:lnTo>
                    <a:pt x="1750" y="5192"/>
                  </a:lnTo>
                  <a:lnTo>
                    <a:pt x="1761" y="5197"/>
                  </a:lnTo>
                  <a:lnTo>
                    <a:pt x="1777" y="5202"/>
                  </a:lnTo>
                  <a:lnTo>
                    <a:pt x="1781" y="5203"/>
                  </a:lnTo>
                  <a:lnTo>
                    <a:pt x="1785" y="5203"/>
                  </a:lnTo>
                  <a:lnTo>
                    <a:pt x="1787" y="5202"/>
                  </a:lnTo>
                  <a:lnTo>
                    <a:pt x="1791" y="5201"/>
                  </a:lnTo>
                  <a:lnTo>
                    <a:pt x="1796" y="5195"/>
                  </a:lnTo>
                  <a:lnTo>
                    <a:pt x="1802" y="5190"/>
                  </a:lnTo>
                  <a:lnTo>
                    <a:pt x="1809" y="5177"/>
                  </a:lnTo>
                  <a:lnTo>
                    <a:pt x="1818" y="5167"/>
                  </a:lnTo>
                  <a:lnTo>
                    <a:pt x="1824" y="5164"/>
                  </a:lnTo>
                  <a:lnTo>
                    <a:pt x="1828" y="5164"/>
                  </a:lnTo>
                  <a:lnTo>
                    <a:pt x="1830" y="5166"/>
                  </a:lnTo>
                  <a:lnTo>
                    <a:pt x="1834" y="5168"/>
                  </a:lnTo>
                  <a:lnTo>
                    <a:pt x="1838" y="5170"/>
                  </a:lnTo>
                  <a:lnTo>
                    <a:pt x="1840" y="5171"/>
                  </a:lnTo>
                  <a:lnTo>
                    <a:pt x="1844" y="5168"/>
                  </a:lnTo>
                  <a:lnTo>
                    <a:pt x="1850" y="5164"/>
                  </a:lnTo>
                  <a:lnTo>
                    <a:pt x="1860" y="5153"/>
                  </a:lnTo>
                  <a:lnTo>
                    <a:pt x="1872" y="5142"/>
                  </a:lnTo>
                  <a:lnTo>
                    <a:pt x="1883" y="5135"/>
                  </a:lnTo>
                  <a:lnTo>
                    <a:pt x="1892" y="5129"/>
                  </a:lnTo>
                  <a:lnTo>
                    <a:pt x="1896" y="5129"/>
                  </a:lnTo>
                  <a:lnTo>
                    <a:pt x="1899" y="5131"/>
                  </a:lnTo>
                  <a:lnTo>
                    <a:pt x="1900" y="5132"/>
                  </a:lnTo>
                  <a:lnTo>
                    <a:pt x="1899" y="5136"/>
                  </a:lnTo>
                  <a:lnTo>
                    <a:pt x="1897" y="5141"/>
                  </a:lnTo>
                  <a:lnTo>
                    <a:pt x="1892" y="5149"/>
                  </a:lnTo>
                  <a:lnTo>
                    <a:pt x="1887" y="5158"/>
                  </a:lnTo>
                  <a:lnTo>
                    <a:pt x="1878" y="5168"/>
                  </a:lnTo>
                  <a:lnTo>
                    <a:pt x="1866" y="5188"/>
                  </a:lnTo>
                  <a:lnTo>
                    <a:pt x="1855" y="5210"/>
                  </a:lnTo>
                  <a:lnTo>
                    <a:pt x="1848" y="5220"/>
                  </a:lnTo>
                  <a:lnTo>
                    <a:pt x="1843" y="5230"/>
                  </a:lnTo>
                  <a:lnTo>
                    <a:pt x="1837" y="5239"/>
                  </a:lnTo>
                  <a:lnTo>
                    <a:pt x="1829" y="5246"/>
                  </a:lnTo>
                  <a:lnTo>
                    <a:pt x="1825" y="5250"/>
                  </a:lnTo>
                  <a:lnTo>
                    <a:pt x="1821" y="5256"/>
                  </a:lnTo>
                  <a:lnTo>
                    <a:pt x="1817" y="5264"/>
                  </a:lnTo>
                  <a:lnTo>
                    <a:pt x="1815" y="5273"/>
                  </a:lnTo>
                  <a:lnTo>
                    <a:pt x="1811" y="5294"/>
                  </a:lnTo>
                  <a:lnTo>
                    <a:pt x="1809" y="5316"/>
                  </a:lnTo>
                  <a:lnTo>
                    <a:pt x="1809" y="5338"/>
                  </a:lnTo>
                  <a:lnTo>
                    <a:pt x="1813" y="5357"/>
                  </a:lnTo>
                  <a:lnTo>
                    <a:pt x="1816" y="5366"/>
                  </a:lnTo>
                  <a:lnTo>
                    <a:pt x="1818" y="5374"/>
                  </a:lnTo>
                  <a:lnTo>
                    <a:pt x="1822" y="5379"/>
                  </a:lnTo>
                  <a:lnTo>
                    <a:pt x="1826" y="5385"/>
                  </a:lnTo>
                  <a:lnTo>
                    <a:pt x="1833" y="5390"/>
                  </a:lnTo>
                  <a:lnTo>
                    <a:pt x="1838" y="5396"/>
                  </a:lnTo>
                  <a:lnTo>
                    <a:pt x="1839" y="5400"/>
                  </a:lnTo>
                  <a:lnTo>
                    <a:pt x="1839" y="5405"/>
                  </a:lnTo>
                  <a:lnTo>
                    <a:pt x="1837" y="5409"/>
                  </a:lnTo>
                  <a:lnTo>
                    <a:pt x="1833" y="5414"/>
                  </a:lnTo>
                  <a:lnTo>
                    <a:pt x="1828" y="5418"/>
                  </a:lnTo>
                  <a:lnTo>
                    <a:pt x="1821" y="5423"/>
                  </a:lnTo>
                  <a:lnTo>
                    <a:pt x="1815" y="5427"/>
                  </a:lnTo>
                  <a:lnTo>
                    <a:pt x="1809" y="5432"/>
                  </a:lnTo>
                  <a:lnTo>
                    <a:pt x="1806" y="5439"/>
                  </a:lnTo>
                  <a:lnTo>
                    <a:pt x="1802" y="5444"/>
                  </a:lnTo>
                  <a:lnTo>
                    <a:pt x="1796" y="5456"/>
                  </a:lnTo>
                  <a:lnTo>
                    <a:pt x="1791" y="5467"/>
                  </a:lnTo>
                  <a:lnTo>
                    <a:pt x="1786" y="5479"/>
                  </a:lnTo>
                  <a:lnTo>
                    <a:pt x="1778" y="5489"/>
                  </a:lnTo>
                  <a:lnTo>
                    <a:pt x="1774" y="5495"/>
                  </a:lnTo>
                  <a:lnTo>
                    <a:pt x="1768" y="5500"/>
                  </a:lnTo>
                  <a:lnTo>
                    <a:pt x="1761" y="5504"/>
                  </a:lnTo>
                  <a:lnTo>
                    <a:pt x="1754" y="5509"/>
                  </a:lnTo>
                  <a:lnTo>
                    <a:pt x="1746" y="5513"/>
                  </a:lnTo>
                  <a:lnTo>
                    <a:pt x="1738" y="5519"/>
                  </a:lnTo>
                  <a:lnTo>
                    <a:pt x="1732" y="5526"/>
                  </a:lnTo>
                  <a:lnTo>
                    <a:pt x="1726" y="5532"/>
                  </a:lnTo>
                  <a:lnTo>
                    <a:pt x="1715" y="5549"/>
                  </a:lnTo>
                  <a:lnTo>
                    <a:pt x="1706" y="5567"/>
                  </a:lnTo>
                  <a:lnTo>
                    <a:pt x="1697" y="5585"/>
                  </a:lnTo>
                  <a:lnTo>
                    <a:pt x="1686" y="5602"/>
                  </a:lnTo>
                  <a:lnTo>
                    <a:pt x="1681" y="5610"/>
                  </a:lnTo>
                  <a:lnTo>
                    <a:pt x="1676" y="5616"/>
                  </a:lnTo>
                  <a:lnTo>
                    <a:pt x="1669" y="5623"/>
                  </a:lnTo>
                  <a:lnTo>
                    <a:pt x="1662" y="5628"/>
                  </a:lnTo>
                  <a:lnTo>
                    <a:pt x="1655" y="5632"/>
                  </a:lnTo>
                  <a:lnTo>
                    <a:pt x="1650" y="5635"/>
                  </a:lnTo>
                  <a:lnTo>
                    <a:pt x="1646" y="5637"/>
                  </a:lnTo>
                  <a:lnTo>
                    <a:pt x="1642" y="5637"/>
                  </a:lnTo>
                  <a:lnTo>
                    <a:pt x="1641" y="5636"/>
                  </a:lnTo>
                  <a:lnTo>
                    <a:pt x="1640" y="5635"/>
                  </a:lnTo>
                  <a:lnTo>
                    <a:pt x="1640" y="5632"/>
                  </a:lnTo>
                  <a:lnTo>
                    <a:pt x="1640" y="5629"/>
                  </a:lnTo>
                  <a:lnTo>
                    <a:pt x="1645" y="5613"/>
                  </a:lnTo>
                  <a:lnTo>
                    <a:pt x="1653" y="5596"/>
                  </a:lnTo>
                  <a:lnTo>
                    <a:pt x="1659" y="5581"/>
                  </a:lnTo>
                  <a:lnTo>
                    <a:pt x="1662" y="5571"/>
                  </a:lnTo>
                  <a:lnTo>
                    <a:pt x="1662" y="5563"/>
                  </a:lnTo>
                  <a:lnTo>
                    <a:pt x="1660" y="5557"/>
                  </a:lnTo>
                  <a:lnTo>
                    <a:pt x="1653" y="5544"/>
                  </a:lnTo>
                  <a:lnTo>
                    <a:pt x="1641" y="5522"/>
                  </a:lnTo>
                  <a:lnTo>
                    <a:pt x="1641" y="5462"/>
                  </a:lnTo>
                  <a:close/>
                  <a:moveTo>
                    <a:pt x="76" y="4524"/>
                  </a:moveTo>
                  <a:lnTo>
                    <a:pt x="120" y="4556"/>
                  </a:lnTo>
                  <a:lnTo>
                    <a:pt x="127" y="4553"/>
                  </a:lnTo>
                  <a:lnTo>
                    <a:pt x="130" y="4552"/>
                  </a:lnTo>
                  <a:lnTo>
                    <a:pt x="133" y="4549"/>
                  </a:lnTo>
                  <a:lnTo>
                    <a:pt x="138" y="4544"/>
                  </a:lnTo>
                  <a:lnTo>
                    <a:pt x="138" y="4522"/>
                  </a:lnTo>
                  <a:lnTo>
                    <a:pt x="139" y="4501"/>
                  </a:lnTo>
                  <a:lnTo>
                    <a:pt x="142" y="4482"/>
                  </a:lnTo>
                  <a:lnTo>
                    <a:pt x="145" y="4461"/>
                  </a:lnTo>
                  <a:lnTo>
                    <a:pt x="149" y="4442"/>
                  </a:lnTo>
                  <a:lnTo>
                    <a:pt x="154" y="4422"/>
                  </a:lnTo>
                  <a:lnTo>
                    <a:pt x="159" y="4403"/>
                  </a:lnTo>
                  <a:lnTo>
                    <a:pt x="164" y="4383"/>
                  </a:lnTo>
                  <a:lnTo>
                    <a:pt x="177" y="4346"/>
                  </a:lnTo>
                  <a:lnTo>
                    <a:pt x="193" y="4308"/>
                  </a:lnTo>
                  <a:lnTo>
                    <a:pt x="209" y="4271"/>
                  </a:lnTo>
                  <a:lnTo>
                    <a:pt x="228" y="4234"/>
                  </a:lnTo>
                  <a:lnTo>
                    <a:pt x="237" y="4214"/>
                  </a:lnTo>
                  <a:lnTo>
                    <a:pt x="246" y="4195"/>
                  </a:lnTo>
                  <a:lnTo>
                    <a:pt x="251" y="4186"/>
                  </a:lnTo>
                  <a:lnTo>
                    <a:pt x="257" y="4177"/>
                  </a:lnTo>
                  <a:lnTo>
                    <a:pt x="264" y="4169"/>
                  </a:lnTo>
                  <a:lnTo>
                    <a:pt x="273" y="4162"/>
                  </a:lnTo>
                  <a:lnTo>
                    <a:pt x="290" y="4150"/>
                  </a:lnTo>
                  <a:lnTo>
                    <a:pt x="305" y="4136"/>
                  </a:lnTo>
                  <a:lnTo>
                    <a:pt x="318" y="4123"/>
                  </a:lnTo>
                  <a:lnTo>
                    <a:pt x="331" y="4109"/>
                  </a:lnTo>
                  <a:lnTo>
                    <a:pt x="342" y="4094"/>
                  </a:lnTo>
                  <a:lnTo>
                    <a:pt x="352" y="4080"/>
                  </a:lnTo>
                  <a:lnTo>
                    <a:pt x="360" y="4065"/>
                  </a:lnTo>
                  <a:lnTo>
                    <a:pt x="368" y="4049"/>
                  </a:lnTo>
                  <a:lnTo>
                    <a:pt x="375" y="4032"/>
                  </a:lnTo>
                  <a:lnTo>
                    <a:pt x="380" y="4015"/>
                  </a:lnTo>
                  <a:lnTo>
                    <a:pt x="387" y="3998"/>
                  </a:lnTo>
                  <a:lnTo>
                    <a:pt x="392" y="3980"/>
                  </a:lnTo>
                  <a:lnTo>
                    <a:pt x="400" y="3944"/>
                  </a:lnTo>
                  <a:lnTo>
                    <a:pt x="409" y="3904"/>
                  </a:lnTo>
                  <a:lnTo>
                    <a:pt x="414" y="3894"/>
                  </a:lnTo>
                  <a:lnTo>
                    <a:pt x="419" y="3884"/>
                  </a:lnTo>
                  <a:lnTo>
                    <a:pt x="422" y="3874"/>
                  </a:lnTo>
                  <a:lnTo>
                    <a:pt x="425" y="3866"/>
                  </a:lnTo>
                  <a:lnTo>
                    <a:pt x="427" y="3857"/>
                  </a:lnTo>
                  <a:lnTo>
                    <a:pt x="428" y="3850"/>
                  </a:lnTo>
                  <a:lnTo>
                    <a:pt x="428" y="3842"/>
                  </a:lnTo>
                  <a:lnTo>
                    <a:pt x="427" y="3834"/>
                  </a:lnTo>
                  <a:lnTo>
                    <a:pt x="425" y="3818"/>
                  </a:lnTo>
                  <a:lnTo>
                    <a:pt x="421" y="3802"/>
                  </a:lnTo>
                  <a:lnTo>
                    <a:pt x="414" y="3783"/>
                  </a:lnTo>
                  <a:lnTo>
                    <a:pt x="406" y="3761"/>
                  </a:lnTo>
                  <a:lnTo>
                    <a:pt x="401" y="3743"/>
                  </a:lnTo>
                  <a:lnTo>
                    <a:pt x="397" y="3725"/>
                  </a:lnTo>
                  <a:lnTo>
                    <a:pt x="393" y="3708"/>
                  </a:lnTo>
                  <a:lnTo>
                    <a:pt x="392" y="3690"/>
                  </a:lnTo>
                  <a:lnTo>
                    <a:pt x="390" y="3655"/>
                  </a:lnTo>
                  <a:lnTo>
                    <a:pt x="387" y="3619"/>
                  </a:lnTo>
                  <a:lnTo>
                    <a:pt x="387" y="3611"/>
                  </a:lnTo>
                  <a:lnTo>
                    <a:pt x="388" y="3606"/>
                  </a:lnTo>
                  <a:lnTo>
                    <a:pt x="390" y="3601"/>
                  </a:lnTo>
                  <a:lnTo>
                    <a:pt x="393" y="3596"/>
                  </a:lnTo>
                  <a:lnTo>
                    <a:pt x="397" y="3592"/>
                  </a:lnTo>
                  <a:lnTo>
                    <a:pt x="402" y="3588"/>
                  </a:lnTo>
                  <a:lnTo>
                    <a:pt x="408" y="3585"/>
                  </a:lnTo>
                  <a:lnTo>
                    <a:pt x="414" y="3583"/>
                  </a:lnTo>
                  <a:lnTo>
                    <a:pt x="440" y="3574"/>
                  </a:lnTo>
                  <a:lnTo>
                    <a:pt x="463" y="3565"/>
                  </a:lnTo>
                  <a:lnTo>
                    <a:pt x="470" y="3559"/>
                  </a:lnTo>
                  <a:lnTo>
                    <a:pt x="475" y="3553"/>
                  </a:lnTo>
                  <a:lnTo>
                    <a:pt x="480" y="3544"/>
                  </a:lnTo>
                  <a:lnTo>
                    <a:pt x="484" y="3536"/>
                  </a:lnTo>
                  <a:lnTo>
                    <a:pt x="488" y="3526"/>
                  </a:lnTo>
                  <a:lnTo>
                    <a:pt x="491" y="3515"/>
                  </a:lnTo>
                  <a:lnTo>
                    <a:pt x="493" y="3504"/>
                  </a:lnTo>
                  <a:lnTo>
                    <a:pt x="494" y="3492"/>
                  </a:lnTo>
                  <a:lnTo>
                    <a:pt x="496" y="3469"/>
                  </a:lnTo>
                  <a:lnTo>
                    <a:pt x="494" y="3447"/>
                  </a:lnTo>
                  <a:lnTo>
                    <a:pt x="494" y="3436"/>
                  </a:lnTo>
                  <a:lnTo>
                    <a:pt x="492" y="3427"/>
                  </a:lnTo>
                  <a:lnTo>
                    <a:pt x="489" y="3418"/>
                  </a:lnTo>
                  <a:lnTo>
                    <a:pt x="487" y="3410"/>
                  </a:lnTo>
                  <a:lnTo>
                    <a:pt x="480" y="3397"/>
                  </a:lnTo>
                  <a:lnTo>
                    <a:pt x="474" y="3386"/>
                  </a:lnTo>
                  <a:lnTo>
                    <a:pt x="466" y="3377"/>
                  </a:lnTo>
                  <a:lnTo>
                    <a:pt x="457" y="3368"/>
                  </a:lnTo>
                  <a:lnTo>
                    <a:pt x="440" y="3351"/>
                  </a:lnTo>
                  <a:lnTo>
                    <a:pt x="423" y="3335"/>
                  </a:lnTo>
                  <a:lnTo>
                    <a:pt x="415" y="3327"/>
                  </a:lnTo>
                  <a:lnTo>
                    <a:pt x="408" y="3318"/>
                  </a:lnTo>
                  <a:lnTo>
                    <a:pt x="401" y="3309"/>
                  </a:lnTo>
                  <a:lnTo>
                    <a:pt x="396" y="3299"/>
                  </a:lnTo>
                  <a:lnTo>
                    <a:pt x="391" y="3287"/>
                  </a:lnTo>
                  <a:lnTo>
                    <a:pt x="387" y="3273"/>
                  </a:lnTo>
                  <a:lnTo>
                    <a:pt x="386" y="3259"/>
                  </a:lnTo>
                  <a:lnTo>
                    <a:pt x="384" y="3242"/>
                  </a:lnTo>
                  <a:lnTo>
                    <a:pt x="388" y="3223"/>
                  </a:lnTo>
                  <a:lnTo>
                    <a:pt x="395" y="3204"/>
                  </a:lnTo>
                  <a:lnTo>
                    <a:pt x="404" y="3185"/>
                  </a:lnTo>
                  <a:lnTo>
                    <a:pt x="412" y="3167"/>
                  </a:lnTo>
                  <a:lnTo>
                    <a:pt x="421" y="3149"/>
                  </a:lnTo>
                  <a:lnTo>
                    <a:pt x="427" y="3132"/>
                  </a:lnTo>
                  <a:lnTo>
                    <a:pt x="430" y="3123"/>
                  </a:lnTo>
                  <a:lnTo>
                    <a:pt x="432" y="3114"/>
                  </a:lnTo>
                  <a:lnTo>
                    <a:pt x="434" y="3105"/>
                  </a:lnTo>
                  <a:lnTo>
                    <a:pt x="435" y="3096"/>
                  </a:lnTo>
                  <a:lnTo>
                    <a:pt x="435" y="3070"/>
                  </a:lnTo>
                  <a:lnTo>
                    <a:pt x="434" y="3042"/>
                  </a:lnTo>
                  <a:lnTo>
                    <a:pt x="431" y="3014"/>
                  </a:lnTo>
                  <a:lnTo>
                    <a:pt x="427" y="2987"/>
                  </a:lnTo>
                  <a:lnTo>
                    <a:pt x="425" y="2960"/>
                  </a:lnTo>
                  <a:lnTo>
                    <a:pt x="421" y="2931"/>
                  </a:lnTo>
                  <a:lnTo>
                    <a:pt x="419" y="2904"/>
                  </a:lnTo>
                  <a:lnTo>
                    <a:pt x="418" y="2875"/>
                  </a:lnTo>
                  <a:lnTo>
                    <a:pt x="419" y="2846"/>
                  </a:lnTo>
                  <a:lnTo>
                    <a:pt x="423" y="2816"/>
                  </a:lnTo>
                  <a:lnTo>
                    <a:pt x="427" y="2785"/>
                  </a:lnTo>
                  <a:lnTo>
                    <a:pt x="428" y="2755"/>
                  </a:lnTo>
                  <a:lnTo>
                    <a:pt x="428" y="2720"/>
                  </a:lnTo>
                  <a:lnTo>
                    <a:pt x="425" y="2685"/>
                  </a:lnTo>
                  <a:lnTo>
                    <a:pt x="425" y="2668"/>
                  </a:lnTo>
                  <a:lnTo>
                    <a:pt x="425" y="2650"/>
                  </a:lnTo>
                  <a:lnTo>
                    <a:pt x="426" y="2633"/>
                  </a:lnTo>
                  <a:lnTo>
                    <a:pt x="428" y="2615"/>
                  </a:lnTo>
                  <a:lnTo>
                    <a:pt x="443" y="2590"/>
                  </a:lnTo>
                  <a:lnTo>
                    <a:pt x="457" y="2564"/>
                  </a:lnTo>
                  <a:lnTo>
                    <a:pt x="471" y="2535"/>
                  </a:lnTo>
                  <a:lnTo>
                    <a:pt x="485" y="2505"/>
                  </a:lnTo>
                  <a:lnTo>
                    <a:pt x="500" y="2474"/>
                  </a:lnTo>
                  <a:lnTo>
                    <a:pt x="515" y="2443"/>
                  </a:lnTo>
                  <a:lnTo>
                    <a:pt x="531" y="2412"/>
                  </a:lnTo>
                  <a:lnTo>
                    <a:pt x="549" y="2382"/>
                  </a:lnTo>
                  <a:lnTo>
                    <a:pt x="558" y="2369"/>
                  </a:lnTo>
                  <a:lnTo>
                    <a:pt x="567" y="2355"/>
                  </a:lnTo>
                  <a:lnTo>
                    <a:pt x="576" y="2342"/>
                  </a:lnTo>
                  <a:lnTo>
                    <a:pt x="586" y="2330"/>
                  </a:lnTo>
                  <a:lnTo>
                    <a:pt x="597" y="2318"/>
                  </a:lnTo>
                  <a:lnTo>
                    <a:pt x="608" y="2308"/>
                  </a:lnTo>
                  <a:lnTo>
                    <a:pt x="619" y="2299"/>
                  </a:lnTo>
                  <a:lnTo>
                    <a:pt x="632" y="2291"/>
                  </a:lnTo>
                  <a:lnTo>
                    <a:pt x="643" y="2283"/>
                  </a:lnTo>
                  <a:lnTo>
                    <a:pt x="656" y="2278"/>
                  </a:lnTo>
                  <a:lnTo>
                    <a:pt x="671" y="2273"/>
                  </a:lnTo>
                  <a:lnTo>
                    <a:pt x="684" y="2270"/>
                  </a:lnTo>
                  <a:lnTo>
                    <a:pt x="699" y="2269"/>
                  </a:lnTo>
                  <a:lnTo>
                    <a:pt x="715" y="2269"/>
                  </a:lnTo>
                  <a:lnTo>
                    <a:pt x="730" y="2270"/>
                  </a:lnTo>
                  <a:lnTo>
                    <a:pt x="747" y="2274"/>
                  </a:lnTo>
                  <a:lnTo>
                    <a:pt x="770" y="2279"/>
                  </a:lnTo>
                  <a:lnTo>
                    <a:pt x="792" y="2283"/>
                  </a:lnTo>
                  <a:lnTo>
                    <a:pt x="812" y="2286"/>
                  </a:lnTo>
                  <a:lnTo>
                    <a:pt x="829" y="2286"/>
                  </a:lnTo>
                  <a:lnTo>
                    <a:pt x="843" y="2285"/>
                  </a:lnTo>
                  <a:lnTo>
                    <a:pt x="856" y="2282"/>
                  </a:lnTo>
                  <a:lnTo>
                    <a:pt x="866" y="2277"/>
                  </a:lnTo>
                  <a:lnTo>
                    <a:pt x="874" y="2272"/>
                  </a:lnTo>
                  <a:lnTo>
                    <a:pt x="882" y="2265"/>
                  </a:lnTo>
                  <a:lnTo>
                    <a:pt x="887" y="2256"/>
                  </a:lnTo>
                  <a:lnTo>
                    <a:pt x="891" y="2247"/>
                  </a:lnTo>
                  <a:lnTo>
                    <a:pt x="893" y="2237"/>
                  </a:lnTo>
                  <a:lnTo>
                    <a:pt x="895" y="2225"/>
                  </a:lnTo>
                  <a:lnTo>
                    <a:pt x="896" y="2213"/>
                  </a:lnTo>
                  <a:lnTo>
                    <a:pt x="895" y="2200"/>
                  </a:lnTo>
                  <a:lnTo>
                    <a:pt x="893" y="2187"/>
                  </a:lnTo>
                  <a:lnTo>
                    <a:pt x="884" y="2128"/>
                  </a:lnTo>
                  <a:lnTo>
                    <a:pt x="873" y="2064"/>
                  </a:lnTo>
                  <a:lnTo>
                    <a:pt x="871" y="2049"/>
                  </a:lnTo>
                  <a:lnTo>
                    <a:pt x="870" y="2033"/>
                  </a:lnTo>
                  <a:lnTo>
                    <a:pt x="869" y="2018"/>
                  </a:lnTo>
                  <a:lnTo>
                    <a:pt x="869" y="2002"/>
                  </a:lnTo>
                  <a:lnTo>
                    <a:pt x="870" y="1988"/>
                  </a:lnTo>
                  <a:lnTo>
                    <a:pt x="871" y="1974"/>
                  </a:lnTo>
                  <a:lnTo>
                    <a:pt x="875" y="1959"/>
                  </a:lnTo>
                  <a:lnTo>
                    <a:pt x="881" y="1947"/>
                  </a:lnTo>
                  <a:lnTo>
                    <a:pt x="903" y="1912"/>
                  </a:lnTo>
                  <a:lnTo>
                    <a:pt x="925" y="1877"/>
                  </a:lnTo>
                  <a:lnTo>
                    <a:pt x="945" y="1842"/>
                  </a:lnTo>
                  <a:lnTo>
                    <a:pt x="965" y="1807"/>
                  </a:lnTo>
                  <a:lnTo>
                    <a:pt x="974" y="1788"/>
                  </a:lnTo>
                  <a:lnTo>
                    <a:pt x="982" y="1770"/>
                  </a:lnTo>
                  <a:lnTo>
                    <a:pt x="988" y="1751"/>
                  </a:lnTo>
                  <a:lnTo>
                    <a:pt x="995" y="1733"/>
                  </a:lnTo>
                  <a:lnTo>
                    <a:pt x="1000" y="1713"/>
                  </a:lnTo>
                  <a:lnTo>
                    <a:pt x="1004" y="1693"/>
                  </a:lnTo>
                  <a:lnTo>
                    <a:pt x="1006" y="1672"/>
                  </a:lnTo>
                  <a:lnTo>
                    <a:pt x="1007" y="1651"/>
                  </a:lnTo>
                  <a:lnTo>
                    <a:pt x="1009" y="1608"/>
                  </a:lnTo>
                  <a:lnTo>
                    <a:pt x="1009" y="1566"/>
                  </a:lnTo>
                  <a:lnTo>
                    <a:pt x="1010" y="1545"/>
                  </a:lnTo>
                  <a:lnTo>
                    <a:pt x="1013" y="1524"/>
                  </a:lnTo>
                  <a:lnTo>
                    <a:pt x="1015" y="1504"/>
                  </a:lnTo>
                  <a:lnTo>
                    <a:pt x="1018" y="1481"/>
                  </a:lnTo>
                  <a:lnTo>
                    <a:pt x="1023" y="1457"/>
                  </a:lnTo>
                  <a:lnTo>
                    <a:pt x="1030" y="1432"/>
                  </a:lnTo>
                  <a:lnTo>
                    <a:pt x="1036" y="1406"/>
                  </a:lnTo>
                  <a:lnTo>
                    <a:pt x="1044" y="1383"/>
                  </a:lnTo>
                  <a:lnTo>
                    <a:pt x="1050" y="1358"/>
                  </a:lnTo>
                  <a:lnTo>
                    <a:pt x="1058" y="1334"/>
                  </a:lnTo>
                  <a:lnTo>
                    <a:pt x="1064" y="1309"/>
                  </a:lnTo>
                  <a:lnTo>
                    <a:pt x="1070" y="1283"/>
                  </a:lnTo>
                  <a:lnTo>
                    <a:pt x="1124" y="1268"/>
                  </a:lnTo>
                  <a:lnTo>
                    <a:pt x="1173" y="1252"/>
                  </a:lnTo>
                  <a:lnTo>
                    <a:pt x="1184" y="1247"/>
                  </a:lnTo>
                  <a:lnTo>
                    <a:pt x="1193" y="1241"/>
                  </a:lnTo>
                  <a:lnTo>
                    <a:pt x="1202" y="1234"/>
                  </a:lnTo>
                  <a:lnTo>
                    <a:pt x="1208" y="1225"/>
                  </a:lnTo>
                  <a:lnTo>
                    <a:pt x="1215" y="1215"/>
                  </a:lnTo>
                  <a:lnTo>
                    <a:pt x="1220" y="1203"/>
                  </a:lnTo>
                  <a:lnTo>
                    <a:pt x="1224" y="1189"/>
                  </a:lnTo>
                  <a:lnTo>
                    <a:pt x="1225" y="1172"/>
                  </a:lnTo>
                  <a:lnTo>
                    <a:pt x="1226" y="1156"/>
                  </a:lnTo>
                  <a:lnTo>
                    <a:pt x="1230" y="1143"/>
                  </a:lnTo>
                  <a:lnTo>
                    <a:pt x="1234" y="1132"/>
                  </a:lnTo>
                  <a:lnTo>
                    <a:pt x="1238" y="1123"/>
                  </a:lnTo>
                  <a:lnTo>
                    <a:pt x="1245" y="1114"/>
                  </a:lnTo>
                  <a:lnTo>
                    <a:pt x="1251" y="1106"/>
                  </a:lnTo>
                  <a:lnTo>
                    <a:pt x="1259" y="1099"/>
                  </a:lnTo>
                  <a:lnTo>
                    <a:pt x="1267" y="1094"/>
                  </a:lnTo>
                  <a:lnTo>
                    <a:pt x="1283" y="1082"/>
                  </a:lnTo>
                  <a:lnTo>
                    <a:pt x="1300" y="1071"/>
                  </a:lnTo>
                  <a:lnTo>
                    <a:pt x="1309" y="1063"/>
                  </a:lnTo>
                  <a:lnTo>
                    <a:pt x="1317" y="1055"/>
                  </a:lnTo>
                  <a:lnTo>
                    <a:pt x="1326" y="1048"/>
                  </a:lnTo>
                  <a:lnTo>
                    <a:pt x="1334" y="1037"/>
                  </a:lnTo>
                  <a:lnTo>
                    <a:pt x="1352" y="1010"/>
                  </a:lnTo>
                  <a:lnTo>
                    <a:pt x="1368" y="983"/>
                  </a:lnTo>
                  <a:lnTo>
                    <a:pt x="1382" y="956"/>
                  </a:lnTo>
                  <a:lnTo>
                    <a:pt x="1394" y="930"/>
                  </a:lnTo>
                  <a:lnTo>
                    <a:pt x="1399" y="915"/>
                  </a:lnTo>
                  <a:lnTo>
                    <a:pt x="1403" y="901"/>
                  </a:lnTo>
                  <a:lnTo>
                    <a:pt x="1406" y="887"/>
                  </a:lnTo>
                  <a:lnTo>
                    <a:pt x="1410" y="873"/>
                  </a:lnTo>
                  <a:lnTo>
                    <a:pt x="1413" y="857"/>
                  </a:lnTo>
                  <a:lnTo>
                    <a:pt x="1414" y="842"/>
                  </a:lnTo>
                  <a:lnTo>
                    <a:pt x="1416" y="825"/>
                  </a:lnTo>
                  <a:lnTo>
                    <a:pt x="1416" y="808"/>
                  </a:lnTo>
                  <a:lnTo>
                    <a:pt x="1416" y="788"/>
                  </a:lnTo>
                  <a:lnTo>
                    <a:pt x="1417" y="770"/>
                  </a:lnTo>
                  <a:lnTo>
                    <a:pt x="1418" y="753"/>
                  </a:lnTo>
                  <a:lnTo>
                    <a:pt x="1419" y="738"/>
                  </a:lnTo>
                  <a:lnTo>
                    <a:pt x="1422" y="724"/>
                  </a:lnTo>
                  <a:lnTo>
                    <a:pt x="1426" y="711"/>
                  </a:lnTo>
                  <a:lnTo>
                    <a:pt x="1430" y="698"/>
                  </a:lnTo>
                  <a:lnTo>
                    <a:pt x="1435" y="686"/>
                  </a:lnTo>
                  <a:lnTo>
                    <a:pt x="1440" y="676"/>
                  </a:lnTo>
                  <a:lnTo>
                    <a:pt x="1448" y="664"/>
                  </a:lnTo>
                  <a:lnTo>
                    <a:pt x="1456" y="652"/>
                  </a:lnTo>
                  <a:lnTo>
                    <a:pt x="1465" y="641"/>
                  </a:lnTo>
                  <a:lnTo>
                    <a:pt x="1487" y="617"/>
                  </a:lnTo>
                  <a:lnTo>
                    <a:pt x="1514" y="589"/>
                  </a:lnTo>
                  <a:lnTo>
                    <a:pt x="1522" y="584"/>
                  </a:lnTo>
                  <a:lnTo>
                    <a:pt x="1530" y="577"/>
                  </a:lnTo>
                  <a:lnTo>
                    <a:pt x="1536" y="571"/>
                  </a:lnTo>
                  <a:lnTo>
                    <a:pt x="1543" y="562"/>
                  </a:lnTo>
                  <a:lnTo>
                    <a:pt x="1554" y="544"/>
                  </a:lnTo>
                  <a:lnTo>
                    <a:pt x="1566" y="524"/>
                  </a:lnTo>
                  <a:lnTo>
                    <a:pt x="1579" y="506"/>
                  </a:lnTo>
                  <a:lnTo>
                    <a:pt x="1592" y="489"/>
                  </a:lnTo>
                  <a:lnTo>
                    <a:pt x="1598" y="481"/>
                  </a:lnTo>
                  <a:lnTo>
                    <a:pt x="1606" y="475"/>
                  </a:lnTo>
                  <a:lnTo>
                    <a:pt x="1614" y="470"/>
                  </a:lnTo>
                  <a:lnTo>
                    <a:pt x="1622" y="467"/>
                  </a:lnTo>
                  <a:lnTo>
                    <a:pt x="1629" y="465"/>
                  </a:lnTo>
                  <a:lnTo>
                    <a:pt x="1636" y="465"/>
                  </a:lnTo>
                  <a:lnTo>
                    <a:pt x="1642" y="465"/>
                  </a:lnTo>
                  <a:lnTo>
                    <a:pt x="1649" y="467"/>
                  </a:lnTo>
                  <a:lnTo>
                    <a:pt x="1660" y="472"/>
                  </a:lnTo>
                  <a:lnTo>
                    <a:pt x="1672" y="481"/>
                  </a:lnTo>
                  <a:lnTo>
                    <a:pt x="1684" y="490"/>
                  </a:lnTo>
                  <a:lnTo>
                    <a:pt x="1695" y="498"/>
                  </a:lnTo>
                  <a:lnTo>
                    <a:pt x="1701" y="502"/>
                  </a:lnTo>
                  <a:lnTo>
                    <a:pt x="1707" y="505"/>
                  </a:lnTo>
                  <a:lnTo>
                    <a:pt x="1714" y="507"/>
                  </a:lnTo>
                  <a:lnTo>
                    <a:pt x="1721" y="509"/>
                  </a:lnTo>
                  <a:lnTo>
                    <a:pt x="1725" y="507"/>
                  </a:lnTo>
                  <a:lnTo>
                    <a:pt x="1730" y="506"/>
                  </a:lnTo>
                  <a:lnTo>
                    <a:pt x="1734" y="503"/>
                  </a:lnTo>
                  <a:lnTo>
                    <a:pt x="1738" y="501"/>
                  </a:lnTo>
                  <a:lnTo>
                    <a:pt x="1746" y="490"/>
                  </a:lnTo>
                  <a:lnTo>
                    <a:pt x="1752" y="478"/>
                  </a:lnTo>
                  <a:lnTo>
                    <a:pt x="1759" y="462"/>
                  </a:lnTo>
                  <a:lnTo>
                    <a:pt x="1765" y="444"/>
                  </a:lnTo>
                  <a:lnTo>
                    <a:pt x="1772" y="424"/>
                  </a:lnTo>
                  <a:lnTo>
                    <a:pt x="1777" y="405"/>
                  </a:lnTo>
                  <a:lnTo>
                    <a:pt x="1789" y="362"/>
                  </a:lnTo>
                  <a:lnTo>
                    <a:pt x="1800" y="323"/>
                  </a:lnTo>
                  <a:lnTo>
                    <a:pt x="1808" y="307"/>
                  </a:lnTo>
                  <a:lnTo>
                    <a:pt x="1815" y="291"/>
                  </a:lnTo>
                  <a:lnTo>
                    <a:pt x="1818" y="285"/>
                  </a:lnTo>
                  <a:lnTo>
                    <a:pt x="1822" y="279"/>
                  </a:lnTo>
                  <a:lnTo>
                    <a:pt x="1826" y="274"/>
                  </a:lnTo>
                  <a:lnTo>
                    <a:pt x="1831" y="270"/>
                  </a:lnTo>
                  <a:lnTo>
                    <a:pt x="1838" y="266"/>
                  </a:lnTo>
                  <a:lnTo>
                    <a:pt x="1847" y="264"/>
                  </a:lnTo>
                  <a:lnTo>
                    <a:pt x="1856" y="262"/>
                  </a:lnTo>
                  <a:lnTo>
                    <a:pt x="1868" y="261"/>
                  </a:lnTo>
                  <a:lnTo>
                    <a:pt x="1894" y="262"/>
                  </a:lnTo>
                  <a:lnTo>
                    <a:pt x="1921" y="268"/>
                  </a:lnTo>
                  <a:lnTo>
                    <a:pt x="1977" y="279"/>
                  </a:lnTo>
                  <a:lnTo>
                    <a:pt x="2019" y="290"/>
                  </a:lnTo>
                  <a:lnTo>
                    <a:pt x="2034" y="294"/>
                  </a:lnTo>
                  <a:lnTo>
                    <a:pt x="2048" y="300"/>
                  </a:lnTo>
                  <a:lnTo>
                    <a:pt x="2061" y="307"/>
                  </a:lnTo>
                  <a:lnTo>
                    <a:pt x="2074" y="314"/>
                  </a:lnTo>
                  <a:lnTo>
                    <a:pt x="2097" y="330"/>
                  </a:lnTo>
                  <a:lnTo>
                    <a:pt x="2119" y="340"/>
                  </a:lnTo>
                  <a:lnTo>
                    <a:pt x="2129" y="343"/>
                  </a:lnTo>
                  <a:lnTo>
                    <a:pt x="2138" y="343"/>
                  </a:lnTo>
                  <a:lnTo>
                    <a:pt x="2144" y="342"/>
                  </a:lnTo>
                  <a:lnTo>
                    <a:pt x="2148" y="339"/>
                  </a:lnTo>
                  <a:lnTo>
                    <a:pt x="2153" y="336"/>
                  </a:lnTo>
                  <a:lnTo>
                    <a:pt x="2157" y="332"/>
                  </a:lnTo>
                  <a:lnTo>
                    <a:pt x="2160" y="327"/>
                  </a:lnTo>
                  <a:lnTo>
                    <a:pt x="2164" y="321"/>
                  </a:lnTo>
                  <a:lnTo>
                    <a:pt x="2168" y="314"/>
                  </a:lnTo>
                  <a:lnTo>
                    <a:pt x="2172" y="305"/>
                  </a:lnTo>
                  <a:lnTo>
                    <a:pt x="2180" y="285"/>
                  </a:lnTo>
                  <a:lnTo>
                    <a:pt x="2186" y="257"/>
                  </a:lnTo>
                  <a:lnTo>
                    <a:pt x="2216" y="126"/>
                  </a:lnTo>
                  <a:lnTo>
                    <a:pt x="2217" y="119"/>
                  </a:lnTo>
                  <a:lnTo>
                    <a:pt x="2217" y="111"/>
                  </a:lnTo>
                  <a:lnTo>
                    <a:pt x="2217" y="104"/>
                  </a:lnTo>
                  <a:lnTo>
                    <a:pt x="2216" y="98"/>
                  </a:lnTo>
                  <a:lnTo>
                    <a:pt x="2211" y="85"/>
                  </a:lnTo>
                  <a:lnTo>
                    <a:pt x="2206" y="73"/>
                  </a:lnTo>
                  <a:lnTo>
                    <a:pt x="2199" y="60"/>
                  </a:lnTo>
                  <a:lnTo>
                    <a:pt x="2193" y="49"/>
                  </a:lnTo>
                  <a:lnTo>
                    <a:pt x="2192" y="41"/>
                  </a:lnTo>
                  <a:lnTo>
                    <a:pt x="2189" y="35"/>
                  </a:lnTo>
                  <a:lnTo>
                    <a:pt x="2188" y="28"/>
                  </a:lnTo>
                  <a:lnTo>
                    <a:pt x="2188" y="20"/>
                  </a:lnTo>
                  <a:lnTo>
                    <a:pt x="2214" y="0"/>
                  </a:lnTo>
                  <a:lnTo>
                    <a:pt x="2239" y="32"/>
                  </a:lnTo>
                  <a:lnTo>
                    <a:pt x="2264" y="68"/>
                  </a:lnTo>
                  <a:lnTo>
                    <a:pt x="2287" y="104"/>
                  </a:lnTo>
                  <a:lnTo>
                    <a:pt x="2311" y="139"/>
                  </a:lnTo>
                  <a:lnTo>
                    <a:pt x="2319" y="151"/>
                  </a:lnTo>
                  <a:lnTo>
                    <a:pt x="2328" y="161"/>
                  </a:lnTo>
                  <a:lnTo>
                    <a:pt x="2337" y="171"/>
                  </a:lnTo>
                  <a:lnTo>
                    <a:pt x="2346" y="180"/>
                  </a:lnTo>
                  <a:lnTo>
                    <a:pt x="2366" y="194"/>
                  </a:lnTo>
                  <a:lnTo>
                    <a:pt x="2387" y="207"/>
                  </a:lnTo>
                  <a:lnTo>
                    <a:pt x="2434" y="231"/>
                  </a:lnTo>
                  <a:lnTo>
                    <a:pt x="2479" y="257"/>
                  </a:lnTo>
                  <a:lnTo>
                    <a:pt x="2487" y="274"/>
                  </a:lnTo>
                  <a:lnTo>
                    <a:pt x="2496" y="291"/>
                  </a:lnTo>
                  <a:lnTo>
                    <a:pt x="2506" y="308"/>
                  </a:lnTo>
                  <a:lnTo>
                    <a:pt x="2518" y="325"/>
                  </a:lnTo>
                  <a:lnTo>
                    <a:pt x="2540" y="358"/>
                  </a:lnTo>
                  <a:lnTo>
                    <a:pt x="2562" y="388"/>
                  </a:lnTo>
                  <a:lnTo>
                    <a:pt x="2574" y="402"/>
                  </a:lnTo>
                  <a:lnTo>
                    <a:pt x="2585" y="415"/>
                  </a:lnTo>
                  <a:lnTo>
                    <a:pt x="2593" y="421"/>
                  </a:lnTo>
                  <a:lnTo>
                    <a:pt x="2601" y="426"/>
                  </a:lnTo>
                  <a:lnTo>
                    <a:pt x="2609" y="428"/>
                  </a:lnTo>
                  <a:lnTo>
                    <a:pt x="2618" y="430"/>
                  </a:lnTo>
                  <a:lnTo>
                    <a:pt x="2633" y="427"/>
                  </a:lnTo>
                  <a:lnTo>
                    <a:pt x="2653" y="423"/>
                  </a:lnTo>
                  <a:lnTo>
                    <a:pt x="2663" y="422"/>
                  </a:lnTo>
                  <a:lnTo>
                    <a:pt x="2672" y="421"/>
                  </a:lnTo>
                  <a:lnTo>
                    <a:pt x="2680" y="421"/>
                  </a:lnTo>
                  <a:lnTo>
                    <a:pt x="2686" y="422"/>
                  </a:lnTo>
                  <a:lnTo>
                    <a:pt x="2692" y="440"/>
                  </a:lnTo>
                  <a:lnTo>
                    <a:pt x="2697" y="459"/>
                  </a:lnTo>
                  <a:lnTo>
                    <a:pt x="2703" y="478"/>
                  </a:lnTo>
                  <a:lnTo>
                    <a:pt x="2710" y="497"/>
                  </a:lnTo>
                  <a:lnTo>
                    <a:pt x="2716" y="516"/>
                  </a:lnTo>
                  <a:lnTo>
                    <a:pt x="2721" y="535"/>
                  </a:lnTo>
                  <a:lnTo>
                    <a:pt x="2725" y="554"/>
                  </a:lnTo>
                  <a:lnTo>
                    <a:pt x="2728" y="573"/>
                  </a:lnTo>
                  <a:lnTo>
                    <a:pt x="2723" y="610"/>
                  </a:lnTo>
                  <a:lnTo>
                    <a:pt x="2718" y="649"/>
                  </a:lnTo>
                  <a:lnTo>
                    <a:pt x="2718" y="656"/>
                  </a:lnTo>
                  <a:lnTo>
                    <a:pt x="2718" y="665"/>
                  </a:lnTo>
                  <a:lnTo>
                    <a:pt x="2720" y="672"/>
                  </a:lnTo>
                  <a:lnTo>
                    <a:pt x="2723" y="680"/>
                  </a:lnTo>
                  <a:lnTo>
                    <a:pt x="2728" y="685"/>
                  </a:lnTo>
                  <a:lnTo>
                    <a:pt x="2734" y="690"/>
                  </a:lnTo>
                  <a:lnTo>
                    <a:pt x="2742" y="694"/>
                  </a:lnTo>
                  <a:lnTo>
                    <a:pt x="2753" y="696"/>
                  </a:lnTo>
                  <a:lnTo>
                    <a:pt x="2758" y="706"/>
                  </a:lnTo>
                  <a:lnTo>
                    <a:pt x="2760" y="715"/>
                  </a:lnTo>
                  <a:lnTo>
                    <a:pt x="2760" y="724"/>
                  </a:lnTo>
                  <a:lnTo>
                    <a:pt x="2759" y="734"/>
                  </a:lnTo>
                  <a:lnTo>
                    <a:pt x="2754" y="753"/>
                  </a:lnTo>
                  <a:lnTo>
                    <a:pt x="2746" y="773"/>
                  </a:lnTo>
                  <a:lnTo>
                    <a:pt x="2737" y="800"/>
                  </a:lnTo>
                  <a:lnTo>
                    <a:pt x="2732" y="817"/>
                  </a:lnTo>
                  <a:lnTo>
                    <a:pt x="2732" y="825"/>
                  </a:lnTo>
                  <a:lnTo>
                    <a:pt x="2732" y="835"/>
                  </a:lnTo>
                  <a:lnTo>
                    <a:pt x="2732" y="847"/>
                  </a:lnTo>
                  <a:lnTo>
                    <a:pt x="2733" y="862"/>
                  </a:lnTo>
                  <a:lnTo>
                    <a:pt x="2742" y="877"/>
                  </a:lnTo>
                  <a:lnTo>
                    <a:pt x="2753" y="888"/>
                  </a:lnTo>
                  <a:lnTo>
                    <a:pt x="2764" y="899"/>
                  </a:lnTo>
                  <a:lnTo>
                    <a:pt x="2775" y="909"/>
                  </a:lnTo>
                  <a:lnTo>
                    <a:pt x="2785" y="918"/>
                  </a:lnTo>
                  <a:lnTo>
                    <a:pt x="2795" y="928"/>
                  </a:lnTo>
                  <a:lnTo>
                    <a:pt x="2800" y="935"/>
                  </a:lnTo>
                  <a:lnTo>
                    <a:pt x="2804" y="941"/>
                  </a:lnTo>
                  <a:lnTo>
                    <a:pt x="2808" y="949"/>
                  </a:lnTo>
                  <a:lnTo>
                    <a:pt x="2812" y="957"/>
                  </a:lnTo>
                  <a:lnTo>
                    <a:pt x="2816" y="968"/>
                  </a:lnTo>
                  <a:lnTo>
                    <a:pt x="2817" y="981"/>
                  </a:lnTo>
                  <a:lnTo>
                    <a:pt x="2819" y="993"/>
                  </a:lnTo>
                  <a:lnTo>
                    <a:pt x="2819" y="1005"/>
                  </a:lnTo>
                  <a:lnTo>
                    <a:pt x="2815" y="1029"/>
                  </a:lnTo>
                  <a:lnTo>
                    <a:pt x="2810" y="1054"/>
                  </a:lnTo>
                  <a:lnTo>
                    <a:pt x="2803" y="1079"/>
                  </a:lnTo>
                  <a:lnTo>
                    <a:pt x="2797" y="1103"/>
                  </a:lnTo>
                  <a:lnTo>
                    <a:pt x="2794" y="1116"/>
                  </a:lnTo>
                  <a:lnTo>
                    <a:pt x="2791" y="1128"/>
                  </a:lnTo>
                  <a:lnTo>
                    <a:pt x="2790" y="1139"/>
                  </a:lnTo>
                  <a:lnTo>
                    <a:pt x="2789" y="1152"/>
                  </a:lnTo>
                  <a:lnTo>
                    <a:pt x="2790" y="1168"/>
                  </a:lnTo>
                  <a:lnTo>
                    <a:pt x="2793" y="1185"/>
                  </a:lnTo>
                  <a:lnTo>
                    <a:pt x="2797" y="1200"/>
                  </a:lnTo>
                  <a:lnTo>
                    <a:pt x="2800" y="1215"/>
                  </a:lnTo>
                  <a:lnTo>
                    <a:pt x="2812" y="1244"/>
                  </a:lnTo>
                  <a:lnTo>
                    <a:pt x="2825" y="1273"/>
                  </a:lnTo>
                  <a:lnTo>
                    <a:pt x="2839" y="1301"/>
                  </a:lnTo>
                  <a:lnTo>
                    <a:pt x="2851" y="1330"/>
                  </a:lnTo>
                  <a:lnTo>
                    <a:pt x="2856" y="1344"/>
                  </a:lnTo>
                  <a:lnTo>
                    <a:pt x="2860" y="1358"/>
                  </a:lnTo>
                  <a:lnTo>
                    <a:pt x="2863" y="1373"/>
                  </a:lnTo>
                  <a:lnTo>
                    <a:pt x="2865" y="1387"/>
                  </a:lnTo>
                  <a:lnTo>
                    <a:pt x="2863" y="1432"/>
                  </a:lnTo>
                  <a:lnTo>
                    <a:pt x="2856" y="1432"/>
                  </a:lnTo>
                  <a:lnTo>
                    <a:pt x="2846" y="1435"/>
                  </a:lnTo>
                  <a:lnTo>
                    <a:pt x="2835" y="1437"/>
                  </a:lnTo>
                  <a:lnTo>
                    <a:pt x="2822" y="1443"/>
                  </a:lnTo>
                  <a:lnTo>
                    <a:pt x="2800" y="1450"/>
                  </a:lnTo>
                  <a:lnTo>
                    <a:pt x="2784" y="1456"/>
                  </a:lnTo>
                  <a:lnTo>
                    <a:pt x="2755" y="1454"/>
                  </a:lnTo>
                  <a:lnTo>
                    <a:pt x="2728" y="1450"/>
                  </a:lnTo>
                  <a:lnTo>
                    <a:pt x="2714" y="1449"/>
                  </a:lnTo>
                  <a:lnTo>
                    <a:pt x="2699" y="1450"/>
                  </a:lnTo>
                  <a:lnTo>
                    <a:pt x="2693" y="1452"/>
                  </a:lnTo>
                  <a:lnTo>
                    <a:pt x="2686" y="1454"/>
                  </a:lnTo>
                  <a:lnTo>
                    <a:pt x="2679" y="1457"/>
                  </a:lnTo>
                  <a:lnTo>
                    <a:pt x="2672" y="1461"/>
                  </a:lnTo>
                  <a:lnTo>
                    <a:pt x="2662" y="1465"/>
                  </a:lnTo>
                  <a:lnTo>
                    <a:pt x="2654" y="1467"/>
                  </a:lnTo>
                  <a:lnTo>
                    <a:pt x="2646" y="1467"/>
                  </a:lnTo>
                  <a:lnTo>
                    <a:pt x="2641" y="1466"/>
                  </a:lnTo>
                  <a:lnTo>
                    <a:pt x="2636" y="1463"/>
                  </a:lnTo>
                  <a:lnTo>
                    <a:pt x="2631" y="1459"/>
                  </a:lnTo>
                  <a:lnTo>
                    <a:pt x="2627" y="1454"/>
                  </a:lnTo>
                  <a:lnTo>
                    <a:pt x="2623" y="1449"/>
                  </a:lnTo>
                  <a:lnTo>
                    <a:pt x="2616" y="1437"/>
                  </a:lnTo>
                  <a:lnTo>
                    <a:pt x="2610" y="1428"/>
                  </a:lnTo>
                  <a:lnTo>
                    <a:pt x="2606" y="1424"/>
                  </a:lnTo>
                  <a:lnTo>
                    <a:pt x="2602" y="1423"/>
                  </a:lnTo>
                  <a:lnTo>
                    <a:pt x="2597" y="1422"/>
                  </a:lnTo>
                  <a:lnTo>
                    <a:pt x="2592" y="1423"/>
                  </a:lnTo>
                  <a:lnTo>
                    <a:pt x="2589" y="1424"/>
                  </a:lnTo>
                  <a:lnTo>
                    <a:pt x="2587" y="1427"/>
                  </a:lnTo>
                  <a:lnTo>
                    <a:pt x="2585" y="1430"/>
                  </a:lnTo>
                  <a:lnTo>
                    <a:pt x="2584" y="1432"/>
                  </a:lnTo>
                  <a:lnTo>
                    <a:pt x="2582" y="1440"/>
                  </a:lnTo>
                  <a:lnTo>
                    <a:pt x="2580" y="1448"/>
                  </a:lnTo>
                  <a:lnTo>
                    <a:pt x="2580" y="1456"/>
                  </a:lnTo>
                  <a:lnTo>
                    <a:pt x="2578" y="1462"/>
                  </a:lnTo>
                  <a:lnTo>
                    <a:pt x="2576" y="1465"/>
                  </a:lnTo>
                  <a:lnTo>
                    <a:pt x="2574" y="1467"/>
                  </a:lnTo>
                  <a:lnTo>
                    <a:pt x="2571" y="1469"/>
                  </a:lnTo>
                  <a:lnTo>
                    <a:pt x="2569" y="1469"/>
                  </a:lnTo>
                  <a:lnTo>
                    <a:pt x="2562" y="1467"/>
                  </a:lnTo>
                  <a:lnTo>
                    <a:pt x="2556" y="1463"/>
                  </a:lnTo>
                  <a:lnTo>
                    <a:pt x="2548" y="1457"/>
                  </a:lnTo>
                  <a:lnTo>
                    <a:pt x="2541" y="1450"/>
                  </a:lnTo>
                  <a:lnTo>
                    <a:pt x="2528" y="1434"/>
                  </a:lnTo>
                  <a:lnTo>
                    <a:pt x="2521" y="1421"/>
                  </a:lnTo>
                  <a:lnTo>
                    <a:pt x="2519" y="1423"/>
                  </a:lnTo>
                  <a:lnTo>
                    <a:pt x="2515" y="1430"/>
                  </a:lnTo>
                  <a:lnTo>
                    <a:pt x="2512" y="1439"/>
                  </a:lnTo>
                  <a:lnTo>
                    <a:pt x="2506" y="1449"/>
                  </a:lnTo>
                  <a:lnTo>
                    <a:pt x="2500" y="1469"/>
                  </a:lnTo>
                  <a:lnTo>
                    <a:pt x="2496" y="1476"/>
                  </a:lnTo>
                  <a:lnTo>
                    <a:pt x="2513" y="1488"/>
                  </a:lnTo>
                  <a:lnTo>
                    <a:pt x="2539" y="1502"/>
                  </a:lnTo>
                  <a:lnTo>
                    <a:pt x="2544" y="1506"/>
                  </a:lnTo>
                  <a:lnTo>
                    <a:pt x="2549" y="1510"/>
                  </a:lnTo>
                  <a:lnTo>
                    <a:pt x="2552" y="1513"/>
                  </a:lnTo>
                  <a:lnTo>
                    <a:pt x="2554" y="1516"/>
                  </a:lnTo>
                  <a:lnTo>
                    <a:pt x="2553" y="1520"/>
                  </a:lnTo>
                  <a:lnTo>
                    <a:pt x="2550" y="1524"/>
                  </a:lnTo>
                  <a:lnTo>
                    <a:pt x="2545" y="1528"/>
                  </a:lnTo>
                  <a:lnTo>
                    <a:pt x="2536" y="1531"/>
                  </a:lnTo>
                  <a:lnTo>
                    <a:pt x="2525" y="1533"/>
                  </a:lnTo>
                  <a:lnTo>
                    <a:pt x="2514" y="1533"/>
                  </a:lnTo>
                  <a:lnTo>
                    <a:pt x="2504" y="1531"/>
                  </a:lnTo>
                  <a:lnTo>
                    <a:pt x="2492" y="1527"/>
                  </a:lnTo>
                  <a:lnTo>
                    <a:pt x="2482" y="1522"/>
                  </a:lnTo>
                  <a:lnTo>
                    <a:pt x="2471" y="1515"/>
                  </a:lnTo>
                  <a:lnTo>
                    <a:pt x="2461" y="1509"/>
                  </a:lnTo>
                  <a:lnTo>
                    <a:pt x="2451" y="1501"/>
                  </a:lnTo>
                  <a:lnTo>
                    <a:pt x="2431" y="1485"/>
                  </a:lnTo>
                  <a:lnTo>
                    <a:pt x="2412" y="1471"/>
                  </a:lnTo>
                  <a:lnTo>
                    <a:pt x="2403" y="1466"/>
                  </a:lnTo>
                  <a:lnTo>
                    <a:pt x="2392" y="1462"/>
                  </a:lnTo>
                  <a:lnTo>
                    <a:pt x="2383" y="1459"/>
                  </a:lnTo>
                  <a:lnTo>
                    <a:pt x="2374" y="1458"/>
                  </a:lnTo>
                  <a:lnTo>
                    <a:pt x="2376" y="1467"/>
                  </a:lnTo>
                  <a:lnTo>
                    <a:pt x="2379" y="1476"/>
                  </a:lnTo>
                  <a:lnTo>
                    <a:pt x="2385" y="1484"/>
                  </a:lnTo>
                  <a:lnTo>
                    <a:pt x="2391" y="1491"/>
                  </a:lnTo>
                  <a:lnTo>
                    <a:pt x="2408" y="1502"/>
                  </a:lnTo>
                  <a:lnTo>
                    <a:pt x="2427" y="1514"/>
                  </a:lnTo>
                  <a:lnTo>
                    <a:pt x="2436" y="1519"/>
                  </a:lnTo>
                  <a:lnTo>
                    <a:pt x="2445" y="1526"/>
                  </a:lnTo>
                  <a:lnTo>
                    <a:pt x="2455" y="1532"/>
                  </a:lnTo>
                  <a:lnTo>
                    <a:pt x="2461" y="1540"/>
                  </a:lnTo>
                  <a:lnTo>
                    <a:pt x="2466" y="1548"/>
                  </a:lnTo>
                  <a:lnTo>
                    <a:pt x="2470" y="1557"/>
                  </a:lnTo>
                  <a:lnTo>
                    <a:pt x="2473" y="1568"/>
                  </a:lnTo>
                  <a:lnTo>
                    <a:pt x="2471" y="1580"/>
                  </a:lnTo>
                  <a:lnTo>
                    <a:pt x="2469" y="1585"/>
                  </a:lnTo>
                  <a:lnTo>
                    <a:pt x="2469" y="1590"/>
                  </a:lnTo>
                  <a:lnTo>
                    <a:pt x="2469" y="1595"/>
                  </a:lnTo>
                  <a:lnTo>
                    <a:pt x="2469" y="1599"/>
                  </a:lnTo>
                  <a:lnTo>
                    <a:pt x="2473" y="1610"/>
                  </a:lnTo>
                  <a:lnTo>
                    <a:pt x="2477" y="1619"/>
                  </a:lnTo>
                  <a:lnTo>
                    <a:pt x="2480" y="1627"/>
                  </a:lnTo>
                  <a:lnTo>
                    <a:pt x="2482" y="1636"/>
                  </a:lnTo>
                  <a:lnTo>
                    <a:pt x="2480" y="1640"/>
                  </a:lnTo>
                  <a:lnTo>
                    <a:pt x="2479" y="1643"/>
                  </a:lnTo>
                  <a:lnTo>
                    <a:pt x="2477" y="1646"/>
                  </a:lnTo>
                  <a:lnTo>
                    <a:pt x="2471" y="1650"/>
                  </a:lnTo>
                  <a:lnTo>
                    <a:pt x="2462" y="1655"/>
                  </a:lnTo>
                  <a:lnTo>
                    <a:pt x="2452" y="1659"/>
                  </a:lnTo>
                  <a:lnTo>
                    <a:pt x="2440" y="1663"/>
                  </a:lnTo>
                  <a:lnTo>
                    <a:pt x="2429" y="1665"/>
                  </a:lnTo>
                  <a:lnTo>
                    <a:pt x="2404" y="1672"/>
                  </a:lnTo>
                  <a:lnTo>
                    <a:pt x="2382" y="1678"/>
                  </a:lnTo>
                  <a:lnTo>
                    <a:pt x="2370" y="1684"/>
                  </a:lnTo>
                  <a:lnTo>
                    <a:pt x="2364" y="1689"/>
                  </a:lnTo>
                  <a:lnTo>
                    <a:pt x="2361" y="1693"/>
                  </a:lnTo>
                  <a:lnTo>
                    <a:pt x="2359" y="1695"/>
                  </a:lnTo>
                  <a:lnTo>
                    <a:pt x="2359" y="1699"/>
                  </a:lnTo>
                  <a:lnTo>
                    <a:pt x="2359" y="1703"/>
                  </a:lnTo>
                  <a:lnTo>
                    <a:pt x="2360" y="1709"/>
                  </a:lnTo>
                  <a:lnTo>
                    <a:pt x="2364" y="1717"/>
                  </a:lnTo>
                  <a:lnTo>
                    <a:pt x="2369" y="1725"/>
                  </a:lnTo>
                  <a:lnTo>
                    <a:pt x="2376" y="1734"/>
                  </a:lnTo>
                  <a:lnTo>
                    <a:pt x="2390" y="1751"/>
                  </a:lnTo>
                  <a:lnTo>
                    <a:pt x="2403" y="1769"/>
                  </a:lnTo>
                  <a:lnTo>
                    <a:pt x="2408" y="1778"/>
                  </a:lnTo>
                  <a:lnTo>
                    <a:pt x="2411" y="1786"/>
                  </a:lnTo>
                  <a:lnTo>
                    <a:pt x="2412" y="1790"/>
                  </a:lnTo>
                  <a:lnTo>
                    <a:pt x="2412" y="1795"/>
                  </a:lnTo>
                  <a:lnTo>
                    <a:pt x="2412" y="1799"/>
                  </a:lnTo>
                  <a:lnTo>
                    <a:pt x="2411" y="1803"/>
                  </a:lnTo>
                  <a:lnTo>
                    <a:pt x="2404" y="1814"/>
                  </a:lnTo>
                  <a:lnTo>
                    <a:pt x="2398" y="1826"/>
                  </a:lnTo>
                  <a:lnTo>
                    <a:pt x="2388" y="1838"/>
                  </a:lnTo>
                  <a:lnTo>
                    <a:pt x="2378" y="1848"/>
                  </a:lnTo>
                  <a:lnTo>
                    <a:pt x="2368" y="1860"/>
                  </a:lnTo>
                  <a:lnTo>
                    <a:pt x="2357" y="1871"/>
                  </a:lnTo>
                  <a:lnTo>
                    <a:pt x="2348" y="1883"/>
                  </a:lnTo>
                  <a:lnTo>
                    <a:pt x="2341" y="1895"/>
                  </a:lnTo>
                  <a:lnTo>
                    <a:pt x="2333" y="1909"/>
                  </a:lnTo>
                  <a:lnTo>
                    <a:pt x="2328" y="1921"/>
                  </a:lnTo>
                  <a:lnTo>
                    <a:pt x="2325" y="1930"/>
                  </a:lnTo>
                  <a:lnTo>
                    <a:pt x="2322" y="1937"/>
                  </a:lnTo>
                  <a:lnTo>
                    <a:pt x="2322" y="1944"/>
                  </a:lnTo>
                  <a:lnTo>
                    <a:pt x="2324" y="1949"/>
                  </a:lnTo>
                  <a:lnTo>
                    <a:pt x="2326" y="1953"/>
                  </a:lnTo>
                  <a:lnTo>
                    <a:pt x="2329" y="1956"/>
                  </a:lnTo>
                  <a:lnTo>
                    <a:pt x="2337" y="1962"/>
                  </a:lnTo>
                  <a:lnTo>
                    <a:pt x="2346" y="1970"/>
                  </a:lnTo>
                  <a:lnTo>
                    <a:pt x="2350" y="1975"/>
                  </a:lnTo>
                  <a:lnTo>
                    <a:pt x="2354" y="1982"/>
                  </a:lnTo>
                  <a:lnTo>
                    <a:pt x="2357" y="1989"/>
                  </a:lnTo>
                  <a:lnTo>
                    <a:pt x="2360" y="2000"/>
                  </a:lnTo>
                  <a:lnTo>
                    <a:pt x="2361" y="2007"/>
                  </a:lnTo>
                  <a:lnTo>
                    <a:pt x="2360" y="2013"/>
                  </a:lnTo>
                  <a:lnTo>
                    <a:pt x="2359" y="2016"/>
                  </a:lnTo>
                  <a:lnTo>
                    <a:pt x="2355" y="2020"/>
                  </a:lnTo>
                  <a:lnTo>
                    <a:pt x="2351" y="2022"/>
                  </a:lnTo>
                  <a:lnTo>
                    <a:pt x="2346" y="2023"/>
                  </a:lnTo>
                  <a:lnTo>
                    <a:pt x="2341" y="2023"/>
                  </a:lnTo>
                  <a:lnTo>
                    <a:pt x="2335" y="2023"/>
                  </a:lnTo>
                  <a:lnTo>
                    <a:pt x="2309" y="2019"/>
                  </a:lnTo>
                  <a:lnTo>
                    <a:pt x="2290" y="2018"/>
                  </a:lnTo>
                  <a:lnTo>
                    <a:pt x="2290" y="2020"/>
                  </a:lnTo>
                  <a:lnTo>
                    <a:pt x="2295" y="2023"/>
                  </a:lnTo>
                  <a:lnTo>
                    <a:pt x="2304" y="2028"/>
                  </a:lnTo>
                  <a:lnTo>
                    <a:pt x="2315" y="2037"/>
                  </a:lnTo>
                  <a:lnTo>
                    <a:pt x="2325" y="2046"/>
                  </a:lnTo>
                  <a:lnTo>
                    <a:pt x="2347" y="2066"/>
                  </a:lnTo>
                  <a:lnTo>
                    <a:pt x="2361" y="2079"/>
                  </a:lnTo>
                  <a:lnTo>
                    <a:pt x="2385" y="2099"/>
                  </a:lnTo>
                  <a:lnTo>
                    <a:pt x="2407" y="2123"/>
                  </a:lnTo>
                  <a:lnTo>
                    <a:pt x="2412" y="2129"/>
                  </a:lnTo>
                  <a:lnTo>
                    <a:pt x="2416" y="2136"/>
                  </a:lnTo>
                  <a:lnTo>
                    <a:pt x="2418" y="2142"/>
                  </a:lnTo>
                  <a:lnTo>
                    <a:pt x="2420" y="2149"/>
                  </a:lnTo>
                  <a:lnTo>
                    <a:pt x="2420" y="2155"/>
                  </a:lnTo>
                  <a:lnTo>
                    <a:pt x="2420" y="2163"/>
                  </a:lnTo>
                  <a:lnTo>
                    <a:pt x="2417" y="2169"/>
                  </a:lnTo>
                  <a:lnTo>
                    <a:pt x="2413" y="2176"/>
                  </a:lnTo>
                  <a:lnTo>
                    <a:pt x="2399" y="2195"/>
                  </a:lnTo>
                  <a:lnTo>
                    <a:pt x="2382" y="2212"/>
                  </a:lnTo>
                  <a:lnTo>
                    <a:pt x="2364" y="2230"/>
                  </a:lnTo>
                  <a:lnTo>
                    <a:pt x="2346" y="2247"/>
                  </a:lnTo>
                  <a:lnTo>
                    <a:pt x="2329" y="2264"/>
                  </a:lnTo>
                  <a:lnTo>
                    <a:pt x="2313" y="2281"/>
                  </a:lnTo>
                  <a:lnTo>
                    <a:pt x="2307" y="2290"/>
                  </a:lnTo>
                  <a:lnTo>
                    <a:pt x="2300" y="2299"/>
                  </a:lnTo>
                  <a:lnTo>
                    <a:pt x="2297" y="2308"/>
                  </a:lnTo>
                  <a:lnTo>
                    <a:pt x="2293" y="2318"/>
                  </a:lnTo>
                  <a:lnTo>
                    <a:pt x="2286" y="2353"/>
                  </a:lnTo>
                  <a:lnTo>
                    <a:pt x="2280" y="2393"/>
                  </a:lnTo>
                  <a:lnTo>
                    <a:pt x="2278" y="2404"/>
                  </a:lnTo>
                  <a:lnTo>
                    <a:pt x="2274" y="2413"/>
                  </a:lnTo>
                  <a:lnTo>
                    <a:pt x="2272" y="2422"/>
                  </a:lnTo>
                  <a:lnTo>
                    <a:pt x="2267" y="2430"/>
                  </a:lnTo>
                  <a:lnTo>
                    <a:pt x="2262" y="2437"/>
                  </a:lnTo>
                  <a:lnTo>
                    <a:pt x="2256" y="2445"/>
                  </a:lnTo>
                  <a:lnTo>
                    <a:pt x="2249" y="2450"/>
                  </a:lnTo>
                  <a:lnTo>
                    <a:pt x="2239" y="2456"/>
                  </a:lnTo>
                  <a:lnTo>
                    <a:pt x="2233" y="2458"/>
                  </a:lnTo>
                  <a:lnTo>
                    <a:pt x="2228" y="2460"/>
                  </a:lnTo>
                  <a:lnTo>
                    <a:pt x="2224" y="2460"/>
                  </a:lnTo>
                  <a:lnTo>
                    <a:pt x="2219" y="2458"/>
                  </a:lnTo>
                  <a:lnTo>
                    <a:pt x="2212" y="2456"/>
                  </a:lnTo>
                  <a:lnTo>
                    <a:pt x="2206" y="2452"/>
                  </a:lnTo>
                  <a:lnTo>
                    <a:pt x="2203" y="2452"/>
                  </a:lnTo>
                  <a:lnTo>
                    <a:pt x="2201" y="2450"/>
                  </a:lnTo>
                  <a:lnTo>
                    <a:pt x="2197" y="2452"/>
                  </a:lnTo>
                  <a:lnTo>
                    <a:pt x="2194" y="2454"/>
                  </a:lnTo>
                  <a:lnTo>
                    <a:pt x="2190" y="2457"/>
                  </a:lnTo>
                  <a:lnTo>
                    <a:pt x="2185" y="2462"/>
                  </a:lnTo>
                  <a:lnTo>
                    <a:pt x="2181" y="2470"/>
                  </a:lnTo>
                  <a:lnTo>
                    <a:pt x="2175" y="2480"/>
                  </a:lnTo>
                  <a:lnTo>
                    <a:pt x="2164" y="2498"/>
                  </a:lnTo>
                  <a:lnTo>
                    <a:pt x="2154" y="2513"/>
                  </a:lnTo>
                  <a:lnTo>
                    <a:pt x="2145" y="2523"/>
                  </a:lnTo>
                  <a:lnTo>
                    <a:pt x="2135" y="2532"/>
                  </a:lnTo>
                  <a:lnTo>
                    <a:pt x="2113" y="2545"/>
                  </a:lnTo>
                  <a:lnTo>
                    <a:pt x="2080" y="2564"/>
                  </a:lnTo>
                  <a:lnTo>
                    <a:pt x="2072" y="2571"/>
                  </a:lnTo>
                  <a:lnTo>
                    <a:pt x="2067" y="2577"/>
                  </a:lnTo>
                  <a:lnTo>
                    <a:pt x="2062" y="2584"/>
                  </a:lnTo>
                  <a:lnTo>
                    <a:pt x="2059" y="2592"/>
                  </a:lnTo>
                  <a:lnTo>
                    <a:pt x="2057" y="2599"/>
                  </a:lnTo>
                  <a:lnTo>
                    <a:pt x="2053" y="2606"/>
                  </a:lnTo>
                  <a:lnTo>
                    <a:pt x="2049" y="2612"/>
                  </a:lnTo>
                  <a:lnTo>
                    <a:pt x="2043" y="2619"/>
                  </a:lnTo>
                  <a:lnTo>
                    <a:pt x="2036" y="2623"/>
                  </a:lnTo>
                  <a:lnTo>
                    <a:pt x="2031" y="2624"/>
                  </a:lnTo>
                  <a:lnTo>
                    <a:pt x="2026" y="2624"/>
                  </a:lnTo>
                  <a:lnTo>
                    <a:pt x="2021" y="2623"/>
                  </a:lnTo>
                  <a:lnTo>
                    <a:pt x="2017" y="2620"/>
                  </a:lnTo>
                  <a:lnTo>
                    <a:pt x="2013" y="2616"/>
                  </a:lnTo>
                  <a:lnTo>
                    <a:pt x="2009" y="2611"/>
                  </a:lnTo>
                  <a:lnTo>
                    <a:pt x="2005" y="2606"/>
                  </a:lnTo>
                  <a:lnTo>
                    <a:pt x="1999" y="2596"/>
                  </a:lnTo>
                  <a:lnTo>
                    <a:pt x="1992" y="2586"/>
                  </a:lnTo>
                  <a:lnTo>
                    <a:pt x="1989" y="2583"/>
                  </a:lnTo>
                  <a:lnTo>
                    <a:pt x="1986" y="2580"/>
                  </a:lnTo>
                  <a:lnTo>
                    <a:pt x="1983" y="2579"/>
                  </a:lnTo>
                  <a:lnTo>
                    <a:pt x="1979" y="2579"/>
                  </a:lnTo>
                  <a:lnTo>
                    <a:pt x="1975" y="2596"/>
                  </a:lnTo>
                  <a:lnTo>
                    <a:pt x="1970" y="2618"/>
                  </a:lnTo>
                  <a:lnTo>
                    <a:pt x="1962" y="2641"/>
                  </a:lnTo>
                  <a:lnTo>
                    <a:pt x="1954" y="2665"/>
                  </a:lnTo>
                  <a:lnTo>
                    <a:pt x="1951" y="2677"/>
                  </a:lnTo>
                  <a:lnTo>
                    <a:pt x="1945" y="2689"/>
                  </a:lnTo>
                  <a:lnTo>
                    <a:pt x="1939" y="2699"/>
                  </a:lnTo>
                  <a:lnTo>
                    <a:pt x="1932" y="2708"/>
                  </a:lnTo>
                  <a:lnTo>
                    <a:pt x="1926" y="2717"/>
                  </a:lnTo>
                  <a:lnTo>
                    <a:pt x="1920" y="2724"/>
                  </a:lnTo>
                  <a:lnTo>
                    <a:pt x="1912" y="2730"/>
                  </a:lnTo>
                  <a:lnTo>
                    <a:pt x="1903" y="2733"/>
                  </a:lnTo>
                  <a:lnTo>
                    <a:pt x="1890" y="2746"/>
                  </a:lnTo>
                  <a:lnTo>
                    <a:pt x="1874" y="2763"/>
                  </a:lnTo>
                  <a:lnTo>
                    <a:pt x="1866" y="2770"/>
                  </a:lnTo>
                  <a:lnTo>
                    <a:pt x="1859" y="2778"/>
                  </a:lnTo>
                  <a:lnTo>
                    <a:pt x="1852" y="2783"/>
                  </a:lnTo>
                  <a:lnTo>
                    <a:pt x="1846" y="2786"/>
                  </a:lnTo>
                  <a:lnTo>
                    <a:pt x="1838" y="2787"/>
                  </a:lnTo>
                  <a:lnTo>
                    <a:pt x="1830" y="2785"/>
                  </a:lnTo>
                  <a:lnTo>
                    <a:pt x="1822" y="2781"/>
                  </a:lnTo>
                  <a:lnTo>
                    <a:pt x="1813" y="2777"/>
                  </a:lnTo>
                  <a:lnTo>
                    <a:pt x="1806" y="2773"/>
                  </a:lnTo>
                  <a:lnTo>
                    <a:pt x="1799" y="2772"/>
                  </a:lnTo>
                  <a:lnTo>
                    <a:pt x="1796" y="2772"/>
                  </a:lnTo>
                  <a:lnTo>
                    <a:pt x="1793" y="2773"/>
                  </a:lnTo>
                  <a:lnTo>
                    <a:pt x="1791" y="2776"/>
                  </a:lnTo>
                  <a:lnTo>
                    <a:pt x="1789" y="2778"/>
                  </a:lnTo>
                  <a:lnTo>
                    <a:pt x="1785" y="2789"/>
                  </a:lnTo>
                  <a:lnTo>
                    <a:pt x="1782" y="2799"/>
                  </a:lnTo>
                  <a:lnTo>
                    <a:pt x="1782" y="2808"/>
                  </a:lnTo>
                  <a:lnTo>
                    <a:pt x="1783" y="2816"/>
                  </a:lnTo>
                  <a:lnTo>
                    <a:pt x="1790" y="2830"/>
                  </a:lnTo>
                  <a:lnTo>
                    <a:pt x="1796" y="2843"/>
                  </a:lnTo>
                  <a:lnTo>
                    <a:pt x="1800" y="2848"/>
                  </a:lnTo>
                  <a:lnTo>
                    <a:pt x="1803" y="2853"/>
                  </a:lnTo>
                  <a:lnTo>
                    <a:pt x="1804" y="2859"/>
                  </a:lnTo>
                  <a:lnTo>
                    <a:pt x="1804" y="2865"/>
                  </a:lnTo>
                  <a:lnTo>
                    <a:pt x="1803" y="2870"/>
                  </a:lnTo>
                  <a:lnTo>
                    <a:pt x="1799" y="2877"/>
                  </a:lnTo>
                  <a:lnTo>
                    <a:pt x="1793" y="2883"/>
                  </a:lnTo>
                  <a:lnTo>
                    <a:pt x="1783" y="2890"/>
                  </a:lnTo>
                  <a:lnTo>
                    <a:pt x="1773" y="2896"/>
                  </a:lnTo>
                  <a:lnTo>
                    <a:pt x="1764" y="2901"/>
                  </a:lnTo>
                  <a:lnTo>
                    <a:pt x="1756" y="2904"/>
                  </a:lnTo>
                  <a:lnTo>
                    <a:pt x="1750" y="2906"/>
                  </a:lnTo>
                  <a:lnTo>
                    <a:pt x="1745" y="2906"/>
                  </a:lnTo>
                  <a:lnTo>
                    <a:pt x="1741" y="2905"/>
                  </a:lnTo>
                  <a:lnTo>
                    <a:pt x="1737" y="2903"/>
                  </a:lnTo>
                  <a:lnTo>
                    <a:pt x="1734" y="2900"/>
                  </a:lnTo>
                  <a:lnTo>
                    <a:pt x="1728" y="2893"/>
                  </a:lnTo>
                  <a:lnTo>
                    <a:pt x="1721" y="2886"/>
                  </a:lnTo>
                  <a:lnTo>
                    <a:pt x="1716" y="2882"/>
                  </a:lnTo>
                  <a:lnTo>
                    <a:pt x="1711" y="2878"/>
                  </a:lnTo>
                  <a:lnTo>
                    <a:pt x="1706" y="2875"/>
                  </a:lnTo>
                  <a:lnTo>
                    <a:pt x="1698" y="2873"/>
                  </a:lnTo>
                  <a:lnTo>
                    <a:pt x="1680" y="2869"/>
                  </a:lnTo>
                  <a:lnTo>
                    <a:pt x="1668" y="2866"/>
                  </a:lnTo>
                  <a:lnTo>
                    <a:pt x="1659" y="2860"/>
                  </a:lnTo>
                  <a:lnTo>
                    <a:pt x="1645" y="2848"/>
                  </a:lnTo>
                  <a:lnTo>
                    <a:pt x="1637" y="2839"/>
                  </a:lnTo>
                  <a:lnTo>
                    <a:pt x="1627" y="2826"/>
                  </a:lnTo>
                  <a:lnTo>
                    <a:pt x="1623" y="2821"/>
                  </a:lnTo>
                  <a:lnTo>
                    <a:pt x="1618" y="2816"/>
                  </a:lnTo>
                  <a:lnTo>
                    <a:pt x="1612" y="2813"/>
                  </a:lnTo>
                  <a:lnTo>
                    <a:pt x="1607" y="2813"/>
                  </a:lnTo>
                  <a:lnTo>
                    <a:pt x="1605" y="2816"/>
                  </a:lnTo>
                  <a:lnTo>
                    <a:pt x="1602" y="2817"/>
                  </a:lnTo>
                  <a:lnTo>
                    <a:pt x="1601" y="2818"/>
                  </a:lnTo>
                  <a:lnTo>
                    <a:pt x="1600" y="2821"/>
                  </a:lnTo>
                  <a:lnTo>
                    <a:pt x="1600" y="2827"/>
                  </a:lnTo>
                  <a:lnTo>
                    <a:pt x="1601" y="2834"/>
                  </a:lnTo>
                  <a:lnTo>
                    <a:pt x="1607" y="2851"/>
                  </a:lnTo>
                  <a:lnTo>
                    <a:pt x="1618" y="2869"/>
                  </a:lnTo>
                  <a:lnTo>
                    <a:pt x="1631" y="2888"/>
                  </a:lnTo>
                  <a:lnTo>
                    <a:pt x="1642" y="2905"/>
                  </a:lnTo>
                  <a:lnTo>
                    <a:pt x="1651" y="2921"/>
                  </a:lnTo>
                  <a:lnTo>
                    <a:pt x="1655" y="2931"/>
                  </a:lnTo>
                  <a:lnTo>
                    <a:pt x="1655" y="2944"/>
                  </a:lnTo>
                  <a:lnTo>
                    <a:pt x="1653" y="2956"/>
                  </a:lnTo>
                  <a:lnTo>
                    <a:pt x="1649" y="2966"/>
                  </a:lnTo>
                  <a:lnTo>
                    <a:pt x="1645" y="2975"/>
                  </a:lnTo>
                  <a:lnTo>
                    <a:pt x="1641" y="2985"/>
                  </a:lnTo>
                  <a:lnTo>
                    <a:pt x="1637" y="2995"/>
                  </a:lnTo>
                  <a:lnTo>
                    <a:pt x="1635" y="3004"/>
                  </a:lnTo>
                  <a:lnTo>
                    <a:pt x="1635" y="3014"/>
                  </a:lnTo>
                  <a:lnTo>
                    <a:pt x="1637" y="3024"/>
                  </a:lnTo>
                  <a:lnTo>
                    <a:pt x="1641" y="3036"/>
                  </a:lnTo>
                  <a:lnTo>
                    <a:pt x="1642" y="3041"/>
                  </a:lnTo>
                  <a:lnTo>
                    <a:pt x="1644" y="3046"/>
                  </a:lnTo>
                  <a:lnTo>
                    <a:pt x="1644" y="3053"/>
                  </a:lnTo>
                  <a:lnTo>
                    <a:pt x="1641" y="3058"/>
                  </a:lnTo>
                  <a:lnTo>
                    <a:pt x="1633" y="3071"/>
                  </a:lnTo>
                  <a:lnTo>
                    <a:pt x="1625" y="3080"/>
                  </a:lnTo>
                  <a:lnTo>
                    <a:pt x="1619" y="3087"/>
                  </a:lnTo>
                  <a:lnTo>
                    <a:pt x="1614" y="3090"/>
                  </a:lnTo>
                  <a:lnTo>
                    <a:pt x="1607" y="3093"/>
                  </a:lnTo>
                  <a:lnTo>
                    <a:pt x="1602" y="3093"/>
                  </a:lnTo>
                  <a:lnTo>
                    <a:pt x="1597" y="3092"/>
                  </a:lnTo>
                  <a:lnTo>
                    <a:pt x="1592" y="3089"/>
                  </a:lnTo>
                  <a:lnTo>
                    <a:pt x="1572" y="3068"/>
                  </a:lnTo>
                  <a:lnTo>
                    <a:pt x="1552" y="3046"/>
                  </a:lnTo>
                  <a:lnTo>
                    <a:pt x="1544" y="3041"/>
                  </a:lnTo>
                  <a:lnTo>
                    <a:pt x="1537" y="3040"/>
                  </a:lnTo>
                  <a:lnTo>
                    <a:pt x="1532" y="3041"/>
                  </a:lnTo>
                  <a:lnTo>
                    <a:pt x="1527" y="3045"/>
                  </a:lnTo>
                  <a:lnTo>
                    <a:pt x="1523" y="3050"/>
                  </a:lnTo>
                  <a:lnTo>
                    <a:pt x="1520" y="3057"/>
                  </a:lnTo>
                  <a:lnTo>
                    <a:pt x="1518" y="3066"/>
                  </a:lnTo>
                  <a:lnTo>
                    <a:pt x="1515" y="3075"/>
                  </a:lnTo>
                  <a:lnTo>
                    <a:pt x="1513" y="3094"/>
                  </a:lnTo>
                  <a:lnTo>
                    <a:pt x="1513" y="3112"/>
                  </a:lnTo>
                  <a:lnTo>
                    <a:pt x="1513" y="3128"/>
                  </a:lnTo>
                  <a:lnTo>
                    <a:pt x="1515" y="3137"/>
                  </a:lnTo>
                  <a:lnTo>
                    <a:pt x="1523" y="3142"/>
                  </a:lnTo>
                  <a:lnTo>
                    <a:pt x="1537" y="3153"/>
                  </a:lnTo>
                  <a:lnTo>
                    <a:pt x="1555" y="3164"/>
                  </a:lnTo>
                  <a:lnTo>
                    <a:pt x="1574" y="3177"/>
                  </a:lnTo>
                  <a:lnTo>
                    <a:pt x="1583" y="3184"/>
                  </a:lnTo>
                  <a:lnTo>
                    <a:pt x="1588" y="3189"/>
                  </a:lnTo>
                  <a:lnTo>
                    <a:pt x="1593" y="3194"/>
                  </a:lnTo>
                  <a:lnTo>
                    <a:pt x="1594" y="3199"/>
                  </a:lnTo>
                  <a:lnTo>
                    <a:pt x="1594" y="3200"/>
                  </a:lnTo>
                  <a:lnTo>
                    <a:pt x="1594" y="3203"/>
                  </a:lnTo>
                  <a:lnTo>
                    <a:pt x="1592" y="3204"/>
                  </a:lnTo>
                  <a:lnTo>
                    <a:pt x="1589" y="3204"/>
                  </a:lnTo>
                  <a:lnTo>
                    <a:pt x="1581" y="3206"/>
                  </a:lnTo>
                  <a:lnTo>
                    <a:pt x="1568" y="3204"/>
                  </a:lnTo>
                  <a:lnTo>
                    <a:pt x="1562" y="3204"/>
                  </a:lnTo>
                  <a:lnTo>
                    <a:pt x="1558" y="3206"/>
                  </a:lnTo>
                  <a:lnTo>
                    <a:pt x="1555" y="3208"/>
                  </a:lnTo>
                  <a:lnTo>
                    <a:pt x="1553" y="3211"/>
                  </a:lnTo>
                  <a:lnTo>
                    <a:pt x="1552" y="3220"/>
                  </a:lnTo>
                  <a:lnTo>
                    <a:pt x="1552" y="3230"/>
                  </a:lnTo>
                  <a:lnTo>
                    <a:pt x="1557" y="3252"/>
                  </a:lnTo>
                  <a:lnTo>
                    <a:pt x="1559" y="3272"/>
                  </a:lnTo>
                  <a:lnTo>
                    <a:pt x="1549" y="3294"/>
                  </a:lnTo>
                  <a:lnTo>
                    <a:pt x="1536" y="3321"/>
                  </a:lnTo>
                  <a:lnTo>
                    <a:pt x="1531" y="3334"/>
                  </a:lnTo>
                  <a:lnTo>
                    <a:pt x="1526" y="3348"/>
                  </a:lnTo>
                  <a:lnTo>
                    <a:pt x="1524" y="3361"/>
                  </a:lnTo>
                  <a:lnTo>
                    <a:pt x="1524" y="3371"/>
                  </a:lnTo>
                  <a:lnTo>
                    <a:pt x="1526" y="3378"/>
                  </a:lnTo>
                  <a:lnTo>
                    <a:pt x="1530" y="3386"/>
                  </a:lnTo>
                  <a:lnTo>
                    <a:pt x="1535" y="3392"/>
                  </a:lnTo>
                  <a:lnTo>
                    <a:pt x="1540" y="3399"/>
                  </a:lnTo>
                  <a:lnTo>
                    <a:pt x="1545" y="3406"/>
                  </a:lnTo>
                  <a:lnTo>
                    <a:pt x="1550" y="3413"/>
                  </a:lnTo>
                  <a:lnTo>
                    <a:pt x="1555" y="3421"/>
                  </a:lnTo>
                  <a:lnTo>
                    <a:pt x="1559" y="3428"/>
                  </a:lnTo>
                  <a:lnTo>
                    <a:pt x="1559" y="3432"/>
                  </a:lnTo>
                  <a:lnTo>
                    <a:pt x="1559" y="3436"/>
                  </a:lnTo>
                  <a:lnTo>
                    <a:pt x="1559" y="3438"/>
                  </a:lnTo>
                  <a:lnTo>
                    <a:pt x="1558" y="3440"/>
                  </a:lnTo>
                  <a:lnTo>
                    <a:pt x="1554" y="3440"/>
                  </a:lnTo>
                  <a:lnTo>
                    <a:pt x="1548" y="3438"/>
                  </a:lnTo>
                  <a:lnTo>
                    <a:pt x="1530" y="3427"/>
                  </a:lnTo>
                  <a:lnTo>
                    <a:pt x="1509" y="3413"/>
                  </a:lnTo>
                  <a:lnTo>
                    <a:pt x="1489" y="3400"/>
                  </a:lnTo>
                  <a:lnTo>
                    <a:pt x="1474" y="3392"/>
                  </a:lnTo>
                  <a:lnTo>
                    <a:pt x="1471" y="3392"/>
                  </a:lnTo>
                  <a:lnTo>
                    <a:pt x="1469" y="3392"/>
                  </a:lnTo>
                  <a:lnTo>
                    <a:pt x="1467" y="3392"/>
                  </a:lnTo>
                  <a:lnTo>
                    <a:pt x="1466" y="3395"/>
                  </a:lnTo>
                  <a:lnTo>
                    <a:pt x="1466" y="3400"/>
                  </a:lnTo>
                  <a:lnTo>
                    <a:pt x="1470" y="3410"/>
                  </a:lnTo>
                  <a:lnTo>
                    <a:pt x="1479" y="3430"/>
                  </a:lnTo>
                  <a:lnTo>
                    <a:pt x="1486" y="3444"/>
                  </a:lnTo>
                  <a:lnTo>
                    <a:pt x="1487" y="3451"/>
                  </a:lnTo>
                  <a:lnTo>
                    <a:pt x="1486" y="3458"/>
                  </a:lnTo>
                  <a:lnTo>
                    <a:pt x="1483" y="3467"/>
                  </a:lnTo>
                  <a:lnTo>
                    <a:pt x="1476" y="3479"/>
                  </a:lnTo>
                  <a:lnTo>
                    <a:pt x="1469" y="3492"/>
                  </a:lnTo>
                  <a:lnTo>
                    <a:pt x="1465" y="3506"/>
                  </a:lnTo>
                  <a:lnTo>
                    <a:pt x="1461" y="3522"/>
                  </a:lnTo>
                  <a:lnTo>
                    <a:pt x="1461" y="3537"/>
                  </a:lnTo>
                  <a:lnTo>
                    <a:pt x="1461" y="3553"/>
                  </a:lnTo>
                  <a:lnTo>
                    <a:pt x="1463" y="3570"/>
                  </a:lnTo>
                  <a:lnTo>
                    <a:pt x="1469" y="3584"/>
                  </a:lnTo>
                  <a:lnTo>
                    <a:pt x="1474" y="3598"/>
                  </a:lnTo>
                  <a:lnTo>
                    <a:pt x="1478" y="3607"/>
                  </a:lnTo>
                  <a:lnTo>
                    <a:pt x="1479" y="3614"/>
                  </a:lnTo>
                  <a:lnTo>
                    <a:pt x="1479" y="3620"/>
                  </a:lnTo>
                  <a:lnTo>
                    <a:pt x="1476" y="3627"/>
                  </a:lnTo>
                  <a:lnTo>
                    <a:pt x="1474" y="3632"/>
                  </a:lnTo>
                  <a:lnTo>
                    <a:pt x="1470" y="3636"/>
                  </a:lnTo>
                  <a:lnTo>
                    <a:pt x="1466" y="3640"/>
                  </a:lnTo>
                  <a:lnTo>
                    <a:pt x="1461" y="3644"/>
                  </a:lnTo>
                  <a:lnTo>
                    <a:pt x="1449" y="3650"/>
                  </a:lnTo>
                  <a:lnTo>
                    <a:pt x="1439" y="3655"/>
                  </a:lnTo>
                  <a:lnTo>
                    <a:pt x="1435" y="3658"/>
                  </a:lnTo>
                  <a:lnTo>
                    <a:pt x="1431" y="3660"/>
                  </a:lnTo>
                  <a:lnTo>
                    <a:pt x="1430" y="3663"/>
                  </a:lnTo>
                  <a:lnTo>
                    <a:pt x="1429" y="3666"/>
                  </a:lnTo>
                  <a:lnTo>
                    <a:pt x="1434" y="3669"/>
                  </a:lnTo>
                  <a:lnTo>
                    <a:pt x="1444" y="3672"/>
                  </a:lnTo>
                  <a:lnTo>
                    <a:pt x="1454" y="3675"/>
                  </a:lnTo>
                  <a:lnTo>
                    <a:pt x="1462" y="3676"/>
                  </a:lnTo>
                  <a:lnTo>
                    <a:pt x="1460" y="3690"/>
                  </a:lnTo>
                  <a:lnTo>
                    <a:pt x="1456" y="3707"/>
                  </a:lnTo>
                  <a:lnTo>
                    <a:pt x="1452" y="3723"/>
                  </a:lnTo>
                  <a:lnTo>
                    <a:pt x="1448" y="3737"/>
                  </a:lnTo>
                  <a:lnTo>
                    <a:pt x="1447" y="3743"/>
                  </a:lnTo>
                  <a:lnTo>
                    <a:pt x="1448" y="3750"/>
                  </a:lnTo>
                  <a:lnTo>
                    <a:pt x="1449" y="3759"/>
                  </a:lnTo>
                  <a:lnTo>
                    <a:pt x="1451" y="3769"/>
                  </a:lnTo>
                  <a:lnTo>
                    <a:pt x="1457" y="3790"/>
                  </a:lnTo>
                  <a:lnTo>
                    <a:pt x="1466" y="3813"/>
                  </a:lnTo>
                  <a:lnTo>
                    <a:pt x="1475" y="3835"/>
                  </a:lnTo>
                  <a:lnTo>
                    <a:pt x="1487" y="3855"/>
                  </a:lnTo>
                  <a:lnTo>
                    <a:pt x="1492" y="3864"/>
                  </a:lnTo>
                  <a:lnTo>
                    <a:pt x="1497" y="3870"/>
                  </a:lnTo>
                  <a:lnTo>
                    <a:pt x="1502" y="3875"/>
                  </a:lnTo>
                  <a:lnTo>
                    <a:pt x="1508" y="3879"/>
                  </a:lnTo>
                  <a:lnTo>
                    <a:pt x="1514" y="3883"/>
                  </a:lnTo>
                  <a:lnTo>
                    <a:pt x="1519" y="3887"/>
                  </a:lnTo>
                  <a:lnTo>
                    <a:pt x="1523" y="3892"/>
                  </a:lnTo>
                  <a:lnTo>
                    <a:pt x="1527" y="3896"/>
                  </a:lnTo>
                  <a:lnTo>
                    <a:pt x="1528" y="3901"/>
                  </a:lnTo>
                  <a:lnTo>
                    <a:pt x="1530" y="3906"/>
                  </a:lnTo>
                  <a:lnTo>
                    <a:pt x="1530" y="3913"/>
                  </a:lnTo>
                  <a:lnTo>
                    <a:pt x="1528" y="3918"/>
                  </a:lnTo>
                  <a:lnTo>
                    <a:pt x="1526" y="3930"/>
                  </a:lnTo>
                  <a:lnTo>
                    <a:pt x="1519" y="3941"/>
                  </a:lnTo>
                  <a:lnTo>
                    <a:pt x="1513" y="3953"/>
                  </a:lnTo>
                  <a:lnTo>
                    <a:pt x="1506" y="3963"/>
                  </a:lnTo>
                  <a:lnTo>
                    <a:pt x="1501" y="3971"/>
                  </a:lnTo>
                  <a:lnTo>
                    <a:pt x="1498" y="3979"/>
                  </a:lnTo>
                  <a:lnTo>
                    <a:pt x="1496" y="3987"/>
                  </a:lnTo>
                  <a:lnTo>
                    <a:pt x="1495" y="3995"/>
                  </a:lnTo>
                  <a:lnTo>
                    <a:pt x="1492" y="4010"/>
                  </a:lnTo>
                  <a:lnTo>
                    <a:pt x="1488" y="4027"/>
                  </a:lnTo>
                  <a:lnTo>
                    <a:pt x="1483" y="4036"/>
                  </a:lnTo>
                  <a:lnTo>
                    <a:pt x="1476" y="4044"/>
                  </a:lnTo>
                  <a:lnTo>
                    <a:pt x="1470" y="4052"/>
                  </a:lnTo>
                  <a:lnTo>
                    <a:pt x="1463" y="4059"/>
                  </a:lnTo>
                  <a:lnTo>
                    <a:pt x="1447" y="4071"/>
                  </a:lnTo>
                  <a:lnTo>
                    <a:pt x="1430" y="4083"/>
                  </a:lnTo>
                  <a:lnTo>
                    <a:pt x="1412" y="4093"/>
                  </a:lnTo>
                  <a:lnTo>
                    <a:pt x="1395" y="4103"/>
                  </a:lnTo>
                  <a:lnTo>
                    <a:pt x="1387" y="4110"/>
                  </a:lnTo>
                  <a:lnTo>
                    <a:pt x="1379" y="4115"/>
                  </a:lnTo>
                  <a:lnTo>
                    <a:pt x="1373" y="4122"/>
                  </a:lnTo>
                  <a:lnTo>
                    <a:pt x="1366" y="4128"/>
                  </a:lnTo>
                  <a:lnTo>
                    <a:pt x="1362" y="4133"/>
                  </a:lnTo>
                  <a:lnTo>
                    <a:pt x="1361" y="4137"/>
                  </a:lnTo>
                  <a:lnTo>
                    <a:pt x="1361" y="4138"/>
                  </a:lnTo>
                  <a:lnTo>
                    <a:pt x="1364" y="4140"/>
                  </a:lnTo>
                  <a:lnTo>
                    <a:pt x="1373" y="4138"/>
                  </a:lnTo>
                  <a:lnTo>
                    <a:pt x="1386" y="4134"/>
                  </a:lnTo>
                  <a:lnTo>
                    <a:pt x="1413" y="4122"/>
                  </a:lnTo>
                  <a:lnTo>
                    <a:pt x="1430" y="4114"/>
                  </a:lnTo>
                  <a:lnTo>
                    <a:pt x="1447" y="4102"/>
                  </a:lnTo>
                  <a:lnTo>
                    <a:pt x="1462" y="4092"/>
                  </a:lnTo>
                  <a:lnTo>
                    <a:pt x="1475" y="4081"/>
                  </a:lnTo>
                  <a:lnTo>
                    <a:pt x="1488" y="4070"/>
                  </a:lnTo>
                  <a:lnTo>
                    <a:pt x="1498" y="4058"/>
                  </a:lnTo>
                  <a:lnTo>
                    <a:pt x="1509" y="4044"/>
                  </a:lnTo>
                  <a:lnTo>
                    <a:pt x="1520" y="4027"/>
                  </a:lnTo>
                  <a:lnTo>
                    <a:pt x="1531" y="4008"/>
                  </a:lnTo>
                  <a:lnTo>
                    <a:pt x="1539" y="3988"/>
                  </a:lnTo>
                  <a:lnTo>
                    <a:pt x="1546" y="3963"/>
                  </a:lnTo>
                  <a:lnTo>
                    <a:pt x="1550" y="3951"/>
                  </a:lnTo>
                  <a:lnTo>
                    <a:pt x="1557" y="3940"/>
                  </a:lnTo>
                  <a:lnTo>
                    <a:pt x="1559" y="3935"/>
                  </a:lnTo>
                  <a:lnTo>
                    <a:pt x="1563" y="3931"/>
                  </a:lnTo>
                  <a:lnTo>
                    <a:pt x="1567" y="3927"/>
                  </a:lnTo>
                  <a:lnTo>
                    <a:pt x="1571" y="3925"/>
                  </a:lnTo>
                  <a:lnTo>
                    <a:pt x="1577" y="3923"/>
                  </a:lnTo>
                  <a:lnTo>
                    <a:pt x="1583" y="3925"/>
                  </a:lnTo>
                  <a:lnTo>
                    <a:pt x="1588" y="3927"/>
                  </a:lnTo>
                  <a:lnTo>
                    <a:pt x="1593" y="3932"/>
                  </a:lnTo>
                  <a:lnTo>
                    <a:pt x="1598" y="3939"/>
                  </a:lnTo>
                  <a:lnTo>
                    <a:pt x="1602" y="3945"/>
                  </a:lnTo>
                  <a:lnTo>
                    <a:pt x="1606" y="3954"/>
                  </a:lnTo>
                  <a:lnTo>
                    <a:pt x="1610" y="3962"/>
                  </a:lnTo>
                  <a:lnTo>
                    <a:pt x="1624" y="4000"/>
                  </a:lnTo>
                  <a:lnTo>
                    <a:pt x="1635" y="4026"/>
                  </a:lnTo>
                  <a:lnTo>
                    <a:pt x="1638" y="4032"/>
                  </a:lnTo>
                  <a:lnTo>
                    <a:pt x="1642" y="4039"/>
                  </a:lnTo>
                  <a:lnTo>
                    <a:pt x="1646" y="4043"/>
                  </a:lnTo>
                  <a:lnTo>
                    <a:pt x="1650" y="4045"/>
                  </a:lnTo>
                  <a:lnTo>
                    <a:pt x="1654" y="4048"/>
                  </a:lnTo>
                  <a:lnTo>
                    <a:pt x="1657" y="4049"/>
                  </a:lnTo>
                  <a:lnTo>
                    <a:pt x="1660" y="4049"/>
                  </a:lnTo>
                  <a:lnTo>
                    <a:pt x="1664" y="4048"/>
                  </a:lnTo>
                  <a:lnTo>
                    <a:pt x="1671" y="4045"/>
                  </a:lnTo>
                  <a:lnTo>
                    <a:pt x="1676" y="4039"/>
                  </a:lnTo>
                  <a:lnTo>
                    <a:pt x="1682" y="4032"/>
                  </a:lnTo>
                  <a:lnTo>
                    <a:pt x="1688" y="4023"/>
                  </a:lnTo>
                  <a:lnTo>
                    <a:pt x="1697" y="4008"/>
                  </a:lnTo>
                  <a:lnTo>
                    <a:pt x="1707" y="3995"/>
                  </a:lnTo>
                  <a:lnTo>
                    <a:pt x="1708" y="3993"/>
                  </a:lnTo>
                  <a:lnTo>
                    <a:pt x="1711" y="3992"/>
                  </a:lnTo>
                  <a:lnTo>
                    <a:pt x="1714" y="3992"/>
                  </a:lnTo>
                  <a:lnTo>
                    <a:pt x="1715" y="3993"/>
                  </a:lnTo>
                  <a:lnTo>
                    <a:pt x="1720" y="3997"/>
                  </a:lnTo>
                  <a:lnTo>
                    <a:pt x="1724" y="4006"/>
                  </a:lnTo>
                  <a:lnTo>
                    <a:pt x="1733" y="4032"/>
                  </a:lnTo>
                  <a:lnTo>
                    <a:pt x="1742" y="4054"/>
                  </a:lnTo>
                  <a:lnTo>
                    <a:pt x="1747" y="4063"/>
                  </a:lnTo>
                  <a:lnTo>
                    <a:pt x="1755" y="4071"/>
                  </a:lnTo>
                  <a:lnTo>
                    <a:pt x="1765" y="4079"/>
                  </a:lnTo>
                  <a:lnTo>
                    <a:pt x="1780" y="4085"/>
                  </a:lnTo>
                  <a:lnTo>
                    <a:pt x="1796" y="4093"/>
                  </a:lnTo>
                  <a:lnTo>
                    <a:pt x="1822" y="4106"/>
                  </a:lnTo>
                  <a:lnTo>
                    <a:pt x="1835" y="4112"/>
                  </a:lnTo>
                  <a:lnTo>
                    <a:pt x="1847" y="4119"/>
                  </a:lnTo>
                  <a:lnTo>
                    <a:pt x="1853" y="4124"/>
                  </a:lnTo>
                  <a:lnTo>
                    <a:pt x="1856" y="4129"/>
                  </a:lnTo>
                  <a:lnTo>
                    <a:pt x="1856" y="4131"/>
                  </a:lnTo>
                  <a:lnTo>
                    <a:pt x="1834" y="4132"/>
                  </a:lnTo>
                  <a:lnTo>
                    <a:pt x="1802" y="4133"/>
                  </a:lnTo>
                  <a:lnTo>
                    <a:pt x="1773" y="4134"/>
                  </a:lnTo>
                  <a:lnTo>
                    <a:pt x="1756" y="4137"/>
                  </a:lnTo>
                  <a:lnTo>
                    <a:pt x="1758" y="4142"/>
                  </a:lnTo>
                  <a:lnTo>
                    <a:pt x="1759" y="4147"/>
                  </a:lnTo>
                  <a:lnTo>
                    <a:pt x="1760" y="4151"/>
                  </a:lnTo>
                  <a:lnTo>
                    <a:pt x="1764" y="4154"/>
                  </a:lnTo>
                  <a:lnTo>
                    <a:pt x="1771" y="4160"/>
                  </a:lnTo>
                  <a:lnTo>
                    <a:pt x="1780" y="4166"/>
                  </a:lnTo>
                  <a:lnTo>
                    <a:pt x="1787" y="4171"/>
                  </a:lnTo>
                  <a:lnTo>
                    <a:pt x="1796" y="4176"/>
                  </a:lnTo>
                  <a:lnTo>
                    <a:pt x="1803" y="4181"/>
                  </a:lnTo>
                  <a:lnTo>
                    <a:pt x="1807" y="4188"/>
                  </a:lnTo>
                  <a:lnTo>
                    <a:pt x="1811" y="4199"/>
                  </a:lnTo>
                  <a:lnTo>
                    <a:pt x="1816" y="4207"/>
                  </a:lnTo>
                  <a:lnTo>
                    <a:pt x="1818" y="4210"/>
                  </a:lnTo>
                  <a:lnTo>
                    <a:pt x="1821" y="4212"/>
                  </a:lnTo>
                  <a:lnTo>
                    <a:pt x="1824" y="4214"/>
                  </a:lnTo>
                  <a:lnTo>
                    <a:pt x="1828" y="4215"/>
                  </a:lnTo>
                  <a:lnTo>
                    <a:pt x="1834" y="4214"/>
                  </a:lnTo>
                  <a:lnTo>
                    <a:pt x="1842" y="4210"/>
                  </a:lnTo>
                  <a:lnTo>
                    <a:pt x="1850" y="4204"/>
                  </a:lnTo>
                  <a:lnTo>
                    <a:pt x="1859" y="4197"/>
                  </a:lnTo>
                  <a:lnTo>
                    <a:pt x="1861" y="4194"/>
                  </a:lnTo>
                  <a:lnTo>
                    <a:pt x="1863" y="4195"/>
                  </a:lnTo>
                  <a:lnTo>
                    <a:pt x="1864" y="4197"/>
                  </a:lnTo>
                  <a:lnTo>
                    <a:pt x="1865" y="4199"/>
                  </a:lnTo>
                  <a:lnTo>
                    <a:pt x="1865" y="4208"/>
                  </a:lnTo>
                  <a:lnTo>
                    <a:pt x="1865" y="4219"/>
                  </a:lnTo>
                  <a:lnTo>
                    <a:pt x="1864" y="4243"/>
                  </a:lnTo>
                  <a:lnTo>
                    <a:pt x="1860" y="4259"/>
                  </a:lnTo>
                  <a:lnTo>
                    <a:pt x="1840" y="4277"/>
                  </a:lnTo>
                  <a:lnTo>
                    <a:pt x="1815" y="4298"/>
                  </a:lnTo>
                  <a:lnTo>
                    <a:pt x="1802" y="4308"/>
                  </a:lnTo>
                  <a:lnTo>
                    <a:pt x="1793" y="4316"/>
                  </a:lnTo>
                  <a:lnTo>
                    <a:pt x="1790" y="4318"/>
                  </a:lnTo>
                  <a:lnTo>
                    <a:pt x="1787" y="4322"/>
                  </a:lnTo>
                  <a:lnTo>
                    <a:pt x="1787" y="4324"/>
                  </a:lnTo>
                  <a:lnTo>
                    <a:pt x="1787" y="4325"/>
                  </a:lnTo>
                  <a:lnTo>
                    <a:pt x="1809" y="4329"/>
                  </a:lnTo>
                  <a:lnTo>
                    <a:pt x="1838" y="4333"/>
                  </a:lnTo>
                  <a:lnTo>
                    <a:pt x="1852" y="4334"/>
                  </a:lnTo>
                  <a:lnTo>
                    <a:pt x="1864" y="4337"/>
                  </a:lnTo>
                  <a:lnTo>
                    <a:pt x="1868" y="4338"/>
                  </a:lnTo>
                  <a:lnTo>
                    <a:pt x="1870" y="4339"/>
                  </a:lnTo>
                  <a:lnTo>
                    <a:pt x="1873" y="4342"/>
                  </a:lnTo>
                  <a:lnTo>
                    <a:pt x="1873" y="4344"/>
                  </a:lnTo>
                  <a:lnTo>
                    <a:pt x="1870" y="4348"/>
                  </a:lnTo>
                  <a:lnTo>
                    <a:pt x="1865" y="4353"/>
                  </a:lnTo>
                  <a:lnTo>
                    <a:pt x="1860" y="4357"/>
                  </a:lnTo>
                  <a:lnTo>
                    <a:pt x="1853" y="4360"/>
                  </a:lnTo>
                  <a:lnTo>
                    <a:pt x="1840" y="4366"/>
                  </a:lnTo>
                  <a:lnTo>
                    <a:pt x="1829" y="4372"/>
                  </a:lnTo>
                  <a:lnTo>
                    <a:pt x="1822" y="4374"/>
                  </a:lnTo>
                  <a:lnTo>
                    <a:pt x="1818" y="4379"/>
                  </a:lnTo>
                  <a:lnTo>
                    <a:pt x="1815" y="4386"/>
                  </a:lnTo>
                  <a:lnTo>
                    <a:pt x="1812" y="4394"/>
                  </a:lnTo>
                  <a:lnTo>
                    <a:pt x="1808" y="4400"/>
                  </a:lnTo>
                  <a:lnTo>
                    <a:pt x="1803" y="4408"/>
                  </a:lnTo>
                  <a:lnTo>
                    <a:pt x="1798" y="4416"/>
                  </a:lnTo>
                  <a:lnTo>
                    <a:pt x="1790" y="4422"/>
                  </a:lnTo>
                  <a:lnTo>
                    <a:pt x="1776" y="4431"/>
                  </a:lnTo>
                  <a:lnTo>
                    <a:pt x="1761" y="4439"/>
                  </a:lnTo>
                  <a:lnTo>
                    <a:pt x="1749" y="4444"/>
                  </a:lnTo>
                  <a:lnTo>
                    <a:pt x="1734" y="4448"/>
                  </a:lnTo>
                  <a:lnTo>
                    <a:pt x="1707" y="4456"/>
                  </a:lnTo>
                  <a:lnTo>
                    <a:pt x="1676" y="4466"/>
                  </a:lnTo>
                  <a:lnTo>
                    <a:pt x="1673" y="4467"/>
                  </a:lnTo>
                  <a:lnTo>
                    <a:pt x="1672" y="4469"/>
                  </a:lnTo>
                  <a:lnTo>
                    <a:pt x="1672" y="4471"/>
                  </a:lnTo>
                  <a:lnTo>
                    <a:pt x="1672" y="4475"/>
                  </a:lnTo>
                  <a:lnTo>
                    <a:pt x="1676" y="4482"/>
                  </a:lnTo>
                  <a:lnTo>
                    <a:pt x="1681" y="4489"/>
                  </a:lnTo>
                  <a:lnTo>
                    <a:pt x="1686" y="4496"/>
                  </a:lnTo>
                  <a:lnTo>
                    <a:pt x="1693" y="4502"/>
                  </a:lnTo>
                  <a:lnTo>
                    <a:pt x="1699" y="4508"/>
                  </a:lnTo>
                  <a:lnTo>
                    <a:pt x="1703" y="4510"/>
                  </a:lnTo>
                  <a:lnTo>
                    <a:pt x="1711" y="4511"/>
                  </a:lnTo>
                  <a:lnTo>
                    <a:pt x="1721" y="4511"/>
                  </a:lnTo>
                  <a:lnTo>
                    <a:pt x="1730" y="4510"/>
                  </a:lnTo>
                  <a:lnTo>
                    <a:pt x="1741" y="4509"/>
                  </a:lnTo>
                  <a:lnTo>
                    <a:pt x="1751" y="4509"/>
                  </a:lnTo>
                  <a:lnTo>
                    <a:pt x="1759" y="4509"/>
                  </a:lnTo>
                  <a:lnTo>
                    <a:pt x="1763" y="4509"/>
                  </a:lnTo>
                  <a:lnTo>
                    <a:pt x="1767" y="4510"/>
                  </a:lnTo>
                  <a:lnTo>
                    <a:pt x="1769" y="4511"/>
                  </a:lnTo>
                  <a:lnTo>
                    <a:pt x="1772" y="4514"/>
                  </a:lnTo>
                  <a:lnTo>
                    <a:pt x="1774" y="4518"/>
                  </a:lnTo>
                  <a:lnTo>
                    <a:pt x="1774" y="4522"/>
                  </a:lnTo>
                  <a:lnTo>
                    <a:pt x="1774" y="4526"/>
                  </a:lnTo>
                  <a:lnTo>
                    <a:pt x="1773" y="4528"/>
                  </a:lnTo>
                  <a:lnTo>
                    <a:pt x="1772" y="4531"/>
                  </a:lnTo>
                  <a:lnTo>
                    <a:pt x="1768" y="4535"/>
                  </a:lnTo>
                  <a:lnTo>
                    <a:pt x="1765" y="4536"/>
                  </a:lnTo>
                  <a:lnTo>
                    <a:pt x="1760" y="4539"/>
                  </a:lnTo>
                  <a:lnTo>
                    <a:pt x="1751" y="4541"/>
                  </a:lnTo>
                  <a:lnTo>
                    <a:pt x="1741" y="4543"/>
                  </a:lnTo>
                  <a:lnTo>
                    <a:pt x="1730" y="4543"/>
                  </a:lnTo>
                  <a:lnTo>
                    <a:pt x="1721" y="4540"/>
                  </a:lnTo>
                  <a:lnTo>
                    <a:pt x="1710" y="4535"/>
                  </a:lnTo>
                  <a:lnTo>
                    <a:pt x="1698" y="4532"/>
                  </a:lnTo>
                  <a:lnTo>
                    <a:pt x="1693" y="4532"/>
                  </a:lnTo>
                  <a:lnTo>
                    <a:pt x="1688" y="4532"/>
                  </a:lnTo>
                  <a:lnTo>
                    <a:pt x="1684" y="4533"/>
                  </a:lnTo>
                  <a:lnTo>
                    <a:pt x="1680" y="4535"/>
                  </a:lnTo>
                  <a:lnTo>
                    <a:pt x="1677" y="4536"/>
                  </a:lnTo>
                  <a:lnTo>
                    <a:pt x="1676" y="4539"/>
                  </a:lnTo>
                  <a:lnTo>
                    <a:pt x="1675" y="4543"/>
                  </a:lnTo>
                  <a:lnTo>
                    <a:pt x="1676" y="4546"/>
                  </a:lnTo>
                  <a:lnTo>
                    <a:pt x="1677" y="4550"/>
                  </a:lnTo>
                  <a:lnTo>
                    <a:pt x="1681" y="4556"/>
                  </a:lnTo>
                  <a:lnTo>
                    <a:pt x="1686" y="4561"/>
                  </a:lnTo>
                  <a:lnTo>
                    <a:pt x="1693" y="4566"/>
                  </a:lnTo>
                  <a:lnTo>
                    <a:pt x="1698" y="4571"/>
                  </a:lnTo>
                  <a:lnTo>
                    <a:pt x="1702" y="4576"/>
                  </a:lnTo>
                  <a:lnTo>
                    <a:pt x="1703" y="4580"/>
                  </a:lnTo>
                  <a:lnTo>
                    <a:pt x="1704" y="4585"/>
                  </a:lnTo>
                  <a:lnTo>
                    <a:pt x="1703" y="4590"/>
                  </a:lnTo>
                  <a:lnTo>
                    <a:pt x="1701" y="4594"/>
                  </a:lnTo>
                  <a:lnTo>
                    <a:pt x="1698" y="4600"/>
                  </a:lnTo>
                  <a:lnTo>
                    <a:pt x="1694" y="4603"/>
                  </a:lnTo>
                  <a:lnTo>
                    <a:pt x="1673" y="4623"/>
                  </a:lnTo>
                  <a:lnTo>
                    <a:pt x="1653" y="4641"/>
                  </a:lnTo>
                  <a:lnTo>
                    <a:pt x="1649" y="4646"/>
                  </a:lnTo>
                  <a:lnTo>
                    <a:pt x="1645" y="4653"/>
                  </a:lnTo>
                  <a:lnTo>
                    <a:pt x="1641" y="4662"/>
                  </a:lnTo>
                  <a:lnTo>
                    <a:pt x="1638" y="4672"/>
                  </a:lnTo>
                  <a:lnTo>
                    <a:pt x="1631" y="4693"/>
                  </a:lnTo>
                  <a:lnTo>
                    <a:pt x="1623" y="4715"/>
                  </a:lnTo>
                  <a:lnTo>
                    <a:pt x="1619" y="4724"/>
                  </a:lnTo>
                  <a:lnTo>
                    <a:pt x="1614" y="4733"/>
                  </a:lnTo>
                  <a:lnTo>
                    <a:pt x="1609" y="4741"/>
                  </a:lnTo>
                  <a:lnTo>
                    <a:pt x="1603" y="4746"/>
                  </a:lnTo>
                  <a:lnTo>
                    <a:pt x="1598" y="4750"/>
                  </a:lnTo>
                  <a:lnTo>
                    <a:pt x="1592" y="4751"/>
                  </a:lnTo>
                  <a:lnTo>
                    <a:pt x="1588" y="4750"/>
                  </a:lnTo>
                  <a:lnTo>
                    <a:pt x="1584" y="4749"/>
                  </a:lnTo>
                  <a:lnTo>
                    <a:pt x="1580" y="4747"/>
                  </a:lnTo>
                  <a:lnTo>
                    <a:pt x="1576" y="4745"/>
                  </a:lnTo>
                  <a:lnTo>
                    <a:pt x="1572" y="4739"/>
                  </a:lnTo>
                  <a:lnTo>
                    <a:pt x="1568" y="4734"/>
                  </a:lnTo>
                  <a:lnTo>
                    <a:pt x="1565" y="4726"/>
                  </a:lnTo>
                  <a:lnTo>
                    <a:pt x="1562" y="4719"/>
                  </a:lnTo>
                  <a:lnTo>
                    <a:pt x="1557" y="4702"/>
                  </a:lnTo>
                  <a:lnTo>
                    <a:pt x="1553" y="4684"/>
                  </a:lnTo>
                  <a:lnTo>
                    <a:pt x="1550" y="4666"/>
                  </a:lnTo>
                  <a:lnTo>
                    <a:pt x="1548" y="4650"/>
                  </a:lnTo>
                  <a:lnTo>
                    <a:pt x="1545" y="4640"/>
                  </a:lnTo>
                  <a:lnTo>
                    <a:pt x="1543" y="4636"/>
                  </a:lnTo>
                  <a:lnTo>
                    <a:pt x="1536" y="4658"/>
                  </a:lnTo>
                  <a:lnTo>
                    <a:pt x="1528" y="4677"/>
                  </a:lnTo>
                  <a:lnTo>
                    <a:pt x="1524" y="4688"/>
                  </a:lnTo>
                  <a:lnTo>
                    <a:pt x="1520" y="4698"/>
                  </a:lnTo>
                  <a:lnTo>
                    <a:pt x="1518" y="4710"/>
                  </a:lnTo>
                  <a:lnTo>
                    <a:pt x="1515" y="4723"/>
                  </a:lnTo>
                  <a:lnTo>
                    <a:pt x="1514" y="4729"/>
                  </a:lnTo>
                  <a:lnTo>
                    <a:pt x="1511" y="4736"/>
                  </a:lnTo>
                  <a:lnTo>
                    <a:pt x="1508" y="4741"/>
                  </a:lnTo>
                  <a:lnTo>
                    <a:pt x="1502" y="4745"/>
                  </a:lnTo>
                  <a:lnTo>
                    <a:pt x="1489" y="4751"/>
                  </a:lnTo>
                  <a:lnTo>
                    <a:pt x="1475" y="4756"/>
                  </a:lnTo>
                  <a:lnTo>
                    <a:pt x="1460" y="4760"/>
                  </a:lnTo>
                  <a:lnTo>
                    <a:pt x="1445" y="4764"/>
                  </a:lnTo>
                  <a:lnTo>
                    <a:pt x="1432" y="4768"/>
                  </a:lnTo>
                  <a:lnTo>
                    <a:pt x="1421" y="4772"/>
                  </a:lnTo>
                  <a:lnTo>
                    <a:pt x="1406" y="4783"/>
                  </a:lnTo>
                  <a:lnTo>
                    <a:pt x="1394" y="4796"/>
                  </a:lnTo>
                  <a:lnTo>
                    <a:pt x="1379" y="4808"/>
                  </a:lnTo>
                  <a:lnTo>
                    <a:pt x="1364" y="4820"/>
                  </a:lnTo>
                  <a:lnTo>
                    <a:pt x="1359" y="4822"/>
                  </a:lnTo>
                  <a:lnTo>
                    <a:pt x="1352" y="4825"/>
                  </a:lnTo>
                  <a:lnTo>
                    <a:pt x="1346" y="4826"/>
                  </a:lnTo>
                  <a:lnTo>
                    <a:pt x="1338" y="4826"/>
                  </a:lnTo>
                  <a:lnTo>
                    <a:pt x="1322" y="4826"/>
                  </a:lnTo>
                  <a:lnTo>
                    <a:pt x="1307" y="4825"/>
                  </a:lnTo>
                  <a:lnTo>
                    <a:pt x="1290" y="4822"/>
                  </a:lnTo>
                  <a:lnTo>
                    <a:pt x="1274" y="4821"/>
                  </a:lnTo>
                  <a:lnTo>
                    <a:pt x="1259" y="4820"/>
                  </a:lnTo>
                  <a:lnTo>
                    <a:pt x="1246" y="4822"/>
                  </a:lnTo>
                  <a:lnTo>
                    <a:pt x="1247" y="4828"/>
                  </a:lnTo>
                  <a:lnTo>
                    <a:pt x="1248" y="4831"/>
                  </a:lnTo>
                  <a:lnTo>
                    <a:pt x="1252" y="4835"/>
                  </a:lnTo>
                  <a:lnTo>
                    <a:pt x="1258" y="4839"/>
                  </a:lnTo>
                  <a:lnTo>
                    <a:pt x="1269" y="4844"/>
                  </a:lnTo>
                  <a:lnTo>
                    <a:pt x="1283" y="4850"/>
                  </a:lnTo>
                  <a:lnTo>
                    <a:pt x="1313" y="4856"/>
                  </a:lnTo>
                  <a:lnTo>
                    <a:pt x="1337" y="4861"/>
                  </a:lnTo>
                  <a:lnTo>
                    <a:pt x="1343" y="4865"/>
                  </a:lnTo>
                  <a:lnTo>
                    <a:pt x="1349" y="4870"/>
                  </a:lnTo>
                  <a:lnTo>
                    <a:pt x="1355" y="4875"/>
                  </a:lnTo>
                  <a:lnTo>
                    <a:pt x="1361" y="4881"/>
                  </a:lnTo>
                  <a:lnTo>
                    <a:pt x="1365" y="4887"/>
                  </a:lnTo>
                  <a:lnTo>
                    <a:pt x="1369" y="4894"/>
                  </a:lnTo>
                  <a:lnTo>
                    <a:pt x="1373" y="4899"/>
                  </a:lnTo>
                  <a:lnTo>
                    <a:pt x="1374" y="4905"/>
                  </a:lnTo>
                  <a:lnTo>
                    <a:pt x="1375" y="4910"/>
                  </a:lnTo>
                  <a:lnTo>
                    <a:pt x="1374" y="4916"/>
                  </a:lnTo>
                  <a:lnTo>
                    <a:pt x="1372" y="4920"/>
                  </a:lnTo>
                  <a:lnTo>
                    <a:pt x="1368" y="4923"/>
                  </a:lnTo>
                  <a:lnTo>
                    <a:pt x="1362" y="4926"/>
                  </a:lnTo>
                  <a:lnTo>
                    <a:pt x="1355" y="4927"/>
                  </a:lnTo>
                  <a:lnTo>
                    <a:pt x="1346" y="4927"/>
                  </a:lnTo>
                  <a:lnTo>
                    <a:pt x="1334" y="4925"/>
                  </a:lnTo>
                  <a:lnTo>
                    <a:pt x="1292" y="4923"/>
                  </a:lnTo>
                  <a:lnTo>
                    <a:pt x="1291" y="4929"/>
                  </a:lnTo>
                  <a:lnTo>
                    <a:pt x="1292" y="4932"/>
                  </a:lnTo>
                  <a:lnTo>
                    <a:pt x="1294" y="4936"/>
                  </a:lnTo>
                  <a:lnTo>
                    <a:pt x="1296" y="4939"/>
                  </a:lnTo>
                  <a:lnTo>
                    <a:pt x="1304" y="4947"/>
                  </a:lnTo>
                  <a:lnTo>
                    <a:pt x="1313" y="4953"/>
                  </a:lnTo>
                  <a:lnTo>
                    <a:pt x="1333" y="4966"/>
                  </a:lnTo>
                  <a:lnTo>
                    <a:pt x="1348" y="4979"/>
                  </a:lnTo>
                  <a:lnTo>
                    <a:pt x="1353" y="4986"/>
                  </a:lnTo>
                  <a:lnTo>
                    <a:pt x="1356" y="4992"/>
                  </a:lnTo>
                  <a:lnTo>
                    <a:pt x="1359" y="4996"/>
                  </a:lnTo>
                  <a:lnTo>
                    <a:pt x="1359" y="5001"/>
                  </a:lnTo>
                  <a:lnTo>
                    <a:pt x="1357" y="5005"/>
                  </a:lnTo>
                  <a:lnTo>
                    <a:pt x="1356" y="5008"/>
                  </a:lnTo>
                  <a:lnTo>
                    <a:pt x="1353" y="5010"/>
                  </a:lnTo>
                  <a:lnTo>
                    <a:pt x="1351" y="5013"/>
                  </a:lnTo>
                  <a:lnTo>
                    <a:pt x="1334" y="5019"/>
                  </a:lnTo>
                  <a:lnTo>
                    <a:pt x="1317" y="5023"/>
                  </a:lnTo>
                  <a:lnTo>
                    <a:pt x="1317" y="5030"/>
                  </a:lnTo>
                  <a:lnTo>
                    <a:pt x="1318" y="5040"/>
                  </a:lnTo>
                  <a:lnTo>
                    <a:pt x="1321" y="5050"/>
                  </a:lnTo>
                  <a:lnTo>
                    <a:pt x="1325" y="5062"/>
                  </a:lnTo>
                  <a:lnTo>
                    <a:pt x="1333" y="5087"/>
                  </a:lnTo>
                  <a:lnTo>
                    <a:pt x="1340" y="5110"/>
                  </a:lnTo>
                  <a:lnTo>
                    <a:pt x="1342" y="5122"/>
                  </a:lnTo>
                  <a:lnTo>
                    <a:pt x="1343" y="5132"/>
                  </a:lnTo>
                  <a:lnTo>
                    <a:pt x="1343" y="5140"/>
                  </a:lnTo>
                  <a:lnTo>
                    <a:pt x="1339" y="5146"/>
                  </a:lnTo>
                  <a:lnTo>
                    <a:pt x="1338" y="5149"/>
                  </a:lnTo>
                  <a:lnTo>
                    <a:pt x="1334" y="5151"/>
                  </a:lnTo>
                  <a:lnTo>
                    <a:pt x="1331" y="5153"/>
                  </a:lnTo>
                  <a:lnTo>
                    <a:pt x="1326" y="5153"/>
                  </a:lnTo>
                  <a:lnTo>
                    <a:pt x="1316" y="5153"/>
                  </a:lnTo>
                  <a:lnTo>
                    <a:pt x="1300" y="5149"/>
                  </a:lnTo>
                  <a:lnTo>
                    <a:pt x="1290" y="5141"/>
                  </a:lnTo>
                  <a:lnTo>
                    <a:pt x="1278" y="5131"/>
                  </a:lnTo>
                  <a:lnTo>
                    <a:pt x="1273" y="5127"/>
                  </a:lnTo>
                  <a:lnTo>
                    <a:pt x="1268" y="5125"/>
                  </a:lnTo>
                  <a:lnTo>
                    <a:pt x="1267" y="5127"/>
                  </a:lnTo>
                  <a:lnTo>
                    <a:pt x="1265" y="5128"/>
                  </a:lnTo>
                  <a:lnTo>
                    <a:pt x="1264" y="5131"/>
                  </a:lnTo>
                  <a:lnTo>
                    <a:pt x="1264" y="5135"/>
                  </a:lnTo>
                  <a:lnTo>
                    <a:pt x="1265" y="5142"/>
                  </a:lnTo>
                  <a:lnTo>
                    <a:pt x="1267" y="5150"/>
                  </a:lnTo>
                  <a:lnTo>
                    <a:pt x="1270" y="5158"/>
                  </a:lnTo>
                  <a:lnTo>
                    <a:pt x="1273" y="5166"/>
                  </a:lnTo>
                  <a:lnTo>
                    <a:pt x="1281" y="5181"/>
                  </a:lnTo>
                  <a:lnTo>
                    <a:pt x="1286" y="5195"/>
                  </a:lnTo>
                  <a:lnTo>
                    <a:pt x="1289" y="5207"/>
                  </a:lnTo>
                  <a:lnTo>
                    <a:pt x="1289" y="5220"/>
                  </a:lnTo>
                  <a:lnTo>
                    <a:pt x="1287" y="5232"/>
                  </a:lnTo>
                  <a:lnTo>
                    <a:pt x="1285" y="5245"/>
                  </a:lnTo>
                  <a:lnTo>
                    <a:pt x="1281" y="5271"/>
                  </a:lnTo>
                  <a:lnTo>
                    <a:pt x="1280" y="5295"/>
                  </a:lnTo>
                  <a:lnTo>
                    <a:pt x="1282" y="5329"/>
                  </a:lnTo>
                  <a:lnTo>
                    <a:pt x="1286" y="5365"/>
                  </a:lnTo>
                  <a:lnTo>
                    <a:pt x="1287" y="5385"/>
                  </a:lnTo>
                  <a:lnTo>
                    <a:pt x="1287" y="5403"/>
                  </a:lnTo>
                  <a:lnTo>
                    <a:pt x="1287" y="5410"/>
                  </a:lnTo>
                  <a:lnTo>
                    <a:pt x="1286" y="5420"/>
                  </a:lnTo>
                  <a:lnTo>
                    <a:pt x="1283" y="5427"/>
                  </a:lnTo>
                  <a:lnTo>
                    <a:pt x="1281" y="5435"/>
                  </a:lnTo>
                  <a:lnTo>
                    <a:pt x="1276" y="5447"/>
                  </a:lnTo>
                  <a:lnTo>
                    <a:pt x="1269" y="5458"/>
                  </a:lnTo>
                  <a:lnTo>
                    <a:pt x="1260" y="5470"/>
                  </a:lnTo>
                  <a:lnTo>
                    <a:pt x="1251" y="5480"/>
                  </a:lnTo>
                  <a:lnTo>
                    <a:pt x="1232" y="5504"/>
                  </a:lnTo>
                  <a:lnTo>
                    <a:pt x="1215" y="5524"/>
                  </a:lnTo>
                  <a:lnTo>
                    <a:pt x="1216" y="5544"/>
                  </a:lnTo>
                  <a:lnTo>
                    <a:pt x="1213" y="5563"/>
                  </a:lnTo>
                  <a:lnTo>
                    <a:pt x="1211" y="5583"/>
                  </a:lnTo>
                  <a:lnTo>
                    <a:pt x="1208" y="5601"/>
                  </a:lnTo>
                  <a:lnTo>
                    <a:pt x="1206" y="5620"/>
                  </a:lnTo>
                  <a:lnTo>
                    <a:pt x="1203" y="5640"/>
                  </a:lnTo>
                  <a:lnTo>
                    <a:pt x="1201" y="5658"/>
                  </a:lnTo>
                  <a:lnTo>
                    <a:pt x="1202" y="5679"/>
                  </a:lnTo>
                  <a:lnTo>
                    <a:pt x="1201" y="5685"/>
                  </a:lnTo>
                  <a:lnTo>
                    <a:pt x="1201" y="5693"/>
                  </a:lnTo>
                  <a:lnTo>
                    <a:pt x="1199" y="5699"/>
                  </a:lnTo>
                  <a:lnTo>
                    <a:pt x="1197" y="5706"/>
                  </a:lnTo>
                  <a:lnTo>
                    <a:pt x="1190" y="5719"/>
                  </a:lnTo>
                  <a:lnTo>
                    <a:pt x="1182" y="5730"/>
                  </a:lnTo>
                  <a:lnTo>
                    <a:pt x="1175" y="5742"/>
                  </a:lnTo>
                  <a:lnTo>
                    <a:pt x="1167" y="5754"/>
                  </a:lnTo>
                  <a:lnTo>
                    <a:pt x="1159" y="5765"/>
                  </a:lnTo>
                  <a:lnTo>
                    <a:pt x="1154" y="5778"/>
                  </a:lnTo>
                  <a:lnTo>
                    <a:pt x="1125" y="5868"/>
                  </a:lnTo>
                  <a:lnTo>
                    <a:pt x="1116" y="5894"/>
                  </a:lnTo>
                  <a:lnTo>
                    <a:pt x="1106" y="5920"/>
                  </a:lnTo>
                  <a:lnTo>
                    <a:pt x="1101" y="5933"/>
                  </a:lnTo>
                  <a:lnTo>
                    <a:pt x="1096" y="5945"/>
                  </a:lnTo>
                  <a:lnTo>
                    <a:pt x="1092" y="5960"/>
                  </a:lnTo>
                  <a:lnTo>
                    <a:pt x="1089" y="5973"/>
                  </a:lnTo>
                  <a:lnTo>
                    <a:pt x="1088" y="5983"/>
                  </a:lnTo>
                  <a:lnTo>
                    <a:pt x="1084" y="5992"/>
                  </a:lnTo>
                  <a:lnTo>
                    <a:pt x="1079" y="6000"/>
                  </a:lnTo>
                  <a:lnTo>
                    <a:pt x="1074" y="6005"/>
                  </a:lnTo>
                  <a:lnTo>
                    <a:pt x="1067" y="6009"/>
                  </a:lnTo>
                  <a:lnTo>
                    <a:pt x="1061" y="6012"/>
                  </a:lnTo>
                  <a:lnTo>
                    <a:pt x="1053" y="6013"/>
                  </a:lnTo>
                  <a:lnTo>
                    <a:pt x="1045" y="6013"/>
                  </a:lnTo>
                  <a:lnTo>
                    <a:pt x="1028" y="6010"/>
                  </a:lnTo>
                  <a:lnTo>
                    <a:pt x="1010" y="6004"/>
                  </a:lnTo>
                  <a:lnTo>
                    <a:pt x="995" y="5997"/>
                  </a:lnTo>
                  <a:lnTo>
                    <a:pt x="979" y="5990"/>
                  </a:lnTo>
                  <a:lnTo>
                    <a:pt x="966" y="5983"/>
                  </a:lnTo>
                  <a:lnTo>
                    <a:pt x="954" y="5979"/>
                  </a:lnTo>
                  <a:lnTo>
                    <a:pt x="943" y="5975"/>
                  </a:lnTo>
                  <a:lnTo>
                    <a:pt x="931" y="5973"/>
                  </a:lnTo>
                  <a:lnTo>
                    <a:pt x="908" y="5968"/>
                  </a:lnTo>
                  <a:lnTo>
                    <a:pt x="881" y="5962"/>
                  </a:lnTo>
                  <a:lnTo>
                    <a:pt x="848" y="5949"/>
                  </a:lnTo>
                  <a:lnTo>
                    <a:pt x="798" y="5933"/>
                  </a:lnTo>
                  <a:lnTo>
                    <a:pt x="785" y="5930"/>
                  </a:lnTo>
                  <a:lnTo>
                    <a:pt x="773" y="5929"/>
                  </a:lnTo>
                  <a:lnTo>
                    <a:pt x="763" y="5929"/>
                  </a:lnTo>
                  <a:lnTo>
                    <a:pt x="755" y="5931"/>
                  </a:lnTo>
                  <a:lnTo>
                    <a:pt x="751" y="5934"/>
                  </a:lnTo>
                  <a:lnTo>
                    <a:pt x="748" y="5936"/>
                  </a:lnTo>
                  <a:lnTo>
                    <a:pt x="747" y="5940"/>
                  </a:lnTo>
                  <a:lnTo>
                    <a:pt x="746" y="5944"/>
                  </a:lnTo>
                  <a:lnTo>
                    <a:pt x="746" y="5949"/>
                  </a:lnTo>
                  <a:lnTo>
                    <a:pt x="746" y="5956"/>
                  </a:lnTo>
                  <a:lnTo>
                    <a:pt x="747" y="5962"/>
                  </a:lnTo>
                  <a:lnTo>
                    <a:pt x="750" y="5970"/>
                  </a:lnTo>
                  <a:lnTo>
                    <a:pt x="755" y="5983"/>
                  </a:lnTo>
                  <a:lnTo>
                    <a:pt x="757" y="5993"/>
                  </a:lnTo>
                  <a:lnTo>
                    <a:pt x="757" y="6000"/>
                  </a:lnTo>
                  <a:lnTo>
                    <a:pt x="757" y="6005"/>
                  </a:lnTo>
                  <a:lnTo>
                    <a:pt x="755" y="6008"/>
                  </a:lnTo>
                  <a:lnTo>
                    <a:pt x="751" y="6008"/>
                  </a:lnTo>
                  <a:lnTo>
                    <a:pt x="747" y="6008"/>
                  </a:lnTo>
                  <a:lnTo>
                    <a:pt x="742" y="6006"/>
                  </a:lnTo>
                  <a:lnTo>
                    <a:pt x="729" y="6001"/>
                  </a:lnTo>
                  <a:lnTo>
                    <a:pt x="715" y="5996"/>
                  </a:lnTo>
                  <a:lnTo>
                    <a:pt x="708" y="5995"/>
                  </a:lnTo>
                  <a:lnTo>
                    <a:pt x="702" y="5995"/>
                  </a:lnTo>
                  <a:lnTo>
                    <a:pt x="695" y="5996"/>
                  </a:lnTo>
                  <a:lnTo>
                    <a:pt x="690" y="5999"/>
                  </a:lnTo>
                  <a:lnTo>
                    <a:pt x="676" y="6012"/>
                  </a:lnTo>
                  <a:lnTo>
                    <a:pt x="663" y="6025"/>
                  </a:lnTo>
                  <a:lnTo>
                    <a:pt x="654" y="6039"/>
                  </a:lnTo>
                  <a:lnTo>
                    <a:pt x="646" y="6054"/>
                  </a:lnTo>
                  <a:lnTo>
                    <a:pt x="640" y="6070"/>
                  </a:lnTo>
                  <a:lnTo>
                    <a:pt x="634" y="6085"/>
                  </a:lnTo>
                  <a:lnTo>
                    <a:pt x="630" y="6104"/>
                  </a:lnTo>
                  <a:lnTo>
                    <a:pt x="628" y="6120"/>
                  </a:lnTo>
                  <a:lnTo>
                    <a:pt x="627" y="6133"/>
                  </a:lnTo>
                  <a:lnTo>
                    <a:pt x="627" y="6146"/>
                  </a:lnTo>
                  <a:lnTo>
                    <a:pt x="628" y="6157"/>
                  </a:lnTo>
                  <a:lnTo>
                    <a:pt x="630" y="6167"/>
                  </a:lnTo>
                  <a:lnTo>
                    <a:pt x="640" y="6184"/>
                  </a:lnTo>
                  <a:lnTo>
                    <a:pt x="649" y="6201"/>
                  </a:lnTo>
                  <a:lnTo>
                    <a:pt x="653" y="6207"/>
                  </a:lnTo>
                  <a:lnTo>
                    <a:pt x="656" y="6215"/>
                  </a:lnTo>
                  <a:lnTo>
                    <a:pt x="659" y="6223"/>
                  </a:lnTo>
                  <a:lnTo>
                    <a:pt x="660" y="6230"/>
                  </a:lnTo>
                  <a:lnTo>
                    <a:pt x="660" y="6240"/>
                  </a:lnTo>
                  <a:lnTo>
                    <a:pt x="659" y="6249"/>
                  </a:lnTo>
                  <a:lnTo>
                    <a:pt x="656" y="6259"/>
                  </a:lnTo>
                  <a:lnTo>
                    <a:pt x="650" y="6269"/>
                  </a:lnTo>
                  <a:lnTo>
                    <a:pt x="640" y="6285"/>
                  </a:lnTo>
                  <a:lnTo>
                    <a:pt x="632" y="6297"/>
                  </a:lnTo>
                  <a:lnTo>
                    <a:pt x="625" y="6306"/>
                  </a:lnTo>
                  <a:lnTo>
                    <a:pt x="619" y="6312"/>
                  </a:lnTo>
                  <a:lnTo>
                    <a:pt x="615" y="6316"/>
                  </a:lnTo>
                  <a:lnTo>
                    <a:pt x="610" y="6317"/>
                  </a:lnTo>
                  <a:lnTo>
                    <a:pt x="606" y="6317"/>
                  </a:lnTo>
                  <a:lnTo>
                    <a:pt x="602" y="6315"/>
                  </a:lnTo>
                  <a:lnTo>
                    <a:pt x="592" y="6307"/>
                  </a:lnTo>
                  <a:lnTo>
                    <a:pt x="577" y="6297"/>
                  </a:lnTo>
                  <a:lnTo>
                    <a:pt x="568" y="6291"/>
                  </a:lnTo>
                  <a:lnTo>
                    <a:pt x="558" y="6286"/>
                  </a:lnTo>
                  <a:lnTo>
                    <a:pt x="545" y="6281"/>
                  </a:lnTo>
                  <a:lnTo>
                    <a:pt x="529" y="6277"/>
                  </a:lnTo>
                  <a:lnTo>
                    <a:pt x="518" y="6275"/>
                  </a:lnTo>
                  <a:lnTo>
                    <a:pt x="507" y="6275"/>
                  </a:lnTo>
                  <a:lnTo>
                    <a:pt x="498" y="6275"/>
                  </a:lnTo>
                  <a:lnTo>
                    <a:pt x="488" y="6275"/>
                  </a:lnTo>
                  <a:lnTo>
                    <a:pt x="470" y="6280"/>
                  </a:lnTo>
                  <a:lnTo>
                    <a:pt x="452" y="6285"/>
                  </a:lnTo>
                  <a:lnTo>
                    <a:pt x="435" y="6293"/>
                  </a:lnTo>
                  <a:lnTo>
                    <a:pt x="417" y="6299"/>
                  </a:lnTo>
                  <a:lnTo>
                    <a:pt x="397" y="6306"/>
                  </a:lnTo>
                  <a:lnTo>
                    <a:pt x="378" y="6309"/>
                  </a:lnTo>
                  <a:lnTo>
                    <a:pt x="369" y="6311"/>
                  </a:lnTo>
                  <a:lnTo>
                    <a:pt x="361" y="6311"/>
                  </a:lnTo>
                  <a:lnTo>
                    <a:pt x="352" y="6309"/>
                  </a:lnTo>
                  <a:lnTo>
                    <a:pt x="343" y="6308"/>
                  </a:lnTo>
                  <a:lnTo>
                    <a:pt x="326" y="6304"/>
                  </a:lnTo>
                  <a:lnTo>
                    <a:pt x="309" y="6298"/>
                  </a:lnTo>
                  <a:lnTo>
                    <a:pt x="294" y="6289"/>
                  </a:lnTo>
                  <a:lnTo>
                    <a:pt x="278" y="6280"/>
                  </a:lnTo>
                  <a:lnTo>
                    <a:pt x="263" y="6271"/>
                  </a:lnTo>
                  <a:lnTo>
                    <a:pt x="248" y="6262"/>
                  </a:lnTo>
                  <a:lnTo>
                    <a:pt x="247" y="6259"/>
                  </a:lnTo>
                  <a:lnTo>
                    <a:pt x="247" y="6255"/>
                  </a:lnTo>
                  <a:lnTo>
                    <a:pt x="248" y="6251"/>
                  </a:lnTo>
                  <a:lnTo>
                    <a:pt x="250" y="6245"/>
                  </a:lnTo>
                  <a:lnTo>
                    <a:pt x="256" y="6232"/>
                  </a:lnTo>
                  <a:lnTo>
                    <a:pt x="263" y="6216"/>
                  </a:lnTo>
                  <a:lnTo>
                    <a:pt x="270" y="6201"/>
                  </a:lnTo>
                  <a:lnTo>
                    <a:pt x="277" y="6186"/>
                  </a:lnTo>
                  <a:lnTo>
                    <a:pt x="282" y="6173"/>
                  </a:lnTo>
                  <a:lnTo>
                    <a:pt x="285" y="6167"/>
                  </a:lnTo>
                  <a:lnTo>
                    <a:pt x="283" y="6161"/>
                  </a:lnTo>
                  <a:lnTo>
                    <a:pt x="283" y="6155"/>
                  </a:lnTo>
                  <a:lnTo>
                    <a:pt x="281" y="6150"/>
                  </a:lnTo>
                  <a:lnTo>
                    <a:pt x="278" y="6146"/>
                  </a:lnTo>
                  <a:lnTo>
                    <a:pt x="273" y="6137"/>
                  </a:lnTo>
                  <a:lnTo>
                    <a:pt x="265" y="6128"/>
                  </a:lnTo>
                  <a:lnTo>
                    <a:pt x="257" y="6120"/>
                  </a:lnTo>
                  <a:lnTo>
                    <a:pt x="250" y="6111"/>
                  </a:lnTo>
                  <a:lnTo>
                    <a:pt x="243" y="6104"/>
                  </a:lnTo>
                  <a:lnTo>
                    <a:pt x="237" y="6093"/>
                  </a:lnTo>
                  <a:lnTo>
                    <a:pt x="233" y="6082"/>
                  </a:lnTo>
                  <a:lnTo>
                    <a:pt x="229" y="6069"/>
                  </a:lnTo>
                  <a:lnTo>
                    <a:pt x="228" y="6054"/>
                  </a:lnTo>
                  <a:lnTo>
                    <a:pt x="225" y="6039"/>
                  </a:lnTo>
                  <a:lnTo>
                    <a:pt x="224" y="6005"/>
                  </a:lnTo>
                  <a:lnTo>
                    <a:pt x="224" y="5971"/>
                  </a:lnTo>
                  <a:lnTo>
                    <a:pt x="222" y="5939"/>
                  </a:lnTo>
                  <a:lnTo>
                    <a:pt x="220" y="5908"/>
                  </a:lnTo>
                  <a:lnTo>
                    <a:pt x="216" y="5895"/>
                  </a:lnTo>
                  <a:lnTo>
                    <a:pt x="212" y="5883"/>
                  </a:lnTo>
                  <a:lnTo>
                    <a:pt x="207" y="5873"/>
                  </a:lnTo>
                  <a:lnTo>
                    <a:pt x="200" y="5864"/>
                  </a:lnTo>
                  <a:lnTo>
                    <a:pt x="184" y="5848"/>
                  </a:lnTo>
                  <a:lnTo>
                    <a:pt x="167" y="5831"/>
                  </a:lnTo>
                  <a:lnTo>
                    <a:pt x="164" y="5828"/>
                  </a:lnTo>
                  <a:lnTo>
                    <a:pt x="163" y="5824"/>
                  </a:lnTo>
                  <a:lnTo>
                    <a:pt x="163" y="5820"/>
                  </a:lnTo>
                  <a:lnTo>
                    <a:pt x="164" y="5817"/>
                  </a:lnTo>
                  <a:lnTo>
                    <a:pt x="168" y="5816"/>
                  </a:lnTo>
                  <a:lnTo>
                    <a:pt x="172" y="5815"/>
                  </a:lnTo>
                  <a:lnTo>
                    <a:pt x="180" y="5813"/>
                  </a:lnTo>
                  <a:lnTo>
                    <a:pt x="189" y="5813"/>
                  </a:lnTo>
                  <a:lnTo>
                    <a:pt x="196" y="5815"/>
                  </a:lnTo>
                  <a:lnTo>
                    <a:pt x="202" y="5816"/>
                  </a:lnTo>
                  <a:lnTo>
                    <a:pt x="207" y="5819"/>
                  </a:lnTo>
                  <a:lnTo>
                    <a:pt x="211" y="5821"/>
                  </a:lnTo>
                  <a:lnTo>
                    <a:pt x="219" y="5829"/>
                  </a:lnTo>
                  <a:lnTo>
                    <a:pt x="224" y="5838"/>
                  </a:lnTo>
                  <a:lnTo>
                    <a:pt x="229" y="5848"/>
                  </a:lnTo>
                  <a:lnTo>
                    <a:pt x="235" y="5856"/>
                  </a:lnTo>
                  <a:lnTo>
                    <a:pt x="238" y="5860"/>
                  </a:lnTo>
                  <a:lnTo>
                    <a:pt x="242" y="5864"/>
                  </a:lnTo>
                  <a:lnTo>
                    <a:pt x="247" y="5866"/>
                  </a:lnTo>
                  <a:lnTo>
                    <a:pt x="252" y="5868"/>
                  </a:lnTo>
                  <a:lnTo>
                    <a:pt x="256" y="5868"/>
                  </a:lnTo>
                  <a:lnTo>
                    <a:pt x="257" y="5866"/>
                  </a:lnTo>
                  <a:lnTo>
                    <a:pt x="260" y="5863"/>
                  </a:lnTo>
                  <a:lnTo>
                    <a:pt x="261" y="5859"/>
                  </a:lnTo>
                  <a:lnTo>
                    <a:pt x="263" y="5847"/>
                  </a:lnTo>
                  <a:lnTo>
                    <a:pt x="263" y="5833"/>
                  </a:lnTo>
                  <a:lnTo>
                    <a:pt x="261" y="5819"/>
                  </a:lnTo>
                  <a:lnTo>
                    <a:pt x="259" y="5806"/>
                  </a:lnTo>
                  <a:lnTo>
                    <a:pt x="257" y="5794"/>
                  </a:lnTo>
                  <a:lnTo>
                    <a:pt x="255" y="5787"/>
                  </a:lnTo>
                  <a:lnTo>
                    <a:pt x="246" y="5776"/>
                  </a:lnTo>
                  <a:lnTo>
                    <a:pt x="238" y="5767"/>
                  </a:lnTo>
                  <a:lnTo>
                    <a:pt x="234" y="5762"/>
                  </a:lnTo>
                  <a:lnTo>
                    <a:pt x="230" y="5756"/>
                  </a:lnTo>
                  <a:lnTo>
                    <a:pt x="229" y="5750"/>
                  </a:lnTo>
                  <a:lnTo>
                    <a:pt x="228" y="5743"/>
                  </a:lnTo>
                  <a:lnTo>
                    <a:pt x="243" y="5741"/>
                  </a:lnTo>
                  <a:lnTo>
                    <a:pt x="257" y="5741"/>
                  </a:lnTo>
                  <a:lnTo>
                    <a:pt x="269" y="5742"/>
                  </a:lnTo>
                  <a:lnTo>
                    <a:pt x="278" y="5743"/>
                  </a:lnTo>
                  <a:lnTo>
                    <a:pt x="282" y="5743"/>
                  </a:lnTo>
                  <a:lnTo>
                    <a:pt x="286" y="5742"/>
                  </a:lnTo>
                  <a:lnTo>
                    <a:pt x="288" y="5740"/>
                  </a:lnTo>
                  <a:lnTo>
                    <a:pt x="291" y="5736"/>
                  </a:lnTo>
                  <a:lnTo>
                    <a:pt x="294" y="5732"/>
                  </a:lnTo>
                  <a:lnTo>
                    <a:pt x="295" y="5725"/>
                  </a:lnTo>
                  <a:lnTo>
                    <a:pt x="296" y="5716"/>
                  </a:lnTo>
                  <a:lnTo>
                    <a:pt x="298" y="5706"/>
                  </a:lnTo>
                  <a:lnTo>
                    <a:pt x="296" y="5693"/>
                  </a:lnTo>
                  <a:lnTo>
                    <a:pt x="294" y="5683"/>
                  </a:lnTo>
                  <a:lnTo>
                    <a:pt x="290" y="5673"/>
                  </a:lnTo>
                  <a:lnTo>
                    <a:pt x="285" y="5667"/>
                  </a:lnTo>
                  <a:lnTo>
                    <a:pt x="277" y="5660"/>
                  </a:lnTo>
                  <a:lnTo>
                    <a:pt x="269" y="5654"/>
                  </a:lnTo>
                  <a:lnTo>
                    <a:pt x="259" y="5649"/>
                  </a:lnTo>
                  <a:lnTo>
                    <a:pt x="248" y="5644"/>
                  </a:lnTo>
                  <a:lnTo>
                    <a:pt x="243" y="5640"/>
                  </a:lnTo>
                  <a:lnTo>
                    <a:pt x="239" y="5637"/>
                  </a:lnTo>
                  <a:lnTo>
                    <a:pt x="235" y="5632"/>
                  </a:lnTo>
                  <a:lnTo>
                    <a:pt x="233" y="5628"/>
                  </a:lnTo>
                  <a:lnTo>
                    <a:pt x="230" y="5618"/>
                  </a:lnTo>
                  <a:lnTo>
                    <a:pt x="229" y="5606"/>
                  </a:lnTo>
                  <a:lnTo>
                    <a:pt x="229" y="5596"/>
                  </a:lnTo>
                  <a:lnTo>
                    <a:pt x="226" y="5584"/>
                  </a:lnTo>
                  <a:lnTo>
                    <a:pt x="225" y="5579"/>
                  </a:lnTo>
                  <a:lnTo>
                    <a:pt x="224" y="5574"/>
                  </a:lnTo>
                  <a:lnTo>
                    <a:pt x="221" y="5569"/>
                  </a:lnTo>
                  <a:lnTo>
                    <a:pt x="219" y="5565"/>
                  </a:lnTo>
                  <a:lnTo>
                    <a:pt x="206" y="5553"/>
                  </a:lnTo>
                  <a:lnTo>
                    <a:pt x="196" y="5543"/>
                  </a:lnTo>
                  <a:lnTo>
                    <a:pt x="191" y="5536"/>
                  </a:lnTo>
                  <a:lnTo>
                    <a:pt x="187" y="5530"/>
                  </a:lnTo>
                  <a:lnTo>
                    <a:pt x="185" y="5522"/>
                  </a:lnTo>
                  <a:lnTo>
                    <a:pt x="181" y="5513"/>
                  </a:lnTo>
                  <a:lnTo>
                    <a:pt x="159" y="5426"/>
                  </a:lnTo>
                  <a:lnTo>
                    <a:pt x="147" y="5392"/>
                  </a:lnTo>
                  <a:lnTo>
                    <a:pt x="136" y="5360"/>
                  </a:lnTo>
                  <a:lnTo>
                    <a:pt x="124" y="5328"/>
                  </a:lnTo>
                  <a:lnTo>
                    <a:pt x="112" y="5295"/>
                  </a:lnTo>
                  <a:lnTo>
                    <a:pt x="110" y="5282"/>
                  </a:lnTo>
                  <a:lnTo>
                    <a:pt x="108" y="5271"/>
                  </a:lnTo>
                  <a:lnTo>
                    <a:pt x="107" y="5258"/>
                  </a:lnTo>
                  <a:lnTo>
                    <a:pt x="107" y="5246"/>
                  </a:lnTo>
                  <a:lnTo>
                    <a:pt x="108" y="5223"/>
                  </a:lnTo>
                  <a:lnTo>
                    <a:pt x="112" y="5199"/>
                  </a:lnTo>
                  <a:lnTo>
                    <a:pt x="116" y="5176"/>
                  </a:lnTo>
                  <a:lnTo>
                    <a:pt x="119" y="5153"/>
                  </a:lnTo>
                  <a:lnTo>
                    <a:pt x="120" y="5141"/>
                  </a:lnTo>
                  <a:lnTo>
                    <a:pt x="120" y="5129"/>
                  </a:lnTo>
                  <a:lnTo>
                    <a:pt x="120" y="5118"/>
                  </a:lnTo>
                  <a:lnTo>
                    <a:pt x="117" y="5106"/>
                  </a:lnTo>
                  <a:lnTo>
                    <a:pt x="115" y="5089"/>
                  </a:lnTo>
                  <a:lnTo>
                    <a:pt x="112" y="5075"/>
                  </a:lnTo>
                  <a:lnTo>
                    <a:pt x="114" y="5065"/>
                  </a:lnTo>
                  <a:lnTo>
                    <a:pt x="116" y="5056"/>
                  </a:lnTo>
                  <a:lnTo>
                    <a:pt x="125" y="5037"/>
                  </a:lnTo>
                  <a:lnTo>
                    <a:pt x="138" y="5011"/>
                  </a:lnTo>
                  <a:lnTo>
                    <a:pt x="142" y="5000"/>
                  </a:lnTo>
                  <a:lnTo>
                    <a:pt x="145" y="4988"/>
                  </a:lnTo>
                  <a:lnTo>
                    <a:pt x="146" y="4977"/>
                  </a:lnTo>
                  <a:lnTo>
                    <a:pt x="147" y="4965"/>
                  </a:lnTo>
                  <a:lnTo>
                    <a:pt x="147" y="4940"/>
                  </a:lnTo>
                  <a:lnTo>
                    <a:pt x="149" y="4917"/>
                  </a:lnTo>
                  <a:lnTo>
                    <a:pt x="152" y="4903"/>
                  </a:lnTo>
                  <a:lnTo>
                    <a:pt x="159" y="4890"/>
                  </a:lnTo>
                  <a:lnTo>
                    <a:pt x="165" y="4877"/>
                  </a:lnTo>
                  <a:lnTo>
                    <a:pt x="171" y="4863"/>
                  </a:lnTo>
                  <a:lnTo>
                    <a:pt x="171" y="4860"/>
                  </a:lnTo>
                  <a:lnTo>
                    <a:pt x="171" y="4856"/>
                  </a:lnTo>
                  <a:lnTo>
                    <a:pt x="169" y="4853"/>
                  </a:lnTo>
                  <a:lnTo>
                    <a:pt x="168" y="4851"/>
                  </a:lnTo>
                  <a:lnTo>
                    <a:pt x="163" y="4847"/>
                  </a:lnTo>
                  <a:lnTo>
                    <a:pt x="156" y="4843"/>
                  </a:lnTo>
                  <a:lnTo>
                    <a:pt x="142" y="4838"/>
                  </a:lnTo>
                  <a:lnTo>
                    <a:pt x="129" y="4831"/>
                  </a:lnTo>
                  <a:lnTo>
                    <a:pt x="128" y="4825"/>
                  </a:lnTo>
                  <a:lnTo>
                    <a:pt x="125" y="4821"/>
                  </a:lnTo>
                  <a:lnTo>
                    <a:pt x="121" y="4820"/>
                  </a:lnTo>
                  <a:lnTo>
                    <a:pt x="117" y="4820"/>
                  </a:lnTo>
                  <a:lnTo>
                    <a:pt x="107" y="4825"/>
                  </a:lnTo>
                  <a:lnTo>
                    <a:pt x="95" y="4833"/>
                  </a:lnTo>
                  <a:lnTo>
                    <a:pt x="89" y="4835"/>
                  </a:lnTo>
                  <a:lnTo>
                    <a:pt x="84" y="4838"/>
                  </a:lnTo>
                  <a:lnTo>
                    <a:pt x="79" y="4839"/>
                  </a:lnTo>
                  <a:lnTo>
                    <a:pt x="73" y="4839"/>
                  </a:lnTo>
                  <a:lnTo>
                    <a:pt x="70" y="4837"/>
                  </a:lnTo>
                  <a:lnTo>
                    <a:pt x="67" y="4833"/>
                  </a:lnTo>
                  <a:lnTo>
                    <a:pt x="64" y="4825"/>
                  </a:lnTo>
                  <a:lnTo>
                    <a:pt x="64" y="4813"/>
                  </a:lnTo>
                  <a:lnTo>
                    <a:pt x="60" y="4812"/>
                  </a:lnTo>
                  <a:lnTo>
                    <a:pt x="57" y="4812"/>
                  </a:lnTo>
                  <a:lnTo>
                    <a:pt x="53" y="4813"/>
                  </a:lnTo>
                  <a:lnTo>
                    <a:pt x="48" y="4815"/>
                  </a:lnTo>
                  <a:lnTo>
                    <a:pt x="38" y="4820"/>
                  </a:lnTo>
                  <a:lnTo>
                    <a:pt x="31" y="4825"/>
                  </a:lnTo>
                  <a:lnTo>
                    <a:pt x="22" y="4830"/>
                  </a:lnTo>
                  <a:lnTo>
                    <a:pt x="14" y="4834"/>
                  </a:lnTo>
                  <a:lnTo>
                    <a:pt x="11" y="4834"/>
                  </a:lnTo>
                  <a:lnTo>
                    <a:pt x="7" y="4834"/>
                  </a:lnTo>
                  <a:lnTo>
                    <a:pt x="5" y="4831"/>
                  </a:lnTo>
                  <a:lnTo>
                    <a:pt x="2" y="4828"/>
                  </a:lnTo>
                  <a:lnTo>
                    <a:pt x="0" y="4820"/>
                  </a:lnTo>
                  <a:lnTo>
                    <a:pt x="0" y="4811"/>
                  </a:lnTo>
                  <a:lnTo>
                    <a:pt x="1" y="4800"/>
                  </a:lnTo>
                  <a:lnTo>
                    <a:pt x="2" y="4790"/>
                  </a:lnTo>
                  <a:lnTo>
                    <a:pt x="7" y="4769"/>
                  </a:lnTo>
                  <a:lnTo>
                    <a:pt x="13" y="4751"/>
                  </a:lnTo>
                  <a:lnTo>
                    <a:pt x="16" y="4728"/>
                  </a:lnTo>
                  <a:lnTo>
                    <a:pt x="20" y="4703"/>
                  </a:lnTo>
                  <a:lnTo>
                    <a:pt x="24" y="4677"/>
                  </a:lnTo>
                  <a:lnTo>
                    <a:pt x="25" y="4651"/>
                  </a:lnTo>
                  <a:lnTo>
                    <a:pt x="27" y="4625"/>
                  </a:lnTo>
                  <a:lnTo>
                    <a:pt x="27" y="4600"/>
                  </a:lnTo>
                  <a:lnTo>
                    <a:pt x="24" y="4575"/>
                  </a:lnTo>
                  <a:lnTo>
                    <a:pt x="20" y="4552"/>
                  </a:lnTo>
                  <a:lnTo>
                    <a:pt x="24" y="4545"/>
                  </a:lnTo>
                  <a:lnTo>
                    <a:pt x="31" y="4540"/>
                  </a:lnTo>
                  <a:lnTo>
                    <a:pt x="37" y="4536"/>
                  </a:lnTo>
                  <a:lnTo>
                    <a:pt x="45" y="4532"/>
                  </a:lnTo>
                  <a:lnTo>
                    <a:pt x="62" y="4528"/>
                  </a:lnTo>
                  <a:lnTo>
                    <a:pt x="76" y="452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45" name="Freeform 44">
              <a:extLst>
                <a:ext uri="{FF2B5EF4-FFF2-40B4-BE49-F238E27FC236}">
                  <a16:creationId xmlns:a16="http://schemas.microsoft.com/office/drawing/2014/main" id="{1AE30D08-4B2F-EBEF-1238-71501B544D7A}"/>
                </a:ext>
              </a:extLst>
            </p:cNvPr>
            <p:cNvSpPr>
              <a:spLocks/>
            </p:cNvSpPr>
            <p:nvPr/>
          </p:nvSpPr>
          <p:spPr bwMode="auto">
            <a:xfrm>
              <a:off x="6317389" y="3119563"/>
              <a:ext cx="21909" cy="22192"/>
            </a:xfrm>
            <a:custGeom>
              <a:avLst/>
              <a:gdLst/>
              <a:ahLst/>
              <a:cxnLst>
                <a:cxn ang="0">
                  <a:pos x="20" y="66"/>
                </a:cxn>
                <a:cxn ang="0">
                  <a:pos x="19" y="67"/>
                </a:cxn>
                <a:cxn ang="0">
                  <a:pos x="16" y="69"/>
                </a:cxn>
                <a:cxn ang="0">
                  <a:pos x="13" y="67"/>
                </a:cxn>
                <a:cxn ang="0">
                  <a:pos x="11" y="66"/>
                </a:cxn>
                <a:cxn ang="0">
                  <a:pos x="7" y="61"/>
                </a:cxn>
                <a:cxn ang="0">
                  <a:pos x="4" y="56"/>
                </a:cxn>
                <a:cxn ang="0">
                  <a:pos x="2" y="47"/>
                </a:cxn>
                <a:cxn ang="0">
                  <a:pos x="0" y="36"/>
                </a:cxn>
                <a:cxn ang="0">
                  <a:pos x="16" y="27"/>
                </a:cxn>
                <a:cxn ang="0">
                  <a:pos x="37" y="15"/>
                </a:cxn>
                <a:cxn ang="0">
                  <a:pos x="42" y="10"/>
                </a:cxn>
                <a:cxn ang="0">
                  <a:pos x="47" y="5"/>
                </a:cxn>
                <a:cxn ang="0">
                  <a:pos x="54" y="1"/>
                </a:cxn>
                <a:cxn ang="0">
                  <a:pos x="63" y="0"/>
                </a:cxn>
                <a:cxn ang="0">
                  <a:pos x="64" y="1"/>
                </a:cxn>
                <a:cxn ang="0">
                  <a:pos x="66" y="4"/>
                </a:cxn>
                <a:cxn ang="0">
                  <a:pos x="66" y="8"/>
                </a:cxn>
                <a:cxn ang="0">
                  <a:pos x="68" y="13"/>
                </a:cxn>
                <a:cxn ang="0">
                  <a:pos x="69" y="22"/>
                </a:cxn>
                <a:cxn ang="0">
                  <a:pos x="70" y="30"/>
                </a:cxn>
                <a:cxn ang="0">
                  <a:pos x="72" y="34"/>
                </a:cxn>
                <a:cxn ang="0">
                  <a:pos x="72" y="36"/>
                </a:cxn>
                <a:cxn ang="0">
                  <a:pos x="69" y="39"/>
                </a:cxn>
                <a:cxn ang="0">
                  <a:pos x="66" y="41"/>
                </a:cxn>
                <a:cxn ang="0">
                  <a:pos x="51" y="48"/>
                </a:cxn>
                <a:cxn ang="0">
                  <a:pos x="37" y="56"/>
                </a:cxn>
                <a:cxn ang="0">
                  <a:pos x="20" y="66"/>
                </a:cxn>
              </a:cxnLst>
              <a:rect l="0" t="0" r="r" b="b"/>
              <a:pathLst>
                <a:path w="72" h="69">
                  <a:moveTo>
                    <a:pt x="20" y="66"/>
                  </a:moveTo>
                  <a:lnTo>
                    <a:pt x="19" y="67"/>
                  </a:lnTo>
                  <a:lnTo>
                    <a:pt x="16" y="69"/>
                  </a:lnTo>
                  <a:lnTo>
                    <a:pt x="13" y="67"/>
                  </a:lnTo>
                  <a:lnTo>
                    <a:pt x="11" y="66"/>
                  </a:lnTo>
                  <a:lnTo>
                    <a:pt x="7" y="61"/>
                  </a:lnTo>
                  <a:lnTo>
                    <a:pt x="4" y="56"/>
                  </a:lnTo>
                  <a:lnTo>
                    <a:pt x="2" y="47"/>
                  </a:lnTo>
                  <a:lnTo>
                    <a:pt x="0" y="36"/>
                  </a:lnTo>
                  <a:lnTo>
                    <a:pt x="16" y="27"/>
                  </a:lnTo>
                  <a:lnTo>
                    <a:pt x="37" y="15"/>
                  </a:lnTo>
                  <a:lnTo>
                    <a:pt x="42" y="10"/>
                  </a:lnTo>
                  <a:lnTo>
                    <a:pt x="47" y="5"/>
                  </a:lnTo>
                  <a:lnTo>
                    <a:pt x="54" y="1"/>
                  </a:lnTo>
                  <a:lnTo>
                    <a:pt x="63" y="0"/>
                  </a:lnTo>
                  <a:lnTo>
                    <a:pt x="64" y="1"/>
                  </a:lnTo>
                  <a:lnTo>
                    <a:pt x="66" y="4"/>
                  </a:lnTo>
                  <a:lnTo>
                    <a:pt x="66" y="8"/>
                  </a:lnTo>
                  <a:lnTo>
                    <a:pt x="68" y="13"/>
                  </a:lnTo>
                  <a:lnTo>
                    <a:pt x="69" y="22"/>
                  </a:lnTo>
                  <a:lnTo>
                    <a:pt x="70" y="30"/>
                  </a:lnTo>
                  <a:lnTo>
                    <a:pt x="72" y="34"/>
                  </a:lnTo>
                  <a:lnTo>
                    <a:pt x="72" y="36"/>
                  </a:lnTo>
                  <a:lnTo>
                    <a:pt x="69" y="39"/>
                  </a:lnTo>
                  <a:lnTo>
                    <a:pt x="66" y="41"/>
                  </a:lnTo>
                  <a:lnTo>
                    <a:pt x="51" y="48"/>
                  </a:lnTo>
                  <a:lnTo>
                    <a:pt x="37" y="56"/>
                  </a:lnTo>
                  <a:lnTo>
                    <a:pt x="20" y="6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46" name="Freeform 45">
              <a:extLst>
                <a:ext uri="{FF2B5EF4-FFF2-40B4-BE49-F238E27FC236}">
                  <a16:creationId xmlns:a16="http://schemas.microsoft.com/office/drawing/2014/main" id="{BB959160-35CD-ABF4-CC66-260335B8493F}"/>
                </a:ext>
              </a:extLst>
            </p:cNvPr>
            <p:cNvSpPr>
              <a:spLocks/>
            </p:cNvSpPr>
            <p:nvPr/>
          </p:nvSpPr>
          <p:spPr bwMode="auto">
            <a:xfrm>
              <a:off x="6660641" y="3285346"/>
              <a:ext cx="64512" cy="176225"/>
            </a:xfrm>
            <a:custGeom>
              <a:avLst/>
              <a:gdLst/>
              <a:ahLst/>
              <a:cxnLst>
                <a:cxn ang="0">
                  <a:pos x="15" y="414"/>
                </a:cxn>
                <a:cxn ang="0">
                  <a:pos x="17" y="397"/>
                </a:cxn>
                <a:cxn ang="0">
                  <a:pos x="21" y="381"/>
                </a:cxn>
                <a:cxn ang="0">
                  <a:pos x="28" y="362"/>
                </a:cxn>
                <a:cxn ang="0">
                  <a:pos x="34" y="343"/>
                </a:cxn>
                <a:cxn ang="0">
                  <a:pos x="48" y="305"/>
                </a:cxn>
                <a:cxn ang="0">
                  <a:pos x="60" y="272"/>
                </a:cxn>
                <a:cxn ang="0">
                  <a:pos x="64" y="254"/>
                </a:cxn>
                <a:cxn ang="0">
                  <a:pos x="70" y="239"/>
                </a:cxn>
                <a:cxn ang="0">
                  <a:pos x="78" y="226"/>
                </a:cxn>
                <a:cxn ang="0">
                  <a:pos x="86" y="215"/>
                </a:cxn>
                <a:cxn ang="0">
                  <a:pos x="104" y="190"/>
                </a:cxn>
                <a:cxn ang="0">
                  <a:pos x="122" y="163"/>
                </a:cxn>
                <a:cxn ang="0">
                  <a:pos x="137" y="127"/>
                </a:cxn>
                <a:cxn ang="0">
                  <a:pos x="157" y="72"/>
                </a:cxn>
                <a:cxn ang="0">
                  <a:pos x="169" y="45"/>
                </a:cxn>
                <a:cxn ang="0">
                  <a:pos x="181" y="22"/>
                </a:cxn>
                <a:cxn ang="0">
                  <a:pos x="187" y="13"/>
                </a:cxn>
                <a:cxn ang="0">
                  <a:pos x="192" y="6"/>
                </a:cxn>
                <a:cxn ang="0">
                  <a:pos x="199" y="1"/>
                </a:cxn>
                <a:cxn ang="0">
                  <a:pos x="204" y="0"/>
                </a:cxn>
                <a:cxn ang="0">
                  <a:pos x="208" y="1"/>
                </a:cxn>
                <a:cxn ang="0">
                  <a:pos x="209" y="2"/>
                </a:cxn>
                <a:cxn ang="0">
                  <a:pos x="212" y="6"/>
                </a:cxn>
                <a:cxn ang="0">
                  <a:pos x="212" y="10"/>
                </a:cxn>
                <a:cxn ang="0">
                  <a:pos x="213" y="20"/>
                </a:cxn>
                <a:cxn ang="0">
                  <a:pos x="213" y="32"/>
                </a:cxn>
                <a:cxn ang="0">
                  <a:pos x="210" y="45"/>
                </a:cxn>
                <a:cxn ang="0">
                  <a:pos x="208" y="57"/>
                </a:cxn>
                <a:cxn ang="0">
                  <a:pos x="206" y="67"/>
                </a:cxn>
                <a:cxn ang="0">
                  <a:pos x="204" y="72"/>
                </a:cxn>
                <a:cxn ang="0">
                  <a:pos x="186" y="105"/>
                </a:cxn>
                <a:cxn ang="0">
                  <a:pos x="171" y="138"/>
                </a:cxn>
                <a:cxn ang="0">
                  <a:pos x="157" y="173"/>
                </a:cxn>
                <a:cxn ang="0">
                  <a:pos x="146" y="207"/>
                </a:cxn>
                <a:cxn ang="0">
                  <a:pos x="133" y="242"/>
                </a:cxn>
                <a:cxn ang="0">
                  <a:pos x="118" y="276"/>
                </a:cxn>
                <a:cxn ang="0">
                  <a:pos x="104" y="309"/>
                </a:cxn>
                <a:cxn ang="0">
                  <a:pos x="87" y="342"/>
                </a:cxn>
                <a:cxn ang="0">
                  <a:pos x="82" y="351"/>
                </a:cxn>
                <a:cxn ang="0">
                  <a:pos x="77" y="362"/>
                </a:cxn>
                <a:cxn ang="0">
                  <a:pos x="73" y="375"/>
                </a:cxn>
                <a:cxn ang="0">
                  <a:pos x="69" y="390"/>
                </a:cxn>
                <a:cxn ang="0">
                  <a:pos x="61" y="421"/>
                </a:cxn>
                <a:cxn ang="0">
                  <a:pos x="52" y="453"/>
                </a:cxn>
                <a:cxn ang="0">
                  <a:pos x="48" y="469"/>
                </a:cxn>
                <a:cxn ang="0">
                  <a:pos x="43" y="483"/>
                </a:cxn>
                <a:cxn ang="0">
                  <a:pos x="38" y="497"/>
                </a:cxn>
                <a:cxn ang="0">
                  <a:pos x="32" y="510"/>
                </a:cxn>
                <a:cxn ang="0">
                  <a:pos x="25" y="520"/>
                </a:cxn>
                <a:cxn ang="0">
                  <a:pos x="17" y="530"/>
                </a:cxn>
                <a:cxn ang="0">
                  <a:pos x="10" y="537"/>
                </a:cxn>
                <a:cxn ang="0">
                  <a:pos x="0" y="541"/>
                </a:cxn>
                <a:cxn ang="0">
                  <a:pos x="2" y="519"/>
                </a:cxn>
                <a:cxn ang="0">
                  <a:pos x="6" y="498"/>
                </a:cxn>
                <a:cxn ang="0">
                  <a:pos x="10" y="476"/>
                </a:cxn>
                <a:cxn ang="0">
                  <a:pos x="12" y="456"/>
                </a:cxn>
                <a:cxn ang="0">
                  <a:pos x="15" y="414"/>
                </a:cxn>
              </a:cxnLst>
              <a:rect l="0" t="0" r="r" b="b"/>
              <a:pathLst>
                <a:path w="213" h="541">
                  <a:moveTo>
                    <a:pt x="15" y="414"/>
                  </a:moveTo>
                  <a:lnTo>
                    <a:pt x="17" y="397"/>
                  </a:lnTo>
                  <a:lnTo>
                    <a:pt x="21" y="381"/>
                  </a:lnTo>
                  <a:lnTo>
                    <a:pt x="28" y="362"/>
                  </a:lnTo>
                  <a:lnTo>
                    <a:pt x="34" y="343"/>
                  </a:lnTo>
                  <a:lnTo>
                    <a:pt x="48" y="305"/>
                  </a:lnTo>
                  <a:lnTo>
                    <a:pt x="60" y="272"/>
                  </a:lnTo>
                  <a:lnTo>
                    <a:pt x="64" y="254"/>
                  </a:lnTo>
                  <a:lnTo>
                    <a:pt x="70" y="239"/>
                  </a:lnTo>
                  <a:lnTo>
                    <a:pt x="78" y="226"/>
                  </a:lnTo>
                  <a:lnTo>
                    <a:pt x="86" y="215"/>
                  </a:lnTo>
                  <a:lnTo>
                    <a:pt x="104" y="190"/>
                  </a:lnTo>
                  <a:lnTo>
                    <a:pt x="122" y="163"/>
                  </a:lnTo>
                  <a:lnTo>
                    <a:pt x="137" y="127"/>
                  </a:lnTo>
                  <a:lnTo>
                    <a:pt x="157" y="72"/>
                  </a:lnTo>
                  <a:lnTo>
                    <a:pt x="169" y="45"/>
                  </a:lnTo>
                  <a:lnTo>
                    <a:pt x="181" y="22"/>
                  </a:lnTo>
                  <a:lnTo>
                    <a:pt x="187" y="13"/>
                  </a:lnTo>
                  <a:lnTo>
                    <a:pt x="192" y="6"/>
                  </a:lnTo>
                  <a:lnTo>
                    <a:pt x="199" y="1"/>
                  </a:lnTo>
                  <a:lnTo>
                    <a:pt x="204" y="0"/>
                  </a:lnTo>
                  <a:lnTo>
                    <a:pt x="208" y="1"/>
                  </a:lnTo>
                  <a:lnTo>
                    <a:pt x="209" y="2"/>
                  </a:lnTo>
                  <a:lnTo>
                    <a:pt x="212" y="6"/>
                  </a:lnTo>
                  <a:lnTo>
                    <a:pt x="212" y="10"/>
                  </a:lnTo>
                  <a:lnTo>
                    <a:pt x="213" y="20"/>
                  </a:lnTo>
                  <a:lnTo>
                    <a:pt x="213" y="32"/>
                  </a:lnTo>
                  <a:lnTo>
                    <a:pt x="210" y="45"/>
                  </a:lnTo>
                  <a:lnTo>
                    <a:pt x="208" y="57"/>
                  </a:lnTo>
                  <a:lnTo>
                    <a:pt x="206" y="67"/>
                  </a:lnTo>
                  <a:lnTo>
                    <a:pt x="204" y="72"/>
                  </a:lnTo>
                  <a:lnTo>
                    <a:pt x="186" y="105"/>
                  </a:lnTo>
                  <a:lnTo>
                    <a:pt x="171" y="138"/>
                  </a:lnTo>
                  <a:lnTo>
                    <a:pt x="157" y="173"/>
                  </a:lnTo>
                  <a:lnTo>
                    <a:pt x="146" y="207"/>
                  </a:lnTo>
                  <a:lnTo>
                    <a:pt x="133" y="242"/>
                  </a:lnTo>
                  <a:lnTo>
                    <a:pt x="118" y="276"/>
                  </a:lnTo>
                  <a:lnTo>
                    <a:pt x="104" y="309"/>
                  </a:lnTo>
                  <a:lnTo>
                    <a:pt x="87" y="342"/>
                  </a:lnTo>
                  <a:lnTo>
                    <a:pt x="82" y="351"/>
                  </a:lnTo>
                  <a:lnTo>
                    <a:pt x="77" y="362"/>
                  </a:lnTo>
                  <a:lnTo>
                    <a:pt x="73" y="375"/>
                  </a:lnTo>
                  <a:lnTo>
                    <a:pt x="69" y="390"/>
                  </a:lnTo>
                  <a:lnTo>
                    <a:pt x="61" y="421"/>
                  </a:lnTo>
                  <a:lnTo>
                    <a:pt x="52" y="453"/>
                  </a:lnTo>
                  <a:lnTo>
                    <a:pt x="48" y="469"/>
                  </a:lnTo>
                  <a:lnTo>
                    <a:pt x="43" y="483"/>
                  </a:lnTo>
                  <a:lnTo>
                    <a:pt x="38" y="497"/>
                  </a:lnTo>
                  <a:lnTo>
                    <a:pt x="32" y="510"/>
                  </a:lnTo>
                  <a:lnTo>
                    <a:pt x="25" y="520"/>
                  </a:lnTo>
                  <a:lnTo>
                    <a:pt x="17" y="530"/>
                  </a:lnTo>
                  <a:lnTo>
                    <a:pt x="10" y="537"/>
                  </a:lnTo>
                  <a:lnTo>
                    <a:pt x="0" y="541"/>
                  </a:lnTo>
                  <a:lnTo>
                    <a:pt x="2" y="519"/>
                  </a:lnTo>
                  <a:lnTo>
                    <a:pt x="6" y="498"/>
                  </a:lnTo>
                  <a:lnTo>
                    <a:pt x="10" y="476"/>
                  </a:lnTo>
                  <a:lnTo>
                    <a:pt x="12" y="456"/>
                  </a:lnTo>
                  <a:lnTo>
                    <a:pt x="15" y="414"/>
                  </a:lnTo>
                  <a:close/>
                </a:path>
              </a:pathLst>
            </a:custGeom>
            <a:solidFill>
              <a:schemeClr val="accent5"/>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47" name="Freeform 46">
              <a:extLst>
                <a:ext uri="{FF2B5EF4-FFF2-40B4-BE49-F238E27FC236}">
                  <a16:creationId xmlns:a16="http://schemas.microsoft.com/office/drawing/2014/main" id="{C92A39E4-0F34-381C-F5BA-54B17F4FF0D2}"/>
                </a:ext>
              </a:extLst>
            </p:cNvPr>
            <p:cNvSpPr>
              <a:spLocks/>
            </p:cNvSpPr>
            <p:nvPr/>
          </p:nvSpPr>
          <p:spPr bwMode="auto">
            <a:xfrm>
              <a:off x="6799404" y="3196579"/>
              <a:ext cx="81554" cy="165783"/>
            </a:xfrm>
            <a:custGeom>
              <a:avLst/>
              <a:gdLst/>
              <a:ahLst/>
              <a:cxnLst>
                <a:cxn ang="0">
                  <a:pos x="2" y="307"/>
                </a:cxn>
                <a:cxn ang="0">
                  <a:pos x="0" y="258"/>
                </a:cxn>
                <a:cxn ang="0">
                  <a:pos x="4" y="208"/>
                </a:cxn>
                <a:cxn ang="0">
                  <a:pos x="14" y="173"/>
                </a:cxn>
                <a:cxn ang="0">
                  <a:pos x="23" y="149"/>
                </a:cxn>
                <a:cxn ang="0">
                  <a:pos x="36" y="130"/>
                </a:cxn>
                <a:cxn ang="0">
                  <a:pos x="52" y="117"/>
                </a:cxn>
                <a:cxn ang="0">
                  <a:pos x="68" y="104"/>
                </a:cxn>
                <a:cxn ang="0">
                  <a:pos x="84" y="90"/>
                </a:cxn>
                <a:cxn ang="0">
                  <a:pos x="98" y="70"/>
                </a:cxn>
                <a:cxn ang="0">
                  <a:pos x="106" y="63"/>
                </a:cxn>
                <a:cxn ang="0">
                  <a:pos x="111" y="61"/>
                </a:cxn>
                <a:cxn ang="0">
                  <a:pos x="125" y="68"/>
                </a:cxn>
                <a:cxn ang="0">
                  <a:pos x="145" y="74"/>
                </a:cxn>
                <a:cxn ang="0">
                  <a:pos x="151" y="73"/>
                </a:cxn>
                <a:cxn ang="0">
                  <a:pos x="160" y="66"/>
                </a:cxn>
                <a:cxn ang="0">
                  <a:pos x="173" y="48"/>
                </a:cxn>
                <a:cxn ang="0">
                  <a:pos x="188" y="35"/>
                </a:cxn>
                <a:cxn ang="0">
                  <a:pos x="194" y="37"/>
                </a:cxn>
                <a:cxn ang="0">
                  <a:pos x="202" y="41"/>
                </a:cxn>
                <a:cxn ang="0">
                  <a:pos x="208" y="39"/>
                </a:cxn>
                <a:cxn ang="0">
                  <a:pos x="224" y="24"/>
                </a:cxn>
                <a:cxn ang="0">
                  <a:pos x="247" y="6"/>
                </a:cxn>
                <a:cxn ang="0">
                  <a:pos x="260" y="0"/>
                </a:cxn>
                <a:cxn ang="0">
                  <a:pos x="264" y="3"/>
                </a:cxn>
                <a:cxn ang="0">
                  <a:pos x="261" y="12"/>
                </a:cxn>
                <a:cxn ang="0">
                  <a:pos x="251" y="29"/>
                </a:cxn>
                <a:cxn ang="0">
                  <a:pos x="230" y="59"/>
                </a:cxn>
                <a:cxn ang="0">
                  <a:pos x="212" y="91"/>
                </a:cxn>
                <a:cxn ang="0">
                  <a:pos x="201" y="110"/>
                </a:cxn>
                <a:cxn ang="0">
                  <a:pos x="189" y="121"/>
                </a:cxn>
                <a:cxn ang="0">
                  <a:pos x="181" y="135"/>
                </a:cxn>
                <a:cxn ang="0">
                  <a:pos x="175" y="165"/>
                </a:cxn>
                <a:cxn ang="0">
                  <a:pos x="173" y="209"/>
                </a:cxn>
                <a:cxn ang="0">
                  <a:pos x="180" y="237"/>
                </a:cxn>
                <a:cxn ang="0">
                  <a:pos x="186" y="250"/>
                </a:cxn>
                <a:cxn ang="0">
                  <a:pos x="197" y="261"/>
                </a:cxn>
                <a:cxn ang="0">
                  <a:pos x="203" y="271"/>
                </a:cxn>
                <a:cxn ang="0">
                  <a:pos x="201" y="280"/>
                </a:cxn>
                <a:cxn ang="0">
                  <a:pos x="192" y="289"/>
                </a:cxn>
                <a:cxn ang="0">
                  <a:pos x="179" y="298"/>
                </a:cxn>
                <a:cxn ang="0">
                  <a:pos x="170" y="310"/>
                </a:cxn>
                <a:cxn ang="0">
                  <a:pos x="160" y="327"/>
                </a:cxn>
                <a:cxn ang="0">
                  <a:pos x="150" y="350"/>
                </a:cxn>
                <a:cxn ang="0">
                  <a:pos x="138" y="366"/>
                </a:cxn>
                <a:cxn ang="0">
                  <a:pos x="125" y="375"/>
                </a:cxn>
                <a:cxn ang="0">
                  <a:pos x="110" y="384"/>
                </a:cxn>
                <a:cxn ang="0">
                  <a:pos x="96" y="397"/>
                </a:cxn>
                <a:cxn ang="0">
                  <a:pos x="79" y="420"/>
                </a:cxn>
                <a:cxn ang="0">
                  <a:pos x="61" y="456"/>
                </a:cxn>
                <a:cxn ang="0">
                  <a:pos x="45" y="481"/>
                </a:cxn>
                <a:cxn ang="0">
                  <a:pos x="33" y="494"/>
                </a:cxn>
                <a:cxn ang="0">
                  <a:pos x="19" y="503"/>
                </a:cxn>
                <a:cxn ang="0">
                  <a:pos x="10" y="508"/>
                </a:cxn>
                <a:cxn ang="0">
                  <a:pos x="5" y="507"/>
                </a:cxn>
                <a:cxn ang="0">
                  <a:pos x="4" y="503"/>
                </a:cxn>
                <a:cxn ang="0">
                  <a:pos x="9" y="484"/>
                </a:cxn>
                <a:cxn ang="0">
                  <a:pos x="23" y="452"/>
                </a:cxn>
                <a:cxn ang="0">
                  <a:pos x="26" y="434"/>
                </a:cxn>
                <a:cxn ang="0">
                  <a:pos x="17" y="415"/>
                </a:cxn>
                <a:cxn ang="0">
                  <a:pos x="5" y="333"/>
                </a:cxn>
              </a:cxnLst>
              <a:rect l="0" t="0" r="r" b="b"/>
              <a:pathLst>
                <a:path w="264" h="508">
                  <a:moveTo>
                    <a:pt x="5" y="333"/>
                  </a:moveTo>
                  <a:lnTo>
                    <a:pt x="2" y="307"/>
                  </a:lnTo>
                  <a:lnTo>
                    <a:pt x="0" y="283"/>
                  </a:lnTo>
                  <a:lnTo>
                    <a:pt x="0" y="258"/>
                  </a:lnTo>
                  <a:lnTo>
                    <a:pt x="1" y="232"/>
                  </a:lnTo>
                  <a:lnTo>
                    <a:pt x="4" y="208"/>
                  </a:lnTo>
                  <a:lnTo>
                    <a:pt x="10" y="184"/>
                  </a:lnTo>
                  <a:lnTo>
                    <a:pt x="14" y="173"/>
                  </a:lnTo>
                  <a:lnTo>
                    <a:pt x="18" y="161"/>
                  </a:lnTo>
                  <a:lnTo>
                    <a:pt x="23" y="149"/>
                  </a:lnTo>
                  <a:lnTo>
                    <a:pt x="30" y="139"/>
                  </a:lnTo>
                  <a:lnTo>
                    <a:pt x="36" y="130"/>
                  </a:lnTo>
                  <a:lnTo>
                    <a:pt x="44" y="123"/>
                  </a:lnTo>
                  <a:lnTo>
                    <a:pt x="52" y="117"/>
                  </a:lnTo>
                  <a:lnTo>
                    <a:pt x="61" y="110"/>
                  </a:lnTo>
                  <a:lnTo>
                    <a:pt x="68" y="104"/>
                  </a:lnTo>
                  <a:lnTo>
                    <a:pt x="78" y="98"/>
                  </a:lnTo>
                  <a:lnTo>
                    <a:pt x="84" y="90"/>
                  </a:lnTo>
                  <a:lnTo>
                    <a:pt x="90" y="81"/>
                  </a:lnTo>
                  <a:lnTo>
                    <a:pt x="98" y="70"/>
                  </a:lnTo>
                  <a:lnTo>
                    <a:pt x="103" y="64"/>
                  </a:lnTo>
                  <a:lnTo>
                    <a:pt x="106" y="63"/>
                  </a:lnTo>
                  <a:lnTo>
                    <a:pt x="109" y="61"/>
                  </a:lnTo>
                  <a:lnTo>
                    <a:pt x="111" y="61"/>
                  </a:lnTo>
                  <a:lnTo>
                    <a:pt x="114" y="63"/>
                  </a:lnTo>
                  <a:lnTo>
                    <a:pt x="125" y="68"/>
                  </a:lnTo>
                  <a:lnTo>
                    <a:pt x="141" y="73"/>
                  </a:lnTo>
                  <a:lnTo>
                    <a:pt x="145" y="74"/>
                  </a:lnTo>
                  <a:lnTo>
                    <a:pt x="149" y="74"/>
                  </a:lnTo>
                  <a:lnTo>
                    <a:pt x="151" y="73"/>
                  </a:lnTo>
                  <a:lnTo>
                    <a:pt x="155" y="72"/>
                  </a:lnTo>
                  <a:lnTo>
                    <a:pt x="160" y="66"/>
                  </a:lnTo>
                  <a:lnTo>
                    <a:pt x="166" y="61"/>
                  </a:lnTo>
                  <a:lnTo>
                    <a:pt x="173" y="48"/>
                  </a:lnTo>
                  <a:lnTo>
                    <a:pt x="182" y="38"/>
                  </a:lnTo>
                  <a:lnTo>
                    <a:pt x="188" y="35"/>
                  </a:lnTo>
                  <a:lnTo>
                    <a:pt x="192" y="35"/>
                  </a:lnTo>
                  <a:lnTo>
                    <a:pt x="194" y="37"/>
                  </a:lnTo>
                  <a:lnTo>
                    <a:pt x="198" y="39"/>
                  </a:lnTo>
                  <a:lnTo>
                    <a:pt x="202" y="41"/>
                  </a:lnTo>
                  <a:lnTo>
                    <a:pt x="204" y="42"/>
                  </a:lnTo>
                  <a:lnTo>
                    <a:pt x="208" y="39"/>
                  </a:lnTo>
                  <a:lnTo>
                    <a:pt x="214" y="35"/>
                  </a:lnTo>
                  <a:lnTo>
                    <a:pt x="224" y="24"/>
                  </a:lnTo>
                  <a:lnTo>
                    <a:pt x="236" y="13"/>
                  </a:lnTo>
                  <a:lnTo>
                    <a:pt x="247" y="6"/>
                  </a:lnTo>
                  <a:lnTo>
                    <a:pt x="256" y="0"/>
                  </a:lnTo>
                  <a:lnTo>
                    <a:pt x="260" y="0"/>
                  </a:lnTo>
                  <a:lnTo>
                    <a:pt x="263" y="2"/>
                  </a:lnTo>
                  <a:lnTo>
                    <a:pt x="264" y="3"/>
                  </a:lnTo>
                  <a:lnTo>
                    <a:pt x="263" y="7"/>
                  </a:lnTo>
                  <a:lnTo>
                    <a:pt x="261" y="12"/>
                  </a:lnTo>
                  <a:lnTo>
                    <a:pt x="256" y="20"/>
                  </a:lnTo>
                  <a:lnTo>
                    <a:pt x="251" y="29"/>
                  </a:lnTo>
                  <a:lnTo>
                    <a:pt x="242" y="39"/>
                  </a:lnTo>
                  <a:lnTo>
                    <a:pt x="230" y="59"/>
                  </a:lnTo>
                  <a:lnTo>
                    <a:pt x="219" y="81"/>
                  </a:lnTo>
                  <a:lnTo>
                    <a:pt x="212" y="91"/>
                  </a:lnTo>
                  <a:lnTo>
                    <a:pt x="207" y="101"/>
                  </a:lnTo>
                  <a:lnTo>
                    <a:pt x="201" y="110"/>
                  </a:lnTo>
                  <a:lnTo>
                    <a:pt x="193" y="117"/>
                  </a:lnTo>
                  <a:lnTo>
                    <a:pt x="189" y="121"/>
                  </a:lnTo>
                  <a:lnTo>
                    <a:pt x="185" y="127"/>
                  </a:lnTo>
                  <a:lnTo>
                    <a:pt x="181" y="135"/>
                  </a:lnTo>
                  <a:lnTo>
                    <a:pt x="179" y="144"/>
                  </a:lnTo>
                  <a:lnTo>
                    <a:pt x="175" y="165"/>
                  </a:lnTo>
                  <a:lnTo>
                    <a:pt x="173" y="187"/>
                  </a:lnTo>
                  <a:lnTo>
                    <a:pt x="173" y="209"/>
                  </a:lnTo>
                  <a:lnTo>
                    <a:pt x="177" y="228"/>
                  </a:lnTo>
                  <a:lnTo>
                    <a:pt x="180" y="237"/>
                  </a:lnTo>
                  <a:lnTo>
                    <a:pt x="182" y="245"/>
                  </a:lnTo>
                  <a:lnTo>
                    <a:pt x="186" y="250"/>
                  </a:lnTo>
                  <a:lnTo>
                    <a:pt x="190" y="256"/>
                  </a:lnTo>
                  <a:lnTo>
                    <a:pt x="197" y="261"/>
                  </a:lnTo>
                  <a:lnTo>
                    <a:pt x="202" y="267"/>
                  </a:lnTo>
                  <a:lnTo>
                    <a:pt x="203" y="271"/>
                  </a:lnTo>
                  <a:lnTo>
                    <a:pt x="203" y="276"/>
                  </a:lnTo>
                  <a:lnTo>
                    <a:pt x="201" y="280"/>
                  </a:lnTo>
                  <a:lnTo>
                    <a:pt x="197" y="285"/>
                  </a:lnTo>
                  <a:lnTo>
                    <a:pt x="192" y="289"/>
                  </a:lnTo>
                  <a:lnTo>
                    <a:pt x="185" y="294"/>
                  </a:lnTo>
                  <a:lnTo>
                    <a:pt x="179" y="298"/>
                  </a:lnTo>
                  <a:lnTo>
                    <a:pt x="173" y="303"/>
                  </a:lnTo>
                  <a:lnTo>
                    <a:pt x="170" y="310"/>
                  </a:lnTo>
                  <a:lnTo>
                    <a:pt x="166" y="315"/>
                  </a:lnTo>
                  <a:lnTo>
                    <a:pt x="160" y="327"/>
                  </a:lnTo>
                  <a:lnTo>
                    <a:pt x="155" y="338"/>
                  </a:lnTo>
                  <a:lnTo>
                    <a:pt x="150" y="350"/>
                  </a:lnTo>
                  <a:lnTo>
                    <a:pt x="142" y="360"/>
                  </a:lnTo>
                  <a:lnTo>
                    <a:pt x="138" y="366"/>
                  </a:lnTo>
                  <a:lnTo>
                    <a:pt x="132" y="371"/>
                  </a:lnTo>
                  <a:lnTo>
                    <a:pt x="125" y="375"/>
                  </a:lnTo>
                  <a:lnTo>
                    <a:pt x="118" y="380"/>
                  </a:lnTo>
                  <a:lnTo>
                    <a:pt x="110" y="384"/>
                  </a:lnTo>
                  <a:lnTo>
                    <a:pt x="102" y="390"/>
                  </a:lnTo>
                  <a:lnTo>
                    <a:pt x="96" y="397"/>
                  </a:lnTo>
                  <a:lnTo>
                    <a:pt x="90" y="403"/>
                  </a:lnTo>
                  <a:lnTo>
                    <a:pt x="79" y="420"/>
                  </a:lnTo>
                  <a:lnTo>
                    <a:pt x="70" y="438"/>
                  </a:lnTo>
                  <a:lnTo>
                    <a:pt x="61" y="456"/>
                  </a:lnTo>
                  <a:lnTo>
                    <a:pt x="50" y="473"/>
                  </a:lnTo>
                  <a:lnTo>
                    <a:pt x="45" y="481"/>
                  </a:lnTo>
                  <a:lnTo>
                    <a:pt x="40" y="487"/>
                  </a:lnTo>
                  <a:lnTo>
                    <a:pt x="33" y="494"/>
                  </a:lnTo>
                  <a:lnTo>
                    <a:pt x="26" y="499"/>
                  </a:lnTo>
                  <a:lnTo>
                    <a:pt x="19" y="503"/>
                  </a:lnTo>
                  <a:lnTo>
                    <a:pt x="14" y="506"/>
                  </a:lnTo>
                  <a:lnTo>
                    <a:pt x="10" y="508"/>
                  </a:lnTo>
                  <a:lnTo>
                    <a:pt x="6" y="508"/>
                  </a:lnTo>
                  <a:lnTo>
                    <a:pt x="5" y="507"/>
                  </a:lnTo>
                  <a:lnTo>
                    <a:pt x="4" y="506"/>
                  </a:lnTo>
                  <a:lnTo>
                    <a:pt x="4" y="503"/>
                  </a:lnTo>
                  <a:lnTo>
                    <a:pt x="4" y="500"/>
                  </a:lnTo>
                  <a:lnTo>
                    <a:pt x="9" y="484"/>
                  </a:lnTo>
                  <a:lnTo>
                    <a:pt x="17" y="467"/>
                  </a:lnTo>
                  <a:lnTo>
                    <a:pt x="23" y="452"/>
                  </a:lnTo>
                  <a:lnTo>
                    <a:pt x="26" y="442"/>
                  </a:lnTo>
                  <a:lnTo>
                    <a:pt x="26" y="434"/>
                  </a:lnTo>
                  <a:lnTo>
                    <a:pt x="24" y="428"/>
                  </a:lnTo>
                  <a:lnTo>
                    <a:pt x="17" y="415"/>
                  </a:lnTo>
                  <a:lnTo>
                    <a:pt x="5" y="393"/>
                  </a:lnTo>
                  <a:lnTo>
                    <a:pt x="5" y="333"/>
                  </a:lnTo>
                  <a:close/>
                </a:path>
              </a:pathLst>
            </a:custGeom>
            <a:solidFill>
              <a:schemeClr val="accent5"/>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48" name="Freeform 47">
              <a:extLst>
                <a:ext uri="{FF2B5EF4-FFF2-40B4-BE49-F238E27FC236}">
                  <a16:creationId xmlns:a16="http://schemas.microsoft.com/office/drawing/2014/main" id="{2034317B-5B88-7125-ED1B-A760448ADD9C}"/>
                </a:ext>
              </a:extLst>
            </p:cNvPr>
            <p:cNvSpPr>
              <a:spLocks/>
            </p:cNvSpPr>
            <p:nvPr/>
          </p:nvSpPr>
          <p:spPr bwMode="auto">
            <a:xfrm>
              <a:off x="6918692" y="2828464"/>
              <a:ext cx="49906" cy="66574"/>
            </a:xfrm>
            <a:custGeom>
              <a:avLst/>
              <a:gdLst/>
              <a:ahLst/>
              <a:cxnLst>
                <a:cxn ang="0">
                  <a:pos x="64" y="190"/>
                </a:cxn>
                <a:cxn ang="0">
                  <a:pos x="56" y="185"/>
                </a:cxn>
                <a:cxn ang="0">
                  <a:pos x="39" y="170"/>
                </a:cxn>
                <a:cxn ang="0">
                  <a:pos x="17" y="140"/>
                </a:cxn>
                <a:cxn ang="0">
                  <a:pos x="3" y="114"/>
                </a:cxn>
                <a:cxn ang="0">
                  <a:pos x="14" y="102"/>
                </a:cxn>
                <a:cxn ang="0">
                  <a:pos x="39" y="91"/>
                </a:cxn>
                <a:cxn ang="0">
                  <a:pos x="47" y="82"/>
                </a:cxn>
                <a:cxn ang="0">
                  <a:pos x="48" y="75"/>
                </a:cxn>
                <a:cxn ang="0">
                  <a:pos x="40" y="56"/>
                </a:cxn>
                <a:cxn ang="0">
                  <a:pos x="29" y="32"/>
                </a:cxn>
                <a:cxn ang="0">
                  <a:pos x="27" y="19"/>
                </a:cxn>
                <a:cxn ang="0">
                  <a:pos x="30" y="10"/>
                </a:cxn>
                <a:cxn ang="0">
                  <a:pos x="34" y="4"/>
                </a:cxn>
                <a:cxn ang="0">
                  <a:pos x="40" y="0"/>
                </a:cxn>
                <a:cxn ang="0">
                  <a:pos x="51" y="1"/>
                </a:cxn>
                <a:cxn ang="0">
                  <a:pos x="73" y="15"/>
                </a:cxn>
                <a:cxn ang="0">
                  <a:pos x="101" y="38"/>
                </a:cxn>
                <a:cxn ang="0">
                  <a:pos x="128" y="56"/>
                </a:cxn>
                <a:cxn ang="0">
                  <a:pos x="136" y="63"/>
                </a:cxn>
                <a:cxn ang="0">
                  <a:pos x="139" y="71"/>
                </a:cxn>
                <a:cxn ang="0">
                  <a:pos x="136" y="79"/>
                </a:cxn>
                <a:cxn ang="0">
                  <a:pos x="117" y="93"/>
                </a:cxn>
                <a:cxn ang="0">
                  <a:pos x="105" y="107"/>
                </a:cxn>
                <a:cxn ang="0">
                  <a:pos x="102" y="120"/>
                </a:cxn>
                <a:cxn ang="0">
                  <a:pos x="105" y="141"/>
                </a:cxn>
                <a:cxn ang="0">
                  <a:pos x="111" y="157"/>
                </a:cxn>
                <a:cxn ang="0">
                  <a:pos x="121" y="163"/>
                </a:cxn>
                <a:cxn ang="0">
                  <a:pos x="144" y="161"/>
                </a:cxn>
                <a:cxn ang="0">
                  <a:pos x="159" y="155"/>
                </a:cxn>
                <a:cxn ang="0">
                  <a:pos x="163" y="158"/>
                </a:cxn>
                <a:cxn ang="0">
                  <a:pos x="165" y="170"/>
                </a:cxn>
                <a:cxn ang="0">
                  <a:pos x="165" y="189"/>
                </a:cxn>
                <a:cxn ang="0">
                  <a:pos x="159" y="196"/>
                </a:cxn>
                <a:cxn ang="0">
                  <a:pos x="146" y="201"/>
                </a:cxn>
                <a:cxn ang="0">
                  <a:pos x="113" y="201"/>
                </a:cxn>
                <a:cxn ang="0">
                  <a:pos x="67" y="192"/>
                </a:cxn>
              </a:cxnLst>
              <a:rect l="0" t="0" r="r" b="b"/>
              <a:pathLst>
                <a:path w="165" h="202">
                  <a:moveTo>
                    <a:pt x="67" y="192"/>
                  </a:moveTo>
                  <a:lnTo>
                    <a:pt x="64" y="190"/>
                  </a:lnTo>
                  <a:lnTo>
                    <a:pt x="60" y="189"/>
                  </a:lnTo>
                  <a:lnTo>
                    <a:pt x="56" y="185"/>
                  </a:lnTo>
                  <a:lnTo>
                    <a:pt x="51" y="181"/>
                  </a:lnTo>
                  <a:lnTo>
                    <a:pt x="39" y="170"/>
                  </a:lnTo>
                  <a:lnTo>
                    <a:pt x="29" y="155"/>
                  </a:lnTo>
                  <a:lnTo>
                    <a:pt x="17" y="140"/>
                  </a:lnTo>
                  <a:lnTo>
                    <a:pt x="9" y="126"/>
                  </a:lnTo>
                  <a:lnTo>
                    <a:pt x="3" y="114"/>
                  </a:lnTo>
                  <a:lnTo>
                    <a:pt x="0" y="106"/>
                  </a:lnTo>
                  <a:lnTo>
                    <a:pt x="14" y="102"/>
                  </a:lnTo>
                  <a:lnTo>
                    <a:pt x="31" y="96"/>
                  </a:lnTo>
                  <a:lnTo>
                    <a:pt x="39" y="91"/>
                  </a:lnTo>
                  <a:lnTo>
                    <a:pt x="45" y="85"/>
                  </a:lnTo>
                  <a:lnTo>
                    <a:pt x="47" y="82"/>
                  </a:lnTo>
                  <a:lnTo>
                    <a:pt x="48" y="79"/>
                  </a:lnTo>
                  <a:lnTo>
                    <a:pt x="48" y="75"/>
                  </a:lnTo>
                  <a:lnTo>
                    <a:pt x="47" y="71"/>
                  </a:lnTo>
                  <a:lnTo>
                    <a:pt x="40" y="56"/>
                  </a:lnTo>
                  <a:lnTo>
                    <a:pt x="31" y="40"/>
                  </a:lnTo>
                  <a:lnTo>
                    <a:pt x="29" y="32"/>
                  </a:lnTo>
                  <a:lnTo>
                    <a:pt x="27" y="25"/>
                  </a:lnTo>
                  <a:lnTo>
                    <a:pt x="27" y="19"/>
                  </a:lnTo>
                  <a:lnTo>
                    <a:pt x="27" y="15"/>
                  </a:lnTo>
                  <a:lnTo>
                    <a:pt x="30" y="10"/>
                  </a:lnTo>
                  <a:lnTo>
                    <a:pt x="31" y="6"/>
                  </a:lnTo>
                  <a:lnTo>
                    <a:pt x="34" y="4"/>
                  </a:lnTo>
                  <a:lnTo>
                    <a:pt x="36" y="1"/>
                  </a:lnTo>
                  <a:lnTo>
                    <a:pt x="40" y="0"/>
                  </a:lnTo>
                  <a:lnTo>
                    <a:pt x="44" y="0"/>
                  </a:lnTo>
                  <a:lnTo>
                    <a:pt x="51" y="1"/>
                  </a:lnTo>
                  <a:lnTo>
                    <a:pt x="58" y="5"/>
                  </a:lnTo>
                  <a:lnTo>
                    <a:pt x="73" y="15"/>
                  </a:lnTo>
                  <a:lnTo>
                    <a:pt x="83" y="25"/>
                  </a:lnTo>
                  <a:lnTo>
                    <a:pt x="101" y="38"/>
                  </a:lnTo>
                  <a:lnTo>
                    <a:pt x="124" y="52"/>
                  </a:lnTo>
                  <a:lnTo>
                    <a:pt x="128" y="56"/>
                  </a:lnTo>
                  <a:lnTo>
                    <a:pt x="133" y="60"/>
                  </a:lnTo>
                  <a:lnTo>
                    <a:pt x="136" y="63"/>
                  </a:lnTo>
                  <a:lnTo>
                    <a:pt x="139" y="67"/>
                  </a:lnTo>
                  <a:lnTo>
                    <a:pt x="139" y="71"/>
                  </a:lnTo>
                  <a:lnTo>
                    <a:pt x="139" y="75"/>
                  </a:lnTo>
                  <a:lnTo>
                    <a:pt x="136" y="79"/>
                  </a:lnTo>
                  <a:lnTo>
                    <a:pt x="131" y="84"/>
                  </a:lnTo>
                  <a:lnTo>
                    <a:pt x="117" y="93"/>
                  </a:lnTo>
                  <a:lnTo>
                    <a:pt x="108" y="102"/>
                  </a:lnTo>
                  <a:lnTo>
                    <a:pt x="105" y="107"/>
                  </a:lnTo>
                  <a:lnTo>
                    <a:pt x="104" y="113"/>
                  </a:lnTo>
                  <a:lnTo>
                    <a:pt x="102" y="120"/>
                  </a:lnTo>
                  <a:lnTo>
                    <a:pt x="102" y="129"/>
                  </a:lnTo>
                  <a:lnTo>
                    <a:pt x="105" y="141"/>
                  </a:lnTo>
                  <a:lnTo>
                    <a:pt x="109" y="152"/>
                  </a:lnTo>
                  <a:lnTo>
                    <a:pt x="111" y="157"/>
                  </a:lnTo>
                  <a:lnTo>
                    <a:pt x="115" y="161"/>
                  </a:lnTo>
                  <a:lnTo>
                    <a:pt x="121" y="163"/>
                  </a:lnTo>
                  <a:lnTo>
                    <a:pt x="126" y="164"/>
                  </a:lnTo>
                  <a:lnTo>
                    <a:pt x="144" y="161"/>
                  </a:lnTo>
                  <a:lnTo>
                    <a:pt x="157" y="155"/>
                  </a:lnTo>
                  <a:lnTo>
                    <a:pt x="159" y="155"/>
                  </a:lnTo>
                  <a:lnTo>
                    <a:pt x="161" y="157"/>
                  </a:lnTo>
                  <a:lnTo>
                    <a:pt x="163" y="158"/>
                  </a:lnTo>
                  <a:lnTo>
                    <a:pt x="163" y="161"/>
                  </a:lnTo>
                  <a:lnTo>
                    <a:pt x="165" y="170"/>
                  </a:lnTo>
                  <a:lnTo>
                    <a:pt x="165" y="184"/>
                  </a:lnTo>
                  <a:lnTo>
                    <a:pt x="165" y="189"/>
                  </a:lnTo>
                  <a:lnTo>
                    <a:pt x="162" y="193"/>
                  </a:lnTo>
                  <a:lnTo>
                    <a:pt x="159" y="196"/>
                  </a:lnTo>
                  <a:lnTo>
                    <a:pt x="155" y="198"/>
                  </a:lnTo>
                  <a:lnTo>
                    <a:pt x="146" y="201"/>
                  </a:lnTo>
                  <a:lnTo>
                    <a:pt x="136" y="202"/>
                  </a:lnTo>
                  <a:lnTo>
                    <a:pt x="113" y="201"/>
                  </a:lnTo>
                  <a:lnTo>
                    <a:pt x="96" y="198"/>
                  </a:lnTo>
                  <a:lnTo>
                    <a:pt x="67" y="19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49" name="Freeform 48">
              <a:extLst>
                <a:ext uri="{FF2B5EF4-FFF2-40B4-BE49-F238E27FC236}">
                  <a16:creationId xmlns:a16="http://schemas.microsoft.com/office/drawing/2014/main" id="{05A8AA19-B471-99DD-1A8E-4DB65011B774}"/>
                </a:ext>
              </a:extLst>
            </p:cNvPr>
            <p:cNvSpPr>
              <a:spLocks/>
            </p:cNvSpPr>
            <p:nvPr/>
          </p:nvSpPr>
          <p:spPr bwMode="auto">
            <a:xfrm>
              <a:off x="6137242" y="3508564"/>
              <a:ext cx="71815" cy="86153"/>
            </a:xfrm>
            <a:custGeom>
              <a:avLst/>
              <a:gdLst/>
              <a:ahLst/>
              <a:cxnLst>
                <a:cxn ang="0">
                  <a:pos x="74" y="242"/>
                </a:cxn>
                <a:cxn ang="0">
                  <a:pos x="61" y="232"/>
                </a:cxn>
                <a:cxn ang="0">
                  <a:pos x="40" y="211"/>
                </a:cxn>
                <a:cxn ang="0">
                  <a:pos x="26" y="197"/>
                </a:cxn>
                <a:cxn ang="0">
                  <a:pos x="19" y="187"/>
                </a:cxn>
                <a:cxn ang="0">
                  <a:pos x="12" y="164"/>
                </a:cxn>
                <a:cxn ang="0">
                  <a:pos x="4" y="130"/>
                </a:cxn>
                <a:cxn ang="0">
                  <a:pos x="0" y="97"/>
                </a:cxn>
                <a:cxn ang="0">
                  <a:pos x="1" y="79"/>
                </a:cxn>
                <a:cxn ang="0">
                  <a:pos x="8" y="71"/>
                </a:cxn>
                <a:cxn ang="0">
                  <a:pos x="19" y="65"/>
                </a:cxn>
                <a:cxn ang="0">
                  <a:pos x="44" y="43"/>
                </a:cxn>
                <a:cxn ang="0">
                  <a:pos x="66" y="17"/>
                </a:cxn>
                <a:cxn ang="0">
                  <a:pos x="86" y="4"/>
                </a:cxn>
                <a:cxn ang="0">
                  <a:pos x="106" y="0"/>
                </a:cxn>
                <a:cxn ang="0">
                  <a:pos x="118" y="3"/>
                </a:cxn>
                <a:cxn ang="0">
                  <a:pos x="126" y="10"/>
                </a:cxn>
                <a:cxn ang="0">
                  <a:pos x="130" y="22"/>
                </a:cxn>
                <a:cxn ang="0">
                  <a:pos x="135" y="43"/>
                </a:cxn>
                <a:cxn ang="0">
                  <a:pos x="140" y="63"/>
                </a:cxn>
                <a:cxn ang="0">
                  <a:pos x="148" y="74"/>
                </a:cxn>
                <a:cxn ang="0">
                  <a:pos x="157" y="82"/>
                </a:cxn>
                <a:cxn ang="0">
                  <a:pos x="163" y="83"/>
                </a:cxn>
                <a:cxn ang="0">
                  <a:pos x="172" y="82"/>
                </a:cxn>
                <a:cxn ang="0">
                  <a:pos x="183" y="66"/>
                </a:cxn>
                <a:cxn ang="0">
                  <a:pos x="198" y="44"/>
                </a:cxn>
                <a:cxn ang="0">
                  <a:pos x="219" y="26"/>
                </a:cxn>
                <a:cxn ang="0">
                  <a:pos x="229" y="19"/>
                </a:cxn>
                <a:cxn ang="0">
                  <a:pos x="233" y="18"/>
                </a:cxn>
                <a:cxn ang="0">
                  <a:pos x="235" y="30"/>
                </a:cxn>
                <a:cxn ang="0">
                  <a:pos x="231" y="49"/>
                </a:cxn>
                <a:cxn ang="0">
                  <a:pos x="225" y="70"/>
                </a:cxn>
                <a:cxn ang="0">
                  <a:pos x="220" y="91"/>
                </a:cxn>
                <a:cxn ang="0">
                  <a:pos x="222" y="136"/>
                </a:cxn>
                <a:cxn ang="0">
                  <a:pos x="224" y="183"/>
                </a:cxn>
                <a:cxn ang="0">
                  <a:pos x="220" y="216"/>
                </a:cxn>
                <a:cxn ang="0">
                  <a:pos x="211" y="242"/>
                </a:cxn>
                <a:cxn ang="0">
                  <a:pos x="202" y="253"/>
                </a:cxn>
                <a:cxn ang="0">
                  <a:pos x="190" y="260"/>
                </a:cxn>
                <a:cxn ang="0">
                  <a:pos x="178" y="263"/>
                </a:cxn>
                <a:cxn ang="0">
                  <a:pos x="140" y="259"/>
                </a:cxn>
                <a:cxn ang="0">
                  <a:pos x="79" y="245"/>
                </a:cxn>
              </a:cxnLst>
              <a:rect l="0" t="0" r="r" b="b"/>
              <a:pathLst>
                <a:path w="236" h="263">
                  <a:moveTo>
                    <a:pt x="79" y="245"/>
                  </a:moveTo>
                  <a:lnTo>
                    <a:pt x="74" y="242"/>
                  </a:lnTo>
                  <a:lnTo>
                    <a:pt x="67" y="237"/>
                  </a:lnTo>
                  <a:lnTo>
                    <a:pt x="61" y="232"/>
                  </a:lnTo>
                  <a:lnTo>
                    <a:pt x="54" y="225"/>
                  </a:lnTo>
                  <a:lnTo>
                    <a:pt x="40" y="211"/>
                  </a:lnTo>
                  <a:lnTo>
                    <a:pt x="30" y="201"/>
                  </a:lnTo>
                  <a:lnTo>
                    <a:pt x="26" y="197"/>
                  </a:lnTo>
                  <a:lnTo>
                    <a:pt x="23" y="193"/>
                  </a:lnTo>
                  <a:lnTo>
                    <a:pt x="19" y="187"/>
                  </a:lnTo>
                  <a:lnTo>
                    <a:pt x="17" y="180"/>
                  </a:lnTo>
                  <a:lnTo>
                    <a:pt x="12" y="164"/>
                  </a:lnTo>
                  <a:lnTo>
                    <a:pt x="7" y="146"/>
                  </a:lnTo>
                  <a:lnTo>
                    <a:pt x="4" y="130"/>
                  </a:lnTo>
                  <a:lnTo>
                    <a:pt x="1" y="113"/>
                  </a:lnTo>
                  <a:lnTo>
                    <a:pt x="0" y="97"/>
                  </a:lnTo>
                  <a:lnTo>
                    <a:pt x="0" y="85"/>
                  </a:lnTo>
                  <a:lnTo>
                    <a:pt x="1" y="79"/>
                  </a:lnTo>
                  <a:lnTo>
                    <a:pt x="4" y="75"/>
                  </a:lnTo>
                  <a:lnTo>
                    <a:pt x="8" y="71"/>
                  </a:lnTo>
                  <a:lnTo>
                    <a:pt x="12" y="69"/>
                  </a:lnTo>
                  <a:lnTo>
                    <a:pt x="19" y="65"/>
                  </a:lnTo>
                  <a:lnTo>
                    <a:pt x="27" y="60"/>
                  </a:lnTo>
                  <a:lnTo>
                    <a:pt x="44" y="43"/>
                  </a:lnTo>
                  <a:lnTo>
                    <a:pt x="58" y="25"/>
                  </a:lnTo>
                  <a:lnTo>
                    <a:pt x="66" y="17"/>
                  </a:lnTo>
                  <a:lnTo>
                    <a:pt x="74" y="10"/>
                  </a:lnTo>
                  <a:lnTo>
                    <a:pt x="86" y="4"/>
                  </a:lnTo>
                  <a:lnTo>
                    <a:pt x="97" y="0"/>
                  </a:lnTo>
                  <a:lnTo>
                    <a:pt x="106" y="0"/>
                  </a:lnTo>
                  <a:lnTo>
                    <a:pt x="113" y="0"/>
                  </a:lnTo>
                  <a:lnTo>
                    <a:pt x="118" y="3"/>
                  </a:lnTo>
                  <a:lnTo>
                    <a:pt x="122" y="6"/>
                  </a:lnTo>
                  <a:lnTo>
                    <a:pt x="126" y="10"/>
                  </a:lnTo>
                  <a:lnTo>
                    <a:pt x="128" y="16"/>
                  </a:lnTo>
                  <a:lnTo>
                    <a:pt x="130" y="22"/>
                  </a:lnTo>
                  <a:lnTo>
                    <a:pt x="131" y="28"/>
                  </a:lnTo>
                  <a:lnTo>
                    <a:pt x="135" y="43"/>
                  </a:lnTo>
                  <a:lnTo>
                    <a:pt x="137" y="57"/>
                  </a:lnTo>
                  <a:lnTo>
                    <a:pt x="140" y="63"/>
                  </a:lnTo>
                  <a:lnTo>
                    <a:pt x="144" y="69"/>
                  </a:lnTo>
                  <a:lnTo>
                    <a:pt x="148" y="74"/>
                  </a:lnTo>
                  <a:lnTo>
                    <a:pt x="152" y="79"/>
                  </a:lnTo>
                  <a:lnTo>
                    <a:pt x="157" y="82"/>
                  </a:lnTo>
                  <a:lnTo>
                    <a:pt x="161" y="83"/>
                  </a:lnTo>
                  <a:lnTo>
                    <a:pt x="163" y="83"/>
                  </a:lnTo>
                  <a:lnTo>
                    <a:pt x="167" y="83"/>
                  </a:lnTo>
                  <a:lnTo>
                    <a:pt x="172" y="82"/>
                  </a:lnTo>
                  <a:lnTo>
                    <a:pt x="176" y="78"/>
                  </a:lnTo>
                  <a:lnTo>
                    <a:pt x="183" y="66"/>
                  </a:lnTo>
                  <a:lnTo>
                    <a:pt x="189" y="54"/>
                  </a:lnTo>
                  <a:lnTo>
                    <a:pt x="198" y="44"/>
                  </a:lnTo>
                  <a:lnTo>
                    <a:pt x="211" y="31"/>
                  </a:lnTo>
                  <a:lnTo>
                    <a:pt x="219" y="26"/>
                  </a:lnTo>
                  <a:lnTo>
                    <a:pt x="225" y="21"/>
                  </a:lnTo>
                  <a:lnTo>
                    <a:pt x="229" y="19"/>
                  </a:lnTo>
                  <a:lnTo>
                    <a:pt x="232" y="18"/>
                  </a:lnTo>
                  <a:lnTo>
                    <a:pt x="233" y="18"/>
                  </a:lnTo>
                  <a:lnTo>
                    <a:pt x="236" y="19"/>
                  </a:lnTo>
                  <a:lnTo>
                    <a:pt x="235" y="30"/>
                  </a:lnTo>
                  <a:lnTo>
                    <a:pt x="233" y="40"/>
                  </a:lnTo>
                  <a:lnTo>
                    <a:pt x="231" y="49"/>
                  </a:lnTo>
                  <a:lnTo>
                    <a:pt x="228" y="60"/>
                  </a:lnTo>
                  <a:lnTo>
                    <a:pt x="225" y="70"/>
                  </a:lnTo>
                  <a:lnTo>
                    <a:pt x="223" y="80"/>
                  </a:lnTo>
                  <a:lnTo>
                    <a:pt x="220" y="91"/>
                  </a:lnTo>
                  <a:lnTo>
                    <a:pt x="220" y="101"/>
                  </a:lnTo>
                  <a:lnTo>
                    <a:pt x="222" y="136"/>
                  </a:lnTo>
                  <a:lnTo>
                    <a:pt x="224" y="167"/>
                  </a:lnTo>
                  <a:lnTo>
                    <a:pt x="224" y="183"/>
                  </a:lnTo>
                  <a:lnTo>
                    <a:pt x="223" y="199"/>
                  </a:lnTo>
                  <a:lnTo>
                    <a:pt x="220" y="216"/>
                  </a:lnTo>
                  <a:lnTo>
                    <a:pt x="215" y="234"/>
                  </a:lnTo>
                  <a:lnTo>
                    <a:pt x="211" y="242"/>
                  </a:lnTo>
                  <a:lnTo>
                    <a:pt x="207" y="249"/>
                  </a:lnTo>
                  <a:lnTo>
                    <a:pt x="202" y="253"/>
                  </a:lnTo>
                  <a:lnTo>
                    <a:pt x="196" y="256"/>
                  </a:lnTo>
                  <a:lnTo>
                    <a:pt x="190" y="260"/>
                  </a:lnTo>
                  <a:lnTo>
                    <a:pt x="184" y="262"/>
                  </a:lnTo>
                  <a:lnTo>
                    <a:pt x="178" y="263"/>
                  </a:lnTo>
                  <a:lnTo>
                    <a:pt x="170" y="263"/>
                  </a:lnTo>
                  <a:lnTo>
                    <a:pt x="140" y="259"/>
                  </a:lnTo>
                  <a:lnTo>
                    <a:pt x="111" y="253"/>
                  </a:lnTo>
                  <a:lnTo>
                    <a:pt x="79" y="245"/>
                  </a:lnTo>
                  <a:close/>
                </a:path>
              </a:pathLst>
            </a:custGeom>
            <a:solidFill>
              <a:schemeClr val="accent5"/>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76569"/>
              <a:endParaRPr lang="en-US" sz="1350">
                <a:solidFill>
                  <a:prstClr val="white"/>
                </a:solidFill>
              </a:endParaRPr>
            </a:p>
          </p:txBody>
        </p:sp>
        <p:sp>
          <p:nvSpPr>
            <p:cNvPr id="50" name="Freeform 49">
              <a:extLst>
                <a:ext uri="{FF2B5EF4-FFF2-40B4-BE49-F238E27FC236}">
                  <a16:creationId xmlns:a16="http://schemas.microsoft.com/office/drawing/2014/main" id="{18EFB76B-4845-4865-D414-990F1F8D4E65}"/>
                </a:ext>
              </a:extLst>
            </p:cNvPr>
            <p:cNvSpPr>
              <a:spLocks/>
            </p:cNvSpPr>
            <p:nvPr/>
          </p:nvSpPr>
          <p:spPr bwMode="auto">
            <a:xfrm>
              <a:off x="6228533" y="3447210"/>
              <a:ext cx="127807" cy="177530"/>
            </a:xfrm>
            <a:custGeom>
              <a:avLst/>
              <a:gdLst/>
              <a:ahLst/>
              <a:cxnLst>
                <a:cxn ang="0">
                  <a:pos x="300" y="470"/>
                </a:cxn>
                <a:cxn ang="0">
                  <a:pos x="281" y="452"/>
                </a:cxn>
                <a:cxn ang="0">
                  <a:pos x="292" y="433"/>
                </a:cxn>
                <a:cxn ang="0">
                  <a:pos x="349" y="419"/>
                </a:cxn>
                <a:cxn ang="0">
                  <a:pos x="395" y="399"/>
                </a:cxn>
                <a:cxn ang="0">
                  <a:pos x="395" y="368"/>
                </a:cxn>
                <a:cxn ang="0">
                  <a:pos x="339" y="318"/>
                </a:cxn>
                <a:cxn ang="0">
                  <a:pos x="334" y="290"/>
                </a:cxn>
                <a:cxn ang="0">
                  <a:pos x="357" y="257"/>
                </a:cxn>
                <a:cxn ang="0">
                  <a:pos x="403" y="207"/>
                </a:cxn>
                <a:cxn ang="0">
                  <a:pos x="418" y="149"/>
                </a:cxn>
                <a:cxn ang="0">
                  <a:pos x="410" y="96"/>
                </a:cxn>
                <a:cxn ang="0">
                  <a:pos x="419" y="60"/>
                </a:cxn>
                <a:cxn ang="0">
                  <a:pos x="401" y="27"/>
                </a:cxn>
                <a:cxn ang="0">
                  <a:pos x="353" y="1"/>
                </a:cxn>
                <a:cxn ang="0">
                  <a:pos x="318" y="4"/>
                </a:cxn>
                <a:cxn ang="0">
                  <a:pos x="251" y="43"/>
                </a:cxn>
                <a:cxn ang="0">
                  <a:pos x="269" y="61"/>
                </a:cxn>
                <a:cxn ang="0">
                  <a:pos x="299" y="82"/>
                </a:cxn>
                <a:cxn ang="0">
                  <a:pos x="277" y="162"/>
                </a:cxn>
                <a:cxn ang="0">
                  <a:pos x="265" y="141"/>
                </a:cxn>
                <a:cxn ang="0">
                  <a:pos x="232" y="128"/>
                </a:cxn>
                <a:cxn ang="0">
                  <a:pos x="224" y="176"/>
                </a:cxn>
                <a:cxn ang="0">
                  <a:pos x="200" y="183"/>
                </a:cxn>
                <a:cxn ang="0">
                  <a:pos x="177" y="170"/>
                </a:cxn>
                <a:cxn ang="0">
                  <a:pos x="190" y="132"/>
                </a:cxn>
                <a:cxn ang="0">
                  <a:pos x="190" y="102"/>
                </a:cxn>
                <a:cxn ang="0">
                  <a:pos x="212" y="75"/>
                </a:cxn>
                <a:cxn ang="0">
                  <a:pos x="206" y="57"/>
                </a:cxn>
                <a:cxn ang="0">
                  <a:pos x="149" y="53"/>
                </a:cxn>
                <a:cxn ang="0">
                  <a:pos x="95" y="45"/>
                </a:cxn>
                <a:cxn ang="0">
                  <a:pos x="98" y="79"/>
                </a:cxn>
                <a:cxn ang="0">
                  <a:pos x="141" y="101"/>
                </a:cxn>
                <a:cxn ang="0">
                  <a:pos x="136" y="119"/>
                </a:cxn>
                <a:cxn ang="0">
                  <a:pos x="77" y="148"/>
                </a:cxn>
                <a:cxn ang="0">
                  <a:pos x="11" y="139"/>
                </a:cxn>
                <a:cxn ang="0">
                  <a:pos x="0" y="150"/>
                </a:cxn>
                <a:cxn ang="0">
                  <a:pos x="14" y="180"/>
                </a:cxn>
                <a:cxn ang="0">
                  <a:pos x="38" y="197"/>
                </a:cxn>
                <a:cxn ang="0">
                  <a:pos x="36" y="240"/>
                </a:cxn>
                <a:cxn ang="0">
                  <a:pos x="29" y="336"/>
                </a:cxn>
                <a:cxn ang="0">
                  <a:pos x="54" y="399"/>
                </a:cxn>
                <a:cxn ang="0">
                  <a:pos x="85" y="412"/>
                </a:cxn>
                <a:cxn ang="0">
                  <a:pos x="154" y="421"/>
                </a:cxn>
                <a:cxn ang="0">
                  <a:pos x="194" y="421"/>
                </a:cxn>
                <a:cxn ang="0">
                  <a:pos x="195" y="438"/>
                </a:cxn>
                <a:cxn ang="0">
                  <a:pos x="180" y="465"/>
                </a:cxn>
                <a:cxn ang="0">
                  <a:pos x="193" y="513"/>
                </a:cxn>
                <a:cxn ang="0">
                  <a:pos x="216" y="525"/>
                </a:cxn>
                <a:cxn ang="0">
                  <a:pos x="276" y="543"/>
                </a:cxn>
                <a:cxn ang="0">
                  <a:pos x="298" y="520"/>
                </a:cxn>
              </a:cxnLst>
              <a:rect l="0" t="0" r="r" b="b"/>
              <a:pathLst>
                <a:path w="419" h="543">
                  <a:moveTo>
                    <a:pt x="303" y="490"/>
                  </a:moveTo>
                  <a:lnTo>
                    <a:pt x="304" y="483"/>
                  </a:lnTo>
                  <a:lnTo>
                    <a:pt x="304" y="478"/>
                  </a:lnTo>
                  <a:lnTo>
                    <a:pt x="303" y="474"/>
                  </a:lnTo>
                  <a:lnTo>
                    <a:pt x="300" y="470"/>
                  </a:lnTo>
                  <a:lnTo>
                    <a:pt x="295" y="464"/>
                  </a:lnTo>
                  <a:lnTo>
                    <a:pt x="287" y="460"/>
                  </a:lnTo>
                  <a:lnTo>
                    <a:pt x="285" y="457"/>
                  </a:lnTo>
                  <a:lnTo>
                    <a:pt x="282" y="455"/>
                  </a:lnTo>
                  <a:lnTo>
                    <a:pt x="281" y="452"/>
                  </a:lnTo>
                  <a:lnTo>
                    <a:pt x="279" y="450"/>
                  </a:lnTo>
                  <a:lnTo>
                    <a:pt x="279" y="447"/>
                  </a:lnTo>
                  <a:lnTo>
                    <a:pt x="282" y="443"/>
                  </a:lnTo>
                  <a:lnTo>
                    <a:pt x="286" y="438"/>
                  </a:lnTo>
                  <a:lnTo>
                    <a:pt x="292" y="433"/>
                  </a:lnTo>
                  <a:lnTo>
                    <a:pt x="301" y="428"/>
                  </a:lnTo>
                  <a:lnTo>
                    <a:pt x="313" y="424"/>
                  </a:lnTo>
                  <a:lnTo>
                    <a:pt x="325" y="421"/>
                  </a:lnTo>
                  <a:lnTo>
                    <a:pt x="336" y="420"/>
                  </a:lnTo>
                  <a:lnTo>
                    <a:pt x="349" y="419"/>
                  </a:lnTo>
                  <a:lnTo>
                    <a:pt x="362" y="416"/>
                  </a:lnTo>
                  <a:lnTo>
                    <a:pt x="374" y="413"/>
                  </a:lnTo>
                  <a:lnTo>
                    <a:pt x="386" y="408"/>
                  </a:lnTo>
                  <a:lnTo>
                    <a:pt x="391" y="404"/>
                  </a:lnTo>
                  <a:lnTo>
                    <a:pt x="395" y="399"/>
                  </a:lnTo>
                  <a:lnTo>
                    <a:pt x="397" y="393"/>
                  </a:lnTo>
                  <a:lnTo>
                    <a:pt x="399" y="386"/>
                  </a:lnTo>
                  <a:lnTo>
                    <a:pt x="399" y="380"/>
                  </a:lnTo>
                  <a:lnTo>
                    <a:pt x="397" y="373"/>
                  </a:lnTo>
                  <a:lnTo>
                    <a:pt x="395" y="368"/>
                  </a:lnTo>
                  <a:lnTo>
                    <a:pt x="390" y="363"/>
                  </a:lnTo>
                  <a:lnTo>
                    <a:pt x="371" y="351"/>
                  </a:lnTo>
                  <a:lnTo>
                    <a:pt x="353" y="336"/>
                  </a:lnTo>
                  <a:lnTo>
                    <a:pt x="346" y="327"/>
                  </a:lnTo>
                  <a:lnTo>
                    <a:pt x="339" y="318"/>
                  </a:lnTo>
                  <a:lnTo>
                    <a:pt x="336" y="312"/>
                  </a:lnTo>
                  <a:lnTo>
                    <a:pt x="334" y="308"/>
                  </a:lnTo>
                  <a:lnTo>
                    <a:pt x="333" y="303"/>
                  </a:lnTo>
                  <a:lnTo>
                    <a:pt x="333" y="298"/>
                  </a:lnTo>
                  <a:lnTo>
                    <a:pt x="334" y="290"/>
                  </a:lnTo>
                  <a:lnTo>
                    <a:pt x="335" y="285"/>
                  </a:lnTo>
                  <a:lnTo>
                    <a:pt x="336" y="280"/>
                  </a:lnTo>
                  <a:lnTo>
                    <a:pt x="340" y="275"/>
                  </a:lnTo>
                  <a:lnTo>
                    <a:pt x="347" y="266"/>
                  </a:lnTo>
                  <a:lnTo>
                    <a:pt x="357" y="257"/>
                  </a:lnTo>
                  <a:lnTo>
                    <a:pt x="366" y="250"/>
                  </a:lnTo>
                  <a:lnTo>
                    <a:pt x="377" y="242"/>
                  </a:lnTo>
                  <a:lnTo>
                    <a:pt x="386" y="235"/>
                  </a:lnTo>
                  <a:lnTo>
                    <a:pt x="393" y="226"/>
                  </a:lnTo>
                  <a:lnTo>
                    <a:pt x="403" y="207"/>
                  </a:lnTo>
                  <a:lnTo>
                    <a:pt x="412" y="188"/>
                  </a:lnTo>
                  <a:lnTo>
                    <a:pt x="414" y="179"/>
                  </a:lnTo>
                  <a:lnTo>
                    <a:pt x="417" y="169"/>
                  </a:lnTo>
                  <a:lnTo>
                    <a:pt x="418" y="159"/>
                  </a:lnTo>
                  <a:lnTo>
                    <a:pt x="418" y="149"/>
                  </a:lnTo>
                  <a:lnTo>
                    <a:pt x="414" y="135"/>
                  </a:lnTo>
                  <a:lnTo>
                    <a:pt x="412" y="119"/>
                  </a:lnTo>
                  <a:lnTo>
                    <a:pt x="410" y="112"/>
                  </a:lnTo>
                  <a:lnTo>
                    <a:pt x="409" y="104"/>
                  </a:lnTo>
                  <a:lnTo>
                    <a:pt x="410" y="96"/>
                  </a:lnTo>
                  <a:lnTo>
                    <a:pt x="413" y="90"/>
                  </a:lnTo>
                  <a:lnTo>
                    <a:pt x="417" y="82"/>
                  </a:lnTo>
                  <a:lnTo>
                    <a:pt x="419" y="74"/>
                  </a:lnTo>
                  <a:lnTo>
                    <a:pt x="419" y="66"/>
                  </a:lnTo>
                  <a:lnTo>
                    <a:pt x="419" y="60"/>
                  </a:lnTo>
                  <a:lnTo>
                    <a:pt x="417" y="52"/>
                  </a:lnTo>
                  <a:lnTo>
                    <a:pt x="414" y="45"/>
                  </a:lnTo>
                  <a:lnTo>
                    <a:pt x="410" y="39"/>
                  </a:lnTo>
                  <a:lnTo>
                    <a:pt x="406" y="33"/>
                  </a:lnTo>
                  <a:lnTo>
                    <a:pt x="401" y="27"/>
                  </a:lnTo>
                  <a:lnTo>
                    <a:pt x="395" y="22"/>
                  </a:lnTo>
                  <a:lnTo>
                    <a:pt x="388" y="17"/>
                  </a:lnTo>
                  <a:lnTo>
                    <a:pt x="382" y="13"/>
                  </a:lnTo>
                  <a:lnTo>
                    <a:pt x="368" y="5"/>
                  </a:lnTo>
                  <a:lnTo>
                    <a:pt x="353" y="1"/>
                  </a:lnTo>
                  <a:lnTo>
                    <a:pt x="347" y="0"/>
                  </a:lnTo>
                  <a:lnTo>
                    <a:pt x="340" y="0"/>
                  </a:lnTo>
                  <a:lnTo>
                    <a:pt x="335" y="0"/>
                  </a:lnTo>
                  <a:lnTo>
                    <a:pt x="329" y="1"/>
                  </a:lnTo>
                  <a:lnTo>
                    <a:pt x="318" y="4"/>
                  </a:lnTo>
                  <a:lnTo>
                    <a:pt x="309" y="9"/>
                  </a:lnTo>
                  <a:lnTo>
                    <a:pt x="291" y="22"/>
                  </a:lnTo>
                  <a:lnTo>
                    <a:pt x="272" y="34"/>
                  </a:lnTo>
                  <a:lnTo>
                    <a:pt x="260" y="39"/>
                  </a:lnTo>
                  <a:lnTo>
                    <a:pt x="251" y="43"/>
                  </a:lnTo>
                  <a:lnTo>
                    <a:pt x="248" y="47"/>
                  </a:lnTo>
                  <a:lnTo>
                    <a:pt x="248" y="49"/>
                  </a:lnTo>
                  <a:lnTo>
                    <a:pt x="252" y="53"/>
                  </a:lnTo>
                  <a:lnTo>
                    <a:pt x="259" y="57"/>
                  </a:lnTo>
                  <a:lnTo>
                    <a:pt x="269" y="61"/>
                  </a:lnTo>
                  <a:lnTo>
                    <a:pt x="283" y="66"/>
                  </a:lnTo>
                  <a:lnTo>
                    <a:pt x="290" y="70"/>
                  </a:lnTo>
                  <a:lnTo>
                    <a:pt x="295" y="74"/>
                  </a:lnTo>
                  <a:lnTo>
                    <a:pt x="298" y="78"/>
                  </a:lnTo>
                  <a:lnTo>
                    <a:pt x="299" y="82"/>
                  </a:lnTo>
                  <a:lnTo>
                    <a:pt x="283" y="148"/>
                  </a:lnTo>
                  <a:lnTo>
                    <a:pt x="282" y="153"/>
                  </a:lnTo>
                  <a:lnTo>
                    <a:pt x="281" y="158"/>
                  </a:lnTo>
                  <a:lnTo>
                    <a:pt x="279" y="161"/>
                  </a:lnTo>
                  <a:lnTo>
                    <a:pt x="277" y="162"/>
                  </a:lnTo>
                  <a:lnTo>
                    <a:pt x="276" y="162"/>
                  </a:lnTo>
                  <a:lnTo>
                    <a:pt x="274" y="161"/>
                  </a:lnTo>
                  <a:lnTo>
                    <a:pt x="273" y="159"/>
                  </a:lnTo>
                  <a:lnTo>
                    <a:pt x="270" y="157"/>
                  </a:lnTo>
                  <a:lnTo>
                    <a:pt x="265" y="141"/>
                  </a:lnTo>
                  <a:lnTo>
                    <a:pt x="263" y="127"/>
                  </a:lnTo>
                  <a:lnTo>
                    <a:pt x="261" y="112"/>
                  </a:lnTo>
                  <a:lnTo>
                    <a:pt x="257" y="99"/>
                  </a:lnTo>
                  <a:lnTo>
                    <a:pt x="246" y="113"/>
                  </a:lnTo>
                  <a:lnTo>
                    <a:pt x="232" y="128"/>
                  </a:lnTo>
                  <a:lnTo>
                    <a:pt x="232" y="144"/>
                  </a:lnTo>
                  <a:lnTo>
                    <a:pt x="233" y="161"/>
                  </a:lnTo>
                  <a:lnTo>
                    <a:pt x="230" y="167"/>
                  </a:lnTo>
                  <a:lnTo>
                    <a:pt x="228" y="172"/>
                  </a:lnTo>
                  <a:lnTo>
                    <a:pt x="224" y="176"/>
                  </a:lnTo>
                  <a:lnTo>
                    <a:pt x="220" y="180"/>
                  </a:lnTo>
                  <a:lnTo>
                    <a:pt x="215" y="182"/>
                  </a:lnTo>
                  <a:lnTo>
                    <a:pt x="211" y="183"/>
                  </a:lnTo>
                  <a:lnTo>
                    <a:pt x="206" y="183"/>
                  </a:lnTo>
                  <a:lnTo>
                    <a:pt x="200" y="183"/>
                  </a:lnTo>
                  <a:lnTo>
                    <a:pt x="191" y="182"/>
                  </a:lnTo>
                  <a:lnTo>
                    <a:pt x="184" y="178"/>
                  </a:lnTo>
                  <a:lnTo>
                    <a:pt x="181" y="175"/>
                  </a:lnTo>
                  <a:lnTo>
                    <a:pt x="178" y="172"/>
                  </a:lnTo>
                  <a:lnTo>
                    <a:pt x="177" y="170"/>
                  </a:lnTo>
                  <a:lnTo>
                    <a:pt x="177" y="169"/>
                  </a:lnTo>
                  <a:lnTo>
                    <a:pt x="182" y="157"/>
                  </a:lnTo>
                  <a:lnTo>
                    <a:pt x="186" y="144"/>
                  </a:lnTo>
                  <a:lnTo>
                    <a:pt x="189" y="137"/>
                  </a:lnTo>
                  <a:lnTo>
                    <a:pt x="190" y="132"/>
                  </a:lnTo>
                  <a:lnTo>
                    <a:pt x="191" y="126"/>
                  </a:lnTo>
                  <a:lnTo>
                    <a:pt x="190" y="119"/>
                  </a:lnTo>
                  <a:lnTo>
                    <a:pt x="190" y="113"/>
                  </a:lnTo>
                  <a:lnTo>
                    <a:pt x="190" y="108"/>
                  </a:lnTo>
                  <a:lnTo>
                    <a:pt x="190" y="102"/>
                  </a:lnTo>
                  <a:lnTo>
                    <a:pt x="193" y="99"/>
                  </a:lnTo>
                  <a:lnTo>
                    <a:pt x="197" y="92"/>
                  </a:lnTo>
                  <a:lnTo>
                    <a:pt x="202" y="86"/>
                  </a:lnTo>
                  <a:lnTo>
                    <a:pt x="207" y="80"/>
                  </a:lnTo>
                  <a:lnTo>
                    <a:pt x="212" y="75"/>
                  </a:lnTo>
                  <a:lnTo>
                    <a:pt x="215" y="70"/>
                  </a:lnTo>
                  <a:lnTo>
                    <a:pt x="216" y="62"/>
                  </a:lnTo>
                  <a:lnTo>
                    <a:pt x="215" y="60"/>
                  </a:lnTo>
                  <a:lnTo>
                    <a:pt x="211" y="57"/>
                  </a:lnTo>
                  <a:lnTo>
                    <a:pt x="206" y="57"/>
                  </a:lnTo>
                  <a:lnTo>
                    <a:pt x="199" y="57"/>
                  </a:lnTo>
                  <a:lnTo>
                    <a:pt x="187" y="57"/>
                  </a:lnTo>
                  <a:lnTo>
                    <a:pt x="178" y="58"/>
                  </a:lnTo>
                  <a:lnTo>
                    <a:pt x="164" y="57"/>
                  </a:lnTo>
                  <a:lnTo>
                    <a:pt x="149" y="53"/>
                  </a:lnTo>
                  <a:lnTo>
                    <a:pt x="130" y="49"/>
                  </a:lnTo>
                  <a:lnTo>
                    <a:pt x="114" y="45"/>
                  </a:lnTo>
                  <a:lnTo>
                    <a:pt x="107" y="44"/>
                  </a:lnTo>
                  <a:lnTo>
                    <a:pt x="101" y="44"/>
                  </a:lnTo>
                  <a:lnTo>
                    <a:pt x="95" y="45"/>
                  </a:lnTo>
                  <a:lnTo>
                    <a:pt x="92" y="48"/>
                  </a:lnTo>
                  <a:lnTo>
                    <a:pt x="90" y="53"/>
                  </a:lnTo>
                  <a:lnTo>
                    <a:pt x="90" y="60"/>
                  </a:lnTo>
                  <a:lnTo>
                    <a:pt x="93" y="68"/>
                  </a:lnTo>
                  <a:lnTo>
                    <a:pt x="98" y="79"/>
                  </a:lnTo>
                  <a:lnTo>
                    <a:pt x="116" y="87"/>
                  </a:lnTo>
                  <a:lnTo>
                    <a:pt x="133" y="95"/>
                  </a:lnTo>
                  <a:lnTo>
                    <a:pt x="136" y="96"/>
                  </a:lnTo>
                  <a:lnTo>
                    <a:pt x="138" y="99"/>
                  </a:lnTo>
                  <a:lnTo>
                    <a:pt x="141" y="101"/>
                  </a:lnTo>
                  <a:lnTo>
                    <a:pt x="142" y="105"/>
                  </a:lnTo>
                  <a:lnTo>
                    <a:pt x="142" y="108"/>
                  </a:lnTo>
                  <a:lnTo>
                    <a:pt x="141" y="112"/>
                  </a:lnTo>
                  <a:lnTo>
                    <a:pt x="138" y="115"/>
                  </a:lnTo>
                  <a:lnTo>
                    <a:pt x="136" y="119"/>
                  </a:lnTo>
                  <a:lnTo>
                    <a:pt x="125" y="128"/>
                  </a:lnTo>
                  <a:lnTo>
                    <a:pt x="115" y="136"/>
                  </a:lnTo>
                  <a:lnTo>
                    <a:pt x="103" y="141"/>
                  </a:lnTo>
                  <a:lnTo>
                    <a:pt x="90" y="145"/>
                  </a:lnTo>
                  <a:lnTo>
                    <a:pt x="77" y="148"/>
                  </a:lnTo>
                  <a:lnTo>
                    <a:pt x="64" y="149"/>
                  </a:lnTo>
                  <a:lnTo>
                    <a:pt x="51" y="148"/>
                  </a:lnTo>
                  <a:lnTo>
                    <a:pt x="38" y="147"/>
                  </a:lnTo>
                  <a:lnTo>
                    <a:pt x="24" y="143"/>
                  </a:lnTo>
                  <a:lnTo>
                    <a:pt x="11" y="139"/>
                  </a:lnTo>
                  <a:lnTo>
                    <a:pt x="6" y="139"/>
                  </a:lnTo>
                  <a:lnTo>
                    <a:pt x="2" y="141"/>
                  </a:lnTo>
                  <a:lnTo>
                    <a:pt x="1" y="143"/>
                  </a:lnTo>
                  <a:lnTo>
                    <a:pt x="1" y="147"/>
                  </a:lnTo>
                  <a:lnTo>
                    <a:pt x="0" y="150"/>
                  </a:lnTo>
                  <a:lnTo>
                    <a:pt x="1" y="154"/>
                  </a:lnTo>
                  <a:lnTo>
                    <a:pt x="2" y="165"/>
                  </a:lnTo>
                  <a:lnTo>
                    <a:pt x="5" y="172"/>
                  </a:lnTo>
                  <a:lnTo>
                    <a:pt x="10" y="176"/>
                  </a:lnTo>
                  <a:lnTo>
                    <a:pt x="14" y="180"/>
                  </a:lnTo>
                  <a:lnTo>
                    <a:pt x="19" y="183"/>
                  </a:lnTo>
                  <a:lnTo>
                    <a:pt x="24" y="185"/>
                  </a:lnTo>
                  <a:lnTo>
                    <a:pt x="31" y="188"/>
                  </a:lnTo>
                  <a:lnTo>
                    <a:pt x="36" y="193"/>
                  </a:lnTo>
                  <a:lnTo>
                    <a:pt x="38" y="197"/>
                  </a:lnTo>
                  <a:lnTo>
                    <a:pt x="40" y="202"/>
                  </a:lnTo>
                  <a:lnTo>
                    <a:pt x="41" y="207"/>
                  </a:lnTo>
                  <a:lnTo>
                    <a:pt x="41" y="214"/>
                  </a:lnTo>
                  <a:lnTo>
                    <a:pt x="38" y="226"/>
                  </a:lnTo>
                  <a:lnTo>
                    <a:pt x="36" y="240"/>
                  </a:lnTo>
                  <a:lnTo>
                    <a:pt x="28" y="267"/>
                  </a:lnTo>
                  <a:lnTo>
                    <a:pt x="24" y="289"/>
                  </a:lnTo>
                  <a:lnTo>
                    <a:pt x="24" y="302"/>
                  </a:lnTo>
                  <a:lnTo>
                    <a:pt x="27" y="318"/>
                  </a:lnTo>
                  <a:lnTo>
                    <a:pt x="29" y="336"/>
                  </a:lnTo>
                  <a:lnTo>
                    <a:pt x="33" y="354"/>
                  </a:lnTo>
                  <a:lnTo>
                    <a:pt x="38" y="371"/>
                  </a:lnTo>
                  <a:lnTo>
                    <a:pt x="46" y="386"/>
                  </a:lnTo>
                  <a:lnTo>
                    <a:pt x="50" y="394"/>
                  </a:lnTo>
                  <a:lnTo>
                    <a:pt x="54" y="399"/>
                  </a:lnTo>
                  <a:lnTo>
                    <a:pt x="59" y="404"/>
                  </a:lnTo>
                  <a:lnTo>
                    <a:pt x="64" y="407"/>
                  </a:lnTo>
                  <a:lnTo>
                    <a:pt x="71" y="409"/>
                  </a:lnTo>
                  <a:lnTo>
                    <a:pt x="77" y="412"/>
                  </a:lnTo>
                  <a:lnTo>
                    <a:pt x="85" y="412"/>
                  </a:lnTo>
                  <a:lnTo>
                    <a:pt x="92" y="412"/>
                  </a:lnTo>
                  <a:lnTo>
                    <a:pt x="106" y="411"/>
                  </a:lnTo>
                  <a:lnTo>
                    <a:pt x="120" y="412"/>
                  </a:lnTo>
                  <a:lnTo>
                    <a:pt x="136" y="416"/>
                  </a:lnTo>
                  <a:lnTo>
                    <a:pt x="154" y="421"/>
                  </a:lnTo>
                  <a:lnTo>
                    <a:pt x="165" y="420"/>
                  </a:lnTo>
                  <a:lnTo>
                    <a:pt x="180" y="419"/>
                  </a:lnTo>
                  <a:lnTo>
                    <a:pt x="186" y="419"/>
                  </a:lnTo>
                  <a:lnTo>
                    <a:pt x="191" y="420"/>
                  </a:lnTo>
                  <a:lnTo>
                    <a:pt x="194" y="421"/>
                  </a:lnTo>
                  <a:lnTo>
                    <a:pt x="195" y="422"/>
                  </a:lnTo>
                  <a:lnTo>
                    <a:pt x="197" y="425"/>
                  </a:lnTo>
                  <a:lnTo>
                    <a:pt x="198" y="428"/>
                  </a:lnTo>
                  <a:lnTo>
                    <a:pt x="197" y="433"/>
                  </a:lnTo>
                  <a:lnTo>
                    <a:pt x="195" y="438"/>
                  </a:lnTo>
                  <a:lnTo>
                    <a:pt x="191" y="442"/>
                  </a:lnTo>
                  <a:lnTo>
                    <a:pt x="189" y="448"/>
                  </a:lnTo>
                  <a:lnTo>
                    <a:pt x="185" y="454"/>
                  </a:lnTo>
                  <a:lnTo>
                    <a:pt x="181" y="459"/>
                  </a:lnTo>
                  <a:lnTo>
                    <a:pt x="180" y="465"/>
                  </a:lnTo>
                  <a:lnTo>
                    <a:pt x="178" y="472"/>
                  </a:lnTo>
                  <a:lnTo>
                    <a:pt x="178" y="483"/>
                  </a:lnTo>
                  <a:lnTo>
                    <a:pt x="181" y="494"/>
                  </a:lnTo>
                  <a:lnTo>
                    <a:pt x="186" y="504"/>
                  </a:lnTo>
                  <a:lnTo>
                    <a:pt x="193" y="513"/>
                  </a:lnTo>
                  <a:lnTo>
                    <a:pt x="197" y="517"/>
                  </a:lnTo>
                  <a:lnTo>
                    <a:pt x="199" y="520"/>
                  </a:lnTo>
                  <a:lnTo>
                    <a:pt x="203" y="522"/>
                  </a:lnTo>
                  <a:lnTo>
                    <a:pt x="207" y="523"/>
                  </a:lnTo>
                  <a:lnTo>
                    <a:pt x="216" y="525"/>
                  </a:lnTo>
                  <a:lnTo>
                    <a:pt x="225" y="526"/>
                  </a:lnTo>
                  <a:lnTo>
                    <a:pt x="238" y="530"/>
                  </a:lnTo>
                  <a:lnTo>
                    <a:pt x="250" y="534"/>
                  </a:lnTo>
                  <a:lnTo>
                    <a:pt x="263" y="539"/>
                  </a:lnTo>
                  <a:lnTo>
                    <a:pt x="276" y="543"/>
                  </a:lnTo>
                  <a:lnTo>
                    <a:pt x="281" y="543"/>
                  </a:lnTo>
                  <a:lnTo>
                    <a:pt x="286" y="542"/>
                  </a:lnTo>
                  <a:lnTo>
                    <a:pt x="290" y="539"/>
                  </a:lnTo>
                  <a:lnTo>
                    <a:pt x="292" y="534"/>
                  </a:lnTo>
                  <a:lnTo>
                    <a:pt x="298" y="520"/>
                  </a:lnTo>
                  <a:lnTo>
                    <a:pt x="301" y="505"/>
                  </a:lnTo>
                  <a:lnTo>
                    <a:pt x="303" y="490"/>
                  </a:lnTo>
                  <a:close/>
                </a:path>
              </a:pathLst>
            </a:custGeom>
            <a:solidFill>
              <a:schemeClr val="accent5"/>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76569"/>
              <a:endParaRPr lang="en-US" sz="1350">
                <a:solidFill>
                  <a:prstClr val="white"/>
                </a:solidFill>
              </a:endParaRPr>
            </a:p>
          </p:txBody>
        </p:sp>
        <p:sp>
          <p:nvSpPr>
            <p:cNvPr id="51" name="Freeform 50">
              <a:extLst>
                <a:ext uri="{FF2B5EF4-FFF2-40B4-BE49-F238E27FC236}">
                  <a16:creationId xmlns:a16="http://schemas.microsoft.com/office/drawing/2014/main" id="{19F715F5-B229-C587-D854-3F05F2C5619A}"/>
                </a:ext>
              </a:extLst>
            </p:cNvPr>
            <p:cNvSpPr>
              <a:spLocks/>
            </p:cNvSpPr>
            <p:nvPr/>
          </p:nvSpPr>
          <p:spPr bwMode="auto">
            <a:xfrm>
              <a:off x="6202972" y="3464181"/>
              <a:ext cx="12173" cy="22192"/>
            </a:xfrm>
            <a:custGeom>
              <a:avLst/>
              <a:gdLst/>
              <a:ahLst/>
              <a:cxnLst>
                <a:cxn ang="0">
                  <a:pos x="2" y="62"/>
                </a:cxn>
                <a:cxn ang="0">
                  <a:pos x="0" y="62"/>
                </a:cxn>
                <a:cxn ang="0">
                  <a:pos x="0" y="60"/>
                </a:cxn>
                <a:cxn ang="0">
                  <a:pos x="0" y="58"/>
                </a:cxn>
                <a:cxn ang="0">
                  <a:pos x="0" y="56"/>
                </a:cxn>
                <a:cxn ang="0">
                  <a:pos x="3" y="36"/>
                </a:cxn>
                <a:cxn ang="0">
                  <a:pos x="8" y="18"/>
                </a:cxn>
                <a:cxn ang="0">
                  <a:pos x="9" y="12"/>
                </a:cxn>
                <a:cxn ang="0">
                  <a:pos x="12" y="5"/>
                </a:cxn>
                <a:cxn ang="0">
                  <a:pos x="13" y="4"/>
                </a:cxn>
                <a:cxn ang="0">
                  <a:pos x="16" y="1"/>
                </a:cxn>
                <a:cxn ang="0">
                  <a:pos x="19" y="1"/>
                </a:cxn>
                <a:cxn ang="0">
                  <a:pos x="22" y="0"/>
                </a:cxn>
                <a:cxn ang="0">
                  <a:pos x="28" y="1"/>
                </a:cxn>
                <a:cxn ang="0">
                  <a:pos x="32" y="4"/>
                </a:cxn>
                <a:cxn ang="0">
                  <a:pos x="35" y="6"/>
                </a:cxn>
                <a:cxn ang="0">
                  <a:pos x="38" y="10"/>
                </a:cxn>
                <a:cxn ang="0">
                  <a:pos x="39" y="16"/>
                </a:cxn>
                <a:cxn ang="0">
                  <a:pos x="39" y="19"/>
                </a:cxn>
                <a:cxn ang="0">
                  <a:pos x="39" y="23"/>
                </a:cxn>
                <a:cxn ang="0">
                  <a:pos x="38" y="28"/>
                </a:cxn>
                <a:cxn ang="0">
                  <a:pos x="37" y="40"/>
                </a:cxn>
                <a:cxn ang="0">
                  <a:pos x="38" y="52"/>
                </a:cxn>
                <a:cxn ang="0">
                  <a:pos x="37" y="56"/>
                </a:cxn>
                <a:cxn ang="0">
                  <a:pos x="35" y="58"/>
                </a:cxn>
                <a:cxn ang="0">
                  <a:pos x="34" y="61"/>
                </a:cxn>
                <a:cxn ang="0">
                  <a:pos x="30" y="63"/>
                </a:cxn>
                <a:cxn ang="0">
                  <a:pos x="24" y="66"/>
                </a:cxn>
                <a:cxn ang="0">
                  <a:pos x="17" y="69"/>
                </a:cxn>
                <a:cxn ang="0">
                  <a:pos x="2" y="62"/>
                </a:cxn>
              </a:cxnLst>
              <a:rect l="0" t="0" r="r" b="b"/>
              <a:pathLst>
                <a:path w="39" h="69">
                  <a:moveTo>
                    <a:pt x="2" y="62"/>
                  </a:moveTo>
                  <a:lnTo>
                    <a:pt x="0" y="62"/>
                  </a:lnTo>
                  <a:lnTo>
                    <a:pt x="0" y="60"/>
                  </a:lnTo>
                  <a:lnTo>
                    <a:pt x="0" y="58"/>
                  </a:lnTo>
                  <a:lnTo>
                    <a:pt x="0" y="56"/>
                  </a:lnTo>
                  <a:lnTo>
                    <a:pt x="3" y="36"/>
                  </a:lnTo>
                  <a:lnTo>
                    <a:pt x="8" y="18"/>
                  </a:lnTo>
                  <a:lnTo>
                    <a:pt x="9" y="12"/>
                  </a:lnTo>
                  <a:lnTo>
                    <a:pt x="12" y="5"/>
                  </a:lnTo>
                  <a:lnTo>
                    <a:pt x="13" y="4"/>
                  </a:lnTo>
                  <a:lnTo>
                    <a:pt x="16" y="1"/>
                  </a:lnTo>
                  <a:lnTo>
                    <a:pt x="19" y="1"/>
                  </a:lnTo>
                  <a:lnTo>
                    <a:pt x="22" y="0"/>
                  </a:lnTo>
                  <a:lnTo>
                    <a:pt x="28" y="1"/>
                  </a:lnTo>
                  <a:lnTo>
                    <a:pt x="32" y="4"/>
                  </a:lnTo>
                  <a:lnTo>
                    <a:pt x="35" y="6"/>
                  </a:lnTo>
                  <a:lnTo>
                    <a:pt x="38" y="10"/>
                  </a:lnTo>
                  <a:lnTo>
                    <a:pt x="39" y="16"/>
                  </a:lnTo>
                  <a:lnTo>
                    <a:pt x="39" y="19"/>
                  </a:lnTo>
                  <a:lnTo>
                    <a:pt x="39" y="23"/>
                  </a:lnTo>
                  <a:lnTo>
                    <a:pt x="38" y="28"/>
                  </a:lnTo>
                  <a:lnTo>
                    <a:pt x="37" y="40"/>
                  </a:lnTo>
                  <a:lnTo>
                    <a:pt x="38" y="52"/>
                  </a:lnTo>
                  <a:lnTo>
                    <a:pt x="37" y="56"/>
                  </a:lnTo>
                  <a:lnTo>
                    <a:pt x="35" y="58"/>
                  </a:lnTo>
                  <a:lnTo>
                    <a:pt x="34" y="61"/>
                  </a:lnTo>
                  <a:lnTo>
                    <a:pt x="30" y="63"/>
                  </a:lnTo>
                  <a:lnTo>
                    <a:pt x="24" y="66"/>
                  </a:lnTo>
                  <a:lnTo>
                    <a:pt x="17" y="69"/>
                  </a:lnTo>
                  <a:lnTo>
                    <a:pt x="2" y="6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52" name="Freeform 51">
              <a:extLst>
                <a:ext uri="{FF2B5EF4-FFF2-40B4-BE49-F238E27FC236}">
                  <a16:creationId xmlns:a16="http://schemas.microsoft.com/office/drawing/2014/main" id="{E84C8F03-EE54-C231-A6D5-72F8B829CC93}"/>
                </a:ext>
              </a:extLst>
            </p:cNvPr>
            <p:cNvSpPr>
              <a:spLocks/>
            </p:cNvSpPr>
            <p:nvPr/>
          </p:nvSpPr>
          <p:spPr bwMode="auto">
            <a:xfrm>
              <a:off x="6120202" y="3582970"/>
              <a:ext cx="24345" cy="35246"/>
            </a:xfrm>
            <a:custGeom>
              <a:avLst/>
              <a:gdLst/>
              <a:ahLst/>
              <a:cxnLst>
                <a:cxn ang="0">
                  <a:pos x="31" y="68"/>
                </a:cxn>
                <a:cxn ang="0">
                  <a:pos x="22" y="55"/>
                </a:cxn>
                <a:cxn ang="0">
                  <a:pos x="15" y="40"/>
                </a:cxn>
                <a:cxn ang="0">
                  <a:pos x="7" y="28"/>
                </a:cxn>
                <a:cxn ang="0">
                  <a:pos x="0" y="14"/>
                </a:cxn>
                <a:cxn ang="0">
                  <a:pos x="0" y="9"/>
                </a:cxn>
                <a:cxn ang="0">
                  <a:pos x="0" y="6"/>
                </a:cxn>
                <a:cxn ang="0">
                  <a:pos x="0" y="2"/>
                </a:cxn>
                <a:cxn ang="0">
                  <a:pos x="1" y="1"/>
                </a:cxn>
                <a:cxn ang="0">
                  <a:pos x="5" y="0"/>
                </a:cxn>
                <a:cxn ang="0">
                  <a:pos x="10" y="0"/>
                </a:cxn>
                <a:cxn ang="0">
                  <a:pos x="20" y="6"/>
                </a:cxn>
                <a:cxn ang="0">
                  <a:pos x="29" y="14"/>
                </a:cxn>
                <a:cxn ang="0">
                  <a:pos x="44" y="26"/>
                </a:cxn>
                <a:cxn ang="0">
                  <a:pos x="61" y="40"/>
                </a:cxn>
                <a:cxn ang="0">
                  <a:pos x="68" y="48"/>
                </a:cxn>
                <a:cxn ang="0">
                  <a:pos x="73" y="55"/>
                </a:cxn>
                <a:cxn ang="0">
                  <a:pos x="75" y="59"/>
                </a:cxn>
                <a:cxn ang="0">
                  <a:pos x="76" y="63"/>
                </a:cxn>
                <a:cxn ang="0">
                  <a:pos x="76" y="68"/>
                </a:cxn>
                <a:cxn ang="0">
                  <a:pos x="75" y="72"/>
                </a:cxn>
                <a:cxn ang="0">
                  <a:pos x="72" y="80"/>
                </a:cxn>
                <a:cxn ang="0">
                  <a:pos x="71" y="88"/>
                </a:cxn>
                <a:cxn ang="0">
                  <a:pos x="71" y="94"/>
                </a:cxn>
                <a:cxn ang="0">
                  <a:pos x="71" y="103"/>
                </a:cxn>
                <a:cxn ang="0">
                  <a:pos x="70" y="106"/>
                </a:cxn>
                <a:cxn ang="0">
                  <a:pos x="70" y="108"/>
                </a:cxn>
                <a:cxn ang="0">
                  <a:pos x="68" y="110"/>
                </a:cxn>
                <a:cxn ang="0">
                  <a:pos x="67" y="110"/>
                </a:cxn>
                <a:cxn ang="0">
                  <a:pos x="62" y="110"/>
                </a:cxn>
                <a:cxn ang="0">
                  <a:pos x="58" y="107"/>
                </a:cxn>
                <a:cxn ang="0">
                  <a:pos x="48" y="99"/>
                </a:cxn>
                <a:cxn ang="0">
                  <a:pos x="42" y="92"/>
                </a:cxn>
                <a:cxn ang="0">
                  <a:pos x="31" y="68"/>
                </a:cxn>
              </a:cxnLst>
              <a:rect l="0" t="0" r="r" b="b"/>
              <a:pathLst>
                <a:path w="76" h="110">
                  <a:moveTo>
                    <a:pt x="31" y="68"/>
                  </a:moveTo>
                  <a:lnTo>
                    <a:pt x="22" y="55"/>
                  </a:lnTo>
                  <a:lnTo>
                    <a:pt x="15" y="40"/>
                  </a:lnTo>
                  <a:lnTo>
                    <a:pt x="7" y="28"/>
                  </a:lnTo>
                  <a:lnTo>
                    <a:pt x="0" y="14"/>
                  </a:lnTo>
                  <a:lnTo>
                    <a:pt x="0" y="9"/>
                  </a:lnTo>
                  <a:lnTo>
                    <a:pt x="0" y="6"/>
                  </a:lnTo>
                  <a:lnTo>
                    <a:pt x="0" y="2"/>
                  </a:lnTo>
                  <a:lnTo>
                    <a:pt x="1" y="1"/>
                  </a:lnTo>
                  <a:lnTo>
                    <a:pt x="5" y="0"/>
                  </a:lnTo>
                  <a:lnTo>
                    <a:pt x="10" y="0"/>
                  </a:lnTo>
                  <a:lnTo>
                    <a:pt x="20" y="6"/>
                  </a:lnTo>
                  <a:lnTo>
                    <a:pt x="29" y="14"/>
                  </a:lnTo>
                  <a:lnTo>
                    <a:pt x="44" y="26"/>
                  </a:lnTo>
                  <a:lnTo>
                    <a:pt x="61" y="40"/>
                  </a:lnTo>
                  <a:lnTo>
                    <a:pt x="68" y="48"/>
                  </a:lnTo>
                  <a:lnTo>
                    <a:pt x="73" y="55"/>
                  </a:lnTo>
                  <a:lnTo>
                    <a:pt x="75" y="59"/>
                  </a:lnTo>
                  <a:lnTo>
                    <a:pt x="76" y="63"/>
                  </a:lnTo>
                  <a:lnTo>
                    <a:pt x="76" y="68"/>
                  </a:lnTo>
                  <a:lnTo>
                    <a:pt x="75" y="72"/>
                  </a:lnTo>
                  <a:lnTo>
                    <a:pt x="72" y="80"/>
                  </a:lnTo>
                  <a:lnTo>
                    <a:pt x="71" y="88"/>
                  </a:lnTo>
                  <a:lnTo>
                    <a:pt x="71" y="94"/>
                  </a:lnTo>
                  <a:lnTo>
                    <a:pt x="71" y="103"/>
                  </a:lnTo>
                  <a:lnTo>
                    <a:pt x="70" y="106"/>
                  </a:lnTo>
                  <a:lnTo>
                    <a:pt x="70" y="108"/>
                  </a:lnTo>
                  <a:lnTo>
                    <a:pt x="68" y="110"/>
                  </a:lnTo>
                  <a:lnTo>
                    <a:pt x="67" y="110"/>
                  </a:lnTo>
                  <a:lnTo>
                    <a:pt x="62" y="110"/>
                  </a:lnTo>
                  <a:lnTo>
                    <a:pt x="58" y="107"/>
                  </a:lnTo>
                  <a:lnTo>
                    <a:pt x="48" y="99"/>
                  </a:lnTo>
                  <a:lnTo>
                    <a:pt x="42" y="92"/>
                  </a:lnTo>
                  <a:lnTo>
                    <a:pt x="31" y="68"/>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76569"/>
              <a:endParaRPr lang="en-US" sz="1350">
                <a:solidFill>
                  <a:prstClr val="white"/>
                </a:solidFill>
              </a:endParaRPr>
            </a:p>
          </p:txBody>
        </p:sp>
        <p:sp>
          <p:nvSpPr>
            <p:cNvPr id="53" name="Freeform 52">
              <a:extLst>
                <a:ext uri="{FF2B5EF4-FFF2-40B4-BE49-F238E27FC236}">
                  <a16:creationId xmlns:a16="http://schemas.microsoft.com/office/drawing/2014/main" id="{10E90741-6D36-C07D-82C9-966E8763A3E5}"/>
                </a:ext>
              </a:extLst>
            </p:cNvPr>
            <p:cNvSpPr>
              <a:spLocks/>
            </p:cNvSpPr>
            <p:nvPr/>
          </p:nvSpPr>
          <p:spPr bwMode="auto">
            <a:xfrm>
              <a:off x="6193234" y="3590801"/>
              <a:ext cx="27995" cy="54826"/>
            </a:xfrm>
            <a:custGeom>
              <a:avLst/>
              <a:gdLst/>
              <a:ahLst/>
              <a:cxnLst>
                <a:cxn ang="0">
                  <a:pos x="3" y="132"/>
                </a:cxn>
                <a:cxn ang="0">
                  <a:pos x="5" y="124"/>
                </a:cxn>
                <a:cxn ang="0">
                  <a:pos x="9" y="116"/>
                </a:cxn>
                <a:cxn ang="0">
                  <a:pos x="14" y="110"/>
                </a:cxn>
                <a:cxn ang="0">
                  <a:pos x="21" y="105"/>
                </a:cxn>
                <a:cxn ang="0">
                  <a:pos x="27" y="99"/>
                </a:cxn>
                <a:cxn ang="0">
                  <a:pos x="34" y="94"/>
                </a:cxn>
                <a:cxn ang="0">
                  <a:pos x="39" y="89"/>
                </a:cxn>
                <a:cxn ang="0">
                  <a:pos x="44" y="82"/>
                </a:cxn>
                <a:cxn ang="0">
                  <a:pos x="49" y="71"/>
                </a:cxn>
                <a:cxn ang="0">
                  <a:pos x="52" y="59"/>
                </a:cxn>
                <a:cxn ang="0">
                  <a:pos x="56" y="48"/>
                </a:cxn>
                <a:cxn ang="0">
                  <a:pos x="61" y="36"/>
                </a:cxn>
                <a:cxn ang="0">
                  <a:pos x="66" y="27"/>
                </a:cxn>
                <a:cxn ang="0">
                  <a:pos x="75" y="14"/>
                </a:cxn>
                <a:cxn ang="0">
                  <a:pos x="80" y="7"/>
                </a:cxn>
                <a:cxn ang="0">
                  <a:pos x="84" y="2"/>
                </a:cxn>
                <a:cxn ang="0">
                  <a:pos x="87" y="1"/>
                </a:cxn>
                <a:cxn ang="0">
                  <a:pos x="88" y="0"/>
                </a:cxn>
                <a:cxn ang="0">
                  <a:pos x="91" y="0"/>
                </a:cxn>
                <a:cxn ang="0">
                  <a:pos x="92" y="1"/>
                </a:cxn>
                <a:cxn ang="0">
                  <a:pos x="91" y="14"/>
                </a:cxn>
                <a:cxn ang="0">
                  <a:pos x="88" y="28"/>
                </a:cxn>
                <a:cxn ang="0">
                  <a:pos x="84" y="42"/>
                </a:cxn>
                <a:cxn ang="0">
                  <a:pos x="79" y="57"/>
                </a:cxn>
                <a:cxn ang="0">
                  <a:pos x="66" y="84"/>
                </a:cxn>
                <a:cxn ang="0">
                  <a:pos x="53" y="110"/>
                </a:cxn>
                <a:cxn ang="0">
                  <a:pos x="44" y="125"/>
                </a:cxn>
                <a:cxn ang="0">
                  <a:pos x="27" y="149"/>
                </a:cxn>
                <a:cxn ang="0">
                  <a:pos x="19" y="158"/>
                </a:cxn>
                <a:cxn ang="0">
                  <a:pos x="10" y="163"/>
                </a:cxn>
                <a:cxn ang="0">
                  <a:pos x="8" y="164"/>
                </a:cxn>
                <a:cxn ang="0">
                  <a:pos x="4" y="163"/>
                </a:cxn>
                <a:cxn ang="0">
                  <a:pos x="1" y="159"/>
                </a:cxn>
                <a:cxn ang="0">
                  <a:pos x="0" y="155"/>
                </a:cxn>
                <a:cxn ang="0">
                  <a:pos x="3" y="132"/>
                </a:cxn>
              </a:cxnLst>
              <a:rect l="0" t="0" r="r" b="b"/>
              <a:pathLst>
                <a:path w="92" h="164">
                  <a:moveTo>
                    <a:pt x="3" y="132"/>
                  </a:moveTo>
                  <a:lnTo>
                    <a:pt x="5" y="124"/>
                  </a:lnTo>
                  <a:lnTo>
                    <a:pt x="9" y="116"/>
                  </a:lnTo>
                  <a:lnTo>
                    <a:pt x="14" y="110"/>
                  </a:lnTo>
                  <a:lnTo>
                    <a:pt x="21" y="105"/>
                  </a:lnTo>
                  <a:lnTo>
                    <a:pt x="27" y="99"/>
                  </a:lnTo>
                  <a:lnTo>
                    <a:pt x="34" y="94"/>
                  </a:lnTo>
                  <a:lnTo>
                    <a:pt x="39" y="89"/>
                  </a:lnTo>
                  <a:lnTo>
                    <a:pt x="44" y="82"/>
                  </a:lnTo>
                  <a:lnTo>
                    <a:pt x="49" y="71"/>
                  </a:lnTo>
                  <a:lnTo>
                    <a:pt x="52" y="59"/>
                  </a:lnTo>
                  <a:lnTo>
                    <a:pt x="56" y="48"/>
                  </a:lnTo>
                  <a:lnTo>
                    <a:pt x="61" y="36"/>
                  </a:lnTo>
                  <a:lnTo>
                    <a:pt x="66" y="27"/>
                  </a:lnTo>
                  <a:lnTo>
                    <a:pt x="75" y="14"/>
                  </a:lnTo>
                  <a:lnTo>
                    <a:pt x="80" y="7"/>
                  </a:lnTo>
                  <a:lnTo>
                    <a:pt x="84" y="2"/>
                  </a:lnTo>
                  <a:lnTo>
                    <a:pt x="87" y="1"/>
                  </a:lnTo>
                  <a:lnTo>
                    <a:pt x="88" y="0"/>
                  </a:lnTo>
                  <a:lnTo>
                    <a:pt x="91" y="0"/>
                  </a:lnTo>
                  <a:lnTo>
                    <a:pt x="92" y="1"/>
                  </a:lnTo>
                  <a:lnTo>
                    <a:pt x="91" y="14"/>
                  </a:lnTo>
                  <a:lnTo>
                    <a:pt x="88" y="28"/>
                  </a:lnTo>
                  <a:lnTo>
                    <a:pt x="84" y="42"/>
                  </a:lnTo>
                  <a:lnTo>
                    <a:pt x="79" y="57"/>
                  </a:lnTo>
                  <a:lnTo>
                    <a:pt x="66" y="84"/>
                  </a:lnTo>
                  <a:lnTo>
                    <a:pt x="53" y="110"/>
                  </a:lnTo>
                  <a:lnTo>
                    <a:pt x="44" y="125"/>
                  </a:lnTo>
                  <a:lnTo>
                    <a:pt x="27" y="149"/>
                  </a:lnTo>
                  <a:lnTo>
                    <a:pt x="19" y="158"/>
                  </a:lnTo>
                  <a:lnTo>
                    <a:pt x="10" y="163"/>
                  </a:lnTo>
                  <a:lnTo>
                    <a:pt x="8" y="164"/>
                  </a:lnTo>
                  <a:lnTo>
                    <a:pt x="4" y="163"/>
                  </a:lnTo>
                  <a:lnTo>
                    <a:pt x="1" y="159"/>
                  </a:lnTo>
                  <a:lnTo>
                    <a:pt x="0" y="155"/>
                  </a:lnTo>
                  <a:lnTo>
                    <a:pt x="3" y="132"/>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76569"/>
              <a:endParaRPr lang="en-US" sz="1350">
                <a:solidFill>
                  <a:prstClr val="white"/>
                </a:solidFill>
              </a:endParaRPr>
            </a:p>
          </p:txBody>
        </p:sp>
        <p:sp>
          <p:nvSpPr>
            <p:cNvPr id="54" name="Freeform 53">
              <a:extLst>
                <a:ext uri="{FF2B5EF4-FFF2-40B4-BE49-F238E27FC236}">
                  <a16:creationId xmlns:a16="http://schemas.microsoft.com/office/drawing/2014/main" id="{602BC60D-2AFD-819E-8BEE-9E3DEC5D3182}"/>
                </a:ext>
              </a:extLst>
            </p:cNvPr>
            <p:cNvSpPr>
              <a:spLocks/>
            </p:cNvSpPr>
            <p:nvPr/>
          </p:nvSpPr>
          <p:spPr bwMode="auto">
            <a:xfrm>
              <a:off x="6221231" y="3623436"/>
              <a:ext cx="62078" cy="45688"/>
            </a:xfrm>
            <a:custGeom>
              <a:avLst/>
              <a:gdLst/>
              <a:ahLst/>
              <a:cxnLst>
                <a:cxn ang="0">
                  <a:pos x="95" y="26"/>
                </a:cxn>
                <a:cxn ang="0">
                  <a:pos x="76" y="18"/>
                </a:cxn>
                <a:cxn ang="0">
                  <a:pos x="61" y="8"/>
                </a:cxn>
                <a:cxn ang="0">
                  <a:pos x="43" y="2"/>
                </a:cxn>
                <a:cxn ang="0">
                  <a:pos x="27" y="2"/>
                </a:cxn>
                <a:cxn ang="0">
                  <a:pos x="21" y="3"/>
                </a:cxn>
                <a:cxn ang="0">
                  <a:pos x="18" y="9"/>
                </a:cxn>
                <a:cxn ang="0">
                  <a:pos x="21" y="21"/>
                </a:cxn>
                <a:cxn ang="0">
                  <a:pos x="23" y="33"/>
                </a:cxn>
                <a:cxn ang="0">
                  <a:pos x="16" y="46"/>
                </a:cxn>
                <a:cxn ang="0">
                  <a:pos x="3" y="63"/>
                </a:cxn>
                <a:cxn ang="0">
                  <a:pos x="0" y="70"/>
                </a:cxn>
                <a:cxn ang="0">
                  <a:pos x="1" y="75"/>
                </a:cxn>
                <a:cxn ang="0">
                  <a:pos x="10" y="82"/>
                </a:cxn>
                <a:cxn ang="0">
                  <a:pos x="25" y="88"/>
                </a:cxn>
                <a:cxn ang="0">
                  <a:pos x="48" y="95"/>
                </a:cxn>
                <a:cxn ang="0">
                  <a:pos x="73" y="107"/>
                </a:cxn>
                <a:cxn ang="0">
                  <a:pos x="86" y="121"/>
                </a:cxn>
                <a:cxn ang="0">
                  <a:pos x="96" y="132"/>
                </a:cxn>
                <a:cxn ang="0">
                  <a:pos x="108" y="139"/>
                </a:cxn>
                <a:cxn ang="0">
                  <a:pos x="119" y="139"/>
                </a:cxn>
                <a:cxn ang="0">
                  <a:pos x="135" y="138"/>
                </a:cxn>
                <a:cxn ang="0">
                  <a:pos x="152" y="135"/>
                </a:cxn>
                <a:cxn ang="0">
                  <a:pos x="165" y="139"/>
                </a:cxn>
                <a:cxn ang="0">
                  <a:pos x="176" y="139"/>
                </a:cxn>
                <a:cxn ang="0">
                  <a:pos x="187" y="135"/>
                </a:cxn>
                <a:cxn ang="0">
                  <a:pos x="194" y="129"/>
                </a:cxn>
                <a:cxn ang="0">
                  <a:pos x="200" y="116"/>
                </a:cxn>
                <a:cxn ang="0">
                  <a:pos x="205" y="97"/>
                </a:cxn>
                <a:cxn ang="0">
                  <a:pos x="206" y="79"/>
                </a:cxn>
                <a:cxn ang="0">
                  <a:pos x="201" y="69"/>
                </a:cxn>
                <a:cxn ang="0">
                  <a:pos x="194" y="66"/>
                </a:cxn>
                <a:cxn ang="0">
                  <a:pos x="171" y="66"/>
                </a:cxn>
                <a:cxn ang="0">
                  <a:pos x="144" y="63"/>
                </a:cxn>
                <a:cxn ang="0">
                  <a:pos x="130" y="53"/>
                </a:cxn>
                <a:cxn ang="0">
                  <a:pos x="104" y="28"/>
                </a:cxn>
              </a:cxnLst>
              <a:rect l="0" t="0" r="r" b="b"/>
              <a:pathLst>
                <a:path w="206" h="139">
                  <a:moveTo>
                    <a:pt x="104" y="28"/>
                  </a:moveTo>
                  <a:lnTo>
                    <a:pt x="95" y="26"/>
                  </a:lnTo>
                  <a:lnTo>
                    <a:pt x="86" y="22"/>
                  </a:lnTo>
                  <a:lnTo>
                    <a:pt x="76" y="18"/>
                  </a:lnTo>
                  <a:lnTo>
                    <a:pt x="69" y="13"/>
                  </a:lnTo>
                  <a:lnTo>
                    <a:pt x="61" y="8"/>
                  </a:lnTo>
                  <a:lnTo>
                    <a:pt x="52" y="4"/>
                  </a:lnTo>
                  <a:lnTo>
                    <a:pt x="43" y="2"/>
                  </a:lnTo>
                  <a:lnTo>
                    <a:pt x="32" y="0"/>
                  </a:lnTo>
                  <a:lnTo>
                    <a:pt x="27" y="2"/>
                  </a:lnTo>
                  <a:lnTo>
                    <a:pt x="23" y="2"/>
                  </a:lnTo>
                  <a:lnTo>
                    <a:pt x="21" y="3"/>
                  </a:lnTo>
                  <a:lnTo>
                    <a:pt x="19" y="6"/>
                  </a:lnTo>
                  <a:lnTo>
                    <a:pt x="18" y="9"/>
                  </a:lnTo>
                  <a:lnTo>
                    <a:pt x="18" y="15"/>
                  </a:lnTo>
                  <a:lnTo>
                    <a:pt x="21" y="21"/>
                  </a:lnTo>
                  <a:lnTo>
                    <a:pt x="22" y="28"/>
                  </a:lnTo>
                  <a:lnTo>
                    <a:pt x="23" y="33"/>
                  </a:lnTo>
                  <a:lnTo>
                    <a:pt x="22" y="38"/>
                  </a:lnTo>
                  <a:lnTo>
                    <a:pt x="16" y="46"/>
                  </a:lnTo>
                  <a:lnTo>
                    <a:pt x="6" y="57"/>
                  </a:lnTo>
                  <a:lnTo>
                    <a:pt x="3" y="63"/>
                  </a:lnTo>
                  <a:lnTo>
                    <a:pt x="0" y="68"/>
                  </a:lnTo>
                  <a:lnTo>
                    <a:pt x="0" y="70"/>
                  </a:lnTo>
                  <a:lnTo>
                    <a:pt x="0" y="73"/>
                  </a:lnTo>
                  <a:lnTo>
                    <a:pt x="1" y="75"/>
                  </a:lnTo>
                  <a:lnTo>
                    <a:pt x="4" y="78"/>
                  </a:lnTo>
                  <a:lnTo>
                    <a:pt x="10" y="82"/>
                  </a:lnTo>
                  <a:lnTo>
                    <a:pt x="18" y="86"/>
                  </a:lnTo>
                  <a:lnTo>
                    <a:pt x="25" y="88"/>
                  </a:lnTo>
                  <a:lnTo>
                    <a:pt x="32" y="91"/>
                  </a:lnTo>
                  <a:lnTo>
                    <a:pt x="48" y="95"/>
                  </a:lnTo>
                  <a:lnTo>
                    <a:pt x="63" y="101"/>
                  </a:lnTo>
                  <a:lnTo>
                    <a:pt x="73" y="107"/>
                  </a:lnTo>
                  <a:lnTo>
                    <a:pt x="79" y="114"/>
                  </a:lnTo>
                  <a:lnTo>
                    <a:pt x="86" y="121"/>
                  </a:lnTo>
                  <a:lnTo>
                    <a:pt x="89" y="127"/>
                  </a:lnTo>
                  <a:lnTo>
                    <a:pt x="96" y="132"/>
                  </a:lnTo>
                  <a:lnTo>
                    <a:pt x="102" y="136"/>
                  </a:lnTo>
                  <a:lnTo>
                    <a:pt x="108" y="139"/>
                  </a:lnTo>
                  <a:lnTo>
                    <a:pt x="113" y="139"/>
                  </a:lnTo>
                  <a:lnTo>
                    <a:pt x="119" y="139"/>
                  </a:lnTo>
                  <a:lnTo>
                    <a:pt x="127" y="139"/>
                  </a:lnTo>
                  <a:lnTo>
                    <a:pt x="135" y="138"/>
                  </a:lnTo>
                  <a:lnTo>
                    <a:pt x="144" y="136"/>
                  </a:lnTo>
                  <a:lnTo>
                    <a:pt x="152" y="135"/>
                  </a:lnTo>
                  <a:lnTo>
                    <a:pt x="159" y="138"/>
                  </a:lnTo>
                  <a:lnTo>
                    <a:pt x="165" y="139"/>
                  </a:lnTo>
                  <a:lnTo>
                    <a:pt x="171" y="139"/>
                  </a:lnTo>
                  <a:lnTo>
                    <a:pt x="176" y="139"/>
                  </a:lnTo>
                  <a:lnTo>
                    <a:pt x="181" y="138"/>
                  </a:lnTo>
                  <a:lnTo>
                    <a:pt x="187" y="135"/>
                  </a:lnTo>
                  <a:lnTo>
                    <a:pt x="190" y="132"/>
                  </a:lnTo>
                  <a:lnTo>
                    <a:pt x="194" y="129"/>
                  </a:lnTo>
                  <a:lnTo>
                    <a:pt x="197" y="123"/>
                  </a:lnTo>
                  <a:lnTo>
                    <a:pt x="200" y="116"/>
                  </a:lnTo>
                  <a:lnTo>
                    <a:pt x="202" y="107"/>
                  </a:lnTo>
                  <a:lnTo>
                    <a:pt x="205" y="97"/>
                  </a:lnTo>
                  <a:lnTo>
                    <a:pt x="206" y="88"/>
                  </a:lnTo>
                  <a:lnTo>
                    <a:pt x="206" y="79"/>
                  </a:lnTo>
                  <a:lnTo>
                    <a:pt x="203" y="72"/>
                  </a:lnTo>
                  <a:lnTo>
                    <a:pt x="201" y="69"/>
                  </a:lnTo>
                  <a:lnTo>
                    <a:pt x="198" y="68"/>
                  </a:lnTo>
                  <a:lnTo>
                    <a:pt x="194" y="66"/>
                  </a:lnTo>
                  <a:lnTo>
                    <a:pt x="190" y="66"/>
                  </a:lnTo>
                  <a:lnTo>
                    <a:pt x="171" y="66"/>
                  </a:lnTo>
                  <a:lnTo>
                    <a:pt x="153" y="65"/>
                  </a:lnTo>
                  <a:lnTo>
                    <a:pt x="144" y="63"/>
                  </a:lnTo>
                  <a:lnTo>
                    <a:pt x="136" y="59"/>
                  </a:lnTo>
                  <a:lnTo>
                    <a:pt x="130" y="53"/>
                  </a:lnTo>
                  <a:lnTo>
                    <a:pt x="123" y="47"/>
                  </a:lnTo>
                  <a:lnTo>
                    <a:pt x="104" y="28"/>
                  </a:lnTo>
                  <a:close/>
                </a:path>
              </a:pathLst>
            </a:custGeom>
            <a:solidFill>
              <a:schemeClr val="accent5"/>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76569"/>
              <a:endParaRPr lang="en-US" sz="1350">
                <a:solidFill>
                  <a:prstClr val="white"/>
                </a:solidFill>
              </a:endParaRPr>
            </a:p>
          </p:txBody>
        </p:sp>
        <p:sp>
          <p:nvSpPr>
            <p:cNvPr id="55" name="Freeform 54">
              <a:extLst>
                <a:ext uri="{FF2B5EF4-FFF2-40B4-BE49-F238E27FC236}">
                  <a16:creationId xmlns:a16="http://schemas.microsoft.com/office/drawing/2014/main" id="{18A21663-2952-F4EF-4EDE-1099D2E324B8}"/>
                </a:ext>
              </a:extLst>
            </p:cNvPr>
            <p:cNvSpPr>
              <a:spLocks/>
            </p:cNvSpPr>
            <p:nvPr/>
          </p:nvSpPr>
          <p:spPr bwMode="auto">
            <a:xfrm>
              <a:off x="6290610" y="3622130"/>
              <a:ext cx="65730" cy="53522"/>
            </a:xfrm>
            <a:custGeom>
              <a:avLst/>
              <a:gdLst/>
              <a:ahLst/>
              <a:cxnLst>
                <a:cxn ang="0">
                  <a:pos x="10" y="100"/>
                </a:cxn>
                <a:cxn ang="0">
                  <a:pos x="8" y="78"/>
                </a:cxn>
                <a:cxn ang="0">
                  <a:pos x="1" y="56"/>
                </a:cxn>
                <a:cxn ang="0">
                  <a:pos x="1" y="38"/>
                </a:cxn>
                <a:cxn ang="0">
                  <a:pos x="4" y="29"/>
                </a:cxn>
                <a:cxn ang="0">
                  <a:pos x="9" y="26"/>
                </a:cxn>
                <a:cxn ang="0">
                  <a:pos x="16" y="26"/>
                </a:cxn>
                <a:cxn ang="0">
                  <a:pos x="25" y="32"/>
                </a:cxn>
                <a:cxn ang="0">
                  <a:pos x="38" y="42"/>
                </a:cxn>
                <a:cxn ang="0">
                  <a:pos x="56" y="48"/>
                </a:cxn>
                <a:cxn ang="0">
                  <a:pos x="75" y="51"/>
                </a:cxn>
                <a:cxn ang="0">
                  <a:pos x="95" y="44"/>
                </a:cxn>
                <a:cxn ang="0">
                  <a:pos x="114" y="29"/>
                </a:cxn>
                <a:cxn ang="0">
                  <a:pos x="133" y="12"/>
                </a:cxn>
                <a:cxn ang="0">
                  <a:pos x="149" y="3"/>
                </a:cxn>
                <a:cxn ang="0">
                  <a:pos x="161" y="0"/>
                </a:cxn>
                <a:cxn ang="0">
                  <a:pos x="174" y="0"/>
                </a:cxn>
                <a:cxn ang="0">
                  <a:pos x="188" y="3"/>
                </a:cxn>
                <a:cxn ang="0">
                  <a:pos x="205" y="11"/>
                </a:cxn>
                <a:cxn ang="0">
                  <a:pos x="215" y="17"/>
                </a:cxn>
                <a:cxn ang="0">
                  <a:pos x="218" y="24"/>
                </a:cxn>
                <a:cxn ang="0">
                  <a:pos x="214" y="28"/>
                </a:cxn>
                <a:cxn ang="0">
                  <a:pos x="187" y="35"/>
                </a:cxn>
                <a:cxn ang="0">
                  <a:pos x="154" y="48"/>
                </a:cxn>
                <a:cxn ang="0">
                  <a:pos x="135" y="60"/>
                </a:cxn>
                <a:cxn ang="0">
                  <a:pos x="124" y="59"/>
                </a:cxn>
                <a:cxn ang="0">
                  <a:pos x="113" y="57"/>
                </a:cxn>
                <a:cxn ang="0">
                  <a:pos x="101" y="60"/>
                </a:cxn>
                <a:cxn ang="0">
                  <a:pos x="86" y="76"/>
                </a:cxn>
                <a:cxn ang="0">
                  <a:pos x="66" y="100"/>
                </a:cxn>
                <a:cxn ang="0">
                  <a:pos x="49" y="118"/>
                </a:cxn>
                <a:cxn ang="0">
                  <a:pos x="39" y="133"/>
                </a:cxn>
                <a:cxn ang="0">
                  <a:pos x="30" y="152"/>
                </a:cxn>
                <a:cxn ang="0">
                  <a:pos x="19" y="165"/>
                </a:cxn>
                <a:cxn ang="0">
                  <a:pos x="13" y="162"/>
                </a:cxn>
                <a:cxn ang="0">
                  <a:pos x="6" y="153"/>
                </a:cxn>
                <a:cxn ang="0">
                  <a:pos x="12" y="113"/>
                </a:cxn>
              </a:cxnLst>
              <a:rect l="0" t="0" r="r" b="b"/>
              <a:pathLst>
                <a:path w="218" h="165">
                  <a:moveTo>
                    <a:pt x="12" y="113"/>
                  </a:moveTo>
                  <a:lnTo>
                    <a:pt x="10" y="100"/>
                  </a:lnTo>
                  <a:lnTo>
                    <a:pt x="10" y="89"/>
                  </a:lnTo>
                  <a:lnTo>
                    <a:pt x="8" y="78"/>
                  </a:lnTo>
                  <a:lnTo>
                    <a:pt x="4" y="65"/>
                  </a:lnTo>
                  <a:lnTo>
                    <a:pt x="1" y="56"/>
                  </a:lnTo>
                  <a:lnTo>
                    <a:pt x="0" y="47"/>
                  </a:lnTo>
                  <a:lnTo>
                    <a:pt x="1" y="38"/>
                  </a:lnTo>
                  <a:lnTo>
                    <a:pt x="3" y="32"/>
                  </a:lnTo>
                  <a:lnTo>
                    <a:pt x="4" y="29"/>
                  </a:lnTo>
                  <a:lnTo>
                    <a:pt x="6" y="26"/>
                  </a:lnTo>
                  <a:lnTo>
                    <a:pt x="9" y="26"/>
                  </a:lnTo>
                  <a:lnTo>
                    <a:pt x="12" y="25"/>
                  </a:lnTo>
                  <a:lnTo>
                    <a:pt x="16" y="26"/>
                  </a:lnTo>
                  <a:lnTo>
                    <a:pt x="19" y="28"/>
                  </a:lnTo>
                  <a:lnTo>
                    <a:pt x="25" y="32"/>
                  </a:lnTo>
                  <a:lnTo>
                    <a:pt x="30" y="35"/>
                  </a:lnTo>
                  <a:lnTo>
                    <a:pt x="38" y="42"/>
                  </a:lnTo>
                  <a:lnTo>
                    <a:pt x="47" y="46"/>
                  </a:lnTo>
                  <a:lnTo>
                    <a:pt x="56" y="48"/>
                  </a:lnTo>
                  <a:lnTo>
                    <a:pt x="66" y="51"/>
                  </a:lnTo>
                  <a:lnTo>
                    <a:pt x="75" y="51"/>
                  </a:lnTo>
                  <a:lnTo>
                    <a:pt x="86" y="48"/>
                  </a:lnTo>
                  <a:lnTo>
                    <a:pt x="95" y="44"/>
                  </a:lnTo>
                  <a:lnTo>
                    <a:pt x="102" y="39"/>
                  </a:lnTo>
                  <a:lnTo>
                    <a:pt x="114" y="29"/>
                  </a:lnTo>
                  <a:lnTo>
                    <a:pt x="123" y="20"/>
                  </a:lnTo>
                  <a:lnTo>
                    <a:pt x="133" y="12"/>
                  </a:lnTo>
                  <a:lnTo>
                    <a:pt x="144" y="6"/>
                  </a:lnTo>
                  <a:lnTo>
                    <a:pt x="149" y="3"/>
                  </a:lnTo>
                  <a:lnTo>
                    <a:pt x="154" y="2"/>
                  </a:lnTo>
                  <a:lnTo>
                    <a:pt x="161" y="0"/>
                  </a:lnTo>
                  <a:lnTo>
                    <a:pt x="167" y="0"/>
                  </a:lnTo>
                  <a:lnTo>
                    <a:pt x="174" y="0"/>
                  </a:lnTo>
                  <a:lnTo>
                    <a:pt x="180" y="2"/>
                  </a:lnTo>
                  <a:lnTo>
                    <a:pt x="188" y="3"/>
                  </a:lnTo>
                  <a:lnTo>
                    <a:pt x="196" y="7"/>
                  </a:lnTo>
                  <a:lnTo>
                    <a:pt x="205" y="11"/>
                  </a:lnTo>
                  <a:lnTo>
                    <a:pt x="211" y="15"/>
                  </a:lnTo>
                  <a:lnTo>
                    <a:pt x="215" y="17"/>
                  </a:lnTo>
                  <a:lnTo>
                    <a:pt x="218" y="20"/>
                  </a:lnTo>
                  <a:lnTo>
                    <a:pt x="218" y="24"/>
                  </a:lnTo>
                  <a:lnTo>
                    <a:pt x="216" y="25"/>
                  </a:lnTo>
                  <a:lnTo>
                    <a:pt x="214" y="28"/>
                  </a:lnTo>
                  <a:lnTo>
                    <a:pt x="210" y="30"/>
                  </a:lnTo>
                  <a:lnTo>
                    <a:pt x="187" y="35"/>
                  </a:lnTo>
                  <a:lnTo>
                    <a:pt x="167" y="41"/>
                  </a:lnTo>
                  <a:lnTo>
                    <a:pt x="154" y="48"/>
                  </a:lnTo>
                  <a:lnTo>
                    <a:pt x="141" y="57"/>
                  </a:lnTo>
                  <a:lnTo>
                    <a:pt x="135" y="60"/>
                  </a:lnTo>
                  <a:lnTo>
                    <a:pt x="130" y="60"/>
                  </a:lnTo>
                  <a:lnTo>
                    <a:pt x="124" y="59"/>
                  </a:lnTo>
                  <a:lnTo>
                    <a:pt x="118" y="59"/>
                  </a:lnTo>
                  <a:lnTo>
                    <a:pt x="113" y="57"/>
                  </a:lnTo>
                  <a:lnTo>
                    <a:pt x="108" y="57"/>
                  </a:lnTo>
                  <a:lnTo>
                    <a:pt x="101" y="60"/>
                  </a:lnTo>
                  <a:lnTo>
                    <a:pt x="95" y="63"/>
                  </a:lnTo>
                  <a:lnTo>
                    <a:pt x="86" y="76"/>
                  </a:lnTo>
                  <a:lnTo>
                    <a:pt x="79" y="87"/>
                  </a:lnTo>
                  <a:lnTo>
                    <a:pt x="66" y="100"/>
                  </a:lnTo>
                  <a:lnTo>
                    <a:pt x="54" y="112"/>
                  </a:lnTo>
                  <a:lnTo>
                    <a:pt x="49" y="118"/>
                  </a:lnTo>
                  <a:lnTo>
                    <a:pt x="43" y="125"/>
                  </a:lnTo>
                  <a:lnTo>
                    <a:pt x="39" y="133"/>
                  </a:lnTo>
                  <a:lnTo>
                    <a:pt x="35" y="140"/>
                  </a:lnTo>
                  <a:lnTo>
                    <a:pt x="30" y="152"/>
                  </a:lnTo>
                  <a:lnTo>
                    <a:pt x="23" y="162"/>
                  </a:lnTo>
                  <a:lnTo>
                    <a:pt x="19" y="165"/>
                  </a:lnTo>
                  <a:lnTo>
                    <a:pt x="17" y="165"/>
                  </a:lnTo>
                  <a:lnTo>
                    <a:pt x="13" y="162"/>
                  </a:lnTo>
                  <a:lnTo>
                    <a:pt x="10" y="160"/>
                  </a:lnTo>
                  <a:lnTo>
                    <a:pt x="6" y="153"/>
                  </a:lnTo>
                  <a:lnTo>
                    <a:pt x="5" y="146"/>
                  </a:lnTo>
                  <a:lnTo>
                    <a:pt x="12" y="113"/>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76569"/>
              <a:endParaRPr lang="en-US" sz="1350">
                <a:solidFill>
                  <a:prstClr val="white"/>
                </a:solidFill>
              </a:endParaRPr>
            </a:p>
          </p:txBody>
        </p:sp>
        <p:sp>
          <p:nvSpPr>
            <p:cNvPr id="56" name="Freeform 55">
              <a:extLst>
                <a:ext uri="{FF2B5EF4-FFF2-40B4-BE49-F238E27FC236}">
                  <a16:creationId xmlns:a16="http://schemas.microsoft.com/office/drawing/2014/main" id="{C08B3923-BDAA-350E-D356-C63B8438CBD7}"/>
                </a:ext>
              </a:extLst>
            </p:cNvPr>
            <p:cNvSpPr>
              <a:spLocks/>
            </p:cNvSpPr>
            <p:nvPr/>
          </p:nvSpPr>
          <p:spPr bwMode="auto">
            <a:xfrm>
              <a:off x="6248009" y="3255321"/>
              <a:ext cx="32864" cy="20886"/>
            </a:xfrm>
            <a:custGeom>
              <a:avLst/>
              <a:gdLst/>
              <a:ahLst/>
              <a:cxnLst>
                <a:cxn ang="0">
                  <a:pos x="16" y="37"/>
                </a:cxn>
                <a:cxn ang="0">
                  <a:pos x="17" y="33"/>
                </a:cxn>
                <a:cxn ang="0">
                  <a:pos x="22" y="29"/>
                </a:cxn>
                <a:cxn ang="0">
                  <a:pos x="28" y="24"/>
                </a:cxn>
                <a:cxn ang="0">
                  <a:pos x="35" y="17"/>
                </a:cxn>
                <a:cxn ang="0">
                  <a:pos x="51" y="8"/>
                </a:cxn>
                <a:cxn ang="0">
                  <a:pos x="61" y="3"/>
                </a:cxn>
                <a:cxn ang="0">
                  <a:pos x="72" y="0"/>
                </a:cxn>
                <a:cxn ang="0">
                  <a:pos x="83" y="0"/>
                </a:cxn>
                <a:cxn ang="0">
                  <a:pos x="96" y="0"/>
                </a:cxn>
                <a:cxn ang="0">
                  <a:pos x="105" y="3"/>
                </a:cxn>
                <a:cxn ang="0">
                  <a:pos x="101" y="10"/>
                </a:cxn>
                <a:cxn ang="0">
                  <a:pos x="96" y="16"/>
                </a:cxn>
                <a:cxn ang="0">
                  <a:pos x="90" y="32"/>
                </a:cxn>
                <a:cxn ang="0">
                  <a:pos x="86" y="47"/>
                </a:cxn>
                <a:cxn ang="0">
                  <a:pos x="83" y="54"/>
                </a:cxn>
                <a:cxn ang="0">
                  <a:pos x="79" y="59"/>
                </a:cxn>
                <a:cxn ang="0">
                  <a:pos x="76" y="61"/>
                </a:cxn>
                <a:cxn ang="0">
                  <a:pos x="72" y="64"/>
                </a:cxn>
                <a:cxn ang="0">
                  <a:pos x="68" y="65"/>
                </a:cxn>
                <a:cxn ang="0">
                  <a:pos x="63" y="65"/>
                </a:cxn>
                <a:cxn ang="0">
                  <a:pos x="59" y="65"/>
                </a:cxn>
                <a:cxn ang="0">
                  <a:pos x="55" y="65"/>
                </a:cxn>
                <a:cxn ang="0">
                  <a:pos x="52" y="63"/>
                </a:cxn>
                <a:cxn ang="0">
                  <a:pos x="50" y="61"/>
                </a:cxn>
                <a:cxn ang="0">
                  <a:pos x="47" y="59"/>
                </a:cxn>
                <a:cxn ang="0">
                  <a:pos x="43" y="57"/>
                </a:cxn>
                <a:cxn ang="0">
                  <a:pos x="39" y="57"/>
                </a:cxn>
                <a:cxn ang="0">
                  <a:pos x="34" y="59"/>
                </a:cxn>
                <a:cxn ang="0">
                  <a:pos x="29" y="60"/>
                </a:cxn>
                <a:cxn ang="0">
                  <a:pos x="24" y="61"/>
                </a:cxn>
                <a:cxn ang="0">
                  <a:pos x="20" y="61"/>
                </a:cxn>
                <a:cxn ang="0">
                  <a:pos x="15" y="60"/>
                </a:cxn>
                <a:cxn ang="0">
                  <a:pos x="11" y="59"/>
                </a:cxn>
                <a:cxn ang="0">
                  <a:pos x="7" y="55"/>
                </a:cxn>
                <a:cxn ang="0">
                  <a:pos x="3" y="51"/>
                </a:cxn>
                <a:cxn ang="0">
                  <a:pos x="0" y="46"/>
                </a:cxn>
                <a:cxn ang="0">
                  <a:pos x="16" y="37"/>
                </a:cxn>
              </a:cxnLst>
              <a:rect l="0" t="0" r="r" b="b"/>
              <a:pathLst>
                <a:path w="105" h="65">
                  <a:moveTo>
                    <a:pt x="16" y="37"/>
                  </a:moveTo>
                  <a:lnTo>
                    <a:pt x="17" y="33"/>
                  </a:lnTo>
                  <a:lnTo>
                    <a:pt x="22" y="29"/>
                  </a:lnTo>
                  <a:lnTo>
                    <a:pt x="28" y="24"/>
                  </a:lnTo>
                  <a:lnTo>
                    <a:pt x="35" y="17"/>
                  </a:lnTo>
                  <a:lnTo>
                    <a:pt x="51" y="8"/>
                  </a:lnTo>
                  <a:lnTo>
                    <a:pt x="61" y="3"/>
                  </a:lnTo>
                  <a:lnTo>
                    <a:pt x="72" y="0"/>
                  </a:lnTo>
                  <a:lnTo>
                    <a:pt x="83" y="0"/>
                  </a:lnTo>
                  <a:lnTo>
                    <a:pt x="96" y="0"/>
                  </a:lnTo>
                  <a:lnTo>
                    <a:pt x="105" y="3"/>
                  </a:lnTo>
                  <a:lnTo>
                    <a:pt x="101" y="10"/>
                  </a:lnTo>
                  <a:lnTo>
                    <a:pt x="96" y="16"/>
                  </a:lnTo>
                  <a:lnTo>
                    <a:pt x="90" y="32"/>
                  </a:lnTo>
                  <a:lnTo>
                    <a:pt x="86" y="47"/>
                  </a:lnTo>
                  <a:lnTo>
                    <a:pt x="83" y="54"/>
                  </a:lnTo>
                  <a:lnTo>
                    <a:pt x="79" y="59"/>
                  </a:lnTo>
                  <a:lnTo>
                    <a:pt x="76" y="61"/>
                  </a:lnTo>
                  <a:lnTo>
                    <a:pt x="72" y="64"/>
                  </a:lnTo>
                  <a:lnTo>
                    <a:pt x="68" y="65"/>
                  </a:lnTo>
                  <a:lnTo>
                    <a:pt x="63" y="65"/>
                  </a:lnTo>
                  <a:lnTo>
                    <a:pt x="59" y="65"/>
                  </a:lnTo>
                  <a:lnTo>
                    <a:pt x="55" y="65"/>
                  </a:lnTo>
                  <a:lnTo>
                    <a:pt x="52" y="63"/>
                  </a:lnTo>
                  <a:lnTo>
                    <a:pt x="50" y="61"/>
                  </a:lnTo>
                  <a:lnTo>
                    <a:pt x="47" y="59"/>
                  </a:lnTo>
                  <a:lnTo>
                    <a:pt x="43" y="57"/>
                  </a:lnTo>
                  <a:lnTo>
                    <a:pt x="39" y="57"/>
                  </a:lnTo>
                  <a:lnTo>
                    <a:pt x="34" y="59"/>
                  </a:lnTo>
                  <a:lnTo>
                    <a:pt x="29" y="60"/>
                  </a:lnTo>
                  <a:lnTo>
                    <a:pt x="24" y="61"/>
                  </a:lnTo>
                  <a:lnTo>
                    <a:pt x="20" y="61"/>
                  </a:lnTo>
                  <a:lnTo>
                    <a:pt x="15" y="60"/>
                  </a:lnTo>
                  <a:lnTo>
                    <a:pt x="11" y="59"/>
                  </a:lnTo>
                  <a:lnTo>
                    <a:pt x="7" y="55"/>
                  </a:lnTo>
                  <a:lnTo>
                    <a:pt x="3" y="51"/>
                  </a:lnTo>
                  <a:lnTo>
                    <a:pt x="0" y="46"/>
                  </a:lnTo>
                  <a:lnTo>
                    <a:pt x="16" y="37"/>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76569"/>
              <a:endParaRPr lang="en-US" sz="1350">
                <a:solidFill>
                  <a:prstClr val="white"/>
                </a:solidFill>
              </a:endParaRPr>
            </a:p>
          </p:txBody>
        </p:sp>
        <p:sp>
          <p:nvSpPr>
            <p:cNvPr id="57" name="Freeform 56">
              <a:extLst>
                <a:ext uri="{FF2B5EF4-FFF2-40B4-BE49-F238E27FC236}">
                  <a16:creationId xmlns:a16="http://schemas.microsoft.com/office/drawing/2014/main" id="{A2E99E10-9060-0335-4A94-4013EEDF9F1A}"/>
                </a:ext>
              </a:extLst>
            </p:cNvPr>
            <p:cNvSpPr>
              <a:spLocks/>
            </p:cNvSpPr>
            <p:nvPr/>
          </p:nvSpPr>
          <p:spPr bwMode="auto">
            <a:xfrm>
              <a:off x="6524315" y="3607771"/>
              <a:ext cx="31648" cy="37856"/>
            </a:xfrm>
            <a:custGeom>
              <a:avLst/>
              <a:gdLst/>
              <a:ahLst/>
              <a:cxnLst>
                <a:cxn ang="0">
                  <a:pos x="39" y="99"/>
                </a:cxn>
                <a:cxn ang="0">
                  <a:pos x="34" y="96"/>
                </a:cxn>
                <a:cxn ang="0">
                  <a:pos x="27" y="92"/>
                </a:cxn>
                <a:cxn ang="0">
                  <a:pos x="21" y="87"/>
                </a:cxn>
                <a:cxn ang="0">
                  <a:pos x="14" y="80"/>
                </a:cxn>
                <a:cxn ang="0">
                  <a:pos x="8" y="73"/>
                </a:cxn>
                <a:cxn ang="0">
                  <a:pos x="4" y="65"/>
                </a:cxn>
                <a:cxn ang="0">
                  <a:pos x="1" y="58"/>
                </a:cxn>
                <a:cxn ang="0">
                  <a:pos x="0" y="52"/>
                </a:cxn>
                <a:cxn ang="0">
                  <a:pos x="1" y="40"/>
                </a:cxn>
                <a:cxn ang="0">
                  <a:pos x="6" y="23"/>
                </a:cxn>
                <a:cxn ang="0">
                  <a:pos x="9" y="14"/>
                </a:cxn>
                <a:cxn ang="0">
                  <a:pos x="12" y="8"/>
                </a:cxn>
                <a:cxn ang="0">
                  <a:pos x="14" y="1"/>
                </a:cxn>
                <a:cxn ang="0">
                  <a:pos x="17" y="0"/>
                </a:cxn>
                <a:cxn ang="0">
                  <a:pos x="21" y="0"/>
                </a:cxn>
                <a:cxn ang="0">
                  <a:pos x="25" y="1"/>
                </a:cxn>
                <a:cxn ang="0">
                  <a:pos x="30" y="5"/>
                </a:cxn>
                <a:cxn ang="0">
                  <a:pos x="36" y="10"/>
                </a:cxn>
                <a:cxn ang="0">
                  <a:pos x="47" y="20"/>
                </a:cxn>
                <a:cxn ang="0">
                  <a:pos x="53" y="27"/>
                </a:cxn>
                <a:cxn ang="0">
                  <a:pos x="66" y="39"/>
                </a:cxn>
                <a:cxn ang="0">
                  <a:pos x="82" y="49"/>
                </a:cxn>
                <a:cxn ang="0">
                  <a:pos x="88" y="55"/>
                </a:cxn>
                <a:cxn ang="0">
                  <a:pos x="95" y="60"/>
                </a:cxn>
                <a:cxn ang="0">
                  <a:pos x="100" y="66"/>
                </a:cxn>
                <a:cxn ang="0">
                  <a:pos x="102" y="74"/>
                </a:cxn>
                <a:cxn ang="0">
                  <a:pos x="104" y="83"/>
                </a:cxn>
                <a:cxn ang="0">
                  <a:pos x="104" y="91"/>
                </a:cxn>
                <a:cxn ang="0">
                  <a:pos x="102" y="99"/>
                </a:cxn>
                <a:cxn ang="0">
                  <a:pos x="100" y="105"/>
                </a:cxn>
                <a:cxn ang="0">
                  <a:pos x="95" y="110"/>
                </a:cxn>
                <a:cxn ang="0">
                  <a:pos x="88" y="113"/>
                </a:cxn>
                <a:cxn ang="0">
                  <a:pos x="80" y="115"/>
                </a:cxn>
                <a:cxn ang="0">
                  <a:pos x="70" y="115"/>
                </a:cxn>
                <a:cxn ang="0">
                  <a:pos x="39" y="99"/>
                </a:cxn>
              </a:cxnLst>
              <a:rect l="0" t="0" r="r" b="b"/>
              <a:pathLst>
                <a:path w="104" h="115">
                  <a:moveTo>
                    <a:pt x="39" y="99"/>
                  </a:moveTo>
                  <a:lnTo>
                    <a:pt x="34" y="96"/>
                  </a:lnTo>
                  <a:lnTo>
                    <a:pt x="27" y="92"/>
                  </a:lnTo>
                  <a:lnTo>
                    <a:pt x="21" y="87"/>
                  </a:lnTo>
                  <a:lnTo>
                    <a:pt x="14" y="80"/>
                  </a:lnTo>
                  <a:lnTo>
                    <a:pt x="8" y="73"/>
                  </a:lnTo>
                  <a:lnTo>
                    <a:pt x="4" y="65"/>
                  </a:lnTo>
                  <a:lnTo>
                    <a:pt x="1" y="58"/>
                  </a:lnTo>
                  <a:lnTo>
                    <a:pt x="0" y="52"/>
                  </a:lnTo>
                  <a:lnTo>
                    <a:pt x="1" y="40"/>
                  </a:lnTo>
                  <a:lnTo>
                    <a:pt x="6" y="23"/>
                  </a:lnTo>
                  <a:lnTo>
                    <a:pt x="9" y="14"/>
                  </a:lnTo>
                  <a:lnTo>
                    <a:pt x="12" y="8"/>
                  </a:lnTo>
                  <a:lnTo>
                    <a:pt x="14" y="1"/>
                  </a:lnTo>
                  <a:lnTo>
                    <a:pt x="17" y="0"/>
                  </a:lnTo>
                  <a:lnTo>
                    <a:pt x="21" y="0"/>
                  </a:lnTo>
                  <a:lnTo>
                    <a:pt x="25" y="1"/>
                  </a:lnTo>
                  <a:lnTo>
                    <a:pt x="30" y="5"/>
                  </a:lnTo>
                  <a:lnTo>
                    <a:pt x="36" y="10"/>
                  </a:lnTo>
                  <a:lnTo>
                    <a:pt x="47" y="20"/>
                  </a:lnTo>
                  <a:lnTo>
                    <a:pt x="53" y="27"/>
                  </a:lnTo>
                  <a:lnTo>
                    <a:pt x="66" y="39"/>
                  </a:lnTo>
                  <a:lnTo>
                    <a:pt x="82" y="49"/>
                  </a:lnTo>
                  <a:lnTo>
                    <a:pt x="88" y="55"/>
                  </a:lnTo>
                  <a:lnTo>
                    <a:pt x="95" y="60"/>
                  </a:lnTo>
                  <a:lnTo>
                    <a:pt x="100" y="66"/>
                  </a:lnTo>
                  <a:lnTo>
                    <a:pt x="102" y="74"/>
                  </a:lnTo>
                  <a:lnTo>
                    <a:pt x="104" y="83"/>
                  </a:lnTo>
                  <a:lnTo>
                    <a:pt x="104" y="91"/>
                  </a:lnTo>
                  <a:lnTo>
                    <a:pt x="102" y="99"/>
                  </a:lnTo>
                  <a:lnTo>
                    <a:pt x="100" y="105"/>
                  </a:lnTo>
                  <a:lnTo>
                    <a:pt x="95" y="110"/>
                  </a:lnTo>
                  <a:lnTo>
                    <a:pt x="88" y="113"/>
                  </a:lnTo>
                  <a:lnTo>
                    <a:pt x="80" y="115"/>
                  </a:lnTo>
                  <a:lnTo>
                    <a:pt x="70" y="115"/>
                  </a:lnTo>
                  <a:lnTo>
                    <a:pt x="39" y="99"/>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76569"/>
              <a:endParaRPr lang="en-US" sz="1350">
                <a:solidFill>
                  <a:prstClr val="white"/>
                </a:solidFill>
              </a:endParaRPr>
            </a:p>
          </p:txBody>
        </p:sp>
        <p:sp>
          <p:nvSpPr>
            <p:cNvPr id="58" name="Freeform 57">
              <a:extLst>
                <a:ext uri="{FF2B5EF4-FFF2-40B4-BE49-F238E27FC236}">
                  <a16:creationId xmlns:a16="http://schemas.microsoft.com/office/drawing/2014/main" id="{186C158C-E22D-A959-4341-D9147CDF34CE}"/>
                </a:ext>
              </a:extLst>
            </p:cNvPr>
            <p:cNvSpPr>
              <a:spLocks noEditPoints="1"/>
            </p:cNvSpPr>
            <p:nvPr/>
          </p:nvSpPr>
          <p:spPr bwMode="auto">
            <a:xfrm>
              <a:off x="7087883" y="2940727"/>
              <a:ext cx="447933" cy="304153"/>
            </a:xfrm>
            <a:custGeom>
              <a:avLst/>
              <a:gdLst/>
              <a:ahLst/>
              <a:cxnLst>
                <a:cxn ang="0">
                  <a:pos x="97" y="388"/>
                </a:cxn>
                <a:cxn ang="0">
                  <a:pos x="70" y="361"/>
                </a:cxn>
                <a:cxn ang="0">
                  <a:pos x="136" y="301"/>
                </a:cxn>
                <a:cxn ang="0">
                  <a:pos x="205" y="326"/>
                </a:cxn>
                <a:cxn ang="0">
                  <a:pos x="241" y="375"/>
                </a:cxn>
                <a:cxn ang="0">
                  <a:pos x="170" y="427"/>
                </a:cxn>
                <a:cxn ang="0">
                  <a:pos x="134" y="700"/>
                </a:cxn>
                <a:cxn ang="0">
                  <a:pos x="237" y="633"/>
                </a:cxn>
                <a:cxn ang="0">
                  <a:pos x="292" y="562"/>
                </a:cxn>
                <a:cxn ang="0">
                  <a:pos x="271" y="518"/>
                </a:cxn>
                <a:cxn ang="0">
                  <a:pos x="183" y="506"/>
                </a:cxn>
                <a:cxn ang="0">
                  <a:pos x="108" y="522"/>
                </a:cxn>
                <a:cxn ang="0">
                  <a:pos x="56" y="597"/>
                </a:cxn>
                <a:cxn ang="0">
                  <a:pos x="9" y="581"/>
                </a:cxn>
                <a:cxn ang="0">
                  <a:pos x="27" y="631"/>
                </a:cxn>
                <a:cxn ang="0">
                  <a:pos x="5" y="688"/>
                </a:cxn>
                <a:cxn ang="0">
                  <a:pos x="66" y="715"/>
                </a:cxn>
                <a:cxn ang="0">
                  <a:pos x="48" y="777"/>
                </a:cxn>
                <a:cxn ang="0">
                  <a:pos x="56" y="820"/>
                </a:cxn>
                <a:cxn ang="0">
                  <a:pos x="114" y="715"/>
                </a:cxn>
                <a:cxn ang="0">
                  <a:pos x="651" y="611"/>
                </a:cxn>
                <a:cxn ang="0">
                  <a:pos x="596" y="579"/>
                </a:cxn>
                <a:cxn ang="0">
                  <a:pos x="578" y="642"/>
                </a:cxn>
                <a:cxn ang="0">
                  <a:pos x="526" y="641"/>
                </a:cxn>
                <a:cxn ang="0">
                  <a:pos x="442" y="606"/>
                </a:cxn>
                <a:cxn ang="0">
                  <a:pos x="416" y="545"/>
                </a:cxn>
                <a:cxn ang="0">
                  <a:pos x="386" y="497"/>
                </a:cxn>
                <a:cxn ang="0">
                  <a:pos x="375" y="432"/>
                </a:cxn>
                <a:cxn ang="0">
                  <a:pos x="437" y="410"/>
                </a:cxn>
                <a:cxn ang="0">
                  <a:pos x="372" y="404"/>
                </a:cxn>
                <a:cxn ang="0">
                  <a:pos x="367" y="325"/>
                </a:cxn>
                <a:cxn ang="0">
                  <a:pos x="350" y="274"/>
                </a:cxn>
                <a:cxn ang="0">
                  <a:pos x="364" y="197"/>
                </a:cxn>
                <a:cxn ang="0">
                  <a:pos x="446" y="198"/>
                </a:cxn>
                <a:cxn ang="0">
                  <a:pos x="496" y="137"/>
                </a:cxn>
                <a:cxn ang="0">
                  <a:pos x="578" y="94"/>
                </a:cxn>
                <a:cxn ang="0">
                  <a:pos x="632" y="70"/>
                </a:cxn>
                <a:cxn ang="0">
                  <a:pos x="674" y="61"/>
                </a:cxn>
                <a:cxn ang="0">
                  <a:pos x="705" y="41"/>
                </a:cxn>
                <a:cxn ang="0">
                  <a:pos x="805" y="57"/>
                </a:cxn>
                <a:cxn ang="0">
                  <a:pos x="837" y="20"/>
                </a:cxn>
                <a:cxn ang="0">
                  <a:pos x="906" y="19"/>
                </a:cxn>
                <a:cxn ang="0">
                  <a:pos x="1008" y="4"/>
                </a:cxn>
                <a:cxn ang="0">
                  <a:pos x="1114" y="14"/>
                </a:cxn>
                <a:cxn ang="0">
                  <a:pos x="1252" y="33"/>
                </a:cxn>
                <a:cxn ang="0">
                  <a:pos x="1392" y="33"/>
                </a:cxn>
                <a:cxn ang="0">
                  <a:pos x="1469" y="58"/>
                </a:cxn>
                <a:cxn ang="0">
                  <a:pos x="1408" y="119"/>
                </a:cxn>
                <a:cxn ang="0">
                  <a:pos x="1393" y="190"/>
                </a:cxn>
                <a:cxn ang="0">
                  <a:pos x="1328" y="304"/>
                </a:cxn>
                <a:cxn ang="0">
                  <a:pos x="1368" y="452"/>
                </a:cxn>
                <a:cxn ang="0">
                  <a:pos x="1381" y="627"/>
                </a:cxn>
                <a:cxn ang="0">
                  <a:pos x="1416" y="721"/>
                </a:cxn>
                <a:cxn ang="0">
                  <a:pos x="1316" y="859"/>
                </a:cxn>
                <a:cxn ang="0">
                  <a:pos x="1143" y="932"/>
                </a:cxn>
                <a:cxn ang="0">
                  <a:pos x="1042" y="873"/>
                </a:cxn>
                <a:cxn ang="0">
                  <a:pos x="908" y="741"/>
                </a:cxn>
                <a:cxn ang="0">
                  <a:pos x="803" y="733"/>
                </a:cxn>
              </a:cxnLst>
              <a:rect l="0" t="0" r="r" b="b"/>
              <a:pathLst>
                <a:path w="1473" h="932">
                  <a:moveTo>
                    <a:pt x="143" y="413"/>
                  </a:moveTo>
                  <a:lnTo>
                    <a:pt x="138" y="409"/>
                  </a:lnTo>
                  <a:lnTo>
                    <a:pt x="135" y="405"/>
                  </a:lnTo>
                  <a:lnTo>
                    <a:pt x="132" y="401"/>
                  </a:lnTo>
                  <a:lnTo>
                    <a:pt x="130" y="397"/>
                  </a:lnTo>
                  <a:lnTo>
                    <a:pt x="128" y="393"/>
                  </a:lnTo>
                  <a:lnTo>
                    <a:pt x="125" y="391"/>
                  </a:lnTo>
                  <a:lnTo>
                    <a:pt x="118" y="388"/>
                  </a:lnTo>
                  <a:lnTo>
                    <a:pt x="110" y="388"/>
                  </a:lnTo>
                  <a:lnTo>
                    <a:pt x="97" y="388"/>
                  </a:lnTo>
                  <a:lnTo>
                    <a:pt x="84" y="386"/>
                  </a:lnTo>
                  <a:lnTo>
                    <a:pt x="78" y="383"/>
                  </a:lnTo>
                  <a:lnTo>
                    <a:pt x="71" y="380"/>
                  </a:lnTo>
                  <a:lnTo>
                    <a:pt x="66" y="377"/>
                  </a:lnTo>
                  <a:lnTo>
                    <a:pt x="62" y="370"/>
                  </a:lnTo>
                  <a:lnTo>
                    <a:pt x="62" y="369"/>
                  </a:lnTo>
                  <a:lnTo>
                    <a:pt x="62" y="368"/>
                  </a:lnTo>
                  <a:lnTo>
                    <a:pt x="64" y="365"/>
                  </a:lnTo>
                  <a:lnTo>
                    <a:pt x="65" y="364"/>
                  </a:lnTo>
                  <a:lnTo>
                    <a:pt x="70" y="361"/>
                  </a:lnTo>
                  <a:lnTo>
                    <a:pt x="77" y="358"/>
                  </a:lnTo>
                  <a:lnTo>
                    <a:pt x="91" y="355"/>
                  </a:lnTo>
                  <a:lnTo>
                    <a:pt x="100" y="351"/>
                  </a:lnTo>
                  <a:lnTo>
                    <a:pt x="106" y="346"/>
                  </a:lnTo>
                  <a:lnTo>
                    <a:pt x="113" y="336"/>
                  </a:lnTo>
                  <a:lnTo>
                    <a:pt x="119" y="325"/>
                  </a:lnTo>
                  <a:lnTo>
                    <a:pt x="126" y="314"/>
                  </a:lnTo>
                  <a:lnTo>
                    <a:pt x="130" y="309"/>
                  </a:lnTo>
                  <a:lnTo>
                    <a:pt x="132" y="305"/>
                  </a:lnTo>
                  <a:lnTo>
                    <a:pt x="136" y="301"/>
                  </a:lnTo>
                  <a:lnTo>
                    <a:pt x="141" y="299"/>
                  </a:lnTo>
                  <a:lnTo>
                    <a:pt x="145" y="298"/>
                  </a:lnTo>
                  <a:lnTo>
                    <a:pt x="149" y="298"/>
                  </a:lnTo>
                  <a:lnTo>
                    <a:pt x="154" y="300"/>
                  </a:lnTo>
                  <a:lnTo>
                    <a:pt x="160" y="304"/>
                  </a:lnTo>
                  <a:lnTo>
                    <a:pt x="167" y="309"/>
                  </a:lnTo>
                  <a:lnTo>
                    <a:pt x="174" y="313"/>
                  </a:lnTo>
                  <a:lnTo>
                    <a:pt x="182" y="317"/>
                  </a:lnTo>
                  <a:lnTo>
                    <a:pt x="189" y="321"/>
                  </a:lnTo>
                  <a:lnTo>
                    <a:pt x="205" y="326"/>
                  </a:lnTo>
                  <a:lnTo>
                    <a:pt x="220" y="334"/>
                  </a:lnTo>
                  <a:lnTo>
                    <a:pt x="230" y="339"/>
                  </a:lnTo>
                  <a:lnTo>
                    <a:pt x="237" y="346"/>
                  </a:lnTo>
                  <a:lnTo>
                    <a:pt x="240" y="349"/>
                  </a:lnTo>
                  <a:lnTo>
                    <a:pt x="242" y="355"/>
                  </a:lnTo>
                  <a:lnTo>
                    <a:pt x="244" y="360"/>
                  </a:lnTo>
                  <a:lnTo>
                    <a:pt x="245" y="365"/>
                  </a:lnTo>
                  <a:lnTo>
                    <a:pt x="245" y="369"/>
                  </a:lnTo>
                  <a:lnTo>
                    <a:pt x="244" y="373"/>
                  </a:lnTo>
                  <a:lnTo>
                    <a:pt x="241" y="375"/>
                  </a:lnTo>
                  <a:lnTo>
                    <a:pt x="239" y="378"/>
                  </a:lnTo>
                  <a:lnTo>
                    <a:pt x="232" y="382"/>
                  </a:lnTo>
                  <a:lnTo>
                    <a:pt x="223" y="386"/>
                  </a:lnTo>
                  <a:lnTo>
                    <a:pt x="214" y="388"/>
                  </a:lnTo>
                  <a:lnTo>
                    <a:pt x="206" y="391"/>
                  </a:lnTo>
                  <a:lnTo>
                    <a:pt x="197" y="395"/>
                  </a:lnTo>
                  <a:lnTo>
                    <a:pt x="192" y="400"/>
                  </a:lnTo>
                  <a:lnTo>
                    <a:pt x="184" y="410"/>
                  </a:lnTo>
                  <a:lnTo>
                    <a:pt x="175" y="423"/>
                  </a:lnTo>
                  <a:lnTo>
                    <a:pt x="170" y="427"/>
                  </a:lnTo>
                  <a:lnTo>
                    <a:pt x="165" y="431"/>
                  </a:lnTo>
                  <a:lnTo>
                    <a:pt x="162" y="431"/>
                  </a:lnTo>
                  <a:lnTo>
                    <a:pt x="158" y="431"/>
                  </a:lnTo>
                  <a:lnTo>
                    <a:pt x="154" y="430"/>
                  </a:lnTo>
                  <a:lnTo>
                    <a:pt x="150" y="428"/>
                  </a:lnTo>
                  <a:lnTo>
                    <a:pt x="143" y="413"/>
                  </a:lnTo>
                  <a:close/>
                  <a:moveTo>
                    <a:pt x="114" y="715"/>
                  </a:moveTo>
                  <a:lnTo>
                    <a:pt x="119" y="710"/>
                  </a:lnTo>
                  <a:lnTo>
                    <a:pt x="127" y="704"/>
                  </a:lnTo>
                  <a:lnTo>
                    <a:pt x="134" y="700"/>
                  </a:lnTo>
                  <a:lnTo>
                    <a:pt x="141" y="697"/>
                  </a:lnTo>
                  <a:lnTo>
                    <a:pt x="157" y="691"/>
                  </a:lnTo>
                  <a:lnTo>
                    <a:pt x="173" y="686"/>
                  </a:lnTo>
                  <a:lnTo>
                    <a:pt x="188" y="681"/>
                  </a:lnTo>
                  <a:lnTo>
                    <a:pt x="202" y="675"/>
                  </a:lnTo>
                  <a:lnTo>
                    <a:pt x="209" y="671"/>
                  </a:lnTo>
                  <a:lnTo>
                    <a:pt x="215" y="665"/>
                  </a:lnTo>
                  <a:lnTo>
                    <a:pt x="220" y="660"/>
                  </a:lnTo>
                  <a:lnTo>
                    <a:pt x="224" y="654"/>
                  </a:lnTo>
                  <a:lnTo>
                    <a:pt x="237" y="633"/>
                  </a:lnTo>
                  <a:lnTo>
                    <a:pt x="252" y="615"/>
                  </a:lnTo>
                  <a:lnTo>
                    <a:pt x="258" y="606"/>
                  </a:lnTo>
                  <a:lnTo>
                    <a:pt x="264" y="597"/>
                  </a:lnTo>
                  <a:lnTo>
                    <a:pt x="270" y="586"/>
                  </a:lnTo>
                  <a:lnTo>
                    <a:pt x="275" y="575"/>
                  </a:lnTo>
                  <a:lnTo>
                    <a:pt x="277" y="572"/>
                  </a:lnTo>
                  <a:lnTo>
                    <a:pt x="279" y="568"/>
                  </a:lnTo>
                  <a:lnTo>
                    <a:pt x="281" y="566"/>
                  </a:lnTo>
                  <a:lnTo>
                    <a:pt x="285" y="564"/>
                  </a:lnTo>
                  <a:lnTo>
                    <a:pt x="292" y="562"/>
                  </a:lnTo>
                  <a:lnTo>
                    <a:pt x="299" y="559"/>
                  </a:lnTo>
                  <a:lnTo>
                    <a:pt x="307" y="559"/>
                  </a:lnTo>
                  <a:lnTo>
                    <a:pt x="315" y="558"/>
                  </a:lnTo>
                  <a:lnTo>
                    <a:pt x="322" y="555"/>
                  </a:lnTo>
                  <a:lnTo>
                    <a:pt x="328" y="551"/>
                  </a:lnTo>
                  <a:lnTo>
                    <a:pt x="328" y="549"/>
                  </a:lnTo>
                  <a:lnTo>
                    <a:pt x="328" y="548"/>
                  </a:lnTo>
                  <a:lnTo>
                    <a:pt x="310" y="536"/>
                  </a:lnTo>
                  <a:lnTo>
                    <a:pt x="290" y="527"/>
                  </a:lnTo>
                  <a:lnTo>
                    <a:pt x="271" y="518"/>
                  </a:lnTo>
                  <a:lnTo>
                    <a:pt x="253" y="506"/>
                  </a:lnTo>
                  <a:lnTo>
                    <a:pt x="246" y="502"/>
                  </a:lnTo>
                  <a:lnTo>
                    <a:pt x="241" y="500"/>
                  </a:lnTo>
                  <a:lnTo>
                    <a:pt x="236" y="498"/>
                  </a:lnTo>
                  <a:lnTo>
                    <a:pt x="231" y="497"/>
                  </a:lnTo>
                  <a:lnTo>
                    <a:pt x="222" y="497"/>
                  </a:lnTo>
                  <a:lnTo>
                    <a:pt x="213" y="500"/>
                  </a:lnTo>
                  <a:lnTo>
                    <a:pt x="204" y="502"/>
                  </a:lnTo>
                  <a:lnTo>
                    <a:pt x="193" y="505"/>
                  </a:lnTo>
                  <a:lnTo>
                    <a:pt x="183" y="506"/>
                  </a:lnTo>
                  <a:lnTo>
                    <a:pt x="173" y="506"/>
                  </a:lnTo>
                  <a:lnTo>
                    <a:pt x="165" y="504"/>
                  </a:lnTo>
                  <a:lnTo>
                    <a:pt x="157" y="501"/>
                  </a:lnTo>
                  <a:lnTo>
                    <a:pt x="148" y="498"/>
                  </a:lnTo>
                  <a:lnTo>
                    <a:pt x="140" y="498"/>
                  </a:lnTo>
                  <a:lnTo>
                    <a:pt x="131" y="500"/>
                  </a:lnTo>
                  <a:lnTo>
                    <a:pt x="125" y="501"/>
                  </a:lnTo>
                  <a:lnTo>
                    <a:pt x="117" y="506"/>
                  </a:lnTo>
                  <a:lnTo>
                    <a:pt x="112" y="513"/>
                  </a:lnTo>
                  <a:lnTo>
                    <a:pt x="108" y="522"/>
                  </a:lnTo>
                  <a:lnTo>
                    <a:pt x="103" y="531"/>
                  </a:lnTo>
                  <a:lnTo>
                    <a:pt x="96" y="540"/>
                  </a:lnTo>
                  <a:lnTo>
                    <a:pt x="88" y="548"/>
                  </a:lnTo>
                  <a:lnTo>
                    <a:pt x="82" y="553"/>
                  </a:lnTo>
                  <a:lnTo>
                    <a:pt x="75" y="561"/>
                  </a:lnTo>
                  <a:lnTo>
                    <a:pt x="70" y="568"/>
                  </a:lnTo>
                  <a:lnTo>
                    <a:pt x="66" y="576"/>
                  </a:lnTo>
                  <a:lnTo>
                    <a:pt x="62" y="589"/>
                  </a:lnTo>
                  <a:lnTo>
                    <a:pt x="59" y="596"/>
                  </a:lnTo>
                  <a:lnTo>
                    <a:pt x="56" y="597"/>
                  </a:lnTo>
                  <a:lnTo>
                    <a:pt x="55" y="597"/>
                  </a:lnTo>
                  <a:lnTo>
                    <a:pt x="52" y="596"/>
                  </a:lnTo>
                  <a:lnTo>
                    <a:pt x="49" y="594"/>
                  </a:lnTo>
                  <a:lnTo>
                    <a:pt x="46" y="590"/>
                  </a:lnTo>
                  <a:lnTo>
                    <a:pt x="39" y="585"/>
                  </a:lnTo>
                  <a:lnTo>
                    <a:pt x="33" y="580"/>
                  </a:lnTo>
                  <a:lnTo>
                    <a:pt x="26" y="576"/>
                  </a:lnTo>
                  <a:lnTo>
                    <a:pt x="20" y="576"/>
                  </a:lnTo>
                  <a:lnTo>
                    <a:pt x="13" y="577"/>
                  </a:lnTo>
                  <a:lnTo>
                    <a:pt x="9" y="581"/>
                  </a:lnTo>
                  <a:lnTo>
                    <a:pt x="5" y="585"/>
                  </a:lnTo>
                  <a:lnTo>
                    <a:pt x="4" y="590"/>
                  </a:lnTo>
                  <a:lnTo>
                    <a:pt x="4" y="596"/>
                  </a:lnTo>
                  <a:lnTo>
                    <a:pt x="5" y="602"/>
                  </a:lnTo>
                  <a:lnTo>
                    <a:pt x="9" y="606"/>
                  </a:lnTo>
                  <a:lnTo>
                    <a:pt x="16" y="612"/>
                  </a:lnTo>
                  <a:lnTo>
                    <a:pt x="24" y="620"/>
                  </a:lnTo>
                  <a:lnTo>
                    <a:pt x="26" y="624"/>
                  </a:lnTo>
                  <a:lnTo>
                    <a:pt x="27" y="628"/>
                  </a:lnTo>
                  <a:lnTo>
                    <a:pt x="27" y="631"/>
                  </a:lnTo>
                  <a:lnTo>
                    <a:pt x="25" y="634"/>
                  </a:lnTo>
                  <a:lnTo>
                    <a:pt x="20" y="640"/>
                  </a:lnTo>
                  <a:lnTo>
                    <a:pt x="14" y="646"/>
                  </a:lnTo>
                  <a:lnTo>
                    <a:pt x="9" y="653"/>
                  </a:lnTo>
                  <a:lnTo>
                    <a:pt x="4" y="660"/>
                  </a:lnTo>
                  <a:lnTo>
                    <a:pt x="2" y="669"/>
                  </a:lnTo>
                  <a:lnTo>
                    <a:pt x="0" y="677"/>
                  </a:lnTo>
                  <a:lnTo>
                    <a:pt x="2" y="680"/>
                  </a:lnTo>
                  <a:lnTo>
                    <a:pt x="3" y="684"/>
                  </a:lnTo>
                  <a:lnTo>
                    <a:pt x="5" y="688"/>
                  </a:lnTo>
                  <a:lnTo>
                    <a:pt x="9" y="690"/>
                  </a:lnTo>
                  <a:lnTo>
                    <a:pt x="17" y="693"/>
                  </a:lnTo>
                  <a:lnTo>
                    <a:pt x="24" y="695"/>
                  </a:lnTo>
                  <a:lnTo>
                    <a:pt x="30" y="695"/>
                  </a:lnTo>
                  <a:lnTo>
                    <a:pt x="36" y="695"/>
                  </a:lnTo>
                  <a:lnTo>
                    <a:pt x="44" y="695"/>
                  </a:lnTo>
                  <a:lnTo>
                    <a:pt x="51" y="697"/>
                  </a:lnTo>
                  <a:lnTo>
                    <a:pt x="57" y="700"/>
                  </a:lnTo>
                  <a:lnTo>
                    <a:pt x="65" y="708"/>
                  </a:lnTo>
                  <a:lnTo>
                    <a:pt x="66" y="715"/>
                  </a:lnTo>
                  <a:lnTo>
                    <a:pt x="66" y="721"/>
                  </a:lnTo>
                  <a:lnTo>
                    <a:pt x="65" y="728"/>
                  </a:lnTo>
                  <a:lnTo>
                    <a:pt x="61" y="734"/>
                  </a:lnTo>
                  <a:lnTo>
                    <a:pt x="56" y="742"/>
                  </a:lnTo>
                  <a:lnTo>
                    <a:pt x="49" y="750"/>
                  </a:lnTo>
                  <a:lnTo>
                    <a:pt x="47" y="755"/>
                  </a:lnTo>
                  <a:lnTo>
                    <a:pt x="46" y="760"/>
                  </a:lnTo>
                  <a:lnTo>
                    <a:pt x="46" y="764"/>
                  </a:lnTo>
                  <a:lnTo>
                    <a:pt x="47" y="770"/>
                  </a:lnTo>
                  <a:lnTo>
                    <a:pt x="48" y="777"/>
                  </a:lnTo>
                  <a:lnTo>
                    <a:pt x="49" y="785"/>
                  </a:lnTo>
                  <a:lnTo>
                    <a:pt x="49" y="792"/>
                  </a:lnTo>
                  <a:lnTo>
                    <a:pt x="48" y="800"/>
                  </a:lnTo>
                  <a:lnTo>
                    <a:pt x="48" y="804"/>
                  </a:lnTo>
                  <a:lnTo>
                    <a:pt x="48" y="811"/>
                  </a:lnTo>
                  <a:lnTo>
                    <a:pt x="48" y="813"/>
                  </a:lnTo>
                  <a:lnTo>
                    <a:pt x="48" y="817"/>
                  </a:lnTo>
                  <a:lnTo>
                    <a:pt x="49" y="818"/>
                  </a:lnTo>
                  <a:lnTo>
                    <a:pt x="51" y="820"/>
                  </a:lnTo>
                  <a:lnTo>
                    <a:pt x="56" y="820"/>
                  </a:lnTo>
                  <a:lnTo>
                    <a:pt x="61" y="818"/>
                  </a:lnTo>
                  <a:lnTo>
                    <a:pt x="65" y="814"/>
                  </a:lnTo>
                  <a:lnTo>
                    <a:pt x="69" y="811"/>
                  </a:lnTo>
                  <a:lnTo>
                    <a:pt x="77" y="800"/>
                  </a:lnTo>
                  <a:lnTo>
                    <a:pt x="81" y="792"/>
                  </a:lnTo>
                  <a:lnTo>
                    <a:pt x="86" y="779"/>
                  </a:lnTo>
                  <a:lnTo>
                    <a:pt x="90" y="767"/>
                  </a:lnTo>
                  <a:lnTo>
                    <a:pt x="93" y="752"/>
                  </a:lnTo>
                  <a:lnTo>
                    <a:pt x="97" y="739"/>
                  </a:lnTo>
                  <a:lnTo>
                    <a:pt x="114" y="715"/>
                  </a:lnTo>
                  <a:close/>
                  <a:moveTo>
                    <a:pt x="613" y="789"/>
                  </a:moveTo>
                  <a:lnTo>
                    <a:pt x="614" y="779"/>
                  </a:lnTo>
                  <a:lnTo>
                    <a:pt x="614" y="769"/>
                  </a:lnTo>
                  <a:lnTo>
                    <a:pt x="619" y="725"/>
                  </a:lnTo>
                  <a:lnTo>
                    <a:pt x="626" y="682"/>
                  </a:lnTo>
                  <a:lnTo>
                    <a:pt x="631" y="662"/>
                  </a:lnTo>
                  <a:lnTo>
                    <a:pt x="638" y="641"/>
                  </a:lnTo>
                  <a:lnTo>
                    <a:pt x="641" y="631"/>
                  </a:lnTo>
                  <a:lnTo>
                    <a:pt x="645" y="620"/>
                  </a:lnTo>
                  <a:lnTo>
                    <a:pt x="651" y="611"/>
                  </a:lnTo>
                  <a:lnTo>
                    <a:pt x="657" y="602"/>
                  </a:lnTo>
                  <a:lnTo>
                    <a:pt x="660" y="598"/>
                  </a:lnTo>
                  <a:lnTo>
                    <a:pt x="660" y="594"/>
                  </a:lnTo>
                  <a:lnTo>
                    <a:pt x="658" y="590"/>
                  </a:lnTo>
                  <a:lnTo>
                    <a:pt x="656" y="588"/>
                  </a:lnTo>
                  <a:lnTo>
                    <a:pt x="647" y="583"/>
                  </a:lnTo>
                  <a:lnTo>
                    <a:pt x="634" y="580"/>
                  </a:lnTo>
                  <a:lnTo>
                    <a:pt x="621" y="579"/>
                  </a:lnTo>
                  <a:lnTo>
                    <a:pt x="607" y="579"/>
                  </a:lnTo>
                  <a:lnTo>
                    <a:pt x="596" y="579"/>
                  </a:lnTo>
                  <a:lnTo>
                    <a:pt x="590" y="580"/>
                  </a:lnTo>
                  <a:lnTo>
                    <a:pt x="586" y="583"/>
                  </a:lnTo>
                  <a:lnTo>
                    <a:pt x="583" y="586"/>
                  </a:lnTo>
                  <a:lnTo>
                    <a:pt x="582" y="589"/>
                  </a:lnTo>
                  <a:lnTo>
                    <a:pt x="582" y="594"/>
                  </a:lnTo>
                  <a:lnTo>
                    <a:pt x="582" y="603"/>
                  </a:lnTo>
                  <a:lnTo>
                    <a:pt x="583" y="612"/>
                  </a:lnTo>
                  <a:lnTo>
                    <a:pt x="582" y="624"/>
                  </a:lnTo>
                  <a:lnTo>
                    <a:pt x="581" y="634"/>
                  </a:lnTo>
                  <a:lnTo>
                    <a:pt x="578" y="642"/>
                  </a:lnTo>
                  <a:lnTo>
                    <a:pt x="574" y="650"/>
                  </a:lnTo>
                  <a:lnTo>
                    <a:pt x="570" y="655"/>
                  </a:lnTo>
                  <a:lnTo>
                    <a:pt x="565" y="658"/>
                  </a:lnTo>
                  <a:lnTo>
                    <a:pt x="560" y="660"/>
                  </a:lnTo>
                  <a:lnTo>
                    <a:pt x="553" y="660"/>
                  </a:lnTo>
                  <a:lnTo>
                    <a:pt x="548" y="659"/>
                  </a:lnTo>
                  <a:lnTo>
                    <a:pt x="542" y="656"/>
                  </a:lnTo>
                  <a:lnTo>
                    <a:pt x="537" y="653"/>
                  </a:lnTo>
                  <a:lnTo>
                    <a:pt x="531" y="647"/>
                  </a:lnTo>
                  <a:lnTo>
                    <a:pt x="526" y="641"/>
                  </a:lnTo>
                  <a:lnTo>
                    <a:pt x="521" y="633"/>
                  </a:lnTo>
                  <a:lnTo>
                    <a:pt x="518" y="624"/>
                  </a:lnTo>
                  <a:lnTo>
                    <a:pt x="515" y="615"/>
                  </a:lnTo>
                  <a:lnTo>
                    <a:pt x="508" y="611"/>
                  </a:lnTo>
                  <a:lnTo>
                    <a:pt x="502" y="610"/>
                  </a:lnTo>
                  <a:lnTo>
                    <a:pt x="494" y="608"/>
                  </a:lnTo>
                  <a:lnTo>
                    <a:pt x="485" y="607"/>
                  </a:lnTo>
                  <a:lnTo>
                    <a:pt x="467" y="607"/>
                  </a:lnTo>
                  <a:lnTo>
                    <a:pt x="450" y="607"/>
                  </a:lnTo>
                  <a:lnTo>
                    <a:pt x="442" y="606"/>
                  </a:lnTo>
                  <a:lnTo>
                    <a:pt x="434" y="605"/>
                  </a:lnTo>
                  <a:lnTo>
                    <a:pt x="428" y="602"/>
                  </a:lnTo>
                  <a:lnTo>
                    <a:pt x="423" y="598"/>
                  </a:lnTo>
                  <a:lnTo>
                    <a:pt x="419" y="593"/>
                  </a:lnTo>
                  <a:lnTo>
                    <a:pt x="416" y="586"/>
                  </a:lnTo>
                  <a:lnTo>
                    <a:pt x="415" y="577"/>
                  </a:lnTo>
                  <a:lnTo>
                    <a:pt x="416" y="567"/>
                  </a:lnTo>
                  <a:lnTo>
                    <a:pt x="416" y="558"/>
                  </a:lnTo>
                  <a:lnTo>
                    <a:pt x="416" y="550"/>
                  </a:lnTo>
                  <a:lnTo>
                    <a:pt x="416" y="545"/>
                  </a:lnTo>
                  <a:lnTo>
                    <a:pt x="413" y="540"/>
                  </a:lnTo>
                  <a:lnTo>
                    <a:pt x="410" y="532"/>
                  </a:lnTo>
                  <a:lnTo>
                    <a:pt x="403" y="527"/>
                  </a:lnTo>
                  <a:lnTo>
                    <a:pt x="398" y="523"/>
                  </a:lnTo>
                  <a:lnTo>
                    <a:pt x="391" y="519"/>
                  </a:lnTo>
                  <a:lnTo>
                    <a:pt x="390" y="517"/>
                  </a:lnTo>
                  <a:lnTo>
                    <a:pt x="388" y="513"/>
                  </a:lnTo>
                  <a:lnTo>
                    <a:pt x="386" y="510"/>
                  </a:lnTo>
                  <a:lnTo>
                    <a:pt x="386" y="505"/>
                  </a:lnTo>
                  <a:lnTo>
                    <a:pt x="386" y="497"/>
                  </a:lnTo>
                  <a:lnTo>
                    <a:pt x="384" y="488"/>
                  </a:lnTo>
                  <a:lnTo>
                    <a:pt x="380" y="480"/>
                  </a:lnTo>
                  <a:lnTo>
                    <a:pt x="377" y="472"/>
                  </a:lnTo>
                  <a:lnTo>
                    <a:pt x="373" y="466"/>
                  </a:lnTo>
                  <a:lnTo>
                    <a:pt x="371" y="458"/>
                  </a:lnTo>
                  <a:lnTo>
                    <a:pt x="368" y="450"/>
                  </a:lnTo>
                  <a:lnTo>
                    <a:pt x="368" y="443"/>
                  </a:lnTo>
                  <a:lnTo>
                    <a:pt x="369" y="439"/>
                  </a:lnTo>
                  <a:lnTo>
                    <a:pt x="372" y="435"/>
                  </a:lnTo>
                  <a:lnTo>
                    <a:pt x="375" y="432"/>
                  </a:lnTo>
                  <a:lnTo>
                    <a:pt x="380" y="430"/>
                  </a:lnTo>
                  <a:lnTo>
                    <a:pt x="391" y="426"/>
                  </a:lnTo>
                  <a:lnTo>
                    <a:pt x="403" y="425"/>
                  </a:lnTo>
                  <a:lnTo>
                    <a:pt x="416" y="423"/>
                  </a:lnTo>
                  <a:lnTo>
                    <a:pt x="428" y="422"/>
                  </a:lnTo>
                  <a:lnTo>
                    <a:pt x="432" y="421"/>
                  </a:lnTo>
                  <a:lnTo>
                    <a:pt x="436" y="421"/>
                  </a:lnTo>
                  <a:lnTo>
                    <a:pt x="437" y="419"/>
                  </a:lnTo>
                  <a:lnTo>
                    <a:pt x="438" y="417"/>
                  </a:lnTo>
                  <a:lnTo>
                    <a:pt x="437" y="410"/>
                  </a:lnTo>
                  <a:lnTo>
                    <a:pt x="436" y="405"/>
                  </a:lnTo>
                  <a:lnTo>
                    <a:pt x="432" y="401"/>
                  </a:lnTo>
                  <a:lnTo>
                    <a:pt x="428" y="399"/>
                  </a:lnTo>
                  <a:lnTo>
                    <a:pt x="423" y="397"/>
                  </a:lnTo>
                  <a:lnTo>
                    <a:pt x="417" y="397"/>
                  </a:lnTo>
                  <a:lnTo>
                    <a:pt x="411" y="397"/>
                  </a:lnTo>
                  <a:lnTo>
                    <a:pt x="404" y="399"/>
                  </a:lnTo>
                  <a:lnTo>
                    <a:pt x="390" y="403"/>
                  </a:lnTo>
                  <a:lnTo>
                    <a:pt x="377" y="404"/>
                  </a:lnTo>
                  <a:lnTo>
                    <a:pt x="372" y="404"/>
                  </a:lnTo>
                  <a:lnTo>
                    <a:pt x="367" y="404"/>
                  </a:lnTo>
                  <a:lnTo>
                    <a:pt x="363" y="401"/>
                  </a:lnTo>
                  <a:lnTo>
                    <a:pt x="359" y="399"/>
                  </a:lnTo>
                  <a:lnTo>
                    <a:pt x="356" y="392"/>
                  </a:lnTo>
                  <a:lnTo>
                    <a:pt x="354" y="386"/>
                  </a:lnTo>
                  <a:lnTo>
                    <a:pt x="354" y="379"/>
                  </a:lnTo>
                  <a:lnTo>
                    <a:pt x="354" y="371"/>
                  </a:lnTo>
                  <a:lnTo>
                    <a:pt x="356" y="356"/>
                  </a:lnTo>
                  <a:lnTo>
                    <a:pt x="362" y="339"/>
                  </a:lnTo>
                  <a:lnTo>
                    <a:pt x="367" y="325"/>
                  </a:lnTo>
                  <a:lnTo>
                    <a:pt x="371" y="312"/>
                  </a:lnTo>
                  <a:lnTo>
                    <a:pt x="372" y="307"/>
                  </a:lnTo>
                  <a:lnTo>
                    <a:pt x="373" y="301"/>
                  </a:lnTo>
                  <a:lnTo>
                    <a:pt x="373" y="299"/>
                  </a:lnTo>
                  <a:lnTo>
                    <a:pt x="372" y="298"/>
                  </a:lnTo>
                  <a:lnTo>
                    <a:pt x="359" y="289"/>
                  </a:lnTo>
                  <a:lnTo>
                    <a:pt x="353" y="282"/>
                  </a:lnTo>
                  <a:lnTo>
                    <a:pt x="351" y="279"/>
                  </a:lnTo>
                  <a:lnTo>
                    <a:pt x="350" y="277"/>
                  </a:lnTo>
                  <a:lnTo>
                    <a:pt x="350" y="274"/>
                  </a:lnTo>
                  <a:lnTo>
                    <a:pt x="351" y="273"/>
                  </a:lnTo>
                  <a:lnTo>
                    <a:pt x="354" y="268"/>
                  </a:lnTo>
                  <a:lnTo>
                    <a:pt x="358" y="261"/>
                  </a:lnTo>
                  <a:lnTo>
                    <a:pt x="363" y="252"/>
                  </a:lnTo>
                  <a:lnTo>
                    <a:pt x="366" y="242"/>
                  </a:lnTo>
                  <a:lnTo>
                    <a:pt x="367" y="230"/>
                  </a:lnTo>
                  <a:lnTo>
                    <a:pt x="366" y="220"/>
                  </a:lnTo>
                  <a:lnTo>
                    <a:pt x="364" y="208"/>
                  </a:lnTo>
                  <a:lnTo>
                    <a:pt x="364" y="198"/>
                  </a:lnTo>
                  <a:lnTo>
                    <a:pt x="364" y="197"/>
                  </a:lnTo>
                  <a:lnTo>
                    <a:pt x="366" y="195"/>
                  </a:lnTo>
                  <a:lnTo>
                    <a:pt x="368" y="195"/>
                  </a:lnTo>
                  <a:lnTo>
                    <a:pt x="369" y="195"/>
                  </a:lnTo>
                  <a:lnTo>
                    <a:pt x="376" y="197"/>
                  </a:lnTo>
                  <a:lnTo>
                    <a:pt x="382" y="199"/>
                  </a:lnTo>
                  <a:lnTo>
                    <a:pt x="397" y="203"/>
                  </a:lnTo>
                  <a:lnTo>
                    <a:pt x="407" y="206"/>
                  </a:lnTo>
                  <a:lnTo>
                    <a:pt x="419" y="204"/>
                  </a:lnTo>
                  <a:lnTo>
                    <a:pt x="432" y="202"/>
                  </a:lnTo>
                  <a:lnTo>
                    <a:pt x="446" y="198"/>
                  </a:lnTo>
                  <a:lnTo>
                    <a:pt x="460" y="193"/>
                  </a:lnTo>
                  <a:lnTo>
                    <a:pt x="473" y="186"/>
                  </a:lnTo>
                  <a:lnTo>
                    <a:pt x="483" y="177"/>
                  </a:lnTo>
                  <a:lnTo>
                    <a:pt x="487" y="173"/>
                  </a:lnTo>
                  <a:lnTo>
                    <a:pt x="490" y="168"/>
                  </a:lnTo>
                  <a:lnTo>
                    <a:pt x="491" y="163"/>
                  </a:lnTo>
                  <a:lnTo>
                    <a:pt x="491" y="158"/>
                  </a:lnTo>
                  <a:lnTo>
                    <a:pt x="491" y="150"/>
                  </a:lnTo>
                  <a:lnTo>
                    <a:pt x="493" y="143"/>
                  </a:lnTo>
                  <a:lnTo>
                    <a:pt x="496" y="137"/>
                  </a:lnTo>
                  <a:lnTo>
                    <a:pt x="500" y="132"/>
                  </a:lnTo>
                  <a:lnTo>
                    <a:pt x="505" y="128"/>
                  </a:lnTo>
                  <a:lnTo>
                    <a:pt x="512" y="124"/>
                  </a:lnTo>
                  <a:lnTo>
                    <a:pt x="518" y="121"/>
                  </a:lnTo>
                  <a:lnTo>
                    <a:pt x="526" y="119"/>
                  </a:lnTo>
                  <a:lnTo>
                    <a:pt x="542" y="114"/>
                  </a:lnTo>
                  <a:lnTo>
                    <a:pt x="557" y="107"/>
                  </a:lnTo>
                  <a:lnTo>
                    <a:pt x="565" y="103"/>
                  </a:lnTo>
                  <a:lnTo>
                    <a:pt x="572" y="99"/>
                  </a:lnTo>
                  <a:lnTo>
                    <a:pt x="578" y="94"/>
                  </a:lnTo>
                  <a:lnTo>
                    <a:pt x="583" y="89"/>
                  </a:lnTo>
                  <a:lnTo>
                    <a:pt x="590" y="79"/>
                  </a:lnTo>
                  <a:lnTo>
                    <a:pt x="596" y="64"/>
                  </a:lnTo>
                  <a:lnTo>
                    <a:pt x="601" y="59"/>
                  </a:lnTo>
                  <a:lnTo>
                    <a:pt x="607" y="55"/>
                  </a:lnTo>
                  <a:lnTo>
                    <a:pt x="609" y="55"/>
                  </a:lnTo>
                  <a:lnTo>
                    <a:pt x="612" y="55"/>
                  </a:lnTo>
                  <a:lnTo>
                    <a:pt x="614" y="57"/>
                  </a:lnTo>
                  <a:lnTo>
                    <a:pt x="617" y="58"/>
                  </a:lnTo>
                  <a:lnTo>
                    <a:pt x="632" y="70"/>
                  </a:lnTo>
                  <a:lnTo>
                    <a:pt x="645" y="77"/>
                  </a:lnTo>
                  <a:lnTo>
                    <a:pt x="651" y="79"/>
                  </a:lnTo>
                  <a:lnTo>
                    <a:pt x="656" y="80"/>
                  </a:lnTo>
                  <a:lnTo>
                    <a:pt x="660" y="80"/>
                  </a:lnTo>
                  <a:lnTo>
                    <a:pt x="662" y="79"/>
                  </a:lnTo>
                  <a:lnTo>
                    <a:pt x="666" y="76"/>
                  </a:lnTo>
                  <a:lnTo>
                    <a:pt x="669" y="75"/>
                  </a:lnTo>
                  <a:lnTo>
                    <a:pt x="670" y="71"/>
                  </a:lnTo>
                  <a:lnTo>
                    <a:pt x="671" y="68"/>
                  </a:lnTo>
                  <a:lnTo>
                    <a:pt x="674" y="61"/>
                  </a:lnTo>
                  <a:lnTo>
                    <a:pt x="676" y="51"/>
                  </a:lnTo>
                  <a:lnTo>
                    <a:pt x="678" y="35"/>
                  </a:lnTo>
                  <a:lnTo>
                    <a:pt x="682" y="23"/>
                  </a:lnTo>
                  <a:lnTo>
                    <a:pt x="682" y="20"/>
                  </a:lnTo>
                  <a:lnTo>
                    <a:pt x="684" y="20"/>
                  </a:lnTo>
                  <a:lnTo>
                    <a:pt x="686" y="20"/>
                  </a:lnTo>
                  <a:lnTo>
                    <a:pt x="688" y="22"/>
                  </a:lnTo>
                  <a:lnTo>
                    <a:pt x="693" y="27"/>
                  </a:lnTo>
                  <a:lnTo>
                    <a:pt x="701" y="37"/>
                  </a:lnTo>
                  <a:lnTo>
                    <a:pt x="705" y="41"/>
                  </a:lnTo>
                  <a:lnTo>
                    <a:pt x="708" y="45"/>
                  </a:lnTo>
                  <a:lnTo>
                    <a:pt x="711" y="48"/>
                  </a:lnTo>
                  <a:lnTo>
                    <a:pt x="715" y="50"/>
                  </a:lnTo>
                  <a:lnTo>
                    <a:pt x="723" y="51"/>
                  </a:lnTo>
                  <a:lnTo>
                    <a:pt x="730" y="51"/>
                  </a:lnTo>
                  <a:lnTo>
                    <a:pt x="746" y="45"/>
                  </a:lnTo>
                  <a:lnTo>
                    <a:pt x="763" y="36"/>
                  </a:lnTo>
                  <a:lnTo>
                    <a:pt x="779" y="42"/>
                  </a:lnTo>
                  <a:lnTo>
                    <a:pt x="796" y="53"/>
                  </a:lnTo>
                  <a:lnTo>
                    <a:pt x="805" y="57"/>
                  </a:lnTo>
                  <a:lnTo>
                    <a:pt x="812" y="59"/>
                  </a:lnTo>
                  <a:lnTo>
                    <a:pt x="816" y="58"/>
                  </a:lnTo>
                  <a:lnTo>
                    <a:pt x="820" y="58"/>
                  </a:lnTo>
                  <a:lnTo>
                    <a:pt x="824" y="55"/>
                  </a:lnTo>
                  <a:lnTo>
                    <a:pt x="828" y="53"/>
                  </a:lnTo>
                  <a:lnTo>
                    <a:pt x="831" y="46"/>
                  </a:lnTo>
                  <a:lnTo>
                    <a:pt x="833" y="40"/>
                  </a:lnTo>
                  <a:lnTo>
                    <a:pt x="835" y="33"/>
                  </a:lnTo>
                  <a:lnTo>
                    <a:pt x="836" y="27"/>
                  </a:lnTo>
                  <a:lnTo>
                    <a:pt x="837" y="20"/>
                  </a:lnTo>
                  <a:lnTo>
                    <a:pt x="840" y="14"/>
                  </a:lnTo>
                  <a:lnTo>
                    <a:pt x="844" y="10"/>
                  </a:lnTo>
                  <a:lnTo>
                    <a:pt x="849" y="7"/>
                  </a:lnTo>
                  <a:lnTo>
                    <a:pt x="855" y="5"/>
                  </a:lnTo>
                  <a:lnTo>
                    <a:pt x="862" y="5"/>
                  </a:lnTo>
                  <a:lnTo>
                    <a:pt x="868" y="5"/>
                  </a:lnTo>
                  <a:lnTo>
                    <a:pt x="875" y="6"/>
                  </a:lnTo>
                  <a:lnTo>
                    <a:pt x="885" y="10"/>
                  </a:lnTo>
                  <a:lnTo>
                    <a:pt x="895" y="15"/>
                  </a:lnTo>
                  <a:lnTo>
                    <a:pt x="906" y="19"/>
                  </a:lnTo>
                  <a:lnTo>
                    <a:pt x="917" y="22"/>
                  </a:lnTo>
                  <a:lnTo>
                    <a:pt x="923" y="22"/>
                  </a:lnTo>
                  <a:lnTo>
                    <a:pt x="929" y="22"/>
                  </a:lnTo>
                  <a:lnTo>
                    <a:pt x="937" y="19"/>
                  </a:lnTo>
                  <a:lnTo>
                    <a:pt x="945" y="16"/>
                  </a:lnTo>
                  <a:lnTo>
                    <a:pt x="964" y="6"/>
                  </a:lnTo>
                  <a:lnTo>
                    <a:pt x="981" y="0"/>
                  </a:lnTo>
                  <a:lnTo>
                    <a:pt x="990" y="0"/>
                  </a:lnTo>
                  <a:lnTo>
                    <a:pt x="999" y="0"/>
                  </a:lnTo>
                  <a:lnTo>
                    <a:pt x="1008" y="4"/>
                  </a:lnTo>
                  <a:lnTo>
                    <a:pt x="1021" y="10"/>
                  </a:lnTo>
                  <a:lnTo>
                    <a:pt x="1028" y="13"/>
                  </a:lnTo>
                  <a:lnTo>
                    <a:pt x="1034" y="15"/>
                  </a:lnTo>
                  <a:lnTo>
                    <a:pt x="1042" y="16"/>
                  </a:lnTo>
                  <a:lnTo>
                    <a:pt x="1048" y="18"/>
                  </a:lnTo>
                  <a:lnTo>
                    <a:pt x="1063" y="18"/>
                  </a:lnTo>
                  <a:lnTo>
                    <a:pt x="1077" y="16"/>
                  </a:lnTo>
                  <a:lnTo>
                    <a:pt x="1092" y="14"/>
                  </a:lnTo>
                  <a:lnTo>
                    <a:pt x="1107" y="13"/>
                  </a:lnTo>
                  <a:lnTo>
                    <a:pt x="1114" y="14"/>
                  </a:lnTo>
                  <a:lnTo>
                    <a:pt x="1121" y="14"/>
                  </a:lnTo>
                  <a:lnTo>
                    <a:pt x="1129" y="16"/>
                  </a:lnTo>
                  <a:lnTo>
                    <a:pt x="1136" y="19"/>
                  </a:lnTo>
                  <a:lnTo>
                    <a:pt x="1148" y="23"/>
                  </a:lnTo>
                  <a:lnTo>
                    <a:pt x="1160" y="27"/>
                  </a:lnTo>
                  <a:lnTo>
                    <a:pt x="1171" y="29"/>
                  </a:lnTo>
                  <a:lnTo>
                    <a:pt x="1183" y="32"/>
                  </a:lnTo>
                  <a:lnTo>
                    <a:pt x="1205" y="35"/>
                  </a:lnTo>
                  <a:lnTo>
                    <a:pt x="1228" y="36"/>
                  </a:lnTo>
                  <a:lnTo>
                    <a:pt x="1252" y="33"/>
                  </a:lnTo>
                  <a:lnTo>
                    <a:pt x="1274" y="31"/>
                  </a:lnTo>
                  <a:lnTo>
                    <a:pt x="1297" y="27"/>
                  </a:lnTo>
                  <a:lnTo>
                    <a:pt x="1322" y="23"/>
                  </a:lnTo>
                  <a:lnTo>
                    <a:pt x="1333" y="22"/>
                  </a:lnTo>
                  <a:lnTo>
                    <a:pt x="1345" y="23"/>
                  </a:lnTo>
                  <a:lnTo>
                    <a:pt x="1355" y="26"/>
                  </a:lnTo>
                  <a:lnTo>
                    <a:pt x="1366" y="29"/>
                  </a:lnTo>
                  <a:lnTo>
                    <a:pt x="1375" y="32"/>
                  </a:lnTo>
                  <a:lnTo>
                    <a:pt x="1385" y="35"/>
                  </a:lnTo>
                  <a:lnTo>
                    <a:pt x="1392" y="33"/>
                  </a:lnTo>
                  <a:lnTo>
                    <a:pt x="1397" y="33"/>
                  </a:lnTo>
                  <a:lnTo>
                    <a:pt x="1403" y="31"/>
                  </a:lnTo>
                  <a:lnTo>
                    <a:pt x="1410" y="28"/>
                  </a:lnTo>
                  <a:lnTo>
                    <a:pt x="1416" y="26"/>
                  </a:lnTo>
                  <a:lnTo>
                    <a:pt x="1421" y="20"/>
                  </a:lnTo>
                  <a:lnTo>
                    <a:pt x="1425" y="16"/>
                  </a:lnTo>
                  <a:lnTo>
                    <a:pt x="1428" y="11"/>
                  </a:lnTo>
                  <a:lnTo>
                    <a:pt x="1459" y="44"/>
                  </a:lnTo>
                  <a:lnTo>
                    <a:pt x="1465" y="51"/>
                  </a:lnTo>
                  <a:lnTo>
                    <a:pt x="1469" y="58"/>
                  </a:lnTo>
                  <a:lnTo>
                    <a:pt x="1472" y="63"/>
                  </a:lnTo>
                  <a:lnTo>
                    <a:pt x="1473" y="68"/>
                  </a:lnTo>
                  <a:lnTo>
                    <a:pt x="1472" y="73"/>
                  </a:lnTo>
                  <a:lnTo>
                    <a:pt x="1469" y="77"/>
                  </a:lnTo>
                  <a:lnTo>
                    <a:pt x="1467" y="81"/>
                  </a:lnTo>
                  <a:lnTo>
                    <a:pt x="1462" y="84"/>
                  </a:lnTo>
                  <a:lnTo>
                    <a:pt x="1440" y="96"/>
                  </a:lnTo>
                  <a:lnTo>
                    <a:pt x="1417" y="110"/>
                  </a:lnTo>
                  <a:lnTo>
                    <a:pt x="1412" y="115"/>
                  </a:lnTo>
                  <a:lnTo>
                    <a:pt x="1408" y="119"/>
                  </a:lnTo>
                  <a:lnTo>
                    <a:pt x="1406" y="123"/>
                  </a:lnTo>
                  <a:lnTo>
                    <a:pt x="1403" y="127"/>
                  </a:lnTo>
                  <a:lnTo>
                    <a:pt x="1402" y="134"/>
                  </a:lnTo>
                  <a:lnTo>
                    <a:pt x="1402" y="142"/>
                  </a:lnTo>
                  <a:lnTo>
                    <a:pt x="1403" y="150"/>
                  </a:lnTo>
                  <a:lnTo>
                    <a:pt x="1403" y="158"/>
                  </a:lnTo>
                  <a:lnTo>
                    <a:pt x="1403" y="167"/>
                  </a:lnTo>
                  <a:lnTo>
                    <a:pt x="1401" y="176"/>
                  </a:lnTo>
                  <a:lnTo>
                    <a:pt x="1398" y="182"/>
                  </a:lnTo>
                  <a:lnTo>
                    <a:pt x="1393" y="190"/>
                  </a:lnTo>
                  <a:lnTo>
                    <a:pt x="1388" y="197"/>
                  </a:lnTo>
                  <a:lnTo>
                    <a:pt x="1383" y="203"/>
                  </a:lnTo>
                  <a:lnTo>
                    <a:pt x="1370" y="215"/>
                  </a:lnTo>
                  <a:lnTo>
                    <a:pt x="1358" y="226"/>
                  </a:lnTo>
                  <a:lnTo>
                    <a:pt x="1348" y="239"/>
                  </a:lnTo>
                  <a:lnTo>
                    <a:pt x="1338" y="252"/>
                  </a:lnTo>
                  <a:lnTo>
                    <a:pt x="1333" y="265"/>
                  </a:lnTo>
                  <a:lnTo>
                    <a:pt x="1329" y="278"/>
                  </a:lnTo>
                  <a:lnTo>
                    <a:pt x="1328" y="291"/>
                  </a:lnTo>
                  <a:lnTo>
                    <a:pt x="1328" y="304"/>
                  </a:lnTo>
                  <a:lnTo>
                    <a:pt x="1331" y="317"/>
                  </a:lnTo>
                  <a:lnTo>
                    <a:pt x="1333" y="330"/>
                  </a:lnTo>
                  <a:lnTo>
                    <a:pt x="1341" y="356"/>
                  </a:lnTo>
                  <a:lnTo>
                    <a:pt x="1351" y="382"/>
                  </a:lnTo>
                  <a:lnTo>
                    <a:pt x="1357" y="395"/>
                  </a:lnTo>
                  <a:lnTo>
                    <a:pt x="1362" y="408"/>
                  </a:lnTo>
                  <a:lnTo>
                    <a:pt x="1366" y="421"/>
                  </a:lnTo>
                  <a:lnTo>
                    <a:pt x="1368" y="435"/>
                  </a:lnTo>
                  <a:lnTo>
                    <a:pt x="1370" y="443"/>
                  </a:lnTo>
                  <a:lnTo>
                    <a:pt x="1368" y="452"/>
                  </a:lnTo>
                  <a:lnTo>
                    <a:pt x="1367" y="460"/>
                  </a:lnTo>
                  <a:lnTo>
                    <a:pt x="1364" y="467"/>
                  </a:lnTo>
                  <a:lnTo>
                    <a:pt x="1360" y="484"/>
                  </a:lnTo>
                  <a:lnTo>
                    <a:pt x="1358" y="502"/>
                  </a:lnTo>
                  <a:lnTo>
                    <a:pt x="1359" y="532"/>
                  </a:lnTo>
                  <a:lnTo>
                    <a:pt x="1363" y="558"/>
                  </a:lnTo>
                  <a:lnTo>
                    <a:pt x="1368" y="583"/>
                  </a:lnTo>
                  <a:lnTo>
                    <a:pt x="1375" y="610"/>
                  </a:lnTo>
                  <a:lnTo>
                    <a:pt x="1377" y="619"/>
                  </a:lnTo>
                  <a:lnTo>
                    <a:pt x="1381" y="627"/>
                  </a:lnTo>
                  <a:lnTo>
                    <a:pt x="1386" y="634"/>
                  </a:lnTo>
                  <a:lnTo>
                    <a:pt x="1392" y="641"/>
                  </a:lnTo>
                  <a:lnTo>
                    <a:pt x="1403" y="655"/>
                  </a:lnTo>
                  <a:lnTo>
                    <a:pt x="1414" y="671"/>
                  </a:lnTo>
                  <a:lnTo>
                    <a:pt x="1416" y="675"/>
                  </a:lnTo>
                  <a:lnTo>
                    <a:pt x="1417" y="680"/>
                  </a:lnTo>
                  <a:lnTo>
                    <a:pt x="1419" y="686"/>
                  </a:lnTo>
                  <a:lnTo>
                    <a:pt x="1419" y="693"/>
                  </a:lnTo>
                  <a:lnTo>
                    <a:pt x="1419" y="706"/>
                  </a:lnTo>
                  <a:lnTo>
                    <a:pt x="1416" y="721"/>
                  </a:lnTo>
                  <a:lnTo>
                    <a:pt x="1412" y="735"/>
                  </a:lnTo>
                  <a:lnTo>
                    <a:pt x="1407" y="748"/>
                  </a:lnTo>
                  <a:lnTo>
                    <a:pt x="1402" y="760"/>
                  </a:lnTo>
                  <a:lnTo>
                    <a:pt x="1394" y="769"/>
                  </a:lnTo>
                  <a:lnTo>
                    <a:pt x="1372" y="790"/>
                  </a:lnTo>
                  <a:lnTo>
                    <a:pt x="1350" y="809"/>
                  </a:lnTo>
                  <a:lnTo>
                    <a:pt x="1340" y="820"/>
                  </a:lnTo>
                  <a:lnTo>
                    <a:pt x="1331" y="831"/>
                  </a:lnTo>
                  <a:lnTo>
                    <a:pt x="1323" y="844"/>
                  </a:lnTo>
                  <a:lnTo>
                    <a:pt x="1316" y="859"/>
                  </a:lnTo>
                  <a:lnTo>
                    <a:pt x="1313" y="893"/>
                  </a:lnTo>
                  <a:lnTo>
                    <a:pt x="1292" y="895"/>
                  </a:lnTo>
                  <a:lnTo>
                    <a:pt x="1271" y="899"/>
                  </a:lnTo>
                  <a:lnTo>
                    <a:pt x="1252" y="904"/>
                  </a:lnTo>
                  <a:lnTo>
                    <a:pt x="1232" y="910"/>
                  </a:lnTo>
                  <a:lnTo>
                    <a:pt x="1213" y="917"/>
                  </a:lnTo>
                  <a:lnTo>
                    <a:pt x="1193" y="923"/>
                  </a:lnTo>
                  <a:lnTo>
                    <a:pt x="1174" y="928"/>
                  </a:lnTo>
                  <a:lnTo>
                    <a:pt x="1153" y="932"/>
                  </a:lnTo>
                  <a:lnTo>
                    <a:pt x="1143" y="932"/>
                  </a:lnTo>
                  <a:lnTo>
                    <a:pt x="1132" y="932"/>
                  </a:lnTo>
                  <a:lnTo>
                    <a:pt x="1123" y="930"/>
                  </a:lnTo>
                  <a:lnTo>
                    <a:pt x="1116" y="927"/>
                  </a:lnTo>
                  <a:lnTo>
                    <a:pt x="1108" y="923"/>
                  </a:lnTo>
                  <a:lnTo>
                    <a:pt x="1100" y="919"/>
                  </a:lnTo>
                  <a:lnTo>
                    <a:pt x="1092" y="914"/>
                  </a:lnTo>
                  <a:lnTo>
                    <a:pt x="1085" y="909"/>
                  </a:lnTo>
                  <a:lnTo>
                    <a:pt x="1072" y="896"/>
                  </a:lnTo>
                  <a:lnTo>
                    <a:pt x="1057" y="884"/>
                  </a:lnTo>
                  <a:lnTo>
                    <a:pt x="1042" y="873"/>
                  </a:lnTo>
                  <a:lnTo>
                    <a:pt x="1025" y="864"/>
                  </a:lnTo>
                  <a:lnTo>
                    <a:pt x="1013" y="856"/>
                  </a:lnTo>
                  <a:lnTo>
                    <a:pt x="1004" y="849"/>
                  </a:lnTo>
                  <a:lnTo>
                    <a:pt x="996" y="842"/>
                  </a:lnTo>
                  <a:lnTo>
                    <a:pt x="991" y="834"/>
                  </a:lnTo>
                  <a:lnTo>
                    <a:pt x="981" y="817"/>
                  </a:lnTo>
                  <a:lnTo>
                    <a:pt x="967" y="796"/>
                  </a:lnTo>
                  <a:lnTo>
                    <a:pt x="947" y="776"/>
                  </a:lnTo>
                  <a:lnTo>
                    <a:pt x="921" y="751"/>
                  </a:lnTo>
                  <a:lnTo>
                    <a:pt x="908" y="741"/>
                  </a:lnTo>
                  <a:lnTo>
                    <a:pt x="894" y="732"/>
                  </a:lnTo>
                  <a:lnTo>
                    <a:pt x="888" y="728"/>
                  </a:lnTo>
                  <a:lnTo>
                    <a:pt x="881" y="725"/>
                  </a:lnTo>
                  <a:lnTo>
                    <a:pt x="875" y="722"/>
                  </a:lnTo>
                  <a:lnTo>
                    <a:pt x="869" y="721"/>
                  </a:lnTo>
                  <a:lnTo>
                    <a:pt x="858" y="721"/>
                  </a:lnTo>
                  <a:lnTo>
                    <a:pt x="847" y="721"/>
                  </a:lnTo>
                  <a:lnTo>
                    <a:pt x="836" y="722"/>
                  </a:lnTo>
                  <a:lnTo>
                    <a:pt x="825" y="725"/>
                  </a:lnTo>
                  <a:lnTo>
                    <a:pt x="803" y="733"/>
                  </a:lnTo>
                  <a:lnTo>
                    <a:pt x="780" y="742"/>
                  </a:lnTo>
                  <a:lnTo>
                    <a:pt x="758" y="751"/>
                  </a:lnTo>
                  <a:lnTo>
                    <a:pt x="735" y="761"/>
                  </a:lnTo>
                  <a:lnTo>
                    <a:pt x="713" y="770"/>
                  </a:lnTo>
                  <a:lnTo>
                    <a:pt x="691" y="776"/>
                  </a:lnTo>
                  <a:lnTo>
                    <a:pt x="613" y="789"/>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76569"/>
              <a:endParaRPr lang="en-US" sz="1350">
                <a:solidFill>
                  <a:prstClr val="white"/>
                </a:solidFill>
              </a:endParaRPr>
            </a:p>
          </p:txBody>
        </p:sp>
        <p:sp>
          <p:nvSpPr>
            <p:cNvPr id="59" name="Freeform 58">
              <a:extLst>
                <a:ext uri="{FF2B5EF4-FFF2-40B4-BE49-F238E27FC236}">
                  <a16:creationId xmlns:a16="http://schemas.microsoft.com/office/drawing/2014/main" id="{B21FD3D0-3052-6C9D-F61C-2E09336D915D}"/>
                </a:ext>
              </a:extLst>
            </p:cNvPr>
            <p:cNvSpPr>
              <a:spLocks/>
            </p:cNvSpPr>
            <p:nvPr/>
          </p:nvSpPr>
          <p:spPr bwMode="auto">
            <a:xfrm>
              <a:off x="7106141" y="3037325"/>
              <a:ext cx="55991" cy="44382"/>
            </a:xfrm>
            <a:custGeom>
              <a:avLst/>
              <a:gdLst/>
              <a:ahLst/>
              <a:cxnLst>
                <a:cxn ang="0">
                  <a:pos x="76" y="111"/>
                </a:cxn>
                <a:cxn ang="0">
                  <a:pos x="70" y="103"/>
                </a:cxn>
                <a:cxn ang="0">
                  <a:pos x="66" y="95"/>
                </a:cxn>
                <a:cxn ang="0">
                  <a:pos x="56" y="90"/>
                </a:cxn>
                <a:cxn ang="0">
                  <a:pos x="35" y="90"/>
                </a:cxn>
                <a:cxn ang="0">
                  <a:pos x="16" y="85"/>
                </a:cxn>
                <a:cxn ang="0">
                  <a:pos x="4" y="79"/>
                </a:cxn>
                <a:cxn ang="0">
                  <a:pos x="0" y="71"/>
                </a:cxn>
                <a:cxn ang="0">
                  <a:pos x="2" y="67"/>
                </a:cxn>
                <a:cxn ang="0">
                  <a:pos x="8" y="63"/>
                </a:cxn>
                <a:cxn ang="0">
                  <a:pos x="29" y="57"/>
                </a:cxn>
                <a:cxn ang="0">
                  <a:pos x="44" y="48"/>
                </a:cxn>
                <a:cxn ang="0">
                  <a:pos x="57" y="27"/>
                </a:cxn>
                <a:cxn ang="0">
                  <a:pos x="68" y="11"/>
                </a:cxn>
                <a:cxn ang="0">
                  <a:pos x="74" y="3"/>
                </a:cxn>
                <a:cxn ang="0">
                  <a:pos x="83" y="0"/>
                </a:cxn>
                <a:cxn ang="0">
                  <a:pos x="92" y="2"/>
                </a:cxn>
                <a:cxn ang="0">
                  <a:pos x="105" y="11"/>
                </a:cxn>
                <a:cxn ang="0">
                  <a:pos x="120" y="19"/>
                </a:cxn>
                <a:cxn ang="0">
                  <a:pos x="143" y="28"/>
                </a:cxn>
                <a:cxn ang="0">
                  <a:pos x="168" y="41"/>
                </a:cxn>
                <a:cxn ang="0">
                  <a:pos x="178" y="51"/>
                </a:cxn>
                <a:cxn ang="0">
                  <a:pos x="182" y="62"/>
                </a:cxn>
                <a:cxn ang="0">
                  <a:pos x="183" y="71"/>
                </a:cxn>
                <a:cxn ang="0">
                  <a:pos x="179" y="77"/>
                </a:cxn>
                <a:cxn ang="0">
                  <a:pos x="170" y="84"/>
                </a:cxn>
                <a:cxn ang="0">
                  <a:pos x="152" y="90"/>
                </a:cxn>
                <a:cxn ang="0">
                  <a:pos x="135" y="97"/>
                </a:cxn>
                <a:cxn ang="0">
                  <a:pos x="122" y="112"/>
                </a:cxn>
                <a:cxn ang="0">
                  <a:pos x="108" y="129"/>
                </a:cxn>
                <a:cxn ang="0">
                  <a:pos x="100" y="133"/>
                </a:cxn>
                <a:cxn ang="0">
                  <a:pos x="92" y="132"/>
                </a:cxn>
                <a:cxn ang="0">
                  <a:pos x="81" y="115"/>
                </a:cxn>
              </a:cxnLst>
              <a:rect l="0" t="0" r="r" b="b"/>
              <a:pathLst>
                <a:path w="183" h="133">
                  <a:moveTo>
                    <a:pt x="81" y="115"/>
                  </a:moveTo>
                  <a:lnTo>
                    <a:pt x="76" y="111"/>
                  </a:lnTo>
                  <a:lnTo>
                    <a:pt x="73" y="107"/>
                  </a:lnTo>
                  <a:lnTo>
                    <a:pt x="70" y="103"/>
                  </a:lnTo>
                  <a:lnTo>
                    <a:pt x="68" y="99"/>
                  </a:lnTo>
                  <a:lnTo>
                    <a:pt x="66" y="95"/>
                  </a:lnTo>
                  <a:lnTo>
                    <a:pt x="63" y="93"/>
                  </a:lnTo>
                  <a:lnTo>
                    <a:pt x="56" y="90"/>
                  </a:lnTo>
                  <a:lnTo>
                    <a:pt x="48" y="90"/>
                  </a:lnTo>
                  <a:lnTo>
                    <a:pt x="35" y="90"/>
                  </a:lnTo>
                  <a:lnTo>
                    <a:pt x="22" y="88"/>
                  </a:lnTo>
                  <a:lnTo>
                    <a:pt x="16" y="85"/>
                  </a:lnTo>
                  <a:lnTo>
                    <a:pt x="9" y="82"/>
                  </a:lnTo>
                  <a:lnTo>
                    <a:pt x="4" y="79"/>
                  </a:lnTo>
                  <a:lnTo>
                    <a:pt x="0" y="72"/>
                  </a:lnTo>
                  <a:lnTo>
                    <a:pt x="0" y="71"/>
                  </a:lnTo>
                  <a:lnTo>
                    <a:pt x="0" y="70"/>
                  </a:lnTo>
                  <a:lnTo>
                    <a:pt x="2" y="67"/>
                  </a:lnTo>
                  <a:lnTo>
                    <a:pt x="3" y="66"/>
                  </a:lnTo>
                  <a:lnTo>
                    <a:pt x="8" y="63"/>
                  </a:lnTo>
                  <a:lnTo>
                    <a:pt x="15" y="60"/>
                  </a:lnTo>
                  <a:lnTo>
                    <a:pt x="29" y="57"/>
                  </a:lnTo>
                  <a:lnTo>
                    <a:pt x="38" y="53"/>
                  </a:lnTo>
                  <a:lnTo>
                    <a:pt x="44" y="48"/>
                  </a:lnTo>
                  <a:lnTo>
                    <a:pt x="51" y="38"/>
                  </a:lnTo>
                  <a:lnTo>
                    <a:pt x="57" y="27"/>
                  </a:lnTo>
                  <a:lnTo>
                    <a:pt x="64" y="16"/>
                  </a:lnTo>
                  <a:lnTo>
                    <a:pt x="68" y="11"/>
                  </a:lnTo>
                  <a:lnTo>
                    <a:pt x="70" y="7"/>
                  </a:lnTo>
                  <a:lnTo>
                    <a:pt x="74" y="3"/>
                  </a:lnTo>
                  <a:lnTo>
                    <a:pt x="79" y="1"/>
                  </a:lnTo>
                  <a:lnTo>
                    <a:pt x="83" y="0"/>
                  </a:lnTo>
                  <a:lnTo>
                    <a:pt x="87" y="0"/>
                  </a:lnTo>
                  <a:lnTo>
                    <a:pt x="92" y="2"/>
                  </a:lnTo>
                  <a:lnTo>
                    <a:pt x="98" y="6"/>
                  </a:lnTo>
                  <a:lnTo>
                    <a:pt x="105" y="11"/>
                  </a:lnTo>
                  <a:lnTo>
                    <a:pt x="112" y="15"/>
                  </a:lnTo>
                  <a:lnTo>
                    <a:pt x="120" y="19"/>
                  </a:lnTo>
                  <a:lnTo>
                    <a:pt x="127" y="23"/>
                  </a:lnTo>
                  <a:lnTo>
                    <a:pt x="143" y="28"/>
                  </a:lnTo>
                  <a:lnTo>
                    <a:pt x="158" y="36"/>
                  </a:lnTo>
                  <a:lnTo>
                    <a:pt x="168" y="41"/>
                  </a:lnTo>
                  <a:lnTo>
                    <a:pt x="175" y="48"/>
                  </a:lnTo>
                  <a:lnTo>
                    <a:pt x="178" y="51"/>
                  </a:lnTo>
                  <a:lnTo>
                    <a:pt x="180" y="57"/>
                  </a:lnTo>
                  <a:lnTo>
                    <a:pt x="182" y="62"/>
                  </a:lnTo>
                  <a:lnTo>
                    <a:pt x="183" y="67"/>
                  </a:lnTo>
                  <a:lnTo>
                    <a:pt x="183" y="71"/>
                  </a:lnTo>
                  <a:lnTo>
                    <a:pt x="182" y="75"/>
                  </a:lnTo>
                  <a:lnTo>
                    <a:pt x="179" y="77"/>
                  </a:lnTo>
                  <a:lnTo>
                    <a:pt x="177" y="80"/>
                  </a:lnTo>
                  <a:lnTo>
                    <a:pt x="170" y="84"/>
                  </a:lnTo>
                  <a:lnTo>
                    <a:pt x="161" y="88"/>
                  </a:lnTo>
                  <a:lnTo>
                    <a:pt x="152" y="90"/>
                  </a:lnTo>
                  <a:lnTo>
                    <a:pt x="144" y="93"/>
                  </a:lnTo>
                  <a:lnTo>
                    <a:pt x="135" y="97"/>
                  </a:lnTo>
                  <a:lnTo>
                    <a:pt x="130" y="102"/>
                  </a:lnTo>
                  <a:lnTo>
                    <a:pt x="122" y="112"/>
                  </a:lnTo>
                  <a:lnTo>
                    <a:pt x="113" y="125"/>
                  </a:lnTo>
                  <a:lnTo>
                    <a:pt x="108" y="129"/>
                  </a:lnTo>
                  <a:lnTo>
                    <a:pt x="103" y="133"/>
                  </a:lnTo>
                  <a:lnTo>
                    <a:pt x="100" y="133"/>
                  </a:lnTo>
                  <a:lnTo>
                    <a:pt x="96" y="133"/>
                  </a:lnTo>
                  <a:lnTo>
                    <a:pt x="92" y="132"/>
                  </a:lnTo>
                  <a:lnTo>
                    <a:pt x="88" y="130"/>
                  </a:lnTo>
                  <a:lnTo>
                    <a:pt x="81" y="11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60" name="Freeform 59">
              <a:extLst>
                <a:ext uri="{FF2B5EF4-FFF2-40B4-BE49-F238E27FC236}">
                  <a16:creationId xmlns:a16="http://schemas.microsoft.com/office/drawing/2014/main" id="{C2BC1C92-4CE7-9FE9-BF6C-FFFC3ECB84F0}"/>
                </a:ext>
              </a:extLst>
            </p:cNvPr>
            <p:cNvSpPr>
              <a:spLocks/>
            </p:cNvSpPr>
            <p:nvPr/>
          </p:nvSpPr>
          <p:spPr bwMode="auto">
            <a:xfrm>
              <a:off x="7087883" y="3102594"/>
              <a:ext cx="98595" cy="105734"/>
            </a:xfrm>
            <a:custGeom>
              <a:avLst/>
              <a:gdLst/>
              <a:ahLst/>
              <a:cxnLst>
                <a:cxn ang="0">
                  <a:pos x="127" y="207"/>
                </a:cxn>
                <a:cxn ang="0">
                  <a:pos x="157" y="194"/>
                </a:cxn>
                <a:cxn ang="0">
                  <a:pos x="202" y="178"/>
                </a:cxn>
                <a:cxn ang="0">
                  <a:pos x="220" y="163"/>
                </a:cxn>
                <a:cxn ang="0">
                  <a:pos x="252" y="118"/>
                </a:cxn>
                <a:cxn ang="0">
                  <a:pos x="270" y="89"/>
                </a:cxn>
                <a:cxn ang="0">
                  <a:pos x="279" y="71"/>
                </a:cxn>
                <a:cxn ang="0">
                  <a:pos x="292" y="65"/>
                </a:cxn>
                <a:cxn ang="0">
                  <a:pos x="315" y="61"/>
                </a:cxn>
                <a:cxn ang="0">
                  <a:pos x="328" y="52"/>
                </a:cxn>
                <a:cxn ang="0">
                  <a:pos x="290" y="30"/>
                </a:cxn>
                <a:cxn ang="0">
                  <a:pos x="246" y="5"/>
                </a:cxn>
                <a:cxn ang="0">
                  <a:pos x="231" y="0"/>
                </a:cxn>
                <a:cxn ang="0">
                  <a:pos x="204" y="5"/>
                </a:cxn>
                <a:cxn ang="0">
                  <a:pos x="173" y="9"/>
                </a:cxn>
                <a:cxn ang="0">
                  <a:pos x="148" y="1"/>
                </a:cxn>
                <a:cxn ang="0">
                  <a:pos x="125" y="4"/>
                </a:cxn>
                <a:cxn ang="0">
                  <a:pos x="108" y="25"/>
                </a:cxn>
                <a:cxn ang="0">
                  <a:pos x="88" y="51"/>
                </a:cxn>
                <a:cxn ang="0">
                  <a:pos x="70" y="71"/>
                </a:cxn>
                <a:cxn ang="0">
                  <a:pos x="59" y="99"/>
                </a:cxn>
                <a:cxn ang="0">
                  <a:pos x="52" y="99"/>
                </a:cxn>
                <a:cxn ang="0">
                  <a:pos x="39" y="88"/>
                </a:cxn>
                <a:cxn ang="0">
                  <a:pos x="20" y="79"/>
                </a:cxn>
                <a:cxn ang="0">
                  <a:pos x="5" y="88"/>
                </a:cxn>
                <a:cxn ang="0">
                  <a:pos x="5" y="105"/>
                </a:cxn>
                <a:cxn ang="0">
                  <a:pos x="24" y="123"/>
                </a:cxn>
                <a:cxn ang="0">
                  <a:pos x="27" y="134"/>
                </a:cxn>
                <a:cxn ang="0">
                  <a:pos x="14" y="149"/>
                </a:cxn>
                <a:cxn ang="0">
                  <a:pos x="2" y="172"/>
                </a:cxn>
                <a:cxn ang="0">
                  <a:pos x="3" y="187"/>
                </a:cxn>
                <a:cxn ang="0">
                  <a:pos x="17" y="196"/>
                </a:cxn>
                <a:cxn ang="0">
                  <a:pos x="36" y="198"/>
                </a:cxn>
                <a:cxn ang="0">
                  <a:pos x="57" y="203"/>
                </a:cxn>
                <a:cxn ang="0">
                  <a:pos x="66" y="224"/>
                </a:cxn>
                <a:cxn ang="0">
                  <a:pos x="56" y="245"/>
                </a:cxn>
                <a:cxn ang="0">
                  <a:pos x="46" y="263"/>
                </a:cxn>
                <a:cxn ang="0">
                  <a:pos x="48" y="280"/>
                </a:cxn>
                <a:cxn ang="0">
                  <a:pos x="48" y="303"/>
                </a:cxn>
                <a:cxn ang="0">
                  <a:pos x="48" y="316"/>
                </a:cxn>
                <a:cxn ang="0">
                  <a:pos x="51" y="323"/>
                </a:cxn>
                <a:cxn ang="0">
                  <a:pos x="65" y="317"/>
                </a:cxn>
                <a:cxn ang="0">
                  <a:pos x="81" y="295"/>
                </a:cxn>
                <a:cxn ang="0">
                  <a:pos x="93" y="255"/>
                </a:cxn>
              </a:cxnLst>
              <a:rect l="0" t="0" r="r" b="b"/>
              <a:pathLst>
                <a:path w="328" h="323">
                  <a:moveTo>
                    <a:pt x="114" y="218"/>
                  </a:moveTo>
                  <a:lnTo>
                    <a:pt x="119" y="213"/>
                  </a:lnTo>
                  <a:lnTo>
                    <a:pt x="127" y="207"/>
                  </a:lnTo>
                  <a:lnTo>
                    <a:pt x="134" y="203"/>
                  </a:lnTo>
                  <a:lnTo>
                    <a:pt x="141" y="200"/>
                  </a:lnTo>
                  <a:lnTo>
                    <a:pt x="157" y="194"/>
                  </a:lnTo>
                  <a:lnTo>
                    <a:pt x="173" y="189"/>
                  </a:lnTo>
                  <a:lnTo>
                    <a:pt x="188" y="184"/>
                  </a:lnTo>
                  <a:lnTo>
                    <a:pt x="202" y="178"/>
                  </a:lnTo>
                  <a:lnTo>
                    <a:pt x="209" y="174"/>
                  </a:lnTo>
                  <a:lnTo>
                    <a:pt x="215" y="168"/>
                  </a:lnTo>
                  <a:lnTo>
                    <a:pt x="220" y="163"/>
                  </a:lnTo>
                  <a:lnTo>
                    <a:pt x="224" y="157"/>
                  </a:lnTo>
                  <a:lnTo>
                    <a:pt x="237" y="136"/>
                  </a:lnTo>
                  <a:lnTo>
                    <a:pt x="252" y="118"/>
                  </a:lnTo>
                  <a:lnTo>
                    <a:pt x="258" y="109"/>
                  </a:lnTo>
                  <a:lnTo>
                    <a:pt x="264" y="100"/>
                  </a:lnTo>
                  <a:lnTo>
                    <a:pt x="270" y="89"/>
                  </a:lnTo>
                  <a:lnTo>
                    <a:pt x="275" y="78"/>
                  </a:lnTo>
                  <a:lnTo>
                    <a:pt x="277" y="75"/>
                  </a:lnTo>
                  <a:lnTo>
                    <a:pt x="279" y="71"/>
                  </a:lnTo>
                  <a:lnTo>
                    <a:pt x="281" y="69"/>
                  </a:lnTo>
                  <a:lnTo>
                    <a:pt x="285" y="67"/>
                  </a:lnTo>
                  <a:lnTo>
                    <a:pt x="292" y="65"/>
                  </a:lnTo>
                  <a:lnTo>
                    <a:pt x="299" y="62"/>
                  </a:lnTo>
                  <a:lnTo>
                    <a:pt x="307" y="62"/>
                  </a:lnTo>
                  <a:lnTo>
                    <a:pt x="315" y="61"/>
                  </a:lnTo>
                  <a:lnTo>
                    <a:pt x="322" y="58"/>
                  </a:lnTo>
                  <a:lnTo>
                    <a:pt x="328" y="54"/>
                  </a:lnTo>
                  <a:lnTo>
                    <a:pt x="328" y="52"/>
                  </a:lnTo>
                  <a:lnTo>
                    <a:pt x="328" y="51"/>
                  </a:lnTo>
                  <a:lnTo>
                    <a:pt x="310" y="39"/>
                  </a:lnTo>
                  <a:lnTo>
                    <a:pt x="290" y="30"/>
                  </a:lnTo>
                  <a:lnTo>
                    <a:pt x="271" y="21"/>
                  </a:lnTo>
                  <a:lnTo>
                    <a:pt x="253" y="9"/>
                  </a:lnTo>
                  <a:lnTo>
                    <a:pt x="246" y="5"/>
                  </a:lnTo>
                  <a:lnTo>
                    <a:pt x="241" y="3"/>
                  </a:lnTo>
                  <a:lnTo>
                    <a:pt x="236" y="1"/>
                  </a:lnTo>
                  <a:lnTo>
                    <a:pt x="231" y="0"/>
                  </a:lnTo>
                  <a:lnTo>
                    <a:pt x="222" y="0"/>
                  </a:lnTo>
                  <a:lnTo>
                    <a:pt x="213" y="3"/>
                  </a:lnTo>
                  <a:lnTo>
                    <a:pt x="204" y="5"/>
                  </a:lnTo>
                  <a:lnTo>
                    <a:pt x="193" y="8"/>
                  </a:lnTo>
                  <a:lnTo>
                    <a:pt x="183" y="9"/>
                  </a:lnTo>
                  <a:lnTo>
                    <a:pt x="173" y="9"/>
                  </a:lnTo>
                  <a:lnTo>
                    <a:pt x="165" y="7"/>
                  </a:lnTo>
                  <a:lnTo>
                    <a:pt x="157" y="4"/>
                  </a:lnTo>
                  <a:lnTo>
                    <a:pt x="148" y="1"/>
                  </a:lnTo>
                  <a:lnTo>
                    <a:pt x="140" y="1"/>
                  </a:lnTo>
                  <a:lnTo>
                    <a:pt x="131" y="3"/>
                  </a:lnTo>
                  <a:lnTo>
                    <a:pt x="125" y="4"/>
                  </a:lnTo>
                  <a:lnTo>
                    <a:pt x="117" y="9"/>
                  </a:lnTo>
                  <a:lnTo>
                    <a:pt x="112" y="16"/>
                  </a:lnTo>
                  <a:lnTo>
                    <a:pt x="108" y="25"/>
                  </a:lnTo>
                  <a:lnTo>
                    <a:pt x="103" y="34"/>
                  </a:lnTo>
                  <a:lnTo>
                    <a:pt x="96" y="43"/>
                  </a:lnTo>
                  <a:lnTo>
                    <a:pt x="88" y="51"/>
                  </a:lnTo>
                  <a:lnTo>
                    <a:pt x="82" y="56"/>
                  </a:lnTo>
                  <a:lnTo>
                    <a:pt x="75" y="64"/>
                  </a:lnTo>
                  <a:lnTo>
                    <a:pt x="70" y="71"/>
                  </a:lnTo>
                  <a:lnTo>
                    <a:pt x="66" y="79"/>
                  </a:lnTo>
                  <a:lnTo>
                    <a:pt x="62" y="92"/>
                  </a:lnTo>
                  <a:lnTo>
                    <a:pt x="59" y="99"/>
                  </a:lnTo>
                  <a:lnTo>
                    <a:pt x="56" y="100"/>
                  </a:lnTo>
                  <a:lnTo>
                    <a:pt x="55" y="100"/>
                  </a:lnTo>
                  <a:lnTo>
                    <a:pt x="52" y="99"/>
                  </a:lnTo>
                  <a:lnTo>
                    <a:pt x="49" y="97"/>
                  </a:lnTo>
                  <a:lnTo>
                    <a:pt x="46" y="93"/>
                  </a:lnTo>
                  <a:lnTo>
                    <a:pt x="39" y="88"/>
                  </a:lnTo>
                  <a:lnTo>
                    <a:pt x="33" y="83"/>
                  </a:lnTo>
                  <a:lnTo>
                    <a:pt x="26" y="79"/>
                  </a:lnTo>
                  <a:lnTo>
                    <a:pt x="20" y="79"/>
                  </a:lnTo>
                  <a:lnTo>
                    <a:pt x="13" y="80"/>
                  </a:lnTo>
                  <a:lnTo>
                    <a:pt x="9" y="84"/>
                  </a:lnTo>
                  <a:lnTo>
                    <a:pt x="5" y="88"/>
                  </a:lnTo>
                  <a:lnTo>
                    <a:pt x="4" y="93"/>
                  </a:lnTo>
                  <a:lnTo>
                    <a:pt x="4" y="99"/>
                  </a:lnTo>
                  <a:lnTo>
                    <a:pt x="5" y="105"/>
                  </a:lnTo>
                  <a:lnTo>
                    <a:pt x="9" y="109"/>
                  </a:lnTo>
                  <a:lnTo>
                    <a:pt x="16" y="115"/>
                  </a:lnTo>
                  <a:lnTo>
                    <a:pt x="24" y="123"/>
                  </a:lnTo>
                  <a:lnTo>
                    <a:pt x="26" y="127"/>
                  </a:lnTo>
                  <a:lnTo>
                    <a:pt x="27" y="131"/>
                  </a:lnTo>
                  <a:lnTo>
                    <a:pt x="27" y="134"/>
                  </a:lnTo>
                  <a:lnTo>
                    <a:pt x="25" y="137"/>
                  </a:lnTo>
                  <a:lnTo>
                    <a:pt x="20" y="143"/>
                  </a:lnTo>
                  <a:lnTo>
                    <a:pt x="14" y="149"/>
                  </a:lnTo>
                  <a:lnTo>
                    <a:pt x="9" y="156"/>
                  </a:lnTo>
                  <a:lnTo>
                    <a:pt x="4" y="163"/>
                  </a:lnTo>
                  <a:lnTo>
                    <a:pt x="2" y="172"/>
                  </a:lnTo>
                  <a:lnTo>
                    <a:pt x="0" y="180"/>
                  </a:lnTo>
                  <a:lnTo>
                    <a:pt x="2" y="183"/>
                  </a:lnTo>
                  <a:lnTo>
                    <a:pt x="3" y="187"/>
                  </a:lnTo>
                  <a:lnTo>
                    <a:pt x="5" y="191"/>
                  </a:lnTo>
                  <a:lnTo>
                    <a:pt x="9" y="193"/>
                  </a:lnTo>
                  <a:lnTo>
                    <a:pt x="17" y="196"/>
                  </a:lnTo>
                  <a:lnTo>
                    <a:pt x="24" y="198"/>
                  </a:lnTo>
                  <a:lnTo>
                    <a:pt x="30" y="198"/>
                  </a:lnTo>
                  <a:lnTo>
                    <a:pt x="36" y="198"/>
                  </a:lnTo>
                  <a:lnTo>
                    <a:pt x="44" y="198"/>
                  </a:lnTo>
                  <a:lnTo>
                    <a:pt x="51" y="200"/>
                  </a:lnTo>
                  <a:lnTo>
                    <a:pt x="57" y="203"/>
                  </a:lnTo>
                  <a:lnTo>
                    <a:pt x="65" y="211"/>
                  </a:lnTo>
                  <a:lnTo>
                    <a:pt x="66" y="218"/>
                  </a:lnTo>
                  <a:lnTo>
                    <a:pt x="66" y="224"/>
                  </a:lnTo>
                  <a:lnTo>
                    <a:pt x="65" y="231"/>
                  </a:lnTo>
                  <a:lnTo>
                    <a:pt x="61" y="237"/>
                  </a:lnTo>
                  <a:lnTo>
                    <a:pt x="56" y="245"/>
                  </a:lnTo>
                  <a:lnTo>
                    <a:pt x="49" y="253"/>
                  </a:lnTo>
                  <a:lnTo>
                    <a:pt x="47" y="258"/>
                  </a:lnTo>
                  <a:lnTo>
                    <a:pt x="46" y="263"/>
                  </a:lnTo>
                  <a:lnTo>
                    <a:pt x="46" y="267"/>
                  </a:lnTo>
                  <a:lnTo>
                    <a:pt x="47" y="273"/>
                  </a:lnTo>
                  <a:lnTo>
                    <a:pt x="48" y="280"/>
                  </a:lnTo>
                  <a:lnTo>
                    <a:pt x="49" y="288"/>
                  </a:lnTo>
                  <a:lnTo>
                    <a:pt x="49" y="295"/>
                  </a:lnTo>
                  <a:lnTo>
                    <a:pt x="48" y="303"/>
                  </a:lnTo>
                  <a:lnTo>
                    <a:pt x="48" y="307"/>
                  </a:lnTo>
                  <a:lnTo>
                    <a:pt x="48" y="314"/>
                  </a:lnTo>
                  <a:lnTo>
                    <a:pt x="48" y="316"/>
                  </a:lnTo>
                  <a:lnTo>
                    <a:pt x="48" y="320"/>
                  </a:lnTo>
                  <a:lnTo>
                    <a:pt x="49" y="321"/>
                  </a:lnTo>
                  <a:lnTo>
                    <a:pt x="51" y="323"/>
                  </a:lnTo>
                  <a:lnTo>
                    <a:pt x="56" y="323"/>
                  </a:lnTo>
                  <a:lnTo>
                    <a:pt x="61" y="321"/>
                  </a:lnTo>
                  <a:lnTo>
                    <a:pt x="65" y="317"/>
                  </a:lnTo>
                  <a:lnTo>
                    <a:pt x="69" y="314"/>
                  </a:lnTo>
                  <a:lnTo>
                    <a:pt x="77" y="303"/>
                  </a:lnTo>
                  <a:lnTo>
                    <a:pt x="81" y="295"/>
                  </a:lnTo>
                  <a:lnTo>
                    <a:pt x="86" y="282"/>
                  </a:lnTo>
                  <a:lnTo>
                    <a:pt x="90" y="270"/>
                  </a:lnTo>
                  <a:lnTo>
                    <a:pt x="93" y="255"/>
                  </a:lnTo>
                  <a:lnTo>
                    <a:pt x="97" y="242"/>
                  </a:lnTo>
                  <a:lnTo>
                    <a:pt x="114" y="21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61" name="Freeform 60">
              <a:extLst>
                <a:ext uri="{FF2B5EF4-FFF2-40B4-BE49-F238E27FC236}">
                  <a16:creationId xmlns:a16="http://schemas.microsoft.com/office/drawing/2014/main" id="{125B57FD-03A3-494C-050A-0DE611359D4F}"/>
                </a:ext>
              </a:extLst>
            </p:cNvPr>
            <p:cNvSpPr>
              <a:spLocks/>
            </p:cNvSpPr>
            <p:nvPr/>
          </p:nvSpPr>
          <p:spPr bwMode="auto">
            <a:xfrm>
              <a:off x="7025805" y="3427631"/>
              <a:ext cx="447933" cy="375946"/>
            </a:xfrm>
            <a:custGeom>
              <a:avLst/>
              <a:gdLst/>
              <a:ahLst/>
              <a:cxnLst>
                <a:cxn ang="0">
                  <a:pos x="149" y="630"/>
                </a:cxn>
                <a:cxn ang="0">
                  <a:pos x="201" y="649"/>
                </a:cxn>
                <a:cxn ang="0">
                  <a:pos x="277" y="676"/>
                </a:cxn>
                <a:cxn ang="0">
                  <a:pos x="355" y="678"/>
                </a:cxn>
                <a:cxn ang="0">
                  <a:pos x="431" y="678"/>
                </a:cxn>
                <a:cxn ang="0">
                  <a:pos x="471" y="702"/>
                </a:cxn>
                <a:cxn ang="0">
                  <a:pos x="490" y="759"/>
                </a:cxn>
                <a:cxn ang="0">
                  <a:pos x="479" y="838"/>
                </a:cxn>
                <a:cxn ang="0">
                  <a:pos x="554" y="1000"/>
                </a:cxn>
                <a:cxn ang="0">
                  <a:pos x="637" y="1021"/>
                </a:cxn>
                <a:cxn ang="0">
                  <a:pos x="681" y="1051"/>
                </a:cxn>
                <a:cxn ang="0">
                  <a:pos x="719" y="1138"/>
                </a:cxn>
                <a:cxn ang="0">
                  <a:pos x="772" y="1136"/>
                </a:cxn>
                <a:cxn ang="0">
                  <a:pos x="852" y="1139"/>
                </a:cxn>
                <a:cxn ang="0">
                  <a:pos x="903" y="1135"/>
                </a:cxn>
                <a:cxn ang="0">
                  <a:pos x="966" y="1095"/>
                </a:cxn>
                <a:cxn ang="0">
                  <a:pos x="1013" y="1092"/>
                </a:cxn>
                <a:cxn ang="0">
                  <a:pos x="1049" y="1087"/>
                </a:cxn>
                <a:cxn ang="0">
                  <a:pos x="1045" y="1070"/>
                </a:cxn>
                <a:cxn ang="0">
                  <a:pos x="1025" y="1046"/>
                </a:cxn>
                <a:cxn ang="0">
                  <a:pos x="1036" y="1025"/>
                </a:cxn>
                <a:cxn ang="0">
                  <a:pos x="1135" y="991"/>
                </a:cxn>
                <a:cxn ang="0">
                  <a:pos x="1176" y="990"/>
                </a:cxn>
                <a:cxn ang="0">
                  <a:pos x="1256" y="1021"/>
                </a:cxn>
                <a:cxn ang="0">
                  <a:pos x="1285" y="1012"/>
                </a:cxn>
                <a:cxn ang="0">
                  <a:pos x="1289" y="989"/>
                </a:cxn>
                <a:cxn ang="0">
                  <a:pos x="1263" y="964"/>
                </a:cxn>
                <a:cxn ang="0">
                  <a:pos x="1256" y="933"/>
                </a:cxn>
                <a:cxn ang="0">
                  <a:pos x="1277" y="838"/>
                </a:cxn>
                <a:cxn ang="0">
                  <a:pos x="1268" y="750"/>
                </a:cxn>
                <a:cxn ang="0">
                  <a:pos x="1268" y="698"/>
                </a:cxn>
                <a:cxn ang="0">
                  <a:pos x="1306" y="670"/>
                </a:cxn>
                <a:cxn ang="0">
                  <a:pos x="1355" y="674"/>
                </a:cxn>
                <a:cxn ang="0">
                  <a:pos x="1390" y="654"/>
                </a:cxn>
                <a:cxn ang="0">
                  <a:pos x="1411" y="600"/>
                </a:cxn>
                <a:cxn ang="0">
                  <a:pos x="1411" y="560"/>
                </a:cxn>
                <a:cxn ang="0">
                  <a:pos x="1461" y="508"/>
                </a:cxn>
                <a:cxn ang="0">
                  <a:pos x="1468" y="474"/>
                </a:cxn>
                <a:cxn ang="0">
                  <a:pos x="1426" y="438"/>
                </a:cxn>
                <a:cxn ang="0">
                  <a:pos x="1416" y="399"/>
                </a:cxn>
                <a:cxn ang="0">
                  <a:pos x="1431" y="363"/>
                </a:cxn>
                <a:cxn ang="0">
                  <a:pos x="1429" y="288"/>
                </a:cxn>
                <a:cxn ang="0">
                  <a:pos x="1284" y="184"/>
                </a:cxn>
                <a:cxn ang="0">
                  <a:pos x="1218" y="119"/>
                </a:cxn>
                <a:cxn ang="0">
                  <a:pos x="1117" y="83"/>
                </a:cxn>
                <a:cxn ang="0">
                  <a:pos x="1044" y="51"/>
                </a:cxn>
                <a:cxn ang="0">
                  <a:pos x="965" y="2"/>
                </a:cxn>
                <a:cxn ang="0">
                  <a:pos x="869" y="31"/>
                </a:cxn>
                <a:cxn ang="0">
                  <a:pos x="791" y="24"/>
                </a:cxn>
                <a:cxn ang="0">
                  <a:pos x="760" y="31"/>
                </a:cxn>
                <a:cxn ang="0">
                  <a:pos x="716" y="40"/>
                </a:cxn>
                <a:cxn ang="0">
                  <a:pos x="618" y="47"/>
                </a:cxn>
                <a:cxn ang="0">
                  <a:pos x="373" y="35"/>
                </a:cxn>
                <a:cxn ang="0">
                  <a:pos x="227" y="44"/>
                </a:cxn>
                <a:cxn ang="0">
                  <a:pos x="176" y="70"/>
                </a:cxn>
                <a:cxn ang="0">
                  <a:pos x="85" y="175"/>
                </a:cxn>
                <a:cxn ang="0">
                  <a:pos x="28" y="276"/>
                </a:cxn>
                <a:cxn ang="0">
                  <a:pos x="56" y="399"/>
                </a:cxn>
                <a:cxn ang="0">
                  <a:pos x="62" y="495"/>
                </a:cxn>
                <a:cxn ang="0">
                  <a:pos x="81" y="557"/>
                </a:cxn>
              </a:cxnLst>
              <a:rect l="0" t="0" r="r" b="b"/>
              <a:pathLst>
                <a:path w="1472" h="1153">
                  <a:moveTo>
                    <a:pt x="81" y="560"/>
                  </a:moveTo>
                  <a:lnTo>
                    <a:pt x="120" y="600"/>
                  </a:lnTo>
                  <a:lnTo>
                    <a:pt x="132" y="612"/>
                  </a:lnTo>
                  <a:lnTo>
                    <a:pt x="144" y="623"/>
                  </a:lnTo>
                  <a:lnTo>
                    <a:pt x="149" y="630"/>
                  </a:lnTo>
                  <a:lnTo>
                    <a:pt x="155" y="635"/>
                  </a:lnTo>
                  <a:lnTo>
                    <a:pt x="163" y="639"/>
                  </a:lnTo>
                  <a:lnTo>
                    <a:pt x="171" y="643"/>
                  </a:lnTo>
                  <a:lnTo>
                    <a:pt x="185" y="648"/>
                  </a:lnTo>
                  <a:lnTo>
                    <a:pt x="201" y="649"/>
                  </a:lnTo>
                  <a:lnTo>
                    <a:pt x="216" y="652"/>
                  </a:lnTo>
                  <a:lnTo>
                    <a:pt x="232" y="657"/>
                  </a:lnTo>
                  <a:lnTo>
                    <a:pt x="249" y="666"/>
                  </a:lnTo>
                  <a:lnTo>
                    <a:pt x="263" y="673"/>
                  </a:lnTo>
                  <a:lnTo>
                    <a:pt x="277" y="676"/>
                  </a:lnTo>
                  <a:lnTo>
                    <a:pt x="290" y="680"/>
                  </a:lnTo>
                  <a:lnTo>
                    <a:pt x="304" y="682"/>
                  </a:lnTo>
                  <a:lnTo>
                    <a:pt x="319" y="682"/>
                  </a:lnTo>
                  <a:lnTo>
                    <a:pt x="335" y="680"/>
                  </a:lnTo>
                  <a:lnTo>
                    <a:pt x="355" y="678"/>
                  </a:lnTo>
                  <a:lnTo>
                    <a:pt x="378" y="675"/>
                  </a:lnTo>
                  <a:lnTo>
                    <a:pt x="400" y="674"/>
                  </a:lnTo>
                  <a:lnTo>
                    <a:pt x="412" y="675"/>
                  </a:lnTo>
                  <a:lnTo>
                    <a:pt x="422" y="675"/>
                  </a:lnTo>
                  <a:lnTo>
                    <a:pt x="431" y="678"/>
                  </a:lnTo>
                  <a:lnTo>
                    <a:pt x="440" y="680"/>
                  </a:lnTo>
                  <a:lnTo>
                    <a:pt x="449" y="684"/>
                  </a:lnTo>
                  <a:lnTo>
                    <a:pt x="457" y="689"/>
                  </a:lnTo>
                  <a:lnTo>
                    <a:pt x="465" y="696"/>
                  </a:lnTo>
                  <a:lnTo>
                    <a:pt x="471" y="702"/>
                  </a:lnTo>
                  <a:lnTo>
                    <a:pt x="477" y="711"/>
                  </a:lnTo>
                  <a:lnTo>
                    <a:pt x="482" y="722"/>
                  </a:lnTo>
                  <a:lnTo>
                    <a:pt x="486" y="733"/>
                  </a:lnTo>
                  <a:lnTo>
                    <a:pt x="488" y="748"/>
                  </a:lnTo>
                  <a:lnTo>
                    <a:pt x="490" y="759"/>
                  </a:lnTo>
                  <a:lnTo>
                    <a:pt x="491" y="771"/>
                  </a:lnTo>
                  <a:lnTo>
                    <a:pt x="491" y="781"/>
                  </a:lnTo>
                  <a:lnTo>
                    <a:pt x="490" y="793"/>
                  </a:lnTo>
                  <a:lnTo>
                    <a:pt x="486" y="816"/>
                  </a:lnTo>
                  <a:lnTo>
                    <a:pt x="479" y="838"/>
                  </a:lnTo>
                  <a:lnTo>
                    <a:pt x="465" y="884"/>
                  </a:lnTo>
                  <a:lnTo>
                    <a:pt x="451" y="928"/>
                  </a:lnTo>
                  <a:lnTo>
                    <a:pt x="456" y="1000"/>
                  </a:lnTo>
                  <a:lnTo>
                    <a:pt x="508" y="999"/>
                  </a:lnTo>
                  <a:lnTo>
                    <a:pt x="554" y="1000"/>
                  </a:lnTo>
                  <a:lnTo>
                    <a:pt x="578" y="1003"/>
                  </a:lnTo>
                  <a:lnTo>
                    <a:pt x="601" y="1008"/>
                  </a:lnTo>
                  <a:lnTo>
                    <a:pt x="613" y="1012"/>
                  </a:lnTo>
                  <a:lnTo>
                    <a:pt x="624" y="1016"/>
                  </a:lnTo>
                  <a:lnTo>
                    <a:pt x="637" y="1021"/>
                  </a:lnTo>
                  <a:lnTo>
                    <a:pt x="650" y="1028"/>
                  </a:lnTo>
                  <a:lnTo>
                    <a:pt x="661" y="1034"/>
                  </a:lnTo>
                  <a:lnTo>
                    <a:pt x="668" y="1039"/>
                  </a:lnTo>
                  <a:lnTo>
                    <a:pt x="676" y="1044"/>
                  </a:lnTo>
                  <a:lnTo>
                    <a:pt x="681" y="1051"/>
                  </a:lnTo>
                  <a:lnTo>
                    <a:pt x="692" y="1065"/>
                  </a:lnTo>
                  <a:lnTo>
                    <a:pt x="702" y="1083"/>
                  </a:lnTo>
                  <a:lnTo>
                    <a:pt x="708" y="1099"/>
                  </a:lnTo>
                  <a:lnTo>
                    <a:pt x="715" y="1117"/>
                  </a:lnTo>
                  <a:lnTo>
                    <a:pt x="719" y="1138"/>
                  </a:lnTo>
                  <a:lnTo>
                    <a:pt x="720" y="1153"/>
                  </a:lnTo>
                  <a:lnTo>
                    <a:pt x="737" y="1149"/>
                  </a:lnTo>
                  <a:lnTo>
                    <a:pt x="750" y="1145"/>
                  </a:lnTo>
                  <a:lnTo>
                    <a:pt x="762" y="1142"/>
                  </a:lnTo>
                  <a:lnTo>
                    <a:pt x="772" y="1136"/>
                  </a:lnTo>
                  <a:lnTo>
                    <a:pt x="782" y="1134"/>
                  </a:lnTo>
                  <a:lnTo>
                    <a:pt x="795" y="1132"/>
                  </a:lnTo>
                  <a:lnTo>
                    <a:pt x="811" y="1132"/>
                  </a:lnTo>
                  <a:lnTo>
                    <a:pt x="830" y="1135"/>
                  </a:lnTo>
                  <a:lnTo>
                    <a:pt x="852" y="1139"/>
                  </a:lnTo>
                  <a:lnTo>
                    <a:pt x="872" y="1140"/>
                  </a:lnTo>
                  <a:lnTo>
                    <a:pt x="881" y="1140"/>
                  </a:lnTo>
                  <a:lnTo>
                    <a:pt x="889" y="1139"/>
                  </a:lnTo>
                  <a:lnTo>
                    <a:pt x="895" y="1138"/>
                  </a:lnTo>
                  <a:lnTo>
                    <a:pt x="903" y="1135"/>
                  </a:lnTo>
                  <a:lnTo>
                    <a:pt x="916" y="1130"/>
                  </a:lnTo>
                  <a:lnTo>
                    <a:pt x="930" y="1121"/>
                  </a:lnTo>
                  <a:lnTo>
                    <a:pt x="946" y="1110"/>
                  </a:lnTo>
                  <a:lnTo>
                    <a:pt x="962" y="1099"/>
                  </a:lnTo>
                  <a:lnTo>
                    <a:pt x="966" y="1095"/>
                  </a:lnTo>
                  <a:lnTo>
                    <a:pt x="973" y="1094"/>
                  </a:lnTo>
                  <a:lnTo>
                    <a:pt x="978" y="1092"/>
                  </a:lnTo>
                  <a:lnTo>
                    <a:pt x="984" y="1091"/>
                  </a:lnTo>
                  <a:lnTo>
                    <a:pt x="999" y="1092"/>
                  </a:lnTo>
                  <a:lnTo>
                    <a:pt x="1013" y="1092"/>
                  </a:lnTo>
                  <a:lnTo>
                    <a:pt x="1026" y="1094"/>
                  </a:lnTo>
                  <a:lnTo>
                    <a:pt x="1038" y="1092"/>
                  </a:lnTo>
                  <a:lnTo>
                    <a:pt x="1043" y="1092"/>
                  </a:lnTo>
                  <a:lnTo>
                    <a:pt x="1047" y="1090"/>
                  </a:lnTo>
                  <a:lnTo>
                    <a:pt x="1049" y="1087"/>
                  </a:lnTo>
                  <a:lnTo>
                    <a:pt x="1052" y="1085"/>
                  </a:lnTo>
                  <a:lnTo>
                    <a:pt x="1052" y="1081"/>
                  </a:lnTo>
                  <a:lnTo>
                    <a:pt x="1050" y="1078"/>
                  </a:lnTo>
                  <a:lnTo>
                    <a:pt x="1049" y="1074"/>
                  </a:lnTo>
                  <a:lnTo>
                    <a:pt x="1045" y="1070"/>
                  </a:lnTo>
                  <a:lnTo>
                    <a:pt x="1039" y="1064"/>
                  </a:lnTo>
                  <a:lnTo>
                    <a:pt x="1031" y="1056"/>
                  </a:lnTo>
                  <a:lnTo>
                    <a:pt x="1028" y="1052"/>
                  </a:lnTo>
                  <a:lnTo>
                    <a:pt x="1026" y="1048"/>
                  </a:lnTo>
                  <a:lnTo>
                    <a:pt x="1025" y="1046"/>
                  </a:lnTo>
                  <a:lnTo>
                    <a:pt x="1023" y="1042"/>
                  </a:lnTo>
                  <a:lnTo>
                    <a:pt x="1025" y="1038"/>
                  </a:lnTo>
                  <a:lnTo>
                    <a:pt x="1026" y="1034"/>
                  </a:lnTo>
                  <a:lnTo>
                    <a:pt x="1030" y="1029"/>
                  </a:lnTo>
                  <a:lnTo>
                    <a:pt x="1036" y="1025"/>
                  </a:lnTo>
                  <a:lnTo>
                    <a:pt x="1052" y="1025"/>
                  </a:lnTo>
                  <a:lnTo>
                    <a:pt x="1065" y="1026"/>
                  </a:lnTo>
                  <a:lnTo>
                    <a:pt x="1100" y="1009"/>
                  </a:lnTo>
                  <a:lnTo>
                    <a:pt x="1127" y="995"/>
                  </a:lnTo>
                  <a:lnTo>
                    <a:pt x="1135" y="991"/>
                  </a:lnTo>
                  <a:lnTo>
                    <a:pt x="1141" y="990"/>
                  </a:lnTo>
                  <a:lnTo>
                    <a:pt x="1149" y="989"/>
                  </a:lnTo>
                  <a:lnTo>
                    <a:pt x="1158" y="987"/>
                  </a:lnTo>
                  <a:lnTo>
                    <a:pt x="1167" y="989"/>
                  </a:lnTo>
                  <a:lnTo>
                    <a:pt x="1176" y="990"/>
                  </a:lnTo>
                  <a:lnTo>
                    <a:pt x="1188" y="993"/>
                  </a:lnTo>
                  <a:lnTo>
                    <a:pt x="1199" y="996"/>
                  </a:lnTo>
                  <a:lnTo>
                    <a:pt x="1221" y="1007"/>
                  </a:lnTo>
                  <a:lnTo>
                    <a:pt x="1249" y="1018"/>
                  </a:lnTo>
                  <a:lnTo>
                    <a:pt x="1256" y="1021"/>
                  </a:lnTo>
                  <a:lnTo>
                    <a:pt x="1263" y="1021"/>
                  </a:lnTo>
                  <a:lnTo>
                    <a:pt x="1269" y="1021"/>
                  </a:lnTo>
                  <a:lnTo>
                    <a:pt x="1275" y="1020"/>
                  </a:lnTo>
                  <a:lnTo>
                    <a:pt x="1280" y="1017"/>
                  </a:lnTo>
                  <a:lnTo>
                    <a:pt x="1285" y="1012"/>
                  </a:lnTo>
                  <a:lnTo>
                    <a:pt x="1288" y="1006"/>
                  </a:lnTo>
                  <a:lnTo>
                    <a:pt x="1290" y="998"/>
                  </a:lnTo>
                  <a:lnTo>
                    <a:pt x="1290" y="994"/>
                  </a:lnTo>
                  <a:lnTo>
                    <a:pt x="1290" y="991"/>
                  </a:lnTo>
                  <a:lnTo>
                    <a:pt x="1289" y="989"/>
                  </a:lnTo>
                  <a:lnTo>
                    <a:pt x="1286" y="986"/>
                  </a:lnTo>
                  <a:lnTo>
                    <a:pt x="1281" y="981"/>
                  </a:lnTo>
                  <a:lnTo>
                    <a:pt x="1275" y="976"/>
                  </a:lnTo>
                  <a:lnTo>
                    <a:pt x="1268" y="969"/>
                  </a:lnTo>
                  <a:lnTo>
                    <a:pt x="1263" y="964"/>
                  </a:lnTo>
                  <a:lnTo>
                    <a:pt x="1260" y="960"/>
                  </a:lnTo>
                  <a:lnTo>
                    <a:pt x="1259" y="956"/>
                  </a:lnTo>
                  <a:lnTo>
                    <a:pt x="1258" y="952"/>
                  </a:lnTo>
                  <a:lnTo>
                    <a:pt x="1256" y="949"/>
                  </a:lnTo>
                  <a:lnTo>
                    <a:pt x="1256" y="933"/>
                  </a:lnTo>
                  <a:lnTo>
                    <a:pt x="1258" y="919"/>
                  </a:lnTo>
                  <a:lnTo>
                    <a:pt x="1260" y="904"/>
                  </a:lnTo>
                  <a:lnTo>
                    <a:pt x="1264" y="892"/>
                  </a:lnTo>
                  <a:lnTo>
                    <a:pt x="1272" y="866"/>
                  </a:lnTo>
                  <a:lnTo>
                    <a:pt x="1277" y="838"/>
                  </a:lnTo>
                  <a:lnTo>
                    <a:pt x="1278" y="820"/>
                  </a:lnTo>
                  <a:lnTo>
                    <a:pt x="1277" y="803"/>
                  </a:lnTo>
                  <a:lnTo>
                    <a:pt x="1275" y="785"/>
                  </a:lnTo>
                  <a:lnTo>
                    <a:pt x="1271" y="767"/>
                  </a:lnTo>
                  <a:lnTo>
                    <a:pt x="1268" y="750"/>
                  </a:lnTo>
                  <a:lnTo>
                    <a:pt x="1266" y="733"/>
                  </a:lnTo>
                  <a:lnTo>
                    <a:pt x="1266" y="724"/>
                  </a:lnTo>
                  <a:lnTo>
                    <a:pt x="1266" y="715"/>
                  </a:lnTo>
                  <a:lnTo>
                    <a:pt x="1267" y="708"/>
                  </a:lnTo>
                  <a:lnTo>
                    <a:pt x="1268" y="698"/>
                  </a:lnTo>
                  <a:lnTo>
                    <a:pt x="1276" y="688"/>
                  </a:lnTo>
                  <a:lnTo>
                    <a:pt x="1284" y="680"/>
                  </a:lnTo>
                  <a:lnTo>
                    <a:pt x="1291" y="675"/>
                  </a:lnTo>
                  <a:lnTo>
                    <a:pt x="1298" y="671"/>
                  </a:lnTo>
                  <a:lnTo>
                    <a:pt x="1306" y="670"/>
                  </a:lnTo>
                  <a:lnTo>
                    <a:pt x="1313" y="669"/>
                  </a:lnTo>
                  <a:lnTo>
                    <a:pt x="1320" y="670"/>
                  </a:lnTo>
                  <a:lnTo>
                    <a:pt x="1328" y="670"/>
                  </a:lnTo>
                  <a:lnTo>
                    <a:pt x="1341" y="673"/>
                  </a:lnTo>
                  <a:lnTo>
                    <a:pt x="1355" y="674"/>
                  </a:lnTo>
                  <a:lnTo>
                    <a:pt x="1361" y="674"/>
                  </a:lnTo>
                  <a:lnTo>
                    <a:pt x="1369" y="671"/>
                  </a:lnTo>
                  <a:lnTo>
                    <a:pt x="1376" y="667"/>
                  </a:lnTo>
                  <a:lnTo>
                    <a:pt x="1382" y="662"/>
                  </a:lnTo>
                  <a:lnTo>
                    <a:pt x="1390" y="654"/>
                  </a:lnTo>
                  <a:lnTo>
                    <a:pt x="1396" y="644"/>
                  </a:lnTo>
                  <a:lnTo>
                    <a:pt x="1402" y="634"/>
                  </a:lnTo>
                  <a:lnTo>
                    <a:pt x="1405" y="623"/>
                  </a:lnTo>
                  <a:lnTo>
                    <a:pt x="1409" y="612"/>
                  </a:lnTo>
                  <a:lnTo>
                    <a:pt x="1411" y="600"/>
                  </a:lnTo>
                  <a:lnTo>
                    <a:pt x="1412" y="588"/>
                  </a:lnTo>
                  <a:lnTo>
                    <a:pt x="1411" y="578"/>
                  </a:lnTo>
                  <a:lnTo>
                    <a:pt x="1409" y="572"/>
                  </a:lnTo>
                  <a:lnTo>
                    <a:pt x="1409" y="565"/>
                  </a:lnTo>
                  <a:lnTo>
                    <a:pt x="1411" y="560"/>
                  </a:lnTo>
                  <a:lnTo>
                    <a:pt x="1413" y="555"/>
                  </a:lnTo>
                  <a:lnTo>
                    <a:pt x="1418" y="547"/>
                  </a:lnTo>
                  <a:lnTo>
                    <a:pt x="1425" y="539"/>
                  </a:lnTo>
                  <a:lnTo>
                    <a:pt x="1443" y="525"/>
                  </a:lnTo>
                  <a:lnTo>
                    <a:pt x="1461" y="508"/>
                  </a:lnTo>
                  <a:lnTo>
                    <a:pt x="1468" y="499"/>
                  </a:lnTo>
                  <a:lnTo>
                    <a:pt x="1472" y="493"/>
                  </a:lnTo>
                  <a:lnTo>
                    <a:pt x="1472" y="485"/>
                  </a:lnTo>
                  <a:lnTo>
                    <a:pt x="1472" y="480"/>
                  </a:lnTo>
                  <a:lnTo>
                    <a:pt x="1468" y="474"/>
                  </a:lnTo>
                  <a:lnTo>
                    <a:pt x="1464" y="469"/>
                  </a:lnTo>
                  <a:lnTo>
                    <a:pt x="1459" y="464"/>
                  </a:lnTo>
                  <a:lnTo>
                    <a:pt x="1452" y="459"/>
                  </a:lnTo>
                  <a:lnTo>
                    <a:pt x="1439" y="450"/>
                  </a:lnTo>
                  <a:lnTo>
                    <a:pt x="1426" y="438"/>
                  </a:lnTo>
                  <a:lnTo>
                    <a:pt x="1422" y="432"/>
                  </a:lnTo>
                  <a:lnTo>
                    <a:pt x="1418" y="425"/>
                  </a:lnTo>
                  <a:lnTo>
                    <a:pt x="1416" y="416"/>
                  </a:lnTo>
                  <a:lnTo>
                    <a:pt x="1415" y="407"/>
                  </a:lnTo>
                  <a:lnTo>
                    <a:pt x="1416" y="399"/>
                  </a:lnTo>
                  <a:lnTo>
                    <a:pt x="1418" y="393"/>
                  </a:lnTo>
                  <a:lnTo>
                    <a:pt x="1421" y="385"/>
                  </a:lnTo>
                  <a:lnTo>
                    <a:pt x="1425" y="379"/>
                  </a:lnTo>
                  <a:lnTo>
                    <a:pt x="1427" y="371"/>
                  </a:lnTo>
                  <a:lnTo>
                    <a:pt x="1431" y="363"/>
                  </a:lnTo>
                  <a:lnTo>
                    <a:pt x="1434" y="355"/>
                  </a:lnTo>
                  <a:lnTo>
                    <a:pt x="1434" y="346"/>
                  </a:lnTo>
                  <a:lnTo>
                    <a:pt x="1434" y="328"/>
                  </a:lnTo>
                  <a:lnTo>
                    <a:pt x="1431" y="309"/>
                  </a:lnTo>
                  <a:lnTo>
                    <a:pt x="1429" y="288"/>
                  </a:lnTo>
                  <a:lnTo>
                    <a:pt x="1427" y="268"/>
                  </a:lnTo>
                  <a:lnTo>
                    <a:pt x="1370" y="249"/>
                  </a:lnTo>
                  <a:lnTo>
                    <a:pt x="1334" y="223"/>
                  </a:lnTo>
                  <a:lnTo>
                    <a:pt x="1301" y="197"/>
                  </a:lnTo>
                  <a:lnTo>
                    <a:pt x="1284" y="184"/>
                  </a:lnTo>
                  <a:lnTo>
                    <a:pt x="1268" y="170"/>
                  </a:lnTo>
                  <a:lnTo>
                    <a:pt x="1253" y="154"/>
                  </a:lnTo>
                  <a:lnTo>
                    <a:pt x="1237" y="136"/>
                  </a:lnTo>
                  <a:lnTo>
                    <a:pt x="1228" y="127"/>
                  </a:lnTo>
                  <a:lnTo>
                    <a:pt x="1218" y="119"/>
                  </a:lnTo>
                  <a:lnTo>
                    <a:pt x="1206" y="112"/>
                  </a:lnTo>
                  <a:lnTo>
                    <a:pt x="1194" y="106"/>
                  </a:lnTo>
                  <a:lnTo>
                    <a:pt x="1170" y="97"/>
                  </a:lnTo>
                  <a:lnTo>
                    <a:pt x="1142" y="90"/>
                  </a:lnTo>
                  <a:lnTo>
                    <a:pt x="1117" y="83"/>
                  </a:lnTo>
                  <a:lnTo>
                    <a:pt x="1089" y="75"/>
                  </a:lnTo>
                  <a:lnTo>
                    <a:pt x="1078" y="72"/>
                  </a:lnTo>
                  <a:lnTo>
                    <a:pt x="1066" y="65"/>
                  </a:lnTo>
                  <a:lnTo>
                    <a:pt x="1054" y="59"/>
                  </a:lnTo>
                  <a:lnTo>
                    <a:pt x="1044" y="51"/>
                  </a:lnTo>
                  <a:lnTo>
                    <a:pt x="1018" y="27"/>
                  </a:lnTo>
                  <a:lnTo>
                    <a:pt x="1000" y="13"/>
                  </a:lnTo>
                  <a:lnTo>
                    <a:pt x="991" y="8"/>
                  </a:lnTo>
                  <a:lnTo>
                    <a:pt x="979" y="4"/>
                  </a:lnTo>
                  <a:lnTo>
                    <a:pt x="965" y="2"/>
                  </a:lnTo>
                  <a:lnTo>
                    <a:pt x="946" y="0"/>
                  </a:lnTo>
                  <a:lnTo>
                    <a:pt x="924" y="12"/>
                  </a:lnTo>
                  <a:lnTo>
                    <a:pt x="896" y="22"/>
                  </a:lnTo>
                  <a:lnTo>
                    <a:pt x="882" y="27"/>
                  </a:lnTo>
                  <a:lnTo>
                    <a:pt x="869" y="31"/>
                  </a:lnTo>
                  <a:lnTo>
                    <a:pt x="856" y="34"/>
                  </a:lnTo>
                  <a:lnTo>
                    <a:pt x="843" y="35"/>
                  </a:lnTo>
                  <a:lnTo>
                    <a:pt x="822" y="31"/>
                  </a:lnTo>
                  <a:lnTo>
                    <a:pt x="802" y="25"/>
                  </a:lnTo>
                  <a:lnTo>
                    <a:pt x="791" y="24"/>
                  </a:lnTo>
                  <a:lnTo>
                    <a:pt x="781" y="24"/>
                  </a:lnTo>
                  <a:lnTo>
                    <a:pt x="776" y="24"/>
                  </a:lnTo>
                  <a:lnTo>
                    <a:pt x="771" y="26"/>
                  </a:lnTo>
                  <a:lnTo>
                    <a:pt x="765" y="29"/>
                  </a:lnTo>
                  <a:lnTo>
                    <a:pt x="760" y="31"/>
                  </a:lnTo>
                  <a:lnTo>
                    <a:pt x="753" y="38"/>
                  </a:lnTo>
                  <a:lnTo>
                    <a:pt x="745" y="40"/>
                  </a:lnTo>
                  <a:lnTo>
                    <a:pt x="737" y="42"/>
                  </a:lnTo>
                  <a:lnTo>
                    <a:pt x="730" y="43"/>
                  </a:lnTo>
                  <a:lnTo>
                    <a:pt x="716" y="40"/>
                  </a:lnTo>
                  <a:lnTo>
                    <a:pt x="698" y="39"/>
                  </a:lnTo>
                  <a:lnTo>
                    <a:pt x="677" y="40"/>
                  </a:lnTo>
                  <a:lnTo>
                    <a:pt x="658" y="43"/>
                  </a:lnTo>
                  <a:lnTo>
                    <a:pt x="639" y="46"/>
                  </a:lnTo>
                  <a:lnTo>
                    <a:pt x="618" y="47"/>
                  </a:lnTo>
                  <a:lnTo>
                    <a:pt x="570" y="46"/>
                  </a:lnTo>
                  <a:lnTo>
                    <a:pt x="521" y="43"/>
                  </a:lnTo>
                  <a:lnTo>
                    <a:pt x="471" y="40"/>
                  </a:lnTo>
                  <a:lnTo>
                    <a:pt x="422" y="37"/>
                  </a:lnTo>
                  <a:lnTo>
                    <a:pt x="373" y="35"/>
                  </a:lnTo>
                  <a:lnTo>
                    <a:pt x="324" y="35"/>
                  </a:lnTo>
                  <a:lnTo>
                    <a:pt x="299" y="37"/>
                  </a:lnTo>
                  <a:lnTo>
                    <a:pt x="274" y="38"/>
                  </a:lnTo>
                  <a:lnTo>
                    <a:pt x="251" y="40"/>
                  </a:lnTo>
                  <a:lnTo>
                    <a:pt x="227" y="44"/>
                  </a:lnTo>
                  <a:lnTo>
                    <a:pt x="216" y="47"/>
                  </a:lnTo>
                  <a:lnTo>
                    <a:pt x="206" y="51"/>
                  </a:lnTo>
                  <a:lnTo>
                    <a:pt x="195" y="56"/>
                  </a:lnTo>
                  <a:lnTo>
                    <a:pt x="186" y="62"/>
                  </a:lnTo>
                  <a:lnTo>
                    <a:pt x="176" y="70"/>
                  </a:lnTo>
                  <a:lnTo>
                    <a:pt x="167" y="78"/>
                  </a:lnTo>
                  <a:lnTo>
                    <a:pt x="158" y="87"/>
                  </a:lnTo>
                  <a:lnTo>
                    <a:pt x="149" y="97"/>
                  </a:lnTo>
                  <a:lnTo>
                    <a:pt x="115" y="138"/>
                  </a:lnTo>
                  <a:lnTo>
                    <a:pt x="85" y="175"/>
                  </a:lnTo>
                  <a:lnTo>
                    <a:pt x="0" y="178"/>
                  </a:lnTo>
                  <a:lnTo>
                    <a:pt x="5" y="202"/>
                  </a:lnTo>
                  <a:lnTo>
                    <a:pt x="13" y="227"/>
                  </a:lnTo>
                  <a:lnTo>
                    <a:pt x="21" y="252"/>
                  </a:lnTo>
                  <a:lnTo>
                    <a:pt x="28" y="276"/>
                  </a:lnTo>
                  <a:lnTo>
                    <a:pt x="36" y="301"/>
                  </a:lnTo>
                  <a:lnTo>
                    <a:pt x="44" y="324"/>
                  </a:lnTo>
                  <a:lnTo>
                    <a:pt x="49" y="349"/>
                  </a:lnTo>
                  <a:lnTo>
                    <a:pt x="53" y="373"/>
                  </a:lnTo>
                  <a:lnTo>
                    <a:pt x="56" y="399"/>
                  </a:lnTo>
                  <a:lnTo>
                    <a:pt x="56" y="424"/>
                  </a:lnTo>
                  <a:lnTo>
                    <a:pt x="56" y="450"/>
                  </a:lnTo>
                  <a:lnTo>
                    <a:pt x="57" y="474"/>
                  </a:lnTo>
                  <a:lnTo>
                    <a:pt x="59" y="485"/>
                  </a:lnTo>
                  <a:lnTo>
                    <a:pt x="62" y="495"/>
                  </a:lnTo>
                  <a:lnTo>
                    <a:pt x="65" y="505"/>
                  </a:lnTo>
                  <a:lnTo>
                    <a:pt x="68" y="516"/>
                  </a:lnTo>
                  <a:lnTo>
                    <a:pt x="76" y="534"/>
                  </a:lnTo>
                  <a:lnTo>
                    <a:pt x="80" y="553"/>
                  </a:lnTo>
                  <a:lnTo>
                    <a:pt x="81" y="557"/>
                  </a:lnTo>
                  <a:lnTo>
                    <a:pt x="81" y="56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62" name="Freeform 68">
              <a:extLst>
                <a:ext uri="{FF2B5EF4-FFF2-40B4-BE49-F238E27FC236}">
                  <a16:creationId xmlns:a16="http://schemas.microsoft.com/office/drawing/2014/main" id="{5EA01B94-456A-D4C1-5767-604399483284}"/>
                </a:ext>
              </a:extLst>
            </p:cNvPr>
            <p:cNvSpPr>
              <a:spLocks noEditPoints="1"/>
            </p:cNvSpPr>
            <p:nvPr/>
          </p:nvSpPr>
          <p:spPr bwMode="auto">
            <a:xfrm>
              <a:off x="6453716" y="3686095"/>
              <a:ext cx="866653" cy="869377"/>
            </a:xfrm>
            <a:custGeom>
              <a:avLst/>
              <a:gdLst/>
              <a:ahLst/>
              <a:cxnLst>
                <a:cxn ang="0">
                  <a:pos x="87" y="398"/>
                </a:cxn>
                <a:cxn ang="0">
                  <a:pos x="98" y="477"/>
                </a:cxn>
                <a:cxn ang="0">
                  <a:pos x="162" y="616"/>
                </a:cxn>
                <a:cxn ang="0">
                  <a:pos x="155" y="524"/>
                </a:cxn>
                <a:cxn ang="0">
                  <a:pos x="208" y="380"/>
                </a:cxn>
                <a:cxn ang="0">
                  <a:pos x="107" y="390"/>
                </a:cxn>
                <a:cxn ang="0">
                  <a:pos x="254" y="300"/>
                </a:cxn>
                <a:cxn ang="0">
                  <a:pos x="546" y="256"/>
                </a:cxn>
                <a:cxn ang="0">
                  <a:pos x="761" y="100"/>
                </a:cxn>
                <a:cxn ang="0">
                  <a:pos x="881" y="34"/>
                </a:cxn>
                <a:cxn ang="0">
                  <a:pos x="1155" y="0"/>
                </a:cxn>
                <a:cxn ang="0">
                  <a:pos x="1279" y="76"/>
                </a:cxn>
                <a:cxn ang="0">
                  <a:pos x="1178" y="16"/>
                </a:cxn>
                <a:cxn ang="0">
                  <a:pos x="1222" y="100"/>
                </a:cxn>
                <a:cxn ang="0">
                  <a:pos x="1377" y="230"/>
                </a:cxn>
                <a:cxn ang="0">
                  <a:pos x="1515" y="164"/>
                </a:cxn>
                <a:cxn ang="0">
                  <a:pos x="2047" y="214"/>
                </a:cxn>
                <a:cxn ang="0">
                  <a:pos x="2387" y="209"/>
                </a:cxn>
                <a:cxn ang="0">
                  <a:pos x="2571" y="275"/>
                </a:cxn>
                <a:cxn ang="0">
                  <a:pos x="2602" y="467"/>
                </a:cxn>
                <a:cxn ang="0">
                  <a:pos x="2718" y="713"/>
                </a:cxn>
                <a:cxn ang="0">
                  <a:pos x="2711" y="951"/>
                </a:cxn>
                <a:cxn ang="0">
                  <a:pos x="2568" y="1160"/>
                </a:cxn>
                <a:cxn ang="0">
                  <a:pos x="2655" y="1238"/>
                </a:cxn>
                <a:cxn ang="0">
                  <a:pos x="2687" y="1429"/>
                </a:cxn>
                <a:cxn ang="0">
                  <a:pos x="2730" y="1561"/>
                </a:cxn>
                <a:cxn ang="0">
                  <a:pos x="2742" y="1670"/>
                </a:cxn>
                <a:cxn ang="0">
                  <a:pos x="2814" y="1784"/>
                </a:cxn>
                <a:cxn ang="0">
                  <a:pos x="2808" y="1861"/>
                </a:cxn>
                <a:cxn ang="0">
                  <a:pos x="2837" y="1976"/>
                </a:cxn>
                <a:cxn ang="0">
                  <a:pos x="2559" y="2283"/>
                </a:cxn>
                <a:cxn ang="0">
                  <a:pos x="2479" y="2477"/>
                </a:cxn>
                <a:cxn ang="0">
                  <a:pos x="2305" y="2621"/>
                </a:cxn>
                <a:cxn ang="0">
                  <a:pos x="2153" y="2517"/>
                </a:cxn>
                <a:cxn ang="0">
                  <a:pos x="1920" y="2547"/>
                </a:cxn>
                <a:cxn ang="0">
                  <a:pos x="1804" y="2506"/>
                </a:cxn>
                <a:cxn ang="0">
                  <a:pos x="1631" y="2569"/>
                </a:cxn>
                <a:cxn ang="0">
                  <a:pos x="1538" y="2470"/>
                </a:cxn>
                <a:cxn ang="0">
                  <a:pos x="1410" y="2433"/>
                </a:cxn>
                <a:cxn ang="0">
                  <a:pos x="1318" y="2457"/>
                </a:cxn>
                <a:cxn ang="0">
                  <a:pos x="1216" y="2262"/>
                </a:cxn>
                <a:cxn ang="0">
                  <a:pos x="1103" y="2232"/>
                </a:cxn>
                <a:cxn ang="0">
                  <a:pos x="1025" y="2205"/>
                </a:cxn>
                <a:cxn ang="0">
                  <a:pos x="967" y="2113"/>
                </a:cxn>
                <a:cxn ang="0">
                  <a:pos x="896" y="2077"/>
                </a:cxn>
                <a:cxn ang="0">
                  <a:pos x="723" y="2039"/>
                </a:cxn>
                <a:cxn ang="0">
                  <a:pos x="696" y="2129"/>
                </a:cxn>
                <a:cxn ang="0">
                  <a:pos x="652" y="2168"/>
                </a:cxn>
                <a:cxn ang="0">
                  <a:pos x="548" y="2007"/>
                </a:cxn>
                <a:cxn ang="0">
                  <a:pos x="478" y="1907"/>
                </a:cxn>
                <a:cxn ang="0">
                  <a:pos x="283" y="1775"/>
                </a:cxn>
                <a:cxn ang="0">
                  <a:pos x="196" y="1766"/>
                </a:cxn>
                <a:cxn ang="0">
                  <a:pos x="98" y="1731"/>
                </a:cxn>
                <a:cxn ang="0">
                  <a:pos x="202" y="1561"/>
                </a:cxn>
                <a:cxn ang="0">
                  <a:pos x="139" y="1350"/>
                </a:cxn>
                <a:cxn ang="0">
                  <a:pos x="127" y="1156"/>
                </a:cxn>
                <a:cxn ang="0">
                  <a:pos x="114" y="1043"/>
                </a:cxn>
                <a:cxn ang="0">
                  <a:pos x="38" y="881"/>
                </a:cxn>
                <a:cxn ang="0">
                  <a:pos x="82" y="726"/>
                </a:cxn>
              </a:cxnLst>
              <a:rect l="0" t="0" r="r" b="b"/>
              <a:pathLst>
                <a:path w="2848" h="2668">
                  <a:moveTo>
                    <a:pt x="52" y="337"/>
                  </a:moveTo>
                  <a:lnTo>
                    <a:pt x="34" y="385"/>
                  </a:lnTo>
                  <a:lnTo>
                    <a:pt x="42" y="390"/>
                  </a:lnTo>
                  <a:lnTo>
                    <a:pt x="51" y="397"/>
                  </a:lnTo>
                  <a:lnTo>
                    <a:pt x="61" y="403"/>
                  </a:lnTo>
                  <a:lnTo>
                    <a:pt x="72" y="407"/>
                  </a:lnTo>
                  <a:lnTo>
                    <a:pt x="77" y="409"/>
                  </a:lnTo>
                  <a:lnTo>
                    <a:pt x="81" y="409"/>
                  </a:lnTo>
                  <a:lnTo>
                    <a:pt x="83" y="409"/>
                  </a:lnTo>
                  <a:lnTo>
                    <a:pt x="86" y="406"/>
                  </a:lnTo>
                  <a:lnTo>
                    <a:pt x="87" y="403"/>
                  </a:lnTo>
                  <a:lnTo>
                    <a:pt x="87" y="398"/>
                  </a:lnTo>
                  <a:lnTo>
                    <a:pt x="85" y="392"/>
                  </a:lnTo>
                  <a:lnTo>
                    <a:pt x="81" y="384"/>
                  </a:lnTo>
                  <a:lnTo>
                    <a:pt x="69" y="364"/>
                  </a:lnTo>
                  <a:lnTo>
                    <a:pt x="57" y="346"/>
                  </a:lnTo>
                  <a:lnTo>
                    <a:pt x="55" y="341"/>
                  </a:lnTo>
                  <a:lnTo>
                    <a:pt x="52" y="337"/>
                  </a:lnTo>
                  <a:close/>
                  <a:moveTo>
                    <a:pt x="47" y="462"/>
                  </a:moveTo>
                  <a:lnTo>
                    <a:pt x="57" y="466"/>
                  </a:lnTo>
                  <a:lnTo>
                    <a:pt x="66" y="468"/>
                  </a:lnTo>
                  <a:lnTo>
                    <a:pt x="77" y="472"/>
                  </a:lnTo>
                  <a:lnTo>
                    <a:pt x="87" y="475"/>
                  </a:lnTo>
                  <a:lnTo>
                    <a:pt x="98" y="477"/>
                  </a:lnTo>
                  <a:lnTo>
                    <a:pt x="107" y="482"/>
                  </a:lnTo>
                  <a:lnTo>
                    <a:pt x="114" y="489"/>
                  </a:lnTo>
                  <a:lnTo>
                    <a:pt x="122" y="497"/>
                  </a:lnTo>
                  <a:lnTo>
                    <a:pt x="127" y="506"/>
                  </a:lnTo>
                  <a:lnTo>
                    <a:pt x="132" y="516"/>
                  </a:lnTo>
                  <a:lnTo>
                    <a:pt x="136" y="526"/>
                  </a:lnTo>
                  <a:lnTo>
                    <a:pt x="140" y="537"/>
                  </a:lnTo>
                  <a:lnTo>
                    <a:pt x="147" y="560"/>
                  </a:lnTo>
                  <a:lnTo>
                    <a:pt x="152" y="582"/>
                  </a:lnTo>
                  <a:lnTo>
                    <a:pt x="156" y="594"/>
                  </a:lnTo>
                  <a:lnTo>
                    <a:pt x="158" y="605"/>
                  </a:lnTo>
                  <a:lnTo>
                    <a:pt x="162" y="616"/>
                  </a:lnTo>
                  <a:lnTo>
                    <a:pt x="167" y="625"/>
                  </a:lnTo>
                  <a:lnTo>
                    <a:pt x="170" y="625"/>
                  </a:lnTo>
                  <a:lnTo>
                    <a:pt x="173" y="621"/>
                  </a:lnTo>
                  <a:lnTo>
                    <a:pt x="174" y="616"/>
                  </a:lnTo>
                  <a:lnTo>
                    <a:pt x="175" y="609"/>
                  </a:lnTo>
                  <a:lnTo>
                    <a:pt x="175" y="603"/>
                  </a:lnTo>
                  <a:lnTo>
                    <a:pt x="174" y="589"/>
                  </a:lnTo>
                  <a:lnTo>
                    <a:pt x="173" y="578"/>
                  </a:lnTo>
                  <a:lnTo>
                    <a:pt x="167" y="570"/>
                  </a:lnTo>
                  <a:lnTo>
                    <a:pt x="164" y="557"/>
                  </a:lnTo>
                  <a:lnTo>
                    <a:pt x="158" y="542"/>
                  </a:lnTo>
                  <a:lnTo>
                    <a:pt x="155" y="524"/>
                  </a:lnTo>
                  <a:lnTo>
                    <a:pt x="149" y="489"/>
                  </a:lnTo>
                  <a:lnTo>
                    <a:pt x="147" y="466"/>
                  </a:lnTo>
                  <a:lnTo>
                    <a:pt x="148" y="460"/>
                  </a:lnTo>
                  <a:lnTo>
                    <a:pt x="151" y="455"/>
                  </a:lnTo>
                  <a:lnTo>
                    <a:pt x="155" y="449"/>
                  </a:lnTo>
                  <a:lnTo>
                    <a:pt x="158" y="443"/>
                  </a:lnTo>
                  <a:lnTo>
                    <a:pt x="170" y="431"/>
                  </a:lnTo>
                  <a:lnTo>
                    <a:pt x="183" y="418"/>
                  </a:lnTo>
                  <a:lnTo>
                    <a:pt x="195" y="405"/>
                  </a:lnTo>
                  <a:lnTo>
                    <a:pt x="204" y="392"/>
                  </a:lnTo>
                  <a:lnTo>
                    <a:pt x="206" y="385"/>
                  </a:lnTo>
                  <a:lnTo>
                    <a:pt x="208" y="380"/>
                  </a:lnTo>
                  <a:lnTo>
                    <a:pt x="206" y="375"/>
                  </a:lnTo>
                  <a:lnTo>
                    <a:pt x="204" y="370"/>
                  </a:lnTo>
                  <a:lnTo>
                    <a:pt x="178" y="381"/>
                  </a:lnTo>
                  <a:lnTo>
                    <a:pt x="140" y="402"/>
                  </a:lnTo>
                  <a:lnTo>
                    <a:pt x="131" y="405"/>
                  </a:lnTo>
                  <a:lnTo>
                    <a:pt x="123" y="407"/>
                  </a:lnTo>
                  <a:lnTo>
                    <a:pt x="117" y="407"/>
                  </a:lnTo>
                  <a:lnTo>
                    <a:pt x="112" y="405"/>
                  </a:lnTo>
                  <a:lnTo>
                    <a:pt x="109" y="402"/>
                  </a:lnTo>
                  <a:lnTo>
                    <a:pt x="108" y="399"/>
                  </a:lnTo>
                  <a:lnTo>
                    <a:pt x="107" y="396"/>
                  </a:lnTo>
                  <a:lnTo>
                    <a:pt x="107" y="390"/>
                  </a:lnTo>
                  <a:lnTo>
                    <a:pt x="107" y="379"/>
                  </a:lnTo>
                  <a:lnTo>
                    <a:pt x="109" y="363"/>
                  </a:lnTo>
                  <a:lnTo>
                    <a:pt x="112" y="358"/>
                  </a:lnTo>
                  <a:lnTo>
                    <a:pt x="116" y="353"/>
                  </a:lnTo>
                  <a:lnTo>
                    <a:pt x="121" y="348"/>
                  </a:lnTo>
                  <a:lnTo>
                    <a:pt x="126" y="344"/>
                  </a:lnTo>
                  <a:lnTo>
                    <a:pt x="140" y="336"/>
                  </a:lnTo>
                  <a:lnTo>
                    <a:pt x="157" y="328"/>
                  </a:lnTo>
                  <a:lnTo>
                    <a:pt x="189" y="318"/>
                  </a:lnTo>
                  <a:lnTo>
                    <a:pt x="215" y="307"/>
                  </a:lnTo>
                  <a:lnTo>
                    <a:pt x="235" y="304"/>
                  </a:lnTo>
                  <a:lnTo>
                    <a:pt x="254" y="300"/>
                  </a:lnTo>
                  <a:lnTo>
                    <a:pt x="274" y="297"/>
                  </a:lnTo>
                  <a:lnTo>
                    <a:pt x="293" y="295"/>
                  </a:lnTo>
                  <a:lnTo>
                    <a:pt x="332" y="292"/>
                  </a:lnTo>
                  <a:lnTo>
                    <a:pt x="371" y="289"/>
                  </a:lnTo>
                  <a:lnTo>
                    <a:pt x="410" y="287"/>
                  </a:lnTo>
                  <a:lnTo>
                    <a:pt x="447" y="283"/>
                  </a:lnTo>
                  <a:lnTo>
                    <a:pt x="467" y="280"/>
                  </a:lnTo>
                  <a:lnTo>
                    <a:pt x="486" y="276"/>
                  </a:lnTo>
                  <a:lnTo>
                    <a:pt x="504" y="271"/>
                  </a:lnTo>
                  <a:lnTo>
                    <a:pt x="522" y="266"/>
                  </a:lnTo>
                  <a:lnTo>
                    <a:pt x="534" y="261"/>
                  </a:lnTo>
                  <a:lnTo>
                    <a:pt x="546" y="256"/>
                  </a:lnTo>
                  <a:lnTo>
                    <a:pt x="556" y="249"/>
                  </a:lnTo>
                  <a:lnTo>
                    <a:pt x="566" y="241"/>
                  </a:lnTo>
                  <a:lnTo>
                    <a:pt x="586" y="225"/>
                  </a:lnTo>
                  <a:lnTo>
                    <a:pt x="604" y="205"/>
                  </a:lnTo>
                  <a:lnTo>
                    <a:pt x="638" y="165"/>
                  </a:lnTo>
                  <a:lnTo>
                    <a:pt x="671" y="126"/>
                  </a:lnTo>
                  <a:lnTo>
                    <a:pt x="682" y="116"/>
                  </a:lnTo>
                  <a:lnTo>
                    <a:pt x="692" y="108"/>
                  </a:lnTo>
                  <a:lnTo>
                    <a:pt x="701" y="104"/>
                  </a:lnTo>
                  <a:lnTo>
                    <a:pt x="710" y="102"/>
                  </a:lnTo>
                  <a:lnTo>
                    <a:pt x="732" y="100"/>
                  </a:lnTo>
                  <a:lnTo>
                    <a:pt x="761" y="100"/>
                  </a:lnTo>
                  <a:lnTo>
                    <a:pt x="772" y="100"/>
                  </a:lnTo>
                  <a:lnTo>
                    <a:pt x="782" y="98"/>
                  </a:lnTo>
                  <a:lnTo>
                    <a:pt x="791" y="95"/>
                  </a:lnTo>
                  <a:lnTo>
                    <a:pt x="798" y="91"/>
                  </a:lnTo>
                  <a:lnTo>
                    <a:pt x="813" y="82"/>
                  </a:lnTo>
                  <a:lnTo>
                    <a:pt x="826" y="70"/>
                  </a:lnTo>
                  <a:lnTo>
                    <a:pt x="837" y="59"/>
                  </a:lnTo>
                  <a:lnTo>
                    <a:pt x="850" y="48"/>
                  </a:lnTo>
                  <a:lnTo>
                    <a:pt x="857" y="45"/>
                  </a:lnTo>
                  <a:lnTo>
                    <a:pt x="864" y="39"/>
                  </a:lnTo>
                  <a:lnTo>
                    <a:pt x="872" y="37"/>
                  </a:lnTo>
                  <a:lnTo>
                    <a:pt x="881" y="34"/>
                  </a:lnTo>
                  <a:lnTo>
                    <a:pt x="898" y="34"/>
                  </a:lnTo>
                  <a:lnTo>
                    <a:pt x="916" y="35"/>
                  </a:lnTo>
                  <a:lnTo>
                    <a:pt x="924" y="35"/>
                  </a:lnTo>
                  <a:lnTo>
                    <a:pt x="933" y="35"/>
                  </a:lnTo>
                  <a:lnTo>
                    <a:pt x="941" y="33"/>
                  </a:lnTo>
                  <a:lnTo>
                    <a:pt x="949" y="29"/>
                  </a:lnTo>
                  <a:lnTo>
                    <a:pt x="980" y="25"/>
                  </a:lnTo>
                  <a:lnTo>
                    <a:pt x="1015" y="19"/>
                  </a:lnTo>
                  <a:lnTo>
                    <a:pt x="1050" y="12"/>
                  </a:lnTo>
                  <a:lnTo>
                    <a:pt x="1086" y="7"/>
                  </a:lnTo>
                  <a:lnTo>
                    <a:pt x="1121" y="2"/>
                  </a:lnTo>
                  <a:lnTo>
                    <a:pt x="1155" y="0"/>
                  </a:lnTo>
                  <a:lnTo>
                    <a:pt x="1171" y="0"/>
                  </a:lnTo>
                  <a:lnTo>
                    <a:pt x="1187" y="2"/>
                  </a:lnTo>
                  <a:lnTo>
                    <a:pt x="1201" y="4"/>
                  </a:lnTo>
                  <a:lnTo>
                    <a:pt x="1216" y="7"/>
                  </a:lnTo>
                  <a:lnTo>
                    <a:pt x="1222" y="10"/>
                  </a:lnTo>
                  <a:lnTo>
                    <a:pt x="1228" y="15"/>
                  </a:lnTo>
                  <a:lnTo>
                    <a:pt x="1236" y="21"/>
                  </a:lnTo>
                  <a:lnTo>
                    <a:pt x="1244" y="28"/>
                  </a:lnTo>
                  <a:lnTo>
                    <a:pt x="1258" y="45"/>
                  </a:lnTo>
                  <a:lnTo>
                    <a:pt x="1271" y="61"/>
                  </a:lnTo>
                  <a:lnTo>
                    <a:pt x="1276" y="69"/>
                  </a:lnTo>
                  <a:lnTo>
                    <a:pt x="1279" y="76"/>
                  </a:lnTo>
                  <a:lnTo>
                    <a:pt x="1282" y="81"/>
                  </a:lnTo>
                  <a:lnTo>
                    <a:pt x="1282" y="85"/>
                  </a:lnTo>
                  <a:lnTo>
                    <a:pt x="1280" y="86"/>
                  </a:lnTo>
                  <a:lnTo>
                    <a:pt x="1279" y="86"/>
                  </a:lnTo>
                  <a:lnTo>
                    <a:pt x="1276" y="86"/>
                  </a:lnTo>
                  <a:lnTo>
                    <a:pt x="1274" y="85"/>
                  </a:lnTo>
                  <a:lnTo>
                    <a:pt x="1266" y="81"/>
                  </a:lnTo>
                  <a:lnTo>
                    <a:pt x="1254" y="74"/>
                  </a:lnTo>
                  <a:lnTo>
                    <a:pt x="1238" y="63"/>
                  </a:lnTo>
                  <a:lnTo>
                    <a:pt x="1213" y="42"/>
                  </a:lnTo>
                  <a:lnTo>
                    <a:pt x="1191" y="24"/>
                  </a:lnTo>
                  <a:lnTo>
                    <a:pt x="1178" y="16"/>
                  </a:lnTo>
                  <a:lnTo>
                    <a:pt x="1175" y="17"/>
                  </a:lnTo>
                  <a:lnTo>
                    <a:pt x="1173" y="19"/>
                  </a:lnTo>
                  <a:lnTo>
                    <a:pt x="1171" y="21"/>
                  </a:lnTo>
                  <a:lnTo>
                    <a:pt x="1170" y="22"/>
                  </a:lnTo>
                  <a:lnTo>
                    <a:pt x="1169" y="28"/>
                  </a:lnTo>
                  <a:lnTo>
                    <a:pt x="1169" y="33"/>
                  </a:lnTo>
                  <a:lnTo>
                    <a:pt x="1174" y="46"/>
                  </a:lnTo>
                  <a:lnTo>
                    <a:pt x="1179" y="55"/>
                  </a:lnTo>
                  <a:lnTo>
                    <a:pt x="1190" y="67"/>
                  </a:lnTo>
                  <a:lnTo>
                    <a:pt x="1200" y="77"/>
                  </a:lnTo>
                  <a:lnTo>
                    <a:pt x="1212" y="87"/>
                  </a:lnTo>
                  <a:lnTo>
                    <a:pt x="1222" y="100"/>
                  </a:lnTo>
                  <a:lnTo>
                    <a:pt x="1240" y="130"/>
                  </a:lnTo>
                  <a:lnTo>
                    <a:pt x="1253" y="155"/>
                  </a:lnTo>
                  <a:lnTo>
                    <a:pt x="1263" y="175"/>
                  </a:lnTo>
                  <a:lnTo>
                    <a:pt x="1274" y="192"/>
                  </a:lnTo>
                  <a:lnTo>
                    <a:pt x="1280" y="200"/>
                  </a:lnTo>
                  <a:lnTo>
                    <a:pt x="1288" y="206"/>
                  </a:lnTo>
                  <a:lnTo>
                    <a:pt x="1297" y="212"/>
                  </a:lnTo>
                  <a:lnTo>
                    <a:pt x="1308" y="217"/>
                  </a:lnTo>
                  <a:lnTo>
                    <a:pt x="1320" y="221"/>
                  </a:lnTo>
                  <a:lnTo>
                    <a:pt x="1336" y="225"/>
                  </a:lnTo>
                  <a:lnTo>
                    <a:pt x="1355" y="227"/>
                  </a:lnTo>
                  <a:lnTo>
                    <a:pt x="1377" y="230"/>
                  </a:lnTo>
                  <a:lnTo>
                    <a:pt x="1393" y="231"/>
                  </a:lnTo>
                  <a:lnTo>
                    <a:pt x="1407" y="231"/>
                  </a:lnTo>
                  <a:lnTo>
                    <a:pt x="1420" y="228"/>
                  </a:lnTo>
                  <a:lnTo>
                    <a:pt x="1434" y="226"/>
                  </a:lnTo>
                  <a:lnTo>
                    <a:pt x="1446" y="221"/>
                  </a:lnTo>
                  <a:lnTo>
                    <a:pt x="1458" y="216"/>
                  </a:lnTo>
                  <a:lnTo>
                    <a:pt x="1468" y="209"/>
                  </a:lnTo>
                  <a:lnTo>
                    <a:pt x="1479" y="201"/>
                  </a:lnTo>
                  <a:lnTo>
                    <a:pt x="1489" y="193"/>
                  </a:lnTo>
                  <a:lnTo>
                    <a:pt x="1498" y="183"/>
                  </a:lnTo>
                  <a:lnTo>
                    <a:pt x="1506" y="174"/>
                  </a:lnTo>
                  <a:lnTo>
                    <a:pt x="1515" y="164"/>
                  </a:lnTo>
                  <a:lnTo>
                    <a:pt x="1530" y="142"/>
                  </a:lnTo>
                  <a:lnTo>
                    <a:pt x="1546" y="118"/>
                  </a:lnTo>
                  <a:lnTo>
                    <a:pt x="1694" y="166"/>
                  </a:lnTo>
                  <a:lnTo>
                    <a:pt x="1739" y="177"/>
                  </a:lnTo>
                  <a:lnTo>
                    <a:pt x="1784" y="187"/>
                  </a:lnTo>
                  <a:lnTo>
                    <a:pt x="1830" y="196"/>
                  </a:lnTo>
                  <a:lnTo>
                    <a:pt x="1875" y="203"/>
                  </a:lnTo>
                  <a:lnTo>
                    <a:pt x="1907" y="205"/>
                  </a:lnTo>
                  <a:lnTo>
                    <a:pt x="1940" y="206"/>
                  </a:lnTo>
                  <a:lnTo>
                    <a:pt x="1972" y="208"/>
                  </a:lnTo>
                  <a:lnTo>
                    <a:pt x="2004" y="209"/>
                  </a:lnTo>
                  <a:lnTo>
                    <a:pt x="2047" y="214"/>
                  </a:lnTo>
                  <a:lnTo>
                    <a:pt x="2089" y="219"/>
                  </a:lnTo>
                  <a:lnTo>
                    <a:pt x="2129" y="223"/>
                  </a:lnTo>
                  <a:lnTo>
                    <a:pt x="2169" y="226"/>
                  </a:lnTo>
                  <a:lnTo>
                    <a:pt x="2188" y="227"/>
                  </a:lnTo>
                  <a:lnTo>
                    <a:pt x="2209" y="227"/>
                  </a:lnTo>
                  <a:lnTo>
                    <a:pt x="2229" y="226"/>
                  </a:lnTo>
                  <a:lnTo>
                    <a:pt x="2249" y="225"/>
                  </a:lnTo>
                  <a:lnTo>
                    <a:pt x="2270" y="223"/>
                  </a:lnTo>
                  <a:lnTo>
                    <a:pt x="2291" y="219"/>
                  </a:lnTo>
                  <a:lnTo>
                    <a:pt x="2313" y="216"/>
                  </a:lnTo>
                  <a:lnTo>
                    <a:pt x="2335" y="210"/>
                  </a:lnTo>
                  <a:lnTo>
                    <a:pt x="2387" y="209"/>
                  </a:lnTo>
                  <a:lnTo>
                    <a:pt x="2433" y="210"/>
                  </a:lnTo>
                  <a:lnTo>
                    <a:pt x="2457" y="213"/>
                  </a:lnTo>
                  <a:lnTo>
                    <a:pt x="2480" y="218"/>
                  </a:lnTo>
                  <a:lnTo>
                    <a:pt x="2492" y="222"/>
                  </a:lnTo>
                  <a:lnTo>
                    <a:pt x="2503" y="226"/>
                  </a:lnTo>
                  <a:lnTo>
                    <a:pt x="2516" y="231"/>
                  </a:lnTo>
                  <a:lnTo>
                    <a:pt x="2529" y="238"/>
                  </a:lnTo>
                  <a:lnTo>
                    <a:pt x="2540" y="244"/>
                  </a:lnTo>
                  <a:lnTo>
                    <a:pt x="2547" y="249"/>
                  </a:lnTo>
                  <a:lnTo>
                    <a:pt x="2555" y="254"/>
                  </a:lnTo>
                  <a:lnTo>
                    <a:pt x="2560" y="261"/>
                  </a:lnTo>
                  <a:lnTo>
                    <a:pt x="2571" y="275"/>
                  </a:lnTo>
                  <a:lnTo>
                    <a:pt x="2581" y="293"/>
                  </a:lnTo>
                  <a:lnTo>
                    <a:pt x="2587" y="309"/>
                  </a:lnTo>
                  <a:lnTo>
                    <a:pt x="2594" y="327"/>
                  </a:lnTo>
                  <a:lnTo>
                    <a:pt x="2598" y="348"/>
                  </a:lnTo>
                  <a:lnTo>
                    <a:pt x="2599" y="363"/>
                  </a:lnTo>
                  <a:lnTo>
                    <a:pt x="2595" y="377"/>
                  </a:lnTo>
                  <a:lnTo>
                    <a:pt x="2593" y="392"/>
                  </a:lnTo>
                  <a:lnTo>
                    <a:pt x="2591" y="407"/>
                  </a:lnTo>
                  <a:lnTo>
                    <a:pt x="2591" y="421"/>
                  </a:lnTo>
                  <a:lnTo>
                    <a:pt x="2594" y="437"/>
                  </a:lnTo>
                  <a:lnTo>
                    <a:pt x="2598" y="451"/>
                  </a:lnTo>
                  <a:lnTo>
                    <a:pt x="2602" y="467"/>
                  </a:lnTo>
                  <a:lnTo>
                    <a:pt x="2607" y="481"/>
                  </a:lnTo>
                  <a:lnTo>
                    <a:pt x="2621" y="510"/>
                  </a:lnTo>
                  <a:lnTo>
                    <a:pt x="2635" y="538"/>
                  </a:lnTo>
                  <a:lnTo>
                    <a:pt x="2651" y="565"/>
                  </a:lnTo>
                  <a:lnTo>
                    <a:pt x="2666" y="590"/>
                  </a:lnTo>
                  <a:lnTo>
                    <a:pt x="2677" y="608"/>
                  </a:lnTo>
                  <a:lnTo>
                    <a:pt x="2687" y="627"/>
                  </a:lnTo>
                  <a:lnTo>
                    <a:pt x="2695" y="644"/>
                  </a:lnTo>
                  <a:lnTo>
                    <a:pt x="2703" y="662"/>
                  </a:lnTo>
                  <a:lnTo>
                    <a:pt x="2709" y="679"/>
                  </a:lnTo>
                  <a:lnTo>
                    <a:pt x="2714" y="696"/>
                  </a:lnTo>
                  <a:lnTo>
                    <a:pt x="2718" y="713"/>
                  </a:lnTo>
                  <a:lnTo>
                    <a:pt x="2722" y="730"/>
                  </a:lnTo>
                  <a:lnTo>
                    <a:pt x="2726" y="765"/>
                  </a:lnTo>
                  <a:lnTo>
                    <a:pt x="2729" y="801"/>
                  </a:lnTo>
                  <a:lnTo>
                    <a:pt x="2730" y="840"/>
                  </a:lnTo>
                  <a:lnTo>
                    <a:pt x="2730" y="883"/>
                  </a:lnTo>
                  <a:lnTo>
                    <a:pt x="2730" y="896"/>
                  </a:lnTo>
                  <a:lnTo>
                    <a:pt x="2729" y="907"/>
                  </a:lnTo>
                  <a:lnTo>
                    <a:pt x="2726" y="919"/>
                  </a:lnTo>
                  <a:lnTo>
                    <a:pt x="2723" y="928"/>
                  </a:lnTo>
                  <a:lnTo>
                    <a:pt x="2720" y="937"/>
                  </a:lnTo>
                  <a:lnTo>
                    <a:pt x="2716" y="945"/>
                  </a:lnTo>
                  <a:lnTo>
                    <a:pt x="2711" y="951"/>
                  </a:lnTo>
                  <a:lnTo>
                    <a:pt x="2705" y="958"/>
                  </a:lnTo>
                  <a:lnTo>
                    <a:pt x="2679" y="984"/>
                  </a:lnTo>
                  <a:lnTo>
                    <a:pt x="2651" y="1015"/>
                  </a:lnTo>
                  <a:lnTo>
                    <a:pt x="2633" y="1039"/>
                  </a:lnTo>
                  <a:lnTo>
                    <a:pt x="2617" y="1064"/>
                  </a:lnTo>
                  <a:lnTo>
                    <a:pt x="2602" y="1089"/>
                  </a:lnTo>
                  <a:lnTo>
                    <a:pt x="2587" y="1113"/>
                  </a:lnTo>
                  <a:lnTo>
                    <a:pt x="2577" y="1127"/>
                  </a:lnTo>
                  <a:lnTo>
                    <a:pt x="2569" y="1142"/>
                  </a:lnTo>
                  <a:lnTo>
                    <a:pt x="2567" y="1149"/>
                  </a:lnTo>
                  <a:lnTo>
                    <a:pt x="2567" y="1156"/>
                  </a:lnTo>
                  <a:lnTo>
                    <a:pt x="2568" y="1160"/>
                  </a:lnTo>
                  <a:lnTo>
                    <a:pt x="2571" y="1162"/>
                  </a:lnTo>
                  <a:lnTo>
                    <a:pt x="2573" y="1166"/>
                  </a:lnTo>
                  <a:lnTo>
                    <a:pt x="2577" y="1169"/>
                  </a:lnTo>
                  <a:lnTo>
                    <a:pt x="2593" y="1178"/>
                  </a:lnTo>
                  <a:lnTo>
                    <a:pt x="2607" y="1187"/>
                  </a:lnTo>
                  <a:lnTo>
                    <a:pt x="2621" y="1196"/>
                  </a:lnTo>
                  <a:lnTo>
                    <a:pt x="2633" y="1205"/>
                  </a:lnTo>
                  <a:lnTo>
                    <a:pt x="2638" y="1210"/>
                  </a:lnTo>
                  <a:lnTo>
                    <a:pt x="2643" y="1217"/>
                  </a:lnTo>
                  <a:lnTo>
                    <a:pt x="2647" y="1223"/>
                  </a:lnTo>
                  <a:lnTo>
                    <a:pt x="2651" y="1230"/>
                  </a:lnTo>
                  <a:lnTo>
                    <a:pt x="2655" y="1238"/>
                  </a:lnTo>
                  <a:lnTo>
                    <a:pt x="2657" y="1245"/>
                  </a:lnTo>
                  <a:lnTo>
                    <a:pt x="2660" y="1253"/>
                  </a:lnTo>
                  <a:lnTo>
                    <a:pt x="2661" y="1263"/>
                  </a:lnTo>
                  <a:lnTo>
                    <a:pt x="2663" y="1276"/>
                  </a:lnTo>
                  <a:lnTo>
                    <a:pt x="2663" y="1292"/>
                  </a:lnTo>
                  <a:lnTo>
                    <a:pt x="2663" y="1306"/>
                  </a:lnTo>
                  <a:lnTo>
                    <a:pt x="2664" y="1319"/>
                  </a:lnTo>
                  <a:lnTo>
                    <a:pt x="2666" y="1332"/>
                  </a:lnTo>
                  <a:lnTo>
                    <a:pt x="2670" y="1344"/>
                  </a:lnTo>
                  <a:lnTo>
                    <a:pt x="2673" y="1355"/>
                  </a:lnTo>
                  <a:lnTo>
                    <a:pt x="2674" y="1368"/>
                  </a:lnTo>
                  <a:lnTo>
                    <a:pt x="2687" y="1429"/>
                  </a:lnTo>
                  <a:lnTo>
                    <a:pt x="2685" y="1455"/>
                  </a:lnTo>
                  <a:lnTo>
                    <a:pt x="2682" y="1464"/>
                  </a:lnTo>
                  <a:lnTo>
                    <a:pt x="2682" y="1472"/>
                  </a:lnTo>
                  <a:lnTo>
                    <a:pt x="2681" y="1480"/>
                  </a:lnTo>
                  <a:lnTo>
                    <a:pt x="2682" y="1486"/>
                  </a:lnTo>
                  <a:lnTo>
                    <a:pt x="2683" y="1493"/>
                  </a:lnTo>
                  <a:lnTo>
                    <a:pt x="2685" y="1499"/>
                  </a:lnTo>
                  <a:lnTo>
                    <a:pt x="2687" y="1506"/>
                  </a:lnTo>
                  <a:lnTo>
                    <a:pt x="2690" y="1511"/>
                  </a:lnTo>
                  <a:lnTo>
                    <a:pt x="2705" y="1532"/>
                  </a:lnTo>
                  <a:lnTo>
                    <a:pt x="2726" y="1556"/>
                  </a:lnTo>
                  <a:lnTo>
                    <a:pt x="2730" y="1561"/>
                  </a:lnTo>
                  <a:lnTo>
                    <a:pt x="2733" y="1567"/>
                  </a:lnTo>
                  <a:lnTo>
                    <a:pt x="2734" y="1573"/>
                  </a:lnTo>
                  <a:lnTo>
                    <a:pt x="2735" y="1580"/>
                  </a:lnTo>
                  <a:lnTo>
                    <a:pt x="2735" y="1594"/>
                  </a:lnTo>
                  <a:lnTo>
                    <a:pt x="2734" y="1608"/>
                  </a:lnTo>
                  <a:lnTo>
                    <a:pt x="2731" y="1622"/>
                  </a:lnTo>
                  <a:lnTo>
                    <a:pt x="2731" y="1637"/>
                  </a:lnTo>
                  <a:lnTo>
                    <a:pt x="2731" y="1643"/>
                  </a:lnTo>
                  <a:lnTo>
                    <a:pt x="2733" y="1650"/>
                  </a:lnTo>
                  <a:lnTo>
                    <a:pt x="2734" y="1656"/>
                  </a:lnTo>
                  <a:lnTo>
                    <a:pt x="2736" y="1662"/>
                  </a:lnTo>
                  <a:lnTo>
                    <a:pt x="2742" y="1670"/>
                  </a:lnTo>
                  <a:lnTo>
                    <a:pt x="2747" y="1675"/>
                  </a:lnTo>
                  <a:lnTo>
                    <a:pt x="2752" y="1679"/>
                  </a:lnTo>
                  <a:lnTo>
                    <a:pt x="2756" y="1683"/>
                  </a:lnTo>
                  <a:lnTo>
                    <a:pt x="2761" y="1687"/>
                  </a:lnTo>
                  <a:lnTo>
                    <a:pt x="2765" y="1692"/>
                  </a:lnTo>
                  <a:lnTo>
                    <a:pt x="2769" y="1699"/>
                  </a:lnTo>
                  <a:lnTo>
                    <a:pt x="2773" y="1708"/>
                  </a:lnTo>
                  <a:lnTo>
                    <a:pt x="2780" y="1735"/>
                  </a:lnTo>
                  <a:lnTo>
                    <a:pt x="2790" y="1757"/>
                  </a:lnTo>
                  <a:lnTo>
                    <a:pt x="2796" y="1767"/>
                  </a:lnTo>
                  <a:lnTo>
                    <a:pt x="2804" y="1776"/>
                  </a:lnTo>
                  <a:lnTo>
                    <a:pt x="2814" y="1784"/>
                  </a:lnTo>
                  <a:lnTo>
                    <a:pt x="2827" y="1792"/>
                  </a:lnTo>
                  <a:lnTo>
                    <a:pt x="2837" y="1797"/>
                  </a:lnTo>
                  <a:lnTo>
                    <a:pt x="2843" y="1802"/>
                  </a:lnTo>
                  <a:lnTo>
                    <a:pt x="2847" y="1808"/>
                  </a:lnTo>
                  <a:lnTo>
                    <a:pt x="2847" y="1814"/>
                  </a:lnTo>
                  <a:lnTo>
                    <a:pt x="2845" y="1819"/>
                  </a:lnTo>
                  <a:lnTo>
                    <a:pt x="2843" y="1824"/>
                  </a:lnTo>
                  <a:lnTo>
                    <a:pt x="2839" y="1830"/>
                  </a:lnTo>
                  <a:lnTo>
                    <a:pt x="2834" y="1836"/>
                  </a:lnTo>
                  <a:lnTo>
                    <a:pt x="2822" y="1846"/>
                  </a:lnTo>
                  <a:lnTo>
                    <a:pt x="2812" y="1857"/>
                  </a:lnTo>
                  <a:lnTo>
                    <a:pt x="2808" y="1861"/>
                  </a:lnTo>
                  <a:lnTo>
                    <a:pt x="2805" y="1866"/>
                  </a:lnTo>
                  <a:lnTo>
                    <a:pt x="2805" y="1871"/>
                  </a:lnTo>
                  <a:lnTo>
                    <a:pt x="2806" y="1875"/>
                  </a:lnTo>
                  <a:lnTo>
                    <a:pt x="2818" y="1889"/>
                  </a:lnTo>
                  <a:lnTo>
                    <a:pt x="2831" y="1902"/>
                  </a:lnTo>
                  <a:lnTo>
                    <a:pt x="2837" y="1909"/>
                  </a:lnTo>
                  <a:lnTo>
                    <a:pt x="2843" y="1915"/>
                  </a:lnTo>
                  <a:lnTo>
                    <a:pt x="2847" y="1924"/>
                  </a:lnTo>
                  <a:lnTo>
                    <a:pt x="2848" y="1933"/>
                  </a:lnTo>
                  <a:lnTo>
                    <a:pt x="2845" y="1950"/>
                  </a:lnTo>
                  <a:lnTo>
                    <a:pt x="2843" y="1964"/>
                  </a:lnTo>
                  <a:lnTo>
                    <a:pt x="2837" y="1976"/>
                  </a:lnTo>
                  <a:lnTo>
                    <a:pt x="2831" y="1986"/>
                  </a:lnTo>
                  <a:lnTo>
                    <a:pt x="2825" y="1995"/>
                  </a:lnTo>
                  <a:lnTo>
                    <a:pt x="2817" y="2003"/>
                  </a:lnTo>
                  <a:lnTo>
                    <a:pt x="2808" y="2010"/>
                  </a:lnTo>
                  <a:lnTo>
                    <a:pt x="2799" y="2016"/>
                  </a:lnTo>
                  <a:lnTo>
                    <a:pt x="2778" y="2028"/>
                  </a:lnTo>
                  <a:lnTo>
                    <a:pt x="2757" y="2039"/>
                  </a:lnTo>
                  <a:lnTo>
                    <a:pt x="2747" y="2047"/>
                  </a:lnTo>
                  <a:lnTo>
                    <a:pt x="2736" y="2055"/>
                  </a:lnTo>
                  <a:lnTo>
                    <a:pt x="2727" y="2064"/>
                  </a:lnTo>
                  <a:lnTo>
                    <a:pt x="2717" y="2076"/>
                  </a:lnTo>
                  <a:lnTo>
                    <a:pt x="2559" y="2283"/>
                  </a:lnTo>
                  <a:lnTo>
                    <a:pt x="2537" y="2309"/>
                  </a:lnTo>
                  <a:lnTo>
                    <a:pt x="2507" y="2339"/>
                  </a:lnTo>
                  <a:lnTo>
                    <a:pt x="2493" y="2354"/>
                  </a:lnTo>
                  <a:lnTo>
                    <a:pt x="2481" y="2370"/>
                  </a:lnTo>
                  <a:lnTo>
                    <a:pt x="2477" y="2378"/>
                  </a:lnTo>
                  <a:lnTo>
                    <a:pt x="2473" y="2385"/>
                  </a:lnTo>
                  <a:lnTo>
                    <a:pt x="2472" y="2393"/>
                  </a:lnTo>
                  <a:lnTo>
                    <a:pt x="2471" y="2401"/>
                  </a:lnTo>
                  <a:lnTo>
                    <a:pt x="2471" y="2418"/>
                  </a:lnTo>
                  <a:lnTo>
                    <a:pt x="2473" y="2437"/>
                  </a:lnTo>
                  <a:lnTo>
                    <a:pt x="2475" y="2457"/>
                  </a:lnTo>
                  <a:lnTo>
                    <a:pt x="2479" y="2477"/>
                  </a:lnTo>
                  <a:lnTo>
                    <a:pt x="2485" y="2519"/>
                  </a:lnTo>
                  <a:lnTo>
                    <a:pt x="2494" y="2554"/>
                  </a:lnTo>
                  <a:lnTo>
                    <a:pt x="2503" y="2576"/>
                  </a:lnTo>
                  <a:lnTo>
                    <a:pt x="2514" y="2598"/>
                  </a:lnTo>
                  <a:lnTo>
                    <a:pt x="2519" y="2609"/>
                  </a:lnTo>
                  <a:lnTo>
                    <a:pt x="2523" y="2620"/>
                  </a:lnTo>
                  <a:lnTo>
                    <a:pt x="2524" y="2633"/>
                  </a:lnTo>
                  <a:lnTo>
                    <a:pt x="2523" y="2644"/>
                  </a:lnTo>
                  <a:lnTo>
                    <a:pt x="2415" y="2668"/>
                  </a:lnTo>
                  <a:lnTo>
                    <a:pt x="2370" y="2648"/>
                  </a:lnTo>
                  <a:lnTo>
                    <a:pt x="2326" y="2631"/>
                  </a:lnTo>
                  <a:lnTo>
                    <a:pt x="2305" y="2621"/>
                  </a:lnTo>
                  <a:lnTo>
                    <a:pt x="2284" y="2609"/>
                  </a:lnTo>
                  <a:lnTo>
                    <a:pt x="2275" y="2603"/>
                  </a:lnTo>
                  <a:lnTo>
                    <a:pt x="2265" y="2595"/>
                  </a:lnTo>
                  <a:lnTo>
                    <a:pt x="2256" y="2587"/>
                  </a:lnTo>
                  <a:lnTo>
                    <a:pt x="2247" y="2578"/>
                  </a:lnTo>
                  <a:lnTo>
                    <a:pt x="2235" y="2567"/>
                  </a:lnTo>
                  <a:lnTo>
                    <a:pt x="2223" y="2556"/>
                  </a:lnTo>
                  <a:lnTo>
                    <a:pt x="2210" y="2547"/>
                  </a:lnTo>
                  <a:lnTo>
                    <a:pt x="2196" y="2538"/>
                  </a:lnTo>
                  <a:lnTo>
                    <a:pt x="2183" y="2530"/>
                  </a:lnTo>
                  <a:lnTo>
                    <a:pt x="2169" y="2524"/>
                  </a:lnTo>
                  <a:lnTo>
                    <a:pt x="2153" y="2517"/>
                  </a:lnTo>
                  <a:lnTo>
                    <a:pt x="2139" y="2512"/>
                  </a:lnTo>
                  <a:lnTo>
                    <a:pt x="2124" y="2508"/>
                  </a:lnTo>
                  <a:lnTo>
                    <a:pt x="2108" y="2506"/>
                  </a:lnTo>
                  <a:lnTo>
                    <a:pt x="2093" y="2503"/>
                  </a:lnTo>
                  <a:lnTo>
                    <a:pt x="2077" y="2502"/>
                  </a:lnTo>
                  <a:lnTo>
                    <a:pt x="2060" y="2503"/>
                  </a:lnTo>
                  <a:lnTo>
                    <a:pt x="2045" y="2503"/>
                  </a:lnTo>
                  <a:lnTo>
                    <a:pt x="2029" y="2506"/>
                  </a:lnTo>
                  <a:lnTo>
                    <a:pt x="2012" y="2510"/>
                  </a:lnTo>
                  <a:lnTo>
                    <a:pt x="1976" y="2524"/>
                  </a:lnTo>
                  <a:lnTo>
                    <a:pt x="1931" y="2543"/>
                  </a:lnTo>
                  <a:lnTo>
                    <a:pt x="1920" y="2547"/>
                  </a:lnTo>
                  <a:lnTo>
                    <a:pt x="1909" y="2551"/>
                  </a:lnTo>
                  <a:lnTo>
                    <a:pt x="1898" y="2552"/>
                  </a:lnTo>
                  <a:lnTo>
                    <a:pt x="1888" y="2554"/>
                  </a:lnTo>
                  <a:lnTo>
                    <a:pt x="1878" y="2552"/>
                  </a:lnTo>
                  <a:lnTo>
                    <a:pt x="1868" y="2550"/>
                  </a:lnTo>
                  <a:lnTo>
                    <a:pt x="1861" y="2545"/>
                  </a:lnTo>
                  <a:lnTo>
                    <a:pt x="1854" y="2538"/>
                  </a:lnTo>
                  <a:lnTo>
                    <a:pt x="1841" y="2525"/>
                  </a:lnTo>
                  <a:lnTo>
                    <a:pt x="1831" y="2516"/>
                  </a:lnTo>
                  <a:lnTo>
                    <a:pt x="1822" y="2511"/>
                  </a:lnTo>
                  <a:lnTo>
                    <a:pt x="1811" y="2507"/>
                  </a:lnTo>
                  <a:lnTo>
                    <a:pt x="1804" y="2506"/>
                  </a:lnTo>
                  <a:lnTo>
                    <a:pt x="1795" y="2506"/>
                  </a:lnTo>
                  <a:lnTo>
                    <a:pt x="1787" y="2508"/>
                  </a:lnTo>
                  <a:lnTo>
                    <a:pt x="1779" y="2512"/>
                  </a:lnTo>
                  <a:lnTo>
                    <a:pt x="1748" y="2538"/>
                  </a:lnTo>
                  <a:lnTo>
                    <a:pt x="1709" y="2567"/>
                  </a:lnTo>
                  <a:lnTo>
                    <a:pt x="1700" y="2571"/>
                  </a:lnTo>
                  <a:lnTo>
                    <a:pt x="1691" y="2573"/>
                  </a:lnTo>
                  <a:lnTo>
                    <a:pt x="1679" y="2574"/>
                  </a:lnTo>
                  <a:lnTo>
                    <a:pt x="1668" y="2576"/>
                  </a:lnTo>
                  <a:lnTo>
                    <a:pt x="1656" y="2574"/>
                  </a:lnTo>
                  <a:lnTo>
                    <a:pt x="1644" y="2573"/>
                  </a:lnTo>
                  <a:lnTo>
                    <a:pt x="1631" y="2569"/>
                  </a:lnTo>
                  <a:lnTo>
                    <a:pt x="1620" y="2567"/>
                  </a:lnTo>
                  <a:lnTo>
                    <a:pt x="1608" y="2561"/>
                  </a:lnTo>
                  <a:lnTo>
                    <a:pt x="1596" y="2556"/>
                  </a:lnTo>
                  <a:lnTo>
                    <a:pt x="1586" y="2550"/>
                  </a:lnTo>
                  <a:lnTo>
                    <a:pt x="1577" y="2542"/>
                  </a:lnTo>
                  <a:lnTo>
                    <a:pt x="1569" y="2534"/>
                  </a:lnTo>
                  <a:lnTo>
                    <a:pt x="1563" y="2527"/>
                  </a:lnTo>
                  <a:lnTo>
                    <a:pt x="1558" y="2517"/>
                  </a:lnTo>
                  <a:lnTo>
                    <a:pt x="1555" y="2508"/>
                  </a:lnTo>
                  <a:lnTo>
                    <a:pt x="1551" y="2494"/>
                  </a:lnTo>
                  <a:lnTo>
                    <a:pt x="1546" y="2481"/>
                  </a:lnTo>
                  <a:lnTo>
                    <a:pt x="1538" y="2470"/>
                  </a:lnTo>
                  <a:lnTo>
                    <a:pt x="1530" y="2459"/>
                  </a:lnTo>
                  <a:lnTo>
                    <a:pt x="1510" y="2438"/>
                  </a:lnTo>
                  <a:lnTo>
                    <a:pt x="1489" y="2419"/>
                  </a:lnTo>
                  <a:lnTo>
                    <a:pt x="1479" y="2410"/>
                  </a:lnTo>
                  <a:lnTo>
                    <a:pt x="1468" y="2403"/>
                  </a:lnTo>
                  <a:lnTo>
                    <a:pt x="1458" y="2400"/>
                  </a:lnTo>
                  <a:lnTo>
                    <a:pt x="1450" y="2400"/>
                  </a:lnTo>
                  <a:lnTo>
                    <a:pt x="1441" y="2401"/>
                  </a:lnTo>
                  <a:lnTo>
                    <a:pt x="1434" y="2405"/>
                  </a:lnTo>
                  <a:lnTo>
                    <a:pt x="1428" y="2410"/>
                  </a:lnTo>
                  <a:lnTo>
                    <a:pt x="1422" y="2418"/>
                  </a:lnTo>
                  <a:lnTo>
                    <a:pt x="1410" y="2433"/>
                  </a:lnTo>
                  <a:lnTo>
                    <a:pt x="1398" y="2451"/>
                  </a:lnTo>
                  <a:lnTo>
                    <a:pt x="1392" y="2460"/>
                  </a:lnTo>
                  <a:lnTo>
                    <a:pt x="1387" y="2468"/>
                  </a:lnTo>
                  <a:lnTo>
                    <a:pt x="1380" y="2476"/>
                  </a:lnTo>
                  <a:lnTo>
                    <a:pt x="1374" y="2481"/>
                  </a:lnTo>
                  <a:lnTo>
                    <a:pt x="1370" y="2484"/>
                  </a:lnTo>
                  <a:lnTo>
                    <a:pt x="1365" y="2485"/>
                  </a:lnTo>
                  <a:lnTo>
                    <a:pt x="1361" y="2485"/>
                  </a:lnTo>
                  <a:lnTo>
                    <a:pt x="1355" y="2484"/>
                  </a:lnTo>
                  <a:lnTo>
                    <a:pt x="1346" y="2480"/>
                  </a:lnTo>
                  <a:lnTo>
                    <a:pt x="1336" y="2472"/>
                  </a:lnTo>
                  <a:lnTo>
                    <a:pt x="1318" y="2457"/>
                  </a:lnTo>
                  <a:lnTo>
                    <a:pt x="1304" y="2444"/>
                  </a:lnTo>
                  <a:lnTo>
                    <a:pt x="1285" y="2396"/>
                  </a:lnTo>
                  <a:lnTo>
                    <a:pt x="1275" y="2387"/>
                  </a:lnTo>
                  <a:lnTo>
                    <a:pt x="1265" y="2374"/>
                  </a:lnTo>
                  <a:lnTo>
                    <a:pt x="1256" y="2358"/>
                  </a:lnTo>
                  <a:lnTo>
                    <a:pt x="1247" y="2343"/>
                  </a:lnTo>
                  <a:lnTo>
                    <a:pt x="1239" y="2324"/>
                  </a:lnTo>
                  <a:lnTo>
                    <a:pt x="1232" y="2308"/>
                  </a:lnTo>
                  <a:lnTo>
                    <a:pt x="1227" y="2292"/>
                  </a:lnTo>
                  <a:lnTo>
                    <a:pt x="1223" y="2279"/>
                  </a:lnTo>
                  <a:lnTo>
                    <a:pt x="1221" y="2270"/>
                  </a:lnTo>
                  <a:lnTo>
                    <a:pt x="1216" y="2262"/>
                  </a:lnTo>
                  <a:lnTo>
                    <a:pt x="1210" y="2257"/>
                  </a:lnTo>
                  <a:lnTo>
                    <a:pt x="1204" y="2252"/>
                  </a:lnTo>
                  <a:lnTo>
                    <a:pt x="1197" y="2249"/>
                  </a:lnTo>
                  <a:lnTo>
                    <a:pt x="1190" y="2247"/>
                  </a:lnTo>
                  <a:lnTo>
                    <a:pt x="1181" y="2245"/>
                  </a:lnTo>
                  <a:lnTo>
                    <a:pt x="1171" y="2245"/>
                  </a:lnTo>
                  <a:lnTo>
                    <a:pt x="1153" y="2245"/>
                  </a:lnTo>
                  <a:lnTo>
                    <a:pt x="1135" y="2244"/>
                  </a:lnTo>
                  <a:lnTo>
                    <a:pt x="1126" y="2243"/>
                  </a:lnTo>
                  <a:lnTo>
                    <a:pt x="1118" y="2240"/>
                  </a:lnTo>
                  <a:lnTo>
                    <a:pt x="1111" y="2236"/>
                  </a:lnTo>
                  <a:lnTo>
                    <a:pt x="1103" y="2232"/>
                  </a:lnTo>
                  <a:lnTo>
                    <a:pt x="1087" y="2214"/>
                  </a:lnTo>
                  <a:lnTo>
                    <a:pt x="1076" y="2199"/>
                  </a:lnTo>
                  <a:lnTo>
                    <a:pt x="1072" y="2195"/>
                  </a:lnTo>
                  <a:lnTo>
                    <a:pt x="1069" y="2192"/>
                  </a:lnTo>
                  <a:lnTo>
                    <a:pt x="1064" y="2191"/>
                  </a:lnTo>
                  <a:lnTo>
                    <a:pt x="1060" y="2191"/>
                  </a:lnTo>
                  <a:lnTo>
                    <a:pt x="1055" y="2192"/>
                  </a:lnTo>
                  <a:lnTo>
                    <a:pt x="1050" y="2194"/>
                  </a:lnTo>
                  <a:lnTo>
                    <a:pt x="1043" y="2197"/>
                  </a:lnTo>
                  <a:lnTo>
                    <a:pt x="1035" y="2203"/>
                  </a:lnTo>
                  <a:lnTo>
                    <a:pt x="1030" y="2205"/>
                  </a:lnTo>
                  <a:lnTo>
                    <a:pt x="1025" y="2205"/>
                  </a:lnTo>
                  <a:lnTo>
                    <a:pt x="1020" y="2203"/>
                  </a:lnTo>
                  <a:lnTo>
                    <a:pt x="1013" y="2200"/>
                  </a:lnTo>
                  <a:lnTo>
                    <a:pt x="1007" y="2195"/>
                  </a:lnTo>
                  <a:lnTo>
                    <a:pt x="1002" y="2188"/>
                  </a:lnTo>
                  <a:lnTo>
                    <a:pt x="995" y="2182"/>
                  </a:lnTo>
                  <a:lnTo>
                    <a:pt x="990" y="2174"/>
                  </a:lnTo>
                  <a:lnTo>
                    <a:pt x="980" y="2156"/>
                  </a:lnTo>
                  <a:lnTo>
                    <a:pt x="972" y="2139"/>
                  </a:lnTo>
                  <a:lnTo>
                    <a:pt x="969" y="2131"/>
                  </a:lnTo>
                  <a:lnTo>
                    <a:pt x="967" y="2124"/>
                  </a:lnTo>
                  <a:lnTo>
                    <a:pt x="967" y="2117"/>
                  </a:lnTo>
                  <a:lnTo>
                    <a:pt x="967" y="2113"/>
                  </a:lnTo>
                  <a:lnTo>
                    <a:pt x="971" y="2096"/>
                  </a:lnTo>
                  <a:lnTo>
                    <a:pt x="976" y="2082"/>
                  </a:lnTo>
                  <a:lnTo>
                    <a:pt x="976" y="2080"/>
                  </a:lnTo>
                  <a:lnTo>
                    <a:pt x="976" y="2077"/>
                  </a:lnTo>
                  <a:lnTo>
                    <a:pt x="975" y="2074"/>
                  </a:lnTo>
                  <a:lnTo>
                    <a:pt x="972" y="2072"/>
                  </a:lnTo>
                  <a:lnTo>
                    <a:pt x="969" y="2071"/>
                  </a:lnTo>
                  <a:lnTo>
                    <a:pt x="965" y="2069"/>
                  </a:lnTo>
                  <a:lnTo>
                    <a:pt x="960" y="2069"/>
                  </a:lnTo>
                  <a:lnTo>
                    <a:pt x="954" y="2069"/>
                  </a:lnTo>
                  <a:lnTo>
                    <a:pt x="925" y="2072"/>
                  </a:lnTo>
                  <a:lnTo>
                    <a:pt x="896" y="2077"/>
                  </a:lnTo>
                  <a:lnTo>
                    <a:pt x="866" y="2081"/>
                  </a:lnTo>
                  <a:lnTo>
                    <a:pt x="836" y="2085"/>
                  </a:lnTo>
                  <a:lnTo>
                    <a:pt x="823" y="2081"/>
                  </a:lnTo>
                  <a:lnTo>
                    <a:pt x="809" y="2074"/>
                  </a:lnTo>
                  <a:lnTo>
                    <a:pt x="794" y="2067"/>
                  </a:lnTo>
                  <a:lnTo>
                    <a:pt x="780" y="2058"/>
                  </a:lnTo>
                  <a:lnTo>
                    <a:pt x="766" y="2050"/>
                  </a:lnTo>
                  <a:lnTo>
                    <a:pt x="752" y="2043"/>
                  </a:lnTo>
                  <a:lnTo>
                    <a:pt x="745" y="2041"/>
                  </a:lnTo>
                  <a:lnTo>
                    <a:pt x="737" y="2039"/>
                  </a:lnTo>
                  <a:lnTo>
                    <a:pt x="731" y="2039"/>
                  </a:lnTo>
                  <a:lnTo>
                    <a:pt x="723" y="2039"/>
                  </a:lnTo>
                  <a:lnTo>
                    <a:pt x="718" y="2042"/>
                  </a:lnTo>
                  <a:lnTo>
                    <a:pt x="713" y="2046"/>
                  </a:lnTo>
                  <a:lnTo>
                    <a:pt x="709" y="2050"/>
                  </a:lnTo>
                  <a:lnTo>
                    <a:pt x="708" y="2056"/>
                  </a:lnTo>
                  <a:lnTo>
                    <a:pt x="706" y="2069"/>
                  </a:lnTo>
                  <a:lnTo>
                    <a:pt x="706" y="2085"/>
                  </a:lnTo>
                  <a:lnTo>
                    <a:pt x="708" y="2099"/>
                  </a:lnTo>
                  <a:lnTo>
                    <a:pt x="706" y="2113"/>
                  </a:lnTo>
                  <a:lnTo>
                    <a:pt x="706" y="2118"/>
                  </a:lnTo>
                  <a:lnTo>
                    <a:pt x="704" y="2124"/>
                  </a:lnTo>
                  <a:lnTo>
                    <a:pt x="701" y="2126"/>
                  </a:lnTo>
                  <a:lnTo>
                    <a:pt x="696" y="2129"/>
                  </a:lnTo>
                  <a:lnTo>
                    <a:pt x="687" y="2131"/>
                  </a:lnTo>
                  <a:lnTo>
                    <a:pt x="682" y="2135"/>
                  </a:lnTo>
                  <a:lnTo>
                    <a:pt x="679" y="2140"/>
                  </a:lnTo>
                  <a:lnTo>
                    <a:pt x="677" y="2146"/>
                  </a:lnTo>
                  <a:lnTo>
                    <a:pt x="675" y="2151"/>
                  </a:lnTo>
                  <a:lnTo>
                    <a:pt x="674" y="2157"/>
                  </a:lnTo>
                  <a:lnTo>
                    <a:pt x="671" y="2163"/>
                  </a:lnTo>
                  <a:lnTo>
                    <a:pt x="666" y="2168"/>
                  </a:lnTo>
                  <a:lnTo>
                    <a:pt x="664" y="2170"/>
                  </a:lnTo>
                  <a:lnTo>
                    <a:pt x="660" y="2170"/>
                  </a:lnTo>
                  <a:lnTo>
                    <a:pt x="656" y="2169"/>
                  </a:lnTo>
                  <a:lnTo>
                    <a:pt x="652" y="2168"/>
                  </a:lnTo>
                  <a:lnTo>
                    <a:pt x="642" y="2160"/>
                  </a:lnTo>
                  <a:lnTo>
                    <a:pt x="633" y="2151"/>
                  </a:lnTo>
                  <a:lnTo>
                    <a:pt x="616" y="2130"/>
                  </a:lnTo>
                  <a:lnTo>
                    <a:pt x="607" y="2116"/>
                  </a:lnTo>
                  <a:lnTo>
                    <a:pt x="591" y="2095"/>
                  </a:lnTo>
                  <a:lnTo>
                    <a:pt x="569" y="2069"/>
                  </a:lnTo>
                  <a:lnTo>
                    <a:pt x="547" y="2045"/>
                  </a:lnTo>
                  <a:lnTo>
                    <a:pt x="538" y="2030"/>
                  </a:lnTo>
                  <a:lnTo>
                    <a:pt x="539" y="2025"/>
                  </a:lnTo>
                  <a:lnTo>
                    <a:pt x="542" y="2020"/>
                  </a:lnTo>
                  <a:lnTo>
                    <a:pt x="544" y="2014"/>
                  </a:lnTo>
                  <a:lnTo>
                    <a:pt x="548" y="2007"/>
                  </a:lnTo>
                  <a:lnTo>
                    <a:pt x="557" y="1992"/>
                  </a:lnTo>
                  <a:lnTo>
                    <a:pt x="566" y="1976"/>
                  </a:lnTo>
                  <a:lnTo>
                    <a:pt x="569" y="1967"/>
                  </a:lnTo>
                  <a:lnTo>
                    <a:pt x="570" y="1959"/>
                  </a:lnTo>
                  <a:lnTo>
                    <a:pt x="570" y="1951"/>
                  </a:lnTo>
                  <a:lnTo>
                    <a:pt x="569" y="1945"/>
                  </a:lnTo>
                  <a:lnTo>
                    <a:pt x="565" y="1938"/>
                  </a:lnTo>
                  <a:lnTo>
                    <a:pt x="559" y="1932"/>
                  </a:lnTo>
                  <a:lnTo>
                    <a:pt x="548" y="1927"/>
                  </a:lnTo>
                  <a:lnTo>
                    <a:pt x="535" y="1923"/>
                  </a:lnTo>
                  <a:lnTo>
                    <a:pt x="507" y="1915"/>
                  </a:lnTo>
                  <a:lnTo>
                    <a:pt x="478" y="1907"/>
                  </a:lnTo>
                  <a:lnTo>
                    <a:pt x="449" y="1898"/>
                  </a:lnTo>
                  <a:lnTo>
                    <a:pt x="419" y="1888"/>
                  </a:lnTo>
                  <a:lnTo>
                    <a:pt x="390" y="1876"/>
                  </a:lnTo>
                  <a:lnTo>
                    <a:pt x="363" y="1862"/>
                  </a:lnTo>
                  <a:lnTo>
                    <a:pt x="350" y="1853"/>
                  </a:lnTo>
                  <a:lnTo>
                    <a:pt x="337" y="1845"/>
                  </a:lnTo>
                  <a:lnTo>
                    <a:pt x="326" y="1835"/>
                  </a:lnTo>
                  <a:lnTo>
                    <a:pt x="314" y="1824"/>
                  </a:lnTo>
                  <a:lnTo>
                    <a:pt x="305" y="1814"/>
                  </a:lnTo>
                  <a:lnTo>
                    <a:pt x="297" y="1801"/>
                  </a:lnTo>
                  <a:lnTo>
                    <a:pt x="289" y="1788"/>
                  </a:lnTo>
                  <a:lnTo>
                    <a:pt x="283" y="1775"/>
                  </a:lnTo>
                  <a:lnTo>
                    <a:pt x="279" y="1769"/>
                  </a:lnTo>
                  <a:lnTo>
                    <a:pt x="275" y="1764"/>
                  </a:lnTo>
                  <a:lnTo>
                    <a:pt x="270" y="1760"/>
                  </a:lnTo>
                  <a:lnTo>
                    <a:pt x="266" y="1756"/>
                  </a:lnTo>
                  <a:lnTo>
                    <a:pt x="259" y="1753"/>
                  </a:lnTo>
                  <a:lnTo>
                    <a:pt x="254" y="1751"/>
                  </a:lnTo>
                  <a:lnTo>
                    <a:pt x="246" y="1751"/>
                  </a:lnTo>
                  <a:lnTo>
                    <a:pt x="239" y="1752"/>
                  </a:lnTo>
                  <a:lnTo>
                    <a:pt x="227" y="1754"/>
                  </a:lnTo>
                  <a:lnTo>
                    <a:pt x="215" y="1757"/>
                  </a:lnTo>
                  <a:lnTo>
                    <a:pt x="205" y="1761"/>
                  </a:lnTo>
                  <a:lnTo>
                    <a:pt x="196" y="1766"/>
                  </a:lnTo>
                  <a:lnTo>
                    <a:pt x="179" y="1774"/>
                  </a:lnTo>
                  <a:lnTo>
                    <a:pt x="162" y="1780"/>
                  </a:lnTo>
                  <a:lnTo>
                    <a:pt x="155" y="1782"/>
                  </a:lnTo>
                  <a:lnTo>
                    <a:pt x="147" y="1783"/>
                  </a:lnTo>
                  <a:lnTo>
                    <a:pt x="139" y="1782"/>
                  </a:lnTo>
                  <a:lnTo>
                    <a:pt x="130" y="1780"/>
                  </a:lnTo>
                  <a:lnTo>
                    <a:pt x="121" y="1776"/>
                  </a:lnTo>
                  <a:lnTo>
                    <a:pt x="110" y="1771"/>
                  </a:lnTo>
                  <a:lnTo>
                    <a:pt x="100" y="1764"/>
                  </a:lnTo>
                  <a:lnTo>
                    <a:pt x="87" y="1753"/>
                  </a:lnTo>
                  <a:lnTo>
                    <a:pt x="92" y="1742"/>
                  </a:lnTo>
                  <a:lnTo>
                    <a:pt x="98" y="1731"/>
                  </a:lnTo>
                  <a:lnTo>
                    <a:pt x="104" y="1721"/>
                  </a:lnTo>
                  <a:lnTo>
                    <a:pt x="110" y="1710"/>
                  </a:lnTo>
                  <a:lnTo>
                    <a:pt x="126" y="1691"/>
                  </a:lnTo>
                  <a:lnTo>
                    <a:pt x="142" y="1673"/>
                  </a:lnTo>
                  <a:lnTo>
                    <a:pt x="158" y="1653"/>
                  </a:lnTo>
                  <a:lnTo>
                    <a:pt x="174" y="1634"/>
                  </a:lnTo>
                  <a:lnTo>
                    <a:pt x="180" y="1625"/>
                  </a:lnTo>
                  <a:lnTo>
                    <a:pt x="187" y="1615"/>
                  </a:lnTo>
                  <a:lnTo>
                    <a:pt x="192" y="1604"/>
                  </a:lnTo>
                  <a:lnTo>
                    <a:pt x="196" y="1593"/>
                  </a:lnTo>
                  <a:lnTo>
                    <a:pt x="200" y="1577"/>
                  </a:lnTo>
                  <a:lnTo>
                    <a:pt x="202" y="1561"/>
                  </a:lnTo>
                  <a:lnTo>
                    <a:pt x="204" y="1547"/>
                  </a:lnTo>
                  <a:lnTo>
                    <a:pt x="204" y="1532"/>
                  </a:lnTo>
                  <a:lnTo>
                    <a:pt x="202" y="1517"/>
                  </a:lnTo>
                  <a:lnTo>
                    <a:pt x="200" y="1504"/>
                  </a:lnTo>
                  <a:lnTo>
                    <a:pt x="196" y="1490"/>
                  </a:lnTo>
                  <a:lnTo>
                    <a:pt x="192" y="1476"/>
                  </a:lnTo>
                  <a:lnTo>
                    <a:pt x="182" y="1450"/>
                  </a:lnTo>
                  <a:lnTo>
                    <a:pt x="169" y="1423"/>
                  </a:lnTo>
                  <a:lnTo>
                    <a:pt x="157" y="1396"/>
                  </a:lnTo>
                  <a:lnTo>
                    <a:pt x="145" y="1370"/>
                  </a:lnTo>
                  <a:lnTo>
                    <a:pt x="142" y="1359"/>
                  </a:lnTo>
                  <a:lnTo>
                    <a:pt x="139" y="1350"/>
                  </a:lnTo>
                  <a:lnTo>
                    <a:pt x="138" y="1341"/>
                  </a:lnTo>
                  <a:lnTo>
                    <a:pt x="136" y="1332"/>
                  </a:lnTo>
                  <a:lnTo>
                    <a:pt x="136" y="1315"/>
                  </a:lnTo>
                  <a:lnTo>
                    <a:pt x="136" y="1297"/>
                  </a:lnTo>
                  <a:lnTo>
                    <a:pt x="138" y="1280"/>
                  </a:lnTo>
                  <a:lnTo>
                    <a:pt x="140" y="1263"/>
                  </a:lnTo>
                  <a:lnTo>
                    <a:pt x="140" y="1245"/>
                  </a:lnTo>
                  <a:lnTo>
                    <a:pt x="140" y="1227"/>
                  </a:lnTo>
                  <a:lnTo>
                    <a:pt x="136" y="1209"/>
                  </a:lnTo>
                  <a:lnTo>
                    <a:pt x="132" y="1191"/>
                  </a:lnTo>
                  <a:lnTo>
                    <a:pt x="129" y="1174"/>
                  </a:lnTo>
                  <a:lnTo>
                    <a:pt x="127" y="1156"/>
                  </a:lnTo>
                  <a:lnTo>
                    <a:pt x="130" y="1139"/>
                  </a:lnTo>
                  <a:lnTo>
                    <a:pt x="131" y="1127"/>
                  </a:lnTo>
                  <a:lnTo>
                    <a:pt x="131" y="1118"/>
                  </a:lnTo>
                  <a:lnTo>
                    <a:pt x="130" y="1111"/>
                  </a:lnTo>
                  <a:lnTo>
                    <a:pt x="125" y="1096"/>
                  </a:lnTo>
                  <a:lnTo>
                    <a:pt x="113" y="1076"/>
                  </a:lnTo>
                  <a:lnTo>
                    <a:pt x="110" y="1072"/>
                  </a:lnTo>
                  <a:lnTo>
                    <a:pt x="109" y="1067"/>
                  </a:lnTo>
                  <a:lnTo>
                    <a:pt x="109" y="1063"/>
                  </a:lnTo>
                  <a:lnTo>
                    <a:pt x="109" y="1059"/>
                  </a:lnTo>
                  <a:lnTo>
                    <a:pt x="110" y="1051"/>
                  </a:lnTo>
                  <a:lnTo>
                    <a:pt x="114" y="1043"/>
                  </a:lnTo>
                  <a:lnTo>
                    <a:pt x="125" y="1029"/>
                  </a:lnTo>
                  <a:lnTo>
                    <a:pt x="134" y="1015"/>
                  </a:lnTo>
                  <a:lnTo>
                    <a:pt x="138" y="1004"/>
                  </a:lnTo>
                  <a:lnTo>
                    <a:pt x="139" y="995"/>
                  </a:lnTo>
                  <a:lnTo>
                    <a:pt x="139" y="985"/>
                  </a:lnTo>
                  <a:lnTo>
                    <a:pt x="135" y="976"/>
                  </a:lnTo>
                  <a:lnTo>
                    <a:pt x="131" y="967"/>
                  </a:lnTo>
                  <a:lnTo>
                    <a:pt x="125" y="958"/>
                  </a:lnTo>
                  <a:lnTo>
                    <a:pt x="118" y="949"/>
                  </a:lnTo>
                  <a:lnTo>
                    <a:pt x="109" y="941"/>
                  </a:lnTo>
                  <a:lnTo>
                    <a:pt x="72" y="909"/>
                  </a:lnTo>
                  <a:lnTo>
                    <a:pt x="38" y="881"/>
                  </a:lnTo>
                  <a:lnTo>
                    <a:pt x="18" y="863"/>
                  </a:lnTo>
                  <a:lnTo>
                    <a:pt x="6" y="850"/>
                  </a:lnTo>
                  <a:lnTo>
                    <a:pt x="3" y="845"/>
                  </a:lnTo>
                  <a:lnTo>
                    <a:pt x="0" y="841"/>
                  </a:lnTo>
                  <a:lnTo>
                    <a:pt x="0" y="837"/>
                  </a:lnTo>
                  <a:lnTo>
                    <a:pt x="0" y="835"/>
                  </a:lnTo>
                  <a:lnTo>
                    <a:pt x="16" y="820"/>
                  </a:lnTo>
                  <a:lnTo>
                    <a:pt x="46" y="792"/>
                  </a:lnTo>
                  <a:lnTo>
                    <a:pt x="57" y="778"/>
                  </a:lnTo>
                  <a:lnTo>
                    <a:pt x="68" y="761"/>
                  </a:lnTo>
                  <a:lnTo>
                    <a:pt x="75" y="744"/>
                  </a:lnTo>
                  <a:lnTo>
                    <a:pt x="82" y="726"/>
                  </a:lnTo>
                  <a:lnTo>
                    <a:pt x="85" y="716"/>
                  </a:lnTo>
                  <a:lnTo>
                    <a:pt x="86" y="705"/>
                  </a:lnTo>
                  <a:lnTo>
                    <a:pt x="86" y="694"/>
                  </a:lnTo>
                  <a:lnTo>
                    <a:pt x="86" y="682"/>
                  </a:lnTo>
                  <a:lnTo>
                    <a:pt x="83" y="660"/>
                  </a:lnTo>
                  <a:lnTo>
                    <a:pt x="79" y="637"/>
                  </a:lnTo>
                  <a:lnTo>
                    <a:pt x="69" y="590"/>
                  </a:lnTo>
                  <a:lnTo>
                    <a:pt x="60" y="546"/>
                  </a:lnTo>
                  <a:lnTo>
                    <a:pt x="47" y="46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63" name="Freeform 69">
              <a:extLst>
                <a:ext uri="{FF2B5EF4-FFF2-40B4-BE49-F238E27FC236}">
                  <a16:creationId xmlns:a16="http://schemas.microsoft.com/office/drawing/2014/main" id="{D4621E98-951D-A5DF-50B9-98E2094156AD}"/>
                </a:ext>
              </a:extLst>
            </p:cNvPr>
            <p:cNvSpPr>
              <a:spLocks/>
            </p:cNvSpPr>
            <p:nvPr/>
          </p:nvSpPr>
          <p:spPr bwMode="auto">
            <a:xfrm>
              <a:off x="6464672" y="3795745"/>
              <a:ext cx="15824" cy="23496"/>
            </a:xfrm>
            <a:custGeom>
              <a:avLst/>
              <a:gdLst/>
              <a:ahLst/>
              <a:cxnLst>
                <a:cxn ang="0">
                  <a:pos x="18" y="0"/>
                </a:cxn>
                <a:cxn ang="0">
                  <a:pos x="0" y="48"/>
                </a:cxn>
                <a:cxn ang="0">
                  <a:pos x="0" y="48"/>
                </a:cxn>
                <a:cxn ang="0">
                  <a:pos x="8" y="53"/>
                </a:cxn>
                <a:cxn ang="0">
                  <a:pos x="17" y="60"/>
                </a:cxn>
                <a:cxn ang="0">
                  <a:pos x="27" y="66"/>
                </a:cxn>
                <a:cxn ang="0">
                  <a:pos x="38" y="70"/>
                </a:cxn>
                <a:cxn ang="0">
                  <a:pos x="43" y="72"/>
                </a:cxn>
                <a:cxn ang="0">
                  <a:pos x="47" y="72"/>
                </a:cxn>
                <a:cxn ang="0">
                  <a:pos x="49" y="72"/>
                </a:cxn>
                <a:cxn ang="0">
                  <a:pos x="52" y="69"/>
                </a:cxn>
                <a:cxn ang="0">
                  <a:pos x="53" y="66"/>
                </a:cxn>
                <a:cxn ang="0">
                  <a:pos x="53" y="61"/>
                </a:cxn>
                <a:cxn ang="0">
                  <a:pos x="51" y="55"/>
                </a:cxn>
                <a:cxn ang="0">
                  <a:pos x="47" y="47"/>
                </a:cxn>
                <a:cxn ang="0">
                  <a:pos x="35" y="27"/>
                </a:cxn>
                <a:cxn ang="0">
                  <a:pos x="23" y="9"/>
                </a:cxn>
                <a:cxn ang="0">
                  <a:pos x="21" y="4"/>
                </a:cxn>
                <a:cxn ang="0">
                  <a:pos x="18" y="0"/>
                </a:cxn>
                <a:cxn ang="0">
                  <a:pos x="18" y="0"/>
                </a:cxn>
              </a:cxnLst>
              <a:rect l="0" t="0" r="r" b="b"/>
              <a:pathLst>
                <a:path w="53" h="72">
                  <a:moveTo>
                    <a:pt x="18" y="0"/>
                  </a:moveTo>
                  <a:lnTo>
                    <a:pt x="0" y="48"/>
                  </a:lnTo>
                  <a:lnTo>
                    <a:pt x="0" y="48"/>
                  </a:lnTo>
                  <a:lnTo>
                    <a:pt x="8" y="53"/>
                  </a:lnTo>
                  <a:lnTo>
                    <a:pt x="17" y="60"/>
                  </a:lnTo>
                  <a:lnTo>
                    <a:pt x="27" y="66"/>
                  </a:lnTo>
                  <a:lnTo>
                    <a:pt x="38" y="70"/>
                  </a:lnTo>
                  <a:lnTo>
                    <a:pt x="43" y="72"/>
                  </a:lnTo>
                  <a:lnTo>
                    <a:pt x="47" y="72"/>
                  </a:lnTo>
                  <a:lnTo>
                    <a:pt x="49" y="72"/>
                  </a:lnTo>
                  <a:lnTo>
                    <a:pt x="52" y="69"/>
                  </a:lnTo>
                  <a:lnTo>
                    <a:pt x="53" y="66"/>
                  </a:lnTo>
                  <a:lnTo>
                    <a:pt x="53" y="61"/>
                  </a:lnTo>
                  <a:lnTo>
                    <a:pt x="51" y="55"/>
                  </a:lnTo>
                  <a:lnTo>
                    <a:pt x="47" y="47"/>
                  </a:lnTo>
                  <a:lnTo>
                    <a:pt x="35" y="27"/>
                  </a:lnTo>
                  <a:lnTo>
                    <a:pt x="23" y="9"/>
                  </a:lnTo>
                  <a:lnTo>
                    <a:pt x="21" y="4"/>
                  </a:lnTo>
                  <a:lnTo>
                    <a:pt x="18" y="0"/>
                  </a:lnTo>
                  <a:lnTo>
                    <a:pt x="18" y="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64" name="Freeform 70">
              <a:extLst>
                <a:ext uri="{FF2B5EF4-FFF2-40B4-BE49-F238E27FC236}">
                  <a16:creationId xmlns:a16="http://schemas.microsoft.com/office/drawing/2014/main" id="{F0C62C3C-5D4E-AE47-B491-F5895B68DEF2}"/>
                </a:ext>
              </a:extLst>
            </p:cNvPr>
            <p:cNvSpPr>
              <a:spLocks/>
            </p:cNvSpPr>
            <p:nvPr/>
          </p:nvSpPr>
          <p:spPr bwMode="auto">
            <a:xfrm>
              <a:off x="6453716" y="3686095"/>
              <a:ext cx="866653" cy="869377"/>
            </a:xfrm>
            <a:custGeom>
              <a:avLst/>
              <a:gdLst/>
              <a:ahLst/>
              <a:cxnLst>
                <a:cxn ang="0">
                  <a:pos x="136" y="526"/>
                </a:cxn>
                <a:cxn ang="0">
                  <a:pos x="175" y="603"/>
                </a:cxn>
                <a:cxn ang="0">
                  <a:pos x="158" y="443"/>
                </a:cxn>
                <a:cxn ang="0">
                  <a:pos x="123" y="407"/>
                </a:cxn>
                <a:cxn ang="0">
                  <a:pos x="126" y="344"/>
                </a:cxn>
                <a:cxn ang="0">
                  <a:pos x="447" y="283"/>
                </a:cxn>
                <a:cxn ang="0">
                  <a:pos x="671" y="126"/>
                </a:cxn>
                <a:cxn ang="0">
                  <a:pos x="826" y="70"/>
                </a:cxn>
                <a:cxn ang="0">
                  <a:pos x="949" y="29"/>
                </a:cxn>
                <a:cxn ang="0">
                  <a:pos x="1228" y="15"/>
                </a:cxn>
                <a:cxn ang="0">
                  <a:pos x="1274" y="85"/>
                </a:cxn>
                <a:cxn ang="0">
                  <a:pos x="1169" y="33"/>
                </a:cxn>
                <a:cxn ang="0">
                  <a:pos x="1288" y="206"/>
                </a:cxn>
                <a:cxn ang="0">
                  <a:pos x="1458" y="216"/>
                </a:cxn>
                <a:cxn ang="0">
                  <a:pos x="1784" y="187"/>
                </a:cxn>
                <a:cxn ang="0">
                  <a:pos x="2209" y="227"/>
                </a:cxn>
                <a:cxn ang="0">
                  <a:pos x="2492" y="222"/>
                </a:cxn>
                <a:cxn ang="0">
                  <a:pos x="2598" y="348"/>
                </a:cxn>
                <a:cxn ang="0">
                  <a:pos x="2635" y="538"/>
                </a:cxn>
                <a:cxn ang="0">
                  <a:pos x="2729" y="801"/>
                </a:cxn>
                <a:cxn ang="0">
                  <a:pos x="2651" y="1015"/>
                </a:cxn>
                <a:cxn ang="0">
                  <a:pos x="2577" y="1169"/>
                </a:cxn>
                <a:cxn ang="0">
                  <a:pos x="2661" y="1263"/>
                </a:cxn>
                <a:cxn ang="0">
                  <a:pos x="2682" y="1464"/>
                </a:cxn>
                <a:cxn ang="0">
                  <a:pos x="2734" y="1573"/>
                </a:cxn>
                <a:cxn ang="0">
                  <a:pos x="2752" y="1679"/>
                </a:cxn>
                <a:cxn ang="0">
                  <a:pos x="2837" y="1797"/>
                </a:cxn>
                <a:cxn ang="0">
                  <a:pos x="2805" y="1871"/>
                </a:cxn>
                <a:cxn ang="0">
                  <a:pos x="2825" y="1995"/>
                </a:cxn>
                <a:cxn ang="0">
                  <a:pos x="2507" y="2339"/>
                </a:cxn>
                <a:cxn ang="0">
                  <a:pos x="2494" y="2554"/>
                </a:cxn>
                <a:cxn ang="0">
                  <a:pos x="2284" y="2609"/>
                </a:cxn>
                <a:cxn ang="0">
                  <a:pos x="2139" y="2512"/>
                </a:cxn>
                <a:cxn ang="0">
                  <a:pos x="1909" y="2551"/>
                </a:cxn>
                <a:cxn ang="0">
                  <a:pos x="1795" y="2506"/>
                </a:cxn>
                <a:cxn ang="0">
                  <a:pos x="1620" y="2567"/>
                </a:cxn>
                <a:cxn ang="0">
                  <a:pos x="1530" y="2459"/>
                </a:cxn>
                <a:cxn ang="0">
                  <a:pos x="1398" y="2451"/>
                </a:cxn>
                <a:cxn ang="0">
                  <a:pos x="1304" y="2444"/>
                </a:cxn>
                <a:cxn ang="0">
                  <a:pos x="1216" y="2262"/>
                </a:cxn>
                <a:cxn ang="0">
                  <a:pos x="1103" y="2232"/>
                </a:cxn>
                <a:cxn ang="0">
                  <a:pos x="1025" y="2205"/>
                </a:cxn>
                <a:cxn ang="0">
                  <a:pos x="967" y="2113"/>
                </a:cxn>
                <a:cxn ang="0">
                  <a:pos x="896" y="2077"/>
                </a:cxn>
                <a:cxn ang="0">
                  <a:pos x="723" y="2039"/>
                </a:cxn>
                <a:cxn ang="0">
                  <a:pos x="696" y="2129"/>
                </a:cxn>
                <a:cxn ang="0">
                  <a:pos x="652" y="2168"/>
                </a:cxn>
                <a:cxn ang="0">
                  <a:pos x="548" y="2007"/>
                </a:cxn>
                <a:cxn ang="0">
                  <a:pos x="478" y="1907"/>
                </a:cxn>
                <a:cxn ang="0">
                  <a:pos x="283" y="1775"/>
                </a:cxn>
                <a:cxn ang="0">
                  <a:pos x="196" y="1766"/>
                </a:cxn>
                <a:cxn ang="0">
                  <a:pos x="92" y="1742"/>
                </a:cxn>
                <a:cxn ang="0">
                  <a:pos x="200" y="1577"/>
                </a:cxn>
                <a:cxn ang="0">
                  <a:pos x="142" y="1359"/>
                </a:cxn>
                <a:cxn ang="0">
                  <a:pos x="129" y="1174"/>
                </a:cxn>
                <a:cxn ang="0">
                  <a:pos x="110" y="1051"/>
                </a:cxn>
                <a:cxn ang="0">
                  <a:pos x="72" y="909"/>
                </a:cxn>
                <a:cxn ang="0">
                  <a:pos x="75" y="744"/>
                </a:cxn>
              </a:cxnLst>
              <a:rect l="0" t="0" r="r" b="b"/>
              <a:pathLst>
                <a:path w="2848" h="2668">
                  <a:moveTo>
                    <a:pt x="47" y="462"/>
                  </a:moveTo>
                  <a:lnTo>
                    <a:pt x="57" y="466"/>
                  </a:lnTo>
                  <a:lnTo>
                    <a:pt x="66" y="468"/>
                  </a:lnTo>
                  <a:lnTo>
                    <a:pt x="77" y="472"/>
                  </a:lnTo>
                  <a:lnTo>
                    <a:pt x="87" y="475"/>
                  </a:lnTo>
                  <a:lnTo>
                    <a:pt x="98" y="477"/>
                  </a:lnTo>
                  <a:lnTo>
                    <a:pt x="107" y="482"/>
                  </a:lnTo>
                  <a:lnTo>
                    <a:pt x="114" y="489"/>
                  </a:lnTo>
                  <a:lnTo>
                    <a:pt x="122" y="497"/>
                  </a:lnTo>
                  <a:lnTo>
                    <a:pt x="127" y="506"/>
                  </a:lnTo>
                  <a:lnTo>
                    <a:pt x="132" y="516"/>
                  </a:lnTo>
                  <a:lnTo>
                    <a:pt x="136" y="526"/>
                  </a:lnTo>
                  <a:lnTo>
                    <a:pt x="140" y="537"/>
                  </a:lnTo>
                  <a:lnTo>
                    <a:pt x="147" y="560"/>
                  </a:lnTo>
                  <a:lnTo>
                    <a:pt x="152" y="582"/>
                  </a:lnTo>
                  <a:lnTo>
                    <a:pt x="156" y="594"/>
                  </a:lnTo>
                  <a:lnTo>
                    <a:pt x="158" y="605"/>
                  </a:lnTo>
                  <a:lnTo>
                    <a:pt x="162" y="616"/>
                  </a:lnTo>
                  <a:lnTo>
                    <a:pt x="167" y="625"/>
                  </a:lnTo>
                  <a:lnTo>
                    <a:pt x="170" y="625"/>
                  </a:lnTo>
                  <a:lnTo>
                    <a:pt x="173" y="621"/>
                  </a:lnTo>
                  <a:lnTo>
                    <a:pt x="174" y="616"/>
                  </a:lnTo>
                  <a:lnTo>
                    <a:pt x="175" y="609"/>
                  </a:lnTo>
                  <a:lnTo>
                    <a:pt x="175" y="603"/>
                  </a:lnTo>
                  <a:lnTo>
                    <a:pt x="174" y="589"/>
                  </a:lnTo>
                  <a:lnTo>
                    <a:pt x="173" y="578"/>
                  </a:lnTo>
                  <a:lnTo>
                    <a:pt x="167" y="570"/>
                  </a:lnTo>
                  <a:lnTo>
                    <a:pt x="164" y="557"/>
                  </a:lnTo>
                  <a:lnTo>
                    <a:pt x="158" y="542"/>
                  </a:lnTo>
                  <a:lnTo>
                    <a:pt x="155" y="524"/>
                  </a:lnTo>
                  <a:lnTo>
                    <a:pt x="149" y="489"/>
                  </a:lnTo>
                  <a:lnTo>
                    <a:pt x="147" y="466"/>
                  </a:lnTo>
                  <a:lnTo>
                    <a:pt x="148" y="460"/>
                  </a:lnTo>
                  <a:lnTo>
                    <a:pt x="151" y="455"/>
                  </a:lnTo>
                  <a:lnTo>
                    <a:pt x="155" y="449"/>
                  </a:lnTo>
                  <a:lnTo>
                    <a:pt x="158" y="443"/>
                  </a:lnTo>
                  <a:lnTo>
                    <a:pt x="170" y="431"/>
                  </a:lnTo>
                  <a:lnTo>
                    <a:pt x="183" y="418"/>
                  </a:lnTo>
                  <a:lnTo>
                    <a:pt x="195" y="405"/>
                  </a:lnTo>
                  <a:lnTo>
                    <a:pt x="204" y="392"/>
                  </a:lnTo>
                  <a:lnTo>
                    <a:pt x="206" y="385"/>
                  </a:lnTo>
                  <a:lnTo>
                    <a:pt x="208" y="380"/>
                  </a:lnTo>
                  <a:lnTo>
                    <a:pt x="206" y="375"/>
                  </a:lnTo>
                  <a:lnTo>
                    <a:pt x="204" y="370"/>
                  </a:lnTo>
                  <a:lnTo>
                    <a:pt x="178" y="381"/>
                  </a:lnTo>
                  <a:lnTo>
                    <a:pt x="140" y="402"/>
                  </a:lnTo>
                  <a:lnTo>
                    <a:pt x="131" y="405"/>
                  </a:lnTo>
                  <a:lnTo>
                    <a:pt x="123" y="407"/>
                  </a:lnTo>
                  <a:lnTo>
                    <a:pt x="117" y="407"/>
                  </a:lnTo>
                  <a:lnTo>
                    <a:pt x="112" y="405"/>
                  </a:lnTo>
                  <a:lnTo>
                    <a:pt x="109" y="402"/>
                  </a:lnTo>
                  <a:lnTo>
                    <a:pt x="108" y="399"/>
                  </a:lnTo>
                  <a:lnTo>
                    <a:pt x="107" y="396"/>
                  </a:lnTo>
                  <a:lnTo>
                    <a:pt x="107" y="390"/>
                  </a:lnTo>
                  <a:lnTo>
                    <a:pt x="107" y="379"/>
                  </a:lnTo>
                  <a:lnTo>
                    <a:pt x="109" y="363"/>
                  </a:lnTo>
                  <a:lnTo>
                    <a:pt x="112" y="358"/>
                  </a:lnTo>
                  <a:lnTo>
                    <a:pt x="116" y="353"/>
                  </a:lnTo>
                  <a:lnTo>
                    <a:pt x="121" y="348"/>
                  </a:lnTo>
                  <a:lnTo>
                    <a:pt x="126" y="344"/>
                  </a:lnTo>
                  <a:lnTo>
                    <a:pt x="140" y="336"/>
                  </a:lnTo>
                  <a:lnTo>
                    <a:pt x="157" y="328"/>
                  </a:lnTo>
                  <a:lnTo>
                    <a:pt x="189" y="318"/>
                  </a:lnTo>
                  <a:lnTo>
                    <a:pt x="215" y="307"/>
                  </a:lnTo>
                  <a:lnTo>
                    <a:pt x="235" y="304"/>
                  </a:lnTo>
                  <a:lnTo>
                    <a:pt x="254" y="300"/>
                  </a:lnTo>
                  <a:lnTo>
                    <a:pt x="274" y="297"/>
                  </a:lnTo>
                  <a:lnTo>
                    <a:pt x="293" y="295"/>
                  </a:lnTo>
                  <a:lnTo>
                    <a:pt x="332" y="292"/>
                  </a:lnTo>
                  <a:lnTo>
                    <a:pt x="371" y="289"/>
                  </a:lnTo>
                  <a:lnTo>
                    <a:pt x="410" y="287"/>
                  </a:lnTo>
                  <a:lnTo>
                    <a:pt x="447" y="283"/>
                  </a:lnTo>
                  <a:lnTo>
                    <a:pt x="467" y="280"/>
                  </a:lnTo>
                  <a:lnTo>
                    <a:pt x="486" y="276"/>
                  </a:lnTo>
                  <a:lnTo>
                    <a:pt x="504" y="271"/>
                  </a:lnTo>
                  <a:lnTo>
                    <a:pt x="522" y="266"/>
                  </a:lnTo>
                  <a:lnTo>
                    <a:pt x="534" y="261"/>
                  </a:lnTo>
                  <a:lnTo>
                    <a:pt x="546" y="256"/>
                  </a:lnTo>
                  <a:lnTo>
                    <a:pt x="556" y="249"/>
                  </a:lnTo>
                  <a:lnTo>
                    <a:pt x="566" y="241"/>
                  </a:lnTo>
                  <a:lnTo>
                    <a:pt x="586" y="225"/>
                  </a:lnTo>
                  <a:lnTo>
                    <a:pt x="604" y="205"/>
                  </a:lnTo>
                  <a:lnTo>
                    <a:pt x="638" y="165"/>
                  </a:lnTo>
                  <a:lnTo>
                    <a:pt x="671" y="126"/>
                  </a:lnTo>
                  <a:lnTo>
                    <a:pt x="682" y="116"/>
                  </a:lnTo>
                  <a:lnTo>
                    <a:pt x="692" y="108"/>
                  </a:lnTo>
                  <a:lnTo>
                    <a:pt x="701" y="104"/>
                  </a:lnTo>
                  <a:lnTo>
                    <a:pt x="710" y="102"/>
                  </a:lnTo>
                  <a:lnTo>
                    <a:pt x="732" y="100"/>
                  </a:lnTo>
                  <a:lnTo>
                    <a:pt x="761" y="100"/>
                  </a:lnTo>
                  <a:lnTo>
                    <a:pt x="772" y="100"/>
                  </a:lnTo>
                  <a:lnTo>
                    <a:pt x="782" y="98"/>
                  </a:lnTo>
                  <a:lnTo>
                    <a:pt x="791" y="95"/>
                  </a:lnTo>
                  <a:lnTo>
                    <a:pt x="798" y="91"/>
                  </a:lnTo>
                  <a:lnTo>
                    <a:pt x="813" y="82"/>
                  </a:lnTo>
                  <a:lnTo>
                    <a:pt x="826" y="70"/>
                  </a:lnTo>
                  <a:lnTo>
                    <a:pt x="837" y="59"/>
                  </a:lnTo>
                  <a:lnTo>
                    <a:pt x="850" y="48"/>
                  </a:lnTo>
                  <a:lnTo>
                    <a:pt x="857" y="45"/>
                  </a:lnTo>
                  <a:lnTo>
                    <a:pt x="864" y="39"/>
                  </a:lnTo>
                  <a:lnTo>
                    <a:pt x="872" y="37"/>
                  </a:lnTo>
                  <a:lnTo>
                    <a:pt x="881" y="34"/>
                  </a:lnTo>
                  <a:lnTo>
                    <a:pt x="898" y="34"/>
                  </a:lnTo>
                  <a:lnTo>
                    <a:pt x="916" y="35"/>
                  </a:lnTo>
                  <a:lnTo>
                    <a:pt x="924" y="35"/>
                  </a:lnTo>
                  <a:lnTo>
                    <a:pt x="933" y="35"/>
                  </a:lnTo>
                  <a:lnTo>
                    <a:pt x="941" y="33"/>
                  </a:lnTo>
                  <a:lnTo>
                    <a:pt x="949" y="29"/>
                  </a:lnTo>
                  <a:lnTo>
                    <a:pt x="980" y="25"/>
                  </a:lnTo>
                  <a:lnTo>
                    <a:pt x="1015" y="19"/>
                  </a:lnTo>
                  <a:lnTo>
                    <a:pt x="1050" y="12"/>
                  </a:lnTo>
                  <a:lnTo>
                    <a:pt x="1086" y="7"/>
                  </a:lnTo>
                  <a:lnTo>
                    <a:pt x="1121" y="2"/>
                  </a:lnTo>
                  <a:lnTo>
                    <a:pt x="1155" y="0"/>
                  </a:lnTo>
                  <a:lnTo>
                    <a:pt x="1171" y="0"/>
                  </a:lnTo>
                  <a:lnTo>
                    <a:pt x="1187" y="2"/>
                  </a:lnTo>
                  <a:lnTo>
                    <a:pt x="1201" y="4"/>
                  </a:lnTo>
                  <a:lnTo>
                    <a:pt x="1216" y="7"/>
                  </a:lnTo>
                  <a:lnTo>
                    <a:pt x="1222" y="10"/>
                  </a:lnTo>
                  <a:lnTo>
                    <a:pt x="1228" y="15"/>
                  </a:lnTo>
                  <a:lnTo>
                    <a:pt x="1236" y="21"/>
                  </a:lnTo>
                  <a:lnTo>
                    <a:pt x="1244" y="28"/>
                  </a:lnTo>
                  <a:lnTo>
                    <a:pt x="1258" y="45"/>
                  </a:lnTo>
                  <a:lnTo>
                    <a:pt x="1271" y="61"/>
                  </a:lnTo>
                  <a:lnTo>
                    <a:pt x="1276" y="69"/>
                  </a:lnTo>
                  <a:lnTo>
                    <a:pt x="1279" y="76"/>
                  </a:lnTo>
                  <a:lnTo>
                    <a:pt x="1282" y="81"/>
                  </a:lnTo>
                  <a:lnTo>
                    <a:pt x="1282" y="85"/>
                  </a:lnTo>
                  <a:lnTo>
                    <a:pt x="1280" y="86"/>
                  </a:lnTo>
                  <a:lnTo>
                    <a:pt x="1279" y="86"/>
                  </a:lnTo>
                  <a:lnTo>
                    <a:pt x="1276" y="86"/>
                  </a:lnTo>
                  <a:lnTo>
                    <a:pt x="1274" y="85"/>
                  </a:lnTo>
                  <a:lnTo>
                    <a:pt x="1266" y="81"/>
                  </a:lnTo>
                  <a:lnTo>
                    <a:pt x="1254" y="74"/>
                  </a:lnTo>
                  <a:lnTo>
                    <a:pt x="1238" y="63"/>
                  </a:lnTo>
                  <a:lnTo>
                    <a:pt x="1213" y="42"/>
                  </a:lnTo>
                  <a:lnTo>
                    <a:pt x="1191" y="24"/>
                  </a:lnTo>
                  <a:lnTo>
                    <a:pt x="1178" y="16"/>
                  </a:lnTo>
                  <a:lnTo>
                    <a:pt x="1175" y="17"/>
                  </a:lnTo>
                  <a:lnTo>
                    <a:pt x="1173" y="19"/>
                  </a:lnTo>
                  <a:lnTo>
                    <a:pt x="1171" y="21"/>
                  </a:lnTo>
                  <a:lnTo>
                    <a:pt x="1170" y="22"/>
                  </a:lnTo>
                  <a:lnTo>
                    <a:pt x="1169" y="28"/>
                  </a:lnTo>
                  <a:lnTo>
                    <a:pt x="1169" y="33"/>
                  </a:lnTo>
                  <a:lnTo>
                    <a:pt x="1174" y="46"/>
                  </a:lnTo>
                  <a:lnTo>
                    <a:pt x="1179" y="55"/>
                  </a:lnTo>
                  <a:lnTo>
                    <a:pt x="1190" y="67"/>
                  </a:lnTo>
                  <a:lnTo>
                    <a:pt x="1200" y="77"/>
                  </a:lnTo>
                  <a:lnTo>
                    <a:pt x="1212" y="87"/>
                  </a:lnTo>
                  <a:lnTo>
                    <a:pt x="1222" y="100"/>
                  </a:lnTo>
                  <a:lnTo>
                    <a:pt x="1240" y="130"/>
                  </a:lnTo>
                  <a:lnTo>
                    <a:pt x="1253" y="155"/>
                  </a:lnTo>
                  <a:lnTo>
                    <a:pt x="1263" y="175"/>
                  </a:lnTo>
                  <a:lnTo>
                    <a:pt x="1274" y="192"/>
                  </a:lnTo>
                  <a:lnTo>
                    <a:pt x="1280" y="200"/>
                  </a:lnTo>
                  <a:lnTo>
                    <a:pt x="1288" y="206"/>
                  </a:lnTo>
                  <a:lnTo>
                    <a:pt x="1297" y="212"/>
                  </a:lnTo>
                  <a:lnTo>
                    <a:pt x="1308" y="217"/>
                  </a:lnTo>
                  <a:lnTo>
                    <a:pt x="1320" y="221"/>
                  </a:lnTo>
                  <a:lnTo>
                    <a:pt x="1336" y="225"/>
                  </a:lnTo>
                  <a:lnTo>
                    <a:pt x="1355" y="227"/>
                  </a:lnTo>
                  <a:lnTo>
                    <a:pt x="1377" y="230"/>
                  </a:lnTo>
                  <a:lnTo>
                    <a:pt x="1393" y="231"/>
                  </a:lnTo>
                  <a:lnTo>
                    <a:pt x="1407" y="231"/>
                  </a:lnTo>
                  <a:lnTo>
                    <a:pt x="1420" y="228"/>
                  </a:lnTo>
                  <a:lnTo>
                    <a:pt x="1434" y="226"/>
                  </a:lnTo>
                  <a:lnTo>
                    <a:pt x="1446" y="221"/>
                  </a:lnTo>
                  <a:lnTo>
                    <a:pt x="1458" y="216"/>
                  </a:lnTo>
                  <a:lnTo>
                    <a:pt x="1468" y="209"/>
                  </a:lnTo>
                  <a:lnTo>
                    <a:pt x="1479" y="201"/>
                  </a:lnTo>
                  <a:lnTo>
                    <a:pt x="1489" y="193"/>
                  </a:lnTo>
                  <a:lnTo>
                    <a:pt x="1498" y="183"/>
                  </a:lnTo>
                  <a:lnTo>
                    <a:pt x="1506" y="174"/>
                  </a:lnTo>
                  <a:lnTo>
                    <a:pt x="1515" y="164"/>
                  </a:lnTo>
                  <a:lnTo>
                    <a:pt x="1530" y="142"/>
                  </a:lnTo>
                  <a:lnTo>
                    <a:pt x="1546" y="118"/>
                  </a:lnTo>
                  <a:lnTo>
                    <a:pt x="1546" y="118"/>
                  </a:lnTo>
                  <a:lnTo>
                    <a:pt x="1694" y="166"/>
                  </a:lnTo>
                  <a:lnTo>
                    <a:pt x="1739" y="177"/>
                  </a:lnTo>
                  <a:lnTo>
                    <a:pt x="1784" y="187"/>
                  </a:lnTo>
                  <a:lnTo>
                    <a:pt x="1830" y="196"/>
                  </a:lnTo>
                  <a:lnTo>
                    <a:pt x="1875" y="203"/>
                  </a:lnTo>
                  <a:lnTo>
                    <a:pt x="1907" y="205"/>
                  </a:lnTo>
                  <a:lnTo>
                    <a:pt x="1940" y="206"/>
                  </a:lnTo>
                  <a:lnTo>
                    <a:pt x="1972" y="208"/>
                  </a:lnTo>
                  <a:lnTo>
                    <a:pt x="2004" y="209"/>
                  </a:lnTo>
                  <a:lnTo>
                    <a:pt x="2047" y="214"/>
                  </a:lnTo>
                  <a:lnTo>
                    <a:pt x="2089" y="219"/>
                  </a:lnTo>
                  <a:lnTo>
                    <a:pt x="2129" y="223"/>
                  </a:lnTo>
                  <a:lnTo>
                    <a:pt x="2169" y="226"/>
                  </a:lnTo>
                  <a:lnTo>
                    <a:pt x="2188" y="227"/>
                  </a:lnTo>
                  <a:lnTo>
                    <a:pt x="2209" y="227"/>
                  </a:lnTo>
                  <a:lnTo>
                    <a:pt x="2229" y="226"/>
                  </a:lnTo>
                  <a:lnTo>
                    <a:pt x="2249" y="225"/>
                  </a:lnTo>
                  <a:lnTo>
                    <a:pt x="2270" y="223"/>
                  </a:lnTo>
                  <a:lnTo>
                    <a:pt x="2291" y="219"/>
                  </a:lnTo>
                  <a:lnTo>
                    <a:pt x="2313" y="216"/>
                  </a:lnTo>
                  <a:lnTo>
                    <a:pt x="2335" y="210"/>
                  </a:lnTo>
                  <a:lnTo>
                    <a:pt x="2335" y="210"/>
                  </a:lnTo>
                  <a:lnTo>
                    <a:pt x="2387" y="209"/>
                  </a:lnTo>
                  <a:lnTo>
                    <a:pt x="2433" y="210"/>
                  </a:lnTo>
                  <a:lnTo>
                    <a:pt x="2457" y="213"/>
                  </a:lnTo>
                  <a:lnTo>
                    <a:pt x="2480" y="218"/>
                  </a:lnTo>
                  <a:lnTo>
                    <a:pt x="2492" y="222"/>
                  </a:lnTo>
                  <a:lnTo>
                    <a:pt x="2503" y="226"/>
                  </a:lnTo>
                  <a:lnTo>
                    <a:pt x="2516" y="231"/>
                  </a:lnTo>
                  <a:lnTo>
                    <a:pt x="2529" y="238"/>
                  </a:lnTo>
                  <a:lnTo>
                    <a:pt x="2540" y="244"/>
                  </a:lnTo>
                  <a:lnTo>
                    <a:pt x="2547" y="249"/>
                  </a:lnTo>
                  <a:lnTo>
                    <a:pt x="2555" y="254"/>
                  </a:lnTo>
                  <a:lnTo>
                    <a:pt x="2560" y="261"/>
                  </a:lnTo>
                  <a:lnTo>
                    <a:pt x="2571" y="275"/>
                  </a:lnTo>
                  <a:lnTo>
                    <a:pt x="2581" y="293"/>
                  </a:lnTo>
                  <a:lnTo>
                    <a:pt x="2587" y="309"/>
                  </a:lnTo>
                  <a:lnTo>
                    <a:pt x="2594" y="327"/>
                  </a:lnTo>
                  <a:lnTo>
                    <a:pt x="2598" y="348"/>
                  </a:lnTo>
                  <a:lnTo>
                    <a:pt x="2599" y="363"/>
                  </a:lnTo>
                  <a:lnTo>
                    <a:pt x="2599" y="363"/>
                  </a:lnTo>
                  <a:lnTo>
                    <a:pt x="2595" y="377"/>
                  </a:lnTo>
                  <a:lnTo>
                    <a:pt x="2593" y="392"/>
                  </a:lnTo>
                  <a:lnTo>
                    <a:pt x="2591" y="407"/>
                  </a:lnTo>
                  <a:lnTo>
                    <a:pt x="2591" y="421"/>
                  </a:lnTo>
                  <a:lnTo>
                    <a:pt x="2594" y="437"/>
                  </a:lnTo>
                  <a:lnTo>
                    <a:pt x="2598" y="451"/>
                  </a:lnTo>
                  <a:lnTo>
                    <a:pt x="2602" y="467"/>
                  </a:lnTo>
                  <a:lnTo>
                    <a:pt x="2607" y="481"/>
                  </a:lnTo>
                  <a:lnTo>
                    <a:pt x="2621" y="510"/>
                  </a:lnTo>
                  <a:lnTo>
                    <a:pt x="2635" y="538"/>
                  </a:lnTo>
                  <a:lnTo>
                    <a:pt x="2651" y="565"/>
                  </a:lnTo>
                  <a:lnTo>
                    <a:pt x="2666" y="590"/>
                  </a:lnTo>
                  <a:lnTo>
                    <a:pt x="2677" y="608"/>
                  </a:lnTo>
                  <a:lnTo>
                    <a:pt x="2687" y="627"/>
                  </a:lnTo>
                  <a:lnTo>
                    <a:pt x="2695" y="644"/>
                  </a:lnTo>
                  <a:lnTo>
                    <a:pt x="2703" y="662"/>
                  </a:lnTo>
                  <a:lnTo>
                    <a:pt x="2709" y="679"/>
                  </a:lnTo>
                  <a:lnTo>
                    <a:pt x="2714" y="696"/>
                  </a:lnTo>
                  <a:lnTo>
                    <a:pt x="2718" y="713"/>
                  </a:lnTo>
                  <a:lnTo>
                    <a:pt x="2722" y="730"/>
                  </a:lnTo>
                  <a:lnTo>
                    <a:pt x="2726" y="765"/>
                  </a:lnTo>
                  <a:lnTo>
                    <a:pt x="2729" y="801"/>
                  </a:lnTo>
                  <a:lnTo>
                    <a:pt x="2730" y="840"/>
                  </a:lnTo>
                  <a:lnTo>
                    <a:pt x="2730" y="883"/>
                  </a:lnTo>
                  <a:lnTo>
                    <a:pt x="2730" y="896"/>
                  </a:lnTo>
                  <a:lnTo>
                    <a:pt x="2729" y="907"/>
                  </a:lnTo>
                  <a:lnTo>
                    <a:pt x="2726" y="919"/>
                  </a:lnTo>
                  <a:lnTo>
                    <a:pt x="2723" y="928"/>
                  </a:lnTo>
                  <a:lnTo>
                    <a:pt x="2720" y="937"/>
                  </a:lnTo>
                  <a:lnTo>
                    <a:pt x="2716" y="945"/>
                  </a:lnTo>
                  <a:lnTo>
                    <a:pt x="2711" y="951"/>
                  </a:lnTo>
                  <a:lnTo>
                    <a:pt x="2705" y="958"/>
                  </a:lnTo>
                  <a:lnTo>
                    <a:pt x="2679" y="984"/>
                  </a:lnTo>
                  <a:lnTo>
                    <a:pt x="2651" y="1015"/>
                  </a:lnTo>
                  <a:lnTo>
                    <a:pt x="2633" y="1039"/>
                  </a:lnTo>
                  <a:lnTo>
                    <a:pt x="2617" y="1064"/>
                  </a:lnTo>
                  <a:lnTo>
                    <a:pt x="2602" y="1089"/>
                  </a:lnTo>
                  <a:lnTo>
                    <a:pt x="2587" y="1113"/>
                  </a:lnTo>
                  <a:lnTo>
                    <a:pt x="2577" y="1127"/>
                  </a:lnTo>
                  <a:lnTo>
                    <a:pt x="2569" y="1142"/>
                  </a:lnTo>
                  <a:lnTo>
                    <a:pt x="2567" y="1149"/>
                  </a:lnTo>
                  <a:lnTo>
                    <a:pt x="2567" y="1156"/>
                  </a:lnTo>
                  <a:lnTo>
                    <a:pt x="2568" y="1160"/>
                  </a:lnTo>
                  <a:lnTo>
                    <a:pt x="2571" y="1162"/>
                  </a:lnTo>
                  <a:lnTo>
                    <a:pt x="2573" y="1166"/>
                  </a:lnTo>
                  <a:lnTo>
                    <a:pt x="2577" y="1169"/>
                  </a:lnTo>
                  <a:lnTo>
                    <a:pt x="2593" y="1178"/>
                  </a:lnTo>
                  <a:lnTo>
                    <a:pt x="2607" y="1187"/>
                  </a:lnTo>
                  <a:lnTo>
                    <a:pt x="2621" y="1196"/>
                  </a:lnTo>
                  <a:lnTo>
                    <a:pt x="2633" y="1205"/>
                  </a:lnTo>
                  <a:lnTo>
                    <a:pt x="2638" y="1210"/>
                  </a:lnTo>
                  <a:lnTo>
                    <a:pt x="2643" y="1217"/>
                  </a:lnTo>
                  <a:lnTo>
                    <a:pt x="2647" y="1223"/>
                  </a:lnTo>
                  <a:lnTo>
                    <a:pt x="2651" y="1230"/>
                  </a:lnTo>
                  <a:lnTo>
                    <a:pt x="2655" y="1238"/>
                  </a:lnTo>
                  <a:lnTo>
                    <a:pt x="2657" y="1245"/>
                  </a:lnTo>
                  <a:lnTo>
                    <a:pt x="2660" y="1253"/>
                  </a:lnTo>
                  <a:lnTo>
                    <a:pt x="2661" y="1263"/>
                  </a:lnTo>
                  <a:lnTo>
                    <a:pt x="2663" y="1276"/>
                  </a:lnTo>
                  <a:lnTo>
                    <a:pt x="2663" y="1292"/>
                  </a:lnTo>
                  <a:lnTo>
                    <a:pt x="2663" y="1306"/>
                  </a:lnTo>
                  <a:lnTo>
                    <a:pt x="2664" y="1319"/>
                  </a:lnTo>
                  <a:lnTo>
                    <a:pt x="2666" y="1332"/>
                  </a:lnTo>
                  <a:lnTo>
                    <a:pt x="2670" y="1344"/>
                  </a:lnTo>
                  <a:lnTo>
                    <a:pt x="2673" y="1355"/>
                  </a:lnTo>
                  <a:lnTo>
                    <a:pt x="2674" y="1368"/>
                  </a:lnTo>
                  <a:lnTo>
                    <a:pt x="2687" y="1429"/>
                  </a:lnTo>
                  <a:lnTo>
                    <a:pt x="2687" y="1429"/>
                  </a:lnTo>
                  <a:lnTo>
                    <a:pt x="2685" y="1455"/>
                  </a:lnTo>
                  <a:lnTo>
                    <a:pt x="2682" y="1464"/>
                  </a:lnTo>
                  <a:lnTo>
                    <a:pt x="2682" y="1472"/>
                  </a:lnTo>
                  <a:lnTo>
                    <a:pt x="2681" y="1480"/>
                  </a:lnTo>
                  <a:lnTo>
                    <a:pt x="2682" y="1486"/>
                  </a:lnTo>
                  <a:lnTo>
                    <a:pt x="2683" y="1493"/>
                  </a:lnTo>
                  <a:lnTo>
                    <a:pt x="2685" y="1499"/>
                  </a:lnTo>
                  <a:lnTo>
                    <a:pt x="2687" y="1506"/>
                  </a:lnTo>
                  <a:lnTo>
                    <a:pt x="2690" y="1511"/>
                  </a:lnTo>
                  <a:lnTo>
                    <a:pt x="2705" y="1532"/>
                  </a:lnTo>
                  <a:lnTo>
                    <a:pt x="2726" y="1556"/>
                  </a:lnTo>
                  <a:lnTo>
                    <a:pt x="2730" y="1561"/>
                  </a:lnTo>
                  <a:lnTo>
                    <a:pt x="2733" y="1567"/>
                  </a:lnTo>
                  <a:lnTo>
                    <a:pt x="2734" y="1573"/>
                  </a:lnTo>
                  <a:lnTo>
                    <a:pt x="2735" y="1580"/>
                  </a:lnTo>
                  <a:lnTo>
                    <a:pt x="2735" y="1594"/>
                  </a:lnTo>
                  <a:lnTo>
                    <a:pt x="2734" y="1608"/>
                  </a:lnTo>
                  <a:lnTo>
                    <a:pt x="2731" y="1622"/>
                  </a:lnTo>
                  <a:lnTo>
                    <a:pt x="2731" y="1637"/>
                  </a:lnTo>
                  <a:lnTo>
                    <a:pt x="2731" y="1643"/>
                  </a:lnTo>
                  <a:lnTo>
                    <a:pt x="2733" y="1650"/>
                  </a:lnTo>
                  <a:lnTo>
                    <a:pt x="2734" y="1656"/>
                  </a:lnTo>
                  <a:lnTo>
                    <a:pt x="2736" y="1662"/>
                  </a:lnTo>
                  <a:lnTo>
                    <a:pt x="2742" y="1670"/>
                  </a:lnTo>
                  <a:lnTo>
                    <a:pt x="2747" y="1675"/>
                  </a:lnTo>
                  <a:lnTo>
                    <a:pt x="2752" y="1679"/>
                  </a:lnTo>
                  <a:lnTo>
                    <a:pt x="2756" y="1683"/>
                  </a:lnTo>
                  <a:lnTo>
                    <a:pt x="2761" y="1687"/>
                  </a:lnTo>
                  <a:lnTo>
                    <a:pt x="2765" y="1692"/>
                  </a:lnTo>
                  <a:lnTo>
                    <a:pt x="2769" y="1699"/>
                  </a:lnTo>
                  <a:lnTo>
                    <a:pt x="2773" y="1708"/>
                  </a:lnTo>
                  <a:lnTo>
                    <a:pt x="2780" y="1735"/>
                  </a:lnTo>
                  <a:lnTo>
                    <a:pt x="2790" y="1757"/>
                  </a:lnTo>
                  <a:lnTo>
                    <a:pt x="2796" y="1767"/>
                  </a:lnTo>
                  <a:lnTo>
                    <a:pt x="2804" y="1776"/>
                  </a:lnTo>
                  <a:lnTo>
                    <a:pt x="2814" y="1784"/>
                  </a:lnTo>
                  <a:lnTo>
                    <a:pt x="2827" y="1792"/>
                  </a:lnTo>
                  <a:lnTo>
                    <a:pt x="2837" y="1797"/>
                  </a:lnTo>
                  <a:lnTo>
                    <a:pt x="2843" y="1802"/>
                  </a:lnTo>
                  <a:lnTo>
                    <a:pt x="2847" y="1808"/>
                  </a:lnTo>
                  <a:lnTo>
                    <a:pt x="2847" y="1814"/>
                  </a:lnTo>
                  <a:lnTo>
                    <a:pt x="2845" y="1819"/>
                  </a:lnTo>
                  <a:lnTo>
                    <a:pt x="2843" y="1824"/>
                  </a:lnTo>
                  <a:lnTo>
                    <a:pt x="2839" y="1830"/>
                  </a:lnTo>
                  <a:lnTo>
                    <a:pt x="2834" y="1836"/>
                  </a:lnTo>
                  <a:lnTo>
                    <a:pt x="2822" y="1846"/>
                  </a:lnTo>
                  <a:lnTo>
                    <a:pt x="2812" y="1857"/>
                  </a:lnTo>
                  <a:lnTo>
                    <a:pt x="2808" y="1861"/>
                  </a:lnTo>
                  <a:lnTo>
                    <a:pt x="2805" y="1866"/>
                  </a:lnTo>
                  <a:lnTo>
                    <a:pt x="2805" y="1871"/>
                  </a:lnTo>
                  <a:lnTo>
                    <a:pt x="2806" y="1875"/>
                  </a:lnTo>
                  <a:lnTo>
                    <a:pt x="2818" y="1889"/>
                  </a:lnTo>
                  <a:lnTo>
                    <a:pt x="2831" y="1902"/>
                  </a:lnTo>
                  <a:lnTo>
                    <a:pt x="2837" y="1909"/>
                  </a:lnTo>
                  <a:lnTo>
                    <a:pt x="2843" y="1915"/>
                  </a:lnTo>
                  <a:lnTo>
                    <a:pt x="2847" y="1924"/>
                  </a:lnTo>
                  <a:lnTo>
                    <a:pt x="2848" y="1933"/>
                  </a:lnTo>
                  <a:lnTo>
                    <a:pt x="2845" y="1950"/>
                  </a:lnTo>
                  <a:lnTo>
                    <a:pt x="2843" y="1964"/>
                  </a:lnTo>
                  <a:lnTo>
                    <a:pt x="2837" y="1976"/>
                  </a:lnTo>
                  <a:lnTo>
                    <a:pt x="2831" y="1986"/>
                  </a:lnTo>
                  <a:lnTo>
                    <a:pt x="2825" y="1995"/>
                  </a:lnTo>
                  <a:lnTo>
                    <a:pt x="2817" y="2003"/>
                  </a:lnTo>
                  <a:lnTo>
                    <a:pt x="2808" y="2010"/>
                  </a:lnTo>
                  <a:lnTo>
                    <a:pt x="2799" y="2016"/>
                  </a:lnTo>
                  <a:lnTo>
                    <a:pt x="2778" y="2028"/>
                  </a:lnTo>
                  <a:lnTo>
                    <a:pt x="2757" y="2039"/>
                  </a:lnTo>
                  <a:lnTo>
                    <a:pt x="2747" y="2047"/>
                  </a:lnTo>
                  <a:lnTo>
                    <a:pt x="2736" y="2055"/>
                  </a:lnTo>
                  <a:lnTo>
                    <a:pt x="2727" y="2064"/>
                  </a:lnTo>
                  <a:lnTo>
                    <a:pt x="2717" y="2076"/>
                  </a:lnTo>
                  <a:lnTo>
                    <a:pt x="2559" y="2283"/>
                  </a:lnTo>
                  <a:lnTo>
                    <a:pt x="2537" y="2309"/>
                  </a:lnTo>
                  <a:lnTo>
                    <a:pt x="2507" y="2339"/>
                  </a:lnTo>
                  <a:lnTo>
                    <a:pt x="2493" y="2354"/>
                  </a:lnTo>
                  <a:lnTo>
                    <a:pt x="2481" y="2370"/>
                  </a:lnTo>
                  <a:lnTo>
                    <a:pt x="2477" y="2378"/>
                  </a:lnTo>
                  <a:lnTo>
                    <a:pt x="2473" y="2385"/>
                  </a:lnTo>
                  <a:lnTo>
                    <a:pt x="2472" y="2393"/>
                  </a:lnTo>
                  <a:lnTo>
                    <a:pt x="2471" y="2401"/>
                  </a:lnTo>
                  <a:lnTo>
                    <a:pt x="2471" y="2418"/>
                  </a:lnTo>
                  <a:lnTo>
                    <a:pt x="2473" y="2437"/>
                  </a:lnTo>
                  <a:lnTo>
                    <a:pt x="2475" y="2457"/>
                  </a:lnTo>
                  <a:lnTo>
                    <a:pt x="2479" y="2477"/>
                  </a:lnTo>
                  <a:lnTo>
                    <a:pt x="2485" y="2519"/>
                  </a:lnTo>
                  <a:lnTo>
                    <a:pt x="2494" y="2554"/>
                  </a:lnTo>
                  <a:lnTo>
                    <a:pt x="2503" y="2576"/>
                  </a:lnTo>
                  <a:lnTo>
                    <a:pt x="2514" y="2598"/>
                  </a:lnTo>
                  <a:lnTo>
                    <a:pt x="2519" y="2609"/>
                  </a:lnTo>
                  <a:lnTo>
                    <a:pt x="2523" y="2620"/>
                  </a:lnTo>
                  <a:lnTo>
                    <a:pt x="2524" y="2633"/>
                  </a:lnTo>
                  <a:lnTo>
                    <a:pt x="2523" y="2644"/>
                  </a:lnTo>
                  <a:lnTo>
                    <a:pt x="2415" y="2668"/>
                  </a:lnTo>
                  <a:lnTo>
                    <a:pt x="2415" y="2668"/>
                  </a:lnTo>
                  <a:lnTo>
                    <a:pt x="2370" y="2648"/>
                  </a:lnTo>
                  <a:lnTo>
                    <a:pt x="2326" y="2631"/>
                  </a:lnTo>
                  <a:lnTo>
                    <a:pt x="2305" y="2621"/>
                  </a:lnTo>
                  <a:lnTo>
                    <a:pt x="2284" y="2609"/>
                  </a:lnTo>
                  <a:lnTo>
                    <a:pt x="2275" y="2603"/>
                  </a:lnTo>
                  <a:lnTo>
                    <a:pt x="2265" y="2595"/>
                  </a:lnTo>
                  <a:lnTo>
                    <a:pt x="2256" y="2587"/>
                  </a:lnTo>
                  <a:lnTo>
                    <a:pt x="2247" y="2578"/>
                  </a:lnTo>
                  <a:lnTo>
                    <a:pt x="2235" y="2567"/>
                  </a:lnTo>
                  <a:lnTo>
                    <a:pt x="2223" y="2556"/>
                  </a:lnTo>
                  <a:lnTo>
                    <a:pt x="2210" y="2547"/>
                  </a:lnTo>
                  <a:lnTo>
                    <a:pt x="2196" y="2538"/>
                  </a:lnTo>
                  <a:lnTo>
                    <a:pt x="2183" y="2530"/>
                  </a:lnTo>
                  <a:lnTo>
                    <a:pt x="2169" y="2524"/>
                  </a:lnTo>
                  <a:lnTo>
                    <a:pt x="2153" y="2517"/>
                  </a:lnTo>
                  <a:lnTo>
                    <a:pt x="2139" y="2512"/>
                  </a:lnTo>
                  <a:lnTo>
                    <a:pt x="2124" y="2508"/>
                  </a:lnTo>
                  <a:lnTo>
                    <a:pt x="2108" y="2506"/>
                  </a:lnTo>
                  <a:lnTo>
                    <a:pt x="2093" y="2503"/>
                  </a:lnTo>
                  <a:lnTo>
                    <a:pt x="2077" y="2502"/>
                  </a:lnTo>
                  <a:lnTo>
                    <a:pt x="2060" y="2503"/>
                  </a:lnTo>
                  <a:lnTo>
                    <a:pt x="2045" y="2503"/>
                  </a:lnTo>
                  <a:lnTo>
                    <a:pt x="2029" y="2506"/>
                  </a:lnTo>
                  <a:lnTo>
                    <a:pt x="2012" y="2510"/>
                  </a:lnTo>
                  <a:lnTo>
                    <a:pt x="1976" y="2524"/>
                  </a:lnTo>
                  <a:lnTo>
                    <a:pt x="1931" y="2543"/>
                  </a:lnTo>
                  <a:lnTo>
                    <a:pt x="1920" y="2547"/>
                  </a:lnTo>
                  <a:lnTo>
                    <a:pt x="1909" y="2551"/>
                  </a:lnTo>
                  <a:lnTo>
                    <a:pt x="1898" y="2552"/>
                  </a:lnTo>
                  <a:lnTo>
                    <a:pt x="1888" y="2554"/>
                  </a:lnTo>
                  <a:lnTo>
                    <a:pt x="1878" y="2552"/>
                  </a:lnTo>
                  <a:lnTo>
                    <a:pt x="1868" y="2550"/>
                  </a:lnTo>
                  <a:lnTo>
                    <a:pt x="1861" y="2545"/>
                  </a:lnTo>
                  <a:lnTo>
                    <a:pt x="1854" y="2538"/>
                  </a:lnTo>
                  <a:lnTo>
                    <a:pt x="1841" y="2525"/>
                  </a:lnTo>
                  <a:lnTo>
                    <a:pt x="1831" y="2516"/>
                  </a:lnTo>
                  <a:lnTo>
                    <a:pt x="1822" y="2511"/>
                  </a:lnTo>
                  <a:lnTo>
                    <a:pt x="1811" y="2507"/>
                  </a:lnTo>
                  <a:lnTo>
                    <a:pt x="1804" y="2506"/>
                  </a:lnTo>
                  <a:lnTo>
                    <a:pt x="1795" y="2506"/>
                  </a:lnTo>
                  <a:lnTo>
                    <a:pt x="1787" y="2508"/>
                  </a:lnTo>
                  <a:lnTo>
                    <a:pt x="1779" y="2512"/>
                  </a:lnTo>
                  <a:lnTo>
                    <a:pt x="1748" y="2538"/>
                  </a:lnTo>
                  <a:lnTo>
                    <a:pt x="1709" y="2567"/>
                  </a:lnTo>
                  <a:lnTo>
                    <a:pt x="1700" y="2571"/>
                  </a:lnTo>
                  <a:lnTo>
                    <a:pt x="1691" y="2573"/>
                  </a:lnTo>
                  <a:lnTo>
                    <a:pt x="1679" y="2574"/>
                  </a:lnTo>
                  <a:lnTo>
                    <a:pt x="1668" y="2576"/>
                  </a:lnTo>
                  <a:lnTo>
                    <a:pt x="1656" y="2574"/>
                  </a:lnTo>
                  <a:lnTo>
                    <a:pt x="1644" y="2573"/>
                  </a:lnTo>
                  <a:lnTo>
                    <a:pt x="1631" y="2569"/>
                  </a:lnTo>
                  <a:lnTo>
                    <a:pt x="1620" y="2567"/>
                  </a:lnTo>
                  <a:lnTo>
                    <a:pt x="1608" y="2561"/>
                  </a:lnTo>
                  <a:lnTo>
                    <a:pt x="1596" y="2556"/>
                  </a:lnTo>
                  <a:lnTo>
                    <a:pt x="1586" y="2550"/>
                  </a:lnTo>
                  <a:lnTo>
                    <a:pt x="1577" y="2542"/>
                  </a:lnTo>
                  <a:lnTo>
                    <a:pt x="1569" y="2534"/>
                  </a:lnTo>
                  <a:lnTo>
                    <a:pt x="1563" y="2527"/>
                  </a:lnTo>
                  <a:lnTo>
                    <a:pt x="1558" y="2517"/>
                  </a:lnTo>
                  <a:lnTo>
                    <a:pt x="1555" y="2508"/>
                  </a:lnTo>
                  <a:lnTo>
                    <a:pt x="1551" y="2494"/>
                  </a:lnTo>
                  <a:lnTo>
                    <a:pt x="1546" y="2481"/>
                  </a:lnTo>
                  <a:lnTo>
                    <a:pt x="1538" y="2470"/>
                  </a:lnTo>
                  <a:lnTo>
                    <a:pt x="1530" y="2459"/>
                  </a:lnTo>
                  <a:lnTo>
                    <a:pt x="1510" y="2438"/>
                  </a:lnTo>
                  <a:lnTo>
                    <a:pt x="1489" y="2419"/>
                  </a:lnTo>
                  <a:lnTo>
                    <a:pt x="1479" y="2410"/>
                  </a:lnTo>
                  <a:lnTo>
                    <a:pt x="1468" y="2403"/>
                  </a:lnTo>
                  <a:lnTo>
                    <a:pt x="1458" y="2400"/>
                  </a:lnTo>
                  <a:lnTo>
                    <a:pt x="1450" y="2400"/>
                  </a:lnTo>
                  <a:lnTo>
                    <a:pt x="1441" y="2401"/>
                  </a:lnTo>
                  <a:lnTo>
                    <a:pt x="1434" y="2405"/>
                  </a:lnTo>
                  <a:lnTo>
                    <a:pt x="1428" y="2410"/>
                  </a:lnTo>
                  <a:lnTo>
                    <a:pt x="1422" y="2418"/>
                  </a:lnTo>
                  <a:lnTo>
                    <a:pt x="1410" y="2433"/>
                  </a:lnTo>
                  <a:lnTo>
                    <a:pt x="1398" y="2451"/>
                  </a:lnTo>
                  <a:lnTo>
                    <a:pt x="1392" y="2460"/>
                  </a:lnTo>
                  <a:lnTo>
                    <a:pt x="1387" y="2468"/>
                  </a:lnTo>
                  <a:lnTo>
                    <a:pt x="1380" y="2476"/>
                  </a:lnTo>
                  <a:lnTo>
                    <a:pt x="1374" y="2481"/>
                  </a:lnTo>
                  <a:lnTo>
                    <a:pt x="1370" y="2484"/>
                  </a:lnTo>
                  <a:lnTo>
                    <a:pt x="1365" y="2485"/>
                  </a:lnTo>
                  <a:lnTo>
                    <a:pt x="1361" y="2485"/>
                  </a:lnTo>
                  <a:lnTo>
                    <a:pt x="1355" y="2484"/>
                  </a:lnTo>
                  <a:lnTo>
                    <a:pt x="1346" y="2480"/>
                  </a:lnTo>
                  <a:lnTo>
                    <a:pt x="1336" y="2472"/>
                  </a:lnTo>
                  <a:lnTo>
                    <a:pt x="1318" y="2457"/>
                  </a:lnTo>
                  <a:lnTo>
                    <a:pt x="1304" y="2444"/>
                  </a:lnTo>
                  <a:lnTo>
                    <a:pt x="1304" y="2444"/>
                  </a:lnTo>
                  <a:lnTo>
                    <a:pt x="1285" y="2396"/>
                  </a:lnTo>
                  <a:lnTo>
                    <a:pt x="1275" y="2387"/>
                  </a:lnTo>
                  <a:lnTo>
                    <a:pt x="1265" y="2374"/>
                  </a:lnTo>
                  <a:lnTo>
                    <a:pt x="1256" y="2358"/>
                  </a:lnTo>
                  <a:lnTo>
                    <a:pt x="1247" y="2343"/>
                  </a:lnTo>
                  <a:lnTo>
                    <a:pt x="1239" y="2324"/>
                  </a:lnTo>
                  <a:lnTo>
                    <a:pt x="1232" y="2308"/>
                  </a:lnTo>
                  <a:lnTo>
                    <a:pt x="1227" y="2292"/>
                  </a:lnTo>
                  <a:lnTo>
                    <a:pt x="1223" y="2279"/>
                  </a:lnTo>
                  <a:lnTo>
                    <a:pt x="1221" y="2270"/>
                  </a:lnTo>
                  <a:lnTo>
                    <a:pt x="1216" y="2262"/>
                  </a:lnTo>
                  <a:lnTo>
                    <a:pt x="1210" y="2257"/>
                  </a:lnTo>
                  <a:lnTo>
                    <a:pt x="1204" y="2252"/>
                  </a:lnTo>
                  <a:lnTo>
                    <a:pt x="1197" y="2249"/>
                  </a:lnTo>
                  <a:lnTo>
                    <a:pt x="1190" y="2247"/>
                  </a:lnTo>
                  <a:lnTo>
                    <a:pt x="1181" y="2245"/>
                  </a:lnTo>
                  <a:lnTo>
                    <a:pt x="1171" y="2245"/>
                  </a:lnTo>
                  <a:lnTo>
                    <a:pt x="1153" y="2245"/>
                  </a:lnTo>
                  <a:lnTo>
                    <a:pt x="1135" y="2244"/>
                  </a:lnTo>
                  <a:lnTo>
                    <a:pt x="1126" y="2243"/>
                  </a:lnTo>
                  <a:lnTo>
                    <a:pt x="1118" y="2240"/>
                  </a:lnTo>
                  <a:lnTo>
                    <a:pt x="1111" y="2236"/>
                  </a:lnTo>
                  <a:lnTo>
                    <a:pt x="1103" y="2232"/>
                  </a:lnTo>
                  <a:lnTo>
                    <a:pt x="1087" y="2214"/>
                  </a:lnTo>
                  <a:lnTo>
                    <a:pt x="1076" y="2199"/>
                  </a:lnTo>
                  <a:lnTo>
                    <a:pt x="1072" y="2195"/>
                  </a:lnTo>
                  <a:lnTo>
                    <a:pt x="1069" y="2192"/>
                  </a:lnTo>
                  <a:lnTo>
                    <a:pt x="1064" y="2191"/>
                  </a:lnTo>
                  <a:lnTo>
                    <a:pt x="1060" y="2191"/>
                  </a:lnTo>
                  <a:lnTo>
                    <a:pt x="1055" y="2192"/>
                  </a:lnTo>
                  <a:lnTo>
                    <a:pt x="1050" y="2194"/>
                  </a:lnTo>
                  <a:lnTo>
                    <a:pt x="1043" y="2197"/>
                  </a:lnTo>
                  <a:lnTo>
                    <a:pt x="1035" y="2203"/>
                  </a:lnTo>
                  <a:lnTo>
                    <a:pt x="1030" y="2205"/>
                  </a:lnTo>
                  <a:lnTo>
                    <a:pt x="1025" y="2205"/>
                  </a:lnTo>
                  <a:lnTo>
                    <a:pt x="1020" y="2203"/>
                  </a:lnTo>
                  <a:lnTo>
                    <a:pt x="1013" y="2200"/>
                  </a:lnTo>
                  <a:lnTo>
                    <a:pt x="1007" y="2195"/>
                  </a:lnTo>
                  <a:lnTo>
                    <a:pt x="1002" y="2188"/>
                  </a:lnTo>
                  <a:lnTo>
                    <a:pt x="995" y="2182"/>
                  </a:lnTo>
                  <a:lnTo>
                    <a:pt x="990" y="2174"/>
                  </a:lnTo>
                  <a:lnTo>
                    <a:pt x="980" y="2156"/>
                  </a:lnTo>
                  <a:lnTo>
                    <a:pt x="972" y="2139"/>
                  </a:lnTo>
                  <a:lnTo>
                    <a:pt x="969" y="2131"/>
                  </a:lnTo>
                  <a:lnTo>
                    <a:pt x="967" y="2124"/>
                  </a:lnTo>
                  <a:lnTo>
                    <a:pt x="967" y="2117"/>
                  </a:lnTo>
                  <a:lnTo>
                    <a:pt x="967" y="2113"/>
                  </a:lnTo>
                  <a:lnTo>
                    <a:pt x="971" y="2096"/>
                  </a:lnTo>
                  <a:lnTo>
                    <a:pt x="976" y="2082"/>
                  </a:lnTo>
                  <a:lnTo>
                    <a:pt x="976" y="2080"/>
                  </a:lnTo>
                  <a:lnTo>
                    <a:pt x="976" y="2077"/>
                  </a:lnTo>
                  <a:lnTo>
                    <a:pt x="975" y="2074"/>
                  </a:lnTo>
                  <a:lnTo>
                    <a:pt x="972" y="2072"/>
                  </a:lnTo>
                  <a:lnTo>
                    <a:pt x="969" y="2071"/>
                  </a:lnTo>
                  <a:lnTo>
                    <a:pt x="965" y="2069"/>
                  </a:lnTo>
                  <a:lnTo>
                    <a:pt x="960" y="2069"/>
                  </a:lnTo>
                  <a:lnTo>
                    <a:pt x="954" y="2069"/>
                  </a:lnTo>
                  <a:lnTo>
                    <a:pt x="925" y="2072"/>
                  </a:lnTo>
                  <a:lnTo>
                    <a:pt x="896" y="2077"/>
                  </a:lnTo>
                  <a:lnTo>
                    <a:pt x="866" y="2081"/>
                  </a:lnTo>
                  <a:lnTo>
                    <a:pt x="836" y="2085"/>
                  </a:lnTo>
                  <a:lnTo>
                    <a:pt x="823" y="2081"/>
                  </a:lnTo>
                  <a:lnTo>
                    <a:pt x="809" y="2074"/>
                  </a:lnTo>
                  <a:lnTo>
                    <a:pt x="794" y="2067"/>
                  </a:lnTo>
                  <a:lnTo>
                    <a:pt x="780" y="2058"/>
                  </a:lnTo>
                  <a:lnTo>
                    <a:pt x="766" y="2050"/>
                  </a:lnTo>
                  <a:lnTo>
                    <a:pt x="752" y="2043"/>
                  </a:lnTo>
                  <a:lnTo>
                    <a:pt x="745" y="2041"/>
                  </a:lnTo>
                  <a:lnTo>
                    <a:pt x="737" y="2039"/>
                  </a:lnTo>
                  <a:lnTo>
                    <a:pt x="731" y="2039"/>
                  </a:lnTo>
                  <a:lnTo>
                    <a:pt x="723" y="2039"/>
                  </a:lnTo>
                  <a:lnTo>
                    <a:pt x="718" y="2042"/>
                  </a:lnTo>
                  <a:lnTo>
                    <a:pt x="713" y="2046"/>
                  </a:lnTo>
                  <a:lnTo>
                    <a:pt x="709" y="2050"/>
                  </a:lnTo>
                  <a:lnTo>
                    <a:pt x="708" y="2056"/>
                  </a:lnTo>
                  <a:lnTo>
                    <a:pt x="706" y="2069"/>
                  </a:lnTo>
                  <a:lnTo>
                    <a:pt x="706" y="2085"/>
                  </a:lnTo>
                  <a:lnTo>
                    <a:pt x="708" y="2099"/>
                  </a:lnTo>
                  <a:lnTo>
                    <a:pt x="706" y="2113"/>
                  </a:lnTo>
                  <a:lnTo>
                    <a:pt x="706" y="2118"/>
                  </a:lnTo>
                  <a:lnTo>
                    <a:pt x="704" y="2124"/>
                  </a:lnTo>
                  <a:lnTo>
                    <a:pt x="701" y="2126"/>
                  </a:lnTo>
                  <a:lnTo>
                    <a:pt x="696" y="2129"/>
                  </a:lnTo>
                  <a:lnTo>
                    <a:pt x="687" y="2131"/>
                  </a:lnTo>
                  <a:lnTo>
                    <a:pt x="682" y="2135"/>
                  </a:lnTo>
                  <a:lnTo>
                    <a:pt x="679" y="2140"/>
                  </a:lnTo>
                  <a:lnTo>
                    <a:pt x="677" y="2146"/>
                  </a:lnTo>
                  <a:lnTo>
                    <a:pt x="675" y="2151"/>
                  </a:lnTo>
                  <a:lnTo>
                    <a:pt x="674" y="2157"/>
                  </a:lnTo>
                  <a:lnTo>
                    <a:pt x="671" y="2163"/>
                  </a:lnTo>
                  <a:lnTo>
                    <a:pt x="666" y="2168"/>
                  </a:lnTo>
                  <a:lnTo>
                    <a:pt x="664" y="2170"/>
                  </a:lnTo>
                  <a:lnTo>
                    <a:pt x="660" y="2170"/>
                  </a:lnTo>
                  <a:lnTo>
                    <a:pt x="656" y="2169"/>
                  </a:lnTo>
                  <a:lnTo>
                    <a:pt x="652" y="2168"/>
                  </a:lnTo>
                  <a:lnTo>
                    <a:pt x="642" y="2160"/>
                  </a:lnTo>
                  <a:lnTo>
                    <a:pt x="633" y="2151"/>
                  </a:lnTo>
                  <a:lnTo>
                    <a:pt x="616" y="2130"/>
                  </a:lnTo>
                  <a:lnTo>
                    <a:pt x="607" y="2116"/>
                  </a:lnTo>
                  <a:lnTo>
                    <a:pt x="591" y="2095"/>
                  </a:lnTo>
                  <a:lnTo>
                    <a:pt x="569" y="2069"/>
                  </a:lnTo>
                  <a:lnTo>
                    <a:pt x="547" y="2045"/>
                  </a:lnTo>
                  <a:lnTo>
                    <a:pt x="538" y="2030"/>
                  </a:lnTo>
                  <a:lnTo>
                    <a:pt x="539" y="2025"/>
                  </a:lnTo>
                  <a:lnTo>
                    <a:pt x="542" y="2020"/>
                  </a:lnTo>
                  <a:lnTo>
                    <a:pt x="544" y="2014"/>
                  </a:lnTo>
                  <a:lnTo>
                    <a:pt x="548" y="2007"/>
                  </a:lnTo>
                  <a:lnTo>
                    <a:pt x="557" y="1992"/>
                  </a:lnTo>
                  <a:lnTo>
                    <a:pt x="566" y="1976"/>
                  </a:lnTo>
                  <a:lnTo>
                    <a:pt x="569" y="1967"/>
                  </a:lnTo>
                  <a:lnTo>
                    <a:pt x="570" y="1959"/>
                  </a:lnTo>
                  <a:lnTo>
                    <a:pt x="570" y="1951"/>
                  </a:lnTo>
                  <a:lnTo>
                    <a:pt x="569" y="1945"/>
                  </a:lnTo>
                  <a:lnTo>
                    <a:pt x="565" y="1938"/>
                  </a:lnTo>
                  <a:lnTo>
                    <a:pt x="559" y="1932"/>
                  </a:lnTo>
                  <a:lnTo>
                    <a:pt x="548" y="1927"/>
                  </a:lnTo>
                  <a:lnTo>
                    <a:pt x="535" y="1923"/>
                  </a:lnTo>
                  <a:lnTo>
                    <a:pt x="507" y="1915"/>
                  </a:lnTo>
                  <a:lnTo>
                    <a:pt x="478" y="1907"/>
                  </a:lnTo>
                  <a:lnTo>
                    <a:pt x="449" y="1898"/>
                  </a:lnTo>
                  <a:lnTo>
                    <a:pt x="419" y="1888"/>
                  </a:lnTo>
                  <a:lnTo>
                    <a:pt x="390" y="1876"/>
                  </a:lnTo>
                  <a:lnTo>
                    <a:pt x="363" y="1862"/>
                  </a:lnTo>
                  <a:lnTo>
                    <a:pt x="350" y="1853"/>
                  </a:lnTo>
                  <a:lnTo>
                    <a:pt x="337" y="1845"/>
                  </a:lnTo>
                  <a:lnTo>
                    <a:pt x="326" y="1835"/>
                  </a:lnTo>
                  <a:lnTo>
                    <a:pt x="314" y="1824"/>
                  </a:lnTo>
                  <a:lnTo>
                    <a:pt x="305" y="1814"/>
                  </a:lnTo>
                  <a:lnTo>
                    <a:pt x="297" y="1801"/>
                  </a:lnTo>
                  <a:lnTo>
                    <a:pt x="289" y="1788"/>
                  </a:lnTo>
                  <a:lnTo>
                    <a:pt x="283" y="1775"/>
                  </a:lnTo>
                  <a:lnTo>
                    <a:pt x="279" y="1769"/>
                  </a:lnTo>
                  <a:lnTo>
                    <a:pt x="275" y="1764"/>
                  </a:lnTo>
                  <a:lnTo>
                    <a:pt x="270" y="1760"/>
                  </a:lnTo>
                  <a:lnTo>
                    <a:pt x="266" y="1756"/>
                  </a:lnTo>
                  <a:lnTo>
                    <a:pt x="259" y="1753"/>
                  </a:lnTo>
                  <a:lnTo>
                    <a:pt x="254" y="1751"/>
                  </a:lnTo>
                  <a:lnTo>
                    <a:pt x="246" y="1751"/>
                  </a:lnTo>
                  <a:lnTo>
                    <a:pt x="239" y="1752"/>
                  </a:lnTo>
                  <a:lnTo>
                    <a:pt x="227" y="1754"/>
                  </a:lnTo>
                  <a:lnTo>
                    <a:pt x="215" y="1757"/>
                  </a:lnTo>
                  <a:lnTo>
                    <a:pt x="205" y="1761"/>
                  </a:lnTo>
                  <a:lnTo>
                    <a:pt x="196" y="1766"/>
                  </a:lnTo>
                  <a:lnTo>
                    <a:pt x="179" y="1774"/>
                  </a:lnTo>
                  <a:lnTo>
                    <a:pt x="162" y="1780"/>
                  </a:lnTo>
                  <a:lnTo>
                    <a:pt x="155" y="1782"/>
                  </a:lnTo>
                  <a:lnTo>
                    <a:pt x="147" y="1783"/>
                  </a:lnTo>
                  <a:lnTo>
                    <a:pt x="139" y="1782"/>
                  </a:lnTo>
                  <a:lnTo>
                    <a:pt x="130" y="1780"/>
                  </a:lnTo>
                  <a:lnTo>
                    <a:pt x="121" y="1776"/>
                  </a:lnTo>
                  <a:lnTo>
                    <a:pt x="110" y="1771"/>
                  </a:lnTo>
                  <a:lnTo>
                    <a:pt x="100" y="1764"/>
                  </a:lnTo>
                  <a:lnTo>
                    <a:pt x="87" y="1753"/>
                  </a:lnTo>
                  <a:lnTo>
                    <a:pt x="87" y="1753"/>
                  </a:lnTo>
                  <a:lnTo>
                    <a:pt x="92" y="1742"/>
                  </a:lnTo>
                  <a:lnTo>
                    <a:pt x="98" y="1731"/>
                  </a:lnTo>
                  <a:lnTo>
                    <a:pt x="104" y="1721"/>
                  </a:lnTo>
                  <a:lnTo>
                    <a:pt x="110" y="1710"/>
                  </a:lnTo>
                  <a:lnTo>
                    <a:pt x="126" y="1691"/>
                  </a:lnTo>
                  <a:lnTo>
                    <a:pt x="142" y="1673"/>
                  </a:lnTo>
                  <a:lnTo>
                    <a:pt x="158" y="1653"/>
                  </a:lnTo>
                  <a:lnTo>
                    <a:pt x="174" y="1634"/>
                  </a:lnTo>
                  <a:lnTo>
                    <a:pt x="180" y="1625"/>
                  </a:lnTo>
                  <a:lnTo>
                    <a:pt x="187" y="1615"/>
                  </a:lnTo>
                  <a:lnTo>
                    <a:pt x="192" y="1604"/>
                  </a:lnTo>
                  <a:lnTo>
                    <a:pt x="196" y="1593"/>
                  </a:lnTo>
                  <a:lnTo>
                    <a:pt x="200" y="1577"/>
                  </a:lnTo>
                  <a:lnTo>
                    <a:pt x="202" y="1561"/>
                  </a:lnTo>
                  <a:lnTo>
                    <a:pt x="204" y="1547"/>
                  </a:lnTo>
                  <a:lnTo>
                    <a:pt x="204" y="1532"/>
                  </a:lnTo>
                  <a:lnTo>
                    <a:pt x="202" y="1517"/>
                  </a:lnTo>
                  <a:lnTo>
                    <a:pt x="200" y="1504"/>
                  </a:lnTo>
                  <a:lnTo>
                    <a:pt x="196" y="1490"/>
                  </a:lnTo>
                  <a:lnTo>
                    <a:pt x="192" y="1476"/>
                  </a:lnTo>
                  <a:lnTo>
                    <a:pt x="182" y="1450"/>
                  </a:lnTo>
                  <a:lnTo>
                    <a:pt x="169" y="1423"/>
                  </a:lnTo>
                  <a:lnTo>
                    <a:pt x="157" y="1396"/>
                  </a:lnTo>
                  <a:lnTo>
                    <a:pt x="145" y="1370"/>
                  </a:lnTo>
                  <a:lnTo>
                    <a:pt x="142" y="1359"/>
                  </a:lnTo>
                  <a:lnTo>
                    <a:pt x="139" y="1350"/>
                  </a:lnTo>
                  <a:lnTo>
                    <a:pt x="138" y="1341"/>
                  </a:lnTo>
                  <a:lnTo>
                    <a:pt x="136" y="1332"/>
                  </a:lnTo>
                  <a:lnTo>
                    <a:pt x="136" y="1315"/>
                  </a:lnTo>
                  <a:lnTo>
                    <a:pt x="136" y="1297"/>
                  </a:lnTo>
                  <a:lnTo>
                    <a:pt x="138" y="1280"/>
                  </a:lnTo>
                  <a:lnTo>
                    <a:pt x="140" y="1263"/>
                  </a:lnTo>
                  <a:lnTo>
                    <a:pt x="140" y="1245"/>
                  </a:lnTo>
                  <a:lnTo>
                    <a:pt x="140" y="1227"/>
                  </a:lnTo>
                  <a:lnTo>
                    <a:pt x="136" y="1209"/>
                  </a:lnTo>
                  <a:lnTo>
                    <a:pt x="132" y="1191"/>
                  </a:lnTo>
                  <a:lnTo>
                    <a:pt x="129" y="1174"/>
                  </a:lnTo>
                  <a:lnTo>
                    <a:pt x="127" y="1156"/>
                  </a:lnTo>
                  <a:lnTo>
                    <a:pt x="130" y="1139"/>
                  </a:lnTo>
                  <a:lnTo>
                    <a:pt x="131" y="1127"/>
                  </a:lnTo>
                  <a:lnTo>
                    <a:pt x="131" y="1118"/>
                  </a:lnTo>
                  <a:lnTo>
                    <a:pt x="130" y="1111"/>
                  </a:lnTo>
                  <a:lnTo>
                    <a:pt x="125" y="1096"/>
                  </a:lnTo>
                  <a:lnTo>
                    <a:pt x="113" y="1076"/>
                  </a:lnTo>
                  <a:lnTo>
                    <a:pt x="110" y="1072"/>
                  </a:lnTo>
                  <a:lnTo>
                    <a:pt x="109" y="1067"/>
                  </a:lnTo>
                  <a:lnTo>
                    <a:pt x="109" y="1063"/>
                  </a:lnTo>
                  <a:lnTo>
                    <a:pt x="109" y="1059"/>
                  </a:lnTo>
                  <a:lnTo>
                    <a:pt x="110" y="1051"/>
                  </a:lnTo>
                  <a:lnTo>
                    <a:pt x="114" y="1043"/>
                  </a:lnTo>
                  <a:lnTo>
                    <a:pt x="125" y="1029"/>
                  </a:lnTo>
                  <a:lnTo>
                    <a:pt x="134" y="1015"/>
                  </a:lnTo>
                  <a:lnTo>
                    <a:pt x="138" y="1004"/>
                  </a:lnTo>
                  <a:lnTo>
                    <a:pt x="139" y="995"/>
                  </a:lnTo>
                  <a:lnTo>
                    <a:pt x="139" y="985"/>
                  </a:lnTo>
                  <a:lnTo>
                    <a:pt x="135" y="976"/>
                  </a:lnTo>
                  <a:lnTo>
                    <a:pt x="131" y="967"/>
                  </a:lnTo>
                  <a:lnTo>
                    <a:pt x="125" y="958"/>
                  </a:lnTo>
                  <a:lnTo>
                    <a:pt x="118" y="949"/>
                  </a:lnTo>
                  <a:lnTo>
                    <a:pt x="109" y="941"/>
                  </a:lnTo>
                  <a:lnTo>
                    <a:pt x="72" y="909"/>
                  </a:lnTo>
                  <a:lnTo>
                    <a:pt x="38" y="881"/>
                  </a:lnTo>
                  <a:lnTo>
                    <a:pt x="18" y="863"/>
                  </a:lnTo>
                  <a:lnTo>
                    <a:pt x="6" y="850"/>
                  </a:lnTo>
                  <a:lnTo>
                    <a:pt x="3" y="845"/>
                  </a:lnTo>
                  <a:lnTo>
                    <a:pt x="0" y="841"/>
                  </a:lnTo>
                  <a:lnTo>
                    <a:pt x="0" y="837"/>
                  </a:lnTo>
                  <a:lnTo>
                    <a:pt x="0" y="835"/>
                  </a:lnTo>
                  <a:lnTo>
                    <a:pt x="16" y="820"/>
                  </a:lnTo>
                  <a:lnTo>
                    <a:pt x="46" y="792"/>
                  </a:lnTo>
                  <a:lnTo>
                    <a:pt x="57" y="778"/>
                  </a:lnTo>
                  <a:lnTo>
                    <a:pt x="68" y="761"/>
                  </a:lnTo>
                  <a:lnTo>
                    <a:pt x="75" y="744"/>
                  </a:lnTo>
                  <a:lnTo>
                    <a:pt x="82" y="726"/>
                  </a:lnTo>
                  <a:lnTo>
                    <a:pt x="85" y="716"/>
                  </a:lnTo>
                  <a:lnTo>
                    <a:pt x="86" y="705"/>
                  </a:lnTo>
                  <a:lnTo>
                    <a:pt x="86" y="694"/>
                  </a:lnTo>
                  <a:lnTo>
                    <a:pt x="86" y="682"/>
                  </a:lnTo>
                  <a:lnTo>
                    <a:pt x="83" y="660"/>
                  </a:lnTo>
                  <a:lnTo>
                    <a:pt x="79" y="637"/>
                  </a:lnTo>
                  <a:lnTo>
                    <a:pt x="69" y="590"/>
                  </a:lnTo>
                  <a:lnTo>
                    <a:pt x="60" y="546"/>
                  </a:lnTo>
                  <a:lnTo>
                    <a:pt x="47" y="462"/>
                  </a:lnTo>
                  <a:lnTo>
                    <a:pt x="47" y="462"/>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76569"/>
              <a:endParaRPr lang="en-US" sz="1350">
                <a:solidFill>
                  <a:prstClr val="white"/>
                </a:solidFill>
              </a:endParaRPr>
            </a:p>
          </p:txBody>
        </p:sp>
        <p:sp>
          <p:nvSpPr>
            <p:cNvPr id="65" name="Freeform 72">
              <a:extLst>
                <a:ext uri="{FF2B5EF4-FFF2-40B4-BE49-F238E27FC236}">
                  <a16:creationId xmlns:a16="http://schemas.microsoft.com/office/drawing/2014/main" id="{7F55BC7D-F947-5C13-1A8E-663CD23534A2}"/>
                </a:ext>
              </a:extLst>
            </p:cNvPr>
            <p:cNvSpPr>
              <a:spLocks/>
            </p:cNvSpPr>
            <p:nvPr/>
          </p:nvSpPr>
          <p:spPr bwMode="auto">
            <a:xfrm>
              <a:off x="6441545" y="3757890"/>
              <a:ext cx="27995" cy="53522"/>
            </a:xfrm>
            <a:custGeom>
              <a:avLst/>
              <a:gdLst/>
              <a:ahLst/>
              <a:cxnLst>
                <a:cxn ang="0">
                  <a:pos x="92" y="114"/>
                </a:cxn>
                <a:cxn ang="0">
                  <a:pos x="74" y="162"/>
                </a:cxn>
                <a:cxn ang="0">
                  <a:pos x="74" y="162"/>
                </a:cxn>
                <a:cxn ang="0">
                  <a:pos x="61" y="154"/>
                </a:cxn>
                <a:cxn ang="0">
                  <a:pos x="46" y="148"/>
                </a:cxn>
                <a:cxn ang="0">
                  <a:pos x="38" y="145"/>
                </a:cxn>
                <a:cxn ang="0">
                  <a:pos x="31" y="141"/>
                </a:cxn>
                <a:cxn ang="0">
                  <a:pos x="26" y="136"/>
                </a:cxn>
                <a:cxn ang="0">
                  <a:pos x="22" y="130"/>
                </a:cxn>
                <a:cxn ang="0">
                  <a:pos x="20" y="123"/>
                </a:cxn>
                <a:cxn ang="0">
                  <a:pos x="18" y="117"/>
                </a:cxn>
                <a:cxn ang="0">
                  <a:pos x="18" y="109"/>
                </a:cxn>
                <a:cxn ang="0">
                  <a:pos x="21" y="104"/>
                </a:cxn>
                <a:cxn ang="0">
                  <a:pos x="25" y="99"/>
                </a:cxn>
                <a:cxn ang="0">
                  <a:pos x="29" y="96"/>
                </a:cxn>
                <a:cxn ang="0">
                  <a:pos x="34" y="95"/>
                </a:cxn>
                <a:cxn ang="0">
                  <a:pos x="38" y="94"/>
                </a:cxn>
                <a:cxn ang="0">
                  <a:pos x="47" y="94"/>
                </a:cxn>
                <a:cxn ang="0">
                  <a:pos x="58" y="92"/>
                </a:cxn>
                <a:cxn ang="0">
                  <a:pos x="62" y="90"/>
                </a:cxn>
                <a:cxn ang="0">
                  <a:pos x="65" y="87"/>
                </a:cxn>
                <a:cxn ang="0">
                  <a:pos x="65" y="82"/>
                </a:cxn>
                <a:cxn ang="0">
                  <a:pos x="64" y="78"/>
                </a:cxn>
                <a:cxn ang="0">
                  <a:pos x="56" y="66"/>
                </a:cxn>
                <a:cxn ang="0">
                  <a:pos x="46" y="55"/>
                </a:cxn>
                <a:cxn ang="0">
                  <a:pos x="21" y="31"/>
                </a:cxn>
                <a:cxn ang="0">
                  <a:pos x="7" y="18"/>
                </a:cxn>
                <a:cxn ang="0">
                  <a:pos x="1" y="12"/>
                </a:cxn>
                <a:cxn ang="0">
                  <a:pos x="0" y="7"/>
                </a:cxn>
                <a:cxn ang="0">
                  <a:pos x="0" y="3"/>
                </a:cxn>
                <a:cxn ang="0">
                  <a:pos x="3" y="0"/>
                </a:cxn>
                <a:cxn ang="0">
                  <a:pos x="7" y="0"/>
                </a:cxn>
                <a:cxn ang="0">
                  <a:pos x="12" y="2"/>
                </a:cxn>
                <a:cxn ang="0">
                  <a:pos x="17" y="3"/>
                </a:cxn>
                <a:cxn ang="0">
                  <a:pos x="24" y="7"/>
                </a:cxn>
                <a:cxn ang="0">
                  <a:pos x="33" y="16"/>
                </a:cxn>
                <a:cxn ang="0">
                  <a:pos x="46" y="29"/>
                </a:cxn>
                <a:cxn ang="0">
                  <a:pos x="51" y="35"/>
                </a:cxn>
                <a:cxn ang="0">
                  <a:pos x="57" y="40"/>
                </a:cxn>
                <a:cxn ang="0">
                  <a:pos x="62" y="44"/>
                </a:cxn>
                <a:cxn ang="0">
                  <a:pos x="68" y="47"/>
                </a:cxn>
                <a:cxn ang="0">
                  <a:pos x="79" y="87"/>
                </a:cxn>
                <a:cxn ang="0">
                  <a:pos x="86" y="100"/>
                </a:cxn>
                <a:cxn ang="0">
                  <a:pos x="92" y="114"/>
                </a:cxn>
                <a:cxn ang="0">
                  <a:pos x="92" y="114"/>
                </a:cxn>
              </a:cxnLst>
              <a:rect l="0" t="0" r="r" b="b"/>
              <a:pathLst>
                <a:path w="92" h="162">
                  <a:moveTo>
                    <a:pt x="92" y="114"/>
                  </a:moveTo>
                  <a:lnTo>
                    <a:pt x="74" y="162"/>
                  </a:lnTo>
                  <a:lnTo>
                    <a:pt x="74" y="162"/>
                  </a:lnTo>
                  <a:lnTo>
                    <a:pt x="61" y="154"/>
                  </a:lnTo>
                  <a:lnTo>
                    <a:pt x="46" y="148"/>
                  </a:lnTo>
                  <a:lnTo>
                    <a:pt x="38" y="145"/>
                  </a:lnTo>
                  <a:lnTo>
                    <a:pt x="31" y="141"/>
                  </a:lnTo>
                  <a:lnTo>
                    <a:pt x="26" y="136"/>
                  </a:lnTo>
                  <a:lnTo>
                    <a:pt x="22" y="130"/>
                  </a:lnTo>
                  <a:lnTo>
                    <a:pt x="20" y="123"/>
                  </a:lnTo>
                  <a:lnTo>
                    <a:pt x="18" y="117"/>
                  </a:lnTo>
                  <a:lnTo>
                    <a:pt x="18" y="109"/>
                  </a:lnTo>
                  <a:lnTo>
                    <a:pt x="21" y="104"/>
                  </a:lnTo>
                  <a:lnTo>
                    <a:pt x="25" y="99"/>
                  </a:lnTo>
                  <a:lnTo>
                    <a:pt x="29" y="96"/>
                  </a:lnTo>
                  <a:lnTo>
                    <a:pt x="34" y="95"/>
                  </a:lnTo>
                  <a:lnTo>
                    <a:pt x="38" y="94"/>
                  </a:lnTo>
                  <a:lnTo>
                    <a:pt x="47" y="94"/>
                  </a:lnTo>
                  <a:lnTo>
                    <a:pt x="58" y="92"/>
                  </a:lnTo>
                  <a:lnTo>
                    <a:pt x="62" y="90"/>
                  </a:lnTo>
                  <a:lnTo>
                    <a:pt x="65" y="87"/>
                  </a:lnTo>
                  <a:lnTo>
                    <a:pt x="65" y="82"/>
                  </a:lnTo>
                  <a:lnTo>
                    <a:pt x="64" y="78"/>
                  </a:lnTo>
                  <a:lnTo>
                    <a:pt x="56" y="66"/>
                  </a:lnTo>
                  <a:lnTo>
                    <a:pt x="46" y="55"/>
                  </a:lnTo>
                  <a:lnTo>
                    <a:pt x="21" y="31"/>
                  </a:lnTo>
                  <a:lnTo>
                    <a:pt x="7" y="18"/>
                  </a:lnTo>
                  <a:lnTo>
                    <a:pt x="1" y="12"/>
                  </a:lnTo>
                  <a:lnTo>
                    <a:pt x="0" y="7"/>
                  </a:lnTo>
                  <a:lnTo>
                    <a:pt x="0" y="3"/>
                  </a:lnTo>
                  <a:lnTo>
                    <a:pt x="3" y="0"/>
                  </a:lnTo>
                  <a:lnTo>
                    <a:pt x="7" y="0"/>
                  </a:lnTo>
                  <a:lnTo>
                    <a:pt x="12" y="2"/>
                  </a:lnTo>
                  <a:lnTo>
                    <a:pt x="17" y="3"/>
                  </a:lnTo>
                  <a:lnTo>
                    <a:pt x="24" y="7"/>
                  </a:lnTo>
                  <a:lnTo>
                    <a:pt x="33" y="16"/>
                  </a:lnTo>
                  <a:lnTo>
                    <a:pt x="46" y="29"/>
                  </a:lnTo>
                  <a:lnTo>
                    <a:pt x="51" y="35"/>
                  </a:lnTo>
                  <a:lnTo>
                    <a:pt x="57" y="40"/>
                  </a:lnTo>
                  <a:lnTo>
                    <a:pt x="62" y="44"/>
                  </a:lnTo>
                  <a:lnTo>
                    <a:pt x="68" y="47"/>
                  </a:lnTo>
                  <a:lnTo>
                    <a:pt x="79" y="87"/>
                  </a:lnTo>
                  <a:lnTo>
                    <a:pt x="86" y="100"/>
                  </a:lnTo>
                  <a:lnTo>
                    <a:pt x="92" y="114"/>
                  </a:lnTo>
                  <a:lnTo>
                    <a:pt x="92" y="11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66" name="Freeform 73">
              <a:extLst>
                <a:ext uri="{FF2B5EF4-FFF2-40B4-BE49-F238E27FC236}">
                  <a16:creationId xmlns:a16="http://schemas.microsoft.com/office/drawing/2014/main" id="{6A77BF36-DC96-912C-12C7-CDA11268D30E}"/>
                </a:ext>
              </a:extLst>
            </p:cNvPr>
            <p:cNvSpPr>
              <a:spLocks/>
            </p:cNvSpPr>
            <p:nvPr/>
          </p:nvSpPr>
          <p:spPr bwMode="auto">
            <a:xfrm>
              <a:off x="6394074" y="3683483"/>
              <a:ext cx="49906" cy="65269"/>
            </a:xfrm>
            <a:custGeom>
              <a:avLst/>
              <a:gdLst/>
              <a:ahLst/>
              <a:cxnLst>
                <a:cxn ang="0">
                  <a:pos x="8" y="134"/>
                </a:cxn>
                <a:cxn ang="0">
                  <a:pos x="3" y="125"/>
                </a:cxn>
                <a:cxn ang="0">
                  <a:pos x="0" y="105"/>
                </a:cxn>
                <a:cxn ang="0">
                  <a:pos x="1" y="84"/>
                </a:cxn>
                <a:cxn ang="0">
                  <a:pos x="7" y="74"/>
                </a:cxn>
                <a:cxn ang="0">
                  <a:pos x="17" y="70"/>
                </a:cxn>
                <a:cxn ang="0">
                  <a:pos x="31" y="74"/>
                </a:cxn>
                <a:cxn ang="0">
                  <a:pos x="56" y="88"/>
                </a:cxn>
                <a:cxn ang="0">
                  <a:pos x="77" y="112"/>
                </a:cxn>
                <a:cxn ang="0">
                  <a:pos x="84" y="129"/>
                </a:cxn>
                <a:cxn ang="0">
                  <a:pos x="96" y="138"/>
                </a:cxn>
                <a:cxn ang="0">
                  <a:pos x="110" y="141"/>
                </a:cxn>
                <a:cxn ang="0">
                  <a:pos x="118" y="140"/>
                </a:cxn>
                <a:cxn ang="0">
                  <a:pos x="122" y="132"/>
                </a:cxn>
                <a:cxn ang="0">
                  <a:pos x="118" y="107"/>
                </a:cxn>
                <a:cxn ang="0">
                  <a:pos x="113" y="87"/>
                </a:cxn>
                <a:cxn ang="0">
                  <a:pos x="110" y="78"/>
                </a:cxn>
                <a:cxn ang="0">
                  <a:pos x="101" y="69"/>
                </a:cxn>
                <a:cxn ang="0">
                  <a:pos x="75" y="57"/>
                </a:cxn>
                <a:cxn ang="0">
                  <a:pos x="49" y="46"/>
                </a:cxn>
                <a:cxn ang="0">
                  <a:pos x="34" y="35"/>
                </a:cxn>
                <a:cxn ang="0">
                  <a:pos x="27" y="27"/>
                </a:cxn>
                <a:cxn ang="0">
                  <a:pos x="34" y="18"/>
                </a:cxn>
                <a:cxn ang="0">
                  <a:pos x="62" y="4"/>
                </a:cxn>
                <a:cxn ang="0">
                  <a:pos x="75" y="5"/>
                </a:cxn>
                <a:cxn ang="0">
                  <a:pos x="78" y="16"/>
                </a:cxn>
                <a:cxn ang="0">
                  <a:pos x="80" y="27"/>
                </a:cxn>
                <a:cxn ang="0">
                  <a:pos x="88" y="39"/>
                </a:cxn>
                <a:cxn ang="0">
                  <a:pos x="109" y="47"/>
                </a:cxn>
                <a:cxn ang="0">
                  <a:pos x="137" y="52"/>
                </a:cxn>
                <a:cxn ang="0">
                  <a:pos x="153" y="59"/>
                </a:cxn>
                <a:cxn ang="0">
                  <a:pos x="156" y="66"/>
                </a:cxn>
                <a:cxn ang="0">
                  <a:pos x="154" y="79"/>
                </a:cxn>
                <a:cxn ang="0">
                  <a:pos x="152" y="96"/>
                </a:cxn>
                <a:cxn ang="0">
                  <a:pos x="156" y="112"/>
                </a:cxn>
                <a:cxn ang="0">
                  <a:pos x="161" y="126"/>
                </a:cxn>
                <a:cxn ang="0">
                  <a:pos x="166" y="140"/>
                </a:cxn>
                <a:cxn ang="0">
                  <a:pos x="166" y="157"/>
                </a:cxn>
                <a:cxn ang="0">
                  <a:pos x="159" y="167"/>
                </a:cxn>
                <a:cxn ang="0">
                  <a:pos x="150" y="170"/>
                </a:cxn>
                <a:cxn ang="0">
                  <a:pos x="137" y="167"/>
                </a:cxn>
                <a:cxn ang="0">
                  <a:pos x="126" y="162"/>
                </a:cxn>
                <a:cxn ang="0">
                  <a:pos x="115" y="164"/>
                </a:cxn>
                <a:cxn ang="0">
                  <a:pos x="104" y="171"/>
                </a:cxn>
                <a:cxn ang="0">
                  <a:pos x="92" y="186"/>
                </a:cxn>
                <a:cxn ang="0">
                  <a:pos x="79" y="192"/>
                </a:cxn>
                <a:cxn ang="0">
                  <a:pos x="58" y="197"/>
                </a:cxn>
                <a:cxn ang="0">
                  <a:pos x="34" y="196"/>
                </a:cxn>
                <a:cxn ang="0">
                  <a:pos x="22" y="188"/>
                </a:cxn>
                <a:cxn ang="0">
                  <a:pos x="17" y="175"/>
                </a:cxn>
                <a:cxn ang="0">
                  <a:pos x="14" y="161"/>
                </a:cxn>
                <a:cxn ang="0">
                  <a:pos x="11" y="135"/>
                </a:cxn>
              </a:cxnLst>
              <a:rect l="0" t="0" r="r" b="b"/>
              <a:pathLst>
                <a:path w="166" h="197">
                  <a:moveTo>
                    <a:pt x="11" y="135"/>
                  </a:moveTo>
                  <a:lnTo>
                    <a:pt x="8" y="134"/>
                  </a:lnTo>
                  <a:lnTo>
                    <a:pt x="5" y="130"/>
                  </a:lnTo>
                  <a:lnTo>
                    <a:pt x="3" y="125"/>
                  </a:lnTo>
                  <a:lnTo>
                    <a:pt x="1" y="119"/>
                  </a:lnTo>
                  <a:lnTo>
                    <a:pt x="0" y="105"/>
                  </a:lnTo>
                  <a:lnTo>
                    <a:pt x="0" y="91"/>
                  </a:lnTo>
                  <a:lnTo>
                    <a:pt x="1" y="84"/>
                  </a:lnTo>
                  <a:lnTo>
                    <a:pt x="4" y="79"/>
                  </a:lnTo>
                  <a:lnTo>
                    <a:pt x="7" y="74"/>
                  </a:lnTo>
                  <a:lnTo>
                    <a:pt x="12" y="72"/>
                  </a:lnTo>
                  <a:lnTo>
                    <a:pt x="17" y="70"/>
                  </a:lnTo>
                  <a:lnTo>
                    <a:pt x="23" y="70"/>
                  </a:lnTo>
                  <a:lnTo>
                    <a:pt x="31" y="74"/>
                  </a:lnTo>
                  <a:lnTo>
                    <a:pt x="40" y="81"/>
                  </a:lnTo>
                  <a:lnTo>
                    <a:pt x="56" y="88"/>
                  </a:lnTo>
                  <a:lnTo>
                    <a:pt x="69" y="96"/>
                  </a:lnTo>
                  <a:lnTo>
                    <a:pt x="77" y="112"/>
                  </a:lnTo>
                  <a:lnTo>
                    <a:pt x="82" y="123"/>
                  </a:lnTo>
                  <a:lnTo>
                    <a:pt x="84" y="129"/>
                  </a:lnTo>
                  <a:lnTo>
                    <a:pt x="90" y="134"/>
                  </a:lnTo>
                  <a:lnTo>
                    <a:pt x="96" y="138"/>
                  </a:lnTo>
                  <a:lnTo>
                    <a:pt x="106" y="141"/>
                  </a:lnTo>
                  <a:lnTo>
                    <a:pt x="110" y="141"/>
                  </a:lnTo>
                  <a:lnTo>
                    <a:pt x="114" y="141"/>
                  </a:lnTo>
                  <a:lnTo>
                    <a:pt x="118" y="140"/>
                  </a:lnTo>
                  <a:lnTo>
                    <a:pt x="119" y="139"/>
                  </a:lnTo>
                  <a:lnTo>
                    <a:pt x="122" y="132"/>
                  </a:lnTo>
                  <a:lnTo>
                    <a:pt x="122" y="125"/>
                  </a:lnTo>
                  <a:lnTo>
                    <a:pt x="118" y="107"/>
                  </a:lnTo>
                  <a:lnTo>
                    <a:pt x="114" y="94"/>
                  </a:lnTo>
                  <a:lnTo>
                    <a:pt x="113" y="87"/>
                  </a:lnTo>
                  <a:lnTo>
                    <a:pt x="112" y="82"/>
                  </a:lnTo>
                  <a:lnTo>
                    <a:pt x="110" y="78"/>
                  </a:lnTo>
                  <a:lnTo>
                    <a:pt x="108" y="74"/>
                  </a:lnTo>
                  <a:lnTo>
                    <a:pt x="101" y="69"/>
                  </a:lnTo>
                  <a:lnTo>
                    <a:pt x="93" y="64"/>
                  </a:lnTo>
                  <a:lnTo>
                    <a:pt x="75" y="57"/>
                  </a:lnTo>
                  <a:lnTo>
                    <a:pt x="57" y="50"/>
                  </a:lnTo>
                  <a:lnTo>
                    <a:pt x="49" y="46"/>
                  </a:lnTo>
                  <a:lnTo>
                    <a:pt x="39" y="39"/>
                  </a:lnTo>
                  <a:lnTo>
                    <a:pt x="34" y="35"/>
                  </a:lnTo>
                  <a:lnTo>
                    <a:pt x="30" y="31"/>
                  </a:lnTo>
                  <a:lnTo>
                    <a:pt x="27" y="27"/>
                  </a:lnTo>
                  <a:lnTo>
                    <a:pt x="27" y="25"/>
                  </a:lnTo>
                  <a:lnTo>
                    <a:pt x="34" y="18"/>
                  </a:lnTo>
                  <a:lnTo>
                    <a:pt x="48" y="11"/>
                  </a:lnTo>
                  <a:lnTo>
                    <a:pt x="62" y="4"/>
                  </a:lnTo>
                  <a:lnTo>
                    <a:pt x="71" y="0"/>
                  </a:lnTo>
                  <a:lnTo>
                    <a:pt x="75" y="5"/>
                  </a:lnTo>
                  <a:lnTo>
                    <a:pt x="77" y="11"/>
                  </a:lnTo>
                  <a:lnTo>
                    <a:pt x="78" y="16"/>
                  </a:lnTo>
                  <a:lnTo>
                    <a:pt x="79" y="22"/>
                  </a:lnTo>
                  <a:lnTo>
                    <a:pt x="80" y="27"/>
                  </a:lnTo>
                  <a:lnTo>
                    <a:pt x="83" y="34"/>
                  </a:lnTo>
                  <a:lnTo>
                    <a:pt x="88" y="39"/>
                  </a:lnTo>
                  <a:lnTo>
                    <a:pt x="96" y="43"/>
                  </a:lnTo>
                  <a:lnTo>
                    <a:pt x="109" y="47"/>
                  </a:lnTo>
                  <a:lnTo>
                    <a:pt x="123" y="50"/>
                  </a:lnTo>
                  <a:lnTo>
                    <a:pt x="137" y="52"/>
                  </a:lnTo>
                  <a:lnTo>
                    <a:pt x="150" y="56"/>
                  </a:lnTo>
                  <a:lnTo>
                    <a:pt x="153" y="59"/>
                  </a:lnTo>
                  <a:lnTo>
                    <a:pt x="156" y="62"/>
                  </a:lnTo>
                  <a:lnTo>
                    <a:pt x="156" y="66"/>
                  </a:lnTo>
                  <a:lnTo>
                    <a:pt x="156" y="70"/>
                  </a:lnTo>
                  <a:lnTo>
                    <a:pt x="154" y="79"/>
                  </a:lnTo>
                  <a:lnTo>
                    <a:pt x="153" y="87"/>
                  </a:lnTo>
                  <a:lnTo>
                    <a:pt x="152" y="96"/>
                  </a:lnTo>
                  <a:lnTo>
                    <a:pt x="153" y="104"/>
                  </a:lnTo>
                  <a:lnTo>
                    <a:pt x="156" y="112"/>
                  </a:lnTo>
                  <a:lnTo>
                    <a:pt x="158" y="119"/>
                  </a:lnTo>
                  <a:lnTo>
                    <a:pt x="161" y="126"/>
                  </a:lnTo>
                  <a:lnTo>
                    <a:pt x="163" y="134"/>
                  </a:lnTo>
                  <a:lnTo>
                    <a:pt x="166" y="140"/>
                  </a:lnTo>
                  <a:lnTo>
                    <a:pt x="166" y="149"/>
                  </a:lnTo>
                  <a:lnTo>
                    <a:pt x="166" y="157"/>
                  </a:lnTo>
                  <a:lnTo>
                    <a:pt x="163" y="164"/>
                  </a:lnTo>
                  <a:lnTo>
                    <a:pt x="159" y="167"/>
                  </a:lnTo>
                  <a:lnTo>
                    <a:pt x="156" y="169"/>
                  </a:lnTo>
                  <a:lnTo>
                    <a:pt x="150" y="170"/>
                  </a:lnTo>
                  <a:lnTo>
                    <a:pt x="144" y="169"/>
                  </a:lnTo>
                  <a:lnTo>
                    <a:pt x="137" y="167"/>
                  </a:lnTo>
                  <a:lnTo>
                    <a:pt x="131" y="165"/>
                  </a:lnTo>
                  <a:lnTo>
                    <a:pt x="126" y="162"/>
                  </a:lnTo>
                  <a:lnTo>
                    <a:pt x="121" y="162"/>
                  </a:lnTo>
                  <a:lnTo>
                    <a:pt x="115" y="164"/>
                  </a:lnTo>
                  <a:lnTo>
                    <a:pt x="112" y="165"/>
                  </a:lnTo>
                  <a:lnTo>
                    <a:pt x="104" y="171"/>
                  </a:lnTo>
                  <a:lnTo>
                    <a:pt x="97" y="179"/>
                  </a:lnTo>
                  <a:lnTo>
                    <a:pt x="92" y="186"/>
                  </a:lnTo>
                  <a:lnTo>
                    <a:pt x="87" y="189"/>
                  </a:lnTo>
                  <a:lnTo>
                    <a:pt x="79" y="192"/>
                  </a:lnTo>
                  <a:lnTo>
                    <a:pt x="73" y="195"/>
                  </a:lnTo>
                  <a:lnTo>
                    <a:pt x="58" y="197"/>
                  </a:lnTo>
                  <a:lnTo>
                    <a:pt x="43" y="197"/>
                  </a:lnTo>
                  <a:lnTo>
                    <a:pt x="34" y="196"/>
                  </a:lnTo>
                  <a:lnTo>
                    <a:pt x="27" y="193"/>
                  </a:lnTo>
                  <a:lnTo>
                    <a:pt x="22" y="188"/>
                  </a:lnTo>
                  <a:lnTo>
                    <a:pt x="18" y="183"/>
                  </a:lnTo>
                  <a:lnTo>
                    <a:pt x="17" y="175"/>
                  </a:lnTo>
                  <a:lnTo>
                    <a:pt x="16" y="169"/>
                  </a:lnTo>
                  <a:lnTo>
                    <a:pt x="14" y="161"/>
                  </a:lnTo>
                  <a:lnTo>
                    <a:pt x="14" y="152"/>
                  </a:lnTo>
                  <a:lnTo>
                    <a:pt x="11" y="13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67" name="Freeform 81">
              <a:extLst>
                <a:ext uri="{FF2B5EF4-FFF2-40B4-BE49-F238E27FC236}">
                  <a16:creationId xmlns:a16="http://schemas.microsoft.com/office/drawing/2014/main" id="{2A648880-AF52-6BC1-3E6E-07D4E2A1CCC5}"/>
                </a:ext>
              </a:extLst>
            </p:cNvPr>
            <p:cNvSpPr>
              <a:spLocks/>
            </p:cNvSpPr>
            <p:nvPr/>
          </p:nvSpPr>
          <p:spPr bwMode="auto">
            <a:xfrm>
              <a:off x="7201083" y="5261676"/>
              <a:ext cx="648774" cy="458186"/>
            </a:xfrm>
            <a:custGeom>
              <a:avLst/>
              <a:gdLst/>
              <a:ahLst/>
              <a:cxnLst>
                <a:cxn ang="0">
                  <a:pos x="190" y="103"/>
                </a:cxn>
                <a:cxn ang="0">
                  <a:pos x="189" y="147"/>
                </a:cxn>
                <a:cxn ang="0">
                  <a:pos x="162" y="222"/>
                </a:cxn>
                <a:cxn ang="0">
                  <a:pos x="233" y="247"/>
                </a:cxn>
                <a:cxn ang="0">
                  <a:pos x="343" y="222"/>
                </a:cxn>
                <a:cxn ang="0">
                  <a:pos x="494" y="262"/>
                </a:cxn>
                <a:cxn ang="0">
                  <a:pos x="710" y="256"/>
                </a:cxn>
                <a:cxn ang="0">
                  <a:pos x="954" y="273"/>
                </a:cxn>
                <a:cxn ang="0">
                  <a:pos x="1078" y="279"/>
                </a:cxn>
                <a:cxn ang="0">
                  <a:pos x="1211" y="153"/>
                </a:cxn>
                <a:cxn ang="0">
                  <a:pos x="1347" y="47"/>
                </a:cxn>
                <a:cxn ang="0">
                  <a:pos x="1632" y="7"/>
                </a:cxn>
                <a:cxn ang="0">
                  <a:pos x="1805" y="38"/>
                </a:cxn>
                <a:cxn ang="0">
                  <a:pos x="1904" y="89"/>
                </a:cxn>
                <a:cxn ang="0">
                  <a:pos x="2065" y="83"/>
                </a:cxn>
                <a:cxn ang="0">
                  <a:pos x="2095" y="219"/>
                </a:cxn>
                <a:cxn ang="0">
                  <a:pos x="2134" y="288"/>
                </a:cxn>
                <a:cxn ang="0">
                  <a:pos x="2059" y="346"/>
                </a:cxn>
                <a:cxn ang="0">
                  <a:pos x="1955" y="352"/>
                </a:cxn>
                <a:cxn ang="0">
                  <a:pos x="1860" y="574"/>
                </a:cxn>
                <a:cxn ang="0">
                  <a:pos x="1815" y="678"/>
                </a:cxn>
                <a:cxn ang="0">
                  <a:pos x="1754" y="766"/>
                </a:cxn>
                <a:cxn ang="0">
                  <a:pos x="1731" y="793"/>
                </a:cxn>
                <a:cxn ang="0">
                  <a:pos x="1793" y="787"/>
                </a:cxn>
                <a:cxn ang="0">
                  <a:pos x="1868" y="832"/>
                </a:cxn>
                <a:cxn ang="0">
                  <a:pos x="1939" y="945"/>
                </a:cxn>
                <a:cxn ang="0">
                  <a:pos x="1836" y="1048"/>
                </a:cxn>
                <a:cxn ang="0">
                  <a:pos x="1753" y="1026"/>
                </a:cxn>
                <a:cxn ang="0">
                  <a:pos x="1644" y="928"/>
                </a:cxn>
                <a:cxn ang="0">
                  <a:pos x="1588" y="958"/>
                </a:cxn>
                <a:cxn ang="0">
                  <a:pos x="1516" y="1051"/>
                </a:cxn>
                <a:cxn ang="0">
                  <a:pos x="1312" y="1102"/>
                </a:cxn>
                <a:cxn ang="0">
                  <a:pos x="1253" y="1112"/>
                </a:cxn>
                <a:cxn ang="0">
                  <a:pos x="1262" y="1217"/>
                </a:cxn>
                <a:cxn ang="0">
                  <a:pos x="1253" y="1271"/>
                </a:cxn>
                <a:cxn ang="0">
                  <a:pos x="1110" y="1291"/>
                </a:cxn>
                <a:cxn ang="0">
                  <a:pos x="1025" y="1326"/>
                </a:cxn>
                <a:cxn ang="0">
                  <a:pos x="916" y="1275"/>
                </a:cxn>
                <a:cxn ang="0">
                  <a:pos x="794" y="1282"/>
                </a:cxn>
                <a:cxn ang="0">
                  <a:pos x="736" y="1273"/>
                </a:cxn>
                <a:cxn ang="0">
                  <a:pos x="648" y="1229"/>
                </a:cxn>
                <a:cxn ang="0">
                  <a:pos x="587" y="1271"/>
                </a:cxn>
                <a:cxn ang="0">
                  <a:pos x="509" y="1352"/>
                </a:cxn>
                <a:cxn ang="0">
                  <a:pos x="372" y="1380"/>
                </a:cxn>
                <a:cxn ang="0">
                  <a:pos x="262" y="1400"/>
                </a:cxn>
                <a:cxn ang="0">
                  <a:pos x="202" y="1394"/>
                </a:cxn>
                <a:cxn ang="0">
                  <a:pos x="188" y="1182"/>
                </a:cxn>
                <a:cxn ang="0">
                  <a:pos x="188" y="1102"/>
                </a:cxn>
                <a:cxn ang="0">
                  <a:pos x="113" y="1073"/>
                </a:cxn>
                <a:cxn ang="0">
                  <a:pos x="8" y="1004"/>
                </a:cxn>
                <a:cxn ang="0">
                  <a:pos x="18" y="844"/>
                </a:cxn>
                <a:cxn ang="0">
                  <a:pos x="12" y="699"/>
                </a:cxn>
                <a:cxn ang="0">
                  <a:pos x="137" y="633"/>
                </a:cxn>
                <a:cxn ang="0">
                  <a:pos x="190" y="583"/>
                </a:cxn>
                <a:cxn ang="0">
                  <a:pos x="146" y="511"/>
                </a:cxn>
                <a:cxn ang="0">
                  <a:pos x="32" y="392"/>
                </a:cxn>
                <a:cxn ang="0">
                  <a:pos x="5" y="249"/>
                </a:cxn>
              </a:cxnLst>
              <a:rect l="0" t="0" r="r" b="b"/>
              <a:pathLst>
                <a:path w="2135" h="1405">
                  <a:moveTo>
                    <a:pt x="105" y="76"/>
                  </a:moveTo>
                  <a:lnTo>
                    <a:pt x="119" y="81"/>
                  </a:lnTo>
                  <a:lnTo>
                    <a:pt x="135" y="86"/>
                  </a:lnTo>
                  <a:lnTo>
                    <a:pt x="149" y="90"/>
                  </a:lnTo>
                  <a:lnTo>
                    <a:pt x="162" y="94"/>
                  </a:lnTo>
                  <a:lnTo>
                    <a:pt x="174" y="96"/>
                  </a:lnTo>
                  <a:lnTo>
                    <a:pt x="185" y="100"/>
                  </a:lnTo>
                  <a:lnTo>
                    <a:pt x="190" y="103"/>
                  </a:lnTo>
                  <a:lnTo>
                    <a:pt x="196" y="105"/>
                  </a:lnTo>
                  <a:lnTo>
                    <a:pt x="200" y="108"/>
                  </a:lnTo>
                  <a:lnTo>
                    <a:pt x="202" y="112"/>
                  </a:lnTo>
                  <a:lnTo>
                    <a:pt x="205" y="117"/>
                  </a:lnTo>
                  <a:lnTo>
                    <a:pt x="205" y="122"/>
                  </a:lnTo>
                  <a:lnTo>
                    <a:pt x="203" y="127"/>
                  </a:lnTo>
                  <a:lnTo>
                    <a:pt x="200" y="134"/>
                  </a:lnTo>
                  <a:lnTo>
                    <a:pt x="189" y="147"/>
                  </a:lnTo>
                  <a:lnTo>
                    <a:pt x="178" y="160"/>
                  </a:lnTo>
                  <a:lnTo>
                    <a:pt x="171" y="168"/>
                  </a:lnTo>
                  <a:lnTo>
                    <a:pt x="166" y="175"/>
                  </a:lnTo>
                  <a:lnTo>
                    <a:pt x="162" y="184"/>
                  </a:lnTo>
                  <a:lnTo>
                    <a:pt x="159" y="192"/>
                  </a:lnTo>
                  <a:lnTo>
                    <a:pt x="158" y="201"/>
                  </a:lnTo>
                  <a:lnTo>
                    <a:pt x="159" y="212"/>
                  </a:lnTo>
                  <a:lnTo>
                    <a:pt x="162" y="222"/>
                  </a:lnTo>
                  <a:lnTo>
                    <a:pt x="168" y="232"/>
                  </a:lnTo>
                  <a:lnTo>
                    <a:pt x="175" y="240"/>
                  </a:lnTo>
                  <a:lnTo>
                    <a:pt x="183" y="245"/>
                  </a:lnTo>
                  <a:lnTo>
                    <a:pt x="192" y="248"/>
                  </a:lnTo>
                  <a:lnTo>
                    <a:pt x="201" y="249"/>
                  </a:lnTo>
                  <a:lnTo>
                    <a:pt x="211" y="250"/>
                  </a:lnTo>
                  <a:lnTo>
                    <a:pt x="222" y="249"/>
                  </a:lnTo>
                  <a:lnTo>
                    <a:pt x="233" y="247"/>
                  </a:lnTo>
                  <a:lnTo>
                    <a:pt x="245" y="244"/>
                  </a:lnTo>
                  <a:lnTo>
                    <a:pt x="268" y="236"/>
                  </a:lnTo>
                  <a:lnTo>
                    <a:pt x="290" y="228"/>
                  </a:lnTo>
                  <a:lnTo>
                    <a:pt x="301" y="226"/>
                  </a:lnTo>
                  <a:lnTo>
                    <a:pt x="311" y="223"/>
                  </a:lnTo>
                  <a:lnTo>
                    <a:pt x="320" y="221"/>
                  </a:lnTo>
                  <a:lnTo>
                    <a:pt x="328" y="221"/>
                  </a:lnTo>
                  <a:lnTo>
                    <a:pt x="343" y="222"/>
                  </a:lnTo>
                  <a:lnTo>
                    <a:pt x="358" y="225"/>
                  </a:lnTo>
                  <a:lnTo>
                    <a:pt x="373" y="230"/>
                  </a:lnTo>
                  <a:lnTo>
                    <a:pt x="387" y="235"/>
                  </a:lnTo>
                  <a:lnTo>
                    <a:pt x="418" y="247"/>
                  </a:lnTo>
                  <a:lnTo>
                    <a:pt x="447" y="256"/>
                  </a:lnTo>
                  <a:lnTo>
                    <a:pt x="463" y="258"/>
                  </a:lnTo>
                  <a:lnTo>
                    <a:pt x="478" y="261"/>
                  </a:lnTo>
                  <a:lnTo>
                    <a:pt x="494" y="262"/>
                  </a:lnTo>
                  <a:lnTo>
                    <a:pt x="508" y="262"/>
                  </a:lnTo>
                  <a:lnTo>
                    <a:pt x="536" y="262"/>
                  </a:lnTo>
                  <a:lnTo>
                    <a:pt x="565" y="261"/>
                  </a:lnTo>
                  <a:lnTo>
                    <a:pt x="593" y="258"/>
                  </a:lnTo>
                  <a:lnTo>
                    <a:pt x="622" y="256"/>
                  </a:lnTo>
                  <a:lnTo>
                    <a:pt x="650" y="254"/>
                  </a:lnTo>
                  <a:lnTo>
                    <a:pt x="680" y="254"/>
                  </a:lnTo>
                  <a:lnTo>
                    <a:pt x="710" y="256"/>
                  </a:lnTo>
                  <a:lnTo>
                    <a:pt x="740" y="256"/>
                  </a:lnTo>
                  <a:lnTo>
                    <a:pt x="770" y="256"/>
                  </a:lnTo>
                  <a:lnTo>
                    <a:pt x="799" y="257"/>
                  </a:lnTo>
                  <a:lnTo>
                    <a:pt x="829" y="257"/>
                  </a:lnTo>
                  <a:lnTo>
                    <a:pt x="859" y="260"/>
                  </a:lnTo>
                  <a:lnTo>
                    <a:pt x="889" y="262"/>
                  </a:lnTo>
                  <a:lnTo>
                    <a:pt x="919" y="266"/>
                  </a:lnTo>
                  <a:lnTo>
                    <a:pt x="954" y="273"/>
                  </a:lnTo>
                  <a:lnTo>
                    <a:pt x="981" y="280"/>
                  </a:lnTo>
                  <a:lnTo>
                    <a:pt x="1004" y="287"/>
                  </a:lnTo>
                  <a:lnTo>
                    <a:pt x="1025" y="291"/>
                  </a:lnTo>
                  <a:lnTo>
                    <a:pt x="1034" y="291"/>
                  </a:lnTo>
                  <a:lnTo>
                    <a:pt x="1044" y="289"/>
                  </a:lnTo>
                  <a:lnTo>
                    <a:pt x="1055" y="288"/>
                  </a:lnTo>
                  <a:lnTo>
                    <a:pt x="1066" y="284"/>
                  </a:lnTo>
                  <a:lnTo>
                    <a:pt x="1078" y="279"/>
                  </a:lnTo>
                  <a:lnTo>
                    <a:pt x="1091" y="271"/>
                  </a:lnTo>
                  <a:lnTo>
                    <a:pt x="1105" y="262"/>
                  </a:lnTo>
                  <a:lnTo>
                    <a:pt x="1122" y="250"/>
                  </a:lnTo>
                  <a:lnTo>
                    <a:pt x="1137" y="238"/>
                  </a:lnTo>
                  <a:lnTo>
                    <a:pt x="1153" y="223"/>
                  </a:lnTo>
                  <a:lnTo>
                    <a:pt x="1169" y="206"/>
                  </a:lnTo>
                  <a:lnTo>
                    <a:pt x="1183" y="190"/>
                  </a:lnTo>
                  <a:lnTo>
                    <a:pt x="1211" y="153"/>
                  </a:lnTo>
                  <a:lnTo>
                    <a:pt x="1240" y="121"/>
                  </a:lnTo>
                  <a:lnTo>
                    <a:pt x="1249" y="111"/>
                  </a:lnTo>
                  <a:lnTo>
                    <a:pt x="1259" y="102"/>
                  </a:lnTo>
                  <a:lnTo>
                    <a:pt x="1270" y="92"/>
                  </a:lnTo>
                  <a:lnTo>
                    <a:pt x="1280" y="85"/>
                  </a:lnTo>
                  <a:lnTo>
                    <a:pt x="1302" y="69"/>
                  </a:lnTo>
                  <a:lnTo>
                    <a:pt x="1324" y="57"/>
                  </a:lnTo>
                  <a:lnTo>
                    <a:pt x="1347" y="47"/>
                  </a:lnTo>
                  <a:lnTo>
                    <a:pt x="1371" y="39"/>
                  </a:lnTo>
                  <a:lnTo>
                    <a:pt x="1395" y="32"/>
                  </a:lnTo>
                  <a:lnTo>
                    <a:pt x="1419" y="26"/>
                  </a:lnTo>
                  <a:lnTo>
                    <a:pt x="1469" y="19"/>
                  </a:lnTo>
                  <a:lnTo>
                    <a:pt x="1518" y="13"/>
                  </a:lnTo>
                  <a:lnTo>
                    <a:pt x="1569" y="8"/>
                  </a:lnTo>
                  <a:lnTo>
                    <a:pt x="1618" y="0"/>
                  </a:lnTo>
                  <a:lnTo>
                    <a:pt x="1632" y="7"/>
                  </a:lnTo>
                  <a:lnTo>
                    <a:pt x="1648" y="13"/>
                  </a:lnTo>
                  <a:lnTo>
                    <a:pt x="1662" y="21"/>
                  </a:lnTo>
                  <a:lnTo>
                    <a:pt x="1674" y="30"/>
                  </a:lnTo>
                  <a:lnTo>
                    <a:pt x="1704" y="32"/>
                  </a:lnTo>
                  <a:lnTo>
                    <a:pt x="1735" y="33"/>
                  </a:lnTo>
                  <a:lnTo>
                    <a:pt x="1766" y="34"/>
                  </a:lnTo>
                  <a:lnTo>
                    <a:pt x="1796" y="37"/>
                  </a:lnTo>
                  <a:lnTo>
                    <a:pt x="1805" y="38"/>
                  </a:lnTo>
                  <a:lnTo>
                    <a:pt x="1814" y="41"/>
                  </a:lnTo>
                  <a:lnTo>
                    <a:pt x="1823" y="43"/>
                  </a:lnTo>
                  <a:lnTo>
                    <a:pt x="1831" y="47"/>
                  </a:lnTo>
                  <a:lnTo>
                    <a:pt x="1847" y="56"/>
                  </a:lnTo>
                  <a:lnTo>
                    <a:pt x="1863" y="67"/>
                  </a:lnTo>
                  <a:lnTo>
                    <a:pt x="1878" y="77"/>
                  </a:lnTo>
                  <a:lnTo>
                    <a:pt x="1895" y="85"/>
                  </a:lnTo>
                  <a:lnTo>
                    <a:pt x="1904" y="89"/>
                  </a:lnTo>
                  <a:lnTo>
                    <a:pt x="1913" y="91"/>
                  </a:lnTo>
                  <a:lnTo>
                    <a:pt x="1924" y="92"/>
                  </a:lnTo>
                  <a:lnTo>
                    <a:pt x="1934" y="94"/>
                  </a:lnTo>
                  <a:lnTo>
                    <a:pt x="1955" y="94"/>
                  </a:lnTo>
                  <a:lnTo>
                    <a:pt x="1976" y="92"/>
                  </a:lnTo>
                  <a:lnTo>
                    <a:pt x="1998" y="91"/>
                  </a:lnTo>
                  <a:lnTo>
                    <a:pt x="2021" y="89"/>
                  </a:lnTo>
                  <a:lnTo>
                    <a:pt x="2065" y="83"/>
                  </a:lnTo>
                  <a:lnTo>
                    <a:pt x="2108" y="82"/>
                  </a:lnTo>
                  <a:lnTo>
                    <a:pt x="2100" y="126"/>
                  </a:lnTo>
                  <a:lnTo>
                    <a:pt x="2092" y="168"/>
                  </a:lnTo>
                  <a:lnTo>
                    <a:pt x="2091" y="178"/>
                  </a:lnTo>
                  <a:lnTo>
                    <a:pt x="2091" y="188"/>
                  </a:lnTo>
                  <a:lnTo>
                    <a:pt x="2091" y="199"/>
                  </a:lnTo>
                  <a:lnTo>
                    <a:pt x="2092" y="209"/>
                  </a:lnTo>
                  <a:lnTo>
                    <a:pt x="2095" y="219"/>
                  </a:lnTo>
                  <a:lnTo>
                    <a:pt x="2099" y="230"/>
                  </a:lnTo>
                  <a:lnTo>
                    <a:pt x="2103" y="240"/>
                  </a:lnTo>
                  <a:lnTo>
                    <a:pt x="2109" y="250"/>
                  </a:lnTo>
                  <a:lnTo>
                    <a:pt x="2125" y="270"/>
                  </a:lnTo>
                  <a:lnTo>
                    <a:pt x="2134" y="280"/>
                  </a:lnTo>
                  <a:lnTo>
                    <a:pt x="2135" y="283"/>
                  </a:lnTo>
                  <a:lnTo>
                    <a:pt x="2135" y="285"/>
                  </a:lnTo>
                  <a:lnTo>
                    <a:pt x="2134" y="288"/>
                  </a:lnTo>
                  <a:lnTo>
                    <a:pt x="2131" y="292"/>
                  </a:lnTo>
                  <a:lnTo>
                    <a:pt x="2123" y="301"/>
                  </a:lnTo>
                  <a:lnTo>
                    <a:pt x="2110" y="314"/>
                  </a:lnTo>
                  <a:lnTo>
                    <a:pt x="2096" y="327"/>
                  </a:lnTo>
                  <a:lnTo>
                    <a:pt x="2086" y="336"/>
                  </a:lnTo>
                  <a:lnTo>
                    <a:pt x="2077" y="342"/>
                  </a:lnTo>
                  <a:lnTo>
                    <a:pt x="2068" y="345"/>
                  </a:lnTo>
                  <a:lnTo>
                    <a:pt x="2059" y="346"/>
                  </a:lnTo>
                  <a:lnTo>
                    <a:pt x="2048" y="345"/>
                  </a:lnTo>
                  <a:lnTo>
                    <a:pt x="2034" y="344"/>
                  </a:lnTo>
                  <a:lnTo>
                    <a:pt x="2016" y="341"/>
                  </a:lnTo>
                  <a:lnTo>
                    <a:pt x="2003" y="341"/>
                  </a:lnTo>
                  <a:lnTo>
                    <a:pt x="1990" y="341"/>
                  </a:lnTo>
                  <a:lnTo>
                    <a:pt x="1977" y="344"/>
                  </a:lnTo>
                  <a:lnTo>
                    <a:pt x="1967" y="348"/>
                  </a:lnTo>
                  <a:lnTo>
                    <a:pt x="1955" y="352"/>
                  </a:lnTo>
                  <a:lnTo>
                    <a:pt x="1946" y="358"/>
                  </a:lnTo>
                  <a:lnTo>
                    <a:pt x="1936" y="364"/>
                  </a:lnTo>
                  <a:lnTo>
                    <a:pt x="1926" y="372"/>
                  </a:lnTo>
                  <a:lnTo>
                    <a:pt x="1891" y="406"/>
                  </a:lnTo>
                  <a:lnTo>
                    <a:pt x="1854" y="440"/>
                  </a:lnTo>
                  <a:lnTo>
                    <a:pt x="1855" y="485"/>
                  </a:lnTo>
                  <a:lnTo>
                    <a:pt x="1858" y="529"/>
                  </a:lnTo>
                  <a:lnTo>
                    <a:pt x="1860" y="574"/>
                  </a:lnTo>
                  <a:lnTo>
                    <a:pt x="1860" y="618"/>
                  </a:lnTo>
                  <a:lnTo>
                    <a:pt x="1860" y="626"/>
                  </a:lnTo>
                  <a:lnTo>
                    <a:pt x="1858" y="633"/>
                  </a:lnTo>
                  <a:lnTo>
                    <a:pt x="1855" y="639"/>
                  </a:lnTo>
                  <a:lnTo>
                    <a:pt x="1850" y="646"/>
                  </a:lnTo>
                  <a:lnTo>
                    <a:pt x="1840" y="657"/>
                  </a:lnTo>
                  <a:lnTo>
                    <a:pt x="1828" y="668"/>
                  </a:lnTo>
                  <a:lnTo>
                    <a:pt x="1815" y="678"/>
                  </a:lnTo>
                  <a:lnTo>
                    <a:pt x="1802" y="690"/>
                  </a:lnTo>
                  <a:lnTo>
                    <a:pt x="1796" y="695"/>
                  </a:lnTo>
                  <a:lnTo>
                    <a:pt x="1789" y="701"/>
                  </a:lnTo>
                  <a:lnTo>
                    <a:pt x="1784" y="706"/>
                  </a:lnTo>
                  <a:lnTo>
                    <a:pt x="1780" y="713"/>
                  </a:lnTo>
                  <a:lnTo>
                    <a:pt x="1771" y="734"/>
                  </a:lnTo>
                  <a:lnTo>
                    <a:pt x="1759" y="756"/>
                  </a:lnTo>
                  <a:lnTo>
                    <a:pt x="1754" y="766"/>
                  </a:lnTo>
                  <a:lnTo>
                    <a:pt x="1746" y="775"/>
                  </a:lnTo>
                  <a:lnTo>
                    <a:pt x="1742" y="779"/>
                  </a:lnTo>
                  <a:lnTo>
                    <a:pt x="1737" y="782"/>
                  </a:lnTo>
                  <a:lnTo>
                    <a:pt x="1732" y="783"/>
                  </a:lnTo>
                  <a:lnTo>
                    <a:pt x="1727" y="784"/>
                  </a:lnTo>
                  <a:lnTo>
                    <a:pt x="1727" y="788"/>
                  </a:lnTo>
                  <a:lnTo>
                    <a:pt x="1728" y="792"/>
                  </a:lnTo>
                  <a:lnTo>
                    <a:pt x="1731" y="793"/>
                  </a:lnTo>
                  <a:lnTo>
                    <a:pt x="1735" y="796"/>
                  </a:lnTo>
                  <a:lnTo>
                    <a:pt x="1742" y="797"/>
                  </a:lnTo>
                  <a:lnTo>
                    <a:pt x="1752" y="797"/>
                  </a:lnTo>
                  <a:lnTo>
                    <a:pt x="1761" y="797"/>
                  </a:lnTo>
                  <a:lnTo>
                    <a:pt x="1771" y="795"/>
                  </a:lnTo>
                  <a:lnTo>
                    <a:pt x="1779" y="793"/>
                  </a:lnTo>
                  <a:lnTo>
                    <a:pt x="1784" y="791"/>
                  </a:lnTo>
                  <a:lnTo>
                    <a:pt x="1793" y="787"/>
                  </a:lnTo>
                  <a:lnTo>
                    <a:pt x="1801" y="784"/>
                  </a:lnTo>
                  <a:lnTo>
                    <a:pt x="1809" y="784"/>
                  </a:lnTo>
                  <a:lnTo>
                    <a:pt x="1815" y="785"/>
                  </a:lnTo>
                  <a:lnTo>
                    <a:pt x="1820" y="788"/>
                  </a:lnTo>
                  <a:lnTo>
                    <a:pt x="1827" y="792"/>
                  </a:lnTo>
                  <a:lnTo>
                    <a:pt x="1833" y="797"/>
                  </a:lnTo>
                  <a:lnTo>
                    <a:pt x="1840" y="804"/>
                  </a:lnTo>
                  <a:lnTo>
                    <a:pt x="1868" y="832"/>
                  </a:lnTo>
                  <a:lnTo>
                    <a:pt x="1898" y="863"/>
                  </a:lnTo>
                  <a:lnTo>
                    <a:pt x="1911" y="880"/>
                  </a:lnTo>
                  <a:lnTo>
                    <a:pt x="1921" y="898"/>
                  </a:lnTo>
                  <a:lnTo>
                    <a:pt x="1926" y="907"/>
                  </a:lnTo>
                  <a:lnTo>
                    <a:pt x="1930" y="916"/>
                  </a:lnTo>
                  <a:lnTo>
                    <a:pt x="1934" y="925"/>
                  </a:lnTo>
                  <a:lnTo>
                    <a:pt x="1937" y="936"/>
                  </a:lnTo>
                  <a:lnTo>
                    <a:pt x="1939" y="945"/>
                  </a:lnTo>
                  <a:lnTo>
                    <a:pt x="1943" y="953"/>
                  </a:lnTo>
                  <a:lnTo>
                    <a:pt x="1947" y="960"/>
                  </a:lnTo>
                  <a:lnTo>
                    <a:pt x="1952" y="968"/>
                  </a:lnTo>
                  <a:lnTo>
                    <a:pt x="1912" y="997"/>
                  </a:lnTo>
                  <a:lnTo>
                    <a:pt x="1869" y="1030"/>
                  </a:lnTo>
                  <a:lnTo>
                    <a:pt x="1858" y="1037"/>
                  </a:lnTo>
                  <a:lnTo>
                    <a:pt x="1847" y="1043"/>
                  </a:lnTo>
                  <a:lnTo>
                    <a:pt x="1836" y="1048"/>
                  </a:lnTo>
                  <a:lnTo>
                    <a:pt x="1824" y="1051"/>
                  </a:lnTo>
                  <a:lnTo>
                    <a:pt x="1812" y="1054"/>
                  </a:lnTo>
                  <a:lnTo>
                    <a:pt x="1801" y="1054"/>
                  </a:lnTo>
                  <a:lnTo>
                    <a:pt x="1789" y="1051"/>
                  </a:lnTo>
                  <a:lnTo>
                    <a:pt x="1777" y="1046"/>
                  </a:lnTo>
                  <a:lnTo>
                    <a:pt x="1770" y="1041"/>
                  </a:lnTo>
                  <a:lnTo>
                    <a:pt x="1762" y="1034"/>
                  </a:lnTo>
                  <a:lnTo>
                    <a:pt x="1753" y="1026"/>
                  </a:lnTo>
                  <a:lnTo>
                    <a:pt x="1745" y="1017"/>
                  </a:lnTo>
                  <a:lnTo>
                    <a:pt x="1726" y="998"/>
                  </a:lnTo>
                  <a:lnTo>
                    <a:pt x="1707" y="977"/>
                  </a:lnTo>
                  <a:lnTo>
                    <a:pt x="1688" y="958"/>
                  </a:lnTo>
                  <a:lnTo>
                    <a:pt x="1670" y="941"/>
                  </a:lnTo>
                  <a:lnTo>
                    <a:pt x="1661" y="934"/>
                  </a:lnTo>
                  <a:lnTo>
                    <a:pt x="1652" y="931"/>
                  </a:lnTo>
                  <a:lnTo>
                    <a:pt x="1644" y="928"/>
                  </a:lnTo>
                  <a:lnTo>
                    <a:pt x="1636" y="928"/>
                  </a:lnTo>
                  <a:lnTo>
                    <a:pt x="1627" y="931"/>
                  </a:lnTo>
                  <a:lnTo>
                    <a:pt x="1618" y="933"/>
                  </a:lnTo>
                  <a:lnTo>
                    <a:pt x="1610" y="937"/>
                  </a:lnTo>
                  <a:lnTo>
                    <a:pt x="1604" y="941"/>
                  </a:lnTo>
                  <a:lnTo>
                    <a:pt x="1597" y="946"/>
                  </a:lnTo>
                  <a:lnTo>
                    <a:pt x="1592" y="951"/>
                  </a:lnTo>
                  <a:lnTo>
                    <a:pt x="1588" y="958"/>
                  </a:lnTo>
                  <a:lnTo>
                    <a:pt x="1584" y="964"/>
                  </a:lnTo>
                  <a:lnTo>
                    <a:pt x="1571" y="993"/>
                  </a:lnTo>
                  <a:lnTo>
                    <a:pt x="1559" y="1023"/>
                  </a:lnTo>
                  <a:lnTo>
                    <a:pt x="1553" y="1030"/>
                  </a:lnTo>
                  <a:lnTo>
                    <a:pt x="1548" y="1037"/>
                  </a:lnTo>
                  <a:lnTo>
                    <a:pt x="1540" y="1042"/>
                  </a:lnTo>
                  <a:lnTo>
                    <a:pt x="1533" y="1046"/>
                  </a:lnTo>
                  <a:lnTo>
                    <a:pt x="1516" y="1051"/>
                  </a:lnTo>
                  <a:lnTo>
                    <a:pt x="1499" y="1056"/>
                  </a:lnTo>
                  <a:lnTo>
                    <a:pt x="1384" y="1100"/>
                  </a:lnTo>
                  <a:lnTo>
                    <a:pt x="1373" y="1103"/>
                  </a:lnTo>
                  <a:lnTo>
                    <a:pt x="1364" y="1105"/>
                  </a:lnTo>
                  <a:lnTo>
                    <a:pt x="1356" y="1107"/>
                  </a:lnTo>
                  <a:lnTo>
                    <a:pt x="1347" y="1107"/>
                  </a:lnTo>
                  <a:lnTo>
                    <a:pt x="1332" y="1105"/>
                  </a:lnTo>
                  <a:lnTo>
                    <a:pt x="1312" y="1102"/>
                  </a:lnTo>
                  <a:lnTo>
                    <a:pt x="1303" y="1099"/>
                  </a:lnTo>
                  <a:lnTo>
                    <a:pt x="1296" y="1099"/>
                  </a:lnTo>
                  <a:lnTo>
                    <a:pt x="1288" y="1098"/>
                  </a:lnTo>
                  <a:lnTo>
                    <a:pt x="1280" y="1099"/>
                  </a:lnTo>
                  <a:lnTo>
                    <a:pt x="1274" y="1100"/>
                  </a:lnTo>
                  <a:lnTo>
                    <a:pt x="1267" y="1103"/>
                  </a:lnTo>
                  <a:lnTo>
                    <a:pt x="1259" y="1107"/>
                  </a:lnTo>
                  <a:lnTo>
                    <a:pt x="1253" y="1112"/>
                  </a:lnTo>
                  <a:lnTo>
                    <a:pt x="1248" y="1116"/>
                  </a:lnTo>
                  <a:lnTo>
                    <a:pt x="1244" y="1122"/>
                  </a:lnTo>
                  <a:lnTo>
                    <a:pt x="1241" y="1129"/>
                  </a:lnTo>
                  <a:lnTo>
                    <a:pt x="1239" y="1137"/>
                  </a:lnTo>
                  <a:lnTo>
                    <a:pt x="1233" y="1152"/>
                  </a:lnTo>
                  <a:lnTo>
                    <a:pt x="1228" y="1166"/>
                  </a:lnTo>
                  <a:lnTo>
                    <a:pt x="1244" y="1191"/>
                  </a:lnTo>
                  <a:lnTo>
                    <a:pt x="1262" y="1217"/>
                  </a:lnTo>
                  <a:lnTo>
                    <a:pt x="1266" y="1223"/>
                  </a:lnTo>
                  <a:lnTo>
                    <a:pt x="1268" y="1230"/>
                  </a:lnTo>
                  <a:lnTo>
                    <a:pt x="1270" y="1238"/>
                  </a:lnTo>
                  <a:lnTo>
                    <a:pt x="1270" y="1244"/>
                  </a:lnTo>
                  <a:lnTo>
                    <a:pt x="1268" y="1251"/>
                  </a:lnTo>
                  <a:lnTo>
                    <a:pt x="1266" y="1257"/>
                  </a:lnTo>
                  <a:lnTo>
                    <a:pt x="1261" y="1265"/>
                  </a:lnTo>
                  <a:lnTo>
                    <a:pt x="1253" y="1271"/>
                  </a:lnTo>
                  <a:lnTo>
                    <a:pt x="1245" y="1276"/>
                  </a:lnTo>
                  <a:lnTo>
                    <a:pt x="1237" y="1282"/>
                  </a:lnTo>
                  <a:lnTo>
                    <a:pt x="1228" y="1286"/>
                  </a:lnTo>
                  <a:lnTo>
                    <a:pt x="1220" y="1288"/>
                  </a:lnTo>
                  <a:lnTo>
                    <a:pt x="1202" y="1292"/>
                  </a:lnTo>
                  <a:lnTo>
                    <a:pt x="1184" y="1293"/>
                  </a:lnTo>
                  <a:lnTo>
                    <a:pt x="1147" y="1293"/>
                  </a:lnTo>
                  <a:lnTo>
                    <a:pt x="1110" y="1291"/>
                  </a:lnTo>
                  <a:lnTo>
                    <a:pt x="1097" y="1292"/>
                  </a:lnTo>
                  <a:lnTo>
                    <a:pt x="1086" y="1296"/>
                  </a:lnTo>
                  <a:lnTo>
                    <a:pt x="1075" y="1300"/>
                  </a:lnTo>
                  <a:lnTo>
                    <a:pt x="1065" y="1305"/>
                  </a:lnTo>
                  <a:lnTo>
                    <a:pt x="1055" y="1311"/>
                  </a:lnTo>
                  <a:lnTo>
                    <a:pt x="1045" y="1317"/>
                  </a:lnTo>
                  <a:lnTo>
                    <a:pt x="1035" y="1322"/>
                  </a:lnTo>
                  <a:lnTo>
                    <a:pt x="1025" y="1326"/>
                  </a:lnTo>
                  <a:lnTo>
                    <a:pt x="1018" y="1327"/>
                  </a:lnTo>
                  <a:lnTo>
                    <a:pt x="1011" y="1327"/>
                  </a:lnTo>
                  <a:lnTo>
                    <a:pt x="1004" y="1326"/>
                  </a:lnTo>
                  <a:lnTo>
                    <a:pt x="998" y="1324"/>
                  </a:lnTo>
                  <a:lnTo>
                    <a:pt x="982" y="1318"/>
                  </a:lnTo>
                  <a:lnTo>
                    <a:pt x="968" y="1310"/>
                  </a:lnTo>
                  <a:lnTo>
                    <a:pt x="939" y="1291"/>
                  </a:lnTo>
                  <a:lnTo>
                    <a:pt x="916" y="1275"/>
                  </a:lnTo>
                  <a:lnTo>
                    <a:pt x="907" y="1271"/>
                  </a:lnTo>
                  <a:lnTo>
                    <a:pt x="898" y="1269"/>
                  </a:lnTo>
                  <a:lnTo>
                    <a:pt x="887" y="1267"/>
                  </a:lnTo>
                  <a:lnTo>
                    <a:pt x="877" y="1267"/>
                  </a:lnTo>
                  <a:lnTo>
                    <a:pt x="858" y="1270"/>
                  </a:lnTo>
                  <a:lnTo>
                    <a:pt x="837" y="1273"/>
                  </a:lnTo>
                  <a:lnTo>
                    <a:pt x="815" y="1278"/>
                  </a:lnTo>
                  <a:lnTo>
                    <a:pt x="794" y="1282"/>
                  </a:lnTo>
                  <a:lnTo>
                    <a:pt x="785" y="1283"/>
                  </a:lnTo>
                  <a:lnTo>
                    <a:pt x="775" y="1283"/>
                  </a:lnTo>
                  <a:lnTo>
                    <a:pt x="764" y="1283"/>
                  </a:lnTo>
                  <a:lnTo>
                    <a:pt x="755" y="1282"/>
                  </a:lnTo>
                  <a:lnTo>
                    <a:pt x="749" y="1280"/>
                  </a:lnTo>
                  <a:lnTo>
                    <a:pt x="744" y="1278"/>
                  </a:lnTo>
                  <a:lnTo>
                    <a:pt x="740" y="1275"/>
                  </a:lnTo>
                  <a:lnTo>
                    <a:pt x="736" y="1273"/>
                  </a:lnTo>
                  <a:lnTo>
                    <a:pt x="731" y="1267"/>
                  </a:lnTo>
                  <a:lnTo>
                    <a:pt x="727" y="1260"/>
                  </a:lnTo>
                  <a:lnTo>
                    <a:pt x="722" y="1243"/>
                  </a:lnTo>
                  <a:lnTo>
                    <a:pt x="715" y="1225"/>
                  </a:lnTo>
                  <a:lnTo>
                    <a:pt x="689" y="1225"/>
                  </a:lnTo>
                  <a:lnTo>
                    <a:pt x="667" y="1226"/>
                  </a:lnTo>
                  <a:lnTo>
                    <a:pt x="657" y="1226"/>
                  </a:lnTo>
                  <a:lnTo>
                    <a:pt x="648" y="1229"/>
                  </a:lnTo>
                  <a:lnTo>
                    <a:pt x="639" y="1230"/>
                  </a:lnTo>
                  <a:lnTo>
                    <a:pt x="631" y="1234"/>
                  </a:lnTo>
                  <a:lnTo>
                    <a:pt x="623" y="1238"/>
                  </a:lnTo>
                  <a:lnTo>
                    <a:pt x="615" y="1241"/>
                  </a:lnTo>
                  <a:lnTo>
                    <a:pt x="608" y="1247"/>
                  </a:lnTo>
                  <a:lnTo>
                    <a:pt x="601" y="1254"/>
                  </a:lnTo>
                  <a:lnTo>
                    <a:pt x="593" y="1262"/>
                  </a:lnTo>
                  <a:lnTo>
                    <a:pt x="587" y="1271"/>
                  </a:lnTo>
                  <a:lnTo>
                    <a:pt x="579" y="1282"/>
                  </a:lnTo>
                  <a:lnTo>
                    <a:pt x="573" y="1293"/>
                  </a:lnTo>
                  <a:lnTo>
                    <a:pt x="567" y="1301"/>
                  </a:lnTo>
                  <a:lnTo>
                    <a:pt x="561" y="1309"/>
                  </a:lnTo>
                  <a:lnTo>
                    <a:pt x="554" y="1317"/>
                  </a:lnTo>
                  <a:lnTo>
                    <a:pt x="547" y="1324"/>
                  </a:lnTo>
                  <a:lnTo>
                    <a:pt x="529" y="1339"/>
                  </a:lnTo>
                  <a:lnTo>
                    <a:pt x="509" y="1352"/>
                  </a:lnTo>
                  <a:lnTo>
                    <a:pt x="488" y="1365"/>
                  </a:lnTo>
                  <a:lnTo>
                    <a:pt x="468" y="1374"/>
                  </a:lnTo>
                  <a:lnTo>
                    <a:pt x="448" y="1381"/>
                  </a:lnTo>
                  <a:lnTo>
                    <a:pt x="429" y="1385"/>
                  </a:lnTo>
                  <a:lnTo>
                    <a:pt x="415" y="1387"/>
                  </a:lnTo>
                  <a:lnTo>
                    <a:pt x="400" y="1385"/>
                  </a:lnTo>
                  <a:lnTo>
                    <a:pt x="386" y="1383"/>
                  </a:lnTo>
                  <a:lnTo>
                    <a:pt x="372" y="1380"/>
                  </a:lnTo>
                  <a:lnTo>
                    <a:pt x="359" y="1378"/>
                  </a:lnTo>
                  <a:lnTo>
                    <a:pt x="345" y="1375"/>
                  </a:lnTo>
                  <a:lnTo>
                    <a:pt x="332" y="1375"/>
                  </a:lnTo>
                  <a:lnTo>
                    <a:pt x="317" y="1376"/>
                  </a:lnTo>
                  <a:lnTo>
                    <a:pt x="299" y="1381"/>
                  </a:lnTo>
                  <a:lnTo>
                    <a:pt x="285" y="1388"/>
                  </a:lnTo>
                  <a:lnTo>
                    <a:pt x="273" y="1394"/>
                  </a:lnTo>
                  <a:lnTo>
                    <a:pt x="262" y="1400"/>
                  </a:lnTo>
                  <a:lnTo>
                    <a:pt x="255" y="1402"/>
                  </a:lnTo>
                  <a:lnTo>
                    <a:pt x="250" y="1403"/>
                  </a:lnTo>
                  <a:lnTo>
                    <a:pt x="244" y="1405"/>
                  </a:lnTo>
                  <a:lnTo>
                    <a:pt x="237" y="1405"/>
                  </a:lnTo>
                  <a:lnTo>
                    <a:pt x="229" y="1403"/>
                  </a:lnTo>
                  <a:lnTo>
                    <a:pt x="222" y="1402"/>
                  </a:lnTo>
                  <a:lnTo>
                    <a:pt x="212" y="1398"/>
                  </a:lnTo>
                  <a:lnTo>
                    <a:pt x="202" y="1394"/>
                  </a:lnTo>
                  <a:lnTo>
                    <a:pt x="210" y="1288"/>
                  </a:lnTo>
                  <a:lnTo>
                    <a:pt x="212" y="1276"/>
                  </a:lnTo>
                  <a:lnTo>
                    <a:pt x="214" y="1265"/>
                  </a:lnTo>
                  <a:lnTo>
                    <a:pt x="212" y="1254"/>
                  </a:lnTo>
                  <a:lnTo>
                    <a:pt x="211" y="1243"/>
                  </a:lnTo>
                  <a:lnTo>
                    <a:pt x="205" y="1222"/>
                  </a:lnTo>
                  <a:lnTo>
                    <a:pt x="197" y="1201"/>
                  </a:lnTo>
                  <a:lnTo>
                    <a:pt x="188" y="1182"/>
                  </a:lnTo>
                  <a:lnTo>
                    <a:pt x="183" y="1161"/>
                  </a:lnTo>
                  <a:lnTo>
                    <a:pt x="180" y="1150"/>
                  </a:lnTo>
                  <a:lnTo>
                    <a:pt x="180" y="1139"/>
                  </a:lnTo>
                  <a:lnTo>
                    <a:pt x="181" y="1129"/>
                  </a:lnTo>
                  <a:lnTo>
                    <a:pt x="185" y="1117"/>
                  </a:lnTo>
                  <a:lnTo>
                    <a:pt x="187" y="1111"/>
                  </a:lnTo>
                  <a:lnTo>
                    <a:pt x="188" y="1107"/>
                  </a:lnTo>
                  <a:lnTo>
                    <a:pt x="188" y="1102"/>
                  </a:lnTo>
                  <a:lnTo>
                    <a:pt x="187" y="1099"/>
                  </a:lnTo>
                  <a:lnTo>
                    <a:pt x="184" y="1095"/>
                  </a:lnTo>
                  <a:lnTo>
                    <a:pt x="181" y="1093"/>
                  </a:lnTo>
                  <a:lnTo>
                    <a:pt x="176" y="1091"/>
                  </a:lnTo>
                  <a:lnTo>
                    <a:pt x="170" y="1089"/>
                  </a:lnTo>
                  <a:lnTo>
                    <a:pt x="146" y="1083"/>
                  </a:lnTo>
                  <a:lnTo>
                    <a:pt x="124" y="1077"/>
                  </a:lnTo>
                  <a:lnTo>
                    <a:pt x="113" y="1073"/>
                  </a:lnTo>
                  <a:lnTo>
                    <a:pt x="102" y="1069"/>
                  </a:lnTo>
                  <a:lnTo>
                    <a:pt x="92" y="1065"/>
                  </a:lnTo>
                  <a:lnTo>
                    <a:pt x="82" y="1059"/>
                  </a:lnTo>
                  <a:lnTo>
                    <a:pt x="60" y="1046"/>
                  </a:lnTo>
                  <a:lnTo>
                    <a:pt x="36" y="1032"/>
                  </a:lnTo>
                  <a:lnTo>
                    <a:pt x="26" y="1023"/>
                  </a:lnTo>
                  <a:lnTo>
                    <a:pt x="17" y="1015"/>
                  </a:lnTo>
                  <a:lnTo>
                    <a:pt x="8" y="1004"/>
                  </a:lnTo>
                  <a:lnTo>
                    <a:pt x="0" y="994"/>
                  </a:lnTo>
                  <a:lnTo>
                    <a:pt x="16" y="929"/>
                  </a:lnTo>
                  <a:lnTo>
                    <a:pt x="14" y="919"/>
                  </a:lnTo>
                  <a:lnTo>
                    <a:pt x="14" y="909"/>
                  </a:lnTo>
                  <a:lnTo>
                    <a:pt x="14" y="898"/>
                  </a:lnTo>
                  <a:lnTo>
                    <a:pt x="16" y="887"/>
                  </a:lnTo>
                  <a:lnTo>
                    <a:pt x="17" y="865"/>
                  </a:lnTo>
                  <a:lnTo>
                    <a:pt x="18" y="844"/>
                  </a:lnTo>
                  <a:lnTo>
                    <a:pt x="16" y="823"/>
                  </a:lnTo>
                  <a:lnTo>
                    <a:pt x="12" y="801"/>
                  </a:lnTo>
                  <a:lnTo>
                    <a:pt x="8" y="780"/>
                  </a:lnTo>
                  <a:lnTo>
                    <a:pt x="7" y="758"/>
                  </a:lnTo>
                  <a:lnTo>
                    <a:pt x="7" y="743"/>
                  </a:lnTo>
                  <a:lnTo>
                    <a:pt x="9" y="728"/>
                  </a:lnTo>
                  <a:lnTo>
                    <a:pt x="10" y="713"/>
                  </a:lnTo>
                  <a:lnTo>
                    <a:pt x="12" y="699"/>
                  </a:lnTo>
                  <a:lnTo>
                    <a:pt x="19" y="688"/>
                  </a:lnTo>
                  <a:lnTo>
                    <a:pt x="29" y="681"/>
                  </a:lnTo>
                  <a:lnTo>
                    <a:pt x="40" y="673"/>
                  </a:lnTo>
                  <a:lnTo>
                    <a:pt x="53" y="666"/>
                  </a:lnTo>
                  <a:lnTo>
                    <a:pt x="80" y="655"/>
                  </a:lnTo>
                  <a:lnTo>
                    <a:pt x="110" y="644"/>
                  </a:lnTo>
                  <a:lnTo>
                    <a:pt x="124" y="639"/>
                  </a:lnTo>
                  <a:lnTo>
                    <a:pt x="137" y="633"/>
                  </a:lnTo>
                  <a:lnTo>
                    <a:pt x="150" y="627"/>
                  </a:lnTo>
                  <a:lnTo>
                    <a:pt x="162" y="621"/>
                  </a:lnTo>
                  <a:lnTo>
                    <a:pt x="172" y="613"/>
                  </a:lnTo>
                  <a:lnTo>
                    <a:pt x="181" y="604"/>
                  </a:lnTo>
                  <a:lnTo>
                    <a:pt x="184" y="600"/>
                  </a:lnTo>
                  <a:lnTo>
                    <a:pt x="187" y="595"/>
                  </a:lnTo>
                  <a:lnTo>
                    <a:pt x="189" y="589"/>
                  </a:lnTo>
                  <a:lnTo>
                    <a:pt x="190" y="583"/>
                  </a:lnTo>
                  <a:lnTo>
                    <a:pt x="192" y="573"/>
                  </a:lnTo>
                  <a:lnTo>
                    <a:pt x="190" y="564"/>
                  </a:lnTo>
                  <a:lnTo>
                    <a:pt x="187" y="554"/>
                  </a:lnTo>
                  <a:lnTo>
                    <a:pt x="180" y="545"/>
                  </a:lnTo>
                  <a:lnTo>
                    <a:pt x="174" y="535"/>
                  </a:lnTo>
                  <a:lnTo>
                    <a:pt x="166" y="528"/>
                  </a:lnTo>
                  <a:lnTo>
                    <a:pt x="155" y="519"/>
                  </a:lnTo>
                  <a:lnTo>
                    <a:pt x="146" y="511"/>
                  </a:lnTo>
                  <a:lnTo>
                    <a:pt x="124" y="495"/>
                  </a:lnTo>
                  <a:lnTo>
                    <a:pt x="104" y="480"/>
                  </a:lnTo>
                  <a:lnTo>
                    <a:pt x="86" y="466"/>
                  </a:lnTo>
                  <a:lnTo>
                    <a:pt x="71" y="453"/>
                  </a:lnTo>
                  <a:lnTo>
                    <a:pt x="58" y="437"/>
                  </a:lnTo>
                  <a:lnTo>
                    <a:pt x="49" y="423"/>
                  </a:lnTo>
                  <a:lnTo>
                    <a:pt x="40" y="407"/>
                  </a:lnTo>
                  <a:lnTo>
                    <a:pt x="32" y="392"/>
                  </a:lnTo>
                  <a:lnTo>
                    <a:pt x="26" y="375"/>
                  </a:lnTo>
                  <a:lnTo>
                    <a:pt x="21" y="358"/>
                  </a:lnTo>
                  <a:lnTo>
                    <a:pt x="16" y="341"/>
                  </a:lnTo>
                  <a:lnTo>
                    <a:pt x="12" y="322"/>
                  </a:lnTo>
                  <a:lnTo>
                    <a:pt x="7" y="300"/>
                  </a:lnTo>
                  <a:lnTo>
                    <a:pt x="4" y="280"/>
                  </a:lnTo>
                  <a:lnTo>
                    <a:pt x="4" y="265"/>
                  </a:lnTo>
                  <a:lnTo>
                    <a:pt x="5" y="249"/>
                  </a:lnTo>
                  <a:lnTo>
                    <a:pt x="9" y="236"/>
                  </a:lnTo>
                  <a:lnTo>
                    <a:pt x="17" y="221"/>
                  </a:lnTo>
                  <a:lnTo>
                    <a:pt x="26" y="206"/>
                  </a:lnTo>
                  <a:lnTo>
                    <a:pt x="38" y="188"/>
                  </a:lnTo>
                  <a:lnTo>
                    <a:pt x="105" y="7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68" name="Freeform 84">
              <a:extLst>
                <a:ext uri="{FF2B5EF4-FFF2-40B4-BE49-F238E27FC236}">
                  <a16:creationId xmlns:a16="http://schemas.microsoft.com/office/drawing/2014/main" id="{E414E5CE-8DCE-06AA-50FE-0DEBAFFB5337}"/>
                </a:ext>
              </a:extLst>
            </p:cNvPr>
            <p:cNvSpPr>
              <a:spLocks/>
            </p:cNvSpPr>
            <p:nvPr/>
          </p:nvSpPr>
          <p:spPr bwMode="auto">
            <a:xfrm>
              <a:off x="6912604" y="5971798"/>
              <a:ext cx="57209" cy="57437"/>
            </a:xfrm>
            <a:custGeom>
              <a:avLst/>
              <a:gdLst/>
              <a:ahLst/>
              <a:cxnLst>
                <a:cxn ang="0">
                  <a:pos x="83" y="135"/>
                </a:cxn>
                <a:cxn ang="0">
                  <a:pos x="75" y="122"/>
                </a:cxn>
                <a:cxn ang="0">
                  <a:pos x="69" y="108"/>
                </a:cxn>
                <a:cxn ang="0">
                  <a:pos x="64" y="94"/>
                </a:cxn>
                <a:cxn ang="0">
                  <a:pos x="57" y="81"/>
                </a:cxn>
                <a:cxn ang="0">
                  <a:pos x="52" y="74"/>
                </a:cxn>
                <a:cxn ang="0">
                  <a:pos x="44" y="66"/>
                </a:cxn>
                <a:cxn ang="0">
                  <a:pos x="35" y="60"/>
                </a:cxn>
                <a:cxn ang="0">
                  <a:pos x="25" y="52"/>
                </a:cxn>
                <a:cxn ang="0">
                  <a:pos x="16" y="46"/>
                </a:cxn>
                <a:cxn ang="0">
                  <a:pos x="8" y="38"/>
                </a:cxn>
                <a:cxn ang="0">
                  <a:pos x="5" y="34"/>
                </a:cxn>
                <a:cxn ang="0">
                  <a:pos x="3" y="30"/>
                </a:cxn>
                <a:cxn ang="0">
                  <a:pos x="2" y="28"/>
                </a:cxn>
                <a:cxn ang="0">
                  <a:pos x="0" y="24"/>
                </a:cxn>
                <a:cxn ang="0">
                  <a:pos x="2" y="19"/>
                </a:cxn>
                <a:cxn ang="0">
                  <a:pos x="3" y="15"/>
                </a:cxn>
                <a:cxn ang="0">
                  <a:pos x="5" y="12"/>
                </a:cxn>
                <a:cxn ang="0">
                  <a:pos x="9" y="11"/>
                </a:cxn>
                <a:cxn ang="0">
                  <a:pos x="17" y="9"/>
                </a:cxn>
                <a:cxn ang="0">
                  <a:pos x="25" y="8"/>
                </a:cxn>
                <a:cxn ang="0">
                  <a:pos x="35" y="6"/>
                </a:cxn>
                <a:cxn ang="0">
                  <a:pos x="46" y="3"/>
                </a:cxn>
                <a:cxn ang="0">
                  <a:pos x="56" y="0"/>
                </a:cxn>
                <a:cxn ang="0">
                  <a:pos x="65" y="0"/>
                </a:cxn>
                <a:cxn ang="0">
                  <a:pos x="69" y="0"/>
                </a:cxn>
                <a:cxn ang="0">
                  <a:pos x="72" y="2"/>
                </a:cxn>
                <a:cxn ang="0">
                  <a:pos x="73" y="4"/>
                </a:cxn>
                <a:cxn ang="0">
                  <a:pos x="74" y="7"/>
                </a:cxn>
                <a:cxn ang="0">
                  <a:pos x="74" y="13"/>
                </a:cxn>
                <a:cxn ang="0">
                  <a:pos x="74" y="20"/>
                </a:cxn>
                <a:cxn ang="0">
                  <a:pos x="75" y="25"/>
                </a:cxn>
                <a:cxn ang="0">
                  <a:pos x="79" y="29"/>
                </a:cxn>
                <a:cxn ang="0">
                  <a:pos x="86" y="34"/>
                </a:cxn>
                <a:cxn ang="0">
                  <a:pos x="91" y="38"/>
                </a:cxn>
                <a:cxn ang="0">
                  <a:pos x="97" y="43"/>
                </a:cxn>
                <a:cxn ang="0">
                  <a:pos x="104" y="47"/>
                </a:cxn>
                <a:cxn ang="0">
                  <a:pos x="108" y="53"/>
                </a:cxn>
                <a:cxn ang="0">
                  <a:pos x="110" y="59"/>
                </a:cxn>
                <a:cxn ang="0">
                  <a:pos x="114" y="81"/>
                </a:cxn>
                <a:cxn ang="0">
                  <a:pos x="118" y="99"/>
                </a:cxn>
                <a:cxn ang="0">
                  <a:pos x="121" y="108"/>
                </a:cxn>
                <a:cxn ang="0">
                  <a:pos x="125" y="116"/>
                </a:cxn>
                <a:cxn ang="0">
                  <a:pos x="132" y="123"/>
                </a:cxn>
                <a:cxn ang="0">
                  <a:pos x="142" y="130"/>
                </a:cxn>
                <a:cxn ang="0">
                  <a:pos x="152" y="134"/>
                </a:cxn>
                <a:cxn ang="0">
                  <a:pos x="162" y="136"/>
                </a:cxn>
                <a:cxn ang="0">
                  <a:pos x="167" y="138"/>
                </a:cxn>
                <a:cxn ang="0">
                  <a:pos x="173" y="139"/>
                </a:cxn>
                <a:cxn ang="0">
                  <a:pos x="176" y="142"/>
                </a:cxn>
                <a:cxn ang="0">
                  <a:pos x="180" y="147"/>
                </a:cxn>
                <a:cxn ang="0">
                  <a:pos x="184" y="160"/>
                </a:cxn>
                <a:cxn ang="0">
                  <a:pos x="188" y="175"/>
                </a:cxn>
                <a:cxn ang="0">
                  <a:pos x="171" y="173"/>
                </a:cxn>
                <a:cxn ang="0">
                  <a:pos x="153" y="169"/>
                </a:cxn>
                <a:cxn ang="0">
                  <a:pos x="135" y="164"/>
                </a:cxn>
                <a:cxn ang="0">
                  <a:pos x="119" y="158"/>
                </a:cxn>
                <a:cxn ang="0">
                  <a:pos x="83" y="135"/>
                </a:cxn>
              </a:cxnLst>
              <a:rect l="0" t="0" r="r" b="b"/>
              <a:pathLst>
                <a:path w="188" h="175">
                  <a:moveTo>
                    <a:pt x="83" y="135"/>
                  </a:moveTo>
                  <a:lnTo>
                    <a:pt x="75" y="122"/>
                  </a:lnTo>
                  <a:lnTo>
                    <a:pt x="69" y="108"/>
                  </a:lnTo>
                  <a:lnTo>
                    <a:pt x="64" y="94"/>
                  </a:lnTo>
                  <a:lnTo>
                    <a:pt x="57" y="81"/>
                  </a:lnTo>
                  <a:lnTo>
                    <a:pt x="52" y="74"/>
                  </a:lnTo>
                  <a:lnTo>
                    <a:pt x="44" y="66"/>
                  </a:lnTo>
                  <a:lnTo>
                    <a:pt x="35" y="60"/>
                  </a:lnTo>
                  <a:lnTo>
                    <a:pt x="25" y="52"/>
                  </a:lnTo>
                  <a:lnTo>
                    <a:pt x="16" y="46"/>
                  </a:lnTo>
                  <a:lnTo>
                    <a:pt x="8" y="38"/>
                  </a:lnTo>
                  <a:lnTo>
                    <a:pt x="5" y="34"/>
                  </a:lnTo>
                  <a:lnTo>
                    <a:pt x="3" y="30"/>
                  </a:lnTo>
                  <a:lnTo>
                    <a:pt x="2" y="28"/>
                  </a:lnTo>
                  <a:lnTo>
                    <a:pt x="0" y="24"/>
                  </a:lnTo>
                  <a:lnTo>
                    <a:pt x="2" y="19"/>
                  </a:lnTo>
                  <a:lnTo>
                    <a:pt x="3" y="15"/>
                  </a:lnTo>
                  <a:lnTo>
                    <a:pt x="5" y="12"/>
                  </a:lnTo>
                  <a:lnTo>
                    <a:pt x="9" y="11"/>
                  </a:lnTo>
                  <a:lnTo>
                    <a:pt x="17" y="9"/>
                  </a:lnTo>
                  <a:lnTo>
                    <a:pt x="25" y="8"/>
                  </a:lnTo>
                  <a:lnTo>
                    <a:pt x="35" y="6"/>
                  </a:lnTo>
                  <a:lnTo>
                    <a:pt x="46" y="3"/>
                  </a:lnTo>
                  <a:lnTo>
                    <a:pt x="56" y="0"/>
                  </a:lnTo>
                  <a:lnTo>
                    <a:pt x="65" y="0"/>
                  </a:lnTo>
                  <a:lnTo>
                    <a:pt x="69" y="0"/>
                  </a:lnTo>
                  <a:lnTo>
                    <a:pt x="72" y="2"/>
                  </a:lnTo>
                  <a:lnTo>
                    <a:pt x="73" y="4"/>
                  </a:lnTo>
                  <a:lnTo>
                    <a:pt x="74" y="7"/>
                  </a:lnTo>
                  <a:lnTo>
                    <a:pt x="74" y="13"/>
                  </a:lnTo>
                  <a:lnTo>
                    <a:pt x="74" y="20"/>
                  </a:lnTo>
                  <a:lnTo>
                    <a:pt x="75" y="25"/>
                  </a:lnTo>
                  <a:lnTo>
                    <a:pt x="79" y="29"/>
                  </a:lnTo>
                  <a:lnTo>
                    <a:pt x="86" y="34"/>
                  </a:lnTo>
                  <a:lnTo>
                    <a:pt x="91" y="38"/>
                  </a:lnTo>
                  <a:lnTo>
                    <a:pt x="97" y="43"/>
                  </a:lnTo>
                  <a:lnTo>
                    <a:pt x="104" y="47"/>
                  </a:lnTo>
                  <a:lnTo>
                    <a:pt x="108" y="53"/>
                  </a:lnTo>
                  <a:lnTo>
                    <a:pt x="110" y="59"/>
                  </a:lnTo>
                  <a:lnTo>
                    <a:pt x="114" y="81"/>
                  </a:lnTo>
                  <a:lnTo>
                    <a:pt x="118" y="99"/>
                  </a:lnTo>
                  <a:lnTo>
                    <a:pt x="121" y="108"/>
                  </a:lnTo>
                  <a:lnTo>
                    <a:pt x="125" y="116"/>
                  </a:lnTo>
                  <a:lnTo>
                    <a:pt x="132" y="123"/>
                  </a:lnTo>
                  <a:lnTo>
                    <a:pt x="142" y="130"/>
                  </a:lnTo>
                  <a:lnTo>
                    <a:pt x="152" y="134"/>
                  </a:lnTo>
                  <a:lnTo>
                    <a:pt x="162" y="136"/>
                  </a:lnTo>
                  <a:lnTo>
                    <a:pt x="167" y="138"/>
                  </a:lnTo>
                  <a:lnTo>
                    <a:pt x="173" y="139"/>
                  </a:lnTo>
                  <a:lnTo>
                    <a:pt x="176" y="142"/>
                  </a:lnTo>
                  <a:lnTo>
                    <a:pt x="180" y="147"/>
                  </a:lnTo>
                  <a:lnTo>
                    <a:pt x="184" y="160"/>
                  </a:lnTo>
                  <a:lnTo>
                    <a:pt x="188" y="175"/>
                  </a:lnTo>
                  <a:lnTo>
                    <a:pt x="171" y="173"/>
                  </a:lnTo>
                  <a:lnTo>
                    <a:pt x="153" y="169"/>
                  </a:lnTo>
                  <a:lnTo>
                    <a:pt x="135" y="164"/>
                  </a:lnTo>
                  <a:lnTo>
                    <a:pt x="119" y="158"/>
                  </a:lnTo>
                  <a:lnTo>
                    <a:pt x="83" y="13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69" name="Freeform 85">
              <a:extLst>
                <a:ext uri="{FF2B5EF4-FFF2-40B4-BE49-F238E27FC236}">
                  <a16:creationId xmlns:a16="http://schemas.microsoft.com/office/drawing/2014/main" id="{1C901F83-CEC4-2DE1-8470-248B3E875FAE}"/>
                </a:ext>
              </a:extLst>
            </p:cNvPr>
            <p:cNvSpPr>
              <a:spLocks/>
            </p:cNvSpPr>
            <p:nvPr/>
          </p:nvSpPr>
          <p:spPr bwMode="auto">
            <a:xfrm>
              <a:off x="7013633" y="6119304"/>
              <a:ext cx="21909" cy="32634"/>
            </a:xfrm>
            <a:custGeom>
              <a:avLst/>
              <a:gdLst/>
              <a:ahLst/>
              <a:cxnLst>
                <a:cxn ang="0">
                  <a:pos x="14" y="66"/>
                </a:cxn>
                <a:cxn ang="0">
                  <a:pos x="28" y="48"/>
                </a:cxn>
                <a:cxn ang="0">
                  <a:pos x="41" y="29"/>
                </a:cxn>
                <a:cxn ang="0">
                  <a:pos x="45" y="20"/>
                </a:cxn>
                <a:cxn ang="0">
                  <a:pos x="53" y="11"/>
                </a:cxn>
                <a:cxn ang="0">
                  <a:pos x="58" y="7"/>
                </a:cxn>
                <a:cxn ang="0">
                  <a:pos x="62" y="3"/>
                </a:cxn>
                <a:cxn ang="0">
                  <a:pos x="67" y="0"/>
                </a:cxn>
                <a:cxn ang="0">
                  <a:pos x="71" y="0"/>
                </a:cxn>
                <a:cxn ang="0">
                  <a:pos x="72" y="9"/>
                </a:cxn>
                <a:cxn ang="0">
                  <a:pos x="71" y="18"/>
                </a:cxn>
                <a:cxn ang="0">
                  <a:pos x="70" y="30"/>
                </a:cxn>
                <a:cxn ang="0">
                  <a:pos x="67" y="40"/>
                </a:cxn>
                <a:cxn ang="0">
                  <a:pos x="66" y="51"/>
                </a:cxn>
                <a:cxn ang="0">
                  <a:pos x="64" y="62"/>
                </a:cxn>
                <a:cxn ang="0">
                  <a:pos x="62" y="73"/>
                </a:cxn>
                <a:cxn ang="0">
                  <a:pos x="58" y="82"/>
                </a:cxn>
                <a:cxn ang="0">
                  <a:pos x="57" y="84"/>
                </a:cxn>
                <a:cxn ang="0">
                  <a:pos x="54" y="87"/>
                </a:cxn>
                <a:cxn ang="0">
                  <a:pos x="50" y="87"/>
                </a:cxn>
                <a:cxn ang="0">
                  <a:pos x="46" y="87"/>
                </a:cxn>
                <a:cxn ang="0">
                  <a:pos x="44" y="86"/>
                </a:cxn>
                <a:cxn ang="0">
                  <a:pos x="41" y="86"/>
                </a:cxn>
                <a:cxn ang="0">
                  <a:pos x="40" y="87"/>
                </a:cxn>
                <a:cxn ang="0">
                  <a:pos x="37" y="87"/>
                </a:cxn>
                <a:cxn ang="0">
                  <a:pos x="32" y="91"/>
                </a:cxn>
                <a:cxn ang="0">
                  <a:pos x="28" y="95"/>
                </a:cxn>
                <a:cxn ang="0">
                  <a:pos x="22" y="99"/>
                </a:cxn>
                <a:cxn ang="0">
                  <a:pos x="13" y="101"/>
                </a:cxn>
                <a:cxn ang="0">
                  <a:pos x="9" y="101"/>
                </a:cxn>
                <a:cxn ang="0">
                  <a:pos x="5" y="100"/>
                </a:cxn>
                <a:cxn ang="0">
                  <a:pos x="2" y="99"/>
                </a:cxn>
                <a:cxn ang="0">
                  <a:pos x="0" y="95"/>
                </a:cxn>
                <a:cxn ang="0">
                  <a:pos x="14" y="66"/>
                </a:cxn>
              </a:cxnLst>
              <a:rect l="0" t="0" r="r" b="b"/>
              <a:pathLst>
                <a:path w="72" h="101">
                  <a:moveTo>
                    <a:pt x="14" y="66"/>
                  </a:moveTo>
                  <a:lnTo>
                    <a:pt x="28" y="48"/>
                  </a:lnTo>
                  <a:lnTo>
                    <a:pt x="41" y="29"/>
                  </a:lnTo>
                  <a:lnTo>
                    <a:pt x="45" y="20"/>
                  </a:lnTo>
                  <a:lnTo>
                    <a:pt x="53" y="11"/>
                  </a:lnTo>
                  <a:lnTo>
                    <a:pt x="58" y="7"/>
                  </a:lnTo>
                  <a:lnTo>
                    <a:pt x="62" y="3"/>
                  </a:lnTo>
                  <a:lnTo>
                    <a:pt x="67" y="0"/>
                  </a:lnTo>
                  <a:lnTo>
                    <a:pt x="71" y="0"/>
                  </a:lnTo>
                  <a:lnTo>
                    <a:pt x="72" y="9"/>
                  </a:lnTo>
                  <a:lnTo>
                    <a:pt x="71" y="18"/>
                  </a:lnTo>
                  <a:lnTo>
                    <a:pt x="70" y="30"/>
                  </a:lnTo>
                  <a:lnTo>
                    <a:pt x="67" y="40"/>
                  </a:lnTo>
                  <a:lnTo>
                    <a:pt x="66" y="51"/>
                  </a:lnTo>
                  <a:lnTo>
                    <a:pt x="64" y="62"/>
                  </a:lnTo>
                  <a:lnTo>
                    <a:pt x="62" y="73"/>
                  </a:lnTo>
                  <a:lnTo>
                    <a:pt x="58" y="82"/>
                  </a:lnTo>
                  <a:lnTo>
                    <a:pt x="57" y="84"/>
                  </a:lnTo>
                  <a:lnTo>
                    <a:pt x="54" y="87"/>
                  </a:lnTo>
                  <a:lnTo>
                    <a:pt x="50" y="87"/>
                  </a:lnTo>
                  <a:lnTo>
                    <a:pt x="46" y="87"/>
                  </a:lnTo>
                  <a:lnTo>
                    <a:pt x="44" y="86"/>
                  </a:lnTo>
                  <a:lnTo>
                    <a:pt x="41" y="86"/>
                  </a:lnTo>
                  <a:lnTo>
                    <a:pt x="40" y="87"/>
                  </a:lnTo>
                  <a:lnTo>
                    <a:pt x="37" y="87"/>
                  </a:lnTo>
                  <a:lnTo>
                    <a:pt x="32" y="91"/>
                  </a:lnTo>
                  <a:lnTo>
                    <a:pt x="28" y="95"/>
                  </a:lnTo>
                  <a:lnTo>
                    <a:pt x="22" y="99"/>
                  </a:lnTo>
                  <a:lnTo>
                    <a:pt x="13" y="101"/>
                  </a:lnTo>
                  <a:lnTo>
                    <a:pt x="9" y="101"/>
                  </a:lnTo>
                  <a:lnTo>
                    <a:pt x="5" y="100"/>
                  </a:lnTo>
                  <a:lnTo>
                    <a:pt x="2" y="99"/>
                  </a:lnTo>
                  <a:lnTo>
                    <a:pt x="0" y="95"/>
                  </a:lnTo>
                  <a:lnTo>
                    <a:pt x="14" y="6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70" name="Freeform 86">
              <a:extLst>
                <a:ext uri="{FF2B5EF4-FFF2-40B4-BE49-F238E27FC236}">
                  <a16:creationId xmlns:a16="http://schemas.microsoft.com/office/drawing/2014/main" id="{3C875AE9-EB92-4AD7-5EAC-3E70C5D829C5}"/>
                </a:ext>
              </a:extLst>
            </p:cNvPr>
            <p:cNvSpPr>
              <a:spLocks/>
            </p:cNvSpPr>
            <p:nvPr/>
          </p:nvSpPr>
          <p:spPr bwMode="auto">
            <a:xfrm>
              <a:off x="7031892" y="6172824"/>
              <a:ext cx="15824" cy="24802"/>
            </a:xfrm>
            <a:custGeom>
              <a:avLst/>
              <a:gdLst/>
              <a:ahLst/>
              <a:cxnLst>
                <a:cxn ang="0">
                  <a:pos x="51" y="51"/>
                </a:cxn>
                <a:cxn ang="0">
                  <a:pos x="47" y="48"/>
                </a:cxn>
                <a:cxn ang="0">
                  <a:pos x="45" y="44"/>
                </a:cxn>
                <a:cxn ang="0">
                  <a:pos x="42" y="39"/>
                </a:cxn>
                <a:cxn ang="0">
                  <a:pos x="41" y="34"/>
                </a:cxn>
                <a:cxn ang="0">
                  <a:pos x="38" y="24"/>
                </a:cxn>
                <a:cxn ang="0">
                  <a:pos x="33" y="15"/>
                </a:cxn>
                <a:cxn ang="0">
                  <a:pos x="28" y="8"/>
                </a:cxn>
                <a:cxn ang="0">
                  <a:pos x="19" y="3"/>
                </a:cxn>
                <a:cxn ang="0">
                  <a:pos x="14" y="2"/>
                </a:cxn>
                <a:cxn ang="0">
                  <a:pos x="9" y="0"/>
                </a:cxn>
                <a:cxn ang="0">
                  <a:pos x="5" y="0"/>
                </a:cxn>
                <a:cxn ang="0">
                  <a:pos x="2" y="3"/>
                </a:cxn>
                <a:cxn ang="0">
                  <a:pos x="1" y="6"/>
                </a:cxn>
                <a:cxn ang="0">
                  <a:pos x="0" y="9"/>
                </a:cxn>
                <a:cxn ang="0">
                  <a:pos x="0" y="12"/>
                </a:cxn>
                <a:cxn ang="0">
                  <a:pos x="1" y="16"/>
                </a:cxn>
                <a:cxn ang="0">
                  <a:pos x="2" y="22"/>
                </a:cxn>
                <a:cxn ang="0">
                  <a:pos x="6" y="28"/>
                </a:cxn>
                <a:cxn ang="0">
                  <a:pos x="13" y="44"/>
                </a:cxn>
                <a:cxn ang="0">
                  <a:pos x="22" y="61"/>
                </a:cxn>
                <a:cxn ang="0">
                  <a:pos x="25" y="68"/>
                </a:cxn>
                <a:cxn ang="0">
                  <a:pos x="32" y="74"/>
                </a:cxn>
                <a:cxn ang="0">
                  <a:pos x="37" y="77"/>
                </a:cxn>
                <a:cxn ang="0">
                  <a:pos x="42" y="77"/>
                </a:cxn>
                <a:cxn ang="0">
                  <a:pos x="47" y="73"/>
                </a:cxn>
                <a:cxn ang="0">
                  <a:pos x="51" y="68"/>
                </a:cxn>
                <a:cxn ang="0">
                  <a:pos x="51" y="51"/>
                </a:cxn>
              </a:cxnLst>
              <a:rect l="0" t="0" r="r" b="b"/>
              <a:pathLst>
                <a:path w="51" h="77">
                  <a:moveTo>
                    <a:pt x="51" y="51"/>
                  </a:moveTo>
                  <a:lnTo>
                    <a:pt x="47" y="48"/>
                  </a:lnTo>
                  <a:lnTo>
                    <a:pt x="45" y="44"/>
                  </a:lnTo>
                  <a:lnTo>
                    <a:pt x="42" y="39"/>
                  </a:lnTo>
                  <a:lnTo>
                    <a:pt x="41" y="34"/>
                  </a:lnTo>
                  <a:lnTo>
                    <a:pt x="38" y="24"/>
                  </a:lnTo>
                  <a:lnTo>
                    <a:pt x="33" y="15"/>
                  </a:lnTo>
                  <a:lnTo>
                    <a:pt x="28" y="8"/>
                  </a:lnTo>
                  <a:lnTo>
                    <a:pt x="19" y="3"/>
                  </a:lnTo>
                  <a:lnTo>
                    <a:pt x="14" y="2"/>
                  </a:lnTo>
                  <a:lnTo>
                    <a:pt x="9" y="0"/>
                  </a:lnTo>
                  <a:lnTo>
                    <a:pt x="5" y="0"/>
                  </a:lnTo>
                  <a:lnTo>
                    <a:pt x="2" y="3"/>
                  </a:lnTo>
                  <a:lnTo>
                    <a:pt x="1" y="6"/>
                  </a:lnTo>
                  <a:lnTo>
                    <a:pt x="0" y="9"/>
                  </a:lnTo>
                  <a:lnTo>
                    <a:pt x="0" y="12"/>
                  </a:lnTo>
                  <a:lnTo>
                    <a:pt x="1" y="16"/>
                  </a:lnTo>
                  <a:lnTo>
                    <a:pt x="2" y="22"/>
                  </a:lnTo>
                  <a:lnTo>
                    <a:pt x="6" y="28"/>
                  </a:lnTo>
                  <a:lnTo>
                    <a:pt x="13" y="44"/>
                  </a:lnTo>
                  <a:lnTo>
                    <a:pt x="22" y="61"/>
                  </a:lnTo>
                  <a:lnTo>
                    <a:pt x="25" y="68"/>
                  </a:lnTo>
                  <a:lnTo>
                    <a:pt x="32" y="74"/>
                  </a:lnTo>
                  <a:lnTo>
                    <a:pt x="37" y="77"/>
                  </a:lnTo>
                  <a:lnTo>
                    <a:pt x="42" y="77"/>
                  </a:lnTo>
                  <a:lnTo>
                    <a:pt x="47" y="73"/>
                  </a:lnTo>
                  <a:lnTo>
                    <a:pt x="51" y="68"/>
                  </a:lnTo>
                  <a:lnTo>
                    <a:pt x="51" y="5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71" name="Freeform 87">
              <a:extLst>
                <a:ext uri="{FF2B5EF4-FFF2-40B4-BE49-F238E27FC236}">
                  <a16:creationId xmlns:a16="http://schemas.microsoft.com/office/drawing/2014/main" id="{0914DEE7-F2BA-0DB2-8617-2E5C91869A20}"/>
                </a:ext>
              </a:extLst>
            </p:cNvPr>
            <p:cNvSpPr>
              <a:spLocks/>
            </p:cNvSpPr>
            <p:nvPr/>
          </p:nvSpPr>
          <p:spPr bwMode="auto">
            <a:xfrm>
              <a:off x="7002678" y="6180657"/>
              <a:ext cx="38950" cy="49604"/>
            </a:xfrm>
            <a:custGeom>
              <a:avLst/>
              <a:gdLst/>
              <a:ahLst/>
              <a:cxnLst>
                <a:cxn ang="0">
                  <a:pos x="98" y="90"/>
                </a:cxn>
                <a:cxn ang="0">
                  <a:pos x="87" y="78"/>
                </a:cxn>
                <a:cxn ang="0">
                  <a:pos x="74" y="56"/>
                </a:cxn>
                <a:cxn ang="0">
                  <a:pos x="66" y="31"/>
                </a:cxn>
                <a:cxn ang="0">
                  <a:pos x="60" y="8"/>
                </a:cxn>
                <a:cxn ang="0">
                  <a:pos x="54" y="2"/>
                </a:cxn>
                <a:cxn ang="0">
                  <a:pos x="51" y="2"/>
                </a:cxn>
                <a:cxn ang="0">
                  <a:pos x="47" y="15"/>
                </a:cxn>
                <a:cxn ang="0">
                  <a:pos x="27" y="34"/>
                </a:cxn>
                <a:cxn ang="0">
                  <a:pos x="4" y="50"/>
                </a:cxn>
                <a:cxn ang="0">
                  <a:pos x="0" y="65"/>
                </a:cxn>
                <a:cxn ang="0">
                  <a:pos x="3" y="85"/>
                </a:cxn>
                <a:cxn ang="0">
                  <a:pos x="3" y="104"/>
                </a:cxn>
                <a:cxn ang="0">
                  <a:pos x="3" y="119"/>
                </a:cxn>
                <a:cxn ang="0">
                  <a:pos x="5" y="125"/>
                </a:cxn>
                <a:cxn ang="0">
                  <a:pos x="9" y="125"/>
                </a:cxn>
                <a:cxn ang="0">
                  <a:pos x="14" y="119"/>
                </a:cxn>
                <a:cxn ang="0">
                  <a:pos x="21" y="109"/>
                </a:cxn>
                <a:cxn ang="0">
                  <a:pos x="30" y="101"/>
                </a:cxn>
                <a:cxn ang="0">
                  <a:pos x="38" y="100"/>
                </a:cxn>
                <a:cxn ang="0">
                  <a:pos x="44" y="107"/>
                </a:cxn>
                <a:cxn ang="0">
                  <a:pos x="47" y="123"/>
                </a:cxn>
                <a:cxn ang="0">
                  <a:pos x="49" y="132"/>
                </a:cxn>
                <a:cxn ang="0">
                  <a:pos x="56" y="134"/>
                </a:cxn>
                <a:cxn ang="0">
                  <a:pos x="67" y="131"/>
                </a:cxn>
                <a:cxn ang="0">
                  <a:pos x="79" y="134"/>
                </a:cxn>
                <a:cxn ang="0">
                  <a:pos x="96" y="143"/>
                </a:cxn>
                <a:cxn ang="0">
                  <a:pos x="114" y="151"/>
                </a:cxn>
                <a:cxn ang="0">
                  <a:pos x="123" y="152"/>
                </a:cxn>
                <a:cxn ang="0">
                  <a:pos x="127" y="151"/>
                </a:cxn>
                <a:cxn ang="0">
                  <a:pos x="128" y="145"/>
                </a:cxn>
                <a:cxn ang="0">
                  <a:pos x="120" y="129"/>
                </a:cxn>
                <a:cxn ang="0">
                  <a:pos x="104" y="94"/>
                </a:cxn>
              </a:cxnLst>
              <a:rect l="0" t="0" r="r" b="b"/>
              <a:pathLst>
                <a:path w="128" h="152">
                  <a:moveTo>
                    <a:pt x="104" y="94"/>
                  </a:moveTo>
                  <a:lnTo>
                    <a:pt x="98" y="90"/>
                  </a:lnTo>
                  <a:lnTo>
                    <a:pt x="92" y="85"/>
                  </a:lnTo>
                  <a:lnTo>
                    <a:pt x="87" y="78"/>
                  </a:lnTo>
                  <a:lnTo>
                    <a:pt x="82" y="72"/>
                  </a:lnTo>
                  <a:lnTo>
                    <a:pt x="74" y="56"/>
                  </a:lnTo>
                  <a:lnTo>
                    <a:pt x="69" y="42"/>
                  </a:lnTo>
                  <a:lnTo>
                    <a:pt x="66" y="31"/>
                  </a:lnTo>
                  <a:lnTo>
                    <a:pt x="62" y="16"/>
                  </a:lnTo>
                  <a:lnTo>
                    <a:pt x="60" y="8"/>
                  </a:lnTo>
                  <a:lnTo>
                    <a:pt x="56" y="3"/>
                  </a:lnTo>
                  <a:lnTo>
                    <a:pt x="54" y="2"/>
                  </a:lnTo>
                  <a:lnTo>
                    <a:pt x="53" y="0"/>
                  </a:lnTo>
                  <a:lnTo>
                    <a:pt x="51" y="2"/>
                  </a:lnTo>
                  <a:lnTo>
                    <a:pt x="48" y="3"/>
                  </a:lnTo>
                  <a:lnTo>
                    <a:pt x="47" y="15"/>
                  </a:lnTo>
                  <a:lnTo>
                    <a:pt x="44" y="28"/>
                  </a:lnTo>
                  <a:lnTo>
                    <a:pt x="27" y="34"/>
                  </a:lnTo>
                  <a:lnTo>
                    <a:pt x="10" y="42"/>
                  </a:lnTo>
                  <a:lnTo>
                    <a:pt x="4" y="50"/>
                  </a:lnTo>
                  <a:lnTo>
                    <a:pt x="0" y="56"/>
                  </a:lnTo>
                  <a:lnTo>
                    <a:pt x="0" y="65"/>
                  </a:lnTo>
                  <a:lnTo>
                    <a:pt x="1" y="75"/>
                  </a:lnTo>
                  <a:lnTo>
                    <a:pt x="3" y="85"/>
                  </a:lnTo>
                  <a:lnTo>
                    <a:pt x="3" y="95"/>
                  </a:lnTo>
                  <a:lnTo>
                    <a:pt x="3" y="104"/>
                  </a:lnTo>
                  <a:lnTo>
                    <a:pt x="3" y="114"/>
                  </a:lnTo>
                  <a:lnTo>
                    <a:pt x="3" y="119"/>
                  </a:lnTo>
                  <a:lnTo>
                    <a:pt x="3" y="123"/>
                  </a:lnTo>
                  <a:lnTo>
                    <a:pt x="5" y="125"/>
                  </a:lnTo>
                  <a:lnTo>
                    <a:pt x="6" y="126"/>
                  </a:lnTo>
                  <a:lnTo>
                    <a:pt x="9" y="125"/>
                  </a:lnTo>
                  <a:lnTo>
                    <a:pt x="12" y="122"/>
                  </a:lnTo>
                  <a:lnTo>
                    <a:pt x="14" y="119"/>
                  </a:lnTo>
                  <a:lnTo>
                    <a:pt x="17" y="116"/>
                  </a:lnTo>
                  <a:lnTo>
                    <a:pt x="21" y="109"/>
                  </a:lnTo>
                  <a:lnTo>
                    <a:pt x="26" y="104"/>
                  </a:lnTo>
                  <a:lnTo>
                    <a:pt x="30" y="101"/>
                  </a:lnTo>
                  <a:lnTo>
                    <a:pt x="34" y="99"/>
                  </a:lnTo>
                  <a:lnTo>
                    <a:pt x="38" y="100"/>
                  </a:lnTo>
                  <a:lnTo>
                    <a:pt x="41" y="103"/>
                  </a:lnTo>
                  <a:lnTo>
                    <a:pt x="44" y="107"/>
                  </a:lnTo>
                  <a:lnTo>
                    <a:pt x="45" y="114"/>
                  </a:lnTo>
                  <a:lnTo>
                    <a:pt x="47" y="123"/>
                  </a:lnTo>
                  <a:lnTo>
                    <a:pt x="48" y="130"/>
                  </a:lnTo>
                  <a:lnTo>
                    <a:pt x="49" y="132"/>
                  </a:lnTo>
                  <a:lnTo>
                    <a:pt x="52" y="134"/>
                  </a:lnTo>
                  <a:lnTo>
                    <a:pt x="56" y="134"/>
                  </a:lnTo>
                  <a:lnTo>
                    <a:pt x="61" y="132"/>
                  </a:lnTo>
                  <a:lnTo>
                    <a:pt x="67" y="131"/>
                  </a:lnTo>
                  <a:lnTo>
                    <a:pt x="74" y="131"/>
                  </a:lnTo>
                  <a:lnTo>
                    <a:pt x="79" y="134"/>
                  </a:lnTo>
                  <a:lnTo>
                    <a:pt x="84" y="136"/>
                  </a:lnTo>
                  <a:lnTo>
                    <a:pt x="96" y="143"/>
                  </a:lnTo>
                  <a:lnTo>
                    <a:pt x="108" y="149"/>
                  </a:lnTo>
                  <a:lnTo>
                    <a:pt x="114" y="151"/>
                  </a:lnTo>
                  <a:lnTo>
                    <a:pt x="119" y="152"/>
                  </a:lnTo>
                  <a:lnTo>
                    <a:pt x="123" y="152"/>
                  </a:lnTo>
                  <a:lnTo>
                    <a:pt x="126" y="152"/>
                  </a:lnTo>
                  <a:lnTo>
                    <a:pt x="127" y="151"/>
                  </a:lnTo>
                  <a:lnTo>
                    <a:pt x="128" y="148"/>
                  </a:lnTo>
                  <a:lnTo>
                    <a:pt x="128" y="145"/>
                  </a:lnTo>
                  <a:lnTo>
                    <a:pt x="127" y="143"/>
                  </a:lnTo>
                  <a:lnTo>
                    <a:pt x="120" y="129"/>
                  </a:lnTo>
                  <a:lnTo>
                    <a:pt x="113" y="113"/>
                  </a:lnTo>
                  <a:lnTo>
                    <a:pt x="104" y="9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72" name="Freeform 88">
              <a:extLst>
                <a:ext uri="{FF2B5EF4-FFF2-40B4-BE49-F238E27FC236}">
                  <a16:creationId xmlns:a16="http://schemas.microsoft.com/office/drawing/2014/main" id="{F75D13C1-4755-0D5A-7144-3E886A79642D}"/>
                </a:ext>
              </a:extLst>
            </p:cNvPr>
            <p:cNvSpPr>
              <a:spLocks/>
            </p:cNvSpPr>
            <p:nvPr/>
          </p:nvSpPr>
          <p:spPr bwMode="auto">
            <a:xfrm>
              <a:off x="7027022" y="6256369"/>
              <a:ext cx="35300" cy="33940"/>
            </a:xfrm>
            <a:custGeom>
              <a:avLst/>
              <a:gdLst/>
              <a:ahLst/>
              <a:cxnLst>
                <a:cxn ang="0">
                  <a:pos x="110" y="64"/>
                </a:cxn>
                <a:cxn ang="0">
                  <a:pos x="97" y="51"/>
                </a:cxn>
                <a:cxn ang="0">
                  <a:pos x="86" y="36"/>
                </a:cxn>
                <a:cxn ang="0">
                  <a:pos x="72" y="29"/>
                </a:cxn>
                <a:cxn ang="0">
                  <a:pos x="59" y="18"/>
                </a:cxn>
                <a:cxn ang="0">
                  <a:pos x="53" y="13"/>
                </a:cxn>
                <a:cxn ang="0">
                  <a:pos x="48" y="8"/>
                </a:cxn>
                <a:cxn ang="0">
                  <a:pos x="43" y="4"/>
                </a:cxn>
                <a:cxn ang="0">
                  <a:pos x="35" y="1"/>
                </a:cxn>
                <a:cxn ang="0">
                  <a:pos x="29" y="0"/>
                </a:cxn>
                <a:cxn ang="0">
                  <a:pos x="24" y="0"/>
                </a:cxn>
                <a:cxn ang="0">
                  <a:pos x="20" y="3"/>
                </a:cxn>
                <a:cxn ang="0">
                  <a:pos x="16" y="8"/>
                </a:cxn>
                <a:cxn ang="0">
                  <a:pos x="5" y="18"/>
                </a:cxn>
                <a:cxn ang="0">
                  <a:pos x="0" y="27"/>
                </a:cxn>
                <a:cxn ang="0">
                  <a:pos x="0" y="31"/>
                </a:cxn>
                <a:cxn ang="0">
                  <a:pos x="2" y="35"/>
                </a:cxn>
                <a:cxn ang="0">
                  <a:pos x="5" y="40"/>
                </a:cxn>
                <a:cxn ang="0">
                  <a:pos x="12" y="46"/>
                </a:cxn>
                <a:cxn ang="0">
                  <a:pos x="21" y="52"/>
                </a:cxn>
                <a:cxn ang="0">
                  <a:pos x="29" y="58"/>
                </a:cxn>
                <a:cxn ang="0">
                  <a:pos x="33" y="62"/>
                </a:cxn>
                <a:cxn ang="0">
                  <a:pos x="35" y="66"/>
                </a:cxn>
                <a:cxn ang="0">
                  <a:pos x="39" y="70"/>
                </a:cxn>
                <a:cxn ang="0">
                  <a:pos x="40" y="77"/>
                </a:cxn>
                <a:cxn ang="0">
                  <a:pos x="43" y="83"/>
                </a:cxn>
                <a:cxn ang="0">
                  <a:pos x="47" y="88"/>
                </a:cxn>
                <a:cxn ang="0">
                  <a:pos x="50" y="93"/>
                </a:cxn>
                <a:cxn ang="0">
                  <a:pos x="53" y="97"/>
                </a:cxn>
                <a:cxn ang="0">
                  <a:pos x="57" y="100"/>
                </a:cxn>
                <a:cxn ang="0">
                  <a:pos x="62" y="103"/>
                </a:cxn>
                <a:cxn ang="0">
                  <a:pos x="69" y="104"/>
                </a:cxn>
                <a:cxn ang="0">
                  <a:pos x="77" y="104"/>
                </a:cxn>
                <a:cxn ang="0">
                  <a:pos x="88" y="104"/>
                </a:cxn>
                <a:cxn ang="0">
                  <a:pos x="104" y="103"/>
                </a:cxn>
                <a:cxn ang="0">
                  <a:pos x="109" y="100"/>
                </a:cxn>
                <a:cxn ang="0">
                  <a:pos x="113" y="96"/>
                </a:cxn>
                <a:cxn ang="0">
                  <a:pos x="114" y="93"/>
                </a:cxn>
                <a:cxn ang="0">
                  <a:pos x="116" y="91"/>
                </a:cxn>
                <a:cxn ang="0">
                  <a:pos x="114" y="87"/>
                </a:cxn>
                <a:cxn ang="0">
                  <a:pos x="113" y="83"/>
                </a:cxn>
                <a:cxn ang="0">
                  <a:pos x="110" y="64"/>
                </a:cxn>
              </a:cxnLst>
              <a:rect l="0" t="0" r="r" b="b"/>
              <a:pathLst>
                <a:path w="116" h="104">
                  <a:moveTo>
                    <a:pt x="110" y="64"/>
                  </a:moveTo>
                  <a:lnTo>
                    <a:pt x="97" y="51"/>
                  </a:lnTo>
                  <a:lnTo>
                    <a:pt x="86" y="36"/>
                  </a:lnTo>
                  <a:lnTo>
                    <a:pt x="72" y="29"/>
                  </a:lnTo>
                  <a:lnTo>
                    <a:pt x="59" y="18"/>
                  </a:lnTo>
                  <a:lnTo>
                    <a:pt x="53" y="13"/>
                  </a:lnTo>
                  <a:lnTo>
                    <a:pt x="48" y="8"/>
                  </a:lnTo>
                  <a:lnTo>
                    <a:pt x="43" y="4"/>
                  </a:lnTo>
                  <a:lnTo>
                    <a:pt x="35" y="1"/>
                  </a:lnTo>
                  <a:lnTo>
                    <a:pt x="29" y="0"/>
                  </a:lnTo>
                  <a:lnTo>
                    <a:pt x="24" y="0"/>
                  </a:lnTo>
                  <a:lnTo>
                    <a:pt x="20" y="3"/>
                  </a:lnTo>
                  <a:lnTo>
                    <a:pt x="16" y="8"/>
                  </a:lnTo>
                  <a:lnTo>
                    <a:pt x="5" y="18"/>
                  </a:lnTo>
                  <a:lnTo>
                    <a:pt x="0" y="27"/>
                  </a:lnTo>
                  <a:lnTo>
                    <a:pt x="0" y="31"/>
                  </a:lnTo>
                  <a:lnTo>
                    <a:pt x="2" y="35"/>
                  </a:lnTo>
                  <a:lnTo>
                    <a:pt x="5" y="40"/>
                  </a:lnTo>
                  <a:lnTo>
                    <a:pt x="12" y="46"/>
                  </a:lnTo>
                  <a:lnTo>
                    <a:pt x="21" y="52"/>
                  </a:lnTo>
                  <a:lnTo>
                    <a:pt x="29" y="58"/>
                  </a:lnTo>
                  <a:lnTo>
                    <a:pt x="33" y="62"/>
                  </a:lnTo>
                  <a:lnTo>
                    <a:pt x="35" y="66"/>
                  </a:lnTo>
                  <a:lnTo>
                    <a:pt x="39" y="70"/>
                  </a:lnTo>
                  <a:lnTo>
                    <a:pt x="40" y="77"/>
                  </a:lnTo>
                  <a:lnTo>
                    <a:pt x="43" y="83"/>
                  </a:lnTo>
                  <a:lnTo>
                    <a:pt x="47" y="88"/>
                  </a:lnTo>
                  <a:lnTo>
                    <a:pt x="50" y="93"/>
                  </a:lnTo>
                  <a:lnTo>
                    <a:pt x="53" y="97"/>
                  </a:lnTo>
                  <a:lnTo>
                    <a:pt x="57" y="100"/>
                  </a:lnTo>
                  <a:lnTo>
                    <a:pt x="62" y="103"/>
                  </a:lnTo>
                  <a:lnTo>
                    <a:pt x="69" y="104"/>
                  </a:lnTo>
                  <a:lnTo>
                    <a:pt x="77" y="104"/>
                  </a:lnTo>
                  <a:lnTo>
                    <a:pt x="88" y="104"/>
                  </a:lnTo>
                  <a:lnTo>
                    <a:pt x="104" y="103"/>
                  </a:lnTo>
                  <a:lnTo>
                    <a:pt x="109" y="100"/>
                  </a:lnTo>
                  <a:lnTo>
                    <a:pt x="113" y="96"/>
                  </a:lnTo>
                  <a:lnTo>
                    <a:pt x="114" y="93"/>
                  </a:lnTo>
                  <a:lnTo>
                    <a:pt x="116" y="91"/>
                  </a:lnTo>
                  <a:lnTo>
                    <a:pt x="114" y="87"/>
                  </a:lnTo>
                  <a:lnTo>
                    <a:pt x="113" y="83"/>
                  </a:lnTo>
                  <a:lnTo>
                    <a:pt x="110" y="6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73" name="Freeform 93">
              <a:extLst>
                <a:ext uri="{FF2B5EF4-FFF2-40B4-BE49-F238E27FC236}">
                  <a16:creationId xmlns:a16="http://schemas.microsoft.com/office/drawing/2014/main" id="{0DA9A8C5-BED3-3848-3BE7-E5046B9891AA}"/>
                </a:ext>
              </a:extLst>
            </p:cNvPr>
            <p:cNvSpPr>
              <a:spLocks/>
            </p:cNvSpPr>
            <p:nvPr/>
          </p:nvSpPr>
          <p:spPr bwMode="auto">
            <a:xfrm>
              <a:off x="7439655" y="5799487"/>
              <a:ext cx="27995" cy="30023"/>
            </a:xfrm>
            <a:custGeom>
              <a:avLst/>
              <a:gdLst/>
              <a:ahLst/>
              <a:cxnLst>
                <a:cxn ang="0">
                  <a:pos x="0" y="51"/>
                </a:cxn>
                <a:cxn ang="0">
                  <a:pos x="9" y="35"/>
                </a:cxn>
                <a:cxn ang="0">
                  <a:pos x="17" y="21"/>
                </a:cxn>
                <a:cxn ang="0">
                  <a:pos x="21" y="13"/>
                </a:cxn>
                <a:cxn ang="0">
                  <a:pos x="28" y="8"/>
                </a:cxn>
                <a:cxn ang="0">
                  <a:pos x="34" y="3"/>
                </a:cxn>
                <a:cxn ang="0">
                  <a:pos x="43" y="0"/>
                </a:cxn>
                <a:cxn ang="0">
                  <a:pos x="50" y="0"/>
                </a:cxn>
                <a:cxn ang="0">
                  <a:pos x="55" y="2"/>
                </a:cxn>
                <a:cxn ang="0">
                  <a:pos x="60" y="3"/>
                </a:cxn>
                <a:cxn ang="0">
                  <a:pos x="65" y="5"/>
                </a:cxn>
                <a:cxn ang="0">
                  <a:pos x="69" y="9"/>
                </a:cxn>
                <a:cxn ang="0">
                  <a:pos x="72" y="14"/>
                </a:cxn>
                <a:cxn ang="0">
                  <a:pos x="74" y="20"/>
                </a:cxn>
                <a:cxn ang="0">
                  <a:pos x="77" y="26"/>
                </a:cxn>
                <a:cxn ang="0">
                  <a:pos x="81" y="35"/>
                </a:cxn>
                <a:cxn ang="0">
                  <a:pos x="86" y="44"/>
                </a:cxn>
                <a:cxn ang="0">
                  <a:pos x="91" y="60"/>
                </a:cxn>
                <a:cxn ang="0">
                  <a:pos x="94" y="77"/>
                </a:cxn>
                <a:cxn ang="0">
                  <a:pos x="92" y="82"/>
                </a:cxn>
                <a:cxn ang="0">
                  <a:pos x="88" y="87"/>
                </a:cxn>
                <a:cxn ang="0">
                  <a:pos x="83" y="91"/>
                </a:cxn>
                <a:cxn ang="0">
                  <a:pos x="78" y="92"/>
                </a:cxn>
                <a:cxn ang="0">
                  <a:pos x="61" y="87"/>
                </a:cxn>
                <a:cxn ang="0">
                  <a:pos x="46" y="81"/>
                </a:cxn>
                <a:cxn ang="0">
                  <a:pos x="33" y="79"/>
                </a:cxn>
                <a:cxn ang="0">
                  <a:pos x="21" y="78"/>
                </a:cxn>
                <a:cxn ang="0">
                  <a:pos x="16" y="77"/>
                </a:cxn>
                <a:cxn ang="0">
                  <a:pos x="11" y="73"/>
                </a:cxn>
                <a:cxn ang="0">
                  <a:pos x="6" y="69"/>
                </a:cxn>
                <a:cxn ang="0">
                  <a:pos x="2" y="62"/>
                </a:cxn>
                <a:cxn ang="0">
                  <a:pos x="0" y="51"/>
                </a:cxn>
              </a:cxnLst>
              <a:rect l="0" t="0" r="r" b="b"/>
              <a:pathLst>
                <a:path w="94" h="92">
                  <a:moveTo>
                    <a:pt x="0" y="51"/>
                  </a:moveTo>
                  <a:lnTo>
                    <a:pt x="9" y="35"/>
                  </a:lnTo>
                  <a:lnTo>
                    <a:pt x="17" y="21"/>
                  </a:lnTo>
                  <a:lnTo>
                    <a:pt x="21" y="13"/>
                  </a:lnTo>
                  <a:lnTo>
                    <a:pt x="28" y="8"/>
                  </a:lnTo>
                  <a:lnTo>
                    <a:pt x="34" y="3"/>
                  </a:lnTo>
                  <a:lnTo>
                    <a:pt x="43" y="0"/>
                  </a:lnTo>
                  <a:lnTo>
                    <a:pt x="50" y="0"/>
                  </a:lnTo>
                  <a:lnTo>
                    <a:pt x="55" y="2"/>
                  </a:lnTo>
                  <a:lnTo>
                    <a:pt x="60" y="3"/>
                  </a:lnTo>
                  <a:lnTo>
                    <a:pt x="65" y="5"/>
                  </a:lnTo>
                  <a:lnTo>
                    <a:pt x="69" y="9"/>
                  </a:lnTo>
                  <a:lnTo>
                    <a:pt x="72" y="14"/>
                  </a:lnTo>
                  <a:lnTo>
                    <a:pt x="74" y="20"/>
                  </a:lnTo>
                  <a:lnTo>
                    <a:pt x="77" y="26"/>
                  </a:lnTo>
                  <a:lnTo>
                    <a:pt x="81" y="35"/>
                  </a:lnTo>
                  <a:lnTo>
                    <a:pt x="86" y="44"/>
                  </a:lnTo>
                  <a:lnTo>
                    <a:pt x="91" y="60"/>
                  </a:lnTo>
                  <a:lnTo>
                    <a:pt x="94" y="77"/>
                  </a:lnTo>
                  <a:lnTo>
                    <a:pt x="92" y="82"/>
                  </a:lnTo>
                  <a:lnTo>
                    <a:pt x="88" y="87"/>
                  </a:lnTo>
                  <a:lnTo>
                    <a:pt x="83" y="91"/>
                  </a:lnTo>
                  <a:lnTo>
                    <a:pt x="78" y="92"/>
                  </a:lnTo>
                  <a:lnTo>
                    <a:pt x="61" y="87"/>
                  </a:lnTo>
                  <a:lnTo>
                    <a:pt x="46" y="81"/>
                  </a:lnTo>
                  <a:lnTo>
                    <a:pt x="33" y="79"/>
                  </a:lnTo>
                  <a:lnTo>
                    <a:pt x="21" y="78"/>
                  </a:lnTo>
                  <a:lnTo>
                    <a:pt x="16" y="77"/>
                  </a:lnTo>
                  <a:lnTo>
                    <a:pt x="11" y="73"/>
                  </a:lnTo>
                  <a:lnTo>
                    <a:pt x="6" y="69"/>
                  </a:lnTo>
                  <a:lnTo>
                    <a:pt x="2" y="62"/>
                  </a:lnTo>
                  <a:lnTo>
                    <a:pt x="0" y="5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74" name="Freeform 94">
              <a:extLst>
                <a:ext uri="{FF2B5EF4-FFF2-40B4-BE49-F238E27FC236}">
                  <a16:creationId xmlns:a16="http://schemas.microsoft.com/office/drawing/2014/main" id="{432B3F34-32F7-1520-595A-75D733100B04}"/>
                </a:ext>
              </a:extLst>
            </p:cNvPr>
            <p:cNvSpPr>
              <a:spLocks/>
            </p:cNvSpPr>
            <p:nvPr/>
          </p:nvSpPr>
          <p:spPr bwMode="auto">
            <a:xfrm>
              <a:off x="7547988" y="5833427"/>
              <a:ext cx="19476" cy="14359"/>
            </a:xfrm>
            <a:custGeom>
              <a:avLst/>
              <a:gdLst/>
              <a:ahLst/>
              <a:cxnLst>
                <a:cxn ang="0">
                  <a:pos x="9" y="41"/>
                </a:cxn>
                <a:cxn ang="0">
                  <a:pos x="6" y="39"/>
                </a:cxn>
                <a:cxn ang="0">
                  <a:pos x="3" y="35"/>
                </a:cxn>
                <a:cxn ang="0">
                  <a:pos x="1" y="30"/>
                </a:cxn>
                <a:cxn ang="0">
                  <a:pos x="0" y="24"/>
                </a:cxn>
                <a:cxn ang="0">
                  <a:pos x="0" y="18"/>
                </a:cxn>
                <a:cxn ang="0">
                  <a:pos x="1" y="10"/>
                </a:cxn>
                <a:cxn ang="0">
                  <a:pos x="4" y="6"/>
                </a:cxn>
                <a:cxn ang="0">
                  <a:pos x="5" y="4"/>
                </a:cxn>
                <a:cxn ang="0">
                  <a:pos x="9" y="2"/>
                </a:cxn>
                <a:cxn ang="0">
                  <a:pos x="12" y="2"/>
                </a:cxn>
                <a:cxn ang="0">
                  <a:pos x="19" y="2"/>
                </a:cxn>
                <a:cxn ang="0">
                  <a:pos x="26" y="1"/>
                </a:cxn>
                <a:cxn ang="0">
                  <a:pos x="31" y="0"/>
                </a:cxn>
                <a:cxn ang="0">
                  <a:pos x="39" y="0"/>
                </a:cxn>
                <a:cxn ang="0">
                  <a:pos x="45" y="0"/>
                </a:cxn>
                <a:cxn ang="0">
                  <a:pos x="50" y="1"/>
                </a:cxn>
                <a:cxn ang="0">
                  <a:pos x="57" y="11"/>
                </a:cxn>
                <a:cxn ang="0">
                  <a:pos x="63" y="22"/>
                </a:cxn>
                <a:cxn ang="0">
                  <a:pos x="57" y="26"/>
                </a:cxn>
                <a:cxn ang="0">
                  <a:pos x="49" y="28"/>
                </a:cxn>
                <a:cxn ang="0">
                  <a:pos x="43" y="30"/>
                </a:cxn>
                <a:cxn ang="0">
                  <a:pos x="36" y="32"/>
                </a:cxn>
                <a:cxn ang="0">
                  <a:pos x="28" y="32"/>
                </a:cxn>
                <a:cxn ang="0">
                  <a:pos x="21" y="32"/>
                </a:cxn>
                <a:cxn ang="0">
                  <a:pos x="9" y="41"/>
                </a:cxn>
              </a:cxnLst>
              <a:rect l="0" t="0" r="r" b="b"/>
              <a:pathLst>
                <a:path w="63" h="41">
                  <a:moveTo>
                    <a:pt x="9" y="41"/>
                  </a:moveTo>
                  <a:lnTo>
                    <a:pt x="6" y="39"/>
                  </a:lnTo>
                  <a:lnTo>
                    <a:pt x="3" y="35"/>
                  </a:lnTo>
                  <a:lnTo>
                    <a:pt x="1" y="30"/>
                  </a:lnTo>
                  <a:lnTo>
                    <a:pt x="0" y="24"/>
                  </a:lnTo>
                  <a:lnTo>
                    <a:pt x="0" y="18"/>
                  </a:lnTo>
                  <a:lnTo>
                    <a:pt x="1" y="10"/>
                  </a:lnTo>
                  <a:lnTo>
                    <a:pt x="4" y="6"/>
                  </a:lnTo>
                  <a:lnTo>
                    <a:pt x="5" y="4"/>
                  </a:lnTo>
                  <a:lnTo>
                    <a:pt x="9" y="2"/>
                  </a:lnTo>
                  <a:lnTo>
                    <a:pt x="12" y="2"/>
                  </a:lnTo>
                  <a:lnTo>
                    <a:pt x="19" y="2"/>
                  </a:lnTo>
                  <a:lnTo>
                    <a:pt x="26" y="1"/>
                  </a:lnTo>
                  <a:lnTo>
                    <a:pt x="31" y="0"/>
                  </a:lnTo>
                  <a:lnTo>
                    <a:pt x="39" y="0"/>
                  </a:lnTo>
                  <a:lnTo>
                    <a:pt x="45" y="0"/>
                  </a:lnTo>
                  <a:lnTo>
                    <a:pt x="50" y="1"/>
                  </a:lnTo>
                  <a:lnTo>
                    <a:pt x="57" y="11"/>
                  </a:lnTo>
                  <a:lnTo>
                    <a:pt x="63" y="22"/>
                  </a:lnTo>
                  <a:lnTo>
                    <a:pt x="57" y="26"/>
                  </a:lnTo>
                  <a:lnTo>
                    <a:pt x="49" y="28"/>
                  </a:lnTo>
                  <a:lnTo>
                    <a:pt x="43" y="30"/>
                  </a:lnTo>
                  <a:lnTo>
                    <a:pt x="36" y="32"/>
                  </a:lnTo>
                  <a:lnTo>
                    <a:pt x="28" y="32"/>
                  </a:lnTo>
                  <a:lnTo>
                    <a:pt x="21" y="32"/>
                  </a:lnTo>
                  <a:lnTo>
                    <a:pt x="9" y="4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75" name="Freeform 95">
              <a:extLst>
                <a:ext uri="{FF2B5EF4-FFF2-40B4-BE49-F238E27FC236}">
                  <a16:creationId xmlns:a16="http://schemas.microsoft.com/office/drawing/2014/main" id="{899E51E2-EBDD-803D-9411-2B8DD7C9BF8C}"/>
                </a:ext>
              </a:extLst>
            </p:cNvPr>
            <p:cNvSpPr>
              <a:spLocks/>
            </p:cNvSpPr>
            <p:nvPr/>
          </p:nvSpPr>
          <p:spPr bwMode="auto">
            <a:xfrm>
              <a:off x="7502951" y="5910446"/>
              <a:ext cx="34082" cy="39160"/>
            </a:xfrm>
            <a:custGeom>
              <a:avLst/>
              <a:gdLst/>
              <a:ahLst/>
              <a:cxnLst>
                <a:cxn ang="0">
                  <a:pos x="87" y="80"/>
                </a:cxn>
                <a:cxn ang="0">
                  <a:pos x="74" y="62"/>
                </a:cxn>
                <a:cxn ang="0">
                  <a:pos x="68" y="59"/>
                </a:cxn>
                <a:cxn ang="0">
                  <a:pos x="63" y="64"/>
                </a:cxn>
                <a:cxn ang="0">
                  <a:pos x="60" y="80"/>
                </a:cxn>
                <a:cxn ang="0">
                  <a:pos x="61" y="101"/>
                </a:cxn>
                <a:cxn ang="0">
                  <a:pos x="57" y="111"/>
                </a:cxn>
                <a:cxn ang="0">
                  <a:pos x="47" y="117"/>
                </a:cxn>
                <a:cxn ang="0">
                  <a:pos x="37" y="116"/>
                </a:cxn>
                <a:cxn ang="0">
                  <a:pos x="26" y="110"/>
                </a:cxn>
                <a:cxn ang="0">
                  <a:pos x="20" y="101"/>
                </a:cxn>
                <a:cxn ang="0">
                  <a:pos x="19" y="85"/>
                </a:cxn>
                <a:cxn ang="0">
                  <a:pos x="16" y="71"/>
                </a:cxn>
                <a:cxn ang="0">
                  <a:pos x="7" y="53"/>
                </a:cxn>
                <a:cxn ang="0">
                  <a:pos x="0" y="35"/>
                </a:cxn>
                <a:cxn ang="0">
                  <a:pos x="0" y="25"/>
                </a:cxn>
                <a:cxn ang="0">
                  <a:pos x="7" y="20"/>
                </a:cxn>
                <a:cxn ang="0">
                  <a:pos x="16" y="20"/>
                </a:cxn>
                <a:cxn ang="0">
                  <a:pos x="30" y="24"/>
                </a:cxn>
                <a:cxn ang="0">
                  <a:pos x="48" y="29"/>
                </a:cxn>
                <a:cxn ang="0">
                  <a:pos x="64" y="27"/>
                </a:cxn>
                <a:cxn ang="0">
                  <a:pos x="83" y="14"/>
                </a:cxn>
                <a:cxn ang="0">
                  <a:pos x="103" y="2"/>
                </a:cxn>
                <a:cxn ang="0">
                  <a:pos x="110" y="0"/>
                </a:cxn>
                <a:cxn ang="0">
                  <a:pos x="114" y="2"/>
                </a:cxn>
                <a:cxn ang="0">
                  <a:pos x="116" y="9"/>
                </a:cxn>
                <a:cxn ang="0">
                  <a:pos x="110" y="22"/>
                </a:cxn>
                <a:cxn ang="0">
                  <a:pos x="105" y="36"/>
                </a:cxn>
                <a:cxn ang="0">
                  <a:pos x="108" y="63"/>
                </a:cxn>
                <a:cxn ang="0">
                  <a:pos x="113" y="85"/>
                </a:cxn>
                <a:cxn ang="0">
                  <a:pos x="113" y="93"/>
                </a:cxn>
                <a:cxn ang="0">
                  <a:pos x="109" y="99"/>
                </a:cxn>
                <a:cxn ang="0">
                  <a:pos x="101" y="102"/>
                </a:cxn>
                <a:cxn ang="0">
                  <a:pos x="92" y="92"/>
                </a:cxn>
              </a:cxnLst>
              <a:rect l="0" t="0" r="r" b="b"/>
              <a:pathLst>
                <a:path w="116" h="117">
                  <a:moveTo>
                    <a:pt x="92" y="92"/>
                  </a:moveTo>
                  <a:lnTo>
                    <a:pt x="87" y="80"/>
                  </a:lnTo>
                  <a:lnTo>
                    <a:pt x="79" y="66"/>
                  </a:lnTo>
                  <a:lnTo>
                    <a:pt x="74" y="62"/>
                  </a:lnTo>
                  <a:lnTo>
                    <a:pt x="69" y="59"/>
                  </a:lnTo>
                  <a:lnTo>
                    <a:pt x="68" y="59"/>
                  </a:lnTo>
                  <a:lnTo>
                    <a:pt x="65" y="62"/>
                  </a:lnTo>
                  <a:lnTo>
                    <a:pt x="63" y="64"/>
                  </a:lnTo>
                  <a:lnTo>
                    <a:pt x="61" y="68"/>
                  </a:lnTo>
                  <a:lnTo>
                    <a:pt x="60" y="80"/>
                  </a:lnTo>
                  <a:lnTo>
                    <a:pt x="61" y="94"/>
                  </a:lnTo>
                  <a:lnTo>
                    <a:pt x="61" y="101"/>
                  </a:lnTo>
                  <a:lnTo>
                    <a:pt x="60" y="106"/>
                  </a:lnTo>
                  <a:lnTo>
                    <a:pt x="57" y="111"/>
                  </a:lnTo>
                  <a:lnTo>
                    <a:pt x="52" y="116"/>
                  </a:lnTo>
                  <a:lnTo>
                    <a:pt x="47" y="117"/>
                  </a:lnTo>
                  <a:lnTo>
                    <a:pt x="42" y="117"/>
                  </a:lnTo>
                  <a:lnTo>
                    <a:pt x="37" y="116"/>
                  </a:lnTo>
                  <a:lnTo>
                    <a:pt x="31" y="112"/>
                  </a:lnTo>
                  <a:lnTo>
                    <a:pt x="26" y="110"/>
                  </a:lnTo>
                  <a:lnTo>
                    <a:pt x="22" y="104"/>
                  </a:lnTo>
                  <a:lnTo>
                    <a:pt x="20" y="101"/>
                  </a:lnTo>
                  <a:lnTo>
                    <a:pt x="19" y="95"/>
                  </a:lnTo>
                  <a:lnTo>
                    <a:pt x="19" y="85"/>
                  </a:lnTo>
                  <a:lnTo>
                    <a:pt x="19" y="77"/>
                  </a:lnTo>
                  <a:lnTo>
                    <a:pt x="16" y="71"/>
                  </a:lnTo>
                  <a:lnTo>
                    <a:pt x="12" y="62"/>
                  </a:lnTo>
                  <a:lnTo>
                    <a:pt x="7" y="53"/>
                  </a:lnTo>
                  <a:lnTo>
                    <a:pt x="2" y="41"/>
                  </a:lnTo>
                  <a:lnTo>
                    <a:pt x="0" y="35"/>
                  </a:lnTo>
                  <a:lnTo>
                    <a:pt x="0" y="29"/>
                  </a:lnTo>
                  <a:lnTo>
                    <a:pt x="0" y="25"/>
                  </a:lnTo>
                  <a:lnTo>
                    <a:pt x="3" y="22"/>
                  </a:lnTo>
                  <a:lnTo>
                    <a:pt x="7" y="20"/>
                  </a:lnTo>
                  <a:lnTo>
                    <a:pt x="12" y="20"/>
                  </a:lnTo>
                  <a:lnTo>
                    <a:pt x="16" y="20"/>
                  </a:lnTo>
                  <a:lnTo>
                    <a:pt x="21" y="22"/>
                  </a:lnTo>
                  <a:lnTo>
                    <a:pt x="30" y="24"/>
                  </a:lnTo>
                  <a:lnTo>
                    <a:pt x="38" y="27"/>
                  </a:lnTo>
                  <a:lnTo>
                    <a:pt x="48" y="29"/>
                  </a:lnTo>
                  <a:lnTo>
                    <a:pt x="56" y="28"/>
                  </a:lnTo>
                  <a:lnTo>
                    <a:pt x="64" y="27"/>
                  </a:lnTo>
                  <a:lnTo>
                    <a:pt x="70" y="23"/>
                  </a:lnTo>
                  <a:lnTo>
                    <a:pt x="83" y="14"/>
                  </a:lnTo>
                  <a:lnTo>
                    <a:pt x="99" y="3"/>
                  </a:lnTo>
                  <a:lnTo>
                    <a:pt x="103" y="2"/>
                  </a:lnTo>
                  <a:lnTo>
                    <a:pt x="107" y="1"/>
                  </a:lnTo>
                  <a:lnTo>
                    <a:pt x="110" y="0"/>
                  </a:lnTo>
                  <a:lnTo>
                    <a:pt x="113" y="1"/>
                  </a:lnTo>
                  <a:lnTo>
                    <a:pt x="114" y="2"/>
                  </a:lnTo>
                  <a:lnTo>
                    <a:pt x="116" y="5"/>
                  </a:lnTo>
                  <a:lnTo>
                    <a:pt x="116" y="9"/>
                  </a:lnTo>
                  <a:lnTo>
                    <a:pt x="114" y="14"/>
                  </a:lnTo>
                  <a:lnTo>
                    <a:pt x="110" y="22"/>
                  </a:lnTo>
                  <a:lnTo>
                    <a:pt x="108" y="28"/>
                  </a:lnTo>
                  <a:lnTo>
                    <a:pt x="105" y="36"/>
                  </a:lnTo>
                  <a:lnTo>
                    <a:pt x="105" y="44"/>
                  </a:lnTo>
                  <a:lnTo>
                    <a:pt x="108" y="63"/>
                  </a:lnTo>
                  <a:lnTo>
                    <a:pt x="113" y="81"/>
                  </a:lnTo>
                  <a:lnTo>
                    <a:pt x="113" y="85"/>
                  </a:lnTo>
                  <a:lnTo>
                    <a:pt x="113" y="89"/>
                  </a:lnTo>
                  <a:lnTo>
                    <a:pt x="113" y="93"/>
                  </a:lnTo>
                  <a:lnTo>
                    <a:pt x="112" y="97"/>
                  </a:lnTo>
                  <a:lnTo>
                    <a:pt x="109" y="99"/>
                  </a:lnTo>
                  <a:lnTo>
                    <a:pt x="107" y="101"/>
                  </a:lnTo>
                  <a:lnTo>
                    <a:pt x="101" y="102"/>
                  </a:lnTo>
                  <a:lnTo>
                    <a:pt x="96" y="101"/>
                  </a:lnTo>
                  <a:lnTo>
                    <a:pt x="92" y="9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76" name="Freeform 98">
              <a:extLst>
                <a:ext uri="{FF2B5EF4-FFF2-40B4-BE49-F238E27FC236}">
                  <a16:creationId xmlns:a16="http://schemas.microsoft.com/office/drawing/2014/main" id="{7E2704A3-8FA9-356D-A1B3-8BAD8CB5FD67}"/>
                </a:ext>
              </a:extLst>
            </p:cNvPr>
            <p:cNvSpPr>
              <a:spLocks/>
            </p:cNvSpPr>
            <p:nvPr/>
          </p:nvSpPr>
          <p:spPr bwMode="auto">
            <a:xfrm>
              <a:off x="7277767" y="6078837"/>
              <a:ext cx="189885" cy="155340"/>
            </a:xfrm>
            <a:custGeom>
              <a:avLst/>
              <a:gdLst/>
              <a:ahLst/>
              <a:cxnLst>
                <a:cxn ang="0">
                  <a:pos x="514" y="338"/>
                </a:cxn>
                <a:cxn ang="0">
                  <a:pos x="492" y="307"/>
                </a:cxn>
                <a:cxn ang="0">
                  <a:pos x="476" y="271"/>
                </a:cxn>
                <a:cxn ang="0">
                  <a:pos x="461" y="240"/>
                </a:cxn>
                <a:cxn ang="0">
                  <a:pos x="440" y="213"/>
                </a:cxn>
                <a:cxn ang="0">
                  <a:pos x="425" y="188"/>
                </a:cxn>
                <a:cxn ang="0">
                  <a:pos x="406" y="178"/>
                </a:cxn>
                <a:cxn ang="0">
                  <a:pos x="362" y="172"/>
                </a:cxn>
                <a:cxn ang="0">
                  <a:pos x="325" y="175"/>
                </a:cxn>
                <a:cxn ang="0">
                  <a:pos x="313" y="171"/>
                </a:cxn>
                <a:cxn ang="0">
                  <a:pos x="296" y="148"/>
                </a:cxn>
                <a:cxn ang="0">
                  <a:pos x="285" y="137"/>
                </a:cxn>
                <a:cxn ang="0">
                  <a:pos x="247" y="123"/>
                </a:cxn>
                <a:cxn ang="0">
                  <a:pos x="212" y="100"/>
                </a:cxn>
                <a:cxn ang="0">
                  <a:pos x="184" y="65"/>
                </a:cxn>
                <a:cxn ang="0">
                  <a:pos x="165" y="17"/>
                </a:cxn>
                <a:cxn ang="0">
                  <a:pos x="143" y="0"/>
                </a:cxn>
                <a:cxn ang="0">
                  <a:pos x="111" y="16"/>
                </a:cxn>
                <a:cxn ang="0">
                  <a:pos x="64" y="60"/>
                </a:cxn>
                <a:cxn ang="0">
                  <a:pos x="44" y="75"/>
                </a:cxn>
                <a:cxn ang="0">
                  <a:pos x="15" y="86"/>
                </a:cxn>
                <a:cxn ang="0">
                  <a:pos x="1" y="92"/>
                </a:cxn>
                <a:cxn ang="0">
                  <a:pos x="10" y="100"/>
                </a:cxn>
                <a:cxn ang="0">
                  <a:pos x="50" y="97"/>
                </a:cxn>
                <a:cxn ang="0">
                  <a:pos x="97" y="100"/>
                </a:cxn>
                <a:cxn ang="0">
                  <a:pos x="120" y="108"/>
                </a:cxn>
                <a:cxn ang="0">
                  <a:pos x="194" y="163"/>
                </a:cxn>
                <a:cxn ang="0">
                  <a:pos x="242" y="194"/>
                </a:cxn>
                <a:cxn ang="0">
                  <a:pos x="257" y="200"/>
                </a:cxn>
                <a:cxn ang="0">
                  <a:pos x="273" y="200"/>
                </a:cxn>
                <a:cxn ang="0">
                  <a:pos x="279" y="206"/>
                </a:cxn>
                <a:cxn ang="0">
                  <a:pos x="283" y="229"/>
                </a:cxn>
                <a:cxn ang="0">
                  <a:pos x="295" y="263"/>
                </a:cxn>
                <a:cxn ang="0">
                  <a:pos x="318" y="275"/>
                </a:cxn>
                <a:cxn ang="0">
                  <a:pos x="346" y="275"/>
                </a:cxn>
                <a:cxn ang="0">
                  <a:pos x="392" y="272"/>
                </a:cxn>
                <a:cxn ang="0">
                  <a:pos x="412" y="283"/>
                </a:cxn>
                <a:cxn ang="0">
                  <a:pos x="425" y="307"/>
                </a:cxn>
                <a:cxn ang="0">
                  <a:pos x="439" y="321"/>
                </a:cxn>
                <a:cxn ang="0">
                  <a:pos x="457" y="337"/>
                </a:cxn>
                <a:cxn ang="0">
                  <a:pos x="479" y="368"/>
                </a:cxn>
                <a:cxn ang="0">
                  <a:pos x="505" y="411"/>
                </a:cxn>
                <a:cxn ang="0">
                  <a:pos x="523" y="452"/>
                </a:cxn>
                <a:cxn ang="0">
                  <a:pos x="553" y="468"/>
                </a:cxn>
                <a:cxn ang="0">
                  <a:pos x="601" y="453"/>
                </a:cxn>
                <a:cxn ang="0">
                  <a:pos x="616" y="446"/>
                </a:cxn>
                <a:cxn ang="0">
                  <a:pos x="620" y="435"/>
                </a:cxn>
                <a:cxn ang="0">
                  <a:pos x="625" y="384"/>
                </a:cxn>
                <a:cxn ang="0">
                  <a:pos x="612" y="367"/>
                </a:cxn>
                <a:cxn ang="0">
                  <a:pos x="584" y="371"/>
                </a:cxn>
                <a:cxn ang="0">
                  <a:pos x="546" y="367"/>
                </a:cxn>
              </a:cxnLst>
              <a:rect l="0" t="0" r="r" b="b"/>
              <a:pathLst>
                <a:path w="625" h="476">
                  <a:moveTo>
                    <a:pt x="532" y="358"/>
                  </a:moveTo>
                  <a:lnTo>
                    <a:pt x="522" y="349"/>
                  </a:lnTo>
                  <a:lnTo>
                    <a:pt x="514" y="338"/>
                  </a:lnTo>
                  <a:lnTo>
                    <a:pt x="505" y="328"/>
                  </a:lnTo>
                  <a:lnTo>
                    <a:pt x="498" y="317"/>
                  </a:lnTo>
                  <a:lnTo>
                    <a:pt x="492" y="307"/>
                  </a:lnTo>
                  <a:lnTo>
                    <a:pt x="485" y="295"/>
                  </a:lnTo>
                  <a:lnTo>
                    <a:pt x="480" y="284"/>
                  </a:lnTo>
                  <a:lnTo>
                    <a:pt x="476" y="271"/>
                  </a:lnTo>
                  <a:lnTo>
                    <a:pt x="473" y="259"/>
                  </a:lnTo>
                  <a:lnTo>
                    <a:pt x="467" y="249"/>
                  </a:lnTo>
                  <a:lnTo>
                    <a:pt x="461" y="240"/>
                  </a:lnTo>
                  <a:lnTo>
                    <a:pt x="454" y="231"/>
                  </a:lnTo>
                  <a:lnTo>
                    <a:pt x="447" y="222"/>
                  </a:lnTo>
                  <a:lnTo>
                    <a:pt x="440" y="213"/>
                  </a:lnTo>
                  <a:lnTo>
                    <a:pt x="434" y="203"/>
                  </a:lnTo>
                  <a:lnTo>
                    <a:pt x="428" y="193"/>
                  </a:lnTo>
                  <a:lnTo>
                    <a:pt x="425" y="188"/>
                  </a:lnTo>
                  <a:lnTo>
                    <a:pt x="419" y="184"/>
                  </a:lnTo>
                  <a:lnTo>
                    <a:pt x="414" y="180"/>
                  </a:lnTo>
                  <a:lnTo>
                    <a:pt x="406" y="178"/>
                  </a:lnTo>
                  <a:lnTo>
                    <a:pt x="392" y="172"/>
                  </a:lnTo>
                  <a:lnTo>
                    <a:pt x="378" y="170"/>
                  </a:lnTo>
                  <a:lnTo>
                    <a:pt x="362" y="172"/>
                  </a:lnTo>
                  <a:lnTo>
                    <a:pt x="343" y="175"/>
                  </a:lnTo>
                  <a:lnTo>
                    <a:pt x="334" y="176"/>
                  </a:lnTo>
                  <a:lnTo>
                    <a:pt x="325" y="175"/>
                  </a:lnTo>
                  <a:lnTo>
                    <a:pt x="320" y="175"/>
                  </a:lnTo>
                  <a:lnTo>
                    <a:pt x="316" y="172"/>
                  </a:lnTo>
                  <a:lnTo>
                    <a:pt x="313" y="171"/>
                  </a:lnTo>
                  <a:lnTo>
                    <a:pt x="309" y="169"/>
                  </a:lnTo>
                  <a:lnTo>
                    <a:pt x="301" y="157"/>
                  </a:lnTo>
                  <a:lnTo>
                    <a:pt x="296" y="148"/>
                  </a:lnTo>
                  <a:lnTo>
                    <a:pt x="294" y="144"/>
                  </a:lnTo>
                  <a:lnTo>
                    <a:pt x="290" y="140"/>
                  </a:lnTo>
                  <a:lnTo>
                    <a:pt x="285" y="137"/>
                  </a:lnTo>
                  <a:lnTo>
                    <a:pt x="277" y="134"/>
                  </a:lnTo>
                  <a:lnTo>
                    <a:pt x="261" y="128"/>
                  </a:lnTo>
                  <a:lnTo>
                    <a:pt x="247" y="123"/>
                  </a:lnTo>
                  <a:lnTo>
                    <a:pt x="234" y="117"/>
                  </a:lnTo>
                  <a:lnTo>
                    <a:pt x="222" y="109"/>
                  </a:lnTo>
                  <a:lnTo>
                    <a:pt x="212" y="100"/>
                  </a:lnTo>
                  <a:lnTo>
                    <a:pt x="202" y="91"/>
                  </a:lnTo>
                  <a:lnTo>
                    <a:pt x="193" y="79"/>
                  </a:lnTo>
                  <a:lnTo>
                    <a:pt x="184" y="65"/>
                  </a:lnTo>
                  <a:lnTo>
                    <a:pt x="176" y="49"/>
                  </a:lnTo>
                  <a:lnTo>
                    <a:pt x="171" y="32"/>
                  </a:lnTo>
                  <a:lnTo>
                    <a:pt x="165" y="17"/>
                  </a:lnTo>
                  <a:lnTo>
                    <a:pt x="158" y="1"/>
                  </a:lnTo>
                  <a:lnTo>
                    <a:pt x="151" y="0"/>
                  </a:lnTo>
                  <a:lnTo>
                    <a:pt x="143" y="0"/>
                  </a:lnTo>
                  <a:lnTo>
                    <a:pt x="134" y="1"/>
                  </a:lnTo>
                  <a:lnTo>
                    <a:pt x="127" y="5"/>
                  </a:lnTo>
                  <a:lnTo>
                    <a:pt x="111" y="16"/>
                  </a:lnTo>
                  <a:lnTo>
                    <a:pt x="96" y="30"/>
                  </a:lnTo>
                  <a:lnTo>
                    <a:pt x="80" y="44"/>
                  </a:lnTo>
                  <a:lnTo>
                    <a:pt x="64" y="60"/>
                  </a:lnTo>
                  <a:lnTo>
                    <a:pt x="58" y="66"/>
                  </a:lnTo>
                  <a:lnTo>
                    <a:pt x="50" y="71"/>
                  </a:lnTo>
                  <a:lnTo>
                    <a:pt x="44" y="75"/>
                  </a:lnTo>
                  <a:lnTo>
                    <a:pt x="37" y="79"/>
                  </a:lnTo>
                  <a:lnTo>
                    <a:pt x="28" y="82"/>
                  </a:lnTo>
                  <a:lnTo>
                    <a:pt x="15" y="86"/>
                  </a:lnTo>
                  <a:lnTo>
                    <a:pt x="9" y="87"/>
                  </a:lnTo>
                  <a:lnTo>
                    <a:pt x="5" y="89"/>
                  </a:lnTo>
                  <a:lnTo>
                    <a:pt x="1" y="92"/>
                  </a:lnTo>
                  <a:lnTo>
                    <a:pt x="0" y="96"/>
                  </a:lnTo>
                  <a:lnTo>
                    <a:pt x="4" y="99"/>
                  </a:lnTo>
                  <a:lnTo>
                    <a:pt x="10" y="100"/>
                  </a:lnTo>
                  <a:lnTo>
                    <a:pt x="19" y="100"/>
                  </a:lnTo>
                  <a:lnTo>
                    <a:pt x="29" y="100"/>
                  </a:lnTo>
                  <a:lnTo>
                    <a:pt x="50" y="97"/>
                  </a:lnTo>
                  <a:lnTo>
                    <a:pt x="64" y="96"/>
                  </a:lnTo>
                  <a:lnTo>
                    <a:pt x="83" y="99"/>
                  </a:lnTo>
                  <a:lnTo>
                    <a:pt x="97" y="100"/>
                  </a:lnTo>
                  <a:lnTo>
                    <a:pt x="105" y="102"/>
                  </a:lnTo>
                  <a:lnTo>
                    <a:pt x="112" y="105"/>
                  </a:lnTo>
                  <a:lnTo>
                    <a:pt x="120" y="108"/>
                  </a:lnTo>
                  <a:lnTo>
                    <a:pt x="128" y="113"/>
                  </a:lnTo>
                  <a:lnTo>
                    <a:pt x="154" y="132"/>
                  </a:lnTo>
                  <a:lnTo>
                    <a:pt x="194" y="163"/>
                  </a:lnTo>
                  <a:lnTo>
                    <a:pt x="215" y="178"/>
                  </a:lnTo>
                  <a:lnTo>
                    <a:pt x="234" y="191"/>
                  </a:lnTo>
                  <a:lnTo>
                    <a:pt x="242" y="194"/>
                  </a:lnTo>
                  <a:lnTo>
                    <a:pt x="248" y="198"/>
                  </a:lnTo>
                  <a:lnTo>
                    <a:pt x="254" y="200"/>
                  </a:lnTo>
                  <a:lnTo>
                    <a:pt x="257" y="200"/>
                  </a:lnTo>
                  <a:lnTo>
                    <a:pt x="264" y="198"/>
                  </a:lnTo>
                  <a:lnTo>
                    <a:pt x="269" y="200"/>
                  </a:lnTo>
                  <a:lnTo>
                    <a:pt x="273" y="200"/>
                  </a:lnTo>
                  <a:lnTo>
                    <a:pt x="276" y="202"/>
                  </a:lnTo>
                  <a:lnTo>
                    <a:pt x="278" y="203"/>
                  </a:lnTo>
                  <a:lnTo>
                    <a:pt x="279" y="206"/>
                  </a:lnTo>
                  <a:lnTo>
                    <a:pt x="281" y="210"/>
                  </a:lnTo>
                  <a:lnTo>
                    <a:pt x="282" y="213"/>
                  </a:lnTo>
                  <a:lnTo>
                    <a:pt x="283" y="229"/>
                  </a:lnTo>
                  <a:lnTo>
                    <a:pt x="286" y="246"/>
                  </a:lnTo>
                  <a:lnTo>
                    <a:pt x="290" y="257"/>
                  </a:lnTo>
                  <a:lnTo>
                    <a:pt x="295" y="263"/>
                  </a:lnTo>
                  <a:lnTo>
                    <a:pt x="303" y="268"/>
                  </a:lnTo>
                  <a:lnTo>
                    <a:pt x="309" y="272"/>
                  </a:lnTo>
                  <a:lnTo>
                    <a:pt x="318" y="275"/>
                  </a:lnTo>
                  <a:lnTo>
                    <a:pt x="327" y="275"/>
                  </a:lnTo>
                  <a:lnTo>
                    <a:pt x="336" y="275"/>
                  </a:lnTo>
                  <a:lnTo>
                    <a:pt x="346" y="275"/>
                  </a:lnTo>
                  <a:lnTo>
                    <a:pt x="365" y="273"/>
                  </a:lnTo>
                  <a:lnTo>
                    <a:pt x="383" y="272"/>
                  </a:lnTo>
                  <a:lnTo>
                    <a:pt x="392" y="272"/>
                  </a:lnTo>
                  <a:lnTo>
                    <a:pt x="400" y="275"/>
                  </a:lnTo>
                  <a:lnTo>
                    <a:pt x="406" y="277"/>
                  </a:lnTo>
                  <a:lnTo>
                    <a:pt x="412" y="283"/>
                  </a:lnTo>
                  <a:lnTo>
                    <a:pt x="418" y="293"/>
                  </a:lnTo>
                  <a:lnTo>
                    <a:pt x="422" y="302"/>
                  </a:lnTo>
                  <a:lnTo>
                    <a:pt x="425" y="307"/>
                  </a:lnTo>
                  <a:lnTo>
                    <a:pt x="428" y="311"/>
                  </a:lnTo>
                  <a:lnTo>
                    <a:pt x="432" y="316"/>
                  </a:lnTo>
                  <a:lnTo>
                    <a:pt x="439" y="321"/>
                  </a:lnTo>
                  <a:lnTo>
                    <a:pt x="447" y="327"/>
                  </a:lnTo>
                  <a:lnTo>
                    <a:pt x="453" y="332"/>
                  </a:lnTo>
                  <a:lnTo>
                    <a:pt x="457" y="337"/>
                  </a:lnTo>
                  <a:lnTo>
                    <a:pt x="462" y="343"/>
                  </a:lnTo>
                  <a:lnTo>
                    <a:pt x="469" y="355"/>
                  </a:lnTo>
                  <a:lnTo>
                    <a:pt x="479" y="368"/>
                  </a:lnTo>
                  <a:lnTo>
                    <a:pt x="491" y="382"/>
                  </a:lnTo>
                  <a:lnTo>
                    <a:pt x="498" y="395"/>
                  </a:lnTo>
                  <a:lnTo>
                    <a:pt x="505" y="411"/>
                  </a:lnTo>
                  <a:lnTo>
                    <a:pt x="511" y="426"/>
                  </a:lnTo>
                  <a:lnTo>
                    <a:pt x="517" y="438"/>
                  </a:lnTo>
                  <a:lnTo>
                    <a:pt x="523" y="452"/>
                  </a:lnTo>
                  <a:lnTo>
                    <a:pt x="531" y="465"/>
                  </a:lnTo>
                  <a:lnTo>
                    <a:pt x="539" y="476"/>
                  </a:lnTo>
                  <a:lnTo>
                    <a:pt x="553" y="468"/>
                  </a:lnTo>
                  <a:lnTo>
                    <a:pt x="570" y="457"/>
                  </a:lnTo>
                  <a:lnTo>
                    <a:pt x="584" y="455"/>
                  </a:lnTo>
                  <a:lnTo>
                    <a:pt x="601" y="453"/>
                  </a:lnTo>
                  <a:lnTo>
                    <a:pt x="607" y="451"/>
                  </a:lnTo>
                  <a:lnTo>
                    <a:pt x="614" y="448"/>
                  </a:lnTo>
                  <a:lnTo>
                    <a:pt x="616" y="446"/>
                  </a:lnTo>
                  <a:lnTo>
                    <a:pt x="619" y="443"/>
                  </a:lnTo>
                  <a:lnTo>
                    <a:pt x="620" y="439"/>
                  </a:lnTo>
                  <a:lnTo>
                    <a:pt x="620" y="435"/>
                  </a:lnTo>
                  <a:lnTo>
                    <a:pt x="621" y="417"/>
                  </a:lnTo>
                  <a:lnTo>
                    <a:pt x="623" y="399"/>
                  </a:lnTo>
                  <a:lnTo>
                    <a:pt x="625" y="384"/>
                  </a:lnTo>
                  <a:lnTo>
                    <a:pt x="625" y="368"/>
                  </a:lnTo>
                  <a:lnTo>
                    <a:pt x="620" y="367"/>
                  </a:lnTo>
                  <a:lnTo>
                    <a:pt x="612" y="367"/>
                  </a:lnTo>
                  <a:lnTo>
                    <a:pt x="603" y="369"/>
                  </a:lnTo>
                  <a:lnTo>
                    <a:pt x="597" y="371"/>
                  </a:lnTo>
                  <a:lnTo>
                    <a:pt x="584" y="371"/>
                  </a:lnTo>
                  <a:lnTo>
                    <a:pt x="572" y="371"/>
                  </a:lnTo>
                  <a:lnTo>
                    <a:pt x="559" y="369"/>
                  </a:lnTo>
                  <a:lnTo>
                    <a:pt x="546" y="367"/>
                  </a:lnTo>
                  <a:lnTo>
                    <a:pt x="532" y="35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77" name="Freeform 99">
              <a:extLst>
                <a:ext uri="{FF2B5EF4-FFF2-40B4-BE49-F238E27FC236}">
                  <a16:creationId xmlns:a16="http://schemas.microsoft.com/office/drawing/2014/main" id="{9904D8BF-3C7E-A42A-F446-84A7A71357A5}"/>
                </a:ext>
              </a:extLst>
            </p:cNvPr>
            <p:cNvSpPr>
              <a:spLocks/>
            </p:cNvSpPr>
            <p:nvPr/>
          </p:nvSpPr>
          <p:spPr bwMode="auto">
            <a:xfrm>
              <a:off x="7478607" y="6230261"/>
              <a:ext cx="27995" cy="24802"/>
            </a:xfrm>
            <a:custGeom>
              <a:avLst/>
              <a:gdLst/>
              <a:ahLst/>
              <a:cxnLst>
                <a:cxn ang="0">
                  <a:pos x="89" y="60"/>
                </a:cxn>
                <a:cxn ang="0">
                  <a:pos x="84" y="48"/>
                </a:cxn>
                <a:cxn ang="0">
                  <a:pos x="79" y="37"/>
                </a:cxn>
                <a:cxn ang="0">
                  <a:pos x="71" y="26"/>
                </a:cxn>
                <a:cxn ang="0">
                  <a:pos x="63" y="16"/>
                </a:cxn>
                <a:cxn ang="0">
                  <a:pos x="53" y="9"/>
                </a:cxn>
                <a:cxn ang="0">
                  <a:pos x="41" y="4"/>
                </a:cxn>
                <a:cxn ang="0">
                  <a:pos x="36" y="2"/>
                </a:cxn>
                <a:cxn ang="0">
                  <a:pos x="30" y="0"/>
                </a:cxn>
                <a:cxn ang="0">
                  <a:pos x="22" y="0"/>
                </a:cxn>
                <a:cxn ang="0">
                  <a:pos x="15" y="0"/>
                </a:cxn>
                <a:cxn ang="0">
                  <a:pos x="12" y="2"/>
                </a:cxn>
                <a:cxn ang="0">
                  <a:pos x="8" y="3"/>
                </a:cxn>
                <a:cxn ang="0">
                  <a:pos x="4" y="4"/>
                </a:cxn>
                <a:cxn ang="0">
                  <a:pos x="3" y="7"/>
                </a:cxn>
                <a:cxn ang="0">
                  <a:pos x="1" y="9"/>
                </a:cxn>
                <a:cxn ang="0">
                  <a:pos x="0" y="12"/>
                </a:cxn>
                <a:cxn ang="0">
                  <a:pos x="1" y="16"/>
                </a:cxn>
                <a:cxn ang="0">
                  <a:pos x="4" y="20"/>
                </a:cxn>
                <a:cxn ang="0">
                  <a:pos x="9" y="25"/>
                </a:cxn>
                <a:cxn ang="0">
                  <a:pos x="15" y="29"/>
                </a:cxn>
                <a:cxn ang="0">
                  <a:pos x="22" y="33"/>
                </a:cxn>
                <a:cxn ang="0">
                  <a:pos x="28" y="37"/>
                </a:cxn>
                <a:cxn ang="0">
                  <a:pos x="36" y="42"/>
                </a:cxn>
                <a:cxn ang="0">
                  <a:pos x="44" y="47"/>
                </a:cxn>
                <a:cxn ang="0">
                  <a:pos x="52" y="55"/>
                </a:cxn>
                <a:cxn ang="0">
                  <a:pos x="60" y="61"/>
                </a:cxn>
                <a:cxn ang="0">
                  <a:pos x="66" y="68"/>
                </a:cxn>
                <a:cxn ang="0">
                  <a:pos x="71" y="74"/>
                </a:cxn>
                <a:cxn ang="0">
                  <a:pos x="74" y="77"/>
                </a:cxn>
                <a:cxn ang="0">
                  <a:pos x="78" y="78"/>
                </a:cxn>
                <a:cxn ang="0">
                  <a:pos x="83" y="78"/>
                </a:cxn>
                <a:cxn ang="0">
                  <a:pos x="89" y="78"/>
                </a:cxn>
                <a:cxn ang="0">
                  <a:pos x="89" y="60"/>
                </a:cxn>
              </a:cxnLst>
              <a:rect l="0" t="0" r="r" b="b"/>
              <a:pathLst>
                <a:path w="89" h="78">
                  <a:moveTo>
                    <a:pt x="89" y="60"/>
                  </a:moveTo>
                  <a:lnTo>
                    <a:pt x="84" y="48"/>
                  </a:lnTo>
                  <a:lnTo>
                    <a:pt x="79" y="37"/>
                  </a:lnTo>
                  <a:lnTo>
                    <a:pt x="71" y="26"/>
                  </a:lnTo>
                  <a:lnTo>
                    <a:pt x="63" y="16"/>
                  </a:lnTo>
                  <a:lnTo>
                    <a:pt x="53" y="9"/>
                  </a:lnTo>
                  <a:lnTo>
                    <a:pt x="41" y="4"/>
                  </a:lnTo>
                  <a:lnTo>
                    <a:pt x="36" y="2"/>
                  </a:lnTo>
                  <a:lnTo>
                    <a:pt x="30" y="0"/>
                  </a:lnTo>
                  <a:lnTo>
                    <a:pt x="22" y="0"/>
                  </a:lnTo>
                  <a:lnTo>
                    <a:pt x="15" y="0"/>
                  </a:lnTo>
                  <a:lnTo>
                    <a:pt x="12" y="2"/>
                  </a:lnTo>
                  <a:lnTo>
                    <a:pt x="8" y="3"/>
                  </a:lnTo>
                  <a:lnTo>
                    <a:pt x="4" y="4"/>
                  </a:lnTo>
                  <a:lnTo>
                    <a:pt x="3" y="7"/>
                  </a:lnTo>
                  <a:lnTo>
                    <a:pt x="1" y="9"/>
                  </a:lnTo>
                  <a:lnTo>
                    <a:pt x="0" y="12"/>
                  </a:lnTo>
                  <a:lnTo>
                    <a:pt x="1" y="16"/>
                  </a:lnTo>
                  <a:lnTo>
                    <a:pt x="4" y="20"/>
                  </a:lnTo>
                  <a:lnTo>
                    <a:pt x="9" y="25"/>
                  </a:lnTo>
                  <a:lnTo>
                    <a:pt x="15" y="29"/>
                  </a:lnTo>
                  <a:lnTo>
                    <a:pt x="22" y="33"/>
                  </a:lnTo>
                  <a:lnTo>
                    <a:pt x="28" y="37"/>
                  </a:lnTo>
                  <a:lnTo>
                    <a:pt x="36" y="42"/>
                  </a:lnTo>
                  <a:lnTo>
                    <a:pt x="44" y="47"/>
                  </a:lnTo>
                  <a:lnTo>
                    <a:pt x="52" y="55"/>
                  </a:lnTo>
                  <a:lnTo>
                    <a:pt x="60" y="61"/>
                  </a:lnTo>
                  <a:lnTo>
                    <a:pt x="66" y="68"/>
                  </a:lnTo>
                  <a:lnTo>
                    <a:pt x="71" y="74"/>
                  </a:lnTo>
                  <a:lnTo>
                    <a:pt x="74" y="77"/>
                  </a:lnTo>
                  <a:lnTo>
                    <a:pt x="78" y="78"/>
                  </a:lnTo>
                  <a:lnTo>
                    <a:pt x="83" y="78"/>
                  </a:lnTo>
                  <a:lnTo>
                    <a:pt x="89" y="78"/>
                  </a:lnTo>
                  <a:lnTo>
                    <a:pt x="89" y="6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78" name="Freeform 100">
              <a:extLst>
                <a:ext uri="{FF2B5EF4-FFF2-40B4-BE49-F238E27FC236}">
                  <a16:creationId xmlns:a16="http://schemas.microsoft.com/office/drawing/2014/main" id="{04413DF9-C1B0-DF28-7C8F-9FD014A0722A}"/>
                </a:ext>
              </a:extLst>
            </p:cNvPr>
            <p:cNvSpPr>
              <a:spLocks/>
            </p:cNvSpPr>
            <p:nvPr/>
          </p:nvSpPr>
          <p:spPr bwMode="auto">
            <a:xfrm>
              <a:off x="7516341" y="6266811"/>
              <a:ext cx="24345" cy="18276"/>
            </a:xfrm>
            <a:custGeom>
              <a:avLst/>
              <a:gdLst/>
              <a:ahLst/>
              <a:cxnLst>
                <a:cxn ang="0">
                  <a:pos x="78" y="15"/>
                </a:cxn>
                <a:cxn ang="0">
                  <a:pos x="68" y="12"/>
                </a:cxn>
                <a:cxn ang="0">
                  <a:pos x="57" y="7"/>
                </a:cxn>
                <a:cxn ang="0">
                  <a:pos x="44" y="5"/>
                </a:cxn>
                <a:cxn ang="0">
                  <a:pos x="33" y="3"/>
                </a:cxn>
                <a:cxn ang="0">
                  <a:pos x="20" y="2"/>
                </a:cxn>
                <a:cxn ang="0">
                  <a:pos x="8" y="0"/>
                </a:cxn>
                <a:cxn ang="0">
                  <a:pos x="4" y="2"/>
                </a:cxn>
                <a:cxn ang="0">
                  <a:pos x="2" y="3"/>
                </a:cxn>
                <a:cxn ang="0">
                  <a:pos x="0" y="5"/>
                </a:cxn>
                <a:cxn ang="0">
                  <a:pos x="2" y="8"/>
                </a:cxn>
                <a:cxn ang="0">
                  <a:pos x="3" y="12"/>
                </a:cxn>
                <a:cxn ang="0">
                  <a:pos x="7" y="15"/>
                </a:cxn>
                <a:cxn ang="0">
                  <a:pos x="11" y="17"/>
                </a:cxn>
                <a:cxn ang="0">
                  <a:pos x="15" y="18"/>
                </a:cxn>
                <a:cxn ang="0">
                  <a:pos x="22" y="21"/>
                </a:cxn>
                <a:cxn ang="0">
                  <a:pos x="30" y="24"/>
                </a:cxn>
                <a:cxn ang="0">
                  <a:pos x="35" y="26"/>
                </a:cxn>
                <a:cxn ang="0">
                  <a:pos x="39" y="29"/>
                </a:cxn>
                <a:cxn ang="0">
                  <a:pos x="42" y="33"/>
                </a:cxn>
                <a:cxn ang="0">
                  <a:pos x="44" y="38"/>
                </a:cxn>
                <a:cxn ang="0">
                  <a:pos x="47" y="42"/>
                </a:cxn>
                <a:cxn ang="0">
                  <a:pos x="48" y="46"/>
                </a:cxn>
                <a:cxn ang="0">
                  <a:pos x="52" y="49"/>
                </a:cxn>
                <a:cxn ang="0">
                  <a:pos x="56" y="53"/>
                </a:cxn>
                <a:cxn ang="0">
                  <a:pos x="60" y="56"/>
                </a:cxn>
                <a:cxn ang="0">
                  <a:pos x="65" y="56"/>
                </a:cxn>
                <a:cxn ang="0">
                  <a:pos x="69" y="55"/>
                </a:cxn>
                <a:cxn ang="0">
                  <a:pos x="73" y="52"/>
                </a:cxn>
                <a:cxn ang="0">
                  <a:pos x="77" y="48"/>
                </a:cxn>
                <a:cxn ang="0">
                  <a:pos x="81" y="42"/>
                </a:cxn>
                <a:cxn ang="0">
                  <a:pos x="81" y="38"/>
                </a:cxn>
                <a:cxn ang="0">
                  <a:pos x="81" y="34"/>
                </a:cxn>
                <a:cxn ang="0">
                  <a:pos x="81" y="31"/>
                </a:cxn>
                <a:cxn ang="0">
                  <a:pos x="79" y="29"/>
                </a:cxn>
                <a:cxn ang="0">
                  <a:pos x="78" y="15"/>
                </a:cxn>
              </a:cxnLst>
              <a:rect l="0" t="0" r="r" b="b"/>
              <a:pathLst>
                <a:path w="81" h="56">
                  <a:moveTo>
                    <a:pt x="78" y="15"/>
                  </a:moveTo>
                  <a:lnTo>
                    <a:pt x="68" y="12"/>
                  </a:lnTo>
                  <a:lnTo>
                    <a:pt x="57" y="7"/>
                  </a:lnTo>
                  <a:lnTo>
                    <a:pt x="44" y="5"/>
                  </a:lnTo>
                  <a:lnTo>
                    <a:pt x="33" y="3"/>
                  </a:lnTo>
                  <a:lnTo>
                    <a:pt x="20" y="2"/>
                  </a:lnTo>
                  <a:lnTo>
                    <a:pt x="8" y="0"/>
                  </a:lnTo>
                  <a:lnTo>
                    <a:pt x="4" y="2"/>
                  </a:lnTo>
                  <a:lnTo>
                    <a:pt x="2" y="3"/>
                  </a:lnTo>
                  <a:lnTo>
                    <a:pt x="0" y="5"/>
                  </a:lnTo>
                  <a:lnTo>
                    <a:pt x="2" y="8"/>
                  </a:lnTo>
                  <a:lnTo>
                    <a:pt x="3" y="12"/>
                  </a:lnTo>
                  <a:lnTo>
                    <a:pt x="7" y="15"/>
                  </a:lnTo>
                  <a:lnTo>
                    <a:pt x="11" y="17"/>
                  </a:lnTo>
                  <a:lnTo>
                    <a:pt x="15" y="18"/>
                  </a:lnTo>
                  <a:lnTo>
                    <a:pt x="22" y="21"/>
                  </a:lnTo>
                  <a:lnTo>
                    <a:pt x="30" y="24"/>
                  </a:lnTo>
                  <a:lnTo>
                    <a:pt x="35" y="26"/>
                  </a:lnTo>
                  <a:lnTo>
                    <a:pt x="39" y="29"/>
                  </a:lnTo>
                  <a:lnTo>
                    <a:pt x="42" y="33"/>
                  </a:lnTo>
                  <a:lnTo>
                    <a:pt x="44" y="38"/>
                  </a:lnTo>
                  <a:lnTo>
                    <a:pt x="47" y="42"/>
                  </a:lnTo>
                  <a:lnTo>
                    <a:pt x="48" y="46"/>
                  </a:lnTo>
                  <a:lnTo>
                    <a:pt x="52" y="49"/>
                  </a:lnTo>
                  <a:lnTo>
                    <a:pt x="56" y="53"/>
                  </a:lnTo>
                  <a:lnTo>
                    <a:pt x="60" y="56"/>
                  </a:lnTo>
                  <a:lnTo>
                    <a:pt x="65" y="56"/>
                  </a:lnTo>
                  <a:lnTo>
                    <a:pt x="69" y="55"/>
                  </a:lnTo>
                  <a:lnTo>
                    <a:pt x="73" y="52"/>
                  </a:lnTo>
                  <a:lnTo>
                    <a:pt x="77" y="48"/>
                  </a:lnTo>
                  <a:lnTo>
                    <a:pt x="81" y="42"/>
                  </a:lnTo>
                  <a:lnTo>
                    <a:pt x="81" y="38"/>
                  </a:lnTo>
                  <a:lnTo>
                    <a:pt x="81" y="34"/>
                  </a:lnTo>
                  <a:lnTo>
                    <a:pt x="81" y="31"/>
                  </a:lnTo>
                  <a:lnTo>
                    <a:pt x="79" y="29"/>
                  </a:lnTo>
                  <a:lnTo>
                    <a:pt x="78" y="1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79" name="Freeform 108">
              <a:extLst>
                <a:ext uri="{FF2B5EF4-FFF2-40B4-BE49-F238E27FC236}">
                  <a16:creationId xmlns:a16="http://schemas.microsoft.com/office/drawing/2014/main" id="{CBA60750-E3C6-2829-EA15-810E8A29C180}"/>
                </a:ext>
              </a:extLst>
            </p:cNvPr>
            <p:cNvSpPr>
              <a:spLocks/>
            </p:cNvSpPr>
            <p:nvPr/>
          </p:nvSpPr>
          <p:spPr bwMode="auto">
            <a:xfrm>
              <a:off x="7514411" y="6619152"/>
              <a:ext cx="21909" cy="23496"/>
            </a:xfrm>
            <a:custGeom>
              <a:avLst/>
              <a:gdLst/>
              <a:ahLst/>
              <a:cxnLst>
                <a:cxn ang="0">
                  <a:pos x="6" y="39"/>
                </a:cxn>
                <a:cxn ang="0">
                  <a:pos x="14" y="39"/>
                </a:cxn>
                <a:cxn ang="0">
                  <a:pos x="22" y="35"/>
                </a:cxn>
                <a:cxn ang="0">
                  <a:pos x="30" y="31"/>
                </a:cxn>
                <a:cxn ang="0">
                  <a:pos x="36" y="26"/>
                </a:cxn>
                <a:cxn ang="0">
                  <a:pos x="41" y="18"/>
                </a:cxn>
                <a:cxn ang="0">
                  <a:pos x="50" y="9"/>
                </a:cxn>
                <a:cxn ang="0">
                  <a:pos x="56" y="5"/>
                </a:cxn>
                <a:cxn ang="0">
                  <a:pos x="59" y="3"/>
                </a:cxn>
                <a:cxn ang="0">
                  <a:pos x="65" y="0"/>
                </a:cxn>
                <a:cxn ang="0">
                  <a:pos x="70" y="0"/>
                </a:cxn>
                <a:cxn ang="0">
                  <a:pos x="72" y="1"/>
                </a:cxn>
                <a:cxn ang="0">
                  <a:pos x="74" y="5"/>
                </a:cxn>
                <a:cxn ang="0">
                  <a:pos x="74" y="8"/>
                </a:cxn>
                <a:cxn ang="0">
                  <a:pos x="72" y="12"/>
                </a:cxn>
                <a:cxn ang="0">
                  <a:pos x="70" y="19"/>
                </a:cxn>
                <a:cxn ang="0">
                  <a:pos x="67" y="25"/>
                </a:cxn>
                <a:cxn ang="0">
                  <a:pos x="58" y="35"/>
                </a:cxn>
                <a:cxn ang="0">
                  <a:pos x="49" y="45"/>
                </a:cxn>
                <a:cxn ang="0">
                  <a:pos x="46" y="50"/>
                </a:cxn>
                <a:cxn ang="0">
                  <a:pos x="46" y="57"/>
                </a:cxn>
                <a:cxn ang="0">
                  <a:pos x="45" y="60"/>
                </a:cxn>
                <a:cxn ang="0">
                  <a:pos x="43" y="62"/>
                </a:cxn>
                <a:cxn ang="0">
                  <a:pos x="40" y="65"/>
                </a:cxn>
                <a:cxn ang="0">
                  <a:pos x="36" y="67"/>
                </a:cxn>
                <a:cxn ang="0">
                  <a:pos x="28" y="70"/>
                </a:cxn>
                <a:cxn ang="0">
                  <a:pos x="22" y="71"/>
                </a:cxn>
                <a:cxn ang="0">
                  <a:pos x="18" y="72"/>
                </a:cxn>
                <a:cxn ang="0">
                  <a:pos x="14" y="71"/>
                </a:cxn>
                <a:cxn ang="0">
                  <a:pos x="10" y="70"/>
                </a:cxn>
                <a:cxn ang="0">
                  <a:pos x="6" y="69"/>
                </a:cxn>
                <a:cxn ang="0">
                  <a:pos x="4" y="66"/>
                </a:cxn>
                <a:cxn ang="0">
                  <a:pos x="1" y="63"/>
                </a:cxn>
                <a:cxn ang="0">
                  <a:pos x="0" y="60"/>
                </a:cxn>
                <a:cxn ang="0">
                  <a:pos x="0" y="56"/>
                </a:cxn>
                <a:cxn ang="0">
                  <a:pos x="6" y="39"/>
                </a:cxn>
              </a:cxnLst>
              <a:rect l="0" t="0" r="r" b="b"/>
              <a:pathLst>
                <a:path w="74" h="72">
                  <a:moveTo>
                    <a:pt x="6" y="39"/>
                  </a:moveTo>
                  <a:lnTo>
                    <a:pt x="14" y="39"/>
                  </a:lnTo>
                  <a:lnTo>
                    <a:pt x="22" y="35"/>
                  </a:lnTo>
                  <a:lnTo>
                    <a:pt x="30" y="31"/>
                  </a:lnTo>
                  <a:lnTo>
                    <a:pt x="36" y="26"/>
                  </a:lnTo>
                  <a:lnTo>
                    <a:pt x="41" y="18"/>
                  </a:lnTo>
                  <a:lnTo>
                    <a:pt x="50" y="9"/>
                  </a:lnTo>
                  <a:lnTo>
                    <a:pt x="56" y="5"/>
                  </a:lnTo>
                  <a:lnTo>
                    <a:pt x="59" y="3"/>
                  </a:lnTo>
                  <a:lnTo>
                    <a:pt x="65" y="0"/>
                  </a:lnTo>
                  <a:lnTo>
                    <a:pt x="70" y="0"/>
                  </a:lnTo>
                  <a:lnTo>
                    <a:pt x="72" y="1"/>
                  </a:lnTo>
                  <a:lnTo>
                    <a:pt x="74" y="5"/>
                  </a:lnTo>
                  <a:lnTo>
                    <a:pt x="74" y="8"/>
                  </a:lnTo>
                  <a:lnTo>
                    <a:pt x="72" y="12"/>
                  </a:lnTo>
                  <a:lnTo>
                    <a:pt x="70" y="19"/>
                  </a:lnTo>
                  <a:lnTo>
                    <a:pt x="67" y="25"/>
                  </a:lnTo>
                  <a:lnTo>
                    <a:pt x="58" y="35"/>
                  </a:lnTo>
                  <a:lnTo>
                    <a:pt x="49" y="45"/>
                  </a:lnTo>
                  <a:lnTo>
                    <a:pt x="46" y="50"/>
                  </a:lnTo>
                  <a:lnTo>
                    <a:pt x="46" y="57"/>
                  </a:lnTo>
                  <a:lnTo>
                    <a:pt x="45" y="60"/>
                  </a:lnTo>
                  <a:lnTo>
                    <a:pt x="43" y="62"/>
                  </a:lnTo>
                  <a:lnTo>
                    <a:pt x="40" y="65"/>
                  </a:lnTo>
                  <a:lnTo>
                    <a:pt x="36" y="67"/>
                  </a:lnTo>
                  <a:lnTo>
                    <a:pt x="28" y="70"/>
                  </a:lnTo>
                  <a:lnTo>
                    <a:pt x="22" y="71"/>
                  </a:lnTo>
                  <a:lnTo>
                    <a:pt x="18" y="72"/>
                  </a:lnTo>
                  <a:lnTo>
                    <a:pt x="14" y="71"/>
                  </a:lnTo>
                  <a:lnTo>
                    <a:pt x="10" y="70"/>
                  </a:lnTo>
                  <a:lnTo>
                    <a:pt x="6" y="69"/>
                  </a:lnTo>
                  <a:lnTo>
                    <a:pt x="4" y="66"/>
                  </a:lnTo>
                  <a:lnTo>
                    <a:pt x="1" y="63"/>
                  </a:lnTo>
                  <a:lnTo>
                    <a:pt x="0" y="60"/>
                  </a:lnTo>
                  <a:lnTo>
                    <a:pt x="0" y="56"/>
                  </a:lnTo>
                  <a:lnTo>
                    <a:pt x="6" y="3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80" name="Freeform 109">
              <a:extLst>
                <a:ext uri="{FF2B5EF4-FFF2-40B4-BE49-F238E27FC236}">
                  <a16:creationId xmlns:a16="http://schemas.microsoft.com/office/drawing/2014/main" id="{06EC161A-D8B4-92E5-9755-016E6C91D2BE}"/>
                </a:ext>
              </a:extLst>
            </p:cNvPr>
            <p:cNvSpPr>
              <a:spLocks/>
            </p:cNvSpPr>
            <p:nvPr/>
          </p:nvSpPr>
          <p:spPr bwMode="auto">
            <a:xfrm>
              <a:off x="7541902" y="6354271"/>
              <a:ext cx="9738" cy="15664"/>
            </a:xfrm>
            <a:custGeom>
              <a:avLst/>
              <a:gdLst/>
              <a:ahLst/>
              <a:cxnLst>
                <a:cxn ang="0">
                  <a:pos x="34" y="39"/>
                </a:cxn>
                <a:cxn ang="0">
                  <a:pos x="34" y="24"/>
                </a:cxn>
                <a:cxn ang="0">
                  <a:pos x="31" y="7"/>
                </a:cxn>
                <a:cxn ang="0">
                  <a:pos x="30" y="4"/>
                </a:cxn>
                <a:cxn ang="0">
                  <a:pos x="27" y="3"/>
                </a:cxn>
                <a:cxn ang="0">
                  <a:pos x="25" y="2"/>
                </a:cxn>
                <a:cxn ang="0">
                  <a:pos x="22" y="0"/>
                </a:cxn>
                <a:cxn ang="0">
                  <a:pos x="15" y="0"/>
                </a:cxn>
                <a:cxn ang="0">
                  <a:pos x="9" y="0"/>
                </a:cxn>
                <a:cxn ang="0">
                  <a:pos x="5" y="3"/>
                </a:cxn>
                <a:cxn ang="0">
                  <a:pos x="3" y="6"/>
                </a:cxn>
                <a:cxn ang="0">
                  <a:pos x="1" y="9"/>
                </a:cxn>
                <a:cxn ang="0">
                  <a:pos x="0" y="13"/>
                </a:cxn>
                <a:cxn ang="0">
                  <a:pos x="3" y="17"/>
                </a:cxn>
                <a:cxn ang="0">
                  <a:pos x="6" y="21"/>
                </a:cxn>
                <a:cxn ang="0">
                  <a:pos x="8" y="25"/>
                </a:cxn>
                <a:cxn ang="0">
                  <a:pos x="6" y="30"/>
                </a:cxn>
                <a:cxn ang="0">
                  <a:pos x="6" y="34"/>
                </a:cxn>
                <a:cxn ang="0">
                  <a:pos x="5" y="38"/>
                </a:cxn>
                <a:cxn ang="0">
                  <a:pos x="5" y="42"/>
                </a:cxn>
                <a:cxn ang="0">
                  <a:pos x="5" y="44"/>
                </a:cxn>
                <a:cxn ang="0">
                  <a:pos x="6" y="47"/>
                </a:cxn>
                <a:cxn ang="0">
                  <a:pos x="8" y="48"/>
                </a:cxn>
                <a:cxn ang="0">
                  <a:pos x="12" y="50"/>
                </a:cxn>
                <a:cxn ang="0">
                  <a:pos x="18" y="48"/>
                </a:cxn>
                <a:cxn ang="0">
                  <a:pos x="34" y="39"/>
                </a:cxn>
              </a:cxnLst>
              <a:rect l="0" t="0" r="r" b="b"/>
              <a:pathLst>
                <a:path w="34" h="50">
                  <a:moveTo>
                    <a:pt x="34" y="39"/>
                  </a:moveTo>
                  <a:lnTo>
                    <a:pt x="34" y="24"/>
                  </a:lnTo>
                  <a:lnTo>
                    <a:pt x="31" y="7"/>
                  </a:lnTo>
                  <a:lnTo>
                    <a:pt x="30" y="4"/>
                  </a:lnTo>
                  <a:lnTo>
                    <a:pt x="27" y="3"/>
                  </a:lnTo>
                  <a:lnTo>
                    <a:pt x="25" y="2"/>
                  </a:lnTo>
                  <a:lnTo>
                    <a:pt x="22" y="0"/>
                  </a:lnTo>
                  <a:lnTo>
                    <a:pt x="15" y="0"/>
                  </a:lnTo>
                  <a:lnTo>
                    <a:pt x="9" y="0"/>
                  </a:lnTo>
                  <a:lnTo>
                    <a:pt x="5" y="3"/>
                  </a:lnTo>
                  <a:lnTo>
                    <a:pt x="3" y="6"/>
                  </a:lnTo>
                  <a:lnTo>
                    <a:pt x="1" y="9"/>
                  </a:lnTo>
                  <a:lnTo>
                    <a:pt x="0" y="13"/>
                  </a:lnTo>
                  <a:lnTo>
                    <a:pt x="3" y="17"/>
                  </a:lnTo>
                  <a:lnTo>
                    <a:pt x="6" y="21"/>
                  </a:lnTo>
                  <a:lnTo>
                    <a:pt x="8" y="25"/>
                  </a:lnTo>
                  <a:lnTo>
                    <a:pt x="6" y="30"/>
                  </a:lnTo>
                  <a:lnTo>
                    <a:pt x="6" y="34"/>
                  </a:lnTo>
                  <a:lnTo>
                    <a:pt x="5" y="38"/>
                  </a:lnTo>
                  <a:lnTo>
                    <a:pt x="5" y="42"/>
                  </a:lnTo>
                  <a:lnTo>
                    <a:pt x="5" y="44"/>
                  </a:lnTo>
                  <a:lnTo>
                    <a:pt x="6" y="47"/>
                  </a:lnTo>
                  <a:lnTo>
                    <a:pt x="8" y="48"/>
                  </a:lnTo>
                  <a:lnTo>
                    <a:pt x="12" y="50"/>
                  </a:lnTo>
                  <a:lnTo>
                    <a:pt x="18" y="48"/>
                  </a:lnTo>
                  <a:lnTo>
                    <a:pt x="34" y="3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81" name="Freeform 110">
              <a:extLst>
                <a:ext uri="{FF2B5EF4-FFF2-40B4-BE49-F238E27FC236}">
                  <a16:creationId xmlns:a16="http://schemas.microsoft.com/office/drawing/2014/main" id="{2B796838-37F2-F802-ED27-BA0B62869A8E}"/>
                </a:ext>
              </a:extLst>
            </p:cNvPr>
            <p:cNvSpPr>
              <a:spLocks/>
            </p:cNvSpPr>
            <p:nvPr/>
          </p:nvSpPr>
          <p:spPr bwMode="auto">
            <a:xfrm>
              <a:off x="6952773" y="5619347"/>
              <a:ext cx="709633" cy="862850"/>
            </a:xfrm>
            <a:custGeom>
              <a:avLst/>
              <a:gdLst/>
              <a:ahLst/>
              <a:cxnLst>
                <a:cxn ang="0">
                  <a:pos x="692" y="453"/>
                </a:cxn>
                <a:cxn ang="0">
                  <a:pos x="973" y="334"/>
                </a:cxn>
                <a:cxn ang="0">
                  <a:pos x="1243" y="287"/>
                </a:cxn>
                <a:cxn ang="0">
                  <a:pos x="1503" y="127"/>
                </a:cxn>
                <a:cxn ang="0">
                  <a:pos x="1782" y="212"/>
                </a:cxn>
                <a:cxn ang="0">
                  <a:pos x="2075" y="167"/>
                </a:cxn>
                <a:cxn ang="0">
                  <a:pos x="2126" y="4"/>
                </a:cxn>
                <a:cxn ang="0">
                  <a:pos x="2304" y="129"/>
                </a:cxn>
                <a:cxn ang="0">
                  <a:pos x="2240" y="237"/>
                </a:cxn>
                <a:cxn ang="0">
                  <a:pos x="2224" y="374"/>
                </a:cxn>
                <a:cxn ang="0">
                  <a:pos x="1923" y="465"/>
                </a:cxn>
                <a:cxn ang="0">
                  <a:pos x="1769" y="460"/>
                </a:cxn>
                <a:cxn ang="0">
                  <a:pos x="1577" y="471"/>
                </a:cxn>
                <a:cxn ang="0">
                  <a:pos x="1328" y="577"/>
                </a:cxn>
                <a:cxn ang="0">
                  <a:pos x="1497" y="768"/>
                </a:cxn>
                <a:cxn ang="0">
                  <a:pos x="1419" y="772"/>
                </a:cxn>
                <a:cxn ang="0">
                  <a:pos x="1435" y="918"/>
                </a:cxn>
                <a:cxn ang="0">
                  <a:pos x="1235" y="815"/>
                </a:cxn>
                <a:cxn ang="0">
                  <a:pos x="1344" y="996"/>
                </a:cxn>
                <a:cxn ang="0">
                  <a:pos x="1122" y="816"/>
                </a:cxn>
                <a:cxn ang="0">
                  <a:pos x="1033" y="690"/>
                </a:cxn>
                <a:cxn ang="0">
                  <a:pos x="928" y="843"/>
                </a:cxn>
                <a:cxn ang="0">
                  <a:pos x="1071" y="1162"/>
                </a:cxn>
                <a:cxn ang="0">
                  <a:pos x="1174" y="1361"/>
                </a:cxn>
                <a:cxn ang="0">
                  <a:pos x="1155" y="1298"/>
                </a:cxn>
                <a:cxn ang="0">
                  <a:pos x="997" y="1286"/>
                </a:cxn>
                <a:cxn ang="0">
                  <a:pos x="1077" y="1425"/>
                </a:cxn>
                <a:cxn ang="0">
                  <a:pos x="964" y="1527"/>
                </a:cxn>
                <a:cxn ang="0">
                  <a:pos x="1181" y="1605"/>
                </a:cxn>
                <a:cxn ang="0">
                  <a:pos x="1332" y="1675"/>
                </a:cxn>
                <a:cxn ang="0">
                  <a:pos x="1490" y="1796"/>
                </a:cxn>
                <a:cxn ang="0">
                  <a:pos x="1533" y="1988"/>
                </a:cxn>
                <a:cxn ang="0">
                  <a:pos x="1375" y="1905"/>
                </a:cxn>
                <a:cxn ang="0">
                  <a:pos x="1148" y="1944"/>
                </a:cxn>
                <a:cxn ang="0">
                  <a:pos x="1207" y="2096"/>
                </a:cxn>
                <a:cxn ang="0">
                  <a:pos x="1282" y="2163"/>
                </a:cxn>
                <a:cxn ang="0">
                  <a:pos x="1190" y="2216"/>
                </a:cxn>
                <a:cxn ang="0">
                  <a:pos x="1028" y="2105"/>
                </a:cxn>
                <a:cxn ang="0">
                  <a:pos x="1160" y="2438"/>
                </a:cxn>
                <a:cxn ang="0">
                  <a:pos x="1208" y="2591"/>
                </a:cxn>
                <a:cxn ang="0">
                  <a:pos x="993" y="2469"/>
                </a:cxn>
                <a:cxn ang="0">
                  <a:pos x="880" y="2583"/>
                </a:cxn>
                <a:cxn ang="0">
                  <a:pos x="831" y="2382"/>
                </a:cxn>
                <a:cxn ang="0">
                  <a:pos x="736" y="2435"/>
                </a:cxn>
                <a:cxn ang="0">
                  <a:pos x="669" y="2395"/>
                </a:cxn>
                <a:cxn ang="0">
                  <a:pos x="642" y="2208"/>
                </a:cxn>
                <a:cxn ang="0">
                  <a:pos x="464" y="2043"/>
                </a:cxn>
                <a:cxn ang="0">
                  <a:pos x="471" y="1904"/>
                </a:cxn>
                <a:cxn ang="0">
                  <a:pos x="674" y="1821"/>
                </a:cxn>
                <a:cxn ang="0">
                  <a:pos x="966" y="1870"/>
                </a:cxn>
                <a:cxn ang="0">
                  <a:pos x="1083" y="1894"/>
                </a:cxn>
                <a:cxn ang="0">
                  <a:pos x="1128" y="1787"/>
                </a:cxn>
                <a:cxn ang="0">
                  <a:pos x="989" y="1736"/>
                </a:cxn>
                <a:cxn ang="0">
                  <a:pos x="879" y="1729"/>
                </a:cxn>
                <a:cxn ang="0">
                  <a:pos x="512" y="1728"/>
                </a:cxn>
                <a:cxn ang="0">
                  <a:pos x="392" y="1658"/>
                </a:cxn>
                <a:cxn ang="0">
                  <a:pos x="342" y="1473"/>
                </a:cxn>
                <a:cxn ang="0">
                  <a:pos x="397" y="1451"/>
                </a:cxn>
                <a:cxn ang="0">
                  <a:pos x="138" y="1252"/>
                </a:cxn>
                <a:cxn ang="0">
                  <a:pos x="89" y="1094"/>
                </a:cxn>
                <a:cxn ang="0">
                  <a:pos x="144" y="965"/>
                </a:cxn>
                <a:cxn ang="0">
                  <a:pos x="363" y="802"/>
                </a:cxn>
              </a:cxnLst>
              <a:rect l="0" t="0" r="r" b="b"/>
              <a:pathLst>
                <a:path w="2331" h="2644">
                  <a:moveTo>
                    <a:pt x="390" y="594"/>
                  </a:moveTo>
                  <a:lnTo>
                    <a:pt x="405" y="593"/>
                  </a:lnTo>
                  <a:lnTo>
                    <a:pt x="416" y="589"/>
                  </a:lnTo>
                  <a:lnTo>
                    <a:pt x="425" y="585"/>
                  </a:lnTo>
                  <a:lnTo>
                    <a:pt x="434" y="580"/>
                  </a:lnTo>
                  <a:lnTo>
                    <a:pt x="442" y="575"/>
                  </a:lnTo>
                  <a:lnTo>
                    <a:pt x="451" y="570"/>
                  </a:lnTo>
                  <a:lnTo>
                    <a:pt x="460" y="566"/>
                  </a:lnTo>
                  <a:lnTo>
                    <a:pt x="472" y="562"/>
                  </a:lnTo>
                  <a:lnTo>
                    <a:pt x="517" y="555"/>
                  </a:lnTo>
                  <a:lnTo>
                    <a:pt x="554" y="550"/>
                  </a:lnTo>
                  <a:lnTo>
                    <a:pt x="563" y="548"/>
                  </a:lnTo>
                  <a:lnTo>
                    <a:pt x="570" y="545"/>
                  </a:lnTo>
                  <a:lnTo>
                    <a:pt x="580" y="542"/>
                  </a:lnTo>
                  <a:lnTo>
                    <a:pt x="587" y="537"/>
                  </a:lnTo>
                  <a:lnTo>
                    <a:pt x="596" y="532"/>
                  </a:lnTo>
                  <a:lnTo>
                    <a:pt x="605" y="526"/>
                  </a:lnTo>
                  <a:lnTo>
                    <a:pt x="615" y="518"/>
                  </a:lnTo>
                  <a:lnTo>
                    <a:pt x="625" y="509"/>
                  </a:lnTo>
                  <a:lnTo>
                    <a:pt x="651" y="483"/>
                  </a:lnTo>
                  <a:lnTo>
                    <a:pt x="673" y="466"/>
                  </a:lnTo>
                  <a:lnTo>
                    <a:pt x="682" y="458"/>
                  </a:lnTo>
                  <a:lnTo>
                    <a:pt x="692" y="453"/>
                  </a:lnTo>
                  <a:lnTo>
                    <a:pt x="701" y="449"/>
                  </a:lnTo>
                  <a:lnTo>
                    <a:pt x="710" y="447"/>
                  </a:lnTo>
                  <a:lnTo>
                    <a:pt x="721" y="444"/>
                  </a:lnTo>
                  <a:lnTo>
                    <a:pt x="730" y="443"/>
                  </a:lnTo>
                  <a:lnTo>
                    <a:pt x="740" y="441"/>
                  </a:lnTo>
                  <a:lnTo>
                    <a:pt x="752" y="441"/>
                  </a:lnTo>
                  <a:lnTo>
                    <a:pt x="779" y="443"/>
                  </a:lnTo>
                  <a:lnTo>
                    <a:pt x="811" y="444"/>
                  </a:lnTo>
                  <a:lnTo>
                    <a:pt x="832" y="444"/>
                  </a:lnTo>
                  <a:lnTo>
                    <a:pt x="850" y="444"/>
                  </a:lnTo>
                  <a:lnTo>
                    <a:pt x="867" y="443"/>
                  </a:lnTo>
                  <a:lnTo>
                    <a:pt x="881" y="440"/>
                  </a:lnTo>
                  <a:lnTo>
                    <a:pt x="896" y="436"/>
                  </a:lnTo>
                  <a:lnTo>
                    <a:pt x="907" y="432"/>
                  </a:lnTo>
                  <a:lnTo>
                    <a:pt x="918" y="427"/>
                  </a:lnTo>
                  <a:lnTo>
                    <a:pt x="928" y="419"/>
                  </a:lnTo>
                  <a:lnTo>
                    <a:pt x="936" y="412"/>
                  </a:lnTo>
                  <a:lnTo>
                    <a:pt x="944" y="403"/>
                  </a:lnTo>
                  <a:lnTo>
                    <a:pt x="950" y="392"/>
                  </a:lnTo>
                  <a:lnTo>
                    <a:pt x="957" y="379"/>
                  </a:lnTo>
                  <a:lnTo>
                    <a:pt x="963" y="366"/>
                  </a:lnTo>
                  <a:lnTo>
                    <a:pt x="968" y="351"/>
                  </a:lnTo>
                  <a:lnTo>
                    <a:pt x="973" y="334"/>
                  </a:lnTo>
                  <a:lnTo>
                    <a:pt x="979" y="316"/>
                  </a:lnTo>
                  <a:lnTo>
                    <a:pt x="1016" y="296"/>
                  </a:lnTo>
                  <a:lnTo>
                    <a:pt x="1016" y="296"/>
                  </a:lnTo>
                  <a:lnTo>
                    <a:pt x="1026" y="300"/>
                  </a:lnTo>
                  <a:lnTo>
                    <a:pt x="1036" y="304"/>
                  </a:lnTo>
                  <a:lnTo>
                    <a:pt x="1043" y="305"/>
                  </a:lnTo>
                  <a:lnTo>
                    <a:pt x="1051" y="307"/>
                  </a:lnTo>
                  <a:lnTo>
                    <a:pt x="1058" y="307"/>
                  </a:lnTo>
                  <a:lnTo>
                    <a:pt x="1064" y="305"/>
                  </a:lnTo>
                  <a:lnTo>
                    <a:pt x="1069" y="304"/>
                  </a:lnTo>
                  <a:lnTo>
                    <a:pt x="1076" y="302"/>
                  </a:lnTo>
                  <a:lnTo>
                    <a:pt x="1087" y="296"/>
                  </a:lnTo>
                  <a:lnTo>
                    <a:pt x="1099" y="290"/>
                  </a:lnTo>
                  <a:lnTo>
                    <a:pt x="1113" y="283"/>
                  </a:lnTo>
                  <a:lnTo>
                    <a:pt x="1131" y="278"/>
                  </a:lnTo>
                  <a:lnTo>
                    <a:pt x="1146" y="277"/>
                  </a:lnTo>
                  <a:lnTo>
                    <a:pt x="1159" y="277"/>
                  </a:lnTo>
                  <a:lnTo>
                    <a:pt x="1173" y="280"/>
                  </a:lnTo>
                  <a:lnTo>
                    <a:pt x="1186" y="282"/>
                  </a:lnTo>
                  <a:lnTo>
                    <a:pt x="1200" y="285"/>
                  </a:lnTo>
                  <a:lnTo>
                    <a:pt x="1214" y="287"/>
                  </a:lnTo>
                  <a:lnTo>
                    <a:pt x="1229" y="289"/>
                  </a:lnTo>
                  <a:lnTo>
                    <a:pt x="1243" y="287"/>
                  </a:lnTo>
                  <a:lnTo>
                    <a:pt x="1262" y="283"/>
                  </a:lnTo>
                  <a:lnTo>
                    <a:pt x="1282" y="276"/>
                  </a:lnTo>
                  <a:lnTo>
                    <a:pt x="1302" y="267"/>
                  </a:lnTo>
                  <a:lnTo>
                    <a:pt x="1323" y="254"/>
                  </a:lnTo>
                  <a:lnTo>
                    <a:pt x="1343" y="241"/>
                  </a:lnTo>
                  <a:lnTo>
                    <a:pt x="1361" y="226"/>
                  </a:lnTo>
                  <a:lnTo>
                    <a:pt x="1368" y="219"/>
                  </a:lnTo>
                  <a:lnTo>
                    <a:pt x="1375" y="211"/>
                  </a:lnTo>
                  <a:lnTo>
                    <a:pt x="1381" y="203"/>
                  </a:lnTo>
                  <a:lnTo>
                    <a:pt x="1387" y="195"/>
                  </a:lnTo>
                  <a:lnTo>
                    <a:pt x="1393" y="184"/>
                  </a:lnTo>
                  <a:lnTo>
                    <a:pt x="1401" y="173"/>
                  </a:lnTo>
                  <a:lnTo>
                    <a:pt x="1407" y="164"/>
                  </a:lnTo>
                  <a:lnTo>
                    <a:pt x="1415" y="156"/>
                  </a:lnTo>
                  <a:lnTo>
                    <a:pt x="1422" y="149"/>
                  </a:lnTo>
                  <a:lnTo>
                    <a:pt x="1429" y="143"/>
                  </a:lnTo>
                  <a:lnTo>
                    <a:pt x="1437" y="140"/>
                  </a:lnTo>
                  <a:lnTo>
                    <a:pt x="1445" y="136"/>
                  </a:lnTo>
                  <a:lnTo>
                    <a:pt x="1453" y="132"/>
                  </a:lnTo>
                  <a:lnTo>
                    <a:pt x="1462" y="131"/>
                  </a:lnTo>
                  <a:lnTo>
                    <a:pt x="1471" y="128"/>
                  </a:lnTo>
                  <a:lnTo>
                    <a:pt x="1481" y="128"/>
                  </a:lnTo>
                  <a:lnTo>
                    <a:pt x="1503" y="127"/>
                  </a:lnTo>
                  <a:lnTo>
                    <a:pt x="1529" y="127"/>
                  </a:lnTo>
                  <a:lnTo>
                    <a:pt x="1536" y="145"/>
                  </a:lnTo>
                  <a:lnTo>
                    <a:pt x="1541" y="162"/>
                  </a:lnTo>
                  <a:lnTo>
                    <a:pt x="1545" y="169"/>
                  </a:lnTo>
                  <a:lnTo>
                    <a:pt x="1550" y="175"/>
                  </a:lnTo>
                  <a:lnTo>
                    <a:pt x="1554" y="177"/>
                  </a:lnTo>
                  <a:lnTo>
                    <a:pt x="1558" y="180"/>
                  </a:lnTo>
                  <a:lnTo>
                    <a:pt x="1563" y="182"/>
                  </a:lnTo>
                  <a:lnTo>
                    <a:pt x="1569" y="184"/>
                  </a:lnTo>
                  <a:lnTo>
                    <a:pt x="1578" y="185"/>
                  </a:lnTo>
                  <a:lnTo>
                    <a:pt x="1589" y="185"/>
                  </a:lnTo>
                  <a:lnTo>
                    <a:pt x="1599" y="185"/>
                  </a:lnTo>
                  <a:lnTo>
                    <a:pt x="1608" y="184"/>
                  </a:lnTo>
                  <a:lnTo>
                    <a:pt x="1629" y="180"/>
                  </a:lnTo>
                  <a:lnTo>
                    <a:pt x="1651" y="175"/>
                  </a:lnTo>
                  <a:lnTo>
                    <a:pt x="1672" y="172"/>
                  </a:lnTo>
                  <a:lnTo>
                    <a:pt x="1691" y="169"/>
                  </a:lnTo>
                  <a:lnTo>
                    <a:pt x="1701" y="169"/>
                  </a:lnTo>
                  <a:lnTo>
                    <a:pt x="1712" y="171"/>
                  </a:lnTo>
                  <a:lnTo>
                    <a:pt x="1721" y="173"/>
                  </a:lnTo>
                  <a:lnTo>
                    <a:pt x="1730" y="177"/>
                  </a:lnTo>
                  <a:lnTo>
                    <a:pt x="1753" y="193"/>
                  </a:lnTo>
                  <a:lnTo>
                    <a:pt x="1782" y="212"/>
                  </a:lnTo>
                  <a:lnTo>
                    <a:pt x="1796" y="220"/>
                  </a:lnTo>
                  <a:lnTo>
                    <a:pt x="1812" y="226"/>
                  </a:lnTo>
                  <a:lnTo>
                    <a:pt x="1818" y="228"/>
                  </a:lnTo>
                  <a:lnTo>
                    <a:pt x="1825" y="229"/>
                  </a:lnTo>
                  <a:lnTo>
                    <a:pt x="1832" y="229"/>
                  </a:lnTo>
                  <a:lnTo>
                    <a:pt x="1839" y="228"/>
                  </a:lnTo>
                  <a:lnTo>
                    <a:pt x="1849" y="224"/>
                  </a:lnTo>
                  <a:lnTo>
                    <a:pt x="1859" y="219"/>
                  </a:lnTo>
                  <a:lnTo>
                    <a:pt x="1869" y="213"/>
                  </a:lnTo>
                  <a:lnTo>
                    <a:pt x="1879" y="207"/>
                  </a:lnTo>
                  <a:lnTo>
                    <a:pt x="1889" y="202"/>
                  </a:lnTo>
                  <a:lnTo>
                    <a:pt x="1900" y="198"/>
                  </a:lnTo>
                  <a:lnTo>
                    <a:pt x="1911" y="194"/>
                  </a:lnTo>
                  <a:lnTo>
                    <a:pt x="1924" y="193"/>
                  </a:lnTo>
                  <a:lnTo>
                    <a:pt x="1961" y="195"/>
                  </a:lnTo>
                  <a:lnTo>
                    <a:pt x="1998" y="195"/>
                  </a:lnTo>
                  <a:lnTo>
                    <a:pt x="2016" y="194"/>
                  </a:lnTo>
                  <a:lnTo>
                    <a:pt x="2034" y="190"/>
                  </a:lnTo>
                  <a:lnTo>
                    <a:pt x="2042" y="188"/>
                  </a:lnTo>
                  <a:lnTo>
                    <a:pt x="2051" y="184"/>
                  </a:lnTo>
                  <a:lnTo>
                    <a:pt x="2059" y="178"/>
                  </a:lnTo>
                  <a:lnTo>
                    <a:pt x="2067" y="173"/>
                  </a:lnTo>
                  <a:lnTo>
                    <a:pt x="2075" y="167"/>
                  </a:lnTo>
                  <a:lnTo>
                    <a:pt x="2080" y="159"/>
                  </a:lnTo>
                  <a:lnTo>
                    <a:pt x="2082" y="153"/>
                  </a:lnTo>
                  <a:lnTo>
                    <a:pt x="2084" y="146"/>
                  </a:lnTo>
                  <a:lnTo>
                    <a:pt x="2084" y="140"/>
                  </a:lnTo>
                  <a:lnTo>
                    <a:pt x="2082" y="132"/>
                  </a:lnTo>
                  <a:lnTo>
                    <a:pt x="2080" y="125"/>
                  </a:lnTo>
                  <a:lnTo>
                    <a:pt x="2076" y="119"/>
                  </a:lnTo>
                  <a:lnTo>
                    <a:pt x="2058" y="93"/>
                  </a:lnTo>
                  <a:lnTo>
                    <a:pt x="2042" y="68"/>
                  </a:lnTo>
                  <a:lnTo>
                    <a:pt x="2047" y="54"/>
                  </a:lnTo>
                  <a:lnTo>
                    <a:pt x="2053" y="39"/>
                  </a:lnTo>
                  <a:lnTo>
                    <a:pt x="2055" y="31"/>
                  </a:lnTo>
                  <a:lnTo>
                    <a:pt x="2058" y="24"/>
                  </a:lnTo>
                  <a:lnTo>
                    <a:pt x="2062" y="18"/>
                  </a:lnTo>
                  <a:lnTo>
                    <a:pt x="2067" y="14"/>
                  </a:lnTo>
                  <a:lnTo>
                    <a:pt x="2073" y="9"/>
                  </a:lnTo>
                  <a:lnTo>
                    <a:pt x="2081" y="5"/>
                  </a:lnTo>
                  <a:lnTo>
                    <a:pt x="2088" y="2"/>
                  </a:lnTo>
                  <a:lnTo>
                    <a:pt x="2094" y="1"/>
                  </a:lnTo>
                  <a:lnTo>
                    <a:pt x="2102" y="0"/>
                  </a:lnTo>
                  <a:lnTo>
                    <a:pt x="2110" y="1"/>
                  </a:lnTo>
                  <a:lnTo>
                    <a:pt x="2117" y="1"/>
                  </a:lnTo>
                  <a:lnTo>
                    <a:pt x="2126" y="4"/>
                  </a:lnTo>
                  <a:lnTo>
                    <a:pt x="2146" y="7"/>
                  </a:lnTo>
                  <a:lnTo>
                    <a:pt x="2161" y="9"/>
                  </a:lnTo>
                  <a:lnTo>
                    <a:pt x="2170" y="9"/>
                  </a:lnTo>
                  <a:lnTo>
                    <a:pt x="2178" y="7"/>
                  </a:lnTo>
                  <a:lnTo>
                    <a:pt x="2187" y="5"/>
                  </a:lnTo>
                  <a:lnTo>
                    <a:pt x="2198" y="2"/>
                  </a:lnTo>
                  <a:lnTo>
                    <a:pt x="2198" y="2"/>
                  </a:lnTo>
                  <a:lnTo>
                    <a:pt x="2203" y="9"/>
                  </a:lnTo>
                  <a:lnTo>
                    <a:pt x="2209" y="17"/>
                  </a:lnTo>
                  <a:lnTo>
                    <a:pt x="2216" y="22"/>
                  </a:lnTo>
                  <a:lnTo>
                    <a:pt x="2222" y="28"/>
                  </a:lnTo>
                  <a:lnTo>
                    <a:pt x="2238" y="37"/>
                  </a:lnTo>
                  <a:lnTo>
                    <a:pt x="2253" y="46"/>
                  </a:lnTo>
                  <a:lnTo>
                    <a:pt x="2268" y="55"/>
                  </a:lnTo>
                  <a:lnTo>
                    <a:pt x="2282" y="64"/>
                  </a:lnTo>
                  <a:lnTo>
                    <a:pt x="2288" y="70"/>
                  </a:lnTo>
                  <a:lnTo>
                    <a:pt x="2293" y="75"/>
                  </a:lnTo>
                  <a:lnTo>
                    <a:pt x="2299" y="81"/>
                  </a:lnTo>
                  <a:lnTo>
                    <a:pt x="2303" y="88"/>
                  </a:lnTo>
                  <a:lnTo>
                    <a:pt x="2305" y="97"/>
                  </a:lnTo>
                  <a:lnTo>
                    <a:pt x="2305" y="109"/>
                  </a:lnTo>
                  <a:lnTo>
                    <a:pt x="2304" y="119"/>
                  </a:lnTo>
                  <a:lnTo>
                    <a:pt x="2304" y="129"/>
                  </a:lnTo>
                  <a:lnTo>
                    <a:pt x="2306" y="136"/>
                  </a:lnTo>
                  <a:lnTo>
                    <a:pt x="2310" y="143"/>
                  </a:lnTo>
                  <a:lnTo>
                    <a:pt x="2317" y="151"/>
                  </a:lnTo>
                  <a:lnTo>
                    <a:pt x="2322" y="160"/>
                  </a:lnTo>
                  <a:lnTo>
                    <a:pt x="2327" y="169"/>
                  </a:lnTo>
                  <a:lnTo>
                    <a:pt x="2331" y="177"/>
                  </a:lnTo>
                  <a:lnTo>
                    <a:pt x="2331" y="181"/>
                  </a:lnTo>
                  <a:lnTo>
                    <a:pt x="2331" y="185"/>
                  </a:lnTo>
                  <a:lnTo>
                    <a:pt x="2330" y="189"/>
                  </a:lnTo>
                  <a:lnTo>
                    <a:pt x="2326" y="193"/>
                  </a:lnTo>
                  <a:lnTo>
                    <a:pt x="2321" y="198"/>
                  </a:lnTo>
                  <a:lnTo>
                    <a:pt x="2313" y="200"/>
                  </a:lnTo>
                  <a:lnTo>
                    <a:pt x="2305" y="204"/>
                  </a:lnTo>
                  <a:lnTo>
                    <a:pt x="2296" y="207"/>
                  </a:lnTo>
                  <a:lnTo>
                    <a:pt x="2288" y="208"/>
                  </a:lnTo>
                  <a:lnTo>
                    <a:pt x="2282" y="212"/>
                  </a:lnTo>
                  <a:lnTo>
                    <a:pt x="2275" y="216"/>
                  </a:lnTo>
                  <a:lnTo>
                    <a:pt x="2270" y="221"/>
                  </a:lnTo>
                  <a:lnTo>
                    <a:pt x="2266" y="225"/>
                  </a:lnTo>
                  <a:lnTo>
                    <a:pt x="2261" y="229"/>
                  </a:lnTo>
                  <a:lnTo>
                    <a:pt x="2256" y="232"/>
                  </a:lnTo>
                  <a:lnTo>
                    <a:pt x="2251" y="234"/>
                  </a:lnTo>
                  <a:lnTo>
                    <a:pt x="2240" y="237"/>
                  </a:lnTo>
                  <a:lnTo>
                    <a:pt x="2229" y="238"/>
                  </a:lnTo>
                  <a:lnTo>
                    <a:pt x="2218" y="239"/>
                  </a:lnTo>
                  <a:lnTo>
                    <a:pt x="2208" y="243"/>
                  </a:lnTo>
                  <a:lnTo>
                    <a:pt x="2204" y="247"/>
                  </a:lnTo>
                  <a:lnTo>
                    <a:pt x="2199" y="251"/>
                  </a:lnTo>
                  <a:lnTo>
                    <a:pt x="2196" y="257"/>
                  </a:lnTo>
                  <a:lnTo>
                    <a:pt x="2194" y="264"/>
                  </a:lnTo>
                  <a:lnTo>
                    <a:pt x="2192" y="270"/>
                  </a:lnTo>
                  <a:lnTo>
                    <a:pt x="2192" y="276"/>
                  </a:lnTo>
                  <a:lnTo>
                    <a:pt x="2194" y="281"/>
                  </a:lnTo>
                  <a:lnTo>
                    <a:pt x="2196" y="286"/>
                  </a:lnTo>
                  <a:lnTo>
                    <a:pt x="2203" y="296"/>
                  </a:lnTo>
                  <a:lnTo>
                    <a:pt x="2211" y="307"/>
                  </a:lnTo>
                  <a:lnTo>
                    <a:pt x="2220" y="317"/>
                  </a:lnTo>
                  <a:lnTo>
                    <a:pt x="2225" y="330"/>
                  </a:lnTo>
                  <a:lnTo>
                    <a:pt x="2227" y="335"/>
                  </a:lnTo>
                  <a:lnTo>
                    <a:pt x="2229" y="342"/>
                  </a:lnTo>
                  <a:lnTo>
                    <a:pt x="2227" y="348"/>
                  </a:lnTo>
                  <a:lnTo>
                    <a:pt x="2226" y="356"/>
                  </a:lnTo>
                  <a:lnTo>
                    <a:pt x="2226" y="361"/>
                  </a:lnTo>
                  <a:lnTo>
                    <a:pt x="2226" y="366"/>
                  </a:lnTo>
                  <a:lnTo>
                    <a:pt x="2225" y="370"/>
                  </a:lnTo>
                  <a:lnTo>
                    <a:pt x="2224" y="374"/>
                  </a:lnTo>
                  <a:lnTo>
                    <a:pt x="2218" y="382"/>
                  </a:lnTo>
                  <a:lnTo>
                    <a:pt x="2212" y="388"/>
                  </a:lnTo>
                  <a:lnTo>
                    <a:pt x="2198" y="400"/>
                  </a:lnTo>
                  <a:lnTo>
                    <a:pt x="2183" y="412"/>
                  </a:lnTo>
                  <a:lnTo>
                    <a:pt x="2168" y="430"/>
                  </a:lnTo>
                  <a:lnTo>
                    <a:pt x="2155" y="449"/>
                  </a:lnTo>
                  <a:lnTo>
                    <a:pt x="2147" y="458"/>
                  </a:lnTo>
                  <a:lnTo>
                    <a:pt x="2139" y="471"/>
                  </a:lnTo>
                  <a:lnTo>
                    <a:pt x="2130" y="484"/>
                  </a:lnTo>
                  <a:lnTo>
                    <a:pt x="2122" y="493"/>
                  </a:lnTo>
                  <a:lnTo>
                    <a:pt x="2122" y="493"/>
                  </a:lnTo>
                  <a:lnTo>
                    <a:pt x="2117" y="488"/>
                  </a:lnTo>
                  <a:lnTo>
                    <a:pt x="2112" y="484"/>
                  </a:lnTo>
                  <a:lnTo>
                    <a:pt x="2104" y="482"/>
                  </a:lnTo>
                  <a:lnTo>
                    <a:pt x="2095" y="482"/>
                  </a:lnTo>
                  <a:lnTo>
                    <a:pt x="2065" y="483"/>
                  </a:lnTo>
                  <a:lnTo>
                    <a:pt x="2032" y="482"/>
                  </a:lnTo>
                  <a:lnTo>
                    <a:pt x="2014" y="482"/>
                  </a:lnTo>
                  <a:lnTo>
                    <a:pt x="1996" y="479"/>
                  </a:lnTo>
                  <a:lnTo>
                    <a:pt x="1977" y="476"/>
                  </a:lnTo>
                  <a:lnTo>
                    <a:pt x="1959" y="474"/>
                  </a:lnTo>
                  <a:lnTo>
                    <a:pt x="1941" y="470"/>
                  </a:lnTo>
                  <a:lnTo>
                    <a:pt x="1923" y="465"/>
                  </a:lnTo>
                  <a:lnTo>
                    <a:pt x="1906" y="458"/>
                  </a:lnTo>
                  <a:lnTo>
                    <a:pt x="1891" y="452"/>
                  </a:lnTo>
                  <a:lnTo>
                    <a:pt x="1875" y="444"/>
                  </a:lnTo>
                  <a:lnTo>
                    <a:pt x="1861" y="435"/>
                  </a:lnTo>
                  <a:lnTo>
                    <a:pt x="1849" y="426"/>
                  </a:lnTo>
                  <a:lnTo>
                    <a:pt x="1839" y="414"/>
                  </a:lnTo>
                  <a:lnTo>
                    <a:pt x="1831" y="403"/>
                  </a:lnTo>
                  <a:lnTo>
                    <a:pt x="1822" y="383"/>
                  </a:lnTo>
                  <a:lnTo>
                    <a:pt x="1813" y="365"/>
                  </a:lnTo>
                  <a:lnTo>
                    <a:pt x="1810" y="357"/>
                  </a:lnTo>
                  <a:lnTo>
                    <a:pt x="1805" y="360"/>
                  </a:lnTo>
                  <a:lnTo>
                    <a:pt x="1801" y="364"/>
                  </a:lnTo>
                  <a:lnTo>
                    <a:pt x="1799" y="369"/>
                  </a:lnTo>
                  <a:lnTo>
                    <a:pt x="1796" y="374"/>
                  </a:lnTo>
                  <a:lnTo>
                    <a:pt x="1793" y="386"/>
                  </a:lnTo>
                  <a:lnTo>
                    <a:pt x="1793" y="400"/>
                  </a:lnTo>
                  <a:lnTo>
                    <a:pt x="1793" y="414"/>
                  </a:lnTo>
                  <a:lnTo>
                    <a:pt x="1793" y="427"/>
                  </a:lnTo>
                  <a:lnTo>
                    <a:pt x="1792" y="432"/>
                  </a:lnTo>
                  <a:lnTo>
                    <a:pt x="1791" y="438"/>
                  </a:lnTo>
                  <a:lnTo>
                    <a:pt x="1788" y="443"/>
                  </a:lnTo>
                  <a:lnTo>
                    <a:pt x="1786" y="447"/>
                  </a:lnTo>
                  <a:lnTo>
                    <a:pt x="1769" y="460"/>
                  </a:lnTo>
                  <a:lnTo>
                    <a:pt x="1751" y="473"/>
                  </a:lnTo>
                  <a:lnTo>
                    <a:pt x="1740" y="479"/>
                  </a:lnTo>
                  <a:lnTo>
                    <a:pt x="1730" y="483"/>
                  </a:lnTo>
                  <a:lnTo>
                    <a:pt x="1720" y="487"/>
                  </a:lnTo>
                  <a:lnTo>
                    <a:pt x="1709" y="489"/>
                  </a:lnTo>
                  <a:lnTo>
                    <a:pt x="1690" y="500"/>
                  </a:lnTo>
                  <a:lnTo>
                    <a:pt x="1666" y="509"/>
                  </a:lnTo>
                  <a:lnTo>
                    <a:pt x="1660" y="510"/>
                  </a:lnTo>
                  <a:lnTo>
                    <a:pt x="1655" y="511"/>
                  </a:lnTo>
                  <a:lnTo>
                    <a:pt x="1650" y="511"/>
                  </a:lnTo>
                  <a:lnTo>
                    <a:pt x="1644" y="510"/>
                  </a:lnTo>
                  <a:lnTo>
                    <a:pt x="1639" y="509"/>
                  </a:lnTo>
                  <a:lnTo>
                    <a:pt x="1635" y="506"/>
                  </a:lnTo>
                  <a:lnTo>
                    <a:pt x="1631" y="501"/>
                  </a:lnTo>
                  <a:lnTo>
                    <a:pt x="1629" y="496"/>
                  </a:lnTo>
                  <a:lnTo>
                    <a:pt x="1625" y="487"/>
                  </a:lnTo>
                  <a:lnTo>
                    <a:pt x="1621" y="479"/>
                  </a:lnTo>
                  <a:lnTo>
                    <a:pt x="1616" y="473"/>
                  </a:lnTo>
                  <a:lnTo>
                    <a:pt x="1609" y="467"/>
                  </a:lnTo>
                  <a:lnTo>
                    <a:pt x="1603" y="465"/>
                  </a:lnTo>
                  <a:lnTo>
                    <a:pt x="1595" y="463"/>
                  </a:lnTo>
                  <a:lnTo>
                    <a:pt x="1587" y="466"/>
                  </a:lnTo>
                  <a:lnTo>
                    <a:pt x="1577" y="471"/>
                  </a:lnTo>
                  <a:lnTo>
                    <a:pt x="1542" y="498"/>
                  </a:lnTo>
                  <a:lnTo>
                    <a:pt x="1508" y="527"/>
                  </a:lnTo>
                  <a:lnTo>
                    <a:pt x="1499" y="533"/>
                  </a:lnTo>
                  <a:lnTo>
                    <a:pt x="1490" y="540"/>
                  </a:lnTo>
                  <a:lnTo>
                    <a:pt x="1481" y="545"/>
                  </a:lnTo>
                  <a:lnTo>
                    <a:pt x="1471" y="549"/>
                  </a:lnTo>
                  <a:lnTo>
                    <a:pt x="1462" y="552"/>
                  </a:lnTo>
                  <a:lnTo>
                    <a:pt x="1451" y="553"/>
                  </a:lnTo>
                  <a:lnTo>
                    <a:pt x="1440" y="553"/>
                  </a:lnTo>
                  <a:lnTo>
                    <a:pt x="1428" y="552"/>
                  </a:lnTo>
                  <a:lnTo>
                    <a:pt x="1402" y="542"/>
                  </a:lnTo>
                  <a:lnTo>
                    <a:pt x="1376" y="531"/>
                  </a:lnTo>
                  <a:lnTo>
                    <a:pt x="1370" y="530"/>
                  </a:lnTo>
                  <a:lnTo>
                    <a:pt x="1363" y="528"/>
                  </a:lnTo>
                  <a:lnTo>
                    <a:pt x="1358" y="528"/>
                  </a:lnTo>
                  <a:lnTo>
                    <a:pt x="1352" y="530"/>
                  </a:lnTo>
                  <a:lnTo>
                    <a:pt x="1346" y="532"/>
                  </a:lnTo>
                  <a:lnTo>
                    <a:pt x="1343" y="536"/>
                  </a:lnTo>
                  <a:lnTo>
                    <a:pt x="1337" y="542"/>
                  </a:lnTo>
                  <a:lnTo>
                    <a:pt x="1334" y="550"/>
                  </a:lnTo>
                  <a:lnTo>
                    <a:pt x="1330" y="559"/>
                  </a:lnTo>
                  <a:lnTo>
                    <a:pt x="1328" y="568"/>
                  </a:lnTo>
                  <a:lnTo>
                    <a:pt x="1328" y="577"/>
                  </a:lnTo>
                  <a:lnTo>
                    <a:pt x="1330" y="585"/>
                  </a:lnTo>
                  <a:lnTo>
                    <a:pt x="1334" y="593"/>
                  </a:lnTo>
                  <a:lnTo>
                    <a:pt x="1337" y="601"/>
                  </a:lnTo>
                  <a:lnTo>
                    <a:pt x="1343" y="609"/>
                  </a:lnTo>
                  <a:lnTo>
                    <a:pt x="1348" y="615"/>
                  </a:lnTo>
                  <a:lnTo>
                    <a:pt x="1376" y="641"/>
                  </a:lnTo>
                  <a:lnTo>
                    <a:pt x="1405" y="664"/>
                  </a:lnTo>
                  <a:lnTo>
                    <a:pt x="1407" y="667"/>
                  </a:lnTo>
                  <a:lnTo>
                    <a:pt x="1409" y="669"/>
                  </a:lnTo>
                  <a:lnTo>
                    <a:pt x="1409" y="672"/>
                  </a:lnTo>
                  <a:lnTo>
                    <a:pt x="1409" y="675"/>
                  </a:lnTo>
                  <a:lnTo>
                    <a:pt x="1406" y="681"/>
                  </a:lnTo>
                  <a:lnTo>
                    <a:pt x="1401" y="686"/>
                  </a:lnTo>
                  <a:lnTo>
                    <a:pt x="1389" y="698"/>
                  </a:lnTo>
                  <a:lnTo>
                    <a:pt x="1381" y="707"/>
                  </a:lnTo>
                  <a:lnTo>
                    <a:pt x="1397" y="719"/>
                  </a:lnTo>
                  <a:lnTo>
                    <a:pt x="1415" y="728"/>
                  </a:lnTo>
                  <a:lnTo>
                    <a:pt x="1432" y="735"/>
                  </a:lnTo>
                  <a:lnTo>
                    <a:pt x="1450" y="743"/>
                  </a:lnTo>
                  <a:lnTo>
                    <a:pt x="1467" y="750"/>
                  </a:lnTo>
                  <a:lnTo>
                    <a:pt x="1483" y="759"/>
                  </a:lnTo>
                  <a:lnTo>
                    <a:pt x="1489" y="763"/>
                  </a:lnTo>
                  <a:lnTo>
                    <a:pt x="1497" y="768"/>
                  </a:lnTo>
                  <a:lnTo>
                    <a:pt x="1503" y="774"/>
                  </a:lnTo>
                  <a:lnTo>
                    <a:pt x="1508" y="780"/>
                  </a:lnTo>
                  <a:lnTo>
                    <a:pt x="1516" y="790"/>
                  </a:lnTo>
                  <a:lnTo>
                    <a:pt x="1527" y="808"/>
                  </a:lnTo>
                  <a:lnTo>
                    <a:pt x="1538" y="827"/>
                  </a:lnTo>
                  <a:lnTo>
                    <a:pt x="1549" y="848"/>
                  </a:lnTo>
                  <a:lnTo>
                    <a:pt x="1556" y="865"/>
                  </a:lnTo>
                  <a:lnTo>
                    <a:pt x="1559" y="875"/>
                  </a:lnTo>
                  <a:lnTo>
                    <a:pt x="1559" y="877"/>
                  </a:lnTo>
                  <a:lnTo>
                    <a:pt x="1558" y="877"/>
                  </a:lnTo>
                  <a:lnTo>
                    <a:pt x="1556" y="877"/>
                  </a:lnTo>
                  <a:lnTo>
                    <a:pt x="1555" y="875"/>
                  </a:lnTo>
                  <a:lnTo>
                    <a:pt x="1549" y="872"/>
                  </a:lnTo>
                  <a:lnTo>
                    <a:pt x="1541" y="864"/>
                  </a:lnTo>
                  <a:lnTo>
                    <a:pt x="1524" y="844"/>
                  </a:lnTo>
                  <a:lnTo>
                    <a:pt x="1511" y="830"/>
                  </a:lnTo>
                  <a:lnTo>
                    <a:pt x="1503" y="825"/>
                  </a:lnTo>
                  <a:lnTo>
                    <a:pt x="1495" y="818"/>
                  </a:lnTo>
                  <a:lnTo>
                    <a:pt x="1485" y="812"/>
                  </a:lnTo>
                  <a:lnTo>
                    <a:pt x="1471" y="805"/>
                  </a:lnTo>
                  <a:lnTo>
                    <a:pt x="1448" y="790"/>
                  </a:lnTo>
                  <a:lnTo>
                    <a:pt x="1428" y="777"/>
                  </a:lnTo>
                  <a:lnTo>
                    <a:pt x="1419" y="772"/>
                  </a:lnTo>
                  <a:lnTo>
                    <a:pt x="1409" y="769"/>
                  </a:lnTo>
                  <a:lnTo>
                    <a:pt x="1402" y="769"/>
                  </a:lnTo>
                  <a:lnTo>
                    <a:pt x="1396" y="769"/>
                  </a:lnTo>
                  <a:lnTo>
                    <a:pt x="1389" y="770"/>
                  </a:lnTo>
                  <a:lnTo>
                    <a:pt x="1381" y="772"/>
                  </a:lnTo>
                  <a:lnTo>
                    <a:pt x="1367" y="777"/>
                  </a:lnTo>
                  <a:lnTo>
                    <a:pt x="1357" y="782"/>
                  </a:lnTo>
                  <a:lnTo>
                    <a:pt x="1349" y="789"/>
                  </a:lnTo>
                  <a:lnTo>
                    <a:pt x="1344" y="795"/>
                  </a:lnTo>
                  <a:lnTo>
                    <a:pt x="1340" y="802"/>
                  </a:lnTo>
                  <a:lnTo>
                    <a:pt x="1340" y="809"/>
                  </a:lnTo>
                  <a:lnTo>
                    <a:pt x="1341" y="816"/>
                  </a:lnTo>
                  <a:lnTo>
                    <a:pt x="1344" y="824"/>
                  </a:lnTo>
                  <a:lnTo>
                    <a:pt x="1349" y="833"/>
                  </a:lnTo>
                  <a:lnTo>
                    <a:pt x="1354" y="840"/>
                  </a:lnTo>
                  <a:lnTo>
                    <a:pt x="1362" y="848"/>
                  </a:lnTo>
                  <a:lnTo>
                    <a:pt x="1370" y="856"/>
                  </a:lnTo>
                  <a:lnTo>
                    <a:pt x="1388" y="870"/>
                  </a:lnTo>
                  <a:lnTo>
                    <a:pt x="1407" y="883"/>
                  </a:lnTo>
                  <a:lnTo>
                    <a:pt x="1418" y="891"/>
                  </a:lnTo>
                  <a:lnTo>
                    <a:pt x="1426" y="900"/>
                  </a:lnTo>
                  <a:lnTo>
                    <a:pt x="1431" y="909"/>
                  </a:lnTo>
                  <a:lnTo>
                    <a:pt x="1435" y="918"/>
                  </a:lnTo>
                  <a:lnTo>
                    <a:pt x="1440" y="940"/>
                  </a:lnTo>
                  <a:lnTo>
                    <a:pt x="1444" y="963"/>
                  </a:lnTo>
                  <a:lnTo>
                    <a:pt x="1441" y="965"/>
                  </a:lnTo>
                  <a:lnTo>
                    <a:pt x="1438" y="966"/>
                  </a:lnTo>
                  <a:lnTo>
                    <a:pt x="1435" y="966"/>
                  </a:lnTo>
                  <a:lnTo>
                    <a:pt x="1431" y="965"/>
                  </a:lnTo>
                  <a:lnTo>
                    <a:pt x="1423" y="961"/>
                  </a:lnTo>
                  <a:lnTo>
                    <a:pt x="1414" y="953"/>
                  </a:lnTo>
                  <a:lnTo>
                    <a:pt x="1405" y="944"/>
                  </a:lnTo>
                  <a:lnTo>
                    <a:pt x="1394" y="934"/>
                  </a:lnTo>
                  <a:lnTo>
                    <a:pt x="1385" y="921"/>
                  </a:lnTo>
                  <a:lnTo>
                    <a:pt x="1375" y="908"/>
                  </a:lnTo>
                  <a:lnTo>
                    <a:pt x="1356" y="881"/>
                  </a:lnTo>
                  <a:lnTo>
                    <a:pt x="1339" y="856"/>
                  </a:lnTo>
                  <a:lnTo>
                    <a:pt x="1331" y="846"/>
                  </a:lnTo>
                  <a:lnTo>
                    <a:pt x="1324" y="838"/>
                  </a:lnTo>
                  <a:lnTo>
                    <a:pt x="1318" y="831"/>
                  </a:lnTo>
                  <a:lnTo>
                    <a:pt x="1314" y="829"/>
                  </a:lnTo>
                  <a:lnTo>
                    <a:pt x="1296" y="824"/>
                  </a:lnTo>
                  <a:lnTo>
                    <a:pt x="1280" y="820"/>
                  </a:lnTo>
                  <a:lnTo>
                    <a:pt x="1264" y="817"/>
                  </a:lnTo>
                  <a:lnTo>
                    <a:pt x="1249" y="815"/>
                  </a:lnTo>
                  <a:lnTo>
                    <a:pt x="1235" y="815"/>
                  </a:lnTo>
                  <a:lnTo>
                    <a:pt x="1223" y="816"/>
                  </a:lnTo>
                  <a:lnTo>
                    <a:pt x="1213" y="817"/>
                  </a:lnTo>
                  <a:lnTo>
                    <a:pt x="1204" y="821"/>
                  </a:lnTo>
                  <a:lnTo>
                    <a:pt x="1200" y="824"/>
                  </a:lnTo>
                  <a:lnTo>
                    <a:pt x="1197" y="826"/>
                  </a:lnTo>
                  <a:lnTo>
                    <a:pt x="1196" y="829"/>
                  </a:lnTo>
                  <a:lnTo>
                    <a:pt x="1194" y="833"/>
                  </a:lnTo>
                  <a:lnTo>
                    <a:pt x="1194" y="837"/>
                  </a:lnTo>
                  <a:lnTo>
                    <a:pt x="1194" y="840"/>
                  </a:lnTo>
                  <a:lnTo>
                    <a:pt x="1194" y="844"/>
                  </a:lnTo>
                  <a:lnTo>
                    <a:pt x="1195" y="849"/>
                  </a:lnTo>
                  <a:lnTo>
                    <a:pt x="1201" y="861"/>
                  </a:lnTo>
                  <a:lnTo>
                    <a:pt x="1210" y="874"/>
                  </a:lnTo>
                  <a:lnTo>
                    <a:pt x="1223" y="888"/>
                  </a:lnTo>
                  <a:lnTo>
                    <a:pt x="1240" y="904"/>
                  </a:lnTo>
                  <a:lnTo>
                    <a:pt x="1265" y="922"/>
                  </a:lnTo>
                  <a:lnTo>
                    <a:pt x="1301" y="947"/>
                  </a:lnTo>
                  <a:lnTo>
                    <a:pt x="1319" y="960"/>
                  </a:lnTo>
                  <a:lnTo>
                    <a:pt x="1334" y="973"/>
                  </a:lnTo>
                  <a:lnTo>
                    <a:pt x="1339" y="979"/>
                  </a:lnTo>
                  <a:lnTo>
                    <a:pt x="1341" y="986"/>
                  </a:lnTo>
                  <a:lnTo>
                    <a:pt x="1344" y="991"/>
                  </a:lnTo>
                  <a:lnTo>
                    <a:pt x="1344" y="996"/>
                  </a:lnTo>
                  <a:lnTo>
                    <a:pt x="1331" y="996"/>
                  </a:lnTo>
                  <a:lnTo>
                    <a:pt x="1313" y="995"/>
                  </a:lnTo>
                  <a:lnTo>
                    <a:pt x="1289" y="991"/>
                  </a:lnTo>
                  <a:lnTo>
                    <a:pt x="1265" y="986"/>
                  </a:lnTo>
                  <a:lnTo>
                    <a:pt x="1240" y="980"/>
                  </a:lnTo>
                  <a:lnTo>
                    <a:pt x="1218" y="974"/>
                  </a:lnTo>
                  <a:lnTo>
                    <a:pt x="1209" y="970"/>
                  </a:lnTo>
                  <a:lnTo>
                    <a:pt x="1203" y="966"/>
                  </a:lnTo>
                  <a:lnTo>
                    <a:pt x="1196" y="963"/>
                  </a:lnTo>
                  <a:lnTo>
                    <a:pt x="1194" y="960"/>
                  </a:lnTo>
                  <a:lnTo>
                    <a:pt x="1187" y="949"/>
                  </a:lnTo>
                  <a:lnTo>
                    <a:pt x="1183" y="939"/>
                  </a:lnTo>
                  <a:lnTo>
                    <a:pt x="1179" y="927"/>
                  </a:lnTo>
                  <a:lnTo>
                    <a:pt x="1175" y="916"/>
                  </a:lnTo>
                  <a:lnTo>
                    <a:pt x="1172" y="892"/>
                  </a:lnTo>
                  <a:lnTo>
                    <a:pt x="1166" y="870"/>
                  </a:lnTo>
                  <a:lnTo>
                    <a:pt x="1163" y="860"/>
                  </a:lnTo>
                  <a:lnTo>
                    <a:pt x="1159" y="849"/>
                  </a:lnTo>
                  <a:lnTo>
                    <a:pt x="1155" y="840"/>
                  </a:lnTo>
                  <a:lnTo>
                    <a:pt x="1148" y="833"/>
                  </a:lnTo>
                  <a:lnTo>
                    <a:pt x="1142" y="826"/>
                  </a:lnTo>
                  <a:lnTo>
                    <a:pt x="1133" y="820"/>
                  </a:lnTo>
                  <a:lnTo>
                    <a:pt x="1122" y="816"/>
                  </a:lnTo>
                  <a:lnTo>
                    <a:pt x="1109" y="815"/>
                  </a:lnTo>
                  <a:lnTo>
                    <a:pt x="1085" y="812"/>
                  </a:lnTo>
                  <a:lnTo>
                    <a:pt x="1064" y="808"/>
                  </a:lnTo>
                  <a:lnTo>
                    <a:pt x="1056" y="805"/>
                  </a:lnTo>
                  <a:lnTo>
                    <a:pt x="1049" y="803"/>
                  </a:lnTo>
                  <a:lnTo>
                    <a:pt x="1041" y="800"/>
                  </a:lnTo>
                  <a:lnTo>
                    <a:pt x="1034" y="796"/>
                  </a:lnTo>
                  <a:lnTo>
                    <a:pt x="1029" y="791"/>
                  </a:lnTo>
                  <a:lnTo>
                    <a:pt x="1024" y="786"/>
                  </a:lnTo>
                  <a:lnTo>
                    <a:pt x="1019" y="780"/>
                  </a:lnTo>
                  <a:lnTo>
                    <a:pt x="1014" y="772"/>
                  </a:lnTo>
                  <a:lnTo>
                    <a:pt x="1006" y="752"/>
                  </a:lnTo>
                  <a:lnTo>
                    <a:pt x="997" y="729"/>
                  </a:lnTo>
                  <a:lnTo>
                    <a:pt x="997" y="724"/>
                  </a:lnTo>
                  <a:lnTo>
                    <a:pt x="997" y="720"/>
                  </a:lnTo>
                  <a:lnTo>
                    <a:pt x="998" y="717"/>
                  </a:lnTo>
                  <a:lnTo>
                    <a:pt x="1001" y="713"/>
                  </a:lnTo>
                  <a:lnTo>
                    <a:pt x="1006" y="708"/>
                  </a:lnTo>
                  <a:lnTo>
                    <a:pt x="1014" y="703"/>
                  </a:lnTo>
                  <a:lnTo>
                    <a:pt x="1021" y="699"/>
                  </a:lnTo>
                  <a:lnTo>
                    <a:pt x="1028" y="695"/>
                  </a:lnTo>
                  <a:lnTo>
                    <a:pt x="1032" y="693"/>
                  </a:lnTo>
                  <a:lnTo>
                    <a:pt x="1033" y="690"/>
                  </a:lnTo>
                  <a:lnTo>
                    <a:pt x="1034" y="688"/>
                  </a:lnTo>
                  <a:lnTo>
                    <a:pt x="1036" y="685"/>
                  </a:lnTo>
                  <a:lnTo>
                    <a:pt x="1020" y="681"/>
                  </a:lnTo>
                  <a:lnTo>
                    <a:pt x="1004" y="678"/>
                  </a:lnTo>
                  <a:lnTo>
                    <a:pt x="997" y="678"/>
                  </a:lnTo>
                  <a:lnTo>
                    <a:pt x="988" y="678"/>
                  </a:lnTo>
                  <a:lnTo>
                    <a:pt x="981" y="680"/>
                  </a:lnTo>
                  <a:lnTo>
                    <a:pt x="973" y="681"/>
                  </a:lnTo>
                  <a:lnTo>
                    <a:pt x="967" y="684"/>
                  </a:lnTo>
                  <a:lnTo>
                    <a:pt x="960" y="688"/>
                  </a:lnTo>
                  <a:lnTo>
                    <a:pt x="957" y="693"/>
                  </a:lnTo>
                  <a:lnTo>
                    <a:pt x="953" y="698"/>
                  </a:lnTo>
                  <a:lnTo>
                    <a:pt x="949" y="704"/>
                  </a:lnTo>
                  <a:lnTo>
                    <a:pt x="947" y="713"/>
                  </a:lnTo>
                  <a:lnTo>
                    <a:pt x="947" y="723"/>
                  </a:lnTo>
                  <a:lnTo>
                    <a:pt x="949" y="734"/>
                  </a:lnTo>
                  <a:lnTo>
                    <a:pt x="950" y="741"/>
                  </a:lnTo>
                  <a:lnTo>
                    <a:pt x="950" y="750"/>
                  </a:lnTo>
                  <a:lnTo>
                    <a:pt x="949" y="759"/>
                  </a:lnTo>
                  <a:lnTo>
                    <a:pt x="947" y="770"/>
                  </a:lnTo>
                  <a:lnTo>
                    <a:pt x="942" y="794"/>
                  </a:lnTo>
                  <a:lnTo>
                    <a:pt x="936" y="818"/>
                  </a:lnTo>
                  <a:lnTo>
                    <a:pt x="928" y="843"/>
                  </a:lnTo>
                  <a:lnTo>
                    <a:pt x="919" y="866"/>
                  </a:lnTo>
                  <a:lnTo>
                    <a:pt x="911" y="886"/>
                  </a:lnTo>
                  <a:lnTo>
                    <a:pt x="903" y="900"/>
                  </a:lnTo>
                  <a:lnTo>
                    <a:pt x="923" y="940"/>
                  </a:lnTo>
                  <a:lnTo>
                    <a:pt x="944" y="979"/>
                  </a:lnTo>
                  <a:lnTo>
                    <a:pt x="955" y="997"/>
                  </a:lnTo>
                  <a:lnTo>
                    <a:pt x="968" y="1014"/>
                  </a:lnTo>
                  <a:lnTo>
                    <a:pt x="975" y="1022"/>
                  </a:lnTo>
                  <a:lnTo>
                    <a:pt x="982" y="1030"/>
                  </a:lnTo>
                  <a:lnTo>
                    <a:pt x="992" y="1037"/>
                  </a:lnTo>
                  <a:lnTo>
                    <a:pt x="1001" y="1045"/>
                  </a:lnTo>
                  <a:lnTo>
                    <a:pt x="1014" y="1055"/>
                  </a:lnTo>
                  <a:lnTo>
                    <a:pt x="1023" y="1066"/>
                  </a:lnTo>
                  <a:lnTo>
                    <a:pt x="1028" y="1075"/>
                  </a:lnTo>
                  <a:lnTo>
                    <a:pt x="1032" y="1085"/>
                  </a:lnTo>
                  <a:lnTo>
                    <a:pt x="1033" y="1096"/>
                  </a:lnTo>
                  <a:lnTo>
                    <a:pt x="1036" y="1107"/>
                  </a:lnTo>
                  <a:lnTo>
                    <a:pt x="1038" y="1120"/>
                  </a:lnTo>
                  <a:lnTo>
                    <a:pt x="1043" y="1134"/>
                  </a:lnTo>
                  <a:lnTo>
                    <a:pt x="1049" y="1144"/>
                  </a:lnTo>
                  <a:lnTo>
                    <a:pt x="1055" y="1150"/>
                  </a:lnTo>
                  <a:lnTo>
                    <a:pt x="1063" y="1156"/>
                  </a:lnTo>
                  <a:lnTo>
                    <a:pt x="1071" y="1162"/>
                  </a:lnTo>
                  <a:lnTo>
                    <a:pt x="1089" y="1169"/>
                  </a:lnTo>
                  <a:lnTo>
                    <a:pt x="1106" y="1179"/>
                  </a:lnTo>
                  <a:lnTo>
                    <a:pt x="1116" y="1186"/>
                  </a:lnTo>
                  <a:lnTo>
                    <a:pt x="1125" y="1195"/>
                  </a:lnTo>
                  <a:lnTo>
                    <a:pt x="1134" y="1204"/>
                  </a:lnTo>
                  <a:lnTo>
                    <a:pt x="1143" y="1213"/>
                  </a:lnTo>
                  <a:lnTo>
                    <a:pt x="1151" y="1224"/>
                  </a:lnTo>
                  <a:lnTo>
                    <a:pt x="1157" y="1236"/>
                  </a:lnTo>
                  <a:lnTo>
                    <a:pt x="1164" y="1246"/>
                  </a:lnTo>
                  <a:lnTo>
                    <a:pt x="1169" y="1259"/>
                  </a:lnTo>
                  <a:lnTo>
                    <a:pt x="1178" y="1274"/>
                  </a:lnTo>
                  <a:lnTo>
                    <a:pt x="1188" y="1289"/>
                  </a:lnTo>
                  <a:lnTo>
                    <a:pt x="1200" y="1302"/>
                  </a:lnTo>
                  <a:lnTo>
                    <a:pt x="1209" y="1315"/>
                  </a:lnTo>
                  <a:lnTo>
                    <a:pt x="1213" y="1320"/>
                  </a:lnTo>
                  <a:lnTo>
                    <a:pt x="1214" y="1326"/>
                  </a:lnTo>
                  <a:lnTo>
                    <a:pt x="1214" y="1331"/>
                  </a:lnTo>
                  <a:lnTo>
                    <a:pt x="1213" y="1337"/>
                  </a:lnTo>
                  <a:lnTo>
                    <a:pt x="1210" y="1343"/>
                  </a:lnTo>
                  <a:lnTo>
                    <a:pt x="1204" y="1348"/>
                  </a:lnTo>
                  <a:lnTo>
                    <a:pt x="1196" y="1353"/>
                  </a:lnTo>
                  <a:lnTo>
                    <a:pt x="1185" y="1357"/>
                  </a:lnTo>
                  <a:lnTo>
                    <a:pt x="1174" y="1361"/>
                  </a:lnTo>
                  <a:lnTo>
                    <a:pt x="1157" y="1366"/>
                  </a:lnTo>
                  <a:lnTo>
                    <a:pt x="1148" y="1368"/>
                  </a:lnTo>
                  <a:lnTo>
                    <a:pt x="1140" y="1369"/>
                  </a:lnTo>
                  <a:lnTo>
                    <a:pt x="1135" y="1369"/>
                  </a:lnTo>
                  <a:lnTo>
                    <a:pt x="1134" y="1366"/>
                  </a:lnTo>
                  <a:lnTo>
                    <a:pt x="1134" y="1361"/>
                  </a:lnTo>
                  <a:lnTo>
                    <a:pt x="1135" y="1356"/>
                  </a:lnTo>
                  <a:lnTo>
                    <a:pt x="1137" y="1352"/>
                  </a:lnTo>
                  <a:lnTo>
                    <a:pt x="1139" y="1350"/>
                  </a:lnTo>
                  <a:lnTo>
                    <a:pt x="1146" y="1344"/>
                  </a:lnTo>
                  <a:lnTo>
                    <a:pt x="1153" y="1340"/>
                  </a:lnTo>
                  <a:lnTo>
                    <a:pt x="1161" y="1338"/>
                  </a:lnTo>
                  <a:lnTo>
                    <a:pt x="1168" y="1335"/>
                  </a:lnTo>
                  <a:lnTo>
                    <a:pt x="1170" y="1334"/>
                  </a:lnTo>
                  <a:lnTo>
                    <a:pt x="1173" y="1333"/>
                  </a:lnTo>
                  <a:lnTo>
                    <a:pt x="1174" y="1330"/>
                  </a:lnTo>
                  <a:lnTo>
                    <a:pt x="1174" y="1327"/>
                  </a:lnTo>
                  <a:lnTo>
                    <a:pt x="1174" y="1322"/>
                  </a:lnTo>
                  <a:lnTo>
                    <a:pt x="1173" y="1317"/>
                  </a:lnTo>
                  <a:lnTo>
                    <a:pt x="1172" y="1313"/>
                  </a:lnTo>
                  <a:lnTo>
                    <a:pt x="1169" y="1309"/>
                  </a:lnTo>
                  <a:lnTo>
                    <a:pt x="1163" y="1303"/>
                  </a:lnTo>
                  <a:lnTo>
                    <a:pt x="1155" y="1298"/>
                  </a:lnTo>
                  <a:lnTo>
                    <a:pt x="1147" y="1293"/>
                  </a:lnTo>
                  <a:lnTo>
                    <a:pt x="1138" y="1289"/>
                  </a:lnTo>
                  <a:lnTo>
                    <a:pt x="1130" y="1283"/>
                  </a:lnTo>
                  <a:lnTo>
                    <a:pt x="1124" y="1277"/>
                  </a:lnTo>
                  <a:lnTo>
                    <a:pt x="1117" y="1270"/>
                  </a:lnTo>
                  <a:lnTo>
                    <a:pt x="1112" y="1267"/>
                  </a:lnTo>
                  <a:lnTo>
                    <a:pt x="1106" y="1263"/>
                  </a:lnTo>
                  <a:lnTo>
                    <a:pt x="1099" y="1261"/>
                  </a:lnTo>
                  <a:lnTo>
                    <a:pt x="1093" y="1261"/>
                  </a:lnTo>
                  <a:lnTo>
                    <a:pt x="1086" y="1261"/>
                  </a:lnTo>
                  <a:lnTo>
                    <a:pt x="1080" y="1261"/>
                  </a:lnTo>
                  <a:lnTo>
                    <a:pt x="1073" y="1263"/>
                  </a:lnTo>
                  <a:lnTo>
                    <a:pt x="1059" y="1267"/>
                  </a:lnTo>
                  <a:lnTo>
                    <a:pt x="1045" y="1270"/>
                  </a:lnTo>
                  <a:lnTo>
                    <a:pt x="1037" y="1272"/>
                  </a:lnTo>
                  <a:lnTo>
                    <a:pt x="1029" y="1272"/>
                  </a:lnTo>
                  <a:lnTo>
                    <a:pt x="1021" y="1272"/>
                  </a:lnTo>
                  <a:lnTo>
                    <a:pt x="1014" y="1272"/>
                  </a:lnTo>
                  <a:lnTo>
                    <a:pt x="1010" y="1272"/>
                  </a:lnTo>
                  <a:lnTo>
                    <a:pt x="1007" y="1274"/>
                  </a:lnTo>
                  <a:lnTo>
                    <a:pt x="1004" y="1276"/>
                  </a:lnTo>
                  <a:lnTo>
                    <a:pt x="1002" y="1280"/>
                  </a:lnTo>
                  <a:lnTo>
                    <a:pt x="997" y="1286"/>
                  </a:lnTo>
                  <a:lnTo>
                    <a:pt x="993" y="1295"/>
                  </a:lnTo>
                  <a:lnTo>
                    <a:pt x="990" y="1304"/>
                  </a:lnTo>
                  <a:lnTo>
                    <a:pt x="989" y="1313"/>
                  </a:lnTo>
                  <a:lnTo>
                    <a:pt x="989" y="1322"/>
                  </a:lnTo>
                  <a:lnTo>
                    <a:pt x="990" y="1327"/>
                  </a:lnTo>
                  <a:lnTo>
                    <a:pt x="995" y="1333"/>
                  </a:lnTo>
                  <a:lnTo>
                    <a:pt x="1001" y="1338"/>
                  </a:lnTo>
                  <a:lnTo>
                    <a:pt x="1007" y="1342"/>
                  </a:lnTo>
                  <a:lnTo>
                    <a:pt x="1014" y="1344"/>
                  </a:lnTo>
                  <a:lnTo>
                    <a:pt x="1028" y="1351"/>
                  </a:lnTo>
                  <a:lnTo>
                    <a:pt x="1041" y="1356"/>
                  </a:lnTo>
                  <a:lnTo>
                    <a:pt x="1049" y="1360"/>
                  </a:lnTo>
                  <a:lnTo>
                    <a:pt x="1054" y="1364"/>
                  </a:lnTo>
                  <a:lnTo>
                    <a:pt x="1058" y="1368"/>
                  </a:lnTo>
                  <a:lnTo>
                    <a:pt x="1060" y="1372"/>
                  </a:lnTo>
                  <a:lnTo>
                    <a:pt x="1063" y="1379"/>
                  </a:lnTo>
                  <a:lnTo>
                    <a:pt x="1063" y="1388"/>
                  </a:lnTo>
                  <a:lnTo>
                    <a:pt x="1063" y="1397"/>
                  </a:lnTo>
                  <a:lnTo>
                    <a:pt x="1064" y="1407"/>
                  </a:lnTo>
                  <a:lnTo>
                    <a:pt x="1065" y="1410"/>
                  </a:lnTo>
                  <a:lnTo>
                    <a:pt x="1068" y="1416"/>
                  </a:lnTo>
                  <a:lnTo>
                    <a:pt x="1072" y="1419"/>
                  </a:lnTo>
                  <a:lnTo>
                    <a:pt x="1077" y="1425"/>
                  </a:lnTo>
                  <a:lnTo>
                    <a:pt x="1085" y="1431"/>
                  </a:lnTo>
                  <a:lnTo>
                    <a:pt x="1090" y="1436"/>
                  </a:lnTo>
                  <a:lnTo>
                    <a:pt x="1093" y="1440"/>
                  </a:lnTo>
                  <a:lnTo>
                    <a:pt x="1091" y="1443"/>
                  </a:lnTo>
                  <a:lnTo>
                    <a:pt x="1083" y="1449"/>
                  </a:lnTo>
                  <a:lnTo>
                    <a:pt x="1068" y="1458"/>
                  </a:lnTo>
                  <a:lnTo>
                    <a:pt x="1056" y="1467"/>
                  </a:lnTo>
                  <a:lnTo>
                    <a:pt x="1045" y="1474"/>
                  </a:lnTo>
                  <a:lnTo>
                    <a:pt x="1034" y="1478"/>
                  </a:lnTo>
                  <a:lnTo>
                    <a:pt x="1024" y="1480"/>
                  </a:lnTo>
                  <a:lnTo>
                    <a:pt x="1002" y="1484"/>
                  </a:lnTo>
                  <a:lnTo>
                    <a:pt x="975" y="1489"/>
                  </a:lnTo>
                  <a:lnTo>
                    <a:pt x="966" y="1491"/>
                  </a:lnTo>
                  <a:lnTo>
                    <a:pt x="951" y="1492"/>
                  </a:lnTo>
                  <a:lnTo>
                    <a:pt x="945" y="1493"/>
                  </a:lnTo>
                  <a:lnTo>
                    <a:pt x="938" y="1495"/>
                  </a:lnTo>
                  <a:lnTo>
                    <a:pt x="936" y="1497"/>
                  </a:lnTo>
                  <a:lnTo>
                    <a:pt x="935" y="1498"/>
                  </a:lnTo>
                  <a:lnTo>
                    <a:pt x="937" y="1504"/>
                  </a:lnTo>
                  <a:lnTo>
                    <a:pt x="941" y="1510"/>
                  </a:lnTo>
                  <a:lnTo>
                    <a:pt x="946" y="1515"/>
                  </a:lnTo>
                  <a:lnTo>
                    <a:pt x="953" y="1519"/>
                  </a:lnTo>
                  <a:lnTo>
                    <a:pt x="964" y="1527"/>
                  </a:lnTo>
                  <a:lnTo>
                    <a:pt x="976" y="1532"/>
                  </a:lnTo>
                  <a:lnTo>
                    <a:pt x="988" y="1536"/>
                  </a:lnTo>
                  <a:lnTo>
                    <a:pt x="1002" y="1539"/>
                  </a:lnTo>
                  <a:lnTo>
                    <a:pt x="1015" y="1540"/>
                  </a:lnTo>
                  <a:lnTo>
                    <a:pt x="1028" y="1541"/>
                  </a:lnTo>
                  <a:lnTo>
                    <a:pt x="1046" y="1546"/>
                  </a:lnTo>
                  <a:lnTo>
                    <a:pt x="1063" y="1553"/>
                  </a:lnTo>
                  <a:lnTo>
                    <a:pt x="1078" y="1561"/>
                  </a:lnTo>
                  <a:lnTo>
                    <a:pt x="1096" y="1565"/>
                  </a:lnTo>
                  <a:lnTo>
                    <a:pt x="1108" y="1568"/>
                  </a:lnTo>
                  <a:lnTo>
                    <a:pt x="1117" y="1571"/>
                  </a:lnTo>
                  <a:lnTo>
                    <a:pt x="1124" y="1576"/>
                  </a:lnTo>
                  <a:lnTo>
                    <a:pt x="1128" y="1581"/>
                  </a:lnTo>
                  <a:lnTo>
                    <a:pt x="1130" y="1587"/>
                  </a:lnTo>
                  <a:lnTo>
                    <a:pt x="1134" y="1593"/>
                  </a:lnTo>
                  <a:lnTo>
                    <a:pt x="1138" y="1598"/>
                  </a:lnTo>
                  <a:lnTo>
                    <a:pt x="1146" y="1606"/>
                  </a:lnTo>
                  <a:lnTo>
                    <a:pt x="1151" y="1610"/>
                  </a:lnTo>
                  <a:lnTo>
                    <a:pt x="1156" y="1611"/>
                  </a:lnTo>
                  <a:lnTo>
                    <a:pt x="1161" y="1612"/>
                  </a:lnTo>
                  <a:lnTo>
                    <a:pt x="1165" y="1612"/>
                  </a:lnTo>
                  <a:lnTo>
                    <a:pt x="1174" y="1610"/>
                  </a:lnTo>
                  <a:lnTo>
                    <a:pt x="1181" y="1605"/>
                  </a:lnTo>
                  <a:lnTo>
                    <a:pt x="1187" y="1600"/>
                  </a:lnTo>
                  <a:lnTo>
                    <a:pt x="1194" y="1593"/>
                  </a:lnTo>
                  <a:lnTo>
                    <a:pt x="1196" y="1592"/>
                  </a:lnTo>
                  <a:lnTo>
                    <a:pt x="1199" y="1590"/>
                  </a:lnTo>
                  <a:lnTo>
                    <a:pt x="1201" y="1589"/>
                  </a:lnTo>
                  <a:lnTo>
                    <a:pt x="1204" y="1590"/>
                  </a:lnTo>
                  <a:lnTo>
                    <a:pt x="1210" y="1593"/>
                  </a:lnTo>
                  <a:lnTo>
                    <a:pt x="1214" y="1598"/>
                  </a:lnTo>
                  <a:lnTo>
                    <a:pt x="1218" y="1605"/>
                  </a:lnTo>
                  <a:lnTo>
                    <a:pt x="1222" y="1612"/>
                  </a:lnTo>
                  <a:lnTo>
                    <a:pt x="1226" y="1628"/>
                  </a:lnTo>
                  <a:lnTo>
                    <a:pt x="1230" y="1641"/>
                  </a:lnTo>
                  <a:lnTo>
                    <a:pt x="1234" y="1647"/>
                  </a:lnTo>
                  <a:lnTo>
                    <a:pt x="1238" y="1654"/>
                  </a:lnTo>
                  <a:lnTo>
                    <a:pt x="1242" y="1659"/>
                  </a:lnTo>
                  <a:lnTo>
                    <a:pt x="1247" y="1663"/>
                  </a:lnTo>
                  <a:lnTo>
                    <a:pt x="1253" y="1666"/>
                  </a:lnTo>
                  <a:lnTo>
                    <a:pt x="1258" y="1668"/>
                  </a:lnTo>
                  <a:lnTo>
                    <a:pt x="1265" y="1671"/>
                  </a:lnTo>
                  <a:lnTo>
                    <a:pt x="1271" y="1672"/>
                  </a:lnTo>
                  <a:lnTo>
                    <a:pt x="1300" y="1675"/>
                  </a:lnTo>
                  <a:lnTo>
                    <a:pt x="1327" y="1675"/>
                  </a:lnTo>
                  <a:lnTo>
                    <a:pt x="1332" y="1675"/>
                  </a:lnTo>
                  <a:lnTo>
                    <a:pt x="1337" y="1676"/>
                  </a:lnTo>
                  <a:lnTo>
                    <a:pt x="1341" y="1677"/>
                  </a:lnTo>
                  <a:lnTo>
                    <a:pt x="1345" y="1680"/>
                  </a:lnTo>
                  <a:lnTo>
                    <a:pt x="1353" y="1686"/>
                  </a:lnTo>
                  <a:lnTo>
                    <a:pt x="1358" y="1694"/>
                  </a:lnTo>
                  <a:lnTo>
                    <a:pt x="1365" y="1702"/>
                  </a:lnTo>
                  <a:lnTo>
                    <a:pt x="1370" y="1711"/>
                  </a:lnTo>
                  <a:lnTo>
                    <a:pt x="1376" y="1719"/>
                  </a:lnTo>
                  <a:lnTo>
                    <a:pt x="1383" y="1725"/>
                  </a:lnTo>
                  <a:lnTo>
                    <a:pt x="1391" y="1730"/>
                  </a:lnTo>
                  <a:lnTo>
                    <a:pt x="1400" y="1736"/>
                  </a:lnTo>
                  <a:lnTo>
                    <a:pt x="1409" y="1739"/>
                  </a:lnTo>
                  <a:lnTo>
                    <a:pt x="1419" y="1743"/>
                  </a:lnTo>
                  <a:lnTo>
                    <a:pt x="1441" y="1751"/>
                  </a:lnTo>
                  <a:lnTo>
                    <a:pt x="1462" y="1759"/>
                  </a:lnTo>
                  <a:lnTo>
                    <a:pt x="1471" y="1764"/>
                  </a:lnTo>
                  <a:lnTo>
                    <a:pt x="1479" y="1769"/>
                  </a:lnTo>
                  <a:lnTo>
                    <a:pt x="1484" y="1774"/>
                  </a:lnTo>
                  <a:lnTo>
                    <a:pt x="1488" y="1781"/>
                  </a:lnTo>
                  <a:lnTo>
                    <a:pt x="1489" y="1785"/>
                  </a:lnTo>
                  <a:lnTo>
                    <a:pt x="1490" y="1789"/>
                  </a:lnTo>
                  <a:lnTo>
                    <a:pt x="1490" y="1793"/>
                  </a:lnTo>
                  <a:lnTo>
                    <a:pt x="1490" y="1796"/>
                  </a:lnTo>
                  <a:lnTo>
                    <a:pt x="1486" y="1807"/>
                  </a:lnTo>
                  <a:lnTo>
                    <a:pt x="1480" y="1817"/>
                  </a:lnTo>
                  <a:lnTo>
                    <a:pt x="1475" y="1826"/>
                  </a:lnTo>
                  <a:lnTo>
                    <a:pt x="1471" y="1838"/>
                  </a:lnTo>
                  <a:lnTo>
                    <a:pt x="1470" y="1852"/>
                  </a:lnTo>
                  <a:lnTo>
                    <a:pt x="1468" y="1866"/>
                  </a:lnTo>
                  <a:lnTo>
                    <a:pt x="1468" y="1882"/>
                  </a:lnTo>
                  <a:lnTo>
                    <a:pt x="1471" y="1896"/>
                  </a:lnTo>
                  <a:lnTo>
                    <a:pt x="1473" y="1909"/>
                  </a:lnTo>
                  <a:lnTo>
                    <a:pt x="1477" y="1919"/>
                  </a:lnTo>
                  <a:lnTo>
                    <a:pt x="1484" y="1931"/>
                  </a:lnTo>
                  <a:lnTo>
                    <a:pt x="1490" y="1939"/>
                  </a:lnTo>
                  <a:lnTo>
                    <a:pt x="1497" y="1944"/>
                  </a:lnTo>
                  <a:lnTo>
                    <a:pt x="1503" y="1948"/>
                  </a:lnTo>
                  <a:lnTo>
                    <a:pt x="1510" y="1952"/>
                  </a:lnTo>
                  <a:lnTo>
                    <a:pt x="1516" y="1956"/>
                  </a:lnTo>
                  <a:lnTo>
                    <a:pt x="1524" y="1961"/>
                  </a:lnTo>
                  <a:lnTo>
                    <a:pt x="1532" y="1969"/>
                  </a:lnTo>
                  <a:lnTo>
                    <a:pt x="1533" y="1971"/>
                  </a:lnTo>
                  <a:lnTo>
                    <a:pt x="1534" y="1975"/>
                  </a:lnTo>
                  <a:lnTo>
                    <a:pt x="1536" y="1978"/>
                  </a:lnTo>
                  <a:lnTo>
                    <a:pt x="1534" y="1982"/>
                  </a:lnTo>
                  <a:lnTo>
                    <a:pt x="1533" y="1988"/>
                  </a:lnTo>
                  <a:lnTo>
                    <a:pt x="1529" y="1996"/>
                  </a:lnTo>
                  <a:lnTo>
                    <a:pt x="1524" y="2004"/>
                  </a:lnTo>
                  <a:lnTo>
                    <a:pt x="1519" y="2011"/>
                  </a:lnTo>
                  <a:lnTo>
                    <a:pt x="1515" y="2021"/>
                  </a:lnTo>
                  <a:lnTo>
                    <a:pt x="1512" y="2030"/>
                  </a:lnTo>
                  <a:lnTo>
                    <a:pt x="1510" y="2040"/>
                  </a:lnTo>
                  <a:lnTo>
                    <a:pt x="1506" y="2045"/>
                  </a:lnTo>
                  <a:lnTo>
                    <a:pt x="1505" y="2046"/>
                  </a:lnTo>
                  <a:lnTo>
                    <a:pt x="1502" y="2048"/>
                  </a:lnTo>
                  <a:lnTo>
                    <a:pt x="1499" y="2046"/>
                  </a:lnTo>
                  <a:lnTo>
                    <a:pt x="1497" y="2045"/>
                  </a:lnTo>
                  <a:lnTo>
                    <a:pt x="1492" y="2041"/>
                  </a:lnTo>
                  <a:lnTo>
                    <a:pt x="1485" y="2035"/>
                  </a:lnTo>
                  <a:lnTo>
                    <a:pt x="1480" y="2026"/>
                  </a:lnTo>
                  <a:lnTo>
                    <a:pt x="1473" y="2015"/>
                  </a:lnTo>
                  <a:lnTo>
                    <a:pt x="1460" y="1992"/>
                  </a:lnTo>
                  <a:lnTo>
                    <a:pt x="1449" y="1970"/>
                  </a:lnTo>
                  <a:lnTo>
                    <a:pt x="1440" y="1952"/>
                  </a:lnTo>
                  <a:lnTo>
                    <a:pt x="1435" y="1942"/>
                  </a:lnTo>
                  <a:lnTo>
                    <a:pt x="1422" y="1932"/>
                  </a:lnTo>
                  <a:lnTo>
                    <a:pt x="1406" y="1922"/>
                  </a:lnTo>
                  <a:lnTo>
                    <a:pt x="1389" y="1913"/>
                  </a:lnTo>
                  <a:lnTo>
                    <a:pt x="1375" y="1905"/>
                  </a:lnTo>
                  <a:lnTo>
                    <a:pt x="1368" y="1900"/>
                  </a:lnTo>
                  <a:lnTo>
                    <a:pt x="1365" y="1894"/>
                  </a:lnTo>
                  <a:lnTo>
                    <a:pt x="1361" y="1886"/>
                  </a:lnTo>
                  <a:lnTo>
                    <a:pt x="1358" y="1878"/>
                  </a:lnTo>
                  <a:lnTo>
                    <a:pt x="1354" y="1873"/>
                  </a:lnTo>
                  <a:lnTo>
                    <a:pt x="1349" y="1868"/>
                  </a:lnTo>
                  <a:lnTo>
                    <a:pt x="1346" y="1866"/>
                  </a:lnTo>
                  <a:lnTo>
                    <a:pt x="1343" y="1865"/>
                  </a:lnTo>
                  <a:lnTo>
                    <a:pt x="1337" y="1865"/>
                  </a:lnTo>
                  <a:lnTo>
                    <a:pt x="1332" y="1866"/>
                  </a:lnTo>
                  <a:lnTo>
                    <a:pt x="1318" y="1873"/>
                  </a:lnTo>
                  <a:lnTo>
                    <a:pt x="1301" y="1883"/>
                  </a:lnTo>
                  <a:lnTo>
                    <a:pt x="1284" y="1894"/>
                  </a:lnTo>
                  <a:lnTo>
                    <a:pt x="1271" y="1904"/>
                  </a:lnTo>
                  <a:lnTo>
                    <a:pt x="1261" y="1912"/>
                  </a:lnTo>
                  <a:lnTo>
                    <a:pt x="1252" y="1917"/>
                  </a:lnTo>
                  <a:lnTo>
                    <a:pt x="1244" y="1922"/>
                  </a:lnTo>
                  <a:lnTo>
                    <a:pt x="1236" y="1925"/>
                  </a:lnTo>
                  <a:lnTo>
                    <a:pt x="1220" y="1929"/>
                  </a:lnTo>
                  <a:lnTo>
                    <a:pt x="1199" y="1935"/>
                  </a:lnTo>
                  <a:lnTo>
                    <a:pt x="1179" y="1939"/>
                  </a:lnTo>
                  <a:lnTo>
                    <a:pt x="1159" y="1942"/>
                  </a:lnTo>
                  <a:lnTo>
                    <a:pt x="1148" y="1944"/>
                  </a:lnTo>
                  <a:lnTo>
                    <a:pt x="1140" y="1948"/>
                  </a:lnTo>
                  <a:lnTo>
                    <a:pt x="1138" y="1952"/>
                  </a:lnTo>
                  <a:lnTo>
                    <a:pt x="1135" y="1956"/>
                  </a:lnTo>
                  <a:lnTo>
                    <a:pt x="1134" y="1961"/>
                  </a:lnTo>
                  <a:lnTo>
                    <a:pt x="1134" y="1966"/>
                  </a:lnTo>
                  <a:lnTo>
                    <a:pt x="1134" y="1973"/>
                  </a:lnTo>
                  <a:lnTo>
                    <a:pt x="1135" y="1978"/>
                  </a:lnTo>
                  <a:lnTo>
                    <a:pt x="1137" y="1983"/>
                  </a:lnTo>
                  <a:lnTo>
                    <a:pt x="1139" y="1987"/>
                  </a:lnTo>
                  <a:lnTo>
                    <a:pt x="1142" y="1989"/>
                  </a:lnTo>
                  <a:lnTo>
                    <a:pt x="1146" y="1992"/>
                  </a:lnTo>
                  <a:lnTo>
                    <a:pt x="1150" y="1995"/>
                  </a:lnTo>
                  <a:lnTo>
                    <a:pt x="1153" y="1996"/>
                  </a:lnTo>
                  <a:lnTo>
                    <a:pt x="1172" y="1999"/>
                  </a:lnTo>
                  <a:lnTo>
                    <a:pt x="1192" y="2002"/>
                  </a:lnTo>
                  <a:lnTo>
                    <a:pt x="1190" y="2023"/>
                  </a:lnTo>
                  <a:lnTo>
                    <a:pt x="1186" y="2041"/>
                  </a:lnTo>
                  <a:lnTo>
                    <a:pt x="1185" y="2050"/>
                  </a:lnTo>
                  <a:lnTo>
                    <a:pt x="1185" y="2059"/>
                  </a:lnTo>
                  <a:lnTo>
                    <a:pt x="1187" y="2070"/>
                  </a:lnTo>
                  <a:lnTo>
                    <a:pt x="1194" y="2081"/>
                  </a:lnTo>
                  <a:lnTo>
                    <a:pt x="1200" y="2090"/>
                  </a:lnTo>
                  <a:lnTo>
                    <a:pt x="1207" y="2096"/>
                  </a:lnTo>
                  <a:lnTo>
                    <a:pt x="1212" y="2101"/>
                  </a:lnTo>
                  <a:lnTo>
                    <a:pt x="1218" y="2102"/>
                  </a:lnTo>
                  <a:lnTo>
                    <a:pt x="1223" y="2103"/>
                  </a:lnTo>
                  <a:lnTo>
                    <a:pt x="1229" y="2102"/>
                  </a:lnTo>
                  <a:lnTo>
                    <a:pt x="1235" y="2101"/>
                  </a:lnTo>
                  <a:lnTo>
                    <a:pt x="1239" y="2098"/>
                  </a:lnTo>
                  <a:lnTo>
                    <a:pt x="1248" y="2094"/>
                  </a:lnTo>
                  <a:lnTo>
                    <a:pt x="1256" y="2090"/>
                  </a:lnTo>
                  <a:lnTo>
                    <a:pt x="1258" y="2089"/>
                  </a:lnTo>
                  <a:lnTo>
                    <a:pt x="1262" y="2090"/>
                  </a:lnTo>
                  <a:lnTo>
                    <a:pt x="1264" y="2093"/>
                  </a:lnTo>
                  <a:lnTo>
                    <a:pt x="1265" y="2097"/>
                  </a:lnTo>
                  <a:lnTo>
                    <a:pt x="1266" y="2106"/>
                  </a:lnTo>
                  <a:lnTo>
                    <a:pt x="1265" y="2114"/>
                  </a:lnTo>
                  <a:lnTo>
                    <a:pt x="1261" y="2122"/>
                  </a:lnTo>
                  <a:lnTo>
                    <a:pt x="1258" y="2129"/>
                  </a:lnTo>
                  <a:lnTo>
                    <a:pt x="1257" y="2133"/>
                  </a:lnTo>
                  <a:lnTo>
                    <a:pt x="1257" y="2137"/>
                  </a:lnTo>
                  <a:lnTo>
                    <a:pt x="1258" y="2141"/>
                  </a:lnTo>
                  <a:lnTo>
                    <a:pt x="1261" y="2145"/>
                  </a:lnTo>
                  <a:lnTo>
                    <a:pt x="1266" y="2151"/>
                  </a:lnTo>
                  <a:lnTo>
                    <a:pt x="1274" y="2158"/>
                  </a:lnTo>
                  <a:lnTo>
                    <a:pt x="1282" y="2163"/>
                  </a:lnTo>
                  <a:lnTo>
                    <a:pt x="1289" y="2170"/>
                  </a:lnTo>
                  <a:lnTo>
                    <a:pt x="1296" y="2175"/>
                  </a:lnTo>
                  <a:lnTo>
                    <a:pt x="1300" y="2179"/>
                  </a:lnTo>
                  <a:lnTo>
                    <a:pt x="1289" y="2181"/>
                  </a:lnTo>
                  <a:lnTo>
                    <a:pt x="1282" y="2182"/>
                  </a:lnTo>
                  <a:lnTo>
                    <a:pt x="1275" y="2182"/>
                  </a:lnTo>
                  <a:lnTo>
                    <a:pt x="1270" y="2182"/>
                  </a:lnTo>
                  <a:lnTo>
                    <a:pt x="1261" y="2179"/>
                  </a:lnTo>
                  <a:lnTo>
                    <a:pt x="1256" y="2176"/>
                  </a:lnTo>
                  <a:lnTo>
                    <a:pt x="1253" y="2175"/>
                  </a:lnTo>
                  <a:lnTo>
                    <a:pt x="1251" y="2175"/>
                  </a:lnTo>
                  <a:lnTo>
                    <a:pt x="1248" y="2176"/>
                  </a:lnTo>
                  <a:lnTo>
                    <a:pt x="1245" y="2179"/>
                  </a:lnTo>
                  <a:lnTo>
                    <a:pt x="1238" y="2189"/>
                  </a:lnTo>
                  <a:lnTo>
                    <a:pt x="1226" y="2208"/>
                  </a:lnTo>
                  <a:lnTo>
                    <a:pt x="1222" y="2212"/>
                  </a:lnTo>
                  <a:lnTo>
                    <a:pt x="1218" y="2216"/>
                  </a:lnTo>
                  <a:lnTo>
                    <a:pt x="1214" y="2217"/>
                  </a:lnTo>
                  <a:lnTo>
                    <a:pt x="1209" y="2219"/>
                  </a:lnTo>
                  <a:lnTo>
                    <a:pt x="1204" y="2220"/>
                  </a:lnTo>
                  <a:lnTo>
                    <a:pt x="1199" y="2219"/>
                  </a:lnTo>
                  <a:lnTo>
                    <a:pt x="1194" y="2217"/>
                  </a:lnTo>
                  <a:lnTo>
                    <a:pt x="1190" y="2216"/>
                  </a:lnTo>
                  <a:lnTo>
                    <a:pt x="1186" y="2214"/>
                  </a:lnTo>
                  <a:lnTo>
                    <a:pt x="1183" y="2210"/>
                  </a:lnTo>
                  <a:lnTo>
                    <a:pt x="1181" y="2204"/>
                  </a:lnTo>
                  <a:lnTo>
                    <a:pt x="1181" y="2199"/>
                  </a:lnTo>
                  <a:lnTo>
                    <a:pt x="1181" y="2194"/>
                  </a:lnTo>
                  <a:lnTo>
                    <a:pt x="1183" y="2188"/>
                  </a:lnTo>
                  <a:lnTo>
                    <a:pt x="1188" y="2180"/>
                  </a:lnTo>
                  <a:lnTo>
                    <a:pt x="1195" y="2172"/>
                  </a:lnTo>
                  <a:lnTo>
                    <a:pt x="1195" y="2171"/>
                  </a:lnTo>
                  <a:lnTo>
                    <a:pt x="1195" y="2168"/>
                  </a:lnTo>
                  <a:lnTo>
                    <a:pt x="1194" y="2167"/>
                  </a:lnTo>
                  <a:lnTo>
                    <a:pt x="1191" y="2164"/>
                  </a:lnTo>
                  <a:lnTo>
                    <a:pt x="1185" y="2158"/>
                  </a:lnTo>
                  <a:lnTo>
                    <a:pt x="1177" y="2153"/>
                  </a:lnTo>
                  <a:lnTo>
                    <a:pt x="1160" y="2141"/>
                  </a:lnTo>
                  <a:lnTo>
                    <a:pt x="1148" y="2133"/>
                  </a:lnTo>
                  <a:lnTo>
                    <a:pt x="1128" y="2124"/>
                  </a:lnTo>
                  <a:lnTo>
                    <a:pt x="1090" y="2111"/>
                  </a:lnTo>
                  <a:lnTo>
                    <a:pt x="1071" y="2105"/>
                  </a:lnTo>
                  <a:lnTo>
                    <a:pt x="1055" y="2100"/>
                  </a:lnTo>
                  <a:lnTo>
                    <a:pt x="1042" y="2097"/>
                  </a:lnTo>
                  <a:lnTo>
                    <a:pt x="1037" y="2096"/>
                  </a:lnTo>
                  <a:lnTo>
                    <a:pt x="1028" y="2105"/>
                  </a:lnTo>
                  <a:lnTo>
                    <a:pt x="1021" y="2114"/>
                  </a:lnTo>
                  <a:lnTo>
                    <a:pt x="1017" y="2123"/>
                  </a:lnTo>
                  <a:lnTo>
                    <a:pt x="1015" y="2133"/>
                  </a:lnTo>
                  <a:lnTo>
                    <a:pt x="1015" y="2142"/>
                  </a:lnTo>
                  <a:lnTo>
                    <a:pt x="1016" y="2153"/>
                  </a:lnTo>
                  <a:lnTo>
                    <a:pt x="1019" y="2163"/>
                  </a:lnTo>
                  <a:lnTo>
                    <a:pt x="1023" y="2173"/>
                  </a:lnTo>
                  <a:lnTo>
                    <a:pt x="1045" y="2211"/>
                  </a:lnTo>
                  <a:lnTo>
                    <a:pt x="1064" y="2243"/>
                  </a:lnTo>
                  <a:lnTo>
                    <a:pt x="1067" y="2250"/>
                  </a:lnTo>
                  <a:lnTo>
                    <a:pt x="1068" y="2258"/>
                  </a:lnTo>
                  <a:lnTo>
                    <a:pt x="1069" y="2265"/>
                  </a:lnTo>
                  <a:lnTo>
                    <a:pt x="1069" y="2272"/>
                  </a:lnTo>
                  <a:lnTo>
                    <a:pt x="1071" y="2280"/>
                  </a:lnTo>
                  <a:lnTo>
                    <a:pt x="1072" y="2287"/>
                  </a:lnTo>
                  <a:lnTo>
                    <a:pt x="1073" y="2295"/>
                  </a:lnTo>
                  <a:lnTo>
                    <a:pt x="1077" y="2303"/>
                  </a:lnTo>
                  <a:lnTo>
                    <a:pt x="1098" y="2335"/>
                  </a:lnTo>
                  <a:lnTo>
                    <a:pt x="1121" y="2370"/>
                  </a:lnTo>
                  <a:lnTo>
                    <a:pt x="1133" y="2387"/>
                  </a:lnTo>
                  <a:lnTo>
                    <a:pt x="1144" y="2405"/>
                  </a:lnTo>
                  <a:lnTo>
                    <a:pt x="1153" y="2422"/>
                  </a:lnTo>
                  <a:lnTo>
                    <a:pt x="1160" y="2438"/>
                  </a:lnTo>
                  <a:lnTo>
                    <a:pt x="1161" y="2444"/>
                  </a:lnTo>
                  <a:lnTo>
                    <a:pt x="1163" y="2451"/>
                  </a:lnTo>
                  <a:lnTo>
                    <a:pt x="1161" y="2456"/>
                  </a:lnTo>
                  <a:lnTo>
                    <a:pt x="1161" y="2460"/>
                  </a:lnTo>
                  <a:lnTo>
                    <a:pt x="1157" y="2469"/>
                  </a:lnTo>
                  <a:lnTo>
                    <a:pt x="1153" y="2477"/>
                  </a:lnTo>
                  <a:lnTo>
                    <a:pt x="1148" y="2482"/>
                  </a:lnTo>
                  <a:lnTo>
                    <a:pt x="1146" y="2488"/>
                  </a:lnTo>
                  <a:lnTo>
                    <a:pt x="1144" y="2491"/>
                  </a:lnTo>
                  <a:lnTo>
                    <a:pt x="1144" y="2495"/>
                  </a:lnTo>
                  <a:lnTo>
                    <a:pt x="1144" y="2497"/>
                  </a:lnTo>
                  <a:lnTo>
                    <a:pt x="1146" y="2501"/>
                  </a:lnTo>
                  <a:lnTo>
                    <a:pt x="1155" y="2513"/>
                  </a:lnTo>
                  <a:lnTo>
                    <a:pt x="1165" y="2522"/>
                  </a:lnTo>
                  <a:lnTo>
                    <a:pt x="1175" y="2531"/>
                  </a:lnTo>
                  <a:lnTo>
                    <a:pt x="1186" y="2540"/>
                  </a:lnTo>
                  <a:lnTo>
                    <a:pt x="1195" y="2549"/>
                  </a:lnTo>
                  <a:lnTo>
                    <a:pt x="1203" y="2561"/>
                  </a:lnTo>
                  <a:lnTo>
                    <a:pt x="1205" y="2566"/>
                  </a:lnTo>
                  <a:lnTo>
                    <a:pt x="1208" y="2574"/>
                  </a:lnTo>
                  <a:lnTo>
                    <a:pt x="1209" y="2581"/>
                  </a:lnTo>
                  <a:lnTo>
                    <a:pt x="1209" y="2589"/>
                  </a:lnTo>
                  <a:lnTo>
                    <a:pt x="1208" y="2591"/>
                  </a:lnTo>
                  <a:lnTo>
                    <a:pt x="1190" y="2591"/>
                  </a:lnTo>
                  <a:lnTo>
                    <a:pt x="1173" y="2589"/>
                  </a:lnTo>
                  <a:lnTo>
                    <a:pt x="1169" y="2581"/>
                  </a:lnTo>
                  <a:lnTo>
                    <a:pt x="1165" y="2572"/>
                  </a:lnTo>
                  <a:lnTo>
                    <a:pt x="1052" y="2510"/>
                  </a:lnTo>
                  <a:lnTo>
                    <a:pt x="1051" y="2508"/>
                  </a:lnTo>
                  <a:lnTo>
                    <a:pt x="1050" y="2502"/>
                  </a:lnTo>
                  <a:lnTo>
                    <a:pt x="1050" y="2497"/>
                  </a:lnTo>
                  <a:lnTo>
                    <a:pt x="1051" y="2491"/>
                  </a:lnTo>
                  <a:lnTo>
                    <a:pt x="1051" y="2484"/>
                  </a:lnTo>
                  <a:lnTo>
                    <a:pt x="1051" y="2478"/>
                  </a:lnTo>
                  <a:lnTo>
                    <a:pt x="1050" y="2473"/>
                  </a:lnTo>
                  <a:lnTo>
                    <a:pt x="1047" y="2467"/>
                  </a:lnTo>
                  <a:lnTo>
                    <a:pt x="1041" y="2461"/>
                  </a:lnTo>
                  <a:lnTo>
                    <a:pt x="1034" y="2457"/>
                  </a:lnTo>
                  <a:lnTo>
                    <a:pt x="1029" y="2455"/>
                  </a:lnTo>
                  <a:lnTo>
                    <a:pt x="1023" y="2453"/>
                  </a:lnTo>
                  <a:lnTo>
                    <a:pt x="1017" y="2453"/>
                  </a:lnTo>
                  <a:lnTo>
                    <a:pt x="1012" y="2455"/>
                  </a:lnTo>
                  <a:lnTo>
                    <a:pt x="1007" y="2456"/>
                  </a:lnTo>
                  <a:lnTo>
                    <a:pt x="1002" y="2460"/>
                  </a:lnTo>
                  <a:lnTo>
                    <a:pt x="998" y="2464"/>
                  </a:lnTo>
                  <a:lnTo>
                    <a:pt x="993" y="2469"/>
                  </a:lnTo>
                  <a:lnTo>
                    <a:pt x="989" y="2475"/>
                  </a:lnTo>
                  <a:lnTo>
                    <a:pt x="985" y="2482"/>
                  </a:lnTo>
                  <a:lnTo>
                    <a:pt x="977" y="2497"/>
                  </a:lnTo>
                  <a:lnTo>
                    <a:pt x="971" y="2515"/>
                  </a:lnTo>
                  <a:lnTo>
                    <a:pt x="964" y="2534"/>
                  </a:lnTo>
                  <a:lnTo>
                    <a:pt x="959" y="2553"/>
                  </a:lnTo>
                  <a:lnTo>
                    <a:pt x="955" y="2572"/>
                  </a:lnTo>
                  <a:lnTo>
                    <a:pt x="951" y="2591"/>
                  </a:lnTo>
                  <a:lnTo>
                    <a:pt x="946" y="2622"/>
                  </a:lnTo>
                  <a:lnTo>
                    <a:pt x="945" y="2641"/>
                  </a:lnTo>
                  <a:lnTo>
                    <a:pt x="944" y="2642"/>
                  </a:lnTo>
                  <a:lnTo>
                    <a:pt x="941" y="2644"/>
                  </a:lnTo>
                  <a:lnTo>
                    <a:pt x="937" y="2642"/>
                  </a:lnTo>
                  <a:lnTo>
                    <a:pt x="931" y="2640"/>
                  </a:lnTo>
                  <a:lnTo>
                    <a:pt x="916" y="2633"/>
                  </a:lnTo>
                  <a:lnTo>
                    <a:pt x="902" y="2624"/>
                  </a:lnTo>
                  <a:lnTo>
                    <a:pt x="894" y="2618"/>
                  </a:lnTo>
                  <a:lnTo>
                    <a:pt x="888" y="2613"/>
                  </a:lnTo>
                  <a:lnTo>
                    <a:pt x="884" y="2606"/>
                  </a:lnTo>
                  <a:lnTo>
                    <a:pt x="880" y="2600"/>
                  </a:lnTo>
                  <a:lnTo>
                    <a:pt x="878" y="2594"/>
                  </a:lnTo>
                  <a:lnTo>
                    <a:pt x="878" y="2588"/>
                  </a:lnTo>
                  <a:lnTo>
                    <a:pt x="880" y="2583"/>
                  </a:lnTo>
                  <a:lnTo>
                    <a:pt x="885" y="2578"/>
                  </a:lnTo>
                  <a:lnTo>
                    <a:pt x="893" y="2571"/>
                  </a:lnTo>
                  <a:lnTo>
                    <a:pt x="898" y="2563"/>
                  </a:lnTo>
                  <a:lnTo>
                    <a:pt x="902" y="2554"/>
                  </a:lnTo>
                  <a:lnTo>
                    <a:pt x="905" y="2544"/>
                  </a:lnTo>
                  <a:lnTo>
                    <a:pt x="906" y="2532"/>
                  </a:lnTo>
                  <a:lnTo>
                    <a:pt x="906" y="2521"/>
                  </a:lnTo>
                  <a:lnTo>
                    <a:pt x="905" y="2509"/>
                  </a:lnTo>
                  <a:lnTo>
                    <a:pt x="902" y="2496"/>
                  </a:lnTo>
                  <a:lnTo>
                    <a:pt x="898" y="2484"/>
                  </a:lnTo>
                  <a:lnTo>
                    <a:pt x="893" y="2473"/>
                  </a:lnTo>
                  <a:lnTo>
                    <a:pt x="888" y="2461"/>
                  </a:lnTo>
                  <a:lnTo>
                    <a:pt x="881" y="2451"/>
                  </a:lnTo>
                  <a:lnTo>
                    <a:pt x="875" y="2442"/>
                  </a:lnTo>
                  <a:lnTo>
                    <a:pt x="867" y="2435"/>
                  </a:lnTo>
                  <a:lnTo>
                    <a:pt x="859" y="2429"/>
                  </a:lnTo>
                  <a:lnTo>
                    <a:pt x="850" y="2425"/>
                  </a:lnTo>
                  <a:lnTo>
                    <a:pt x="845" y="2422"/>
                  </a:lnTo>
                  <a:lnTo>
                    <a:pt x="840" y="2417"/>
                  </a:lnTo>
                  <a:lnTo>
                    <a:pt x="836" y="2413"/>
                  </a:lnTo>
                  <a:lnTo>
                    <a:pt x="833" y="2408"/>
                  </a:lnTo>
                  <a:lnTo>
                    <a:pt x="831" y="2395"/>
                  </a:lnTo>
                  <a:lnTo>
                    <a:pt x="831" y="2382"/>
                  </a:lnTo>
                  <a:lnTo>
                    <a:pt x="831" y="2368"/>
                  </a:lnTo>
                  <a:lnTo>
                    <a:pt x="830" y="2355"/>
                  </a:lnTo>
                  <a:lnTo>
                    <a:pt x="827" y="2348"/>
                  </a:lnTo>
                  <a:lnTo>
                    <a:pt x="824" y="2343"/>
                  </a:lnTo>
                  <a:lnTo>
                    <a:pt x="822" y="2338"/>
                  </a:lnTo>
                  <a:lnTo>
                    <a:pt x="817" y="2334"/>
                  </a:lnTo>
                  <a:lnTo>
                    <a:pt x="808" y="2330"/>
                  </a:lnTo>
                  <a:lnTo>
                    <a:pt x="798" y="2328"/>
                  </a:lnTo>
                  <a:lnTo>
                    <a:pt x="789" y="2328"/>
                  </a:lnTo>
                  <a:lnTo>
                    <a:pt x="782" y="2330"/>
                  </a:lnTo>
                  <a:lnTo>
                    <a:pt x="774" y="2334"/>
                  </a:lnTo>
                  <a:lnTo>
                    <a:pt x="767" y="2339"/>
                  </a:lnTo>
                  <a:lnTo>
                    <a:pt x="761" y="2346"/>
                  </a:lnTo>
                  <a:lnTo>
                    <a:pt x="754" y="2353"/>
                  </a:lnTo>
                  <a:lnTo>
                    <a:pt x="749" y="2361"/>
                  </a:lnTo>
                  <a:lnTo>
                    <a:pt x="745" y="2370"/>
                  </a:lnTo>
                  <a:lnTo>
                    <a:pt x="741" y="2379"/>
                  </a:lnTo>
                  <a:lnTo>
                    <a:pt x="738" y="2388"/>
                  </a:lnTo>
                  <a:lnTo>
                    <a:pt x="735" y="2398"/>
                  </a:lnTo>
                  <a:lnTo>
                    <a:pt x="734" y="2407"/>
                  </a:lnTo>
                  <a:lnTo>
                    <a:pt x="734" y="2416"/>
                  </a:lnTo>
                  <a:lnTo>
                    <a:pt x="734" y="2423"/>
                  </a:lnTo>
                  <a:lnTo>
                    <a:pt x="736" y="2435"/>
                  </a:lnTo>
                  <a:lnTo>
                    <a:pt x="741" y="2456"/>
                  </a:lnTo>
                  <a:lnTo>
                    <a:pt x="743" y="2466"/>
                  </a:lnTo>
                  <a:lnTo>
                    <a:pt x="741" y="2475"/>
                  </a:lnTo>
                  <a:lnTo>
                    <a:pt x="740" y="2478"/>
                  </a:lnTo>
                  <a:lnTo>
                    <a:pt x="739" y="2480"/>
                  </a:lnTo>
                  <a:lnTo>
                    <a:pt x="736" y="2483"/>
                  </a:lnTo>
                  <a:lnTo>
                    <a:pt x="732" y="2483"/>
                  </a:lnTo>
                  <a:lnTo>
                    <a:pt x="717" y="2482"/>
                  </a:lnTo>
                  <a:lnTo>
                    <a:pt x="700" y="2478"/>
                  </a:lnTo>
                  <a:lnTo>
                    <a:pt x="691" y="2475"/>
                  </a:lnTo>
                  <a:lnTo>
                    <a:pt x="682" y="2471"/>
                  </a:lnTo>
                  <a:lnTo>
                    <a:pt x="673" y="2467"/>
                  </a:lnTo>
                  <a:lnTo>
                    <a:pt x="665" y="2462"/>
                  </a:lnTo>
                  <a:lnTo>
                    <a:pt x="659" y="2457"/>
                  </a:lnTo>
                  <a:lnTo>
                    <a:pt x="652" y="2452"/>
                  </a:lnTo>
                  <a:lnTo>
                    <a:pt x="648" y="2445"/>
                  </a:lnTo>
                  <a:lnTo>
                    <a:pt x="646" y="2439"/>
                  </a:lnTo>
                  <a:lnTo>
                    <a:pt x="644" y="2432"/>
                  </a:lnTo>
                  <a:lnTo>
                    <a:pt x="646" y="2425"/>
                  </a:lnTo>
                  <a:lnTo>
                    <a:pt x="651" y="2417"/>
                  </a:lnTo>
                  <a:lnTo>
                    <a:pt x="657" y="2409"/>
                  </a:lnTo>
                  <a:lnTo>
                    <a:pt x="665" y="2401"/>
                  </a:lnTo>
                  <a:lnTo>
                    <a:pt x="669" y="2395"/>
                  </a:lnTo>
                  <a:lnTo>
                    <a:pt x="670" y="2392"/>
                  </a:lnTo>
                  <a:lnTo>
                    <a:pt x="670" y="2390"/>
                  </a:lnTo>
                  <a:lnTo>
                    <a:pt x="669" y="2388"/>
                  </a:lnTo>
                  <a:lnTo>
                    <a:pt x="666" y="2387"/>
                  </a:lnTo>
                  <a:lnTo>
                    <a:pt x="656" y="2382"/>
                  </a:lnTo>
                  <a:lnTo>
                    <a:pt x="640" y="2373"/>
                  </a:lnTo>
                  <a:lnTo>
                    <a:pt x="627" y="2363"/>
                  </a:lnTo>
                  <a:lnTo>
                    <a:pt x="618" y="2353"/>
                  </a:lnTo>
                  <a:lnTo>
                    <a:pt x="612" y="2344"/>
                  </a:lnTo>
                  <a:lnTo>
                    <a:pt x="608" y="2335"/>
                  </a:lnTo>
                  <a:lnTo>
                    <a:pt x="607" y="2328"/>
                  </a:lnTo>
                  <a:lnTo>
                    <a:pt x="608" y="2321"/>
                  </a:lnTo>
                  <a:lnTo>
                    <a:pt x="611" y="2313"/>
                  </a:lnTo>
                  <a:lnTo>
                    <a:pt x="613" y="2307"/>
                  </a:lnTo>
                  <a:lnTo>
                    <a:pt x="624" y="2293"/>
                  </a:lnTo>
                  <a:lnTo>
                    <a:pt x="634" y="2277"/>
                  </a:lnTo>
                  <a:lnTo>
                    <a:pt x="639" y="2268"/>
                  </a:lnTo>
                  <a:lnTo>
                    <a:pt x="644" y="2259"/>
                  </a:lnTo>
                  <a:lnTo>
                    <a:pt x="647" y="2249"/>
                  </a:lnTo>
                  <a:lnTo>
                    <a:pt x="649" y="2238"/>
                  </a:lnTo>
                  <a:lnTo>
                    <a:pt x="648" y="2228"/>
                  </a:lnTo>
                  <a:lnTo>
                    <a:pt x="646" y="2219"/>
                  </a:lnTo>
                  <a:lnTo>
                    <a:pt x="642" y="2208"/>
                  </a:lnTo>
                  <a:lnTo>
                    <a:pt x="638" y="2199"/>
                  </a:lnTo>
                  <a:lnTo>
                    <a:pt x="633" y="2189"/>
                  </a:lnTo>
                  <a:lnTo>
                    <a:pt x="627" y="2180"/>
                  </a:lnTo>
                  <a:lnTo>
                    <a:pt x="621" y="2171"/>
                  </a:lnTo>
                  <a:lnTo>
                    <a:pt x="615" y="2162"/>
                  </a:lnTo>
                  <a:lnTo>
                    <a:pt x="599" y="2144"/>
                  </a:lnTo>
                  <a:lnTo>
                    <a:pt x="582" y="2128"/>
                  </a:lnTo>
                  <a:lnTo>
                    <a:pt x="565" y="2115"/>
                  </a:lnTo>
                  <a:lnTo>
                    <a:pt x="550" y="2105"/>
                  </a:lnTo>
                  <a:lnTo>
                    <a:pt x="539" y="2100"/>
                  </a:lnTo>
                  <a:lnTo>
                    <a:pt x="529" y="2096"/>
                  </a:lnTo>
                  <a:lnTo>
                    <a:pt x="520" y="2093"/>
                  </a:lnTo>
                  <a:lnTo>
                    <a:pt x="512" y="2092"/>
                  </a:lnTo>
                  <a:lnTo>
                    <a:pt x="497" y="2090"/>
                  </a:lnTo>
                  <a:lnTo>
                    <a:pt x="485" y="2090"/>
                  </a:lnTo>
                  <a:lnTo>
                    <a:pt x="480" y="2089"/>
                  </a:lnTo>
                  <a:lnTo>
                    <a:pt x="475" y="2087"/>
                  </a:lnTo>
                  <a:lnTo>
                    <a:pt x="471" y="2084"/>
                  </a:lnTo>
                  <a:lnTo>
                    <a:pt x="468" y="2080"/>
                  </a:lnTo>
                  <a:lnTo>
                    <a:pt x="466" y="2074"/>
                  </a:lnTo>
                  <a:lnTo>
                    <a:pt x="464" y="2066"/>
                  </a:lnTo>
                  <a:lnTo>
                    <a:pt x="464" y="2056"/>
                  </a:lnTo>
                  <a:lnTo>
                    <a:pt x="464" y="2043"/>
                  </a:lnTo>
                  <a:lnTo>
                    <a:pt x="464" y="2031"/>
                  </a:lnTo>
                  <a:lnTo>
                    <a:pt x="463" y="2021"/>
                  </a:lnTo>
                  <a:lnTo>
                    <a:pt x="459" y="2013"/>
                  </a:lnTo>
                  <a:lnTo>
                    <a:pt x="455" y="2006"/>
                  </a:lnTo>
                  <a:lnTo>
                    <a:pt x="449" y="2000"/>
                  </a:lnTo>
                  <a:lnTo>
                    <a:pt x="441" y="1995"/>
                  </a:lnTo>
                  <a:lnTo>
                    <a:pt x="432" y="1989"/>
                  </a:lnTo>
                  <a:lnTo>
                    <a:pt x="421" y="1983"/>
                  </a:lnTo>
                  <a:lnTo>
                    <a:pt x="414" y="1979"/>
                  </a:lnTo>
                  <a:lnTo>
                    <a:pt x="407" y="1975"/>
                  </a:lnTo>
                  <a:lnTo>
                    <a:pt x="405" y="1970"/>
                  </a:lnTo>
                  <a:lnTo>
                    <a:pt x="402" y="1966"/>
                  </a:lnTo>
                  <a:lnTo>
                    <a:pt x="402" y="1962"/>
                  </a:lnTo>
                  <a:lnTo>
                    <a:pt x="403" y="1957"/>
                  </a:lnTo>
                  <a:lnTo>
                    <a:pt x="406" y="1953"/>
                  </a:lnTo>
                  <a:lnTo>
                    <a:pt x="409" y="1949"/>
                  </a:lnTo>
                  <a:lnTo>
                    <a:pt x="418" y="1942"/>
                  </a:lnTo>
                  <a:lnTo>
                    <a:pt x="429" y="1935"/>
                  </a:lnTo>
                  <a:lnTo>
                    <a:pt x="441" y="1929"/>
                  </a:lnTo>
                  <a:lnTo>
                    <a:pt x="453" y="1922"/>
                  </a:lnTo>
                  <a:lnTo>
                    <a:pt x="459" y="1918"/>
                  </a:lnTo>
                  <a:lnTo>
                    <a:pt x="466" y="1912"/>
                  </a:lnTo>
                  <a:lnTo>
                    <a:pt x="471" y="1904"/>
                  </a:lnTo>
                  <a:lnTo>
                    <a:pt x="475" y="1896"/>
                  </a:lnTo>
                  <a:lnTo>
                    <a:pt x="482" y="1877"/>
                  </a:lnTo>
                  <a:lnTo>
                    <a:pt x="490" y="1859"/>
                  </a:lnTo>
                  <a:lnTo>
                    <a:pt x="497" y="1842"/>
                  </a:lnTo>
                  <a:lnTo>
                    <a:pt x="504" y="1829"/>
                  </a:lnTo>
                  <a:lnTo>
                    <a:pt x="508" y="1825"/>
                  </a:lnTo>
                  <a:lnTo>
                    <a:pt x="513" y="1824"/>
                  </a:lnTo>
                  <a:lnTo>
                    <a:pt x="519" y="1824"/>
                  </a:lnTo>
                  <a:lnTo>
                    <a:pt x="525" y="1828"/>
                  </a:lnTo>
                  <a:lnTo>
                    <a:pt x="542" y="1840"/>
                  </a:lnTo>
                  <a:lnTo>
                    <a:pt x="556" y="1852"/>
                  </a:lnTo>
                  <a:lnTo>
                    <a:pt x="563" y="1857"/>
                  </a:lnTo>
                  <a:lnTo>
                    <a:pt x="572" y="1860"/>
                  </a:lnTo>
                  <a:lnTo>
                    <a:pt x="582" y="1862"/>
                  </a:lnTo>
                  <a:lnTo>
                    <a:pt x="594" y="1864"/>
                  </a:lnTo>
                  <a:lnTo>
                    <a:pt x="604" y="1862"/>
                  </a:lnTo>
                  <a:lnTo>
                    <a:pt x="616" y="1860"/>
                  </a:lnTo>
                  <a:lnTo>
                    <a:pt x="627" y="1857"/>
                  </a:lnTo>
                  <a:lnTo>
                    <a:pt x="639" y="1852"/>
                  </a:lnTo>
                  <a:lnTo>
                    <a:pt x="651" y="1846"/>
                  </a:lnTo>
                  <a:lnTo>
                    <a:pt x="660" y="1839"/>
                  </a:lnTo>
                  <a:lnTo>
                    <a:pt x="668" y="1830"/>
                  </a:lnTo>
                  <a:lnTo>
                    <a:pt x="674" y="1821"/>
                  </a:lnTo>
                  <a:lnTo>
                    <a:pt x="678" y="1812"/>
                  </a:lnTo>
                  <a:lnTo>
                    <a:pt x="683" y="1804"/>
                  </a:lnTo>
                  <a:lnTo>
                    <a:pt x="687" y="1799"/>
                  </a:lnTo>
                  <a:lnTo>
                    <a:pt x="692" y="1795"/>
                  </a:lnTo>
                  <a:lnTo>
                    <a:pt x="697" y="1794"/>
                  </a:lnTo>
                  <a:lnTo>
                    <a:pt x="701" y="1793"/>
                  </a:lnTo>
                  <a:lnTo>
                    <a:pt x="706" y="1793"/>
                  </a:lnTo>
                  <a:lnTo>
                    <a:pt x="712" y="1795"/>
                  </a:lnTo>
                  <a:lnTo>
                    <a:pt x="734" y="1806"/>
                  </a:lnTo>
                  <a:lnTo>
                    <a:pt x="757" y="1816"/>
                  </a:lnTo>
                  <a:lnTo>
                    <a:pt x="758" y="1818"/>
                  </a:lnTo>
                  <a:lnTo>
                    <a:pt x="762" y="1820"/>
                  </a:lnTo>
                  <a:lnTo>
                    <a:pt x="766" y="1820"/>
                  </a:lnTo>
                  <a:lnTo>
                    <a:pt x="770" y="1821"/>
                  </a:lnTo>
                  <a:lnTo>
                    <a:pt x="780" y="1820"/>
                  </a:lnTo>
                  <a:lnTo>
                    <a:pt x="787" y="1818"/>
                  </a:lnTo>
                  <a:lnTo>
                    <a:pt x="815" y="1826"/>
                  </a:lnTo>
                  <a:lnTo>
                    <a:pt x="841" y="1834"/>
                  </a:lnTo>
                  <a:lnTo>
                    <a:pt x="867" y="1844"/>
                  </a:lnTo>
                  <a:lnTo>
                    <a:pt x="894" y="1855"/>
                  </a:lnTo>
                  <a:lnTo>
                    <a:pt x="916" y="1861"/>
                  </a:lnTo>
                  <a:lnTo>
                    <a:pt x="941" y="1866"/>
                  </a:lnTo>
                  <a:lnTo>
                    <a:pt x="966" y="1870"/>
                  </a:lnTo>
                  <a:lnTo>
                    <a:pt x="989" y="1875"/>
                  </a:lnTo>
                  <a:lnTo>
                    <a:pt x="997" y="1878"/>
                  </a:lnTo>
                  <a:lnTo>
                    <a:pt x="1004" y="1881"/>
                  </a:lnTo>
                  <a:lnTo>
                    <a:pt x="1010" y="1885"/>
                  </a:lnTo>
                  <a:lnTo>
                    <a:pt x="1015" y="1890"/>
                  </a:lnTo>
                  <a:lnTo>
                    <a:pt x="1025" y="1900"/>
                  </a:lnTo>
                  <a:lnTo>
                    <a:pt x="1037" y="1912"/>
                  </a:lnTo>
                  <a:lnTo>
                    <a:pt x="1046" y="1921"/>
                  </a:lnTo>
                  <a:lnTo>
                    <a:pt x="1061" y="1931"/>
                  </a:lnTo>
                  <a:lnTo>
                    <a:pt x="1068" y="1936"/>
                  </a:lnTo>
                  <a:lnTo>
                    <a:pt x="1076" y="1940"/>
                  </a:lnTo>
                  <a:lnTo>
                    <a:pt x="1080" y="1940"/>
                  </a:lnTo>
                  <a:lnTo>
                    <a:pt x="1082" y="1940"/>
                  </a:lnTo>
                  <a:lnTo>
                    <a:pt x="1085" y="1940"/>
                  </a:lnTo>
                  <a:lnTo>
                    <a:pt x="1086" y="1938"/>
                  </a:lnTo>
                  <a:lnTo>
                    <a:pt x="1090" y="1934"/>
                  </a:lnTo>
                  <a:lnTo>
                    <a:pt x="1093" y="1930"/>
                  </a:lnTo>
                  <a:lnTo>
                    <a:pt x="1094" y="1926"/>
                  </a:lnTo>
                  <a:lnTo>
                    <a:pt x="1095" y="1922"/>
                  </a:lnTo>
                  <a:lnTo>
                    <a:pt x="1094" y="1914"/>
                  </a:lnTo>
                  <a:lnTo>
                    <a:pt x="1091" y="1908"/>
                  </a:lnTo>
                  <a:lnTo>
                    <a:pt x="1087" y="1900"/>
                  </a:lnTo>
                  <a:lnTo>
                    <a:pt x="1083" y="1894"/>
                  </a:lnTo>
                  <a:lnTo>
                    <a:pt x="1080" y="1886"/>
                  </a:lnTo>
                  <a:lnTo>
                    <a:pt x="1077" y="1878"/>
                  </a:lnTo>
                  <a:lnTo>
                    <a:pt x="1078" y="1874"/>
                  </a:lnTo>
                  <a:lnTo>
                    <a:pt x="1081" y="1872"/>
                  </a:lnTo>
                  <a:lnTo>
                    <a:pt x="1085" y="1869"/>
                  </a:lnTo>
                  <a:lnTo>
                    <a:pt x="1090" y="1868"/>
                  </a:lnTo>
                  <a:lnTo>
                    <a:pt x="1103" y="1865"/>
                  </a:lnTo>
                  <a:lnTo>
                    <a:pt x="1120" y="1862"/>
                  </a:lnTo>
                  <a:lnTo>
                    <a:pt x="1135" y="1861"/>
                  </a:lnTo>
                  <a:lnTo>
                    <a:pt x="1151" y="1857"/>
                  </a:lnTo>
                  <a:lnTo>
                    <a:pt x="1157" y="1856"/>
                  </a:lnTo>
                  <a:lnTo>
                    <a:pt x="1163" y="1853"/>
                  </a:lnTo>
                  <a:lnTo>
                    <a:pt x="1166" y="1851"/>
                  </a:lnTo>
                  <a:lnTo>
                    <a:pt x="1169" y="1848"/>
                  </a:lnTo>
                  <a:lnTo>
                    <a:pt x="1170" y="1844"/>
                  </a:lnTo>
                  <a:lnTo>
                    <a:pt x="1170" y="1842"/>
                  </a:lnTo>
                  <a:lnTo>
                    <a:pt x="1169" y="1839"/>
                  </a:lnTo>
                  <a:lnTo>
                    <a:pt x="1168" y="1835"/>
                  </a:lnTo>
                  <a:lnTo>
                    <a:pt x="1163" y="1830"/>
                  </a:lnTo>
                  <a:lnTo>
                    <a:pt x="1156" y="1824"/>
                  </a:lnTo>
                  <a:lnTo>
                    <a:pt x="1142" y="1812"/>
                  </a:lnTo>
                  <a:lnTo>
                    <a:pt x="1133" y="1802"/>
                  </a:lnTo>
                  <a:lnTo>
                    <a:pt x="1128" y="1787"/>
                  </a:lnTo>
                  <a:lnTo>
                    <a:pt x="1121" y="1777"/>
                  </a:lnTo>
                  <a:lnTo>
                    <a:pt x="1116" y="1778"/>
                  </a:lnTo>
                  <a:lnTo>
                    <a:pt x="1111" y="1780"/>
                  </a:lnTo>
                  <a:lnTo>
                    <a:pt x="1106" y="1783"/>
                  </a:lnTo>
                  <a:lnTo>
                    <a:pt x="1099" y="1786"/>
                  </a:lnTo>
                  <a:lnTo>
                    <a:pt x="1087" y="1794"/>
                  </a:lnTo>
                  <a:lnTo>
                    <a:pt x="1076" y="1799"/>
                  </a:lnTo>
                  <a:lnTo>
                    <a:pt x="1063" y="1800"/>
                  </a:lnTo>
                  <a:lnTo>
                    <a:pt x="1052" y="1800"/>
                  </a:lnTo>
                  <a:lnTo>
                    <a:pt x="1045" y="1798"/>
                  </a:lnTo>
                  <a:lnTo>
                    <a:pt x="1039" y="1793"/>
                  </a:lnTo>
                  <a:lnTo>
                    <a:pt x="1036" y="1787"/>
                  </a:lnTo>
                  <a:lnTo>
                    <a:pt x="1032" y="1781"/>
                  </a:lnTo>
                  <a:lnTo>
                    <a:pt x="1030" y="1774"/>
                  </a:lnTo>
                  <a:lnTo>
                    <a:pt x="1028" y="1767"/>
                  </a:lnTo>
                  <a:lnTo>
                    <a:pt x="1025" y="1751"/>
                  </a:lnTo>
                  <a:lnTo>
                    <a:pt x="1020" y="1738"/>
                  </a:lnTo>
                  <a:lnTo>
                    <a:pt x="1016" y="1734"/>
                  </a:lnTo>
                  <a:lnTo>
                    <a:pt x="1011" y="1730"/>
                  </a:lnTo>
                  <a:lnTo>
                    <a:pt x="1003" y="1729"/>
                  </a:lnTo>
                  <a:lnTo>
                    <a:pt x="994" y="1730"/>
                  </a:lnTo>
                  <a:lnTo>
                    <a:pt x="992" y="1732"/>
                  </a:lnTo>
                  <a:lnTo>
                    <a:pt x="989" y="1736"/>
                  </a:lnTo>
                  <a:lnTo>
                    <a:pt x="985" y="1741"/>
                  </a:lnTo>
                  <a:lnTo>
                    <a:pt x="982" y="1746"/>
                  </a:lnTo>
                  <a:lnTo>
                    <a:pt x="975" y="1760"/>
                  </a:lnTo>
                  <a:lnTo>
                    <a:pt x="967" y="1776"/>
                  </a:lnTo>
                  <a:lnTo>
                    <a:pt x="963" y="1781"/>
                  </a:lnTo>
                  <a:lnTo>
                    <a:pt x="958" y="1786"/>
                  </a:lnTo>
                  <a:lnTo>
                    <a:pt x="954" y="1790"/>
                  </a:lnTo>
                  <a:lnTo>
                    <a:pt x="950" y="1791"/>
                  </a:lnTo>
                  <a:lnTo>
                    <a:pt x="945" y="1790"/>
                  </a:lnTo>
                  <a:lnTo>
                    <a:pt x="941" y="1786"/>
                  </a:lnTo>
                  <a:lnTo>
                    <a:pt x="936" y="1778"/>
                  </a:lnTo>
                  <a:lnTo>
                    <a:pt x="932" y="1768"/>
                  </a:lnTo>
                  <a:lnTo>
                    <a:pt x="925" y="1751"/>
                  </a:lnTo>
                  <a:lnTo>
                    <a:pt x="912" y="1726"/>
                  </a:lnTo>
                  <a:lnTo>
                    <a:pt x="909" y="1720"/>
                  </a:lnTo>
                  <a:lnTo>
                    <a:pt x="905" y="1716"/>
                  </a:lnTo>
                  <a:lnTo>
                    <a:pt x="901" y="1712"/>
                  </a:lnTo>
                  <a:lnTo>
                    <a:pt x="897" y="1710"/>
                  </a:lnTo>
                  <a:lnTo>
                    <a:pt x="894" y="1708"/>
                  </a:lnTo>
                  <a:lnTo>
                    <a:pt x="890" y="1710"/>
                  </a:lnTo>
                  <a:lnTo>
                    <a:pt x="888" y="1712"/>
                  </a:lnTo>
                  <a:lnTo>
                    <a:pt x="885" y="1717"/>
                  </a:lnTo>
                  <a:lnTo>
                    <a:pt x="879" y="1729"/>
                  </a:lnTo>
                  <a:lnTo>
                    <a:pt x="874" y="1739"/>
                  </a:lnTo>
                  <a:lnTo>
                    <a:pt x="868" y="1747"/>
                  </a:lnTo>
                  <a:lnTo>
                    <a:pt x="863" y="1754"/>
                  </a:lnTo>
                  <a:lnTo>
                    <a:pt x="858" y="1759"/>
                  </a:lnTo>
                  <a:lnTo>
                    <a:pt x="853" y="1761"/>
                  </a:lnTo>
                  <a:lnTo>
                    <a:pt x="846" y="1764"/>
                  </a:lnTo>
                  <a:lnTo>
                    <a:pt x="841" y="1765"/>
                  </a:lnTo>
                  <a:lnTo>
                    <a:pt x="813" y="1763"/>
                  </a:lnTo>
                  <a:lnTo>
                    <a:pt x="773" y="1759"/>
                  </a:lnTo>
                  <a:lnTo>
                    <a:pt x="751" y="1760"/>
                  </a:lnTo>
                  <a:lnTo>
                    <a:pt x="717" y="1761"/>
                  </a:lnTo>
                  <a:lnTo>
                    <a:pt x="674" y="1764"/>
                  </a:lnTo>
                  <a:lnTo>
                    <a:pt x="629" y="1765"/>
                  </a:lnTo>
                  <a:lnTo>
                    <a:pt x="586" y="1767"/>
                  </a:lnTo>
                  <a:lnTo>
                    <a:pt x="548" y="1764"/>
                  </a:lnTo>
                  <a:lnTo>
                    <a:pt x="534" y="1763"/>
                  </a:lnTo>
                  <a:lnTo>
                    <a:pt x="523" y="1760"/>
                  </a:lnTo>
                  <a:lnTo>
                    <a:pt x="519" y="1758"/>
                  </a:lnTo>
                  <a:lnTo>
                    <a:pt x="516" y="1756"/>
                  </a:lnTo>
                  <a:lnTo>
                    <a:pt x="515" y="1754"/>
                  </a:lnTo>
                  <a:lnTo>
                    <a:pt x="513" y="1751"/>
                  </a:lnTo>
                  <a:lnTo>
                    <a:pt x="513" y="1737"/>
                  </a:lnTo>
                  <a:lnTo>
                    <a:pt x="512" y="1728"/>
                  </a:lnTo>
                  <a:lnTo>
                    <a:pt x="510" y="1725"/>
                  </a:lnTo>
                  <a:lnTo>
                    <a:pt x="508" y="1724"/>
                  </a:lnTo>
                  <a:lnTo>
                    <a:pt x="506" y="1723"/>
                  </a:lnTo>
                  <a:lnTo>
                    <a:pt x="502" y="1723"/>
                  </a:lnTo>
                  <a:lnTo>
                    <a:pt x="495" y="1724"/>
                  </a:lnTo>
                  <a:lnTo>
                    <a:pt x="488" y="1726"/>
                  </a:lnTo>
                  <a:lnTo>
                    <a:pt x="478" y="1730"/>
                  </a:lnTo>
                  <a:lnTo>
                    <a:pt x="469" y="1736"/>
                  </a:lnTo>
                  <a:lnTo>
                    <a:pt x="459" y="1739"/>
                  </a:lnTo>
                  <a:lnTo>
                    <a:pt x="449" y="1742"/>
                  </a:lnTo>
                  <a:lnTo>
                    <a:pt x="444" y="1742"/>
                  </a:lnTo>
                  <a:lnTo>
                    <a:pt x="438" y="1742"/>
                  </a:lnTo>
                  <a:lnTo>
                    <a:pt x="433" y="1742"/>
                  </a:lnTo>
                  <a:lnTo>
                    <a:pt x="429" y="1741"/>
                  </a:lnTo>
                  <a:lnTo>
                    <a:pt x="424" y="1738"/>
                  </a:lnTo>
                  <a:lnTo>
                    <a:pt x="420" y="1734"/>
                  </a:lnTo>
                  <a:lnTo>
                    <a:pt x="415" y="1730"/>
                  </a:lnTo>
                  <a:lnTo>
                    <a:pt x="411" y="1725"/>
                  </a:lnTo>
                  <a:lnTo>
                    <a:pt x="407" y="1717"/>
                  </a:lnTo>
                  <a:lnTo>
                    <a:pt x="403" y="1710"/>
                  </a:lnTo>
                  <a:lnTo>
                    <a:pt x="401" y="1699"/>
                  </a:lnTo>
                  <a:lnTo>
                    <a:pt x="397" y="1689"/>
                  </a:lnTo>
                  <a:lnTo>
                    <a:pt x="392" y="1658"/>
                  </a:lnTo>
                  <a:lnTo>
                    <a:pt x="384" y="1618"/>
                  </a:lnTo>
                  <a:lnTo>
                    <a:pt x="379" y="1598"/>
                  </a:lnTo>
                  <a:lnTo>
                    <a:pt x="372" y="1580"/>
                  </a:lnTo>
                  <a:lnTo>
                    <a:pt x="368" y="1572"/>
                  </a:lnTo>
                  <a:lnTo>
                    <a:pt x="364" y="1566"/>
                  </a:lnTo>
                  <a:lnTo>
                    <a:pt x="361" y="1561"/>
                  </a:lnTo>
                  <a:lnTo>
                    <a:pt x="355" y="1555"/>
                  </a:lnTo>
                  <a:lnTo>
                    <a:pt x="344" y="1548"/>
                  </a:lnTo>
                  <a:lnTo>
                    <a:pt x="336" y="1544"/>
                  </a:lnTo>
                  <a:lnTo>
                    <a:pt x="330" y="1543"/>
                  </a:lnTo>
                  <a:lnTo>
                    <a:pt x="326" y="1543"/>
                  </a:lnTo>
                  <a:lnTo>
                    <a:pt x="324" y="1541"/>
                  </a:lnTo>
                  <a:lnTo>
                    <a:pt x="322" y="1537"/>
                  </a:lnTo>
                  <a:lnTo>
                    <a:pt x="319" y="1530"/>
                  </a:lnTo>
                  <a:lnTo>
                    <a:pt x="317" y="1514"/>
                  </a:lnTo>
                  <a:lnTo>
                    <a:pt x="313" y="1500"/>
                  </a:lnTo>
                  <a:lnTo>
                    <a:pt x="313" y="1488"/>
                  </a:lnTo>
                  <a:lnTo>
                    <a:pt x="314" y="1484"/>
                  </a:lnTo>
                  <a:lnTo>
                    <a:pt x="318" y="1480"/>
                  </a:lnTo>
                  <a:lnTo>
                    <a:pt x="323" y="1476"/>
                  </a:lnTo>
                  <a:lnTo>
                    <a:pt x="331" y="1473"/>
                  </a:lnTo>
                  <a:lnTo>
                    <a:pt x="336" y="1471"/>
                  </a:lnTo>
                  <a:lnTo>
                    <a:pt x="342" y="1473"/>
                  </a:lnTo>
                  <a:lnTo>
                    <a:pt x="350" y="1474"/>
                  </a:lnTo>
                  <a:lnTo>
                    <a:pt x="359" y="1478"/>
                  </a:lnTo>
                  <a:lnTo>
                    <a:pt x="376" y="1487"/>
                  </a:lnTo>
                  <a:lnTo>
                    <a:pt x="394" y="1497"/>
                  </a:lnTo>
                  <a:lnTo>
                    <a:pt x="411" y="1508"/>
                  </a:lnTo>
                  <a:lnTo>
                    <a:pt x="424" y="1517"/>
                  </a:lnTo>
                  <a:lnTo>
                    <a:pt x="431" y="1518"/>
                  </a:lnTo>
                  <a:lnTo>
                    <a:pt x="434" y="1519"/>
                  </a:lnTo>
                  <a:lnTo>
                    <a:pt x="437" y="1519"/>
                  </a:lnTo>
                  <a:lnTo>
                    <a:pt x="438" y="1517"/>
                  </a:lnTo>
                  <a:lnTo>
                    <a:pt x="440" y="1509"/>
                  </a:lnTo>
                  <a:lnTo>
                    <a:pt x="438" y="1500"/>
                  </a:lnTo>
                  <a:lnTo>
                    <a:pt x="438" y="1489"/>
                  </a:lnTo>
                  <a:lnTo>
                    <a:pt x="436" y="1479"/>
                  </a:lnTo>
                  <a:lnTo>
                    <a:pt x="433" y="1469"/>
                  </a:lnTo>
                  <a:lnTo>
                    <a:pt x="429" y="1461"/>
                  </a:lnTo>
                  <a:lnTo>
                    <a:pt x="427" y="1458"/>
                  </a:lnTo>
                  <a:lnTo>
                    <a:pt x="424" y="1456"/>
                  </a:lnTo>
                  <a:lnTo>
                    <a:pt x="421" y="1454"/>
                  </a:lnTo>
                  <a:lnTo>
                    <a:pt x="418" y="1454"/>
                  </a:lnTo>
                  <a:lnTo>
                    <a:pt x="410" y="1453"/>
                  </a:lnTo>
                  <a:lnTo>
                    <a:pt x="403" y="1452"/>
                  </a:lnTo>
                  <a:lnTo>
                    <a:pt x="397" y="1451"/>
                  </a:lnTo>
                  <a:lnTo>
                    <a:pt x="390" y="1448"/>
                  </a:lnTo>
                  <a:lnTo>
                    <a:pt x="379" y="1443"/>
                  </a:lnTo>
                  <a:lnTo>
                    <a:pt x="370" y="1436"/>
                  </a:lnTo>
                  <a:lnTo>
                    <a:pt x="361" y="1430"/>
                  </a:lnTo>
                  <a:lnTo>
                    <a:pt x="352" y="1425"/>
                  </a:lnTo>
                  <a:lnTo>
                    <a:pt x="342" y="1419"/>
                  </a:lnTo>
                  <a:lnTo>
                    <a:pt x="332" y="1417"/>
                  </a:lnTo>
                  <a:lnTo>
                    <a:pt x="326" y="1418"/>
                  </a:lnTo>
                  <a:lnTo>
                    <a:pt x="318" y="1421"/>
                  </a:lnTo>
                  <a:lnTo>
                    <a:pt x="313" y="1425"/>
                  </a:lnTo>
                  <a:lnTo>
                    <a:pt x="306" y="1429"/>
                  </a:lnTo>
                  <a:lnTo>
                    <a:pt x="301" y="1434"/>
                  </a:lnTo>
                  <a:lnTo>
                    <a:pt x="296" y="1436"/>
                  </a:lnTo>
                  <a:lnTo>
                    <a:pt x="292" y="1439"/>
                  </a:lnTo>
                  <a:lnTo>
                    <a:pt x="287" y="1439"/>
                  </a:lnTo>
                  <a:lnTo>
                    <a:pt x="283" y="1436"/>
                  </a:lnTo>
                  <a:lnTo>
                    <a:pt x="278" y="1430"/>
                  </a:lnTo>
                  <a:lnTo>
                    <a:pt x="271" y="1422"/>
                  </a:lnTo>
                  <a:lnTo>
                    <a:pt x="266" y="1413"/>
                  </a:lnTo>
                  <a:lnTo>
                    <a:pt x="257" y="1395"/>
                  </a:lnTo>
                  <a:lnTo>
                    <a:pt x="253" y="1382"/>
                  </a:lnTo>
                  <a:lnTo>
                    <a:pt x="159" y="1273"/>
                  </a:lnTo>
                  <a:lnTo>
                    <a:pt x="138" y="1252"/>
                  </a:lnTo>
                  <a:lnTo>
                    <a:pt x="117" y="1233"/>
                  </a:lnTo>
                  <a:lnTo>
                    <a:pt x="108" y="1221"/>
                  </a:lnTo>
                  <a:lnTo>
                    <a:pt x="101" y="1210"/>
                  </a:lnTo>
                  <a:lnTo>
                    <a:pt x="99" y="1203"/>
                  </a:lnTo>
                  <a:lnTo>
                    <a:pt x="96" y="1197"/>
                  </a:lnTo>
                  <a:lnTo>
                    <a:pt x="95" y="1189"/>
                  </a:lnTo>
                  <a:lnTo>
                    <a:pt x="95" y="1180"/>
                  </a:lnTo>
                  <a:lnTo>
                    <a:pt x="95" y="1171"/>
                  </a:lnTo>
                  <a:lnTo>
                    <a:pt x="92" y="1163"/>
                  </a:lnTo>
                  <a:lnTo>
                    <a:pt x="90" y="1156"/>
                  </a:lnTo>
                  <a:lnTo>
                    <a:pt x="86" y="1151"/>
                  </a:lnTo>
                  <a:lnTo>
                    <a:pt x="74" y="1144"/>
                  </a:lnTo>
                  <a:lnTo>
                    <a:pt x="60" y="1132"/>
                  </a:lnTo>
                  <a:lnTo>
                    <a:pt x="47" y="1122"/>
                  </a:lnTo>
                  <a:lnTo>
                    <a:pt x="30" y="1111"/>
                  </a:lnTo>
                  <a:lnTo>
                    <a:pt x="21" y="1106"/>
                  </a:lnTo>
                  <a:lnTo>
                    <a:pt x="13" y="1100"/>
                  </a:lnTo>
                  <a:lnTo>
                    <a:pt x="6" y="1094"/>
                  </a:lnTo>
                  <a:lnTo>
                    <a:pt x="0" y="1087"/>
                  </a:lnTo>
                  <a:lnTo>
                    <a:pt x="0" y="1087"/>
                  </a:lnTo>
                  <a:lnTo>
                    <a:pt x="60" y="1084"/>
                  </a:lnTo>
                  <a:lnTo>
                    <a:pt x="74" y="1089"/>
                  </a:lnTo>
                  <a:lnTo>
                    <a:pt x="89" y="1094"/>
                  </a:lnTo>
                  <a:lnTo>
                    <a:pt x="96" y="1097"/>
                  </a:lnTo>
                  <a:lnTo>
                    <a:pt x="104" y="1100"/>
                  </a:lnTo>
                  <a:lnTo>
                    <a:pt x="112" y="1101"/>
                  </a:lnTo>
                  <a:lnTo>
                    <a:pt x="120" y="1101"/>
                  </a:lnTo>
                  <a:lnTo>
                    <a:pt x="126" y="1100"/>
                  </a:lnTo>
                  <a:lnTo>
                    <a:pt x="131" y="1097"/>
                  </a:lnTo>
                  <a:lnTo>
                    <a:pt x="135" y="1094"/>
                  </a:lnTo>
                  <a:lnTo>
                    <a:pt x="136" y="1089"/>
                  </a:lnTo>
                  <a:lnTo>
                    <a:pt x="140" y="1079"/>
                  </a:lnTo>
                  <a:lnTo>
                    <a:pt x="143" y="1067"/>
                  </a:lnTo>
                  <a:lnTo>
                    <a:pt x="148" y="1059"/>
                  </a:lnTo>
                  <a:lnTo>
                    <a:pt x="155" y="1052"/>
                  </a:lnTo>
                  <a:lnTo>
                    <a:pt x="159" y="1049"/>
                  </a:lnTo>
                  <a:lnTo>
                    <a:pt x="162" y="1045"/>
                  </a:lnTo>
                  <a:lnTo>
                    <a:pt x="164" y="1041"/>
                  </a:lnTo>
                  <a:lnTo>
                    <a:pt x="165" y="1036"/>
                  </a:lnTo>
                  <a:lnTo>
                    <a:pt x="164" y="1027"/>
                  </a:lnTo>
                  <a:lnTo>
                    <a:pt x="160" y="1017"/>
                  </a:lnTo>
                  <a:lnTo>
                    <a:pt x="155" y="1005"/>
                  </a:lnTo>
                  <a:lnTo>
                    <a:pt x="149" y="993"/>
                  </a:lnTo>
                  <a:lnTo>
                    <a:pt x="146" y="980"/>
                  </a:lnTo>
                  <a:lnTo>
                    <a:pt x="144" y="970"/>
                  </a:lnTo>
                  <a:lnTo>
                    <a:pt x="144" y="965"/>
                  </a:lnTo>
                  <a:lnTo>
                    <a:pt x="146" y="960"/>
                  </a:lnTo>
                  <a:lnTo>
                    <a:pt x="147" y="956"/>
                  </a:lnTo>
                  <a:lnTo>
                    <a:pt x="151" y="952"/>
                  </a:lnTo>
                  <a:lnTo>
                    <a:pt x="156" y="948"/>
                  </a:lnTo>
                  <a:lnTo>
                    <a:pt x="165" y="945"/>
                  </a:lnTo>
                  <a:lnTo>
                    <a:pt x="174" y="944"/>
                  </a:lnTo>
                  <a:lnTo>
                    <a:pt x="186" y="941"/>
                  </a:lnTo>
                  <a:lnTo>
                    <a:pt x="208" y="938"/>
                  </a:lnTo>
                  <a:lnTo>
                    <a:pt x="225" y="934"/>
                  </a:lnTo>
                  <a:lnTo>
                    <a:pt x="234" y="931"/>
                  </a:lnTo>
                  <a:lnTo>
                    <a:pt x="243" y="926"/>
                  </a:lnTo>
                  <a:lnTo>
                    <a:pt x="249" y="922"/>
                  </a:lnTo>
                  <a:lnTo>
                    <a:pt x="256" y="917"/>
                  </a:lnTo>
                  <a:lnTo>
                    <a:pt x="266" y="905"/>
                  </a:lnTo>
                  <a:lnTo>
                    <a:pt x="275" y="892"/>
                  </a:lnTo>
                  <a:lnTo>
                    <a:pt x="284" y="878"/>
                  </a:lnTo>
                  <a:lnTo>
                    <a:pt x="292" y="864"/>
                  </a:lnTo>
                  <a:lnTo>
                    <a:pt x="302" y="849"/>
                  </a:lnTo>
                  <a:lnTo>
                    <a:pt x="314" y="837"/>
                  </a:lnTo>
                  <a:lnTo>
                    <a:pt x="326" y="826"/>
                  </a:lnTo>
                  <a:lnTo>
                    <a:pt x="339" y="818"/>
                  </a:lnTo>
                  <a:lnTo>
                    <a:pt x="350" y="811"/>
                  </a:lnTo>
                  <a:lnTo>
                    <a:pt x="363" y="802"/>
                  </a:lnTo>
                  <a:lnTo>
                    <a:pt x="370" y="795"/>
                  </a:lnTo>
                  <a:lnTo>
                    <a:pt x="375" y="789"/>
                  </a:lnTo>
                  <a:lnTo>
                    <a:pt x="380" y="781"/>
                  </a:lnTo>
                  <a:lnTo>
                    <a:pt x="383" y="773"/>
                  </a:lnTo>
                  <a:lnTo>
                    <a:pt x="388" y="756"/>
                  </a:lnTo>
                  <a:lnTo>
                    <a:pt x="392" y="738"/>
                  </a:lnTo>
                  <a:lnTo>
                    <a:pt x="398" y="720"/>
                  </a:lnTo>
                  <a:lnTo>
                    <a:pt x="402" y="701"/>
                  </a:lnTo>
                  <a:lnTo>
                    <a:pt x="399" y="688"/>
                  </a:lnTo>
                  <a:lnTo>
                    <a:pt x="396" y="677"/>
                  </a:lnTo>
                  <a:lnTo>
                    <a:pt x="392" y="666"/>
                  </a:lnTo>
                  <a:lnTo>
                    <a:pt x="388" y="654"/>
                  </a:lnTo>
                  <a:lnTo>
                    <a:pt x="387" y="640"/>
                  </a:lnTo>
                  <a:lnTo>
                    <a:pt x="388" y="624"/>
                  </a:lnTo>
                  <a:lnTo>
                    <a:pt x="389" y="610"/>
                  </a:lnTo>
                  <a:lnTo>
                    <a:pt x="390" y="594"/>
                  </a:lnTo>
                  <a:lnTo>
                    <a:pt x="390" y="59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82" name="Freeform 112">
              <a:extLst>
                <a:ext uri="{FF2B5EF4-FFF2-40B4-BE49-F238E27FC236}">
                  <a16:creationId xmlns:a16="http://schemas.microsoft.com/office/drawing/2014/main" id="{22F2FC86-EA28-8888-8E5C-69031AE7E9E6}"/>
                </a:ext>
              </a:extLst>
            </p:cNvPr>
            <p:cNvSpPr>
              <a:spLocks/>
            </p:cNvSpPr>
            <p:nvPr/>
          </p:nvSpPr>
          <p:spPr bwMode="auto">
            <a:xfrm>
              <a:off x="7599111" y="5563217"/>
              <a:ext cx="322561" cy="328954"/>
            </a:xfrm>
            <a:custGeom>
              <a:avLst/>
              <a:gdLst/>
              <a:ahLst/>
              <a:cxnLst>
                <a:cxn ang="0">
                  <a:pos x="232" y="114"/>
                </a:cxn>
                <a:cxn ang="0">
                  <a:pos x="276" y="36"/>
                </a:cxn>
                <a:cxn ang="0">
                  <a:pos x="302" y="9"/>
                </a:cxn>
                <a:cxn ang="0">
                  <a:pos x="344" y="3"/>
                </a:cxn>
                <a:cxn ang="0">
                  <a:pos x="418" y="70"/>
                </a:cxn>
                <a:cxn ang="0">
                  <a:pos x="469" y="118"/>
                </a:cxn>
                <a:cxn ang="0">
                  <a:pos x="528" y="120"/>
                </a:cxn>
                <a:cxn ang="0">
                  <a:pos x="644" y="40"/>
                </a:cxn>
                <a:cxn ang="0">
                  <a:pos x="686" y="89"/>
                </a:cxn>
                <a:cxn ang="0">
                  <a:pos x="696" y="117"/>
                </a:cxn>
                <a:cxn ang="0">
                  <a:pos x="669" y="130"/>
                </a:cxn>
                <a:cxn ang="0">
                  <a:pos x="675" y="189"/>
                </a:cxn>
                <a:cxn ang="0">
                  <a:pos x="713" y="241"/>
                </a:cxn>
                <a:cxn ang="0">
                  <a:pos x="761" y="263"/>
                </a:cxn>
                <a:cxn ang="0">
                  <a:pos x="832" y="295"/>
                </a:cxn>
                <a:cxn ang="0">
                  <a:pos x="900" y="312"/>
                </a:cxn>
                <a:cxn ang="0">
                  <a:pos x="990" y="307"/>
                </a:cxn>
                <a:cxn ang="0">
                  <a:pos x="1049" y="289"/>
                </a:cxn>
                <a:cxn ang="0">
                  <a:pos x="1056" y="328"/>
                </a:cxn>
                <a:cxn ang="0">
                  <a:pos x="1045" y="400"/>
                </a:cxn>
                <a:cxn ang="0">
                  <a:pos x="1045" y="474"/>
                </a:cxn>
                <a:cxn ang="0">
                  <a:pos x="1021" y="490"/>
                </a:cxn>
                <a:cxn ang="0">
                  <a:pos x="946" y="487"/>
                </a:cxn>
                <a:cxn ang="0">
                  <a:pos x="819" y="452"/>
                </a:cxn>
                <a:cxn ang="0">
                  <a:pos x="764" y="453"/>
                </a:cxn>
                <a:cxn ang="0">
                  <a:pos x="677" y="495"/>
                </a:cxn>
                <a:cxn ang="0">
                  <a:pos x="596" y="513"/>
                </a:cxn>
                <a:cxn ang="0">
                  <a:pos x="537" y="509"/>
                </a:cxn>
                <a:cxn ang="0">
                  <a:pos x="501" y="543"/>
                </a:cxn>
                <a:cxn ang="0">
                  <a:pos x="466" y="637"/>
                </a:cxn>
                <a:cxn ang="0">
                  <a:pos x="407" y="718"/>
                </a:cxn>
                <a:cxn ang="0">
                  <a:pos x="339" y="758"/>
                </a:cxn>
                <a:cxn ang="0">
                  <a:pos x="271" y="820"/>
                </a:cxn>
                <a:cxn ang="0">
                  <a:pos x="203" y="889"/>
                </a:cxn>
                <a:cxn ang="0">
                  <a:pos x="151" y="946"/>
                </a:cxn>
                <a:cxn ang="0">
                  <a:pos x="100" y="991"/>
                </a:cxn>
                <a:cxn ang="0">
                  <a:pos x="80" y="1003"/>
                </a:cxn>
                <a:cxn ang="0">
                  <a:pos x="76" y="975"/>
                </a:cxn>
                <a:cxn ang="0">
                  <a:pos x="98" y="922"/>
                </a:cxn>
                <a:cxn ang="0">
                  <a:pos x="77" y="859"/>
                </a:cxn>
                <a:cxn ang="0">
                  <a:pos x="108" y="836"/>
                </a:cxn>
                <a:cxn ang="0">
                  <a:pos x="161" y="823"/>
                </a:cxn>
                <a:cxn ang="0">
                  <a:pos x="223" y="769"/>
                </a:cxn>
                <a:cxn ang="0">
                  <a:pos x="261" y="728"/>
                </a:cxn>
                <a:cxn ang="0">
                  <a:pos x="241" y="715"/>
                </a:cxn>
                <a:cxn ang="0">
                  <a:pos x="139" y="727"/>
                </a:cxn>
                <a:cxn ang="0">
                  <a:pos x="46" y="736"/>
                </a:cxn>
                <a:cxn ang="0">
                  <a:pos x="21" y="712"/>
                </a:cxn>
                <a:cxn ang="0">
                  <a:pos x="8" y="654"/>
                </a:cxn>
                <a:cxn ang="0">
                  <a:pos x="61" y="582"/>
                </a:cxn>
                <a:cxn ang="0">
                  <a:pos x="103" y="540"/>
                </a:cxn>
                <a:cxn ang="0">
                  <a:pos x="107" y="512"/>
                </a:cxn>
                <a:cxn ang="0">
                  <a:pos x="81" y="466"/>
                </a:cxn>
                <a:cxn ang="0">
                  <a:pos x="72" y="434"/>
                </a:cxn>
                <a:cxn ang="0">
                  <a:pos x="96" y="409"/>
                </a:cxn>
                <a:cxn ang="0">
                  <a:pos x="139" y="399"/>
                </a:cxn>
                <a:cxn ang="0">
                  <a:pos x="166" y="378"/>
                </a:cxn>
                <a:cxn ang="0">
                  <a:pos x="204" y="363"/>
                </a:cxn>
                <a:cxn ang="0">
                  <a:pos x="205" y="339"/>
                </a:cxn>
                <a:cxn ang="0">
                  <a:pos x="182" y="299"/>
                </a:cxn>
                <a:cxn ang="0">
                  <a:pos x="177" y="251"/>
                </a:cxn>
                <a:cxn ang="0">
                  <a:pos x="131" y="216"/>
                </a:cxn>
                <a:cxn ang="0">
                  <a:pos x="81" y="179"/>
                </a:cxn>
              </a:cxnLst>
              <a:rect l="0" t="0" r="r" b="b"/>
              <a:pathLst>
                <a:path w="1060" h="1005">
                  <a:moveTo>
                    <a:pt x="76" y="172"/>
                  </a:moveTo>
                  <a:lnTo>
                    <a:pt x="191" y="128"/>
                  </a:lnTo>
                  <a:lnTo>
                    <a:pt x="208" y="123"/>
                  </a:lnTo>
                  <a:lnTo>
                    <a:pt x="225" y="118"/>
                  </a:lnTo>
                  <a:lnTo>
                    <a:pt x="232" y="114"/>
                  </a:lnTo>
                  <a:lnTo>
                    <a:pt x="240" y="109"/>
                  </a:lnTo>
                  <a:lnTo>
                    <a:pt x="245" y="102"/>
                  </a:lnTo>
                  <a:lnTo>
                    <a:pt x="251" y="95"/>
                  </a:lnTo>
                  <a:lnTo>
                    <a:pt x="263" y="65"/>
                  </a:lnTo>
                  <a:lnTo>
                    <a:pt x="276" y="36"/>
                  </a:lnTo>
                  <a:lnTo>
                    <a:pt x="280" y="30"/>
                  </a:lnTo>
                  <a:lnTo>
                    <a:pt x="284" y="23"/>
                  </a:lnTo>
                  <a:lnTo>
                    <a:pt x="289" y="18"/>
                  </a:lnTo>
                  <a:lnTo>
                    <a:pt x="296" y="13"/>
                  </a:lnTo>
                  <a:lnTo>
                    <a:pt x="302" y="9"/>
                  </a:lnTo>
                  <a:lnTo>
                    <a:pt x="310" y="5"/>
                  </a:lnTo>
                  <a:lnTo>
                    <a:pt x="319" y="3"/>
                  </a:lnTo>
                  <a:lnTo>
                    <a:pt x="328" y="0"/>
                  </a:lnTo>
                  <a:lnTo>
                    <a:pt x="336" y="0"/>
                  </a:lnTo>
                  <a:lnTo>
                    <a:pt x="344" y="3"/>
                  </a:lnTo>
                  <a:lnTo>
                    <a:pt x="353" y="6"/>
                  </a:lnTo>
                  <a:lnTo>
                    <a:pt x="362" y="13"/>
                  </a:lnTo>
                  <a:lnTo>
                    <a:pt x="380" y="30"/>
                  </a:lnTo>
                  <a:lnTo>
                    <a:pt x="399" y="49"/>
                  </a:lnTo>
                  <a:lnTo>
                    <a:pt x="418" y="70"/>
                  </a:lnTo>
                  <a:lnTo>
                    <a:pt x="437" y="89"/>
                  </a:lnTo>
                  <a:lnTo>
                    <a:pt x="445" y="98"/>
                  </a:lnTo>
                  <a:lnTo>
                    <a:pt x="454" y="106"/>
                  </a:lnTo>
                  <a:lnTo>
                    <a:pt x="462" y="113"/>
                  </a:lnTo>
                  <a:lnTo>
                    <a:pt x="469" y="118"/>
                  </a:lnTo>
                  <a:lnTo>
                    <a:pt x="481" y="123"/>
                  </a:lnTo>
                  <a:lnTo>
                    <a:pt x="493" y="126"/>
                  </a:lnTo>
                  <a:lnTo>
                    <a:pt x="504" y="126"/>
                  </a:lnTo>
                  <a:lnTo>
                    <a:pt x="516" y="123"/>
                  </a:lnTo>
                  <a:lnTo>
                    <a:pt x="528" y="120"/>
                  </a:lnTo>
                  <a:lnTo>
                    <a:pt x="539" y="115"/>
                  </a:lnTo>
                  <a:lnTo>
                    <a:pt x="550" y="109"/>
                  </a:lnTo>
                  <a:lnTo>
                    <a:pt x="561" y="102"/>
                  </a:lnTo>
                  <a:lnTo>
                    <a:pt x="604" y="69"/>
                  </a:lnTo>
                  <a:lnTo>
                    <a:pt x="644" y="40"/>
                  </a:lnTo>
                  <a:lnTo>
                    <a:pt x="644" y="40"/>
                  </a:lnTo>
                  <a:lnTo>
                    <a:pt x="657" y="57"/>
                  </a:lnTo>
                  <a:lnTo>
                    <a:pt x="673" y="74"/>
                  </a:lnTo>
                  <a:lnTo>
                    <a:pt x="679" y="82"/>
                  </a:lnTo>
                  <a:lnTo>
                    <a:pt x="686" y="89"/>
                  </a:lnTo>
                  <a:lnTo>
                    <a:pt x="691" y="97"/>
                  </a:lnTo>
                  <a:lnTo>
                    <a:pt x="695" y="106"/>
                  </a:lnTo>
                  <a:lnTo>
                    <a:pt x="696" y="110"/>
                  </a:lnTo>
                  <a:lnTo>
                    <a:pt x="696" y="113"/>
                  </a:lnTo>
                  <a:lnTo>
                    <a:pt x="696" y="117"/>
                  </a:lnTo>
                  <a:lnTo>
                    <a:pt x="695" y="118"/>
                  </a:lnTo>
                  <a:lnTo>
                    <a:pt x="690" y="122"/>
                  </a:lnTo>
                  <a:lnTo>
                    <a:pt x="683" y="124"/>
                  </a:lnTo>
                  <a:lnTo>
                    <a:pt x="675" y="127"/>
                  </a:lnTo>
                  <a:lnTo>
                    <a:pt x="669" y="130"/>
                  </a:lnTo>
                  <a:lnTo>
                    <a:pt x="661" y="132"/>
                  </a:lnTo>
                  <a:lnTo>
                    <a:pt x="656" y="135"/>
                  </a:lnTo>
                  <a:lnTo>
                    <a:pt x="660" y="152"/>
                  </a:lnTo>
                  <a:lnTo>
                    <a:pt x="666" y="170"/>
                  </a:lnTo>
                  <a:lnTo>
                    <a:pt x="675" y="189"/>
                  </a:lnTo>
                  <a:lnTo>
                    <a:pt x="686" y="209"/>
                  </a:lnTo>
                  <a:lnTo>
                    <a:pt x="692" y="218"/>
                  </a:lnTo>
                  <a:lnTo>
                    <a:pt x="699" y="227"/>
                  </a:lnTo>
                  <a:lnTo>
                    <a:pt x="705" y="234"/>
                  </a:lnTo>
                  <a:lnTo>
                    <a:pt x="713" y="241"/>
                  </a:lnTo>
                  <a:lnTo>
                    <a:pt x="719" y="247"/>
                  </a:lnTo>
                  <a:lnTo>
                    <a:pt x="727" y="253"/>
                  </a:lnTo>
                  <a:lnTo>
                    <a:pt x="736" y="256"/>
                  </a:lnTo>
                  <a:lnTo>
                    <a:pt x="744" y="259"/>
                  </a:lnTo>
                  <a:lnTo>
                    <a:pt x="761" y="263"/>
                  </a:lnTo>
                  <a:lnTo>
                    <a:pt x="776" y="268"/>
                  </a:lnTo>
                  <a:lnTo>
                    <a:pt x="791" y="275"/>
                  </a:lnTo>
                  <a:lnTo>
                    <a:pt x="805" y="282"/>
                  </a:lnTo>
                  <a:lnTo>
                    <a:pt x="818" y="289"/>
                  </a:lnTo>
                  <a:lnTo>
                    <a:pt x="832" y="295"/>
                  </a:lnTo>
                  <a:lnTo>
                    <a:pt x="846" y="301"/>
                  </a:lnTo>
                  <a:lnTo>
                    <a:pt x="862" y="306"/>
                  </a:lnTo>
                  <a:lnTo>
                    <a:pt x="874" y="308"/>
                  </a:lnTo>
                  <a:lnTo>
                    <a:pt x="887" y="311"/>
                  </a:lnTo>
                  <a:lnTo>
                    <a:pt x="900" y="312"/>
                  </a:lnTo>
                  <a:lnTo>
                    <a:pt x="913" y="312"/>
                  </a:lnTo>
                  <a:lnTo>
                    <a:pt x="940" y="312"/>
                  </a:lnTo>
                  <a:lnTo>
                    <a:pt x="966" y="311"/>
                  </a:lnTo>
                  <a:lnTo>
                    <a:pt x="977" y="310"/>
                  </a:lnTo>
                  <a:lnTo>
                    <a:pt x="990" y="307"/>
                  </a:lnTo>
                  <a:lnTo>
                    <a:pt x="1002" y="303"/>
                  </a:lnTo>
                  <a:lnTo>
                    <a:pt x="1015" y="299"/>
                  </a:lnTo>
                  <a:lnTo>
                    <a:pt x="1027" y="295"/>
                  </a:lnTo>
                  <a:lnTo>
                    <a:pt x="1038" y="291"/>
                  </a:lnTo>
                  <a:lnTo>
                    <a:pt x="1049" y="289"/>
                  </a:lnTo>
                  <a:lnTo>
                    <a:pt x="1058" y="288"/>
                  </a:lnTo>
                  <a:lnTo>
                    <a:pt x="1060" y="299"/>
                  </a:lnTo>
                  <a:lnTo>
                    <a:pt x="1060" y="308"/>
                  </a:lnTo>
                  <a:lnTo>
                    <a:pt x="1059" y="319"/>
                  </a:lnTo>
                  <a:lnTo>
                    <a:pt x="1056" y="328"/>
                  </a:lnTo>
                  <a:lnTo>
                    <a:pt x="1051" y="346"/>
                  </a:lnTo>
                  <a:lnTo>
                    <a:pt x="1046" y="365"/>
                  </a:lnTo>
                  <a:lnTo>
                    <a:pt x="1045" y="377"/>
                  </a:lnTo>
                  <a:lnTo>
                    <a:pt x="1045" y="389"/>
                  </a:lnTo>
                  <a:lnTo>
                    <a:pt x="1045" y="400"/>
                  </a:lnTo>
                  <a:lnTo>
                    <a:pt x="1045" y="413"/>
                  </a:lnTo>
                  <a:lnTo>
                    <a:pt x="1047" y="438"/>
                  </a:lnTo>
                  <a:lnTo>
                    <a:pt x="1047" y="462"/>
                  </a:lnTo>
                  <a:lnTo>
                    <a:pt x="1046" y="469"/>
                  </a:lnTo>
                  <a:lnTo>
                    <a:pt x="1045" y="474"/>
                  </a:lnTo>
                  <a:lnTo>
                    <a:pt x="1041" y="478"/>
                  </a:lnTo>
                  <a:lnTo>
                    <a:pt x="1038" y="482"/>
                  </a:lnTo>
                  <a:lnTo>
                    <a:pt x="1033" y="486"/>
                  </a:lnTo>
                  <a:lnTo>
                    <a:pt x="1028" y="488"/>
                  </a:lnTo>
                  <a:lnTo>
                    <a:pt x="1021" y="490"/>
                  </a:lnTo>
                  <a:lnTo>
                    <a:pt x="1015" y="491"/>
                  </a:lnTo>
                  <a:lnTo>
                    <a:pt x="1001" y="492"/>
                  </a:lnTo>
                  <a:lnTo>
                    <a:pt x="984" y="492"/>
                  </a:lnTo>
                  <a:lnTo>
                    <a:pt x="966" y="490"/>
                  </a:lnTo>
                  <a:lnTo>
                    <a:pt x="946" y="487"/>
                  </a:lnTo>
                  <a:lnTo>
                    <a:pt x="909" y="478"/>
                  </a:lnTo>
                  <a:lnTo>
                    <a:pt x="874" y="469"/>
                  </a:lnTo>
                  <a:lnTo>
                    <a:pt x="845" y="460"/>
                  </a:lnTo>
                  <a:lnTo>
                    <a:pt x="827" y="453"/>
                  </a:lnTo>
                  <a:lnTo>
                    <a:pt x="819" y="452"/>
                  </a:lnTo>
                  <a:lnTo>
                    <a:pt x="810" y="450"/>
                  </a:lnTo>
                  <a:lnTo>
                    <a:pt x="802" y="450"/>
                  </a:lnTo>
                  <a:lnTo>
                    <a:pt x="795" y="450"/>
                  </a:lnTo>
                  <a:lnTo>
                    <a:pt x="779" y="451"/>
                  </a:lnTo>
                  <a:lnTo>
                    <a:pt x="764" y="453"/>
                  </a:lnTo>
                  <a:lnTo>
                    <a:pt x="749" y="459"/>
                  </a:lnTo>
                  <a:lnTo>
                    <a:pt x="734" y="465"/>
                  </a:lnTo>
                  <a:lnTo>
                    <a:pt x="719" y="473"/>
                  </a:lnTo>
                  <a:lnTo>
                    <a:pt x="705" y="479"/>
                  </a:lnTo>
                  <a:lnTo>
                    <a:pt x="677" y="495"/>
                  </a:lnTo>
                  <a:lnTo>
                    <a:pt x="650" y="508"/>
                  </a:lnTo>
                  <a:lnTo>
                    <a:pt x="637" y="512"/>
                  </a:lnTo>
                  <a:lnTo>
                    <a:pt x="622" y="514"/>
                  </a:lnTo>
                  <a:lnTo>
                    <a:pt x="609" y="516"/>
                  </a:lnTo>
                  <a:lnTo>
                    <a:pt x="596" y="513"/>
                  </a:lnTo>
                  <a:lnTo>
                    <a:pt x="580" y="509"/>
                  </a:lnTo>
                  <a:lnTo>
                    <a:pt x="565" y="507"/>
                  </a:lnTo>
                  <a:lnTo>
                    <a:pt x="552" y="505"/>
                  </a:lnTo>
                  <a:lnTo>
                    <a:pt x="542" y="508"/>
                  </a:lnTo>
                  <a:lnTo>
                    <a:pt x="537" y="509"/>
                  </a:lnTo>
                  <a:lnTo>
                    <a:pt x="532" y="512"/>
                  </a:lnTo>
                  <a:lnTo>
                    <a:pt x="526" y="514"/>
                  </a:lnTo>
                  <a:lnTo>
                    <a:pt x="523" y="518"/>
                  </a:lnTo>
                  <a:lnTo>
                    <a:pt x="512" y="529"/>
                  </a:lnTo>
                  <a:lnTo>
                    <a:pt x="501" y="543"/>
                  </a:lnTo>
                  <a:lnTo>
                    <a:pt x="493" y="557"/>
                  </a:lnTo>
                  <a:lnTo>
                    <a:pt x="485" y="571"/>
                  </a:lnTo>
                  <a:lnTo>
                    <a:pt x="479" y="588"/>
                  </a:lnTo>
                  <a:lnTo>
                    <a:pt x="475" y="604"/>
                  </a:lnTo>
                  <a:lnTo>
                    <a:pt x="466" y="637"/>
                  </a:lnTo>
                  <a:lnTo>
                    <a:pt x="459" y="670"/>
                  </a:lnTo>
                  <a:lnTo>
                    <a:pt x="442" y="687"/>
                  </a:lnTo>
                  <a:lnTo>
                    <a:pt x="425" y="703"/>
                  </a:lnTo>
                  <a:lnTo>
                    <a:pt x="416" y="711"/>
                  </a:lnTo>
                  <a:lnTo>
                    <a:pt x="407" y="718"/>
                  </a:lnTo>
                  <a:lnTo>
                    <a:pt x="397" y="724"/>
                  </a:lnTo>
                  <a:lnTo>
                    <a:pt x="387" y="729"/>
                  </a:lnTo>
                  <a:lnTo>
                    <a:pt x="371" y="736"/>
                  </a:lnTo>
                  <a:lnTo>
                    <a:pt x="354" y="746"/>
                  </a:lnTo>
                  <a:lnTo>
                    <a:pt x="339" y="758"/>
                  </a:lnTo>
                  <a:lnTo>
                    <a:pt x="326" y="771"/>
                  </a:lnTo>
                  <a:lnTo>
                    <a:pt x="314" y="784"/>
                  </a:lnTo>
                  <a:lnTo>
                    <a:pt x="300" y="797"/>
                  </a:lnTo>
                  <a:lnTo>
                    <a:pt x="285" y="808"/>
                  </a:lnTo>
                  <a:lnTo>
                    <a:pt x="271" y="820"/>
                  </a:lnTo>
                  <a:lnTo>
                    <a:pt x="257" y="832"/>
                  </a:lnTo>
                  <a:lnTo>
                    <a:pt x="243" y="845"/>
                  </a:lnTo>
                  <a:lnTo>
                    <a:pt x="230" y="858"/>
                  </a:lnTo>
                  <a:lnTo>
                    <a:pt x="217" y="871"/>
                  </a:lnTo>
                  <a:lnTo>
                    <a:pt x="203" y="889"/>
                  </a:lnTo>
                  <a:lnTo>
                    <a:pt x="186" y="911"/>
                  </a:lnTo>
                  <a:lnTo>
                    <a:pt x="177" y="921"/>
                  </a:lnTo>
                  <a:lnTo>
                    <a:pt x="168" y="930"/>
                  </a:lnTo>
                  <a:lnTo>
                    <a:pt x="159" y="939"/>
                  </a:lnTo>
                  <a:lnTo>
                    <a:pt x="151" y="946"/>
                  </a:lnTo>
                  <a:lnTo>
                    <a:pt x="138" y="955"/>
                  </a:lnTo>
                  <a:lnTo>
                    <a:pt x="126" y="964"/>
                  </a:lnTo>
                  <a:lnTo>
                    <a:pt x="114" y="973"/>
                  </a:lnTo>
                  <a:lnTo>
                    <a:pt x="104" y="985"/>
                  </a:lnTo>
                  <a:lnTo>
                    <a:pt x="100" y="991"/>
                  </a:lnTo>
                  <a:lnTo>
                    <a:pt x="94" y="999"/>
                  </a:lnTo>
                  <a:lnTo>
                    <a:pt x="90" y="1003"/>
                  </a:lnTo>
                  <a:lnTo>
                    <a:pt x="87" y="1004"/>
                  </a:lnTo>
                  <a:lnTo>
                    <a:pt x="83" y="1005"/>
                  </a:lnTo>
                  <a:lnTo>
                    <a:pt x="80" y="1003"/>
                  </a:lnTo>
                  <a:lnTo>
                    <a:pt x="76" y="1000"/>
                  </a:lnTo>
                  <a:lnTo>
                    <a:pt x="74" y="995"/>
                  </a:lnTo>
                  <a:lnTo>
                    <a:pt x="73" y="991"/>
                  </a:lnTo>
                  <a:lnTo>
                    <a:pt x="73" y="986"/>
                  </a:lnTo>
                  <a:lnTo>
                    <a:pt x="76" y="975"/>
                  </a:lnTo>
                  <a:lnTo>
                    <a:pt x="80" y="964"/>
                  </a:lnTo>
                  <a:lnTo>
                    <a:pt x="86" y="952"/>
                  </a:lnTo>
                  <a:lnTo>
                    <a:pt x="91" y="942"/>
                  </a:lnTo>
                  <a:lnTo>
                    <a:pt x="96" y="931"/>
                  </a:lnTo>
                  <a:lnTo>
                    <a:pt x="98" y="922"/>
                  </a:lnTo>
                  <a:lnTo>
                    <a:pt x="94" y="913"/>
                  </a:lnTo>
                  <a:lnTo>
                    <a:pt x="86" y="898"/>
                  </a:lnTo>
                  <a:lnTo>
                    <a:pt x="78" y="882"/>
                  </a:lnTo>
                  <a:lnTo>
                    <a:pt x="72" y="869"/>
                  </a:lnTo>
                  <a:lnTo>
                    <a:pt x="77" y="859"/>
                  </a:lnTo>
                  <a:lnTo>
                    <a:pt x="82" y="851"/>
                  </a:lnTo>
                  <a:lnTo>
                    <a:pt x="89" y="846"/>
                  </a:lnTo>
                  <a:lnTo>
                    <a:pt x="95" y="841"/>
                  </a:lnTo>
                  <a:lnTo>
                    <a:pt x="102" y="838"/>
                  </a:lnTo>
                  <a:lnTo>
                    <a:pt x="108" y="836"/>
                  </a:lnTo>
                  <a:lnTo>
                    <a:pt x="116" y="833"/>
                  </a:lnTo>
                  <a:lnTo>
                    <a:pt x="124" y="832"/>
                  </a:lnTo>
                  <a:lnTo>
                    <a:pt x="138" y="830"/>
                  </a:lnTo>
                  <a:lnTo>
                    <a:pt x="153" y="826"/>
                  </a:lnTo>
                  <a:lnTo>
                    <a:pt x="161" y="823"/>
                  </a:lnTo>
                  <a:lnTo>
                    <a:pt x="168" y="819"/>
                  </a:lnTo>
                  <a:lnTo>
                    <a:pt x="175" y="814"/>
                  </a:lnTo>
                  <a:lnTo>
                    <a:pt x="182" y="807"/>
                  </a:lnTo>
                  <a:lnTo>
                    <a:pt x="201" y="788"/>
                  </a:lnTo>
                  <a:lnTo>
                    <a:pt x="223" y="769"/>
                  </a:lnTo>
                  <a:lnTo>
                    <a:pt x="234" y="759"/>
                  </a:lnTo>
                  <a:lnTo>
                    <a:pt x="244" y="750"/>
                  </a:lnTo>
                  <a:lnTo>
                    <a:pt x="252" y="741"/>
                  </a:lnTo>
                  <a:lnTo>
                    <a:pt x="260" y="732"/>
                  </a:lnTo>
                  <a:lnTo>
                    <a:pt x="261" y="728"/>
                  </a:lnTo>
                  <a:lnTo>
                    <a:pt x="261" y="724"/>
                  </a:lnTo>
                  <a:lnTo>
                    <a:pt x="261" y="722"/>
                  </a:lnTo>
                  <a:lnTo>
                    <a:pt x="258" y="719"/>
                  </a:lnTo>
                  <a:lnTo>
                    <a:pt x="252" y="716"/>
                  </a:lnTo>
                  <a:lnTo>
                    <a:pt x="241" y="715"/>
                  </a:lnTo>
                  <a:lnTo>
                    <a:pt x="228" y="715"/>
                  </a:lnTo>
                  <a:lnTo>
                    <a:pt x="213" y="716"/>
                  </a:lnTo>
                  <a:lnTo>
                    <a:pt x="196" y="718"/>
                  </a:lnTo>
                  <a:lnTo>
                    <a:pt x="177" y="720"/>
                  </a:lnTo>
                  <a:lnTo>
                    <a:pt x="139" y="727"/>
                  </a:lnTo>
                  <a:lnTo>
                    <a:pt x="105" y="733"/>
                  </a:lnTo>
                  <a:lnTo>
                    <a:pt x="78" y="738"/>
                  </a:lnTo>
                  <a:lnTo>
                    <a:pt x="63" y="740"/>
                  </a:lnTo>
                  <a:lnTo>
                    <a:pt x="54" y="738"/>
                  </a:lnTo>
                  <a:lnTo>
                    <a:pt x="46" y="736"/>
                  </a:lnTo>
                  <a:lnTo>
                    <a:pt x="39" y="732"/>
                  </a:lnTo>
                  <a:lnTo>
                    <a:pt x="33" y="728"/>
                  </a:lnTo>
                  <a:lnTo>
                    <a:pt x="28" y="723"/>
                  </a:lnTo>
                  <a:lnTo>
                    <a:pt x="24" y="719"/>
                  </a:lnTo>
                  <a:lnTo>
                    <a:pt x="21" y="712"/>
                  </a:lnTo>
                  <a:lnTo>
                    <a:pt x="17" y="707"/>
                  </a:lnTo>
                  <a:lnTo>
                    <a:pt x="10" y="683"/>
                  </a:lnTo>
                  <a:lnTo>
                    <a:pt x="0" y="663"/>
                  </a:lnTo>
                  <a:lnTo>
                    <a:pt x="0" y="663"/>
                  </a:lnTo>
                  <a:lnTo>
                    <a:pt x="8" y="654"/>
                  </a:lnTo>
                  <a:lnTo>
                    <a:pt x="17" y="641"/>
                  </a:lnTo>
                  <a:lnTo>
                    <a:pt x="25" y="628"/>
                  </a:lnTo>
                  <a:lnTo>
                    <a:pt x="33" y="619"/>
                  </a:lnTo>
                  <a:lnTo>
                    <a:pt x="46" y="600"/>
                  </a:lnTo>
                  <a:lnTo>
                    <a:pt x="61" y="582"/>
                  </a:lnTo>
                  <a:lnTo>
                    <a:pt x="76" y="570"/>
                  </a:lnTo>
                  <a:lnTo>
                    <a:pt x="90" y="558"/>
                  </a:lnTo>
                  <a:lnTo>
                    <a:pt x="96" y="552"/>
                  </a:lnTo>
                  <a:lnTo>
                    <a:pt x="102" y="544"/>
                  </a:lnTo>
                  <a:lnTo>
                    <a:pt x="103" y="540"/>
                  </a:lnTo>
                  <a:lnTo>
                    <a:pt x="104" y="536"/>
                  </a:lnTo>
                  <a:lnTo>
                    <a:pt x="104" y="531"/>
                  </a:lnTo>
                  <a:lnTo>
                    <a:pt x="104" y="526"/>
                  </a:lnTo>
                  <a:lnTo>
                    <a:pt x="105" y="518"/>
                  </a:lnTo>
                  <a:lnTo>
                    <a:pt x="107" y="512"/>
                  </a:lnTo>
                  <a:lnTo>
                    <a:pt x="105" y="505"/>
                  </a:lnTo>
                  <a:lnTo>
                    <a:pt x="103" y="500"/>
                  </a:lnTo>
                  <a:lnTo>
                    <a:pt x="98" y="487"/>
                  </a:lnTo>
                  <a:lnTo>
                    <a:pt x="89" y="477"/>
                  </a:lnTo>
                  <a:lnTo>
                    <a:pt x="81" y="466"/>
                  </a:lnTo>
                  <a:lnTo>
                    <a:pt x="74" y="456"/>
                  </a:lnTo>
                  <a:lnTo>
                    <a:pt x="72" y="451"/>
                  </a:lnTo>
                  <a:lnTo>
                    <a:pt x="70" y="446"/>
                  </a:lnTo>
                  <a:lnTo>
                    <a:pt x="70" y="440"/>
                  </a:lnTo>
                  <a:lnTo>
                    <a:pt x="72" y="434"/>
                  </a:lnTo>
                  <a:lnTo>
                    <a:pt x="74" y="427"/>
                  </a:lnTo>
                  <a:lnTo>
                    <a:pt x="77" y="421"/>
                  </a:lnTo>
                  <a:lnTo>
                    <a:pt x="82" y="417"/>
                  </a:lnTo>
                  <a:lnTo>
                    <a:pt x="86" y="413"/>
                  </a:lnTo>
                  <a:lnTo>
                    <a:pt x="96" y="409"/>
                  </a:lnTo>
                  <a:lnTo>
                    <a:pt x="107" y="408"/>
                  </a:lnTo>
                  <a:lnTo>
                    <a:pt x="118" y="407"/>
                  </a:lnTo>
                  <a:lnTo>
                    <a:pt x="129" y="404"/>
                  </a:lnTo>
                  <a:lnTo>
                    <a:pt x="134" y="402"/>
                  </a:lnTo>
                  <a:lnTo>
                    <a:pt x="139" y="399"/>
                  </a:lnTo>
                  <a:lnTo>
                    <a:pt x="144" y="395"/>
                  </a:lnTo>
                  <a:lnTo>
                    <a:pt x="148" y="391"/>
                  </a:lnTo>
                  <a:lnTo>
                    <a:pt x="153" y="386"/>
                  </a:lnTo>
                  <a:lnTo>
                    <a:pt x="160" y="382"/>
                  </a:lnTo>
                  <a:lnTo>
                    <a:pt x="166" y="378"/>
                  </a:lnTo>
                  <a:lnTo>
                    <a:pt x="174" y="377"/>
                  </a:lnTo>
                  <a:lnTo>
                    <a:pt x="183" y="374"/>
                  </a:lnTo>
                  <a:lnTo>
                    <a:pt x="191" y="370"/>
                  </a:lnTo>
                  <a:lnTo>
                    <a:pt x="199" y="368"/>
                  </a:lnTo>
                  <a:lnTo>
                    <a:pt x="204" y="363"/>
                  </a:lnTo>
                  <a:lnTo>
                    <a:pt x="208" y="359"/>
                  </a:lnTo>
                  <a:lnTo>
                    <a:pt x="209" y="355"/>
                  </a:lnTo>
                  <a:lnTo>
                    <a:pt x="209" y="351"/>
                  </a:lnTo>
                  <a:lnTo>
                    <a:pt x="209" y="347"/>
                  </a:lnTo>
                  <a:lnTo>
                    <a:pt x="205" y="339"/>
                  </a:lnTo>
                  <a:lnTo>
                    <a:pt x="200" y="330"/>
                  </a:lnTo>
                  <a:lnTo>
                    <a:pt x="195" y="321"/>
                  </a:lnTo>
                  <a:lnTo>
                    <a:pt x="188" y="313"/>
                  </a:lnTo>
                  <a:lnTo>
                    <a:pt x="184" y="306"/>
                  </a:lnTo>
                  <a:lnTo>
                    <a:pt x="182" y="299"/>
                  </a:lnTo>
                  <a:lnTo>
                    <a:pt x="182" y="289"/>
                  </a:lnTo>
                  <a:lnTo>
                    <a:pt x="183" y="279"/>
                  </a:lnTo>
                  <a:lnTo>
                    <a:pt x="183" y="267"/>
                  </a:lnTo>
                  <a:lnTo>
                    <a:pt x="181" y="258"/>
                  </a:lnTo>
                  <a:lnTo>
                    <a:pt x="177" y="251"/>
                  </a:lnTo>
                  <a:lnTo>
                    <a:pt x="171" y="245"/>
                  </a:lnTo>
                  <a:lnTo>
                    <a:pt x="166" y="240"/>
                  </a:lnTo>
                  <a:lnTo>
                    <a:pt x="160" y="234"/>
                  </a:lnTo>
                  <a:lnTo>
                    <a:pt x="146" y="225"/>
                  </a:lnTo>
                  <a:lnTo>
                    <a:pt x="131" y="216"/>
                  </a:lnTo>
                  <a:lnTo>
                    <a:pt x="116" y="207"/>
                  </a:lnTo>
                  <a:lnTo>
                    <a:pt x="100" y="198"/>
                  </a:lnTo>
                  <a:lnTo>
                    <a:pt x="94" y="192"/>
                  </a:lnTo>
                  <a:lnTo>
                    <a:pt x="87" y="187"/>
                  </a:lnTo>
                  <a:lnTo>
                    <a:pt x="81" y="179"/>
                  </a:lnTo>
                  <a:lnTo>
                    <a:pt x="76" y="172"/>
                  </a:lnTo>
                  <a:lnTo>
                    <a:pt x="76" y="17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83" name="Freeform 113">
              <a:extLst>
                <a:ext uri="{FF2B5EF4-FFF2-40B4-BE49-F238E27FC236}">
                  <a16:creationId xmlns:a16="http://schemas.microsoft.com/office/drawing/2014/main" id="{63A7E1CF-D212-CD41-860A-A0803F90EBB4}"/>
                </a:ext>
              </a:extLst>
            </p:cNvPr>
            <p:cNvSpPr>
              <a:spLocks/>
            </p:cNvSpPr>
            <p:nvPr/>
          </p:nvSpPr>
          <p:spPr bwMode="auto">
            <a:xfrm>
              <a:off x="7569899" y="5866063"/>
              <a:ext cx="29214" cy="19581"/>
            </a:xfrm>
            <a:custGeom>
              <a:avLst/>
              <a:gdLst/>
              <a:ahLst/>
              <a:cxnLst>
                <a:cxn ang="0">
                  <a:pos x="80" y="0"/>
                </a:cxn>
                <a:cxn ang="0">
                  <a:pos x="66" y="5"/>
                </a:cxn>
                <a:cxn ang="0">
                  <a:pos x="51" y="9"/>
                </a:cxn>
                <a:cxn ang="0">
                  <a:pos x="37" y="11"/>
                </a:cxn>
                <a:cxn ang="0">
                  <a:pos x="22" y="12"/>
                </a:cxn>
                <a:cxn ang="0">
                  <a:pos x="11" y="14"/>
                </a:cxn>
                <a:cxn ang="0">
                  <a:pos x="3" y="16"/>
                </a:cxn>
                <a:cxn ang="0">
                  <a:pos x="1" y="19"/>
                </a:cxn>
                <a:cxn ang="0">
                  <a:pos x="0" y="22"/>
                </a:cxn>
                <a:cxn ang="0">
                  <a:pos x="0" y="27"/>
                </a:cxn>
                <a:cxn ang="0">
                  <a:pos x="3" y="33"/>
                </a:cxn>
                <a:cxn ang="0">
                  <a:pos x="6" y="40"/>
                </a:cxn>
                <a:cxn ang="0">
                  <a:pos x="7" y="47"/>
                </a:cxn>
                <a:cxn ang="0">
                  <a:pos x="9" y="51"/>
                </a:cxn>
                <a:cxn ang="0">
                  <a:pos x="10" y="54"/>
                </a:cxn>
                <a:cxn ang="0">
                  <a:pos x="13" y="57"/>
                </a:cxn>
                <a:cxn ang="0">
                  <a:pos x="16" y="58"/>
                </a:cxn>
                <a:cxn ang="0">
                  <a:pos x="24" y="58"/>
                </a:cxn>
                <a:cxn ang="0">
                  <a:pos x="31" y="57"/>
                </a:cxn>
                <a:cxn ang="0">
                  <a:pos x="36" y="54"/>
                </a:cxn>
                <a:cxn ang="0">
                  <a:pos x="42" y="51"/>
                </a:cxn>
                <a:cxn ang="0">
                  <a:pos x="54" y="47"/>
                </a:cxn>
                <a:cxn ang="0">
                  <a:pos x="66" y="45"/>
                </a:cxn>
                <a:cxn ang="0">
                  <a:pos x="80" y="45"/>
                </a:cxn>
                <a:cxn ang="0">
                  <a:pos x="94" y="45"/>
                </a:cxn>
                <a:cxn ang="0">
                  <a:pos x="97" y="42"/>
                </a:cxn>
                <a:cxn ang="0">
                  <a:pos x="97" y="40"/>
                </a:cxn>
                <a:cxn ang="0">
                  <a:pos x="97" y="36"/>
                </a:cxn>
                <a:cxn ang="0">
                  <a:pos x="95" y="31"/>
                </a:cxn>
                <a:cxn ang="0">
                  <a:pos x="93" y="23"/>
                </a:cxn>
                <a:cxn ang="0">
                  <a:pos x="92" y="15"/>
                </a:cxn>
                <a:cxn ang="0">
                  <a:pos x="80" y="0"/>
                </a:cxn>
              </a:cxnLst>
              <a:rect l="0" t="0" r="r" b="b"/>
              <a:pathLst>
                <a:path w="97" h="58">
                  <a:moveTo>
                    <a:pt x="80" y="0"/>
                  </a:moveTo>
                  <a:lnTo>
                    <a:pt x="66" y="5"/>
                  </a:lnTo>
                  <a:lnTo>
                    <a:pt x="51" y="9"/>
                  </a:lnTo>
                  <a:lnTo>
                    <a:pt x="37" y="11"/>
                  </a:lnTo>
                  <a:lnTo>
                    <a:pt x="22" y="12"/>
                  </a:lnTo>
                  <a:lnTo>
                    <a:pt x="11" y="14"/>
                  </a:lnTo>
                  <a:lnTo>
                    <a:pt x="3" y="16"/>
                  </a:lnTo>
                  <a:lnTo>
                    <a:pt x="1" y="19"/>
                  </a:lnTo>
                  <a:lnTo>
                    <a:pt x="0" y="22"/>
                  </a:lnTo>
                  <a:lnTo>
                    <a:pt x="0" y="27"/>
                  </a:lnTo>
                  <a:lnTo>
                    <a:pt x="3" y="33"/>
                  </a:lnTo>
                  <a:lnTo>
                    <a:pt x="6" y="40"/>
                  </a:lnTo>
                  <a:lnTo>
                    <a:pt x="7" y="47"/>
                  </a:lnTo>
                  <a:lnTo>
                    <a:pt x="9" y="51"/>
                  </a:lnTo>
                  <a:lnTo>
                    <a:pt x="10" y="54"/>
                  </a:lnTo>
                  <a:lnTo>
                    <a:pt x="13" y="57"/>
                  </a:lnTo>
                  <a:lnTo>
                    <a:pt x="16" y="58"/>
                  </a:lnTo>
                  <a:lnTo>
                    <a:pt x="24" y="58"/>
                  </a:lnTo>
                  <a:lnTo>
                    <a:pt x="31" y="57"/>
                  </a:lnTo>
                  <a:lnTo>
                    <a:pt x="36" y="54"/>
                  </a:lnTo>
                  <a:lnTo>
                    <a:pt x="42" y="51"/>
                  </a:lnTo>
                  <a:lnTo>
                    <a:pt x="54" y="47"/>
                  </a:lnTo>
                  <a:lnTo>
                    <a:pt x="66" y="45"/>
                  </a:lnTo>
                  <a:lnTo>
                    <a:pt x="80" y="45"/>
                  </a:lnTo>
                  <a:lnTo>
                    <a:pt x="94" y="45"/>
                  </a:lnTo>
                  <a:lnTo>
                    <a:pt x="97" y="42"/>
                  </a:lnTo>
                  <a:lnTo>
                    <a:pt x="97" y="40"/>
                  </a:lnTo>
                  <a:lnTo>
                    <a:pt x="97" y="36"/>
                  </a:lnTo>
                  <a:lnTo>
                    <a:pt x="95" y="31"/>
                  </a:lnTo>
                  <a:lnTo>
                    <a:pt x="93" y="23"/>
                  </a:lnTo>
                  <a:lnTo>
                    <a:pt x="92" y="15"/>
                  </a:lnTo>
                  <a:lnTo>
                    <a:pt x="80" y="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84" name="Freeform 115">
              <a:extLst>
                <a:ext uri="{FF2B5EF4-FFF2-40B4-BE49-F238E27FC236}">
                  <a16:creationId xmlns:a16="http://schemas.microsoft.com/office/drawing/2014/main" id="{D96C360D-2AE0-8A14-B06C-3E418FEA9175}"/>
                </a:ext>
              </a:extLst>
            </p:cNvPr>
            <p:cNvSpPr>
              <a:spLocks/>
            </p:cNvSpPr>
            <p:nvPr/>
          </p:nvSpPr>
          <p:spPr bwMode="auto">
            <a:xfrm>
              <a:off x="6834704" y="4988854"/>
              <a:ext cx="423589" cy="601777"/>
            </a:xfrm>
            <a:custGeom>
              <a:avLst/>
              <a:gdLst/>
              <a:ahLst/>
              <a:cxnLst>
                <a:cxn ang="0">
                  <a:pos x="601" y="219"/>
                </a:cxn>
                <a:cxn ang="0">
                  <a:pos x="675" y="391"/>
                </a:cxn>
                <a:cxn ang="0">
                  <a:pos x="780" y="487"/>
                </a:cxn>
                <a:cxn ang="0">
                  <a:pos x="818" y="600"/>
                </a:cxn>
                <a:cxn ang="0">
                  <a:pos x="873" y="681"/>
                </a:cxn>
                <a:cxn ang="0">
                  <a:pos x="981" y="719"/>
                </a:cxn>
                <a:cxn ang="0">
                  <a:pos x="1079" y="784"/>
                </a:cxn>
                <a:cxn ang="0">
                  <a:pos x="1119" y="784"/>
                </a:cxn>
                <a:cxn ang="0">
                  <a:pos x="1141" y="703"/>
                </a:cxn>
                <a:cxn ang="0">
                  <a:pos x="1204" y="692"/>
                </a:cxn>
                <a:cxn ang="0">
                  <a:pos x="1303" y="741"/>
                </a:cxn>
                <a:cxn ang="0">
                  <a:pos x="1267" y="782"/>
                </a:cxn>
                <a:cxn ang="0">
                  <a:pos x="1226" y="869"/>
                </a:cxn>
                <a:cxn ang="0">
                  <a:pos x="1227" y="1041"/>
                </a:cxn>
                <a:cxn ang="0">
                  <a:pos x="1217" y="1176"/>
                </a:cxn>
                <a:cxn ang="0">
                  <a:pos x="1287" y="1301"/>
                </a:cxn>
                <a:cxn ang="0">
                  <a:pos x="1388" y="1389"/>
                </a:cxn>
                <a:cxn ang="0">
                  <a:pos x="1373" y="1448"/>
                </a:cxn>
                <a:cxn ang="0">
                  <a:pos x="1241" y="1508"/>
                </a:cxn>
                <a:cxn ang="0">
                  <a:pos x="1209" y="1615"/>
                </a:cxn>
                <a:cxn ang="0">
                  <a:pos x="1215" y="1754"/>
                </a:cxn>
                <a:cxn ang="0">
                  <a:pos x="1173" y="1797"/>
                </a:cxn>
                <a:cxn ang="0">
                  <a:pos x="1116" y="1821"/>
                </a:cxn>
                <a:cxn ang="0">
                  <a:pos x="1070" y="1803"/>
                </a:cxn>
                <a:cxn ang="0">
                  <a:pos x="1022" y="1832"/>
                </a:cxn>
                <a:cxn ang="0">
                  <a:pos x="926" y="1825"/>
                </a:cxn>
                <a:cxn ang="0">
                  <a:pos x="985" y="1649"/>
                </a:cxn>
                <a:cxn ang="0">
                  <a:pos x="933" y="1639"/>
                </a:cxn>
                <a:cxn ang="0">
                  <a:pos x="880" y="1595"/>
                </a:cxn>
                <a:cxn ang="0">
                  <a:pos x="860" y="1553"/>
                </a:cxn>
                <a:cxn ang="0">
                  <a:pos x="797" y="1487"/>
                </a:cxn>
                <a:cxn ang="0">
                  <a:pos x="737" y="1440"/>
                </a:cxn>
                <a:cxn ang="0">
                  <a:pos x="684" y="1407"/>
                </a:cxn>
                <a:cxn ang="0">
                  <a:pos x="660" y="1373"/>
                </a:cxn>
                <a:cxn ang="0">
                  <a:pos x="604" y="1416"/>
                </a:cxn>
                <a:cxn ang="0">
                  <a:pos x="615" y="1474"/>
                </a:cxn>
                <a:cxn ang="0">
                  <a:pos x="560" y="1539"/>
                </a:cxn>
                <a:cxn ang="0">
                  <a:pos x="527" y="1574"/>
                </a:cxn>
                <a:cxn ang="0">
                  <a:pos x="472" y="1518"/>
                </a:cxn>
                <a:cxn ang="0">
                  <a:pos x="382" y="1462"/>
                </a:cxn>
                <a:cxn ang="0">
                  <a:pos x="333" y="1442"/>
                </a:cxn>
                <a:cxn ang="0">
                  <a:pos x="293" y="1413"/>
                </a:cxn>
                <a:cxn ang="0">
                  <a:pos x="231" y="1361"/>
                </a:cxn>
                <a:cxn ang="0">
                  <a:pos x="167" y="1303"/>
                </a:cxn>
                <a:cxn ang="0">
                  <a:pos x="201" y="1229"/>
                </a:cxn>
                <a:cxn ang="0">
                  <a:pos x="206" y="1171"/>
                </a:cxn>
                <a:cxn ang="0">
                  <a:pos x="152" y="1079"/>
                </a:cxn>
                <a:cxn ang="0">
                  <a:pos x="227" y="1058"/>
                </a:cxn>
                <a:cxn ang="0">
                  <a:pos x="210" y="1012"/>
                </a:cxn>
                <a:cxn ang="0">
                  <a:pos x="112" y="905"/>
                </a:cxn>
                <a:cxn ang="0">
                  <a:pos x="108" y="813"/>
                </a:cxn>
                <a:cxn ang="0">
                  <a:pos x="163" y="554"/>
                </a:cxn>
                <a:cxn ang="0">
                  <a:pos x="150" y="488"/>
                </a:cxn>
                <a:cxn ang="0">
                  <a:pos x="130" y="448"/>
                </a:cxn>
                <a:cxn ang="0">
                  <a:pos x="86" y="372"/>
                </a:cxn>
                <a:cxn ang="0">
                  <a:pos x="23" y="291"/>
                </a:cxn>
                <a:cxn ang="0">
                  <a:pos x="1" y="176"/>
                </a:cxn>
                <a:cxn ang="0">
                  <a:pos x="110" y="115"/>
                </a:cxn>
                <a:cxn ang="0">
                  <a:pos x="191" y="60"/>
                </a:cxn>
                <a:cxn ang="0">
                  <a:pos x="271" y="1"/>
                </a:cxn>
                <a:cxn ang="0">
                  <a:pos x="377" y="18"/>
                </a:cxn>
              </a:cxnLst>
              <a:rect l="0" t="0" r="r" b="b"/>
              <a:pathLst>
                <a:path w="1393" h="1845">
                  <a:moveTo>
                    <a:pt x="520" y="40"/>
                  </a:moveTo>
                  <a:lnTo>
                    <a:pt x="542" y="72"/>
                  </a:lnTo>
                  <a:lnTo>
                    <a:pt x="562" y="105"/>
                  </a:lnTo>
                  <a:lnTo>
                    <a:pt x="571" y="122"/>
                  </a:lnTo>
                  <a:lnTo>
                    <a:pt x="579" y="140"/>
                  </a:lnTo>
                  <a:lnTo>
                    <a:pt x="586" y="158"/>
                  </a:lnTo>
                  <a:lnTo>
                    <a:pt x="591" y="176"/>
                  </a:lnTo>
                  <a:lnTo>
                    <a:pt x="601" y="219"/>
                  </a:lnTo>
                  <a:lnTo>
                    <a:pt x="610" y="260"/>
                  </a:lnTo>
                  <a:lnTo>
                    <a:pt x="617" y="280"/>
                  </a:lnTo>
                  <a:lnTo>
                    <a:pt x="623" y="300"/>
                  </a:lnTo>
                  <a:lnTo>
                    <a:pt x="634" y="319"/>
                  </a:lnTo>
                  <a:lnTo>
                    <a:pt x="645" y="338"/>
                  </a:lnTo>
                  <a:lnTo>
                    <a:pt x="657" y="355"/>
                  </a:lnTo>
                  <a:lnTo>
                    <a:pt x="666" y="373"/>
                  </a:lnTo>
                  <a:lnTo>
                    <a:pt x="675" y="391"/>
                  </a:lnTo>
                  <a:lnTo>
                    <a:pt x="688" y="409"/>
                  </a:lnTo>
                  <a:lnTo>
                    <a:pt x="698" y="422"/>
                  </a:lnTo>
                  <a:lnTo>
                    <a:pt x="711" y="434"/>
                  </a:lnTo>
                  <a:lnTo>
                    <a:pt x="726" y="444"/>
                  </a:lnTo>
                  <a:lnTo>
                    <a:pt x="741" y="455"/>
                  </a:lnTo>
                  <a:lnTo>
                    <a:pt x="755" y="465"/>
                  </a:lnTo>
                  <a:lnTo>
                    <a:pt x="768" y="475"/>
                  </a:lnTo>
                  <a:lnTo>
                    <a:pt x="780" y="487"/>
                  </a:lnTo>
                  <a:lnTo>
                    <a:pt x="789" y="500"/>
                  </a:lnTo>
                  <a:lnTo>
                    <a:pt x="797" y="514"/>
                  </a:lnTo>
                  <a:lnTo>
                    <a:pt x="803" y="527"/>
                  </a:lnTo>
                  <a:lnTo>
                    <a:pt x="808" y="541"/>
                  </a:lnTo>
                  <a:lnTo>
                    <a:pt x="812" y="556"/>
                  </a:lnTo>
                  <a:lnTo>
                    <a:pt x="815" y="570"/>
                  </a:lnTo>
                  <a:lnTo>
                    <a:pt x="816" y="584"/>
                  </a:lnTo>
                  <a:lnTo>
                    <a:pt x="818" y="600"/>
                  </a:lnTo>
                  <a:lnTo>
                    <a:pt x="819" y="615"/>
                  </a:lnTo>
                  <a:lnTo>
                    <a:pt x="823" y="667"/>
                  </a:lnTo>
                  <a:lnTo>
                    <a:pt x="829" y="667"/>
                  </a:lnTo>
                  <a:lnTo>
                    <a:pt x="836" y="667"/>
                  </a:lnTo>
                  <a:lnTo>
                    <a:pt x="842" y="668"/>
                  </a:lnTo>
                  <a:lnTo>
                    <a:pt x="849" y="670"/>
                  </a:lnTo>
                  <a:lnTo>
                    <a:pt x="862" y="675"/>
                  </a:lnTo>
                  <a:lnTo>
                    <a:pt x="873" y="681"/>
                  </a:lnTo>
                  <a:lnTo>
                    <a:pt x="895" y="697"/>
                  </a:lnTo>
                  <a:lnTo>
                    <a:pt x="917" y="711"/>
                  </a:lnTo>
                  <a:lnTo>
                    <a:pt x="928" y="715"/>
                  </a:lnTo>
                  <a:lnTo>
                    <a:pt x="938" y="718"/>
                  </a:lnTo>
                  <a:lnTo>
                    <a:pt x="950" y="719"/>
                  </a:lnTo>
                  <a:lnTo>
                    <a:pt x="960" y="719"/>
                  </a:lnTo>
                  <a:lnTo>
                    <a:pt x="970" y="719"/>
                  </a:lnTo>
                  <a:lnTo>
                    <a:pt x="981" y="719"/>
                  </a:lnTo>
                  <a:lnTo>
                    <a:pt x="991" y="720"/>
                  </a:lnTo>
                  <a:lnTo>
                    <a:pt x="1002" y="723"/>
                  </a:lnTo>
                  <a:lnTo>
                    <a:pt x="1016" y="729"/>
                  </a:lnTo>
                  <a:lnTo>
                    <a:pt x="1029" y="738"/>
                  </a:lnTo>
                  <a:lnTo>
                    <a:pt x="1043" y="750"/>
                  </a:lnTo>
                  <a:lnTo>
                    <a:pt x="1056" y="762"/>
                  </a:lnTo>
                  <a:lnTo>
                    <a:pt x="1068" y="773"/>
                  </a:lnTo>
                  <a:lnTo>
                    <a:pt x="1079" y="784"/>
                  </a:lnTo>
                  <a:lnTo>
                    <a:pt x="1086" y="788"/>
                  </a:lnTo>
                  <a:lnTo>
                    <a:pt x="1091" y="790"/>
                  </a:lnTo>
                  <a:lnTo>
                    <a:pt x="1096" y="793"/>
                  </a:lnTo>
                  <a:lnTo>
                    <a:pt x="1100" y="794"/>
                  </a:lnTo>
                  <a:lnTo>
                    <a:pt x="1106" y="793"/>
                  </a:lnTo>
                  <a:lnTo>
                    <a:pt x="1112" y="791"/>
                  </a:lnTo>
                  <a:lnTo>
                    <a:pt x="1116" y="788"/>
                  </a:lnTo>
                  <a:lnTo>
                    <a:pt x="1119" y="784"/>
                  </a:lnTo>
                  <a:lnTo>
                    <a:pt x="1123" y="772"/>
                  </a:lnTo>
                  <a:lnTo>
                    <a:pt x="1126" y="758"/>
                  </a:lnTo>
                  <a:lnTo>
                    <a:pt x="1128" y="742"/>
                  </a:lnTo>
                  <a:lnTo>
                    <a:pt x="1131" y="727"/>
                  </a:lnTo>
                  <a:lnTo>
                    <a:pt x="1134" y="720"/>
                  </a:lnTo>
                  <a:lnTo>
                    <a:pt x="1135" y="714"/>
                  </a:lnTo>
                  <a:lnTo>
                    <a:pt x="1139" y="709"/>
                  </a:lnTo>
                  <a:lnTo>
                    <a:pt x="1141" y="703"/>
                  </a:lnTo>
                  <a:lnTo>
                    <a:pt x="1149" y="698"/>
                  </a:lnTo>
                  <a:lnTo>
                    <a:pt x="1156" y="694"/>
                  </a:lnTo>
                  <a:lnTo>
                    <a:pt x="1163" y="692"/>
                  </a:lnTo>
                  <a:lnTo>
                    <a:pt x="1171" y="690"/>
                  </a:lnTo>
                  <a:lnTo>
                    <a:pt x="1179" y="689"/>
                  </a:lnTo>
                  <a:lnTo>
                    <a:pt x="1187" y="689"/>
                  </a:lnTo>
                  <a:lnTo>
                    <a:pt x="1195" y="690"/>
                  </a:lnTo>
                  <a:lnTo>
                    <a:pt x="1204" y="692"/>
                  </a:lnTo>
                  <a:lnTo>
                    <a:pt x="1220" y="697"/>
                  </a:lnTo>
                  <a:lnTo>
                    <a:pt x="1237" y="702"/>
                  </a:lnTo>
                  <a:lnTo>
                    <a:pt x="1254" y="710"/>
                  </a:lnTo>
                  <a:lnTo>
                    <a:pt x="1270" y="716"/>
                  </a:lnTo>
                  <a:lnTo>
                    <a:pt x="1279" y="720"/>
                  </a:lnTo>
                  <a:lnTo>
                    <a:pt x="1288" y="727"/>
                  </a:lnTo>
                  <a:lnTo>
                    <a:pt x="1297" y="733"/>
                  </a:lnTo>
                  <a:lnTo>
                    <a:pt x="1303" y="741"/>
                  </a:lnTo>
                  <a:lnTo>
                    <a:pt x="1305" y="744"/>
                  </a:lnTo>
                  <a:lnTo>
                    <a:pt x="1305" y="746"/>
                  </a:lnTo>
                  <a:lnTo>
                    <a:pt x="1303" y="749"/>
                  </a:lnTo>
                  <a:lnTo>
                    <a:pt x="1302" y="751"/>
                  </a:lnTo>
                  <a:lnTo>
                    <a:pt x="1298" y="758"/>
                  </a:lnTo>
                  <a:lnTo>
                    <a:pt x="1293" y="763"/>
                  </a:lnTo>
                  <a:lnTo>
                    <a:pt x="1279" y="773"/>
                  </a:lnTo>
                  <a:lnTo>
                    <a:pt x="1267" y="782"/>
                  </a:lnTo>
                  <a:lnTo>
                    <a:pt x="1252" y="799"/>
                  </a:lnTo>
                  <a:lnTo>
                    <a:pt x="1233" y="823"/>
                  </a:lnTo>
                  <a:lnTo>
                    <a:pt x="1226" y="835"/>
                  </a:lnTo>
                  <a:lnTo>
                    <a:pt x="1222" y="847"/>
                  </a:lnTo>
                  <a:lnTo>
                    <a:pt x="1220" y="854"/>
                  </a:lnTo>
                  <a:lnTo>
                    <a:pt x="1222" y="859"/>
                  </a:lnTo>
                  <a:lnTo>
                    <a:pt x="1223" y="864"/>
                  </a:lnTo>
                  <a:lnTo>
                    <a:pt x="1226" y="869"/>
                  </a:lnTo>
                  <a:lnTo>
                    <a:pt x="1236" y="877"/>
                  </a:lnTo>
                  <a:lnTo>
                    <a:pt x="1250" y="886"/>
                  </a:lnTo>
                  <a:lnTo>
                    <a:pt x="1266" y="892"/>
                  </a:lnTo>
                  <a:lnTo>
                    <a:pt x="1279" y="899"/>
                  </a:lnTo>
                  <a:lnTo>
                    <a:pt x="1292" y="904"/>
                  </a:lnTo>
                  <a:lnTo>
                    <a:pt x="1306" y="911"/>
                  </a:lnTo>
                  <a:lnTo>
                    <a:pt x="1239" y="1023"/>
                  </a:lnTo>
                  <a:lnTo>
                    <a:pt x="1227" y="1041"/>
                  </a:lnTo>
                  <a:lnTo>
                    <a:pt x="1218" y="1056"/>
                  </a:lnTo>
                  <a:lnTo>
                    <a:pt x="1210" y="1071"/>
                  </a:lnTo>
                  <a:lnTo>
                    <a:pt x="1206" y="1084"/>
                  </a:lnTo>
                  <a:lnTo>
                    <a:pt x="1205" y="1100"/>
                  </a:lnTo>
                  <a:lnTo>
                    <a:pt x="1205" y="1115"/>
                  </a:lnTo>
                  <a:lnTo>
                    <a:pt x="1208" y="1135"/>
                  </a:lnTo>
                  <a:lnTo>
                    <a:pt x="1213" y="1157"/>
                  </a:lnTo>
                  <a:lnTo>
                    <a:pt x="1217" y="1176"/>
                  </a:lnTo>
                  <a:lnTo>
                    <a:pt x="1222" y="1193"/>
                  </a:lnTo>
                  <a:lnTo>
                    <a:pt x="1227" y="1210"/>
                  </a:lnTo>
                  <a:lnTo>
                    <a:pt x="1233" y="1227"/>
                  </a:lnTo>
                  <a:lnTo>
                    <a:pt x="1241" y="1242"/>
                  </a:lnTo>
                  <a:lnTo>
                    <a:pt x="1250" y="1258"/>
                  </a:lnTo>
                  <a:lnTo>
                    <a:pt x="1259" y="1272"/>
                  </a:lnTo>
                  <a:lnTo>
                    <a:pt x="1272" y="1288"/>
                  </a:lnTo>
                  <a:lnTo>
                    <a:pt x="1287" y="1301"/>
                  </a:lnTo>
                  <a:lnTo>
                    <a:pt x="1305" y="1315"/>
                  </a:lnTo>
                  <a:lnTo>
                    <a:pt x="1325" y="1330"/>
                  </a:lnTo>
                  <a:lnTo>
                    <a:pt x="1347" y="1346"/>
                  </a:lnTo>
                  <a:lnTo>
                    <a:pt x="1356" y="1354"/>
                  </a:lnTo>
                  <a:lnTo>
                    <a:pt x="1367" y="1363"/>
                  </a:lnTo>
                  <a:lnTo>
                    <a:pt x="1375" y="1370"/>
                  </a:lnTo>
                  <a:lnTo>
                    <a:pt x="1381" y="1380"/>
                  </a:lnTo>
                  <a:lnTo>
                    <a:pt x="1388" y="1389"/>
                  </a:lnTo>
                  <a:lnTo>
                    <a:pt x="1391" y="1399"/>
                  </a:lnTo>
                  <a:lnTo>
                    <a:pt x="1393" y="1408"/>
                  </a:lnTo>
                  <a:lnTo>
                    <a:pt x="1391" y="1418"/>
                  </a:lnTo>
                  <a:lnTo>
                    <a:pt x="1390" y="1424"/>
                  </a:lnTo>
                  <a:lnTo>
                    <a:pt x="1388" y="1430"/>
                  </a:lnTo>
                  <a:lnTo>
                    <a:pt x="1385" y="1435"/>
                  </a:lnTo>
                  <a:lnTo>
                    <a:pt x="1382" y="1439"/>
                  </a:lnTo>
                  <a:lnTo>
                    <a:pt x="1373" y="1448"/>
                  </a:lnTo>
                  <a:lnTo>
                    <a:pt x="1363" y="1456"/>
                  </a:lnTo>
                  <a:lnTo>
                    <a:pt x="1351" y="1462"/>
                  </a:lnTo>
                  <a:lnTo>
                    <a:pt x="1338" y="1468"/>
                  </a:lnTo>
                  <a:lnTo>
                    <a:pt x="1325" y="1474"/>
                  </a:lnTo>
                  <a:lnTo>
                    <a:pt x="1311" y="1479"/>
                  </a:lnTo>
                  <a:lnTo>
                    <a:pt x="1281" y="1490"/>
                  </a:lnTo>
                  <a:lnTo>
                    <a:pt x="1254" y="1501"/>
                  </a:lnTo>
                  <a:lnTo>
                    <a:pt x="1241" y="1508"/>
                  </a:lnTo>
                  <a:lnTo>
                    <a:pt x="1230" y="1516"/>
                  </a:lnTo>
                  <a:lnTo>
                    <a:pt x="1220" y="1523"/>
                  </a:lnTo>
                  <a:lnTo>
                    <a:pt x="1213" y="1534"/>
                  </a:lnTo>
                  <a:lnTo>
                    <a:pt x="1211" y="1548"/>
                  </a:lnTo>
                  <a:lnTo>
                    <a:pt x="1210" y="1563"/>
                  </a:lnTo>
                  <a:lnTo>
                    <a:pt x="1208" y="1578"/>
                  </a:lnTo>
                  <a:lnTo>
                    <a:pt x="1208" y="1593"/>
                  </a:lnTo>
                  <a:lnTo>
                    <a:pt x="1209" y="1615"/>
                  </a:lnTo>
                  <a:lnTo>
                    <a:pt x="1213" y="1636"/>
                  </a:lnTo>
                  <a:lnTo>
                    <a:pt x="1217" y="1658"/>
                  </a:lnTo>
                  <a:lnTo>
                    <a:pt x="1219" y="1679"/>
                  </a:lnTo>
                  <a:lnTo>
                    <a:pt x="1218" y="1700"/>
                  </a:lnTo>
                  <a:lnTo>
                    <a:pt x="1217" y="1722"/>
                  </a:lnTo>
                  <a:lnTo>
                    <a:pt x="1215" y="1733"/>
                  </a:lnTo>
                  <a:lnTo>
                    <a:pt x="1215" y="1744"/>
                  </a:lnTo>
                  <a:lnTo>
                    <a:pt x="1215" y="1754"/>
                  </a:lnTo>
                  <a:lnTo>
                    <a:pt x="1217" y="1764"/>
                  </a:lnTo>
                  <a:lnTo>
                    <a:pt x="1201" y="1829"/>
                  </a:lnTo>
                  <a:lnTo>
                    <a:pt x="1200" y="1825"/>
                  </a:lnTo>
                  <a:lnTo>
                    <a:pt x="1196" y="1819"/>
                  </a:lnTo>
                  <a:lnTo>
                    <a:pt x="1191" y="1812"/>
                  </a:lnTo>
                  <a:lnTo>
                    <a:pt x="1185" y="1806"/>
                  </a:lnTo>
                  <a:lnTo>
                    <a:pt x="1179" y="1801"/>
                  </a:lnTo>
                  <a:lnTo>
                    <a:pt x="1173" y="1797"/>
                  </a:lnTo>
                  <a:lnTo>
                    <a:pt x="1166" y="1793"/>
                  </a:lnTo>
                  <a:lnTo>
                    <a:pt x="1161" y="1793"/>
                  </a:lnTo>
                  <a:lnTo>
                    <a:pt x="1153" y="1795"/>
                  </a:lnTo>
                  <a:lnTo>
                    <a:pt x="1145" y="1801"/>
                  </a:lnTo>
                  <a:lnTo>
                    <a:pt x="1138" y="1806"/>
                  </a:lnTo>
                  <a:lnTo>
                    <a:pt x="1130" y="1812"/>
                  </a:lnTo>
                  <a:lnTo>
                    <a:pt x="1123" y="1817"/>
                  </a:lnTo>
                  <a:lnTo>
                    <a:pt x="1116" y="1821"/>
                  </a:lnTo>
                  <a:lnTo>
                    <a:pt x="1112" y="1823"/>
                  </a:lnTo>
                  <a:lnTo>
                    <a:pt x="1108" y="1824"/>
                  </a:lnTo>
                  <a:lnTo>
                    <a:pt x="1103" y="1824"/>
                  </a:lnTo>
                  <a:lnTo>
                    <a:pt x="1099" y="1823"/>
                  </a:lnTo>
                  <a:lnTo>
                    <a:pt x="1090" y="1820"/>
                  </a:lnTo>
                  <a:lnTo>
                    <a:pt x="1083" y="1815"/>
                  </a:lnTo>
                  <a:lnTo>
                    <a:pt x="1077" y="1808"/>
                  </a:lnTo>
                  <a:lnTo>
                    <a:pt x="1070" y="1803"/>
                  </a:lnTo>
                  <a:lnTo>
                    <a:pt x="1068" y="1802"/>
                  </a:lnTo>
                  <a:lnTo>
                    <a:pt x="1064" y="1801"/>
                  </a:lnTo>
                  <a:lnTo>
                    <a:pt x="1061" y="1801"/>
                  </a:lnTo>
                  <a:lnTo>
                    <a:pt x="1057" y="1802"/>
                  </a:lnTo>
                  <a:lnTo>
                    <a:pt x="1051" y="1806"/>
                  </a:lnTo>
                  <a:lnTo>
                    <a:pt x="1043" y="1810"/>
                  </a:lnTo>
                  <a:lnTo>
                    <a:pt x="1031" y="1823"/>
                  </a:lnTo>
                  <a:lnTo>
                    <a:pt x="1022" y="1832"/>
                  </a:lnTo>
                  <a:lnTo>
                    <a:pt x="1018" y="1837"/>
                  </a:lnTo>
                  <a:lnTo>
                    <a:pt x="1013" y="1841"/>
                  </a:lnTo>
                  <a:lnTo>
                    <a:pt x="1008" y="1843"/>
                  </a:lnTo>
                  <a:lnTo>
                    <a:pt x="1003" y="1845"/>
                  </a:lnTo>
                  <a:lnTo>
                    <a:pt x="990" y="1845"/>
                  </a:lnTo>
                  <a:lnTo>
                    <a:pt x="977" y="1842"/>
                  </a:lnTo>
                  <a:lnTo>
                    <a:pt x="950" y="1833"/>
                  </a:lnTo>
                  <a:lnTo>
                    <a:pt x="926" y="1825"/>
                  </a:lnTo>
                  <a:lnTo>
                    <a:pt x="987" y="1679"/>
                  </a:lnTo>
                  <a:lnTo>
                    <a:pt x="991" y="1670"/>
                  </a:lnTo>
                  <a:lnTo>
                    <a:pt x="992" y="1663"/>
                  </a:lnTo>
                  <a:lnTo>
                    <a:pt x="994" y="1658"/>
                  </a:lnTo>
                  <a:lnTo>
                    <a:pt x="992" y="1654"/>
                  </a:lnTo>
                  <a:lnTo>
                    <a:pt x="991" y="1652"/>
                  </a:lnTo>
                  <a:lnTo>
                    <a:pt x="989" y="1650"/>
                  </a:lnTo>
                  <a:lnTo>
                    <a:pt x="985" y="1649"/>
                  </a:lnTo>
                  <a:lnTo>
                    <a:pt x="981" y="1649"/>
                  </a:lnTo>
                  <a:lnTo>
                    <a:pt x="972" y="1649"/>
                  </a:lnTo>
                  <a:lnTo>
                    <a:pt x="961" y="1649"/>
                  </a:lnTo>
                  <a:lnTo>
                    <a:pt x="956" y="1649"/>
                  </a:lnTo>
                  <a:lnTo>
                    <a:pt x="951" y="1649"/>
                  </a:lnTo>
                  <a:lnTo>
                    <a:pt x="946" y="1648"/>
                  </a:lnTo>
                  <a:lnTo>
                    <a:pt x="941" y="1645"/>
                  </a:lnTo>
                  <a:lnTo>
                    <a:pt x="933" y="1639"/>
                  </a:lnTo>
                  <a:lnTo>
                    <a:pt x="924" y="1632"/>
                  </a:lnTo>
                  <a:lnTo>
                    <a:pt x="916" y="1627"/>
                  </a:lnTo>
                  <a:lnTo>
                    <a:pt x="906" y="1622"/>
                  </a:lnTo>
                  <a:lnTo>
                    <a:pt x="897" y="1619"/>
                  </a:lnTo>
                  <a:lnTo>
                    <a:pt x="890" y="1614"/>
                  </a:lnTo>
                  <a:lnTo>
                    <a:pt x="885" y="1610"/>
                  </a:lnTo>
                  <a:lnTo>
                    <a:pt x="882" y="1605"/>
                  </a:lnTo>
                  <a:lnTo>
                    <a:pt x="880" y="1595"/>
                  </a:lnTo>
                  <a:lnTo>
                    <a:pt x="880" y="1583"/>
                  </a:lnTo>
                  <a:lnTo>
                    <a:pt x="880" y="1578"/>
                  </a:lnTo>
                  <a:lnTo>
                    <a:pt x="880" y="1573"/>
                  </a:lnTo>
                  <a:lnTo>
                    <a:pt x="880" y="1567"/>
                  </a:lnTo>
                  <a:lnTo>
                    <a:pt x="877" y="1563"/>
                  </a:lnTo>
                  <a:lnTo>
                    <a:pt x="873" y="1560"/>
                  </a:lnTo>
                  <a:lnTo>
                    <a:pt x="868" y="1556"/>
                  </a:lnTo>
                  <a:lnTo>
                    <a:pt x="860" y="1553"/>
                  </a:lnTo>
                  <a:lnTo>
                    <a:pt x="850" y="1551"/>
                  </a:lnTo>
                  <a:lnTo>
                    <a:pt x="843" y="1549"/>
                  </a:lnTo>
                  <a:lnTo>
                    <a:pt x="837" y="1545"/>
                  </a:lnTo>
                  <a:lnTo>
                    <a:pt x="832" y="1540"/>
                  </a:lnTo>
                  <a:lnTo>
                    <a:pt x="825" y="1535"/>
                  </a:lnTo>
                  <a:lnTo>
                    <a:pt x="815" y="1521"/>
                  </a:lnTo>
                  <a:lnTo>
                    <a:pt x="806" y="1504"/>
                  </a:lnTo>
                  <a:lnTo>
                    <a:pt x="797" y="1487"/>
                  </a:lnTo>
                  <a:lnTo>
                    <a:pt x="789" y="1472"/>
                  </a:lnTo>
                  <a:lnTo>
                    <a:pt x="784" y="1464"/>
                  </a:lnTo>
                  <a:lnTo>
                    <a:pt x="780" y="1459"/>
                  </a:lnTo>
                  <a:lnTo>
                    <a:pt x="775" y="1453"/>
                  </a:lnTo>
                  <a:lnTo>
                    <a:pt x="770" y="1450"/>
                  </a:lnTo>
                  <a:lnTo>
                    <a:pt x="761" y="1446"/>
                  </a:lnTo>
                  <a:lnTo>
                    <a:pt x="749" y="1443"/>
                  </a:lnTo>
                  <a:lnTo>
                    <a:pt x="737" y="1440"/>
                  </a:lnTo>
                  <a:lnTo>
                    <a:pt x="726" y="1438"/>
                  </a:lnTo>
                  <a:lnTo>
                    <a:pt x="715" y="1435"/>
                  </a:lnTo>
                  <a:lnTo>
                    <a:pt x="705" y="1431"/>
                  </a:lnTo>
                  <a:lnTo>
                    <a:pt x="700" y="1429"/>
                  </a:lnTo>
                  <a:lnTo>
                    <a:pt x="696" y="1425"/>
                  </a:lnTo>
                  <a:lnTo>
                    <a:pt x="692" y="1421"/>
                  </a:lnTo>
                  <a:lnTo>
                    <a:pt x="688" y="1417"/>
                  </a:lnTo>
                  <a:lnTo>
                    <a:pt x="684" y="1407"/>
                  </a:lnTo>
                  <a:lnTo>
                    <a:pt x="680" y="1393"/>
                  </a:lnTo>
                  <a:lnTo>
                    <a:pt x="679" y="1386"/>
                  </a:lnTo>
                  <a:lnTo>
                    <a:pt x="676" y="1380"/>
                  </a:lnTo>
                  <a:lnTo>
                    <a:pt x="675" y="1376"/>
                  </a:lnTo>
                  <a:lnTo>
                    <a:pt x="672" y="1373"/>
                  </a:lnTo>
                  <a:lnTo>
                    <a:pt x="669" y="1372"/>
                  </a:lnTo>
                  <a:lnTo>
                    <a:pt x="665" y="1372"/>
                  </a:lnTo>
                  <a:lnTo>
                    <a:pt x="660" y="1373"/>
                  </a:lnTo>
                  <a:lnTo>
                    <a:pt x="653" y="1374"/>
                  </a:lnTo>
                  <a:lnTo>
                    <a:pt x="640" y="1381"/>
                  </a:lnTo>
                  <a:lnTo>
                    <a:pt x="627" y="1389"/>
                  </a:lnTo>
                  <a:lnTo>
                    <a:pt x="621" y="1394"/>
                  </a:lnTo>
                  <a:lnTo>
                    <a:pt x="615" y="1399"/>
                  </a:lnTo>
                  <a:lnTo>
                    <a:pt x="610" y="1404"/>
                  </a:lnTo>
                  <a:lnTo>
                    <a:pt x="606" y="1411"/>
                  </a:lnTo>
                  <a:lnTo>
                    <a:pt x="604" y="1416"/>
                  </a:lnTo>
                  <a:lnTo>
                    <a:pt x="603" y="1422"/>
                  </a:lnTo>
                  <a:lnTo>
                    <a:pt x="603" y="1427"/>
                  </a:lnTo>
                  <a:lnTo>
                    <a:pt x="605" y="1434"/>
                  </a:lnTo>
                  <a:lnTo>
                    <a:pt x="610" y="1444"/>
                  </a:lnTo>
                  <a:lnTo>
                    <a:pt x="613" y="1453"/>
                  </a:lnTo>
                  <a:lnTo>
                    <a:pt x="615" y="1461"/>
                  </a:lnTo>
                  <a:lnTo>
                    <a:pt x="615" y="1468"/>
                  </a:lnTo>
                  <a:lnTo>
                    <a:pt x="615" y="1474"/>
                  </a:lnTo>
                  <a:lnTo>
                    <a:pt x="613" y="1479"/>
                  </a:lnTo>
                  <a:lnTo>
                    <a:pt x="610" y="1484"/>
                  </a:lnTo>
                  <a:lnTo>
                    <a:pt x="606" y="1488"/>
                  </a:lnTo>
                  <a:lnTo>
                    <a:pt x="597" y="1496"/>
                  </a:lnTo>
                  <a:lnTo>
                    <a:pt x="587" y="1505"/>
                  </a:lnTo>
                  <a:lnTo>
                    <a:pt x="575" y="1516"/>
                  </a:lnTo>
                  <a:lnTo>
                    <a:pt x="564" y="1530"/>
                  </a:lnTo>
                  <a:lnTo>
                    <a:pt x="560" y="1539"/>
                  </a:lnTo>
                  <a:lnTo>
                    <a:pt x="558" y="1545"/>
                  </a:lnTo>
                  <a:lnTo>
                    <a:pt x="558" y="1552"/>
                  </a:lnTo>
                  <a:lnTo>
                    <a:pt x="557" y="1557"/>
                  </a:lnTo>
                  <a:lnTo>
                    <a:pt x="556" y="1562"/>
                  </a:lnTo>
                  <a:lnTo>
                    <a:pt x="552" y="1567"/>
                  </a:lnTo>
                  <a:lnTo>
                    <a:pt x="546" y="1573"/>
                  </a:lnTo>
                  <a:lnTo>
                    <a:pt x="533" y="1580"/>
                  </a:lnTo>
                  <a:lnTo>
                    <a:pt x="527" y="1574"/>
                  </a:lnTo>
                  <a:lnTo>
                    <a:pt x="523" y="1566"/>
                  </a:lnTo>
                  <a:lnTo>
                    <a:pt x="521" y="1560"/>
                  </a:lnTo>
                  <a:lnTo>
                    <a:pt x="517" y="1552"/>
                  </a:lnTo>
                  <a:lnTo>
                    <a:pt x="513" y="1545"/>
                  </a:lnTo>
                  <a:lnTo>
                    <a:pt x="509" y="1539"/>
                  </a:lnTo>
                  <a:lnTo>
                    <a:pt x="503" y="1532"/>
                  </a:lnTo>
                  <a:lnTo>
                    <a:pt x="495" y="1527"/>
                  </a:lnTo>
                  <a:lnTo>
                    <a:pt x="472" y="1518"/>
                  </a:lnTo>
                  <a:lnTo>
                    <a:pt x="443" y="1510"/>
                  </a:lnTo>
                  <a:lnTo>
                    <a:pt x="429" y="1507"/>
                  </a:lnTo>
                  <a:lnTo>
                    <a:pt x="416" y="1503"/>
                  </a:lnTo>
                  <a:lnTo>
                    <a:pt x="407" y="1497"/>
                  </a:lnTo>
                  <a:lnTo>
                    <a:pt x="399" y="1491"/>
                  </a:lnTo>
                  <a:lnTo>
                    <a:pt x="393" y="1479"/>
                  </a:lnTo>
                  <a:lnTo>
                    <a:pt x="386" y="1468"/>
                  </a:lnTo>
                  <a:lnTo>
                    <a:pt x="382" y="1462"/>
                  </a:lnTo>
                  <a:lnTo>
                    <a:pt x="377" y="1459"/>
                  </a:lnTo>
                  <a:lnTo>
                    <a:pt x="371" y="1456"/>
                  </a:lnTo>
                  <a:lnTo>
                    <a:pt x="363" y="1455"/>
                  </a:lnTo>
                  <a:lnTo>
                    <a:pt x="355" y="1455"/>
                  </a:lnTo>
                  <a:lnTo>
                    <a:pt x="350" y="1453"/>
                  </a:lnTo>
                  <a:lnTo>
                    <a:pt x="345" y="1451"/>
                  </a:lnTo>
                  <a:lnTo>
                    <a:pt x="340" y="1448"/>
                  </a:lnTo>
                  <a:lnTo>
                    <a:pt x="333" y="1442"/>
                  </a:lnTo>
                  <a:lnTo>
                    <a:pt x="327" y="1435"/>
                  </a:lnTo>
                  <a:lnTo>
                    <a:pt x="323" y="1427"/>
                  </a:lnTo>
                  <a:lnTo>
                    <a:pt x="317" y="1421"/>
                  </a:lnTo>
                  <a:lnTo>
                    <a:pt x="314" y="1418"/>
                  </a:lnTo>
                  <a:lnTo>
                    <a:pt x="310" y="1416"/>
                  </a:lnTo>
                  <a:lnTo>
                    <a:pt x="306" y="1415"/>
                  </a:lnTo>
                  <a:lnTo>
                    <a:pt x="301" y="1413"/>
                  </a:lnTo>
                  <a:lnTo>
                    <a:pt x="293" y="1413"/>
                  </a:lnTo>
                  <a:lnTo>
                    <a:pt x="286" y="1412"/>
                  </a:lnTo>
                  <a:lnTo>
                    <a:pt x="280" y="1409"/>
                  </a:lnTo>
                  <a:lnTo>
                    <a:pt x="275" y="1407"/>
                  </a:lnTo>
                  <a:lnTo>
                    <a:pt x="263" y="1400"/>
                  </a:lnTo>
                  <a:lnTo>
                    <a:pt x="253" y="1393"/>
                  </a:lnTo>
                  <a:lnTo>
                    <a:pt x="245" y="1383"/>
                  </a:lnTo>
                  <a:lnTo>
                    <a:pt x="237" y="1372"/>
                  </a:lnTo>
                  <a:lnTo>
                    <a:pt x="231" y="1361"/>
                  </a:lnTo>
                  <a:lnTo>
                    <a:pt x="227" y="1350"/>
                  </a:lnTo>
                  <a:lnTo>
                    <a:pt x="223" y="1341"/>
                  </a:lnTo>
                  <a:lnTo>
                    <a:pt x="218" y="1334"/>
                  </a:lnTo>
                  <a:lnTo>
                    <a:pt x="211" y="1328"/>
                  </a:lnTo>
                  <a:lnTo>
                    <a:pt x="205" y="1323"/>
                  </a:lnTo>
                  <a:lnTo>
                    <a:pt x="191" y="1313"/>
                  </a:lnTo>
                  <a:lnTo>
                    <a:pt x="175" y="1307"/>
                  </a:lnTo>
                  <a:lnTo>
                    <a:pt x="167" y="1303"/>
                  </a:lnTo>
                  <a:lnTo>
                    <a:pt x="159" y="1299"/>
                  </a:lnTo>
                  <a:lnTo>
                    <a:pt x="153" y="1294"/>
                  </a:lnTo>
                  <a:lnTo>
                    <a:pt x="146" y="1289"/>
                  </a:lnTo>
                  <a:lnTo>
                    <a:pt x="141" y="1282"/>
                  </a:lnTo>
                  <a:lnTo>
                    <a:pt x="137" y="1275"/>
                  </a:lnTo>
                  <a:lnTo>
                    <a:pt x="134" y="1267"/>
                  </a:lnTo>
                  <a:lnTo>
                    <a:pt x="131" y="1256"/>
                  </a:lnTo>
                  <a:lnTo>
                    <a:pt x="201" y="1229"/>
                  </a:lnTo>
                  <a:lnTo>
                    <a:pt x="207" y="1223"/>
                  </a:lnTo>
                  <a:lnTo>
                    <a:pt x="213" y="1215"/>
                  </a:lnTo>
                  <a:lnTo>
                    <a:pt x="215" y="1209"/>
                  </a:lnTo>
                  <a:lnTo>
                    <a:pt x="216" y="1201"/>
                  </a:lnTo>
                  <a:lnTo>
                    <a:pt x="215" y="1193"/>
                  </a:lnTo>
                  <a:lnTo>
                    <a:pt x="213" y="1185"/>
                  </a:lnTo>
                  <a:lnTo>
                    <a:pt x="210" y="1179"/>
                  </a:lnTo>
                  <a:lnTo>
                    <a:pt x="206" y="1171"/>
                  </a:lnTo>
                  <a:lnTo>
                    <a:pt x="184" y="1142"/>
                  </a:lnTo>
                  <a:lnTo>
                    <a:pt x="165" y="1118"/>
                  </a:lnTo>
                  <a:lnTo>
                    <a:pt x="159" y="1109"/>
                  </a:lnTo>
                  <a:lnTo>
                    <a:pt x="156" y="1100"/>
                  </a:lnTo>
                  <a:lnTo>
                    <a:pt x="152" y="1093"/>
                  </a:lnTo>
                  <a:lnTo>
                    <a:pt x="150" y="1087"/>
                  </a:lnTo>
                  <a:lnTo>
                    <a:pt x="150" y="1083"/>
                  </a:lnTo>
                  <a:lnTo>
                    <a:pt x="152" y="1079"/>
                  </a:lnTo>
                  <a:lnTo>
                    <a:pt x="153" y="1076"/>
                  </a:lnTo>
                  <a:lnTo>
                    <a:pt x="157" y="1074"/>
                  </a:lnTo>
                  <a:lnTo>
                    <a:pt x="178" y="1070"/>
                  </a:lnTo>
                  <a:lnTo>
                    <a:pt x="210" y="1066"/>
                  </a:lnTo>
                  <a:lnTo>
                    <a:pt x="215" y="1065"/>
                  </a:lnTo>
                  <a:lnTo>
                    <a:pt x="220" y="1063"/>
                  </a:lnTo>
                  <a:lnTo>
                    <a:pt x="224" y="1061"/>
                  </a:lnTo>
                  <a:lnTo>
                    <a:pt x="227" y="1058"/>
                  </a:lnTo>
                  <a:lnTo>
                    <a:pt x="229" y="1056"/>
                  </a:lnTo>
                  <a:lnTo>
                    <a:pt x="231" y="1052"/>
                  </a:lnTo>
                  <a:lnTo>
                    <a:pt x="231" y="1049"/>
                  </a:lnTo>
                  <a:lnTo>
                    <a:pt x="231" y="1045"/>
                  </a:lnTo>
                  <a:lnTo>
                    <a:pt x="228" y="1038"/>
                  </a:lnTo>
                  <a:lnTo>
                    <a:pt x="224" y="1030"/>
                  </a:lnTo>
                  <a:lnTo>
                    <a:pt x="218" y="1021"/>
                  </a:lnTo>
                  <a:lnTo>
                    <a:pt x="210" y="1012"/>
                  </a:lnTo>
                  <a:lnTo>
                    <a:pt x="191" y="994"/>
                  </a:lnTo>
                  <a:lnTo>
                    <a:pt x="172" y="977"/>
                  </a:lnTo>
                  <a:lnTo>
                    <a:pt x="154" y="962"/>
                  </a:lnTo>
                  <a:lnTo>
                    <a:pt x="144" y="952"/>
                  </a:lnTo>
                  <a:lnTo>
                    <a:pt x="134" y="939"/>
                  </a:lnTo>
                  <a:lnTo>
                    <a:pt x="126" y="927"/>
                  </a:lnTo>
                  <a:lnTo>
                    <a:pt x="118" y="917"/>
                  </a:lnTo>
                  <a:lnTo>
                    <a:pt x="112" y="905"/>
                  </a:lnTo>
                  <a:lnTo>
                    <a:pt x="108" y="894"/>
                  </a:lnTo>
                  <a:lnTo>
                    <a:pt x="104" y="883"/>
                  </a:lnTo>
                  <a:lnTo>
                    <a:pt x="101" y="872"/>
                  </a:lnTo>
                  <a:lnTo>
                    <a:pt x="100" y="860"/>
                  </a:lnTo>
                  <a:lnTo>
                    <a:pt x="100" y="848"/>
                  </a:lnTo>
                  <a:lnTo>
                    <a:pt x="101" y="837"/>
                  </a:lnTo>
                  <a:lnTo>
                    <a:pt x="104" y="825"/>
                  </a:lnTo>
                  <a:lnTo>
                    <a:pt x="108" y="813"/>
                  </a:lnTo>
                  <a:lnTo>
                    <a:pt x="112" y="800"/>
                  </a:lnTo>
                  <a:lnTo>
                    <a:pt x="117" y="788"/>
                  </a:lnTo>
                  <a:lnTo>
                    <a:pt x="123" y="773"/>
                  </a:lnTo>
                  <a:lnTo>
                    <a:pt x="131" y="759"/>
                  </a:lnTo>
                  <a:lnTo>
                    <a:pt x="169" y="676"/>
                  </a:lnTo>
                  <a:lnTo>
                    <a:pt x="170" y="622"/>
                  </a:lnTo>
                  <a:lnTo>
                    <a:pt x="165" y="567"/>
                  </a:lnTo>
                  <a:lnTo>
                    <a:pt x="163" y="554"/>
                  </a:lnTo>
                  <a:lnTo>
                    <a:pt x="159" y="543"/>
                  </a:lnTo>
                  <a:lnTo>
                    <a:pt x="156" y="531"/>
                  </a:lnTo>
                  <a:lnTo>
                    <a:pt x="150" y="519"/>
                  </a:lnTo>
                  <a:lnTo>
                    <a:pt x="148" y="514"/>
                  </a:lnTo>
                  <a:lnTo>
                    <a:pt x="148" y="509"/>
                  </a:lnTo>
                  <a:lnTo>
                    <a:pt x="146" y="504"/>
                  </a:lnTo>
                  <a:lnTo>
                    <a:pt x="148" y="499"/>
                  </a:lnTo>
                  <a:lnTo>
                    <a:pt x="150" y="488"/>
                  </a:lnTo>
                  <a:lnTo>
                    <a:pt x="154" y="478"/>
                  </a:lnTo>
                  <a:lnTo>
                    <a:pt x="157" y="474"/>
                  </a:lnTo>
                  <a:lnTo>
                    <a:pt x="158" y="471"/>
                  </a:lnTo>
                  <a:lnTo>
                    <a:pt x="159" y="469"/>
                  </a:lnTo>
                  <a:lnTo>
                    <a:pt x="161" y="461"/>
                  </a:lnTo>
                  <a:lnTo>
                    <a:pt x="149" y="457"/>
                  </a:lnTo>
                  <a:lnTo>
                    <a:pt x="139" y="453"/>
                  </a:lnTo>
                  <a:lnTo>
                    <a:pt x="130" y="448"/>
                  </a:lnTo>
                  <a:lnTo>
                    <a:pt x="122" y="443"/>
                  </a:lnTo>
                  <a:lnTo>
                    <a:pt x="115" y="438"/>
                  </a:lnTo>
                  <a:lnTo>
                    <a:pt x="110" y="433"/>
                  </a:lnTo>
                  <a:lnTo>
                    <a:pt x="105" y="426"/>
                  </a:lnTo>
                  <a:lnTo>
                    <a:pt x="101" y="420"/>
                  </a:lnTo>
                  <a:lnTo>
                    <a:pt x="95" y="405"/>
                  </a:lnTo>
                  <a:lnTo>
                    <a:pt x="89" y="390"/>
                  </a:lnTo>
                  <a:lnTo>
                    <a:pt x="86" y="372"/>
                  </a:lnTo>
                  <a:lnTo>
                    <a:pt x="82" y="351"/>
                  </a:lnTo>
                  <a:lnTo>
                    <a:pt x="79" y="339"/>
                  </a:lnTo>
                  <a:lnTo>
                    <a:pt x="74" y="332"/>
                  </a:lnTo>
                  <a:lnTo>
                    <a:pt x="69" y="325"/>
                  </a:lnTo>
                  <a:lnTo>
                    <a:pt x="62" y="320"/>
                  </a:lnTo>
                  <a:lnTo>
                    <a:pt x="47" y="312"/>
                  </a:lnTo>
                  <a:lnTo>
                    <a:pt x="30" y="300"/>
                  </a:lnTo>
                  <a:lnTo>
                    <a:pt x="23" y="291"/>
                  </a:lnTo>
                  <a:lnTo>
                    <a:pt x="18" y="280"/>
                  </a:lnTo>
                  <a:lnTo>
                    <a:pt x="13" y="264"/>
                  </a:lnTo>
                  <a:lnTo>
                    <a:pt x="8" y="246"/>
                  </a:lnTo>
                  <a:lnTo>
                    <a:pt x="4" y="229"/>
                  </a:lnTo>
                  <a:lnTo>
                    <a:pt x="1" y="214"/>
                  </a:lnTo>
                  <a:lnTo>
                    <a:pt x="0" y="199"/>
                  </a:lnTo>
                  <a:lnTo>
                    <a:pt x="0" y="189"/>
                  </a:lnTo>
                  <a:lnTo>
                    <a:pt x="1" y="176"/>
                  </a:lnTo>
                  <a:lnTo>
                    <a:pt x="3" y="163"/>
                  </a:lnTo>
                  <a:lnTo>
                    <a:pt x="3" y="151"/>
                  </a:lnTo>
                  <a:lnTo>
                    <a:pt x="3" y="140"/>
                  </a:lnTo>
                  <a:lnTo>
                    <a:pt x="4" y="140"/>
                  </a:lnTo>
                  <a:lnTo>
                    <a:pt x="27" y="132"/>
                  </a:lnTo>
                  <a:lnTo>
                    <a:pt x="55" y="126"/>
                  </a:lnTo>
                  <a:lnTo>
                    <a:pt x="82" y="120"/>
                  </a:lnTo>
                  <a:lnTo>
                    <a:pt x="110" y="115"/>
                  </a:lnTo>
                  <a:lnTo>
                    <a:pt x="123" y="111"/>
                  </a:lnTo>
                  <a:lnTo>
                    <a:pt x="136" y="107"/>
                  </a:lnTo>
                  <a:lnTo>
                    <a:pt x="149" y="102"/>
                  </a:lnTo>
                  <a:lnTo>
                    <a:pt x="159" y="96"/>
                  </a:lnTo>
                  <a:lnTo>
                    <a:pt x="170" y="89"/>
                  </a:lnTo>
                  <a:lnTo>
                    <a:pt x="178" y="82"/>
                  </a:lnTo>
                  <a:lnTo>
                    <a:pt x="185" y="71"/>
                  </a:lnTo>
                  <a:lnTo>
                    <a:pt x="191" y="60"/>
                  </a:lnTo>
                  <a:lnTo>
                    <a:pt x="196" y="47"/>
                  </a:lnTo>
                  <a:lnTo>
                    <a:pt x="203" y="35"/>
                  </a:lnTo>
                  <a:lnTo>
                    <a:pt x="213" y="26"/>
                  </a:lnTo>
                  <a:lnTo>
                    <a:pt x="222" y="18"/>
                  </a:lnTo>
                  <a:lnTo>
                    <a:pt x="233" y="12"/>
                  </a:lnTo>
                  <a:lnTo>
                    <a:pt x="245" y="6"/>
                  </a:lnTo>
                  <a:lnTo>
                    <a:pt x="258" y="3"/>
                  </a:lnTo>
                  <a:lnTo>
                    <a:pt x="271" y="1"/>
                  </a:lnTo>
                  <a:lnTo>
                    <a:pt x="285" y="0"/>
                  </a:lnTo>
                  <a:lnTo>
                    <a:pt x="299" y="0"/>
                  </a:lnTo>
                  <a:lnTo>
                    <a:pt x="312" y="1"/>
                  </a:lnTo>
                  <a:lnTo>
                    <a:pt x="327" y="3"/>
                  </a:lnTo>
                  <a:lnTo>
                    <a:pt x="341" y="5"/>
                  </a:lnTo>
                  <a:lnTo>
                    <a:pt x="354" y="9"/>
                  </a:lnTo>
                  <a:lnTo>
                    <a:pt x="365" y="14"/>
                  </a:lnTo>
                  <a:lnTo>
                    <a:pt x="377" y="18"/>
                  </a:lnTo>
                  <a:lnTo>
                    <a:pt x="466" y="36"/>
                  </a:lnTo>
                  <a:lnTo>
                    <a:pt x="520" y="4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85" name="Freeform 84">
              <a:extLst>
                <a:ext uri="{FF2B5EF4-FFF2-40B4-BE49-F238E27FC236}">
                  <a16:creationId xmlns:a16="http://schemas.microsoft.com/office/drawing/2014/main" id="{BD68734E-C145-E6C7-A7E7-9BCF4C6F15FA}"/>
                </a:ext>
              </a:extLst>
            </p:cNvPr>
            <p:cNvSpPr>
              <a:spLocks/>
            </p:cNvSpPr>
            <p:nvPr/>
          </p:nvSpPr>
          <p:spPr bwMode="auto">
            <a:xfrm>
              <a:off x="6951555" y="5436594"/>
              <a:ext cx="186233" cy="215386"/>
            </a:xfrm>
            <a:custGeom>
              <a:avLst/>
              <a:gdLst/>
              <a:ahLst/>
              <a:cxnLst>
                <a:cxn ang="0">
                  <a:pos x="174" y="190"/>
                </a:cxn>
                <a:cxn ang="0">
                  <a:pos x="178" y="167"/>
                </a:cxn>
                <a:cxn ang="0">
                  <a:pos x="215" y="124"/>
                </a:cxn>
                <a:cxn ang="0">
                  <a:pos x="233" y="102"/>
                </a:cxn>
                <a:cxn ang="0">
                  <a:pos x="228" y="72"/>
                </a:cxn>
                <a:cxn ang="0">
                  <a:pos x="222" y="44"/>
                </a:cxn>
                <a:cxn ang="0">
                  <a:pos x="239" y="22"/>
                </a:cxn>
                <a:cxn ang="0">
                  <a:pos x="278" y="1"/>
                </a:cxn>
                <a:cxn ang="0">
                  <a:pos x="293" y="4"/>
                </a:cxn>
                <a:cxn ang="0">
                  <a:pos x="302" y="35"/>
                </a:cxn>
                <a:cxn ang="0">
                  <a:pos x="318" y="57"/>
                </a:cxn>
                <a:cxn ang="0">
                  <a:pos x="355" y="68"/>
                </a:cxn>
                <a:cxn ang="0">
                  <a:pos x="393" y="81"/>
                </a:cxn>
                <a:cxn ang="0">
                  <a:pos x="415" y="115"/>
                </a:cxn>
                <a:cxn ang="0">
                  <a:pos x="450" y="168"/>
                </a:cxn>
                <a:cxn ang="0">
                  <a:pos x="478" y="181"/>
                </a:cxn>
                <a:cxn ang="0">
                  <a:pos x="498" y="195"/>
                </a:cxn>
                <a:cxn ang="0">
                  <a:pos x="498" y="223"/>
                </a:cxn>
                <a:cxn ang="0">
                  <a:pos x="515" y="247"/>
                </a:cxn>
                <a:cxn ang="0">
                  <a:pos x="551" y="267"/>
                </a:cxn>
                <a:cxn ang="0">
                  <a:pos x="574" y="277"/>
                </a:cxn>
                <a:cxn ang="0">
                  <a:pos x="603" y="277"/>
                </a:cxn>
                <a:cxn ang="0">
                  <a:pos x="612" y="286"/>
                </a:cxn>
                <a:cxn ang="0">
                  <a:pos x="544" y="453"/>
                </a:cxn>
                <a:cxn ang="0">
                  <a:pos x="494" y="476"/>
                </a:cxn>
                <a:cxn ang="0">
                  <a:pos x="452" y="517"/>
                </a:cxn>
                <a:cxn ang="0">
                  <a:pos x="420" y="545"/>
                </a:cxn>
                <a:cxn ang="0">
                  <a:pos x="376" y="513"/>
                </a:cxn>
                <a:cxn ang="0">
                  <a:pos x="359" y="509"/>
                </a:cxn>
                <a:cxn ang="0">
                  <a:pos x="322" y="523"/>
                </a:cxn>
                <a:cxn ang="0">
                  <a:pos x="289" y="554"/>
                </a:cxn>
                <a:cxn ang="0">
                  <a:pos x="268" y="570"/>
                </a:cxn>
                <a:cxn ang="0">
                  <a:pos x="252" y="588"/>
                </a:cxn>
                <a:cxn ang="0">
                  <a:pos x="252" y="633"/>
                </a:cxn>
                <a:cxn ang="0">
                  <a:pos x="239" y="655"/>
                </a:cxn>
                <a:cxn ang="0">
                  <a:pos x="211" y="641"/>
                </a:cxn>
                <a:cxn ang="0">
                  <a:pos x="209" y="570"/>
                </a:cxn>
                <a:cxn ang="0">
                  <a:pos x="195" y="522"/>
                </a:cxn>
                <a:cxn ang="0">
                  <a:pos x="161" y="461"/>
                </a:cxn>
                <a:cxn ang="0">
                  <a:pos x="138" y="439"/>
                </a:cxn>
                <a:cxn ang="0">
                  <a:pos x="105" y="427"/>
                </a:cxn>
                <a:cxn ang="0">
                  <a:pos x="88" y="405"/>
                </a:cxn>
                <a:cxn ang="0">
                  <a:pos x="81" y="379"/>
                </a:cxn>
                <a:cxn ang="0">
                  <a:pos x="39" y="334"/>
                </a:cxn>
                <a:cxn ang="0">
                  <a:pos x="18" y="272"/>
                </a:cxn>
                <a:cxn ang="0">
                  <a:pos x="2" y="247"/>
                </a:cxn>
                <a:cxn ang="0">
                  <a:pos x="18" y="239"/>
                </a:cxn>
                <a:cxn ang="0">
                  <a:pos x="82" y="242"/>
                </a:cxn>
                <a:cxn ang="0">
                  <a:pos x="100" y="221"/>
                </a:cxn>
                <a:cxn ang="0">
                  <a:pos x="138" y="211"/>
                </a:cxn>
              </a:cxnLst>
              <a:rect l="0" t="0" r="r" b="b"/>
              <a:pathLst>
                <a:path w="612" h="659">
                  <a:moveTo>
                    <a:pt x="151" y="208"/>
                  </a:moveTo>
                  <a:lnTo>
                    <a:pt x="164" y="201"/>
                  </a:lnTo>
                  <a:lnTo>
                    <a:pt x="170" y="195"/>
                  </a:lnTo>
                  <a:lnTo>
                    <a:pt x="174" y="190"/>
                  </a:lnTo>
                  <a:lnTo>
                    <a:pt x="175" y="185"/>
                  </a:lnTo>
                  <a:lnTo>
                    <a:pt x="176" y="180"/>
                  </a:lnTo>
                  <a:lnTo>
                    <a:pt x="176" y="173"/>
                  </a:lnTo>
                  <a:lnTo>
                    <a:pt x="178" y="167"/>
                  </a:lnTo>
                  <a:lnTo>
                    <a:pt x="182" y="158"/>
                  </a:lnTo>
                  <a:lnTo>
                    <a:pt x="193" y="144"/>
                  </a:lnTo>
                  <a:lnTo>
                    <a:pt x="205" y="133"/>
                  </a:lnTo>
                  <a:lnTo>
                    <a:pt x="215" y="124"/>
                  </a:lnTo>
                  <a:lnTo>
                    <a:pt x="224" y="116"/>
                  </a:lnTo>
                  <a:lnTo>
                    <a:pt x="228" y="112"/>
                  </a:lnTo>
                  <a:lnTo>
                    <a:pt x="231" y="107"/>
                  </a:lnTo>
                  <a:lnTo>
                    <a:pt x="233" y="102"/>
                  </a:lnTo>
                  <a:lnTo>
                    <a:pt x="233" y="96"/>
                  </a:lnTo>
                  <a:lnTo>
                    <a:pt x="233" y="89"/>
                  </a:lnTo>
                  <a:lnTo>
                    <a:pt x="231" y="81"/>
                  </a:lnTo>
                  <a:lnTo>
                    <a:pt x="228" y="72"/>
                  </a:lnTo>
                  <a:lnTo>
                    <a:pt x="223" y="62"/>
                  </a:lnTo>
                  <a:lnTo>
                    <a:pt x="221" y="55"/>
                  </a:lnTo>
                  <a:lnTo>
                    <a:pt x="221" y="50"/>
                  </a:lnTo>
                  <a:lnTo>
                    <a:pt x="222" y="44"/>
                  </a:lnTo>
                  <a:lnTo>
                    <a:pt x="224" y="39"/>
                  </a:lnTo>
                  <a:lnTo>
                    <a:pt x="228" y="32"/>
                  </a:lnTo>
                  <a:lnTo>
                    <a:pt x="233" y="27"/>
                  </a:lnTo>
                  <a:lnTo>
                    <a:pt x="239" y="22"/>
                  </a:lnTo>
                  <a:lnTo>
                    <a:pt x="245" y="17"/>
                  </a:lnTo>
                  <a:lnTo>
                    <a:pt x="258" y="9"/>
                  </a:lnTo>
                  <a:lnTo>
                    <a:pt x="271" y="2"/>
                  </a:lnTo>
                  <a:lnTo>
                    <a:pt x="278" y="1"/>
                  </a:lnTo>
                  <a:lnTo>
                    <a:pt x="283" y="0"/>
                  </a:lnTo>
                  <a:lnTo>
                    <a:pt x="287" y="0"/>
                  </a:lnTo>
                  <a:lnTo>
                    <a:pt x="290" y="1"/>
                  </a:lnTo>
                  <a:lnTo>
                    <a:pt x="293" y="4"/>
                  </a:lnTo>
                  <a:lnTo>
                    <a:pt x="294" y="8"/>
                  </a:lnTo>
                  <a:lnTo>
                    <a:pt x="297" y="14"/>
                  </a:lnTo>
                  <a:lnTo>
                    <a:pt x="298" y="21"/>
                  </a:lnTo>
                  <a:lnTo>
                    <a:pt x="302" y="35"/>
                  </a:lnTo>
                  <a:lnTo>
                    <a:pt x="306" y="45"/>
                  </a:lnTo>
                  <a:lnTo>
                    <a:pt x="310" y="49"/>
                  </a:lnTo>
                  <a:lnTo>
                    <a:pt x="314" y="53"/>
                  </a:lnTo>
                  <a:lnTo>
                    <a:pt x="318" y="57"/>
                  </a:lnTo>
                  <a:lnTo>
                    <a:pt x="323" y="59"/>
                  </a:lnTo>
                  <a:lnTo>
                    <a:pt x="333" y="63"/>
                  </a:lnTo>
                  <a:lnTo>
                    <a:pt x="344" y="66"/>
                  </a:lnTo>
                  <a:lnTo>
                    <a:pt x="355" y="68"/>
                  </a:lnTo>
                  <a:lnTo>
                    <a:pt x="367" y="71"/>
                  </a:lnTo>
                  <a:lnTo>
                    <a:pt x="379" y="74"/>
                  </a:lnTo>
                  <a:lnTo>
                    <a:pt x="388" y="78"/>
                  </a:lnTo>
                  <a:lnTo>
                    <a:pt x="393" y="81"/>
                  </a:lnTo>
                  <a:lnTo>
                    <a:pt x="398" y="87"/>
                  </a:lnTo>
                  <a:lnTo>
                    <a:pt x="402" y="92"/>
                  </a:lnTo>
                  <a:lnTo>
                    <a:pt x="407" y="100"/>
                  </a:lnTo>
                  <a:lnTo>
                    <a:pt x="415" y="115"/>
                  </a:lnTo>
                  <a:lnTo>
                    <a:pt x="424" y="132"/>
                  </a:lnTo>
                  <a:lnTo>
                    <a:pt x="433" y="149"/>
                  </a:lnTo>
                  <a:lnTo>
                    <a:pt x="443" y="163"/>
                  </a:lnTo>
                  <a:lnTo>
                    <a:pt x="450" y="168"/>
                  </a:lnTo>
                  <a:lnTo>
                    <a:pt x="455" y="173"/>
                  </a:lnTo>
                  <a:lnTo>
                    <a:pt x="461" y="177"/>
                  </a:lnTo>
                  <a:lnTo>
                    <a:pt x="468" y="179"/>
                  </a:lnTo>
                  <a:lnTo>
                    <a:pt x="478" y="181"/>
                  </a:lnTo>
                  <a:lnTo>
                    <a:pt x="486" y="184"/>
                  </a:lnTo>
                  <a:lnTo>
                    <a:pt x="491" y="188"/>
                  </a:lnTo>
                  <a:lnTo>
                    <a:pt x="495" y="191"/>
                  </a:lnTo>
                  <a:lnTo>
                    <a:pt x="498" y="195"/>
                  </a:lnTo>
                  <a:lnTo>
                    <a:pt x="498" y="201"/>
                  </a:lnTo>
                  <a:lnTo>
                    <a:pt x="498" y="206"/>
                  </a:lnTo>
                  <a:lnTo>
                    <a:pt x="498" y="211"/>
                  </a:lnTo>
                  <a:lnTo>
                    <a:pt x="498" y="223"/>
                  </a:lnTo>
                  <a:lnTo>
                    <a:pt x="500" y="233"/>
                  </a:lnTo>
                  <a:lnTo>
                    <a:pt x="503" y="238"/>
                  </a:lnTo>
                  <a:lnTo>
                    <a:pt x="508" y="242"/>
                  </a:lnTo>
                  <a:lnTo>
                    <a:pt x="515" y="247"/>
                  </a:lnTo>
                  <a:lnTo>
                    <a:pt x="524" y="250"/>
                  </a:lnTo>
                  <a:lnTo>
                    <a:pt x="534" y="255"/>
                  </a:lnTo>
                  <a:lnTo>
                    <a:pt x="542" y="260"/>
                  </a:lnTo>
                  <a:lnTo>
                    <a:pt x="551" y="267"/>
                  </a:lnTo>
                  <a:lnTo>
                    <a:pt x="559" y="273"/>
                  </a:lnTo>
                  <a:lnTo>
                    <a:pt x="564" y="276"/>
                  </a:lnTo>
                  <a:lnTo>
                    <a:pt x="569" y="277"/>
                  </a:lnTo>
                  <a:lnTo>
                    <a:pt x="574" y="277"/>
                  </a:lnTo>
                  <a:lnTo>
                    <a:pt x="579" y="277"/>
                  </a:lnTo>
                  <a:lnTo>
                    <a:pt x="590" y="277"/>
                  </a:lnTo>
                  <a:lnTo>
                    <a:pt x="599" y="277"/>
                  </a:lnTo>
                  <a:lnTo>
                    <a:pt x="603" y="277"/>
                  </a:lnTo>
                  <a:lnTo>
                    <a:pt x="607" y="278"/>
                  </a:lnTo>
                  <a:lnTo>
                    <a:pt x="609" y="280"/>
                  </a:lnTo>
                  <a:lnTo>
                    <a:pt x="610" y="282"/>
                  </a:lnTo>
                  <a:lnTo>
                    <a:pt x="612" y="286"/>
                  </a:lnTo>
                  <a:lnTo>
                    <a:pt x="610" y="291"/>
                  </a:lnTo>
                  <a:lnTo>
                    <a:pt x="609" y="298"/>
                  </a:lnTo>
                  <a:lnTo>
                    <a:pt x="605" y="307"/>
                  </a:lnTo>
                  <a:lnTo>
                    <a:pt x="544" y="453"/>
                  </a:lnTo>
                  <a:lnTo>
                    <a:pt x="531" y="456"/>
                  </a:lnTo>
                  <a:lnTo>
                    <a:pt x="517" y="461"/>
                  </a:lnTo>
                  <a:lnTo>
                    <a:pt x="506" y="469"/>
                  </a:lnTo>
                  <a:lnTo>
                    <a:pt x="494" y="476"/>
                  </a:lnTo>
                  <a:lnTo>
                    <a:pt x="482" y="487"/>
                  </a:lnTo>
                  <a:lnTo>
                    <a:pt x="472" y="496"/>
                  </a:lnTo>
                  <a:lnTo>
                    <a:pt x="461" y="506"/>
                  </a:lnTo>
                  <a:lnTo>
                    <a:pt x="452" y="517"/>
                  </a:lnTo>
                  <a:lnTo>
                    <a:pt x="438" y="532"/>
                  </a:lnTo>
                  <a:lnTo>
                    <a:pt x="428" y="543"/>
                  </a:lnTo>
                  <a:lnTo>
                    <a:pt x="423" y="544"/>
                  </a:lnTo>
                  <a:lnTo>
                    <a:pt x="420" y="545"/>
                  </a:lnTo>
                  <a:lnTo>
                    <a:pt x="416" y="545"/>
                  </a:lnTo>
                  <a:lnTo>
                    <a:pt x="414" y="544"/>
                  </a:lnTo>
                  <a:lnTo>
                    <a:pt x="401" y="532"/>
                  </a:lnTo>
                  <a:lnTo>
                    <a:pt x="376" y="513"/>
                  </a:lnTo>
                  <a:lnTo>
                    <a:pt x="372" y="510"/>
                  </a:lnTo>
                  <a:lnTo>
                    <a:pt x="368" y="509"/>
                  </a:lnTo>
                  <a:lnTo>
                    <a:pt x="364" y="509"/>
                  </a:lnTo>
                  <a:lnTo>
                    <a:pt x="359" y="509"/>
                  </a:lnTo>
                  <a:lnTo>
                    <a:pt x="350" y="510"/>
                  </a:lnTo>
                  <a:lnTo>
                    <a:pt x="340" y="514"/>
                  </a:lnTo>
                  <a:lnTo>
                    <a:pt x="331" y="518"/>
                  </a:lnTo>
                  <a:lnTo>
                    <a:pt x="322" y="523"/>
                  </a:lnTo>
                  <a:lnTo>
                    <a:pt x="314" y="528"/>
                  </a:lnTo>
                  <a:lnTo>
                    <a:pt x="307" y="533"/>
                  </a:lnTo>
                  <a:lnTo>
                    <a:pt x="300" y="543"/>
                  </a:lnTo>
                  <a:lnTo>
                    <a:pt x="289" y="554"/>
                  </a:lnTo>
                  <a:lnTo>
                    <a:pt x="284" y="559"/>
                  </a:lnTo>
                  <a:lnTo>
                    <a:pt x="279" y="563"/>
                  </a:lnTo>
                  <a:lnTo>
                    <a:pt x="274" y="567"/>
                  </a:lnTo>
                  <a:lnTo>
                    <a:pt x="268" y="570"/>
                  </a:lnTo>
                  <a:lnTo>
                    <a:pt x="262" y="572"/>
                  </a:lnTo>
                  <a:lnTo>
                    <a:pt x="257" y="576"/>
                  </a:lnTo>
                  <a:lnTo>
                    <a:pt x="253" y="581"/>
                  </a:lnTo>
                  <a:lnTo>
                    <a:pt x="252" y="588"/>
                  </a:lnTo>
                  <a:lnTo>
                    <a:pt x="250" y="602"/>
                  </a:lnTo>
                  <a:lnTo>
                    <a:pt x="252" y="618"/>
                  </a:lnTo>
                  <a:lnTo>
                    <a:pt x="253" y="625"/>
                  </a:lnTo>
                  <a:lnTo>
                    <a:pt x="252" y="633"/>
                  </a:lnTo>
                  <a:lnTo>
                    <a:pt x="252" y="640"/>
                  </a:lnTo>
                  <a:lnTo>
                    <a:pt x="249" y="646"/>
                  </a:lnTo>
                  <a:lnTo>
                    <a:pt x="245" y="651"/>
                  </a:lnTo>
                  <a:lnTo>
                    <a:pt x="239" y="655"/>
                  </a:lnTo>
                  <a:lnTo>
                    <a:pt x="230" y="658"/>
                  </a:lnTo>
                  <a:lnTo>
                    <a:pt x="219" y="659"/>
                  </a:lnTo>
                  <a:lnTo>
                    <a:pt x="214" y="651"/>
                  </a:lnTo>
                  <a:lnTo>
                    <a:pt x="211" y="641"/>
                  </a:lnTo>
                  <a:lnTo>
                    <a:pt x="209" y="629"/>
                  </a:lnTo>
                  <a:lnTo>
                    <a:pt x="209" y="616"/>
                  </a:lnTo>
                  <a:lnTo>
                    <a:pt x="208" y="592"/>
                  </a:lnTo>
                  <a:lnTo>
                    <a:pt x="209" y="570"/>
                  </a:lnTo>
                  <a:lnTo>
                    <a:pt x="208" y="557"/>
                  </a:lnTo>
                  <a:lnTo>
                    <a:pt x="205" y="545"/>
                  </a:lnTo>
                  <a:lnTo>
                    <a:pt x="200" y="533"/>
                  </a:lnTo>
                  <a:lnTo>
                    <a:pt x="195" y="522"/>
                  </a:lnTo>
                  <a:lnTo>
                    <a:pt x="182" y="501"/>
                  </a:lnTo>
                  <a:lnTo>
                    <a:pt x="170" y="478"/>
                  </a:lnTo>
                  <a:lnTo>
                    <a:pt x="166" y="469"/>
                  </a:lnTo>
                  <a:lnTo>
                    <a:pt x="161" y="461"/>
                  </a:lnTo>
                  <a:lnTo>
                    <a:pt x="157" y="454"/>
                  </a:lnTo>
                  <a:lnTo>
                    <a:pt x="152" y="449"/>
                  </a:lnTo>
                  <a:lnTo>
                    <a:pt x="145" y="444"/>
                  </a:lnTo>
                  <a:lnTo>
                    <a:pt x="138" y="439"/>
                  </a:lnTo>
                  <a:lnTo>
                    <a:pt x="130" y="436"/>
                  </a:lnTo>
                  <a:lnTo>
                    <a:pt x="119" y="432"/>
                  </a:lnTo>
                  <a:lnTo>
                    <a:pt x="112" y="430"/>
                  </a:lnTo>
                  <a:lnTo>
                    <a:pt x="105" y="427"/>
                  </a:lnTo>
                  <a:lnTo>
                    <a:pt x="101" y="425"/>
                  </a:lnTo>
                  <a:lnTo>
                    <a:pt x="96" y="421"/>
                  </a:lnTo>
                  <a:lnTo>
                    <a:pt x="91" y="413"/>
                  </a:lnTo>
                  <a:lnTo>
                    <a:pt x="88" y="405"/>
                  </a:lnTo>
                  <a:lnTo>
                    <a:pt x="87" y="397"/>
                  </a:lnTo>
                  <a:lnTo>
                    <a:pt x="84" y="388"/>
                  </a:lnTo>
                  <a:lnTo>
                    <a:pt x="83" y="385"/>
                  </a:lnTo>
                  <a:lnTo>
                    <a:pt x="81" y="379"/>
                  </a:lnTo>
                  <a:lnTo>
                    <a:pt x="78" y="375"/>
                  </a:lnTo>
                  <a:lnTo>
                    <a:pt x="74" y="370"/>
                  </a:lnTo>
                  <a:lnTo>
                    <a:pt x="57" y="352"/>
                  </a:lnTo>
                  <a:lnTo>
                    <a:pt x="39" y="334"/>
                  </a:lnTo>
                  <a:lnTo>
                    <a:pt x="44" y="313"/>
                  </a:lnTo>
                  <a:lnTo>
                    <a:pt x="39" y="298"/>
                  </a:lnTo>
                  <a:lnTo>
                    <a:pt x="34" y="282"/>
                  </a:lnTo>
                  <a:lnTo>
                    <a:pt x="18" y="272"/>
                  </a:lnTo>
                  <a:lnTo>
                    <a:pt x="3" y="260"/>
                  </a:lnTo>
                  <a:lnTo>
                    <a:pt x="0" y="255"/>
                  </a:lnTo>
                  <a:lnTo>
                    <a:pt x="0" y="251"/>
                  </a:lnTo>
                  <a:lnTo>
                    <a:pt x="2" y="247"/>
                  </a:lnTo>
                  <a:lnTo>
                    <a:pt x="4" y="245"/>
                  </a:lnTo>
                  <a:lnTo>
                    <a:pt x="8" y="242"/>
                  </a:lnTo>
                  <a:lnTo>
                    <a:pt x="13" y="241"/>
                  </a:lnTo>
                  <a:lnTo>
                    <a:pt x="18" y="239"/>
                  </a:lnTo>
                  <a:lnTo>
                    <a:pt x="25" y="239"/>
                  </a:lnTo>
                  <a:lnTo>
                    <a:pt x="52" y="241"/>
                  </a:lnTo>
                  <a:lnTo>
                    <a:pt x="70" y="242"/>
                  </a:lnTo>
                  <a:lnTo>
                    <a:pt x="82" y="242"/>
                  </a:lnTo>
                  <a:lnTo>
                    <a:pt x="88" y="239"/>
                  </a:lnTo>
                  <a:lnTo>
                    <a:pt x="91" y="234"/>
                  </a:lnTo>
                  <a:lnTo>
                    <a:pt x="96" y="225"/>
                  </a:lnTo>
                  <a:lnTo>
                    <a:pt x="100" y="221"/>
                  </a:lnTo>
                  <a:lnTo>
                    <a:pt x="106" y="219"/>
                  </a:lnTo>
                  <a:lnTo>
                    <a:pt x="113" y="216"/>
                  </a:lnTo>
                  <a:lnTo>
                    <a:pt x="121" y="214"/>
                  </a:lnTo>
                  <a:lnTo>
                    <a:pt x="138" y="211"/>
                  </a:lnTo>
                  <a:lnTo>
                    <a:pt x="151" y="20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86" name="Freeform 85">
              <a:extLst>
                <a:ext uri="{FF2B5EF4-FFF2-40B4-BE49-F238E27FC236}">
                  <a16:creationId xmlns:a16="http://schemas.microsoft.com/office/drawing/2014/main" id="{9482FDF1-1A19-6FE7-A42E-2014BC3CD8F9}"/>
                </a:ext>
              </a:extLst>
            </p:cNvPr>
            <p:cNvSpPr>
              <a:spLocks/>
            </p:cNvSpPr>
            <p:nvPr/>
          </p:nvSpPr>
          <p:spPr bwMode="auto">
            <a:xfrm>
              <a:off x="6951555" y="5436594"/>
              <a:ext cx="186233" cy="215386"/>
            </a:xfrm>
            <a:custGeom>
              <a:avLst/>
              <a:gdLst/>
              <a:ahLst/>
              <a:cxnLst>
                <a:cxn ang="0">
                  <a:pos x="174" y="190"/>
                </a:cxn>
                <a:cxn ang="0">
                  <a:pos x="178" y="167"/>
                </a:cxn>
                <a:cxn ang="0">
                  <a:pos x="215" y="124"/>
                </a:cxn>
                <a:cxn ang="0">
                  <a:pos x="233" y="102"/>
                </a:cxn>
                <a:cxn ang="0">
                  <a:pos x="228" y="72"/>
                </a:cxn>
                <a:cxn ang="0">
                  <a:pos x="222" y="44"/>
                </a:cxn>
                <a:cxn ang="0">
                  <a:pos x="239" y="22"/>
                </a:cxn>
                <a:cxn ang="0">
                  <a:pos x="278" y="1"/>
                </a:cxn>
                <a:cxn ang="0">
                  <a:pos x="293" y="4"/>
                </a:cxn>
                <a:cxn ang="0">
                  <a:pos x="302" y="35"/>
                </a:cxn>
                <a:cxn ang="0">
                  <a:pos x="318" y="57"/>
                </a:cxn>
                <a:cxn ang="0">
                  <a:pos x="355" y="68"/>
                </a:cxn>
                <a:cxn ang="0">
                  <a:pos x="393" y="81"/>
                </a:cxn>
                <a:cxn ang="0">
                  <a:pos x="415" y="115"/>
                </a:cxn>
                <a:cxn ang="0">
                  <a:pos x="450" y="168"/>
                </a:cxn>
                <a:cxn ang="0">
                  <a:pos x="478" y="181"/>
                </a:cxn>
                <a:cxn ang="0">
                  <a:pos x="498" y="195"/>
                </a:cxn>
                <a:cxn ang="0">
                  <a:pos x="498" y="223"/>
                </a:cxn>
                <a:cxn ang="0">
                  <a:pos x="515" y="247"/>
                </a:cxn>
                <a:cxn ang="0">
                  <a:pos x="551" y="267"/>
                </a:cxn>
                <a:cxn ang="0">
                  <a:pos x="574" y="277"/>
                </a:cxn>
                <a:cxn ang="0">
                  <a:pos x="603" y="277"/>
                </a:cxn>
                <a:cxn ang="0">
                  <a:pos x="612" y="286"/>
                </a:cxn>
                <a:cxn ang="0">
                  <a:pos x="544" y="453"/>
                </a:cxn>
                <a:cxn ang="0">
                  <a:pos x="506" y="469"/>
                </a:cxn>
                <a:cxn ang="0">
                  <a:pos x="461" y="506"/>
                </a:cxn>
                <a:cxn ang="0">
                  <a:pos x="423" y="544"/>
                </a:cxn>
                <a:cxn ang="0">
                  <a:pos x="401" y="532"/>
                </a:cxn>
                <a:cxn ang="0">
                  <a:pos x="364" y="509"/>
                </a:cxn>
                <a:cxn ang="0">
                  <a:pos x="331" y="518"/>
                </a:cxn>
                <a:cxn ang="0">
                  <a:pos x="300" y="543"/>
                </a:cxn>
                <a:cxn ang="0">
                  <a:pos x="274" y="567"/>
                </a:cxn>
                <a:cxn ang="0">
                  <a:pos x="253" y="581"/>
                </a:cxn>
                <a:cxn ang="0">
                  <a:pos x="253" y="625"/>
                </a:cxn>
                <a:cxn ang="0">
                  <a:pos x="245" y="651"/>
                </a:cxn>
                <a:cxn ang="0">
                  <a:pos x="219" y="659"/>
                </a:cxn>
                <a:cxn ang="0">
                  <a:pos x="209" y="616"/>
                </a:cxn>
                <a:cxn ang="0">
                  <a:pos x="205" y="545"/>
                </a:cxn>
                <a:cxn ang="0">
                  <a:pos x="170" y="478"/>
                </a:cxn>
                <a:cxn ang="0">
                  <a:pos x="152" y="449"/>
                </a:cxn>
                <a:cxn ang="0">
                  <a:pos x="119" y="432"/>
                </a:cxn>
                <a:cxn ang="0">
                  <a:pos x="96" y="421"/>
                </a:cxn>
                <a:cxn ang="0">
                  <a:pos x="84" y="388"/>
                </a:cxn>
                <a:cxn ang="0">
                  <a:pos x="74" y="370"/>
                </a:cxn>
                <a:cxn ang="0">
                  <a:pos x="44" y="313"/>
                </a:cxn>
                <a:cxn ang="0">
                  <a:pos x="3" y="260"/>
                </a:cxn>
                <a:cxn ang="0">
                  <a:pos x="4" y="245"/>
                </a:cxn>
                <a:cxn ang="0">
                  <a:pos x="25" y="239"/>
                </a:cxn>
                <a:cxn ang="0">
                  <a:pos x="88" y="239"/>
                </a:cxn>
                <a:cxn ang="0">
                  <a:pos x="106" y="219"/>
                </a:cxn>
                <a:cxn ang="0">
                  <a:pos x="151" y="208"/>
                </a:cxn>
              </a:cxnLst>
              <a:rect l="0" t="0" r="r" b="b"/>
              <a:pathLst>
                <a:path w="612" h="659">
                  <a:moveTo>
                    <a:pt x="151" y="208"/>
                  </a:moveTo>
                  <a:lnTo>
                    <a:pt x="164" y="201"/>
                  </a:lnTo>
                  <a:lnTo>
                    <a:pt x="170" y="195"/>
                  </a:lnTo>
                  <a:lnTo>
                    <a:pt x="174" y="190"/>
                  </a:lnTo>
                  <a:lnTo>
                    <a:pt x="175" y="185"/>
                  </a:lnTo>
                  <a:lnTo>
                    <a:pt x="176" y="180"/>
                  </a:lnTo>
                  <a:lnTo>
                    <a:pt x="176" y="173"/>
                  </a:lnTo>
                  <a:lnTo>
                    <a:pt x="178" y="167"/>
                  </a:lnTo>
                  <a:lnTo>
                    <a:pt x="182" y="158"/>
                  </a:lnTo>
                  <a:lnTo>
                    <a:pt x="193" y="144"/>
                  </a:lnTo>
                  <a:lnTo>
                    <a:pt x="205" y="133"/>
                  </a:lnTo>
                  <a:lnTo>
                    <a:pt x="215" y="124"/>
                  </a:lnTo>
                  <a:lnTo>
                    <a:pt x="224" y="116"/>
                  </a:lnTo>
                  <a:lnTo>
                    <a:pt x="228" y="112"/>
                  </a:lnTo>
                  <a:lnTo>
                    <a:pt x="231" y="107"/>
                  </a:lnTo>
                  <a:lnTo>
                    <a:pt x="233" y="102"/>
                  </a:lnTo>
                  <a:lnTo>
                    <a:pt x="233" y="96"/>
                  </a:lnTo>
                  <a:lnTo>
                    <a:pt x="233" y="89"/>
                  </a:lnTo>
                  <a:lnTo>
                    <a:pt x="231" y="81"/>
                  </a:lnTo>
                  <a:lnTo>
                    <a:pt x="228" y="72"/>
                  </a:lnTo>
                  <a:lnTo>
                    <a:pt x="223" y="62"/>
                  </a:lnTo>
                  <a:lnTo>
                    <a:pt x="221" y="55"/>
                  </a:lnTo>
                  <a:lnTo>
                    <a:pt x="221" y="50"/>
                  </a:lnTo>
                  <a:lnTo>
                    <a:pt x="222" y="44"/>
                  </a:lnTo>
                  <a:lnTo>
                    <a:pt x="224" y="39"/>
                  </a:lnTo>
                  <a:lnTo>
                    <a:pt x="228" y="32"/>
                  </a:lnTo>
                  <a:lnTo>
                    <a:pt x="233" y="27"/>
                  </a:lnTo>
                  <a:lnTo>
                    <a:pt x="239" y="22"/>
                  </a:lnTo>
                  <a:lnTo>
                    <a:pt x="245" y="17"/>
                  </a:lnTo>
                  <a:lnTo>
                    <a:pt x="258" y="9"/>
                  </a:lnTo>
                  <a:lnTo>
                    <a:pt x="271" y="2"/>
                  </a:lnTo>
                  <a:lnTo>
                    <a:pt x="278" y="1"/>
                  </a:lnTo>
                  <a:lnTo>
                    <a:pt x="283" y="0"/>
                  </a:lnTo>
                  <a:lnTo>
                    <a:pt x="287" y="0"/>
                  </a:lnTo>
                  <a:lnTo>
                    <a:pt x="290" y="1"/>
                  </a:lnTo>
                  <a:lnTo>
                    <a:pt x="293" y="4"/>
                  </a:lnTo>
                  <a:lnTo>
                    <a:pt x="294" y="8"/>
                  </a:lnTo>
                  <a:lnTo>
                    <a:pt x="297" y="14"/>
                  </a:lnTo>
                  <a:lnTo>
                    <a:pt x="298" y="21"/>
                  </a:lnTo>
                  <a:lnTo>
                    <a:pt x="302" y="35"/>
                  </a:lnTo>
                  <a:lnTo>
                    <a:pt x="306" y="45"/>
                  </a:lnTo>
                  <a:lnTo>
                    <a:pt x="310" y="49"/>
                  </a:lnTo>
                  <a:lnTo>
                    <a:pt x="314" y="53"/>
                  </a:lnTo>
                  <a:lnTo>
                    <a:pt x="318" y="57"/>
                  </a:lnTo>
                  <a:lnTo>
                    <a:pt x="323" y="59"/>
                  </a:lnTo>
                  <a:lnTo>
                    <a:pt x="333" y="63"/>
                  </a:lnTo>
                  <a:lnTo>
                    <a:pt x="344" y="66"/>
                  </a:lnTo>
                  <a:lnTo>
                    <a:pt x="355" y="68"/>
                  </a:lnTo>
                  <a:lnTo>
                    <a:pt x="367" y="71"/>
                  </a:lnTo>
                  <a:lnTo>
                    <a:pt x="379" y="74"/>
                  </a:lnTo>
                  <a:lnTo>
                    <a:pt x="388" y="78"/>
                  </a:lnTo>
                  <a:lnTo>
                    <a:pt x="393" y="81"/>
                  </a:lnTo>
                  <a:lnTo>
                    <a:pt x="398" y="87"/>
                  </a:lnTo>
                  <a:lnTo>
                    <a:pt x="402" y="92"/>
                  </a:lnTo>
                  <a:lnTo>
                    <a:pt x="407" y="100"/>
                  </a:lnTo>
                  <a:lnTo>
                    <a:pt x="415" y="115"/>
                  </a:lnTo>
                  <a:lnTo>
                    <a:pt x="424" y="132"/>
                  </a:lnTo>
                  <a:lnTo>
                    <a:pt x="433" y="149"/>
                  </a:lnTo>
                  <a:lnTo>
                    <a:pt x="443" y="163"/>
                  </a:lnTo>
                  <a:lnTo>
                    <a:pt x="450" y="168"/>
                  </a:lnTo>
                  <a:lnTo>
                    <a:pt x="455" y="173"/>
                  </a:lnTo>
                  <a:lnTo>
                    <a:pt x="461" y="177"/>
                  </a:lnTo>
                  <a:lnTo>
                    <a:pt x="468" y="179"/>
                  </a:lnTo>
                  <a:lnTo>
                    <a:pt x="478" y="181"/>
                  </a:lnTo>
                  <a:lnTo>
                    <a:pt x="486" y="184"/>
                  </a:lnTo>
                  <a:lnTo>
                    <a:pt x="491" y="188"/>
                  </a:lnTo>
                  <a:lnTo>
                    <a:pt x="495" y="191"/>
                  </a:lnTo>
                  <a:lnTo>
                    <a:pt x="498" y="195"/>
                  </a:lnTo>
                  <a:lnTo>
                    <a:pt x="498" y="201"/>
                  </a:lnTo>
                  <a:lnTo>
                    <a:pt x="498" y="206"/>
                  </a:lnTo>
                  <a:lnTo>
                    <a:pt x="498" y="211"/>
                  </a:lnTo>
                  <a:lnTo>
                    <a:pt x="498" y="223"/>
                  </a:lnTo>
                  <a:lnTo>
                    <a:pt x="500" y="233"/>
                  </a:lnTo>
                  <a:lnTo>
                    <a:pt x="503" y="238"/>
                  </a:lnTo>
                  <a:lnTo>
                    <a:pt x="508" y="242"/>
                  </a:lnTo>
                  <a:lnTo>
                    <a:pt x="515" y="247"/>
                  </a:lnTo>
                  <a:lnTo>
                    <a:pt x="524" y="250"/>
                  </a:lnTo>
                  <a:lnTo>
                    <a:pt x="534" y="255"/>
                  </a:lnTo>
                  <a:lnTo>
                    <a:pt x="542" y="260"/>
                  </a:lnTo>
                  <a:lnTo>
                    <a:pt x="551" y="267"/>
                  </a:lnTo>
                  <a:lnTo>
                    <a:pt x="559" y="273"/>
                  </a:lnTo>
                  <a:lnTo>
                    <a:pt x="564" y="276"/>
                  </a:lnTo>
                  <a:lnTo>
                    <a:pt x="569" y="277"/>
                  </a:lnTo>
                  <a:lnTo>
                    <a:pt x="574" y="277"/>
                  </a:lnTo>
                  <a:lnTo>
                    <a:pt x="579" y="277"/>
                  </a:lnTo>
                  <a:lnTo>
                    <a:pt x="590" y="277"/>
                  </a:lnTo>
                  <a:lnTo>
                    <a:pt x="599" y="277"/>
                  </a:lnTo>
                  <a:lnTo>
                    <a:pt x="603" y="277"/>
                  </a:lnTo>
                  <a:lnTo>
                    <a:pt x="607" y="278"/>
                  </a:lnTo>
                  <a:lnTo>
                    <a:pt x="609" y="280"/>
                  </a:lnTo>
                  <a:lnTo>
                    <a:pt x="610" y="282"/>
                  </a:lnTo>
                  <a:lnTo>
                    <a:pt x="612" y="286"/>
                  </a:lnTo>
                  <a:lnTo>
                    <a:pt x="610" y="291"/>
                  </a:lnTo>
                  <a:lnTo>
                    <a:pt x="609" y="298"/>
                  </a:lnTo>
                  <a:lnTo>
                    <a:pt x="605" y="307"/>
                  </a:lnTo>
                  <a:lnTo>
                    <a:pt x="544" y="453"/>
                  </a:lnTo>
                  <a:lnTo>
                    <a:pt x="544" y="453"/>
                  </a:lnTo>
                  <a:lnTo>
                    <a:pt x="531" y="456"/>
                  </a:lnTo>
                  <a:lnTo>
                    <a:pt x="517" y="461"/>
                  </a:lnTo>
                  <a:lnTo>
                    <a:pt x="506" y="469"/>
                  </a:lnTo>
                  <a:lnTo>
                    <a:pt x="494" y="476"/>
                  </a:lnTo>
                  <a:lnTo>
                    <a:pt x="482" y="487"/>
                  </a:lnTo>
                  <a:lnTo>
                    <a:pt x="472" y="496"/>
                  </a:lnTo>
                  <a:lnTo>
                    <a:pt x="461" y="506"/>
                  </a:lnTo>
                  <a:lnTo>
                    <a:pt x="452" y="517"/>
                  </a:lnTo>
                  <a:lnTo>
                    <a:pt x="438" y="532"/>
                  </a:lnTo>
                  <a:lnTo>
                    <a:pt x="428" y="543"/>
                  </a:lnTo>
                  <a:lnTo>
                    <a:pt x="423" y="544"/>
                  </a:lnTo>
                  <a:lnTo>
                    <a:pt x="420" y="545"/>
                  </a:lnTo>
                  <a:lnTo>
                    <a:pt x="416" y="545"/>
                  </a:lnTo>
                  <a:lnTo>
                    <a:pt x="414" y="544"/>
                  </a:lnTo>
                  <a:lnTo>
                    <a:pt x="401" y="532"/>
                  </a:lnTo>
                  <a:lnTo>
                    <a:pt x="376" y="513"/>
                  </a:lnTo>
                  <a:lnTo>
                    <a:pt x="372" y="510"/>
                  </a:lnTo>
                  <a:lnTo>
                    <a:pt x="368" y="509"/>
                  </a:lnTo>
                  <a:lnTo>
                    <a:pt x="364" y="509"/>
                  </a:lnTo>
                  <a:lnTo>
                    <a:pt x="359" y="509"/>
                  </a:lnTo>
                  <a:lnTo>
                    <a:pt x="350" y="510"/>
                  </a:lnTo>
                  <a:lnTo>
                    <a:pt x="340" y="514"/>
                  </a:lnTo>
                  <a:lnTo>
                    <a:pt x="331" y="518"/>
                  </a:lnTo>
                  <a:lnTo>
                    <a:pt x="322" y="523"/>
                  </a:lnTo>
                  <a:lnTo>
                    <a:pt x="314" y="528"/>
                  </a:lnTo>
                  <a:lnTo>
                    <a:pt x="307" y="533"/>
                  </a:lnTo>
                  <a:lnTo>
                    <a:pt x="300" y="543"/>
                  </a:lnTo>
                  <a:lnTo>
                    <a:pt x="289" y="554"/>
                  </a:lnTo>
                  <a:lnTo>
                    <a:pt x="284" y="559"/>
                  </a:lnTo>
                  <a:lnTo>
                    <a:pt x="279" y="563"/>
                  </a:lnTo>
                  <a:lnTo>
                    <a:pt x="274" y="567"/>
                  </a:lnTo>
                  <a:lnTo>
                    <a:pt x="268" y="570"/>
                  </a:lnTo>
                  <a:lnTo>
                    <a:pt x="262" y="572"/>
                  </a:lnTo>
                  <a:lnTo>
                    <a:pt x="257" y="576"/>
                  </a:lnTo>
                  <a:lnTo>
                    <a:pt x="253" y="581"/>
                  </a:lnTo>
                  <a:lnTo>
                    <a:pt x="252" y="588"/>
                  </a:lnTo>
                  <a:lnTo>
                    <a:pt x="250" y="602"/>
                  </a:lnTo>
                  <a:lnTo>
                    <a:pt x="252" y="618"/>
                  </a:lnTo>
                  <a:lnTo>
                    <a:pt x="253" y="625"/>
                  </a:lnTo>
                  <a:lnTo>
                    <a:pt x="252" y="633"/>
                  </a:lnTo>
                  <a:lnTo>
                    <a:pt x="252" y="640"/>
                  </a:lnTo>
                  <a:lnTo>
                    <a:pt x="249" y="646"/>
                  </a:lnTo>
                  <a:lnTo>
                    <a:pt x="245" y="651"/>
                  </a:lnTo>
                  <a:lnTo>
                    <a:pt x="239" y="655"/>
                  </a:lnTo>
                  <a:lnTo>
                    <a:pt x="230" y="658"/>
                  </a:lnTo>
                  <a:lnTo>
                    <a:pt x="219" y="659"/>
                  </a:lnTo>
                  <a:lnTo>
                    <a:pt x="219" y="659"/>
                  </a:lnTo>
                  <a:lnTo>
                    <a:pt x="214" y="651"/>
                  </a:lnTo>
                  <a:lnTo>
                    <a:pt x="211" y="641"/>
                  </a:lnTo>
                  <a:lnTo>
                    <a:pt x="209" y="629"/>
                  </a:lnTo>
                  <a:lnTo>
                    <a:pt x="209" y="616"/>
                  </a:lnTo>
                  <a:lnTo>
                    <a:pt x="208" y="592"/>
                  </a:lnTo>
                  <a:lnTo>
                    <a:pt x="209" y="570"/>
                  </a:lnTo>
                  <a:lnTo>
                    <a:pt x="208" y="557"/>
                  </a:lnTo>
                  <a:lnTo>
                    <a:pt x="205" y="545"/>
                  </a:lnTo>
                  <a:lnTo>
                    <a:pt x="200" y="533"/>
                  </a:lnTo>
                  <a:lnTo>
                    <a:pt x="195" y="522"/>
                  </a:lnTo>
                  <a:lnTo>
                    <a:pt x="182" y="501"/>
                  </a:lnTo>
                  <a:lnTo>
                    <a:pt x="170" y="478"/>
                  </a:lnTo>
                  <a:lnTo>
                    <a:pt x="166" y="469"/>
                  </a:lnTo>
                  <a:lnTo>
                    <a:pt x="161" y="461"/>
                  </a:lnTo>
                  <a:lnTo>
                    <a:pt x="157" y="454"/>
                  </a:lnTo>
                  <a:lnTo>
                    <a:pt x="152" y="449"/>
                  </a:lnTo>
                  <a:lnTo>
                    <a:pt x="145" y="444"/>
                  </a:lnTo>
                  <a:lnTo>
                    <a:pt x="138" y="439"/>
                  </a:lnTo>
                  <a:lnTo>
                    <a:pt x="130" y="436"/>
                  </a:lnTo>
                  <a:lnTo>
                    <a:pt x="119" y="432"/>
                  </a:lnTo>
                  <a:lnTo>
                    <a:pt x="112" y="430"/>
                  </a:lnTo>
                  <a:lnTo>
                    <a:pt x="105" y="427"/>
                  </a:lnTo>
                  <a:lnTo>
                    <a:pt x="101" y="425"/>
                  </a:lnTo>
                  <a:lnTo>
                    <a:pt x="96" y="421"/>
                  </a:lnTo>
                  <a:lnTo>
                    <a:pt x="91" y="413"/>
                  </a:lnTo>
                  <a:lnTo>
                    <a:pt x="88" y="405"/>
                  </a:lnTo>
                  <a:lnTo>
                    <a:pt x="87" y="397"/>
                  </a:lnTo>
                  <a:lnTo>
                    <a:pt x="84" y="388"/>
                  </a:lnTo>
                  <a:lnTo>
                    <a:pt x="83" y="385"/>
                  </a:lnTo>
                  <a:lnTo>
                    <a:pt x="81" y="379"/>
                  </a:lnTo>
                  <a:lnTo>
                    <a:pt x="78" y="375"/>
                  </a:lnTo>
                  <a:lnTo>
                    <a:pt x="74" y="370"/>
                  </a:lnTo>
                  <a:lnTo>
                    <a:pt x="57" y="352"/>
                  </a:lnTo>
                  <a:lnTo>
                    <a:pt x="39" y="334"/>
                  </a:lnTo>
                  <a:lnTo>
                    <a:pt x="39" y="334"/>
                  </a:lnTo>
                  <a:lnTo>
                    <a:pt x="44" y="313"/>
                  </a:lnTo>
                  <a:lnTo>
                    <a:pt x="39" y="298"/>
                  </a:lnTo>
                  <a:lnTo>
                    <a:pt x="34" y="282"/>
                  </a:lnTo>
                  <a:lnTo>
                    <a:pt x="18" y="272"/>
                  </a:lnTo>
                  <a:lnTo>
                    <a:pt x="3" y="260"/>
                  </a:lnTo>
                  <a:lnTo>
                    <a:pt x="0" y="255"/>
                  </a:lnTo>
                  <a:lnTo>
                    <a:pt x="0" y="251"/>
                  </a:lnTo>
                  <a:lnTo>
                    <a:pt x="2" y="247"/>
                  </a:lnTo>
                  <a:lnTo>
                    <a:pt x="4" y="245"/>
                  </a:lnTo>
                  <a:lnTo>
                    <a:pt x="8" y="242"/>
                  </a:lnTo>
                  <a:lnTo>
                    <a:pt x="13" y="241"/>
                  </a:lnTo>
                  <a:lnTo>
                    <a:pt x="18" y="239"/>
                  </a:lnTo>
                  <a:lnTo>
                    <a:pt x="25" y="239"/>
                  </a:lnTo>
                  <a:lnTo>
                    <a:pt x="52" y="241"/>
                  </a:lnTo>
                  <a:lnTo>
                    <a:pt x="70" y="242"/>
                  </a:lnTo>
                  <a:lnTo>
                    <a:pt x="82" y="242"/>
                  </a:lnTo>
                  <a:lnTo>
                    <a:pt x="88" y="239"/>
                  </a:lnTo>
                  <a:lnTo>
                    <a:pt x="91" y="234"/>
                  </a:lnTo>
                  <a:lnTo>
                    <a:pt x="96" y="225"/>
                  </a:lnTo>
                  <a:lnTo>
                    <a:pt x="100" y="221"/>
                  </a:lnTo>
                  <a:lnTo>
                    <a:pt x="106" y="219"/>
                  </a:lnTo>
                  <a:lnTo>
                    <a:pt x="113" y="216"/>
                  </a:lnTo>
                  <a:lnTo>
                    <a:pt x="121" y="214"/>
                  </a:lnTo>
                  <a:lnTo>
                    <a:pt x="138" y="211"/>
                  </a:lnTo>
                  <a:lnTo>
                    <a:pt x="151" y="208"/>
                  </a:lnTo>
                  <a:lnTo>
                    <a:pt x="151" y="20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87" name="Freeform 86">
              <a:extLst>
                <a:ext uri="{FF2B5EF4-FFF2-40B4-BE49-F238E27FC236}">
                  <a16:creationId xmlns:a16="http://schemas.microsoft.com/office/drawing/2014/main" id="{94811C9B-16E7-31B5-3FB9-6F8F82497B22}"/>
                </a:ext>
              </a:extLst>
            </p:cNvPr>
            <p:cNvSpPr>
              <a:spLocks/>
            </p:cNvSpPr>
            <p:nvPr/>
          </p:nvSpPr>
          <p:spPr bwMode="auto">
            <a:xfrm>
              <a:off x="7013633" y="5573659"/>
              <a:ext cx="251963" cy="244105"/>
            </a:xfrm>
            <a:custGeom>
              <a:avLst/>
              <a:gdLst/>
              <a:ahLst/>
              <a:cxnLst>
                <a:cxn ang="0">
                  <a:pos x="226" y="725"/>
                </a:cxn>
                <a:cxn ang="0">
                  <a:pos x="261" y="706"/>
                </a:cxn>
                <a:cxn ang="0">
                  <a:pos x="364" y="688"/>
                </a:cxn>
                <a:cxn ang="0">
                  <a:pos x="397" y="672"/>
                </a:cxn>
                <a:cxn ang="0">
                  <a:pos x="452" y="623"/>
                </a:cxn>
                <a:cxn ang="0">
                  <a:pos x="502" y="589"/>
                </a:cxn>
                <a:cxn ang="0">
                  <a:pos x="541" y="581"/>
                </a:cxn>
                <a:cxn ang="0">
                  <a:pos x="633" y="584"/>
                </a:cxn>
                <a:cxn ang="0">
                  <a:pos x="697" y="576"/>
                </a:cxn>
                <a:cxn ang="0">
                  <a:pos x="737" y="552"/>
                </a:cxn>
                <a:cxn ang="0">
                  <a:pos x="764" y="506"/>
                </a:cxn>
                <a:cxn ang="0">
                  <a:pos x="817" y="436"/>
                </a:cxn>
                <a:cxn ang="0">
                  <a:pos x="827" y="296"/>
                </a:cxn>
                <a:cxn ang="0">
                  <a:pos x="803" y="224"/>
                </a:cxn>
                <a:cxn ang="0">
                  <a:pos x="796" y="171"/>
                </a:cxn>
                <a:cxn ang="0">
                  <a:pos x="803" y="144"/>
                </a:cxn>
                <a:cxn ang="0">
                  <a:pos x="791" y="133"/>
                </a:cxn>
                <a:cxn ang="0">
                  <a:pos x="728" y="115"/>
                </a:cxn>
                <a:cxn ang="0">
                  <a:pos x="675" y="88"/>
                </a:cxn>
                <a:cxn ang="0">
                  <a:pos x="623" y="46"/>
                </a:cxn>
                <a:cxn ang="0">
                  <a:pos x="605" y="19"/>
                </a:cxn>
                <a:cxn ang="0">
                  <a:pos x="580" y="0"/>
                </a:cxn>
                <a:cxn ang="0">
                  <a:pos x="552" y="13"/>
                </a:cxn>
                <a:cxn ang="0">
                  <a:pos x="526" y="30"/>
                </a:cxn>
                <a:cxn ang="0">
                  <a:pos x="504" y="27"/>
                </a:cxn>
                <a:cxn ang="0">
                  <a:pos x="482" y="9"/>
                </a:cxn>
                <a:cxn ang="0">
                  <a:pos x="465" y="13"/>
                </a:cxn>
                <a:cxn ang="0">
                  <a:pos x="432" y="44"/>
                </a:cxn>
                <a:cxn ang="0">
                  <a:pos x="404" y="52"/>
                </a:cxn>
                <a:cxn ang="0">
                  <a:pos x="327" y="35"/>
                </a:cxn>
                <a:cxn ang="0">
                  <a:pos x="278" y="66"/>
                </a:cxn>
                <a:cxn ang="0">
                  <a:pos x="234" y="111"/>
                </a:cxn>
                <a:cxn ang="0">
                  <a:pos x="212" y="124"/>
                </a:cxn>
                <a:cxn ang="0">
                  <a:pos x="168" y="89"/>
                </a:cxn>
                <a:cxn ang="0">
                  <a:pos x="146" y="89"/>
                </a:cxn>
                <a:cxn ang="0">
                  <a:pos x="110" y="107"/>
                </a:cxn>
                <a:cxn ang="0">
                  <a:pos x="80" y="138"/>
                </a:cxn>
                <a:cxn ang="0">
                  <a:pos x="58" y="151"/>
                </a:cxn>
                <a:cxn ang="0">
                  <a:pos x="46" y="181"/>
                </a:cxn>
                <a:cxn ang="0">
                  <a:pos x="48" y="219"/>
                </a:cxn>
                <a:cxn ang="0">
                  <a:pos x="26" y="237"/>
                </a:cxn>
                <a:cxn ang="0">
                  <a:pos x="5" y="333"/>
                </a:cxn>
                <a:cxn ang="0">
                  <a:pos x="0" y="412"/>
                </a:cxn>
                <a:cxn ang="0">
                  <a:pos x="10" y="461"/>
                </a:cxn>
                <a:cxn ang="0">
                  <a:pos x="55" y="632"/>
                </a:cxn>
                <a:cxn ang="0">
                  <a:pos x="93" y="720"/>
                </a:cxn>
                <a:cxn ang="0">
                  <a:pos x="116" y="745"/>
                </a:cxn>
                <a:cxn ang="0">
                  <a:pos x="145" y="746"/>
                </a:cxn>
              </a:cxnLst>
              <a:rect l="0" t="0" r="r" b="b"/>
              <a:pathLst>
                <a:path w="829" h="749">
                  <a:moveTo>
                    <a:pt x="191" y="734"/>
                  </a:moveTo>
                  <a:lnTo>
                    <a:pt x="206" y="733"/>
                  </a:lnTo>
                  <a:lnTo>
                    <a:pt x="217" y="729"/>
                  </a:lnTo>
                  <a:lnTo>
                    <a:pt x="226" y="725"/>
                  </a:lnTo>
                  <a:lnTo>
                    <a:pt x="235" y="720"/>
                  </a:lnTo>
                  <a:lnTo>
                    <a:pt x="243" y="715"/>
                  </a:lnTo>
                  <a:lnTo>
                    <a:pt x="252" y="710"/>
                  </a:lnTo>
                  <a:lnTo>
                    <a:pt x="261" y="706"/>
                  </a:lnTo>
                  <a:lnTo>
                    <a:pt x="273" y="702"/>
                  </a:lnTo>
                  <a:lnTo>
                    <a:pt x="318" y="695"/>
                  </a:lnTo>
                  <a:lnTo>
                    <a:pt x="355" y="690"/>
                  </a:lnTo>
                  <a:lnTo>
                    <a:pt x="364" y="688"/>
                  </a:lnTo>
                  <a:lnTo>
                    <a:pt x="371" y="685"/>
                  </a:lnTo>
                  <a:lnTo>
                    <a:pt x="381" y="682"/>
                  </a:lnTo>
                  <a:lnTo>
                    <a:pt x="388" y="677"/>
                  </a:lnTo>
                  <a:lnTo>
                    <a:pt x="397" y="672"/>
                  </a:lnTo>
                  <a:lnTo>
                    <a:pt x="406" y="666"/>
                  </a:lnTo>
                  <a:lnTo>
                    <a:pt x="416" y="658"/>
                  </a:lnTo>
                  <a:lnTo>
                    <a:pt x="426" y="649"/>
                  </a:lnTo>
                  <a:lnTo>
                    <a:pt x="452" y="623"/>
                  </a:lnTo>
                  <a:lnTo>
                    <a:pt x="474" y="606"/>
                  </a:lnTo>
                  <a:lnTo>
                    <a:pt x="483" y="598"/>
                  </a:lnTo>
                  <a:lnTo>
                    <a:pt x="493" y="593"/>
                  </a:lnTo>
                  <a:lnTo>
                    <a:pt x="502" y="589"/>
                  </a:lnTo>
                  <a:lnTo>
                    <a:pt x="511" y="587"/>
                  </a:lnTo>
                  <a:lnTo>
                    <a:pt x="522" y="584"/>
                  </a:lnTo>
                  <a:lnTo>
                    <a:pt x="531" y="583"/>
                  </a:lnTo>
                  <a:lnTo>
                    <a:pt x="541" y="581"/>
                  </a:lnTo>
                  <a:lnTo>
                    <a:pt x="553" y="581"/>
                  </a:lnTo>
                  <a:lnTo>
                    <a:pt x="580" y="583"/>
                  </a:lnTo>
                  <a:lnTo>
                    <a:pt x="612" y="584"/>
                  </a:lnTo>
                  <a:lnTo>
                    <a:pt x="633" y="584"/>
                  </a:lnTo>
                  <a:lnTo>
                    <a:pt x="651" y="584"/>
                  </a:lnTo>
                  <a:lnTo>
                    <a:pt x="668" y="583"/>
                  </a:lnTo>
                  <a:lnTo>
                    <a:pt x="682" y="580"/>
                  </a:lnTo>
                  <a:lnTo>
                    <a:pt x="697" y="576"/>
                  </a:lnTo>
                  <a:lnTo>
                    <a:pt x="708" y="572"/>
                  </a:lnTo>
                  <a:lnTo>
                    <a:pt x="719" y="567"/>
                  </a:lnTo>
                  <a:lnTo>
                    <a:pt x="729" y="559"/>
                  </a:lnTo>
                  <a:lnTo>
                    <a:pt x="737" y="552"/>
                  </a:lnTo>
                  <a:lnTo>
                    <a:pt x="745" y="543"/>
                  </a:lnTo>
                  <a:lnTo>
                    <a:pt x="751" y="532"/>
                  </a:lnTo>
                  <a:lnTo>
                    <a:pt x="758" y="519"/>
                  </a:lnTo>
                  <a:lnTo>
                    <a:pt x="764" y="506"/>
                  </a:lnTo>
                  <a:lnTo>
                    <a:pt x="769" y="491"/>
                  </a:lnTo>
                  <a:lnTo>
                    <a:pt x="774" y="474"/>
                  </a:lnTo>
                  <a:lnTo>
                    <a:pt x="780" y="456"/>
                  </a:lnTo>
                  <a:lnTo>
                    <a:pt x="817" y="436"/>
                  </a:lnTo>
                  <a:lnTo>
                    <a:pt x="825" y="330"/>
                  </a:lnTo>
                  <a:lnTo>
                    <a:pt x="827" y="318"/>
                  </a:lnTo>
                  <a:lnTo>
                    <a:pt x="829" y="307"/>
                  </a:lnTo>
                  <a:lnTo>
                    <a:pt x="827" y="296"/>
                  </a:lnTo>
                  <a:lnTo>
                    <a:pt x="826" y="285"/>
                  </a:lnTo>
                  <a:lnTo>
                    <a:pt x="820" y="264"/>
                  </a:lnTo>
                  <a:lnTo>
                    <a:pt x="812" y="243"/>
                  </a:lnTo>
                  <a:lnTo>
                    <a:pt x="803" y="224"/>
                  </a:lnTo>
                  <a:lnTo>
                    <a:pt x="798" y="203"/>
                  </a:lnTo>
                  <a:lnTo>
                    <a:pt x="795" y="192"/>
                  </a:lnTo>
                  <a:lnTo>
                    <a:pt x="795" y="181"/>
                  </a:lnTo>
                  <a:lnTo>
                    <a:pt x="796" y="171"/>
                  </a:lnTo>
                  <a:lnTo>
                    <a:pt x="800" y="159"/>
                  </a:lnTo>
                  <a:lnTo>
                    <a:pt x="802" y="153"/>
                  </a:lnTo>
                  <a:lnTo>
                    <a:pt x="803" y="149"/>
                  </a:lnTo>
                  <a:lnTo>
                    <a:pt x="803" y="144"/>
                  </a:lnTo>
                  <a:lnTo>
                    <a:pt x="802" y="141"/>
                  </a:lnTo>
                  <a:lnTo>
                    <a:pt x="799" y="137"/>
                  </a:lnTo>
                  <a:lnTo>
                    <a:pt x="796" y="135"/>
                  </a:lnTo>
                  <a:lnTo>
                    <a:pt x="791" y="133"/>
                  </a:lnTo>
                  <a:lnTo>
                    <a:pt x="785" y="131"/>
                  </a:lnTo>
                  <a:lnTo>
                    <a:pt x="761" y="125"/>
                  </a:lnTo>
                  <a:lnTo>
                    <a:pt x="739" y="119"/>
                  </a:lnTo>
                  <a:lnTo>
                    <a:pt x="728" y="115"/>
                  </a:lnTo>
                  <a:lnTo>
                    <a:pt x="717" y="111"/>
                  </a:lnTo>
                  <a:lnTo>
                    <a:pt x="707" y="107"/>
                  </a:lnTo>
                  <a:lnTo>
                    <a:pt x="697" y="101"/>
                  </a:lnTo>
                  <a:lnTo>
                    <a:pt x="675" y="88"/>
                  </a:lnTo>
                  <a:lnTo>
                    <a:pt x="651" y="74"/>
                  </a:lnTo>
                  <a:lnTo>
                    <a:pt x="641" y="65"/>
                  </a:lnTo>
                  <a:lnTo>
                    <a:pt x="632" y="57"/>
                  </a:lnTo>
                  <a:lnTo>
                    <a:pt x="623" y="46"/>
                  </a:lnTo>
                  <a:lnTo>
                    <a:pt x="615" y="36"/>
                  </a:lnTo>
                  <a:lnTo>
                    <a:pt x="614" y="32"/>
                  </a:lnTo>
                  <a:lnTo>
                    <a:pt x="610" y="26"/>
                  </a:lnTo>
                  <a:lnTo>
                    <a:pt x="605" y="19"/>
                  </a:lnTo>
                  <a:lnTo>
                    <a:pt x="599" y="13"/>
                  </a:lnTo>
                  <a:lnTo>
                    <a:pt x="593" y="8"/>
                  </a:lnTo>
                  <a:lnTo>
                    <a:pt x="587" y="4"/>
                  </a:lnTo>
                  <a:lnTo>
                    <a:pt x="580" y="0"/>
                  </a:lnTo>
                  <a:lnTo>
                    <a:pt x="575" y="0"/>
                  </a:lnTo>
                  <a:lnTo>
                    <a:pt x="567" y="2"/>
                  </a:lnTo>
                  <a:lnTo>
                    <a:pt x="559" y="8"/>
                  </a:lnTo>
                  <a:lnTo>
                    <a:pt x="552" y="13"/>
                  </a:lnTo>
                  <a:lnTo>
                    <a:pt x="544" y="19"/>
                  </a:lnTo>
                  <a:lnTo>
                    <a:pt x="537" y="24"/>
                  </a:lnTo>
                  <a:lnTo>
                    <a:pt x="530" y="28"/>
                  </a:lnTo>
                  <a:lnTo>
                    <a:pt x="526" y="30"/>
                  </a:lnTo>
                  <a:lnTo>
                    <a:pt x="522" y="31"/>
                  </a:lnTo>
                  <a:lnTo>
                    <a:pt x="517" y="31"/>
                  </a:lnTo>
                  <a:lnTo>
                    <a:pt x="513" y="30"/>
                  </a:lnTo>
                  <a:lnTo>
                    <a:pt x="504" y="27"/>
                  </a:lnTo>
                  <a:lnTo>
                    <a:pt x="497" y="22"/>
                  </a:lnTo>
                  <a:lnTo>
                    <a:pt x="491" y="15"/>
                  </a:lnTo>
                  <a:lnTo>
                    <a:pt x="484" y="10"/>
                  </a:lnTo>
                  <a:lnTo>
                    <a:pt x="482" y="9"/>
                  </a:lnTo>
                  <a:lnTo>
                    <a:pt x="478" y="8"/>
                  </a:lnTo>
                  <a:lnTo>
                    <a:pt x="475" y="8"/>
                  </a:lnTo>
                  <a:lnTo>
                    <a:pt x="471" y="9"/>
                  </a:lnTo>
                  <a:lnTo>
                    <a:pt x="465" y="13"/>
                  </a:lnTo>
                  <a:lnTo>
                    <a:pt x="457" y="17"/>
                  </a:lnTo>
                  <a:lnTo>
                    <a:pt x="445" y="30"/>
                  </a:lnTo>
                  <a:lnTo>
                    <a:pt x="436" y="39"/>
                  </a:lnTo>
                  <a:lnTo>
                    <a:pt x="432" y="44"/>
                  </a:lnTo>
                  <a:lnTo>
                    <a:pt x="427" y="48"/>
                  </a:lnTo>
                  <a:lnTo>
                    <a:pt x="422" y="50"/>
                  </a:lnTo>
                  <a:lnTo>
                    <a:pt x="417" y="52"/>
                  </a:lnTo>
                  <a:lnTo>
                    <a:pt x="404" y="52"/>
                  </a:lnTo>
                  <a:lnTo>
                    <a:pt x="391" y="49"/>
                  </a:lnTo>
                  <a:lnTo>
                    <a:pt x="364" y="40"/>
                  </a:lnTo>
                  <a:lnTo>
                    <a:pt x="340" y="32"/>
                  </a:lnTo>
                  <a:lnTo>
                    <a:pt x="327" y="35"/>
                  </a:lnTo>
                  <a:lnTo>
                    <a:pt x="313" y="40"/>
                  </a:lnTo>
                  <a:lnTo>
                    <a:pt x="302" y="48"/>
                  </a:lnTo>
                  <a:lnTo>
                    <a:pt x="290" y="55"/>
                  </a:lnTo>
                  <a:lnTo>
                    <a:pt x="278" y="66"/>
                  </a:lnTo>
                  <a:lnTo>
                    <a:pt x="268" y="75"/>
                  </a:lnTo>
                  <a:lnTo>
                    <a:pt x="257" y="85"/>
                  </a:lnTo>
                  <a:lnTo>
                    <a:pt x="248" y="96"/>
                  </a:lnTo>
                  <a:lnTo>
                    <a:pt x="234" y="111"/>
                  </a:lnTo>
                  <a:lnTo>
                    <a:pt x="224" y="122"/>
                  </a:lnTo>
                  <a:lnTo>
                    <a:pt x="219" y="123"/>
                  </a:lnTo>
                  <a:lnTo>
                    <a:pt x="216" y="124"/>
                  </a:lnTo>
                  <a:lnTo>
                    <a:pt x="212" y="124"/>
                  </a:lnTo>
                  <a:lnTo>
                    <a:pt x="210" y="123"/>
                  </a:lnTo>
                  <a:lnTo>
                    <a:pt x="197" y="111"/>
                  </a:lnTo>
                  <a:lnTo>
                    <a:pt x="172" y="92"/>
                  </a:lnTo>
                  <a:lnTo>
                    <a:pt x="168" y="89"/>
                  </a:lnTo>
                  <a:lnTo>
                    <a:pt x="164" y="88"/>
                  </a:lnTo>
                  <a:lnTo>
                    <a:pt x="160" y="88"/>
                  </a:lnTo>
                  <a:lnTo>
                    <a:pt x="155" y="88"/>
                  </a:lnTo>
                  <a:lnTo>
                    <a:pt x="146" y="89"/>
                  </a:lnTo>
                  <a:lnTo>
                    <a:pt x="136" y="93"/>
                  </a:lnTo>
                  <a:lnTo>
                    <a:pt x="127" y="97"/>
                  </a:lnTo>
                  <a:lnTo>
                    <a:pt x="118" y="102"/>
                  </a:lnTo>
                  <a:lnTo>
                    <a:pt x="110" y="107"/>
                  </a:lnTo>
                  <a:lnTo>
                    <a:pt x="103" y="112"/>
                  </a:lnTo>
                  <a:lnTo>
                    <a:pt x="96" y="122"/>
                  </a:lnTo>
                  <a:lnTo>
                    <a:pt x="85" y="133"/>
                  </a:lnTo>
                  <a:lnTo>
                    <a:pt x="80" y="138"/>
                  </a:lnTo>
                  <a:lnTo>
                    <a:pt x="75" y="142"/>
                  </a:lnTo>
                  <a:lnTo>
                    <a:pt x="70" y="146"/>
                  </a:lnTo>
                  <a:lnTo>
                    <a:pt x="64" y="149"/>
                  </a:lnTo>
                  <a:lnTo>
                    <a:pt x="58" y="151"/>
                  </a:lnTo>
                  <a:lnTo>
                    <a:pt x="53" y="155"/>
                  </a:lnTo>
                  <a:lnTo>
                    <a:pt x="49" y="160"/>
                  </a:lnTo>
                  <a:lnTo>
                    <a:pt x="48" y="167"/>
                  </a:lnTo>
                  <a:lnTo>
                    <a:pt x="46" y="181"/>
                  </a:lnTo>
                  <a:lnTo>
                    <a:pt x="48" y="197"/>
                  </a:lnTo>
                  <a:lnTo>
                    <a:pt x="49" y="204"/>
                  </a:lnTo>
                  <a:lnTo>
                    <a:pt x="48" y="212"/>
                  </a:lnTo>
                  <a:lnTo>
                    <a:pt x="48" y="219"/>
                  </a:lnTo>
                  <a:lnTo>
                    <a:pt x="45" y="225"/>
                  </a:lnTo>
                  <a:lnTo>
                    <a:pt x="41" y="230"/>
                  </a:lnTo>
                  <a:lnTo>
                    <a:pt x="35" y="234"/>
                  </a:lnTo>
                  <a:lnTo>
                    <a:pt x="26" y="237"/>
                  </a:lnTo>
                  <a:lnTo>
                    <a:pt x="15" y="238"/>
                  </a:lnTo>
                  <a:lnTo>
                    <a:pt x="6" y="302"/>
                  </a:lnTo>
                  <a:lnTo>
                    <a:pt x="5" y="317"/>
                  </a:lnTo>
                  <a:lnTo>
                    <a:pt x="5" y="333"/>
                  </a:lnTo>
                  <a:lnTo>
                    <a:pt x="6" y="348"/>
                  </a:lnTo>
                  <a:lnTo>
                    <a:pt x="6" y="363"/>
                  </a:lnTo>
                  <a:lnTo>
                    <a:pt x="4" y="390"/>
                  </a:lnTo>
                  <a:lnTo>
                    <a:pt x="0" y="412"/>
                  </a:lnTo>
                  <a:lnTo>
                    <a:pt x="0" y="422"/>
                  </a:lnTo>
                  <a:lnTo>
                    <a:pt x="1" y="432"/>
                  </a:lnTo>
                  <a:lnTo>
                    <a:pt x="5" y="445"/>
                  </a:lnTo>
                  <a:lnTo>
                    <a:pt x="10" y="461"/>
                  </a:lnTo>
                  <a:lnTo>
                    <a:pt x="19" y="487"/>
                  </a:lnTo>
                  <a:lnTo>
                    <a:pt x="28" y="528"/>
                  </a:lnTo>
                  <a:lnTo>
                    <a:pt x="41" y="579"/>
                  </a:lnTo>
                  <a:lnTo>
                    <a:pt x="55" y="632"/>
                  </a:lnTo>
                  <a:lnTo>
                    <a:pt x="63" y="657"/>
                  </a:lnTo>
                  <a:lnTo>
                    <a:pt x="72" y="681"/>
                  </a:lnTo>
                  <a:lnTo>
                    <a:pt x="83" y="702"/>
                  </a:lnTo>
                  <a:lnTo>
                    <a:pt x="93" y="720"/>
                  </a:lnTo>
                  <a:lnTo>
                    <a:pt x="98" y="728"/>
                  </a:lnTo>
                  <a:lnTo>
                    <a:pt x="105" y="734"/>
                  </a:lnTo>
                  <a:lnTo>
                    <a:pt x="110" y="739"/>
                  </a:lnTo>
                  <a:lnTo>
                    <a:pt x="116" y="745"/>
                  </a:lnTo>
                  <a:lnTo>
                    <a:pt x="123" y="747"/>
                  </a:lnTo>
                  <a:lnTo>
                    <a:pt x="131" y="749"/>
                  </a:lnTo>
                  <a:lnTo>
                    <a:pt x="137" y="749"/>
                  </a:lnTo>
                  <a:lnTo>
                    <a:pt x="145" y="746"/>
                  </a:lnTo>
                  <a:lnTo>
                    <a:pt x="191" y="73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88" name="Freeform 121">
              <a:extLst>
                <a:ext uri="{FF2B5EF4-FFF2-40B4-BE49-F238E27FC236}">
                  <a16:creationId xmlns:a16="http://schemas.microsoft.com/office/drawing/2014/main" id="{AD8753D8-217F-ECF5-9BE6-9AC64FAD3361}"/>
                </a:ext>
              </a:extLst>
            </p:cNvPr>
            <p:cNvSpPr>
              <a:spLocks/>
            </p:cNvSpPr>
            <p:nvPr/>
          </p:nvSpPr>
          <p:spPr bwMode="auto">
            <a:xfrm>
              <a:off x="6879740" y="5533193"/>
              <a:ext cx="195972" cy="445131"/>
            </a:xfrm>
            <a:custGeom>
              <a:avLst/>
              <a:gdLst/>
              <a:ahLst/>
              <a:cxnLst>
                <a:cxn ang="0">
                  <a:pos x="38" y="278"/>
                </a:cxn>
                <a:cxn ang="0">
                  <a:pos x="4" y="217"/>
                </a:cxn>
                <a:cxn ang="0">
                  <a:pos x="44" y="158"/>
                </a:cxn>
                <a:cxn ang="0">
                  <a:pos x="128" y="13"/>
                </a:cxn>
                <a:cxn ang="0">
                  <a:pos x="148" y="0"/>
                </a:cxn>
                <a:cxn ang="0">
                  <a:pos x="158" y="39"/>
                </a:cxn>
                <a:cxn ang="0">
                  <a:pos x="189" y="71"/>
                </a:cxn>
                <a:cxn ang="0">
                  <a:pos x="213" y="64"/>
                </a:cxn>
                <a:cxn ang="0">
                  <a:pos x="276" y="36"/>
                </a:cxn>
                <a:cxn ang="0">
                  <a:pos x="321" y="90"/>
                </a:cxn>
                <a:cxn ang="0">
                  <a:pos x="342" y="129"/>
                </a:cxn>
                <a:cxn ang="0">
                  <a:pos x="389" y="151"/>
                </a:cxn>
                <a:cxn ang="0">
                  <a:pos x="432" y="224"/>
                </a:cxn>
                <a:cxn ang="0">
                  <a:pos x="446" y="318"/>
                </a:cxn>
                <a:cxn ang="0">
                  <a:pos x="446" y="440"/>
                </a:cxn>
                <a:cxn ang="0">
                  <a:pos x="441" y="545"/>
                </a:cxn>
                <a:cxn ang="0">
                  <a:pos x="482" y="702"/>
                </a:cxn>
                <a:cxn ang="0">
                  <a:pos x="539" y="851"/>
                </a:cxn>
                <a:cxn ang="0">
                  <a:pos x="578" y="872"/>
                </a:cxn>
                <a:cxn ang="0">
                  <a:pos x="630" y="917"/>
                </a:cxn>
                <a:cxn ang="0">
                  <a:pos x="634" y="1001"/>
                </a:cxn>
                <a:cxn ang="0">
                  <a:pos x="605" y="1065"/>
                </a:cxn>
                <a:cxn ang="0">
                  <a:pos x="534" y="1127"/>
                </a:cxn>
                <a:cxn ang="0">
                  <a:pos x="485" y="1189"/>
                </a:cxn>
                <a:cxn ang="0">
                  <a:pos x="407" y="1208"/>
                </a:cxn>
                <a:cxn ang="0">
                  <a:pos x="386" y="1233"/>
                </a:cxn>
                <a:cxn ang="0">
                  <a:pos x="407" y="1299"/>
                </a:cxn>
                <a:cxn ang="0">
                  <a:pos x="385" y="1330"/>
                </a:cxn>
                <a:cxn ang="0">
                  <a:pos x="362" y="1364"/>
                </a:cxn>
                <a:cxn ang="0">
                  <a:pos x="302" y="1347"/>
                </a:cxn>
                <a:cxn ang="0">
                  <a:pos x="235" y="1313"/>
                </a:cxn>
                <a:cxn ang="0">
                  <a:pos x="204" y="1269"/>
                </a:cxn>
                <a:cxn ang="0">
                  <a:pos x="125" y="1202"/>
                </a:cxn>
                <a:cxn ang="0">
                  <a:pos x="46" y="1141"/>
                </a:cxn>
                <a:cxn ang="0">
                  <a:pos x="3" y="1068"/>
                </a:cxn>
                <a:cxn ang="0">
                  <a:pos x="7" y="1054"/>
                </a:cxn>
                <a:cxn ang="0">
                  <a:pos x="36" y="1081"/>
                </a:cxn>
                <a:cxn ang="0">
                  <a:pos x="56" y="1084"/>
                </a:cxn>
                <a:cxn ang="0">
                  <a:pos x="34" y="1031"/>
                </a:cxn>
                <a:cxn ang="0">
                  <a:pos x="9" y="993"/>
                </a:cxn>
                <a:cxn ang="0">
                  <a:pos x="20" y="910"/>
                </a:cxn>
                <a:cxn ang="0">
                  <a:pos x="73" y="821"/>
                </a:cxn>
                <a:cxn ang="0">
                  <a:pos x="71" y="786"/>
                </a:cxn>
                <a:cxn ang="0">
                  <a:pos x="40" y="758"/>
                </a:cxn>
                <a:cxn ang="0">
                  <a:pos x="53" y="703"/>
                </a:cxn>
                <a:cxn ang="0">
                  <a:pos x="66" y="654"/>
                </a:cxn>
                <a:cxn ang="0">
                  <a:pos x="46" y="605"/>
                </a:cxn>
                <a:cxn ang="0">
                  <a:pos x="78" y="576"/>
                </a:cxn>
                <a:cxn ang="0">
                  <a:pos x="82" y="540"/>
                </a:cxn>
                <a:cxn ang="0">
                  <a:pos x="71" y="510"/>
                </a:cxn>
                <a:cxn ang="0">
                  <a:pos x="101" y="505"/>
                </a:cxn>
                <a:cxn ang="0">
                  <a:pos x="91" y="422"/>
                </a:cxn>
                <a:cxn ang="0">
                  <a:pos x="70" y="381"/>
                </a:cxn>
              </a:cxnLst>
              <a:rect l="0" t="0" r="r" b="b"/>
              <a:pathLst>
                <a:path w="644" h="1364">
                  <a:moveTo>
                    <a:pt x="26" y="361"/>
                  </a:moveTo>
                  <a:lnTo>
                    <a:pt x="31" y="311"/>
                  </a:lnTo>
                  <a:lnTo>
                    <a:pt x="34" y="304"/>
                  </a:lnTo>
                  <a:lnTo>
                    <a:pt x="36" y="296"/>
                  </a:lnTo>
                  <a:lnTo>
                    <a:pt x="38" y="287"/>
                  </a:lnTo>
                  <a:lnTo>
                    <a:pt x="38" y="278"/>
                  </a:lnTo>
                  <a:lnTo>
                    <a:pt x="38" y="268"/>
                  </a:lnTo>
                  <a:lnTo>
                    <a:pt x="38" y="259"/>
                  </a:lnTo>
                  <a:lnTo>
                    <a:pt x="35" y="251"/>
                  </a:lnTo>
                  <a:lnTo>
                    <a:pt x="33" y="246"/>
                  </a:lnTo>
                  <a:lnTo>
                    <a:pt x="17" y="230"/>
                  </a:lnTo>
                  <a:lnTo>
                    <a:pt x="4" y="217"/>
                  </a:lnTo>
                  <a:lnTo>
                    <a:pt x="8" y="215"/>
                  </a:lnTo>
                  <a:lnTo>
                    <a:pt x="13" y="210"/>
                  </a:lnTo>
                  <a:lnTo>
                    <a:pt x="18" y="203"/>
                  </a:lnTo>
                  <a:lnTo>
                    <a:pt x="22" y="197"/>
                  </a:lnTo>
                  <a:lnTo>
                    <a:pt x="33" y="178"/>
                  </a:lnTo>
                  <a:lnTo>
                    <a:pt x="44" y="158"/>
                  </a:lnTo>
                  <a:lnTo>
                    <a:pt x="62" y="116"/>
                  </a:lnTo>
                  <a:lnTo>
                    <a:pt x="77" y="87"/>
                  </a:lnTo>
                  <a:lnTo>
                    <a:pt x="88" y="67"/>
                  </a:lnTo>
                  <a:lnTo>
                    <a:pt x="106" y="39"/>
                  </a:lnTo>
                  <a:lnTo>
                    <a:pt x="118" y="24"/>
                  </a:lnTo>
                  <a:lnTo>
                    <a:pt x="128" y="13"/>
                  </a:lnTo>
                  <a:lnTo>
                    <a:pt x="134" y="7"/>
                  </a:lnTo>
                  <a:lnTo>
                    <a:pt x="138" y="5"/>
                  </a:lnTo>
                  <a:lnTo>
                    <a:pt x="143" y="2"/>
                  </a:lnTo>
                  <a:lnTo>
                    <a:pt x="147" y="1"/>
                  </a:lnTo>
                  <a:lnTo>
                    <a:pt x="147" y="0"/>
                  </a:lnTo>
                  <a:lnTo>
                    <a:pt x="148" y="0"/>
                  </a:lnTo>
                  <a:lnTo>
                    <a:pt x="148" y="1"/>
                  </a:lnTo>
                  <a:lnTo>
                    <a:pt x="149" y="2"/>
                  </a:lnTo>
                  <a:lnTo>
                    <a:pt x="152" y="7"/>
                  </a:lnTo>
                  <a:lnTo>
                    <a:pt x="153" y="15"/>
                  </a:lnTo>
                  <a:lnTo>
                    <a:pt x="157" y="30"/>
                  </a:lnTo>
                  <a:lnTo>
                    <a:pt x="158" y="39"/>
                  </a:lnTo>
                  <a:lnTo>
                    <a:pt x="162" y="45"/>
                  </a:lnTo>
                  <a:lnTo>
                    <a:pt x="167" y="53"/>
                  </a:lnTo>
                  <a:lnTo>
                    <a:pt x="174" y="61"/>
                  </a:lnTo>
                  <a:lnTo>
                    <a:pt x="182" y="67"/>
                  </a:lnTo>
                  <a:lnTo>
                    <a:pt x="185" y="70"/>
                  </a:lnTo>
                  <a:lnTo>
                    <a:pt x="189" y="71"/>
                  </a:lnTo>
                  <a:lnTo>
                    <a:pt x="193" y="72"/>
                  </a:lnTo>
                  <a:lnTo>
                    <a:pt x="198" y="74"/>
                  </a:lnTo>
                  <a:lnTo>
                    <a:pt x="202" y="72"/>
                  </a:lnTo>
                  <a:lnTo>
                    <a:pt x="206" y="71"/>
                  </a:lnTo>
                  <a:lnTo>
                    <a:pt x="209" y="68"/>
                  </a:lnTo>
                  <a:lnTo>
                    <a:pt x="213" y="64"/>
                  </a:lnTo>
                  <a:lnTo>
                    <a:pt x="218" y="58"/>
                  </a:lnTo>
                  <a:lnTo>
                    <a:pt x="224" y="54"/>
                  </a:lnTo>
                  <a:lnTo>
                    <a:pt x="232" y="49"/>
                  </a:lnTo>
                  <a:lnTo>
                    <a:pt x="241" y="46"/>
                  </a:lnTo>
                  <a:lnTo>
                    <a:pt x="261" y="41"/>
                  </a:lnTo>
                  <a:lnTo>
                    <a:pt x="276" y="36"/>
                  </a:lnTo>
                  <a:lnTo>
                    <a:pt x="294" y="54"/>
                  </a:lnTo>
                  <a:lnTo>
                    <a:pt x="311" y="72"/>
                  </a:lnTo>
                  <a:lnTo>
                    <a:pt x="315" y="77"/>
                  </a:lnTo>
                  <a:lnTo>
                    <a:pt x="318" y="81"/>
                  </a:lnTo>
                  <a:lnTo>
                    <a:pt x="320" y="87"/>
                  </a:lnTo>
                  <a:lnTo>
                    <a:pt x="321" y="90"/>
                  </a:lnTo>
                  <a:lnTo>
                    <a:pt x="324" y="99"/>
                  </a:lnTo>
                  <a:lnTo>
                    <a:pt x="325" y="107"/>
                  </a:lnTo>
                  <a:lnTo>
                    <a:pt x="328" y="115"/>
                  </a:lnTo>
                  <a:lnTo>
                    <a:pt x="333" y="123"/>
                  </a:lnTo>
                  <a:lnTo>
                    <a:pt x="338" y="127"/>
                  </a:lnTo>
                  <a:lnTo>
                    <a:pt x="342" y="129"/>
                  </a:lnTo>
                  <a:lnTo>
                    <a:pt x="349" y="132"/>
                  </a:lnTo>
                  <a:lnTo>
                    <a:pt x="356" y="134"/>
                  </a:lnTo>
                  <a:lnTo>
                    <a:pt x="367" y="138"/>
                  </a:lnTo>
                  <a:lnTo>
                    <a:pt x="375" y="141"/>
                  </a:lnTo>
                  <a:lnTo>
                    <a:pt x="382" y="146"/>
                  </a:lnTo>
                  <a:lnTo>
                    <a:pt x="389" y="151"/>
                  </a:lnTo>
                  <a:lnTo>
                    <a:pt x="394" y="156"/>
                  </a:lnTo>
                  <a:lnTo>
                    <a:pt x="398" y="163"/>
                  </a:lnTo>
                  <a:lnTo>
                    <a:pt x="403" y="171"/>
                  </a:lnTo>
                  <a:lnTo>
                    <a:pt x="407" y="180"/>
                  </a:lnTo>
                  <a:lnTo>
                    <a:pt x="419" y="203"/>
                  </a:lnTo>
                  <a:lnTo>
                    <a:pt x="432" y="224"/>
                  </a:lnTo>
                  <a:lnTo>
                    <a:pt x="437" y="235"/>
                  </a:lnTo>
                  <a:lnTo>
                    <a:pt x="442" y="247"/>
                  </a:lnTo>
                  <a:lnTo>
                    <a:pt x="445" y="259"/>
                  </a:lnTo>
                  <a:lnTo>
                    <a:pt x="446" y="272"/>
                  </a:lnTo>
                  <a:lnTo>
                    <a:pt x="445" y="294"/>
                  </a:lnTo>
                  <a:lnTo>
                    <a:pt x="446" y="318"/>
                  </a:lnTo>
                  <a:lnTo>
                    <a:pt x="446" y="331"/>
                  </a:lnTo>
                  <a:lnTo>
                    <a:pt x="448" y="343"/>
                  </a:lnTo>
                  <a:lnTo>
                    <a:pt x="451" y="353"/>
                  </a:lnTo>
                  <a:lnTo>
                    <a:pt x="456" y="361"/>
                  </a:lnTo>
                  <a:lnTo>
                    <a:pt x="447" y="425"/>
                  </a:lnTo>
                  <a:lnTo>
                    <a:pt x="446" y="440"/>
                  </a:lnTo>
                  <a:lnTo>
                    <a:pt x="446" y="456"/>
                  </a:lnTo>
                  <a:lnTo>
                    <a:pt x="447" y="471"/>
                  </a:lnTo>
                  <a:lnTo>
                    <a:pt x="447" y="486"/>
                  </a:lnTo>
                  <a:lnTo>
                    <a:pt x="445" y="513"/>
                  </a:lnTo>
                  <a:lnTo>
                    <a:pt x="441" y="535"/>
                  </a:lnTo>
                  <a:lnTo>
                    <a:pt x="441" y="545"/>
                  </a:lnTo>
                  <a:lnTo>
                    <a:pt x="442" y="555"/>
                  </a:lnTo>
                  <a:lnTo>
                    <a:pt x="446" y="568"/>
                  </a:lnTo>
                  <a:lnTo>
                    <a:pt x="451" y="584"/>
                  </a:lnTo>
                  <a:lnTo>
                    <a:pt x="460" y="610"/>
                  </a:lnTo>
                  <a:lnTo>
                    <a:pt x="469" y="651"/>
                  </a:lnTo>
                  <a:lnTo>
                    <a:pt x="482" y="702"/>
                  </a:lnTo>
                  <a:lnTo>
                    <a:pt x="496" y="755"/>
                  </a:lnTo>
                  <a:lnTo>
                    <a:pt x="504" y="780"/>
                  </a:lnTo>
                  <a:lnTo>
                    <a:pt x="513" y="804"/>
                  </a:lnTo>
                  <a:lnTo>
                    <a:pt x="524" y="825"/>
                  </a:lnTo>
                  <a:lnTo>
                    <a:pt x="534" y="843"/>
                  </a:lnTo>
                  <a:lnTo>
                    <a:pt x="539" y="851"/>
                  </a:lnTo>
                  <a:lnTo>
                    <a:pt x="546" y="857"/>
                  </a:lnTo>
                  <a:lnTo>
                    <a:pt x="551" y="862"/>
                  </a:lnTo>
                  <a:lnTo>
                    <a:pt x="557" y="868"/>
                  </a:lnTo>
                  <a:lnTo>
                    <a:pt x="564" y="870"/>
                  </a:lnTo>
                  <a:lnTo>
                    <a:pt x="572" y="872"/>
                  </a:lnTo>
                  <a:lnTo>
                    <a:pt x="578" y="872"/>
                  </a:lnTo>
                  <a:lnTo>
                    <a:pt x="586" y="869"/>
                  </a:lnTo>
                  <a:lnTo>
                    <a:pt x="632" y="857"/>
                  </a:lnTo>
                  <a:lnTo>
                    <a:pt x="631" y="873"/>
                  </a:lnTo>
                  <a:lnTo>
                    <a:pt x="630" y="887"/>
                  </a:lnTo>
                  <a:lnTo>
                    <a:pt x="629" y="903"/>
                  </a:lnTo>
                  <a:lnTo>
                    <a:pt x="630" y="917"/>
                  </a:lnTo>
                  <a:lnTo>
                    <a:pt x="634" y="929"/>
                  </a:lnTo>
                  <a:lnTo>
                    <a:pt x="638" y="940"/>
                  </a:lnTo>
                  <a:lnTo>
                    <a:pt x="641" y="951"/>
                  </a:lnTo>
                  <a:lnTo>
                    <a:pt x="644" y="964"/>
                  </a:lnTo>
                  <a:lnTo>
                    <a:pt x="640" y="983"/>
                  </a:lnTo>
                  <a:lnTo>
                    <a:pt x="634" y="1001"/>
                  </a:lnTo>
                  <a:lnTo>
                    <a:pt x="630" y="1019"/>
                  </a:lnTo>
                  <a:lnTo>
                    <a:pt x="625" y="1036"/>
                  </a:lnTo>
                  <a:lnTo>
                    <a:pt x="622" y="1044"/>
                  </a:lnTo>
                  <a:lnTo>
                    <a:pt x="617" y="1052"/>
                  </a:lnTo>
                  <a:lnTo>
                    <a:pt x="612" y="1058"/>
                  </a:lnTo>
                  <a:lnTo>
                    <a:pt x="605" y="1065"/>
                  </a:lnTo>
                  <a:lnTo>
                    <a:pt x="592" y="1074"/>
                  </a:lnTo>
                  <a:lnTo>
                    <a:pt x="581" y="1081"/>
                  </a:lnTo>
                  <a:lnTo>
                    <a:pt x="568" y="1089"/>
                  </a:lnTo>
                  <a:lnTo>
                    <a:pt x="556" y="1100"/>
                  </a:lnTo>
                  <a:lnTo>
                    <a:pt x="544" y="1112"/>
                  </a:lnTo>
                  <a:lnTo>
                    <a:pt x="534" y="1127"/>
                  </a:lnTo>
                  <a:lnTo>
                    <a:pt x="526" y="1141"/>
                  </a:lnTo>
                  <a:lnTo>
                    <a:pt x="517" y="1155"/>
                  </a:lnTo>
                  <a:lnTo>
                    <a:pt x="508" y="1168"/>
                  </a:lnTo>
                  <a:lnTo>
                    <a:pt x="498" y="1180"/>
                  </a:lnTo>
                  <a:lnTo>
                    <a:pt x="491" y="1185"/>
                  </a:lnTo>
                  <a:lnTo>
                    <a:pt x="485" y="1189"/>
                  </a:lnTo>
                  <a:lnTo>
                    <a:pt x="476" y="1194"/>
                  </a:lnTo>
                  <a:lnTo>
                    <a:pt x="467" y="1197"/>
                  </a:lnTo>
                  <a:lnTo>
                    <a:pt x="450" y="1201"/>
                  </a:lnTo>
                  <a:lnTo>
                    <a:pt x="428" y="1204"/>
                  </a:lnTo>
                  <a:lnTo>
                    <a:pt x="416" y="1207"/>
                  </a:lnTo>
                  <a:lnTo>
                    <a:pt x="407" y="1208"/>
                  </a:lnTo>
                  <a:lnTo>
                    <a:pt x="398" y="1211"/>
                  </a:lnTo>
                  <a:lnTo>
                    <a:pt x="393" y="1215"/>
                  </a:lnTo>
                  <a:lnTo>
                    <a:pt x="389" y="1219"/>
                  </a:lnTo>
                  <a:lnTo>
                    <a:pt x="388" y="1223"/>
                  </a:lnTo>
                  <a:lnTo>
                    <a:pt x="386" y="1228"/>
                  </a:lnTo>
                  <a:lnTo>
                    <a:pt x="386" y="1233"/>
                  </a:lnTo>
                  <a:lnTo>
                    <a:pt x="388" y="1243"/>
                  </a:lnTo>
                  <a:lnTo>
                    <a:pt x="391" y="1256"/>
                  </a:lnTo>
                  <a:lnTo>
                    <a:pt x="397" y="1268"/>
                  </a:lnTo>
                  <a:lnTo>
                    <a:pt x="402" y="1280"/>
                  </a:lnTo>
                  <a:lnTo>
                    <a:pt x="406" y="1290"/>
                  </a:lnTo>
                  <a:lnTo>
                    <a:pt x="407" y="1299"/>
                  </a:lnTo>
                  <a:lnTo>
                    <a:pt x="406" y="1304"/>
                  </a:lnTo>
                  <a:lnTo>
                    <a:pt x="404" y="1308"/>
                  </a:lnTo>
                  <a:lnTo>
                    <a:pt x="401" y="1312"/>
                  </a:lnTo>
                  <a:lnTo>
                    <a:pt x="397" y="1315"/>
                  </a:lnTo>
                  <a:lnTo>
                    <a:pt x="390" y="1322"/>
                  </a:lnTo>
                  <a:lnTo>
                    <a:pt x="385" y="1330"/>
                  </a:lnTo>
                  <a:lnTo>
                    <a:pt x="382" y="1342"/>
                  </a:lnTo>
                  <a:lnTo>
                    <a:pt x="378" y="1352"/>
                  </a:lnTo>
                  <a:lnTo>
                    <a:pt x="377" y="1357"/>
                  </a:lnTo>
                  <a:lnTo>
                    <a:pt x="373" y="1360"/>
                  </a:lnTo>
                  <a:lnTo>
                    <a:pt x="368" y="1363"/>
                  </a:lnTo>
                  <a:lnTo>
                    <a:pt x="362" y="1364"/>
                  </a:lnTo>
                  <a:lnTo>
                    <a:pt x="354" y="1364"/>
                  </a:lnTo>
                  <a:lnTo>
                    <a:pt x="346" y="1363"/>
                  </a:lnTo>
                  <a:lnTo>
                    <a:pt x="338" y="1360"/>
                  </a:lnTo>
                  <a:lnTo>
                    <a:pt x="331" y="1357"/>
                  </a:lnTo>
                  <a:lnTo>
                    <a:pt x="316" y="1352"/>
                  </a:lnTo>
                  <a:lnTo>
                    <a:pt x="302" y="1347"/>
                  </a:lnTo>
                  <a:lnTo>
                    <a:pt x="242" y="1350"/>
                  </a:lnTo>
                  <a:lnTo>
                    <a:pt x="239" y="1346"/>
                  </a:lnTo>
                  <a:lnTo>
                    <a:pt x="236" y="1340"/>
                  </a:lnTo>
                  <a:lnTo>
                    <a:pt x="235" y="1335"/>
                  </a:lnTo>
                  <a:lnTo>
                    <a:pt x="235" y="1330"/>
                  </a:lnTo>
                  <a:lnTo>
                    <a:pt x="235" y="1313"/>
                  </a:lnTo>
                  <a:lnTo>
                    <a:pt x="233" y="1302"/>
                  </a:lnTo>
                  <a:lnTo>
                    <a:pt x="231" y="1294"/>
                  </a:lnTo>
                  <a:lnTo>
                    <a:pt x="227" y="1289"/>
                  </a:lnTo>
                  <a:lnTo>
                    <a:pt x="220" y="1285"/>
                  </a:lnTo>
                  <a:lnTo>
                    <a:pt x="213" y="1278"/>
                  </a:lnTo>
                  <a:lnTo>
                    <a:pt x="204" y="1269"/>
                  </a:lnTo>
                  <a:lnTo>
                    <a:pt x="192" y="1256"/>
                  </a:lnTo>
                  <a:lnTo>
                    <a:pt x="182" y="1246"/>
                  </a:lnTo>
                  <a:lnTo>
                    <a:pt x="171" y="1236"/>
                  </a:lnTo>
                  <a:lnTo>
                    <a:pt x="161" y="1226"/>
                  </a:lnTo>
                  <a:lnTo>
                    <a:pt x="149" y="1217"/>
                  </a:lnTo>
                  <a:lnTo>
                    <a:pt x="125" y="1202"/>
                  </a:lnTo>
                  <a:lnTo>
                    <a:pt x="100" y="1186"/>
                  </a:lnTo>
                  <a:lnTo>
                    <a:pt x="88" y="1179"/>
                  </a:lnTo>
                  <a:lnTo>
                    <a:pt x="77" y="1171"/>
                  </a:lnTo>
                  <a:lnTo>
                    <a:pt x="65" y="1162"/>
                  </a:lnTo>
                  <a:lnTo>
                    <a:pt x="55" y="1153"/>
                  </a:lnTo>
                  <a:lnTo>
                    <a:pt x="46" y="1141"/>
                  </a:lnTo>
                  <a:lnTo>
                    <a:pt x="36" y="1129"/>
                  </a:lnTo>
                  <a:lnTo>
                    <a:pt x="29" y="1118"/>
                  </a:lnTo>
                  <a:lnTo>
                    <a:pt x="22" y="1102"/>
                  </a:lnTo>
                  <a:lnTo>
                    <a:pt x="16" y="1093"/>
                  </a:lnTo>
                  <a:lnTo>
                    <a:pt x="7" y="1076"/>
                  </a:lnTo>
                  <a:lnTo>
                    <a:pt x="3" y="1068"/>
                  </a:lnTo>
                  <a:lnTo>
                    <a:pt x="0" y="1062"/>
                  </a:lnTo>
                  <a:lnTo>
                    <a:pt x="0" y="1058"/>
                  </a:lnTo>
                  <a:lnTo>
                    <a:pt x="0" y="1057"/>
                  </a:lnTo>
                  <a:lnTo>
                    <a:pt x="1" y="1054"/>
                  </a:lnTo>
                  <a:lnTo>
                    <a:pt x="4" y="1054"/>
                  </a:lnTo>
                  <a:lnTo>
                    <a:pt x="7" y="1054"/>
                  </a:lnTo>
                  <a:lnTo>
                    <a:pt x="9" y="1055"/>
                  </a:lnTo>
                  <a:lnTo>
                    <a:pt x="13" y="1057"/>
                  </a:lnTo>
                  <a:lnTo>
                    <a:pt x="16" y="1059"/>
                  </a:lnTo>
                  <a:lnTo>
                    <a:pt x="22" y="1066"/>
                  </a:lnTo>
                  <a:lnTo>
                    <a:pt x="30" y="1074"/>
                  </a:lnTo>
                  <a:lnTo>
                    <a:pt x="36" y="1081"/>
                  </a:lnTo>
                  <a:lnTo>
                    <a:pt x="43" y="1089"/>
                  </a:lnTo>
                  <a:lnTo>
                    <a:pt x="49" y="1094"/>
                  </a:lnTo>
                  <a:lnTo>
                    <a:pt x="55" y="1096"/>
                  </a:lnTo>
                  <a:lnTo>
                    <a:pt x="55" y="1094"/>
                  </a:lnTo>
                  <a:lnTo>
                    <a:pt x="56" y="1094"/>
                  </a:lnTo>
                  <a:lnTo>
                    <a:pt x="56" y="1084"/>
                  </a:lnTo>
                  <a:lnTo>
                    <a:pt x="55" y="1074"/>
                  </a:lnTo>
                  <a:lnTo>
                    <a:pt x="52" y="1065"/>
                  </a:lnTo>
                  <a:lnTo>
                    <a:pt x="49" y="1055"/>
                  </a:lnTo>
                  <a:lnTo>
                    <a:pt x="46" y="1046"/>
                  </a:lnTo>
                  <a:lnTo>
                    <a:pt x="40" y="1039"/>
                  </a:lnTo>
                  <a:lnTo>
                    <a:pt x="34" y="1031"/>
                  </a:lnTo>
                  <a:lnTo>
                    <a:pt x="26" y="1023"/>
                  </a:lnTo>
                  <a:lnTo>
                    <a:pt x="21" y="1018"/>
                  </a:lnTo>
                  <a:lnTo>
                    <a:pt x="17" y="1013"/>
                  </a:lnTo>
                  <a:lnTo>
                    <a:pt x="14" y="1009"/>
                  </a:lnTo>
                  <a:lnTo>
                    <a:pt x="12" y="1004"/>
                  </a:lnTo>
                  <a:lnTo>
                    <a:pt x="9" y="993"/>
                  </a:lnTo>
                  <a:lnTo>
                    <a:pt x="8" y="983"/>
                  </a:lnTo>
                  <a:lnTo>
                    <a:pt x="9" y="961"/>
                  </a:lnTo>
                  <a:lnTo>
                    <a:pt x="11" y="938"/>
                  </a:lnTo>
                  <a:lnTo>
                    <a:pt x="12" y="929"/>
                  </a:lnTo>
                  <a:lnTo>
                    <a:pt x="14" y="921"/>
                  </a:lnTo>
                  <a:lnTo>
                    <a:pt x="20" y="910"/>
                  </a:lnTo>
                  <a:lnTo>
                    <a:pt x="25" y="900"/>
                  </a:lnTo>
                  <a:lnTo>
                    <a:pt x="40" y="878"/>
                  </a:lnTo>
                  <a:lnTo>
                    <a:pt x="56" y="855"/>
                  </a:lnTo>
                  <a:lnTo>
                    <a:pt x="62" y="843"/>
                  </a:lnTo>
                  <a:lnTo>
                    <a:pt x="68" y="831"/>
                  </a:lnTo>
                  <a:lnTo>
                    <a:pt x="73" y="821"/>
                  </a:lnTo>
                  <a:lnTo>
                    <a:pt x="75" y="809"/>
                  </a:lnTo>
                  <a:lnTo>
                    <a:pt x="75" y="804"/>
                  </a:lnTo>
                  <a:lnTo>
                    <a:pt x="75" y="800"/>
                  </a:lnTo>
                  <a:lnTo>
                    <a:pt x="75" y="795"/>
                  </a:lnTo>
                  <a:lnTo>
                    <a:pt x="74" y="791"/>
                  </a:lnTo>
                  <a:lnTo>
                    <a:pt x="71" y="786"/>
                  </a:lnTo>
                  <a:lnTo>
                    <a:pt x="69" y="782"/>
                  </a:lnTo>
                  <a:lnTo>
                    <a:pt x="65" y="778"/>
                  </a:lnTo>
                  <a:lnTo>
                    <a:pt x="60" y="776"/>
                  </a:lnTo>
                  <a:lnTo>
                    <a:pt x="51" y="769"/>
                  </a:lnTo>
                  <a:lnTo>
                    <a:pt x="44" y="763"/>
                  </a:lnTo>
                  <a:lnTo>
                    <a:pt x="40" y="758"/>
                  </a:lnTo>
                  <a:lnTo>
                    <a:pt x="36" y="751"/>
                  </a:lnTo>
                  <a:lnTo>
                    <a:pt x="35" y="745"/>
                  </a:lnTo>
                  <a:lnTo>
                    <a:pt x="35" y="739"/>
                  </a:lnTo>
                  <a:lnTo>
                    <a:pt x="36" y="733"/>
                  </a:lnTo>
                  <a:lnTo>
                    <a:pt x="39" y="728"/>
                  </a:lnTo>
                  <a:lnTo>
                    <a:pt x="53" y="703"/>
                  </a:lnTo>
                  <a:lnTo>
                    <a:pt x="69" y="677"/>
                  </a:lnTo>
                  <a:lnTo>
                    <a:pt x="70" y="673"/>
                  </a:lnTo>
                  <a:lnTo>
                    <a:pt x="70" y="669"/>
                  </a:lnTo>
                  <a:lnTo>
                    <a:pt x="70" y="666"/>
                  </a:lnTo>
                  <a:lnTo>
                    <a:pt x="69" y="662"/>
                  </a:lnTo>
                  <a:lnTo>
                    <a:pt x="66" y="654"/>
                  </a:lnTo>
                  <a:lnTo>
                    <a:pt x="61" y="647"/>
                  </a:lnTo>
                  <a:lnTo>
                    <a:pt x="56" y="640"/>
                  </a:lnTo>
                  <a:lnTo>
                    <a:pt x="51" y="633"/>
                  </a:lnTo>
                  <a:lnTo>
                    <a:pt x="47" y="625"/>
                  </a:lnTo>
                  <a:lnTo>
                    <a:pt x="46" y="619"/>
                  </a:lnTo>
                  <a:lnTo>
                    <a:pt x="46" y="605"/>
                  </a:lnTo>
                  <a:lnTo>
                    <a:pt x="47" y="596"/>
                  </a:lnTo>
                  <a:lnTo>
                    <a:pt x="52" y="590"/>
                  </a:lnTo>
                  <a:lnTo>
                    <a:pt x="57" y="587"/>
                  </a:lnTo>
                  <a:lnTo>
                    <a:pt x="64" y="584"/>
                  </a:lnTo>
                  <a:lnTo>
                    <a:pt x="70" y="581"/>
                  </a:lnTo>
                  <a:lnTo>
                    <a:pt x="78" y="576"/>
                  </a:lnTo>
                  <a:lnTo>
                    <a:pt x="86" y="568"/>
                  </a:lnTo>
                  <a:lnTo>
                    <a:pt x="88" y="565"/>
                  </a:lnTo>
                  <a:lnTo>
                    <a:pt x="90" y="559"/>
                  </a:lnTo>
                  <a:lnTo>
                    <a:pt x="90" y="554"/>
                  </a:lnTo>
                  <a:lnTo>
                    <a:pt x="88" y="549"/>
                  </a:lnTo>
                  <a:lnTo>
                    <a:pt x="82" y="540"/>
                  </a:lnTo>
                  <a:lnTo>
                    <a:pt x="75" y="531"/>
                  </a:lnTo>
                  <a:lnTo>
                    <a:pt x="69" y="522"/>
                  </a:lnTo>
                  <a:lnTo>
                    <a:pt x="65" y="515"/>
                  </a:lnTo>
                  <a:lnTo>
                    <a:pt x="65" y="514"/>
                  </a:lnTo>
                  <a:lnTo>
                    <a:pt x="68" y="511"/>
                  </a:lnTo>
                  <a:lnTo>
                    <a:pt x="71" y="510"/>
                  </a:lnTo>
                  <a:lnTo>
                    <a:pt x="78" y="510"/>
                  </a:lnTo>
                  <a:lnTo>
                    <a:pt x="88" y="510"/>
                  </a:lnTo>
                  <a:lnTo>
                    <a:pt x="96" y="509"/>
                  </a:lnTo>
                  <a:lnTo>
                    <a:pt x="99" y="508"/>
                  </a:lnTo>
                  <a:lnTo>
                    <a:pt x="100" y="506"/>
                  </a:lnTo>
                  <a:lnTo>
                    <a:pt x="101" y="505"/>
                  </a:lnTo>
                  <a:lnTo>
                    <a:pt x="101" y="504"/>
                  </a:lnTo>
                  <a:lnTo>
                    <a:pt x="97" y="493"/>
                  </a:lnTo>
                  <a:lnTo>
                    <a:pt x="92" y="475"/>
                  </a:lnTo>
                  <a:lnTo>
                    <a:pt x="93" y="452"/>
                  </a:lnTo>
                  <a:lnTo>
                    <a:pt x="92" y="431"/>
                  </a:lnTo>
                  <a:lnTo>
                    <a:pt x="91" y="422"/>
                  </a:lnTo>
                  <a:lnTo>
                    <a:pt x="90" y="413"/>
                  </a:lnTo>
                  <a:lnTo>
                    <a:pt x="87" y="405"/>
                  </a:lnTo>
                  <a:lnTo>
                    <a:pt x="84" y="399"/>
                  </a:lnTo>
                  <a:lnTo>
                    <a:pt x="81" y="392"/>
                  </a:lnTo>
                  <a:lnTo>
                    <a:pt x="75" y="386"/>
                  </a:lnTo>
                  <a:lnTo>
                    <a:pt x="70" y="381"/>
                  </a:lnTo>
                  <a:lnTo>
                    <a:pt x="64" y="377"/>
                  </a:lnTo>
                  <a:lnTo>
                    <a:pt x="56" y="372"/>
                  </a:lnTo>
                  <a:lnTo>
                    <a:pt x="47" y="368"/>
                  </a:lnTo>
                  <a:lnTo>
                    <a:pt x="38" y="365"/>
                  </a:lnTo>
                  <a:lnTo>
                    <a:pt x="26" y="36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89" name="Freeform 122">
              <a:extLst>
                <a:ext uri="{FF2B5EF4-FFF2-40B4-BE49-F238E27FC236}">
                  <a16:creationId xmlns:a16="http://schemas.microsoft.com/office/drawing/2014/main" id="{0DE0D1E5-FBCE-CB48-2116-02B13E7F58FD}"/>
                </a:ext>
              </a:extLst>
            </p:cNvPr>
            <p:cNvSpPr>
              <a:spLocks/>
            </p:cNvSpPr>
            <p:nvPr/>
          </p:nvSpPr>
          <p:spPr bwMode="auto">
            <a:xfrm>
              <a:off x="6879740" y="5533193"/>
              <a:ext cx="195972" cy="445131"/>
            </a:xfrm>
            <a:custGeom>
              <a:avLst/>
              <a:gdLst/>
              <a:ahLst/>
              <a:cxnLst>
                <a:cxn ang="0">
                  <a:pos x="38" y="278"/>
                </a:cxn>
                <a:cxn ang="0">
                  <a:pos x="4" y="217"/>
                </a:cxn>
                <a:cxn ang="0">
                  <a:pos x="44" y="158"/>
                </a:cxn>
                <a:cxn ang="0">
                  <a:pos x="128" y="13"/>
                </a:cxn>
                <a:cxn ang="0">
                  <a:pos x="148" y="0"/>
                </a:cxn>
                <a:cxn ang="0">
                  <a:pos x="158" y="39"/>
                </a:cxn>
                <a:cxn ang="0">
                  <a:pos x="189" y="71"/>
                </a:cxn>
                <a:cxn ang="0">
                  <a:pos x="213" y="64"/>
                </a:cxn>
                <a:cxn ang="0">
                  <a:pos x="276" y="36"/>
                </a:cxn>
                <a:cxn ang="0">
                  <a:pos x="320" y="87"/>
                </a:cxn>
                <a:cxn ang="0">
                  <a:pos x="338" y="127"/>
                </a:cxn>
                <a:cxn ang="0">
                  <a:pos x="382" y="146"/>
                </a:cxn>
                <a:cxn ang="0">
                  <a:pos x="419" y="203"/>
                </a:cxn>
                <a:cxn ang="0">
                  <a:pos x="445" y="294"/>
                </a:cxn>
                <a:cxn ang="0">
                  <a:pos x="456" y="361"/>
                </a:cxn>
                <a:cxn ang="0">
                  <a:pos x="445" y="513"/>
                </a:cxn>
                <a:cxn ang="0">
                  <a:pos x="460" y="610"/>
                </a:cxn>
                <a:cxn ang="0">
                  <a:pos x="524" y="825"/>
                </a:cxn>
                <a:cxn ang="0">
                  <a:pos x="564" y="870"/>
                </a:cxn>
                <a:cxn ang="0">
                  <a:pos x="631" y="873"/>
                </a:cxn>
                <a:cxn ang="0">
                  <a:pos x="641" y="951"/>
                </a:cxn>
                <a:cxn ang="0">
                  <a:pos x="622" y="1044"/>
                </a:cxn>
                <a:cxn ang="0">
                  <a:pos x="568" y="1089"/>
                </a:cxn>
                <a:cxn ang="0">
                  <a:pos x="508" y="1168"/>
                </a:cxn>
                <a:cxn ang="0">
                  <a:pos x="450" y="1201"/>
                </a:cxn>
                <a:cxn ang="0">
                  <a:pos x="389" y="1219"/>
                </a:cxn>
                <a:cxn ang="0">
                  <a:pos x="397" y="1268"/>
                </a:cxn>
                <a:cxn ang="0">
                  <a:pos x="401" y="1312"/>
                </a:cxn>
                <a:cxn ang="0">
                  <a:pos x="377" y="1357"/>
                </a:cxn>
                <a:cxn ang="0">
                  <a:pos x="338" y="1360"/>
                </a:cxn>
                <a:cxn ang="0">
                  <a:pos x="239" y="1346"/>
                </a:cxn>
                <a:cxn ang="0">
                  <a:pos x="231" y="1294"/>
                </a:cxn>
                <a:cxn ang="0">
                  <a:pos x="182" y="1246"/>
                </a:cxn>
                <a:cxn ang="0">
                  <a:pos x="88" y="1179"/>
                </a:cxn>
                <a:cxn ang="0">
                  <a:pos x="29" y="1118"/>
                </a:cxn>
                <a:cxn ang="0">
                  <a:pos x="0" y="1058"/>
                </a:cxn>
                <a:cxn ang="0">
                  <a:pos x="13" y="1057"/>
                </a:cxn>
                <a:cxn ang="0">
                  <a:pos x="49" y="1094"/>
                </a:cxn>
                <a:cxn ang="0">
                  <a:pos x="52" y="1065"/>
                </a:cxn>
                <a:cxn ang="0">
                  <a:pos x="21" y="1018"/>
                </a:cxn>
                <a:cxn ang="0">
                  <a:pos x="9" y="961"/>
                </a:cxn>
                <a:cxn ang="0">
                  <a:pos x="40" y="878"/>
                </a:cxn>
                <a:cxn ang="0">
                  <a:pos x="75" y="804"/>
                </a:cxn>
                <a:cxn ang="0">
                  <a:pos x="65" y="778"/>
                </a:cxn>
                <a:cxn ang="0">
                  <a:pos x="35" y="745"/>
                </a:cxn>
                <a:cxn ang="0">
                  <a:pos x="70" y="673"/>
                </a:cxn>
                <a:cxn ang="0">
                  <a:pos x="56" y="640"/>
                </a:cxn>
                <a:cxn ang="0">
                  <a:pos x="52" y="590"/>
                </a:cxn>
                <a:cxn ang="0">
                  <a:pos x="88" y="565"/>
                </a:cxn>
                <a:cxn ang="0">
                  <a:pos x="69" y="522"/>
                </a:cxn>
                <a:cxn ang="0">
                  <a:pos x="88" y="510"/>
                </a:cxn>
                <a:cxn ang="0">
                  <a:pos x="97" y="493"/>
                </a:cxn>
                <a:cxn ang="0">
                  <a:pos x="87" y="405"/>
                </a:cxn>
                <a:cxn ang="0">
                  <a:pos x="56" y="372"/>
                </a:cxn>
              </a:cxnLst>
              <a:rect l="0" t="0" r="r" b="b"/>
              <a:pathLst>
                <a:path w="644" h="1364">
                  <a:moveTo>
                    <a:pt x="26" y="361"/>
                  </a:moveTo>
                  <a:lnTo>
                    <a:pt x="31" y="311"/>
                  </a:lnTo>
                  <a:lnTo>
                    <a:pt x="34" y="304"/>
                  </a:lnTo>
                  <a:lnTo>
                    <a:pt x="36" y="296"/>
                  </a:lnTo>
                  <a:lnTo>
                    <a:pt x="38" y="287"/>
                  </a:lnTo>
                  <a:lnTo>
                    <a:pt x="38" y="278"/>
                  </a:lnTo>
                  <a:lnTo>
                    <a:pt x="38" y="268"/>
                  </a:lnTo>
                  <a:lnTo>
                    <a:pt x="38" y="259"/>
                  </a:lnTo>
                  <a:lnTo>
                    <a:pt x="35" y="251"/>
                  </a:lnTo>
                  <a:lnTo>
                    <a:pt x="33" y="246"/>
                  </a:lnTo>
                  <a:lnTo>
                    <a:pt x="17" y="230"/>
                  </a:lnTo>
                  <a:lnTo>
                    <a:pt x="4" y="217"/>
                  </a:lnTo>
                  <a:lnTo>
                    <a:pt x="8" y="215"/>
                  </a:lnTo>
                  <a:lnTo>
                    <a:pt x="13" y="210"/>
                  </a:lnTo>
                  <a:lnTo>
                    <a:pt x="18" y="203"/>
                  </a:lnTo>
                  <a:lnTo>
                    <a:pt x="22" y="197"/>
                  </a:lnTo>
                  <a:lnTo>
                    <a:pt x="33" y="178"/>
                  </a:lnTo>
                  <a:lnTo>
                    <a:pt x="44" y="158"/>
                  </a:lnTo>
                  <a:lnTo>
                    <a:pt x="62" y="116"/>
                  </a:lnTo>
                  <a:lnTo>
                    <a:pt x="77" y="87"/>
                  </a:lnTo>
                  <a:lnTo>
                    <a:pt x="88" y="67"/>
                  </a:lnTo>
                  <a:lnTo>
                    <a:pt x="106" y="39"/>
                  </a:lnTo>
                  <a:lnTo>
                    <a:pt x="118" y="24"/>
                  </a:lnTo>
                  <a:lnTo>
                    <a:pt x="128" y="13"/>
                  </a:lnTo>
                  <a:lnTo>
                    <a:pt x="134" y="7"/>
                  </a:lnTo>
                  <a:lnTo>
                    <a:pt x="138" y="5"/>
                  </a:lnTo>
                  <a:lnTo>
                    <a:pt x="143" y="2"/>
                  </a:lnTo>
                  <a:lnTo>
                    <a:pt x="147" y="1"/>
                  </a:lnTo>
                  <a:lnTo>
                    <a:pt x="147" y="0"/>
                  </a:lnTo>
                  <a:lnTo>
                    <a:pt x="148" y="0"/>
                  </a:lnTo>
                  <a:lnTo>
                    <a:pt x="148" y="1"/>
                  </a:lnTo>
                  <a:lnTo>
                    <a:pt x="149" y="2"/>
                  </a:lnTo>
                  <a:lnTo>
                    <a:pt x="152" y="7"/>
                  </a:lnTo>
                  <a:lnTo>
                    <a:pt x="153" y="15"/>
                  </a:lnTo>
                  <a:lnTo>
                    <a:pt x="157" y="30"/>
                  </a:lnTo>
                  <a:lnTo>
                    <a:pt x="158" y="39"/>
                  </a:lnTo>
                  <a:lnTo>
                    <a:pt x="162" y="45"/>
                  </a:lnTo>
                  <a:lnTo>
                    <a:pt x="167" y="53"/>
                  </a:lnTo>
                  <a:lnTo>
                    <a:pt x="174" y="61"/>
                  </a:lnTo>
                  <a:lnTo>
                    <a:pt x="182" y="67"/>
                  </a:lnTo>
                  <a:lnTo>
                    <a:pt x="185" y="70"/>
                  </a:lnTo>
                  <a:lnTo>
                    <a:pt x="189" y="71"/>
                  </a:lnTo>
                  <a:lnTo>
                    <a:pt x="193" y="72"/>
                  </a:lnTo>
                  <a:lnTo>
                    <a:pt x="198" y="74"/>
                  </a:lnTo>
                  <a:lnTo>
                    <a:pt x="202" y="72"/>
                  </a:lnTo>
                  <a:lnTo>
                    <a:pt x="206" y="71"/>
                  </a:lnTo>
                  <a:lnTo>
                    <a:pt x="209" y="68"/>
                  </a:lnTo>
                  <a:lnTo>
                    <a:pt x="213" y="64"/>
                  </a:lnTo>
                  <a:lnTo>
                    <a:pt x="218" y="58"/>
                  </a:lnTo>
                  <a:lnTo>
                    <a:pt x="224" y="54"/>
                  </a:lnTo>
                  <a:lnTo>
                    <a:pt x="232" y="49"/>
                  </a:lnTo>
                  <a:lnTo>
                    <a:pt x="241" y="46"/>
                  </a:lnTo>
                  <a:lnTo>
                    <a:pt x="261" y="41"/>
                  </a:lnTo>
                  <a:lnTo>
                    <a:pt x="276" y="36"/>
                  </a:lnTo>
                  <a:lnTo>
                    <a:pt x="276" y="36"/>
                  </a:lnTo>
                  <a:lnTo>
                    <a:pt x="294" y="54"/>
                  </a:lnTo>
                  <a:lnTo>
                    <a:pt x="311" y="72"/>
                  </a:lnTo>
                  <a:lnTo>
                    <a:pt x="315" y="77"/>
                  </a:lnTo>
                  <a:lnTo>
                    <a:pt x="318" y="81"/>
                  </a:lnTo>
                  <a:lnTo>
                    <a:pt x="320" y="87"/>
                  </a:lnTo>
                  <a:lnTo>
                    <a:pt x="321" y="90"/>
                  </a:lnTo>
                  <a:lnTo>
                    <a:pt x="324" y="99"/>
                  </a:lnTo>
                  <a:lnTo>
                    <a:pt x="325" y="107"/>
                  </a:lnTo>
                  <a:lnTo>
                    <a:pt x="328" y="115"/>
                  </a:lnTo>
                  <a:lnTo>
                    <a:pt x="333" y="123"/>
                  </a:lnTo>
                  <a:lnTo>
                    <a:pt x="338" y="127"/>
                  </a:lnTo>
                  <a:lnTo>
                    <a:pt x="342" y="129"/>
                  </a:lnTo>
                  <a:lnTo>
                    <a:pt x="349" y="132"/>
                  </a:lnTo>
                  <a:lnTo>
                    <a:pt x="356" y="134"/>
                  </a:lnTo>
                  <a:lnTo>
                    <a:pt x="367" y="138"/>
                  </a:lnTo>
                  <a:lnTo>
                    <a:pt x="375" y="141"/>
                  </a:lnTo>
                  <a:lnTo>
                    <a:pt x="382" y="146"/>
                  </a:lnTo>
                  <a:lnTo>
                    <a:pt x="389" y="151"/>
                  </a:lnTo>
                  <a:lnTo>
                    <a:pt x="394" y="156"/>
                  </a:lnTo>
                  <a:lnTo>
                    <a:pt x="398" y="163"/>
                  </a:lnTo>
                  <a:lnTo>
                    <a:pt x="403" y="171"/>
                  </a:lnTo>
                  <a:lnTo>
                    <a:pt x="407" y="180"/>
                  </a:lnTo>
                  <a:lnTo>
                    <a:pt x="419" y="203"/>
                  </a:lnTo>
                  <a:lnTo>
                    <a:pt x="432" y="224"/>
                  </a:lnTo>
                  <a:lnTo>
                    <a:pt x="437" y="235"/>
                  </a:lnTo>
                  <a:lnTo>
                    <a:pt x="442" y="247"/>
                  </a:lnTo>
                  <a:lnTo>
                    <a:pt x="445" y="259"/>
                  </a:lnTo>
                  <a:lnTo>
                    <a:pt x="446" y="272"/>
                  </a:lnTo>
                  <a:lnTo>
                    <a:pt x="445" y="294"/>
                  </a:lnTo>
                  <a:lnTo>
                    <a:pt x="446" y="318"/>
                  </a:lnTo>
                  <a:lnTo>
                    <a:pt x="446" y="331"/>
                  </a:lnTo>
                  <a:lnTo>
                    <a:pt x="448" y="343"/>
                  </a:lnTo>
                  <a:lnTo>
                    <a:pt x="451" y="353"/>
                  </a:lnTo>
                  <a:lnTo>
                    <a:pt x="456" y="361"/>
                  </a:lnTo>
                  <a:lnTo>
                    <a:pt x="456" y="361"/>
                  </a:lnTo>
                  <a:lnTo>
                    <a:pt x="447" y="425"/>
                  </a:lnTo>
                  <a:lnTo>
                    <a:pt x="446" y="440"/>
                  </a:lnTo>
                  <a:lnTo>
                    <a:pt x="446" y="456"/>
                  </a:lnTo>
                  <a:lnTo>
                    <a:pt x="447" y="471"/>
                  </a:lnTo>
                  <a:lnTo>
                    <a:pt x="447" y="486"/>
                  </a:lnTo>
                  <a:lnTo>
                    <a:pt x="445" y="513"/>
                  </a:lnTo>
                  <a:lnTo>
                    <a:pt x="441" y="535"/>
                  </a:lnTo>
                  <a:lnTo>
                    <a:pt x="441" y="545"/>
                  </a:lnTo>
                  <a:lnTo>
                    <a:pt x="442" y="555"/>
                  </a:lnTo>
                  <a:lnTo>
                    <a:pt x="446" y="568"/>
                  </a:lnTo>
                  <a:lnTo>
                    <a:pt x="451" y="584"/>
                  </a:lnTo>
                  <a:lnTo>
                    <a:pt x="460" y="610"/>
                  </a:lnTo>
                  <a:lnTo>
                    <a:pt x="469" y="651"/>
                  </a:lnTo>
                  <a:lnTo>
                    <a:pt x="482" y="702"/>
                  </a:lnTo>
                  <a:lnTo>
                    <a:pt x="496" y="755"/>
                  </a:lnTo>
                  <a:lnTo>
                    <a:pt x="504" y="780"/>
                  </a:lnTo>
                  <a:lnTo>
                    <a:pt x="513" y="804"/>
                  </a:lnTo>
                  <a:lnTo>
                    <a:pt x="524" y="825"/>
                  </a:lnTo>
                  <a:lnTo>
                    <a:pt x="534" y="843"/>
                  </a:lnTo>
                  <a:lnTo>
                    <a:pt x="539" y="851"/>
                  </a:lnTo>
                  <a:lnTo>
                    <a:pt x="546" y="857"/>
                  </a:lnTo>
                  <a:lnTo>
                    <a:pt x="551" y="862"/>
                  </a:lnTo>
                  <a:lnTo>
                    <a:pt x="557" y="868"/>
                  </a:lnTo>
                  <a:lnTo>
                    <a:pt x="564" y="870"/>
                  </a:lnTo>
                  <a:lnTo>
                    <a:pt x="572" y="872"/>
                  </a:lnTo>
                  <a:lnTo>
                    <a:pt x="578" y="872"/>
                  </a:lnTo>
                  <a:lnTo>
                    <a:pt x="586" y="869"/>
                  </a:lnTo>
                  <a:lnTo>
                    <a:pt x="632" y="857"/>
                  </a:lnTo>
                  <a:lnTo>
                    <a:pt x="632" y="857"/>
                  </a:lnTo>
                  <a:lnTo>
                    <a:pt x="631" y="873"/>
                  </a:lnTo>
                  <a:lnTo>
                    <a:pt x="630" y="887"/>
                  </a:lnTo>
                  <a:lnTo>
                    <a:pt x="629" y="903"/>
                  </a:lnTo>
                  <a:lnTo>
                    <a:pt x="630" y="917"/>
                  </a:lnTo>
                  <a:lnTo>
                    <a:pt x="634" y="929"/>
                  </a:lnTo>
                  <a:lnTo>
                    <a:pt x="638" y="940"/>
                  </a:lnTo>
                  <a:lnTo>
                    <a:pt x="641" y="951"/>
                  </a:lnTo>
                  <a:lnTo>
                    <a:pt x="644" y="964"/>
                  </a:lnTo>
                  <a:lnTo>
                    <a:pt x="640" y="983"/>
                  </a:lnTo>
                  <a:lnTo>
                    <a:pt x="634" y="1001"/>
                  </a:lnTo>
                  <a:lnTo>
                    <a:pt x="630" y="1019"/>
                  </a:lnTo>
                  <a:lnTo>
                    <a:pt x="625" y="1036"/>
                  </a:lnTo>
                  <a:lnTo>
                    <a:pt x="622" y="1044"/>
                  </a:lnTo>
                  <a:lnTo>
                    <a:pt x="617" y="1052"/>
                  </a:lnTo>
                  <a:lnTo>
                    <a:pt x="612" y="1058"/>
                  </a:lnTo>
                  <a:lnTo>
                    <a:pt x="605" y="1065"/>
                  </a:lnTo>
                  <a:lnTo>
                    <a:pt x="592" y="1074"/>
                  </a:lnTo>
                  <a:lnTo>
                    <a:pt x="581" y="1081"/>
                  </a:lnTo>
                  <a:lnTo>
                    <a:pt x="568" y="1089"/>
                  </a:lnTo>
                  <a:lnTo>
                    <a:pt x="556" y="1100"/>
                  </a:lnTo>
                  <a:lnTo>
                    <a:pt x="544" y="1112"/>
                  </a:lnTo>
                  <a:lnTo>
                    <a:pt x="534" y="1127"/>
                  </a:lnTo>
                  <a:lnTo>
                    <a:pt x="526" y="1141"/>
                  </a:lnTo>
                  <a:lnTo>
                    <a:pt x="517" y="1155"/>
                  </a:lnTo>
                  <a:lnTo>
                    <a:pt x="508" y="1168"/>
                  </a:lnTo>
                  <a:lnTo>
                    <a:pt x="498" y="1180"/>
                  </a:lnTo>
                  <a:lnTo>
                    <a:pt x="491" y="1185"/>
                  </a:lnTo>
                  <a:lnTo>
                    <a:pt x="485" y="1189"/>
                  </a:lnTo>
                  <a:lnTo>
                    <a:pt x="476" y="1194"/>
                  </a:lnTo>
                  <a:lnTo>
                    <a:pt x="467" y="1197"/>
                  </a:lnTo>
                  <a:lnTo>
                    <a:pt x="450" y="1201"/>
                  </a:lnTo>
                  <a:lnTo>
                    <a:pt x="428" y="1204"/>
                  </a:lnTo>
                  <a:lnTo>
                    <a:pt x="416" y="1207"/>
                  </a:lnTo>
                  <a:lnTo>
                    <a:pt x="407" y="1208"/>
                  </a:lnTo>
                  <a:lnTo>
                    <a:pt x="398" y="1211"/>
                  </a:lnTo>
                  <a:lnTo>
                    <a:pt x="393" y="1215"/>
                  </a:lnTo>
                  <a:lnTo>
                    <a:pt x="389" y="1219"/>
                  </a:lnTo>
                  <a:lnTo>
                    <a:pt x="388" y="1223"/>
                  </a:lnTo>
                  <a:lnTo>
                    <a:pt x="386" y="1228"/>
                  </a:lnTo>
                  <a:lnTo>
                    <a:pt x="386" y="1233"/>
                  </a:lnTo>
                  <a:lnTo>
                    <a:pt x="388" y="1243"/>
                  </a:lnTo>
                  <a:lnTo>
                    <a:pt x="391" y="1256"/>
                  </a:lnTo>
                  <a:lnTo>
                    <a:pt x="397" y="1268"/>
                  </a:lnTo>
                  <a:lnTo>
                    <a:pt x="402" y="1280"/>
                  </a:lnTo>
                  <a:lnTo>
                    <a:pt x="406" y="1290"/>
                  </a:lnTo>
                  <a:lnTo>
                    <a:pt x="407" y="1299"/>
                  </a:lnTo>
                  <a:lnTo>
                    <a:pt x="406" y="1304"/>
                  </a:lnTo>
                  <a:lnTo>
                    <a:pt x="404" y="1308"/>
                  </a:lnTo>
                  <a:lnTo>
                    <a:pt x="401" y="1312"/>
                  </a:lnTo>
                  <a:lnTo>
                    <a:pt x="397" y="1315"/>
                  </a:lnTo>
                  <a:lnTo>
                    <a:pt x="390" y="1322"/>
                  </a:lnTo>
                  <a:lnTo>
                    <a:pt x="385" y="1330"/>
                  </a:lnTo>
                  <a:lnTo>
                    <a:pt x="382" y="1342"/>
                  </a:lnTo>
                  <a:lnTo>
                    <a:pt x="378" y="1352"/>
                  </a:lnTo>
                  <a:lnTo>
                    <a:pt x="377" y="1357"/>
                  </a:lnTo>
                  <a:lnTo>
                    <a:pt x="373" y="1360"/>
                  </a:lnTo>
                  <a:lnTo>
                    <a:pt x="368" y="1363"/>
                  </a:lnTo>
                  <a:lnTo>
                    <a:pt x="362" y="1364"/>
                  </a:lnTo>
                  <a:lnTo>
                    <a:pt x="354" y="1364"/>
                  </a:lnTo>
                  <a:lnTo>
                    <a:pt x="346" y="1363"/>
                  </a:lnTo>
                  <a:lnTo>
                    <a:pt x="338" y="1360"/>
                  </a:lnTo>
                  <a:lnTo>
                    <a:pt x="331" y="1357"/>
                  </a:lnTo>
                  <a:lnTo>
                    <a:pt x="316" y="1352"/>
                  </a:lnTo>
                  <a:lnTo>
                    <a:pt x="302" y="1347"/>
                  </a:lnTo>
                  <a:lnTo>
                    <a:pt x="242" y="1350"/>
                  </a:lnTo>
                  <a:lnTo>
                    <a:pt x="242" y="1350"/>
                  </a:lnTo>
                  <a:lnTo>
                    <a:pt x="239" y="1346"/>
                  </a:lnTo>
                  <a:lnTo>
                    <a:pt x="236" y="1340"/>
                  </a:lnTo>
                  <a:lnTo>
                    <a:pt x="235" y="1335"/>
                  </a:lnTo>
                  <a:lnTo>
                    <a:pt x="235" y="1330"/>
                  </a:lnTo>
                  <a:lnTo>
                    <a:pt x="235" y="1313"/>
                  </a:lnTo>
                  <a:lnTo>
                    <a:pt x="233" y="1302"/>
                  </a:lnTo>
                  <a:lnTo>
                    <a:pt x="231" y="1294"/>
                  </a:lnTo>
                  <a:lnTo>
                    <a:pt x="227" y="1289"/>
                  </a:lnTo>
                  <a:lnTo>
                    <a:pt x="220" y="1285"/>
                  </a:lnTo>
                  <a:lnTo>
                    <a:pt x="213" y="1278"/>
                  </a:lnTo>
                  <a:lnTo>
                    <a:pt x="204" y="1269"/>
                  </a:lnTo>
                  <a:lnTo>
                    <a:pt x="192" y="1256"/>
                  </a:lnTo>
                  <a:lnTo>
                    <a:pt x="182" y="1246"/>
                  </a:lnTo>
                  <a:lnTo>
                    <a:pt x="171" y="1236"/>
                  </a:lnTo>
                  <a:lnTo>
                    <a:pt x="161" y="1226"/>
                  </a:lnTo>
                  <a:lnTo>
                    <a:pt x="149" y="1217"/>
                  </a:lnTo>
                  <a:lnTo>
                    <a:pt x="125" y="1202"/>
                  </a:lnTo>
                  <a:lnTo>
                    <a:pt x="100" y="1186"/>
                  </a:lnTo>
                  <a:lnTo>
                    <a:pt x="88" y="1179"/>
                  </a:lnTo>
                  <a:lnTo>
                    <a:pt x="77" y="1171"/>
                  </a:lnTo>
                  <a:lnTo>
                    <a:pt x="65" y="1162"/>
                  </a:lnTo>
                  <a:lnTo>
                    <a:pt x="55" y="1153"/>
                  </a:lnTo>
                  <a:lnTo>
                    <a:pt x="46" y="1141"/>
                  </a:lnTo>
                  <a:lnTo>
                    <a:pt x="36" y="1129"/>
                  </a:lnTo>
                  <a:lnTo>
                    <a:pt x="29" y="1118"/>
                  </a:lnTo>
                  <a:lnTo>
                    <a:pt x="22" y="1102"/>
                  </a:lnTo>
                  <a:lnTo>
                    <a:pt x="16" y="1093"/>
                  </a:lnTo>
                  <a:lnTo>
                    <a:pt x="7" y="1076"/>
                  </a:lnTo>
                  <a:lnTo>
                    <a:pt x="3" y="1068"/>
                  </a:lnTo>
                  <a:lnTo>
                    <a:pt x="0" y="1062"/>
                  </a:lnTo>
                  <a:lnTo>
                    <a:pt x="0" y="1058"/>
                  </a:lnTo>
                  <a:lnTo>
                    <a:pt x="0" y="1057"/>
                  </a:lnTo>
                  <a:lnTo>
                    <a:pt x="1" y="1054"/>
                  </a:lnTo>
                  <a:lnTo>
                    <a:pt x="4" y="1054"/>
                  </a:lnTo>
                  <a:lnTo>
                    <a:pt x="7" y="1054"/>
                  </a:lnTo>
                  <a:lnTo>
                    <a:pt x="9" y="1055"/>
                  </a:lnTo>
                  <a:lnTo>
                    <a:pt x="13" y="1057"/>
                  </a:lnTo>
                  <a:lnTo>
                    <a:pt x="16" y="1059"/>
                  </a:lnTo>
                  <a:lnTo>
                    <a:pt x="22" y="1066"/>
                  </a:lnTo>
                  <a:lnTo>
                    <a:pt x="30" y="1074"/>
                  </a:lnTo>
                  <a:lnTo>
                    <a:pt x="36" y="1081"/>
                  </a:lnTo>
                  <a:lnTo>
                    <a:pt x="43" y="1089"/>
                  </a:lnTo>
                  <a:lnTo>
                    <a:pt x="49" y="1094"/>
                  </a:lnTo>
                  <a:lnTo>
                    <a:pt x="55" y="1096"/>
                  </a:lnTo>
                  <a:lnTo>
                    <a:pt x="55" y="1094"/>
                  </a:lnTo>
                  <a:lnTo>
                    <a:pt x="56" y="1094"/>
                  </a:lnTo>
                  <a:lnTo>
                    <a:pt x="56" y="1084"/>
                  </a:lnTo>
                  <a:lnTo>
                    <a:pt x="55" y="1074"/>
                  </a:lnTo>
                  <a:lnTo>
                    <a:pt x="52" y="1065"/>
                  </a:lnTo>
                  <a:lnTo>
                    <a:pt x="49" y="1055"/>
                  </a:lnTo>
                  <a:lnTo>
                    <a:pt x="46" y="1046"/>
                  </a:lnTo>
                  <a:lnTo>
                    <a:pt x="40" y="1039"/>
                  </a:lnTo>
                  <a:lnTo>
                    <a:pt x="34" y="1031"/>
                  </a:lnTo>
                  <a:lnTo>
                    <a:pt x="26" y="1023"/>
                  </a:lnTo>
                  <a:lnTo>
                    <a:pt x="21" y="1018"/>
                  </a:lnTo>
                  <a:lnTo>
                    <a:pt x="17" y="1013"/>
                  </a:lnTo>
                  <a:lnTo>
                    <a:pt x="14" y="1009"/>
                  </a:lnTo>
                  <a:lnTo>
                    <a:pt x="12" y="1004"/>
                  </a:lnTo>
                  <a:lnTo>
                    <a:pt x="9" y="993"/>
                  </a:lnTo>
                  <a:lnTo>
                    <a:pt x="8" y="983"/>
                  </a:lnTo>
                  <a:lnTo>
                    <a:pt x="9" y="961"/>
                  </a:lnTo>
                  <a:lnTo>
                    <a:pt x="11" y="938"/>
                  </a:lnTo>
                  <a:lnTo>
                    <a:pt x="12" y="929"/>
                  </a:lnTo>
                  <a:lnTo>
                    <a:pt x="14" y="921"/>
                  </a:lnTo>
                  <a:lnTo>
                    <a:pt x="20" y="910"/>
                  </a:lnTo>
                  <a:lnTo>
                    <a:pt x="25" y="900"/>
                  </a:lnTo>
                  <a:lnTo>
                    <a:pt x="40" y="878"/>
                  </a:lnTo>
                  <a:lnTo>
                    <a:pt x="56" y="855"/>
                  </a:lnTo>
                  <a:lnTo>
                    <a:pt x="62" y="843"/>
                  </a:lnTo>
                  <a:lnTo>
                    <a:pt x="68" y="831"/>
                  </a:lnTo>
                  <a:lnTo>
                    <a:pt x="73" y="821"/>
                  </a:lnTo>
                  <a:lnTo>
                    <a:pt x="75" y="809"/>
                  </a:lnTo>
                  <a:lnTo>
                    <a:pt x="75" y="804"/>
                  </a:lnTo>
                  <a:lnTo>
                    <a:pt x="75" y="800"/>
                  </a:lnTo>
                  <a:lnTo>
                    <a:pt x="75" y="795"/>
                  </a:lnTo>
                  <a:lnTo>
                    <a:pt x="74" y="791"/>
                  </a:lnTo>
                  <a:lnTo>
                    <a:pt x="71" y="786"/>
                  </a:lnTo>
                  <a:lnTo>
                    <a:pt x="69" y="782"/>
                  </a:lnTo>
                  <a:lnTo>
                    <a:pt x="65" y="778"/>
                  </a:lnTo>
                  <a:lnTo>
                    <a:pt x="60" y="776"/>
                  </a:lnTo>
                  <a:lnTo>
                    <a:pt x="51" y="769"/>
                  </a:lnTo>
                  <a:lnTo>
                    <a:pt x="44" y="763"/>
                  </a:lnTo>
                  <a:lnTo>
                    <a:pt x="40" y="758"/>
                  </a:lnTo>
                  <a:lnTo>
                    <a:pt x="36" y="751"/>
                  </a:lnTo>
                  <a:lnTo>
                    <a:pt x="35" y="745"/>
                  </a:lnTo>
                  <a:lnTo>
                    <a:pt x="35" y="739"/>
                  </a:lnTo>
                  <a:lnTo>
                    <a:pt x="36" y="733"/>
                  </a:lnTo>
                  <a:lnTo>
                    <a:pt x="39" y="728"/>
                  </a:lnTo>
                  <a:lnTo>
                    <a:pt x="53" y="703"/>
                  </a:lnTo>
                  <a:lnTo>
                    <a:pt x="69" y="677"/>
                  </a:lnTo>
                  <a:lnTo>
                    <a:pt x="70" y="673"/>
                  </a:lnTo>
                  <a:lnTo>
                    <a:pt x="70" y="669"/>
                  </a:lnTo>
                  <a:lnTo>
                    <a:pt x="70" y="666"/>
                  </a:lnTo>
                  <a:lnTo>
                    <a:pt x="69" y="662"/>
                  </a:lnTo>
                  <a:lnTo>
                    <a:pt x="66" y="654"/>
                  </a:lnTo>
                  <a:lnTo>
                    <a:pt x="61" y="647"/>
                  </a:lnTo>
                  <a:lnTo>
                    <a:pt x="56" y="640"/>
                  </a:lnTo>
                  <a:lnTo>
                    <a:pt x="51" y="633"/>
                  </a:lnTo>
                  <a:lnTo>
                    <a:pt x="47" y="625"/>
                  </a:lnTo>
                  <a:lnTo>
                    <a:pt x="46" y="619"/>
                  </a:lnTo>
                  <a:lnTo>
                    <a:pt x="46" y="605"/>
                  </a:lnTo>
                  <a:lnTo>
                    <a:pt x="47" y="596"/>
                  </a:lnTo>
                  <a:lnTo>
                    <a:pt x="52" y="590"/>
                  </a:lnTo>
                  <a:lnTo>
                    <a:pt x="57" y="587"/>
                  </a:lnTo>
                  <a:lnTo>
                    <a:pt x="64" y="584"/>
                  </a:lnTo>
                  <a:lnTo>
                    <a:pt x="70" y="581"/>
                  </a:lnTo>
                  <a:lnTo>
                    <a:pt x="78" y="576"/>
                  </a:lnTo>
                  <a:lnTo>
                    <a:pt x="86" y="568"/>
                  </a:lnTo>
                  <a:lnTo>
                    <a:pt x="88" y="565"/>
                  </a:lnTo>
                  <a:lnTo>
                    <a:pt x="90" y="559"/>
                  </a:lnTo>
                  <a:lnTo>
                    <a:pt x="90" y="554"/>
                  </a:lnTo>
                  <a:lnTo>
                    <a:pt x="88" y="549"/>
                  </a:lnTo>
                  <a:lnTo>
                    <a:pt x="82" y="540"/>
                  </a:lnTo>
                  <a:lnTo>
                    <a:pt x="75" y="531"/>
                  </a:lnTo>
                  <a:lnTo>
                    <a:pt x="69" y="522"/>
                  </a:lnTo>
                  <a:lnTo>
                    <a:pt x="65" y="515"/>
                  </a:lnTo>
                  <a:lnTo>
                    <a:pt x="65" y="514"/>
                  </a:lnTo>
                  <a:lnTo>
                    <a:pt x="68" y="511"/>
                  </a:lnTo>
                  <a:lnTo>
                    <a:pt x="71" y="510"/>
                  </a:lnTo>
                  <a:lnTo>
                    <a:pt x="78" y="510"/>
                  </a:lnTo>
                  <a:lnTo>
                    <a:pt x="88" y="510"/>
                  </a:lnTo>
                  <a:lnTo>
                    <a:pt x="96" y="509"/>
                  </a:lnTo>
                  <a:lnTo>
                    <a:pt x="99" y="508"/>
                  </a:lnTo>
                  <a:lnTo>
                    <a:pt x="100" y="506"/>
                  </a:lnTo>
                  <a:lnTo>
                    <a:pt x="101" y="505"/>
                  </a:lnTo>
                  <a:lnTo>
                    <a:pt x="101" y="504"/>
                  </a:lnTo>
                  <a:lnTo>
                    <a:pt x="97" y="493"/>
                  </a:lnTo>
                  <a:lnTo>
                    <a:pt x="92" y="475"/>
                  </a:lnTo>
                  <a:lnTo>
                    <a:pt x="93" y="452"/>
                  </a:lnTo>
                  <a:lnTo>
                    <a:pt x="92" y="431"/>
                  </a:lnTo>
                  <a:lnTo>
                    <a:pt x="91" y="422"/>
                  </a:lnTo>
                  <a:lnTo>
                    <a:pt x="90" y="413"/>
                  </a:lnTo>
                  <a:lnTo>
                    <a:pt x="87" y="405"/>
                  </a:lnTo>
                  <a:lnTo>
                    <a:pt x="84" y="399"/>
                  </a:lnTo>
                  <a:lnTo>
                    <a:pt x="81" y="392"/>
                  </a:lnTo>
                  <a:lnTo>
                    <a:pt x="75" y="386"/>
                  </a:lnTo>
                  <a:lnTo>
                    <a:pt x="70" y="381"/>
                  </a:lnTo>
                  <a:lnTo>
                    <a:pt x="64" y="377"/>
                  </a:lnTo>
                  <a:lnTo>
                    <a:pt x="56" y="372"/>
                  </a:lnTo>
                  <a:lnTo>
                    <a:pt x="47" y="368"/>
                  </a:lnTo>
                  <a:lnTo>
                    <a:pt x="38" y="365"/>
                  </a:lnTo>
                  <a:lnTo>
                    <a:pt x="26" y="361"/>
                  </a:lnTo>
                  <a:lnTo>
                    <a:pt x="26" y="36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90" name="Freeform 123">
              <a:extLst>
                <a:ext uri="{FF2B5EF4-FFF2-40B4-BE49-F238E27FC236}">
                  <a16:creationId xmlns:a16="http://schemas.microsoft.com/office/drawing/2014/main" id="{9B16C566-70FB-6D0D-6DB9-92265C58A6DA}"/>
                </a:ext>
              </a:extLst>
            </p:cNvPr>
            <p:cNvSpPr>
              <a:spLocks/>
            </p:cNvSpPr>
            <p:nvPr/>
          </p:nvSpPr>
          <p:spPr bwMode="auto">
            <a:xfrm>
              <a:off x="6792101" y="5394824"/>
              <a:ext cx="204492" cy="257159"/>
            </a:xfrm>
            <a:custGeom>
              <a:avLst/>
              <a:gdLst/>
              <a:ahLst/>
              <a:cxnLst>
                <a:cxn ang="0">
                  <a:pos x="267" y="773"/>
                </a:cxn>
                <a:cxn ang="0">
                  <a:pos x="233" y="746"/>
                </a:cxn>
                <a:cxn ang="0">
                  <a:pos x="207" y="698"/>
                </a:cxn>
                <a:cxn ang="0">
                  <a:pos x="172" y="666"/>
                </a:cxn>
                <a:cxn ang="0">
                  <a:pos x="141" y="615"/>
                </a:cxn>
                <a:cxn ang="0">
                  <a:pos x="69" y="578"/>
                </a:cxn>
                <a:cxn ang="0">
                  <a:pos x="60" y="564"/>
                </a:cxn>
                <a:cxn ang="0">
                  <a:pos x="109" y="540"/>
                </a:cxn>
                <a:cxn ang="0">
                  <a:pos x="101" y="503"/>
                </a:cxn>
                <a:cxn ang="0">
                  <a:pos x="78" y="514"/>
                </a:cxn>
                <a:cxn ang="0">
                  <a:pos x="55" y="547"/>
                </a:cxn>
                <a:cxn ang="0">
                  <a:pos x="20" y="540"/>
                </a:cxn>
                <a:cxn ang="0">
                  <a:pos x="42" y="429"/>
                </a:cxn>
                <a:cxn ang="0">
                  <a:pos x="29" y="369"/>
                </a:cxn>
                <a:cxn ang="0">
                  <a:pos x="8" y="333"/>
                </a:cxn>
                <a:cxn ang="0">
                  <a:pos x="22" y="251"/>
                </a:cxn>
                <a:cxn ang="0">
                  <a:pos x="55" y="241"/>
                </a:cxn>
                <a:cxn ang="0">
                  <a:pos x="78" y="220"/>
                </a:cxn>
                <a:cxn ang="0">
                  <a:pos x="77" y="184"/>
                </a:cxn>
                <a:cxn ang="0">
                  <a:pos x="93" y="134"/>
                </a:cxn>
                <a:cxn ang="0">
                  <a:pos x="109" y="109"/>
                </a:cxn>
                <a:cxn ang="0">
                  <a:pos x="144" y="91"/>
                </a:cxn>
                <a:cxn ang="0">
                  <a:pos x="172" y="114"/>
                </a:cxn>
                <a:cxn ang="0">
                  <a:pos x="182" y="119"/>
                </a:cxn>
                <a:cxn ang="0">
                  <a:pos x="211" y="99"/>
                </a:cxn>
                <a:cxn ang="0">
                  <a:pos x="172" y="45"/>
                </a:cxn>
                <a:cxn ang="0">
                  <a:pos x="274" y="21"/>
                </a:cxn>
                <a:cxn ang="0">
                  <a:pos x="299" y="53"/>
                </a:cxn>
                <a:cxn ang="0">
                  <a:pos x="351" y="82"/>
                </a:cxn>
                <a:cxn ang="0">
                  <a:pos x="377" y="126"/>
                </a:cxn>
                <a:cxn ang="0">
                  <a:pos x="420" y="163"/>
                </a:cxn>
                <a:cxn ang="0">
                  <a:pos x="450" y="170"/>
                </a:cxn>
                <a:cxn ang="0">
                  <a:pos x="473" y="196"/>
                </a:cxn>
                <a:cxn ang="0">
                  <a:pos x="503" y="209"/>
                </a:cxn>
                <a:cxn ang="0">
                  <a:pos x="533" y="233"/>
                </a:cxn>
                <a:cxn ang="0">
                  <a:pos x="583" y="264"/>
                </a:cxn>
                <a:cxn ang="0">
                  <a:pos x="653" y="299"/>
                </a:cxn>
                <a:cxn ang="0">
                  <a:pos x="673" y="334"/>
                </a:cxn>
                <a:cxn ang="0">
                  <a:pos x="622" y="347"/>
                </a:cxn>
                <a:cxn ang="0">
                  <a:pos x="592" y="368"/>
                </a:cxn>
                <a:cxn ang="0">
                  <a:pos x="530" y="368"/>
                </a:cxn>
                <a:cxn ang="0">
                  <a:pos x="525" y="386"/>
                </a:cxn>
                <a:cxn ang="0">
                  <a:pos x="561" y="460"/>
                </a:cxn>
                <a:cxn ang="0">
                  <a:pos x="503" y="482"/>
                </a:cxn>
                <a:cxn ang="0">
                  <a:pos x="483" y="498"/>
                </a:cxn>
                <a:cxn ang="0">
                  <a:pos x="459" y="485"/>
                </a:cxn>
                <a:cxn ang="0">
                  <a:pos x="438" y="439"/>
                </a:cxn>
                <a:cxn ang="0">
                  <a:pos x="432" y="424"/>
                </a:cxn>
                <a:cxn ang="0">
                  <a:pos x="413" y="437"/>
                </a:cxn>
                <a:cxn ang="0">
                  <a:pos x="347" y="540"/>
                </a:cxn>
                <a:cxn ang="0">
                  <a:pos x="298" y="634"/>
                </a:cxn>
                <a:cxn ang="0">
                  <a:pos x="320" y="675"/>
                </a:cxn>
                <a:cxn ang="0">
                  <a:pos x="321" y="720"/>
                </a:cxn>
              </a:cxnLst>
              <a:rect l="0" t="0" r="r" b="b"/>
              <a:pathLst>
                <a:path w="673" h="785">
                  <a:moveTo>
                    <a:pt x="311" y="785"/>
                  </a:moveTo>
                  <a:lnTo>
                    <a:pt x="301" y="783"/>
                  </a:lnTo>
                  <a:lnTo>
                    <a:pt x="290" y="781"/>
                  </a:lnTo>
                  <a:lnTo>
                    <a:pt x="277" y="777"/>
                  </a:lnTo>
                  <a:lnTo>
                    <a:pt x="267" y="773"/>
                  </a:lnTo>
                  <a:lnTo>
                    <a:pt x="257" y="770"/>
                  </a:lnTo>
                  <a:lnTo>
                    <a:pt x="250" y="764"/>
                  </a:lnTo>
                  <a:lnTo>
                    <a:pt x="244" y="759"/>
                  </a:lnTo>
                  <a:lnTo>
                    <a:pt x="239" y="753"/>
                  </a:lnTo>
                  <a:lnTo>
                    <a:pt x="233" y="746"/>
                  </a:lnTo>
                  <a:lnTo>
                    <a:pt x="231" y="740"/>
                  </a:lnTo>
                  <a:lnTo>
                    <a:pt x="223" y="726"/>
                  </a:lnTo>
                  <a:lnTo>
                    <a:pt x="217" y="711"/>
                  </a:lnTo>
                  <a:lnTo>
                    <a:pt x="213" y="705"/>
                  </a:lnTo>
                  <a:lnTo>
                    <a:pt x="207" y="698"/>
                  </a:lnTo>
                  <a:lnTo>
                    <a:pt x="201" y="692"/>
                  </a:lnTo>
                  <a:lnTo>
                    <a:pt x="193" y="687"/>
                  </a:lnTo>
                  <a:lnTo>
                    <a:pt x="183" y="679"/>
                  </a:lnTo>
                  <a:lnTo>
                    <a:pt x="176" y="672"/>
                  </a:lnTo>
                  <a:lnTo>
                    <a:pt x="172" y="666"/>
                  </a:lnTo>
                  <a:lnTo>
                    <a:pt x="170" y="661"/>
                  </a:lnTo>
                  <a:lnTo>
                    <a:pt x="166" y="647"/>
                  </a:lnTo>
                  <a:lnTo>
                    <a:pt x="157" y="628"/>
                  </a:lnTo>
                  <a:lnTo>
                    <a:pt x="152" y="622"/>
                  </a:lnTo>
                  <a:lnTo>
                    <a:pt x="141" y="615"/>
                  </a:lnTo>
                  <a:lnTo>
                    <a:pt x="128" y="609"/>
                  </a:lnTo>
                  <a:lnTo>
                    <a:pt x="113" y="601"/>
                  </a:lnTo>
                  <a:lnTo>
                    <a:pt x="97" y="593"/>
                  </a:lnTo>
                  <a:lnTo>
                    <a:pt x="82" y="586"/>
                  </a:lnTo>
                  <a:lnTo>
                    <a:pt x="69" y="578"/>
                  </a:lnTo>
                  <a:lnTo>
                    <a:pt x="58" y="571"/>
                  </a:lnTo>
                  <a:lnTo>
                    <a:pt x="57" y="569"/>
                  </a:lnTo>
                  <a:lnTo>
                    <a:pt x="57" y="568"/>
                  </a:lnTo>
                  <a:lnTo>
                    <a:pt x="57" y="565"/>
                  </a:lnTo>
                  <a:lnTo>
                    <a:pt x="60" y="564"/>
                  </a:lnTo>
                  <a:lnTo>
                    <a:pt x="65" y="560"/>
                  </a:lnTo>
                  <a:lnTo>
                    <a:pt x="74" y="556"/>
                  </a:lnTo>
                  <a:lnTo>
                    <a:pt x="91" y="549"/>
                  </a:lnTo>
                  <a:lnTo>
                    <a:pt x="101" y="547"/>
                  </a:lnTo>
                  <a:lnTo>
                    <a:pt x="109" y="540"/>
                  </a:lnTo>
                  <a:lnTo>
                    <a:pt x="114" y="535"/>
                  </a:lnTo>
                  <a:lnTo>
                    <a:pt x="115" y="531"/>
                  </a:lnTo>
                  <a:lnTo>
                    <a:pt x="114" y="527"/>
                  </a:lnTo>
                  <a:lnTo>
                    <a:pt x="108" y="517"/>
                  </a:lnTo>
                  <a:lnTo>
                    <a:pt x="101" y="503"/>
                  </a:lnTo>
                  <a:lnTo>
                    <a:pt x="96" y="501"/>
                  </a:lnTo>
                  <a:lnTo>
                    <a:pt x="92" y="503"/>
                  </a:lnTo>
                  <a:lnTo>
                    <a:pt x="88" y="504"/>
                  </a:lnTo>
                  <a:lnTo>
                    <a:pt x="84" y="507"/>
                  </a:lnTo>
                  <a:lnTo>
                    <a:pt x="78" y="514"/>
                  </a:lnTo>
                  <a:lnTo>
                    <a:pt x="73" y="523"/>
                  </a:lnTo>
                  <a:lnTo>
                    <a:pt x="68" y="533"/>
                  </a:lnTo>
                  <a:lnTo>
                    <a:pt x="61" y="542"/>
                  </a:lnTo>
                  <a:lnTo>
                    <a:pt x="57" y="544"/>
                  </a:lnTo>
                  <a:lnTo>
                    <a:pt x="55" y="547"/>
                  </a:lnTo>
                  <a:lnTo>
                    <a:pt x="49" y="549"/>
                  </a:lnTo>
                  <a:lnTo>
                    <a:pt x="46" y="549"/>
                  </a:lnTo>
                  <a:lnTo>
                    <a:pt x="35" y="548"/>
                  </a:lnTo>
                  <a:lnTo>
                    <a:pt x="26" y="545"/>
                  </a:lnTo>
                  <a:lnTo>
                    <a:pt x="20" y="540"/>
                  </a:lnTo>
                  <a:lnTo>
                    <a:pt x="13" y="535"/>
                  </a:lnTo>
                  <a:lnTo>
                    <a:pt x="16" y="505"/>
                  </a:lnTo>
                  <a:lnTo>
                    <a:pt x="0" y="456"/>
                  </a:lnTo>
                  <a:lnTo>
                    <a:pt x="38" y="443"/>
                  </a:lnTo>
                  <a:lnTo>
                    <a:pt x="42" y="429"/>
                  </a:lnTo>
                  <a:lnTo>
                    <a:pt x="44" y="416"/>
                  </a:lnTo>
                  <a:lnTo>
                    <a:pt x="43" y="403"/>
                  </a:lnTo>
                  <a:lnTo>
                    <a:pt x="40" y="391"/>
                  </a:lnTo>
                  <a:lnTo>
                    <a:pt x="36" y="380"/>
                  </a:lnTo>
                  <a:lnTo>
                    <a:pt x="29" y="369"/>
                  </a:lnTo>
                  <a:lnTo>
                    <a:pt x="25" y="364"/>
                  </a:lnTo>
                  <a:lnTo>
                    <a:pt x="20" y="360"/>
                  </a:lnTo>
                  <a:lnTo>
                    <a:pt x="14" y="356"/>
                  </a:lnTo>
                  <a:lnTo>
                    <a:pt x="8" y="352"/>
                  </a:lnTo>
                  <a:lnTo>
                    <a:pt x="8" y="333"/>
                  </a:lnTo>
                  <a:lnTo>
                    <a:pt x="9" y="314"/>
                  </a:lnTo>
                  <a:lnTo>
                    <a:pt x="12" y="293"/>
                  </a:lnTo>
                  <a:lnTo>
                    <a:pt x="14" y="275"/>
                  </a:lnTo>
                  <a:lnTo>
                    <a:pt x="18" y="261"/>
                  </a:lnTo>
                  <a:lnTo>
                    <a:pt x="22" y="251"/>
                  </a:lnTo>
                  <a:lnTo>
                    <a:pt x="26" y="249"/>
                  </a:lnTo>
                  <a:lnTo>
                    <a:pt x="29" y="246"/>
                  </a:lnTo>
                  <a:lnTo>
                    <a:pt x="33" y="244"/>
                  </a:lnTo>
                  <a:lnTo>
                    <a:pt x="35" y="242"/>
                  </a:lnTo>
                  <a:lnTo>
                    <a:pt x="55" y="241"/>
                  </a:lnTo>
                  <a:lnTo>
                    <a:pt x="79" y="241"/>
                  </a:lnTo>
                  <a:lnTo>
                    <a:pt x="79" y="240"/>
                  </a:lnTo>
                  <a:lnTo>
                    <a:pt x="81" y="240"/>
                  </a:lnTo>
                  <a:lnTo>
                    <a:pt x="81" y="229"/>
                  </a:lnTo>
                  <a:lnTo>
                    <a:pt x="78" y="220"/>
                  </a:lnTo>
                  <a:lnTo>
                    <a:pt x="75" y="209"/>
                  </a:lnTo>
                  <a:lnTo>
                    <a:pt x="74" y="198"/>
                  </a:lnTo>
                  <a:lnTo>
                    <a:pt x="74" y="192"/>
                  </a:lnTo>
                  <a:lnTo>
                    <a:pt x="75" y="188"/>
                  </a:lnTo>
                  <a:lnTo>
                    <a:pt x="77" y="184"/>
                  </a:lnTo>
                  <a:lnTo>
                    <a:pt x="79" y="180"/>
                  </a:lnTo>
                  <a:lnTo>
                    <a:pt x="83" y="174"/>
                  </a:lnTo>
                  <a:lnTo>
                    <a:pt x="88" y="166"/>
                  </a:lnTo>
                  <a:lnTo>
                    <a:pt x="92" y="150"/>
                  </a:lnTo>
                  <a:lnTo>
                    <a:pt x="93" y="134"/>
                  </a:lnTo>
                  <a:lnTo>
                    <a:pt x="96" y="126"/>
                  </a:lnTo>
                  <a:lnTo>
                    <a:pt x="99" y="118"/>
                  </a:lnTo>
                  <a:lnTo>
                    <a:pt x="101" y="115"/>
                  </a:lnTo>
                  <a:lnTo>
                    <a:pt x="105" y="112"/>
                  </a:lnTo>
                  <a:lnTo>
                    <a:pt x="109" y="109"/>
                  </a:lnTo>
                  <a:lnTo>
                    <a:pt x="113" y="106"/>
                  </a:lnTo>
                  <a:lnTo>
                    <a:pt x="123" y="101"/>
                  </a:lnTo>
                  <a:lnTo>
                    <a:pt x="134" y="93"/>
                  </a:lnTo>
                  <a:lnTo>
                    <a:pt x="139" y="92"/>
                  </a:lnTo>
                  <a:lnTo>
                    <a:pt x="144" y="91"/>
                  </a:lnTo>
                  <a:lnTo>
                    <a:pt x="150" y="92"/>
                  </a:lnTo>
                  <a:lnTo>
                    <a:pt x="158" y="96"/>
                  </a:lnTo>
                  <a:lnTo>
                    <a:pt x="166" y="102"/>
                  </a:lnTo>
                  <a:lnTo>
                    <a:pt x="170" y="109"/>
                  </a:lnTo>
                  <a:lnTo>
                    <a:pt x="172" y="114"/>
                  </a:lnTo>
                  <a:lnTo>
                    <a:pt x="174" y="118"/>
                  </a:lnTo>
                  <a:lnTo>
                    <a:pt x="175" y="119"/>
                  </a:lnTo>
                  <a:lnTo>
                    <a:pt x="176" y="119"/>
                  </a:lnTo>
                  <a:lnTo>
                    <a:pt x="179" y="119"/>
                  </a:lnTo>
                  <a:lnTo>
                    <a:pt x="182" y="119"/>
                  </a:lnTo>
                  <a:lnTo>
                    <a:pt x="191" y="115"/>
                  </a:lnTo>
                  <a:lnTo>
                    <a:pt x="205" y="108"/>
                  </a:lnTo>
                  <a:lnTo>
                    <a:pt x="209" y="105"/>
                  </a:lnTo>
                  <a:lnTo>
                    <a:pt x="210" y="101"/>
                  </a:lnTo>
                  <a:lnTo>
                    <a:pt x="211" y="99"/>
                  </a:lnTo>
                  <a:lnTo>
                    <a:pt x="211" y="95"/>
                  </a:lnTo>
                  <a:lnTo>
                    <a:pt x="207" y="86"/>
                  </a:lnTo>
                  <a:lnTo>
                    <a:pt x="202" y="77"/>
                  </a:lnTo>
                  <a:lnTo>
                    <a:pt x="185" y="58"/>
                  </a:lnTo>
                  <a:lnTo>
                    <a:pt x="172" y="45"/>
                  </a:lnTo>
                  <a:lnTo>
                    <a:pt x="165" y="14"/>
                  </a:lnTo>
                  <a:lnTo>
                    <a:pt x="191" y="0"/>
                  </a:lnTo>
                  <a:lnTo>
                    <a:pt x="214" y="16"/>
                  </a:lnTo>
                  <a:lnTo>
                    <a:pt x="271" y="10"/>
                  </a:lnTo>
                  <a:lnTo>
                    <a:pt x="274" y="21"/>
                  </a:lnTo>
                  <a:lnTo>
                    <a:pt x="277" y="29"/>
                  </a:lnTo>
                  <a:lnTo>
                    <a:pt x="281" y="36"/>
                  </a:lnTo>
                  <a:lnTo>
                    <a:pt x="286" y="43"/>
                  </a:lnTo>
                  <a:lnTo>
                    <a:pt x="293" y="48"/>
                  </a:lnTo>
                  <a:lnTo>
                    <a:pt x="299" y="53"/>
                  </a:lnTo>
                  <a:lnTo>
                    <a:pt x="307" y="57"/>
                  </a:lnTo>
                  <a:lnTo>
                    <a:pt x="315" y="61"/>
                  </a:lnTo>
                  <a:lnTo>
                    <a:pt x="331" y="67"/>
                  </a:lnTo>
                  <a:lnTo>
                    <a:pt x="345" y="77"/>
                  </a:lnTo>
                  <a:lnTo>
                    <a:pt x="351" y="82"/>
                  </a:lnTo>
                  <a:lnTo>
                    <a:pt x="358" y="88"/>
                  </a:lnTo>
                  <a:lnTo>
                    <a:pt x="363" y="95"/>
                  </a:lnTo>
                  <a:lnTo>
                    <a:pt x="367" y="104"/>
                  </a:lnTo>
                  <a:lnTo>
                    <a:pt x="371" y="115"/>
                  </a:lnTo>
                  <a:lnTo>
                    <a:pt x="377" y="126"/>
                  </a:lnTo>
                  <a:lnTo>
                    <a:pt x="385" y="137"/>
                  </a:lnTo>
                  <a:lnTo>
                    <a:pt x="393" y="147"/>
                  </a:lnTo>
                  <a:lnTo>
                    <a:pt x="403" y="154"/>
                  </a:lnTo>
                  <a:lnTo>
                    <a:pt x="415" y="161"/>
                  </a:lnTo>
                  <a:lnTo>
                    <a:pt x="420" y="163"/>
                  </a:lnTo>
                  <a:lnTo>
                    <a:pt x="426" y="166"/>
                  </a:lnTo>
                  <a:lnTo>
                    <a:pt x="433" y="167"/>
                  </a:lnTo>
                  <a:lnTo>
                    <a:pt x="441" y="167"/>
                  </a:lnTo>
                  <a:lnTo>
                    <a:pt x="446" y="169"/>
                  </a:lnTo>
                  <a:lnTo>
                    <a:pt x="450" y="170"/>
                  </a:lnTo>
                  <a:lnTo>
                    <a:pt x="454" y="172"/>
                  </a:lnTo>
                  <a:lnTo>
                    <a:pt x="457" y="175"/>
                  </a:lnTo>
                  <a:lnTo>
                    <a:pt x="463" y="181"/>
                  </a:lnTo>
                  <a:lnTo>
                    <a:pt x="467" y="189"/>
                  </a:lnTo>
                  <a:lnTo>
                    <a:pt x="473" y="196"/>
                  </a:lnTo>
                  <a:lnTo>
                    <a:pt x="480" y="202"/>
                  </a:lnTo>
                  <a:lnTo>
                    <a:pt x="485" y="205"/>
                  </a:lnTo>
                  <a:lnTo>
                    <a:pt x="490" y="207"/>
                  </a:lnTo>
                  <a:lnTo>
                    <a:pt x="495" y="209"/>
                  </a:lnTo>
                  <a:lnTo>
                    <a:pt x="503" y="209"/>
                  </a:lnTo>
                  <a:lnTo>
                    <a:pt x="511" y="210"/>
                  </a:lnTo>
                  <a:lnTo>
                    <a:pt x="517" y="213"/>
                  </a:lnTo>
                  <a:lnTo>
                    <a:pt x="522" y="216"/>
                  </a:lnTo>
                  <a:lnTo>
                    <a:pt x="526" y="222"/>
                  </a:lnTo>
                  <a:lnTo>
                    <a:pt x="533" y="233"/>
                  </a:lnTo>
                  <a:lnTo>
                    <a:pt x="539" y="245"/>
                  </a:lnTo>
                  <a:lnTo>
                    <a:pt x="547" y="251"/>
                  </a:lnTo>
                  <a:lnTo>
                    <a:pt x="556" y="257"/>
                  </a:lnTo>
                  <a:lnTo>
                    <a:pt x="569" y="261"/>
                  </a:lnTo>
                  <a:lnTo>
                    <a:pt x="583" y="264"/>
                  </a:lnTo>
                  <a:lnTo>
                    <a:pt x="612" y="272"/>
                  </a:lnTo>
                  <a:lnTo>
                    <a:pt x="635" y="281"/>
                  </a:lnTo>
                  <a:lnTo>
                    <a:pt x="643" y="286"/>
                  </a:lnTo>
                  <a:lnTo>
                    <a:pt x="649" y="293"/>
                  </a:lnTo>
                  <a:lnTo>
                    <a:pt x="653" y="299"/>
                  </a:lnTo>
                  <a:lnTo>
                    <a:pt x="657" y="306"/>
                  </a:lnTo>
                  <a:lnTo>
                    <a:pt x="661" y="314"/>
                  </a:lnTo>
                  <a:lnTo>
                    <a:pt x="663" y="320"/>
                  </a:lnTo>
                  <a:lnTo>
                    <a:pt x="667" y="328"/>
                  </a:lnTo>
                  <a:lnTo>
                    <a:pt x="673" y="334"/>
                  </a:lnTo>
                  <a:lnTo>
                    <a:pt x="660" y="337"/>
                  </a:lnTo>
                  <a:lnTo>
                    <a:pt x="643" y="340"/>
                  </a:lnTo>
                  <a:lnTo>
                    <a:pt x="635" y="342"/>
                  </a:lnTo>
                  <a:lnTo>
                    <a:pt x="628" y="345"/>
                  </a:lnTo>
                  <a:lnTo>
                    <a:pt x="622" y="347"/>
                  </a:lnTo>
                  <a:lnTo>
                    <a:pt x="618" y="351"/>
                  </a:lnTo>
                  <a:lnTo>
                    <a:pt x="613" y="360"/>
                  </a:lnTo>
                  <a:lnTo>
                    <a:pt x="610" y="365"/>
                  </a:lnTo>
                  <a:lnTo>
                    <a:pt x="604" y="368"/>
                  </a:lnTo>
                  <a:lnTo>
                    <a:pt x="592" y="368"/>
                  </a:lnTo>
                  <a:lnTo>
                    <a:pt x="574" y="367"/>
                  </a:lnTo>
                  <a:lnTo>
                    <a:pt x="547" y="365"/>
                  </a:lnTo>
                  <a:lnTo>
                    <a:pt x="540" y="365"/>
                  </a:lnTo>
                  <a:lnTo>
                    <a:pt x="535" y="367"/>
                  </a:lnTo>
                  <a:lnTo>
                    <a:pt x="530" y="368"/>
                  </a:lnTo>
                  <a:lnTo>
                    <a:pt x="526" y="371"/>
                  </a:lnTo>
                  <a:lnTo>
                    <a:pt x="524" y="373"/>
                  </a:lnTo>
                  <a:lnTo>
                    <a:pt x="522" y="377"/>
                  </a:lnTo>
                  <a:lnTo>
                    <a:pt x="522" y="381"/>
                  </a:lnTo>
                  <a:lnTo>
                    <a:pt x="525" y="386"/>
                  </a:lnTo>
                  <a:lnTo>
                    <a:pt x="540" y="398"/>
                  </a:lnTo>
                  <a:lnTo>
                    <a:pt x="556" y="408"/>
                  </a:lnTo>
                  <a:lnTo>
                    <a:pt x="561" y="424"/>
                  </a:lnTo>
                  <a:lnTo>
                    <a:pt x="566" y="439"/>
                  </a:lnTo>
                  <a:lnTo>
                    <a:pt x="561" y="460"/>
                  </a:lnTo>
                  <a:lnTo>
                    <a:pt x="546" y="465"/>
                  </a:lnTo>
                  <a:lnTo>
                    <a:pt x="526" y="470"/>
                  </a:lnTo>
                  <a:lnTo>
                    <a:pt x="517" y="473"/>
                  </a:lnTo>
                  <a:lnTo>
                    <a:pt x="509" y="478"/>
                  </a:lnTo>
                  <a:lnTo>
                    <a:pt x="503" y="482"/>
                  </a:lnTo>
                  <a:lnTo>
                    <a:pt x="498" y="488"/>
                  </a:lnTo>
                  <a:lnTo>
                    <a:pt x="494" y="492"/>
                  </a:lnTo>
                  <a:lnTo>
                    <a:pt x="491" y="495"/>
                  </a:lnTo>
                  <a:lnTo>
                    <a:pt x="487" y="496"/>
                  </a:lnTo>
                  <a:lnTo>
                    <a:pt x="483" y="498"/>
                  </a:lnTo>
                  <a:lnTo>
                    <a:pt x="478" y="496"/>
                  </a:lnTo>
                  <a:lnTo>
                    <a:pt x="474" y="495"/>
                  </a:lnTo>
                  <a:lnTo>
                    <a:pt x="470" y="494"/>
                  </a:lnTo>
                  <a:lnTo>
                    <a:pt x="467" y="491"/>
                  </a:lnTo>
                  <a:lnTo>
                    <a:pt x="459" y="485"/>
                  </a:lnTo>
                  <a:lnTo>
                    <a:pt x="452" y="477"/>
                  </a:lnTo>
                  <a:lnTo>
                    <a:pt x="447" y="469"/>
                  </a:lnTo>
                  <a:lnTo>
                    <a:pt x="443" y="463"/>
                  </a:lnTo>
                  <a:lnTo>
                    <a:pt x="442" y="454"/>
                  </a:lnTo>
                  <a:lnTo>
                    <a:pt x="438" y="439"/>
                  </a:lnTo>
                  <a:lnTo>
                    <a:pt x="437" y="431"/>
                  </a:lnTo>
                  <a:lnTo>
                    <a:pt x="434" y="426"/>
                  </a:lnTo>
                  <a:lnTo>
                    <a:pt x="433" y="425"/>
                  </a:lnTo>
                  <a:lnTo>
                    <a:pt x="433" y="424"/>
                  </a:lnTo>
                  <a:lnTo>
                    <a:pt x="432" y="424"/>
                  </a:lnTo>
                  <a:lnTo>
                    <a:pt x="432" y="425"/>
                  </a:lnTo>
                  <a:lnTo>
                    <a:pt x="428" y="426"/>
                  </a:lnTo>
                  <a:lnTo>
                    <a:pt x="423" y="429"/>
                  </a:lnTo>
                  <a:lnTo>
                    <a:pt x="419" y="431"/>
                  </a:lnTo>
                  <a:lnTo>
                    <a:pt x="413" y="437"/>
                  </a:lnTo>
                  <a:lnTo>
                    <a:pt x="403" y="448"/>
                  </a:lnTo>
                  <a:lnTo>
                    <a:pt x="391" y="463"/>
                  </a:lnTo>
                  <a:lnTo>
                    <a:pt x="373" y="491"/>
                  </a:lnTo>
                  <a:lnTo>
                    <a:pt x="362" y="511"/>
                  </a:lnTo>
                  <a:lnTo>
                    <a:pt x="347" y="540"/>
                  </a:lnTo>
                  <a:lnTo>
                    <a:pt x="329" y="582"/>
                  </a:lnTo>
                  <a:lnTo>
                    <a:pt x="318" y="602"/>
                  </a:lnTo>
                  <a:lnTo>
                    <a:pt x="307" y="621"/>
                  </a:lnTo>
                  <a:lnTo>
                    <a:pt x="303" y="627"/>
                  </a:lnTo>
                  <a:lnTo>
                    <a:pt x="298" y="634"/>
                  </a:lnTo>
                  <a:lnTo>
                    <a:pt x="293" y="639"/>
                  </a:lnTo>
                  <a:lnTo>
                    <a:pt x="289" y="641"/>
                  </a:lnTo>
                  <a:lnTo>
                    <a:pt x="302" y="654"/>
                  </a:lnTo>
                  <a:lnTo>
                    <a:pt x="318" y="670"/>
                  </a:lnTo>
                  <a:lnTo>
                    <a:pt x="320" y="675"/>
                  </a:lnTo>
                  <a:lnTo>
                    <a:pt x="323" y="683"/>
                  </a:lnTo>
                  <a:lnTo>
                    <a:pt x="323" y="692"/>
                  </a:lnTo>
                  <a:lnTo>
                    <a:pt x="323" y="702"/>
                  </a:lnTo>
                  <a:lnTo>
                    <a:pt x="323" y="711"/>
                  </a:lnTo>
                  <a:lnTo>
                    <a:pt x="321" y="720"/>
                  </a:lnTo>
                  <a:lnTo>
                    <a:pt x="319" y="728"/>
                  </a:lnTo>
                  <a:lnTo>
                    <a:pt x="316" y="735"/>
                  </a:lnTo>
                  <a:lnTo>
                    <a:pt x="311" y="78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91" name="Freeform 125">
              <a:extLst>
                <a:ext uri="{FF2B5EF4-FFF2-40B4-BE49-F238E27FC236}">
                  <a16:creationId xmlns:a16="http://schemas.microsoft.com/office/drawing/2014/main" id="{FC3FF32E-1AE6-C25B-91D4-E1E7E0C13A6C}"/>
                </a:ext>
              </a:extLst>
            </p:cNvPr>
            <p:cNvSpPr>
              <a:spLocks/>
            </p:cNvSpPr>
            <p:nvPr/>
          </p:nvSpPr>
          <p:spPr bwMode="auto">
            <a:xfrm>
              <a:off x="6521881" y="5133748"/>
              <a:ext cx="383421" cy="409886"/>
            </a:xfrm>
            <a:custGeom>
              <a:avLst/>
              <a:gdLst/>
              <a:ahLst/>
              <a:cxnLst>
                <a:cxn ang="0">
                  <a:pos x="723" y="1142"/>
                </a:cxn>
                <a:cxn ang="0">
                  <a:pos x="819" y="1221"/>
                </a:cxn>
                <a:cxn ang="0">
                  <a:pos x="861" y="1233"/>
                </a:cxn>
                <a:cxn ang="0">
                  <a:pos x="933" y="1216"/>
                </a:cxn>
                <a:cxn ang="0">
                  <a:pos x="909" y="1160"/>
                </a:cxn>
                <a:cxn ang="0">
                  <a:pos x="903" y="1075"/>
                </a:cxn>
                <a:cxn ang="0">
                  <a:pos x="924" y="1042"/>
                </a:cxn>
                <a:cxn ang="0">
                  <a:pos x="967" y="1020"/>
                </a:cxn>
                <a:cxn ang="0">
                  <a:pos x="968" y="980"/>
                </a:cxn>
                <a:cxn ang="0">
                  <a:pos x="988" y="918"/>
                </a:cxn>
                <a:cxn ang="0">
                  <a:pos x="1023" y="893"/>
                </a:cxn>
                <a:cxn ang="0">
                  <a:pos x="1059" y="909"/>
                </a:cxn>
                <a:cxn ang="0">
                  <a:pos x="1071" y="919"/>
                </a:cxn>
                <a:cxn ang="0">
                  <a:pos x="1100" y="895"/>
                </a:cxn>
                <a:cxn ang="0">
                  <a:pos x="1080" y="800"/>
                </a:cxn>
                <a:cxn ang="0">
                  <a:pos x="1244" y="763"/>
                </a:cxn>
                <a:cxn ang="0">
                  <a:pos x="1213" y="696"/>
                </a:cxn>
                <a:cxn ang="0">
                  <a:pos x="1179" y="637"/>
                </a:cxn>
                <a:cxn ang="0">
                  <a:pos x="1244" y="619"/>
                </a:cxn>
                <a:cxn ang="0">
                  <a:pos x="1260" y="603"/>
                </a:cxn>
                <a:cxn ang="0">
                  <a:pos x="1220" y="548"/>
                </a:cxn>
                <a:cxn ang="0">
                  <a:pos x="1147" y="471"/>
                </a:cxn>
                <a:cxn ang="0">
                  <a:pos x="1129" y="402"/>
                </a:cxn>
                <a:cxn ang="0">
                  <a:pos x="1152" y="327"/>
                </a:cxn>
                <a:cxn ang="0">
                  <a:pos x="1146" y="182"/>
                </a:cxn>
                <a:cxn ang="0">
                  <a:pos x="1060" y="168"/>
                </a:cxn>
                <a:cxn ang="0">
                  <a:pos x="1036" y="111"/>
                </a:cxn>
                <a:cxn ang="0">
                  <a:pos x="1014" y="66"/>
                </a:cxn>
                <a:cxn ang="0">
                  <a:pos x="885" y="68"/>
                </a:cxn>
                <a:cxn ang="0">
                  <a:pos x="817" y="57"/>
                </a:cxn>
                <a:cxn ang="0">
                  <a:pos x="752" y="60"/>
                </a:cxn>
                <a:cxn ang="0">
                  <a:pos x="672" y="58"/>
                </a:cxn>
                <a:cxn ang="0">
                  <a:pos x="608" y="51"/>
                </a:cxn>
                <a:cxn ang="0">
                  <a:pos x="559" y="40"/>
                </a:cxn>
                <a:cxn ang="0">
                  <a:pos x="438" y="2"/>
                </a:cxn>
                <a:cxn ang="0">
                  <a:pos x="363" y="5"/>
                </a:cxn>
                <a:cxn ang="0">
                  <a:pos x="288" y="45"/>
                </a:cxn>
                <a:cxn ang="0">
                  <a:pos x="208" y="103"/>
                </a:cxn>
                <a:cxn ang="0">
                  <a:pos x="149" y="73"/>
                </a:cxn>
                <a:cxn ang="0">
                  <a:pos x="70" y="13"/>
                </a:cxn>
                <a:cxn ang="0">
                  <a:pos x="32" y="57"/>
                </a:cxn>
                <a:cxn ang="0">
                  <a:pos x="7" y="127"/>
                </a:cxn>
                <a:cxn ang="0">
                  <a:pos x="4" y="212"/>
                </a:cxn>
                <a:cxn ang="0">
                  <a:pos x="65" y="273"/>
                </a:cxn>
                <a:cxn ang="0">
                  <a:pos x="100" y="339"/>
                </a:cxn>
                <a:cxn ang="0">
                  <a:pos x="138" y="462"/>
                </a:cxn>
                <a:cxn ang="0">
                  <a:pos x="192" y="544"/>
                </a:cxn>
                <a:cxn ang="0">
                  <a:pos x="282" y="633"/>
                </a:cxn>
                <a:cxn ang="0">
                  <a:pos x="337" y="721"/>
                </a:cxn>
                <a:cxn ang="0">
                  <a:pos x="459" y="830"/>
                </a:cxn>
                <a:cxn ang="0">
                  <a:pos x="504" y="844"/>
                </a:cxn>
                <a:cxn ang="0">
                  <a:pos x="513" y="874"/>
                </a:cxn>
                <a:cxn ang="0">
                  <a:pos x="538" y="931"/>
                </a:cxn>
                <a:cxn ang="0">
                  <a:pos x="583" y="987"/>
                </a:cxn>
                <a:cxn ang="0">
                  <a:pos x="629" y="1031"/>
                </a:cxn>
                <a:cxn ang="0">
                  <a:pos x="617" y="1094"/>
                </a:cxn>
              </a:cxnLst>
              <a:rect l="0" t="0" r="r" b="b"/>
              <a:pathLst>
                <a:path w="1260" h="1256">
                  <a:moveTo>
                    <a:pt x="633" y="1106"/>
                  </a:moveTo>
                  <a:lnTo>
                    <a:pt x="686" y="1101"/>
                  </a:lnTo>
                  <a:lnTo>
                    <a:pt x="695" y="1112"/>
                  </a:lnTo>
                  <a:lnTo>
                    <a:pt x="704" y="1123"/>
                  </a:lnTo>
                  <a:lnTo>
                    <a:pt x="713" y="1132"/>
                  </a:lnTo>
                  <a:lnTo>
                    <a:pt x="723" y="1142"/>
                  </a:lnTo>
                  <a:lnTo>
                    <a:pt x="743" y="1160"/>
                  </a:lnTo>
                  <a:lnTo>
                    <a:pt x="762" y="1174"/>
                  </a:lnTo>
                  <a:lnTo>
                    <a:pt x="783" y="1190"/>
                  </a:lnTo>
                  <a:lnTo>
                    <a:pt x="804" y="1206"/>
                  </a:lnTo>
                  <a:lnTo>
                    <a:pt x="811" y="1213"/>
                  </a:lnTo>
                  <a:lnTo>
                    <a:pt x="819" y="1221"/>
                  </a:lnTo>
                  <a:lnTo>
                    <a:pt x="823" y="1224"/>
                  </a:lnTo>
                  <a:lnTo>
                    <a:pt x="827" y="1226"/>
                  </a:lnTo>
                  <a:lnTo>
                    <a:pt x="833" y="1228"/>
                  </a:lnTo>
                  <a:lnTo>
                    <a:pt x="839" y="1229"/>
                  </a:lnTo>
                  <a:lnTo>
                    <a:pt x="850" y="1230"/>
                  </a:lnTo>
                  <a:lnTo>
                    <a:pt x="861" y="1233"/>
                  </a:lnTo>
                  <a:lnTo>
                    <a:pt x="871" y="1238"/>
                  </a:lnTo>
                  <a:lnTo>
                    <a:pt x="879" y="1244"/>
                  </a:lnTo>
                  <a:lnTo>
                    <a:pt x="889" y="1256"/>
                  </a:lnTo>
                  <a:lnTo>
                    <a:pt x="927" y="1243"/>
                  </a:lnTo>
                  <a:lnTo>
                    <a:pt x="931" y="1229"/>
                  </a:lnTo>
                  <a:lnTo>
                    <a:pt x="933" y="1216"/>
                  </a:lnTo>
                  <a:lnTo>
                    <a:pt x="932" y="1203"/>
                  </a:lnTo>
                  <a:lnTo>
                    <a:pt x="929" y="1191"/>
                  </a:lnTo>
                  <a:lnTo>
                    <a:pt x="925" y="1180"/>
                  </a:lnTo>
                  <a:lnTo>
                    <a:pt x="918" y="1169"/>
                  </a:lnTo>
                  <a:lnTo>
                    <a:pt x="914" y="1164"/>
                  </a:lnTo>
                  <a:lnTo>
                    <a:pt x="909" y="1160"/>
                  </a:lnTo>
                  <a:lnTo>
                    <a:pt x="903" y="1156"/>
                  </a:lnTo>
                  <a:lnTo>
                    <a:pt x="897" y="1152"/>
                  </a:lnTo>
                  <a:lnTo>
                    <a:pt x="897" y="1133"/>
                  </a:lnTo>
                  <a:lnTo>
                    <a:pt x="898" y="1114"/>
                  </a:lnTo>
                  <a:lnTo>
                    <a:pt x="901" y="1093"/>
                  </a:lnTo>
                  <a:lnTo>
                    <a:pt x="903" y="1075"/>
                  </a:lnTo>
                  <a:lnTo>
                    <a:pt x="907" y="1061"/>
                  </a:lnTo>
                  <a:lnTo>
                    <a:pt x="911" y="1051"/>
                  </a:lnTo>
                  <a:lnTo>
                    <a:pt x="915" y="1049"/>
                  </a:lnTo>
                  <a:lnTo>
                    <a:pt x="918" y="1046"/>
                  </a:lnTo>
                  <a:lnTo>
                    <a:pt x="922" y="1044"/>
                  </a:lnTo>
                  <a:lnTo>
                    <a:pt x="924" y="1042"/>
                  </a:lnTo>
                  <a:lnTo>
                    <a:pt x="944" y="1041"/>
                  </a:lnTo>
                  <a:lnTo>
                    <a:pt x="968" y="1041"/>
                  </a:lnTo>
                  <a:lnTo>
                    <a:pt x="968" y="1040"/>
                  </a:lnTo>
                  <a:lnTo>
                    <a:pt x="970" y="1040"/>
                  </a:lnTo>
                  <a:lnTo>
                    <a:pt x="970" y="1029"/>
                  </a:lnTo>
                  <a:lnTo>
                    <a:pt x="967" y="1020"/>
                  </a:lnTo>
                  <a:lnTo>
                    <a:pt x="964" y="1009"/>
                  </a:lnTo>
                  <a:lnTo>
                    <a:pt x="963" y="998"/>
                  </a:lnTo>
                  <a:lnTo>
                    <a:pt x="963" y="992"/>
                  </a:lnTo>
                  <a:lnTo>
                    <a:pt x="964" y="988"/>
                  </a:lnTo>
                  <a:lnTo>
                    <a:pt x="966" y="984"/>
                  </a:lnTo>
                  <a:lnTo>
                    <a:pt x="968" y="980"/>
                  </a:lnTo>
                  <a:lnTo>
                    <a:pt x="972" y="974"/>
                  </a:lnTo>
                  <a:lnTo>
                    <a:pt x="977" y="966"/>
                  </a:lnTo>
                  <a:lnTo>
                    <a:pt x="981" y="950"/>
                  </a:lnTo>
                  <a:lnTo>
                    <a:pt x="982" y="934"/>
                  </a:lnTo>
                  <a:lnTo>
                    <a:pt x="985" y="926"/>
                  </a:lnTo>
                  <a:lnTo>
                    <a:pt x="988" y="918"/>
                  </a:lnTo>
                  <a:lnTo>
                    <a:pt x="990" y="915"/>
                  </a:lnTo>
                  <a:lnTo>
                    <a:pt x="994" y="912"/>
                  </a:lnTo>
                  <a:lnTo>
                    <a:pt x="998" y="909"/>
                  </a:lnTo>
                  <a:lnTo>
                    <a:pt x="1002" y="906"/>
                  </a:lnTo>
                  <a:lnTo>
                    <a:pt x="1012" y="901"/>
                  </a:lnTo>
                  <a:lnTo>
                    <a:pt x="1023" y="893"/>
                  </a:lnTo>
                  <a:lnTo>
                    <a:pt x="1028" y="892"/>
                  </a:lnTo>
                  <a:lnTo>
                    <a:pt x="1033" y="891"/>
                  </a:lnTo>
                  <a:lnTo>
                    <a:pt x="1039" y="892"/>
                  </a:lnTo>
                  <a:lnTo>
                    <a:pt x="1047" y="896"/>
                  </a:lnTo>
                  <a:lnTo>
                    <a:pt x="1055" y="902"/>
                  </a:lnTo>
                  <a:lnTo>
                    <a:pt x="1059" y="909"/>
                  </a:lnTo>
                  <a:lnTo>
                    <a:pt x="1061" y="914"/>
                  </a:lnTo>
                  <a:lnTo>
                    <a:pt x="1063" y="918"/>
                  </a:lnTo>
                  <a:lnTo>
                    <a:pt x="1064" y="919"/>
                  </a:lnTo>
                  <a:lnTo>
                    <a:pt x="1065" y="919"/>
                  </a:lnTo>
                  <a:lnTo>
                    <a:pt x="1068" y="919"/>
                  </a:lnTo>
                  <a:lnTo>
                    <a:pt x="1071" y="919"/>
                  </a:lnTo>
                  <a:lnTo>
                    <a:pt x="1080" y="915"/>
                  </a:lnTo>
                  <a:lnTo>
                    <a:pt x="1094" y="908"/>
                  </a:lnTo>
                  <a:lnTo>
                    <a:pt x="1098" y="905"/>
                  </a:lnTo>
                  <a:lnTo>
                    <a:pt x="1099" y="901"/>
                  </a:lnTo>
                  <a:lnTo>
                    <a:pt x="1100" y="899"/>
                  </a:lnTo>
                  <a:lnTo>
                    <a:pt x="1100" y="895"/>
                  </a:lnTo>
                  <a:lnTo>
                    <a:pt x="1096" y="886"/>
                  </a:lnTo>
                  <a:lnTo>
                    <a:pt x="1091" y="877"/>
                  </a:lnTo>
                  <a:lnTo>
                    <a:pt x="1074" y="858"/>
                  </a:lnTo>
                  <a:lnTo>
                    <a:pt x="1061" y="845"/>
                  </a:lnTo>
                  <a:lnTo>
                    <a:pt x="1054" y="814"/>
                  </a:lnTo>
                  <a:lnTo>
                    <a:pt x="1080" y="800"/>
                  </a:lnTo>
                  <a:lnTo>
                    <a:pt x="1103" y="816"/>
                  </a:lnTo>
                  <a:lnTo>
                    <a:pt x="1160" y="810"/>
                  </a:lnTo>
                  <a:lnTo>
                    <a:pt x="1230" y="783"/>
                  </a:lnTo>
                  <a:lnTo>
                    <a:pt x="1236" y="777"/>
                  </a:lnTo>
                  <a:lnTo>
                    <a:pt x="1242" y="769"/>
                  </a:lnTo>
                  <a:lnTo>
                    <a:pt x="1244" y="763"/>
                  </a:lnTo>
                  <a:lnTo>
                    <a:pt x="1245" y="755"/>
                  </a:lnTo>
                  <a:lnTo>
                    <a:pt x="1244" y="747"/>
                  </a:lnTo>
                  <a:lnTo>
                    <a:pt x="1242" y="739"/>
                  </a:lnTo>
                  <a:lnTo>
                    <a:pt x="1239" y="733"/>
                  </a:lnTo>
                  <a:lnTo>
                    <a:pt x="1235" y="725"/>
                  </a:lnTo>
                  <a:lnTo>
                    <a:pt x="1213" y="696"/>
                  </a:lnTo>
                  <a:lnTo>
                    <a:pt x="1194" y="672"/>
                  </a:lnTo>
                  <a:lnTo>
                    <a:pt x="1188" y="663"/>
                  </a:lnTo>
                  <a:lnTo>
                    <a:pt x="1185" y="654"/>
                  </a:lnTo>
                  <a:lnTo>
                    <a:pt x="1181" y="647"/>
                  </a:lnTo>
                  <a:lnTo>
                    <a:pt x="1179" y="641"/>
                  </a:lnTo>
                  <a:lnTo>
                    <a:pt x="1179" y="637"/>
                  </a:lnTo>
                  <a:lnTo>
                    <a:pt x="1181" y="633"/>
                  </a:lnTo>
                  <a:lnTo>
                    <a:pt x="1182" y="630"/>
                  </a:lnTo>
                  <a:lnTo>
                    <a:pt x="1186" y="628"/>
                  </a:lnTo>
                  <a:lnTo>
                    <a:pt x="1207" y="624"/>
                  </a:lnTo>
                  <a:lnTo>
                    <a:pt x="1239" y="620"/>
                  </a:lnTo>
                  <a:lnTo>
                    <a:pt x="1244" y="619"/>
                  </a:lnTo>
                  <a:lnTo>
                    <a:pt x="1249" y="617"/>
                  </a:lnTo>
                  <a:lnTo>
                    <a:pt x="1253" y="615"/>
                  </a:lnTo>
                  <a:lnTo>
                    <a:pt x="1256" y="612"/>
                  </a:lnTo>
                  <a:lnTo>
                    <a:pt x="1258" y="610"/>
                  </a:lnTo>
                  <a:lnTo>
                    <a:pt x="1260" y="606"/>
                  </a:lnTo>
                  <a:lnTo>
                    <a:pt x="1260" y="603"/>
                  </a:lnTo>
                  <a:lnTo>
                    <a:pt x="1260" y="599"/>
                  </a:lnTo>
                  <a:lnTo>
                    <a:pt x="1257" y="592"/>
                  </a:lnTo>
                  <a:lnTo>
                    <a:pt x="1253" y="584"/>
                  </a:lnTo>
                  <a:lnTo>
                    <a:pt x="1247" y="575"/>
                  </a:lnTo>
                  <a:lnTo>
                    <a:pt x="1239" y="566"/>
                  </a:lnTo>
                  <a:lnTo>
                    <a:pt x="1220" y="548"/>
                  </a:lnTo>
                  <a:lnTo>
                    <a:pt x="1201" y="531"/>
                  </a:lnTo>
                  <a:lnTo>
                    <a:pt x="1183" y="516"/>
                  </a:lnTo>
                  <a:lnTo>
                    <a:pt x="1173" y="506"/>
                  </a:lnTo>
                  <a:lnTo>
                    <a:pt x="1163" y="493"/>
                  </a:lnTo>
                  <a:lnTo>
                    <a:pt x="1155" y="481"/>
                  </a:lnTo>
                  <a:lnTo>
                    <a:pt x="1147" y="471"/>
                  </a:lnTo>
                  <a:lnTo>
                    <a:pt x="1141" y="459"/>
                  </a:lnTo>
                  <a:lnTo>
                    <a:pt x="1137" y="448"/>
                  </a:lnTo>
                  <a:lnTo>
                    <a:pt x="1133" y="437"/>
                  </a:lnTo>
                  <a:lnTo>
                    <a:pt x="1130" y="426"/>
                  </a:lnTo>
                  <a:lnTo>
                    <a:pt x="1129" y="414"/>
                  </a:lnTo>
                  <a:lnTo>
                    <a:pt x="1129" y="402"/>
                  </a:lnTo>
                  <a:lnTo>
                    <a:pt x="1130" y="391"/>
                  </a:lnTo>
                  <a:lnTo>
                    <a:pt x="1133" y="379"/>
                  </a:lnTo>
                  <a:lnTo>
                    <a:pt x="1137" y="367"/>
                  </a:lnTo>
                  <a:lnTo>
                    <a:pt x="1141" y="354"/>
                  </a:lnTo>
                  <a:lnTo>
                    <a:pt x="1146" y="342"/>
                  </a:lnTo>
                  <a:lnTo>
                    <a:pt x="1152" y="327"/>
                  </a:lnTo>
                  <a:lnTo>
                    <a:pt x="1160" y="313"/>
                  </a:lnTo>
                  <a:lnTo>
                    <a:pt x="1198" y="230"/>
                  </a:lnTo>
                  <a:lnTo>
                    <a:pt x="1199" y="176"/>
                  </a:lnTo>
                  <a:lnTo>
                    <a:pt x="1185" y="178"/>
                  </a:lnTo>
                  <a:lnTo>
                    <a:pt x="1166" y="181"/>
                  </a:lnTo>
                  <a:lnTo>
                    <a:pt x="1146" y="182"/>
                  </a:lnTo>
                  <a:lnTo>
                    <a:pt x="1124" y="182"/>
                  </a:lnTo>
                  <a:lnTo>
                    <a:pt x="1103" y="181"/>
                  </a:lnTo>
                  <a:lnTo>
                    <a:pt x="1084" y="177"/>
                  </a:lnTo>
                  <a:lnTo>
                    <a:pt x="1074" y="174"/>
                  </a:lnTo>
                  <a:lnTo>
                    <a:pt x="1067" y="172"/>
                  </a:lnTo>
                  <a:lnTo>
                    <a:pt x="1060" y="168"/>
                  </a:lnTo>
                  <a:lnTo>
                    <a:pt x="1056" y="164"/>
                  </a:lnTo>
                  <a:lnTo>
                    <a:pt x="1050" y="155"/>
                  </a:lnTo>
                  <a:lnTo>
                    <a:pt x="1045" y="147"/>
                  </a:lnTo>
                  <a:lnTo>
                    <a:pt x="1041" y="138"/>
                  </a:lnTo>
                  <a:lnTo>
                    <a:pt x="1038" y="129"/>
                  </a:lnTo>
                  <a:lnTo>
                    <a:pt x="1036" y="111"/>
                  </a:lnTo>
                  <a:lnTo>
                    <a:pt x="1033" y="95"/>
                  </a:lnTo>
                  <a:lnTo>
                    <a:pt x="1032" y="88"/>
                  </a:lnTo>
                  <a:lnTo>
                    <a:pt x="1029" y="81"/>
                  </a:lnTo>
                  <a:lnTo>
                    <a:pt x="1025" y="75"/>
                  </a:lnTo>
                  <a:lnTo>
                    <a:pt x="1021" y="70"/>
                  </a:lnTo>
                  <a:lnTo>
                    <a:pt x="1014" y="66"/>
                  </a:lnTo>
                  <a:lnTo>
                    <a:pt x="1006" y="63"/>
                  </a:lnTo>
                  <a:lnTo>
                    <a:pt x="994" y="60"/>
                  </a:lnTo>
                  <a:lnTo>
                    <a:pt x="981" y="60"/>
                  </a:lnTo>
                  <a:lnTo>
                    <a:pt x="944" y="62"/>
                  </a:lnTo>
                  <a:lnTo>
                    <a:pt x="905" y="67"/>
                  </a:lnTo>
                  <a:lnTo>
                    <a:pt x="885" y="68"/>
                  </a:lnTo>
                  <a:lnTo>
                    <a:pt x="866" y="68"/>
                  </a:lnTo>
                  <a:lnTo>
                    <a:pt x="857" y="67"/>
                  </a:lnTo>
                  <a:lnTo>
                    <a:pt x="848" y="66"/>
                  </a:lnTo>
                  <a:lnTo>
                    <a:pt x="840" y="64"/>
                  </a:lnTo>
                  <a:lnTo>
                    <a:pt x="832" y="62"/>
                  </a:lnTo>
                  <a:lnTo>
                    <a:pt x="817" y="57"/>
                  </a:lnTo>
                  <a:lnTo>
                    <a:pt x="802" y="53"/>
                  </a:lnTo>
                  <a:lnTo>
                    <a:pt x="795" y="51"/>
                  </a:lnTo>
                  <a:lnTo>
                    <a:pt x="787" y="51"/>
                  </a:lnTo>
                  <a:lnTo>
                    <a:pt x="779" y="51"/>
                  </a:lnTo>
                  <a:lnTo>
                    <a:pt x="771" y="53"/>
                  </a:lnTo>
                  <a:lnTo>
                    <a:pt x="752" y="60"/>
                  </a:lnTo>
                  <a:lnTo>
                    <a:pt x="734" y="67"/>
                  </a:lnTo>
                  <a:lnTo>
                    <a:pt x="725" y="70"/>
                  </a:lnTo>
                  <a:lnTo>
                    <a:pt x="716" y="70"/>
                  </a:lnTo>
                  <a:lnTo>
                    <a:pt x="705" y="70"/>
                  </a:lnTo>
                  <a:lnTo>
                    <a:pt x="692" y="67"/>
                  </a:lnTo>
                  <a:lnTo>
                    <a:pt x="672" y="58"/>
                  </a:lnTo>
                  <a:lnTo>
                    <a:pt x="656" y="50"/>
                  </a:lnTo>
                  <a:lnTo>
                    <a:pt x="648" y="47"/>
                  </a:lnTo>
                  <a:lnTo>
                    <a:pt x="639" y="46"/>
                  </a:lnTo>
                  <a:lnTo>
                    <a:pt x="629" y="47"/>
                  </a:lnTo>
                  <a:lnTo>
                    <a:pt x="616" y="50"/>
                  </a:lnTo>
                  <a:lnTo>
                    <a:pt x="608" y="51"/>
                  </a:lnTo>
                  <a:lnTo>
                    <a:pt x="602" y="53"/>
                  </a:lnTo>
                  <a:lnTo>
                    <a:pt x="596" y="53"/>
                  </a:lnTo>
                  <a:lnTo>
                    <a:pt x="593" y="51"/>
                  </a:lnTo>
                  <a:lnTo>
                    <a:pt x="582" y="49"/>
                  </a:lnTo>
                  <a:lnTo>
                    <a:pt x="570" y="46"/>
                  </a:lnTo>
                  <a:lnTo>
                    <a:pt x="559" y="40"/>
                  </a:lnTo>
                  <a:lnTo>
                    <a:pt x="546" y="33"/>
                  </a:lnTo>
                  <a:lnTo>
                    <a:pt x="530" y="27"/>
                  </a:lnTo>
                  <a:lnTo>
                    <a:pt x="513" y="22"/>
                  </a:lnTo>
                  <a:lnTo>
                    <a:pt x="481" y="13"/>
                  </a:lnTo>
                  <a:lnTo>
                    <a:pt x="454" y="6"/>
                  </a:lnTo>
                  <a:lnTo>
                    <a:pt x="438" y="2"/>
                  </a:lnTo>
                  <a:lnTo>
                    <a:pt x="424" y="1"/>
                  </a:lnTo>
                  <a:lnTo>
                    <a:pt x="411" y="0"/>
                  </a:lnTo>
                  <a:lnTo>
                    <a:pt x="398" y="0"/>
                  </a:lnTo>
                  <a:lnTo>
                    <a:pt x="387" y="0"/>
                  </a:lnTo>
                  <a:lnTo>
                    <a:pt x="375" y="2"/>
                  </a:lnTo>
                  <a:lnTo>
                    <a:pt x="363" y="5"/>
                  </a:lnTo>
                  <a:lnTo>
                    <a:pt x="353" y="9"/>
                  </a:lnTo>
                  <a:lnTo>
                    <a:pt x="341" y="13"/>
                  </a:lnTo>
                  <a:lnTo>
                    <a:pt x="331" y="18"/>
                  </a:lnTo>
                  <a:lnTo>
                    <a:pt x="320" y="23"/>
                  </a:lnTo>
                  <a:lnTo>
                    <a:pt x="310" y="31"/>
                  </a:lnTo>
                  <a:lnTo>
                    <a:pt x="288" y="45"/>
                  </a:lnTo>
                  <a:lnTo>
                    <a:pt x="266" y="63"/>
                  </a:lnTo>
                  <a:lnTo>
                    <a:pt x="244" y="82"/>
                  </a:lnTo>
                  <a:lnTo>
                    <a:pt x="225" y="97"/>
                  </a:lnTo>
                  <a:lnTo>
                    <a:pt x="219" y="99"/>
                  </a:lnTo>
                  <a:lnTo>
                    <a:pt x="214" y="102"/>
                  </a:lnTo>
                  <a:lnTo>
                    <a:pt x="208" y="103"/>
                  </a:lnTo>
                  <a:lnTo>
                    <a:pt x="201" y="103"/>
                  </a:lnTo>
                  <a:lnTo>
                    <a:pt x="195" y="102"/>
                  </a:lnTo>
                  <a:lnTo>
                    <a:pt x="188" y="101"/>
                  </a:lnTo>
                  <a:lnTo>
                    <a:pt x="181" y="98"/>
                  </a:lnTo>
                  <a:lnTo>
                    <a:pt x="173" y="93"/>
                  </a:lnTo>
                  <a:lnTo>
                    <a:pt x="149" y="73"/>
                  </a:lnTo>
                  <a:lnTo>
                    <a:pt x="118" y="45"/>
                  </a:lnTo>
                  <a:lnTo>
                    <a:pt x="102" y="31"/>
                  </a:lnTo>
                  <a:lnTo>
                    <a:pt x="87" y="20"/>
                  </a:lnTo>
                  <a:lnTo>
                    <a:pt x="81" y="16"/>
                  </a:lnTo>
                  <a:lnTo>
                    <a:pt x="74" y="14"/>
                  </a:lnTo>
                  <a:lnTo>
                    <a:pt x="70" y="13"/>
                  </a:lnTo>
                  <a:lnTo>
                    <a:pt x="67" y="14"/>
                  </a:lnTo>
                  <a:lnTo>
                    <a:pt x="59" y="19"/>
                  </a:lnTo>
                  <a:lnTo>
                    <a:pt x="51" y="27"/>
                  </a:lnTo>
                  <a:lnTo>
                    <a:pt x="45" y="36"/>
                  </a:lnTo>
                  <a:lnTo>
                    <a:pt x="38" y="46"/>
                  </a:lnTo>
                  <a:lnTo>
                    <a:pt x="32" y="57"/>
                  </a:lnTo>
                  <a:lnTo>
                    <a:pt x="26" y="67"/>
                  </a:lnTo>
                  <a:lnTo>
                    <a:pt x="22" y="77"/>
                  </a:lnTo>
                  <a:lnTo>
                    <a:pt x="20" y="86"/>
                  </a:lnTo>
                  <a:lnTo>
                    <a:pt x="15" y="99"/>
                  </a:lnTo>
                  <a:lnTo>
                    <a:pt x="11" y="114"/>
                  </a:lnTo>
                  <a:lnTo>
                    <a:pt x="7" y="127"/>
                  </a:lnTo>
                  <a:lnTo>
                    <a:pt x="4" y="141"/>
                  </a:lnTo>
                  <a:lnTo>
                    <a:pt x="2" y="169"/>
                  </a:lnTo>
                  <a:lnTo>
                    <a:pt x="0" y="198"/>
                  </a:lnTo>
                  <a:lnTo>
                    <a:pt x="2" y="203"/>
                  </a:lnTo>
                  <a:lnTo>
                    <a:pt x="3" y="207"/>
                  </a:lnTo>
                  <a:lnTo>
                    <a:pt x="4" y="212"/>
                  </a:lnTo>
                  <a:lnTo>
                    <a:pt x="7" y="217"/>
                  </a:lnTo>
                  <a:lnTo>
                    <a:pt x="13" y="226"/>
                  </a:lnTo>
                  <a:lnTo>
                    <a:pt x="21" y="234"/>
                  </a:lnTo>
                  <a:lnTo>
                    <a:pt x="39" y="250"/>
                  </a:lnTo>
                  <a:lnTo>
                    <a:pt x="55" y="263"/>
                  </a:lnTo>
                  <a:lnTo>
                    <a:pt x="65" y="273"/>
                  </a:lnTo>
                  <a:lnTo>
                    <a:pt x="73" y="283"/>
                  </a:lnTo>
                  <a:lnTo>
                    <a:pt x="81" y="295"/>
                  </a:lnTo>
                  <a:lnTo>
                    <a:pt x="87" y="305"/>
                  </a:lnTo>
                  <a:lnTo>
                    <a:pt x="92" y="317"/>
                  </a:lnTo>
                  <a:lnTo>
                    <a:pt x="96" y="327"/>
                  </a:lnTo>
                  <a:lnTo>
                    <a:pt x="100" y="339"/>
                  </a:lnTo>
                  <a:lnTo>
                    <a:pt x="103" y="351"/>
                  </a:lnTo>
                  <a:lnTo>
                    <a:pt x="109" y="374"/>
                  </a:lnTo>
                  <a:lnTo>
                    <a:pt x="114" y="399"/>
                  </a:lnTo>
                  <a:lnTo>
                    <a:pt x="121" y="423"/>
                  </a:lnTo>
                  <a:lnTo>
                    <a:pt x="131" y="448"/>
                  </a:lnTo>
                  <a:lnTo>
                    <a:pt x="138" y="462"/>
                  </a:lnTo>
                  <a:lnTo>
                    <a:pt x="147" y="475"/>
                  </a:lnTo>
                  <a:lnTo>
                    <a:pt x="156" y="489"/>
                  </a:lnTo>
                  <a:lnTo>
                    <a:pt x="166" y="503"/>
                  </a:lnTo>
                  <a:lnTo>
                    <a:pt x="175" y="516"/>
                  </a:lnTo>
                  <a:lnTo>
                    <a:pt x="184" y="531"/>
                  </a:lnTo>
                  <a:lnTo>
                    <a:pt x="192" y="544"/>
                  </a:lnTo>
                  <a:lnTo>
                    <a:pt x="197" y="557"/>
                  </a:lnTo>
                  <a:lnTo>
                    <a:pt x="222" y="577"/>
                  </a:lnTo>
                  <a:lnTo>
                    <a:pt x="248" y="598"/>
                  </a:lnTo>
                  <a:lnTo>
                    <a:pt x="261" y="608"/>
                  </a:lnTo>
                  <a:lnTo>
                    <a:pt x="271" y="620"/>
                  </a:lnTo>
                  <a:lnTo>
                    <a:pt x="282" y="633"/>
                  </a:lnTo>
                  <a:lnTo>
                    <a:pt x="292" y="647"/>
                  </a:lnTo>
                  <a:lnTo>
                    <a:pt x="305" y="673"/>
                  </a:lnTo>
                  <a:lnTo>
                    <a:pt x="315" y="693"/>
                  </a:lnTo>
                  <a:lnTo>
                    <a:pt x="320" y="703"/>
                  </a:lnTo>
                  <a:lnTo>
                    <a:pt x="328" y="712"/>
                  </a:lnTo>
                  <a:lnTo>
                    <a:pt x="337" y="721"/>
                  </a:lnTo>
                  <a:lnTo>
                    <a:pt x="349" y="731"/>
                  </a:lnTo>
                  <a:lnTo>
                    <a:pt x="379" y="759"/>
                  </a:lnTo>
                  <a:lnTo>
                    <a:pt x="415" y="794"/>
                  </a:lnTo>
                  <a:lnTo>
                    <a:pt x="433" y="810"/>
                  </a:lnTo>
                  <a:lnTo>
                    <a:pt x="451" y="825"/>
                  </a:lnTo>
                  <a:lnTo>
                    <a:pt x="459" y="830"/>
                  </a:lnTo>
                  <a:lnTo>
                    <a:pt x="468" y="835"/>
                  </a:lnTo>
                  <a:lnTo>
                    <a:pt x="476" y="838"/>
                  </a:lnTo>
                  <a:lnTo>
                    <a:pt x="482" y="839"/>
                  </a:lnTo>
                  <a:lnTo>
                    <a:pt x="491" y="840"/>
                  </a:lnTo>
                  <a:lnTo>
                    <a:pt x="498" y="842"/>
                  </a:lnTo>
                  <a:lnTo>
                    <a:pt x="504" y="844"/>
                  </a:lnTo>
                  <a:lnTo>
                    <a:pt x="508" y="847"/>
                  </a:lnTo>
                  <a:lnTo>
                    <a:pt x="511" y="851"/>
                  </a:lnTo>
                  <a:lnTo>
                    <a:pt x="512" y="855"/>
                  </a:lnTo>
                  <a:lnTo>
                    <a:pt x="513" y="858"/>
                  </a:lnTo>
                  <a:lnTo>
                    <a:pt x="513" y="864"/>
                  </a:lnTo>
                  <a:lnTo>
                    <a:pt x="513" y="874"/>
                  </a:lnTo>
                  <a:lnTo>
                    <a:pt x="512" y="887"/>
                  </a:lnTo>
                  <a:lnTo>
                    <a:pt x="513" y="893"/>
                  </a:lnTo>
                  <a:lnTo>
                    <a:pt x="513" y="900"/>
                  </a:lnTo>
                  <a:lnTo>
                    <a:pt x="516" y="908"/>
                  </a:lnTo>
                  <a:lnTo>
                    <a:pt x="519" y="914"/>
                  </a:lnTo>
                  <a:lnTo>
                    <a:pt x="538" y="931"/>
                  </a:lnTo>
                  <a:lnTo>
                    <a:pt x="552" y="941"/>
                  </a:lnTo>
                  <a:lnTo>
                    <a:pt x="555" y="950"/>
                  </a:lnTo>
                  <a:lnTo>
                    <a:pt x="559" y="959"/>
                  </a:lnTo>
                  <a:lnTo>
                    <a:pt x="564" y="967"/>
                  </a:lnTo>
                  <a:lnTo>
                    <a:pt x="569" y="974"/>
                  </a:lnTo>
                  <a:lnTo>
                    <a:pt x="583" y="987"/>
                  </a:lnTo>
                  <a:lnTo>
                    <a:pt x="598" y="998"/>
                  </a:lnTo>
                  <a:lnTo>
                    <a:pt x="605" y="1004"/>
                  </a:lnTo>
                  <a:lnTo>
                    <a:pt x="612" y="1010"/>
                  </a:lnTo>
                  <a:lnTo>
                    <a:pt x="618" y="1016"/>
                  </a:lnTo>
                  <a:lnTo>
                    <a:pt x="624" y="1023"/>
                  </a:lnTo>
                  <a:lnTo>
                    <a:pt x="629" y="1031"/>
                  </a:lnTo>
                  <a:lnTo>
                    <a:pt x="631" y="1040"/>
                  </a:lnTo>
                  <a:lnTo>
                    <a:pt x="634" y="1049"/>
                  </a:lnTo>
                  <a:lnTo>
                    <a:pt x="634" y="1059"/>
                  </a:lnTo>
                  <a:lnTo>
                    <a:pt x="600" y="1084"/>
                  </a:lnTo>
                  <a:lnTo>
                    <a:pt x="609" y="1089"/>
                  </a:lnTo>
                  <a:lnTo>
                    <a:pt x="617" y="1094"/>
                  </a:lnTo>
                  <a:lnTo>
                    <a:pt x="625" y="1099"/>
                  </a:lnTo>
                  <a:lnTo>
                    <a:pt x="633" y="110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92" name="Freeform 127">
              <a:extLst>
                <a:ext uri="{FF2B5EF4-FFF2-40B4-BE49-F238E27FC236}">
                  <a16:creationId xmlns:a16="http://schemas.microsoft.com/office/drawing/2014/main" id="{55A6105A-698B-448A-D101-1DFF31DC2850}"/>
                </a:ext>
              </a:extLst>
            </p:cNvPr>
            <p:cNvSpPr>
              <a:spLocks noEditPoints="1"/>
            </p:cNvSpPr>
            <p:nvPr/>
          </p:nvSpPr>
          <p:spPr bwMode="auto">
            <a:xfrm>
              <a:off x="6301566" y="4920975"/>
              <a:ext cx="585477" cy="648770"/>
            </a:xfrm>
            <a:custGeom>
              <a:avLst/>
              <a:gdLst/>
              <a:ahLst/>
              <a:cxnLst>
                <a:cxn ang="0">
                  <a:pos x="290" y="754"/>
                </a:cxn>
                <a:cxn ang="0">
                  <a:pos x="316" y="842"/>
                </a:cxn>
                <a:cxn ang="0">
                  <a:pos x="339" y="722"/>
                </a:cxn>
                <a:cxn ang="0">
                  <a:pos x="369" y="696"/>
                </a:cxn>
                <a:cxn ang="0">
                  <a:pos x="366" y="737"/>
                </a:cxn>
                <a:cxn ang="0">
                  <a:pos x="427" y="982"/>
                </a:cxn>
                <a:cxn ang="0">
                  <a:pos x="523" y="1079"/>
                </a:cxn>
                <a:cxn ang="0">
                  <a:pos x="237" y="883"/>
                </a:cxn>
                <a:cxn ang="0">
                  <a:pos x="295" y="999"/>
                </a:cxn>
                <a:cxn ang="0">
                  <a:pos x="415" y="1188"/>
                </a:cxn>
                <a:cxn ang="0">
                  <a:pos x="476" y="1255"/>
                </a:cxn>
                <a:cxn ang="0">
                  <a:pos x="496" y="1190"/>
                </a:cxn>
                <a:cxn ang="0">
                  <a:pos x="576" y="1285"/>
                </a:cxn>
                <a:cxn ang="0">
                  <a:pos x="694" y="1433"/>
                </a:cxn>
                <a:cxn ang="0">
                  <a:pos x="949" y="1554"/>
                </a:cxn>
                <a:cxn ang="0">
                  <a:pos x="1011" y="1604"/>
                </a:cxn>
                <a:cxn ang="0">
                  <a:pos x="1027" y="1640"/>
                </a:cxn>
                <a:cxn ang="0">
                  <a:pos x="934" y="1672"/>
                </a:cxn>
                <a:cxn ang="0">
                  <a:pos x="1136" y="1671"/>
                </a:cxn>
                <a:cxn ang="0">
                  <a:pos x="1032" y="1727"/>
                </a:cxn>
                <a:cxn ang="0">
                  <a:pos x="1075" y="1771"/>
                </a:cxn>
                <a:cxn ang="0">
                  <a:pos x="1110" y="1738"/>
                </a:cxn>
                <a:cxn ang="0">
                  <a:pos x="1243" y="1858"/>
                </a:cxn>
                <a:cxn ang="0">
                  <a:pos x="1349" y="1860"/>
                </a:cxn>
                <a:cxn ang="0">
                  <a:pos x="1181" y="1720"/>
                </a:cxn>
                <a:cxn ang="0">
                  <a:pos x="1353" y="1802"/>
                </a:cxn>
                <a:cxn ang="0">
                  <a:pos x="1557" y="1931"/>
                </a:cxn>
                <a:cxn ang="0">
                  <a:pos x="1413" y="1824"/>
                </a:cxn>
                <a:cxn ang="0">
                  <a:pos x="1545" y="1876"/>
                </a:cxn>
                <a:cxn ang="0">
                  <a:pos x="1221" y="1671"/>
                </a:cxn>
                <a:cxn ang="0">
                  <a:pos x="957" y="1483"/>
                </a:cxn>
                <a:cxn ang="0">
                  <a:pos x="789" y="1487"/>
                </a:cxn>
                <a:cxn ang="0">
                  <a:pos x="594" y="1240"/>
                </a:cxn>
                <a:cxn ang="0">
                  <a:pos x="579" y="1122"/>
                </a:cxn>
                <a:cxn ang="0">
                  <a:pos x="563" y="1036"/>
                </a:cxn>
                <a:cxn ang="0">
                  <a:pos x="443" y="707"/>
                </a:cxn>
                <a:cxn ang="0">
                  <a:pos x="264" y="657"/>
                </a:cxn>
                <a:cxn ang="0">
                  <a:pos x="133" y="834"/>
                </a:cxn>
                <a:cxn ang="0">
                  <a:pos x="2" y="563"/>
                </a:cxn>
                <a:cxn ang="0">
                  <a:pos x="225" y="553"/>
                </a:cxn>
                <a:cxn ang="0">
                  <a:pos x="366" y="471"/>
                </a:cxn>
                <a:cxn ang="0">
                  <a:pos x="576" y="553"/>
                </a:cxn>
                <a:cxn ang="0">
                  <a:pos x="744" y="385"/>
                </a:cxn>
                <a:cxn ang="0">
                  <a:pos x="726" y="227"/>
                </a:cxn>
                <a:cxn ang="0">
                  <a:pos x="921" y="149"/>
                </a:cxn>
                <a:cxn ang="0">
                  <a:pos x="1000" y="17"/>
                </a:cxn>
                <a:cxn ang="0">
                  <a:pos x="1149" y="215"/>
                </a:cxn>
                <a:cxn ang="0">
                  <a:pos x="1406" y="408"/>
                </a:cxn>
                <a:cxn ang="0">
                  <a:pos x="1676" y="385"/>
                </a:cxn>
                <a:cxn ang="0">
                  <a:pos x="1798" y="518"/>
                </a:cxn>
                <a:cxn ang="0">
                  <a:pos x="1900" y="663"/>
                </a:cxn>
                <a:cxn ang="0">
                  <a:pos x="1921" y="828"/>
                </a:cxn>
                <a:cxn ang="0">
                  <a:pos x="1755" y="747"/>
                </a:cxn>
                <a:cxn ang="0">
                  <a:pos x="1554" y="714"/>
                </a:cxn>
                <a:cxn ang="0">
                  <a:pos x="1361" y="698"/>
                </a:cxn>
                <a:cxn ang="0">
                  <a:pos x="1146" y="653"/>
                </a:cxn>
                <a:cxn ang="0">
                  <a:pos x="936" y="754"/>
                </a:cxn>
                <a:cxn ang="0">
                  <a:pos x="773" y="679"/>
                </a:cxn>
                <a:cxn ang="0">
                  <a:pos x="729" y="869"/>
                </a:cxn>
                <a:cxn ang="0">
                  <a:pos x="853" y="1100"/>
                </a:cxn>
                <a:cxn ang="0">
                  <a:pos x="1037" y="1345"/>
                </a:cxn>
                <a:cxn ang="0">
                  <a:pos x="1230" y="1499"/>
                </a:cxn>
                <a:cxn ang="0">
                  <a:pos x="1291" y="1626"/>
                </a:cxn>
              </a:cxnLst>
              <a:rect l="0" t="0" r="r" b="b"/>
              <a:pathLst>
                <a:path w="1921" h="1987">
                  <a:moveTo>
                    <a:pt x="282" y="860"/>
                  </a:moveTo>
                  <a:lnTo>
                    <a:pt x="274" y="851"/>
                  </a:lnTo>
                  <a:lnTo>
                    <a:pt x="268" y="842"/>
                  </a:lnTo>
                  <a:lnTo>
                    <a:pt x="266" y="837"/>
                  </a:lnTo>
                  <a:lnTo>
                    <a:pt x="264" y="832"/>
                  </a:lnTo>
                  <a:lnTo>
                    <a:pt x="263" y="826"/>
                  </a:lnTo>
                  <a:lnTo>
                    <a:pt x="263" y="820"/>
                  </a:lnTo>
                  <a:lnTo>
                    <a:pt x="264" y="812"/>
                  </a:lnTo>
                  <a:lnTo>
                    <a:pt x="268" y="806"/>
                  </a:lnTo>
                  <a:lnTo>
                    <a:pt x="272" y="801"/>
                  </a:lnTo>
                  <a:lnTo>
                    <a:pt x="276" y="794"/>
                  </a:lnTo>
                  <a:lnTo>
                    <a:pt x="278" y="784"/>
                  </a:lnTo>
                  <a:lnTo>
                    <a:pt x="282" y="768"/>
                  </a:lnTo>
                  <a:lnTo>
                    <a:pt x="285" y="762"/>
                  </a:lnTo>
                  <a:lnTo>
                    <a:pt x="287" y="755"/>
                  </a:lnTo>
                  <a:lnTo>
                    <a:pt x="290" y="754"/>
                  </a:lnTo>
                  <a:lnTo>
                    <a:pt x="291" y="751"/>
                  </a:lnTo>
                  <a:lnTo>
                    <a:pt x="294" y="751"/>
                  </a:lnTo>
                  <a:lnTo>
                    <a:pt x="296" y="751"/>
                  </a:lnTo>
                  <a:lnTo>
                    <a:pt x="299" y="754"/>
                  </a:lnTo>
                  <a:lnTo>
                    <a:pt x="301" y="756"/>
                  </a:lnTo>
                  <a:lnTo>
                    <a:pt x="303" y="760"/>
                  </a:lnTo>
                  <a:lnTo>
                    <a:pt x="305" y="766"/>
                  </a:lnTo>
                  <a:lnTo>
                    <a:pt x="308" y="775"/>
                  </a:lnTo>
                  <a:lnTo>
                    <a:pt x="308" y="782"/>
                  </a:lnTo>
                  <a:lnTo>
                    <a:pt x="308" y="790"/>
                  </a:lnTo>
                  <a:lnTo>
                    <a:pt x="307" y="798"/>
                  </a:lnTo>
                  <a:lnTo>
                    <a:pt x="307" y="807"/>
                  </a:lnTo>
                  <a:lnTo>
                    <a:pt x="308" y="815"/>
                  </a:lnTo>
                  <a:lnTo>
                    <a:pt x="311" y="823"/>
                  </a:lnTo>
                  <a:lnTo>
                    <a:pt x="314" y="833"/>
                  </a:lnTo>
                  <a:lnTo>
                    <a:pt x="316" y="842"/>
                  </a:lnTo>
                  <a:lnTo>
                    <a:pt x="317" y="851"/>
                  </a:lnTo>
                  <a:lnTo>
                    <a:pt x="318" y="860"/>
                  </a:lnTo>
                  <a:lnTo>
                    <a:pt x="318" y="870"/>
                  </a:lnTo>
                  <a:lnTo>
                    <a:pt x="317" y="874"/>
                  </a:lnTo>
                  <a:lnTo>
                    <a:pt x="314" y="878"/>
                  </a:lnTo>
                  <a:lnTo>
                    <a:pt x="312" y="881"/>
                  </a:lnTo>
                  <a:lnTo>
                    <a:pt x="309" y="882"/>
                  </a:lnTo>
                  <a:lnTo>
                    <a:pt x="305" y="883"/>
                  </a:lnTo>
                  <a:lnTo>
                    <a:pt x="301" y="883"/>
                  </a:lnTo>
                  <a:lnTo>
                    <a:pt x="298" y="882"/>
                  </a:lnTo>
                  <a:lnTo>
                    <a:pt x="294" y="880"/>
                  </a:lnTo>
                  <a:lnTo>
                    <a:pt x="282" y="860"/>
                  </a:lnTo>
                  <a:close/>
                  <a:moveTo>
                    <a:pt x="366" y="737"/>
                  </a:moveTo>
                  <a:lnTo>
                    <a:pt x="356" y="732"/>
                  </a:lnTo>
                  <a:lnTo>
                    <a:pt x="345" y="725"/>
                  </a:lnTo>
                  <a:lnTo>
                    <a:pt x="339" y="722"/>
                  </a:lnTo>
                  <a:lnTo>
                    <a:pt x="330" y="716"/>
                  </a:lnTo>
                  <a:lnTo>
                    <a:pt x="322" y="710"/>
                  </a:lnTo>
                  <a:lnTo>
                    <a:pt x="320" y="703"/>
                  </a:lnTo>
                  <a:lnTo>
                    <a:pt x="320" y="699"/>
                  </a:lnTo>
                  <a:lnTo>
                    <a:pt x="322" y="694"/>
                  </a:lnTo>
                  <a:lnTo>
                    <a:pt x="325" y="689"/>
                  </a:lnTo>
                  <a:lnTo>
                    <a:pt x="329" y="685"/>
                  </a:lnTo>
                  <a:lnTo>
                    <a:pt x="335" y="676"/>
                  </a:lnTo>
                  <a:lnTo>
                    <a:pt x="342" y="668"/>
                  </a:lnTo>
                  <a:lnTo>
                    <a:pt x="345" y="668"/>
                  </a:lnTo>
                  <a:lnTo>
                    <a:pt x="348" y="670"/>
                  </a:lnTo>
                  <a:lnTo>
                    <a:pt x="352" y="671"/>
                  </a:lnTo>
                  <a:lnTo>
                    <a:pt x="355" y="674"/>
                  </a:lnTo>
                  <a:lnTo>
                    <a:pt x="360" y="680"/>
                  </a:lnTo>
                  <a:lnTo>
                    <a:pt x="365" y="688"/>
                  </a:lnTo>
                  <a:lnTo>
                    <a:pt x="369" y="696"/>
                  </a:lnTo>
                  <a:lnTo>
                    <a:pt x="374" y="703"/>
                  </a:lnTo>
                  <a:lnTo>
                    <a:pt x="379" y="710"/>
                  </a:lnTo>
                  <a:lnTo>
                    <a:pt x="384" y="715"/>
                  </a:lnTo>
                  <a:lnTo>
                    <a:pt x="390" y="720"/>
                  </a:lnTo>
                  <a:lnTo>
                    <a:pt x="393" y="725"/>
                  </a:lnTo>
                  <a:lnTo>
                    <a:pt x="397" y="731"/>
                  </a:lnTo>
                  <a:lnTo>
                    <a:pt x="399" y="737"/>
                  </a:lnTo>
                  <a:lnTo>
                    <a:pt x="400" y="741"/>
                  </a:lnTo>
                  <a:lnTo>
                    <a:pt x="399" y="745"/>
                  </a:lnTo>
                  <a:lnTo>
                    <a:pt x="397" y="749"/>
                  </a:lnTo>
                  <a:lnTo>
                    <a:pt x="395" y="753"/>
                  </a:lnTo>
                  <a:lnTo>
                    <a:pt x="392" y="755"/>
                  </a:lnTo>
                  <a:lnTo>
                    <a:pt x="390" y="758"/>
                  </a:lnTo>
                  <a:lnTo>
                    <a:pt x="386" y="759"/>
                  </a:lnTo>
                  <a:lnTo>
                    <a:pt x="383" y="759"/>
                  </a:lnTo>
                  <a:lnTo>
                    <a:pt x="366" y="737"/>
                  </a:lnTo>
                  <a:close/>
                  <a:moveTo>
                    <a:pt x="483" y="1001"/>
                  </a:moveTo>
                  <a:lnTo>
                    <a:pt x="472" y="992"/>
                  </a:lnTo>
                  <a:lnTo>
                    <a:pt x="462" y="983"/>
                  </a:lnTo>
                  <a:lnTo>
                    <a:pt x="453" y="973"/>
                  </a:lnTo>
                  <a:lnTo>
                    <a:pt x="443" y="962"/>
                  </a:lnTo>
                  <a:lnTo>
                    <a:pt x="437" y="957"/>
                  </a:lnTo>
                  <a:lnTo>
                    <a:pt x="430" y="948"/>
                  </a:lnTo>
                  <a:lnTo>
                    <a:pt x="422" y="942"/>
                  </a:lnTo>
                  <a:lnTo>
                    <a:pt x="415" y="939"/>
                  </a:lnTo>
                  <a:lnTo>
                    <a:pt x="412" y="939"/>
                  </a:lnTo>
                  <a:lnTo>
                    <a:pt x="409" y="940"/>
                  </a:lnTo>
                  <a:lnTo>
                    <a:pt x="408" y="943"/>
                  </a:lnTo>
                  <a:lnTo>
                    <a:pt x="408" y="947"/>
                  </a:lnTo>
                  <a:lnTo>
                    <a:pt x="410" y="955"/>
                  </a:lnTo>
                  <a:lnTo>
                    <a:pt x="414" y="964"/>
                  </a:lnTo>
                  <a:lnTo>
                    <a:pt x="427" y="982"/>
                  </a:lnTo>
                  <a:lnTo>
                    <a:pt x="436" y="992"/>
                  </a:lnTo>
                  <a:lnTo>
                    <a:pt x="450" y="1009"/>
                  </a:lnTo>
                  <a:lnTo>
                    <a:pt x="465" y="1025"/>
                  </a:lnTo>
                  <a:lnTo>
                    <a:pt x="472" y="1036"/>
                  </a:lnTo>
                  <a:lnTo>
                    <a:pt x="479" y="1049"/>
                  </a:lnTo>
                  <a:lnTo>
                    <a:pt x="483" y="1056"/>
                  </a:lnTo>
                  <a:lnTo>
                    <a:pt x="487" y="1062"/>
                  </a:lnTo>
                  <a:lnTo>
                    <a:pt x="492" y="1067"/>
                  </a:lnTo>
                  <a:lnTo>
                    <a:pt x="497" y="1074"/>
                  </a:lnTo>
                  <a:lnTo>
                    <a:pt x="501" y="1076"/>
                  </a:lnTo>
                  <a:lnTo>
                    <a:pt x="507" y="1082"/>
                  </a:lnTo>
                  <a:lnTo>
                    <a:pt x="511" y="1083"/>
                  </a:lnTo>
                  <a:lnTo>
                    <a:pt x="515" y="1084"/>
                  </a:lnTo>
                  <a:lnTo>
                    <a:pt x="518" y="1084"/>
                  </a:lnTo>
                  <a:lnTo>
                    <a:pt x="520" y="1083"/>
                  </a:lnTo>
                  <a:lnTo>
                    <a:pt x="523" y="1079"/>
                  </a:lnTo>
                  <a:lnTo>
                    <a:pt x="523" y="1074"/>
                  </a:lnTo>
                  <a:lnTo>
                    <a:pt x="522" y="1069"/>
                  </a:lnTo>
                  <a:lnTo>
                    <a:pt x="520" y="1063"/>
                  </a:lnTo>
                  <a:lnTo>
                    <a:pt x="513" y="1054"/>
                  </a:lnTo>
                  <a:lnTo>
                    <a:pt x="506" y="1048"/>
                  </a:lnTo>
                  <a:lnTo>
                    <a:pt x="483" y="1001"/>
                  </a:lnTo>
                  <a:close/>
                  <a:moveTo>
                    <a:pt x="294" y="952"/>
                  </a:moveTo>
                  <a:lnTo>
                    <a:pt x="285" y="940"/>
                  </a:lnTo>
                  <a:lnTo>
                    <a:pt x="278" y="926"/>
                  </a:lnTo>
                  <a:lnTo>
                    <a:pt x="272" y="915"/>
                  </a:lnTo>
                  <a:lnTo>
                    <a:pt x="263" y="902"/>
                  </a:lnTo>
                  <a:lnTo>
                    <a:pt x="259" y="895"/>
                  </a:lnTo>
                  <a:lnTo>
                    <a:pt x="253" y="890"/>
                  </a:lnTo>
                  <a:lnTo>
                    <a:pt x="248" y="886"/>
                  </a:lnTo>
                  <a:lnTo>
                    <a:pt x="243" y="883"/>
                  </a:lnTo>
                  <a:lnTo>
                    <a:pt x="237" y="883"/>
                  </a:lnTo>
                  <a:lnTo>
                    <a:pt x="233" y="885"/>
                  </a:lnTo>
                  <a:lnTo>
                    <a:pt x="230" y="887"/>
                  </a:lnTo>
                  <a:lnTo>
                    <a:pt x="229" y="891"/>
                  </a:lnTo>
                  <a:lnTo>
                    <a:pt x="228" y="896"/>
                  </a:lnTo>
                  <a:lnTo>
                    <a:pt x="229" y="902"/>
                  </a:lnTo>
                  <a:lnTo>
                    <a:pt x="229" y="905"/>
                  </a:lnTo>
                  <a:lnTo>
                    <a:pt x="231" y="909"/>
                  </a:lnTo>
                  <a:lnTo>
                    <a:pt x="243" y="925"/>
                  </a:lnTo>
                  <a:lnTo>
                    <a:pt x="255" y="940"/>
                  </a:lnTo>
                  <a:lnTo>
                    <a:pt x="263" y="950"/>
                  </a:lnTo>
                  <a:lnTo>
                    <a:pt x="269" y="959"/>
                  </a:lnTo>
                  <a:lnTo>
                    <a:pt x="276" y="969"/>
                  </a:lnTo>
                  <a:lnTo>
                    <a:pt x="282" y="979"/>
                  </a:lnTo>
                  <a:lnTo>
                    <a:pt x="287" y="987"/>
                  </a:lnTo>
                  <a:lnTo>
                    <a:pt x="292" y="995"/>
                  </a:lnTo>
                  <a:lnTo>
                    <a:pt x="295" y="999"/>
                  </a:lnTo>
                  <a:lnTo>
                    <a:pt x="298" y="1000"/>
                  </a:lnTo>
                  <a:lnTo>
                    <a:pt x="300" y="1000"/>
                  </a:lnTo>
                  <a:lnTo>
                    <a:pt x="301" y="999"/>
                  </a:lnTo>
                  <a:lnTo>
                    <a:pt x="303" y="994"/>
                  </a:lnTo>
                  <a:lnTo>
                    <a:pt x="303" y="987"/>
                  </a:lnTo>
                  <a:lnTo>
                    <a:pt x="294" y="952"/>
                  </a:lnTo>
                  <a:close/>
                  <a:moveTo>
                    <a:pt x="470" y="1281"/>
                  </a:moveTo>
                  <a:lnTo>
                    <a:pt x="462" y="1271"/>
                  </a:lnTo>
                  <a:lnTo>
                    <a:pt x="457" y="1262"/>
                  </a:lnTo>
                  <a:lnTo>
                    <a:pt x="450" y="1251"/>
                  </a:lnTo>
                  <a:lnTo>
                    <a:pt x="444" y="1241"/>
                  </a:lnTo>
                  <a:lnTo>
                    <a:pt x="437" y="1228"/>
                  </a:lnTo>
                  <a:lnTo>
                    <a:pt x="431" y="1214"/>
                  </a:lnTo>
                  <a:lnTo>
                    <a:pt x="425" y="1203"/>
                  </a:lnTo>
                  <a:lnTo>
                    <a:pt x="418" y="1193"/>
                  </a:lnTo>
                  <a:lnTo>
                    <a:pt x="415" y="1188"/>
                  </a:lnTo>
                  <a:lnTo>
                    <a:pt x="414" y="1183"/>
                  </a:lnTo>
                  <a:lnTo>
                    <a:pt x="413" y="1177"/>
                  </a:lnTo>
                  <a:lnTo>
                    <a:pt x="413" y="1171"/>
                  </a:lnTo>
                  <a:lnTo>
                    <a:pt x="413" y="1168"/>
                  </a:lnTo>
                  <a:lnTo>
                    <a:pt x="414" y="1167"/>
                  </a:lnTo>
                  <a:lnTo>
                    <a:pt x="415" y="1167"/>
                  </a:lnTo>
                  <a:lnTo>
                    <a:pt x="417" y="1167"/>
                  </a:lnTo>
                  <a:lnTo>
                    <a:pt x="421" y="1170"/>
                  </a:lnTo>
                  <a:lnTo>
                    <a:pt x="425" y="1174"/>
                  </a:lnTo>
                  <a:lnTo>
                    <a:pt x="431" y="1184"/>
                  </a:lnTo>
                  <a:lnTo>
                    <a:pt x="435" y="1189"/>
                  </a:lnTo>
                  <a:lnTo>
                    <a:pt x="444" y="1207"/>
                  </a:lnTo>
                  <a:lnTo>
                    <a:pt x="454" y="1224"/>
                  </a:lnTo>
                  <a:lnTo>
                    <a:pt x="462" y="1234"/>
                  </a:lnTo>
                  <a:lnTo>
                    <a:pt x="470" y="1245"/>
                  </a:lnTo>
                  <a:lnTo>
                    <a:pt x="476" y="1255"/>
                  </a:lnTo>
                  <a:lnTo>
                    <a:pt x="483" y="1267"/>
                  </a:lnTo>
                  <a:lnTo>
                    <a:pt x="485" y="1273"/>
                  </a:lnTo>
                  <a:lnTo>
                    <a:pt x="489" y="1282"/>
                  </a:lnTo>
                  <a:lnTo>
                    <a:pt x="491" y="1286"/>
                  </a:lnTo>
                  <a:lnTo>
                    <a:pt x="489" y="1289"/>
                  </a:lnTo>
                  <a:lnTo>
                    <a:pt x="488" y="1291"/>
                  </a:lnTo>
                  <a:lnTo>
                    <a:pt x="483" y="1290"/>
                  </a:lnTo>
                  <a:lnTo>
                    <a:pt x="470" y="1281"/>
                  </a:lnTo>
                  <a:close/>
                  <a:moveTo>
                    <a:pt x="551" y="1268"/>
                  </a:moveTo>
                  <a:lnTo>
                    <a:pt x="539" y="1255"/>
                  </a:lnTo>
                  <a:lnTo>
                    <a:pt x="528" y="1242"/>
                  </a:lnTo>
                  <a:lnTo>
                    <a:pt x="519" y="1229"/>
                  </a:lnTo>
                  <a:lnTo>
                    <a:pt x="509" y="1215"/>
                  </a:lnTo>
                  <a:lnTo>
                    <a:pt x="502" y="1206"/>
                  </a:lnTo>
                  <a:lnTo>
                    <a:pt x="497" y="1194"/>
                  </a:lnTo>
                  <a:lnTo>
                    <a:pt x="496" y="1190"/>
                  </a:lnTo>
                  <a:lnTo>
                    <a:pt x="497" y="1189"/>
                  </a:lnTo>
                  <a:lnTo>
                    <a:pt x="501" y="1189"/>
                  </a:lnTo>
                  <a:lnTo>
                    <a:pt x="507" y="1194"/>
                  </a:lnTo>
                  <a:lnTo>
                    <a:pt x="524" y="1209"/>
                  </a:lnTo>
                  <a:lnTo>
                    <a:pt x="541" y="1223"/>
                  </a:lnTo>
                  <a:lnTo>
                    <a:pt x="553" y="1232"/>
                  </a:lnTo>
                  <a:lnTo>
                    <a:pt x="563" y="1242"/>
                  </a:lnTo>
                  <a:lnTo>
                    <a:pt x="573" y="1253"/>
                  </a:lnTo>
                  <a:lnTo>
                    <a:pt x="581" y="1264"/>
                  </a:lnTo>
                  <a:lnTo>
                    <a:pt x="588" y="1272"/>
                  </a:lnTo>
                  <a:lnTo>
                    <a:pt x="592" y="1280"/>
                  </a:lnTo>
                  <a:lnTo>
                    <a:pt x="592" y="1284"/>
                  </a:lnTo>
                  <a:lnTo>
                    <a:pt x="589" y="1285"/>
                  </a:lnTo>
                  <a:lnTo>
                    <a:pt x="586" y="1286"/>
                  </a:lnTo>
                  <a:lnTo>
                    <a:pt x="584" y="1286"/>
                  </a:lnTo>
                  <a:lnTo>
                    <a:pt x="576" y="1285"/>
                  </a:lnTo>
                  <a:lnTo>
                    <a:pt x="572" y="1282"/>
                  </a:lnTo>
                  <a:lnTo>
                    <a:pt x="551" y="1268"/>
                  </a:lnTo>
                  <a:close/>
                  <a:moveTo>
                    <a:pt x="710" y="1413"/>
                  </a:moveTo>
                  <a:lnTo>
                    <a:pt x="698" y="1407"/>
                  </a:lnTo>
                  <a:lnTo>
                    <a:pt x="686" y="1400"/>
                  </a:lnTo>
                  <a:lnTo>
                    <a:pt x="680" y="1398"/>
                  </a:lnTo>
                  <a:lnTo>
                    <a:pt x="673" y="1396"/>
                  </a:lnTo>
                  <a:lnTo>
                    <a:pt x="669" y="1396"/>
                  </a:lnTo>
                  <a:lnTo>
                    <a:pt x="665" y="1398"/>
                  </a:lnTo>
                  <a:lnTo>
                    <a:pt x="664" y="1403"/>
                  </a:lnTo>
                  <a:lnTo>
                    <a:pt x="665" y="1408"/>
                  </a:lnTo>
                  <a:lnTo>
                    <a:pt x="675" y="1415"/>
                  </a:lnTo>
                  <a:lnTo>
                    <a:pt x="684" y="1421"/>
                  </a:lnTo>
                  <a:lnTo>
                    <a:pt x="686" y="1428"/>
                  </a:lnTo>
                  <a:lnTo>
                    <a:pt x="690" y="1433"/>
                  </a:lnTo>
                  <a:lnTo>
                    <a:pt x="694" y="1433"/>
                  </a:lnTo>
                  <a:lnTo>
                    <a:pt x="698" y="1433"/>
                  </a:lnTo>
                  <a:lnTo>
                    <a:pt x="702" y="1431"/>
                  </a:lnTo>
                  <a:lnTo>
                    <a:pt x="706" y="1429"/>
                  </a:lnTo>
                  <a:lnTo>
                    <a:pt x="710" y="1413"/>
                  </a:lnTo>
                  <a:close/>
                  <a:moveTo>
                    <a:pt x="1050" y="1574"/>
                  </a:moveTo>
                  <a:lnTo>
                    <a:pt x="1033" y="1569"/>
                  </a:lnTo>
                  <a:lnTo>
                    <a:pt x="1017" y="1564"/>
                  </a:lnTo>
                  <a:lnTo>
                    <a:pt x="1004" y="1558"/>
                  </a:lnTo>
                  <a:lnTo>
                    <a:pt x="989" y="1552"/>
                  </a:lnTo>
                  <a:lnTo>
                    <a:pt x="983" y="1549"/>
                  </a:lnTo>
                  <a:lnTo>
                    <a:pt x="975" y="1547"/>
                  </a:lnTo>
                  <a:lnTo>
                    <a:pt x="969" y="1545"/>
                  </a:lnTo>
                  <a:lnTo>
                    <a:pt x="962" y="1545"/>
                  </a:lnTo>
                  <a:lnTo>
                    <a:pt x="957" y="1548"/>
                  </a:lnTo>
                  <a:lnTo>
                    <a:pt x="952" y="1551"/>
                  </a:lnTo>
                  <a:lnTo>
                    <a:pt x="949" y="1554"/>
                  </a:lnTo>
                  <a:lnTo>
                    <a:pt x="947" y="1560"/>
                  </a:lnTo>
                  <a:lnTo>
                    <a:pt x="945" y="1565"/>
                  </a:lnTo>
                  <a:lnTo>
                    <a:pt x="945" y="1570"/>
                  </a:lnTo>
                  <a:lnTo>
                    <a:pt x="945" y="1575"/>
                  </a:lnTo>
                  <a:lnTo>
                    <a:pt x="948" y="1580"/>
                  </a:lnTo>
                  <a:lnTo>
                    <a:pt x="949" y="1584"/>
                  </a:lnTo>
                  <a:lnTo>
                    <a:pt x="953" y="1588"/>
                  </a:lnTo>
                  <a:lnTo>
                    <a:pt x="956" y="1591"/>
                  </a:lnTo>
                  <a:lnTo>
                    <a:pt x="960" y="1592"/>
                  </a:lnTo>
                  <a:lnTo>
                    <a:pt x="967" y="1595"/>
                  </a:lnTo>
                  <a:lnTo>
                    <a:pt x="976" y="1595"/>
                  </a:lnTo>
                  <a:lnTo>
                    <a:pt x="984" y="1596"/>
                  </a:lnTo>
                  <a:lnTo>
                    <a:pt x="992" y="1597"/>
                  </a:lnTo>
                  <a:lnTo>
                    <a:pt x="998" y="1599"/>
                  </a:lnTo>
                  <a:lnTo>
                    <a:pt x="1005" y="1601"/>
                  </a:lnTo>
                  <a:lnTo>
                    <a:pt x="1011" y="1604"/>
                  </a:lnTo>
                  <a:lnTo>
                    <a:pt x="1019" y="1606"/>
                  </a:lnTo>
                  <a:lnTo>
                    <a:pt x="1027" y="1608"/>
                  </a:lnTo>
                  <a:lnTo>
                    <a:pt x="1035" y="1608"/>
                  </a:lnTo>
                  <a:lnTo>
                    <a:pt x="1048" y="1608"/>
                  </a:lnTo>
                  <a:lnTo>
                    <a:pt x="1059" y="1605"/>
                  </a:lnTo>
                  <a:lnTo>
                    <a:pt x="1064" y="1602"/>
                  </a:lnTo>
                  <a:lnTo>
                    <a:pt x="1068" y="1599"/>
                  </a:lnTo>
                  <a:lnTo>
                    <a:pt x="1070" y="1593"/>
                  </a:lnTo>
                  <a:lnTo>
                    <a:pt x="1071" y="1586"/>
                  </a:lnTo>
                  <a:lnTo>
                    <a:pt x="1050" y="1574"/>
                  </a:lnTo>
                  <a:close/>
                  <a:moveTo>
                    <a:pt x="1107" y="1652"/>
                  </a:moveTo>
                  <a:lnTo>
                    <a:pt x="1093" y="1654"/>
                  </a:lnTo>
                  <a:lnTo>
                    <a:pt x="1077" y="1654"/>
                  </a:lnTo>
                  <a:lnTo>
                    <a:pt x="1061" y="1653"/>
                  </a:lnTo>
                  <a:lnTo>
                    <a:pt x="1046" y="1650"/>
                  </a:lnTo>
                  <a:lnTo>
                    <a:pt x="1027" y="1640"/>
                  </a:lnTo>
                  <a:lnTo>
                    <a:pt x="1006" y="1628"/>
                  </a:lnTo>
                  <a:lnTo>
                    <a:pt x="996" y="1624"/>
                  </a:lnTo>
                  <a:lnTo>
                    <a:pt x="987" y="1623"/>
                  </a:lnTo>
                  <a:lnTo>
                    <a:pt x="982" y="1624"/>
                  </a:lnTo>
                  <a:lnTo>
                    <a:pt x="976" y="1626"/>
                  </a:lnTo>
                  <a:lnTo>
                    <a:pt x="973" y="1630"/>
                  </a:lnTo>
                  <a:lnTo>
                    <a:pt x="967" y="1633"/>
                  </a:lnTo>
                  <a:lnTo>
                    <a:pt x="954" y="1641"/>
                  </a:lnTo>
                  <a:lnTo>
                    <a:pt x="936" y="1652"/>
                  </a:lnTo>
                  <a:lnTo>
                    <a:pt x="932" y="1656"/>
                  </a:lnTo>
                  <a:lnTo>
                    <a:pt x="930" y="1658"/>
                  </a:lnTo>
                  <a:lnTo>
                    <a:pt x="927" y="1661"/>
                  </a:lnTo>
                  <a:lnTo>
                    <a:pt x="927" y="1663"/>
                  </a:lnTo>
                  <a:lnTo>
                    <a:pt x="927" y="1666"/>
                  </a:lnTo>
                  <a:lnTo>
                    <a:pt x="930" y="1670"/>
                  </a:lnTo>
                  <a:lnTo>
                    <a:pt x="934" y="1672"/>
                  </a:lnTo>
                  <a:lnTo>
                    <a:pt x="939" y="1675"/>
                  </a:lnTo>
                  <a:lnTo>
                    <a:pt x="949" y="1678"/>
                  </a:lnTo>
                  <a:lnTo>
                    <a:pt x="961" y="1679"/>
                  </a:lnTo>
                  <a:lnTo>
                    <a:pt x="971" y="1679"/>
                  </a:lnTo>
                  <a:lnTo>
                    <a:pt x="983" y="1679"/>
                  </a:lnTo>
                  <a:lnTo>
                    <a:pt x="1005" y="1678"/>
                  </a:lnTo>
                  <a:lnTo>
                    <a:pt x="1026" y="1678"/>
                  </a:lnTo>
                  <a:lnTo>
                    <a:pt x="1036" y="1679"/>
                  </a:lnTo>
                  <a:lnTo>
                    <a:pt x="1046" y="1680"/>
                  </a:lnTo>
                  <a:lnTo>
                    <a:pt x="1057" y="1681"/>
                  </a:lnTo>
                  <a:lnTo>
                    <a:pt x="1066" y="1681"/>
                  </a:lnTo>
                  <a:lnTo>
                    <a:pt x="1080" y="1678"/>
                  </a:lnTo>
                  <a:lnTo>
                    <a:pt x="1093" y="1672"/>
                  </a:lnTo>
                  <a:lnTo>
                    <a:pt x="1111" y="1672"/>
                  </a:lnTo>
                  <a:lnTo>
                    <a:pt x="1129" y="1672"/>
                  </a:lnTo>
                  <a:lnTo>
                    <a:pt x="1136" y="1671"/>
                  </a:lnTo>
                  <a:lnTo>
                    <a:pt x="1140" y="1668"/>
                  </a:lnTo>
                  <a:lnTo>
                    <a:pt x="1142" y="1665"/>
                  </a:lnTo>
                  <a:lnTo>
                    <a:pt x="1144" y="1661"/>
                  </a:lnTo>
                  <a:lnTo>
                    <a:pt x="1142" y="1657"/>
                  </a:lnTo>
                  <a:lnTo>
                    <a:pt x="1140" y="1654"/>
                  </a:lnTo>
                  <a:lnTo>
                    <a:pt x="1136" y="1652"/>
                  </a:lnTo>
                  <a:lnTo>
                    <a:pt x="1129" y="1650"/>
                  </a:lnTo>
                  <a:lnTo>
                    <a:pt x="1107" y="1652"/>
                  </a:lnTo>
                  <a:close/>
                  <a:moveTo>
                    <a:pt x="1110" y="1738"/>
                  </a:moveTo>
                  <a:lnTo>
                    <a:pt x="1102" y="1738"/>
                  </a:lnTo>
                  <a:lnTo>
                    <a:pt x="1094" y="1738"/>
                  </a:lnTo>
                  <a:lnTo>
                    <a:pt x="1087" y="1737"/>
                  </a:lnTo>
                  <a:lnTo>
                    <a:pt x="1079" y="1735"/>
                  </a:lnTo>
                  <a:lnTo>
                    <a:pt x="1063" y="1729"/>
                  </a:lnTo>
                  <a:lnTo>
                    <a:pt x="1048" y="1727"/>
                  </a:lnTo>
                  <a:lnTo>
                    <a:pt x="1032" y="1727"/>
                  </a:lnTo>
                  <a:lnTo>
                    <a:pt x="1020" y="1728"/>
                  </a:lnTo>
                  <a:lnTo>
                    <a:pt x="1018" y="1731"/>
                  </a:lnTo>
                  <a:lnTo>
                    <a:pt x="1015" y="1736"/>
                  </a:lnTo>
                  <a:lnTo>
                    <a:pt x="1014" y="1742"/>
                  </a:lnTo>
                  <a:lnTo>
                    <a:pt x="1015" y="1751"/>
                  </a:lnTo>
                  <a:lnTo>
                    <a:pt x="1017" y="1759"/>
                  </a:lnTo>
                  <a:lnTo>
                    <a:pt x="1018" y="1766"/>
                  </a:lnTo>
                  <a:lnTo>
                    <a:pt x="1019" y="1769"/>
                  </a:lnTo>
                  <a:lnTo>
                    <a:pt x="1023" y="1773"/>
                  </a:lnTo>
                  <a:lnTo>
                    <a:pt x="1026" y="1776"/>
                  </a:lnTo>
                  <a:lnTo>
                    <a:pt x="1031" y="1777"/>
                  </a:lnTo>
                  <a:lnTo>
                    <a:pt x="1037" y="1776"/>
                  </a:lnTo>
                  <a:lnTo>
                    <a:pt x="1044" y="1773"/>
                  </a:lnTo>
                  <a:lnTo>
                    <a:pt x="1054" y="1771"/>
                  </a:lnTo>
                  <a:lnTo>
                    <a:pt x="1064" y="1769"/>
                  </a:lnTo>
                  <a:lnTo>
                    <a:pt x="1075" y="1771"/>
                  </a:lnTo>
                  <a:lnTo>
                    <a:pt x="1085" y="1771"/>
                  </a:lnTo>
                  <a:lnTo>
                    <a:pt x="1101" y="1771"/>
                  </a:lnTo>
                  <a:lnTo>
                    <a:pt x="1116" y="1771"/>
                  </a:lnTo>
                  <a:lnTo>
                    <a:pt x="1133" y="1771"/>
                  </a:lnTo>
                  <a:lnTo>
                    <a:pt x="1147" y="1769"/>
                  </a:lnTo>
                  <a:lnTo>
                    <a:pt x="1151" y="1768"/>
                  </a:lnTo>
                  <a:lnTo>
                    <a:pt x="1154" y="1767"/>
                  </a:lnTo>
                  <a:lnTo>
                    <a:pt x="1155" y="1766"/>
                  </a:lnTo>
                  <a:lnTo>
                    <a:pt x="1156" y="1763"/>
                  </a:lnTo>
                  <a:lnTo>
                    <a:pt x="1156" y="1760"/>
                  </a:lnTo>
                  <a:lnTo>
                    <a:pt x="1156" y="1758"/>
                  </a:lnTo>
                  <a:lnTo>
                    <a:pt x="1154" y="1755"/>
                  </a:lnTo>
                  <a:lnTo>
                    <a:pt x="1151" y="1754"/>
                  </a:lnTo>
                  <a:lnTo>
                    <a:pt x="1136" y="1747"/>
                  </a:lnTo>
                  <a:lnTo>
                    <a:pt x="1120" y="1742"/>
                  </a:lnTo>
                  <a:lnTo>
                    <a:pt x="1110" y="1738"/>
                  </a:lnTo>
                  <a:close/>
                  <a:moveTo>
                    <a:pt x="1318" y="1841"/>
                  </a:moveTo>
                  <a:lnTo>
                    <a:pt x="1300" y="1836"/>
                  </a:lnTo>
                  <a:lnTo>
                    <a:pt x="1280" y="1830"/>
                  </a:lnTo>
                  <a:lnTo>
                    <a:pt x="1269" y="1829"/>
                  </a:lnTo>
                  <a:lnTo>
                    <a:pt x="1259" y="1828"/>
                  </a:lnTo>
                  <a:lnTo>
                    <a:pt x="1248" y="1828"/>
                  </a:lnTo>
                  <a:lnTo>
                    <a:pt x="1238" y="1829"/>
                  </a:lnTo>
                  <a:lnTo>
                    <a:pt x="1232" y="1829"/>
                  </a:lnTo>
                  <a:lnTo>
                    <a:pt x="1225" y="1832"/>
                  </a:lnTo>
                  <a:lnTo>
                    <a:pt x="1221" y="1834"/>
                  </a:lnTo>
                  <a:lnTo>
                    <a:pt x="1219" y="1837"/>
                  </a:lnTo>
                  <a:lnTo>
                    <a:pt x="1217" y="1841"/>
                  </a:lnTo>
                  <a:lnTo>
                    <a:pt x="1220" y="1845"/>
                  </a:lnTo>
                  <a:lnTo>
                    <a:pt x="1224" y="1849"/>
                  </a:lnTo>
                  <a:lnTo>
                    <a:pt x="1230" y="1854"/>
                  </a:lnTo>
                  <a:lnTo>
                    <a:pt x="1243" y="1858"/>
                  </a:lnTo>
                  <a:lnTo>
                    <a:pt x="1258" y="1860"/>
                  </a:lnTo>
                  <a:lnTo>
                    <a:pt x="1273" y="1861"/>
                  </a:lnTo>
                  <a:lnTo>
                    <a:pt x="1286" y="1863"/>
                  </a:lnTo>
                  <a:lnTo>
                    <a:pt x="1302" y="1867"/>
                  </a:lnTo>
                  <a:lnTo>
                    <a:pt x="1316" y="1873"/>
                  </a:lnTo>
                  <a:lnTo>
                    <a:pt x="1330" y="1878"/>
                  </a:lnTo>
                  <a:lnTo>
                    <a:pt x="1346" y="1882"/>
                  </a:lnTo>
                  <a:lnTo>
                    <a:pt x="1349" y="1883"/>
                  </a:lnTo>
                  <a:lnTo>
                    <a:pt x="1356" y="1883"/>
                  </a:lnTo>
                  <a:lnTo>
                    <a:pt x="1361" y="1882"/>
                  </a:lnTo>
                  <a:lnTo>
                    <a:pt x="1365" y="1880"/>
                  </a:lnTo>
                  <a:lnTo>
                    <a:pt x="1365" y="1876"/>
                  </a:lnTo>
                  <a:lnTo>
                    <a:pt x="1364" y="1872"/>
                  </a:lnTo>
                  <a:lnTo>
                    <a:pt x="1361" y="1869"/>
                  </a:lnTo>
                  <a:lnTo>
                    <a:pt x="1357" y="1865"/>
                  </a:lnTo>
                  <a:lnTo>
                    <a:pt x="1349" y="1860"/>
                  </a:lnTo>
                  <a:lnTo>
                    <a:pt x="1343" y="1856"/>
                  </a:lnTo>
                  <a:lnTo>
                    <a:pt x="1318" y="1841"/>
                  </a:lnTo>
                  <a:close/>
                  <a:moveTo>
                    <a:pt x="1286" y="1754"/>
                  </a:moveTo>
                  <a:lnTo>
                    <a:pt x="1259" y="1740"/>
                  </a:lnTo>
                  <a:lnTo>
                    <a:pt x="1221" y="1718"/>
                  </a:lnTo>
                  <a:lnTo>
                    <a:pt x="1203" y="1707"/>
                  </a:lnTo>
                  <a:lnTo>
                    <a:pt x="1185" y="1700"/>
                  </a:lnTo>
                  <a:lnTo>
                    <a:pt x="1178" y="1697"/>
                  </a:lnTo>
                  <a:lnTo>
                    <a:pt x="1172" y="1697"/>
                  </a:lnTo>
                  <a:lnTo>
                    <a:pt x="1167" y="1697"/>
                  </a:lnTo>
                  <a:lnTo>
                    <a:pt x="1163" y="1698"/>
                  </a:lnTo>
                  <a:lnTo>
                    <a:pt x="1164" y="1702"/>
                  </a:lnTo>
                  <a:lnTo>
                    <a:pt x="1166" y="1706"/>
                  </a:lnTo>
                  <a:lnTo>
                    <a:pt x="1168" y="1710"/>
                  </a:lnTo>
                  <a:lnTo>
                    <a:pt x="1172" y="1714"/>
                  </a:lnTo>
                  <a:lnTo>
                    <a:pt x="1181" y="1720"/>
                  </a:lnTo>
                  <a:lnTo>
                    <a:pt x="1193" y="1728"/>
                  </a:lnTo>
                  <a:lnTo>
                    <a:pt x="1216" y="1741"/>
                  </a:lnTo>
                  <a:lnTo>
                    <a:pt x="1233" y="1749"/>
                  </a:lnTo>
                  <a:lnTo>
                    <a:pt x="1243" y="1755"/>
                  </a:lnTo>
                  <a:lnTo>
                    <a:pt x="1254" y="1763"/>
                  </a:lnTo>
                  <a:lnTo>
                    <a:pt x="1264" y="1769"/>
                  </a:lnTo>
                  <a:lnTo>
                    <a:pt x="1274" y="1775"/>
                  </a:lnTo>
                  <a:lnTo>
                    <a:pt x="1291" y="1779"/>
                  </a:lnTo>
                  <a:lnTo>
                    <a:pt x="1309" y="1784"/>
                  </a:lnTo>
                  <a:lnTo>
                    <a:pt x="1318" y="1789"/>
                  </a:lnTo>
                  <a:lnTo>
                    <a:pt x="1329" y="1794"/>
                  </a:lnTo>
                  <a:lnTo>
                    <a:pt x="1334" y="1797"/>
                  </a:lnTo>
                  <a:lnTo>
                    <a:pt x="1339" y="1799"/>
                  </a:lnTo>
                  <a:lnTo>
                    <a:pt x="1344" y="1801"/>
                  </a:lnTo>
                  <a:lnTo>
                    <a:pt x="1349" y="1802"/>
                  </a:lnTo>
                  <a:lnTo>
                    <a:pt x="1353" y="1802"/>
                  </a:lnTo>
                  <a:lnTo>
                    <a:pt x="1356" y="1801"/>
                  </a:lnTo>
                  <a:lnTo>
                    <a:pt x="1357" y="1799"/>
                  </a:lnTo>
                  <a:lnTo>
                    <a:pt x="1357" y="1797"/>
                  </a:lnTo>
                  <a:lnTo>
                    <a:pt x="1353" y="1792"/>
                  </a:lnTo>
                  <a:lnTo>
                    <a:pt x="1347" y="1785"/>
                  </a:lnTo>
                  <a:lnTo>
                    <a:pt x="1331" y="1773"/>
                  </a:lnTo>
                  <a:lnTo>
                    <a:pt x="1321" y="1767"/>
                  </a:lnTo>
                  <a:lnTo>
                    <a:pt x="1286" y="1754"/>
                  </a:lnTo>
                  <a:close/>
                  <a:moveTo>
                    <a:pt x="1624" y="1987"/>
                  </a:moveTo>
                  <a:lnTo>
                    <a:pt x="1618" y="1978"/>
                  </a:lnTo>
                  <a:lnTo>
                    <a:pt x="1611" y="1969"/>
                  </a:lnTo>
                  <a:lnTo>
                    <a:pt x="1603" y="1961"/>
                  </a:lnTo>
                  <a:lnTo>
                    <a:pt x="1593" y="1953"/>
                  </a:lnTo>
                  <a:lnTo>
                    <a:pt x="1577" y="1944"/>
                  </a:lnTo>
                  <a:lnTo>
                    <a:pt x="1563" y="1937"/>
                  </a:lnTo>
                  <a:lnTo>
                    <a:pt x="1557" y="1931"/>
                  </a:lnTo>
                  <a:lnTo>
                    <a:pt x="1552" y="1926"/>
                  </a:lnTo>
                  <a:lnTo>
                    <a:pt x="1545" y="1920"/>
                  </a:lnTo>
                  <a:lnTo>
                    <a:pt x="1539" y="1911"/>
                  </a:lnTo>
                  <a:lnTo>
                    <a:pt x="1522" y="1889"/>
                  </a:lnTo>
                  <a:lnTo>
                    <a:pt x="1504" y="1868"/>
                  </a:lnTo>
                  <a:lnTo>
                    <a:pt x="1498" y="1864"/>
                  </a:lnTo>
                  <a:lnTo>
                    <a:pt x="1493" y="1860"/>
                  </a:lnTo>
                  <a:lnTo>
                    <a:pt x="1488" y="1858"/>
                  </a:lnTo>
                  <a:lnTo>
                    <a:pt x="1482" y="1855"/>
                  </a:lnTo>
                  <a:lnTo>
                    <a:pt x="1475" y="1852"/>
                  </a:lnTo>
                  <a:lnTo>
                    <a:pt x="1467" y="1852"/>
                  </a:lnTo>
                  <a:lnTo>
                    <a:pt x="1460" y="1852"/>
                  </a:lnTo>
                  <a:lnTo>
                    <a:pt x="1452" y="1854"/>
                  </a:lnTo>
                  <a:lnTo>
                    <a:pt x="1438" y="1845"/>
                  </a:lnTo>
                  <a:lnTo>
                    <a:pt x="1425" y="1836"/>
                  </a:lnTo>
                  <a:lnTo>
                    <a:pt x="1413" y="1824"/>
                  </a:lnTo>
                  <a:lnTo>
                    <a:pt x="1401" y="1811"/>
                  </a:lnTo>
                  <a:lnTo>
                    <a:pt x="1379" y="1785"/>
                  </a:lnTo>
                  <a:lnTo>
                    <a:pt x="1357" y="1762"/>
                  </a:lnTo>
                  <a:lnTo>
                    <a:pt x="1355" y="1758"/>
                  </a:lnTo>
                  <a:lnTo>
                    <a:pt x="1408" y="1753"/>
                  </a:lnTo>
                  <a:lnTo>
                    <a:pt x="1417" y="1764"/>
                  </a:lnTo>
                  <a:lnTo>
                    <a:pt x="1426" y="1775"/>
                  </a:lnTo>
                  <a:lnTo>
                    <a:pt x="1435" y="1784"/>
                  </a:lnTo>
                  <a:lnTo>
                    <a:pt x="1445" y="1794"/>
                  </a:lnTo>
                  <a:lnTo>
                    <a:pt x="1465" y="1812"/>
                  </a:lnTo>
                  <a:lnTo>
                    <a:pt x="1484" y="1826"/>
                  </a:lnTo>
                  <a:lnTo>
                    <a:pt x="1505" y="1842"/>
                  </a:lnTo>
                  <a:lnTo>
                    <a:pt x="1526" y="1858"/>
                  </a:lnTo>
                  <a:lnTo>
                    <a:pt x="1533" y="1865"/>
                  </a:lnTo>
                  <a:lnTo>
                    <a:pt x="1541" y="1873"/>
                  </a:lnTo>
                  <a:lnTo>
                    <a:pt x="1545" y="1876"/>
                  </a:lnTo>
                  <a:lnTo>
                    <a:pt x="1549" y="1878"/>
                  </a:lnTo>
                  <a:lnTo>
                    <a:pt x="1555" y="1880"/>
                  </a:lnTo>
                  <a:lnTo>
                    <a:pt x="1561" y="1881"/>
                  </a:lnTo>
                  <a:lnTo>
                    <a:pt x="1572" y="1882"/>
                  </a:lnTo>
                  <a:lnTo>
                    <a:pt x="1583" y="1885"/>
                  </a:lnTo>
                  <a:lnTo>
                    <a:pt x="1593" y="1890"/>
                  </a:lnTo>
                  <a:lnTo>
                    <a:pt x="1601" y="1896"/>
                  </a:lnTo>
                  <a:lnTo>
                    <a:pt x="1611" y="1908"/>
                  </a:lnTo>
                  <a:lnTo>
                    <a:pt x="1627" y="1957"/>
                  </a:lnTo>
                  <a:lnTo>
                    <a:pt x="1624" y="1987"/>
                  </a:lnTo>
                  <a:close/>
                  <a:moveTo>
                    <a:pt x="1322" y="1736"/>
                  </a:moveTo>
                  <a:lnTo>
                    <a:pt x="1303" y="1727"/>
                  </a:lnTo>
                  <a:lnTo>
                    <a:pt x="1283" y="1718"/>
                  </a:lnTo>
                  <a:lnTo>
                    <a:pt x="1265" y="1707"/>
                  </a:lnTo>
                  <a:lnTo>
                    <a:pt x="1248" y="1694"/>
                  </a:lnTo>
                  <a:lnTo>
                    <a:pt x="1221" y="1671"/>
                  </a:lnTo>
                  <a:lnTo>
                    <a:pt x="1195" y="1645"/>
                  </a:lnTo>
                  <a:lnTo>
                    <a:pt x="1168" y="1618"/>
                  </a:lnTo>
                  <a:lnTo>
                    <a:pt x="1141" y="1592"/>
                  </a:lnTo>
                  <a:lnTo>
                    <a:pt x="1114" y="1567"/>
                  </a:lnTo>
                  <a:lnTo>
                    <a:pt x="1085" y="1545"/>
                  </a:lnTo>
                  <a:lnTo>
                    <a:pt x="1070" y="1535"/>
                  </a:lnTo>
                  <a:lnTo>
                    <a:pt x="1054" y="1526"/>
                  </a:lnTo>
                  <a:lnTo>
                    <a:pt x="1037" y="1517"/>
                  </a:lnTo>
                  <a:lnTo>
                    <a:pt x="1020" y="1510"/>
                  </a:lnTo>
                  <a:lnTo>
                    <a:pt x="1006" y="1505"/>
                  </a:lnTo>
                  <a:lnTo>
                    <a:pt x="987" y="1501"/>
                  </a:lnTo>
                  <a:lnTo>
                    <a:pt x="978" y="1499"/>
                  </a:lnTo>
                  <a:lnTo>
                    <a:pt x="970" y="1496"/>
                  </a:lnTo>
                  <a:lnTo>
                    <a:pt x="962" y="1494"/>
                  </a:lnTo>
                  <a:lnTo>
                    <a:pt x="957" y="1490"/>
                  </a:lnTo>
                  <a:lnTo>
                    <a:pt x="957" y="1483"/>
                  </a:lnTo>
                  <a:lnTo>
                    <a:pt x="973" y="1464"/>
                  </a:lnTo>
                  <a:lnTo>
                    <a:pt x="973" y="1461"/>
                  </a:lnTo>
                  <a:lnTo>
                    <a:pt x="967" y="1459"/>
                  </a:lnTo>
                  <a:lnTo>
                    <a:pt x="960" y="1457"/>
                  </a:lnTo>
                  <a:lnTo>
                    <a:pt x="950" y="1456"/>
                  </a:lnTo>
                  <a:lnTo>
                    <a:pt x="939" y="1457"/>
                  </a:lnTo>
                  <a:lnTo>
                    <a:pt x="914" y="1460"/>
                  </a:lnTo>
                  <a:lnTo>
                    <a:pt x="887" y="1466"/>
                  </a:lnTo>
                  <a:lnTo>
                    <a:pt x="860" y="1474"/>
                  </a:lnTo>
                  <a:lnTo>
                    <a:pt x="835" y="1482"/>
                  </a:lnTo>
                  <a:lnTo>
                    <a:pt x="814" y="1491"/>
                  </a:lnTo>
                  <a:lnTo>
                    <a:pt x="801" y="1497"/>
                  </a:lnTo>
                  <a:lnTo>
                    <a:pt x="798" y="1499"/>
                  </a:lnTo>
                  <a:lnTo>
                    <a:pt x="795" y="1496"/>
                  </a:lnTo>
                  <a:lnTo>
                    <a:pt x="791" y="1492"/>
                  </a:lnTo>
                  <a:lnTo>
                    <a:pt x="789" y="1487"/>
                  </a:lnTo>
                  <a:lnTo>
                    <a:pt x="781" y="1470"/>
                  </a:lnTo>
                  <a:lnTo>
                    <a:pt x="774" y="1451"/>
                  </a:lnTo>
                  <a:lnTo>
                    <a:pt x="761" y="1408"/>
                  </a:lnTo>
                  <a:lnTo>
                    <a:pt x="751" y="1377"/>
                  </a:lnTo>
                  <a:lnTo>
                    <a:pt x="738" y="1358"/>
                  </a:lnTo>
                  <a:lnTo>
                    <a:pt x="728" y="1343"/>
                  </a:lnTo>
                  <a:lnTo>
                    <a:pt x="717" y="1332"/>
                  </a:lnTo>
                  <a:lnTo>
                    <a:pt x="707" y="1321"/>
                  </a:lnTo>
                  <a:lnTo>
                    <a:pt x="697" y="1312"/>
                  </a:lnTo>
                  <a:lnTo>
                    <a:pt x="684" y="1304"/>
                  </a:lnTo>
                  <a:lnTo>
                    <a:pt x="667" y="1295"/>
                  </a:lnTo>
                  <a:lnTo>
                    <a:pt x="647" y="1285"/>
                  </a:lnTo>
                  <a:lnTo>
                    <a:pt x="632" y="1277"/>
                  </a:lnTo>
                  <a:lnTo>
                    <a:pt x="619" y="1266"/>
                  </a:lnTo>
                  <a:lnTo>
                    <a:pt x="606" y="1253"/>
                  </a:lnTo>
                  <a:lnTo>
                    <a:pt x="594" y="1240"/>
                  </a:lnTo>
                  <a:lnTo>
                    <a:pt x="573" y="1210"/>
                  </a:lnTo>
                  <a:lnTo>
                    <a:pt x="555" y="1180"/>
                  </a:lnTo>
                  <a:lnTo>
                    <a:pt x="542" y="1165"/>
                  </a:lnTo>
                  <a:lnTo>
                    <a:pt x="526" y="1146"/>
                  </a:lnTo>
                  <a:lnTo>
                    <a:pt x="523" y="1143"/>
                  </a:lnTo>
                  <a:lnTo>
                    <a:pt x="520" y="1139"/>
                  </a:lnTo>
                  <a:lnTo>
                    <a:pt x="520" y="1135"/>
                  </a:lnTo>
                  <a:lnTo>
                    <a:pt x="520" y="1132"/>
                  </a:lnTo>
                  <a:lnTo>
                    <a:pt x="522" y="1130"/>
                  </a:lnTo>
                  <a:lnTo>
                    <a:pt x="526" y="1128"/>
                  </a:lnTo>
                  <a:lnTo>
                    <a:pt x="532" y="1127"/>
                  </a:lnTo>
                  <a:lnTo>
                    <a:pt x="539" y="1126"/>
                  </a:lnTo>
                  <a:lnTo>
                    <a:pt x="551" y="1126"/>
                  </a:lnTo>
                  <a:lnTo>
                    <a:pt x="561" y="1126"/>
                  </a:lnTo>
                  <a:lnTo>
                    <a:pt x="570" y="1123"/>
                  </a:lnTo>
                  <a:lnTo>
                    <a:pt x="579" y="1122"/>
                  </a:lnTo>
                  <a:lnTo>
                    <a:pt x="594" y="1115"/>
                  </a:lnTo>
                  <a:lnTo>
                    <a:pt x="612" y="1105"/>
                  </a:lnTo>
                  <a:lnTo>
                    <a:pt x="627" y="1110"/>
                  </a:lnTo>
                  <a:lnTo>
                    <a:pt x="655" y="1123"/>
                  </a:lnTo>
                  <a:lnTo>
                    <a:pt x="668" y="1128"/>
                  </a:lnTo>
                  <a:lnTo>
                    <a:pt x="676" y="1130"/>
                  </a:lnTo>
                  <a:lnTo>
                    <a:pt x="678" y="1128"/>
                  </a:lnTo>
                  <a:lnTo>
                    <a:pt x="678" y="1126"/>
                  </a:lnTo>
                  <a:lnTo>
                    <a:pt x="676" y="1122"/>
                  </a:lnTo>
                  <a:lnTo>
                    <a:pt x="672" y="1115"/>
                  </a:lnTo>
                  <a:lnTo>
                    <a:pt x="663" y="1106"/>
                  </a:lnTo>
                  <a:lnTo>
                    <a:pt x="651" y="1100"/>
                  </a:lnTo>
                  <a:lnTo>
                    <a:pt x="629" y="1087"/>
                  </a:lnTo>
                  <a:lnTo>
                    <a:pt x="606" y="1071"/>
                  </a:lnTo>
                  <a:lnTo>
                    <a:pt x="584" y="1054"/>
                  </a:lnTo>
                  <a:lnTo>
                    <a:pt x="563" y="1036"/>
                  </a:lnTo>
                  <a:lnTo>
                    <a:pt x="542" y="1018"/>
                  </a:lnTo>
                  <a:lnTo>
                    <a:pt x="523" y="999"/>
                  </a:lnTo>
                  <a:lnTo>
                    <a:pt x="505" y="978"/>
                  </a:lnTo>
                  <a:lnTo>
                    <a:pt x="488" y="959"/>
                  </a:lnTo>
                  <a:lnTo>
                    <a:pt x="476" y="940"/>
                  </a:lnTo>
                  <a:lnTo>
                    <a:pt x="467" y="925"/>
                  </a:lnTo>
                  <a:lnTo>
                    <a:pt x="461" y="909"/>
                  </a:lnTo>
                  <a:lnTo>
                    <a:pt x="456" y="893"/>
                  </a:lnTo>
                  <a:lnTo>
                    <a:pt x="448" y="860"/>
                  </a:lnTo>
                  <a:lnTo>
                    <a:pt x="436" y="824"/>
                  </a:lnTo>
                  <a:lnTo>
                    <a:pt x="440" y="786"/>
                  </a:lnTo>
                  <a:lnTo>
                    <a:pt x="444" y="759"/>
                  </a:lnTo>
                  <a:lnTo>
                    <a:pt x="447" y="737"/>
                  </a:lnTo>
                  <a:lnTo>
                    <a:pt x="448" y="722"/>
                  </a:lnTo>
                  <a:lnTo>
                    <a:pt x="447" y="714"/>
                  </a:lnTo>
                  <a:lnTo>
                    <a:pt x="443" y="707"/>
                  </a:lnTo>
                  <a:lnTo>
                    <a:pt x="439" y="699"/>
                  </a:lnTo>
                  <a:lnTo>
                    <a:pt x="432" y="692"/>
                  </a:lnTo>
                  <a:lnTo>
                    <a:pt x="413" y="674"/>
                  </a:lnTo>
                  <a:lnTo>
                    <a:pt x="384" y="650"/>
                  </a:lnTo>
                  <a:lnTo>
                    <a:pt x="361" y="633"/>
                  </a:lnTo>
                  <a:lnTo>
                    <a:pt x="340" y="620"/>
                  </a:lnTo>
                  <a:lnTo>
                    <a:pt x="331" y="617"/>
                  </a:lnTo>
                  <a:lnTo>
                    <a:pt x="322" y="614"/>
                  </a:lnTo>
                  <a:lnTo>
                    <a:pt x="314" y="613"/>
                  </a:lnTo>
                  <a:lnTo>
                    <a:pt x="305" y="613"/>
                  </a:lnTo>
                  <a:lnTo>
                    <a:pt x="299" y="615"/>
                  </a:lnTo>
                  <a:lnTo>
                    <a:pt x="291" y="619"/>
                  </a:lnTo>
                  <a:lnTo>
                    <a:pt x="283" y="626"/>
                  </a:lnTo>
                  <a:lnTo>
                    <a:pt x="277" y="633"/>
                  </a:lnTo>
                  <a:lnTo>
                    <a:pt x="270" y="644"/>
                  </a:lnTo>
                  <a:lnTo>
                    <a:pt x="264" y="657"/>
                  </a:lnTo>
                  <a:lnTo>
                    <a:pt x="257" y="671"/>
                  </a:lnTo>
                  <a:lnTo>
                    <a:pt x="251" y="689"/>
                  </a:lnTo>
                  <a:lnTo>
                    <a:pt x="246" y="699"/>
                  </a:lnTo>
                  <a:lnTo>
                    <a:pt x="242" y="709"/>
                  </a:lnTo>
                  <a:lnTo>
                    <a:pt x="237" y="718"/>
                  </a:lnTo>
                  <a:lnTo>
                    <a:pt x="233" y="724"/>
                  </a:lnTo>
                  <a:lnTo>
                    <a:pt x="222" y="736"/>
                  </a:lnTo>
                  <a:lnTo>
                    <a:pt x="212" y="745"/>
                  </a:lnTo>
                  <a:lnTo>
                    <a:pt x="200" y="753"/>
                  </a:lnTo>
                  <a:lnTo>
                    <a:pt x="189" y="762"/>
                  </a:lnTo>
                  <a:lnTo>
                    <a:pt x="176" y="772"/>
                  </a:lnTo>
                  <a:lnTo>
                    <a:pt x="162" y="786"/>
                  </a:lnTo>
                  <a:lnTo>
                    <a:pt x="154" y="801"/>
                  </a:lnTo>
                  <a:lnTo>
                    <a:pt x="145" y="819"/>
                  </a:lnTo>
                  <a:lnTo>
                    <a:pt x="139" y="828"/>
                  </a:lnTo>
                  <a:lnTo>
                    <a:pt x="133" y="834"/>
                  </a:lnTo>
                  <a:lnTo>
                    <a:pt x="130" y="837"/>
                  </a:lnTo>
                  <a:lnTo>
                    <a:pt x="128" y="838"/>
                  </a:lnTo>
                  <a:lnTo>
                    <a:pt x="124" y="839"/>
                  </a:lnTo>
                  <a:lnTo>
                    <a:pt x="120" y="838"/>
                  </a:lnTo>
                  <a:lnTo>
                    <a:pt x="116" y="837"/>
                  </a:lnTo>
                  <a:lnTo>
                    <a:pt x="111" y="833"/>
                  </a:lnTo>
                  <a:lnTo>
                    <a:pt x="106" y="828"/>
                  </a:lnTo>
                  <a:lnTo>
                    <a:pt x="101" y="821"/>
                  </a:lnTo>
                  <a:lnTo>
                    <a:pt x="89" y="804"/>
                  </a:lnTo>
                  <a:lnTo>
                    <a:pt x="79" y="786"/>
                  </a:lnTo>
                  <a:lnTo>
                    <a:pt x="59" y="747"/>
                  </a:lnTo>
                  <a:lnTo>
                    <a:pt x="46" y="719"/>
                  </a:lnTo>
                  <a:lnTo>
                    <a:pt x="33" y="679"/>
                  </a:lnTo>
                  <a:lnTo>
                    <a:pt x="15" y="620"/>
                  </a:lnTo>
                  <a:lnTo>
                    <a:pt x="9" y="591"/>
                  </a:lnTo>
                  <a:lnTo>
                    <a:pt x="2" y="563"/>
                  </a:lnTo>
                  <a:lnTo>
                    <a:pt x="1" y="551"/>
                  </a:lnTo>
                  <a:lnTo>
                    <a:pt x="0" y="540"/>
                  </a:lnTo>
                  <a:lnTo>
                    <a:pt x="0" y="532"/>
                  </a:lnTo>
                  <a:lnTo>
                    <a:pt x="1" y="526"/>
                  </a:lnTo>
                  <a:lnTo>
                    <a:pt x="2" y="522"/>
                  </a:lnTo>
                  <a:lnTo>
                    <a:pt x="5" y="518"/>
                  </a:lnTo>
                  <a:lnTo>
                    <a:pt x="9" y="516"/>
                  </a:lnTo>
                  <a:lnTo>
                    <a:pt x="13" y="513"/>
                  </a:lnTo>
                  <a:lnTo>
                    <a:pt x="22" y="508"/>
                  </a:lnTo>
                  <a:lnTo>
                    <a:pt x="32" y="505"/>
                  </a:lnTo>
                  <a:lnTo>
                    <a:pt x="102" y="531"/>
                  </a:lnTo>
                  <a:lnTo>
                    <a:pt x="121" y="539"/>
                  </a:lnTo>
                  <a:lnTo>
                    <a:pt x="147" y="545"/>
                  </a:lnTo>
                  <a:lnTo>
                    <a:pt x="178" y="551"/>
                  </a:lnTo>
                  <a:lnTo>
                    <a:pt x="209" y="553"/>
                  </a:lnTo>
                  <a:lnTo>
                    <a:pt x="225" y="553"/>
                  </a:lnTo>
                  <a:lnTo>
                    <a:pt x="241" y="553"/>
                  </a:lnTo>
                  <a:lnTo>
                    <a:pt x="256" y="552"/>
                  </a:lnTo>
                  <a:lnTo>
                    <a:pt x="270" y="549"/>
                  </a:lnTo>
                  <a:lnTo>
                    <a:pt x="283" y="547"/>
                  </a:lnTo>
                  <a:lnTo>
                    <a:pt x="295" y="541"/>
                  </a:lnTo>
                  <a:lnTo>
                    <a:pt x="305" y="536"/>
                  </a:lnTo>
                  <a:lnTo>
                    <a:pt x="313" y="528"/>
                  </a:lnTo>
                  <a:lnTo>
                    <a:pt x="321" y="514"/>
                  </a:lnTo>
                  <a:lnTo>
                    <a:pt x="330" y="491"/>
                  </a:lnTo>
                  <a:lnTo>
                    <a:pt x="334" y="481"/>
                  </a:lnTo>
                  <a:lnTo>
                    <a:pt x="339" y="470"/>
                  </a:lnTo>
                  <a:lnTo>
                    <a:pt x="342" y="466"/>
                  </a:lnTo>
                  <a:lnTo>
                    <a:pt x="344" y="464"/>
                  </a:lnTo>
                  <a:lnTo>
                    <a:pt x="347" y="461"/>
                  </a:lnTo>
                  <a:lnTo>
                    <a:pt x="349" y="460"/>
                  </a:lnTo>
                  <a:lnTo>
                    <a:pt x="366" y="471"/>
                  </a:lnTo>
                  <a:lnTo>
                    <a:pt x="402" y="500"/>
                  </a:lnTo>
                  <a:lnTo>
                    <a:pt x="423" y="516"/>
                  </a:lnTo>
                  <a:lnTo>
                    <a:pt x="443" y="530"/>
                  </a:lnTo>
                  <a:lnTo>
                    <a:pt x="458" y="540"/>
                  </a:lnTo>
                  <a:lnTo>
                    <a:pt x="470" y="547"/>
                  </a:lnTo>
                  <a:lnTo>
                    <a:pt x="498" y="558"/>
                  </a:lnTo>
                  <a:lnTo>
                    <a:pt x="520" y="565"/>
                  </a:lnTo>
                  <a:lnTo>
                    <a:pt x="531" y="567"/>
                  </a:lnTo>
                  <a:lnTo>
                    <a:pt x="539" y="569"/>
                  </a:lnTo>
                  <a:lnTo>
                    <a:pt x="546" y="569"/>
                  </a:lnTo>
                  <a:lnTo>
                    <a:pt x="553" y="569"/>
                  </a:lnTo>
                  <a:lnTo>
                    <a:pt x="558" y="567"/>
                  </a:lnTo>
                  <a:lnTo>
                    <a:pt x="563" y="566"/>
                  </a:lnTo>
                  <a:lnTo>
                    <a:pt x="567" y="563"/>
                  </a:lnTo>
                  <a:lnTo>
                    <a:pt x="571" y="560"/>
                  </a:lnTo>
                  <a:lnTo>
                    <a:pt x="576" y="553"/>
                  </a:lnTo>
                  <a:lnTo>
                    <a:pt x="580" y="543"/>
                  </a:lnTo>
                  <a:lnTo>
                    <a:pt x="586" y="521"/>
                  </a:lnTo>
                  <a:lnTo>
                    <a:pt x="594" y="495"/>
                  </a:lnTo>
                  <a:lnTo>
                    <a:pt x="601" y="482"/>
                  </a:lnTo>
                  <a:lnTo>
                    <a:pt x="608" y="470"/>
                  </a:lnTo>
                  <a:lnTo>
                    <a:pt x="614" y="465"/>
                  </a:lnTo>
                  <a:lnTo>
                    <a:pt x="620" y="459"/>
                  </a:lnTo>
                  <a:lnTo>
                    <a:pt x="627" y="453"/>
                  </a:lnTo>
                  <a:lnTo>
                    <a:pt x="636" y="449"/>
                  </a:lnTo>
                  <a:lnTo>
                    <a:pt x="665" y="437"/>
                  </a:lnTo>
                  <a:lnTo>
                    <a:pt x="699" y="424"/>
                  </a:lnTo>
                  <a:lnTo>
                    <a:pt x="715" y="416"/>
                  </a:lnTo>
                  <a:lnTo>
                    <a:pt x="729" y="405"/>
                  </a:lnTo>
                  <a:lnTo>
                    <a:pt x="734" y="399"/>
                  </a:lnTo>
                  <a:lnTo>
                    <a:pt x="739" y="392"/>
                  </a:lnTo>
                  <a:lnTo>
                    <a:pt x="744" y="385"/>
                  </a:lnTo>
                  <a:lnTo>
                    <a:pt x="747" y="377"/>
                  </a:lnTo>
                  <a:lnTo>
                    <a:pt x="750" y="369"/>
                  </a:lnTo>
                  <a:lnTo>
                    <a:pt x="750" y="361"/>
                  </a:lnTo>
                  <a:lnTo>
                    <a:pt x="750" y="352"/>
                  </a:lnTo>
                  <a:lnTo>
                    <a:pt x="747" y="345"/>
                  </a:lnTo>
                  <a:lnTo>
                    <a:pt x="741" y="328"/>
                  </a:lnTo>
                  <a:lnTo>
                    <a:pt x="733" y="311"/>
                  </a:lnTo>
                  <a:lnTo>
                    <a:pt x="724" y="293"/>
                  </a:lnTo>
                  <a:lnTo>
                    <a:pt x="715" y="275"/>
                  </a:lnTo>
                  <a:lnTo>
                    <a:pt x="712" y="266"/>
                  </a:lnTo>
                  <a:lnTo>
                    <a:pt x="710" y="256"/>
                  </a:lnTo>
                  <a:lnTo>
                    <a:pt x="708" y="246"/>
                  </a:lnTo>
                  <a:lnTo>
                    <a:pt x="708" y="236"/>
                  </a:lnTo>
                  <a:lnTo>
                    <a:pt x="715" y="234"/>
                  </a:lnTo>
                  <a:lnTo>
                    <a:pt x="721" y="231"/>
                  </a:lnTo>
                  <a:lnTo>
                    <a:pt x="726" y="227"/>
                  </a:lnTo>
                  <a:lnTo>
                    <a:pt x="732" y="221"/>
                  </a:lnTo>
                  <a:lnTo>
                    <a:pt x="742" y="211"/>
                  </a:lnTo>
                  <a:lnTo>
                    <a:pt x="754" y="201"/>
                  </a:lnTo>
                  <a:lnTo>
                    <a:pt x="763" y="196"/>
                  </a:lnTo>
                  <a:lnTo>
                    <a:pt x="774" y="192"/>
                  </a:lnTo>
                  <a:lnTo>
                    <a:pt x="785" y="188"/>
                  </a:lnTo>
                  <a:lnTo>
                    <a:pt x="796" y="185"/>
                  </a:lnTo>
                  <a:lnTo>
                    <a:pt x="821" y="181"/>
                  </a:lnTo>
                  <a:lnTo>
                    <a:pt x="846" y="177"/>
                  </a:lnTo>
                  <a:lnTo>
                    <a:pt x="858" y="176"/>
                  </a:lnTo>
                  <a:lnTo>
                    <a:pt x="870" y="174"/>
                  </a:lnTo>
                  <a:lnTo>
                    <a:pt x="882" y="171"/>
                  </a:lnTo>
                  <a:lnTo>
                    <a:pt x="892" y="167"/>
                  </a:lnTo>
                  <a:lnTo>
                    <a:pt x="903" y="162"/>
                  </a:lnTo>
                  <a:lnTo>
                    <a:pt x="912" y="155"/>
                  </a:lnTo>
                  <a:lnTo>
                    <a:pt x="921" y="149"/>
                  </a:lnTo>
                  <a:lnTo>
                    <a:pt x="927" y="140"/>
                  </a:lnTo>
                  <a:lnTo>
                    <a:pt x="938" y="123"/>
                  </a:lnTo>
                  <a:lnTo>
                    <a:pt x="945" y="109"/>
                  </a:lnTo>
                  <a:lnTo>
                    <a:pt x="948" y="100"/>
                  </a:lnTo>
                  <a:lnTo>
                    <a:pt x="949" y="92"/>
                  </a:lnTo>
                  <a:lnTo>
                    <a:pt x="950" y="83"/>
                  </a:lnTo>
                  <a:lnTo>
                    <a:pt x="950" y="73"/>
                  </a:lnTo>
                  <a:lnTo>
                    <a:pt x="950" y="61"/>
                  </a:lnTo>
                  <a:lnTo>
                    <a:pt x="952" y="50"/>
                  </a:lnTo>
                  <a:lnTo>
                    <a:pt x="953" y="41"/>
                  </a:lnTo>
                  <a:lnTo>
                    <a:pt x="956" y="34"/>
                  </a:lnTo>
                  <a:lnTo>
                    <a:pt x="962" y="18"/>
                  </a:lnTo>
                  <a:lnTo>
                    <a:pt x="973" y="0"/>
                  </a:lnTo>
                  <a:lnTo>
                    <a:pt x="983" y="4"/>
                  </a:lnTo>
                  <a:lnTo>
                    <a:pt x="992" y="9"/>
                  </a:lnTo>
                  <a:lnTo>
                    <a:pt x="1000" y="17"/>
                  </a:lnTo>
                  <a:lnTo>
                    <a:pt x="1006" y="26"/>
                  </a:lnTo>
                  <a:lnTo>
                    <a:pt x="1017" y="45"/>
                  </a:lnTo>
                  <a:lnTo>
                    <a:pt x="1027" y="65"/>
                  </a:lnTo>
                  <a:lnTo>
                    <a:pt x="1036" y="80"/>
                  </a:lnTo>
                  <a:lnTo>
                    <a:pt x="1048" y="92"/>
                  </a:lnTo>
                  <a:lnTo>
                    <a:pt x="1059" y="104"/>
                  </a:lnTo>
                  <a:lnTo>
                    <a:pt x="1072" y="114"/>
                  </a:lnTo>
                  <a:lnTo>
                    <a:pt x="1085" y="124"/>
                  </a:lnTo>
                  <a:lnTo>
                    <a:pt x="1097" y="136"/>
                  </a:lnTo>
                  <a:lnTo>
                    <a:pt x="1102" y="142"/>
                  </a:lnTo>
                  <a:lnTo>
                    <a:pt x="1107" y="149"/>
                  </a:lnTo>
                  <a:lnTo>
                    <a:pt x="1111" y="157"/>
                  </a:lnTo>
                  <a:lnTo>
                    <a:pt x="1115" y="164"/>
                  </a:lnTo>
                  <a:lnTo>
                    <a:pt x="1124" y="184"/>
                  </a:lnTo>
                  <a:lnTo>
                    <a:pt x="1136" y="201"/>
                  </a:lnTo>
                  <a:lnTo>
                    <a:pt x="1149" y="215"/>
                  </a:lnTo>
                  <a:lnTo>
                    <a:pt x="1162" y="228"/>
                  </a:lnTo>
                  <a:lnTo>
                    <a:pt x="1177" y="241"/>
                  </a:lnTo>
                  <a:lnTo>
                    <a:pt x="1194" y="251"/>
                  </a:lnTo>
                  <a:lnTo>
                    <a:pt x="1211" y="262"/>
                  </a:lnTo>
                  <a:lnTo>
                    <a:pt x="1229" y="272"/>
                  </a:lnTo>
                  <a:lnTo>
                    <a:pt x="1250" y="293"/>
                  </a:lnTo>
                  <a:lnTo>
                    <a:pt x="1269" y="315"/>
                  </a:lnTo>
                  <a:lnTo>
                    <a:pt x="1280" y="325"/>
                  </a:lnTo>
                  <a:lnTo>
                    <a:pt x="1289" y="335"/>
                  </a:lnTo>
                  <a:lnTo>
                    <a:pt x="1300" y="346"/>
                  </a:lnTo>
                  <a:lnTo>
                    <a:pt x="1311" y="355"/>
                  </a:lnTo>
                  <a:lnTo>
                    <a:pt x="1330" y="368"/>
                  </a:lnTo>
                  <a:lnTo>
                    <a:pt x="1351" y="381"/>
                  </a:lnTo>
                  <a:lnTo>
                    <a:pt x="1373" y="392"/>
                  </a:lnTo>
                  <a:lnTo>
                    <a:pt x="1395" y="404"/>
                  </a:lnTo>
                  <a:lnTo>
                    <a:pt x="1406" y="408"/>
                  </a:lnTo>
                  <a:lnTo>
                    <a:pt x="1418" y="412"/>
                  </a:lnTo>
                  <a:lnTo>
                    <a:pt x="1430" y="416"/>
                  </a:lnTo>
                  <a:lnTo>
                    <a:pt x="1441" y="418"/>
                  </a:lnTo>
                  <a:lnTo>
                    <a:pt x="1453" y="420"/>
                  </a:lnTo>
                  <a:lnTo>
                    <a:pt x="1466" y="420"/>
                  </a:lnTo>
                  <a:lnTo>
                    <a:pt x="1478" y="420"/>
                  </a:lnTo>
                  <a:lnTo>
                    <a:pt x="1489" y="417"/>
                  </a:lnTo>
                  <a:lnTo>
                    <a:pt x="1513" y="413"/>
                  </a:lnTo>
                  <a:lnTo>
                    <a:pt x="1537" y="411"/>
                  </a:lnTo>
                  <a:lnTo>
                    <a:pt x="1563" y="408"/>
                  </a:lnTo>
                  <a:lnTo>
                    <a:pt x="1589" y="405"/>
                  </a:lnTo>
                  <a:lnTo>
                    <a:pt x="1616" y="402"/>
                  </a:lnTo>
                  <a:lnTo>
                    <a:pt x="1641" y="396"/>
                  </a:lnTo>
                  <a:lnTo>
                    <a:pt x="1653" y="392"/>
                  </a:lnTo>
                  <a:lnTo>
                    <a:pt x="1664" y="389"/>
                  </a:lnTo>
                  <a:lnTo>
                    <a:pt x="1676" y="385"/>
                  </a:lnTo>
                  <a:lnTo>
                    <a:pt x="1686" y="380"/>
                  </a:lnTo>
                  <a:lnTo>
                    <a:pt x="1755" y="346"/>
                  </a:lnTo>
                  <a:lnTo>
                    <a:pt x="1754" y="346"/>
                  </a:lnTo>
                  <a:lnTo>
                    <a:pt x="1754" y="357"/>
                  </a:lnTo>
                  <a:lnTo>
                    <a:pt x="1754" y="369"/>
                  </a:lnTo>
                  <a:lnTo>
                    <a:pt x="1752" y="382"/>
                  </a:lnTo>
                  <a:lnTo>
                    <a:pt x="1751" y="395"/>
                  </a:lnTo>
                  <a:lnTo>
                    <a:pt x="1751" y="405"/>
                  </a:lnTo>
                  <a:lnTo>
                    <a:pt x="1752" y="420"/>
                  </a:lnTo>
                  <a:lnTo>
                    <a:pt x="1755" y="435"/>
                  </a:lnTo>
                  <a:lnTo>
                    <a:pt x="1759" y="452"/>
                  </a:lnTo>
                  <a:lnTo>
                    <a:pt x="1764" y="470"/>
                  </a:lnTo>
                  <a:lnTo>
                    <a:pt x="1769" y="486"/>
                  </a:lnTo>
                  <a:lnTo>
                    <a:pt x="1774" y="497"/>
                  </a:lnTo>
                  <a:lnTo>
                    <a:pt x="1781" y="506"/>
                  </a:lnTo>
                  <a:lnTo>
                    <a:pt x="1798" y="518"/>
                  </a:lnTo>
                  <a:lnTo>
                    <a:pt x="1813" y="526"/>
                  </a:lnTo>
                  <a:lnTo>
                    <a:pt x="1820" y="531"/>
                  </a:lnTo>
                  <a:lnTo>
                    <a:pt x="1825" y="538"/>
                  </a:lnTo>
                  <a:lnTo>
                    <a:pt x="1830" y="545"/>
                  </a:lnTo>
                  <a:lnTo>
                    <a:pt x="1833" y="557"/>
                  </a:lnTo>
                  <a:lnTo>
                    <a:pt x="1837" y="578"/>
                  </a:lnTo>
                  <a:lnTo>
                    <a:pt x="1840" y="596"/>
                  </a:lnTo>
                  <a:lnTo>
                    <a:pt x="1846" y="611"/>
                  </a:lnTo>
                  <a:lnTo>
                    <a:pt x="1852" y="626"/>
                  </a:lnTo>
                  <a:lnTo>
                    <a:pt x="1856" y="632"/>
                  </a:lnTo>
                  <a:lnTo>
                    <a:pt x="1861" y="639"/>
                  </a:lnTo>
                  <a:lnTo>
                    <a:pt x="1866" y="644"/>
                  </a:lnTo>
                  <a:lnTo>
                    <a:pt x="1873" y="649"/>
                  </a:lnTo>
                  <a:lnTo>
                    <a:pt x="1881" y="654"/>
                  </a:lnTo>
                  <a:lnTo>
                    <a:pt x="1890" y="659"/>
                  </a:lnTo>
                  <a:lnTo>
                    <a:pt x="1900" y="663"/>
                  </a:lnTo>
                  <a:lnTo>
                    <a:pt x="1912" y="667"/>
                  </a:lnTo>
                  <a:lnTo>
                    <a:pt x="1910" y="675"/>
                  </a:lnTo>
                  <a:lnTo>
                    <a:pt x="1909" y="677"/>
                  </a:lnTo>
                  <a:lnTo>
                    <a:pt x="1908" y="680"/>
                  </a:lnTo>
                  <a:lnTo>
                    <a:pt x="1905" y="684"/>
                  </a:lnTo>
                  <a:lnTo>
                    <a:pt x="1901" y="694"/>
                  </a:lnTo>
                  <a:lnTo>
                    <a:pt x="1899" y="705"/>
                  </a:lnTo>
                  <a:lnTo>
                    <a:pt x="1897" y="710"/>
                  </a:lnTo>
                  <a:lnTo>
                    <a:pt x="1899" y="715"/>
                  </a:lnTo>
                  <a:lnTo>
                    <a:pt x="1899" y="720"/>
                  </a:lnTo>
                  <a:lnTo>
                    <a:pt x="1901" y="725"/>
                  </a:lnTo>
                  <a:lnTo>
                    <a:pt x="1907" y="737"/>
                  </a:lnTo>
                  <a:lnTo>
                    <a:pt x="1910" y="749"/>
                  </a:lnTo>
                  <a:lnTo>
                    <a:pt x="1914" y="760"/>
                  </a:lnTo>
                  <a:lnTo>
                    <a:pt x="1916" y="773"/>
                  </a:lnTo>
                  <a:lnTo>
                    <a:pt x="1921" y="828"/>
                  </a:lnTo>
                  <a:lnTo>
                    <a:pt x="1907" y="830"/>
                  </a:lnTo>
                  <a:lnTo>
                    <a:pt x="1888" y="833"/>
                  </a:lnTo>
                  <a:lnTo>
                    <a:pt x="1868" y="834"/>
                  </a:lnTo>
                  <a:lnTo>
                    <a:pt x="1846" y="834"/>
                  </a:lnTo>
                  <a:lnTo>
                    <a:pt x="1825" y="833"/>
                  </a:lnTo>
                  <a:lnTo>
                    <a:pt x="1806" y="829"/>
                  </a:lnTo>
                  <a:lnTo>
                    <a:pt x="1796" y="826"/>
                  </a:lnTo>
                  <a:lnTo>
                    <a:pt x="1789" y="824"/>
                  </a:lnTo>
                  <a:lnTo>
                    <a:pt x="1782" y="820"/>
                  </a:lnTo>
                  <a:lnTo>
                    <a:pt x="1778" y="816"/>
                  </a:lnTo>
                  <a:lnTo>
                    <a:pt x="1772" y="807"/>
                  </a:lnTo>
                  <a:lnTo>
                    <a:pt x="1767" y="799"/>
                  </a:lnTo>
                  <a:lnTo>
                    <a:pt x="1763" y="790"/>
                  </a:lnTo>
                  <a:lnTo>
                    <a:pt x="1760" y="781"/>
                  </a:lnTo>
                  <a:lnTo>
                    <a:pt x="1758" y="763"/>
                  </a:lnTo>
                  <a:lnTo>
                    <a:pt x="1755" y="747"/>
                  </a:lnTo>
                  <a:lnTo>
                    <a:pt x="1754" y="740"/>
                  </a:lnTo>
                  <a:lnTo>
                    <a:pt x="1751" y="733"/>
                  </a:lnTo>
                  <a:lnTo>
                    <a:pt x="1747" y="727"/>
                  </a:lnTo>
                  <a:lnTo>
                    <a:pt x="1743" y="722"/>
                  </a:lnTo>
                  <a:lnTo>
                    <a:pt x="1736" y="718"/>
                  </a:lnTo>
                  <a:lnTo>
                    <a:pt x="1728" y="715"/>
                  </a:lnTo>
                  <a:lnTo>
                    <a:pt x="1716" y="712"/>
                  </a:lnTo>
                  <a:lnTo>
                    <a:pt x="1703" y="712"/>
                  </a:lnTo>
                  <a:lnTo>
                    <a:pt x="1666" y="714"/>
                  </a:lnTo>
                  <a:lnTo>
                    <a:pt x="1627" y="719"/>
                  </a:lnTo>
                  <a:lnTo>
                    <a:pt x="1607" y="720"/>
                  </a:lnTo>
                  <a:lnTo>
                    <a:pt x="1588" y="720"/>
                  </a:lnTo>
                  <a:lnTo>
                    <a:pt x="1579" y="719"/>
                  </a:lnTo>
                  <a:lnTo>
                    <a:pt x="1570" y="718"/>
                  </a:lnTo>
                  <a:lnTo>
                    <a:pt x="1562" y="716"/>
                  </a:lnTo>
                  <a:lnTo>
                    <a:pt x="1554" y="714"/>
                  </a:lnTo>
                  <a:lnTo>
                    <a:pt x="1539" y="709"/>
                  </a:lnTo>
                  <a:lnTo>
                    <a:pt x="1524" y="705"/>
                  </a:lnTo>
                  <a:lnTo>
                    <a:pt x="1517" y="703"/>
                  </a:lnTo>
                  <a:lnTo>
                    <a:pt x="1509" y="703"/>
                  </a:lnTo>
                  <a:lnTo>
                    <a:pt x="1501" y="703"/>
                  </a:lnTo>
                  <a:lnTo>
                    <a:pt x="1493" y="705"/>
                  </a:lnTo>
                  <a:lnTo>
                    <a:pt x="1474" y="712"/>
                  </a:lnTo>
                  <a:lnTo>
                    <a:pt x="1456" y="719"/>
                  </a:lnTo>
                  <a:lnTo>
                    <a:pt x="1447" y="722"/>
                  </a:lnTo>
                  <a:lnTo>
                    <a:pt x="1438" y="722"/>
                  </a:lnTo>
                  <a:lnTo>
                    <a:pt x="1427" y="722"/>
                  </a:lnTo>
                  <a:lnTo>
                    <a:pt x="1414" y="719"/>
                  </a:lnTo>
                  <a:lnTo>
                    <a:pt x="1394" y="710"/>
                  </a:lnTo>
                  <a:lnTo>
                    <a:pt x="1378" y="702"/>
                  </a:lnTo>
                  <a:lnTo>
                    <a:pt x="1370" y="699"/>
                  </a:lnTo>
                  <a:lnTo>
                    <a:pt x="1361" y="698"/>
                  </a:lnTo>
                  <a:lnTo>
                    <a:pt x="1351" y="699"/>
                  </a:lnTo>
                  <a:lnTo>
                    <a:pt x="1338" y="702"/>
                  </a:lnTo>
                  <a:lnTo>
                    <a:pt x="1330" y="703"/>
                  </a:lnTo>
                  <a:lnTo>
                    <a:pt x="1324" y="705"/>
                  </a:lnTo>
                  <a:lnTo>
                    <a:pt x="1318" y="705"/>
                  </a:lnTo>
                  <a:lnTo>
                    <a:pt x="1315" y="703"/>
                  </a:lnTo>
                  <a:lnTo>
                    <a:pt x="1304" y="701"/>
                  </a:lnTo>
                  <a:lnTo>
                    <a:pt x="1292" y="698"/>
                  </a:lnTo>
                  <a:lnTo>
                    <a:pt x="1281" y="692"/>
                  </a:lnTo>
                  <a:lnTo>
                    <a:pt x="1268" y="685"/>
                  </a:lnTo>
                  <a:lnTo>
                    <a:pt x="1252" y="679"/>
                  </a:lnTo>
                  <a:lnTo>
                    <a:pt x="1235" y="674"/>
                  </a:lnTo>
                  <a:lnTo>
                    <a:pt x="1203" y="665"/>
                  </a:lnTo>
                  <a:lnTo>
                    <a:pt x="1176" y="658"/>
                  </a:lnTo>
                  <a:lnTo>
                    <a:pt x="1160" y="654"/>
                  </a:lnTo>
                  <a:lnTo>
                    <a:pt x="1146" y="653"/>
                  </a:lnTo>
                  <a:lnTo>
                    <a:pt x="1133" y="652"/>
                  </a:lnTo>
                  <a:lnTo>
                    <a:pt x="1120" y="652"/>
                  </a:lnTo>
                  <a:lnTo>
                    <a:pt x="1109" y="652"/>
                  </a:lnTo>
                  <a:lnTo>
                    <a:pt x="1097" y="654"/>
                  </a:lnTo>
                  <a:lnTo>
                    <a:pt x="1085" y="657"/>
                  </a:lnTo>
                  <a:lnTo>
                    <a:pt x="1075" y="661"/>
                  </a:lnTo>
                  <a:lnTo>
                    <a:pt x="1063" y="665"/>
                  </a:lnTo>
                  <a:lnTo>
                    <a:pt x="1053" y="670"/>
                  </a:lnTo>
                  <a:lnTo>
                    <a:pt x="1042" y="675"/>
                  </a:lnTo>
                  <a:lnTo>
                    <a:pt x="1032" y="683"/>
                  </a:lnTo>
                  <a:lnTo>
                    <a:pt x="1010" y="697"/>
                  </a:lnTo>
                  <a:lnTo>
                    <a:pt x="988" y="715"/>
                  </a:lnTo>
                  <a:lnTo>
                    <a:pt x="966" y="734"/>
                  </a:lnTo>
                  <a:lnTo>
                    <a:pt x="947" y="749"/>
                  </a:lnTo>
                  <a:lnTo>
                    <a:pt x="941" y="751"/>
                  </a:lnTo>
                  <a:lnTo>
                    <a:pt x="936" y="754"/>
                  </a:lnTo>
                  <a:lnTo>
                    <a:pt x="930" y="755"/>
                  </a:lnTo>
                  <a:lnTo>
                    <a:pt x="923" y="755"/>
                  </a:lnTo>
                  <a:lnTo>
                    <a:pt x="917" y="754"/>
                  </a:lnTo>
                  <a:lnTo>
                    <a:pt x="910" y="753"/>
                  </a:lnTo>
                  <a:lnTo>
                    <a:pt x="903" y="750"/>
                  </a:lnTo>
                  <a:lnTo>
                    <a:pt x="895" y="745"/>
                  </a:lnTo>
                  <a:lnTo>
                    <a:pt x="871" y="725"/>
                  </a:lnTo>
                  <a:lnTo>
                    <a:pt x="840" y="697"/>
                  </a:lnTo>
                  <a:lnTo>
                    <a:pt x="824" y="683"/>
                  </a:lnTo>
                  <a:lnTo>
                    <a:pt x="809" y="672"/>
                  </a:lnTo>
                  <a:lnTo>
                    <a:pt x="803" y="668"/>
                  </a:lnTo>
                  <a:lnTo>
                    <a:pt x="796" y="666"/>
                  </a:lnTo>
                  <a:lnTo>
                    <a:pt x="792" y="665"/>
                  </a:lnTo>
                  <a:lnTo>
                    <a:pt x="789" y="666"/>
                  </a:lnTo>
                  <a:lnTo>
                    <a:pt x="781" y="671"/>
                  </a:lnTo>
                  <a:lnTo>
                    <a:pt x="773" y="679"/>
                  </a:lnTo>
                  <a:lnTo>
                    <a:pt x="767" y="688"/>
                  </a:lnTo>
                  <a:lnTo>
                    <a:pt x="760" y="698"/>
                  </a:lnTo>
                  <a:lnTo>
                    <a:pt x="754" y="709"/>
                  </a:lnTo>
                  <a:lnTo>
                    <a:pt x="748" y="719"/>
                  </a:lnTo>
                  <a:lnTo>
                    <a:pt x="744" y="729"/>
                  </a:lnTo>
                  <a:lnTo>
                    <a:pt x="742" y="738"/>
                  </a:lnTo>
                  <a:lnTo>
                    <a:pt x="737" y="751"/>
                  </a:lnTo>
                  <a:lnTo>
                    <a:pt x="733" y="766"/>
                  </a:lnTo>
                  <a:lnTo>
                    <a:pt x="729" y="779"/>
                  </a:lnTo>
                  <a:lnTo>
                    <a:pt x="726" y="793"/>
                  </a:lnTo>
                  <a:lnTo>
                    <a:pt x="724" y="821"/>
                  </a:lnTo>
                  <a:lnTo>
                    <a:pt x="722" y="850"/>
                  </a:lnTo>
                  <a:lnTo>
                    <a:pt x="724" y="855"/>
                  </a:lnTo>
                  <a:lnTo>
                    <a:pt x="725" y="859"/>
                  </a:lnTo>
                  <a:lnTo>
                    <a:pt x="726" y="864"/>
                  </a:lnTo>
                  <a:lnTo>
                    <a:pt x="729" y="869"/>
                  </a:lnTo>
                  <a:lnTo>
                    <a:pt x="735" y="878"/>
                  </a:lnTo>
                  <a:lnTo>
                    <a:pt x="743" y="886"/>
                  </a:lnTo>
                  <a:lnTo>
                    <a:pt x="761" y="902"/>
                  </a:lnTo>
                  <a:lnTo>
                    <a:pt x="777" y="915"/>
                  </a:lnTo>
                  <a:lnTo>
                    <a:pt x="787" y="925"/>
                  </a:lnTo>
                  <a:lnTo>
                    <a:pt x="795" y="935"/>
                  </a:lnTo>
                  <a:lnTo>
                    <a:pt x="803" y="947"/>
                  </a:lnTo>
                  <a:lnTo>
                    <a:pt x="809" y="957"/>
                  </a:lnTo>
                  <a:lnTo>
                    <a:pt x="814" y="969"/>
                  </a:lnTo>
                  <a:lnTo>
                    <a:pt x="818" y="979"/>
                  </a:lnTo>
                  <a:lnTo>
                    <a:pt x="822" y="991"/>
                  </a:lnTo>
                  <a:lnTo>
                    <a:pt x="825" y="1003"/>
                  </a:lnTo>
                  <a:lnTo>
                    <a:pt x="831" y="1026"/>
                  </a:lnTo>
                  <a:lnTo>
                    <a:pt x="836" y="1051"/>
                  </a:lnTo>
                  <a:lnTo>
                    <a:pt x="843" y="1075"/>
                  </a:lnTo>
                  <a:lnTo>
                    <a:pt x="853" y="1100"/>
                  </a:lnTo>
                  <a:lnTo>
                    <a:pt x="860" y="1114"/>
                  </a:lnTo>
                  <a:lnTo>
                    <a:pt x="869" y="1127"/>
                  </a:lnTo>
                  <a:lnTo>
                    <a:pt x="878" y="1141"/>
                  </a:lnTo>
                  <a:lnTo>
                    <a:pt x="888" y="1155"/>
                  </a:lnTo>
                  <a:lnTo>
                    <a:pt x="897" y="1168"/>
                  </a:lnTo>
                  <a:lnTo>
                    <a:pt x="906" y="1183"/>
                  </a:lnTo>
                  <a:lnTo>
                    <a:pt x="914" y="1196"/>
                  </a:lnTo>
                  <a:lnTo>
                    <a:pt x="919" y="1209"/>
                  </a:lnTo>
                  <a:lnTo>
                    <a:pt x="944" y="1229"/>
                  </a:lnTo>
                  <a:lnTo>
                    <a:pt x="970" y="1250"/>
                  </a:lnTo>
                  <a:lnTo>
                    <a:pt x="983" y="1260"/>
                  </a:lnTo>
                  <a:lnTo>
                    <a:pt x="993" y="1272"/>
                  </a:lnTo>
                  <a:lnTo>
                    <a:pt x="1004" y="1285"/>
                  </a:lnTo>
                  <a:lnTo>
                    <a:pt x="1014" y="1299"/>
                  </a:lnTo>
                  <a:lnTo>
                    <a:pt x="1027" y="1325"/>
                  </a:lnTo>
                  <a:lnTo>
                    <a:pt x="1037" y="1345"/>
                  </a:lnTo>
                  <a:lnTo>
                    <a:pt x="1042" y="1355"/>
                  </a:lnTo>
                  <a:lnTo>
                    <a:pt x="1050" y="1364"/>
                  </a:lnTo>
                  <a:lnTo>
                    <a:pt x="1059" y="1373"/>
                  </a:lnTo>
                  <a:lnTo>
                    <a:pt x="1071" y="1383"/>
                  </a:lnTo>
                  <a:lnTo>
                    <a:pt x="1101" y="1411"/>
                  </a:lnTo>
                  <a:lnTo>
                    <a:pt x="1137" y="1446"/>
                  </a:lnTo>
                  <a:lnTo>
                    <a:pt x="1155" y="1462"/>
                  </a:lnTo>
                  <a:lnTo>
                    <a:pt x="1173" y="1477"/>
                  </a:lnTo>
                  <a:lnTo>
                    <a:pt x="1181" y="1482"/>
                  </a:lnTo>
                  <a:lnTo>
                    <a:pt x="1190" y="1487"/>
                  </a:lnTo>
                  <a:lnTo>
                    <a:pt x="1198" y="1490"/>
                  </a:lnTo>
                  <a:lnTo>
                    <a:pt x="1204" y="1491"/>
                  </a:lnTo>
                  <a:lnTo>
                    <a:pt x="1213" y="1492"/>
                  </a:lnTo>
                  <a:lnTo>
                    <a:pt x="1220" y="1494"/>
                  </a:lnTo>
                  <a:lnTo>
                    <a:pt x="1226" y="1496"/>
                  </a:lnTo>
                  <a:lnTo>
                    <a:pt x="1230" y="1499"/>
                  </a:lnTo>
                  <a:lnTo>
                    <a:pt x="1233" y="1503"/>
                  </a:lnTo>
                  <a:lnTo>
                    <a:pt x="1234" y="1507"/>
                  </a:lnTo>
                  <a:lnTo>
                    <a:pt x="1235" y="1510"/>
                  </a:lnTo>
                  <a:lnTo>
                    <a:pt x="1235" y="1516"/>
                  </a:lnTo>
                  <a:lnTo>
                    <a:pt x="1235" y="1526"/>
                  </a:lnTo>
                  <a:lnTo>
                    <a:pt x="1234" y="1539"/>
                  </a:lnTo>
                  <a:lnTo>
                    <a:pt x="1235" y="1545"/>
                  </a:lnTo>
                  <a:lnTo>
                    <a:pt x="1235" y="1552"/>
                  </a:lnTo>
                  <a:lnTo>
                    <a:pt x="1238" y="1560"/>
                  </a:lnTo>
                  <a:lnTo>
                    <a:pt x="1241" y="1566"/>
                  </a:lnTo>
                  <a:lnTo>
                    <a:pt x="1260" y="1583"/>
                  </a:lnTo>
                  <a:lnTo>
                    <a:pt x="1274" y="1593"/>
                  </a:lnTo>
                  <a:lnTo>
                    <a:pt x="1277" y="1602"/>
                  </a:lnTo>
                  <a:lnTo>
                    <a:pt x="1281" y="1611"/>
                  </a:lnTo>
                  <a:lnTo>
                    <a:pt x="1286" y="1619"/>
                  </a:lnTo>
                  <a:lnTo>
                    <a:pt x="1291" y="1626"/>
                  </a:lnTo>
                  <a:lnTo>
                    <a:pt x="1305" y="1639"/>
                  </a:lnTo>
                  <a:lnTo>
                    <a:pt x="1320" y="1650"/>
                  </a:lnTo>
                  <a:lnTo>
                    <a:pt x="1327" y="1656"/>
                  </a:lnTo>
                  <a:lnTo>
                    <a:pt x="1334" y="1662"/>
                  </a:lnTo>
                  <a:lnTo>
                    <a:pt x="1340" y="1668"/>
                  </a:lnTo>
                  <a:lnTo>
                    <a:pt x="1346" y="1675"/>
                  </a:lnTo>
                  <a:lnTo>
                    <a:pt x="1351" y="1683"/>
                  </a:lnTo>
                  <a:lnTo>
                    <a:pt x="1353" y="1692"/>
                  </a:lnTo>
                  <a:lnTo>
                    <a:pt x="1356" y="1701"/>
                  </a:lnTo>
                  <a:lnTo>
                    <a:pt x="1356" y="1711"/>
                  </a:lnTo>
                  <a:lnTo>
                    <a:pt x="1322" y="173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93" name="Freeform 128">
              <a:extLst>
                <a:ext uri="{FF2B5EF4-FFF2-40B4-BE49-F238E27FC236}">
                  <a16:creationId xmlns:a16="http://schemas.microsoft.com/office/drawing/2014/main" id="{756C1B21-338B-FF69-2410-281C090E96CB}"/>
                </a:ext>
              </a:extLst>
            </p:cNvPr>
            <p:cNvSpPr>
              <a:spLocks/>
            </p:cNvSpPr>
            <p:nvPr/>
          </p:nvSpPr>
          <p:spPr bwMode="auto">
            <a:xfrm>
              <a:off x="6381901" y="5166384"/>
              <a:ext cx="17041" cy="43078"/>
            </a:xfrm>
            <a:custGeom>
              <a:avLst/>
              <a:gdLst/>
              <a:ahLst/>
              <a:cxnLst>
                <a:cxn ang="0">
                  <a:pos x="19" y="109"/>
                </a:cxn>
                <a:cxn ang="0">
                  <a:pos x="11" y="100"/>
                </a:cxn>
                <a:cxn ang="0">
                  <a:pos x="5" y="91"/>
                </a:cxn>
                <a:cxn ang="0">
                  <a:pos x="3" y="86"/>
                </a:cxn>
                <a:cxn ang="0">
                  <a:pos x="1" y="81"/>
                </a:cxn>
                <a:cxn ang="0">
                  <a:pos x="0" y="75"/>
                </a:cxn>
                <a:cxn ang="0">
                  <a:pos x="0" y="69"/>
                </a:cxn>
                <a:cxn ang="0">
                  <a:pos x="1" y="61"/>
                </a:cxn>
                <a:cxn ang="0">
                  <a:pos x="5" y="55"/>
                </a:cxn>
                <a:cxn ang="0">
                  <a:pos x="9" y="50"/>
                </a:cxn>
                <a:cxn ang="0">
                  <a:pos x="13" y="43"/>
                </a:cxn>
                <a:cxn ang="0">
                  <a:pos x="15" y="33"/>
                </a:cxn>
                <a:cxn ang="0">
                  <a:pos x="19" y="17"/>
                </a:cxn>
                <a:cxn ang="0">
                  <a:pos x="22" y="11"/>
                </a:cxn>
                <a:cxn ang="0">
                  <a:pos x="24" y="4"/>
                </a:cxn>
                <a:cxn ang="0">
                  <a:pos x="27" y="3"/>
                </a:cxn>
                <a:cxn ang="0">
                  <a:pos x="28" y="0"/>
                </a:cxn>
                <a:cxn ang="0">
                  <a:pos x="31" y="0"/>
                </a:cxn>
                <a:cxn ang="0">
                  <a:pos x="33" y="0"/>
                </a:cxn>
                <a:cxn ang="0">
                  <a:pos x="36" y="3"/>
                </a:cxn>
                <a:cxn ang="0">
                  <a:pos x="38" y="5"/>
                </a:cxn>
                <a:cxn ang="0">
                  <a:pos x="40" y="9"/>
                </a:cxn>
                <a:cxn ang="0">
                  <a:pos x="42" y="15"/>
                </a:cxn>
                <a:cxn ang="0">
                  <a:pos x="45" y="24"/>
                </a:cxn>
                <a:cxn ang="0">
                  <a:pos x="45" y="31"/>
                </a:cxn>
                <a:cxn ang="0">
                  <a:pos x="45" y="39"/>
                </a:cxn>
                <a:cxn ang="0">
                  <a:pos x="44" y="47"/>
                </a:cxn>
                <a:cxn ang="0">
                  <a:pos x="44" y="56"/>
                </a:cxn>
                <a:cxn ang="0">
                  <a:pos x="45" y="64"/>
                </a:cxn>
                <a:cxn ang="0">
                  <a:pos x="48" y="72"/>
                </a:cxn>
                <a:cxn ang="0">
                  <a:pos x="51" y="82"/>
                </a:cxn>
                <a:cxn ang="0">
                  <a:pos x="53" y="91"/>
                </a:cxn>
                <a:cxn ang="0">
                  <a:pos x="54" y="100"/>
                </a:cxn>
                <a:cxn ang="0">
                  <a:pos x="55" y="109"/>
                </a:cxn>
                <a:cxn ang="0">
                  <a:pos x="55" y="119"/>
                </a:cxn>
                <a:cxn ang="0">
                  <a:pos x="54" y="123"/>
                </a:cxn>
                <a:cxn ang="0">
                  <a:pos x="51" y="127"/>
                </a:cxn>
                <a:cxn ang="0">
                  <a:pos x="49" y="130"/>
                </a:cxn>
                <a:cxn ang="0">
                  <a:pos x="46" y="131"/>
                </a:cxn>
                <a:cxn ang="0">
                  <a:pos x="42" y="132"/>
                </a:cxn>
                <a:cxn ang="0">
                  <a:pos x="38" y="132"/>
                </a:cxn>
                <a:cxn ang="0">
                  <a:pos x="35" y="131"/>
                </a:cxn>
                <a:cxn ang="0">
                  <a:pos x="31" y="129"/>
                </a:cxn>
                <a:cxn ang="0">
                  <a:pos x="19" y="109"/>
                </a:cxn>
              </a:cxnLst>
              <a:rect l="0" t="0" r="r" b="b"/>
              <a:pathLst>
                <a:path w="55" h="132">
                  <a:moveTo>
                    <a:pt x="19" y="109"/>
                  </a:moveTo>
                  <a:lnTo>
                    <a:pt x="11" y="100"/>
                  </a:lnTo>
                  <a:lnTo>
                    <a:pt x="5" y="91"/>
                  </a:lnTo>
                  <a:lnTo>
                    <a:pt x="3" y="86"/>
                  </a:lnTo>
                  <a:lnTo>
                    <a:pt x="1" y="81"/>
                  </a:lnTo>
                  <a:lnTo>
                    <a:pt x="0" y="75"/>
                  </a:lnTo>
                  <a:lnTo>
                    <a:pt x="0" y="69"/>
                  </a:lnTo>
                  <a:lnTo>
                    <a:pt x="1" y="61"/>
                  </a:lnTo>
                  <a:lnTo>
                    <a:pt x="5" y="55"/>
                  </a:lnTo>
                  <a:lnTo>
                    <a:pt x="9" y="50"/>
                  </a:lnTo>
                  <a:lnTo>
                    <a:pt x="13" y="43"/>
                  </a:lnTo>
                  <a:lnTo>
                    <a:pt x="15" y="33"/>
                  </a:lnTo>
                  <a:lnTo>
                    <a:pt x="19" y="17"/>
                  </a:lnTo>
                  <a:lnTo>
                    <a:pt x="22" y="11"/>
                  </a:lnTo>
                  <a:lnTo>
                    <a:pt x="24" y="4"/>
                  </a:lnTo>
                  <a:lnTo>
                    <a:pt x="27" y="3"/>
                  </a:lnTo>
                  <a:lnTo>
                    <a:pt x="28" y="0"/>
                  </a:lnTo>
                  <a:lnTo>
                    <a:pt x="31" y="0"/>
                  </a:lnTo>
                  <a:lnTo>
                    <a:pt x="33" y="0"/>
                  </a:lnTo>
                  <a:lnTo>
                    <a:pt x="36" y="3"/>
                  </a:lnTo>
                  <a:lnTo>
                    <a:pt x="38" y="5"/>
                  </a:lnTo>
                  <a:lnTo>
                    <a:pt x="40" y="9"/>
                  </a:lnTo>
                  <a:lnTo>
                    <a:pt x="42" y="15"/>
                  </a:lnTo>
                  <a:lnTo>
                    <a:pt x="45" y="24"/>
                  </a:lnTo>
                  <a:lnTo>
                    <a:pt x="45" y="31"/>
                  </a:lnTo>
                  <a:lnTo>
                    <a:pt x="45" y="39"/>
                  </a:lnTo>
                  <a:lnTo>
                    <a:pt x="44" y="47"/>
                  </a:lnTo>
                  <a:lnTo>
                    <a:pt x="44" y="56"/>
                  </a:lnTo>
                  <a:lnTo>
                    <a:pt x="45" y="64"/>
                  </a:lnTo>
                  <a:lnTo>
                    <a:pt x="48" y="72"/>
                  </a:lnTo>
                  <a:lnTo>
                    <a:pt x="51" y="82"/>
                  </a:lnTo>
                  <a:lnTo>
                    <a:pt x="53" y="91"/>
                  </a:lnTo>
                  <a:lnTo>
                    <a:pt x="54" y="100"/>
                  </a:lnTo>
                  <a:lnTo>
                    <a:pt x="55" y="109"/>
                  </a:lnTo>
                  <a:lnTo>
                    <a:pt x="55" y="119"/>
                  </a:lnTo>
                  <a:lnTo>
                    <a:pt x="54" y="123"/>
                  </a:lnTo>
                  <a:lnTo>
                    <a:pt x="51" y="127"/>
                  </a:lnTo>
                  <a:lnTo>
                    <a:pt x="49" y="130"/>
                  </a:lnTo>
                  <a:lnTo>
                    <a:pt x="46" y="131"/>
                  </a:lnTo>
                  <a:lnTo>
                    <a:pt x="42" y="132"/>
                  </a:lnTo>
                  <a:lnTo>
                    <a:pt x="38" y="132"/>
                  </a:lnTo>
                  <a:lnTo>
                    <a:pt x="35" y="131"/>
                  </a:lnTo>
                  <a:lnTo>
                    <a:pt x="31" y="129"/>
                  </a:lnTo>
                  <a:lnTo>
                    <a:pt x="19" y="10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94" name="Freeform 129">
              <a:extLst>
                <a:ext uri="{FF2B5EF4-FFF2-40B4-BE49-F238E27FC236}">
                  <a16:creationId xmlns:a16="http://schemas.microsoft.com/office/drawing/2014/main" id="{94AA0412-92CB-2EF2-40BC-004932AFB802}"/>
                </a:ext>
              </a:extLst>
            </p:cNvPr>
            <p:cNvSpPr>
              <a:spLocks/>
            </p:cNvSpPr>
            <p:nvPr/>
          </p:nvSpPr>
          <p:spPr bwMode="auto">
            <a:xfrm>
              <a:off x="6398942" y="5138971"/>
              <a:ext cx="24345" cy="30023"/>
            </a:xfrm>
            <a:custGeom>
              <a:avLst/>
              <a:gdLst/>
              <a:ahLst/>
              <a:cxnLst>
                <a:cxn ang="0">
                  <a:pos x="46" y="69"/>
                </a:cxn>
                <a:cxn ang="0">
                  <a:pos x="36" y="64"/>
                </a:cxn>
                <a:cxn ang="0">
                  <a:pos x="25" y="57"/>
                </a:cxn>
                <a:cxn ang="0">
                  <a:pos x="19" y="54"/>
                </a:cxn>
                <a:cxn ang="0">
                  <a:pos x="10" y="48"/>
                </a:cxn>
                <a:cxn ang="0">
                  <a:pos x="2" y="42"/>
                </a:cxn>
                <a:cxn ang="0">
                  <a:pos x="0" y="35"/>
                </a:cxn>
                <a:cxn ang="0">
                  <a:pos x="0" y="31"/>
                </a:cxn>
                <a:cxn ang="0">
                  <a:pos x="2" y="26"/>
                </a:cxn>
                <a:cxn ang="0">
                  <a:pos x="5" y="21"/>
                </a:cxn>
                <a:cxn ang="0">
                  <a:pos x="9" y="17"/>
                </a:cxn>
                <a:cxn ang="0">
                  <a:pos x="15" y="8"/>
                </a:cxn>
                <a:cxn ang="0">
                  <a:pos x="22" y="0"/>
                </a:cxn>
                <a:cxn ang="0">
                  <a:pos x="25" y="0"/>
                </a:cxn>
                <a:cxn ang="0">
                  <a:pos x="28" y="2"/>
                </a:cxn>
                <a:cxn ang="0">
                  <a:pos x="32" y="3"/>
                </a:cxn>
                <a:cxn ang="0">
                  <a:pos x="35" y="6"/>
                </a:cxn>
                <a:cxn ang="0">
                  <a:pos x="40" y="12"/>
                </a:cxn>
                <a:cxn ang="0">
                  <a:pos x="45" y="20"/>
                </a:cxn>
                <a:cxn ang="0">
                  <a:pos x="49" y="28"/>
                </a:cxn>
                <a:cxn ang="0">
                  <a:pos x="54" y="35"/>
                </a:cxn>
                <a:cxn ang="0">
                  <a:pos x="59" y="42"/>
                </a:cxn>
                <a:cxn ang="0">
                  <a:pos x="64" y="47"/>
                </a:cxn>
                <a:cxn ang="0">
                  <a:pos x="70" y="52"/>
                </a:cxn>
                <a:cxn ang="0">
                  <a:pos x="73" y="57"/>
                </a:cxn>
                <a:cxn ang="0">
                  <a:pos x="77" y="63"/>
                </a:cxn>
                <a:cxn ang="0">
                  <a:pos x="79" y="69"/>
                </a:cxn>
                <a:cxn ang="0">
                  <a:pos x="80" y="73"/>
                </a:cxn>
                <a:cxn ang="0">
                  <a:pos x="79" y="77"/>
                </a:cxn>
                <a:cxn ang="0">
                  <a:pos x="77" y="81"/>
                </a:cxn>
                <a:cxn ang="0">
                  <a:pos x="75" y="85"/>
                </a:cxn>
                <a:cxn ang="0">
                  <a:pos x="72" y="87"/>
                </a:cxn>
                <a:cxn ang="0">
                  <a:pos x="70" y="90"/>
                </a:cxn>
                <a:cxn ang="0">
                  <a:pos x="66" y="91"/>
                </a:cxn>
                <a:cxn ang="0">
                  <a:pos x="63" y="91"/>
                </a:cxn>
                <a:cxn ang="0">
                  <a:pos x="46" y="69"/>
                </a:cxn>
              </a:cxnLst>
              <a:rect l="0" t="0" r="r" b="b"/>
              <a:pathLst>
                <a:path w="80" h="91">
                  <a:moveTo>
                    <a:pt x="46" y="69"/>
                  </a:moveTo>
                  <a:lnTo>
                    <a:pt x="36" y="64"/>
                  </a:lnTo>
                  <a:lnTo>
                    <a:pt x="25" y="57"/>
                  </a:lnTo>
                  <a:lnTo>
                    <a:pt x="19" y="54"/>
                  </a:lnTo>
                  <a:lnTo>
                    <a:pt x="10" y="48"/>
                  </a:lnTo>
                  <a:lnTo>
                    <a:pt x="2" y="42"/>
                  </a:lnTo>
                  <a:lnTo>
                    <a:pt x="0" y="35"/>
                  </a:lnTo>
                  <a:lnTo>
                    <a:pt x="0" y="31"/>
                  </a:lnTo>
                  <a:lnTo>
                    <a:pt x="2" y="26"/>
                  </a:lnTo>
                  <a:lnTo>
                    <a:pt x="5" y="21"/>
                  </a:lnTo>
                  <a:lnTo>
                    <a:pt x="9" y="17"/>
                  </a:lnTo>
                  <a:lnTo>
                    <a:pt x="15" y="8"/>
                  </a:lnTo>
                  <a:lnTo>
                    <a:pt x="22" y="0"/>
                  </a:lnTo>
                  <a:lnTo>
                    <a:pt x="25" y="0"/>
                  </a:lnTo>
                  <a:lnTo>
                    <a:pt x="28" y="2"/>
                  </a:lnTo>
                  <a:lnTo>
                    <a:pt x="32" y="3"/>
                  </a:lnTo>
                  <a:lnTo>
                    <a:pt x="35" y="6"/>
                  </a:lnTo>
                  <a:lnTo>
                    <a:pt x="40" y="12"/>
                  </a:lnTo>
                  <a:lnTo>
                    <a:pt x="45" y="20"/>
                  </a:lnTo>
                  <a:lnTo>
                    <a:pt x="49" y="28"/>
                  </a:lnTo>
                  <a:lnTo>
                    <a:pt x="54" y="35"/>
                  </a:lnTo>
                  <a:lnTo>
                    <a:pt x="59" y="42"/>
                  </a:lnTo>
                  <a:lnTo>
                    <a:pt x="64" y="47"/>
                  </a:lnTo>
                  <a:lnTo>
                    <a:pt x="70" y="52"/>
                  </a:lnTo>
                  <a:lnTo>
                    <a:pt x="73" y="57"/>
                  </a:lnTo>
                  <a:lnTo>
                    <a:pt x="77" y="63"/>
                  </a:lnTo>
                  <a:lnTo>
                    <a:pt x="79" y="69"/>
                  </a:lnTo>
                  <a:lnTo>
                    <a:pt x="80" y="73"/>
                  </a:lnTo>
                  <a:lnTo>
                    <a:pt x="79" y="77"/>
                  </a:lnTo>
                  <a:lnTo>
                    <a:pt x="77" y="81"/>
                  </a:lnTo>
                  <a:lnTo>
                    <a:pt x="75" y="85"/>
                  </a:lnTo>
                  <a:lnTo>
                    <a:pt x="72" y="87"/>
                  </a:lnTo>
                  <a:lnTo>
                    <a:pt x="70" y="90"/>
                  </a:lnTo>
                  <a:lnTo>
                    <a:pt x="66" y="91"/>
                  </a:lnTo>
                  <a:lnTo>
                    <a:pt x="63" y="91"/>
                  </a:lnTo>
                  <a:lnTo>
                    <a:pt x="46" y="6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95" name="Freeform 130">
              <a:extLst>
                <a:ext uri="{FF2B5EF4-FFF2-40B4-BE49-F238E27FC236}">
                  <a16:creationId xmlns:a16="http://schemas.microsoft.com/office/drawing/2014/main" id="{1BD79364-4E73-4843-56D8-D7AAD7F29A48}"/>
                </a:ext>
              </a:extLst>
            </p:cNvPr>
            <p:cNvSpPr>
              <a:spLocks/>
            </p:cNvSpPr>
            <p:nvPr/>
          </p:nvSpPr>
          <p:spPr bwMode="auto">
            <a:xfrm>
              <a:off x="6425721" y="5227736"/>
              <a:ext cx="35300" cy="46993"/>
            </a:xfrm>
            <a:custGeom>
              <a:avLst/>
              <a:gdLst/>
              <a:ahLst/>
              <a:cxnLst>
                <a:cxn ang="0">
                  <a:pos x="75" y="62"/>
                </a:cxn>
                <a:cxn ang="0">
                  <a:pos x="64" y="53"/>
                </a:cxn>
                <a:cxn ang="0">
                  <a:pos x="54" y="44"/>
                </a:cxn>
                <a:cxn ang="0">
                  <a:pos x="45" y="34"/>
                </a:cxn>
                <a:cxn ang="0">
                  <a:pos x="35" y="23"/>
                </a:cxn>
                <a:cxn ang="0">
                  <a:pos x="29" y="18"/>
                </a:cxn>
                <a:cxn ang="0">
                  <a:pos x="22" y="9"/>
                </a:cxn>
                <a:cxn ang="0">
                  <a:pos x="14" y="3"/>
                </a:cxn>
                <a:cxn ang="0">
                  <a:pos x="7" y="0"/>
                </a:cxn>
                <a:cxn ang="0">
                  <a:pos x="4" y="0"/>
                </a:cxn>
                <a:cxn ang="0">
                  <a:pos x="1" y="1"/>
                </a:cxn>
                <a:cxn ang="0">
                  <a:pos x="0" y="4"/>
                </a:cxn>
                <a:cxn ang="0">
                  <a:pos x="0" y="8"/>
                </a:cxn>
                <a:cxn ang="0">
                  <a:pos x="2" y="16"/>
                </a:cxn>
                <a:cxn ang="0">
                  <a:pos x="6" y="25"/>
                </a:cxn>
                <a:cxn ang="0">
                  <a:pos x="19" y="43"/>
                </a:cxn>
                <a:cxn ang="0">
                  <a:pos x="28" y="53"/>
                </a:cxn>
                <a:cxn ang="0">
                  <a:pos x="42" y="70"/>
                </a:cxn>
                <a:cxn ang="0">
                  <a:pos x="57" y="86"/>
                </a:cxn>
                <a:cxn ang="0">
                  <a:pos x="64" y="97"/>
                </a:cxn>
                <a:cxn ang="0">
                  <a:pos x="71" y="110"/>
                </a:cxn>
                <a:cxn ang="0">
                  <a:pos x="75" y="117"/>
                </a:cxn>
                <a:cxn ang="0">
                  <a:pos x="79" y="123"/>
                </a:cxn>
                <a:cxn ang="0">
                  <a:pos x="84" y="128"/>
                </a:cxn>
                <a:cxn ang="0">
                  <a:pos x="89" y="135"/>
                </a:cxn>
                <a:cxn ang="0">
                  <a:pos x="93" y="137"/>
                </a:cxn>
                <a:cxn ang="0">
                  <a:pos x="99" y="143"/>
                </a:cxn>
                <a:cxn ang="0">
                  <a:pos x="103" y="144"/>
                </a:cxn>
                <a:cxn ang="0">
                  <a:pos x="107" y="145"/>
                </a:cxn>
                <a:cxn ang="0">
                  <a:pos x="110" y="145"/>
                </a:cxn>
                <a:cxn ang="0">
                  <a:pos x="112" y="144"/>
                </a:cxn>
                <a:cxn ang="0">
                  <a:pos x="115" y="140"/>
                </a:cxn>
                <a:cxn ang="0">
                  <a:pos x="115" y="135"/>
                </a:cxn>
                <a:cxn ang="0">
                  <a:pos x="114" y="130"/>
                </a:cxn>
                <a:cxn ang="0">
                  <a:pos x="112" y="124"/>
                </a:cxn>
                <a:cxn ang="0">
                  <a:pos x="105" y="115"/>
                </a:cxn>
                <a:cxn ang="0">
                  <a:pos x="98" y="109"/>
                </a:cxn>
                <a:cxn ang="0">
                  <a:pos x="75" y="62"/>
                </a:cxn>
              </a:cxnLst>
              <a:rect l="0" t="0" r="r" b="b"/>
              <a:pathLst>
                <a:path w="115" h="145">
                  <a:moveTo>
                    <a:pt x="75" y="62"/>
                  </a:moveTo>
                  <a:lnTo>
                    <a:pt x="64" y="53"/>
                  </a:lnTo>
                  <a:lnTo>
                    <a:pt x="54" y="44"/>
                  </a:lnTo>
                  <a:lnTo>
                    <a:pt x="45" y="34"/>
                  </a:lnTo>
                  <a:lnTo>
                    <a:pt x="35" y="23"/>
                  </a:lnTo>
                  <a:lnTo>
                    <a:pt x="29" y="18"/>
                  </a:lnTo>
                  <a:lnTo>
                    <a:pt x="22" y="9"/>
                  </a:lnTo>
                  <a:lnTo>
                    <a:pt x="14" y="3"/>
                  </a:lnTo>
                  <a:lnTo>
                    <a:pt x="7" y="0"/>
                  </a:lnTo>
                  <a:lnTo>
                    <a:pt x="4" y="0"/>
                  </a:lnTo>
                  <a:lnTo>
                    <a:pt x="1" y="1"/>
                  </a:lnTo>
                  <a:lnTo>
                    <a:pt x="0" y="4"/>
                  </a:lnTo>
                  <a:lnTo>
                    <a:pt x="0" y="8"/>
                  </a:lnTo>
                  <a:lnTo>
                    <a:pt x="2" y="16"/>
                  </a:lnTo>
                  <a:lnTo>
                    <a:pt x="6" y="25"/>
                  </a:lnTo>
                  <a:lnTo>
                    <a:pt x="19" y="43"/>
                  </a:lnTo>
                  <a:lnTo>
                    <a:pt x="28" y="53"/>
                  </a:lnTo>
                  <a:lnTo>
                    <a:pt x="42" y="70"/>
                  </a:lnTo>
                  <a:lnTo>
                    <a:pt x="57" y="86"/>
                  </a:lnTo>
                  <a:lnTo>
                    <a:pt x="64" y="97"/>
                  </a:lnTo>
                  <a:lnTo>
                    <a:pt x="71" y="110"/>
                  </a:lnTo>
                  <a:lnTo>
                    <a:pt x="75" y="117"/>
                  </a:lnTo>
                  <a:lnTo>
                    <a:pt x="79" y="123"/>
                  </a:lnTo>
                  <a:lnTo>
                    <a:pt x="84" y="128"/>
                  </a:lnTo>
                  <a:lnTo>
                    <a:pt x="89" y="135"/>
                  </a:lnTo>
                  <a:lnTo>
                    <a:pt x="93" y="137"/>
                  </a:lnTo>
                  <a:lnTo>
                    <a:pt x="99" y="143"/>
                  </a:lnTo>
                  <a:lnTo>
                    <a:pt x="103" y="144"/>
                  </a:lnTo>
                  <a:lnTo>
                    <a:pt x="107" y="145"/>
                  </a:lnTo>
                  <a:lnTo>
                    <a:pt x="110" y="145"/>
                  </a:lnTo>
                  <a:lnTo>
                    <a:pt x="112" y="144"/>
                  </a:lnTo>
                  <a:lnTo>
                    <a:pt x="115" y="140"/>
                  </a:lnTo>
                  <a:lnTo>
                    <a:pt x="115" y="135"/>
                  </a:lnTo>
                  <a:lnTo>
                    <a:pt x="114" y="130"/>
                  </a:lnTo>
                  <a:lnTo>
                    <a:pt x="112" y="124"/>
                  </a:lnTo>
                  <a:lnTo>
                    <a:pt x="105" y="115"/>
                  </a:lnTo>
                  <a:lnTo>
                    <a:pt x="98" y="109"/>
                  </a:lnTo>
                  <a:lnTo>
                    <a:pt x="75" y="6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96" name="Freeform 131">
              <a:extLst>
                <a:ext uri="{FF2B5EF4-FFF2-40B4-BE49-F238E27FC236}">
                  <a16:creationId xmlns:a16="http://schemas.microsoft.com/office/drawing/2014/main" id="{079A1B56-91B2-36AD-DDF5-81E41CF692B9}"/>
                </a:ext>
              </a:extLst>
            </p:cNvPr>
            <p:cNvSpPr>
              <a:spLocks/>
            </p:cNvSpPr>
            <p:nvPr/>
          </p:nvSpPr>
          <p:spPr bwMode="auto">
            <a:xfrm>
              <a:off x="6370947" y="5209461"/>
              <a:ext cx="23129" cy="37856"/>
            </a:xfrm>
            <a:custGeom>
              <a:avLst/>
              <a:gdLst/>
              <a:ahLst/>
              <a:cxnLst>
                <a:cxn ang="0">
                  <a:pos x="66" y="69"/>
                </a:cxn>
                <a:cxn ang="0">
                  <a:pos x="57" y="57"/>
                </a:cxn>
                <a:cxn ang="0">
                  <a:pos x="50" y="43"/>
                </a:cxn>
                <a:cxn ang="0">
                  <a:pos x="44" y="32"/>
                </a:cxn>
                <a:cxn ang="0">
                  <a:pos x="35" y="19"/>
                </a:cxn>
                <a:cxn ang="0">
                  <a:pos x="31" y="12"/>
                </a:cxn>
                <a:cxn ang="0">
                  <a:pos x="25" y="7"/>
                </a:cxn>
                <a:cxn ang="0">
                  <a:pos x="20" y="3"/>
                </a:cxn>
                <a:cxn ang="0">
                  <a:pos x="15" y="0"/>
                </a:cxn>
                <a:cxn ang="0">
                  <a:pos x="9" y="0"/>
                </a:cxn>
                <a:cxn ang="0">
                  <a:pos x="5" y="2"/>
                </a:cxn>
                <a:cxn ang="0">
                  <a:pos x="2" y="4"/>
                </a:cxn>
                <a:cxn ang="0">
                  <a:pos x="1" y="8"/>
                </a:cxn>
                <a:cxn ang="0">
                  <a:pos x="0" y="13"/>
                </a:cxn>
                <a:cxn ang="0">
                  <a:pos x="1" y="19"/>
                </a:cxn>
                <a:cxn ang="0">
                  <a:pos x="1" y="22"/>
                </a:cxn>
                <a:cxn ang="0">
                  <a:pos x="3" y="26"/>
                </a:cxn>
                <a:cxn ang="0">
                  <a:pos x="15" y="42"/>
                </a:cxn>
                <a:cxn ang="0">
                  <a:pos x="27" y="57"/>
                </a:cxn>
                <a:cxn ang="0">
                  <a:pos x="35" y="67"/>
                </a:cxn>
                <a:cxn ang="0">
                  <a:pos x="41" y="76"/>
                </a:cxn>
                <a:cxn ang="0">
                  <a:pos x="48" y="86"/>
                </a:cxn>
                <a:cxn ang="0">
                  <a:pos x="54" y="96"/>
                </a:cxn>
                <a:cxn ang="0">
                  <a:pos x="59" y="104"/>
                </a:cxn>
                <a:cxn ang="0">
                  <a:pos x="64" y="112"/>
                </a:cxn>
                <a:cxn ang="0">
                  <a:pos x="67" y="116"/>
                </a:cxn>
                <a:cxn ang="0">
                  <a:pos x="70" y="117"/>
                </a:cxn>
                <a:cxn ang="0">
                  <a:pos x="72" y="117"/>
                </a:cxn>
                <a:cxn ang="0">
                  <a:pos x="73" y="116"/>
                </a:cxn>
                <a:cxn ang="0">
                  <a:pos x="75" y="111"/>
                </a:cxn>
                <a:cxn ang="0">
                  <a:pos x="75" y="104"/>
                </a:cxn>
                <a:cxn ang="0">
                  <a:pos x="66" y="69"/>
                </a:cxn>
              </a:cxnLst>
              <a:rect l="0" t="0" r="r" b="b"/>
              <a:pathLst>
                <a:path w="75" h="117">
                  <a:moveTo>
                    <a:pt x="66" y="69"/>
                  </a:moveTo>
                  <a:lnTo>
                    <a:pt x="57" y="57"/>
                  </a:lnTo>
                  <a:lnTo>
                    <a:pt x="50" y="43"/>
                  </a:lnTo>
                  <a:lnTo>
                    <a:pt x="44" y="32"/>
                  </a:lnTo>
                  <a:lnTo>
                    <a:pt x="35" y="19"/>
                  </a:lnTo>
                  <a:lnTo>
                    <a:pt x="31" y="12"/>
                  </a:lnTo>
                  <a:lnTo>
                    <a:pt x="25" y="7"/>
                  </a:lnTo>
                  <a:lnTo>
                    <a:pt x="20" y="3"/>
                  </a:lnTo>
                  <a:lnTo>
                    <a:pt x="15" y="0"/>
                  </a:lnTo>
                  <a:lnTo>
                    <a:pt x="9" y="0"/>
                  </a:lnTo>
                  <a:lnTo>
                    <a:pt x="5" y="2"/>
                  </a:lnTo>
                  <a:lnTo>
                    <a:pt x="2" y="4"/>
                  </a:lnTo>
                  <a:lnTo>
                    <a:pt x="1" y="8"/>
                  </a:lnTo>
                  <a:lnTo>
                    <a:pt x="0" y="13"/>
                  </a:lnTo>
                  <a:lnTo>
                    <a:pt x="1" y="19"/>
                  </a:lnTo>
                  <a:lnTo>
                    <a:pt x="1" y="22"/>
                  </a:lnTo>
                  <a:lnTo>
                    <a:pt x="3" y="26"/>
                  </a:lnTo>
                  <a:lnTo>
                    <a:pt x="15" y="42"/>
                  </a:lnTo>
                  <a:lnTo>
                    <a:pt x="27" y="57"/>
                  </a:lnTo>
                  <a:lnTo>
                    <a:pt x="35" y="67"/>
                  </a:lnTo>
                  <a:lnTo>
                    <a:pt x="41" y="76"/>
                  </a:lnTo>
                  <a:lnTo>
                    <a:pt x="48" y="86"/>
                  </a:lnTo>
                  <a:lnTo>
                    <a:pt x="54" y="96"/>
                  </a:lnTo>
                  <a:lnTo>
                    <a:pt x="59" y="104"/>
                  </a:lnTo>
                  <a:lnTo>
                    <a:pt x="64" y="112"/>
                  </a:lnTo>
                  <a:lnTo>
                    <a:pt x="67" y="116"/>
                  </a:lnTo>
                  <a:lnTo>
                    <a:pt x="70" y="117"/>
                  </a:lnTo>
                  <a:lnTo>
                    <a:pt x="72" y="117"/>
                  </a:lnTo>
                  <a:lnTo>
                    <a:pt x="73" y="116"/>
                  </a:lnTo>
                  <a:lnTo>
                    <a:pt x="75" y="111"/>
                  </a:lnTo>
                  <a:lnTo>
                    <a:pt x="75" y="104"/>
                  </a:lnTo>
                  <a:lnTo>
                    <a:pt x="66" y="6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97" name="Freeform 132">
              <a:extLst>
                <a:ext uri="{FF2B5EF4-FFF2-40B4-BE49-F238E27FC236}">
                  <a16:creationId xmlns:a16="http://schemas.microsoft.com/office/drawing/2014/main" id="{15D8587D-FE37-F673-DE57-FEEC8E6D54C9}"/>
                </a:ext>
              </a:extLst>
            </p:cNvPr>
            <p:cNvSpPr>
              <a:spLocks/>
            </p:cNvSpPr>
            <p:nvPr/>
          </p:nvSpPr>
          <p:spPr bwMode="auto">
            <a:xfrm>
              <a:off x="6428156" y="5302143"/>
              <a:ext cx="23129" cy="40466"/>
            </a:xfrm>
            <a:custGeom>
              <a:avLst/>
              <a:gdLst/>
              <a:ahLst/>
              <a:cxnLst>
                <a:cxn ang="0">
                  <a:pos x="57" y="114"/>
                </a:cxn>
                <a:cxn ang="0">
                  <a:pos x="49" y="104"/>
                </a:cxn>
                <a:cxn ang="0">
                  <a:pos x="44" y="95"/>
                </a:cxn>
                <a:cxn ang="0">
                  <a:pos x="37" y="84"/>
                </a:cxn>
                <a:cxn ang="0">
                  <a:pos x="31" y="74"/>
                </a:cxn>
                <a:cxn ang="0">
                  <a:pos x="24" y="61"/>
                </a:cxn>
                <a:cxn ang="0">
                  <a:pos x="18" y="47"/>
                </a:cxn>
                <a:cxn ang="0">
                  <a:pos x="12" y="36"/>
                </a:cxn>
                <a:cxn ang="0">
                  <a:pos x="5" y="26"/>
                </a:cxn>
                <a:cxn ang="0">
                  <a:pos x="2" y="21"/>
                </a:cxn>
                <a:cxn ang="0">
                  <a:pos x="1" y="16"/>
                </a:cxn>
                <a:cxn ang="0">
                  <a:pos x="0" y="10"/>
                </a:cxn>
                <a:cxn ang="0">
                  <a:pos x="0" y="4"/>
                </a:cxn>
                <a:cxn ang="0">
                  <a:pos x="0" y="1"/>
                </a:cxn>
                <a:cxn ang="0">
                  <a:pos x="1" y="0"/>
                </a:cxn>
                <a:cxn ang="0">
                  <a:pos x="2" y="0"/>
                </a:cxn>
                <a:cxn ang="0">
                  <a:pos x="4" y="0"/>
                </a:cxn>
                <a:cxn ang="0">
                  <a:pos x="8" y="3"/>
                </a:cxn>
                <a:cxn ang="0">
                  <a:pos x="12" y="7"/>
                </a:cxn>
                <a:cxn ang="0">
                  <a:pos x="18" y="17"/>
                </a:cxn>
                <a:cxn ang="0">
                  <a:pos x="22" y="22"/>
                </a:cxn>
                <a:cxn ang="0">
                  <a:pos x="31" y="40"/>
                </a:cxn>
                <a:cxn ang="0">
                  <a:pos x="41" y="57"/>
                </a:cxn>
                <a:cxn ang="0">
                  <a:pos x="49" y="67"/>
                </a:cxn>
                <a:cxn ang="0">
                  <a:pos x="57" y="78"/>
                </a:cxn>
                <a:cxn ang="0">
                  <a:pos x="63" y="88"/>
                </a:cxn>
                <a:cxn ang="0">
                  <a:pos x="70" y="100"/>
                </a:cxn>
                <a:cxn ang="0">
                  <a:pos x="72" y="106"/>
                </a:cxn>
                <a:cxn ang="0">
                  <a:pos x="76" y="115"/>
                </a:cxn>
                <a:cxn ang="0">
                  <a:pos x="78" y="119"/>
                </a:cxn>
                <a:cxn ang="0">
                  <a:pos x="76" y="122"/>
                </a:cxn>
                <a:cxn ang="0">
                  <a:pos x="75" y="124"/>
                </a:cxn>
                <a:cxn ang="0">
                  <a:pos x="70" y="123"/>
                </a:cxn>
                <a:cxn ang="0">
                  <a:pos x="57" y="114"/>
                </a:cxn>
              </a:cxnLst>
              <a:rect l="0" t="0" r="r" b="b"/>
              <a:pathLst>
                <a:path w="78" h="124">
                  <a:moveTo>
                    <a:pt x="57" y="114"/>
                  </a:moveTo>
                  <a:lnTo>
                    <a:pt x="49" y="104"/>
                  </a:lnTo>
                  <a:lnTo>
                    <a:pt x="44" y="95"/>
                  </a:lnTo>
                  <a:lnTo>
                    <a:pt x="37" y="84"/>
                  </a:lnTo>
                  <a:lnTo>
                    <a:pt x="31" y="74"/>
                  </a:lnTo>
                  <a:lnTo>
                    <a:pt x="24" y="61"/>
                  </a:lnTo>
                  <a:lnTo>
                    <a:pt x="18" y="47"/>
                  </a:lnTo>
                  <a:lnTo>
                    <a:pt x="12" y="36"/>
                  </a:lnTo>
                  <a:lnTo>
                    <a:pt x="5" y="26"/>
                  </a:lnTo>
                  <a:lnTo>
                    <a:pt x="2" y="21"/>
                  </a:lnTo>
                  <a:lnTo>
                    <a:pt x="1" y="16"/>
                  </a:lnTo>
                  <a:lnTo>
                    <a:pt x="0" y="10"/>
                  </a:lnTo>
                  <a:lnTo>
                    <a:pt x="0" y="4"/>
                  </a:lnTo>
                  <a:lnTo>
                    <a:pt x="0" y="1"/>
                  </a:lnTo>
                  <a:lnTo>
                    <a:pt x="1" y="0"/>
                  </a:lnTo>
                  <a:lnTo>
                    <a:pt x="2" y="0"/>
                  </a:lnTo>
                  <a:lnTo>
                    <a:pt x="4" y="0"/>
                  </a:lnTo>
                  <a:lnTo>
                    <a:pt x="8" y="3"/>
                  </a:lnTo>
                  <a:lnTo>
                    <a:pt x="12" y="7"/>
                  </a:lnTo>
                  <a:lnTo>
                    <a:pt x="18" y="17"/>
                  </a:lnTo>
                  <a:lnTo>
                    <a:pt x="22" y="22"/>
                  </a:lnTo>
                  <a:lnTo>
                    <a:pt x="31" y="40"/>
                  </a:lnTo>
                  <a:lnTo>
                    <a:pt x="41" y="57"/>
                  </a:lnTo>
                  <a:lnTo>
                    <a:pt x="49" y="67"/>
                  </a:lnTo>
                  <a:lnTo>
                    <a:pt x="57" y="78"/>
                  </a:lnTo>
                  <a:lnTo>
                    <a:pt x="63" y="88"/>
                  </a:lnTo>
                  <a:lnTo>
                    <a:pt x="70" y="100"/>
                  </a:lnTo>
                  <a:lnTo>
                    <a:pt x="72" y="106"/>
                  </a:lnTo>
                  <a:lnTo>
                    <a:pt x="76" y="115"/>
                  </a:lnTo>
                  <a:lnTo>
                    <a:pt x="78" y="119"/>
                  </a:lnTo>
                  <a:lnTo>
                    <a:pt x="76" y="122"/>
                  </a:lnTo>
                  <a:lnTo>
                    <a:pt x="75" y="124"/>
                  </a:lnTo>
                  <a:lnTo>
                    <a:pt x="70" y="123"/>
                  </a:lnTo>
                  <a:lnTo>
                    <a:pt x="57" y="11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98" name="Freeform 133">
              <a:extLst>
                <a:ext uri="{FF2B5EF4-FFF2-40B4-BE49-F238E27FC236}">
                  <a16:creationId xmlns:a16="http://schemas.microsoft.com/office/drawing/2014/main" id="{686FD762-D1B2-A0C4-18B4-696449C42E5D}"/>
                </a:ext>
              </a:extLst>
            </p:cNvPr>
            <p:cNvSpPr>
              <a:spLocks/>
            </p:cNvSpPr>
            <p:nvPr/>
          </p:nvSpPr>
          <p:spPr bwMode="auto">
            <a:xfrm>
              <a:off x="6452500" y="5309974"/>
              <a:ext cx="29214" cy="31329"/>
            </a:xfrm>
            <a:custGeom>
              <a:avLst/>
              <a:gdLst/>
              <a:ahLst/>
              <a:cxnLst>
                <a:cxn ang="0">
                  <a:pos x="55" y="79"/>
                </a:cxn>
                <a:cxn ang="0">
                  <a:pos x="43" y="66"/>
                </a:cxn>
                <a:cxn ang="0">
                  <a:pos x="32" y="53"/>
                </a:cxn>
                <a:cxn ang="0">
                  <a:pos x="23" y="40"/>
                </a:cxn>
                <a:cxn ang="0">
                  <a:pos x="13" y="26"/>
                </a:cxn>
                <a:cxn ang="0">
                  <a:pos x="6" y="17"/>
                </a:cxn>
                <a:cxn ang="0">
                  <a:pos x="1" y="5"/>
                </a:cxn>
                <a:cxn ang="0">
                  <a:pos x="0" y="1"/>
                </a:cxn>
                <a:cxn ang="0">
                  <a:pos x="1" y="0"/>
                </a:cxn>
                <a:cxn ang="0">
                  <a:pos x="5" y="0"/>
                </a:cxn>
                <a:cxn ang="0">
                  <a:pos x="11" y="5"/>
                </a:cxn>
                <a:cxn ang="0">
                  <a:pos x="28" y="20"/>
                </a:cxn>
                <a:cxn ang="0">
                  <a:pos x="45" y="34"/>
                </a:cxn>
                <a:cxn ang="0">
                  <a:pos x="57" y="43"/>
                </a:cxn>
                <a:cxn ang="0">
                  <a:pos x="67" y="53"/>
                </a:cxn>
                <a:cxn ang="0">
                  <a:pos x="77" y="64"/>
                </a:cxn>
                <a:cxn ang="0">
                  <a:pos x="85" y="75"/>
                </a:cxn>
                <a:cxn ang="0">
                  <a:pos x="92" y="83"/>
                </a:cxn>
                <a:cxn ang="0">
                  <a:pos x="96" y="91"/>
                </a:cxn>
                <a:cxn ang="0">
                  <a:pos x="96" y="95"/>
                </a:cxn>
                <a:cxn ang="0">
                  <a:pos x="93" y="96"/>
                </a:cxn>
                <a:cxn ang="0">
                  <a:pos x="90" y="97"/>
                </a:cxn>
                <a:cxn ang="0">
                  <a:pos x="88" y="97"/>
                </a:cxn>
                <a:cxn ang="0">
                  <a:pos x="80" y="96"/>
                </a:cxn>
                <a:cxn ang="0">
                  <a:pos x="76" y="93"/>
                </a:cxn>
                <a:cxn ang="0">
                  <a:pos x="55" y="79"/>
                </a:cxn>
              </a:cxnLst>
              <a:rect l="0" t="0" r="r" b="b"/>
              <a:pathLst>
                <a:path w="96" h="97">
                  <a:moveTo>
                    <a:pt x="55" y="79"/>
                  </a:moveTo>
                  <a:lnTo>
                    <a:pt x="43" y="66"/>
                  </a:lnTo>
                  <a:lnTo>
                    <a:pt x="32" y="53"/>
                  </a:lnTo>
                  <a:lnTo>
                    <a:pt x="23" y="40"/>
                  </a:lnTo>
                  <a:lnTo>
                    <a:pt x="13" y="26"/>
                  </a:lnTo>
                  <a:lnTo>
                    <a:pt x="6" y="17"/>
                  </a:lnTo>
                  <a:lnTo>
                    <a:pt x="1" y="5"/>
                  </a:lnTo>
                  <a:lnTo>
                    <a:pt x="0" y="1"/>
                  </a:lnTo>
                  <a:lnTo>
                    <a:pt x="1" y="0"/>
                  </a:lnTo>
                  <a:lnTo>
                    <a:pt x="5" y="0"/>
                  </a:lnTo>
                  <a:lnTo>
                    <a:pt x="11" y="5"/>
                  </a:lnTo>
                  <a:lnTo>
                    <a:pt x="28" y="20"/>
                  </a:lnTo>
                  <a:lnTo>
                    <a:pt x="45" y="34"/>
                  </a:lnTo>
                  <a:lnTo>
                    <a:pt x="57" y="43"/>
                  </a:lnTo>
                  <a:lnTo>
                    <a:pt x="67" y="53"/>
                  </a:lnTo>
                  <a:lnTo>
                    <a:pt x="77" y="64"/>
                  </a:lnTo>
                  <a:lnTo>
                    <a:pt x="85" y="75"/>
                  </a:lnTo>
                  <a:lnTo>
                    <a:pt x="92" y="83"/>
                  </a:lnTo>
                  <a:lnTo>
                    <a:pt x="96" y="91"/>
                  </a:lnTo>
                  <a:lnTo>
                    <a:pt x="96" y="95"/>
                  </a:lnTo>
                  <a:lnTo>
                    <a:pt x="93" y="96"/>
                  </a:lnTo>
                  <a:lnTo>
                    <a:pt x="90" y="97"/>
                  </a:lnTo>
                  <a:lnTo>
                    <a:pt x="88" y="97"/>
                  </a:lnTo>
                  <a:lnTo>
                    <a:pt x="80" y="96"/>
                  </a:lnTo>
                  <a:lnTo>
                    <a:pt x="76" y="93"/>
                  </a:lnTo>
                  <a:lnTo>
                    <a:pt x="55" y="7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99" name="Freeform 134">
              <a:extLst>
                <a:ext uri="{FF2B5EF4-FFF2-40B4-BE49-F238E27FC236}">
                  <a16:creationId xmlns:a16="http://schemas.microsoft.com/office/drawing/2014/main" id="{401AE753-252F-D2ED-FAD9-7A0B5DF4ECB3}"/>
                </a:ext>
              </a:extLst>
            </p:cNvPr>
            <p:cNvSpPr>
              <a:spLocks/>
            </p:cNvSpPr>
            <p:nvPr/>
          </p:nvSpPr>
          <p:spPr bwMode="auto">
            <a:xfrm>
              <a:off x="6504840" y="5376550"/>
              <a:ext cx="13390" cy="11749"/>
            </a:xfrm>
            <a:custGeom>
              <a:avLst/>
              <a:gdLst/>
              <a:ahLst/>
              <a:cxnLst>
                <a:cxn ang="0">
                  <a:pos x="46" y="17"/>
                </a:cxn>
                <a:cxn ang="0">
                  <a:pos x="34" y="11"/>
                </a:cxn>
                <a:cxn ang="0">
                  <a:pos x="22" y="4"/>
                </a:cxn>
                <a:cxn ang="0">
                  <a:pos x="16" y="2"/>
                </a:cxn>
                <a:cxn ang="0">
                  <a:pos x="9" y="0"/>
                </a:cxn>
                <a:cxn ang="0">
                  <a:pos x="5" y="0"/>
                </a:cxn>
                <a:cxn ang="0">
                  <a:pos x="1" y="2"/>
                </a:cxn>
                <a:cxn ang="0">
                  <a:pos x="0" y="7"/>
                </a:cxn>
                <a:cxn ang="0">
                  <a:pos x="1" y="12"/>
                </a:cxn>
                <a:cxn ang="0">
                  <a:pos x="11" y="19"/>
                </a:cxn>
                <a:cxn ang="0">
                  <a:pos x="20" y="25"/>
                </a:cxn>
                <a:cxn ang="0">
                  <a:pos x="22" y="32"/>
                </a:cxn>
                <a:cxn ang="0">
                  <a:pos x="26" y="37"/>
                </a:cxn>
                <a:cxn ang="0">
                  <a:pos x="30" y="37"/>
                </a:cxn>
                <a:cxn ang="0">
                  <a:pos x="34" y="37"/>
                </a:cxn>
                <a:cxn ang="0">
                  <a:pos x="38" y="35"/>
                </a:cxn>
                <a:cxn ang="0">
                  <a:pos x="42" y="33"/>
                </a:cxn>
                <a:cxn ang="0">
                  <a:pos x="46" y="17"/>
                </a:cxn>
              </a:cxnLst>
              <a:rect l="0" t="0" r="r" b="b"/>
              <a:pathLst>
                <a:path w="46" h="37">
                  <a:moveTo>
                    <a:pt x="46" y="17"/>
                  </a:moveTo>
                  <a:lnTo>
                    <a:pt x="34" y="11"/>
                  </a:lnTo>
                  <a:lnTo>
                    <a:pt x="22" y="4"/>
                  </a:lnTo>
                  <a:lnTo>
                    <a:pt x="16" y="2"/>
                  </a:lnTo>
                  <a:lnTo>
                    <a:pt x="9" y="0"/>
                  </a:lnTo>
                  <a:lnTo>
                    <a:pt x="5" y="0"/>
                  </a:lnTo>
                  <a:lnTo>
                    <a:pt x="1" y="2"/>
                  </a:lnTo>
                  <a:lnTo>
                    <a:pt x="0" y="7"/>
                  </a:lnTo>
                  <a:lnTo>
                    <a:pt x="1" y="12"/>
                  </a:lnTo>
                  <a:lnTo>
                    <a:pt x="11" y="19"/>
                  </a:lnTo>
                  <a:lnTo>
                    <a:pt x="20" y="25"/>
                  </a:lnTo>
                  <a:lnTo>
                    <a:pt x="22" y="32"/>
                  </a:lnTo>
                  <a:lnTo>
                    <a:pt x="26" y="37"/>
                  </a:lnTo>
                  <a:lnTo>
                    <a:pt x="30" y="37"/>
                  </a:lnTo>
                  <a:lnTo>
                    <a:pt x="34" y="37"/>
                  </a:lnTo>
                  <a:lnTo>
                    <a:pt x="38" y="35"/>
                  </a:lnTo>
                  <a:lnTo>
                    <a:pt x="42" y="33"/>
                  </a:lnTo>
                  <a:lnTo>
                    <a:pt x="46" y="1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100" name="Freeform 135">
              <a:extLst>
                <a:ext uri="{FF2B5EF4-FFF2-40B4-BE49-F238E27FC236}">
                  <a16:creationId xmlns:a16="http://schemas.microsoft.com/office/drawing/2014/main" id="{4A6B1161-C9E4-301F-36E6-CD2AF84F6BFF}"/>
                </a:ext>
              </a:extLst>
            </p:cNvPr>
            <p:cNvSpPr>
              <a:spLocks/>
            </p:cNvSpPr>
            <p:nvPr/>
          </p:nvSpPr>
          <p:spPr bwMode="auto">
            <a:xfrm>
              <a:off x="6590044" y="5426152"/>
              <a:ext cx="37733" cy="19581"/>
            </a:xfrm>
            <a:custGeom>
              <a:avLst/>
              <a:gdLst/>
              <a:ahLst/>
              <a:cxnLst>
                <a:cxn ang="0">
                  <a:pos x="105" y="29"/>
                </a:cxn>
                <a:cxn ang="0">
                  <a:pos x="88" y="24"/>
                </a:cxn>
                <a:cxn ang="0">
                  <a:pos x="72" y="19"/>
                </a:cxn>
                <a:cxn ang="0">
                  <a:pos x="59" y="13"/>
                </a:cxn>
                <a:cxn ang="0">
                  <a:pos x="44" y="7"/>
                </a:cxn>
                <a:cxn ang="0">
                  <a:pos x="38" y="4"/>
                </a:cxn>
                <a:cxn ang="0">
                  <a:pos x="30" y="2"/>
                </a:cxn>
                <a:cxn ang="0">
                  <a:pos x="24" y="0"/>
                </a:cxn>
                <a:cxn ang="0">
                  <a:pos x="17" y="0"/>
                </a:cxn>
                <a:cxn ang="0">
                  <a:pos x="12" y="3"/>
                </a:cxn>
                <a:cxn ang="0">
                  <a:pos x="7" y="6"/>
                </a:cxn>
                <a:cxn ang="0">
                  <a:pos x="4" y="9"/>
                </a:cxn>
                <a:cxn ang="0">
                  <a:pos x="2" y="15"/>
                </a:cxn>
                <a:cxn ang="0">
                  <a:pos x="0" y="20"/>
                </a:cxn>
                <a:cxn ang="0">
                  <a:pos x="0" y="25"/>
                </a:cxn>
                <a:cxn ang="0">
                  <a:pos x="0" y="30"/>
                </a:cxn>
                <a:cxn ang="0">
                  <a:pos x="3" y="35"/>
                </a:cxn>
                <a:cxn ang="0">
                  <a:pos x="4" y="39"/>
                </a:cxn>
                <a:cxn ang="0">
                  <a:pos x="8" y="43"/>
                </a:cxn>
                <a:cxn ang="0">
                  <a:pos x="11" y="46"/>
                </a:cxn>
                <a:cxn ang="0">
                  <a:pos x="15" y="47"/>
                </a:cxn>
                <a:cxn ang="0">
                  <a:pos x="22" y="50"/>
                </a:cxn>
                <a:cxn ang="0">
                  <a:pos x="31" y="50"/>
                </a:cxn>
                <a:cxn ang="0">
                  <a:pos x="39" y="51"/>
                </a:cxn>
                <a:cxn ang="0">
                  <a:pos x="47" y="52"/>
                </a:cxn>
                <a:cxn ang="0">
                  <a:pos x="53" y="54"/>
                </a:cxn>
                <a:cxn ang="0">
                  <a:pos x="60" y="56"/>
                </a:cxn>
                <a:cxn ang="0">
                  <a:pos x="66" y="59"/>
                </a:cxn>
                <a:cxn ang="0">
                  <a:pos x="74" y="61"/>
                </a:cxn>
                <a:cxn ang="0">
                  <a:pos x="82" y="63"/>
                </a:cxn>
                <a:cxn ang="0">
                  <a:pos x="90" y="63"/>
                </a:cxn>
                <a:cxn ang="0">
                  <a:pos x="103" y="63"/>
                </a:cxn>
                <a:cxn ang="0">
                  <a:pos x="114" y="60"/>
                </a:cxn>
                <a:cxn ang="0">
                  <a:pos x="119" y="57"/>
                </a:cxn>
                <a:cxn ang="0">
                  <a:pos x="123" y="54"/>
                </a:cxn>
                <a:cxn ang="0">
                  <a:pos x="125" y="48"/>
                </a:cxn>
                <a:cxn ang="0">
                  <a:pos x="126" y="41"/>
                </a:cxn>
                <a:cxn ang="0">
                  <a:pos x="105" y="29"/>
                </a:cxn>
              </a:cxnLst>
              <a:rect l="0" t="0" r="r" b="b"/>
              <a:pathLst>
                <a:path w="126" h="63">
                  <a:moveTo>
                    <a:pt x="105" y="29"/>
                  </a:moveTo>
                  <a:lnTo>
                    <a:pt x="88" y="24"/>
                  </a:lnTo>
                  <a:lnTo>
                    <a:pt x="72" y="19"/>
                  </a:lnTo>
                  <a:lnTo>
                    <a:pt x="59" y="13"/>
                  </a:lnTo>
                  <a:lnTo>
                    <a:pt x="44" y="7"/>
                  </a:lnTo>
                  <a:lnTo>
                    <a:pt x="38" y="4"/>
                  </a:lnTo>
                  <a:lnTo>
                    <a:pt x="30" y="2"/>
                  </a:lnTo>
                  <a:lnTo>
                    <a:pt x="24" y="0"/>
                  </a:lnTo>
                  <a:lnTo>
                    <a:pt x="17" y="0"/>
                  </a:lnTo>
                  <a:lnTo>
                    <a:pt x="12" y="3"/>
                  </a:lnTo>
                  <a:lnTo>
                    <a:pt x="7" y="6"/>
                  </a:lnTo>
                  <a:lnTo>
                    <a:pt x="4" y="9"/>
                  </a:lnTo>
                  <a:lnTo>
                    <a:pt x="2" y="15"/>
                  </a:lnTo>
                  <a:lnTo>
                    <a:pt x="0" y="20"/>
                  </a:lnTo>
                  <a:lnTo>
                    <a:pt x="0" y="25"/>
                  </a:lnTo>
                  <a:lnTo>
                    <a:pt x="0" y="30"/>
                  </a:lnTo>
                  <a:lnTo>
                    <a:pt x="3" y="35"/>
                  </a:lnTo>
                  <a:lnTo>
                    <a:pt x="4" y="39"/>
                  </a:lnTo>
                  <a:lnTo>
                    <a:pt x="8" y="43"/>
                  </a:lnTo>
                  <a:lnTo>
                    <a:pt x="11" y="46"/>
                  </a:lnTo>
                  <a:lnTo>
                    <a:pt x="15" y="47"/>
                  </a:lnTo>
                  <a:lnTo>
                    <a:pt x="22" y="50"/>
                  </a:lnTo>
                  <a:lnTo>
                    <a:pt x="31" y="50"/>
                  </a:lnTo>
                  <a:lnTo>
                    <a:pt x="39" y="51"/>
                  </a:lnTo>
                  <a:lnTo>
                    <a:pt x="47" y="52"/>
                  </a:lnTo>
                  <a:lnTo>
                    <a:pt x="53" y="54"/>
                  </a:lnTo>
                  <a:lnTo>
                    <a:pt x="60" y="56"/>
                  </a:lnTo>
                  <a:lnTo>
                    <a:pt x="66" y="59"/>
                  </a:lnTo>
                  <a:lnTo>
                    <a:pt x="74" y="61"/>
                  </a:lnTo>
                  <a:lnTo>
                    <a:pt x="82" y="63"/>
                  </a:lnTo>
                  <a:lnTo>
                    <a:pt x="90" y="63"/>
                  </a:lnTo>
                  <a:lnTo>
                    <a:pt x="103" y="63"/>
                  </a:lnTo>
                  <a:lnTo>
                    <a:pt x="114" y="60"/>
                  </a:lnTo>
                  <a:lnTo>
                    <a:pt x="119" y="57"/>
                  </a:lnTo>
                  <a:lnTo>
                    <a:pt x="123" y="54"/>
                  </a:lnTo>
                  <a:lnTo>
                    <a:pt x="125" y="48"/>
                  </a:lnTo>
                  <a:lnTo>
                    <a:pt x="126" y="41"/>
                  </a:lnTo>
                  <a:lnTo>
                    <a:pt x="105" y="2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101" name="Freeform 136">
              <a:extLst>
                <a:ext uri="{FF2B5EF4-FFF2-40B4-BE49-F238E27FC236}">
                  <a16:creationId xmlns:a16="http://schemas.microsoft.com/office/drawing/2014/main" id="{6CF2B840-5C7B-0D7D-4370-187BB4C8F9DF}"/>
                </a:ext>
              </a:extLst>
            </p:cNvPr>
            <p:cNvSpPr>
              <a:spLocks/>
            </p:cNvSpPr>
            <p:nvPr/>
          </p:nvSpPr>
          <p:spPr bwMode="auto">
            <a:xfrm>
              <a:off x="6583958" y="5450956"/>
              <a:ext cx="65730" cy="19581"/>
            </a:xfrm>
            <a:custGeom>
              <a:avLst/>
              <a:gdLst/>
              <a:ahLst/>
              <a:cxnLst>
                <a:cxn ang="0">
                  <a:pos x="180" y="29"/>
                </a:cxn>
                <a:cxn ang="0">
                  <a:pos x="166" y="31"/>
                </a:cxn>
                <a:cxn ang="0">
                  <a:pos x="150" y="31"/>
                </a:cxn>
                <a:cxn ang="0">
                  <a:pos x="134" y="30"/>
                </a:cxn>
                <a:cxn ang="0">
                  <a:pos x="119" y="27"/>
                </a:cxn>
                <a:cxn ang="0">
                  <a:pos x="100" y="17"/>
                </a:cxn>
                <a:cxn ang="0">
                  <a:pos x="79" y="5"/>
                </a:cxn>
                <a:cxn ang="0">
                  <a:pos x="69" y="1"/>
                </a:cxn>
                <a:cxn ang="0">
                  <a:pos x="60" y="0"/>
                </a:cxn>
                <a:cxn ang="0">
                  <a:pos x="55" y="1"/>
                </a:cxn>
                <a:cxn ang="0">
                  <a:pos x="49" y="3"/>
                </a:cxn>
                <a:cxn ang="0">
                  <a:pos x="46" y="7"/>
                </a:cxn>
                <a:cxn ang="0">
                  <a:pos x="40" y="10"/>
                </a:cxn>
                <a:cxn ang="0">
                  <a:pos x="27" y="18"/>
                </a:cxn>
                <a:cxn ang="0">
                  <a:pos x="9" y="29"/>
                </a:cxn>
                <a:cxn ang="0">
                  <a:pos x="5" y="33"/>
                </a:cxn>
                <a:cxn ang="0">
                  <a:pos x="3" y="35"/>
                </a:cxn>
                <a:cxn ang="0">
                  <a:pos x="0" y="38"/>
                </a:cxn>
                <a:cxn ang="0">
                  <a:pos x="0" y="40"/>
                </a:cxn>
                <a:cxn ang="0">
                  <a:pos x="0" y="43"/>
                </a:cxn>
                <a:cxn ang="0">
                  <a:pos x="3" y="47"/>
                </a:cxn>
                <a:cxn ang="0">
                  <a:pos x="7" y="49"/>
                </a:cxn>
                <a:cxn ang="0">
                  <a:pos x="12" y="52"/>
                </a:cxn>
                <a:cxn ang="0">
                  <a:pos x="22" y="55"/>
                </a:cxn>
                <a:cxn ang="0">
                  <a:pos x="34" y="56"/>
                </a:cxn>
                <a:cxn ang="0">
                  <a:pos x="44" y="56"/>
                </a:cxn>
                <a:cxn ang="0">
                  <a:pos x="56" y="56"/>
                </a:cxn>
                <a:cxn ang="0">
                  <a:pos x="78" y="55"/>
                </a:cxn>
                <a:cxn ang="0">
                  <a:pos x="99" y="55"/>
                </a:cxn>
                <a:cxn ang="0">
                  <a:pos x="109" y="56"/>
                </a:cxn>
                <a:cxn ang="0">
                  <a:pos x="119" y="57"/>
                </a:cxn>
                <a:cxn ang="0">
                  <a:pos x="130" y="58"/>
                </a:cxn>
                <a:cxn ang="0">
                  <a:pos x="139" y="58"/>
                </a:cxn>
                <a:cxn ang="0">
                  <a:pos x="153" y="55"/>
                </a:cxn>
                <a:cxn ang="0">
                  <a:pos x="166" y="49"/>
                </a:cxn>
                <a:cxn ang="0">
                  <a:pos x="184" y="49"/>
                </a:cxn>
                <a:cxn ang="0">
                  <a:pos x="202" y="49"/>
                </a:cxn>
                <a:cxn ang="0">
                  <a:pos x="209" y="48"/>
                </a:cxn>
                <a:cxn ang="0">
                  <a:pos x="213" y="45"/>
                </a:cxn>
                <a:cxn ang="0">
                  <a:pos x="215" y="42"/>
                </a:cxn>
                <a:cxn ang="0">
                  <a:pos x="217" y="38"/>
                </a:cxn>
                <a:cxn ang="0">
                  <a:pos x="215" y="34"/>
                </a:cxn>
                <a:cxn ang="0">
                  <a:pos x="213" y="31"/>
                </a:cxn>
                <a:cxn ang="0">
                  <a:pos x="209" y="29"/>
                </a:cxn>
                <a:cxn ang="0">
                  <a:pos x="202" y="27"/>
                </a:cxn>
                <a:cxn ang="0">
                  <a:pos x="180" y="29"/>
                </a:cxn>
              </a:cxnLst>
              <a:rect l="0" t="0" r="r" b="b"/>
              <a:pathLst>
                <a:path w="217" h="58">
                  <a:moveTo>
                    <a:pt x="180" y="29"/>
                  </a:moveTo>
                  <a:lnTo>
                    <a:pt x="166" y="31"/>
                  </a:lnTo>
                  <a:lnTo>
                    <a:pt x="150" y="31"/>
                  </a:lnTo>
                  <a:lnTo>
                    <a:pt x="134" y="30"/>
                  </a:lnTo>
                  <a:lnTo>
                    <a:pt x="119" y="27"/>
                  </a:lnTo>
                  <a:lnTo>
                    <a:pt x="100" y="17"/>
                  </a:lnTo>
                  <a:lnTo>
                    <a:pt x="79" y="5"/>
                  </a:lnTo>
                  <a:lnTo>
                    <a:pt x="69" y="1"/>
                  </a:lnTo>
                  <a:lnTo>
                    <a:pt x="60" y="0"/>
                  </a:lnTo>
                  <a:lnTo>
                    <a:pt x="55" y="1"/>
                  </a:lnTo>
                  <a:lnTo>
                    <a:pt x="49" y="3"/>
                  </a:lnTo>
                  <a:lnTo>
                    <a:pt x="46" y="7"/>
                  </a:lnTo>
                  <a:lnTo>
                    <a:pt x="40" y="10"/>
                  </a:lnTo>
                  <a:lnTo>
                    <a:pt x="27" y="18"/>
                  </a:lnTo>
                  <a:lnTo>
                    <a:pt x="9" y="29"/>
                  </a:lnTo>
                  <a:lnTo>
                    <a:pt x="5" y="33"/>
                  </a:lnTo>
                  <a:lnTo>
                    <a:pt x="3" y="35"/>
                  </a:lnTo>
                  <a:lnTo>
                    <a:pt x="0" y="38"/>
                  </a:lnTo>
                  <a:lnTo>
                    <a:pt x="0" y="40"/>
                  </a:lnTo>
                  <a:lnTo>
                    <a:pt x="0" y="43"/>
                  </a:lnTo>
                  <a:lnTo>
                    <a:pt x="3" y="47"/>
                  </a:lnTo>
                  <a:lnTo>
                    <a:pt x="7" y="49"/>
                  </a:lnTo>
                  <a:lnTo>
                    <a:pt x="12" y="52"/>
                  </a:lnTo>
                  <a:lnTo>
                    <a:pt x="22" y="55"/>
                  </a:lnTo>
                  <a:lnTo>
                    <a:pt x="34" y="56"/>
                  </a:lnTo>
                  <a:lnTo>
                    <a:pt x="44" y="56"/>
                  </a:lnTo>
                  <a:lnTo>
                    <a:pt x="56" y="56"/>
                  </a:lnTo>
                  <a:lnTo>
                    <a:pt x="78" y="55"/>
                  </a:lnTo>
                  <a:lnTo>
                    <a:pt x="99" y="55"/>
                  </a:lnTo>
                  <a:lnTo>
                    <a:pt x="109" y="56"/>
                  </a:lnTo>
                  <a:lnTo>
                    <a:pt x="119" y="57"/>
                  </a:lnTo>
                  <a:lnTo>
                    <a:pt x="130" y="58"/>
                  </a:lnTo>
                  <a:lnTo>
                    <a:pt x="139" y="58"/>
                  </a:lnTo>
                  <a:lnTo>
                    <a:pt x="153" y="55"/>
                  </a:lnTo>
                  <a:lnTo>
                    <a:pt x="166" y="49"/>
                  </a:lnTo>
                  <a:lnTo>
                    <a:pt x="184" y="49"/>
                  </a:lnTo>
                  <a:lnTo>
                    <a:pt x="202" y="49"/>
                  </a:lnTo>
                  <a:lnTo>
                    <a:pt x="209" y="48"/>
                  </a:lnTo>
                  <a:lnTo>
                    <a:pt x="213" y="45"/>
                  </a:lnTo>
                  <a:lnTo>
                    <a:pt x="215" y="42"/>
                  </a:lnTo>
                  <a:lnTo>
                    <a:pt x="217" y="38"/>
                  </a:lnTo>
                  <a:lnTo>
                    <a:pt x="215" y="34"/>
                  </a:lnTo>
                  <a:lnTo>
                    <a:pt x="213" y="31"/>
                  </a:lnTo>
                  <a:lnTo>
                    <a:pt x="209" y="29"/>
                  </a:lnTo>
                  <a:lnTo>
                    <a:pt x="202" y="27"/>
                  </a:lnTo>
                  <a:lnTo>
                    <a:pt x="180" y="2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102" name="Freeform 137">
              <a:extLst>
                <a:ext uri="{FF2B5EF4-FFF2-40B4-BE49-F238E27FC236}">
                  <a16:creationId xmlns:a16="http://schemas.microsoft.com/office/drawing/2014/main" id="{4A47EEC0-947D-22A1-9715-19A51553E5B4}"/>
                </a:ext>
              </a:extLst>
            </p:cNvPr>
            <p:cNvSpPr>
              <a:spLocks/>
            </p:cNvSpPr>
            <p:nvPr/>
          </p:nvSpPr>
          <p:spPr bwMode="auto">
            <a:xfrm>
              <a:off x="6610738" y="5484895"/>
              <a:ext cx="43820" cy="16971"/>
            </a:xfrm>
            <a:custGeom>
              <a:avLst/>
              <a:gdLst/>
              <a:ahLst/>
              <a:cxnLst>
                <a:cxn ang="0">
                  <a:pos x="96" y="11"/>
                </a:cxn>
                <a:cxn ang="0">
                  <a:pos x="88" y="11"/>
                </a:cxn>
                <a:cxn ang="0">
                  <a:pos x="80" y="11"/>
                </a:cxn>
                <a:cxn ang="0">
                  <a:pos x="73" y="10"/>
                </a:cxn>
                <a:cxn ang="0">
                  <a:pos x="65" y="8"/>
                </a:cxn>
                <a:cxn ang="0">
                  <a:pos x="49" y="2"/>
                </a:cxn>
                <a:cxn ang="0">
                  <a:pos x="34" y="0"/>
                </a:cxn>
                <a:cxn ang="0">
                  <a:pos x="18" y="0"/>
                </a:cxn>
                <a:cxn ang="0">
                  <a:pos x="6" y="1"/>
                </a:cxn>
                <a:cxn ang="0">
                  <a:pos x="4" y="4"/>
                </a:cxn>
                <a:cxn ang="0">
                  <a:pos x="1" y="9"/>
                </a:cxn>
                <a:cxn ang="0">
                  <a:pos x="0" y="15"/>
                </a:cxn>
                <a:cxn ang="0">
                  <a:pos x="1" y="24"/>
                </a:cxn>
                <a:cxn ang="0">
                  <a:pos x="3" y="32"/>
                </a:cxn>
                <a:cxn ang="0">
                  <a:pos x="4" y="39"/>
                </a:cxn>
                <a:cxn ang="0">
                  <a:pos x="5" y="42"/>
                </a:cxn>
                <a:cxn ang="0">
                  <a:pos x="9" y="46"/>
                </a:cxn>
                <a:cxn ang="0">
                  <a:pos x="12" y="49"/>
                </a:cxn>
                <a:cxn ang="0">
                  <a:pos x="17" y="50"/>
                </a:cxn>
                <a:cxn ang="0">
                  <a:pos x="23" y="49"/>
                </a:cxn>
                <a:cxn ang="0">
                  <a:pos x="30" y="46"/>
                </a:cxn>
                <a:cxn ang="0">
                  <a:pos x="40" y="44"/>
                </a:cxn>
                <a:cxn ang="0">
                  <a:pos x="50" y="42"/>
                </a:cxn>
                <a:cxn ang="0">
                  <a:pos x="61" y="44"/>
                </a:cxn>
                <a:cxn ang="0">
                  <a:pos x="71" y="44"/>
                </a:cxn>
                <a:cxn ang="0">
                  <a:pos x="87" y="44"/>
                </a:cxn>
                <a:cxn ang="0">
                  <a:pos x="102" y="44"/>
                </a:cxn>
                <a:cxn ang="0">
                  <a:pos x="119" y="44"/>
                </a:cxn>
                <a:cxn ang="0">
                  <a:pos x="133" y="42"/>
                </a:cxn>
                <a:cxn ang="0">
                  <a:pos x="137" y="41"/>
                </a:cxn>
                <a:cxn ang="0">
                  <a:pos x="140" y="40"/>
                </a:cxn>
                <a:cxn ang="0">
                  <a:pos x="141" y="39"/>
                </a:cxn>
                <a:cxn ang="0">
                  <a:pos x="142" y="36"/>
                </a:cxn>
                <a:cxn ang="0">
                  <a:pos x="142" y="33"/>
                </a:cxn>
                <a:cxn ang="0">
                  <a:pos x="142" y="31"/>
                </a:cxn>
                <a:cxn ang="0">
                  <a:pos x="140" y="28"/>
                </a:cxn>
                <a:cxn ang="0">
                  <a:pos x="137" y="27"/>
                </a:cxn>
                <a:cxn ang="0">
                  <a:pos x="122" y="20"/>
                </a:cxn>
                <a:cxn ang="0">
                  <a:pos x="106" y="15"/>
                </a:cxn>
                <a:cxn ang="0">
                  <a:pos x="96" y="11"/>
                </a:cxn>
              </a:cxnLst>
              <a:rect l="0" t="0" r="r" b="b"/>
              <a:pathLst>
                <a:path w="142" h="50">
                  <a:moveTo>
                    <a:pt x="96" y="11"/>
                  </a:moveTo>
                  <a:lnTo>
                    <a:pt x="88" y="11"/>
                  </a:lnTo>
                  <a:lnTo>
                    <a:pt x="80" y="11"/>
                  </a:lnTo>
                  <a:lnTo>
                    <a:pt x="73" y="10"/>
                  </a:lnTo>
                  <a:lnTo>
                    <a:pt x="65" y="8"/>
                  </a:lnTo>
                  <a:lnTo>
                    <a:pt x="49" y="2"/>
                  </a:lnTo>
                  <a:lnTo>
                    <a:pt x="34" y="0"/>
                  </a:lnTo>
                  <a:lnTo>
                    <a:pt x="18" y="0"/>
                  </a:lnTo>
                  <a:lnTo>
                    <a:pt x="6" y="1"/>
                  </a:lnTo>
                  <a:lnTo>
                    <a:pt x="4" y="4"/>
                  </a:lnTo>
                  <a:lnTo>
                    <a:pt x="1" y="9"/>
                  </a:lnTo>
                  <a:lnTo>
                    <a:pt x="0" y="15"/>
                  </a:lnTo>
                  <a:lnTo>
                    <a:pt x="1" y="24"/>
                  </a:lnTo>
                  <a:lnTo>
                    <a:pt x="3" y="32"/>
                  </a:lnTo>
                  <a:lnTo>
                    <a:pt x="4" y="39"/>
                  </a:lnTo>
                  <a:lnTo>
                    <a:pt x="5" y="42"/>
                  </a:lnTo>
                  <a:lnTo>
                    <a:pt x="9" y="46"/>
                  </a:lnTo>
                  <a:lnTo>
                    <a:pt x="12" y="49"/>
                  </a:lnTo>
                  <a:lnTo>
                    <a:pt x="17" y="50"/>
                  </a:lnTo>
                  <a:lnTo>
                    <a:pt x="23" y="49"/>
                  </a:lnTo>
                  <a:lnTo>
                    <a:pt x="30" y="46"/>
                  </a:lnTo>
                  <a:lnTo>
                    <a:pt x="40" y="44"/>
                  </a:lnTo>
                  <a:lnTo>
                    <a:pt x="50" y="42"/>
                  </a:lnTo>
                  <a:lnTo>
                    <a:pt x="61" y="44"/>
                  </a:lnTo>
                  <a:lnTo>
                    <a:pt x="71" y="44"/>
                  </a:lnTo>
                  <a:lnTo>
                    <a:pt x="87" y="44"/>
                  </a:lnTo>
                  <a:lnTo>
                    <a:pt x="102" y="44"/>
                  </a:lnTo>
                  <a:lnTo>
                    <a:pt x="119" y="44"/>
                  </a:lnTo>
                  <a:lnTo>
                    <a:pt x="133" y="42"/>
                  </a:lnTo>
                  <a:lnTo>
                    <a:pt x="137" y="41"/>
                  </a:lnTo>
                  <a:lnTo>
                    <a:pt x="140" y="40"/>
                  </a:lnTo>
                  <a:lnTo>
                    <a:pt x="141" y="39"/>
                  </a:lnTo>
                  <a:lnTo>
                    <a:pt x="142" y="36"/>
                  </a:lnTo>
                  <a:lnTo>
                    <a:pt x="142" y="33"/>
                  </a:lnTo>
                  <a:lnTo>
                    <a:pt x="142" y="31"/>
                  </a:lnTo>
                  <a:lnTo>
                    <a:pt x="140" y="28"/>
                  </a:lnTo>
                  <a:lnTo>
                    <a:pt x="137" y="27"/>
                  </a:lnTo>
                  <a:lnTo>
                    <a:pt x="122" y="20"/>
                  </a:lnTo>
                  <a:lnTo>
                    <a:pt x="106" y="15"/>
                  </a:lnTo>
                  <a:lnTo>
                    <a:pt x="96" y="1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103" name="Freeform 138">
              <a:extLst>
                <a:ext uri="{FF2B5EF4-FFF2-40B4-BE49-F238E27FC236}">
                  <a16:creationId xmlns:a16="http://schemas.microsoft.com/office/drawing/2014/main" id="{E6BF0BDE-2156-1A55-7956-6865AC7588ED}"/>
                </a:ext>
              </a:extLst>
            </p:cNvPr>
            <p:cNvSpPr>
              <a:spLocks/>
            </p:cNvSpPr>
            <p:nvPr/>
          </p:nvSpPr>
          <p:spPr bwMode="auto">
            <a:xfrm>
              <a:off x="6672814" y="5517529"/>
              <a:ext cx="45036" cy="18276"/>
            </a:xfrm>
            <a:custGeom>
              <a:avLst/>
              <a:gdLst/>
              <a:ahLst/>
              <a:cxnLst>
                <a:cxn ang="0">
                  <a:pos x="101" y="13"/>
                </a:cxn>
                <a:cxn ang="0">
                  <a:pos x="83" y="8"/>
                </a:cxn>
                <a:cxn ang="0">
                  <a:pos x="63" y="2"/>
                </a:cxn>
                <a:cxn ang="0">
                  <a:pos x="52" y="1"/>
                </a:cxn>
                <a:cxn ang="0">
                  <a:pos x="42" y="0"/>
                </a:cxn>
                <a:cxn ang="0">
                  <a:pos x="31" y="0"/>
                </a:cxn>
                <a:cxn ang="0">
                  <a:pos x="21" y="1"/>
                </a:cxn>
                <a:cxn ang="0">
                  <a:pos x="15" y="1"/>
                </a:cxn>
                <a:cxn ang="0">
                  <a:pos x="8" y="4"/>
                </a:cxn>
                <a:cxn ang="0">
                  <a:pos x="4" y="6"/>
                </a:cxn>
                <a:cxn ang="0">
                  <a:pos x="2" y="9"/>
                </a:cxn>
                <a:cxn ang="0">
                  <a:pos x="0" y="13"/>
                </a:cxn>
                <a:cxn ang="0">
                  <a:pos x="3" y="17"/>
                </a:cxn>
                <a:cxn ang="0">
                  <a:pos x="7" y="21"/>
                </a:cxn>
                <a:cxn ang="0">
                  <a:pos x="13" y="26"/>
                </a:cxn>
                <a:cxn ang="0">
                  <a:pos x="26" y="30"/>
                </a:cxn>
                <a:cxn ang="0">
                  <a:pos x="41" y="32"/>
                </a:cxn>
                <a:cxn ang="0">
                  <a:pos x="56" y="33"/>
                </a:cxn>
                <a:cxn ang="0">
                  <a:pos x="69" y="35"/>
                </a:cxn>
                <a:cxn ang="0">
                  <a:pos x="85" y="39"/>
                </a:cxn>
                <a:cxn ang="0">
                  <a:pos x="99" y="45"/>
                </a:cxn>
                <a:cxn ang="0">
                  <a:pos x="113" y="50"/>
                </a:cxn>
                <a:cxn ang="0">
                  <a:pos x="129" y="54"/>
                </a:cxn>
                <a:cxn ang="0">
                  <a:pos x="132" y="55"/>
                </a:cxn>
                <a:cxn ang="0">
                  <a:pos x="139" y="55"/>
                </a:cxn>
                <a:cxn ang="0">
                  <a:pos x="144" y="54"/>
                </a:cxn>
                <a:cxn ang="0">
                  <a:pos x="148" y="52"/>
                </a:cxn>
                <a:cxn ang="0">
                  <a:pos x="148" y="48"/>
                </a:cxn>
                <a:cxn ang="0">
                  <a:pos x="147" y="44"/>
                </a:cxn>
                <a:cxn ang="0">
                  <a:pos x="144" y="41"/>
                </a:cxn>
                <a:cxn ang="0">
                  <a:pos x="140" y="37"/>
                </a:cxn>
                <a:cxn ang="0">
                  <a:pos x="132" y="32"/>
                </a:cxn>
                <a:cxn ang="0">
                  <a:pos x="126" y="28"/>
                </a:cxn>
                <a:cxn ang="0">
                  <a:pos x="101" y="13"/>
                </a:cxn>
              </a:cxnLst>
              <a:rect l="0" t="0" r="r" b="b"/>
              <a:pathLst>
                <a:path w="148" h="55">
                  <a:moveTo>
                    <a:pt x="101" y="13"/>
                  </a:moveTo>
                  <a:lnTo>
                    <a:pt x="83" y="8"/>
                  </a:lnTo>
                  <a:lnTo>
                    <a:pt x="63" y="2"/>
                  </a:lnTo>
                  <a:lnTo>
                    <a:pt x="52" y="1"/>
                  </a:lnTo>
                  <a:lnTo>
                    <a:pt x="42" y="0"/>
                  </a:lnTo>
                  <a:lnTo>
                    <a:pt x="31" y="0"/>
                  </a:lnTo>
                  <a:lnTo>
                    <a:pt x="21" y="1"/>
                  </a:lnTo>
                  <a:lnTo>
                    <a:pt x="15" y="1"/>
                  </a:lnTo>
                  <a:lnTo>
                    <a:pt x="8" y="4"/>
                  </a:lnTo>
                  <a:lnTo>
                    <a:pt x="4" y="6"/>
                  </a:lnTo>
                  <a:lnTo>
                    <a:pt x="2" y="9"/>
                  </a:lnTo>
                  <a:lnTo>
                    <a:pt x="0" y="13"/>
                  </a:lnTo>
                  <a:lnTo>
                    <a:pt x="3" y="17"/>
                  </a:lnTo>
                  <a:lnTo>
                    <a:pt x="7" y="21"/>
                  </a:lnTo>
                  <a:lnTo>
                    <a:pt x="13" y="26"/>
                  </a:lnTo>
                  <a:lnTo>
                    <a:pt x="26" y="30"/>
                  </a:lnTo>
                  <a:lnTo>
                    <a:pt x="41" y="32"/>
                  </a:lnTo>
                  <a:lnTo>
                    <a:pt x="56" y="33"/>
                  </a:lnTo>
                  <a:lnTo>
                    <a:pt x="69" y="35"/>
                  </a:lnTo>
                  <a:lnTo>
                    <a:pt x="85" y="39"/>
                  </a:lnTo>
                  <a:lnTo>
                    <a:pt x="99" y="45"/>
                  </a:lnTo>
                  <a:lnTo>
                    <a:pt x="113" y="50"/>
                  </a:lnTo>
                  <a:lnTo>
                    <a:pt x="129" y="54"/>
                  </a:lnTo>
                  <a:lnTo>
                    <a:pt x="132" y="55"/>
                  </a:lnTo>
                  <a:lnTo>
                    <a:pt x="139" y="55"/>
                  </a:lnTo>
                  <a:lnTo>
                    <a:pt x="144" y="54"/>
                  </a:lnTo>
                  <a:lnTo>
                    <a:pt x="148" y="52"/>
                  </a:lnTo>
                  <a:lnTo>
                    <a:pt x="148" y="48"/>
                  </a:lnTo>
                  <a:lnTo>
                    <a:pt x="147" y="44"/>
                  </a:lnTo>
                  <a:lnTo>
                    <a:pt x="144" y="41"/>
                  </a:lnTo>
                  <a:lnTo>
                    <a:pt x="140" y="37"/>
                  </a:lnTo>
                  <a:lnTo>
                    <a:pt x="132" y="32"/>
                  </a:lnTo>
                  <a:lnTo>
                    <a:pt x="126" y="28"/>
                  </a:lnTo>
                  <a:lnTo>
                    <a:pt x="101" y="13"/>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104" name="Freeform 139">
              <a:extLst>
                <a:ext uri="{FF2B5EF4-FFF2-40B4-BE49-F238E27FC236}">
                  <a16:creationId xmlns:a16="http://schemas.microsoft.com/office/drawing/2014/main" id="{EFAEA341-624E-1187-892A-A3F53E760024}"/>
                </a:ext>
              </a:extLst>
            </p:cNvPr>
            <p:cNvSpPr>
              <a:spLocks/>
            </p:cNvSpPr>
            <p:nvPr/>
          </p:nvSpPr>
          <p:spPr bwMode="auto">
            <a:xfrm>
              <a:off x="6655773" y="5474452"/>
              <a:ext cx="59643" cy="35246"/>
            </a:xfrm>
            <a:custGeom>
              <a:avLst/>
              <a:gdLst/>
              <a:ahLst/>
              <a:cxnLst>
                <a:cxn ang="0">
                  <a:pos x="123" y="57"/>
                </a:cxn>
                <a:cxn ang="0">
                  <a:pos x="96" y="43"/>
                </a:cxn>
                <a:cxn ang="0">
                  <a:pos x="58" y="21"/>
                </a:cxn>
                <a:cxn ang="0">
                  <a:pos x="40" y="10"/>
                </a:cxn>
                <a:cxn ang="0">
                  <a:pos x="22" y="3"/>
                </a:cxn>
                <a:cxn ang="0">
                  <a:pos x="15" y="0"/>
                </a:cxn>
                <a:cxn ang="0">
                  <a:pos x="9" y="0"/>
                </a:cxn>
                <a:cxn ang="0">
                  <a:pos x="4" y="0"/>
                </a:cxn>
                <a:cxn ang="0">
                  <a:pos x="0" y="1"/>
                </a:cxn>
                <a:cxn ang="0">
                  <a:pos x="1" y="5"/>
                </a:cxn>
                <a:cxn ang="0">
                  <a:pos x="3" y="9"/>
                </a:cxn>
                <a:cxn ang="0">
                  <a:pos x="5" y="13"/>
                </a:cxn>
                <a:cxn ang="0">
                  <a:pos x="9" y="17"/>
                </a:cxn>
                <a:cxn ang="0">
                  <a:pos x="18" y="23"/>
                </a:cxn>
                <a:cxn ang="0">
                  <a:pos x="30" y="31"/>
                </a:cxn>
                <a:cxn ang="0">
                  <a:pos x="53" y="44"/>
                </a:cxn>
                <a:cxn ang="0">
                  <a:pos x="70" y="52"/>
                </a:cxn>
                <a:cxn ang="0">
                  <a:pos x="80" y="58"/>
                </a:cxn>
                <a:cxn ang="0">
                  <a:pos x="91" y="66"/>
                </a:cxn>
                <a:cxn ang="0">
                  <a:pos x="101" y="72"/>
                </a:cxn>
                <a:cxn ang="0">
                  <a:pos x="111" y="78"/>
                </a:cxn>
                <a:cxn ang="0">
                  <a:pos x="128" y="82"/>
                </a:cxn>
                <a:cxn ang="0">
                  <a:pos x="146" y="87"/>
                </a:cxn>
                <a:cxn ang="0">
                  <a:pos x="155" y="92"/>
                </a:cxn>
                <a:cxn ang="0">
                  <a:pos x="166" y="97"/>
                </a:cxn>
                <a:cxn ang="0">
                  <a:pos x="171" y="100"/>
                </a:cxn>
                <a:cxn ang="0">
                  <a:pos x="176" y="102"/>
                </a:cxn>
                <a:cxn ang="0">
                  <a:pos x="181" y="104"/>
                </a:cxn>
                <a:cxn ang="0">
                  <a:pos x="186" y="105"/>
                </a:cxn>
                <a:cxn ang="0">
                  <a:pos x="190" y="105"/>
                </a:cxn>
                <a:cxn ang="0">
                  <a:pos x="193" y="104"/>
                </a:cxn>
                <a:cxn ang="0">
                  <a:pos x="194" y="102"/>
                </a:cxn>
                <a:cxn ang="0">
                  <a:pos x="194" y="100"/>
                </a:cxn>
                <a:cxn ang="0">
                  <a:pos x="190" y="95"/>
                </a:cxn>
                <a:cxn ang="0">
                  <a:pos x="184" y="88"/>
                </a:cxn>
                <a:cxn ang="0">
                  <a:pos x="168" y="76"/>
                </a:cxn>
                <a:cxn ang="0">
                  <a:pos x="158" y="70"/>
                </a:cxn>
                <a:cxn ang="0">
                  <a:pos x="123" y="57"/>
                </a:cxn>
              </a:cxnLst>
              <a:rect l="0" t="0" r="r" b="b"/>
              <a:pathLst>
                <a:path w="194" h="105">
                  <a:moveTo>
                    <a:pt x="123" y="57"/>
                  </a:moveTo>
                  <a:lnTo>
                    <a:pt x="96" y="43"/>
                  </a:lnTo>
                  <a:lnTo>
                    <a:pt x="58" y="21"/>
                  </a:lnTo>
                  <a:lnTo>
                    <a:pt x="40" y="10"/>
                  </a:lnTo>
                  <a:lnTo>
                    <a:pt x="22" y="3"/>
                  </a:lnTo>
                  <a:lnTo>
                    <a:pt x="15" y="0"/>
                  </a:lnTo>
                  <a:lnTo>
                    <a:pt x="9" y="0"/>
                  </a:lnTo>
                  <a:lnTo>
                    <a:pt x="4" y="0"/>
                  </a:lnTo>
                  <a:lnTo>
                    <a:pt x="0" y="1"/>
                  </a:lnTo>
                  <a:lnTo>
                    <a:pt x="1" y="5"/>
                  </a:lnTo>
                  <a:lnTo>
                    <a:pt x="3" y="9"/>
                  </a:lnTo>
                  <a:lnTo>
                    <a:pt x="5" y="13"/>
                  </a:lnTo>
                  <a:lnTo>
                    <a:pt x="9" y="17"/>
                  </a:lnTo>
                  <a:lnTo>
                    <a:pt x="18" y="23"/>
                  </a:lnTo>
                  <a:lnTo>
                    <a:pt x="30" y="31"/>
                  </a:lnTo>
                  <a:lnTo>
                    <a:pt x="53" y="44"/>
                  </a:lnTo>
                  <a:lnTo>
                    <a:pt x="70" y="52"/>
                  </a:lnTo>
                  <a:lnTo>
                    <a:pt x="80" y="58"/>
                  </a:lnTo>
                  <a:lnTo>
                    <a:pt x="91" y="66"/>
                  </a:lnTo>
                  <a:lnTo>
                    <a:pt x="101" y="72"/>
                  </a:lnTo>
                  <a:lnTo>
                    <a:pt x="111" y="78"/>
                  </a:lnTo>
                  <a:lnTo>
                    <a:pt x="128" y="82"/>
                  </a:lnTo>
                  <a:lnTo>
                    <a:pt x="146" y="87"/>
                  </a:lnTo>
                  <a:lnTo>
                    <a:pt x="155" y="92"/>
                  </a:lnTo>
                  <a:lnTo>
                    <a:pt x="166" y="97"/>
                  </a:lnTo>
                  <a:lnTo>
                    <a:pt x="171" y="100"/>
                  </a:lnTo>
                  <a:lnTo>
                    <a:pt x="176" y="102"/>
                  </a:lnTo>
                  <a:lnTo>
                    <a:pt x="181" y="104"/>
                  </a:lnTo>
                  <a:lnTo>
                    <a:pt x="186" y="105"/>
                  </a:lnTo>
                  <a:lnTo>
                    <a:pt x="190" y="105"/>
                  </a:lnTo>
                  <a:lnTo>
                    <a:pt x="193" y="104"/>
                  </a:lnTo>
                  <a:lnTo>
                    <a:pt x="194" y="102"/>
                  </a:lnTo>
                  <a:lnTo>
                    <a:pt x="194" y="100"/>
                  </a:lnTo>
                  <a:lnTo>
                    <a:pt x="190" y="95"/>
                  </a:lnTo>
                  <a:lnTo>
                    <a:pt x="184" y="88"/>
                  </a:lnTo>
                  <a:lnTo>
                    <a:pt x="168" y="76"/>
                  </a:lnTo>
                  <a:lnTo>
                    <a:pt x="158" y="70"/>
                  </a:lnTo>
                  <a:lnTo>
                    <a:pt x="123" y="5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105" name="Freeform 140">
              <a:extLst>
                <a:ext uri="{FF2B5EF4-FFF2-40B4-BE49-F238E27FC236}">
                  <a16:creationId xmlns:a16="http://schemas.microsoft.com/office/drawing/2014/main" id="{5FED2B15-4180-5473-F88A-48EBB9474A2D}"/>
                </a:ext>
              </a:extLst>
            </p:cNvPr>
            <p:cNvSpPr>
              <a:spLocks/>
            </p:cNvSpPr>
            <p:nvPr/>
          </p:nvSpPr>
          <p:spPr bwMode="auto">
            <a:xfrm>
              <a:off x="6714200" y="5492726"/>
              <a:ext cx="82770" cy="77016"/>
            </a:xfrm>
            <a:custGeom>
              <a:avLst/>
              <a:gdLst/>
              <a:ahLst/>
              <a:cxnLst>
                <a:cxn ang="0">
                  <a:pos x="269" y="234"/>
                </a:cxn>
                <a:cxn ang="0">
                  <a:pos x="263" y="225"/>
                </a:cxn>
                <a:cxn ang="0">
                  <a:pos x="256" y="216"/>
                </a:cxn>
                <a:cxn ang="0">
                  <a:pos x="248" y="208"/>
                </a:cxn>
                <a:cxn ang="0">
                  <a:pos x="238" y="200"/>
                </a:cxn>
                <a:cxn ang="0">
                  <a:pos x="222" y="191"/>
                </a:cxn>
                <a:cxn ang="0">
                  <a:pos x="208" y="184"/>
                </a:cxn>
                <a:cxn ang="0">
                  <a:pos x="202" y="178"/>
                </a:cxn>
                <a:cxn ang="0">
                  <a:pos x="197" y="173"/>
                </a:cxn>
                <a:cxn ang="0">
                  <a:pos x="190" y="167"/>
                </a:cxn>
                <a:cxn ang="0">
                  <a:pos x="184" y="158"/>
                </a:cxn>
                <a:cxn ang="0">
                  <a:pos x="167" y="136"/>
                </a:cxn>
                <a:cxn ang="0">
                  <a:pos x="149" y="115"/>
                </a:cxn>
                <a:cxn ang="0">
                  <a:pos x="143" y="111"/>
                </a:cxn>
                <a:cxn ang="0">
                  <a:pos x="138" y="107"/>
                </a:cxn>
                <a:cxn ang="0">
                  <a:pos x="133" y="105"/>
                </a:cxn>
                <a:cxn ang="0">
                  <a:pos x="127" y="102"/>
                </a:cxn>
                <a:cxn ang="0">
                  <a:pos x="120" y="99"/>
                </a:cxn>
                <a:cxn ang="0">
                  <a:pos x="112" y="99"/>
                </a:cxn>
                <a:cxn ang="0">
                  <a:pos x="105" y="99"/>
                </a:cxn>
                <a:cxn ang="0">
                  <a:pos x="97" y="101"/>
                </a:cxn>
                <a:cxn ang="0">
                  <a:pos x="83" y="92"/>
                </a:cxn>
                <a:cxn ang="0">
                  <a:pos x="70" y="83"/>
                </a:cxn>
                <a:cxn ang="0">
                  <a:pos x="58" y="71"/>
                </a:cxn>
                <a:cxn ang="0">
                  <a:pos x="46" y="58"/>
                </a:cxn>
                <a:cxn ang="0">
                  <a:pos x="24" y="32"/>
                </a:cxn>
                <a:cxn ang="0">
                  <a:pos x="2" y="9"/>
                </a:cxn>
                <a:cxn ang="0">
                  <a:pos x="0" y="5"/>
                </a:cxn>
                <a:cxn ang="0">
                  <a:pos x="53" y="0"/>
                </a:cxn>
                <a:cxn ang="0">
                  <a:pos x="62" y="11"/>
                </a:cxn>
                <a:cxn ang="0">
                  <a:pos x="71" y="22"/>
                </a:cxn>
                <a:cxn ang="0">
                  <a:pos x="80" y="31"/>
                </a:cxn>
                <a:cxn ang="0">
                  <a:pos x="90" y="41"/>
                </a:cxn>
                <a:cxn ang="0">
                  <a:pos x="110" y="59"/>
                </a:cxn>
                <a:cxn ang="0">
                  <a:pos x="129" y="73"/>
                </a:cxn>
                <a:cxn ang="0">
                  <a:pos x="150" y="89"/>
                </a:cxn>
                <a:cxn ang="0">
                  <a:pos x="171" y="105"/>
                </a:cxn>
                <a:cxn ang="0">
                  <a:pos x="178" y="112"/>
                </a:cxn>
                <a:cxn ang="0">
                  <a:pos x="186" y="120"/>
                </a:cxn>
                <a:cxn ang="0">
                  <a:pos x="190" y="123"/>
                </a:cxn>
                <a:cxn ang="0">
                  <a:pos x="194" y="125"/>
                </a:cxn>
                <a:cxn ang="0">
                  <a:pos x="200" y="127"/>
                </a:cxn>
                <a:cxn ang="0">
                  <a:pos x="206" y="128"/>
                </a:cxn>
                <a:cxn ang="0">
                  <a:pos x="217" y="129"/>
                </a:cxn>
                <a:cxn ang="0">
                  <a:pos x="228" y="132"/>
                </a:cxn>
                <a:cxn ang="0">
                  <a:pos x="238" y="137"/>
                </a:cxn>
                <a:cxn ang="0">
                  <a:pos x="246" y="143"/>
                </a:cxn>
                <a:cxn ang="0">
                  <a:pos x="256" y="155"/>
                </a:cxn>
                <a:cxn ang="0">
                  <a:pos x="256" y="155"/>
                </a:cxn>
                <a:cxn ang="0">
                  <a:pos x="272" y="204"/>
                </a:cxn>
                <a:cxn ang="0">
                  <a:pos x="269" y="234"/>
                </a:cxn>
                <a:cxn ang="0">
                  <a:pos x="269" y="234"/>
                </a:cxn>
              </a:cxnLst>
              <a:rect l="0" t="0" r="r" b="b"/>
              <a:pathLst>
                <a:path w="272" h="234">
                  <a:moveTo>
                    <a:pt x="269" y="234"/>
                  </a:moveTo>
                  <a:lnTo>
                    <a:pt x="263" y="225"/>
                  </a:lnTo>
                  <a:lnTo>
                    <a:pt x="256" y="216"/>
                  </a:lnTo>
                  <a:lnTo>
                    <a:pt x="248" y="208"/>
                  </a:lnTo>
                  <a:lnTo>
                    <a:pt x="238" y="200"/>
                  </a:lnTo>
                  <a:lnTo>
                    <a:pt x="222" y="191"/>
                  </a:lnTo>
                  <a:lnTo>
                    <a:pt x="208" y="184"/>
                  </a:lnTo>
                  <a:lnTo>
                    <a:pt x="202" y="178"/>
                  </a:lnTo>
                  <a:lnTo>
                    <a:pt x="197" y="173"/>
                  </a:lnTo>
                  <a:lnTo>
                    <a:pt x="190" y="167"/>
                  </a:lnTo>
                  <a:lnTo>
                    <a:pt x="184" y="158"/>
                  </a:lnTo>
                  <a:lnTo>
                    <a:pt x="167" y="136"/>
                  </a:lnTo>
                  <a:lnTo>
                    <a:pt x="149" y="115"/>
                  </a:lnTo>
                  <a:lnTo>
                    <a:pt x="143" y="111"/>
                  </a:lnTo>
                  <a:lnTo>
                    <a:pt x="138" y="107"/>
                  </a:lnTo>
                  <a:lnTo>
                    <a:pt x="133" y="105"/>
                  </a:lnTo>
                  <a:lnTo>
                    <a:pt x="127" y="102"/>
                  </a:lnTo>
                  <a:lnTo>
                    <a:pt x="120" y="99"/>
                  </a:lnTo>
                  <a:lnTo>
                    <a:pt x="112" y="99"/>
                  </a:lnTo>
                  <a:lnTo>
                    <a:pt x="105" y="99"/>
                  </a:lnTo>
                  <a:lnTo>
                    <a:pt x="97" y="101"/>
                  </a:lnTo>
                  <a:lnTo>
                    <a:pt x="83" y="92"/>
                  </a:lnTo>
                  <a:lnTo>
                    <a:pt x="70" y="83"/>
                  </a:lnTo>
                  <a:lnTo>
                    <a:pt x="58" y="71"/>
                  </a:lnTo>
                  <a:lnTo>
                    <a:pt x="46" y="58"/>
                  </a:lnTo>
                  <a:lnTo>
                    <a:pt x="24" y="32"/>
                  </a:lnTo>
                  <a:lnTo>
                    <a:pt x="2" y="9"/>
                  </a:lnTo>
                  <a:lnTo>
                    <a:pt x="0" y="5"/>
                  </a:lnTo>
                  <a:lnTo>
                    <a:pt x="53" y="0"/>
                  </a:lnTo>
                  <a:lnTo>
                    <a:pt x="62" y="11"/>
                  </a:lnTo>
                  <a:lnTo>
                    <a:pt x="71" y="22"/>
                  </a:lnTo>
                  <a:lnTo>
                    <a:pt x="80" y="31"/>
                  </a:lnTo>
                  <a:lnTo>
                    <a:pt x="90" y="41"/>
                  </a:lnTo>
                  <a:lnTo>
                    <a:pt x="110" y="59"/>
                  </a:lnTo>
                  <a:lnTo>
                    <a:pt x="129" y="73"/>
                  </a:lnTo>
                  <a:lnTo>
                    <a:pt x="150" y="89"/>
                  </a:lnTo>
                  <a:lnTo>
                    <a:pt x="171" y="105"/>
                  </a:lnTo>
                  <a:lnTo>
                    <a:pt x="178" y="112"/>
                  </a:lnTo>
                  <a:lnTo>
                    <a:pt x="186" y="120"/>
                  </a:lnTo>
                  <a:lnTo>
                    <a:pt x="190" y="123"/>
                  </a:lnTo>
                  <a:lnTo>
                    <a:pt x="194" y="125"/>
                  </a:lnTo>
                  <a:lnTo>
                    <a:pt x="200" y="127"/>
                  </a:lnTo>
                  <a:lnTo>
                    <a:pt x="206" y="128"/>
                  </a:lnTo>
                  <a:lnTo>
                    <a:pt x="217" y="129"/>
                  </a:lnTo>
                  <a:lnTo>
                    <a:pt x="228" y="132"/>
                  </a:lnTo>
                  <a:lnTo>
                    <a:pt x="238" y="137"/>
                  </a:lnTo>
                  <a:lnTo>
                    <a:pt x="246" y="143"/>
                  </a:lnTo>
                  <a:lnTo>
                    <a:pt x="256" y="155"/>
                  </a:lnTo>
                  <a:lnTo>
                    <a:pt x="256" y="155"/>
                  </a:lnTo>
                  <a:lnTo>
                    <a:pt x="272" y="204"/>
                  </a:lnTo>
                  <a:lnTo>
                    <a:pt x="269" y="234"/>
                  </a:lnTo>
                  <a:lnTo>
                    <a:pt x="269" y="23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106" name="Freeform 142">
              <a:extLst>
                <a:ext uri="{FF2B5EF4-FFF2-40B4-BE49-F238E27FC236}">
                  <a16:creationId xmlns:a16="http://schemas.microsoft.com/office/drawing/2014/main" id="{465EE109-236E-BC80-B2D1-931438248FA5}"/>
                </a:ext>
              </a:extLst>
            </p:cNvPr>
            <p:cNvSpPr>
              <a:spLocks/>
            </p:cNvSpPr>
            <p:nvPr/>
          </p:nvSpPr>
          <p:spPr bwMode="auto">
            <a:xfrm>
              <a:off x="6254094" y="4238267"/>
              <a:ext cx="596432" cy="370725"/>
            </a:xfrm>
            <a:custGeom>
              <a:avLst/>
              <a:gdLst/>
              <a:ahLst/>
              <a:cxnLst>
                <a:cxn ang="0">
                  <a:pos x="797" y="88"/>
                </a:cxn>
                <a:cxn ang="0">
                  <a:pos x="863" y="67"/>
                </a:cxn>
                <a:cxn ang="0">
                  <a:pos x="917" y="59"/>
                </a:cxn>
                <a:cxn ang="0">
                  <a:pos x="947" y="94"/>
                </a:cxn>
                <a:cxn ang="0">
                  <a:pos x="1008" y="159"/>
                </a:cxn>
                <a:cxn ang="0">
                  <a:pos x="1165" y="221"/>
                </a:cxn>
                <a:cxn ang="0">
                  <a:pos x="1228" y="257"/>
                </a:cxn>
                <a:cxn ang="0">
                  <a:pos x="1202" y="320"/>
                </a:cxn>
                <a:cxn ang="0">
                  <a:pos x="1249" y="401"/>
                </a:cxn>
                <a:cxn ang="0">
                  <a:pos x="1314" y="475"/>
                </a:cxn>
                <a:cxn ang="0">
                  <a:pos x="1333" y="457"/>
                </a:cxn>
                <a:cxn ang="0">
                  <a:pos x="1359" y="432"/>
                </a:cxn>
                <a:cxn ang="0">
                  <a:pos x="1364" y="375"/>
                </a:cxn>
                <a:cxn ang="0">
                  <a:pos x="1389" y="345"/>
                </a:cxn>
                <a:cxn ang="0">
                  <a:pos x="1452" y="373"/>
                </a:cxn>
                <a:cxn ang="0">
                  <a:pos x="1583" y="378"/>
                </a:cxn>
                <a:cxn ang="0">
                  <a:pos x="1633" y="380"/>
                </a:cxn>
                <a:cxn ang="0">
                  <a:pos x="1625" y="423"/>
                </a:cxn>
                <a:cxn ang="0">
                  <a:pos x="1653" y="488"/>
                </a:cxn>
                <a:cxn ang="0">
                  <a:pos x="1688" y="511"/>
                </a:cxn>
                <a:cxn ang="0">
                  <a:pos x="1722" y="497"/>
                </a:cxn>
                <a:cxn ang="0">
                  <a:pos x="1769" y="542"/>
                </a:cxn>
                <a:cxn ang="0">
                  <a:pos x="1839" y="551"/>
                </a:cxn>
                <a:cxn ang="0">
                  <a:pos x="1879" y="576"/>
                </a:cxn>
                <a:cxn ang="0">
                  <a:pos x="1914" y="664"/>
                </a:cxn>
                <a:cxn ang="0">
                  <a:pos x="1805" y="825"/>
                </a:cxn>
                <a:cxn ang="0">
                  <a:pos x="1728" y="930"/>
                </a:cxn>
                <a:cxn ang="0">
                  <a:pos x="1657" y="1002"/>
                </a:cxn>
                <a:cxn ang="0">
                  <a:pos x="1570" y="1036"/>
                </a:cxn>
                <a:cxn ang="0">
                  <a:pos x="1424" y="1049"/>
                </a:cxn>
                <a:cxn ang="0">
                  <a:pos x="1359" y="1110"/>
                </a:cxn>
                <a:cxn ang="0">
                  <a:pos x="1304" y="1095"/>
                </a:cxn>
                <a:cxn ang="0">
                  <a:pos x="1202" y="1059"/>
                </a:cxn>
                <a:cxn ang="0">
                  <a:pos x="1065" y="1064"/>
                </a:cxn>
                <a:cxn ang="0">
                  <a:pos x="981" y="1046"/>
                </a:cxn>
                <a:cxn ang="0">
                  <a:pos x="825" y="939"/>
                </a:cxn>
                <a:cxn ang="0">
                  <a:pos x="759" y="932"/>
                </a:cxn>
                <a:cxn ang="0">
                  <a:pos x="733" y="991"/>
                </a:cxn>
                <a:cxn ang="0">
                  <a:pos x="699" y="1031"/>
                </a:cxn>
                <a:cxn ang="0">
                  <a:pos x="614" y="1076"/>
                </a:cxn>
                <a:cxn ang="0">
                  <a:pos x="542" y="1121"/>
                </a:cxn>
                <a:cxn ang="0">
                  <a:pos x="494" y="1111"/>
                </a:cxn>
                <a:cxn ang="0">
                  <a:pos x="428" y="1045"/>
                </a:cxn>
                <a:cxn ang="0">
                  <a:pos x="334" y="908"/>
                </a:cxn>
                <a:cxn ang="0">
                  <a:pos x="280" y="812"/>
                </a:cxn>
                <a:cxn ang="0">
                  <a:pos x="227" y="720"/>
                </a:cxn>
                <a:cxn ang="0">
                  <a:pos x="94" y="583"/>
                </a:cxn>
                <a:cxn ang="0">
                  <a:pos x="49" y="523"/>
                </a:cxn>
                <a:cxn ang="0">
                  <a:pos x="56" y="427"/>
                </a:cxn>
                <a:cxn ang="0">
                  <a:pos x="40" y="383"/>
                </a:cxn>
                <a:cxn ang="0">
                  <a:pos x="3" y="320"/>
                </a:cxn>
                <a:cxn ang="0">
                  <a:pos x="48" y="300"/>
                </a:cxn>
                <a:cxn ang="0">
                  <a:pos x="81" y="253"/>
                </a:cxn>
                <a:cxn ang="0">
                  <a:pos x="152" y="220"/>
                </a:cxn>
                <a:cxn ang="0">
                  <a:pos x="255" y="189"/>
                </a:cxn>
                <a:cxn ang="0">
                  <a:pos x="366" y="127"/>
                </a:cxn>
                <a:cxn ang="0">
                  <a:pos x="493" y="76"/>
                </a:cxn>
                <a:cxn ang="0">
                  <a:pos x="582" y="48"/>
                </a:cxn>
                <a:cxn ang="0">
                  <a:pos x="654" y="9"/>
                </a:cxn>
                <a:cxn ang="0">
                  <a:pos x="695" y="5"/>
                </a:cxn>
              </a:cxnLst>
              <a:rect l="0" t="0" r="r" b="b"/>
              <a:pathLst>
                <a:path w="1962" h="1137">
                  <a:moveTo>
                    <a:pt x="745" y="59"/>
                  </a:moveTo>
                  <a:lnTo>
                    <a:pt x="758" y="70"/>
                  </a:lnTo>
                  <a:lnTo>
                    <a:pt x="768" y="77"/>
                  </a:lnTo>
                  <a:lnTo>
                    <a:pt x="779" y="82"/>
                  </a:lnTo>
                  <a:lnTo>
                    <a:pt x="788" y="86"/>
                  </a:lnTo>
                  <a:lnTo>
                    <a:pt x="797" y="88"/>
                  </a:lnTo>
                  <a:lnTo>
                    <a:pt x="805" y="89"/>
                  </a:lnTo>
                  <a:lnTo>
                    <a:pt x="813" y="88"/>
                  </a:lnTo>
                  <a:lnTo>
                    <a:pt x="820" y="86"/>
                  </a:lnTo>
                  <a:lnTo>
                    <a:pt x="837" y="80"/>
                  </a:lnTo>
                  <a:lnTo>
                    <a:pt x="854" y="72"/>
                  </a:lnTo>
                  <a:lnTo>
                    <a:pt x="863" y="67"/>
                  </a:lnTo>
                  <a:lnTo>
                    <a:pt x="873" y="63"/>
                  </a:lnTo>
                  <a:lnTo>
                    <a:pt x="885" y="60"/>
                  </a:lnTo>
                  <a:lnTo>
                    <a:pt x="897" y="58"/>
                  </a:lnTo>
                  <a:lnTo>
                    <a:pt x="904" y="57"/>
                  </a:lnTo>
                  <a:lnTo>
                    <a:pt x="912" y="57"/>
                  </a:lnTo>
                  <a:lnTo>
                    <a:pt x="917" y="59"/>
                  </a:lnTo>
                  <a:lnTo>
                    <a:pt x="924" y="62"/>
                  </a:lnTo>
                  <a:lnTo>
                    <a:pt x="928" y="66"/>
                  </a:lnTo>
                  <a:lnTo>
                    <a:pt x="933" y="70"/>
                  </a:lnTo>
                  <a:lnTo>
                    <a:pt x="937" y="75"/>
                  </a:lnTo>
                  <a:lnTo>
                    <a:pt x="941" y="81"/>
                  </a:lnTo>
                  <a:lnTo>
                    <a:pt x="947" y="94"/>
                  </a:lnTo>
                  <a:lnTo>
                    <a:pt x="955" y="107"/>
                  </a:lnTo>
                  <a:lnTo>
                    <a:pt x="963" y="120"/>
                  </a:lnTo>
                  <a:lnTo>
                    <a:pt x="972" y="130"/>
                  </a:lnTo>
                  <a:lnTo>
                    <a:pt x="984" y="141"/>
                  </a:lnTo>
                  <a:lnTo>
                    <a:pt x="995" y="151"/>
                  </a:lnTo>
                  <a:lnTo>
                    <a:pt x="1008" y="159"/>
                  </a:lnTo>
                  <a:lnTo>
                    <a:pt x="1021" y="168"/>
                  </a:lnTo>
                  <a:lnTo>
                    <a:pt x="1048" y="182"/>
                  </a:lnTo>
                  <a:lnTo>
                    <a:pt x="1077" y="194"/>
                  </a:lnTo>
                  <a:lnTo>
                    <a:pt x="1107" y="204"/>
                  </a:lnTo>
                  <a:lnTo>
                    <a:pt x="1136" y="213"/>
                  </a:lnTo>
                  <a:lnTo>
                    <a:pt x="1165" y="221"/>
                  </a:lnTo>
                  <a:lnTo>
                    <a:pt x="1193" y="229"/>
                  </a:lnTo>
                  <a:lnTo>
                    <a:pt x="1206" y="233"/>
                  </a:lnTo>
                  <a:lnTo>
                    <a:pt x="1217" y="238"/>
                  </a:lnTo>
                  <a:lnTo>
                    <a:pt x="1223" y="244"/>
                  </a:lnTo>
                  <a:lnTo>
                    <a:pt x="1227" y="251"/>
                  </a:lnTo>
                  <a:lnTo>
                    <a:pt x="1228" y="257"/>
                  </a:lnTo>
                  <a:lnTo>
                    <a:pt x="1228" y="265"/>
                  </a:lnTo>
                  <a:lnTo>
                    <a:pt x="1227" y="273"/>
                  </a:lnTo>
                  <a:lnTo>
                    <a:pt x="1224" y="282"/>
                  </a:lnTo>
                  <a:lnTo>
                    <a:pt x="1215" y="298"/>
                  </a:lnTo>
                  <a:lnTo>
                    <a:pt x="1206" y="313"/>
                  </a:lnTo>
                  <a:lnTo>
                    <a:pt x="1202" y="320"/>
                  </a:lnTo>
                  <a:lnTo>
                    <a:pt x="1200" y="326"/>
                  </a:lnTo>
                  <a:lnTo>
                    <a:pt x="1197" y="331"/>
                  </a:lnTo>
                  <a:lnTo>
                    <a:pt x="1196" y="336"/>
                  </a:lnTo>
                  <a:lnTo>
                    <a:pt x="1205" y="351"/>
                  </a:lnTo>
                  <a:lnTo>
                    <a:pt x="1227" y="375"/>
                  </a:lnTo>
                  <a:lnTo>
                    <a:pt x="1249" y="401"/>
                  </a:lnTo>
                  <a:lnTo>
                    <a:pt x="1265" y="422"/>
                  </a:lnTo>
                  <a:lnTo>
                    <a:pt x="1274" y="436"/>
                  </a:lnTo>
                  <a:lnTo>
                    <a:pt x="1291" y="457"/>
                  </a:lnTo>
                  <a:lnTo>
                    <a:pt x="1300" y="466"/>
                  </a:lnTo>
                  <a:lnTo>
                    <a:pt x="1310" y="474"/>
                  </a:lnTo>
                  <a:lnTo>
                    <a:pt x="1314" y="475"/>
                  </a:lnTo>
                  <a:lnTo>
                    <a:pt x="1318" y="476"/>
                  </a:lnTo>
                  <a:lnTo>
                    <a:pt x="1322" y="476"/>
                  </a:lnTo>
                  <a:lnTo>
                    <a:pt x="1324" y="474"/>
                  </a:lnTo>
                  <a:lnTo>
                    <a:pt x="1329" y="469"/>
                  </a:lnTo>
                  <a:lnTo>
                    <a:pt x="1332" y="463"/>
                  </a:lnTo>
                  <a:lnTo>
                    <a:pt x="1333" y="457"/>
                  </a:lnTo>
                  <a:lnTo>
                    <a:pt x="1335" y="452"/>
                  </a:lnTo>
                  <a:lnTo>
                    <a:pt x="1337" y="446"/>
                  </a:lnTo>
                  <a:lnTo>
                    <a:pt x="1340" y="441"/>
                  </a:lnTo>
                  <a:lnTo>
                    <a:pt x="1345" y="437"/>
                  </a:lnTo>
                  <a:lnTo>
                    <a:pt x="1354" y="435"/>
                  </a:lnTo>
                  <a:lnTo>
                    <a:pt x="1359" y="432"/>
                  </a:lnTo>
                  <a:lnTo>
                    <a:pt x="1362" y="430"/>
                  </a:lnTo>
                  <a:lnTo>
                    <a:pt x="1364" y="424"/>
                  </a:lnTo>
                  <a:lnTo>
                    <a:pt x="1364" y="419"/>
                  </a:lnTo>
                  <a:lnTo>
                    <a:pt x="1366" y="405"/>
                  </a:lnTo>
                  <a:lnTo>
                    <a:pt x="1364" y="391"/>
                  </a:lnTo>
                  <a:lnTo>
                    <a:pt x="1364" y="375"/>
                  </a:lnTo>
                  <a:lnTo>
                    <a:pt x="1366" y="362"/>
                  </a:lnTo>
                  <a:lnTo>
                    <a:pt x="1367" y="356"/>
                  </a:lnTo>
                  <a:lnTo>
                    <a:pt x="1371" y="352"/>
                  </a:lnTo>
                  <a:lnTo>
                    <a:pt x="1376" y="348"/>
                  </a:lnTo>
                  <a:lnTo>
                    <a:pt x="1381" y="345"/>
                  </a:lnTo>
                  <a:lnTo>
                    <a:pt x="1389" y="345"/>
                  </a:lnTo>
                  <a:lnTo>
                    <a:pt x="1395" y="345"/>
                  </a:lnTo>
                  <a:lnTo>
                    <a:pt x="1403" y="347"/>
                  </a:lnTo>
                  <a:lnTo>
                    <a:pt x="1410" y="349"/>
                  </a:lnTo>
                  <a:lnTo>
                    <a:pt x="1424" y="356"/>
                  </a:lnTo>
                  <a:lnTo>
                    <a:pt x="1438" y="364"/>
                  </a:lnTo>
                  <a:lnTo>
                    <a:pt x="1452" y="373"/>
                  </a:lnTo>
                  <a:lnTo>
                    <a:pt x="1467" y="380"/>
                  </a:lnTo>
                  <a:lnTo>
                    <a:pt x="1481" y="387"/>
                  </a:lnTo>
                  <a:lnTo>
                    <a:pt x="1494" y="391"/>
                  </a:lnTo>
                  <a:lnTo>
                    <a:pt x="1524" y="387"/>
                  </a:lnTo>
                  <a:lnTo>
                    <a:pt x="1554" y="383"/>
                  </a:lnTo>
                  <a:lnTo>
                    <a:pt x="1583" y="378"/>
                  </a:lnTo>
                  <a:lnTo>
                    <a:pt x="1612" y="375"/>
                  </a:lnTo>
                  <a:lnTo>
                    <a:pt x="1618" y="375"/>
                  </a:lnTo>
                  <a:lnTo>
                    <a:pt x="1623" y="375"/>
                  </a:lnTo>
                  <a:lnTo>
                    <a:pt x="1627" y="377"/>
                  </a:lnTo>
                  <a:lnTo>
                    <a:pt x="1630" y="378"/>
                  </a:lnTo>
                  <a:lnTo>
                    <a:pt x="1633" y="380"/>
                  </a:lnTo>
                  <a:lnTo>
                    <a:pt x="1634" y="383"/>
                  </a:lnTo>
                  <a:lnTo>
                    <a:pt x="1634" y="386"/>
                  </a:lnTo>
                  <a:lnTo>
                    <a:pt x="1634" y="388"/>
                  </a:lnTo>
                  <a:lnTo>
                    <a:pt x="1629" y="402"/>
                  </a:lnTo>
                  <a:lnTo>
                    <a:pt x="1625" y="419"/>
                  </a:lnTo>
                  <a:lnTo>
                    <a:pt x="1625" y="423"/>
                  </a:lnTo>
                  <a:lnTo>
                    <a:pt x="1625" y="430"/>
                  </a:lnTo>
                  <a:lnTo>
                    <a:pt x="1627" y="437"/>
                  </a:lnTo>
                  <a:lnTo>
                    <a:pt x="1630" y="445"/>
                  </a:lnTo>
                  <a:lnTo>
                    <a:pt x="1638" y="462"/>
                  </a:lnTo>
                  <a:lnTo>
                    <a:pt x="1648" y="480"/>
                  </a:lnTo>
                  <a:lnTo>
                    <a:pt x="1653" y="488"/>
                  </a:lnTo>
                  <a:lnTo>
                    <a:pt x="1660" y="494"/>
                  </a:lnTo>
                  <a:lnTo>
                    <a:pt x="1665" y="501"/>
                  </a:lnTo>
                  <a:lnTo>
                    <a:pt x="1671" y="506"/>
                  </a:lnTo>
                  <a:lnTo>
                    <a:pt x="1678" y="509"/>
                  </a:lnTo>
                  <a:lnTo>
                    <a:pt x="1683" y="511"/>
                  </a:lnTo>
                  <a:lnTo>
                    <a:pt x="1688" y="511"/>
                  </a:lnTo>
                  <a:lnTo>
                    <a:pt x="1693" y="509"/>
                  </a:lnTo>
                  <a:lnTo>
                    <a:pt x="1701" y="503"/>
                  </a:lnTo>
                  <a:lnTo>
                    <a:pt x="1708" y="500"/>
                  </a:lnTo>
                  <a:lnTo>
                    <a:pt x="1713" y="498"/>
                  </a:lnTo>
                  <a:lnTo>
                    <a:pt x="1718" y="497"/>
                  </a:lnTo>
                  <a:lnTo>
                    <a:pt x="1722" y="497"/>
                  </a:lnTo>
                  <a:lnTo>
                    <a:pt x="1727" y="498"/>
                  </a:lnTo>
                  <a:lnTo>
                    <a:pt x="1730" y="501"/>
                  </a:lnTo>
                  <a:lnTo>
                    <a:pt x="1734" y="505"/>
                  </a:lnTo>
                  <a:lnTo>
                    <a:pt x="1745" y="520"/>
                  </a:lnTo>
                  <a:lnTo>
                    <a:pt x="1761" y="538"/>
                  </a:lnTo>
                  <a:lnTo>
                    <a:pt x="1769" y="542"/>
                  </a:lnTo>
                  <a:lnTo>
                    <a:pt x="1776" y="546"/>
                  </a:lnTo>
                  <a:lnTo>
                    <a:pt x="1784" y="549"/>
                  </a:lnTo>
                  <a:lnTo>
                    <a:pt x="1793" y="550"/>
                  </a:lnTo>
                  <a:lnTo>
                    <a:pt x="1811" y="551"/>
                  </a:lnTo>
                  <a:lnTo>
                    <a:pt x="1829" y="551"/>
                  </a:lnTo>
                  <a:lnTo>
                    <a:pt x="1839" y="551"/>
                  </a:lnTo>
                  <a:lnTo>
                    <a:pt x="1848" y="553"/>
                  </a:lnTo>
                  <a:lnTo>
                    <a:pt x="1855" y="555"/>
                  </a:lnTo>
                  <a:lnTo>
                    <a:pt x="1862" y="558"/>
                  </a:lnTo>
                  <a:lnTo>
                    <a:pt x="1868" y="563"/>
                  </a:lnTo>
                  <a:lnTo>
                    <a:pt x="1874" y="568"/>
                  </a:lnTo>
                  <a:lnTo>
                    <a:pt x="1879" y="576"/>
                  </a:lnTo>
                  <a:lnTo>
                    <a:pt x="1881" y="585"/>
                  </a:lnTo>
                  <a:lnTo>
                    <a:pt x="1885" y="598"/>
                  </a:lnTo>
                  <a:lnTo>
                    <a:pt x="1890" y="614"/>
                  </a:lnTo>
                  <a:lnTo>
                    <a:pt x="1897" y="630"/>
                  </a:lnTo>
                  <a:lnTo>
                    <a:pt x="1905" y="649"/>
                  </a:lnTo>
                  <a:lnTo>
                    <a:pt x="1914" y="664"/>
                  </a:lnTo>
                  <a:lnTo>
                    <a:pt x="1923" y="680"/>
                  </a:lnTo>
                  <a:lnTo>
                    <a:pt x="1933" y="693"/>
                  </a:lnTo>
                  <a:lnTo>
                    <a:pt x="1943" y="702"/>
                  </a:lnTo>
                  <a:lnTo>
                    <a:pt x="1962" y="750"/>
                  </a:lnTo>
                  <a:lnTo>
                    <a:pt x="1818" y="814"/>
                  </a:lnTo>
                  <a:lnTo>
                    <a:pt x="1805" y="825"/>
                  </a:lnTo>
                  <a:lnTo>
                    <a:pt x="1793" y="835"/>
                  </a:lnTo>
                  <a:lnTo>
                    <a:pt x="1784" y="845"/>
                  </a:lnTo>
                  <a:lnTo>
                    <a:pt x="1774" y="857"/>
                  </a:lnTo>
                  <a:lnTo>
                    <a:pt x="1758" y="880"/>
                  </a:lnTo>
                  <a:lnTo>
                    <a:pt x="1743" y="905"/>
                  </a:lnTo>
                  <a:lnTo>
                    <a:pt x="1728" y="930"/>
                  </a:lnTo>
                  <a:lnTo>
                    <a:pt x="1713" y="953"/>
                  </a:lnTo>
                  <a:lnTo>
                    <a:pt x="1704" y="963"/>
                  </a:lnTo>
                  <a:lnTo>
                    <a:pt x="1695" y="974"/>
                  </a:lnTo>
                  <a:lnTo>
                    <a:pt x="1684" y="984"/>
                  </a:lnTo>
                  <a:lnTo>
                    <a:pt x="1673" y="993"/>
                  </a:lnTo>
                  <a:lnTo>
                    <a:pt x="1657" y="1002"/>
                  </a:lnTo>
                  <a:lnTo>
                    <a:pt x="1643" y="1011"/>
                  </a:lnTo>
                  <a:lnTo>
                    <a:pt x="1629" y="1018"/>
                  </a:lnTo>
                  <a:lnTo>
                    <a:pt x="1614" y="1024"/>
                  </a:lnTo>
                  <a:lnTo>
                    <a:pt x="1600" y="1028"/>
                  </a:lnTo>
                  <a:lnTo>
                    <a:pt x="1586" y="1032"/>
                  </a:lnTo>
                  <a:lnTo>
                    <a:pt x="1570" y="1036"/>
                  </a:lnTo>
                  <a:lnTo>
                    <a:pt x="1556" y="1038"/>
                  </a:lnTo>
                  <a:lnTo>
                    <a:pt x="1526" y="1041"/>
                  </a:lnTo>
                  <a:lnTo>
                    <a:pt x="1495" y="1044"/>
                  </a:lnTo>
                  <a:lnTo>
                    <a:pt x="1464" y="1045"/>
                  </a:lnTo>
                  <a:lnTo>
                    <a:pt x="1432" y="1048"/>
                  </a:lnTo>
                  <a:lnTo>
                    <a:pt x="1424" y="1049"/>
                  </a:lnTo>
                  <a:lnTo>
                    <a:pt x="1416" y="1051"/>
                  </a:lnTo>
                  <a:lnTo>
                    <a:pt x="1410" y="1055"/>
                  </a:lnTo>
                  <a:lnTo>
                    <a:pt x="1403" y="1059"/>
                  </a:lnTo>
                  <a:lnTo>
                    <a:pt x="1390" y="1070"/>
                  </a:lnTo>
                  <a:lnTo>
                    <a:pt x="1379" y="1081"/>
                  </a:lnTo>
                  <a:lnTo>
                    <a:pt x="1359" y="1110"/>
                  </a:lnTo>
                  <a:lnTo>
                    <a:pt x="1341" y="1137"/>
                  </a:lnTo>
                  <a:lnTo>
                    <a:pt x="1331" y="1124"/>
                  </a:lnTo>
                  <a:lnTo>
                    <a:pt x="1320" y="1112"/>
                  </a:lnTo>
                  <a:lnTo>
                    <a:pt x="1315" y="1107"/>
                  </a:lnTo>
                  <a:lnTo>
                    <a:pt x="1310" y="1101"/>
                  </a:lnTo>
                  <a:lnTo>
                    <a:pt x="1304" y="1095"/>
                  </a:lnTo>
                  <a:lnTo>
                    <a:pt x="1297" y="1090"/>
                  </a:lnTo>
                  <a:lnTo>
                    <a:pt x="1280" y="1081"/>
                  </a:lnTo>
                  <a:lnTo>
                    <a:pt x="1262" y="1073"/>
                  </a:lnTo>
                  <a:lnTo>
                    <a:pt x="1244" y="1067"/>
                  </a:lnTo>
                  <a:lnTo>
                    <a:pt x="1224" y="1063"/>
                  </a:lnTo>
                  <a:lnTo>
                    <a:pt x="1202" y="1059"/>
                  </a:lnTo>
                  <a:lnTo>
                    <a:pt x="1180" y="1057"/>
                  </a:lnTo>
                  <a:lnTo>
                    <a:pt x="1157" y="1055"/>
                  </a:lnTo>
                  <a:lnTo>
                    <a:pt x="1134" y="1057"/>
                  </a:lnTo>
                  <a:lnTo>
                    <a:pt x="1110" y="1058"/>
                  </a:lnTo>
                  <a:lnTo>
                    <a:pt x="1087" y="1061"/>
                  </a:lnTo>
                  <a:lnTo>
                    <a:pt x="1065" y="1064"/>
                  </a:lnTo>
                  <a:lnTo>
                    <a:pt x="1043" y="1067"/>
                  </a:lnTo>
                  <a:lnTo>
                    <a:pt x="1031" y="1066"/>
                  </a:lnTo>
                  <a:lnTo>
                    <a:pt x="1021" y="1063"/>
                  </a:lnTo>
                  <a:lnTo>
                    <a:pt x="1011" y="1059"/>
                  </a:lnTo>
                  <a:lnTo>
                    <a:pt x="1000" y="1055"/>
                  </a:lnTo>
                  <a:lnTo>
                    <a:pt x="981" y="1046"/>
                  </a:lnTo>
                  <a:lnTo>
                    <a:pt x="961" y="1035"/>
                  </a:lnTo>
                  <a:lnTo>
                    <a:pt x="925" y="1007"/>
                  </a:lnTo>
                  <a:lnTo>
                    <a:pt x="889" y="981"/>
                  </a:lnTo>
                  <a:lnTo>
                    <a:pt x="859" y="959"/>
                  </a:lnTo>
                  <a:lnTo>
                    <a:pt x="837" y="944"/>
                  </a:lnTo>
                  <a:lnTo>
                    <a:pt x="825" y="939"/>
                  </a:lnTo>
                  <a:lnTo>
                    <a:pt x="811" y="935"/>
                  </a:lnTo>
                  <a:lnTo>
                    <a:pt x="794" y="932"/>
                  </a:lnTo>
                  <a:lnTo>
                    <a:pt x="772" y="930"/>
                  </a:lnTo>
                  <a:lnTo>
                    <a:pt x="767" y="930"/>
                  </a:lnTo>
                  <a:lnTo>
                    <a:pt x="763" y="931"/>
                  </a:lnTo>
                  <a:lnTo>
                    <a:pt x="759" y="932"/>
                  </a:lnTo>
                  <a:lnTo>
                    <a:pt x="756" y="935"/>
                  </a:lnTo>
                  <a:lnTo>
                    <a:pt x="749" y="941"/>
                  </a:lnTo>
                  <a:lnTo>
                    <a:pt x="745" y="949"/>
                  </a:lnTo>
                  <a:lnTo>
                    <a:pt x="739" y="967"/>
                  </a:lnTo>
                  <a:lnTo>
                    <a:pt x="735" y="985"/>
                  </a:lnTo>
                  <a:lnTo>
                    <a:pt x="733" y="991"/>
                  </a:lnTo>
                  <a:lnTo>
                    <a:pt x="731" y="997"/>
                  </a:lnTo>
                  <a:lnTo>
                    <a:pt x="728" y="1002"/>
                  </a:lnTo>
                  <a:lnTo>
                    <a:pt x="726" y="1007"/>
                  </a:lnTo>
                  <a:lnTo>
                    <a:pt x="718" y="1016"/>
                  </a:lnTo>
                  <a:lnTo>
                    <a:pt x="709" y="1024"/>
                  </a:lnTo>
                  <a:lnTo>
                    <a:pt x="699" y="1031"/>
                  </a:lnTo>
                  <a:lnTo>
                    <a:pt x="687" y="1037"/>
                  </a:lnTo>
                  <a:lnTo>
                    <a:pt x="675" y="1042"/>
                  </a:lnTo>
                  <a:lnTo>
                    <a:pt x="662" y="1046"/>
                  </a:lnTo>
                  <a:lnTo>
                    <a:pt x="647" y="1054"/>
                  </a:lnTo>
                  <a:lnTo>
                    <a:pt x="630" y="1064"/>
                  </a:lnTo>
                  <a:lnTo>
                    <a:pt x="614" y="1076"/>
                  </a:lnTo>
                  <a:lnTo>
                    <a:pt x="597" y="1089"/>
                  </a:lnTo>
                  <a:lnTo>
                    <a:pt x="581" y="1101"/>
                  </a:lnTo>
                  <a:lnTo>
                    <a:pt x="565" y="1111"/>
                  </a:lnTo>
                  <a:lnTo>
                    <a:pt x="557" y="1115"/>
                  </a:lnTo>
                  <a:lnTo>
                    <a:pt x="550" y="1119"/>
                  </a:lnTo>
                  <a:lnTo>
                    <a:pt x="542" y="1121"/>
                  </a:lnTo>
                  <a:lnTo>
                    <a:pt x="535" y="1123"/>
                  </a:lnTo>
                  <a:lnTo>
                    <a:pt x="528" y="1124"/>
                  </a:lnTo>
                  <a:lnTo>
                    <a:pt x="518" y="1123"/>
                  </a:lnTo>
                  <a:lnTo>
                    <a:pt x="511" y="1120"/>
                  </a:lnTo>
                  <a:lnTo>
                    <a:pt x="502" y="1116"/>
                  </a:lnTo>
                  <a:lnTo>
                    <a:pt x="494" y="1111"/>
                  </a:lnTo>
                  <a:lnTo>
                    <a:pt x="485" y="1106"/>
                  </a:lnTo>
                  <a:lnTo>
                    <a:pt x="477" y="1099"/>
                  </a:lnTo>
                  <a:lnTo>
                    <a:pt x="469" y="1092"/>
                  </a:lnTo>
                  <a:lnTo>
                    <a:pt x="454" y="1076"/>
                  </a:lnTo>
                  <a:lnTo>
                    <a:pt x="439" y="1061"/>
                  </a:lnTo>
                  <a:lnTo>
                    <a:pt x="428" y="1045"/>
                  </a:lnTo>
                  <a:lnTo>
                    <a:pt x="417" y="1032"/>
                  </a:lnTo>
                  <a:lnTo>
                    <a:pt x="376" y="943"/>
                  </a:lnTo>
                  <a:lnTo>
                    <a:pt x="375" y="937"/>
                  </a:lnTo>
                  <a:lnTo>
                    <a:pt x="373" y="934"/>
                  </a:lnTo>
                  <a:lnTo>
                    <a:pt x="353" y="919"/>
                  </a:lnTo>
                  <a:lnTo>
                    <a:pt x="334" y="908"/>
                  </a:lnTo>
                  <a:lnTo>
                    <a:pt x="322" y="897"/>
                  </a:lnTo>
                  <a:lnTo>
                    <a:pt x="311" y="886"/>
                  </a:lnTo>
                  <a:lnTo>
                    <a:pt x="302" y="873"/>
                  </a:lnTo>
                  <a:lnTo>
                    <a:pt x="294" y="857"/>
                  </a:lnTo>
                  <a:lnTo>
                    <a:pt x="288" y="838"/>
                  </a:lnTo>
                  <a:lnTo>
                    <a:pt x="280" y="812"/>
                  </a:lnTo>
                  <a:lnTo>
                    <a:pt x="276" y="798"/>
                  </a:lnTo>
                  <a:lnTo>
                    <a:pt x="268" y="782"/>
                  </a:lnTo>
                  <a:lnTo>
                    <a:pt x="261" y="768"/>
                  </a:lnTo>
                  <a:lnTo>
                    <a:pt x="250" y="752"/>
                  </a:lnTo>
                  <a:lnTo>
                    <a:pt x="240" y="735"/>
                  </a:lnTo>
                  <a:lnTo>
                    <a:pt x="227" y="720"/>
                  </a:lnTo>
                  <a:lnTo>
                    <a:pt x="214" y="704"/>
                  </a:lnTo>
                  <a:lnTo>
                    <a:pt x="201" y="687"/>
                  </a:lnTo>
                  <a:lnTo>
                    <a:pt x="173" y="658"/>
                  </a:lnTo>
                  <a:lnTo>
                    <a:pt x="144" y="629"/>
                  </a:lnTo>
                  <a:lnTo>
                    <a:pt x="117" y="603"/>
                  </a:lnTo>
                  <a:lnTo>
                    <a:pt x="94" y="583"/>
                  </a:lnTo>
                  <a:lnTo>
                    <a:pt x="75" y="566"/>
                  </a:lnTo>
                  <a:lnTo>
                    <a:pt x="62" y="551"/>
                  </a:lnTo>
                  <a:lnTo>
                    <a:pt x="57" y="544"/>
                  </a:lnTo>
                  <a:lnTo>
                    <a:pt x="55" y="537"/>
                  </a:lnTo>
                  <a:lnTo>
                    <a:pt x="52" y="531"/>
                  </a:lnTo>
                  <a:lnTo>
                    <a:pt x="49" y="523"/>
                  </a:lnTo>
                  <a:lnTo>
                    <a:pt x="48" y="509"/>
                  </a:lnTo>
                  <a:lnTo>
                    <a:pt x="49" y="492"/>
                  </a:lnTo>
                  <a:lnTo>
                    <a:pt x="52" y="472"/>
                  </a:lnTo>
                  <a:lnTo>
                    <a:pt x="55" y="449"/>
                  </a:lnTo>
                  <a:lnTo>
                    <a:pt x="56" y="437"/>
                  </a:lnTo>
                  <a:lnTo>
                    <a:pt x="56" y="427"/>
                  </a:lnTo>
                  <a:lnTo>
                    <a:pt x="56" y="419"/>
                  </a:lnTo>
                  <a:lnTo>
                    <a:pt x="53" y="410"/>
                  </a:lnTo>
                  <a:lnTo>
                    <a:pt x="51" y="402"/>
                  </a:lnTo>
                  <a:lnTo>
                    <a:pt x="48" y="396"/>
                  </a:lnTo>
                  <a:lnTo>
                    <a:pt x="44" y="389"/>
                  </a:lnTo>
                  <a:lnTo>
                    <a:pt x="40" y="383"/>
                  </a:lnTo>
                  <a:lnTo>
                    <a:pt x="30" y="371"/>
                  </a:lnTo>
                  <a:lnTo>
                    <a:pt x="20" y="358"/>
                  </a:lnTo>
                  <a:lnTo>
                    <a:pt x="9" y="345"/>
                  </a:lnTo>
                  <a:lnTo>
                    <a:pt x="0" y="329"/>
                  </a:lnTo>
                  <a:lnTo>
                    <a:pt x="2" y="323"/>
                  </a:lnTo>
                  <a:lnTo>
                    <a:pt x="3" y="320"/>
                  </a:lnTo>
                  <a:lnTo>
                    <a:pt x="7" y="316"/>
                  </a:lnTo>
                  <a:lnTo>
                    <a:pt x="9" y="313"/>
                  </a:lnTo>
                  <a:lnTo>
                    <a:pt x="18" y="310"/>
                  </a:lnTo>
                  <a:lnTo>
                    <a:pt x="27" y="308"/>
                  </a:lnTo>
                  <a:lnTo>
                    <a:pt x="38" y="305"/>
                  </a:lnTo>
                  <a:lnTo>
                    <a:pt x="48" y="300"/>
                  </a:lnTo>
                  <a:lnTo>
                    <a:pt x="53" y="296"/>
                  </a:lnTo>
                  <a:lnTo>
                    <a:pt x="57" y="292"/>
                  </a:lnTo>
                  <a:lnTo>
                    <a:pt x="62" y="286"/>
                  </a:lnTo>
                  <a:lnTo>
                    <a:pt x="66" y="278"/>
                  </a:lnTo>
                  <a:lnTo>
                    <a:pt x="73" y="265"/>
                  </a:lnTo>
                  <a:lnTo>
                    <a:pt x="81" y="253"/>
                  </a:lnTo>
                  <a:lnTo>
                    <a:pt x="91" y="246"/>
                  </a:lnTo>
                  <a:lnTo>
                    <a:pt x="101" y="238"/>
                  </a:lnTo>
                  <a:lnTo>
                    <a:pt x="113" y="231"/>
                  </a:lnTo>
                  <a:lnTo>
                    <a:pt x="125" y="228"/>
                  </a:lnTo>
                  <a:lnTo>
                    <a:pt x="138" y="224"/>
                  </a:lnTo>
                  <a:lnTo>
                    <a:pt x="152" y="220"/>
                  </a:lnTo>
                  <a:lnTo>
                    <a:pt x="179" y="215"/>
                  </a:lnTo>
                  <a:lnTo>
                    <a:pt x="206" y="209"/>
                  </a:lnTo>
                  <a:lnTo>
                    <a:pt x="219" y="206"/>
                  </a:lnTo>
                  <a:lnTo>
                    <a:pt x="232" y="202"/>
                  </a:lnTo>
                  <a:lnTo>
                    <a:pt x="244" y="196"/>
                  </a:lnTo>
                  <a:lnTo>
                    <a:pt x="255" y="189"/>
                  </a:lnTo>
                  <a:lnTo>
                    <a:pt x="274" y="177"/>
                  </a:lnTo>
                  <a:lnTo>
                    <a:pt x="292" y="165"/>
                  </a:lnTo>
                  <a:lnTo>
                    <a:pt x="310" y="154"/>
                  </a:lnTo>
                  <a:lnTo>
                    <a:pt x="328" y="145"/>
                  </a:lnTo>
                  <a:lnTo>
                    <a:pt x="346" y="134"/>
                  </a:lnTo>
                  <a:lnTo>
                    <a:pt x="366" y="127"/>
                  </a:lnTo>
                  <a:lnTo>
                    <a:pt x="386" y="120"/>
                  </a:lnTo>
                  <a:lnTo>
                    <a:pt x="407" y="114"/>
                  </a:lnTo>
                  <a:lnTo>
                    <a:pt x="430" y="106"/>
                  </a:lnTo>
                  <a:lnTo>
                    <a:pt x="452" y="97"/>
                  </a:lnTo>
                  <a:lnTo>
                    <a:pt x="473" y="86"/>
                  </a:lnTo>
                  <a:lnTo>
                    <a:pt x="493" y="76"/>
                  </a:lnTo>
                  <a:lnTo>
                    <a:pt x="513" y="66"/>
                  </a:lnTo>
                  <a:lnTo>
                    <a:pt x="534" y="57"/>
                  </a:lnTo>
                  <a:lnTo>
                    <a:pt x="546" y="54"/>
                  </a:lnTo>
                  <a:lnTo>
                    <a:pt x="557" y="50"/>
                  </a:lnTo>
                  <a:lnTo>
                    <a:pt x="569" y="49"/>
                  </a:lnTo>
                  <a:lnTo>
                    <a:pt x="582" y="48"/>
                  </a:lnTo>
                  <a:lnTo>
                    <a:pt x="591" y="46"/>
                  </a:lnTo>
                  <a:lnTo>
                    <a:pt x="600" y="42"/>
                  </a:lnTo>
                  <a:lnTo>
                    <a:pt x="609" y="38"/>
                  </a:lnTo>
                  <a:lnTo>
                    <a:pt x="618" y="32"/>
                  </a:lnTo>
                  <a:lnTo>
                    <a:pt x="636" y="20"/>
                  </a:lnTo>
                  <a:lnTo>
                    <a:pt x="654" y="9"/>
                  </a:lnTo>
                  <a:lnTo>
                    <a:pt x="664" y="3"/>
                  </a:lnTo>
                  <a:lnTo>
                    <a:pt x="673" y="1"/>
                  </a:lnTo>
                  <a:lnTo>
                    <a:pt x="680" y="0"/>
                  </a:lnTo>
                  <a:lnTo>
                    <a:pt x="687" y="1"/>
                  </a:lnTo>
                  <a:lnTo>
                    <a:pt x="691" y="2"/>
                  </a:lnTo>
                  <a:lnTo>
                    <a:pt x="695" y="5"/>
                  </a:lnTo>
                  <a:lnTo>
                    <a:pt x="697" y="7"/>
                  </a:lnTo>
                  <a:lnTo>
                    <a:pt x="700" y="11"/>
                  </a:lnTo>
                  <a:lnTo>
                    <a:pt x="705" y="22"/>
                  </a:lnTo>
                  <a:lnTo>
                    <a:pt x="710" y="35"/>
                  </a:lnTo>
                  <a:lnTo>
                    <a:pt x="745" y="59"/>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76569"/>
              <a:endParaRPr lang="en-US" sz="1350">
                <a:solidFill>
                  <a:prstClr val="white"/>
                </a:solidFill>
              </a:endParaRPr>
            </a:p>
          </p:txBody>
        </p:sp>
        <p:sp>
          <p:nvSpPr>
            <p:cNvPr id="107" name="Freeform 144">
              <a:extLst>
                <a:ext uri="{FF2B5EF4-FFF2-40B4-BE49-F238E27FC236}">
                  <a16:creationId xmlns:a16="http://schemas.microsoft.com/office/drawing/2014/main" id="{B8CC0DF5-B1F6-ACC5-C0FF-4D20DF63BFBB}"/>
                </a:ext>
              </a:extLst>
            </p:cNvPr>
            <p:cNvSpPr>
              <a:spLocks/>
            </p:cNvSpPr>
            <p:nvPr/>
          </p:nvSpPr>
          <p:spPr bwMode="auto">
            <a:xfrm>
              <a:off x="6591263" y="4616823"/>
              <a:ext cx="637819" cy="441215"/>
            </a:xfrm>
            <a:custGeom>
              <a:avLst/>
              <a:gdLst/>
              <a:ahLst/>
              <a:cxnLst>
                <a:cxn ang="0">
                  <a:pos x="584" y="437"/>
                </a:cxn>
                <a:cxn ang="0">
                  <a:pos x="737" y="423"/>
                </a:cxn>
                <a:cxn ang="0">
                  <a:pos x="831" y="415"/>
                </a:cxn>
                <a:cxn ang="0">
                  <a:pos x="828" y="328"/>
                </a:cxn>
                <a:cxn ang="0">
                  <a:pos x="843" y="218"/>
                </a:cxn>
                <a:cxn ang="0">
                  <a:pos x="868" y="196"/>
                </a:cxn>
                <a:cxn ang="0">
                  <a:pos x="931" y="215"/>
                </a:cxn>
                <a:cxn ang="0">
                  <a:pos x="1047" y="191"/>
                </a:cxn>
                <a:cxn ang="0">
                  <a:pos x="1088" y="147"/>
                </a:cxn>
                <a:cxn ang="0">
                  <a:pos x="1118" y="132"/>
                </a:cxn>
                <a:cxn ang="0">
                  <a:pos x="1185" y="158"/>
                </a:cxn>
                <a:cxn ang="0">
                  <a:pos x="1245" y="153"/>
                </a:cxn>
                <a:cxn ang="0">
                  <a:pos x="1320" y="75"/>
                </a:cxn>
                <a:cxn ang="0">
                  <a:pos x="1389" y="13"/>
                </a:cxn>
                <a:cxn ang="0">
                  <a:pos x="1509" y="9"/>
                </a:cxn>
                <a:cxn ang="0">
                  <a:pos x="1627" y="0"/>
                </a:cxn>
                <a:cxn ang="0">
                  <a:pos x="1680" y="20"/>
                </a:cxn>
                <a:cxn ang="0">
                  <a:pos x="1728" y="73"/>
                </a:cxn>
                <a:cxn ang="0">
                  <a:pos x="1872" y="90"/>
                </a:cxn>
                <a:cxn ang="0">
                  <a:pos x="1921" y="140"/>
                </a:cxn>
                <a:cxn ang="0">
                  <a:pos x="2027" y="210"/>
                </a:cxn>
                <a:cxn ang="0">
                  <a:pos x="2092" y="280"/>
                </a:cxn>
                <a:cxn ang="0">
                  <a:pos x="2070" y="336"/>
                </a:cxn>
                <a:cxn ang="0">
                  <a:pos x="1977" y="338"/>
                </a:cxn>
                <a:cxn ang="0">
                  <a:pos x="1920" y="366"/>
                </a:cxn>
                <a:cxn ang="0">
                  <a:pos x="1858" y="480"/>
                </a:cxn>
                <a:cxn ang="0">
                  <a:pos x="1819" y="529"/>
                </a:cxn>
                <a:cxn ang="0">
                  <a:pos x="1782" y="546"/>
                </a:cxn>
                <a:cxn ang="0">
                  <a:pos x="1793" y="605"/>
                </a:cxn>
                <a:cxn ang="0">
                  <a:pos x="1775" y="683"/>
                </a:cxn>
                <a:cxn ang="0">
                  <a:pos x="1697" y="785"/>
                </a:cxn>
                <a:cxn ang="0">
                  <a:pos x="1605" y="894"/>
                </a:cxn>
                <a:cxn ang="0">
                  <a:pos x="1557" y="998"/>
                </a:cxn>
                <a:cxn ang="0">
                  <a:pos x="1501" y="1091"/>
                </a:cxn>
                <a:cxn ang="0">
                  <a:pos x="1386" y="1142"/>
                </a:cxn>
                <a:cxn ang="0">
                  <a:pos x="1319" y="1179"/>
                </a:cxn>
                <a:cxn ang="0">
                  <a:pos x="1126" y="1142"/>
                </a:cxn>
                <a:cxn ang="0">
                  <a:pos x="1044" y="1145"/>
                </a:cxn>
                <a:cxn ang="0">
                  <a:pos x="990" y="1199"/>
                </a:cxn>
                <a:cxn ang="0">
                  <a:pos x="935" y="1246"/>
                </a:cxn>
                <a:cxn ang="0">
                  <a:pos x="803" y="1279"/>
                </a:cxn>
                <a:cxn ang="0">
                  <a:pos x="664" y="1335"/>
                </a:cxn>
                <a:cxn ang="0">
                  <a:pos x="526" y="1353"/>
                </a:cxn>
                <a:cxn ang="0">
                  <a:pos x="454" y="1341"/>
                </a:cxn>
                <a:cxn ang="0">
                  <a:pos x="348" y="1279"/>
                </a:cxn>
                <a:cxn ang="0">
                  <a:pos x="259" y="1195"/>
                </a:cxn>
                <a:cxn ang="0">
                  <a:pos x="172" y="1117"/>
                </a:cxn>
                <a:cxn ang="0">
                  <a:pos x="133" y="1057"/>
                </a:cxn>
                <a:cxn ang="0">
                  <a:pos x="65" y="978"/>
                </a:cxn>
                <a:cxn ang="0">
                  <a:pos x="0" y="825"/>
                </a:cxn>
                <a:cxn ang="0">
                  <a:pos x="48" y="675"/>
                </a:cxn>
                <a:cxn ang="0">
                  <a:pos x="74" y="631"/>
                </a:cxn>
                <a:cxn ang="0">
                  <a:pos x="97" y="587"/>
                </a:cxn>
                <a:cxn ang="0">
                  <a:pos x="124" y="520"/>
                </a:cxn>
                <a:cxn ang="0">
                  <a:pos x="120" y="467"/>
                </a:cxn>
                <a:cxn ang="0">
                  <a:pos x="128" y="438"/>
                </a:cxn>
                <a:cxn ang="0">
                  <a:pos x="212" y="425"/>
                </a:cxn>
              </a:cxnLst>
              <a:rect l="0" t="0" r="r" b="b"/>
              <a:pathLst>
                <a:path w="2092" h="1353">
                  <a:moveTo>
                    <a:pt x="283" y="268"/>
                  </a:moveTo>
                  <a:lnTo>
                    <a:pt x="346" y="360"/>
                  </a:lnTo>
                  <a:lnTo>
                    <a:pt x="505" y="426"/>
                  </a:lnTo>
                  <a:lnTo>
                    <a:pt x="531" y="432"/>
                  </a:lnTo>
                  <a:lnTo>
                    <a:pt x="558" y="436"/>
                  </a:lnTo>
                  <a:lnTo>
                    <a:pt x="584" y="437"/>
                  </a:lnTo>
                  <a:lnTo>
                    <a:pt x="610" y="437"/>
                  </a:lnTo>
                  <a:lnTo>
                    <a:pt x="636" y="436"/>
                  </a:lnTo>
                  <a:lnTo>
                    <a:pt x="660" y="433"/>
                  </a:lnTo>
                  <a:lnTo>
                    <a:pt x="684" y="430"/>
                  </a:lnTo>
                  <a:lnTo>
                    <a:pt x="706" y="428"/>
                  </a:lnTo>
                  <a:lnTo>
                    <a:pt x="737" y="423"/>
                  </a:lnTo>
                  <a:lnTo>
                    <a:pt x="767" y="419"/>
                  </a:lnTo>
                  <a:lnTo>
                    <a:pt x="781" y="417"/>
                  </a:lnTo>
                  <a:lnTo>
                    <a:pt x="797" y="417"/>
                  </a:lnTo>
                  <a:lnTo>
                    <a:pt x="812" y="419"/>
                  </a:lnTo>
                  <a:lnTo>
                    <a:pt x="829" y="423"/>
                  </a:lnTo>
                  <a:lnTo>
                    <a:pt x="831" y="415"/>
                  </a:lnTo>
                  <a:lnTo>
                    <a:pt x="833" y="407"/>
                  </a:lnTo>
                  <a:lnTo>
                    <a:pt x="833" y="397"/>
                  </a:lnTo>
                  <a:lnTo>
                    <a:pt x="831" y="385"/>
                  </a:lnTo>
                  <a:lnTo>
                    <a:pt x="829" y="363"/>
                  </a:lnTo>
                  <a:lnTo>
                    <a:pt x="826" y="345"/>
                  </a:lnTo>
                  <a:lnTo>
                    <a:pt x="828" y="328"/>
                  </a:lnTo>
                  <a:lnTo>
                    <a:pt x="830" y="312"/>
                  </a:lnTo>
                  <a:lnTo>
                    <a:pt x="833" y="297"/>
                  </a:lnTo>
                  <a:lnTo>
                    <a:pt x="834" y="280"/>
                  </a:lnTo>
                  <a:lnTo>
                    <a:pt x="835" y="258"/>
                  </a:lnTo>
                  <a:lnTo>
                    <a:pt x="842" y="226"/>
                  </a:lnTo>
                  <a:lnTo>
                    <a:pt x="843" y="218"/>
                  </a:lnTo>
                  <a:lnTo>
                    <a:pt x="846" y="211"/>
                  </a:lnTo>
                  <a:lnTo>
                    <a:pt x="850" y="205"/>
                  </a:lnTo>
                  <a:lnTo>
                    <a:pt x="854" y="200"/>
                  </a:lnTo>
                  <a:lnTo>
                    <a:pt x="857" y="197"/>
                  </a:lnTo>
                  <a:lnTo>
                    <a:pt x="861" y="196"/>
                  </a:lnTo>
                  <a:lnTo>
                    <a:pt x="868" y="196"/>
                  </a:lnTo>
                  <a:lnTo>
                    <a:pt x="873" y="200"/>
                  </a:lnTo>
                  <a:lnTo>
                    <a:pt x="883" y="205"/>
                  </a:lnTo>
                  <a:lnTo>
                    <a:pt x="894" y="210"/>
                  </a:lnTo>
                  <a:lnTo>
                    <a:pt x="907" y="213"/>
                  </a:lnTo>
                  <a:lnTo>
                    <a:pt x="918" y="215"/>
                  </a:lnTo>
                  <a:lnTo>
                    <a:pt x="931" y="215"/>
                  </a:lnTo>
                  <a:lnTo>
                    <a:pt x="944" y="215"/>
                  </a:lnTo>
                  <a:lnTo>
                    <a:pt x="957" y="214"/>
                  </a:lnTo>
                  <a:lnTo>
                    <a:pt x="971" y="213"/>
                  </a:lnTo>
                  <a:lnTo>
                    <a:pt x="997" y="208"/>
                  </a:lnTo>
                  <a:lnTo>
                    <a:pt x="1023" y="200"/>
                  </a:lnTo>
                  <a:lnTo>
                    <a:pt x="1047" y="191"/>
                  </a:lnTo>
                  <a:lnTo>
                    <a:pt x="1066" y="180"/>
                  </a:lnTo>
                  <a:lnTo>
                    <a:pt x="1072" y="174"/>
                  </a:lnTo>
                  <a:lnTo>
                    <a:pt x="1078" y="167"/>
                  </a:lnTo>
                  <a:lnTo>
                    <a:pt x="1082" y="161"/>
                  </a:lnTo>
                  <a:lnTo>
                    <a:pt x="1084" y="153"/>
                  </a:lnTo>
                  <a:lnTo>
                    <a:pt x="1088" y="147"/>
                  </a:lnTo>
                  <a:lnTo>
                    <a:pt x="1092" y="140"/>
                  </a:lnTo>
                  <a:lnTo>
                    <a:pt x="1094" y="138"/>
                  </a:lnTo>
                  <a:lnTo>
                    <a:pt x="1098" y="136"/>
                  </a:lnTo>
                  <a:lnTo>
                    <a:pt x="1102" y="134"/>
                  </a:lnTo>
                  <a:lnTo>
                    <a:pt x="1106" y="134"/>
                  </a:lnTo>
                  <a:lnTo>
                    <a:pt x="1118" y="132"/>
                  </a:lnTo>
                  <a:lnTo>
                    <a:pt x="1127" y="132"/>
                  </a:lnTo>
                  <a:lnTo>
                    <a:pt x="1136" y="135"/>
                  </a:lnTo>
                  <a:lnTo>
                    <a:pt x="1145" y="138"/>
                  </a:lnTo>
                  <a:lnTo>
                    <a:pt x="1161" y="145"/>
                  </a:lnTo>
                  <a:lnTo>
                    <a:pt x="1177" y="154"/>
                  </a:lnTo>
                  <a:lnTo>
                    <a:pt x="1185" y="158"/>
                  </a:lnTo>
                  <a:lnTo>
                    <a:pt x="1193" y="161"/>
                  </a:lnTo>
                  <a:lnTo>
                    <a:pt x="1202" y="163"/>
                  </a:lnTo>
                  <a:lnTo>
                    <a:pt x="1212" y="163"/>
                  </a:lnTo>
                  <a:lnTo>
                    <a:pt x="1221" y="162"/>
                  </a:lnTo>
                  <a:lnTo>
                    <a:pt x="1233" y="158"/>
                  </a:lnTo>
                  <a:lnTo>
                    <a:pt x="1245" y="153"/>
                  </a:lnTo>
                  <a:lnTo>
                    <a:pt x="1258" y="144"/>
                  </a:lnTo>
                  <a:lnTo>
                    <a:pt x="1275" y="131"/>
                  </a:lnTo>
                  <a:lnTo>
                    <a:pt x="1287" y="118"/>
                  </a:lnTo>
                  <a:lnTo>
                    <a:pt x="1299" y="104"/>
                  </a:lnTo>
                  <a:lnTo>
                    <a:pt x="1310" y="90"/>
                  </a:lnTo>
                  <a:lnTo>
                    <a:pt x="1320" y="75"/>
                  </a:lnTo>
                  <a:lnTo>
                    <a:pt x="1330" y="61"/>
                  </a:lnTo>
                  <a:lnTo>
                    <a:pt x="1342" y="47"/>
                  </a:lnTo>
                  <a:lnTo>
                    <a:pt x="1356" y="33"/>
                  </a:lnTo>
                  <a:lnTo>
                    <a:pt x="1368" y="24"/>
                  </a:lnTo>
                  <a:lnTo>
                    <a:pt x="1378" y="17"/>
                  </a:lnTo>
                  <a:lnTo>
                    <a:pt x="1389" y="13"/>
                  </a:lnTo>
                  <a:lnTo>
                    <a:pt x="1399" y="12"/>
                  </a:lnTo>
                  <a:lnTo>
                    <a:pt x="1420" y="12"/>
                  </a:lnTo>
                  <a:lnTo>
                    <a:pt x="1446" y="13"/>
                  </a:lnTo>
                  <a:lnTo>
                    <a:pt x="1468" y="13"/>
                  </a:lnTo>
                  <a:lnTo>
                    <a:pt x="1488" y="12"/>
                  </a:lnTo>
                  <a:lnTo>
                    <a:pt x="1509" y="9"/>
                  </a:lnTo>
                  <a:lnTo>
                    <a:pt x="1530" y="7"/>
                  </a:lnTo>
                  <a:lnTo>
                    <a:pt x="1550" y="4"/>
                  </a:lnTo>
                  <a:lnTo>
                    <a:pt x="1571" y="2"/>
                  </a:lnTo>
                  <a:lnTo>
                    <a:pt x="1592" y="0"/>
                  </a:lnTo>
                  <a:lnTo>
                    <a:pt x="1613" y="0"/>
                  </a:lnTo>
                  <a:lnTo>
                    <a:pt x="1627" y="0"/>
                  </a:lnTo>
                  <a:lnTo>
                    <a:pt x="1640" y="2"/>
                  </a:lnTo>
                  <a:lnTo>
                    <a:pt x="1650" y="4"/>
                  </a:lnTo>
                  <a:lnTo>
                    <a:pt x="1659" y="7"/>
                  </a:lnTo>
                  <a:lnTo>
                    <a:pt x="1667" y="11"/>
                  </a:lnTo>
                  <a:lnTo>
                    <a:pt x="1674" y="16"/>
                  </a:lnTo>
                  <a:lnTo>
                    <a:pt x="1680" y="20"/>
                  </a:lnTo>
                  <a:lnTo>
                    <a:pt x="1685" y="26"/>
                  </a:lnTo>
                  <a:lnTo>
                    <a:pt x="1696" y="38"/>
                  </a:lnTo>
                  <a:lnTo>
                    <a:pt x="1707" y="51"/>
                  </a:lnTo>
                  <a:lnTo>
                    <a:pt x="1714" y="59"/>
                  </a:lnTo>
                  <a:lnTo>
                    <a:pt x="1720" y="65"/>
                  </a:lnTo>
                  <a:lnTo>
                    <a:pt x="1728" y="73"/>
                  </a:lnTo>
                  <a:lnTo>
                    <a:pt x="1738" y="79"/>
                  </a:lnTo>
                  <a:lnTo>
                    <a:pt x="1834" y="75"/>
                  </a:lnTo>
                  <a:lnTo>
                    <a:pt x="1846" y="79"/>
                  </a:lnTo>
                  <a:lnTo>
                    <a:pt x="1856" y="82"/>
                  </a:lnTo>
                  <a:lnTo>
                    <a:pt x="1865" y="86"/>
                  </a:lnTo>
                  <a:lnTo>
                    <a:pt x="1872" y="90"/>
                  </a:lnTo>
                  <a:lnTo>
                    <a:pt x="1878" y="94"/>
                  </a:lnTo>
                  <a:lnTo>
                    <a:pt x="1885" y="100"/>
                  </a:lnTo>
                  <a:lnTo>
                    <a:pt x="1891" y="106"/>
                  </a:lnTo>
                  <a:lnTo>
                    <a:pt x="1899" y="117"/>
                  </a:lnTo>
                  <a:lnTo>
                    <a:pt x="1909" y="129"/>
                  </a:lnTo>
                  <a:lnTo>
                    <a:pt x="1921" y="140"/>
                  </a:lnTo>
                  <a:lnTo>
                    <a:pt x="1933" y="151"/>
                  </a:lnTo>
                  <a:lnTo>
                    <a:pt x="1946" y="160"/>
                  </a:lnTo>
                  <a:lnTo>
                    <a:pt x="1973" y="176"/>
                  </a:lnTo>
                  <a:lnTo>
                    <a:pt x="2000" y="193"/>
                  </a:lnTo>
                  <a:lnTo>
                    <a:pt x="2014" y="201"/>
                  </a:lnTo>
                  <a:lnTo>
                    <a:pt x="2027" y="210"/>
                  </a:lnTo>
                  <a:lnTo>
                    <a:pt x="2040" y="219"/>
                  </a:lnTo>
                  <a:lnTo>
                    <a:pt x="2052" y="230"/>
                  </a:lnTo>
                  <a:lnTo>
                    <a:pt x="2064" y="240"/>
                  </a:lnTo>
                  <a:lnTo>
                    <a:pt x="2074" y="253"/>
                  </a:lnTo>
                  <a:lnTo>
                    <a:pt x="2084" y="266"/>
                  </a:lnTo>
                  <a:lnTo>
                    <a:pt x="2092" y="280"/>
                  </a:lnTo>
                  <a:lnTo>
                    <a:pt x="2092" y="294"/>
                  </a:lnTo>
                  <a:lnTo>
                    <a:pt x="2089" y="307"/>
                  </a:lnTo>
                  <a:lnTo>
                    <a:pt x="2086" y="316"/>
                  </a:lnTo>
                  <a:lnTo>
                    <a:pt x="2082" y="324"/>
                  </a:lnTo>
                  <a:lnTo>
                    <a:pt x="2076" y="331"/>
                  </a:lnTo>
                  <a:lnTo>
                    <a:pt x="2070" y="336"/>
                  </a:lnTo>
                  <a:lnTo>
                    <a:pt x="2062" y="338"/>
                  </a:lnTo>
                  <a:lnTo>
                    <a:pt x="2054" y="341"/>
                  </a:lnTo>
                  <a:lnTo>
                    <a:pt x="2036" y="342"/>
                  </a:lnTo>
                  <a:lnTo>
                    <a:pt x="2017" y="341"/>
                  </a:lnTo>
                  <a:lnTo>
                    <a:pt x="1997" y="340"/>
                  </a:lnTo>
                  <a:lnTo>
                    <a:pt x="1977" y="338"/>
                  </a:lnTo>
                  <a:lnTo>
                    <a:pt x="1970" y="340"/>
                  </a:lnTo>
                  <a:lnTo>
                    <a:pt x="1962" y="341"/>
                  </a:lnTo>
                  <a:lnTo>
                    <a:pt x="1955" y="344"/>
                  </a:lnTo>
                  <a:lnTo>
                    <a:pt x="1948" y="346"/>
                  </a:lnTo>
                  <a:lnTo>
                    <a:pt x="1933" y="355"/>
                  </a:lnTo>
                  <a:lnTo>
                    <a:pt x="1920" y="366"/>
                  </a:lnTo>
                  <a:lnTo>
                    <a:pt x="1907" y="377"/>
                  </a:lnTo>
                  <a:lnTo>
                    <a:pt x="1895" y="390"/>
                  </a:lnTo>
                  <a:lnTo>
                    <a:pt x="1886" y="404"/>
                  </a:lnTo>
                  <a:lnTo>
                    <a:pt x="1878" y="416"/>
                  </a:lnTo>
                  <a:lnTo>
                    <a:pt x="1869" y="445"/>
                  </a:lnTo>
                  <a:lnTo>
                    <a:pt x="1858" y="480"/>
                  </a:lnTo>
                  <a:lnTo>
                    <a:pt x="1851" y="496"/>
                  </a:lnTo>
                  <a:lnTo>
                    <a:pt x="1842" y="512"/>
                  </a:lnTo>
                  <a:lnTo>
                    <a:pt x="1837" y="517"/>
                  </a:lnTo>
                  <a:lnTo>
                    <a:pt x="1832" y="522"/>
                  </a:lnTo>
                  <a:lnTo>
                    <a:pt x="1825" y="526"/>
                  </a:lnTo>
                  <a:lnTo>
                    <a:pt x="1819" y="529"/>
                  </a:lnTo>
                  <a:lnTo>
                    <a:pt x="1801" y="534"/>
                  </a:lnTo>
                  <a:lnTo>
                    <a:pt x="1788" y="537"/>
                  </a:lnTo>
                  <a:lnTo>
                    <a:pt x="1785" y="538"/>
                  </a:lnTo>
                  <a:lnTo>
                    <a:pt x="1784" y="540"/>
                  </a:lnTo>
                  <a:lnTo>
                    <a:pt x="1782" y="543"/>
                  </a:lnTo>
                  <a:lnTo>
                    <a:pt x="1782" y="546"/>
                  </a:lnTo>
                  <a:lnTo>
                    <a:pt x="1782" y="555"/>
                  </a:lnTo>
                  <a:lnTo>
                    <a:pt x="1786" y="566"/>
                  </a:lnTo>
                  <a:lnTo>
                    <a:pt x="1789" y="575"/>
                  </a:lnTo>
                  <a:lnTo>
                    <a:pt x="1791" y="586"/>
                  </a:lnTo>
                  <a:lnTo>
                    <a:pt x="1793" y="596"/>
                  </a:lnTo>
                  <a:lnTo>
                    <a:pt x="1793" y="605"/>
                  </a:lnTo>
                  <a:lnTo>
                    <a:pt x="1793" y="616"/>
                  </a:lnTo>
                  <a:lnTo>
                    <a:pt x="1793" y="626"/>
                  </a:lnTo>
                  <a:lnTo>
                    <a:pt x="1791" y="635"/>
                  </a:lnTo>
                  <a:lnTo>
                    <a:pt x="1789" y="645"/>
                  </a:lnTo>
                  <a:lnTo>
                    <a:pt x="1782" y="664"/>
                  </a:lnTo>
                  <a:lnTo>
                    <a:pt x="1775" y="683"/>
                  </a:lnTo>
                  <a:lnTo>
                    <a:pt x="1764" y="701"/>
                  </a:lnTo>
                  <a:lnTo>
                    <a:pt x="1754" y="719"/>
                  </a:lnTo>
                  <a:lnTo>
                    <a:pt x="1741" y="736"/>
                  </a:lnTo>
                  <a:lnTo>
                    <a:pt x="1727" y="753"/>
                  </a:lnTo>
                  <a:lnTo>
                    <a:pt x="1712" y="770"/>
                  </a:lnTo>
                  <a:lnTo>
                    <a:pt x="1697" y="785"/>
                  </a:lnTo>
                  <a:lnTo>
                    <a:pt x="1667" y="815"/>
                  </a:lnTo>
                  <a:lnTo>
                    <a:pt x="1639" y="841"/>
                  </a:lnTo>
                  <a:lnTo>
                    <a:pt x="1632" y="855"/>
                  </a:lnTo>
                  <a:lnTo>
                    <a:pt x="1623" y="868"/>
                  </a:lnTo>
                  <a:lnTo>
                    <a:pt x="1614" y="881"/>
                  </a:lnTo>
                  <a:lnTo>
                    <a:pt x="1605" y="894"/>
                  </a:lnTo>
                  <a:lnTo>
                    <a:pt x="1596" y="907"/>
                  </a:lnTo>
                  <a:lnTo>
                    <a:pt x="1587" y="920"/>
                  </a:lnTo>
                  <a:lnTo>
                    <a:pt x="1580" y="936"/>
                  </a:lnTo>
                  <a:lnTo>
                    <a:pt x="1574" y="951"/>
                  </a:lnTo>
                  <a:lnTo>
                    <a:pt x="1566" y="973"/>
                  </a:lnTo>
                  <a:lnTo>
                    <a:pt x="1557" y="998"/>
                  </a:lnTo>
                  <a:lnTo>
                    <a:pt x="1545" y="1022"/>
                  </a:lnTo>
                  <a:lnTo>
                    <a:pt x="1532" y="1048"/>
                  </a:lnTo>
                  <a:lnTo>
                    <a:pt x="1526" y="1060"/>
                  </a:lnTo>
                  <a:lnTo>
                    <a:pt x="1518" y="1070"/>
                  </a:lnTo>
                  <a:lnTo>
                    <a:pt x="1510" y="1082"/>
                  </a:lnTo>
                  <a:lnTo>
                    <a:pt x="1501" y="1091"/>
                  </a:lnTo>
                  <a:lnTo>
                    <a:pt x="1492" y="1100"/>
                  </a:lnTo>
                  <a:lnTo>
                    <a:pt x="1483" y="1108"/>
                  </a:lnTo>
                  <a:lnTo>
                    <a:pt x="1473" y="1114"/>
                  </a:lnTo>
                  <a:lnTo>
                    <a:pt x="1461" y="1118"/>
                  </a:lnTo>
                  <a:lnTo>
                    <a:pt x="1425" y="1130"/>
                  </a:lnTo>
                  <a:lnTo>
                    <a:pt x="1386" y="1142"/>
                  </a:lnTo>
                  <a:lnTo>
                    <a:pt x="1367" y="1149"/>
                  </a:lnTo>
                  <a:lnTo>
                    <a:pt x="1348" y="1157"/>
                  </a:lnTo>
                  <a:lnTo>
                    <a:pt x="1341" y="1162"/>
                  </a:lnTo>
                  <a:lnTo>
                    <a:pt x="1333" y="1167"/>
                  </a:lnTo>
                  <a:lnTo>
                    <a:pt x="1325" y="1173"/>
                  </a:lnTo>
                  <a:lnTo>
                    <a:pt x="1319" y="1179"/>
                  </a:lnTo>
                  <a:lnTo>
                    <a:pt x="1265" y="1175"/>
                  </a:lnTo>
                  <a:lnTo>
                    <a:pt x="1176" y="1157"/>
                  </a:lnTo>
                  <a:lnTo>
                    <a:pt x="1164" y="1153"/>
                  </a:lnTo>
                  <a:lnTo>
                    <a:pt x="1153" y="1148"/>
                  </a:lnTo>
                  <a:lnTo>
                    <a:pt x="1140" y="1144"/>
                  </a:lnTo>
                  <a:lnTo>
                    <a:pt x="1126" y="1142"/>
                  </a:lnTo>
                  <a:lnTo>
                    <a:pt x="1111" y="1140"/>
                  </a:lnTo>
                  <a:lnTo>
                    <a:pt x="1098" y="1139"/>
                  </a:lnTo>
                  <a:lnTo>
                    <a:pt x="1084" y="1139"/>
                  </a:lnTo>
                  <a:lnTo>
                    <a:pt x="1070" y="1140"/>
                  </a:lnTo>
                  <a:lnTo>
                    <a:pt x="1057" y="1142"/>
                  </a:lnTo>
                  <a:lnTo>
                    <a:pt x="1044" y="1145"/>
                  </a:lnTo>
                  <a:lnTo>
                    <a:pt x="1032" y="1151"/>
                  </a:lnTo>
                  <a:lnTo>
                    <a:pt x="1021" y="1157"/>
                  </a:lnTo>
                  <a:lnTo>
                    <a:pt x="1012" y="1165"/>
                  </a:lnTo>
                  <a:lnTo>
                    <a:pt x="1002" y="1174"/>
                  </a:lnTo>
                  <a:lnTo>
                    <a:pt x="995" y="1186"/>
                  </a:lnTo>
                  <a:lnTo>
                    <a:pt x="990" y="1199"/>
                  </a:lnTo>
                  <a:lnTo>
                    <a:pt x="984" y="1210"/>
                  </a:lnTo>
                  <a:lnTo>
                    <a:pt x="977" y="1221"/>
                  </a:lnTo>
                  <a:lnTo>
                    <a:pt x="969" y="1228"/>
                  </a:lnTo>
                  <a:lnTo>
                    <a:pt x="958" y="1235"/>
                  </a:lnTo>
                  <a:lnTo>
                    <a:pt x="948" y="1241"/>
                  </a:lnTo>
                  <a:lnTo>
                    <a:pt x="935" y="1246"/>
                  </a:lnTo>
                  <a:lnTo>
                    <a:pt x="922" y="1250"/>
                  </a:lnTo>
                  <a:lnTo>
                    <a:pt x="909" y="1254"/>
                  </a:lnTo>
                  <a:lnTo>
                    <a:pt x="881" y="1259"/>
                  </a:lnTo>
                  <a:lnTo>
                    <a:pt x="854" y="1265"/>
                  </a:lnTo>
                  <a:lnTo>
                    <a:pt x="826" y="1271"/>
                  </a:lnTo>
                  <a:lnTo>
                    <a:pt x="803" y="1279"/>
                  </a:lnTo>
                  <a:lnTo>
                    <a:pt x="734" y="1313"/>
                  </a:lnTo>
                  <a:lnTo>
                    <a:pt x="724" y="1318"/>
                  </a:lnTo>
                  <a:lnTo>
                    <a:pt x="712" y="1322"/>
                  </a:lnTo>
                  <a:lnTo>
                    <a:pt x="701" y="1325"/>
                  </a:lnTo>
                  <a:lnTo>
                    <a:pt x="689" y="1329"/>
                  </a:lnTo>
                  <a:lnTo>
                    <a:pt x="664" y="1335"/>
                  </a:lnTo>
                  <a:lnTo>
                    <a:pt x="637" y="1338"/>
                  </a:lnTo>
                  <a:lnTo>
                    <a:pt x="611" y="1341"/>
                  </a:lnTo>
                  <a:lnTo>
                    <a:pt x="585" y="1344"/>
                  </a:lnTo>
                  <a:lnTo>
                    <a:pt x="561" y="1346"/>
                  </a:lnTo>
                  <a:lnTo>
                    <a:pt x="537" y="1350"/>
                  </a:lnTo>
                  <a:lnTo>
                    <a:pt x="526" y="1353"/>
                  </a:lnTo>
                  <a:lnTo>
                    <a:pt x="514" y="1353"/>
                  </a:lnTo>
                  <a:lnTo>
                    <a:pt x="501" y="1353"/>
                  </a:lnTo>
                  <a:lnTo>
                    <a:pt x="489" y="1351"/>
                  </a:lnTo>
                  <a:lnTo>
                    <a:pt x="478" y="1349"/>
                  </a:lnTo>
                  <a:lnTo>
                    <a:pt x="466" y="1345"/>
                  </a:lnTo>
                  <a:lnTo>
                    <a:pt x="454" y="1341"/>
                  </a:lnTo>
                  <a:lnTo>
                    <a:pt x="443" y="1337"/>
                  </a:lnTo>
                  <a:lnTo>
                    <a:pt x="421" y="1325"/>
                  </a:lnTo>
                  <a:lnTo>
                    <a:pt x="399" y="1314"/>
                  </a:lnTo>
                  <a:lnTo>
                    <a:pt x="378" y="1301"/>
                  </a:lnTo>
                  <a:lnTo>
                    <a:pt x="359" y="1288"/>
                  </a:lnTo>
                  <a:lnTo>
                    <a:pt x="348" y="1279"/>
                  </a:lnTo>
                  <a:lnTo>
                    <a:pt x="337" y="1268"/>
                  </a:lnTo>
                  <a:lnTo>
                    <a:pt x="328" y="1258"/>
                  </a:lnTo>
                  <a:lnTo>
                    <a:pt x="317" y="1248"/>
                  </a:lnTo>
                  <a:lnTo>
                    <a:pt x="298" y="1226"/>
                  </a:lnTo>
                  <a:lnTo>
                    <a:pt x="277" y="1205"/>
                  </a:lnTo>
                  <a:lnTo>
                    <a:pt x="259" y="1195"/>
                  </a:lnTo>
                  <a:lnTo>
                    <a:pt x="242" y="1184"/>
                  </a:lnTo>
                  <a:lnTo>
                    <a:pt x="225" y="1174"/>
                  </a:lnTo>
                  <a:lnTo>
                    <a:pt x="210" y="1161"/>
                  </a:lnTo>
                  <a:lnTo>
                    <a:pt x="197" y="1148"/>
                  </a:lnTo>
                  <a:lnTo>
                    <a:pt x="184" y="1134"/>
                  </a:lnTo>
                  <a:lnTo>
                    <a:pt x="172" y="1117"/>
                  </a:lnTo>
                  <a:lnTo>
                    <a:pt x="163" y="1097"/>
                  </a:lnTo>
                  <a:lnTo>
                    <a:pt x="159" y="1090"/>
                  </a:lnTo>
                  <a:lnTo>
                    <a:pt x="155" y="1082"/>
                  </a:lnTo>
                  <a:lnTo>
                    <a:pt x="150" y="1075"/>
                  </a:lnTo>
                  <a:lnTo>
                    <a:pt x="145" y="1069"/>
                  </a:lnTo>
                  <a:lnTo>
                    <a:pt x="133" y="1057"/>
                  </a:lnTo>
                  <a:lnTo>
                    <a:pt x="120" y="1047"/>
                  </a:lnTo>
                  <a:lnTo>
                    <a:pt x="107" y="1037"/>
                  </a:lnTo>
                  <a:lnTo>
                    <a:pt x="96" y="1025"/>
                  </a:lnTo>
                  <a:lnTo>
                    <a:pt x="84" y="1013"/>
                  </a:lnTo>
                  <a:lnTo>
                    <a:pt x="75" y="998"/>
                  </a:lnTo>
                  <a:lnTo>
                    <a:pt x="65" y="978"/>
                  </a:lnTo>
                  <a:lnTo>
                    <a:pt x="54" y="959"/>
                  </a:lnTo>
                  <a:lnTo>
                    <a:pt x="48" y="950"/>
                  </a:lnTo>
                  <a:lnTo>
                    <a:pt x="40" y="942"/>
                  </a:lnTo>
                  <a:lnTo>
                    <a:pt x="31" y="937"/>
                  </a:lnTo>
                  <a:lnTo>
                    <a:pt x="21" y="933"/>
                  </a:lnTo>
                  <a:lnTo>
                    <a:pt x="0" y="825"/>
                  </a:lnTo>
                  <a:lnTo>
                    <a:pt x="14" y="789"/>
                  </a:lnTo>
                  <a:lnTo>
                    <a:pt x="28" y="752"/>
                  </a:lnTo>
                  <a:lnTo>
                    <a:pt x="35" y="733"/>
                  </a:lnTo>
                  <a:lnTo>
                    <a:pt x="40" y="714"/>
                  </a:lnTo>
                  <a:lnTo>
                    <a:pt x="45" y="695"/>
                  </a:lnTo>
                  <a:lnTo>
                    <a:pt x="48" y="675"/>
                  </a:lnTo>
                  <a:lnTo>
                    <a:pt x="49" y="669"/>
                  </a:lnTo>
                  <a:lnTo>
                    <a:pt x="52" y="662"/>
                  </a:lnTo>
                  <a:lnTo>
                    <a:pt x="54" y="657"/>
                  </a:lnTo>
                  <a:lnTo>
                    <a:pt x="58" y="652"/>
                  </a:lnTo>
                  <a:lnTo>
                    <a:pt x="66" y="641"/>
                  </a:lnTo>
                  <a:lnTo>
                    <a:pt x="74" y="631"/>
                  </a:lnTo>
                  <a:lnTo>
                    <a:pt x="83" y="621"/>
                  </a:lnTo>
                  <a:lnTo>
                    <a:pt x="89" y="610"/>
                  </a:lnTo>
                  <a:lnTo>
                    <a:pt x="92" y="605"/>
                  </a:lnTo>
                  <a:lnTo>
                    <a:pt x="94" y="600"/>
                  </a:lnTo>
                  <a:lnTo>
                    <a:pt x="96" y="594"/>
                  </a:lnTo>
                  <a:lnTo>
                    <a:pt x="97" y="587"/>
                  </a:lnTo>
                  <a:lnTo>
                    <a:pt x="98" y="577"/>
                  </a:lnTo>
                  <a:lnTo>
                    <a:pt x="101" y="568"/>
                  </a:lnTo>
                  <a:lnTo>
                    <a:pt x="103" y="559"/>
                  </a:lnTo>
                  <a:lnTo>
                    <a:pt x="107" y="552"/>
                  </a:lnTo>
                  <a:lnTo>
                    <a:pt x="116" y="537"/>
                  </a:lnTo>
                  <a:lnTo>
                    <a:pt x="124" y="520"/>
                  </a:lnTo>
                  <a:lnTo>
                    <a:pt x="125" y="513"/>
                  </a:lnTo>
                  <a:lnTo>
                    <a:pt x="127" y="507"/>
                  </a:lnTo>
                  <a:lnTo>
                    <a:pt x="125" y="500"/>
                  </a:lnTo>
                  <a:lnTo>
                    <a:pt x="125" y="494"/>
                  </a:lnTo>
                  <a:lnTo>
                    <a:pt x="123" y="480"/>
                  </a:lnTo>
                  <a:lnTo>
                    <a:pt x="120" y="467"/>
                  </a:lnTo>
                  <a:lnTo>
                    <a:pt x="119" y="460"/>
                  </a:lnTo>
                  <a:lnTo>
                    <a:pt x="119" y="454"/>
                  </a:lnTo>
                  <a:lnTo>
                    <a:pt x="120" y="448"/>
                  </a:lnTo>
                  <a:lnTo>
                    <a:pt x="122" y="445"/>
                  </a:lnTo>
                  <a:lnTo>
                    <a:pt x="124" y="441"/>
                  </a:lnTo>
                  <a:lnTo>
                    <a:pt x="128" y="438"/>
                  </a:lnTo>
                  <a:lnTo>
                    <a:pt x="133" y="437"/>
                  </a:lnTo>
                  <a:lnTo>
                    <a:pt x="140" y="436"/>
                  </a:lnTo>
                  <a:lnTo>
                    <a:pt x="159" y="436"/>
                  </a:lnTo>
                  <a:lnTo>
                    <a:pt x="179" y="433"/>
                  </a:lnTo>
                  <a:lnTo>
                    <a:pt x="195" y="429"/>
                  </a:lnTo>
                  <a:lnTo>
                    <a:pt x="212" y="425"/>
                  </a:lnTo>
                  <a:lnTo>
                    <a:pt x="228" y="419"/>
                  </a:lnTo>
                  <a:lnTo>
                    <a:pt x="243" y="410"/>
                  </a:lnTo>
                  <a:lnTo>
                    <a:pt x="260" y="401"/>
                  </a:lnTo>
                  <a:lnTo>
                    <a:pt x="276" y="389"/>
                  </a:lnTo>
                  <a:lnTo>
                    <a:pt x="283" y="26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108" name="Freeform 145">
              <a:extLst>
                <a:ext uri="{FF2B5EF4-FFF2-40B4-BE49-F238E27FC236}">
                  <a16:creationId xmlns:a16="http://schemas.microsoft.com/office/drawing/2014/main" id="{B10957E3-C8BA-549A-32B2-6C6CE1B689F8}"/>
                </a:ext>
              </a:extLst>
            </p:cNvPr>
            <p:cNvSpPr>
              <a:spLocks/>
            </p:cNvSpPr>
            <p:nvPr/>
          </p:nvSpPr>
          <p:spPr bwMode="auto">
            <a:xfrm>
              <a:off x="6591263" y="4616823"/>
              <a:ext cx="637819" cy="441215"/>
            </a:xfrm>
            <a:custGeom>
              <a:avLst/>
              <a:gdLst/>
              <a:ahLst/>
              <a:cxnLst>
                <a:cxn ang="0">
                  <a:pos x="584" y="437"/>
                </a:cxn>
                <a:cxn ang="0">
                  <a:pos x="737" y="423"/>
                </a:cxn>
                <a:cxn ang="0">
                  <a:pos x="831" y="415"/>
                </a:cxn>
                <a:cxn ang="0">
                  <a:pos x="828" y="328"/>
                </a:cxn>
                <a:cxn ang="0">
                  <a:pos x="843" y="218"/>
                </a:cxn>
                <a:cxn ang="0">
                  <a:pos x="868" y="196"/>
                </a:cxn>
                <a:cxn ang="0">
                  <a:pos x="931" y="215"/>
                </a:cxn>
                <a:cxn ang="0">
                  <a:pos x="1047" y="191"/>
                </a:cxn>
                <a:cxn ang="0">
                  <a:pos x="1088" y="147"/>
                </a:cxn>
                <a:cxn ang="0">
                  <a:pos x="1118" y="132"/>
                </a:cxn>
                <a:cxn ang="0">
                  <a:pos x="1185" y="158"/>
                </a:cxn>
                <a:cxn ang="0">
                  <a:pos x="1245" y="153"/>
                </a:cxn>
                <a:cxn ang="0">
                  <a:pos x="1320" y="75"/>
                </a:cxn>
                <a:cxn ang="0">
                  <a:pos x="1389" y="13"/>
                </a:cxn>
                <a:cxn ang="0">
                  <a:pos x="1509" y="9"/>
                </a:cxn>
                <a:cxn ang="0">
                  <a:pos x="1627" y="0"/>
                </a:cxn>
                <a:cxn ang="0">
                  <a:pos x="1680" y="20"/>
                </a:cxn>
                <a:cxn ang="0">
                  <a:pos x="1728" y="73"/>
                </a:cxn>
                <a:cxn ang="0">
                  <a:pos x="1865" y="86"/>
                </a:cxn>
                <a:cxn ang="0">
                  <a:pos x="1909" y="129"/>
                </a:cxn>
                <a:cxn ang="0">
                  <a:pos x="2014" y="201"/>
                </a:cxn>
                <a:cxn ang="0">
                  <a:pos x="2084" y="266"/>
                </a:cxn>
                <a:cxn ang="0">
                  <a:pos x="2082" y="324"/>
                </a:cxn>
                <a:cxn ang="0">
                  <a:pos x="2017" y="341"/>
                </a:cxn>
                <a:cxn ang="0">
                  <a:pos x="1948" y="346"/>
                </a:cxn>
                <a:cxn ang="0">
                  <a:pos x="1878" y="416"/>
                </a:cxn>
                <a:cxn ang="0">
                  <a:pos x="1832" y="522"/>
                </a:cxn>
                <a:cxn ang="0">
                  <a:pos x="1784" y="540"/>
                </a:cxn>
                <a:cxn ang="0">
                  <a:pos x="1791" y="586"/>
                </a:cxn>
                <a:cxn ang="0">
                  <a:pos x="1789" y="645"/>
                </a:cxn>
                <a:cxn ang="0">
                  <a:pos x="1727" y="753"/>
                </a:cxn>
                <a:cxn ang="0">
                  <a:pos x="1623" y="868"/>
                </a:cxn>
                <a:cxn ang="0">
                  <a:pos x="1574" y="951"/>
                </a:cxn>
                <a:cxn ang="0">
                  <a:pos x="1518" y="1070"/>
                </a:cxn>
                <a:cxn ang="0">
                  <a:pos x="1461" y="1118"/>
                </a:cxn>
                <a:cxn ang="0">
                  <a:pos x="1333" y="1167"/>
                </a:cxn>
                <a:cxn ang="0">
                  <a:pos x="1164" y="1153"/>
                </a:cxn>
                <a:cxn ang="0">
                  <a:pos x="1084" y="1139"/>
                </a:cxn>
                <a:cxn ang="0">
                  <a:pos x="1012" y="1165"/>
                </a:cxn>
                <a:cxn ang="0">
                  <a:pos x="969" y="1228"/>
                </a:cxn>
                <a:cxn ang="0">
                  <a:pos x="881" y="1259"/>
                </a:cxn>
                <a:cxn ang="0">
                  <a:pos x="724" y="1318"/>
                </a:cxn>
                <a:cxn ang="0">
                  <a:pos x="611" y="1341"/>
                </a:cxn>
                <a:cxn ang="0">
                  <a:pos x="501" y="1353"/>
                </a:cxn>
                <a:cxn ang="0">
                  <a:pos x="421" y="1325"/>
                </a:cxn>
                <a:cxn ang="0">
                  <a:pos x="328" y="1258"/>
                </a:cxn>
                <a:cxn ang="0">
                  <a:pos x="225" y="1174"/>
                </a:cxn>
                <a:cxn ang="0">
                  <a:pos x="159" y="1090"/>
                </a:cxn>
                <a:cxn ang="0">
                  <a:pos x="107" y="1037"/>
                </a:cxn>
                <a:cxn ang="0">
                  <a:pos x="48" y="950"/>
                </a:cxn>
                <a:cxn ang="0">
                  <a:pos x="0" y="825"/>
                </a:cxn>
                <a:cxn ang="0">
                  <a:pos x="48" y="675"/>
                </a:cxn>
                <a:cxn ang="0">
                  <a:pos x="74" y="631"/>
                </a:cxn>
                <a:cxn ang="0">
                  <a:pos x="97" y="587"/>
                </a:cxn>
                <a:cxn ang="0">
                  <a:pos x="124" y="520"/>
                </a:cxn>
                <a:cxn ang="0">
                  <a:pos x="120" y="467"/>
                </a:cxn>
                <a:cxn ang="0">
                  <a:pos x="128" y="438"/>
                </a:cxn>
                <a:cxn ang="0">
                  <a:pos x="212" y="425"/>
                </a:cxn>
                <a:cxn ang="0">
                  <a:pos x="283" y="268"/>
                </a:cxn>
              </a:cxnLst>
              <a:rect l="0" t="0" r="r" b="b"/>
              <a:pathLst>
                <a:path w="2092" h="1353">
                  <a:moveTo>
                    <a:pt x="283" y="268"/>
                  </a:moveTo>
                  <a:lnTo>
                    <a:pt x="346" y="360"/>
                  </a:lnTo>
                  <a:lnTo>
                    <a:pt x="505" y="426"/>
                  </a:lnTo>
                  <a:lnTo>
                    <a:pt x="531" y="432"/>
                  </a:lnTo>
                  <a:lnTo>
                    <a:pt x="558" y="436"/>
                  </a:lnTo>
                  <a:lnTo>
                    <a:pt x="584" y="437"/>
                  </a:lnTo>
                  <a:lnTo>
                    <a:pt x="610" y="437"/>
                  </a:lnTo>
                  <a:lnTo>
                    <a:pt x="636" y="436"/>
                  </a:lnTo>
                  <a:lnTo>
                    <a:pt x="660" y="433"/>
                  </a:lnTo>
                  <a:lnTo>
                    <a:pt x="684" y="430"/>
                  </a:lnTo>
                  <a:lnTo>
                    <a:pt x="706" y="428"/>
                  </a:lnTo>
                  <a:lnTo>
                    <a:pt x="737" y="423"/>
                  </a:lnTo>
                  <a:lnTo>
                    <a:pt x="767" y="419"/>
                  </a:lnTo>
                  <a:lnTo>
                    <a:pt x="781" y="417"/>
                  </a:lnTo>
                  <a:lnTo>
                    <a:pt x="797" y="417"/>
                  </a:lnTo>
                  <a:lnTo>
                    <a:pt x="812" y="419"/>
                  </a:lnTo>
                  <a:lnTo>
                    <a:pt x="829" y="423"/>
                  </a:lnTo>
                  <a:lnTo>
                    <a:pt x="831" y="415"/>
                  </a:lnTo>
                  <a:lnTo>
                    <a:pt x="833" y="407"/>
                  </a:lnTo>
                  <a:lnTo>
                    <a:pt x="833" y="397"/>
                  </a:lnTo>
                  <a:lnTo>
                    <a:pt x="831" y="385"/>
                  </a:lnTo>
                  <a:lnTo>
                    <a:pt x="829" y="363"/>
                  </a:lnTo>
                  <a:lnTo>
                    <a:pt x="826" y="345"/>
                  </a:lnTo>
                  <a:lnTo>
                    <a:pt x="828" y="328"/>
                  </a:lnTo>
                  <a:lnTo>
                    <a:pt x="830" y="312"/>
                  </a:lnTo>
                  <a:lnTo>
                    <a:pt x="833" y="297"/>
                  </a:lnTo>
                  <a:lnTo>
                    <a:pt x="834" y="280"/>
                  </a:lnTo>
                  <a:lnTo>
                    <a:pt x="835" y="258"/>
                  </a:lnTo>
                  <a:lnTo>
                    <a:pt x="842" y="226"/>
                  </a:lnTo>
                  <a:lnTo>
                    <a:pt x="843" y="218"/>
                  </a:lnTo>
                  <a:lnTo>
                    <a:pt x="846" y="211"/>
                  </a:lnTo>
                  <a:lnTo>
                    <a:pt x="850" y="205"/>
                  </a:lnTo>
                  <a:lnTo>
                    <a:pt x="854" y="200"/>
                  </a:lnTo>
                  <a:lnTo>
                    <a:pt x="857" y="197"/>
                  </a:lnTo>
                  <a:lnTo>
                    <a:pt x="861" y="196"/>
                  </a:lnTo>
                  <a:lnTo>
                    <a:pt x="868" y="196"/>
                  </a:lnTo>
                  <a:lnTo>
                    <a:pt x="873" y="200"/>
                  </a:lnTo>
                  <a:lnTo>
                    <a:pt x="883" y="205"/>
                  </a:lnTo>
                  <a:lnTo>
                    <a:pt x="894" y="210"/>
                  </a:lnTo>
                  <a:lnTo>
                    <a:pt x="907" y="213"/>
                  </a:lnTo>
                  <a:lnTo>
                    <a:pt x="918" y="215"/>
                  </a:lnTo>
                  <a:lnTo>
                    <a:pt x="931" y="215"/>
                  </a:lnTo>
                  <a:lnTo>
                    <a:pt x="944" y="215"/>
                  </a:lnTo>
                  <a:lnTo>
                    <a:pt x="957" y="214"/>
                  </a:lnTo>
                  <a:lnTo>
                    <a:pt x="971" y="213"/>
                  </a:lnTo>
                  <a:lnTo>
                    <a:pt x="997" y="208"/>
                  </a:lnTo>
                  <a:lnTo>
                    <a:pt x="1023" y="200"/>
                  </a:lnTo>
                  <a:lnTo>
                    <a:pt x="1047" y="191"/>
                  </a:lnTo>
                  <a:lnTo>
                    <a:pt x="1066" y="180"/>
                  </a:lnTo>
                  <a:lnTo>
                    <a:pt x="1072" y="174"/>
                  </a:lnTo>
                  <a:lnTo>
                    <a:pt x="1078" y="167"/>
                  </a:lnTo>
                  <a:lnTo>
                    <a:pt x="1082" y="161"/>
                  </a:lnTo>
                  <a:lnTo>
                    <a:pt x="1084" y="153"/>
                  </a:lnTo>
                  <a:lnTo>
                    <a:pt x="1088" y="147"/>
                  </a:lnTo>
                  <a:lnTo>
                    <a:pt x="1092" y="140"/>
                  </a:lnTo>
                  <a:lnTo>
                    <a:pt x="1094" y="138"/>
                  </a:lnTo>
                  <a:lnTo>
                    <a:pt x="1098" y="136"/>
                  </a:lnTo>
                  <a:lnTo>
                    <a:pt x="1102" y="134"/>
                  </a:lnTo>
                  <a:lnTo>
                    <a:pt x="1106" y="134"/>
                  </a:lnTo>
                  <a:lnTo>
                    <a:pt x="1118" y="132"/>
                  </a:lnTo>
                  <a:lnTo>
                    <a:pt x="1127" y="132"/>
                  </a:lnTo>
                  <a:lnTo>
                    <a:pt x="1136" y="135"/>
                  </a:lnTo>
                  <a:lnTo>
                    <a:pt x="1145" y="138"/>
                  </a:lnTo>
                  <a:lnTo>
                    <a:pt x="1161" y="145"/>
                  </a:lnTo>
                  <a:lnTo>
                    <a:pt x="1177" y="154"/>
                  </a:lnTo>
                  <a:lnTo>
                    <a:pt x="1185" y="158"/>
                  </a:lnTo>
                  <a:lnTo>
                    <a:pt x="1193" y="161"/>
                  </a:lnTo>
                  <a:lnTo>
                    <a:pt x="1202" y="163"/>
                  </a:lnTo>
                  <a:lnTo>
                    <a:pt x="1212" y="163"/>
                  </a:lnTo>
                  <a:lnTo>
                    <a:pt x="1221" y="162"/>
                  </a:lnTo>
                  <a:lnTo>
                    <a:pt x="1233" y="158"/>
                  </a:lnTo>
                  <a:lnTo>
                    <a:pt x="1245" y="153"/>
                  </a:lnTo>
                  <a:lnTo>
                    <a:pt x="1258" y="144"/>
                  </a:lnTo>
                  <a:lnTo>
                    <a:pt x="1275" y="131"/>
                  </a:lnTo>
                  <a:lnTo>
                    <a:pt x="1287" y="118"/>
                  </a:lnTo>
                  <a:lnTo>
                    <a:pt x="1299" y="104"/>
                  </a:lnTo>
                  <a:lnTo>
                    <a:pt x="1310" y="90"/>
                  </a:lnTo>
                  <a:lnTo>
                    <a:pt x="1320" y="75"/>
                  </a:lnTo>
                  <a:lnTo>
                    <a:pt x="1330" y="61"/>
                  </a:lnTo>
                  <a:lnTo>
                    <a:pt x="1342" y="47"/>
                  </a:lnTo>
                  <a:lnTo>
                    <a:pt x="1356" y="33"/>
                  </a:lnTo>
                  <a:lnTo>
                    <a:pt x="1368" y="24"/>
                  </a:lnTo>
                  <a:lnTo>
                    <a:pt x="1378" y="17"/>
                  </a:lnTo>
                  <a:lnTo>
                    <a:pt x="1389" y="13"/>
                  </a:lnTo>
                  <a:lnTo>
                    <a:pt x="1399" y="12"/>
                  </a:lnTo>
                  <a:lnTo>
                    <a:pt x="1420" y="12"/>
                  </a:lnTo>
                  <a:lnTo>
                    <a:pt x="1446" y="13"/>
                  </a:lnTo>
                  <a:lnTo>
                    <a:pt x="1468" y="13"/>
                  </a:lnTo>
                  <a:lnTo>
                    <a:pt x="1488" y="12"/>
                  </a:lnTo>
                  <a:lnTo>
                    <a:pt x="1509" y="9"/>
                  </a:lnTo>
                  <a:lnTo>
                    <a:pt x="1530" y="7"/>
                  </a:lnTo>
                  <a:lnTo>
                    <a:pt x="1550" y="4"/>
                  </a:lnTo>
                  <a:lnTo>
                    <a:pt x="1571" y="2"/>
                  </a:lnTo>
                  <a:lnTo>
                    <a:pt x="1592" y="0"/>
                  </a:lnTo>
                  <a:lnTo>
                    <a:pt x="1613" y="0"/>
                  </a:lnTo>
                  <a:lnTo>
                    <a:pt x="1627" y="0"/>
                  </a:lnTo>
                  <a:lnTo>
                    <a:pt x="1640" y="2"/>
                  </a:lnTo>
                  <a:lnTo>
                    <a:pt x="1650" y="4"/>
                  </a:lnTo>
                  <a:lnTo>
                    <a:pt x="1659" y="7"/>
                  </a:lnTo>
                  <a:lnTo>
                    <a:pt x="1667" y="11"/>
                  </a:lnTo>
                  <a:lnTo>
                    <a:pt x="1674" y="16"/>
                  </a:lnTo>
                  <a:lnTo>
                    <a:pt x="1680" y="20"/>
                  </a:lnTo>
                  <a:lnTo>
                    <a:pt x="1685" y="26"/>
                  </a:lnTo>
                  <a:lnTo>
                    <a:pt x="1696" y="38"/>
                  </a:lnTo>
                  <a:lnTo>
                    <a:pt x="1707" y="51"/>
                  </a:lnTo>
                  <a:lnTo>
                    <a:pt x="1714" y="59"/>
                  </a:lnTo>
                  <a:lnTo>
                    <a:pt x="1720" y="65"/>
                  </a:lnTo>
                  <a:lnTo>
                    <a:pt x="1728" y="73"/>
                  </a:lnTo>
                  <a:lnTo>
                    <a:pt x="1738" y="79"/>
                  </a:lnTo>
                  <a:lnTo>
                    <a:pt x="1834" y="75"/>
                  </a:lnTo>
                  <a:lnTo>
                    <a:pt x="1834" y="75"/>
                  </a:lnTo>
                  <a:lnTo>
                    <a:pt x="1846" y="79"/>
                  </a:lnTo>
                  <a:lnTo>
                    <a:pt x="1856" y="82"/>
                  </a:lnTo>
                  <a:lnTo>
                    <a:pt x="1865" y="86"/>
                  </a:lnTo>
                  <a:lnTo>
                    <a:pt x="1872" y="90"/>
                  </a:lnTo>
                  <a:lnTo>
                    <a:pt x="1878" y="94"/>
                  </a:lnTo>
                  <a:lnTo>
                    <a:pt x="1885" y="100"/>
                  </a:lnTo>
                  <a:lnTo>
                    <a:pt x="1891" y="106"/>
                  </a:lnTo>
                  <a:lnTo>
                    <a:pt x="1899" y="117"/>
                  </a:lnTo>
                  <a:lnTo>
                    <a:pt x="1909" y="129"/>
                  </a:lnTo>
                  <a:lnTo>
                    <a:pt x="1921" y="140"/>
                  </a:lnTo>
                  <a:lnTo>
                    <a:pt x="1933" y="151"/>
                  </a:lnTo>
                  <a:lnTo>
                    <a:pt x="1946" y="160"/>
                  </a:lnTo>
                  <a:lnTo>
                    <a:pt x="1973" y="176"/>
                  </a:lnTo>
                  <a:lnTo>
                    <a:pt x="2000" y="193"/>
                  </a:lnTo>
                  <a:lnTo>
                    <a:pt x="2014" y="201"/>
                  </a:lnTo>
                  <a:lnTo>
                    <a:pt x="2027" y="210"/>
                  </a:lnTo>
                  <a:lnTo>
                    <a:pt x="2040" y="219"/>
                  </a:lnTo>
                  <a:lnTo>
                    <a:pt x="2052" y="230"/>
                  </a:lnTo>
                  <a:lnTo>
                    <a:pt x="2064" y="240"/>
                  </a:lnTo>
                  <a:lnTo>
                    <a:pt x="2074" y="253"/>
                  </a:lnTo>
                  <a:lnTo>
                    <a:pt x="2084" y="266"/>
                  </a:lnTo>
                  <a:lnTo>
                    <a:pt x="2092" y="280"/>
                  </a:lnTo>
                  <a:lnTo>
                    <a:pt x="2092" y="280"/>
                  </a:lnTo>
                  <a:lnTo>
                    <a:pt x="2092" y="294"/>
                  </a:lnTo>
                  <a:lnTo>
                    <a:pt x="2089" y="307"/>
                  </a:lnTo>
                  <a:lnTo>
                    <a:pt x="2086" y="316"/>
                  </a:lnTo>
                  <a:lnTo>
                    <a:pt x="2082" y="324"/>
                  </a:lnTo>
                  <a:lnTo>
                    <a:pt x="2076" y="331"/>
                  </a:lnTo>
                  <a:lnTo>
                    <a:pt x="2070" y="336"/>
                  </a:lnTo>
                  <a:lnTo>
                    <a:pt x="2062" y="338"/>
                  </a:lnTo>
                  <a:lnTo>
                    <a:pt x="2054" y="341"/>
                  </a:lnTo>
                  <a:lnTo>
                    <a:pt x="2036" y="342"/>
                  </a:lnTo>
                  <a:lnTo>
                    <a:pt x="2017" y="341"/>
                  </a:lnTo>
                  <a:lnTo>
                    <a:pt x="1997" y="340"/>
                  </a:lnTo>
                  <a:lnTo>
                    <a:pt x="1977" y="338"/>
                  </a:lnTo>
                  <a:lnTo>
                    <a:pt x="1970" y="340"/>
                  </a:lnTo>
                  <a:lnTo>
                    <a:pt x="1962" y="341"/>
                  </a:lnTo>
                  <a:lnTo>
                    <a:pt x="1955" y="344"/>
                  </a:lnTo>
                  <a:lnTo>
                    <a:pt x="1948" y="346"/>
                  </a:lnTo>
                  <a:lnTo>
                    <a:pt x="1933" y="355"/>
                  </a:lnTo>
                  <a:lnTo>
                    <a:pt x="1920" y="366"/>
                  </a:lnTo>
                  <a:lnTo>
                    <a:pt x="1907" y="377"/>
                  </a:lnTo>
                  <a:lnTo>
                    <a:pt x="1895" y="390"/>
                  </a:lnTo>
                  <a:lnTo>
                    <a:pt x="1886" y="404"/>
                  </a:lnTo>
                  <a:lnTo>
                    <a:pt x="1878" y="416"/>
                  </a:lnTo>
                  <a:lnTo>
                    <a:pt x="1869" y="445"/>
                  </a:lnTo>
                  <a:lnTo>
                    <a:pt x="1858" y="480"/>
                  </a:lnTo>
                  <a:lnTo>
                    <a:pt x="1851" y="496"/>
                  </a:lnTo>
                  <a:lnTo>
                    <a:pt x="1842" y="512"/>
                  </a:lnTo>
                  <a:lnTo>
                    <a:pt x="1837" y="517"/>
                  </a:lnTo>
                  <a:lnTo>
                    <a:pt x="1832" y="522"/>
                  </a:lnTo>
                  <a:lnTo>
                    <a:pt x="1825" y="526"/>
                  </a:lnTo>
                  <a:lnTo>
                    <a:pt x="1819" y="529"/>
                  </a:lnTo>
                  <a:lnTo>
                    <a:pt x="1801" y="534"/>
                  </a:lnTo>
                  <a:lnTo>
                    <a:pt x="1788" y="537"/>
                  </a:lnTo>
                  <a:lnTo>
                    <a:pt x="1785" y="538"/>
                  </a:lnTo>
                  <a:lnTo>
                    <a:pt x="1784" y="540"/>
                  </a:lnTo>
                  <a:lnTo>
                    <a:pt x="1782" y="543"/>
                  </a:lnTo>
                  <a:lnTo>
                    <a:pt x="1782" y="546"/>
                  </a:lnTo>
                  <a:lnTo>
                    <a:pt x="1782" y="555"/>
                  </a:lnTo>
                  <a:lnTo>
                    <a:pt x="1786" y="566"/>
                  </a:lnTo>
                  <a:lnTo>
                    <a:pt x="1789" y="575"/>
                  </a:lnTo>
                  <a:lnTo>
                    <a:pt x="1791" y="586"/>
                  </a:lnTo>
                  <a:lnTo>
                    <a:pt x="1793" y="596"/>
                  </a:lnTo>
                  <a:lnTo>
                    <a:pt x="1793" y="605"/>
                  </a:lnTo>
                  <a:lnTo>
                    <a:pt x="1793" y="616"/>
                  </a:lnTo>
                  <a:lnTo>
                    <a:pt x="1793" y="626"/>
                  </a:lnTo>
                  <a:lnTo>
                    <a:pt x="1791" y="635"/>
                  </a:lnTo>
                  <a:lnTo>
                    <a:pt x="1789" y="645"/>
                  </a:lnTo>
                  <a:lnTo>
                    <a:pt x="1782" y="664"/>
                  </a:lnTo>
                  <a:lnTo>
                    <a:pt x="1775" y="683"/>
                  </a:lnTo>
                  <a:lnTo>
                    <a:pt x="1764" y="701"/>
                  </a:lnTo>
                  <a:lnTo>
                    <a:pt x="1754" y="719"/>
                  </a:lnTo>
                  <a:lnTo>
                    <a:pt x="1741" y="736"/>
                  </a:lnTo>
                  <a:lnTo>
                    <a:pt x="1727" y="753"/>
                  </a:lnTo>
                  <a:lnTo>
                    <a:pt x="1712" y="770"/>
                  </a:lnTo>
                  <a:lnTo>
                    <a:pt x="1697" y="785"/>
                  </a:lnTo>
                  <a:lnTo>
                    <a:pt x="1667" y="815"/>
                  </a:lnTo>
                  <a:lnTo>
                    <a:pt x="1639" y="841"/>
                  </a:lnTo>
                  <a:lnTo>
                    <a:pt x="1632" y="855"/>
                  </a:lnTo>
                  <a:lnTo>
                    <a:pt x="1623" y="868"/>
                  </a:lnTo>
                  <a:lnTo>
                    <a:pt x="1614" y="881"/>
                  </a:lnTo>
                  <a:lnTo>
                    <a:pt x="1605" y="894"/>
                  </a:lnTo>
                  <a:lnTo>
                    <a:pt x="1596" y="907"/>
                  </a:lnTo>
                  <a:lnTo>
                    <a:pt x="1587" y="920"/>
                  </a:lnTo>
                  <a:lnTo>
                    <a:pt x="1580" y="936"/>
                  </a:lnTo>
                  <a:lnTo>
                    <a:pt x="1574" y="951"/>
                  </a:lnTo>
                  <a:lnTo>
                    <a:pt x="1566" y="973"/>
                  </a:lnTo>
                  <a:lnTo>
                    <a:pt x="1557" y="998"/>
                  </a:lnTo>
                  <a:lnTo>
                    <a:pt x="1545" y="1022"/>
                  </a:lnTo>
                  <a:lnTo>
                    <a:pt x="1532" y="1048"/>
                  </a:lnTo>
                  <a:lnTo>
                    <a:pt x="1526" y="1060"/>
                  </a:lnTo>
                  <a:lnTo>
                    <a:pt x="1518" y="1070"/>
                  </a:lnTo>
                  <a:lnTo>
                    <a:pt x="1510" y="1082"/>
                  </a:lnTo>
                  <a:lnTo>
                    <a:pt x="1501" y="1091"/>
                  </a:lnTo>
                  <a:lnTo>
                    <a:pt x="1492" y="1100"/>
                  </a:lnTo>
                  <a:lnTo>
                    <a:pt x="1483" y="1108"/>
                  </a:lnTo>
                  <a:lnTo>
                    <a:pt x="1473" y="1114"/>
                  </a:lnTo>
                  <a:lnTo>
                    <a:pt x="1461" y="1118"/>
                  </a:lnTo>
                  <a:lnTo>
                    <a:pt x="1425" y="1130"/>
                  </a:lnTo>
                  <a:lnTo>
                    <a:pt x="1386" y="1142"/>
                  </a:lnTo>
                  <a:lnTo>
                    <a:pt x="1367" y="1149"/>
                  </a:lnTo>
                  <a:lnTo>
                    <a:pt x="1348" y="1157"/>
                  </a:lnTo>
                  <a:lnTo>
                    <a:pt x="1341" y="1162"/>
                  </a:lnTo>
                  <a:lnTo>
                    <a:pt x="1333" y="1167"/>
                  </a:lnTo>
                  <a:lnTo>
                    <a:pt x="1325" y="1173"/>
                  </a:lnTo>
                  <a:lnTo>
                    <a:pt x="1319" y="1179"/>
                  </a:lnTo>
                  <a:lnTo>
                    <a:pt x="1319" y="1179"/>
                  </a:lnTo>
                  <a:lnTo>
                    <a:pt x="1265" y="1175"/>
                  </a:lnTo>
                  <a:lnTo>
                    <a:pt x="1176" y="1157"/>
                  </a:lnTo>
                  <a:lnTo>
                    <a:pt x="1164" y="1153"/>
                  </a:lnTo>
                  <a:lnTo>
                    <a:pt x="1153" y="1148"/>
                  </a:lnTo>
                  <a:lnTo>
                    <a:pt x="1140" y="1144"/>
                  </a:lnTo>
                  <a:lnTo>
                    <a:pt x="1126" y="1142"/>
                  </a:lnTo>
                  <a:lnTo>
                    <a:pt x="1111" y="1140"/>
                  </a:lnTo>
                  <a:lnTo>
                    <a:pt x="1098" y="1139"/>
                  </a:lnTo>
                  <a:lnTo>
                    <a:pt x="1084" y="1139"/>
                  </a:lnTo>
                  <a:lnTo>
                    <a:pt x="1070" y="1140"/>
                  </a:lnTo>
                  <a:lnTo>
                    <a:pt x="1057" y="1142"/>
                  </a:lnTo>
                  <a:lnTo>
                    <a:pt x="1044" y="1145"/>
                  </a:lnTo>
                  <a:lnTo>
                    <a:pt x="1032" y="1151"/>
                  </a:lnTo>
                  <a:lnTo>
                    <a:pt x="1021" y="1157"/>
                  </a:lnTo>
                  <a:lnTo>
                    <a:pt x="1012" y="1165"/>
                  </a:lnTo>
                  <a:lnTo>
                    <a:pt x="1002" y="1174"/>
                  </a:lnTo>
                  <a:lnTo>
                    <a:pt x="995" y="1186"/>
                  </a:lnTo>
                  <a:lnTo>
                    <a:pt x="990" y="1199"/>
                  </a:lnTo>
                  <a:lnTo>
                    <a:pt x="984" y="1210"/>
                  </a:lnTo>
                  <a:lnTo>
                    <a:pt x="977" y="1221"/>
                  </a:lnTo>
                  <a:lnTo>
                    <a:pt x="969" y="1228"/>
                  </a:lnTo>
                  <a:lnTo>
                    <a:pt x="958" y="1235"/>
                  </a:lnTo>
                  <a:lnTo>
                    <a:pt x="948" y="1241"/>
                  </a:lnTo>
                  <a:lnTo>
                    <a:pt x="935" y="1246"/>
                  </a:lnTo>
                  <a:lnTo>
                    <a:pt x="922" y="1250"/>
                  </a:lnTo>
                  <a:lnTo>
                    <a:pt x="909" y="1254"/>
                  </a:lnTo>
                  <a:lnTo>
                    <a:pt x="881" y="1259"/>
                  </a:lnTo>
                  <a:lnTo>
                    <a:pt x="854" y="1265"/>
                  </a:lnTo>
                  <a:lnTo>
                    <a:pt x="826" y="1271"/>
                  </a:lnTo>
                  <a:lnTo>
                    <a:pt x="803" y="1279"/>
                  </a:lnTo>
                  <a:lnTo>
                    <a:pt x="803" y="1279"/>
                  </a:lnTo>
                  <a:lnTo>
                    <a:pt x="734" y="1313"/>
                  </a:lnTo>
                  <a:lnTo>
                    <a:pt x="724" y="1318"/>
                  </a:lnTo>
                  <a:lnTo>
                    <a:pt x="712" y="1322"/>
                  </a:lnTo>
                  <a:lnTo>
                    <a:pt x="701" y="1325"/>
                  </a:lnTo>
                  <a:lnTo>
                    <a:pt x="689" y="1329"/>
                  </a:lnTo>
                  <a:lnTo>
                    <a:pt x="664" y="1335"/>
                  </a:lnTo>
                  <a:lnTo>
                    <a:pt x="637" y="1338"/>
                  </a:lnTo>
                  <a:lnTo>
                    <a:pt x="611" y="1341"/>
                  </a:lnTo>
                  <a:lnTo>
                    <a:pt x="585" y="1344"/>
                  </a:lnTo>
                  <a:lnTo>
                    <a:pt x="561" y="1346"/>
                  </a:lnTo>
                  <a:lnTo>
                    <a:pt x="537" y="1350"/>
                  </a:lnTo>
                  <a:lnTo>
                    <a:pt x="526" y="1353"/>
                  </a:lnTo>
                  <a:lnTo>
                    <a:pt x="514" y="1353"/>
                  </a:lnTo>
                  <a:lnTo>
                    <a:pt x="501" y="1353"/>
                  </a:lnTo>
                  <a:lnTo>
                    <a:pt x="489" y="1351"/>
                  </a:lnTo>
                  <a:lnTo>
                    <a:pt x="478" y="1349"/>
                  </a:lnTo>
                  <a:lnTo>
                    <a:pt x="466" y="1345"/>
                  </a:lnTo>
                  <a:lnTo>
                    <a:pt x="454" y="1341"/>
                  </a:lnTo>
                  <a:lnTo>
                    <a:pt x="443" y="1337"/>
                  </a:lnTo>
                  <a:lnTo>
                    <a:pt x="421" y="1325"/>
                  </a:lnTo>
                  <a:lnTo>
                    <a:pt x="399" y="1314"/>
                  </a:lnTo>
                  <a:lnTo>
                    <a:pt x="378" y="1301"/>
                  </a:lnTo>
                  <a:lnTo>
                    <a:pt x="359" y="1288"/>
                  </a:lnTo>
                  <a:lnTo>
                    <a:pt x="348" y="1279"/>
                  </a:lnTo>
                  <a:lnTo>
                    <a:pt x="337" y="1268"/>
                  </a:lnTo>
                  <a:lnTo>
                    <a:pt x="328" y="1258"/>
                  </a:lnTo>
                  <a:lnTo>
                    <a:pt x="317" y="1248"/>
                  </a:lnTo>
                  <a:lnTo>
                    <a:pt x="298" y="1226"/>
                  </a:lnTo>
                  <a:lnTo>
                    <a:pt x="277" y="1205"/>
                  </a:lnTo>
                  <a:lnTo>
                    <a:pt x="259" y="1195"/>
                  </a:lnTo>
                  <a:lnTo>
                    <a:pt x="242" y="1184"/>
                  </a:lnTo>
                  <a:lnTo>
                    <a:pt x="225" y="1174"/>
                  </a:lnTo>
                  <a:lnTo>
                    <a:pt x="210" y="1161"/>
                  </a:lnTo>
                  <a:lnTo>
                    <a:pt x="197" y="1148"/>
                  </a:lnTo>
                  <a:lnTo>
                    <a:pt x="184" y="1134"/>
                  </a:lnTo>
                  <a:lnTo>
                    <a:pt x="172" y="1117"/>
                  </a:lnTo>
                  <a:lnTo>
                    <a:pt x="163" y="1097"/>
                  </a:lnTo>
                  <a:lnTo>
                    <a:pt x="159" y="1090"/>
                  </a:lnTo>
                  <a:lnTo>
                    <a:pt x="155" y="1082"/>
                  </a:lnTo>
                  <a:lnTo>
                    <a:pt x="150" y="1075"/>
                  </a:lnTo>
                  <a:lnTo>
                    <a:pt x="145" y="1069"/>
                  </a:lnTo>
                  <a:lnTo>
                    <a:pt x="133" y="1057"/>
                  </a:lnTo>
                  <a:lnTo>
                    <a:pt x="120" y="1047"/>
                  </a:lnTo>
                  <a:lnTo>
                    <a:pt x="107" y="1037"/>
                  </a:lnTo>
                  <a:lnTo>
                    <a:pt x="96" y="1025"/>
                  </a:lnTo>
                  <a:lnTo>
                    <a:pt x="84" y="1013"/>
                  </a:lnTo>
                  <a:lnTo>
                    <a:pt x="75" y="998"/>
                  </a:lnTo>
                  <a:lnTo>
                    <a:pt x="65" y="978"/>
                  </a:lnTo>
                  <a:lnTo>
                    <a:pt x="54" y="959"/>
                  </a:lnTo>
                  <a:lnTo>
                    <a:pt x="48" y="950"/>
                  </a:lnTo>
                  <a:lnTo>
                    <a:pt x="40" y="942"/>
                  </a:lnTo>
                  <a:lnTo>
                    <a:pt x="31" y="937"/>
                  </a:lnTo>
                  <a:lnTo>
                    <a:pt x="21" y="933"/>
                  </a:lnTo>
                  <a:lnTo>
                    <a:pt x="21" y="933"/>
                  </a:lnTo>
                  <a:lnTo>
                    <a:pt x="0" y="825"/>
                  </a:lnTo>
                  <a:lnTo>
                    <a:pt x="0" y="825"/>
                  </a:lnTo>
                  <a:lnTo>
                    <a:pt x="14" y="789"/>
                  </a:lnTo>
                  <a:lnTo>
                    <a:pt x="28" y="752"/>
                  </a:lnTo>
                  <a:lnTo>
                    <a:pt x="35" y="733"/>
                  </a:lnTo>
                  <a:lnTo>
                    <a:pt x="40" y="714"/>
                  </a:lnTo>
                  <a:lnTo>
                    <a:pt x="45" y="695"/>
                  </a:lnTo>
                  <a:lnTo>
                    <a:pt x="48" y="675"/>
                  </a:lnTo>
                  <a:lnTo>
                    <a:pt x="49" y="669"/>
                  </a:lnTo>
                  <a:lnTo>
                    <a:pt x="52" y="662"/>
                  </a:lnTo>
                  <a:lnTo>
                    <a:pt x="54" y="657"/>
                  </a:lnTo>
                  <a:lnTo>
                    <a:pt x="58" y="652"/>
                  </a:lnTo>
                  <a:lnTo>
                    <a:pt x="66" y="641"/>
                  </a:lnTo>
                  <a:lnTo>
                    <a:pt x="74" y="631"/>
                  </a:lnTo>
                  <a:lnTo>
                    <a:pt x="83" y="621"/>
                  </a:lnTo>
                  <a:lnTo>
                    <a:pt x="89" y="610"/>
                  </a:lnTo>
                  <a:lnTo>
                    <a:pt x="92" y="605"/>
                  </a:lnTo>
                  <a:lnTo>
                    <a:pt x="94" y="600"/>
                  </a:lnTo>
                  <a:lnTo>
                    <a:pt x="96" y="594"/>
                  </a:lnTo>
                  <a:lnTo>
                    <a:pt x="97" y="587"/>
                  </a:lnTo>
                  <a:lnTo>
                    <a:pt x="98" y="577"/>
                  </a:lnTo>
                  <a:lnTo>
                    <a:pt x="101" y="568"/>
                  </a:lnTo>
                  <a:lnTo>
                    <a:pt x="103" y="559"/>
                  </a:lnTo>
                  <a:lnTo>
                    <a:pt x="107" y="552"/>
                  </a:lnTo>
                  <a:lnTo>
                    <a:pt x="116" y="537"/>
                  </a:lnTo>
                  <a:lnTo>
                    <a:pt x="124" y="520"/>
                  </a:lnTo>
                  <a:lnTo>
                    <a:pt x="125" y="513"/>
                  </a:lnTo>
                  <a:lnTo>
                    <a:pt x="127" y="507"/>
                  </a:lnTo>
                  <a:lnTo>
                    <a:pt x="125" y="500"/>
                  </a:lnTo>
                  <a:lnTo>
                    <a:pt x="125" y="494"/>
                  </a:lnTo>
                  <a:lnTo>
                    <a:pt x="123" y="480"/>
                  </a:lnTo>
                  <a:lnTo>
                    <a:pt x="120" y="467"/>
                  </a:lnTo>
                  <a:lnTo>
                    <a:pt x="119" y="460"/>
                  </a:lnTo>
                  <a:lnTo>
                    <a:pt x="119" y="454"/>
                  </a:lnTo>
                  <a:lnTo>
                    <a:pt x="120" y="448"/>
                  </a:lnTo>
                  <a:lnTo>
                    <a:pt x="122" y="445"/>
                  </a:lnTo>
                  <a:lnTo>
                    <a:pt x="124" y="441"/>
                  </a:lnTo>
                  <a:lnTo>
                    <a:pt x="128" y="438"/>
                  </a:lnTo>
                  <a:lnTo>
                    <a:pt x="133" y="437"/>
                  </a:lnTo>
                  <a:lnTo>
                    <a:pt x="140" y="436"/>
                  </a:lnTo>
                  <a:lnTo>
                    <a:pt x="159" y="436"/>
                  </a:lnTo>
                  <a:lnTo>
                    <a:pt x="179" y="433"/>
                  </a:lnTo>
                  <a:lnTo>
                    <a:pt x="195" y="429"/>
                  </a:lnTo>
                  <a:lnTo>
                    <a:pt x="212" y="425"/>
                  </a:lnTo>
                  <a:lnTo>
                    <a:pt x="228" y="419"/>
                  </a:lnTo>
                  <a:lnTo>
                    <a:pt x="243" y="410"/>
                  </a:lnTo>
                  <a:lnTo>
                    <a:pt x="260" y="401"/>
                  </a:lnTo>
                  <a:lnTo>
                    <a:pt x="276" y="389"/>
                  </a:lnTo>
                  <a:lnTo>
                    <a:pt x="283" y="268"/>
                  </a:lnTo>
                  <a:lnTo>
                    <a:pt x="283" y="268"/>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76569"/>
              <a:endParaRPr lang="en-US" sz="1350">
                <a:solidFill>
                  <a:prstClr val="white"/>
                </a:solidFill>
              </a:endParaRPr>
            </a:p>
          </p:txBody>
        </p:sp>
        <p:sp>
          <p:nvSpPr>
            <p:cNvPr id="109" name="Freeform 146">
              <a:extLst>
                <a:ext uri="{FF2B5EF4-FFF2-40B4-BE49-F238E27FC236}">
                  <a16:creationId xmlns:a16="http://schemas.microsoft.com/office/drawing/2014/main" id="{56843908-C8F0-63C3-5818-5FD62B96A3A2}"/>
                </a:ext>
              </a:extLst>
            </p:cNvPr>
            <p:cNvSpPr>
              <a:spLocks/>
            </p:cNvSpPr>
            <p:nvPr/>
          </p:nvSpPr>
          <p:spPr bwMode="auto">
            <a:xfrm>
              <a:off x="6311303" y="4885729"/>
              <a:ext cx="287261" cy="220608"/>
            </a:xfrm>
            <a:custGeom>
              <a:avLst/>
              <a:gdLst/>
              <a:ahLst/>
              <a:cxnLst>
                <a:cxn ang="0">
                  <a:pos x="336" y="186"/>
                </a:cxn>
                <a:cxn ang="0">
                  <a:pos x="390" y="181"/>
                </a:cxn>
                <a:cxn ang="0">
                  <a:pos x="447" y="144"/>
                </a:cxn>
                <a:cxn ang="0">
                  <a:pos x="490" y="116"/>
                </a:cxn>
                <a:cxn ang="0">
                  <a:pos x="526" y="103"/>
                </a:cxn>
                <a:cxn ang="0">
                  <a:pos x="554" y="101"/>
                </a:cxn>
                <a:cxn ang="0">
                  <a:pos x="602" y="105"/>
                </a:cxn>
                <a:cxn ang="0">
                  <a:pos x="626" y="101"/>
                </a:cxn>
                <a:cxn ang="0">
                  <a:pos x="674" y="82"/>
                </a:cxn>
                <a:cxn ang="0">
                  <a:pos x="723" y="65"/>
                </a:cxn>
                <a:cxn ang="0">
                  <a:pos x="819" y="43"/>
                </a:cxn>
                <a:cxn ang="0">
                  <a:pos x="941" y="108"/>
                </a:cxn>
                <a:cxn ang="0">
                  <a:pos x="921" y="149"/>
                </a:cxn>
                <a:cxn ang="0">
                  <a:pos x="918" y="181"/>
                </a:cxn>
                <a:cxn ang="0">
                  <a:pos x="916" y="208"/>
                </a:cxn>
                <a:cxn ang="0">
                  <a:pos x="895" y="248"/>
                </a:cxn>
                <a:cxn ang="0">
                  <a:pos x="871" y="270"/>
                </a:cxn>
                <a:cxn ang="0">
                  <a:pos x="838" y="282"/>
                </a:cxn>
                <a:cxn ang="0">
                  <a:pos x="789" y="289"/>
                </a:cxn>
                <a:cxn ang="0">
                  <a:pos x="742" y="300"/>
                </a:cxn>
                <a:cxn ang="0">
                  <a:pos x="710" y="319"/>
                </a:cxn>
                <a:cxn ang="0">
                  <a:pos x="689" y="339"/>
                </a:cxn>
                <a:cxn ang="0">
                  <a:pos x="676" y="354"/>
                </a:cxn>
                <a:cxn ang="0">
                  <a:pos x="683" y="383"/>
                </a:cxn>
                <a:cxn ang="0">
                  <a:pos x="709" y="436"/>
                </a:cxn>
                <a:cxn ang="0">
                  <a:pos x="718" y="469"/>
                </a:cxn>
                <a:cxn ang="0">
                  <a:pos x="712" y="493"/>
                </a:cxn>
                <a:cxn ang="0">
                  <a:pos x="697" y="513"/>
                </a:cxn>
                <a:cxn ang="0">
                  <a:pos x="633" y="545"/>
                </a:cxn>
                <a:cxn ang="0">
                  <a:pos x="588" y="567"/>
                </a:cxn>
                <a:cxn ang="0">
                  <a:pos x="569" y="590"/>
                </a:cxn>
                <a:cxn ang="0">
                  <a:pos x="548" y="651"/>
                </a:cxn>
                <a:cxn ang="0">
                  <a:pos x="535" y="671"/>
                </a:cxn>
                <a:cxn ang="0">
                  <a:pos x="521" y="677"/>
                </a:cxn>
                <a:cxn ang="0">
                  <a:pos x="499" y="675"/>
                </a:cxn>
                <a:cxn ang="0">
                  <a:pos x="438" y="655"/>
                </a:cxn>
                <a:cxn ang="0">
                  <a:pos x="391" y="624"/>
                </a:cxn>
                <a:cxn ang="0">
                  <a:pos x="317" y="568"/>
                </a:cxn>
                <a:cxn ang="0">
                  <a:pos x="310" y="574"/>
                </a:cxn>
                <a:cxn ang="0">
                  <a:pos x="298" y="599"/>
                </a:cxn>
                <a:cxn ang="0">
                  <a:pos x="273" y="644"/>
                </a:cxn>
                <a:cxn ang="0">
                  <a:pos x="238" y="657"/>
                </a:cxn>
                <a:cxn ang="0">
                  <a:pos x="193" y="661"/>
                </a:cxn>
                <a:cxn ang="0">
                  <a:pos x="115" y="653"/>
                </a:cxn>
                <a:cxn ang="0">
                  <a:pos x="0" y="613"/>
                </a:cxn>
                <a:cxn ang="0">
                  <a:pos x="49" y="599"/>
                </a:cxn>
                <a:cxn ang="0">
                  <a:pos x="70" y="581"/>
                </a:cxn>
                <a:cxn ang="0">
                  <a:pos x="124" y="557"/>
                </a:cxn>
                <a:cxn ang="0">
                  <a:pos x="126" y="528"/>
                </a:cxn>
                <a:cxn ang="0">
                  <a:pos x="113" y="497"/>
                </a:cxn>
                <a:cxn ang="0">
                  <a:pos x="58" y="408"/>
                </a:cxn>
                <a:cxn ang="0">
                  <a:pos x="52" y="362"/>
                </a:cxn>
                <a:cxn ang="0">
                  <a:pos x="50" y="314"/>
                </a:cxn>
                <a:cxn ang="0">
                  <a:pos x="41" y="270"/>
                </a:cxn>
                <a:cxn ang="0">
                  <a:pos x="40" y="235"/>
                </a:cxn>
                <a:cxn ang="0">
                  <a:pos x="48" y="218"/>
                </a:cxn>
                <a:cxn ang="0">
                  <a:pos x="67" y="208"/>
                </a:cxn>
              </a:cxnLst>
              <a:rect l="0" t="0" r="r" b="b"/>
              <a:pathLst>
                <a:path w="941" h="677">
                  <a:moveTo>
                    <a:pt x="136" y="181"/>
                  </a:moveTo>
                  <a:lnTo>
                    <a:pt x="298" y="181"/>
                  </a:lnTo>
                  <a:lnTo>
                    <a:pt x="336" y="186"/>
                  </a:lnTo>
                  <a:lnTo>
                    <a:pt x="364" y="187"/>
                  </a:lnTo>
                  <a:lnTo>
                    <a:pt x="377" y="184"/>
                  </a:lnTo>
                  <a:lnTo>
                    <a:pt x="390" y="181"/>
                  </a:lnTo>
                  <a:lnTo>
                    <a:pt x="405" y="173"/>
                  </a:lnTo>
                  <a:lnTo>
                    <a:pt x="425" y="161"/>
                  </a:lnTo>
                  <a:lnTo>
                    <a:pt x="447" y="144"/>
                  </a:lnTo>
                  <a:lnTo>
                    <a:pt x="468" y="129"/>
                  </a:lnTo>
                  <a:lnTo>
                    <a:pt x="479" y="122"/>
                  </a:lnTo>
                  <a:lnTo>
                    <a:pt x="490" y="116"/>
                  </a:lnTo>
                  <a:lnTo>
                    <a:pt x="503" y="109"/>
                  </a:lnTo>
                  <a:lnTo>
                    <a:pt x="516" y="105"/>
                  </a:lnTo>
                  <a:lnTo>
                    <a:pt x="526" y="103"/>
                  </a:lnTo>
                  <a:lnTo>
                    <a:pt x="536" y="101"/>
                  </a:lnTo>
                  <a:lnTo>
                    <a:pt x="545" y="101"/>
                  </a:lnTo>
                  <a:lnTo>
                    <a:pt x="554" y="101"/>
                  </a:lnTo>
                  <a:lnTo>
                    <a:pt x="574" y="103"/>
                  </a:lnTo>
                  <a:lnTo>
                    <a:pt x="595" y="104"/>
                  </a:lnTo>
                  <a:lnTo>
                    <a:pt x="602" y="105"/>
                  </a:lnTo>
                  <a:lnTo>
                    <a:pt x="610" y="104"/>
                  </a:lnTo>
                  <a:lnTo>
                    <a:pt x="618" y="103"/>
                  </a:lnTo>
                  <a:lnTo>
                    <a:pt x="626" y="101"/>
                  </a:lnTo>
                  <a:lnTo>
                    <a:pt x="641" y="96"/>
                  </a:lnTo>
                  <a:lnTo>
                    <a:pt x="658" y="90"/>
                  </a:lnTo>
                  <a:lnTo>
                    <a:pt x="674" y="82"/>
                  </a:lnTo>
                  <a:lnTo>
                    <a:pt x="690" y="76"/>
                  </a:lnTo>
                  <a:lnTo>
                    <a:pt x="706" y="69"/>
                  </a:lnTo>
                  <a:lnTo>
                    <a:pt x="723" y="65"/>
                  </a:lnTo>
                  <a:lnTo>
                    <a:pt x="757" y="59"/>
                  </a:lnTo>
                  <a:lnTo>
                    <a:pt x="788" y="52"/>
                  </a:lnTo>
                  <a:lnTo>
                    <a:pt x="819" y="43"/>
                  </a:lnTo>
                  <a:lnTo>
                    <a:pt x="852" y="33"/>
                  </a:lnTo>
                  <a:lnTo>
                    <a:pt x="920" y="0"/>
                  </a:lnTo>
                  <a:lnTo>
                    <a:pt x="941" y="108"/>
                  </a:lnTo>
                  <a:lnTo>
                    <a:pt x="930" y="126"/>
                  </a:lnTo>
                  <a:lnTo>
                    <a:pt x="924" y="142"/>
                  </a:lnTo>
                  <a:lnTo>
                    <a:pt x="921" y="149"/>
                  </a:lnTo>
                  <a:lnTo>
                    <a:pt x="920" y="158"/>
                  </a:lnTo>
                  <a:lnTo>
                    <a:pt x="918" y="169"/>
                  </a:lnTo>
                  <a:lnTo>
                    <a:pt x="918" y="181"/>
                  </a:lnTo>
                  <a:lnTo>
                    <a:pt x="918" y="191"/>
                  </a:lnTo>
                  <a:lnTo>
                    <a:pt x="917" y="200"/>
                  </a:lnTo>
                  <a:lnTo>
                    <a:pt x="916" y="208"/>
                  </a:lnTo>
                  <a:lnTo>
                    <a:pt x="913" y="217"/>
                  </a:lnTo>
                  <a:lnTo>
                    <a:pt x="906" y="231"/>
                  </a:lnTo>
                  <a:lnTo>
                    <a:pt x="895" y="248"/>
                  </a:lnTo>
                  <a:lnTo>
                    <a:pt x="889" y="257"/>
                  </a:lnTo>
                  <a:lnTo>
                    <a:pt x="880" y="263"/>
                  </a:lnTo>
                  <a:lnTo>
                    <a:pt x="871" y="270"/>
                  </a:lnTo>
                  <a:lnTo>
                    <a:pt x="860" y="275"/>
                  </a:lnTo>
                  <a:lnTo>
                    <a:pt x="850" y="279"/>
                  </a:lnTo>
                  <a:lnTo>
                    <a:pt x="838" y="282"/>
                  </a:lnTo>
                  <a:lnTo>
                    <a:pt x="826" y="284"/>
                  </a:lnTo>
                  <a:lnTo>
                    <a:pt x="814" y="285"/>
                  </a:lnTo>
                  <a:lnTo>
                    <a:pt x="789" y="289"/>
                  </a:lnTo>
                  <a:lnTo>
                    <a:pt x="764" y="293"/>
                  </a:lnTo>
                  <a:lnTo>
                    <a:pt x="753" y="296"/>
                  </a:lnTo>
                  <a:lnTo>
                    <a:pt x="742" y="300"/>
                  </a:lnTo>
                  <a:lnTo>
                    <a:pt x="731" y="304"/>
                  </a:lnTo>
                  <a:lnTo>
                    <a:pt x="722" y="309"/>
                  </a:lnTo>
                  <a:lnTo>
                    <a:pt x="710" y="319"/>
                  </a:lnTo>
                  <a:lnTo>
                    <a:pt x="700" y="329"/>
                  </a:lnTo>
                  <a:lnTo>
                    <a:pt x="694" y="335"/>
                  </a:lnTo>
                  <a:lnTo>
                    <a:pt x="689" y="339"/>
                  </a:lnTo>
                  <a:lnTo>
                    <a:pt x="683" y="342"/>
                  </a:lnTo>
                  <a:lnTo>
                    <a:pt x="676" y="344"/>
                  </a:lnTo>
                  <a:lnTo>
                    <a:pt x="676" y="354"/>
                  </a:lnTo>
                  <a:lnTo>
                    <a:pt x="678" y="364"/>
                  </a:lnTo>
                  <a:lnTo>
                    <a:pt x="680" y="374"/>
                  </a:lnTo>
                  <a:lnTo>
                    <a:pt x="683" y="383"/>
                  </a:lnTo>
                  <a:lnTo>
                    <a:pt x="692" y="401"/>
                  </a:lnTo>
                  <a:lnTo>
                    <a:pt x="701" y="419"/>
                  </a:lnTo>
                  <a:lnTo>
                    <a:pt x="709" y="436"/>
                  </a:lnTo>
                  <a:lnTo>
                    <a:pt x="715" y="453"/>
                  </a:lnTo>
                  <a:lnTo>
                    <a:pt x="718" y="460"/>
                  </a:lnTo>
                  <a:lnTo>
                    <a:pt x="718" y="469"/>
                  </a:lnTo>
                  <a:lnTo>
                    <a:pt x="718" y="477"/>
                  </a:lnTo>
                  <a:lnTo>
                    <a:pt x="715" y="485"/>
                  </a:lnTo>
                  <a:lnTo>
                    <a:pt x="712" y="493"/>
                  </a:lnTo>
                  <a:lnTo>
                    <a:pt x="707" y="500"/>
                  </a:lnTo>
                  <a:lnTo>
                    <a:pt x="702" y="507"/>
                  </a:lnTo>
                  <a:lnTo>
                    <a:pt x="697" y="513"/>
                  </a:lnTo>
                  <a:lnTo>
                    <a:pt x="683" y="524"/>
                  </a:lnTo>
                  <a:lnTo>
                    <a:pt x="667" y="532"/>
                  </a:lnTo>
                  <a:lnTo>
                    <a:pt x="633" y="545"/>
                  </a:lnTo>
                  <a:lnTo>
                    <a:pt x="604" y="557"/>
                  </a:lnTo>
                  <a:lnTo>
                    <a:pt x="595" y="561"/>
                  </a:lnTo>
                  <a:lnTo>
                    <a:pt x="588" y="567"/>
                  </a:lnTo>
                  <a:lnTo>
                    <a:pt x="582" y="573"/>
                  </a:lnTo>
                  <a:lnTo>
                    <a:pt x="576" y="578"/>
                  </a:lnTo>
                  <a:lnTo>
                    <a:pt x="569" y="590"/>
                  </a:lnTo>
                  <a:lnTo>
                    <a:pt x="562" y="603"/>
                  </a:lnTo>
                  <a:lnTo>
                    <a:pt x="554" y="629"/>
                  </a:lnTo>
                  <a:lnTo>
                    <a:pt x="548" y="651"/>
                  </a:lnTo>
                  <a:lnTo>
                    <a:pt x="544" y="661"/>
                  </a:lnTo>
                  <a:lnTo>
                    <a:pt x="539" y="668"/>
                  </a:lnTo>
                  <a:lnTo>
                    <a:pt x="535" y="671"/>
                  </a:lnTo>
                  <a:lnTo>
                    <a:pt x="531" y="674"/>
                  </a:lnTo>
                  <a:lnTo>
                    <a:pt x="526" y="675"/>
                  </a:lnTo>
                  <a:lnTo>
                    <a:pt x="521" y="677"/>
                  </a:lnTo>
                  <a:lnTo>
                    <a:pt x="514" y="677"/>
                  </a:lnTo>
                  <a:lnTo>
                    <a:pt x="507" y="677"/>
                  </a:lnTo>
                  <a:lnTo>
                    <a:pt x="499" y="675"/>
                  </a:lnTo>
                  <a:lnTo>
                    <a:pt x="488" y="673"/>
                  </a:lnTo>
                  <a:lnTo>
                    <a:pt x="466" y="666"/>
                  </a:lnTo>
                  <a:lnTo>
                    <a:pt x="438" y="655"/>
                  </a:lnTo>
                  <a:lnTo>
                    <a:pt x="426" y="648"/>
                  </a:lnTo>
                  <a:lnTo>
                    <a:pt x="411" y="638"/>
                  </a:lnTo>
                  <a:lnTo>
                    <a:pt x="391" y="624"/>
                  </a:lnTo>
                  <a:lnTo>
                    <a:pt x="370" y="608"/>
                  </a:lnTo>
                  <a:lnTo>
                    <a:pt x="334" y="579"/>
                  </a:lnTo>
                  <a:lnTo>
                    <a:pt x="317" y="568"/>
                  </a:lnTo>
                  <a:lnTo>
                    <a:pt x="315" y="569"/>
                  </a:lnTo>
                  <a:lnTo>
                    <a:pt x="312" y="572"/>
                  </a:lnTo>
                  <a:lnTo>
                    <a:pt x="310" y="574"/>
                  </a:lnTo>
                  <a:lnTo>
                    <a:pt x="307" y="578"/>
                  </a:lnTo>
                  <a:lnTo>
                    <a:pt x="302" y="589"/>
                  </a:lnTo>
                  <a:lnTo>
                    <a:pt x="298" y="599"/>
                  </a:lnTo>
                  <a:lnTo>
                    <a:pt x="289" y="622"/>
                  </a:lnTo>
                  <a:lnTo>
                    <a:pt x="281" y="636"/>
                  </a:lnTo>
                  <a:lnTo>
                    <a:pt x="273" y="644"/>
                  </a:lnTo>
                  <a:lnTo>
                    <a:pt x="263" y="649"/>
                  </a:lnTo>
                  <a:lnTo>
                    <a:pt x="251" y="655"/>
                  </a:lnTo>
                  <a:lnTo>
                    <a:pt x="238" y="657"/>
                  </a:lnTo>
                  <a:lnTo>
                    <a:pt x="224" y="660"/>
                  </a:lnTo>
                  <a:lnTo>
                    <a:pt x="209" y="661"/>
                  </a:lnTo>
                  <a:lnTo>
                    <a:pt x="193" y="661"/>
                  </a:lnTo>
                  <a:lnTo>
                    <a:pt x="177" y="661"/>
                  </a:lnTo>
                  <a:lnTo>
                    <a:pt x="146" y="659"/>
                  </a:lnTo>
                  <a:lnTo>
                    <a:pt x="115" y="653"/>
                  </a:lnTo>
                  <a:lnTo>
                    <a:pt x="89" y="647"/>
                  </a:lnTo>
                  <a:lnTo>
                    <a:pt x="70" y="639"/>
                  </a:lnTo>
                  <a:lnTo>
                    <a:pt x="0" y="613"/>
                  </a:lnTo>
                  <a:lnTo>
                    <a:pt x="19" y="608"/>
                  </a:lnTo>
                  <a:lnTo>
                    <a:pt x="40" y="603"/>
                  </a:lnTo>
                  <a:lnTo>
                    <a:pt x="49" y="599"/>
                  </a:lnTo>
                  <a:lnTo>
                    <a:pt x="57" y="594"/>
                  </a:lnTo>
                  <a:lnTo>
                    <a:pt x="65" y="589"/>
                  </a:lnTo>
                  <a:lnTo>
                    <a:pt x="70" y="581"/>
                  </a:lnTo>
                  <a:lnTo>
                    <a:pt x="111" y="574"/>
                  </a:lnTo>
                  <a:lnTo>
                    <a:pt x="119" y="567"/>
                  </a:lnTo>
                  <a:lnTo>
                    <a:pt x="124" y="557"/>
                  </a:lnTo>
                  <a:lnTo>
                    <a:pt x="127" y="547"/>
                  </a:lnTo>
                  <a:lnTo>
                    <a:pt x="127" y="538"/>
                  </a:lnTo>
                  <a:lnTo>
                    <a:pt x="126" y="528"/>
                  </a:lnTo>
                  <a:lnTo>
                    <a:pt x="123" y="517"/>
                  </a:lnTo>
                  <a:lnTo>
                    <a:pt x="119" y="507"/>
                  </a:lnTo>
                  <a:lnTo>
                    <a:pt x="113" y="497"/>
                  </a:lnTo>
                  <a:lnTo>
                    <a:pt x="87" y="456"/>
                  </a:lnTo>
                  <a:lnTo>
                    <a:pt x="65" y="423"/>
                  </a:lnTo>
                  <a:lnTo>
                    <a:pt x="58" y="408"/>
                  </a:lnTo>
                  <a:lnTo>
                    <a:pt x="54" y="393"/>
                  </a:lnTo>
                  <a:lnTo>
                    <a:pt x="53" y="377"/>
                  </a:lnTo>
                  <a:lnTo>
                    <a:pt x="52" y="362"/>
                  </a:lnTo>
                  <a:lnTo>
                    <a:pt x="52" y="346"/>
                  </a:lnTo>
                  <a:lnTo>
                    <a:pt x="52" y="331"/>
                  </a:lnTo>
                  <a:lnTo>
                    <a:pt x="50" y="314"/>
                  </a:lnTo>
                  <a:lnTo>
                    <a:pt x="48" y="298"/>
                  </a:lnTo>
                  <a:lnTo>
                    <a:pt x="45" y="285"/>
                  </a:lnTo>
                  <a:lnTo>
                    <a:pt x="41" y="270"/>
                  </a:lnTo>
                  <a:lnTo>
                    <a:pt x="40" y="256"/>
                  </a:lnTo>
                  <a:lnTo>
                    <a:pt x="39" y="241"/>
                  </a:lnTo>
                  <a:lnTo>
                    <a:pt x="40" y="235"/>
                  </a:lnTo>
                  <a:lnTo>
                    <a:pt x="41" y="228"/>
                  </a:lnTo>
                  <a:lnTo>
                    <a:pt x="44" y="223"/>
                  </a:lnTo>
                  <a:lnTo>
                    <a:pt x="48" y="218"/>
                  </a:lnTo>
                  <a:lnTo>
                    <a:pt x="53" y="213"/>
                  </a:lnTo>
                  <a:lnTo>
                    <a:pt x="60" y="210"/>
                  </a:lnTo>
                  <a:lnTo>
                    <a:pt x="67" y="208"/>
                  </a:lnTo>
                  <a:lnTo>
                    <a:pt x="76" y="205"/>
                  </a:lnTo>
                  <a:lnTo>
                    <a:pt x="136" y="18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110" name="Freeform 147">
              <a:extLst>
                <a:ext uri="{FF2B5EF4-FFF2-40B4-BE49-F238E27FC236}">
                  <a16:creationId xmlns:a16="http://schemas.microsoft.com/office/drawing/2014/main" id="{9A84A9E9-512A-35F0-5548-739B38A86515}"/>
                </a:ext>
              </a:extLst>
            </p:cNvPr>
            <p:cNvSpPr>
              <a:spLocks/>
            </p:cNvSpPr>
            <p:nvPr/>
          </p:nvSpPr>
          <p:spPr bwMode="auto">
            <a:xfrm>
              <a:off x="6311303" y="4885729"/>
              <a:ext cx="287261" cy="220608"/>
            </a:xfrm>
            <a:custGeom>
              <a:avLst/>
              <a:gdLst/>
              <a:ahLst/>
              <a:cxnLst>
                <a:cxn ang="0">
                  <a:pos x="336" y="186"/>
                </a:cxn>
                <a:cxn ang="0">
                  <a:pos x="390" y="181"/>
                </a:cxn>
                <a:cxn ang="0">
                  <a:pos x="447" y="144"/>
                </a:cxn>
                <a:cxn ang="0">
                  <a:pos x="490" y="116"/>
                </a:cxn>
                <a:cxn ang="0">
                  <a:pos x="526" y="103"/>
                </a:cxn>
                <a:cxn ang="0">
                  <a:pos x="554" y="101"/>
                </a:cxn>
                <a:cxn ang="0">
                  <a:pos x="602" y="105"/>
                </a:cxn>
                <a:cxn ang="0">
                  <a:pos x="626" y="101"/>
                </a:cxn>
                <a:cxn ang="0">
                  <a:pos x="674" y="82"/>
                </a:cxn>
                <a:cxn ang="0">
                  <a:pos x="723" y="65"/>
                </a:cxn>
                <a:cxn ang="0">
                  <a:pos x="819" y="43"/>
                </a:cxn>
                <a:cxn ang="0">
                  <a:pos x="920" y="0"/>
                </a:cxn>
                <a:cxn ang="0">
                  <a:pos x="930" y="126"/>
                </a:cxn>
                <a:cxn ang="0">
                  <a:pos x="920" y="158"/>
                </a:cxn>
                <a:cxn ang="0">
                  <a:pos x="918" y="191"/>
                </a:cxn>
                <a:cxn ang="0">
                  <a:pos x="913" y="217"/>
                </a:cxn>
                <a:cxn ang="0">
                  <a:pos x="889" y="257"/>
                </a:cxn>
                <a:cxn ang="0">
                  <a:pos x="860" y="275"/>
                </a:cxn>
                <a:cxn ang="0">
                  <a:pos x="826" y="284"/>
                </a:cxn>
                <a:cxn ang="0">
                  <a:pos x="764" y="293"/>
                </a:cxn>
                <a:cxn ang="0">
                  <a:pos x="731" y="304"/>
                </a:cxn>
                <a:cxn ang="0">
                  <a:pos x="700" y="329"/>
                </a:cxn>
                <a:cxn ang="0">
                  <a:pos x="683" y="342"/>
                </a:cxn>
                <a:cxn ang="0">
                  <a:pos x="678" y="364"/>
                </a:cxn>
                <a:cxn ang="0">
                  <a:pos x="692" y="401"/>
                </a:cxn>
                <a:cxn ang="0">
                  <a:pos x="715" y="453"/>
                </a:cxn>
                <a:cxn ang="0">
                  <a:pos x="718" y="477"/>
                </a:cxn>
                <a:cxn ang="0">
                  <a:pos x="707" y="500"/>
                </a:cxn>
                <a:cxn ang="0">
                  <a:pos x="683" y="524"/>
                </a:cxn>
                <a:cxn ang="0">
                  <a:pos x="604" y="557"/>
                </a:cxn>
                <a:cxn ang="0">
                  <a:pos x="582" y="573"/>
                </a:cxn>
                <a:cxn ang="0">
                  <a:pos x="562" y="603"/>
                </a:cxn>
                <a:cxn ang="0">
                  <a:pos x="544" y="661"/>
                </a:cxn>
                <a:cxn ang="0">
                  <a:pos x="531" y="674"/>
                </a:cxn>
                <a:cxn ang="0">
                  <a:pos x="514" y="677"/>
                </a:cxn>
                <a:cxn ang="0">
                  <a:pos x="488" y="673"/>
                </a:cxn>
                <a:cxn ang="0">
                  <a:pos x="426" y="648"/>
                </a:cxn>
                <a:cxn ang="0">
                  <a:pos x="370" y="608"/>
                </a:cxn>
                <a:cxn ang="0">
                  <a:pos x="315" y="569"/>
                </a:cxn>
                <a:cxn ang="0">
                  <a:pos x="307" y="578"/>
                </a:cxn>
                <a:cxn ang="0">
                  <a:pos x="289" y="622"/>
                </a:cxn>
                <a:cxn ang="0">
                  <a:pos x="263" y="649"/>
                </a:cxn>
                <a:cxn ang="0">
                  <a:pos x="224" y="660"/>
                </a:cxn>
                <a:cxn ang="0">
                  <a:pos x="177" y="661"/>
                </a:cxn>
                <a:cxn ang="0">
                  <a:pos x="89" y="647"/>
                </a:cxn>
                <a:cxn ang="0">
                  <a:pos x="0" y="613"/>
                </a:cxn>
                <a:cxn ang="0">
                  <a:pos x="49" y="599"/>
                </a:cxn>
                <a:cxn ang="0">
                  <a:pos x="70" y="581"/>
                </a:cxn>
                <a:cxn ang="0">
                  <a:pos x="119" y="567"/>
                </a:cxn>
                <a:cxn ang="0">
                  <a:pos x="127" y="538"/>
                </a:cxn>
                <a:cxn ang="0">
                  <a:pos x="119" y="507"/>
                </a:cxn>
                <a:cxn ang="0">
                  <a:pos x="65" y="423"/>
                </a:cxn>
                <a:cxn ang="0">
                  <a:pos x="53" y="377"/>
                </a:cxn>
                <a:cxn ang="0">
                  <a:pos x="52" y="331"/>
                </a:cxn>
                <a:cxn ang="0">
                  <a:pos x="45" y="285"/>
                </a:cxn>
                <a:cxn ang="0">
                  <a:pos x="39" y="241"/>
                </a:cxn>
                <a:cxn ang="0">
                  <a:pos x="44" y="223"/>
                </a:cxn>
                <a:cxn ang="0">
                  <a:pos x="60" y="210"/>
                </a:cxn>
                <a:cxn ang="0">
                  <a:pos x="136" y="181"/>
                </a:cxn>
              </a:cxnLst>
              <a:rect l="0" t="0" r="r" b="b"/>
              <a:pathLst>
                <a:path w="941" h="677">
                  <a:moveTo>
                    <a:pt x="136" y="181"/>
                  </a:moveTo>
                  <a:lnTo>
                    <a:pt x="298" y="181"/>
                  </a:lnTo>
                  <a:lnTo>
                    <a:pt x="336" y="186"/>
                  </a:lnTo>
                  <a:lnTo>
                    <a:pt x="364" y="187"/>
                  </a:lnTo>
                  <a:lnTo>
                    <a:pt x="377" y="184"/>
                  </a:lnTo>
                  <a:lnTo>
                    <a:pt x="390" y="181"/>
                  </a:lnTo>
                  <a:lnTo>
                    <a:pt x="405" y="173"/>
                  </a:lnTo>
                  <a:lnTo>
                    <a:pt x="425" y="161"/>
                  </a:lnTo>
                  <a:lnTo>
                    <a:pt x="447" y="144"/>
                  </a:lnTo>
                  <a:lnTo>
                    <a:pt x="468" y="129"/>
                  </a:lnTo>
                  <a:lnTo>
                    <a:pt x="479" y="122"/>
                  </a:lnTo>
                  <a:lnTo>
                    <a:pt x="490" y="116"/>
                  </a:lnTo>
                  <a:lnTo>
                    <a:pt x="503" y="109"/>
                  </a:lnTo>
                  <a:lnTo>
                    <a:pt x="516" y="105"/>
                  </a:lnTo>
                  <a:lnTo>
                    <a:pt x="526" y="103"/>
                  </a:lnTo>
                  <a:lnTo>
                    <a:pt x="536" y="101"/>
                  </a:lnTo>
                  <a:lnTo>
                    <a:pt x="545" y="101"/>
                  </a:lnTo>
                  <a:lnTo>
                    <a:pt x="554" y="101"/>
                  </a:lnTo>
                  <a:lnTo>
                    <a:pt x="574" y="103"/>
                  </a:lnTo>
                  <a:lnTo>
                    <a:pt x="595" y="104"/>
                  </a:lnTo>
                  <a:lnTo>
                    <a:pt x="602" y="105"/>
                  </a:lnTo>
                  <a:lnTo>
                    <a:pt x="610" y="104"/>
                  </a:lnTo>
                  <a:lnTo>
                    <a:pt x="618" y="103"/>
                  </a:lnTo>
                  <a:lnTo>
                    <a:pt x="626" y="101"/>
                  </a:lnTo>
                  <a:lnTo>
                    <a:pt x="641" y="96"/>
                  </a:lnTo>
                  <a:lnTo>
                    <a:pt x="658" y="90"/>
                  </a:lnTo>
                  <a:lnTo>
                    <a:pt x="674" y="82"/>
                  </a:lnTo>
                  <a:lnTo>
                    <a:pt x="690" y="76"/>
                  </a:lnTo>
                  <a:lnTo>
                    <a:pt x="706" y="69"/>
                  </a:lnTo>
                  <a:lnTo>
                    <a:pt x="723" y="65"/>
                  </a:lnTo>
                  <a:lnTo>
                    <a:pt x="757" y="59"/>
                  </a:lnTo>
                  <a:lnTo>
                    <a:pt x="788" y="52"/>
                  </a:lnTo>
                  <a:lnTo>
                    <a:pt x="819" y="43"/>
                  </a:lnTo>
                  <a:lnTo>
                    <a:pt x="852" y="33"/>
                  </a:lnTo>
                  <a:lnTo>
                    <a:pt x="920" y="0"/>
                  </a:lnTo>
                  <a:lnTo>
                    <a:pt x="920" y="0"/>
                  </a:lnTo>
                  <a:lnTo>
                    <a:pt x="941" y="108"/>
                  </a:lnTo>
                  <a:lnTo>
                    <a:pt x="941" y="108"/>
                  </a:lnTo>
                  <a:lnTo>
                    <a:pt x="930" y="126"/>
                  </a:lnTo>
                  <a:lnTo>
                    <a:pt x="924" y="142"/>
                  </a:lnTo>
                  <a:lnTo>
                    <a:pt x="921" y="149"/>
                  </a:lnTo>
                  <a:lnTo>
                    <a:pt x="920" y="158"/>
                  </a:lnTo>
                  <a:lnTo>
                    <a:pt x="918" y="169"/>
                  </a:lnTo>
                  <a:lnTo>
                    <a:pt x="918" y="181"/>
                  </a:lnTo>
                  <a:lnTo>
                    <a:pt x="918" y="191"/>
                  </a:lnTo>
                  <a:lnTo>
                    <a:pt x="917" y="200"/>
                  </a:lnTo>
                  <a:lnTo>
                    <a:pt x="916" y="208"/>
                  </a:lnTo>
                  <a:lnTo>
                    <a:pt x="913" y="217"/>
                  </a:lnTo>
                  <a:lnTo>
                    <a:pt x="906" y="231"/>
                  </a:lnTo>
                  <a:lnTo>
                    <a:pt x="895" y="248"/>
                  </a:lnTo>
                  <a:lnTo>
                    <a:pt x="889" y="257"/>
                  </a:lnTo>
                  <a:lnTo>
                    <a:pt x="880" y="263"/>
                  </a:lnTo>
                  <a:lnTo>
                    <a:pt x="871" y="270"/>
                  </a:lnTo>
                  <a:lnTo>
                    <a:pt x="860" y="275"/>
                  </a:lnTo>
                  <a:lnTo>
                    <a:pt x="850" y="279"/>
                  </a:lnTo>
                  <a:lnTo>
                    <a:pt x="838" y="282"/>
                  </a:lnTo>
                  <a:lnTo>
                    <a:pt x="826" y="284"/>
                  </a:lnTo>
                  <a:lnTo>
                    <a:pt x="814" y="285"/>
                  </a:lnTo>
                  <a:lnTo>
                    <a:pt x="789" y="289"/>
                  </a:lnTo>
                  <a:lnTo>
                    <a:pt x="764" y="293"/>
                  </a:lnTo>
                  <a:lnTo>
                    <a:pt x="753" y="296"/>
                  </a:lnTo>
                  <a:lnTo>
                    <a:pt x="742" y="300"/>
                  </a:lnTo>
                  <a:lnTo>
                    <a:pt x="731" y="304"/>
                  </a:lnTo>
                  <a:lnTo>
                    <a:pt x="722" y="309"/>
                  </a:lnTo>
                  <a:lnTo>
                    <a:pt x="710" y="319"/>
                  </a:lnTo>
                  <a:lnTo>
                    <a:pt x="700" y="329"/>
                  </a:lnTo>
                  <a:lnTo>
                    <a:pt x="694" y="335"/>
                  </a:lnTo>
                  <a:lnTo>
                    <a:pt x="689" y="339"/>
                  </a:lnTo>
                  <a:lnTo>
                    <a:pt x="683" y="342"/>
                  </a:lnTo>
                  <a:lnTo>
                    <a:pt x="676" y="344"/>
                  </a:lnTo>
                  <a:lnTo>
                    <a:pt x="676" y="354"/>
                  </a:lnTo>
                  <a:lnTo>
                    <a:pt x="678" y="364"/>
                  </a:lnTo>
                  <a:lnTo>
                    <a:pt x="680" y="374"/>
                  </a:lnTo>
                  <a:lnTo>
                    <a:pt x="683" y="383"/>
                  </a:lnTo>
                  <a:lnTo>
                    <a:pt x="692" y="401"/>
                  </a:lnTo>
                  <a:lnTo>
                    <a:pt x="701" y="419"/>
                  </a:lnTo>
                  <a:lnTo>
                    <a:pt x="709" y="436"/>
                  </a:lnTo>
                  <a:lnTo>
                    <a:pt x="715" y="453"/>
                  </a:lnTo>
                  <a:lnTo>
                    <a:pt x="718" y="460"/>
                  </a:lnTo>
                  <a:lnTo>
                    <a:pt x="718" y="469"/>
                  </a:lnTo>
                  <a:lnTo>
                    <a:pt x="718" y="477"/>
                  </a:lnTo>
                  <a:lnTo>
                    <a:pt x="715" y="485"/>
                  </a:lnTo>
                  <a:lnTo>
                    <a:pt x="712" y="493"/>
                  </a:lnTo>
                  <a:lnTo>
                    <a:pt x="707" y="500"/>
                  </a:lnTo>
                  <a:lnTo>
                    <a:pt x="702" y="507"/>
                  </a:lnTo>
                  <a:lnTo>
                    <a:pt x="697" y="513"/>
                  </a:lnTo>
                  <a:lnTo>
                    <a:pt x="683" y="524"/>
                  </a:lnTo>
                  <a:lnTo>
                    <a:pt x="667" y="532"/>
                  </a:lnTo>
                  <a:lnTo>
                    <a:pt x="633" y="545"/>
                  </a:lnTo>
                  <a:lnTo>
                    <a:pt x="604" y="557"/>
                  </a:lnTo>
                  <a:lnTo>
                    <a:pt x="595" y="561"/>
                  </a:lnTo>
                  <a:lnTo>
                    <a:pt x="588" y="567"/>
                  </a:lnTo>
                  <a:lnTo>
                    <a:pt x="582" y="573"/>
                  </a:lnTo>
                  <a:lnTo>
                    <a:pt x="576" y="578"/>
                  </a:lnTo>
                  <a:lnTo>
                    <a:pt x="569" y="590"/>
                  </a:lnTo>
                  <a:lnTo>
                    <a:pt x="562" y="603"/>
                  </a:lnTo>
                  <a:lnTo>
                    <a:pt x="554" y="629"/>
                  </a:lnTo>
                  <a:lnTo>
                    <a:pt x="548" y="651"/>
                  </a:lnTo>
                  <a:lnTo>
                    <a:pt x="544" y="661"/>
                  </a:lnTo>
                  <a:lnTo>
                    <a:pt x="539" y="668"/>
                  </a:lnTo>
                  <a:lnTo>
                    <a:pt x="535" y="671"/>
                  </a:lnTo>
                  <a:lnTo>
                    <a:pt x="531" y="674"/>
                  </a:lnTo>
                  <a:lnTo>
                    <a:pt x="526" y="675"/>
                  </a:lnTo>
                  <a:lnTo>
                    <a:pt x="521" y="677"/>
                  </a:lnTo>
                  <a:lnTo>
                    <a:pt x="514" y="677"/>
                  </a:lnTo>
                  <a:lnTo>
                    <a:pt x="507" y="677"/>
                  </a:lnTo>
                  <a:lnTo>
                    <a:pt x="499" y="675"/>
                  </a:lnTo>
                  <a:lnTo>
                    <a:pt x="488" y="673"/>
                  </a:lnTo>
                  <a:lnTo>
                    <a:pt x="466" y="666"/>
                  </a:lnTo>
                  <a:lnTo>
                    <a:pt x="438" y="655"/>
                  </a:lnTo>
                  <a:lnTo>
                    <a:pt x="426" y="648"/>
                  </a:lnTo>
                  <a:lnTo>
                    <a:pt x="411" y="638"/>
                  </a:lnTo>
                  <a:lnTo>
                    <a:pt x="391" y="624"/>
                  </a:lnTo>
                  <a:lnTo>
                    <a:pt x="370" y="608"/>
                  </a:lnTo>
                  <a:lnTo>
                    <a:pt x="334" y="579"/>
                  </a:lnTo>
                  <a:lnTo>
                    <a:pt x="317" y="568"/>
                  </a:lnTo>
                  <a:lnTo>
                    <a:pt x="315" y="569"/>
                  </a:lnTo>
                  <a:lnTo>
                    <a:pt x="312" y="572"/>
                  </a:lnTo>
                  <a:lnTo>
                    <a:pt x="310" y="574"/>
                  </a:lnTo>
                  <a:lnTo>
                    <a:pt x="307" y="578"/>
                  </a:lnTo>
                  <a:lnTo>
                    <a:pt x="302" y="589"/>
                  </a:lnTo>
                  <a:lnTo>
                    <a:pt x="298" y="599"/>
                  </a:lnTo>
                  <a:lnTo>
                    <a:pt x="289" y="622"/>
                  </a:lnTo>
                  <a:lnTo>
                    <a:pt x="281" y="636"/>
                  </a:lnTo>
                  <a:lnTo>
                    <a:pt x="273" y="644"/>
                  </a:lnTo>
                  <a:lnTo>
                    <a:pt x="263" y="649"/>
                  </a:lnTo>
                  <a:lnTo>
                    <a:pt x="251" y="655"/>
                  </a:lnTo>
                  <a:lnTo>
                    <a:pt x="238" y="657"/>
                  </a:lnTo>
                  <a:lnTo>
                    <a:pt x="224" y="660"/>
                  </a:lnTo>
                  <a:lnTo>
                    <a:pt x="209" y="661"/>
                  </a:lnTo>
                  <a:lnTo>
                    <a:pt x="193" y="661"/>
                  </a:lnTo>
                  <a:lnTo>
                    <a:pt x="177" y="661"/>
                  </a:lnTo>
                  <a:lnTo>
                    <a:pt x="146" y="659"/>
                  </a:lnTo>
                  <a:lnTo>
                    <a:pt x="115" y="653"/>
                  </a:lnTo>
                  <a:lnTo>
                    <a:pt x="89" y="647"/>
                  </a:lnTo>
                  <a:lnTo>
                    <a:pt x="70" y="639"/>
                  </a:lnTo>
                  <a:lnTo>
                    <a:pt x="0" y="613"/>
                  </a:lnTo>
                  <a:lnTo>
                    <a:pt x="0" y="613"/>
                  </a:lnTo>
                  <a:lnTo>
                    <a:pt x="19" y="608"/>
                  </a:lnTo>
                  <a:lnTo>
                    <a:pt x="40" y="603"/>
                  </a:lnTo>
                  <a:lnTo>
                    <a:pt x="49" y="599"/>
                  </a:lnTo>
                  <a:lnTo>
                    <a:pt x="57" y="594"/>
                  </a:lnTo>
                  <a:lnTo>
                    <a:pt x="65" y="589"/>
                  </a:lnTo>
                  <a:lnTo>
                    <a:pt x="70" y="581"/>
                  </a:lnTo>
                  <a:lnTo>
                    <a:pt x="70" y="581"/>
                  </a:lnTo>
                  <a:lnTo>
                    <a:pt x="111" y="574"/>
                  </a:lnTo>
                  <a:lnTo>
                    <a:pt x="119" y="567"/>
                  </a:lnTo>
                  <a:lnTo>
                    <a:pt x="124" y="557"/>
                  </a:lnTo>
                  <a:lnTo>
                    <a:pt x="127" y="547"/>
                  </a:lnTo>
                  <a:lnTo>
                    <a:pt x="127" y="538"/>
                  </a:lnTo>
                  <a:lnTo>
                    <a:pt x="126" y="528"/>
                  </a:lnTo>
                  <a:lnTo>
                    <a:pt x="123" y="517"/>
                  </a:lnTo>
                  <a:lnTo>
                    <a:pt x="119" y="507"/>
                  </a:lnTo>
                  <a:lnTo>
                    <a:pt x="113" y="497"/>
                  </a:lnTo>
                  <a:lnTo>
                    <a:pt x="87" y="456"/>
                  </a:lnTo>
                  <a:lnTo>
                    <a:pt x="65" y="423"/>
                  </a:lnTo>
                  <a:lnTo>
                    <a:pt x="58" y="408"/>
                  </a:lnTo>
                  <a:lnTo>
                    <a:pt x="54" y="393"/>
                  </a:lnTo>
                  <a:lnTo>
                    <a:pt x="53" y="377"/>
                  </a:lnTo>
                  <a:lnTo>
                    <a:pt x="52" y="362"/>
                  </a:lnTo>
                  <a:lnTo>
                    <a:pt x="52" y="346"/>
                  </a:lnTo>
                  <a:lnTo>
                    <a:pt x="52" y="331"/>
                  </a:lnTo>
                  <a:lnTo>
                    <a:pt x="50" y="314"/>
                  </a:lnTo>
                  <a:lnTo>
                    <a:pt x="48" y="298"/>
                  </a:lnTo>
                  <a:lnTo>
                    <a:pt x="45" y="285"/>
                  </a:lnTo>
                  <a:lnTo>
                    <a:pt x="41" y="270"/>
                  </a:lnTo>
                  <a:lnTo>
                    <a:pt x="40" y="256"/>
                  </a:lnTo>
                  <a:lnTo>
                    <a:pt x="39" y="241"/>
                  </a:lnTo>
                  <a:lnTo>
                    <a:pt x="40" y="235"/>
                  </a:lnTo>
                  <a:lnTo>
                    <a:pt x="41" y="228"/>
                  </a:lnTo>
                  <a:lnTo>
                    <a:pt x="44" y="223"/>
                  </a:lnTo>
                  <a:lnTo>
                    <a:pt x="48" y="218"/>
                  </a:lnTo>
                  <a:lnTo>
                    <a:pt x="53" y="213"/>
                  </a:lnTo>
                  <a:lnTo>
                    <a:pt x="60" y="210"/>
                  </a:lnTo>
                  <a:lnTo>
                    <a:pt x="67" y="208"/>
                  </a:lnTo>
                  <a:lnTo>
                    <a:pt x="76" y="205"/>
                  </a:lnTo>
                  <a:lnTo>
                    <a:pt x="136" y="181"/>
                  </a:lnTo>
                  <a:lnTo>
                    <a:pt x="136" y="18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111" name="Freeform 148">
              <a:extLst>
                <a:ext uri="{FF2B5EF4-FFF2-40B4-BE49-F238E27FC236}">
                  <a16:creationId xmlns:a16="http://schemas.microsoft.com/office/drawing/2014/main" id="{C5996AE6-78D1-41ED-43F0-927025163E73}"/>
                </a:ext>
              </a:extLst>
            </p:cNvPr>
            <p:cNvSpPr>
              <a:spLocks/>
            </p:cNvSpPr>
            <p:nvPr/>
          </p:nvSpPr>
          <p:spPr bwMode="auto">
            <a:xfrm>
              <a:off x="6650905" y="4468011"/>
              <a:ext cx="538007" cy="291099"/>
            </a:xfrm>
            <a:custGeom>
              <a:avLst/>
              <a:gdLst/>
              <a:ahLst/>
              <a:cxnLst>
                <a:cxn ang="0">
                  <a:pos x="97" y="353"/>
                </a:cxn>
                <a:cxn ang="0">
                  <a:pos x="158" y="339"/>
                </a:cxn>
                <a:cxn ang="0">
                  <a:pos x="280" y="326"/>
                </a:cxn>
                <a:cxn ang="0">
                  <a:pos x="351" y="296"/>
                </a:cxn>
                <a:cxn ang="0">
                  <a:pos x="407" y="247"/>
                </a:cxn>
                <a:cxn ang="0">
                  <a:pos x="478" y="139"/>
                </a:cxn>
                <a:cxn ang="0">
                  <a:pos x="670" y="57"/>
                </a:cxn>
                <a:cxn ang="0">
                  <a:pos x="717" y="85"/>
                </a:cxn>
                <a:cxn ang="0">
                  <a:pos x="744" y="60"/>
                </a:cxn>
                <a:cxn ang="0">
                  <a:pos x="786" y="5"/>
                </a:cxn>
                <a:cxn ang="0">
                  <a:pos x="831" y="10"/>
                </a:cxn>
                <a:cxn ang="0">
                  <a:pos x="898" y="81"/>
                </a:cxn>
                <a:cxn ang="0">
                  <a:pos x="921" y="134"/>
                </a:cxn>
                <a:cxn ang="0">
                  <a:pos x="972" y="167"/>
                </a:cxn>
                <a:cxn ang="0">
                  <a:pos x="1031" y="174"/>
                </a:cxn>
                <a:cxn ang="0">
                  <a:pos x="1131" y="112"/>
                </a:cxn>
                <a:cxn ang="0">
                  <a:pos x="1174" y="111"/>
                </a:cxn>
                <a:cxn ang="0">
                  <a:pos x="1220" y="150"/>
                </a:cxn>
                <a:cxn ang="0">
                  <a:pos x="1272" y="147"/>
                </a:cxn>
                <a:cxn ang="0">
                  <a:pos x="1397" y="103"/>
                </a:cxn>
                <a:cxn ang="0">
                  <a:pos x="1476" y="108"/>
                </a:cxn>
                <a:cxn ang="0">
                  <a:pos x="1548" y="138"/>
                </a:cxn>
                <a:cxn ang="0">
                  <a:pos x="1608" y="187"/>
                </a:cxn>
                <a:cxn ang="0">
                  <a:pos x="1678" y="231"/>
                </a:cxn>
                <a:cxn ang="0">
                  <a:pos x="1722" y="371"/>
                </a:cxn>
                <a:cxn ang="0">
                  <a:pos x="1665" y="493"/>
                </a:cxn>
                <a:cxn ang="0">
                  <a:pos x="1534" y="527"/>
                </a:cxn>
                <a:cxn ang="0">
                  <a:pos x="1491" y="480"/>
                </a:cxn>
                <a:cxn ang="0">
                  <a:pos x="1456" y="458"/>
                </a:cxn>
                <a:cxn ang="0">
                  <a:pos x="1377" y="456"/>
                </a:cxn>
                <a:cxn ang="0">
                  <a:pos x="1274" y="467"/>
                </a:cxn>
                <a:cxn ang="0">
                  <a:pos x="1184" y="471"/>
                </a:cxn>
                <a:cxn ang="0">
                  <a:pos x="1126" y="529"/>
                </a:cxn>
                <a:cxn ang="0">
                  <a:pos x="1064" y="598"/>
                </a:cxn>
                <a:cxn ang="0">
                  <a:pos x="1008" y="617"/>
                </a:cxn>
                <a:cxn ang="0">
                  <a:pos x="951" y="592"/>
                </a:cxn>
                <a:cxn ang="0">
                  <a:pos x="908" y="588"/>
                </a:cxn>
                <a:cxn ang="0">
                  <a:pos x="890" y="607"/>
                </a:cxn>
                <a:cxn ang="0">
                  <a:pos x="853" y="645"/>
                </a:cxn>
                <a:cxn ang="0">
                  <a:pos x="750" y="669"/>
                </a:cxn>
                <a:cxn ang="0">
                  <a:pos x="689" y="659"/>
                </a:cxn>
                <a:cxn ang="0">
                  <a:pos x="660" y="654"/>
                </a:cxn>
                <a:cxn ang="0">
                  <a:pos x="641" y="712"/>
                </a:cxn>
                <a:cxn ang="0">
                  <a:pos x="632" y="799"/>
                </a:cxn>
                <a:cxn ang="0">
                  <a:pos x="637" y="869"/>
                </a:cxn>
                <a:cxn ang="0">
                  <a:pos x="573" y="873"/>
                </a:cxn>
                <a:cxn ang="0">
                  <a:pos x="442" y="890"/>
                </a:cxn>
                <a:cxn ang="0">
                  <a:pos x="311" y="880"/>
                </a:cxn>
                <a:cxn ang="0">
                  <a:pos x="39" y="624"/>
                </a:cxn>
                <a:cxn ang="0">
                  <a:pos x="3" y="563"/>
                </a:cxn>
                <a:cxn ang="0">
                  <a:pos x="7" y="507"/>
                </a:cxn>
                <a:cxn ang="0">
                  <a:pos x="34" y="452"/>
                </a:cxn>
              </a:cxnLst>
              <a:rect l="0" t="0" r="r" b="b"/>
              <a:pathLst>
                <a:path w="1767" h="891">
                  <a:moveTo>
                    <a:pt x="35" y="431"/>
                  </a:moveTo>
                  <a:lnTo>
                    <a:pt x="53" y="404"/>
                  </a:lnTo>
                  <a:lnTo>
                    <a:pt x="73" y="375"/>
                  </a:lnTo>
                  <a:lnTo>
                    <a:pt x="84" y="364"/>
                  </a:lnTo>
                  <a:lnTo>
                    <a:pt x="97" y="353"/>
                  </a:lnTo>
                  <a:lnTo>
                    <a:pt x="104" y="349"/>
                  </a:lnTo>
                  <a:lnTo>
                    <a:pt x="110" y="345"/>
                  </a:lnTo>
                  <a:lnTo>
                    <a:pt x="118" y="343"/>
                  </a:lnTo>
                  <a:lnTo>
                    <a:pt x="126" y="342"/>
                  </a:lnTo>
                  <a:lnTo>
                    <a:pt x="158" y="339"/>
                  </a:lnTo>
                  <a:lnTo>
                    <a:pt x="189" y="338"/>
                  </a:lnTo>
                  <a:lnTo>
                    <a:pt x="220" y="335"/>
                  </a:lnTo>
                  <a:lnTo>
                    <a:pt x="250" y="332"/>
                  </a:lnTo>
                  <a:lnTo>
                    <a:pt x="264" y="330"/>
                  </a:lnTo>
                  <a:lnTo>
                    <a:pt x="280" y="326"/>
                  </a:lnTo>
                  <a:lnTo>
                    <a:pt x="294" y="322"/>
                  </a:lnTo>
                  <a:lnTo>
                    <a:pt x="308" y="318"/>
                  </a:lnTo>
                  <a:lnTo>
                    <a:pt x="323" y="312"/>
                  </a:lnTo>
                  <a:lnTo>
                    <a:pt x="337" y="305"/>
                  </a:lnTo>
                  <a:lnTo>
                    <a:pt x="351" y="296"/>
                  </a:lnTo>
                  <a:lnTo>
                    <a:pt x="367" y="287"/>
                  </a:lnTo>
                  <a:lnTo>
                    <a:pt x="378" y="278"/>
                  </a:lnTo>
                  <a:lnTo>
                    <a:pt x="389" y="268"/>
                  </a:lnTo>
                  <a:lnTo>
                    <a:pt x="398" y="257"/>
                  </a:lnTo>
                  <a:lnTo>
                    <a:pt x="407" y="247"/>
                  </a:lnTo>
                  <a:lnTo>
                    <a:pt x="422" y="224"/>
                  </a:lnTo>
                  <a:lnTo>
                    <a:pt x="437" y="199"/>
                  </a:lnTo>
                  <a:lnTo>
                    <a:pt x="452" y="174"/>
                  </a:lnTo>
                  <a:lnTo>
                    <a:pt x="468" y="151"/>
                  </a:lnTo>
                  <a:lnTo>
                    <a:pt x="478" y="139"/>
                  </a:lnTo>
                  <a:lnTo>
                    <a:pt x="487" y="129"/>
                  </a:lnTo>
                  <a:lnTo>
                    <a:pt x="499" y="119"/>
                  </a:lnTo>
                  <a:lnTo>
                    <a:pt x="512" y="108"/>
                  </a:lnTo>
                  <a:lnTo>
                    <a:pt x="656" y="44"/>
                  </a:lnTo>
                  <a:lnTo>
                    <a:pt x="670" y="57"/>
                  </a:lnTo>
                  <a:lnTo>
                    <a:pt x="688" y="72"/>
                  </a:lnTo>
                  <a:lnTo>
                    <a:pt x="698" y="80"/>
                  </a:lnTo>
                  <a:lnTo>
                    <a:pt x="707" y="84"/>
                  </a:lnTo>
                  <a:lnTo>
                    <a:pt x="713" y="85"/>
                  </a:lnTo>
                  <a:lnTo>
                    <a:pt x="717" y="85"/>
                  </a:lnTo>
                  <a:lnTo>
                    <a:pt x="722" y="84"/>
                  </a:lnTo>
                  <a:lnTo>
                    <a:pt x="726" y="81"/>
                  </a:lnTo>
                  <a:lnTo>
                    <a:pt x="732" y="76"/>
                  </a:lnTo>
                  <a:lnTo>
                    <a:pt x="739" y="68"/>
                  </a:lnTo>
                  <a:lnTo>
                    <a:pt x="744" y="60"/>
                  </a:lnTo>
                  <a:lnTo>
                    <a:pt x="750" y="51"/>
                  </a:lnTo>
                  <a:lnTo>
                    <a:pt x="762" y="33"/>
                  </a:lnTo>
                  <a:lnTo>
                    <a:pt x="774" y="18"/>
                  </a:lnTo>
                  <a:lnTo>
                    <a:pt x="780" y="10"/>
                  </a:lnTo>
                  <a:lnTo>
                    <a:pt x="786" y="5"/>
                  </a:lnTo>
                  <a:lnTo>
                    <a:pt x="793" y="1"/>
                  </a:lnTo>
                  <a:lnTo>
                    <a:pt x="802" y="0"/>
                  </a:lnTo>
                  <a:lnTo>
                    <a:pt x="810" y="0"/>
                  </a:lnTo>
                  <a:lnTo>
                    <a:pt x="820" y="3"/>
                  </a:lnTo>
                  <a:lnTo>
                    <a:pt x="831" y="10"/>
                  </a:lnTo>
                  <a:lnTo>
                    <a:pt x="841" y="19"/>
                  </a:lnTo>
                  <a:lnTo>
                    <a:pt x="862" y="38"/>
                  </a:lnTo>
                  <a:lnTo>
                    <a:pt x="882" y="59"/>
                  </a:lnTo>
                  <a:lnTo>
                    <a:pt x="890" y="70"/>
                  </a:lnTo>
                  <a:lnTo>
                    <a:pt x="898" y="81"/>
                  </a:lnTo>
                  <a:lnTo>
                    <a:pt x="903" y="94"/>
                  </a:lnTo>
                  <a:lnTo>
                    <a:pt x="907" y="108"/>
                  </a:lnTo>
                  <a:lnTo>
                    <a:pt x="910" y="117"/>
                  </a:lnTo>
                  <a:lnTo>
                    <a:pt x="915" y="127"/>
                  </a:lnTo>
                  <a:lnTo>
                    <a:pt x="921" y="134"/>
                  </a:lnTo>
                  <a:lnTo>
                    <a:pt x="929" y="142"/>
                  </a:lnTo>
                  <a:lnTo>
                    <a:pt x="938" y="150"/>
                  </a:lnTo>
                  <a:lnTo>
                    <a:pt x="948" y="156"/>
                  </a:lnTo>
                  <a:lnTo>
                    <a:pt x="960" y="161"/>
                  </a:lnTo>
                  <a:lnTo>
                    <a:pt x="972" y="167"/>
                  </a:lnTo>
                  <a:lnTo>
                    <a:pt x="983" y="169"/>
                  </a:lnTo>
                  <a:lnTo>
                    <a:pt x="996" y="173"/>
                  </a:lnTo>
                  <a:lnTo>
                    <a:pt x="1008" y="174"/>
                  </a:lnTo>
                  <a:lnTo>
                    <a:pt x="1020" y="176"/>
                  </a:lnTo>
                  <a:lnTo>
                    <a:pt x="1031" y="174"/>
                  </a:lnTo>
                  <a:lnTo>
                    <a:pt x="1043" y="173"/>
                  </a:lnTo>
                  <a:lnTo>
                    <a:pt x="1052" y="171"/>
                  </a:lnTo>
                  <a:lnTo>
                    <a:pt x="1061" y="167"/>
                  </a:lnTo>
                  <a:lnTo>
                    <a:pt x="1100" y="138"/>
                  </a:lnTo>
                  <a:lnTo>
                    <a:pt x="1131" y="112"/>
                  </a:lnTo>
                  <a:lnTo>
                    <a:pt x="1139" y="108"/>
                  </a:lnTo>
                  <a:lnTo>
                    <a:pt x="1147" y="106"/>
                  </a:lnTo>
                  <a:lnTo>
                    <a:pt x="1156" y="106"/>
                  </a:lnTo>
                  <a:lnTo>
                    <a:pt x="1163" y="107"/>
                  </a:lnTo>
                  <a:lnTo>
                    <a:pt x="1174" y="111"/>
                  </a:lnTo>
                  <a:lnTo>
                    <a:pt x="1183" y="116"/>
                  </a:lnTo>
                  <a:lnTo>
                    <a:pt x="1193" y="125"/>
                  </a:lnTo>
                  <a:lnTo>
                    <a:pt x="1206" y="138"/>
                  </a:lnTo>
                  <a:lnTo>
                    <a:pt x="1213" y="145"/>
                  </a:lnTo>
                  <a:lnTo>
                    <a:pt x="1220" y="150"/>
                  </a:lnTo>
                  <a:lnTo>
                    <a:pt x="1230" y="152"/>
                  </a:lnTo>
                  <a:lnTo>
                    <a:pt x="1240" y="154"/>
                  </a:lnTo>
                  <a:lnTo>
                    <a:pt x="1250" y="152"/>
                  </a:lnTo>
                  <a:lnTo>
                    <a:pt x="1261" y="151"/>
                  </a:lnTo>
                  <a:lnTo>
                    <a:pt x="1272" y="147"/>
                  </a:lnTo>
                  <a:lnTo>
                    <a:pt x="1283" y="143"/>
                  </a:lnTo>
                  <a:lnTo>
                    <a:pt x="1328" y="124"/>
                  </a:lnTo>
                  <a:lnTo>
                    <a:pt x="1364" y="110"/>
                  </a:lnTo>
                  <a:lnTo>
                    <a:pt x="1381" y="106"/>
                  </a:lnTo>
                  <a:lnTo>
                    <a:pt x="1397" y="103"/>
                  </a:lnTo>
                  <a:lnTo>
                    <a:pt x="1412" y="103"/>
                  </a:lnTo>
                  <a:lnTo>
                    <a:pt x="1429" y="102"/>
                  </a:lnTo>
                  <a:lnTo>
                    <a:pt x="1445" y="103"/>
                  </a:lnTo>
                  <a:lnTo>
                    <a:pt x="1460" y="106"/>
                  </a:lnTo>
                  <a:lnTo>
                    <a:pt x="1476" y="108"/>
                  </a:lnTo>
                  <a:lnTo>
                    <a:pt x="1491" y="112"/>
                  </a:lnTo>
                  <a:lnTo>
                    <a:pt x="1505" y="117"/>
                  </a:lnTo>
                  <a:lnTo>
                    <a:pt x="1521" y="124"/>
                  </a:lnTo>
                  <a:lnTo>
                    <a:pt x="1535" y="130"/>
                  </a:lnTo>
                  <a:lnTo>
                    <a:pt x="1548" y="138"/>
                  </a:lnTo>
                  <a:lnTo>
                    <a:pt x="1562" y="147"/>
                  </a:lnTo>
                  <a:lnTo>
                    <a:pt x="1575" y="156"/>
                  </a:lnTo>
                  <a:lnTo>
                    <a:pt x="1587" y="167"/>
                  </a:lnTo>
                  <a:lnTo>
                    <a:pt x="1599" y="178"/>
                  </a:lnTo>
                  <a:lnTo>
                    <a:pt x="1608" y="187"/>
                  </a:lnTo>
                  <a:lnTo>
                    <a:pt x="1617" y="195"/>
                  </a:lnTo>
                  <a:lnTo>
                    <a:pt x="1627" y="203"/>
                  </a:lnTo>
                  <a:lnTo>
                    <a:pt x="1636" y="209"/>
                  </a:lnTo>
                  <a:lnTo>
                    <a:pt x="1657" y="221"/>
                  </a:lnTo>
                  <a:lnTo>
                    <a:pt x="1678" y="231"/>
                  </a:lnTo>
                  <a:lnTo>
                    <a:pt x="1722" y="248"/>
                  </a:lnTo>
                  <a:lnTo>
                    <a:pt x="1767" y="268"/>
                  </a:lnTo>
                  <a:lnTo>
                    <a:pt x="1749" y="317"/>
                  </a:lnTo>
                  <a:lnTo>
                    <a:pt x="1735" y="344"/>
                  </a:lnTo>
                  <a:lnTo>
                    <a:pt x="1722" y="371"/>
                  </a:lnTo>
                  <a:lnTo>
                    <a:pt x="1709" y="400"/>
                  </a:lnTo>
                  <a:lnTo>
                    <a:pt x="1696" y="427"/>
                  </a:lnTo>
                  <a:lnTo>
                    <a:pt x="1684" y="454"/>
                  </a:lnTo>
                  <a:lnTo>
                    <a:pt x="1671" y="480"/>
                  </a:lnTo>
                  <a:lnTo>
                    <a:pt x="1665" y="493"/>
                  </a:lnTo>
                  <a:lnTo>
                    <a:pt x="1658" y="506"/>
                  </a:lnTo>
                  <a:lnTo>
                    <a:pt x="1649" y="518"/>
                  </a:lnTo>
                  <a:lnTo>
                    <a:pt x="1640" y="529"/>
                  </a:lnTo>
                  <a:lnTo>
                    <a:pt x="1544" y="533"/>
                  </a:lnTo>
                  <a:lnTo>
                    <a:pt x="1534" y="527"/>
                  </a:lnTo>
                  <a:lnTo>
                    <a:pt x="1526" y="519"/>
                  </a:lnTo>
                  <a:lnTo>
                    <a:pt x="1520" y="513"/>
                  </a:lnTo>
                  <a:lnTo>
                    <a:pt x="1513" y="505"/>
                  </a:lnTo>
                  <a:lnTo>
                    <a:pt x="1502" y="492"/>
                  </a:lnTo>
                  <a:lnTo>
                    <a:pt x="1491" y="480"/>
                  </a:lnTo>
                  <a:lnTo>
                    <a:pt x="1486" y="474"/>
                  </a:lnTo>
                  <a:lnTo>
                    <a:pt x="1480" y="470"/>
                  </a:lnTo>
                  <a:lnTo>
                    <a:pt x="1473" y="465"/>
                  </a:lnTo>
                  <a:lnTo>
                    <a:pt x="1465" y="461"/>
                  </a:lnTo>
                  <a:lnTo>
                    <a:pt x="1456" y="458"/>
                  </a:lnTo>
                  <a:lnTo>
                    <a:pt x="1446" y="456"/>
                  </a:lnTo>
                  <a:lnTo>
                    <a:pt x="1433" y="454"/>
                  </a:lnTo>
                  <a:lnTo>
                    <a:pt x="1419" y="454"/>
                  </a:lnTo>
                  <a:lnTo>
                    <a:pt x="1398" y="454"/>
                  </a:lnTo>
                  <a:lnTo>
                    <a:pt x="1377" y="456"/>
                  </a:lnTo>
                  <a:lnTo>
                    <a:pt x="1356" y="458"/>
                  </a:lnTo>
                  <a:lnTo>
                    <a:pt x="1336" y="461"/>
                  </a:lnTo>
                  <a:lnTo>
                    <a:pt x="1315" y="463"/>
                  </a:lnTo>
                  <a:lnTo>
                    <a:pt x="1294" y="466"/>
                  </a:lnTo>
                  <a:lnTo>
                    <a:pt x="1274" y="467"/>
                  </a:lnTo>
                  <a:lnTo>
                    <a:pt x="1252" y="467"/>
                  </a:lnTo>
                  <a:lnTo>
                    <a:pt x="1226" y="466"/>
                  </a:lnTo>
                  <a:lnTo>
                    <a:pt x="1205" y="466"/>
                  </a:lnTo>
                  <a:lnTo>
                    <a:pt x="1195" y="467"/>
                  </a:lnTo>
                  <a:lnTo>
                    <a:pt x="1184" y="471"/>
                  </a:lnTo>
                  <a:lnTo>
                    <a:pt x="1174" y="478"/>
                  </a:lnTo>
                  <a:lnTo>
                    <a:pt x="1162" y="487"/>
                  </a:lnTo>
                  <a:lnTo>
                    <a:pt x="1148" y="501"/>
                  </a:lnTo>
                  <a:lnTo>
                    <a:pt x="1136" y="515"/>
                  </a:lnTo>
                  <a:lnTo>
                    <a:pt x="1126" y="529"/>
                  </a:lnTo>
                  <a:lnTo>
                    <a:pt x="1116" y="544"/>
                  </a:lnTo>
                  <a:lnTo>
                    <a:pt x="1105" y="558"/>
                  </a:lnTo>
                  <a:lnTo>
                    <a:pt x="1093" y="572"/>
                  </a:lnTo>
                  <a:lnTo>
                    <a:pt x="1081" y="585"/>
                  </a:lnTo>
                  <a:lnTo>
                    <a:pt x="1064" y="598"/>
                  </a:lnTo>
                  <a:lnTo>
                    <a:pt x="1051" y="607"/>
                  </a:lnTo>
                  <a:lnTo>
                    <a:pt x="1039" y="612"/>
                  </a:lnTo>
                  <a:lnTo>
                    <a:pt x="1027" y="616"/>
                  </a:lnTo>
                  <a:lnTo>
                    <a:pt x="1018" y="617"/>
                  </a:lnTo>
                  <a:lnTo>
                    <a:pt x="1008" y="617"/>
                  </a:lnTo>
                  <a:lnTo>
                    <a:pt x="999" y="615"/>
                  </a:lnTo>
                  <a:lnTo>
                    <a:pt x="991" y="612"/>
                  </a:lnTo>
                  <a:lnTo>
                    <a:pt x="983" y="608"/>
                  </a:lnTo>
                  <a:lnTo>
                    <a:pt x="967" y="599"/>
                  </a:lnTo>
                  <a:lnTo>
                    <a:pt x="951" y="592"/>
                  </a:lnTo>
                  <a:lnTo>
                    <a:pt x="942" y="589"/>
                  </a:lnTo>
                  <a:lnTo>
                    <a:pt x="933" y="586"/>
                  </a:lnTo>
                  <a:lnTo>
                    <a:pt x="924" y="586"/>
                  </a:lnTo>
                  <a:lnTo>
                    <a:pt x="912" y="588"/>
                  </a:lnTo>
                  <a:lnTo>
                    <a:pt x="908" y="588"/>
                  </a:lnTo>
                  <a:lnTo>
                    <a:pt x="904" y="590"/>
                  </a:lnTo>
                  <a:lnTo>
                    <a:pt x="900" y="592"/>
                  </a:lnTo>
                  <a:lnTo>
                    <a:pt x="898" y="594"/>
                  </a:lnTo>
                  <a:lnTo>
                    <a:pt x="894" y="601"/>
                  </a:lnTo>
                  <a:lnTo>
                    <a:pt x="890" y="607"/>
                  </a:lnTo>
                  <a:lnTo>
                    <a:pt x="888" y="615"/>
                  </a:lnTo>
                  <a:lnTo>
                    <a:pt x="884" y="621"/>
                  </a:lnTo>
                  <a:lnTo>
                    <a:pt x="878" y="628"/>
                  </a:lnTo>
                  <a:lnTo>
                    <a:pt x="872" y="634"/>
                  </a:lnTo>
                  <a:lnTo>
                    <a:pt x="853" y="645"/>
                  </a:lnTo>
                  <a:lnTo>
                    <a:pt x="829" y="654"/>
                  </a:lnTo>
                  <a:lnTo>
                    <a:pt x="803" y="662"/>
                  </a:lnTo>
                  <a:lnTo>
                    <a:pt x="777" y="667"/>
                  </a:lnTo>
                  <a:lnTo>
                    <a:pt x="763" y="668"/>
                  </a:lnTo>
                  <a:lnTo>
                    <a:pt x="750" y="669"/>
                  </a:lnTo>
                  <a:lnTo>
                    <a:pt x="737" y="669"/>
                  </a:lnTo>
                  <a:lnTo>
                    <a:pt x="724" y="669"/>
                  </a:lnTo>
                  <a:lnTo>
                    <a:pt x="713" y="667"/>
                  </a:lnTo>
                  <a:lnTo>
                    <a:pt x="700" y="664"/>
                  </a:lnTo>
                  <a:lnTo>
                    <a:pt x="689" y="659"/>
                  </a:lnTo>
                  <a:lnTo>
                    <a:pt x="679" y="654"/>
                  </a:lnTo>
                  <a:lnTo>
                    <a:pt x="674" y="650"/>
                  </a:lnTo>
                  <a:lnTo>
                    <a:pt x="667" y="650"/>
                  </a:lnTo>
                  <a:lnTo>
                    <a:pt x="663" y="651"/>
                  </a:lnTo>
                  <a:lnTo>
                    <a:pt x="660" y="654"/>
                  </a:lnTo>
                  <a:lnTo>
                    <a:pt x="656" y="659"/>
                  </a:lnTo>
                  <a:lnTo>
                    <a:pt x="652" y="665"/>
                  </a:lnTo>
                  <a:lnTo>
                    <a:pt x="649" y="672"/>
                  </a:lnTo>
                  <a:lnTo>
                    <a:pt x="648" y="680"/>
                  </a:lnTo>
                  <a:lnTo>
                    <a:pt x="641" y="712"/>
                  </a:lnTo>
                  <a:lnTo>
                    <a:pt x="640" y="734"/>
                  </a:lnTo>
                  <a:lnTo>
                    <a:pt x="639" y="751"/>
                  </a:lnTo>
                  <a:lnTo>
                    <a:pt x="636" y="766"/>
                  </a:lnTo>
                  <a:lnTo>
                    <a:pt x="634" y="782"/>
                  </a:lnTo>
                  <a:lnTo>
                    <a:pt x="632" y="799"/>
                  </a:lnTo>
                  <a:lnTo>
                    <a:pt x="635" y="817"/>
                  </a:lnTo>
                  <a:lnTo>
                    <a:pt x="637" y="839"/>
                  </a:lnTo>
                  <a:lnTo>
                    <a:pt x="639" y="851"/>
                  </a:lnTo>
                  <a:lnTo>
                    <a:pt x="639" y="861"/>
                  </a:lnTo>
                  <a:lnTo>
                    <a:pt x="637" y="869"/>
                  </a:lnTo>
                  <a:lnTo>
                    <a:pt x="635" y="877"/>
                  </a:lnTo>
                  <a:lnTo>
                    <a:pt x="618" y="873"/>
                  </a:lnTo>
                  <a:lnTo>
                    <a:pt x="603" y="871"/>
                  </a:lnTo>
                  <a:lnTo>
                    <a:pt x="587" y="871"/>
                  </a:lnTo>
                  <a:lnTo>
                    <a:pt x="573" y="873"/>
                  </a:lnTo>
                  <a:lnTo>
                    <a:pt x="543" y="877"/>
                  </a:lnTo>
                  <a:lnTo>
                    <a:pt x="512" y="882"/>
                  </a:lnTo>
                  <a:lnTo>
                    <a:pt x="490" y="884"/>
                  </a:lnTo>
                  <a:lnTo>
                    <a:pt x="466" y="887"/>
                  </a:lnTo>
                  <a:lnTo>
                    <a:pt x="442" y="890"/>
                  </a:lnTo>
                  <a:lnTo>
                    <a:pt x="416" y="891"/>
                  </a:lnTo>
                  <a:lnTo>
                    <a:pt x="390" y="891"/>
                  </a:lnTo>
                  <a:lnTo>
                    <a:pt x="364" y="890"/>
                  </a:lnTo>
                  <a:lnTo>
                    <a:pt x="337" y="886"/>
                  </a:lnTo>
                  <a:lnTo>
                    <a:pt x="311" y="880"/>
                  </a:lnTo>
                  <a:lnTo>
                    <a:pt x="152" y="814"/>
                  </a:lnTo>
                  <a:lnTo>
                    <a:pt x="89" y="722"/>
                  </a:lnTo>
                  <a:lnTo>
                    <a:pt x="69" y="665"/>
                  </a:lnTo>
                  <a:lnTo>
                    <a:pt x="53" y="646"/>
                  </a:lnTo>
                  <a:lnTo>
                    <a:pt x="39" y="624"/>
                  </a:lnTo>
                  <a:lnTo>
                    <a:pt x="25" y="602"/>
                  </a:lnTo>
                  <a:lnTo>
                    <a:pt x="12" y="581"/>
                  </a:lnTo>
                  <a:lnTo>
                    <a:pt x="8" y="576"/>
                  </a:lnTo>
                  <a:lnTo>
                    <a:pt x="5" y="570"/>
                  </a:lnTo>
                  <a:lnTo>
                    <a:pt x="3" y="563"/>
                  </a:lnTo>
                  <a:lnTo>
                    <a:pt x="1" y="558"/>
                  </a:lnTo>
                  <a:lnTo>
                    <a:pt x="0" y="545"/>
                  </a:lnTo>
                  <a:lnTo>
                    <a:pt x="1" y="532"/>
                  </a:lnTo>
                  <a:lnTo>
                    <a:pt x="3" y="520"/>
                  </a:lnTo>
                  <a:lnTo>
                    <a:pt x="7" y="507"/>
                  </a:lnTo>
                  <a:lnTo>
                    <a:pt x="12" y="496"/>
                  </a:lnTo>
                  <a:lnTo>
                    <a:pt x="17" y="484"/>
                  </a:lnTo>
                  <a:lnTo>
                    <a:pt x="25" y="471"/>
                  </a:lnTo>
                  <a:lnTo>
                    <a:pt x="31" y="458"/>
                  </a:lnTo>
                  <a:lnTo>
                    <a:pt x="34" y="452"/>
                  </a:lnTo>
                  <a:lnTo>
                    <a:pt x="36" y="445"/>
                  </a:lnTo>
                  <a:lnTo>
                    <a:pt x="36" y="439"/>
                  </a:lnTo>
                  <a:lnTo>
                    <a:pt x="35" y="43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112" name="Freeform 149">
              <a:extLst>
                <a:ext uri="{FF2B5EF4-FFF2-40B4-BE49-F238E27FC236}">
                  <a16:creationId xmlns:a16="http://schemas.microsoft.com/office/drawing/2014/main" id="{C146E99F-5626-3394-66B2-D1326561578E}"/>
                </a:ext>
              </a:extLst>
            </p:cNvPr>
            <p:cNvSpPr>
              <a:spLocks/>
            </p:cNvSpPr>
            <p:nvPr/>
          </p:nvSpPr>
          <p:spPr bwMode="auto">
            <a:xfrm>
              <a:off x="6650905" y="4468011"/>
              <a:ext cx="538007" cy="291099"/>
            </a:xfrm>
            <a:custGeom>
              <a:avLst/>
              <a:gdLst/>
              <a:ahLst/>
              <a:cxnLst>
                <a:cxn ang="0">
                  <a:pos x="97" y="353"/>
                </a:cxn>
                <a:cxn ang="0">
                  <a:pos x="158" y="339"/>
                </a:cxn>
                <a:cxn ang="0">
                  <a:pos x="280" y="326"/>
                </a:cxn>
                <a:cxn ang="0">
                  <a:pos x="351" y="296"/>
                </a:cxn>
                <a:cxn ang="0">
                  <a:pos x="407" y="247"/>
                </a:cxn>
                <a:cxn ang="0">
                  <a:pos x="478" y="139"/>
                </a:cxn>
                <a:cxn ang="0">
                  <a:pos x="656" y="44"/>
                </a:cxn>
                <a:cxn ang="0">
                  <a:pos x="713" y="85"/>
                </a:cxn>
                <a:cxn ang="0">
                  <a:pos x="739" y="68"/>
                </a:cxn>
                <a:cxn ang="0">
                  <a:pos x="780" y="10"/>
                </a:cxn>
                <a:cxn ang="0">
                  <a:pos x="820" y="3"/>
                </a:cxn>
                <a:cxn ang="0">
                  <a:pos x="890" y="70"/>
                </a:cxn>
                <a:cxn ang="0">
                  <a:pos x="915" y="127"/>
                </a:cxn>
                <a:cxn ang="0">
                  <a:pos x="960" y="161"/>
                </a:cxn>
                <a:cxn ang="0">
                  <a:pos x="1020" y="176"/>
                </a:cxn>
                <a:cxn ang="0">
                  <a:pos x="1100" y="138"/>
                </a:cxn>
                <a:cxn ang="0">
                  <a:pos x="1163" y="107"/>
                </a:cxn>
                <a:cxn ang="0">
                  <a:pos x="1213" y="145"/>
                </a:cxn>
                <a:cxn ang="0">
                  <a:pos x="1261" y="151"/>
                </a:cxn>
                <a:cxn ang="0">
                  <a:pos x="1381" y="106"/>
                </a:cxn>
                <a:cxn ang="0">
                  <a:pos x="1460" y="106"/>
                </a:cxn>
                <a:cxn ang="0">
                  <a:pos x="1535" y="130"/>
                </a:cxn>
                <a:cxn ang="0">
                  <a:pos x="1599" y="178"/>
                </a:cxn>
                <a:cxn ang="0">
                  <a:pos x="1657" y="221"/>
                </a:cxn>
                <a:cxn ang="0">
                  <a:pos x="1749" y="317"/>
                </a:cxn>
                <a:cxn ang="0">
                  <a:pos x="1684" y="454"/>
                </a:cxn>
                <a:cxn ang="0">
                  <a:pos x="1640" y="529"/>
                </a:cxn>
                <a:cxn ang="0">
                  <a:pos x="1520" y="513"/>
                </a:cxn>
                <a:cxn ang="0">
                  <a:pos x="1480" y="470"/>
                </a:cxn>
                <a:cxn ang="0">
                  <a:pos x="1433" y="454"/>
                </a:cxn>
                <a:cxn ang="0">
                  <a:pos x="1336" y="461"/>
                </a:cxn>
                <a:cxn ang="0">
                  <a:pos x="1226" y="466"/>
                </a:cxn>
                <a:cxn ang="0">
                  <a:pos x="1162" y="487"/>
                </a:cxn>
                <a:cxn ang="0">
                  <a:pos x="1105" y="558"/>
                </a:cxn>
                <a:cxn ang="0">
                  <a:pos x="1039" y="612"/>
                </a:cxn>
                <a:cxn ang="0">
                  <a:pos x="991" y="612"/>
                </a:cxn>
                <a:cxn ang="0">
                  <a:pos x="933" y="586"/>
                </a:cxn>
                <a:cxn ang="0">
                  <a:pos x="900" y="592"/>
                </a:cxn>
                <a:cxn ang="0">
                  <a:pos x="884" y="621"/>
                </a:cxn>
                <a:cxn ang="0">
                  <a:pos x="803" y="662"/>
                </a:cxn>
                <a:cxn ang="0">
                  <a:pos x="724" y="669"/>
                </a:cxn>
                <a:cxn ang="0">
                  <a:pos x="674" y="650"/>
                </a:cxn>
                <a:cxn ang="0">
                  <a:pos x="652" y="665"/>
                </a:cxn>
                <a:cxn ang="0">
                  <a:pos x="639" y="751"/>
                </a:cxn>
                <a:cxn ang="0">
                  <a:pos x="637" y="839"/>
                </a:cxn>
                <a:cxn ang="0">
                  <a:pos x="618" y="873"/>
                </a:cxn>
                <a:cxn ang="0">
                  <a:pos x="512" y="882"/>
                </a:cxn>
                <a:cxn ang="0">
                  <a:pos x="390" y="891"/>
                </a:cxn>
                <a:cxn ang="0">
                  <a:pos x="89" y="722"/>
                </a:cxn>
                <a:cxn ang="0">
                  <a:pos x="25" y="602"/>
                </a:cxn>
                <a:cxn ang="0">
                  <a:pos x="1" y="558"/>
                </a:cxn>
                <a:cxn ang="0">
                  <a:pos x="12" y="496"/>
                </a:cxn>
                <a:cxn ang="0">
                  <a:pos x="36" y="445"/>
                </a:cxn>
              </a:cxnLst>
              <a:rect l="0" t="0" r="r" b="b"/>
              <a:pathLst>
                <a:path w="1767" h="891">
                  <a:moveTo>
                    <a:pt x="35" y="431"/>
                  </a:moveTo>
                  <a:lnTo>
                    <a:pt x="53" y="404"/>
                  </a:lnTo>
                  <a:lnTo>
                    <a:pt x="73" y="375"/>
                  </a:lnTo>
                  <a:lnTo>
                    <a:pt x="84" y="364"/>
                  </a:lnTo>
                  <a:lnTo>
                    <a:pt x="97" y="353"/>
                  </a:lnTo>
                  <a:lnTo>
                    <a:pt x="104" y="349"/>
                  </a:lnTo>
                  <a:lnTo>
                    <a:pt x="110" y="345"/>
                  </a:lnTo>
                  <a:lnTo>
                    <a:pt x="118" y="343"/>
                  </a:lnTo>
                  <a:lnTo>
                    <a:pt x="126" y="342"/>
                  </a:lnTo>
                  <a:lnTo>
                    <a:pt x="158" y="339"/>
                  </a:lnTo>
                  <a:lnTo>
                    <a:pt x="189" y="338"/>
                  </a:lnTo>
                  <a:lnTo>
                    <a:pt x="220" y="335"/>
                  </a:lnTo>
                  <a:lnTo>
                    <a:pt x="250" y="332"/>
                  </a:lnTo>
                  <a:lnTo>
                    <a:pt x="264" y="330"/>
                  </a:lnTo>
                  <a:lnTo>
                    <a:pt x="280" y="326"/>
                  </a:lnTo>
                  <a:lnTo>
                    <a:pt x="294" y="322"/>
                  </a:lnTo>
                  <a:lnTo>
                    <a:pt x="308" y="318"/>
                  </a:lnTo>
                  <a:lnTo>
                    <a:pt x="323" y="312"/>
                  </a:lnTo>
                  <a:lnTo>
                    <a:pt x="337" y="305"/>
                  </a:lnTo>
                  <a:lnTo>
                    <a:pt x="351" y="296"/>
                  </a:lnTo>
                  <a:lnTo>
                    <a:pt x="367" y="287"/>
                  </a:lnTo>
                  <a:lnTo>
                    <a:pt x="378" y="278"/>
                  </a:lnTo>
                  <a:lnTo>
                    <a:pt x="389" y="268"/>
                  </a:lnTo>
                  <a:lnTo>
                    <a:pt x="398" y="257"/>
                  </a:lnTo>
                  <a:lnTo>
                    <a:pt x="407" y="247"/>
                  </a:lnTo>
                  <a:lnTo>
                    <a:pt x="422" y="224"/>
                  </a:lnTo>
                  <a:lnTo>
                    <a:pt x="437" y="199"/>
                  </a:lnTo>
                  <a:lnTo>
                    <a:pt x="452" y="174"/>
                  </a:lnTo>
                  <a:lnTo>
                    <a:pt x="468" y="151"/>
                  </a:lnTo>
                  <a:lnTo>
                    <a:pt x="478" y="139"/>
                  </a:lnTo>
                  <a:lnTo>
                    <a:pt x="487" y="129"/>
                  </a:lnTo>
                  <a:lnTo>
                    <a:pt x="499" y="119"/>
                  </a:lnTo>
                  <a:lnTo>
                    <a:pt x="512" y="108"/>
                  </a:lnTo>
                  <a:lnTo>
                    <a:pt x="656" y="44"/>
                  </a:lnTo>
                  <a:lnTo>
                    <a:pt x="656" y="44"/>
                  </a:lnTo>
                  <a:lnTo>
                    <a:pt x="670" y="57"/>
                  </a:lnTo>
                  <a:lnTo>
                    <a:pt x="688" y="72"/>
                  </a:lnTo>
                  <a:lnTo>
                    <a:pt x="698" y="80"/>
                  </a:lnTo>
                  <a:lnTo>
                    <a:pt x="707" y="84"/>
                  </a:lnTo>
                  <a:lnTo>
                    <a:pt x="713" y="85"/>
                  </a:lnTo>
                  <a:lnTo>
                    <a:pt x="717" y="85"/>
                  </a:lnTo>
                  <a:lnTo>
                    <a:pt x="722" y="84"/>
                  </a:lnTo>
                  <a:lnTo>
                    <a:pt x="726" y="81"/>
                  </a:lnTo>
                  <a:lnTo>
                    <a:pt x="732" y="76"/>
                  </a:lnTo>
                  <a:lnTo>
                    <a:pt x="739" y="68"/>
                  </a:lnTo>
                  <a:lnTo>
                    <a:pt x="744" y="60"/>
                  </a:lnTo>
                  <a:lnTo>
                    <a:pt x="750" y="51"/>
                  </a:lnTo>
                  <a:lnTo>
                    <a:pt x="762" y="33"/>
                  </a:lnTo>
                  <a:lnTo>
                    <a:pt x="774" y="18"/>
                  </a:lnTo>
                  <a:lnTo>
                    <a:pt x="780" y="10"/>
                  </a:lnTo>
                  <a:lnTo>
                    <a:pt x="786" y="5"/>
                  </a:lnTo>
                  <a:lnTo>
                    <a:pt x="793" y="1"/>
                  </a:lnTo>
                  <a:lnTo>
                    <a:pt x="802" y="0"/>
                  </a:lnTo>
                  <a:lnTo>
                    <a:pt x="810" y="0"/>
                  </a:lnTo>
                  <a:lnTo>
                    <a:pt x="820" y="3"/>
                  </a:lnTo>
                  <a:lnTo>
                    <a:pt x="831" y="10"/>
                  </a:lnTo>
                  <a:lnTo>
                    <a:pt x="841" y="19"/>
                  </a:lnTo>
                  <a:lnTo>
                    <a:pt x="862" y="38"/>
                  </a:lnTo>
                  <a:lnTo>
                    <a:pt x="882" y="59"/>
                  </a:lnTo>
                  <a:lnTo>
                    <a:pt x="890" y="70"/>
                  </a:lnTo>
                  <a:lnTo>
                    <a:pt x="898" y="81"/>
                  </a:lnTo>
                  <a:lnTo>
                    <a:pt x="903" y="94"/>
                  </a:lnTo>
                  <a:lnTo>
                    <a:pt x="907" y="108"/>
                  </a:lnTo>
                  <a:lnTo>
                    <a:pt x="910" y="117"/>
                  </a:lnTo>
                  <a:lnTo>
                    <a:pt x="915" y="127"/>
                  </a:lnTo>
                  <a:lnTo>
                    <a:pt x="921" y="134"/>
                  </a:lnTo>
                  <a:lnTo>
                    <a:pt x="929" y="142"/>
                  </a:lnTo>
                  <a:lnTo>
                    <a:pt x="938" y="150"/>
                  </a:lnTo>
                  <a:lnTo>
                    <a:pt x="948" y="156"/>
                  </a:lnTo>
                  <a:lnTo>
                    <a:pt x="960" y="161"/>
                  </a:lnTo>
                  <a:lnTo>
                    <a:pt x="972" y="167"/>
                  </a:lnTo>
                  <a:lnTo>
                    <a:pt x="983" y="169"/>
                  </a:lnTo>
                  <a:lnTo>
                    <a:pt x="996" y="173"/>
                  </a:lnTo>
                  <a:lnTo>
                    <a:pt x="1008" y="174"/>
                  </a:lnTo>
                  <a:lnTo>
                    <a:pt x="1020" y="176"/>
                  </a:lnTo>
                  <a:lnTo>
                    <a:pt x="1031" y="174"/>
                  </a:lnTo>
                  <a:lnTo>
                    <a:pt x="1043" y="173"/>
                  </a:lnTo>
                  <a:lnTo>
                    <a:pt x="1052" y="171"/>
                  </a:lnTo>
                  <a:lnTo>
                    <a:pt x="1061" y="167"/>
                  </a:lnTo>
                  <a:lnTo>
                    <a:pt x="1100" y="138"/>
                  </a:lnTo>
                  <a:lnTo>
                    <a:pt x="1131" y="112"/>
                  </a:lnTo>
                  <a:lnTo>
                    <a:pt x="1139" y="108"/>
                  </a:lnTo>
                  <a:lnTo>
                    <a:pt x="1147" y="106"/>
                  </a:lnTo>
                  <a:lnTo>
                    <a:pt x="1156" y="106"/>
                  </a:lnTo>
                  <a:lnTo>
                    <a:pt x="1163" y="107"/>
                  </a:lnTo>
                  <a:lnTo>
                    <a:pt x="1174" y="111"/>
                  </a:lnTo>
                  <a:lnTo>
                    <a:pt x="1183" y="116"/>
                  </a:lnTo>
                  <a:lnTo>
                    <a:pt x="1193" y="125"/>
                  </a:lnTo>
                  <a:lnTo>
                    <a:pt x="1206" y="138"/>
                  </a:lnTo>
                  <a:lnTo>
                    <a:pt x="1213" y="145"/>
                  </a:lnTo>
                  <a:lnTo>
                    <a:pt x="1220" y="150"/>
                  </a:lnTo>
                  <a:lnTo>
                    <a:pt x="1230" y="152"/>
                  </a:lnTo>
                  <a:lnTo>
                    <a:pt x="1240" y="154"/>
                  </a:lnTo>
                  <a:lnTo>
                    <a:pt x="1250" y="152"/>
                  </a:lnTo>
                  <a:lnTo>
                    <a:pt x="1261" y="151"/>
                  </a:lnTo>
                  <a:lnTo>
                    <a:pt x="1272" y="147"/>
                  </a:lnTo>
                  <a:lnTo>
                    <a:pt x="1283" y="143"/>
                  </a:lnTo>
                  <a:lnTo>
                    <a:pt x="1328" y="124"/>
                  </a:lnTo>
                  <a:lnTo>
                    <a:pt x="1364" y="110"/>
                  </a:lnTo>
                  <a:lnTo>
                    <a:pt x="1381" y="106"/>
                  </a:lnTo>
                  <a:lnTo>
                    <a:pt x="1397" y="103"/>
                  </a:lnTo>
                  <a:lnTo>
                    <a:pt x="1412" y="103"/>
                  </a:lnTo>
                  <a:lnTo>
                    <a:pt x="1429" y="102"/>
                  </a:lnTo>
                  <a:lnTo>
                    <a:pt x="1445" y="103"/>
                  </a:lnTo>
                  <a:lnTo>
                    <a:pt x="1460" y="106"/>
                  </a:lnTo>
                  <a:lnTo>
                    <a:pt x="1476" y="108"/>
                  </a:lnTo>
                  <a:lnTo>
                    <a:pt x="1491" y="112"/>
                  </a:lnTo>
                  <a:lnTo>
                    <a:pt x="1505" y="117"/>
                  </a:lnTo>
                  <a:lnTo>
                    <a:pt x="1521" y="124"/>
                  </a:lnTo>
                  <a:lnTo>
                    <a:pt x="1535" y="130"/>
                  </a:lnTo>
                  <a:lnTo>
                    <a:pt x="1548" y="138"/>
                  </a:lnTo>
                  <a:lnTo>
                    <a:pt x="1562" y="147"/>
                  </a:lnTo>
                  <a:lnTo>
                    <a:pt x="1575" y="156"/>
                  </a:lnTo>
                  <a:lnTo>
                    <a:pt x="1587" y="167"/>
                  </a:lnTo>
                  <a:lnTo>
                    <a:pt x="1599" y="178"/>
                  </a:lnTo>
                  <a:lnTo>
                    <a:pt x="1608" y="187"/>
                  </a:lnTo>
                  <a:lnTo>
                    <a:pt x="1617" y="195"/>
                  </a:lnTo>
                  <a:lnTo>
                    <a:pt x="1627" y="203"/>
                  </a:lnTo>
                  <a:lnTo>
                    <a:pt x="1636" y="209"/>
                  </a:lnTo>
                  <a:lnTo>
                    <a:pt x="1657" y="221"/>
                  </a:lnTo>
                  <a:lnTo>
                    <a:pt x="1678" y="231"/>
                  </a:lnTo>
                  <a:lnTo>
                    <a:pt x="1722" y="248"/>
                  </a:lnTo>
                  <a:lnTo>
                    <a:pt x="1767" y="268"/>
                  </a:lnTo>
                  <a:lnTo>
                    <a:pt x="1767" y="268"/>
                  </a:lnTo>
                  <a:lnTo>
                    <a:pt x="1749" y="317"/>
                  </a:lnTo>
                  <a:lnTo>
                    <a:pt x="1735" y="344"/>
                  </a:lnTo>
                  <a:lnTo>
                    <a:pt x="1722" y="371"/>
                  </a:lnTo>
                  <a:lnTo>
                    <a:pt x="1709" y="400"/>
                  </a:lnTo>
                  <a:lnTo>
                    <a:pt x="1696" y="427"/>
                  </a:lnTo>
                  <a:lnTo>
                    <a:pt x="1684" y="454"/>
                  </a:lnTo>
                  <a:lnTo>
                    <a:pt x="1671" y="480"/>
                  </a:lnTo>
                  <a:lnTo>
                    <a:pt x="1665" y="493"/>
                  </a:lnTo>
                  <a:lnTo>
                    <a:pt x="1658" y="506"/>
                  </a:lnTo>
                  <a:lnTo>
                    <a:pt x="1649" y="518"/>
                  </a:lnTo>
                  <a:lnTo>
                    <a:pt x="1640" y="529"/>
                  </a:lnTo>
                  <a:lnTo>
                    <a:pt x="1640" y="529"/>
                  </a:lnTo>
                  <a:lnTo>
                    <a:pt x="1544" y="533"/>
                  </a:lnTo>
                  <a:lnTo>
                    <a:pt x="1534" y="527"/>
                  </a:lnTo>
                  <a:lnTo>
                    <a:pt x="1526" y="519"/>
                  </a:lnTo>
                  <a:lnTo>
                    <a:pt x="1520" y="513"/>
                  </a:lnTo>
                  <a:lnTo>
                    <a:pt x="1513" y="505"/>
                  </a:lnTo>
                  <a:lnTo>
                    <a:pt x="1502" y="492"/>
                  </a:lnTo>
                  <a:lnTo>
                    <a:pt x="1491" y="480"/>
                  </a:lnTo>
                  <a:lnTo>
                    <a:pt x="1486" y="474"/>
                  </a:lnTo>
                  <a:lnTo>
                    <a:pt x="1480" y="470"/>
                  </a:lnTo>
                  <a:lnTo>
                    <a:pt x="1473" y="465"/>
                  </a:lnTo>
                  <a:lnTo>
                    <a:pt x="1465" y="461"/>
                  </a:lnTo>
                  <a:lnTo>
                    <a:pt x="1456" y="458"/>
                  </a:lnTo>
                  <a:lnTo>
                    <a:pt x="1446" y="456"/>
                  </a:lnTo>
                  <a:lnTo>
                    <a:pt x="1433" y="454"/>
                  </a:lnTo>
                  <a:lnTo>
                    <a:pt x="1419" y="454"/>
                  </a:lnTo>
                  <a:lnTo>
                    <a:pt x="1398" y="454"/>
                  </a:lnTo>
                  <a:lnTo>
                    <a:pt x="1377" y="456"/>
                  </a:lnTo>
                  <a:lnTo>
                    <a:pt x="1356" y="458"/>
                  </a:lnTo>
                  <a:lnTo>
                    <a:pt x="1336" y="461"/>
                  </a:lnTo>
                  <a:lnTo>
                    <a:pt x="1315" y="463"/>
                  </a:lnTo>
                  <a:lnTo>
                    <a:pt x="1294" y="466"/>
                  </a:lnTo>
                  <a:lnTo>
                    <a:pt x="1274" y="467"/>
                  </a:lnTo>
                  <a:lnTo>
                    <a:pt x="1252" y="467"/>
                  </a:lnTo>
                  <a:lnTo>
                    <a:pt x="1226" y="466"/>
                  </a:lnTo>
                  <a:lnTo>
                    <a:pt x="1205" y="466"/>
                  </a:lnTo>
                  <a:lnTo>
                    <a:pt x="1195" y="467"/>
                  </a:lnTo>
                  <a:lnTo>
                    <a:pt x="1184" y="471"/>
                  </a:lnTo>
                  <a:lnTo>
                    <a:pt x="1174" y="478"/>
                  </a:lnTo>
                  <a:lnTo>
                    <a:pt x="1162" y="487"/>
                  </a:lnTo>
                  <a:lnTo>
                    <a:pt x="1148" y="501"/>
                  </a:lnTo>
                  <a:lnTo>
                    <a:pt x="1136" y="515"/>
                  </a:lnTo>
                  <a:lnTo>
                    <a:pt x="1126" y="529"/>
                  </a:lnTo>
                  <a:lnTo>
                    <a:pt x="1116" y="544"/>
                  </a:lnTo>
                  <a:lnTo>
                    <a:pt x="1105" y="558"/>
                  </a:lnTo>
                  <a:lnTo>
                    <a:pt x="1093" y="572"/>
                  </a:lnTo>
                  <a:lnTo>
                    <a:pt x="1081" y="585"/>
                  </a:lnTo>
                  <a:lnTo>
                    <a:pt x="1064" y="598"/>
                  </a:lnTo>
                  <a:lnTo>
                    <a:pt x="1051" y="607"/>
                  </a:lnTo>
                  <a:lnTo>
                    <a:pt x="1039" y="612"/>
                  </a:lnTo>
                  <a:lnTo>
                    <a:pt x="1027" y="616"/>
                  </a:lnTo>
                  <a:lnTo>
                    <a:pt x="1018" y="617"/>
                  </a:lnTo>
                  <a:lnTo>
                    <a:pt x="1008" y="617"/>
                  </a:lnTo>
                  <a:lnTo>
                    <a:pt x="999" y="615"/>
                  </a:lnTo>
                  <a:lnTo>
                    <a:pt x="991" y="612"/>
                  </a:lnTo>
                  <a:lnTo>
                    <a:pt x="983" y="608"/>
                  </a:lnTo>
                  <a:lnTo>
                    <a:pt x="967" y="599"/>
                  </a:lnTo>
                  <a:lnTo>
                    <a:pt x="951" y="592"/>
                  </a:lnTo>
                  <a:lnTo>
                    <a:pt x="942" y="589"/>
                  </a:lnTo>
                  <a:lnTo>
                    <a:pt x="933" y="586"/>
                  </a:lnTo>
                  <a:lnTo>
                    <a:pt x="924" y="586"/>
                  </a:lnTo>
                  <a:lnTo>
                    <a:pt x="912" y="588"/>
                  </a:lnTo>
                  <a:lnTo>
                    <a:pt x="908" y="588"/>
                  </a:lnTo>
                  <a:lnTo>
                    <a:pt x="904" y="590"/>
                  </a:lnTo>
                  <a:lnTo>
                    <a:pt x="900" y="592"/>
                  </a:lnTo>
                  <a:lnTo>
                    <a:pt x="898" y="594"/>
                  </a:lnTo>
                  <a:lnTo>
                    <a:pt x="894" y="601"/>
                  </a:lnTo>
                  <a:lnTo>
                    <a:pt x="890" y="607"/>
                  </a:lnTo>
                  <a:lnTo>
                    <a:pt x="888" y="615"/>
                  </a:lnTo>
                  <a:lnTo>
                    <a:pt x="884" y="621"/>
                  </a:lnTo>
                  <a:lnTo>
                    <a:pt x="878" y="628"/>
                  </a:lnTo>
                  <a:lnTo>
                    <a:pt x="872" y="634"/>
                  </a:lnTo>
                  <a:lnTo>
                    <a:pt x="853" y="645"/>
                  </a:lnTo>
                  <a:lnTo>
                    <a:pt x="829" y="654"/>
                  </a:lnTo>
                  <a:lnTo>
                    <a:pt x="803" y="662"/>
                  </a:lnTo>
                  <a:lnTo>
                    <a:pt x="777" y="667"/>
                  </a:lnTo>
                  <a:lnTo>
                    <a:pt x="763" y="668"/>
                  </a:lnTo>
                  <a:lnTo>
                    <a:pt x="750" y="669"/>
                  </a:lnTo>
                  <a:lnTo>
                    <a:pt x="737" y="669"/>
                  </a:lnTo>
                  <a:lnTo>
                    <a:pt x="724" y="669"/>
                  </a:lnTo>
                  <a:lnTo>
                    <a:pt x="713" y="667"/>
                  </a:lnTo>
                  <a:lnTo>
                    <a:pt x="700" y="664"/>
                  </a:lnTo>
                  <a:lnTo>
                    <a:pt x="689" y="659"/>
                  </a:lnTo>
                  <a:lnTo>
                    <a:pt x="679" y="654"/>
                  </a:lnTo>
                  <a:lnTo>
                    <a:pt x="674" y="650"/>
                  </a:lnTo>
                  <a:lnTo>
                    <a:pt x="667" y="650"/>
                  </a:lnTo>
                  <a:lnTo>
                    <a:pt x="663" y="651"/>
                  </a:lnTo>
                  <a:lnTo>
                    <a:pt x="660" y="654"/>
                  </a:lnTo>
                  <a:lnTo>
                    <a:pt x="656" y="659"/>
                  </a:lnTo>
                  <a:lnTo>
                    <a:pt x="652" y="665"/>
                  </a:lnTo>
                  <a:lnTo>
                    <a:pt x="649" y="672"/>
                  </a:lnTo>
                  <a:lnTo>
                    <a:pt x="648" y="680"/>
                  </a:lnTo>
                  <a:lnTo>
                    <a:pt x="641" y="712"/>
                  </a:lnTo>
                  <a:lnTo>
                    <a:pt x="640" y="734"/>
                  </a:lnTo>
                  <a:lnTo>
                    <a:pt x="639" y="751"/>
                  </a:lnTo>
                  <a:lnTo>
                    <a:pt x="636" y="766"/>
                  </a:lnTo>
                  <a:lnTo>
                    <a:pt x="634" y="782"/>
                  </a:lnTo>
                  <a:lnTo>
                    <a:pt x="632" y="799"/>
                  </a:lnTo>
                  <a:lnTo>
                    <a:pt x="635" y="817"/>
                  </a:lnTo>
                  <a:lnTo>
                    <a:pt x="637" y="839"/>
                  </a:lnTo>
                  <a:lnTo>
                    <a:pt x="639" y="851"/>
                  </a:lnTo>
                  <a:lnTo>
                    <a:pt x="639" y="861"/>
                  </a:lnTo>
                  <a:lnTo>
                    <a:pt x="637" y="869"/>
                  </a:lnTo>
                  <a:lnTo>
                    <a:pt x="635" y="877"/>
                  </a:lnTo>
                  <a:lnTo>
                    <a:pt x="618" y="873"/>
                  </a:lnTo>
                  <a:lnTo>
                    <a:pt x="603" y="871"/>
                  </a:lnTo>
                  <a:lnTo>
                    <a:pt x="587" y="871"/>
                  </a:lnTo>
                  <a:lnTo>
                    <a:pt x="573" y="873"/>
                  </a:lnTo>
                  <a:lnTo>
                    <a:pt x="543" y="877"/>
                  </a:lnTo>
                  <a:lnTo>
                    <a:pt x="512" y="882"/>
                  </a:lnTo>
                  <a:lnTo>
                    <a:pt x="490" y="884"/>
                  </a:lnTo>
                  <a:lnTo>
                    <a:pt x="466" y="887"/>
                  </a:lnTo>
                  <a:lnTo>
                    <a:pt x="442" y="890"/>
                  </a:lnTo>
                  <a:lnTo>
                    <a:pt x="416" y="891"/>
                  </a:lnTo>
                  <a:lnTo>
                    <a:pt x="390" y="891"/>
                  </a:lnTo>
                  <a:lnTo>
                    <a:pt x="364" y="890"/>
                  </a:lnTo>
                  <a:lnTo>
                    <a:pt x="337" y="886"/>
                  </a:lnTo>
                  <a:lnTo>
                    <a:pt x="311" y="880"/>
                  </a:lnTo>
                  <a:lnTo>
                    <a:pt x="152" y="814"/>
                  </a:lnTo>
                  <a:lnTo>
                    <a:pt x="89" y="722"/>
                  </a:lnTo>
                  <a:lnTo>
                    <a:pt x="89" y="722"/>
                  </a:lnTo>
                  <a:lnTo>
                    <a:pt x="69" y="665"/>
                  </a:lnTo>
                  <a:lnTo>
                    <a:pt x="53" y="646"/>
                  </a:lnTo>
                  <a:lnTo>
                    <a:pt x="39" y="624"/>
                  </a:lnTo>
                  <a:lnTo>
                    <a:pt x="25" y="602"/>
                  </a:lnTo>
                  <a:lnTo>
                    <a:pt x="12" y="581"/>
                  </a:lnTo>
                  <a:lnTo>
                    <a:pt x="8" y="576"/>
                  </a:lnTo>
                  <a:lnTo>
                    <a:pt x="5" y="570"/>
                  </a:lnTo>
                  <a:lnTo>
                    <a:pt x="3" y="563"/>
                  </a:lnTo>
                  <a:lnTo>
                    <a:pt x="1" y="558"/>
                  </a:lnTo>
                  <a:lnTo>
                    <a:pt x="0" y="545"/>
                  </a:lnTo>
                  <a:lnTo>
                    <a:pt x="1" y="532"/>
                  </a:lnTo>
                  <a:lnTo>
                    <a:pt x="3" y="520"/>
                  </a:lnTo>
                  <a:lnTo>
                    <a:pt x="7" y="507"/>
                  </a:lnTo>
                  <a:lnTo>
                    <a:pt x="12" y="496"/>
                  </a:lnTo>
                  <a:lnTo>
                    <a:pt x="17" y="484"/>
                  </a:lnTo>
                  <a:lnTo>
                    <a:pt x="25" y="471"/>
                  </a:lnTo>
                  <a:lnTo>
                    <a:pt x="31" y="458"/>
                  </a:lnTo>
                  <a:lnTo>
                    <a:pt x="34" y="452"/>
                  </a:lnTo>
                  <a:lnTo>
                    <a:pt x="36" y="445"/>
                  </a:lnTo>
                  <a:lnTo>
                    <a:pt x="36" y="439"/>
                  </a:lnTo>
                  <a:lnTo>
                    <a:pt x="35" y="431"/>
                  </a:lnTo>
                  <a:lnTo>
                    <a:pt x="35" y="43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113" name="Freeform 150">
              <a:extLst>
                <a:ext uri="{FF2B5EF4-FFF2-40B4-BE49-F238E27FC236}">
                  <a16:creationId xmlns:a16="http://schemas.microsoft.com/office/drawing/2014/main" id="{029AA041-2E67-29D9-7481-DABFDD188C62}"/>
                </a:ext>
              </a:extLst>
            </p:cNvPr>
            <p:cNvSpPr>
              <a:spLocks/>
            </p:cNvSpPr>
            <p:nvPr/>
          </p:nvSpPr>
          <p:spPr bwMode="auto">
            <a:xfrm>
              <a:off x="5953444" y="4541112"/>
              <a:ext cx="724240" cy="405971"/>
            </a:xfrm>
            <a:custGeom>
              <a:avLst/>
              <a:gdLst/>
              <a:ahLst/>
              <a:cxnLst>
                <a:cxn ang="0">
                  <a:pos x="215" y="673"/>
                </a:cxn>
                <a:cxn ang="0">
                  <a:pos x="279" y="685"/>
                </a:cxn>
                <a:cxn ang="0">
                  <a:pos x="302" y="596"/>
                </a:cxn>
                <a:cxn ang="0">
                  <a:pos x="340" y="576"/>
                </a:cxn>
                <a:cxn ang="0">
                  <a:pos x="404" y="634"/>
                </a:cxn>
                <a:cxn ang="0">
                  <a:pos x="496" y="659"/>
                </a:cxn>
                <a:cxn ang="0">
                  <a:pos x="625" y="636"/>
                </a:cxn>
                <a:cxn ang="0">
                  <a:pos x="785" y="625"/>
                </a:cxn>
                <a:cxn ang="0">
                  <a:pos x="851" y="553"/>
                </a:cxn>
                <a:cxn ang="0">
                  <a:pos x="901" y="575"/>
                </a:cxn>
                <a:cxn ang="0">
                  <a:pos x="996" y="605"/>
                </a:cxn>
                <a:cxn ang="0">
                  <a:pos x="1065" y="653"/>
                </a:cxn>
                <a:cxn ang="0">
                  <a:pos x="1092" y="607"/>
                </a:cxn>
                <a:cxn ang="0">
                  <a:pos x="1019" y="390"/>
                </a:cxn>
                <a:cxn ang="0">
                  <a:pos x="1098" y="356"/>
                </a:cxn>
                <a:cxn ang="0">
                  <a:pos x="1210" y="344"/>
                </a:cxn>
                <a:cxn ang="0">
                  <a:pos x="1255" y="259"/>
                </a:cxn>
                <a:cxn ang="0">
                  <a:pos x="1304" y="221"/>
                </a:cxn>
                <a:cxn ang="0">
                  <a:pos x="1375" y="185"/>
                </a:cxn>
                <a:cxn ang="0">
                  <a:pos x="1423" y="131"/>
                </a:cxn>
                <a:cxn ang="0">
                  <a:pos x="1502" y="193"/>
                </a:cxn>
                <a:cxn ang="0">
                  <a:pos x="1581" y="159"/>
                </a:cxn>
                <a:cxn ang="0">
                  <a:pos x="1693" y="94"/>
                </a:cxn>
                <a:cxn ang="0">
                  <a:pos x="1729" y="19"/>
                </a:cxn>
                <a:cxn ang="0">
                  <a:pos x="1795" y="5"/>
                </a:cxn>
                <a:cxn ang="0">
                  <a:pos x="1984" y="125"/>
                </a:cxn>
                <a:cxn ang="0">
                  <a:pos x="2118" y="127"/>
                </a:cxn>
                <a:cxn ang="0">
                  <a:pos x="2281" y="160"/>
                </a:cxn>
                <a:cxn ang="0">
                  <a:pos x="2326" y="221"/>
                </a:cxn>
                <a:cxn ang="0">
                  <a:pos x="2291" y="308"/>
                </a:cxn>
                <a:cxn ang="0">
                  <a:pos x="2329" y="400"/>
                </a:cxn>
                <a:cxn ang="0">
                  <a:pos x="2308" y="655"/>
                </a:cxn>
                <a:cxn ang="0">
                  <a:pos x="2218" y="675"/>
                </a:cxn>
                <a:cxn ang="0">
                  <a:pos x="2223" y="737"/>
                </a:cxn>
                <a:cxn ang="0">
                  <a:pos x="2193" y="817"/>
                </a:cxn>
                <a:cxn ang="0">
                  <a:pos x="2154" y="882"/>
                </a:cxn>
                <a:cxn ang="0">
                  <a:pos x="2124" y="982"/>
                </a:cxn>
                <a:cxn ang="0">
                  <a:pos x="1882" y="1124"/>
                </a:cxn>
                <a:cxn ang="0">
                  <a:pos x="1778" y="1160"/>
                </a:cxn>
                <a:cxn ang="0">
                  <a:pos x="1679" y="1164"/>
                </a:cxn>
                <a:cxn ang="0">
                  <a:pos x="1553" y="1239"/>
                </a:cxn>
                <a:cxn ang="0">
                  <a:pos x="1264" y="1171"/>
                </a:cxn>
                <a:cxn ang="0">
                  <a:pos x="1190" y="1140"/>
                </a:cxn>
                <a:cxn ang="0">
                  <a:pos x="1053" y="1080"/>
                </a:cxn>
                <a:cxn ang="0">
                  <a:pos x="938" y="1058"/>
                </a:cxn>
                <a:cxn ang="0">
                  <a:pos x="844" y="989"/>
                </a:cxn>
                <a:cxn ang="0">
                  <a:pos x="833" y="848"/>
                </a:cxn>
                <a:cxn ang="0">
                  <a:pos x="763" y="825"/>
                </a:cxn>
                <a:cxn ang="0">
                  <a:pos x="570" y="817"/>
                </a:cxn>
                <a:cxn ang="0">
                  <a:pos x="460" y="846"/>
                </a:cxn>
                <a:cxn ang="0">
                  <a:pos x="347" y="851"/>
                </a:cxn>
                <a:cxn ang="0">
                  <a:pos x="260" y="884"/>
                </a:cxn>
                <a:cxn ang="0">
                  <a:pos x="158" y="884"/>
                </a:cxn>
                <a:cxn ang="0">
                  <a:pos x="96" y="862"/>
                </a:cxn>
                <a:cxn ang="0">
                  <a:pos x="57" y="792"/>
                </a:cxn>
                <a:cxn ang="0">
                  <a:pos x="22" y="702"/>
                </a:cxn>
                <a:cxn ang="0">
                  <a:pos x="27" y="647"/>
                </a:cxn>
                <a:cxn ang="0">
                  <a:pos x="31" y="576"/>
                </a:cxn>
              </a:cxnLst>
              <a:rect l="0" t="0" r="r" b="b"/>
              <a:pathLst>
                <a:path w="2379" h="1242">
                  <a:moveTo>
                    <a:pt x="31" y="576"/>
                  </a:moveTo>
                  <a:lnTo>
                    <a:pt x="86" y="566"/>
                  </a:lnTo>
                  <a:lnTo>
                    <a:pt x="101" y="581"/>
                  </a:lnTo>
                  <a:lnTo>
                    <a:pt x="121" y="601"/>
                  </a:lnTo>
                  <a:lnTo>
                    <a:pt x="142" y="620"/>
                  </a:lnTo>
                  <a:lnTo>
                    <a:pt x="158" y="632"/>
                  </a:lnTo>
                  <a:lnTo>
                    <a:pt x="184" y="651"/>
                  </a:lnTo>
                  <a:lnTo>
                    <a:pt x="215" y="673"/>
                  </a:lnTo>
                  <a:lnTo>
                    <a:pt x="222" y="678"/>
                  </a:lnTo>
                  <a:lnTo>
                    <a:pt x="230" y="684"/>
                  </a:lnTo>
                  <a:lnTo>
                    <a:pt x="239" y="686"/>
                  </a:lnTo>
                  <a:lnTo>
                    <a:pt x="247" y="689"/>
                  </a:lnTo>
                  <a:lnTo>
                    <a:pt x="255" y="690"/>
                  </a:lnTo>
                  <a:lnTo>
                    <a:pt x="264" y="690"/>
                  </a:lnTo>
                  <a:lnTo>
                    <a:pt x="272" y="689"/>
                  </a:lnTo>
                  <a:lnTo>
                    <a:pt x="279" y="685"/>
                  </a:lnTo>
                  <a:lnTo>
                    <a:pt x="283" y="681"/>
                  </a:lnTo>
                  <a:lnTo>
                    <a:pt x="287" y="676"/>
                  </a:lnTo>
                  <a:lnTo>
                    <a:pt x="290" y="669"/>
                  </a:lnTo>
                  <a:lnTo>
                    <a:pt x="291" y="663"/>
                  </a:lnTo>
                  <a:lnTo>
                    <a:pt x="294" y="646"/>
                  </a:lnTo>
                  <a:lnTo>
                    <a:pt x="295" y="628"/>
                  </a:lnTo>
                  <a:lnTo>
                    <a:pt x="298" y="611"/>
                  </a:lnTo>
                  <a:lnTo>
                    <a:pt x="302" y="596"/>
                  </a:lnTo>
                  <a:lnTo>
                    <a:pt x="304" y="588"/>
                  </a:lnTo>
                  <a:lnTo>
                    <a:pt x="308" y="583"/>
                  </a:lnTo>
                  <a:lnTo>
                    <a:pt x="313" y="579"/>
                  </a:lnTo>
                  <a:lnTo>
                    <a:pt x="320" y="576"/>
                  </a:lnTo>
                  <a:lnTo>
                    <a:pt x="325" y="575"/>
                  </a:lnTo>
                  <a:lnTo>
                    <a:pt x="330" y="575"/>
                  </a:lnTo>
                  <a:lnTo>
                    <a:pt x="335" y="575"/>
                  </a:lnTo>
                  <a:lnTo>
                    <a:pt x="340" y="576"/>
                  </a:lnTo>
                  <a:lnTo>
                    <a:pt x="349" y="579"/>
                  </a:lnTo>
                  <a:lnTo>
                    <a:pt x="359" y="584"/>
                  </a:lnTo>
                  <a:lnTo>
                    <a:pt x="366" y="590"/>
                  </a:lnTo>
                  <a:lnTo>
                    <a:pt x="374" y="598"/>
                  </a:lnTo>
                  <a:lnTo>
                    <a:pt x="381" y="606"/>
                  </a:lnTo>
                  <a:lnTo>
                    <a:pt x="386" y="614"/>
                  </a:lnTo>
                  <a:lnTo>
                    <a:pt x="395" y="625"/>
                  </a:lnTo>
                  <a:lnTo>
                    <a:pt x="404" y="634"/>
                  </a:lnTo>
                  <a:lnTo>
                    <a:pt x="414" y="642"/>
                  </a:lnTo>
                  <a:lnTo>
                    <a:pt x="425" y="649"/>
                  </a:lnTo>
                  <a:lnTo>
                    <a:pt x="436" y="654"/>
                  </a:lnTo>
                  <a:lnTo>
                    <a:pt x="448" y="656"/>
                  </a:lnTo>
                  <a:lnTo>
                    <a:pt x="460" y="659"/>
                  </a:lnTo>
                  <a:lnTo>
                    <a:pt x="471" y="660"/>
                  </a:lnTo>
                  <a:lnTo>
                    <a:pt x="484" y="659"/>
                  </a:lnTo>
                  <a:lnTo>
                    <a:pt x="496" y="659"/>
                  </a:lnTo>
                  <a:lnTo>
                    <a:pt x="509" y="656"/>
                  </a:lnTo>
                  <a:lnTo>
                    <a:pt x="522" y="655"/>
                  </a:lnTo>
                  <a:lnTo>
                    <a:pt x="546" y="649"/>
                  </a:lnTo>
                  <a:lnTo>
                    <a:pt x="572" y="642"/>
                  </a:lnTo>
                  <a:lnTo>
                    <a:pt x="585" y="638"/>
                  </a:lnTo>
                  <a:lnTo>
                    <a:pt x="598" y="636"/>
                  </a:lnTo>
                  <a:lnTo>
                    <a:pt x="611" y="636"/>
                  </a:lnTo>
                  <a:lnTo>
                    <a:pt x="625" y="636"/>
                  </a:lnTo>
                  <a:lnTo>
                    <a:pt x="651" y="637"/>
                  </a:lnTo>
                  <a:lnTo>
                    <a:pt x="678" y="640"/>
                  </a:lnTo>
                  <a:lnTo>
                    <a:pt x="706" y="641"/>
                  </a:lnTo>
                  <a:lnTo>
                    <a:pt x="732" y="641"/>
                  </a:lnTo>
                  <a:lnTo>
                    <a:pt x="746" y="640"/>
                  </a:lnTo>
                  <a:lnTo>
                    <a:pt x="759" y="636"/>
                  </a:lnTo>
                  <a:lnTo>
                    <a:pt x="772" y="632"/>
                  </a:lnTo>
                  <a:lnTo>
                    <a:pt x="785" y="625"/>
                  </a:lnTo>
                  <a:lnTo>
                    <a:pt x="798" y="611"/>
                  </a:lnTo>
                  <a:lnTo>
                    <a:pt x="808" y="594"/>
                  </a:lnTo>
                  <a:lnTo>
                    <a:pt x="813" y="587"/>
                  </a:lnTo>
                  <a:lnTo>
                    <a:pt x="820" y="579"/>
                  </a:lnTo>
                  <a:lnTo>
                    <a:pt x="825" y="571"/>
                  </a:lnTo>
                  <a:lnTo>
                    <a:pt x="833" y="564"/>
                  </a:lnTo>
                  <a:lnTo>
                    <a:pt x="840" y="558"/>
                  </a:lnTo>
                  <a:lnTo>
                    <a:pt x="851" y="553"/>
                  </a:lnTo>
                  <a:lnTo>
                    <a:pt x="856" y="552"/>
                  </a:lnTo>
                  <a:lnTo>
                    <a:pt x="861" y="552"/>
                  </a:lnTo>
                  <a:lnTo>
                    <a:pt x="866" y="553"/>
                  </a:lnTo>
                  <a:lnTo>
                    <a:pt x="872" y="555"/>
                  </a:lnTo>
                  <a:lnTo>
                    <a:pt x="881" y="562"/>
                  </a:lnTo>
                  <a:lnTo>
                    <a:pt x="891" y="568"/>
                  </a:lnTo>
                  <a:lnTo>
                    <a:pt x="896" y="572"/>
                  </a:lnTo>
                  <a:lnTo>
                    <a:pt x="901" y="575"/>
                  </a:lnTo>
                  <a:lnTo>
                    <a:pt x="908" y="576"/>
                  </a:lnTo>
                  <a:lnTo>
                    <a:pt x="913" y="577"/>
                  </a:lnTo>
                  <a:lnTo>
                    <a:pt x="931" y="579"/>
                  </a:lnTo>
                  <a:lnTo>
                    <a:pt x="945" y="581"/>
                  </a:lnTo>
                  <a:lnTo>
                    <a:pt x="961" y="587"/>
                  </a:lnTo>
                  <a:lnTo>
                    <a:pt x="978" y="593"/>
                  </a:lnTo>
                  <a:lnTo>
                    <a:pt x="987" y="597"/>
                  </a:lnTo>
                  <a:lnTo>
                    <a:pt x="996" y="605"/>
                  </a:lnTo>
                  <a:lnTo>
                    <a:pt x="1004" y="612"/>
                  </a:lnTo>
                  <a:lnTo>
                    <a:pt x="1010" y="620"/>
                  </a:lnTo>
                  <a:lnTo>
                    <a:pt x="1018" y="629"/>
                  </a:lnTo>
                  <a:lnTo>
                    <a:pt x="1024" y="637"/>
                  </a:lnTo>
                  <a:lnTo>
                    <a:pt x="1033" y="645"/>
                  </a:lnTo>
                  <a:lnTo>
                    <a:pt x="1043" y="651"/>
                  </a:lnTo>
                  <a:lnTo>
                    <a:pt x="1054" y="653"/>
                  </a:lnTo>
                  <a:lnTo>
                    <a:pt x="1065" y="653"/>
                  </a:lnTo>
                  <a:lnTo>
                    <a:pt x="1072" y="651"/>
                  </a:lnTo>
                  <a:lnTo>
                    <a:pt x="1079" y="649"/>
                  </a:lnTo>
                  <a:lnTo>
                    <a:pt x="1084" y="645"/>
                  </a:lnTo>
                  <a:lnTo>
                    <a:pt x="1088" y="638"/>
                  </a:lnTo>
                  <a:lnTo>
                    <a:pt x="1090" y="632"/>
                  </a:lnTo>
                  <a:lnTo>
                    <a:pt x="1093" y="624"/>
                  </a:lnTo>
                  <a:lnTo>
                    <a:pt x="1093" y="616"/>
                  </a:lnTo>
                  <a:lnTo>
                    <a:pt x="1092" y="607"/>
                  </a:lnTo>
                  <a:lnTo>
                    <a:pt x="1090" y="597"/>
                  </a:lnTo>
                  <a:lnTo>
                    <a:pt x="1088" y="585"/>
                  </a:lnTo>
                  <a:lnTo>
                    <a:pt x="1081" y="562"/>
                  </a:lnTo>
                  <a:lnTo>
                    <a:pt x="1072" y="537"/>
                  </a:lnTo>
                  <a:lnTo>
                    <a:pt x="1052" y="484"/>
                  </a:lnTo>
                  <a:lnTo>
                    <a:pt x="1032" y="432"/>
                  </a:lnTo>
                  <a:lnTo>
                    <a:pt x="1024" y="410"/>
                  </a:lnTo>
                  <a:lnTo>
                    <a:pt x="1019" y="390"/>
                  </a:lnTo>
                  <a:lnTo>
                    <a:pt x="1018" y="381"/>
                  </a:lnTo>
                  <a:lnTo>
                    <a:pt x="1017" y="373"/>
                  </a:lnTo>
                  <a:lnTo>
                    <a:pt x="1017" y="365"/>
                  </a:lnTo>
                  <a:lnTo>
                    <a:pt x="1018" y="359"/>
                  </a:lnTo>
                  <a:lnTo>
                    <a:pt x="1036" y="356"/>
                  </a:lnTo>
                  <a:lnTo>
                    <a:pt x="1055" y="355"/>
                  </a:lnTo>
                  <a:lnTo>
                    <a:pt x="1076" y="355"/>
                  </a:lnTo>
                  <a:lnTo>
                    <a:pt x="1098" y="356"/>
                  </a:lnTo>
                  <a:lnTo>
                    <a:pt x="1119" y="359"/>
                  </a:lnTo>
                  <a:lnTo>
                    <a:pt x="1141" y="359"/>
                  </a:lnTo>
                  <a:lnTo>
                    <a:pt x="1162" y="359"/>
                  </a:lnTo>
                  <a:lnTo>
                    <a:pt x="1182" y="356"/>
                  </a:lnTo>
                  <a:lnTo>
                    <a:pt x="1190" y="353"/>
                  </a:lnTo>
                  <a:lnTo>
                    <a:pt x="1198" y="351"/>
                  </a:lnTo>
                  <a:lnTo>
                    <a:pt x="1204" y="348"/>
                  </a:lnTo>
                  <a:lnTo>
                    <a:pt x="1210" y="344"/>
                  </a:lnTo>
                  <a:lnTo>
                    <a:pt x="1220" y="336"/>
                  </a:lnTo>
                  <a:lnTo>
                    <a:pt x="1228" y="327"/>
                  </a:lnTo>
                  <a:lnTo>
                    <a:pt x="1234" y="317"/>
                  </a:lnTo>
                  <a:lnTo>
                    <a:pt x="1239" y="305"/>
                  </a:lnTo>
                  <a:lnTo>
                    <a:pt x="1243" y="294"/>
                  </a:lnTo>
                  <a:lnTo>
                    <a:pt x="1247" y="282"/>
                  </a:lnTo>
                  <a:lnTo>
                    <a:pt x="1251" y="270"/>
                  </a:lnTo>
                  <a:lnTo>
                    <a:pt x="1255" y="259"/>
                  </a:lnTo>
                  <a:lnTo>
                    <a:pt x="1259" y="248"/>
                  </a:lnTo>
                  <a:lnTo>
                    <a:pt x="1264" y="239"/>
                  </a:lnTo>
                  <a:lnTo>
                    <a:pt x="1272" y="232"/>
                  </a:lnTo>
                  <a:lnTo>
                    <a:pt x="1280" y="226"/>
                  </a:lnTo>
                  <a:lnTo>
                    <a:pt x="1285" y="224"/>
                  </a:lnTo>
                  <a:lnTo>
                    <a:pt x="1291" y="222"/>
                  </a:lnTo>
                  <a:lnTo>
                    <a:pt x="1296" y="221"/>
                  </a:lnTo>
                  <a:lnTo>
                    <a:pt x="1304" y="221"/>
                  </a:lnTo>
                  <a:lnTo>
                    <a:pt x="1325" y="221"/>
                  </a:lnTo>
                  <a:lnTo>
                    <a:pt x="1340" y="219"/>
                  </a:lnTo>
                  <a:lnTo>
                    <a:pt x="1353" y="216"/>
                  </a:lnTo>
                  <a:lnTo>
                    <a:pt x="1361" y="211"/>
                  </a:lnTo>
                  <a:lnTo>
                    <a:pt x="1368" y="206"/>
                  </a:lnTo>
                  <a:lnTo>
                    <a:pt x="1372" y="200"/>
                  </a:lnTo>
                  <a:lnTo>
                    <a:pt x="1374" y="193"/>
                  </a:lnTo>
                  <a:lnTo>
                    <a:pt x="1375" y="185"/>
                  </a:lnTo>
                  <a:lnTo>
                    <a:pt x="1375" y="167"/>
                  </a:lnTo>
                  <a:lnTo>
                    <a:pt x="1377" y="147"/>
                  </a:lnTo>
                  <a:lnTo>
                    <a:pt x="1381" y="136"/>
                  </a:lnTo>
                  <a:lnTo>
                    <a:pt x="1385" y="125"/>
                  </a:lnTo>
                  <a:lnTo>
                    <a:pt x="1392" y="114"/>
                  </a:lnTo>
                  <a:lnTo>
                    <a:pt x="1401" y="102"/>
                  </a:lnTo>
                  <a:lnTo>
                    <a:pt x="1412" y="115"/>
                  </a:lnTo>
                  <a:lnTo>
                    <a:pt x="1423" y="131"/>
                  </a:lnTo>
                  <a:lnTo>
                    <a:pt x="1438" y="146"/>
                  </a:lnTo>
                  <a:lnTo>
                    <a:pt x="1453" y="162"/>
                  </a:lnTo>
                  <a:lnTo>
                    <a:pt x="1461" y="169"/>
                  </a:lnTo>
                  <a:lnTo>
                    <a:pt x="1469" y="176"/>
                  </a:lnTo>
                  <a:lnTo>
                    <a:pt x="1478" y="181"/>
                  </a:lnTo>
                  <a:lnTo>
                    <a:pt x="1486" y="186"/>
                  </a:lnTo>
                  <a:lnTo>
                    <a:pt x="1495" y="190"/>
                  </a:lnTo>
                  <a:lnTo>
                    <a:pt x="1502" y="193"/>
                  </a:lnTo>
                  <a:lnTo>
                    <a:pt x="1512" y="194"/>
                  </a:lnTo>
                  <a:lnTo>
                    <a:pt x="1519" y="193"/>
                  </a:lnTo>
                  <a:lnTo>
                    <a:pt x="1526" y="191"/>
                  </a:lnTo>
                  <a:lnTo>
                    <a:pt x="1534" y="189"/>
                  </a:lnTo>
                  <a:lnTo>
                    <a:pt x="1541" y="185"/>
                  </a:lnTo>
                  <a:lnTo>
                    <a:pt x="1549" y="181"/>
                  </a:lnTo>
                  <a:lnTo>
                    <a:pt x="1565" y="171"/>
                  </a:lnTo>
                  <a:lnTo>
                    <a:pt x="1581" y="159"/>
                  </a:lnTo>
                  <a:lnTo>
                    <a:pt x="1598" y="146"/>
                  </a:lnTo>
                  <a:lnTo>
                    <a:pt x="1614" y="134"/>
                  </a:lnTo>
                  <a:lnTo>
                    <a:pt x="1631" y="124"/>
                  </a:lnTo>
                  <a:lnTo>
                    <a:pt x="1646" y="116"/>
                  </a:lnTo>
                  <a:lnTo>
                    <a:pt x="1659" y="112"/>
                  </a:lnTo>
                  <a:lnTo>
                    <a:pt x="1671" y="107"/>
                  </a:lnTo>
                  <a:lnTo>
                    <a:pt x="1683" y="101"/>
                  </a:lnTo>
                  <a:lnTo>
                    <a:pt x="1693" y="94"/>
                  </a:lnTo>
                  <a:lnTo>
                    <a:pt x="1702" y="86"/>
                  </a:lnTo>
                  <a:lnTo>
                    <a:pt x="1710" y="77"/>
                  </a:lnTo>
                  <a:lnTo>
                    <a:pt x="1712" y="72"/>
                  </a:lnTo>
                  <a:lnTo>
                    <a:pt x="1715" y="67"/>
                  </a:lnTo>
                  <a:lnTo>
                    <a:pt x="1717" y="61"/>
                  </a:lnTo>
                  <a:lnTo>
                    <a:pt x="1719" y="55"/>
                  </a:lnTo>
                  <a:lnTo>
                    <a:pt x="1723" y="37"/>
                  </a:lnTo>
                  <a:lnTo>
                    <a:pt x="1729" y="19"/>
                  </a:lnTo>
                  <a:lnTo>
                    <a:pt x="1733" y="11"/>
                  </a:lnTo>
                  <a:lnTo>
                    <a:pt x="1740" y="5"/>
                  </a:lnTo>
                  <a:lnTo>
                    <a:pt x="1743" y="2"/>
                  </a:lnTo>
                  <a:lnTo>
                    <a:pt x="1747" y="1"/>
                  </a:lnTo>
                  <a:lnTo>
                    <a:pt x="1751" y="0"/>
                  </a:lnTo>
                  <a:lnTo>
                    <a:pt x="1756" y="0"/>
                  </a:lnTo>
                  <a:lnTo>
                    <a:pt x="1778" y="2"/>
                  </a:lnTo>
                  <a:lnTo>
                    <a:pt x="1795" y="5"/>
                  </a:lnTo>
                  <a:lnTo>
                    <a:pt x="1809" y="9"/>
                  </a:lnTo>
                  <a:lnTo>
                    <a:pt x="1821" y="14"/>
                  </a:lnTo>
                  <a:lnTo>
                    <a:pt x="1843" y="29"/>
                  </a:lnTo>
                  <a:lnTo>
                    <a:pt x="1873" y="51"/>
                  </a:lnTo>
                  <a:lnTo>
                    <a:pt x="1909" y="77"/>
                  </a:lnTo>
                  <a:lnTo>
                    <a:pt x="1945" y="105"/>
                  </a:lnTo>
                  <a:lnTo>
                    <a:pt x="1965" y="116"/>
                  </a:lnTo>
                  <a:lnTo>
                    <a:pt x="1984" y="125"/>
                  </a:lnTo>
                  <a:lnTo>
                    <a:pt x="1995" y="129"/>
                  </a:lnTo>
                  <a:lnTo>
                    <a:pt x="2005" y="133"/>
                  </a:lnTo>
                  <a:lnTo>
                    <a:pt x="2015" y="136"/>
                  </a:lnTo>
                  <a:lnTo>
                    <a:pt x="2027" y="137"/>
                  </a:lnTo>
                  <a:lnTo>
                    <a:pt x="2049" y="134"/>
                  </a:lnTo>
                  <a:lnTo>
                    <a:pt x="2071" y="131"/>
                  </a:lnTo>
                  <a:lnTo>
                    <a:pt x="2094" y="128"/>
                  </a:lnTo>
                  <a:lnTo>
                    <a:pt x="2118" y="127"/>
                  </a:lnTo>
                  <a:lnTo>
                    <a:pt x="2141" y="125"/>
                  </a:lnTo>
                  <a:lnTo>
                    <a:pt x="2164" y="127"/>
                  </a:lnTo>
                  <a:lnTo>
                    <a:pt x="2186" y="129"/>
                  </a:lnTo>
                  <a:lnTo>
                    <a:pt x="2208" y="133"/>
                  </a:lnTo>
                  <a:lnTo>
                    <a:pt x="2228" y="137"/>
                  </a:lnTo>
                  <a:lnTo>
                    <a:pt x="2246" y="143"/>
                  </a:lnTo>
                  <a:lnTo>
                    <a:pt x="2264" y="151"/>
                  </a:lnTo>
                  <a:lnTo>
                    <a:pt x="2281" y="160"/>
                  </a:lnTo>
                  <a:lnTo>
                    <a:pt x="2288" y="165"/>
                  </a:lnTo>
                  <a:lnTo>
                    <a:pt x="2294" y="171"/>
                  </a:lnTo>
                  <a:lnTo>
                    <a:pt x="2299" y="177"/>
                  </a:lnTo>
                  <a:lnTo>
                    <a:pt x="2304" y="182"/>
                  </a:lnTo>
                  <a:lnTo>
                    <a:pt x="2315" y="194"/>
                  </a:lnTo>
                  <a:lnTo>
                    <a:pt x="2325" y="207"/>
                  </a:lnTo>
                  <a:lnTo>
                    <a:pt x="2326" y="215"/>
                  </a:lnTo>
                  <a:lnTo>
                    <a:pt x="2326" y="221"/>
                  </a:lnTo>
                  <a:lnTo>
                    <a:pt x="2324" y="228"/>
                  </a:lnTo>
                  <a:lnTo>
                    <a:pt x="2321" y="234"/>
                  </a:lnTo>
                  <a:lnTo>
                    <a:pt x="2315" y="247"/>
                  </a:lnTo>
                  <a:lnTo>
                    <a:pt x="2307" y="260"/>
                  </a:lnTo>
                  <a:lnTo>
                    <a:pt x="2302" y="272"/>
                  </a:lnTo>
                  <a:lnTo>
                    <a:pt x="2297" y="283"/>
                  </a:lnTo>
                  <a:lnTo>
                    <a:pt x="2293" y="296"/>
                  </a:lnTo>
                  <a:lnTo>
                    <a:pt x="2291" y="308"/>
                  </a:lnTo>
                  <a:lnTo>
                    <a:pt x="2290" y="321"/>
                  </a:lnTo>
                  <a:lnTo>
                    <a:pt x="2291" y="334"/>
                  </a:lnTo>
                  <a:lnTo>
                    <a:pt x="2293" y="339"/>
                  </a:lnTo>
                  <a:lnTo>
                    <a:pt x="2295" y="346"/>
                  </a:lnTo>
                  <a:lnTo>
                    <a:pt x="2298" y="352"/>
                  </a:lnTo>
                  <a:lnTo>
                    <a:pt x="2302" y="357"/>
                  </a:lnTo>
                  <a:lnTo>
                    <a:pt x="2315" y="378"/>
                  </a:lnTo>
                  <a:lnTo>
                    <a:pt x="2329" y="400"/>
                  </a:lnTo>
                  <a:lnTo>
                    <a:pt x="2343" y="422"/>
                  </a:lnTo>
                  <a:lnTo>
                    <a:pt x="2359" y="441"/>
                  </a:lnTo>
                  <a:lnTo>
                    <a:pt x="2379" y="498"/>
                  </a:lnTo>
                  <a:lnTo>
                    <a:pt x="2372" y="619"/>
                  </a:lnTo>
                  <a:lnTo>
                    <a:pt x="2356" y="631"/>
                  </a:lnTo>
                  <a:lnTo>
                    <a:pt x="2339" y="640"/>
                  </a:lnTo>
                  <a:lnTo>
                    <a:pt x="2324" y="649"/>
                  </a:lnTo>
                  <a:lnTo>
                    <a:pt x="2308" y="655"/>
                  </a:lnTo>
                  <a:lnTo>
                    <a:pt x="2291" y="659"/>
                  </a:lnTo>
                  <a:lnTo>
                    <a:pt x="2275" y="663"/>
                  </a:lnTo>
                  <a:lnTo>
                    <a:pt x="2255" y="666"/>
                  </a:lnTo>
                  <a:lnTo>
                    <a:pt x="2236" y="666"/>
                  </a:lnTo>
                  <a:lnTo>
                    <a:pt x="2229" y="667"/>
                  </a:lnTo>
                  <a:lnTo>
                    <a:pt x="2224" y="668"/>
                  </a:lnTo>
                  <a:lnTo>
                    <a:pt x="2220" y="671"/>
                  </a:lnTo>
                  <a:lnTo>
                    <a:pt x="2218" y="675"/>
                  </a:lnTo>
                  <a:lnTo>
                    <a:pt x="2216" y="678"/>
                  </a:lnTo>
                  <a:lnTo>
                    <a:pt x="2215" y="684"/>
                  </a:lnTo>
                  <a:lnTo>
                    <a:pt x="2215" y="690"/>
                  </a:lnTo>
                  <a:lnTo>
                    <a:pt x="2216" y="697"/>
                  </a:lnTo>
                  <a:lnTo>
                    <a:pt x="2219" y="710"/>
                  </a:lnTo>
                  <a:lnTo>
                    <a:pt x="2221" y="724"/>
                  </a:lnTo>
                  <a:lnTo>
                    <a:pt x="2221" y="730"/>
                  </a:lnTo>
                  <a:lnTo>
                    <a:pt x="2223" y="737"/>
                  </a:lnTo>
                  <a:lnTo>
                    <a:pt x="2221" y="743"/>
                  </a:lnTo>
                  <a:lnTo>
                    <a:pt x="2220" y="750"/>
                  </a:lnTo>
                  <a:lnTo>
                    <a:pt x="2212" y="767"/>
                  </a:lnTo>
                  <a:lnTo>
                    <a:pt x="2203" y="782"/>
                  </a:lnTo>
                  <a:lnTo>
                    <a:pt x="2199" y="789"/>
                  </a:lnTo>
                  <a:lnTo>
                    <a:pt x="2197" y="798"/>
                  </a:lnTo>
                  <a:lnTo>
                    <a:pt x="2194" y="807"/>
                  </a:lnTo>
                  <a:lnTo>
                    <a:pt x="2193" y="817"/>
                  </a:lnTo>
                  <a:lnTo>
                    <a:pt x="2192" y="824"/>
                  </a:lnTo>
                  <a:lnTo>
                    <a:pt x="2190" y="830"/>
                  </a:lnTo>
                  <a:lnTo>
                    <a:pt x="2188" y="835"/>
                  </a:lnTo>
                  <a:lnTo>
                    <a:pt x="2185" y="840"/>
                  </a:lnTo>
                  <a:lnTo>
                    <a:pt x="2179" y="851"/>
                  </a:lnTo>
                  <a:lnTo>
                    <a:pt x="2170" y="861"/>
                  </a:lnTo>
                  <a:lnTo>
                    <a:pt x="2162" y="871"/>
                  </a:lnTo>
                  <a:lnTo>
                    <a:pt x="2154" y="882"/>
                  </a:lnTo>
                  <a:lnTo>
                    <a:pt x="2150" y="887"/>
                  </a:lnTo>
                  <a:lnTo>
                    <a:pt x="2148" y="892"/>
                  </a:lnTo>
                  <a:lnTo>
                    <a:pt x="2145" y="899"/>
                  </a:lnTo>
                  <a:lnTo>
                    <a:pt x="2144" y="905"/>
                  </a:lnTo>
                  <a:lnTo>
                    <a:pt x="2141" y="925"/>
                  </a:lnTo>
                  <a:lnTo>
                    <a:pt x="2136" y="944"/>
                  </a:lnTo>
                  <a:lnTo>
                    <a:pt x="2131" y="963"/>
                  </a:lnTo>
                  <a:lnTo>
                    <a:pt x="2124" y="982"/>
                  </a:lnTo>
                  <a:lnTo>
                    <a:pt x="2110" y="1019"/>
                  </a:lnTo>
                  <a:lnTo>
                    <a:pt x="2096" y="1055"/>
                  </a:lnTo>
                  <a:lnTo>
                    <a:pt x="2028" y="1088"/>
                  </a:lnTo>
                  <a:lnTo>
                    <a:pt x="1995" y="1098"/>
                  </a:lnTo>
                  <a:lnTo>
                    <a:pt x="1964" y="1107"/>
                  </a:lnTo>
                  <a:lnTo>
                    <a:pt x="1933" y="1114"/>
                  </a:lnTo>
                  <a:lnTo>
                    <a:pt x="1899" y="1120"/>
                  </a:lnTo>
                  <a:lnTo>
                    <a:pt x="1882" y="1124"/>
                  </a:lnTo>
                  <a:lnTo>
                    <a:pt x="1866" y="1131"/>
                  </a:lnTo>
                  <a:lnTo>
                    <a:pt x="1850" y="1137"/>
                  </a:lnTo>
                  <a:lnTo>
                    <a:pt x="1834" y="1145"/>
                  </a:lnTo>
                  <a:lnTo>
                    <a:pt x="1817" y="1151"/>
                  </a:lnTo>
                  <a:lnTo>
                    <a:pt x="1802" y="1156"/>
                  </a:lnTo>
                  <a:lnTo>
                    <a:pt x="1794" y="1158"/>
                  </a:lnTo>
                  <a:lnTo>
                    <a:pt x="1786" y="1159"/>
                  </a:lnTo>
                  <a:lnTo>
                    <a:pt x="1778" y="1160"/>
                  </a:lnTo>
                  <a:lnTo>
                    <a:pt x="1771" y="1159"/>
                  </a:lnTo>
                  <a:lnTo>
                    <a:pt x="1750" y="1158"/>
                  </a:lnTo>
                  <a:lnTo>
                    <a:pt x="1730" y="1156"/>
                  </a:lnTo>
                  <a:lnTo>
                    <a:pt x="1721" y="1156"/>
                  </a:lnTo>
                  <a:lnTo>
                    <a:pt x="1712" y="1156"/>
                  </a:lnTo>
                  <a:lnTo>
                    <a:pt x="1702" y="1158"/>
                  </a:lnTo>
                  <a:lnTo>
                    <a:pt x="1692" y="1160"/>
                  </a:lnTo>
                  <a:lnTo>
                    <a:pt x="1679" y="1164"/>
                  </a:lnTo>
                  <a:lnTo>
                    <a:pt x="1666" y="1171"/>
                  </a:lnTo>
                  <a:lnTo>
                    <a:pt x="1655" y="1177"/>
                  </a:lnTo>
                  <a:lnTo>
                    <a:pt x="1644" y="1184"/>
                  </a:lnTo>
                  <a:lnTo>
                    <a:pt x="1623" y="1199"/>
                  </a:lnTo>
                  <a:lnTo>
                    <a:pt x="1601" y="1216"/>
                  </a:lnTo>
                  <a:lnTo>
                    <a:pt x="1581" y="1228"/>
                  </a:lnTo>
                  <a:lnTo>
                    <a:pt x="1566" y="1236"/>
                  </a:lnTo>
                  <a:lnTo>
                    <a:pt x="1553" y="1239"/>
                  </a:lnTo>
                  <a:lnTo>
                    <a:pt x="1540" y="1242"/>
                  </a:lnTo>
                  <a:lnTo>
                    <a:pt x="1512" y="1241"/>
                  </a:lnTo>
                  <a:lnTo>
                    <a:pt x="1474" y="1236"/>
                  </a:lnTo>
                  <a:lnTo>
                    <a:pt x="1312" y="1236"/>
                  </a:lnTo>
                  <a:lnTo>
                    <a:pt x="1300" y="1216"/>
                  </a:lnTo>
                  <a:lnTo>
                    <a:pt x="1289" y="1199"/>
                  </a:lnTo>
                  <a:lnTo>
                    <a:pt x="1277" y="1184"/>
                  </a:lnTo>
                  <a:lnTo>
                    <a:pt x="1264" y="1171"/>
                  </a:lnTo>
                  <a:lnTo>
                    <a:pt x="1256" y="1164"/>
                  </a:lnTo>
                  <a:lnTo>
                    <a:pt x="1249" y="1159"/>
                  </a:lnTo>
                  <a:lnTo>
                    <a:pt x="1241" y="1154"/>
                  </a:lnTo>
                  <a:lnTo>
                    <a:pt x="1232" y="1150"/>
                  </a:lnTo>
                  <a:lnTo>
                    <a:pt x="1223" y="1146"/>
                  </a:lnTo>
                  <a:lnTo>
                    <a:pt x="1212" y="1144"/>
                  </a:lnTo>
                  <a:lnTo>
                    <a:pt x="1202" y="1141"/>
                  </a:lnTo>
                  <a:lnTo>
                    <a:pt x="1190" y="1140"/>
                  </a:lnTo>
                  <a:lnTo>
                    <a:pt x="1176" y="1137"/>
                  </a:lnTo>
                  <a:lnTo>
                    <a:pt x="1163" y="1134"/>
                  </a:lnTo>
                  <a:lnTo>
                    <a:pt x="1151" y="1131"/>
                  </a:lnTo>
                  <a:lnTo>
                    <a:pt x="1140" y="1125"/>
                  </a:lnTo>
                  <a:lnTo>
                    <a:pt x="1118" y="1115"/>
                  </a:lnTo>
                  <a:lnTo>
                    <a:pt x="1097" y="1103"/>
                  </a:lnTo>
                  <a:lnTo>
                    <a:pt x="1075" y="1092"/>
                  </a:lnTo>
                  <a:lnTo>
                    <a:pt x="1053" y="1080"/>
                  </a:lnTo>
                  <a:lnTo>
                    <a:pt x="1041" y="1076"/>
                  </a:lnTo>
                  <a:lnTo>
                    <a:pt x="1028" y="1072"/>
                  </a:lnTo>
                  <a:lnTo>
                    <a:pt x="1014" y="1070"/>
                  </a:lnTo>
                  <a:lnTo>
                    <a:pt x="1000" y="1067"/>
                  </a:lnTo>
                  <a:lnTo>
                    <a:pt x="983" y="1066"/>
                  </a:lnTo>
                  <a:lnTo>
                    <a:pt x="967" y="1065"/>
                  </a:lnTo>
                  <a:lnTo>
                    <a:pt x="952" y="1062"/>
                  </a:lnTo>
                  <a:lnTo>
                    <a:pt x="938" y="1058"/>
                  </a:lnTo>
                  <a:lnTo>
                    <a:pt x="923" y="1054"/>
                  </a:lnTo>
                  <a:lnTo>
                    <a:pt x="909" y="1048"/>
                  </a:lnTo>
                  <a:lnTo>
                    <a:pt x="895" y="1041"/>
                  </a:lnTo>
                  <a:lnTo>
                    <a:pt x="879" y="1032"/>
                  </a:lnTo>
                  <a:lnTo>
                    <a:pt x="868" y="1020"/>
                  </a:lnTo>
                  <a:lnTo>
                    <a:pt x="859" y="1010"/>
                  </a:lnTo>
                  <a:lnTo>
                    <a:pt x="851" y="1000"/>
                  </a:lnTo>
                  <a:lnTo>
                    <a:pt x="844" y="989"/>
                  </a:lnTo>
                  <a:lnTo>
                    <a:pt x="839" y="980"/>
                  </a:lnTo>
                  <a:lnTo>
                    <a:pt x="837" y="970"/>
                  </a:lnTo>
                  <a:lnTo>
                    <a:pt x="834" y="961"/>
                  </a:lnTo>
                  <a:lnTo>
                    <a:pt x="833" y="952"/>
                  </a:lnTo>
                  <a:lnTo>
                    <a:pt x="834" y="909"/>
                  </a:lnTo>
                  <a:lnTo>
                    <a:pt x="835" y="857"/>
                  </a:lnTo>
                  <a:lnTo>
                    <a:pt x="834" y="852"/>
                  </a:lnTo>
                  <a:lnTo>
                    <a:pt x="833" y="848"/>
                  </a:lnTo>
                  <a:lnTo>
                    <a:pt x="831" y="846"/>
                  </a:lnTo>
                  <a:lnTo>
                    <a:pt x="829" y="842"/>
                  </a:lnTo>
                  <a:lnTo>
                    <a:pt x="821" y="837"/>
                  </a:lnTo>
                  <a:lnTo>
                    <a:pt x="812" y="833"/>
                  </a:lnTo>
                  <a:lnTo>
                    <a:pt x="802" y="829"/>
                  </a:lnTo>
                  <a:lnTo>
                    <a:pt x="790" y="826"/>
                  </a:lnTo>
                  <a:lnTo>
                    <a:pt x="776" y="825"/>
                  </a:lnTo>
                  <a:lnTo>
                    <a:pt x="763" y="825"/>
                  </a:lnTo>
                  <a:lnTo>
                    <a:pt x="706" y="827"/>
                  </a:lnTo>
                  <a:lnTo>
                    <a:pt x="664" y="830"/>
                  </a:lnTo>
                  <a:lnTo>
                    <a:pt x="649" y="829"/>
                  </a:lnTo>
                  <a:lnTo>
                    <a:pt x="633" y="827"/>
                  </a:lnTo>
                  <a:lnTo>
                    <a:pt x="616" y="825"/>
                  </a:lnTo>
                  <a:lnTo>
                    <a:pt x="601" y="822"/>
                  </a:lnTo>
                  <a:lnTo>
                    <a:pt x="585" y="820"/>
                  </a:lnTo>
                  <a:lnTo>
                    <a:pt x="570" y="817"/>
                  </a:lnTo>
                  <a:lnTo>
                    <a:pt x="554" y="816"/>
                  </a:lnTo>
                  <a:lnTo>
                    <a:pt x="540" y="816"/>
                  </a:lnTo>
                  <a:lnTo>
                    <a:pt x="530" y="817"/>
                  </a:lnTo>
                  <a:lnTo>
                    <a:pt x="519" y="818"/>
                  </a:lnTo>
                  <a:lnTo>
                    <a:pt x="509" y="822"/>
                  </a:lnTo>
                  <a:lnTo>
                    <a:pt x="498" y="826"/>
                  </a:lnTo>
                  <a:lnTo>
                    <a:pt x="479" y="835"/>
                  </a:lnTo>
                  <a:lnTo>
                    <a:pt x="460" y="846"/>
                  </a:lnTo>
                  <a:lnTo>
                    <a:pt x="439" y="855"/>
                  </a:lnTo>
                  <a:lnTo>
                    <a:pt x="419" y="862"/>
                  </a:lnTo>
                  <a:lnTo>
                    <a:pt x="409" y="865"/>
                  </a:lnTo>
                  <a:lnTo>
                    <a:pt x="400" y="866"/>
                  </a:lnTo>
                  <a:lnTo>
                    <a:pt x="390" y="866"/>
                  </a:lnTo>
                  <a:lnTo>
                    <a:pt x="379" y="865"/>
                  </a:lnTo>
                  <a:lnTo>
                    <a:pt x="365" y="860"/>
                  </a:lnTo>
                  <a:lnTo>
                    <a:pt x="347" y="851"/>
                  </a:lnTo>
                  <a:lnTo>
                    <a:pt x="339" y="847"/>
                  </a:lnTo>
                  <a:lnTo>
                    <a:pt x="330" y="843"/>
                  </a:lnTo>
                  <a:lnTo>
                    <a:pt x="324" y="842"/>
                  </a:lnTo>
                  <a:lnTo>
                    <a:pt x="320" y="842"/>
                  </a:lnTo>
                  <a:lnTo>
                    <a:pt x="300" y="855"/>
                  </a:lnTo>
                  <a:lnTo>
                    <a:pt x="279" y="870"/>
                  </a:lnTo>
                  <a:lnTo>
                    <a:pt x="270" y="878"/>
                  </a:lnTo>
                  <a:lnTo>
                    <a:pt x="260" y="884"/>
                  </a:lnTo>
                  <a:lnTo>
                    <a:pt x="248" y="890"/>
                  </a:lnTo>
                  <a:lnTo>
                    <a:pt x="237" y="892"/>
                  </a:lnTo>
                  <a:lnTo>
                    <a:pt x="228" y="888"/>
                  </a:lnTo>
                  <a:lnTo>
                    <a:pt x="217" y="886"/>
                  </a:lnTo>
                  <a:lnTo>
                    <a:pt x="208" y="883"/>
                  </a:lnTo>
                  <a:lnTo>
                    <a:pt x="198" y="882"/>
                  </a:lnTo>
                  <a:lnTo>
                    <a:pt x="177" y="882"/>
                  </a:lnTo>
                  <a:lnTo>
                    <a:pt x="158" y="884"/>
                  </a:lnTo>
                  <a:lnTo>
                    <a:pt x="147" y="886"/>
                  </a:lnTo>
                  <a:lnTo>
                    <a:pt x="138" y="886"/>
                  </a:lnTo>
                  <a:lnTo>
                    <a:pt x="130" y="886"/>
                  </a:lnTo>
                  <a:lnTo>
                    <a:pt x="123" y="884"/>
                  </a:lnTo>
                  <a:lnTo>
                    <a:pt x="115" y="882"/>
                  </a:lnTo>
                  <a:lnTo>
                    <a:pt x="108" y="877"/>
                  </a:lnTo>
                  <a:lnTo>
                    <a:pt x="102" y="871"/>
                  </a:lnTo>
                  <a:lnTo>
                    <a:pt x="96" y="862"/>
                  </a:lnTo>
                  <a:lnTo>
                    <a:pt x="89" y="851"/>
                  </a:lnTo>
                  <a:lnTo>
                    <a:pt x="85" y="840"/>
                  </a:lnTo>
                  <a:lnTo>
                    <a:pt x="81" y="829"/>
                  </a:lnTo>
                  <a:lnTo>
                    <a:pt x="77" y="818"/>
                  </a:lnTo>
                  <a:lnTo>
                    <a:pt x="72" y="808"/>
                  </a:lnTo>
                  <a:lnTo>
                    <a:pt x="66" y="799"/>
                  </a:lnTo>
                  <a:lnTo>
                    <a:pt x="62" y="795"/>
                  </a:lnTo>
                  <a:lnTo>
                    <a:pt x="57" y="792"/>
                  </a:lnTo>
                  <a:lnTo>
                    <a:pt x="51" y="789"/>
                  </a:lnTo>
                  <a:lnTo>
                    <a:pt x="45" y="786"/>
                  </a:lnTo>
                  <a:lnTo>
                    <a:pt x="40" y="767"/>
                  </a:lnTo>
                  <a:lnTo>
                    <a:pt x="36" y="759"/>
                  </a:lnTo>
                  <a:lnTo>
                    <a:pt x="32" y="751"/>
                  </a:lnTo>
                  <a:lnTo>
                    <a:pt x="28" y="742"/>
                  </a:lnTo>
                  <a:lnTo>
                    <a:pt x="26" y="733"/>
                  </a:lnTo>
                  <a:lnTo>
                    <a:pt x="22" y="702"/>
                  </a:lnTo>
                  <a:lnTo>
                    <a:pt x="19" y="691"/>
                  </a:lnTo>
                  <a:lnTo>
                    <a:pt x="15" y="681"/>
                  </a:lnTo>
                  <a:lnTo>
                    <a:pt x="7" y="672"/>
                  </a:lnTo>
                  <a:lnTo>
                    <a:pt x="0" y="663"/>
                  </a:lnTo>
                  <a:lnTo>
                    <a:pt x="9" y="658"/>
                  </a:lnTo>
                  <a:lnTo>
                    <a:pt x="20" y="653"/>
                  </a:lnTo>
                  <a:lnTo>
                    <a:pt x="24" y="650"/>
                  </a:lnTo>
                  <a:lnTo>
                    <a:pt x="27" y="647"/>
                  </a:lnTo>
                  <a:lnTo>
                    <a:pt x="28" y="644"/>
                  </a:lnTo>
                  <a:lnTo>
                    <a:pt x="29" y="640"/>
                  </a:lnTo>
                  <a:lnTo>
                    <a:pt x="31" y="629"/>
                  </a:lnTo>
                  <a:lnTo>
                    <a:pt x="31" y="619"/>
                  </a:lnTo>
                  <a:lnTo>
                    <a:pt x="31" y="607"/>
                  </a:lnTo>
                  <a:lnTo>
                    <a:pt x="29" y="598"/>
                  </a:lnTo>
                  <a:lnTo>
                    <a:pt x="29" y="588"/>
                  </a:lnTo>
                  <a:lnTo>
                    <a:pt x="31" y="57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114" name="Freeform 151">
              <a:extLst>
                <a:ext uri="{FF2B5EF4-FFF2-40B4-BE49-F238E27FC236}">
                  <a16:creationId xmlns:a16="http://schemas.microsoft.com/office/drawing/2014/main" id="{23AECE9A-5E7E-D53C-B156-C56449759881}"/>
                </a:ext>
              </a:extLst>
            </p:cNvPr>
            <p:cNvSpPr>
              <a:spLocks/>
            </p:cNvSpPr>
            <p:nvPr/>
          </p:nvSpPr>
          <p:spPr bwMode="auto">
            <a:xfrm>
              <a:off x="5953444" y="4541112"/>
              <a:ext cx="724240" cy="405971"/>
            </a:xfrm>
            <a:custGeom>
              <a:avLst/>
              <a:gdLst/>
              <a:ahLst/>
              <a:cxnLst>
                <a:cxn ang="0">
                  <a:pos x="215" y="673"/>
                </a:cxn>
                <a:cxn ang="0">
                  <a:pos x="279" y="685"/>
                </a:cxn>
                <a:cxn ang="0">
                  <a:pos x="302" y="596"/>
                </a:cxn>
                <a:cxn ang="0">
                  <a:pos x="340" y="576"/>
                </a:cxn>
                <a:cxn ang="0">
                  <a:pos x="404" y="634"/>
                </a:cxn>
                <a:cxn ang="0">
                  <a:pos x="496" y="659"/>
                </a:cxn>
                <a:cxn ang="0">
                  <a:pos x="625" y="636"/>
                </a:cxn>
                <a:cxn ang="0">
                  <a:pos x="785" y="625"/>
                </a:cxn>
                <a:cxn ang="0">
                  <a:pos x="851" y="553"/>
                </a:cxn>
                <a:cxn ang="0">
                  <a:pos x="901" y="575"/>
                </a:cxn>
                <a:cxn ang="0">
                  <a:pos x="996" y="605"/>
                </a:cxn>
                <a:cxn ang="0">
                  <a:pos x="1065" y="653"/>
                </a:cxn>
                <a:cxn ang="0">
                  <a:pos x="1092" y="607"/>
                </a:cxn>
                <a:cxn ang="0">
                  <a:pos x="1019" y="390"/>
                </a:cxn>
                <a:cxn ang="0">
                  <a:pos x="1098" y="356"/>
                </a:cxn>
                <a:cxn ang="0">
                  <a:pos x="1210" y="344"/>
                </a:cxn>
                <a:cxn ang="0">
                  <a:pos x="1255" y="259"/>
                </a:cxn>
                <a:cxn ang="0">
                  <a:pos x="1304" y="221"/>
                </a:cxn>
                <a:cxn ang="0">
                  <a:pos x="1375" y="185"/>
                </a:cxn>
                <a:cxn ang="0">
                  <a:pos x="1412" y="115"/>
                </a:cxn>
                <a:cxn ang="0">
                  <a:pos x="1495" y="190"/>
                </a:cxn>
                <a:cxn ang="0">
                  <a:pos x="1565" y="171"/>
                </a:cxn>
                <a:cxn ang="0">
                  <a:pos x="1683" y="101"/>
                </a:cxn>
                <a:cxn ang="0">
                  <a:pos x="1723" y="37"/>
                </a:cxn>
                <a:cxn ang="0">
                  <a:pos x="1778" y="2"/>
                </a:cxn>
                <a:cxn ang="0">
                  <a:pos x="1965" y="116"/>
                </a:cxn>
                <a:cxn ang="0">
                  <a:pos x="2094" y="128"/>
                </a:cxn>
                <a:cxn ang="0">
                  <a:pos x="2264" y="151"/>
                </a:cxn>
                <a:cxn ang="0">
                  <a:pos x="2325" y="207"/>
                </a:cxn>
                <a:cxn ang="0">
                  <a:pos x="2297" y="283"/>
                </a:cxn>
                <a:cxn ang="0">
                  <a:pos x="2302" y="357"/>
                </a:cxn>
                <a:cxn ang="0">
                  <a:pos x="2356" y="631"/>
                </a:cxn>
                <a:cxn ang="0">
                  <a:pos x="2229" y="667"/>
                </a:cxn>
                <a:cxn ang="0">
                  <a:pos x="2219" y="710"/>
                </a:cxn>
                <a:cxn ang="0">
                  <a:pos x="2199" y="789"/>
                </a:cxn>
                <a:cxn ang="0">
                  <a:pos x="2179" y="851"/>
                </a:cxn>
                <a:cxn ang="0">
                  <a:pos x="2141" y="925"/>
                </a:cxn>
                <a:cxn ang="0">
                  <a:pos x="1995" y="1098"/>
                </a:cxn>
                <a:cxn ang="0">
                  <a:pos x="1817" y="1151"/>
                </a:cxn>
                <a:cxn ang="0">
                  <a:pos x="1721" y="1156"/>
                </a:cxn>
                <a:cxn ang="0">
                  <a:pos x="1623" y="1199"/>
                </a:cxn>
                <a:cxn ang="0">
                  <a:pos x="1312" y="1236"/>
                </a:cxn>
                <a:cxn ang="0">
                  <a:pos x="1241" y="1154"/>
                </a:cxn>
                <a:cxn ang="0">
                  <a:pos x="1151" y="1131"/>
                </a:cxn>
                <a:cxn ang="0">
                  <a:pos x="1014" y="1070"/>
                </a:cxn>
                <a:cxn ang="0">
                  <a:pos x="895" y="1041"/>
                </a:cxn>
                <a:cxn ang="0">
                  <a:pos x="834" y="961"/>
                </a:cxn>
                <a:cxn ang="0">
                  <a:pos x="821" y="837"/>
                </a:cxn>
                <a:cxn ang="0">
                  <a:pos x="649" y="829"/>
                </a:cxn>
                <a:cxn ang="0">
                  <a:pos x="530" y="817"/>
                </a:cxn>
                <a:cxn ang="0">
                  <a:pos x="409" y="865"/>
                </a:cxn>
                <a:cxn ang="0">
                  <a:pos x="324" y="842"/>
                </a:cxn>
                <a:cxn ang="0">
                  <a:pos x="237" y="892"/>
                </a:cxn>
                <a:cxn ang="0">
                  <a:pos x="138" y="886"/>
                </a:cxn>
                <a:cxn ang="0">
                  <a:pos x="85" y="840"/>
                </a:cxn>
                <a:cxn ang="0">
                  <a:pos x="45" y="786"/>
                </a:cxn>
                <a:cxn ang="0">
                  <a:pos x="19" y="691"/>
                </a:cxn>
                <a:cxn ang="0">
                  <a:pos x="27" y="647"/>
                </a:cxn>
                <a:cxn ang="0">
                  <a:pos x="31" y="576"/>
                </a:cxn>
              </a:cxnLst>
              <a:rect l="0" t="0" r="r" b="b"/>
              <a:pathLst>
                <a:path w="2379" h="1242">
                  <a:moveTo>
                    <a:pt x="31" y="576"/>
                  </a:moveTo>
                  <a:lnTo>
                    <a:pt x="86" y="566"/>
                  </a:lnTo>
                  <a:lnTo>
                    <a:pt x="101" y="581"/>
                  </a:lnTo>
                  <a:lnTo>
                    <a:pt x="121" y="601"/>
                  </a:lnTo>
                  <a:lnTo>
                    <a:pt x="142" y="620"/>
                  </a:lnTo>
                  <a:lnTo>
                    <a:pt x="158" y="632"/>
                  </a:lnTo>
                  <a:lnTo>
                    <a:pt x="184" y="651"/>
                  </a:lnTo>
                  <a:lnTo>
                    <a:pt x="215" y="673"/>
                  </a:lnTo>
                  <a:lnTo>
                    <a:pt x="222" y="678"/>
                  </a:lnTo>
                  <a:lnTo>
                    <a:pt x="230" y="684"/>
                  </a:lnTo>
                  <a:lnTo>
                    <a:pt x="239" y="686"/>
                  </a:lnTo>
                  <a:lnTo>
                    <a:pt x="247" y="689"/>
                  </a:lnTo>
                  <a:lnTo>
                    <a:pt x="255" y="690"/>
                  </a:lnTo>
                  <a:lnTo>
                    <a:pt x="264" y="690"/>
                  </a:lnTo>
                  <a:lnTo>
                    <a:pt x="272" y="689"/>
                  </a:lnTo>
                  <a:lnTo>
                    <a:pt x="279" y="685"/>
                  </a:lnTo>
                  <a:lnTo>
                    <a:pt x="283" y="681"/>
                  </a:lnTo>
                  <a:lnTo>
                    <a:pt x="287" y="676"/>
                  </a:lnTo>
                  <a:lnTo>
                    <a:pt x="290" y="669"/>
                  </a:lnTo>
                  <a:lnTo>
                    <a:pt x="291" y="663"/>
                  </a:lnTo>
                  <a:lnTo>
                    <a:pt x="294" y="646"/>
                  </a:lnTo>
                  <a:lnTo>
                    <a:pt x="295" y="628"/>
                  </a:lnTo>
                  <a:lnTo>
                    <a:pt x="298" y="611"/>
                  </a:lnTo>
                  <a:lnTo>
                    <a:pt x="302" y="596"/>
                  </a:lnTo>
                  <a:lnTo>
                    <a:pt x="304" y="588"/>
                  </a:lnTo>
                  <a:lnTo>
                    <a:pt x="308" y="583"/>
                  </a:lnTo>
                  <a:lnTo>
                    <a:pt x="313" y="579"/>
                  </a:lnTo>
                  <a:lnTo>
                    <a:pt x="320" y="576"/>
                  </a:lnTo>
                  <a:lnTo>
                    <a:pt x="325" y="575"/>
                  </a:lnTo>
                  <a:lnTo>
                    <a:pt x="330" y="575"/>
                  </a:lnTo>
                  <a:lnTo>
                    <a:pt x="335" y="575"/>
                  </a:lnTo>
                  <a:lnTo>
                    <a:pt x="340" y="576"/>
                  </a:lnTo>
                  <a:lnTo>
                    <a:pt x="349" y="579"/>
                  </a:lnTo>
                  <a:lnTo>
                    <a:pt x="359" y="584"/>
                  </a:lnTo>
                  <a:lnTo>
                    <a:pt x="366" y="590"/>
                  </a:lnTo>
                  <a:lnTo>
                    <a:pt x="374" y="598"/>
                  </a:lnTo>
                  <a:lnTo>
                    <a:pt x="381" y="606"/>
                  </a:lnTo>
                  <a:lnTo>
                    <a:pt x="386" y="614"/>
                  </a:lnTo>
                  <a:lnTo>
                    <a:pt x="395" y="625"/>
                  </a:lnTo>
                  <a:lnTo>
                    <a:pt x="404" y="634"/>
                  </a:lnTo>
                  <a:lnTo>
                    <a:pt x="414" y="642"/>
                  </a:lnTo>
                  <a:lnTo>
                    <a:pt x="425" y="649"/>
                  </a:lnTo>
                  <a:lnTo>
                    <a:pt x="436" y="654"/>
                  </a:lnTo>
                  <a:lnTo>
                    <a:pt x="448" y="656"/>
                  </a:lnTo>
                  <a:lnTo>
                    <a:pt x="460" y="659"/>
                  </a:lnTo>
                  <a:lnTo>
                    <a:pt x="471" y="660"/>
                  </a:lnTo>
                  <a:lnTo>
                    <a:pt x="484" y="659"/>
                  </a:lnTo>
                  <a:lnTo>
                    <a:pt x="496" y="659"/>
                  </a:lnTo>
                  <a:lnTo>
                    <a:pt x="509" y="656"/>
                  </a:lnTo>
                  <a:lnTo>
                    <a:pt x="522" y="655"/>
                  </a:lnTo>
                  <a:lnTo>
                    <a:pt x="546" y="649"/>
                  </a:lnTo>
                  <a:lnTo>
                    <a:pt x="572" y="642"/>
                  </a:lnTo>
                  <a:lnTo>
                    <a:pt x="585" y="638"/>
                  </a:lnTo>
                  <a:lnTo>
                    <a:pt x="598" y="636"/>
                  </a:lnTo>
                  <a:lnTo>
                    <a:pt x="611" y="636"/>
                  </a:lnTo>
                  <a:lnTo>
                    <a:pt x="625" y="636"/>
                  </a:lnTo>
                  <a:lnTo>
                    <a:pt x="651" y="637"/>
                  </a:lnTo>
                  <a:lnTo>
                    <a:pt x="678" y="640"/>
                  </a:lnTo>
                  <a:lnTo>
                    <a:pt x="706" y="641"/>
                  </a:lnTo>
                  <a:lnTo>
                    <a:pt x="732" y="641"/>
                  </a:lnTo>
                  <a:lnTo>
                    <a:pt x="746" y="640"/>
                  </a:lnTo>
                  <a:lnTo>
                    <a:pt x="759" y="636"/>
                  </a:lnTo>
                  <a:lnTo>
                    <a:pt x="772" y="632"/>
                  </a:lnTo>
                  <a:lnTo>
                    <a:pt x="785" y="625"/>
                  </a:lnTo>
                  <a:lnTo>
                    <a:pt x="798" y="611"/>
                  </a:lnTo>
                  <a:lnTo>
                    <a:pt x="808" y="594"/>
                  </a:lnTo>
                  <a:lnTo>
                    <a:pt x="813" y="587"/>
                  </a:lnTo>
                  <a:lnTo>
                    <a:pt x="820" y="579"/>
                  </a:lnTo>
                  <a:lnTo>
                    <a:pt x="825" y="571"/>
                  </a:lnTo>
                  <a:lnTo>
                    <a:pt x="833" y="564"/>
                  </a:lnTo>
                  <a:lnTo>
                    <a:pt x="840" y="558"/>
                  </a:lnTo>
                  <a:lnTo>
                    <a:pt x="851" y="553"/>
                  </a:lnTo>
                  <a:lnTo>
                    <a:pt x="856" y="552"/>
                  </a:lnTo>
                  <a:lnTo>
                    <a:pt x="861" y="552"/>
                  </a:lnTo>
                  <a:lnTo>
                    <a:pt x="866" y="553"/>
                  </a:lnTo>
                  <a:lnTo>
                    <a:pt x="872" y="555"/>
                  </a:lnTo>
                  <a:lnTo>
                    <a:pt x="881" y="562"/>
                  </a:lnTo>
                  <a:lnTo>
                    <a:pt x="891" y="568"/>
                  </a:lnTo>
                  <a:lnTo>
                    <a:pt x="896" y="572"/>
                  </a:lnTo>
                  <a:lnTo>
                    <a:pt x="901" y="575"/>
                  </a:lnTo>
                  <a:lnTo>
                    <a:pt x="908" y="576"/>
                  </a:lnTo>
                  <a:lnTo>
                    <a:pt x="913" y="577"/>
                  </a:lnTo>
                  <a:lnTo>
                    <a:pt x="931" y="579"/>
                  </a:lnTo>
                  <a:lnTo>
                    <a:pt x="945" y="581"/>
                  </a:lnTo>
                  <a:lnTo>
                    <a:pt x="961" y="587"/>
                  </a:lnTo>
                  <a:lnTo>
                    <a:pt x="978" y="593"/>
                  </a:lnTo>
                  <a:lnTo>
                    <a:pt x="987" y="597"/>
                  </a:lnTo>
                  <a:lnTo>
                    <a:pt x="996" y="605"/>
                  </a:lnTo>
                  <a:lnTo>
                    <a:pt x="1004" y="612"/>
                  </a:lnTo>
                  <a:lnTo>
                    <a:pt x="1010" y="620"/>
                  </a:lnTo>
                  <a:lnTo>
                    <a:pt x="1018" y="629"/>
                  </a:lnTo>
                  <a:lnTo>
                    <a:pt x="1024" y="637"/>
                  </a:lnTo>
                  <a:lnTo>
                    <a:pt x="1033" y="645"/>
                  </a:lnTo>
                  <a:lnTo>
                    <a:pt x="1043" y="651"/>
                  </a:lnTo>
                  <a:lnTo>
                    <a:pt x="1054" y="653"/>
                  </a:lnTo>
                  <a:lnTo>
                    <a:pt x="1065" y="653"/>
                  </a:lnTo>
                  <a:lnTo>
                    <a:pt x="1072" y="651"/>
                  </a:lnTo>
                  <a:lnTo>
                    <a:pt x="1079" y="649"/>
                  </a:lnTo>
                  <a:lnTo>
                    <a:pt x="1084" y="645"/>
                  </a:lnTo>
                  <a:lnTo>
                    <a:pt x="1088" y="638"/>
                  </a:lnTo>
                  <a:lnTo>
                    <a:pt x="1090" y="632"/>
                  </a:lnTo>
                  <a:lnTo>
                    <a:pt x="1093" y="624"/>
                  </a:lnTo>
                  <a:lnTo>
                    <a:pt x="1093" y="616"/>
                  </a:lnTo>
                  <a:lnTo>
                    <a:pt x="1092" y="607"/>
                  </a:lnTo>
                  <a:lnTo>
                    <a:pt x="1090" y="597"/>
                  </a:lnTo>
                  <a:lnTo>
                    <a:pt x="1088" y="585"/>
                  </a:lnTo>
                  <a:lnTo>
                    <a:pt x="1081" y="562"/>
                  </a:lnTo>
                  <a:lnTo>
                    <a:pt x="1072" y="537"/>
                  </a:lnTo>
                  <a:lnTo>
                    <a:pt x="1052" y="484"/>
                  </a:lnTo>
                  <a:lnTo>
                    <a:pt x="1032" y="432"/>
                  </a:lnTo>
                  <a:lnTo>
                    <a:pt x="1024" y="410"/>
                  </a:lnTo>
                  <a:lnTo>
                    <a:pt x="1019" y="390"/>
                  </a:lnTo>
                  <a:lnTo>
                    <a:pt x="1018" y="381"/>
                  </a:lnTo>
                  <a:lnTo>
                    <a:pt x="1017" y="373"/>
                  </a:lnTo>
                  <a:lnTo>
                    <a:pt x="1017" y="365"/>
                  </a:lnTo>
                  <a:lnTo>
                    <a:pt x="1018" y="359"/>
                  </a:lnTo>
                  <a:lnTo>
                    <a:pt x="1036" y="356"/>
                  </a:lnTo>
                  <a:lnTo>
                    <a:pt x="1055" y="355"/>
                  </a:lnTo>
                  <a:lnTo>
                    <a:pt x="1076" y="355"/>
                  </a:lnTo>
                  <a:lnTo>
                    <a:pt x="1098" y="356"/>
                  </a:lnTo>
                  <a:lnTo>
                    <a:pt x="1119" y="359"/>
                  </a:lnTo>
                  <a:lnTo>
                    <a:pt x="1141" y="359"/>
                  </a:lnTo>
                  <a:lnTo>
                    <a:pt x="1162" y="359"/>
                  </a:lnTo>
                  <a:lnTo>
                    <a:pt x="1182" y="356"/>
                  </a:lnTo>
                  <a:lnTo>
                    <a:pt x="1190" y="353"/>
                  </a:lnTo>
                  <a:lnTo>
                    <a:pt x="1198" y="351"/>
                  </a:lnTo>
                  <a:lnTo>
                    <a:pt x="1204" y="348"/>
                  </a:lnTo>
                  <a:lnTo>
                    <a:pt x="1210" y="344"/>
                  </a:lnTo>
                  <a:lnTo>
                    <a:pt x="1220" y="336"/>
                  </a:lnTo>
                  <a:lnTo>
                    <a:pt x="1228" y="327"/>
                  </a:lnTo>
                  <a:lnTo>
                    <a:pt x="1234" y="317"/>
                  </a:lnTo>
                  <a:lnTo>
                    <a:pt x="1239" y="305"/>
                  </a:lnTo>
                  <a:lnTo>
                    <a:pt x="1243" y="294"/>
                  </a:lnTo>
                  <a:lnTo>
                    <a:pt x="1247" y="282"/>
                  </a:lnTo>
                  <a:lnTo>
                    <a:pt x="1251" y="270"/>
                  </a:lnTo>
                  <a:lnTo>
                    <a:pt x="1255" y="259"/>
                  </a:lnTo>
                  <a:lnTo>
                    <a:pt x="1259" y="248"/>
                  </a:lnTo>
                  <a:lnTo>
                    <a:pt x="1264" y="239"/>
                  </a:lnTo>
                  <a:lnTo>
                    <a:pt x="1272" y="232"/>
                  </a:lnTo>
                  <a:lnTo>
                    <a:pt x="1280" y="226"/>
                  </a:lnTo>
                  <a:lnTo>
                    <a:pt x="1285" y="224"/>
                  </a:lnTo>
                  <a:lnTo>
                    <a:pt x="1291" y="222"/>
                  </a:lnTo>
                  <a:lnTo>
                    <a:pt x="1296" y="221"/>
                  </a:lnTo>
                  <a:lnTo>
                    <a:pt x="1304" y="221"/>
                  </a:lnTo>
                  <a:lnTo>
                    <a:pt x="1325" y="221"/>
                  </a:lnTo>
                  <a:lnTo>
                    <a:pt x="1340" y="219"/>
                  </a:lnTo>
                  <a:lnTo>
                    <a:pt x="1353" y="216"/>
                  </a:lnTo>
                  <a:lnTo>
                    <a:pt x="1361" y="211"/>
                  </a:lnTo>
                  <a:lnTo>
                    <a:pt x="1368" y="206"/>
                  </a:lnTo>
                  <a:lnTo>
                    <a:pt x="1372" y="200"/>
                  </a:lnTo>
                  <a:lnTo>
                    <a:pt x="1374" y="193"/>
                  </a:lnTo>
                  <a:lnTo>
                    <a:pt x="1375" y="185"/>
                  </a:lnTo>
                  <a:lnTo>
                    <a:pt x="1375" y="167"/>
                  </a:lnTo>
                  <a:lnTo>
                    <a:pt x="1377" y="147"/>
                  </a:lnTo>
                  <a:lnTo>
                    <a:pt x="1381" y="136"/>
                  </a:lnTo>
                  <a:lnTo>
                    <a:pt x="1385" y="125"/>
                  </a:lnTo>
                  <a:lnTo>
                    <a:pt x="1392" y="114"/>
                  </a:lnTo>
                  <a:lnTo>
                    <a:pt x="1401" y="102"/>
                  </a:lnTo>
                  <a:lnTo>
                    <a:pt x="1401" y="102"/>
                  </a:lnTo>
                  <a:lnTo>
                    <a:pt x="1412" y="115"/>
                  </a:lnTo>
                  <a:lnTo>
                    <a:pt x="1423" y="131"/>
                  </a:lnTo>
                  <a:lnTo>
                    <a:pt x="1438" y="146"/>
                  </a:lnTo>
                  <a:lnTo>
                    <a:pt x="1453" y="162"/>
                  </a:lnTo>
                  <a:lnTo>
                    <a:pt x="1461" y="169"/>
                  </a:lnTo>
                  <a:lnTo>
                    <a:pt x="1469" y="176"/>
                  </a:lnTo>
                  <a:lnTo>
                    <a:pt x="1478" y="181"/>
                  </a:lnTo>
                  <a:lnTo>
                    <a:pt x="1486" y="186"/>
                  </a:lnTo>
                  <a:lnTo>
                    <a:pt x="1495" y="190"/>
                  </a:lnTo>
                  <a:lnTo>
                    <a:pt x="1502" y="193"/>
                  </a:lnTo>
                  <a:lnTo>
                    <a:pt x="1512" y="194"/>
                  </a:lnTo>
                  <a:lnTo>
                    <a:pt x="1519" y="193"/>
                  </a:lnTo>
                  <a:lnTo>
                    <a:pt x="1526" y="191"/>
                  </a:lnTo>
                  <a:lnTo>
                    <a:pt x="1534" y="189"/>
                  </a:lnTo>
                  <a:lnTo>
                    <a:pt x="1541" y="185"/>
                  </a:lnTo>
                  <a:lnTo>
                    <a:pt x="1549" y="181"/>
                  </a:lnTo>
                  <a:lnTo>
                    <a:pt x="1565" y="171"/>
                  </a:lnTo>
                  <a:lnTo>
                    <a:pt x="1581" y="159"/>
                  </a:lnTo>
                  <a:lnTo>
                    <a:pt x="1598" y="146"/>
                  </a:lnTo>
                  <a:lnTo>
                    <a:pt x="1614" y="134"/>
                  </a:lnTo>
                  <a:lnTo>
                    <a:pt x="1631" y="124"/>
                  </a:lnTo>
                  <a:lnTo>
                    <a:pt x="1646" y="116"/>
                  </a:lnTo>
                  <a:lnTo>
                    <a:pt x="1659" y="112"/>
                  </a:lnTo>
                  <a:lnTo>
                    <a:pt x="1671" y="107"/>
                  </a:lnTo>
                  <a:lnTo>
                    <a:pt x="1683" y="101"/>
                  </a:lnTo>
                  <a:lnTo>
                    <a:pt x="1693" y="94"/>
                  </a:lnTo>
                  <a:lnTo>
                    <a:pt x="1702" y="86"/>
                  </a:lnTo>
                  <a:lnTo>
                    <a:pt x="1710" y="77"/>
                  </a:lnTo>
                  <a:lnTo>
                    <a:pt x="1712" y="72"/>
                  </a:lnTo>
                  <a:lnTo>
                    <a:pt x="1715" y="67"/>
                  </a:lnTo>
                  <a:lnTo>
                    <a:pt x="1717" y="61"/>
                  </a:lnTo>
                  <a:lnTo>
                    <a:pt x="1719" y="55"/>
                  </a:lnTo>
                  <a:lnTo>
                    <a:pt x="1723" y="37"/>
                  </a:lnTo>
                  <a:lnTo>
                    <a:pt x="1729" y="19"/>
                  </a:lnTo>
                  <a:lnTo>
                    <a:pt x="1733" y="11"/>
                  </a:lnTo>
                  <a:lnTo>
                    <a:pt x="1740" y="5"/>
                  </a:lnTo>
                  <a:lnTo>
                    <a:pt x="1743" y="2"/>
                  </a:lnTo>
                  <a:lnTo>
                    <a:pt x="1747" y="1"/>
                  </a:lnTo>
                  <a:lnTo>
                    <a:pt x="1751" y="0"/>
                  </a:lnTo>
                  <a:lnTo>
                    <a:pt x="1756" y="0"/>
                  </a:lnTo>
                  <a:lnTo>
                    <a:pt x="1778" y="2"/>
                  </a:lnTo>
                  <a:lnTo>
                    <a:pt x="1795" y="5"/>
                  </a:lnTo>
                  <a:lnTo>
                    <a:pt x="1809" y="9"/>
                  </a:lnTo>
                  <a:lnTo>
                    <a:pt x="1821" y="14"/>
                  </a:lnTo>
                  <a:lnTo>
                    <a:pt x="1843" y="29"/>
                  </a:lnTo>
                  <a:lnTo>
                    <a:pt x="1873" y="51"/>
                  </a:lnTo>
                  <a:lnTo>
                    <a:pt x="1909" y="77"/>
                  </a:lnTo>
                  <a:lnTo>
                    <a:pt x="1945" y="105"/>
                  </a:lnTo>
                  <a:lnTo>
                    <a:pt x="1965" y="116"/>
                  </a:lnTo>
                  <a:lnTo>
                    <a:pt x="1984" y="125"/>
                  </a:lnTo>
                  <a:lnTo>
                    <a:pt x="1995" y="129"/>
                  </a:lnTo>
                  <a:lnTo>
                    <a:pt x="2005" y="133"/>
                  </a:lnTo>
                  <a:lnTo>
                    <a:pt x="2015" y="136"/>
                  </a:lnTo>
                  <a:lnTo>
                    <a:pt x="2027" y="137"/>
                  </a:lnTo>
                  <a:lnTo>
                    <a:pt x="2049" y="134"/>
                  </a:lnTo>
                  <a:lnTo>
                    <a:pt x="2071" y="131"/>
                  </a:lnTo>
                  <a:lnTo>
                    <a:pt x="2094" y="128"/>
                  </a:lnTo>
                  <a:lnTo>
                    <a:pt x="2118" y="127"/>
                  </a:lnTo>
                  <a:lnTo>
                    <a:pt x="2141" y="125"/>
                  </a:lnTo>
                  <a:lnTo>
                    <a:pt x="2164" y="127"/>
                  </a:lnTo>
                  <a:lnTo>
                    <a:pt x="2186" y="129"/>
                  </a:lnTo>
                  <a:lnTo>
                    <a:pt x="2208" y="133"/>
                  </a:lnTo>
                  <a:lnTo>
                    <a:pt x="2228" y="137"/>
                  </a:lnTo>
                  <a:lnTo>
                    <a:pt x="2246" y="143"/>
                  </a:lnTo>
                  <a:lnTo>
                    <a:pt x="2264" y="151"/>
                  </a:lnTo>
                  <a:lnTo>
                    <a:pt x="2281" y="160"/>
                  </a:lnTo>
                  <a:lnTo>
                    <a:pt x="2288" y="165"/>
                  </a:lnTo>
                  <a:lnTo>
                    <a:pt x="2294" y="171"/>
                  </a:lnTo>
                  <a:lnTo>
                    <a:pt x="2299" y="177"/>
                  </a:lnTo>
                  <a:lnTo>
                    <a:pt x="2304" y="182"/>
                  </a:lnTo>
                  <a:lnTo>
                    <a:pt x="2315" y="194"/>
                  </a:lnTo>
                  <a:lnTo>
                    <a:pt x="2325" y="207"/>
                  </a:lnTo>
                  <a:lnTo>
                    <a:pt x="2325" y="207"/>
                  </a:lnTo>
                  <a:lnTo>
                    <a:pt x="2326" y="215"/>
                  </a:lnTo>
                  <a:lnTo>
                    <a:pt x="2326" y="221"/>
                  </a:lnTo>
                  <a:lnTo>
                    <a:pt x="2324" y="228"/>
                  </a:lnTo>
                  <a:lnTo>
                    <a:pt x="2321" y="234"/>
                  </a:lnTo>
                  <a:lnTo>
                    <a:pt x="2315" y="247"/>
                  </a:lnTo>
                  <a:lnTo>
                    <a:pt x="2307" y="260"/>
                  </a:lnTo>
                  <a:lnTo>
                    <a:pt x="2302" y="272"/>
                  </a:lnTo>
                  <a:lnTo>
                    <a:pt x="2297" y="283"/>
                  </a:lnTo>
                  <a:lnTo>
                    <a:pt x="2293" y="296"/>
                  </a:lnTo>
                  <a:lnTo>
                    <a:pt x="2291" y="308"/>
                  </a:lnTo>
                  <a:lnTo>
                    <a:pt x="2290" y="321"/>
                  </a:lnTo>
                  <a:lnTo>
                    <a:pt x="2291" y="334"/>
                  </a:lnTo>
                  <a:lnTo>
                    <a:pt x="2293" y="339"/>
                  </a:lnTo>
                  <a:lnTo>
                    <a:pt x="2295" y="346"/>
                  </a:lnTo>
                  <a:lnTo>
                    <a:pt x="2298" y="352"/>
                  </a:lnTo>
                  <a:lnTo>
                    <a:pt x="2302" y="357"/>
                  </a:lnTo>
                  <a:lnTo>
                    <a:pt x="2315" y="378"/>
                  </a:lnTo>
                  <a:lnTo>
                    <a:pt x="2329" y="400"/>
                  </a:lnTo>
                  <a:lnTo>
                    <a:pt x="2343" y="422"/>
                  </a:lnTo>
                  <a:lnTo>
                    <a:pt x="2359" y="441"/>
                  </a:lnTo>
                  <a:lnTo>
                    <a:pt x="2379" y="498"/>
                  </a:lnTo>
                  <a:lnTo>
                    <a:pt x="2379" y="498"/>
                  </a:lnTo>
                  <a:lnTo>
                    <a:pt x="2372" y="619"/>
                  </a:lnTo>
                  <a:lnTo>
                    <a:pt x="2356" y="631"/>
                  </a:lnTo>
                  <a:lnTo>
                    <a:pt x="2339" y="640"/>
                  </a:lnTo>
                  <a:lnTo>
                    <a:pt x="2324" y="649"/>
                  </a:lnTo>
                  <a:lnTo>
                    <a:pt x="2308" y="655"/>
                  </a:lnTo>
                  <a:lnTo>
                    <a:pt x="2291" y="659"/>
                  </a:lnTo>
                  <a:lnTo>
                    <a:pt x="2275" y="663"/>
                  </a:lnTo>
                  <a:lnTo>
                    <a:pt x="2255" y="666"/>
                  </a:lnTo>
                  <a:lnTo>
                    <a:pt x="2236" y="666"/>
                  </a:lnTo>
                  <a:lnTo>
                    <a:pt x="2229" y="667"/>
                  </a:lnTo>
                  <a:lnTo>
                    <a:pt x="2224" y="668"/>
                  </a:lnTo>
                  <a:lnTo>
                    <a:pt x="2220" y="671"/>
                  </a:lnTo>
                  <a:lnTo>
                    <a:pt x="2218" y="675"/>
                  </a:lnTo>
                  <a:lnTo>
                    <a:pt x="2216" y="678"/>
                  </a:lnTo>
                  <a:lnTo>
                    <a:pt x="2215" y="684"/>
                  </a:lnTo>
                  <a:lnTo>
                    <a:pt x="2215" y="690"/>
                  </a:lnTo>
                  <a:lnTo>
                    <a:pt x="2216" y="697"/>
                  </a:lnTo>
                  <a:lnTo>
                    <a:pt x="2219" y="710"/>
                  </a:lnTo>
                  <a:lnTo>
                    <a:pt x="2221" y="724"/>
                  </a:lnTo>
                  <a:lnTo>
                    <a:pt x="2221" y="730"/>
                  </a:lnTo>
                  <a:lnTo>
                    <a:pt x="2223" y="737"/>
                  </a:lnTo>
                  <a:lnTo>
                    <a:pt x="2221" y="743"/>
                  </a:lnTo>
                  <a:lnTo>
                    <a:pt x="2220" y="750"/>
                  </a:lnTo>
                  <a:lnTo>
                    <a:pt x="2212" y="767"/>
                  </a:lnTo>
                  <a:lnTo>
                    <a:pt x="2203" y="782"/>
                  </a:lnTo>
                  <a:lnTo>
                    <a:pt x="2199" y="789"/>
                  </a:lnTo>
                  <a:lnTo>
                    <a:pt x="2197" y="798"/>
                  </a:lnTo>
                  <a:lnTo>
                    <a:pt x="2194" y="807"/>
                  </a:lnTo>
                  <a:lnTo>
                    <a:pt x="2193" y="817"/>
                  </a:lnTo>
                  <a:lnTo>
                    <a:pt x="2192" y="824"/>
                  </a:lnTo>
                  <a:lnTo>
                    <a:pt x="2190" y="830"/>
                  </a:lnTo>
                  <a:lnTo>
                    <a:pt x="2188" y="835"/>
                  </a:lnTo>
                  <a:lnTo>
                    <a:pt x="2185" y="840"/>
                  </a:lnTo>
                  <a:lnTo>
                    <a:pt x="2179" y="851"/>
                  </a:lnTo>
                  <a:lnTo>
                    <a:pt x="2170" y="861"/>
                  </a:lnTo>
                  <a:lnTo>
                    <a:pt x="2162" y="871"/>
                  </a:lnTo>
                  <a:lnTo>
                    <a:pt x="2154" y="882"/>
                  </a:lnTo>
                  <a:lnTo>
                    <a:pt x="2150" y="887"/>
                  </a:lnTo>
                  <a:lnTo>
                    <a:pt x="2148" y="892"/>
                  </a:lnTo>
                  <a:lnTo>
                    <a:pt x="2145" y="899"/>
                  </a:lnTo>
                  <a:lnTo>
                    <a:pt x="2144" y="905"/>
                  </a:lnTo>
                  <a:lnTo>
                    <a:pt x="2141" y="925"/>
                  </a:lnTo>
                  <a:lnTo>
                    <a:pt x="2136" y="944"/>
                  </a:lnTo>
                  <a:lnTo>
                    <a:pt x="2131" y="963"/>
                  </a:lnTo>
                  <a:lnTo>
                    <a:pt x="2124" y="982"/>
                  </a:lnTo>
                  <a:lnTo>
                    <a:pt x="2110" y="1019"/>
                  </a:lnTo>
                  <a:lnTo>
                    <a:pt x="2096" y="1055"/>
                  </a:lnTo>
                  <a:lnTo>
                    <a:pt x="2096" y="1055"/>
                  </a:lnTo>
                  <a:lnTo>
                    <a:pt x="2028" y="1088"/>
                  </a:lnTo>
                  <a:lnTo>
                    <a:pt x="1995" y="1098"/>
                  </a:lnTo>
                  <a:lnTo>
                    <a:pt x="1964" y="1107"/>
                  </a:lnTo>
                  <a:lnTo>
                    <a:pt x="1933" y="1114"/>
                  </a:lnTo>
                  <a:lnTo>
                    <a:pt x="1899" y="1120"/>
                  </a:lnTo>
                  <a:lnTo>
                    <a:pt x="1882" y="1124"/>
                  </a:lnTo>
                  <a:lnTo>
                    <a:pt x="1866" y="1131"/>
                  </a:lnTo>
                  <a:lnTo>
                    <a:pt x="1850" y="1137"/>
                  </a:lnTo>
                  <a:lnTo>
                    <a:pt x="1834" y="1145"/>
                  </a:lnTo>
                  <a:lnTo>
                    <a:pt x="1817" y="1151"/>
                  </a:lnTo>
                  <a:lnTo>
                    <a:pt x="1802" y="1156"/>
                  </a:lnTo>
                  <a:lnTo>
                    <a:pt x="1794" y="1158"/>
                  </a:lnTo>
                  <a:lnTo>
                    <a:pt x="1786" y="1159"/>
                  </a:lnTo>
                  <a:lnTo>
                    <a:pt x="1778" y="1160"/>
                  </a:lnTo>
                  <a:lnTo>
                    <a:pt x="1771" y="1159"/>
                  </a:lnTo>
                  <a:lnTo>
                    <a:pt x="1750" y="1158"/>
                  </a:lnTo>
                  <a:lnTo>
                    <a:pt x="1730" y="1156"/>
                  </a:lnTo>
                  <a:lnTo>
                    <a:pt x="1721" y="1156"/>
                  </a:lnTo>
                  <a:lnTo>
                    <a:pt x="1712" y="1156"/>
                  </a:lnTo>
                  <a:lnTo>
                    <a:pt x="1702" y="1158"/>
                  </a:lnTo>
                  <a:lnTo>
                    <a:pt x="1692" y="1160"/>
                  </a:lnTo>
                  <a:lnTo>
                    <a:pt x="1679" y="1164"/>
                  </a:lnTo>
                  <a:lnTo>
                    <a:pt x="1666" y="1171"/>
                  </a:lnTo>
                  <a:lnTo>
                    <a:pt x="1655" y="1177"/>
                  </a:lnTo>
                  <a:lnTo>
                    <a:pt x="1644" y="1184"/>
                  </a:lnTo>
                  <a:lnTo>
                    <a:pt x="1623" y="1199"/>
                  </a:lnTo>
                  <a:lnTo>
                    <a:pt x="1601" y="1216"/>
                  </a:lnTo>
                  <a:lnTo>
                    <a:pt x="1581" y="1228"/>
                  </a:lnTo>
                  <a:lnTo>
                    <a:pt x="1566" y="1236"/>
                  </a:lnTo>
                  <a:lnTo>
                    <a:pt x="1553" y="1239"/>
                  </a:lnTo>
                  <a:lnTo>
                    <a:pt x="1540" y="1242"/>
                  </a:lnTo>
                  <a:lnTo>
                    <a:pt x="1512" y="1241"/>
                  </a:lnTo>
                  <a:lnTo>
                    <a:pt x="1474" y="1236"/>
                  </a:lnTo>
                  <a:lnTo>
                    <a:pt x="1312" y="1236"/>
                  </a:lnTo>
                  <a:lnTo>
                    <a:pt x="1312" y="1236"/>
                  </a:lnTo>
                  <a:lnTo>
                    <a:pt x="1300" y="1216"/>
                  </a:lnTo>
                  <a:lnTo>
                    <a:pt x="1289" y="1199"/>
                  </a:lnTo>
                  <a:lnTo>
                    <a:pt x="1277" y="1184"/>
                  </a:lnTo>
                  <a:lnTo>
                    <a:pt x="1264" y="1171"/>
                  </a:lnTo>
                  <a:lnTo>
                    <a:pt x="1256" y="1164"/>
                  </a:lnTo>
                  <a:lnTo>
                    <a:pt x="1249" y="1159"/>
                  </a:lnTo>
                  <a:lnTo>
                    <a:pt x="1241" y="1154"/>
                  </a:lnTo>
                  <a:lnTo>
                    <a:pt x="1232" y="1150"/>
                  </a:lnTo>
                  <a:lnTo>
                    <a:pt x="1223" y="1146"/>
                  </a:lnTo>
                  <a:lnTo>
                    <a:pt x="1212" y="1144"/>
                  </a:lnTo>
                  <a:lnTo>
                    <a:pt x="1202" y="1141"/>
                  </a:lnTo>
                  <a:lnTo>
                    <a:pt x="1190" y="1140"/>
                  </a:lnTo>
                  <a:lnTo>
                    <a:pt x="1176" y="1137"/>
                  </a:lnTo>
                  <a:lnTo>
                    <a:pt x="1163" y="1134"/>
                  </a:lnTo>
                  <a:lnTo>
                    <a:pt x="1151" y="1131"/>
                  </a:lnTo>
                  <a:lnTo>
                    <a:pt x="1140" y="1125"/>
                  </a:lnTo>
                  <a:lnTo>
                    <a:pt x="1118" y="1115"/>
                  </a:lnTo>
                  <a:lnTo>
                    <a:pt x="1097" y="1103"/>
                  </a:lnTo>
                  <a:lnTo>
                    <a:pt x="1075" y="1092"/>
                  </a:lnTo>
                  <a:lnTo>
                    <a:pt x="1053" y="1080"/>
                  </a:lnTo>
                  <a:lnTo>
                    <a:pt x="1041" y="1076"/>
                  </a:lnTo>
                  <a:lnTo>
                    <a:pt x="1028" y="1072"/>
                  </a:lnTo>
                  <a:lnTo>
                    <a:pt x="1014" y="1070"/>
                  </a:lnTo>
                  <a:lnTo>
                    <a:pt x="1000" y="1067"/>
                  </a:lnTo>
                  <a:lnTo>
                    <a:pt x="983" y="1066"/>
                  </a:lnTo>
                  <a:lnTo>
                    <a:pt x="967" y="1065"/>
                  </a:lnTo>
                  <a:lnTo>
                    <a:pt x="952" y="1062"/>
                  </a:lnTo>
                  <a:lnTo>
                    <a:pt x="938" y="1058"/>
                  </a:lnTo>
                  <a:lnTo>
                    <a:pt x="923" y="1054"/>
                  </a:lnTo>
                  <a:lnTo>
                    <a:pt x="909" y="1048"/>
                  </a:lnTo>
                  <a:lnTo>
                    <a:pt x="895" y="1041"/>
                  </a:lnTo>
                  <a:lnTo>
                    <a:pt x="879" y="1032"/>
                  </a:lnTo>
                  <a:lnTo>
                    <a:pt x="868" y="1020"/>
                  </a:lnTo>
                  <a:lnTo>
                    <a:pt x="859" y="1010"/>
                  </a:lnTo>
                  <a:lnTo>
                    <a:pt x="851" y="1000"/>
                  </a:lnTo>
                  <a:lnTo>
                    <a:pt x="844" y="989"/>
                  </a:lnTo>
                  <a:lnTo>
                    <a:pt x="839" y="980"/>
                  </a:lnTo>
                  <a:lnTo>
                    <a:pt x="837" y="970"/>
                  </a:lnTo>
                  <a:lnTo>
                    <a:pt x="834" y="961"/>
                  </a:lnTo>
                  <a:lnTo>
                    <a:pt x="833" y="952"/>
                  </a:lnTo>
                  <a:lnTo>
                    <a:pt x="834" y="909"/>
                  </a:lnTo>
                  <a:lnTo>
                    <a:pt x="835" y="857"/>
                  </a:lnTo>
                  <a:lnTo>
                    <a:pt x="834" y="852"/>
                  </a:lnTo>
                  <a:lnTo>
                    <a:pt x="833" y="848"/>
                  </a:lnTo>
                  <a:lnTo>
                    <a:pt x="831" y="846"/>
                  </a:lnTo>
                  <a:lnTo>
                    <a:pt x="829" y="842"/>
                  </a:lnTo>
                  <a:lnTo>
                    <a:pt x="821" y="837"/>
                  </a:lnTo>
                  <a:lnTo>
                    <a:pt x="812" y="833"/>
                  </a:lnTo>
                  <a:lnTo>
                    <a:pt x="802" y="829"/>
                  </a:lnTo>
                  <a:lnTo>
                    <a:pt x="790" y="826"/>
                  </a:lnTo>
                  <a:lnTo>
                    <a:pt x="776" y="825"/>
                  </a:lnTo>
                  <a:lnTo>
                    <a:pt x="763" y="825"/>
                  </a:lnTo>
                  <a:lnTo>
                    <a:pt x="706" y="827"/>
                  </a:lnTo>
                  <a:lnTo>
                    <a:pt x="664" y="830"/>
                  </a:lnTo>
                  <a:lnTo>
                    <a:pt x="649" y="829"/>
                  </a:lnTo>
                  <a:lnTo>
                    <a:pt x="633" y="827"/>
                  </a:lnTo>
                  <a:lnTo>
                    <a:pt x="616" y="825"/>
                  </a:lnTo>
                  <a:lnTo>
                    <a:pt x="601" y="822"/>
                  </a:lnTo>
                  <a:lnTo>
                    <a:pt x="585" y="820"/>
                  </a:lnTo>
                  <a:lnTo>
                    <a:pt x="570" y="817"/>
                  </a:lnTo>
                  <a:lnTo>
                    <a:pt x="554" y="816"/>
                  </a:lnTo>
                  <a:lnTo>
                    <a:pt x="540" y="816"/>
                  </a:lnTo>
                  <a:lnTo>
                    <a:pt x="530" y="817"/>
                  </a:lnTo>
                  <a:lnTo>
                    <a:pt x="519" y="818"/>
                  </a:lnTo>
                  <a:lnTo>
                    <a:pt x="509" y="822"/>
                  </a:lnTo>
                  <a:lnTo>
                    <a:pt x="498" y="826"/>
                  </a:lnTo>
                  <a:lnTo>
                    <a:pt x="479" y="835"/>
                  </a:lnTo>
                  <a:lnTo>
                    <a:pt x="460" y="846"/>
                  </a:lnTo>
                  <a:lnTo>
                    <a:pt x="439" y="855"/>
                  </a:lnTo>
                  <a:lnTo>
                    <a:pt x="419" y="862"/>
                  </a:lnTo>
                  <a:lnTo>
                    <a:pt x="409" y="865"/>
                  </a:lnTo>
                  <a:lnTo>
                    <a:pt x="400" y="866"/>
                  </a:lnTo>
                  <a:lnTo>
                    <a:pt x="390" y="866"/>
                  </a:lnTo>
                  <a:lnTo>
                    <a:pt x="379" y="865"/>
                  </a:lnTo>
                  <a:lnTo>
                    <a:pt x="365" y="860"/>
                  </a:lnTo>
                  <a:lnTo>
                    <a:pt x="347" y="851"/>
                  </a:lnTo>
                  <a:lnTo>
                    <a:pt x="339" y="847"/>
                  </a:lnTo>
                  <a:lnTo>
                    <a:pt x="330" y="843"/>
                  </a:lnTo>
                  <a:lnTo>
                    <a:pt x="324" y="842"/>
                  </a:lnTo>
                  <a:lnTo>
                    <a:pt x="320" y="842"/>
                  </a:lnTo>
                  <a:lnTo>
                    <a:pt x="300" y="855"/>
                  </a:lnTo>
                  <a:lnTo>
                    <a:pt x="279" y="870"/>
                  </a:lnTo>
                  <a:lnTo>
                    <a:pt x="270" y="878"/>
                  </a:lnTo>
                  <a:lnTo>
                    <a:pt x="260" y="884"/>
                  </a:lnTo>
                  <a:lnTo>
                    <a:pt x="248" y="890"/>
                  </a:lnTo>
                  <a:lnTo>
                    <a:pt x="237" y="892"/>
                  </a:lnTo>
                  <a:lnTo>
                    <a:pt x="237" y="892"/>
                  </a:lnTo>
                  <a:lnTo>
                    <a:pt x="228" y="888"/>
                  </a:lnTo>
                  <a:lnTo>
                    <a:pt x="217" y="886"/>
                  </a:lnTo>
                  <a:lnTo>
                    <a:pt x="208" y="883"/>
                  </a:lnTo>
                  <a:lnTo>
                    <a:pt x="198" y="882"/>
                  </a:lnTo>
                  <a:lnTo>
                    <a:pt x="177" y="882"/>
                  </a:lnTo>
                  <a:lnTo>
                    <a:pt x="158" y="884"/>
                  </a:lnTo>
                  <a:lnTo>
                    <a:pt x="147" y="886"/>
                  </a:lnTo>
                  <a:lnTo>
                    <a:pt x="138" y="886"/>
                  </a:lnTo>
                  <a:lnTo>
                    <a:pt x="130" y="886"/>
                  </a:lnTo>
                  <a:lnTo>
                    <a:pt x="123" y="884"/>
                  </a:lnTo>
                  <a:lnTo>
                    <a:pt x="115" y="882"/>
                  </a:lnTo>
                  <a:lnTo>
                    <a:pt x="108" y="877"/>
                  </a:lnTo>
                  <a:lnTo>
                    <a:pt x="102" y="871"/>
                  </a:lnTo>
                  <a:lnTo>
                    <a:pt x="96" y="862"/>
                  </a:lnTo>
                  <a:lnTo>
                    <a:pt x="89" y="851"/>
                  </a:lnTo>
                  <a:lnTo>
                    <a:pt x="85" y="840"/>
                  </a:lnTo>
                  <a:lnTo>
                    <a:pt x="81" y="829"/>
                  </a:lnTo>
                  <a:lnTo>
                    <a:pt x="77" y="818"/>
                  </a:lnTo>
                  <a:lnTo>
                    <a:pt x="72" y="808"/>
                  </a:lnTo>
                  <a:lnTo>
                    <a:pt x="66" y="799"/>
                  </a:lnTo>
                  <a:lnTo>
                    <a:pt x="62" y="795"/>
                  </a:lnTo>
                  <a:lnTo>
                    <a:pt x="57" y="792"/>
                  </a:lnTo>
                  <a:lnTo>
                    <a:pt x="51" y="789"/>
                  </a:lnTo>
                  <a:lnTo>
                    <a:pt x="45" y="786"/>
                  </a:lnTo>
                  <a:lnTo>
                    <a:pt x="45" y="786"/>
                  </a:lnTo>
                  <a:lnTo>
                    <a:pt x="40" y="767"/>
                  </a:lnTo>
                  <a:lnTo>
                    <a:pt x="36" y="759"/>
                  </a:lnTo>
                  <a:lnTo>
                    <a:pt x="32" y="751"/>
                  </a:lnTo>
                  <a:lnTo>
                    <a:pt x="28" y="742"/>
                  </a:lnTo>
                  <a:lnTo>
                    <a:pt x="26" y="733"/>
                  </a:lnTo>
                  <a:lnTo>
                    <a:pt x="22" y="702"/>
                  </a:lnTo>
                  <a:lnTo>
                    <a:pt x="19" y="691"/>
                  </a:lnTo>
                  <a:lnTo>
                    <a:pt x="15" y="681"/>
                  </a:lnTo>
                  <a:lnTo>
                    <a:pt x="7" y="672"/>
                  </a:lnTo>
                  <a:lnTo>
                    <a:pt x="0" y="663"/>
                  </a:lnTo>
                  <a:lnTo>
                    <a:pt x="0" y="663"/>
                  </a:lnTo>
                  <a:lnTo>
                    <a:pt x="9" y="658"/>
                  </a:lnTo>
                  <a:lnTo>
                    <a:pt x="20" y="653"/>
                  </a:lnTo>
                  <a:lnTo>
                    <a:pt x="24" y="650"/>
                  </a:lnTo>
                  <a:lnTo>
                    <a:pt x="27" y="647"/>
                  </a:lnTo>
                  <a:lnTo>
                    <a:pt x="28" y="644"/>
                  </a:lnTo>
                  <a:lnTo>
                    <a:pt x="29" y="640"/>
                  </a:lnTo>
                  <a:lnTo>
                    <a:pt x="31" y="629"/>
                  </a:lnTo>
                  <a:lnTo>
                    <a:pt x="31" y="619"/>
                  </a:lnTo>
                  <a:lnTo>
                    <a:pt x="31" y="607"/>
                  </a:lnTo>
                  <a:lnTo>
                    <a:pt x="29" y="598"/>
                  </a:lnTo>
                  <a:lnTo>
                    <a:pt x="29" y="588"/>
                  </a:lnTo>
                  <a:lnTo>
                    <a:pt x="31" y="576"/>
                  </a:lnTo>
                  <a:lnTo>
                    <a:pt x="31" y="57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115" name="Freeform 152">
              <a:extLst>
                <a:ext uri="{FF2B5EF4-FFF2-40B4-BE49-F238E27FC236}">
                  <a16:creationId xmlns:a16="http://schemas.microsoft.com/office/drawing/2014/main" id="{6A28D2D0-947D-F6E1-68A9-8A4C4F8AB3E8}"/>
                </a:ext>
              </a:extLst>
            </p:cNvPr>
            <p:cNvSpPr>
              <a:spLocks/>
            </p:cNvSpPr>
            <p:nvPr/>
          </p:nvSpPr>
          <p:spPr bwMode="auto">
            <a:xfrm>
              <a:off x="5944924" y="4757803"/>
              <a:ext cx="23129" cy="44382"/>
            </a:xfrm>
            <a:custGeom>
              <a:avLst/>
              <a:gdLst/>
              <a:ahLst/>
              <a:cxnLst>
                <a:cxn ang="0">
                  <a:pos x="30" y="0"/>
                </a:cxn>
                <a:cxn ang="0">
                  <a:pos x="37" y="9"/>
                </a:cxn>
                <a:cxn ang="0">
                  <a:pos x="45" y="18"/>
                </a:cxn>
                <a:cxn ang="0">
                  <a:pos x="49" y="28"/>
                </a:cxn>
                <a:cxn ang="0">
                  <a:pos x="52" y="39"/>
                </a:cxn>
                <a:cxn ang="0">
                  <a:pos x="56" y="70"/>
                </a:cxn>
                <a:cxn ang="0">
                  <a:pos x="58" y="79"/>
                </a:cxn>
                <a:cxn ang="0">
                  <a:pos x="62" y="88"/>
                </a:cxn>
                <a:cxn ang="0">
                  <a:pos x="66" y="96"/>
                </a:cxn>
                <a:cxn ang="0">
                  <a:pos x="70" y="104"/>
                </a:cxn>
                <a:cxn ang="0">
                  <a:pos x="75" y="123"/>
                </a:cxn>
                <a:cxn ang="0">
                  <a:pos x="6" y="135"/>
                </a:cxn>
                <a:cxn ang="0">
                  <a:pos x="2" y="100"/>
                </a:cxn>
                <a:cxn ang="0">
                  <a:pos x="0" y="62"/>
                </a:cxn>
                <a:cxn ang="0">
                  <a:pos x="0" y="53"/>
                </a:cxn>
                <a:cxn ang="0">
                  <a:pos x="1" y="45"/>
                </a:cxn>
                <a:cxn ang="0">
                  <a:pos x="4" y="36"/>
                </a:cxn>
                <a:cxn ang="0">
                  <a:pos x="6" y="28"/>
                </a:cxn>
                <a:cxn ang="0">
                  <a:pos x="10" y="21"/>
                </a:cxn>
                <a:cxn ang="0">
                  <a:pos x="15" y="13"/>
                </a:cxn>
                <a:cxn ang="0">
                  <a:pos x="22" y="6"/>
                </a:cxn>
                <a:cxn ang="0">
                  <a:pos x="30" y="0"/>
                </a:cxn>
              </a:cxnLst>
              <a:rect l="0" t="0" r="r" b="b"/>
              <a:pathLst>
                <a:path w="75" h="135">
                  <a:moveTo>
                    <a:pt x="30" y="0"/>
                  </a:moveTo>
                  <a:lnTo>
                    <a:pt x="37" y="9"/>
                  </a:lnTo>
                  <a:lnTo>
                    <a:pt x="45" y="18"/>
                  </a:lnTo>
                  <a:lnTo>
                    <a:pt x="49" y="28"/>
                  </a:lnTo>
                  <a:lnTo>
                    <a:pt x="52" y="39"/>
                  </a:lnTo>
                  <a:lnTo>
                    <a:pt x="56" y="70"/>
                  </a:lnTo>
                  <a:lnTo>
                    <a:pt x="58" y="79"/>
                  </a:lnTo>
                  <a:lnTo>
                    <a:pt x="62" y="88"/>
                  </a:lnTo>
                  <a:lnTo>
                    <a:pt x="66" y="96"/>
                  </a:lnTo>
                  <a:lnTo>
                    <a:pt x="70" y="104"/>
                  </a:lnTo>
                  <a:lnTo>
                    <a:pt x="75" y="123"/>
                  </a:lnTo>
                  <a:lnTo>
                    <a:pt x="6" y="135"/>
                  </a:lnTo>
                  <a:lnTo>
                    <a:pt x="2" y="100"/>
                  </a:lnTo>
                  <a:lnTo>
                    <a:pt x="0" y="62"/>
                  </a:lnTo>
                  <a:lnTo>
                    <a:pt x="0" y="53"/>
                  </a:lnTo>
                  <a:lnTo>
                    <a:pt x="1" y="45"/>
                  </a:lnTo>
                  <a:lnTo>
                    <a:pt x="4" y="36"/>
                  </a:lnTo>
                  <a:lnTo>
                    <a:pt x="6" y="28"/>
                  </a:lnTo>
                  <a:lnTo>
                    <a:pt x="10" y="21"/>
                  </a:lnTo>
                  <a:lnTo>
                    <a:pt x="15" y="13"/>
                  </a:lnTo>
                  <a:lnTo>
                    <a:pt x="22" y="6"/>
                  </a:lnTo>
                  <a:lnTo>
                    <a:pt x="30" y="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116" name="Freeform 153">
              <a:extLst>
                <a:ext uri="{FF2B5EF4-FFF2-40B4-BE49-F238E27FC236}">
                  <a16:creationId xmlns:a16="http://schemas.microsoft.com/office/drawing/2014/main" id="{98980099-343E-9427-7E40-A0EB3E6D06A5}"/>
                </a:ext>
              </a:extLst>
            </p:cNvPr>
            <p:cNvSpPr>
              <a:spLocks/>
            </p:cNvSpPr>
            <p:nvPr/>
          </p:nvSpPr>
          <p:spPr bwMode="auto">
            <a:xfrm>
              <a:off x="5944924" y="4757803"/>
              <a:ext cx="23129" cy="44382"/>
            </a:xfrm>
            <a:custGeom>
              <a:avLst/>
              <a:gdLst/>
              <a:ahLst/>
              <a:cxnLst>
                <a:cxn ang="0">
                  <a:pos x="30" y="0"/>
                </a:cxn>
                <a:cxn ang="0">
                  <a:pos x="37" y="9"/>
                </a:cxn>
                <a:cxn ang="0">
                  <a:pos x="45" y="18"/>
                </a:cxn>
                <a:cxn ang="0">
                  <a:pos x="49" y="28"/>
                </a:cxn>
                <a:cxn ang="0">
                  <a:pos x="52" y="39"/>
                </a:cxn>
                <a:cxn ang="0">
                  <a:pos x="56" y="70"/>
                </a:cxn>
                <a:cxn ang="0">
                  <a:pos x="58" y="79"/>
                </a:cxn>
                <a:cxn ang="0">
                  <a:pos x="62" y="88"/>
                </a:cxn>
                <a:cxn ang="0">
                  <a:pos x="66" y="96"/>
                </a:cxn>
                <a:cxn ang="0">
                  <a:pos x="70" y="104"/>
                </a:cxn>
                <a:cxn ang="0">
                  <a:pos x="75" y="123"/>
                </a:cxn>
                <a:cxn ang="0">
                  <a:pos x="75" y="123"/>
                </a:cxn>
                <a:cxn ang="0">
                  <a:pos x="6" y="135"/>
                </a:cxn>
                <a:cxn ang="0">
                  <a:pos x="2" y="100"/>
                </a:cxn>
                <a:cxn ang="0">
                  <a:pos x="0" y="62"/>
                </a:cxn>
                <a:cxn ang="0">
                  <a:pos x="0" y="53"/>
                </a:cxn>
                <a:cxn ang="0">
                  <a:pos x="1" y="45"/>
                </a:cxn>
                <a:cxn ang="0">
                  <a:pos x="4" y="36"/>
                </a:cxn>
                <a:cxn ang="0">
                  <a:pos x="6" y="28"/>
                </a:cxn>
                <a:cxn ang="0">
                  <a:pos x="10" y="21"/>
                </a:cxn>
                <a:cxn ang="0">
                  <a:pos x="15" y="13"/>
                </a:cxn>
                <a:cxn ang="0">
                  <a:pos x="22" y="6"/>
                </a:cxn>
                <a:cxn ang="0">
                  <a:pos x="30" y="0"/>
                </a:cxn>
                <a:cxn ang="0">
                  <a:pos x="30" y="0"/>
                </a:cxn>
              </a:cxnLst>
              <a:rect l="0" t="0" r="r" b="b"/>
              <a:pathLst>
                <a:path w="75" h="135">
                  <a:moveTo>
                    <a:pt x="30" y="0"/>
                  </a:moveTo>
                  <a:lnTo>
                    <a:pt x="37" y="9"/>
                  </a:lnTo>
                  <a:lnTo>
                    <a:pt x="45" y="18"/>
                  </a:lnTo>
                  <a:lnTo>
                    <a:pt x="49" y="28"/>
                  </a:lnTo>
                  <a:lnTo>
                    <a:pt x="52" y="39"/>
                  </a:lnTo>
                  <a:lnTo>
                    <a:pt x="56" y="70"/>
                  </a:lnTo>
                  <a:lnTo>
                    <a:pt x="58" y="79"/>
                  </a:lnTo>
                  <a:lnTo>
                    <a:pt x="62" y="88"/>
                  </a:lnTo>
                  <a:lnTo>
                    <a:pt x="66" y="96"/>
                  </a:lnTo>
                  <a:lnTo>
                    <a:pt x="70" y="104"/>
                  </a:lnTo>
                  <a:lnTo>
                    <a:pt x="75" y="123"/>
                  </a:lnTo>
                  <a:lnTo>
                    <a:pt x="75" y="123"/>
                  </a:lnTo>
                  <a:lnTo>
                    <a:pt x="6" y="135"/>
                  </a:lnTo>
                  <a:lnTo>
                    <a:pt x="2" y="100"/>
                  </a:lnTo>
                  <a:lnTo>
                    <a:pt x="0" y="62"/>
                  </a:lnTo>
                  <a:lnTo>
                    <a:pt x="0" y="53"/>
                  </a:lnTo>
                  <a:lnTo>
                    <a:pt x="1" y="45"/>
                  </a:lnTo>
                  <a:lnTo>
                    <a:pt x="4" y="36"/>
                  </a:lnTo>
                  <a:lnTo>
                    <a:pt x="6" y="28"/>
                  </a:lnTo>
                  <a:lnTo>
                    <a:pt x="10" y="21"/>
                  </a:lnTo>
                  <a:lnTo>
                    <a:pt x="15" y="13"/>
                  </a:lnTo>
                  <a:lnTo>
                    <a:pt x="22" y="6"/>
                  </a:lnTo>
                  <a:lnTo>
                    <a:pt x="30" y="0"/>
                  </a:lnTo>
                  <a:lnTo>
                    <a:pt x="30" y="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117" name="Freeform 158">
              <a:extLst>
                <a:ext uri="{FF2B5EF4-FFF2-40B4-BE49-F238E27FC236}">
                  <a16:creationId xmlns:a16="http://schemas.microsoft.com/office/drawing/2014/main" id="{207FFF25-B531-920C-E6D8-0B064178F5AC}"/>
                </a:ext>
              </a:extLst>
            </p:cNvPr>
            <p:cNvSpPr>
              <a:spLocks/>
            </p:cNvSpPr>
            <p:nvPr/>
          </p:nvSpPr>
          <p:spPr bwMode="auto">
            <a:xfrm>
              <a:off x="5651576" y="4264372"/>
              <a:ext cx="64512" cy="107040"/>
            </a:xfrm>
            <a:custGeom>
              <a:avLst/>
              <a:gdLst/>
              <a:ahLst/>
              <a:cxnLst>
                <a:cxn ang="0">
                  <a:pos x="30" y="277"/>
                </a:cxn>
                <a:cxn ang="0">
                  <a:pos x="28" y="258"/>
                </a:cxn>
                <a:cxn ang="0">
                  <a:pos x="19" y="232"/>
                </a:cxn>
                <a:cxn ang="0">
                  <a:pos x="5" y="194"/>
                </a:cxn>
                <a:cxn ang="0">
                  <a:pos x="0" y="160"/>
                </a:cxn>
                <a:cxn ang="0">
                  <a:pos x="4" y="126"/>
                </a:cxn>
                <a:cxn ang="0">
                  <a:pos x="15" y="92"/>
                </a:cxn>
                <a:cxn ang="0">
                  <a:pos x="30" y="68"/>
                </a:cxn>
                <a:cxn ang="0">
                  <a:pos x="42" y="52"/>
                </a:cxn>
                <a:cxn ang="0">
                  <a:pos x="62" y="35"/>
                </a:cxn>
                <a:cxn ang="0">
                  <a:pos x="109" y="13"/>
                </a:cxn>
                <a:cxn ang="0">
                  <a:pos x="145" y="11"/>
                </a:cxn>
                <a:cxn ang="0">
                  <a:pos x="144" y="34"/>
                </a:cxn>
                <a:cxn ang="0">
                  <a:pos x="141" y="69"/>
                </a:cxn>
                <a:cxn ang="0">
                  <a:pos x="140" y="100"/>
                </a:cxn>
                <a:cxn ang="0">
                  <a:pos x="145" y="118"/>
                </a:cxn>
                <a:cxn ang="0">
                  <a:pos x="159" y="141"/>
                </a:cxn>
                <a:cxn ang="0">
                  <a:pos x="185" y="170"/>
                </a:cxn>
                <a:cxn ang="0">
                  <a:pos x="203" y="192"/>
                </a:cxn>
                <a:cxn ang="0">
                  <a:pos x="211" y="209"/>
                </a:cxn>
                <a:cxn ang="0">
                  <a:pos x="215" y="227"/>
                </a:cxn>
                <a:cxn ang="0">
                  <a:pos x="215" y="242"/>
                </a:cxn>
                <a:cxn ang="0">
                  <a:pos x="208" y="262"/>
                </a:cxn>
                <a:cxn ang="0">
                  <a:pos x="197" y="285"/>
                </a:cxn>
                <a:cxn ang="0">
                  <a:pos x="189" y="303"/>
                </a:cxn>
                <a:cxn ang="0">
                  <a:pos x="186" y="318"/>
                </a:cxn>
                <a:cxn ang="0">
                  <a:pos x="134" y="319"/>
                </a:cxn>
                <a:cxn ang="0">
                  <a:pos x="98" y="324"/>
                </a:cxn>
                <a:cxn ang="0">
                  <a:pos x="72" y="324"/>
                </a:cxn>
                <a:cxn ang="0">
                  <a:pos x="59" y="318"/>
                </a:cxn>
                <a:cxn ang="0">
                  <a:pos x="49" y="308"/>
                </a:cxn>
                <a:cxn ang="0">
                  <a:pos x="30" y="288"/>
                </a:cxn>
              </a:cxnLst>
              <a:rect l="0" t="0" r="r" b="b"/>
              <a:pathLst>
                <a:path w="215" h="325">
                  <a:moveTo>
                    <a:pt x="30" y="288"/>
                  </a:moveTo>
                  <a:lnTo>
                    <a:pt x="30" y="277"/>
                  </a:lnTo>
                  <a:lnTo>
                    <a:pt x="30" y="268"/>
                  </a:lnTo>
                  <a:lnTo>
                    <a:pt x="28" y="258"/>
                  </a:lnTo>
                  <a:lnTo>
                    <a:pt x="26" y="249"/>
                  </a:lnTo>
                  <a:lnTo>
                    <a:pt x="19" y="232"/>
                  </a:lnTo>
                  <a:lnTo>
                    <a:pt x="10" y="213"/>
                  </a:lnTo>
                  <a:lnTo>
                    <a:pt x="5" y="194"/>
                  </a:lnTo>
                  <a:lnTo>
                    <a:pt x="1" y="178"/>
                  </a:lnTo>
                  <a:lnTo>
                    <a:pt x="0" y="160"/>
                  </a:lnTo>
                  <a:lnTo>
                    <a:pt x="1" y="143"/>
                  </a:lnTo>
                  <a:lnTo>
                    <a:pt x="4" y="126"/>
                  </a:lnTo>
                  <a:lnTo>
                    <a:pt x="7" y="109"/>
                  </a:lnTo>
                  <a:lnTo>
                    <a:pt x="15" y="92"/>
                  </a:lnTo>
                  <a:lnTo>
                    <a:pt x="24" y="75"/>
                  </a:lnTo>
                  <a:lnTo>
                    <a:pt x="30" y="68"/>
                  </a:lnTo>
                  <a:lnTo>
                    <a:pt x="36" y="60"/>
                  </a:lnTo>
                  <a:lnTo>
                    <a:pt x="42" y="52"/>
                  </a:lnTo>
                  <a:lnTo>
                    <a:pt x="48" y="47"/>
                  </a:lnTo>
                  <a:lnTo>
                    <a:pt x="62" y="35"/>
                  </a:lnTo>
                  <a:lnTo>
                    <a:pt x="76" y="27"/>
                  </a:lnTo>
                  <a:lnTo>
                    <a:pt x="109" y="13"/>
                  </a:lnTo>
                  <a:lnTo>
                    <a:pt x="144" y="0"/>
                  </a:lnTo>
                  <a:lnTo>
                    <a:pt x="145" y="11"/>
                  </a:lnTo>
                  <a:lnTo>
                    <a:pt x="145" y="22"/>
                  </a:lnTo>
                  <a:lnTo>
                    <a:pt x="144" y="34"/>
                  </a:lnTo>
                  <a:lnTo>
                    <a:pt x="144" y="46"/>
                  </a:lnTo>
                  <a:lnTo>
                    <a:pt x="141" y="69"/>
                  </a:lnTo>
                  <a:lnTo>
                    <a:pt x="140" y="91"/>
                  </a:lnTo>
                  <a:lnTo>
                    <a:pt x="140" y="100"/>
                  </a:lnTo>
                  <a:lnTo>
                    <a:pt x="142" y="110"/>
                  </a:lnTo>
                  <a:lnTo>
                    <a:pt x="145" y="118"/>
                  </a:lnTo>
                  <a:lnTo>
                    <a:pt x="149" y="126"/>
                  </a:lnTo>
                  <a:lnTo>
                    <a:pt x="159" y="141"/>
                  </a:lnTo>
                  <a:lnTo>
                    <a:pt x="172" y="156"/>
                  </a:lnTo>
                  <a:lnTo>
                    <a:pt x="185" y="170"/>
                  </a:lnTo>
                  <a:lnTo>
                    <a:pt x="197" y="184"/>
                  </a:lnTo>
                  <a:lnTo>
                    <a:pt x="203" y="192"/>
                  </a:lnTo>
                  <a:lnTo>
                    <a:pt x="207" y="200"/>
                  </a:lnTo>
                  <a:lnTo>
                    <a:pt x="211" y="209"/>
                  </a:lnTo>
                  <a:lnTo>
                    <a:pt x="213" y="218"/>
                  </a:lnTo>
                  <a:lnTo>
                    <a:pt x="215" y="227"/>
                  </a:lnTo>
                  <a:lnTo>
                    <a:pt x="215" y="235"/>
                  </a:lnTo>
                  <a:lnTo>
                    <a:pt x="215" y="242"/>
                  </a:lnTo>
                  <a:lnTo>
                    <a:pt x="213" y="249"/>
                  </a:lnTo>
                  <a:lnTo>
                    <a:pt x="208" y="262"/>
                  </a:lnTo>
                  <a:lnTo>
                    <a:pt x="203" y="274"/>
                  </a:lnTo>
                  <a:lnTo>
                    <a:pt x="197" y="285"/>
                  </a:lnTo>
                  <a:lnTo>
                    <a:pt x="191" y="297"/>
                  </a:lnTo>
                  <a:lnTo>
                    <a:pt x="189" y="303"/>
                  </a:lnTo>
                  <a:lnTo>
                    <a:pt x="188" y="310"/>
                  </a:lnTo>
                  <a:lnTo>
                    <a:pt x="186" y="318"/>
                  </a:lnTo>
                  <a:lnTo>
                    <a:pt x="185" y="324"/>
                  </a:lnTo>
                  <a:lnTo>
                    <a:pt x="134" y="319"/>
                  </a:lnTo>
                  <a:lnTo>
                    <a:pt x="116" y="321"/>
                  </a:lnTo>
                  <a:lnTo>
                    <a:pt x="98" y="324"/>
                  </a:lnTo>
                  <a:lnTo>
                    <a:pt x="85" y="325"/>
                  </a:lnTo>
                  <a:lnTo>
                    <a:pt x="72" y="324"/>
                  </a:lnTo>
                  <a:lnTo>
                    <a:pt x="66" y="321"/>
                  </a:lnTo>
                  <a:lnTo>
                    <a:pt x="59" y="318"/>
                  </a:lnTo>
                  <a:lnTo>
                    <a:pt x="54" y="314"/>
                  </a:lnTo>
                  <a:lnTo>
                    <a:pt x="49" y="308"/>
                  </a:lnTo>
                  <a:lnTo>
                    <a:pt x="39" y="298"/>
                  </a:lnTo>
                  <a:lnTo>
                    <a:pt x="30" y="28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118" name="Freeform 159">
              <a:extLst>
                <a:ext uri="{FF2B5EF4-FFF2-40B4-BE49-F238E27FC236}">
                  <a16:creationId xmlns:a16="http://schemas.microsoft.com/office/drawing/2014/main" id="{B09C107E-80DA-BD2E-CE62-CC4575455097}"/>
                </a:ext>
              </a:extLst>
            </p:cNvPr>
            <p:cNvSpPr>
              <a:spLocks/>
            </p:cNvSpPr>
            <p:nvPr/>
          </p:nvSpPr>
          <p:spPr bwMode="auto">
            <a:xfrm>
              <a:off x="5651576" y="4264372"/>
              <a:ext cx="64512" cy="107040"/>
            </a:xfrm>
            <a:custGeom>
              <a:avLst/>
              <a:gdLst/>
              <a:ahLst/>
              <a:cxnLst>
                <a:cxn ang="0">
                  <a:pos x="30" y="277"/>
                </a:cxn>
                <a:cxn ang="0">
                  <a:pos x="28" y="258"/>
                </a:cxn>
                <a:cxn ang="0">
                  <a:pos x="19" y="232"/>
                </a:cxn>
                <a:cxn ang="0">
                  <a:pos x="5" y="194"/>
                </a:cxn>
                <a:cxn ang="0">
                  <a:pos x="0" y="160"/>
                </a:cxn>
                <a:cxn ang="0">
                  <a:pos x="4" y="126"/>
                </a:cxn>
                <a:cxn ang="0">
                  <a:pos x="15" y="92"/>
                </a:cxn>
                <a:cxn ang="0">
                  <a:pos x="30" y="68"/>
                </a:cxn>
                <a:cxn ang="0">
                  <a:pos x="42" y="52"/>
                </a:cxn>
                <a:cxn ang="0">
                  <a:pos x="62" y="35"/>
                </a:cxn>
                <a:cxn ang="0">
                  <a:pos x="109" y="13"/>
                </a:cxn>
                <a:cxn ang="0">
                  <a:pos x="144" y="0"/>
                </a:cxn>
                <a:cxn ang="0">
                  <a:pos x="145" y="22"/>
                </a:cxn>
                <a:cxn ang="0">
                  <a:pos x="144" y="46"/>
                </a:cxn>
                <a:cxn ang="0">
                  <a:pos x="140" y="91"/>
                </a:cxn>
                <a:cxn ang="0">
                  <a:pos x="142" y="110"/>
                </a:cxn>
                <a:cxn ang="0">
                  <a:pos x="149" y="126"/>
                </a:cxn>
                <a:cxn ang="0">
                  <a:pos x="172" y="156"/>
                </a:cxn>
                <a:cxn ang="0">
                  <a:pos x="197" y="184"/>
                </a:cxn>
                <a:cxn ang="0">
                  <a:pos x="207" y="200"/>
                </a:cxn>
                <a:cxn ang="0">
                  <a:pos x="213" y="218"/>
                </a:cxn>
                <a:cxn ang="0">
                  <a:pos x="215" y="235"/>
                </a:cxn>
                <a:cxn ang="0">
                  <a:pos x="213" y="249"/>
                </a:cxn>
                <a:cxn ang="0">
                  <a:pos x="203" y="274"/>
                </a:cxn>
                <a:cxn ang="0">
                  <a:pos x="191" y="297"/>
                </a:cxn>
                <a:cxn ang="0">
                  <a:pos x="188" y="310"/>
                </a:cxn>
                <a:cxn ang="0">
                  <a:pos x="185" y="324"/>
                </a:cxn>
                <a:cxn ang="0">
                  <a:pos x="134" y="319"/>
                </a:cxn>
                <a:cxn ang="0">
                  <a:pos x="98" y="324"/>
                </a:cxn>
                <a:cxn ang="0">
                  <a:pos x="72" y="324"/>
                </a:cxn>
                <a:cxn ang="0">
                  <a:pos x="59" y="318"/>
                </a:cxn>
                <a:cxn ang="0">
                  <a:pos x="49" y="308"/>
                </a:cxn>
                <a:cxn ang="0">
                  <a:pos x="30" y="288"/>
                </a:cxn>
              </a:cxnLst>
              <a:rect l="0" t="0" r="r" b="b"/>
              <a:pathLst>
                <a:path w="215" h="325">
                  <a:moveTo>
                    <a:pt x="30" y="288"/>
                  </a:moveTo>
                  <a:lnTo>
                    <a:pt x="30" y="277"/>
                  </a:lnTo>
                  <a:lnTo>
                    <a:pt x="30" y="268"/>
                  </a:lnTo>
                  <a:lnTo>
                    <a:pt x="28" y="258"/>
                  </a:lnTo>
                  <a:lnTo>
                    <a:pt x="26" y="249"/>
                  </a:lnTo>
                  <a:lnTo>
                    <a:pt x="19" y="232"/>
                  </a:lnTo>
                  <a:lnTo>
                    <a:pt x="10" y="213"/>
                  </a:lnTo>
                  <a:lnTo>
                    <a:pt x="5" y="194"/>
                  </a:lnTo>
                  <a:lnTo>
                    <a:pt x="1" y="178"/>
                  </a:lnTo>
                  <a:lnTo>
                    <a:pt x="0" y="160"/>
                  </a:lnTo>
                  <a:lnTo>
                    <a:pt x="1" y="143"/>
                  </a:lnTo>
                  <a:lnTo>
                    <a:pt x="4" y="126"/>
                  </a:lnTo>
                  <a:lnTo>
                    <a:pt x="7" y="109"/>
                  </a:lnTo>
                  <a:lnTo>
                    <a:pt x="15" y="92"/>
                  </a:lnTo>
                  <a:lnTo>
                    <a:pt x="24" y="75"/>
                  </a:lnTo>
                  <a:lnTo>
                    <a:pt x="30" y="68"/>
                  </a:lnTo>
                  <a:lnTo>
                    <a:pt x="36" y="60"/>
                  </a:lnTo>
                  <a:lnTo>
                    <a:pt x="42" y="52"/>
                  </a:lnTo>
                  <a:lnTo>
                    <a:pt x="48" y="47"/>
                  </a:lnTo>
                  <a:lnTo>
                    <a:pt x="62" y="35"/>
                  </a:lnTo>
                  <a:lnTo>
                    <a:pt x="76" y="27"/>
                  </a:lnTo>
                  <a:lnTo>
                    <a:pt x="109" y="13"/>
                  </a:lnTo>
                  <a:lnTo>
                    <a:pt x="144" y="0"/>
                  </a:lnTo>
                  <a:lnTo>
                    <a:pt x="144" y="0"/>
                  </a:lnTo>
                  <a:lnTo>
                    <a:pt x="145" y="11"/>
                  </a:lnTo>
                  <a:lnTo>
                    <a:pt x="145" y="22"/>
                  </a:lnTo>
                  <a:lnTo>
                    <a:pt x="144" y="34"/>
                  </a:lnTo>
                  <a:lnTo>
                    <a:pt x="144" y="46"/>
                  </a:lnTo>
                  <a:lnTo>
                    <a:pt x="141" y="69"/>
                  </a:lnTo>
                  <a:lnTo>
                    <a:pt x="140" y="91"/>
                  </a:lnTo>
                  <a:lnTo>
                    <a:pt x="140" y="100"/>
                  </a:lnTo>
                  <a:lnTo>
                    <a:pt x="142" y="110"/>
                  </a:lnTo>
                  <a:lnTo>
                    <a:pt x="145" y="118"/>
                  </a:lnTo>
                  <a:lnTo>
                    <a:pt x="149" y="126"/>
                  </a:lnTo>
                  <a:lnTo>
                    <a:pt x="159" y="141"/>
                  </a:lnTo>
                  <a:lnTo>
                    <a:pt x="172" y="156"/>
                  </a:lnTo>
                  <a:lnTo>
                    <a:pt x="185" y="170"/>
                  </a:lnTo>
                  <a:lnTo>
                    <a:pt x="197" y="184"/>
                  </a:lnTo>
                  <a:lnTo>
                    <a:pt x="203" y="192"/>
                  </a:lnTo>
                  <a:lnTo>
                    <a:pt x="207" y="200"/>
                  </a:lnTo>
                  <a:lnTo>
                    <a:pt x="211" y="209"/>
                  </a:lnTo>
                  <a:lnTo>
                    <a:pt x="213" y="218"/>
                  </a:lnTo>
                  <a:lnTo>
                    <a:pt x="215" y="227"/>
                  </a:lnTo>
                  <a:lnTo>
                    <a:pt x="215" y="235"/>
                  </a:lnTo>
                  <a:lnTo>
                    <a:pt x="215" y="242"/>
                  </a:lnTo>
                  <a:lnTo>
                    <a:pt x="213" y="249"/>
                  </a:lnTo>
                  <a:lnTo>
                    <a:pt x="208" y="262"/>
                  </a:lnTo>
                  <a:lnTo>
                    <a:pt x="203" y="274"/>
                  </a:lnTo>
                  <a:lnTo>
                    <a:pt x="197" y="285"/>
                  </a:lnTo>
                  <a:lnTo>
                    <a:pt x="191" y="297"/>
                  </a:lnTo>
                  <a:lnTo>
                    <a:pt x="189" y="303"/>
                  </a:lnTo>
                  <a:lnTo>
                    <a:pt x="188" y="310"/>
                  </a:lnTo>
                  <a:lnTo>
                    <a:pt x="186" y="318"/>
                  </a:lnTo>
                  <a:lnTo>
                    <a:pt x="185" y="324"/>
                  </a:lnTo>
                  <a:lnTo>
                    <a:pt x="185" y="324"/>
                  </a:lnTo>
                  <a:lnTo>
                    <a:pt x="134" y="319"/>
                  </a:lnTo>
                  <a:lnTo>
                    <a:pt x="116" y="321"/>
                  </a:lnTo>
                  <a:lnTo>
                    <a:pt x="98" y="324"/>
                  </a:lnTo>
                  <a:lnTo>
                    <a:pt x="85" y="325"/>
                  </a:lnTo>
                  <a:lnTo>
                    <a:pt x="72" y="324"/>
                  </a:lnTo>
                  <a:lnTo>
                    <a:pt x="66" y="321"/>
                  </a:lnTo>
                  <a:lnTo>
                    <a:pt x="59" y="318"/>
                  </a:lnTo>
                  <a:lnTo>
                    <a:pt x="54" y="314"/>
                  </a:lnTo>
                  <a:lnTo>
                    <a:pt x="49" y="308"/>
                  </a:lnTo>
                  <a:lnTo>
                    <a:pt x="39" y="298"/>
                  </a:lnTo>
                  <a:lnTo>
                    <a:pt x="30" y="288"/>
                  </a:lnTo>
                  <a:lnTo>
                    <a:pt x="30" y="28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119" name="Freeform 160">
              <a:extLst>
                <a:ext uri="{FF2B5EF4-FFF2-40B4-BE49-F238E27FC236}">
                  <a16:creationId xmlns:a16="http://schemas.microsoft.com/office/drawing/2014/main" id="{08FD0DAB-CE45-550B-5186-3B5C361A38B3}"/>
                </a:ext>
              </a:extLst>
            </p:cNvPr>
            <p:cNvSpPr>
              <a:spLocks/>
            </p:cNvSpPr>
            <p:nvPr/>
          </p:nvSpPr>
          <p:spPr bwMode="auto">
            <a:xfrm>
              <a:off x="5409350" y="4041156"/>
              <a:ext cx="305520" cy="317205"/>
            </a:xfrm>
            <a:custGeom>
              <a:avLst/>
              <a:gdLst/>
              <a:ahLst/>
              <a:cxnLst>
                <a:cxn ang="0">
                  <a:pos x="321" y="93"/>
                </a:cxn>
                <a:cxn ang="0">
                  <a:pos x="341" y="100"/>
                </a:cxn>
                <a:cxn ang="0">
                  <a:pos x="368" y="92"/>
                </a:cxn>
                <a:cxn ang="0">
                  <a:pos x="412" y="79"/>
                </a:cxn>
                <a:cxn ang="0">
                  <a:pos x="495" y="69"/>
                </a:cxn>
                <a:cxn ang="0">
                  <a:pos x="540" y="47"/>
                </a:cxn>
                <a:cxn ang="0">
                  <a:pos x="578" y="27"/>
                </a:cxn>
                <a:cxn ang="0">
                  <a:pos x="617" y="19"/>
                </a:cxn>
                <a:cxn ang="0">
                  <a:pos x="692" y="34"/>
                </a:cxn>
                <a:cxn ang="0">
                  <a:pos x="760" y="75"/>
                </a:cxn>
                <a:cxn ang="0">
                  <a:pos x="819" y="127"/>
                </a:cxn>
                <a:cxn ang="0">
                  <a:pos x="885" y="201"/>
                </a:cxn>
                <a:cxn ang="0">
                  <a:pos x="896" y="229"/>
                </a:cxn>
                <a:cxn ang="0">
                  <a:pos x="927" y="346"/>
                </a:cxn>
                <a:cxn ang="0">
                  <a:pos x="964" y="443"/>
                </a:cxn>
                <a:cxn ang="0">
                  <a:pos x="995" y="501"/>
                </a:cxn>
                <a:cxn ang="0">
                  <a:pos x="999" y="574"/>
                </a:cxn>
                <a:cxn ang="0">
                  <a:pos x="973" y="640"/>
                </a:cxn>
                <a:cxn ang="0">
                  <a:pos x="869" y="712"/>
                </a:cxn>
                <a:cxn ang="0">
                  <a:pos x="829" y="745"/>
                </a:cxn>
                <a:cxn ang="0">
                  <a:pos x="800" y="794"/>
                </a:cxn>
                <a:cxn ang="0">
                  <a:pos x="794" y="863"/>
                </a:cxn>
                <a:cxn ang="0">
                  <a:pos x="819" y="934"/>
                </a:cxn>
                <a:cxn ang="0">
                  <a:pos x="823" y="973"/>
                </a:cxn>
                <a:cxn ang="0">
                  <a:pos x="764" y="943"/>
                </a:cxn>
                <a:cxn ang="0">
                  <a:pos x="683" y="939"/>
                </a:cxn>
                <a:cxn ang="0">
                  <a:pos x="659" y="916"/>
                </a:cxn>
                <a:cxn ang="0">
                  <a:pos x="635" y="865"/>
                </a:cxn>
                <a:cxn ang="0">
                  <a:pos x="617" y="837"/>
                </a:cxn>
                <a:cxn ang="0">
                  <a:pos x="556" y="773"/>
                </a:cxn>
                <a:cxn ang="0">
                  <a:pos x="528" y="683"/>
                </a:cxn>
                <a:cxn ang="0">
                  <a:pos x="512" y="640"/>
                </a:cxn>
                <a:cxn ang="0">
                  <a:pos x="488" y="637"/>
                </a:cxn>
                <a:cxn ang="0">
                  <a:pos x="444" y="681"/>
                </a:cxn>
                <a:cxn ang="0">
                  <a:pos x="414" y="708"/>
                </a:cxn>
                <a:cxn ang="0">
                  <a:pos x="394" y="707"/>
                </a:cxn>
                <a:cxn ang="0">
                  <a:pos x="376" y="684"/>
                </a:cxn>
                <a:cxn ang="0">
                  <a:pos x="355" y="620"/>
                </a:cxn>
                <a:cxn ang="0">
                  <a:pos x="352" y="532"/>
                </a:cxn>
                <a:cxn ang="0">
                  <a:pos x="335" y="512"/>
                </a:cxn>
                <a:cxn ang="0">
                  <a:pos x="295" y="500"/>
                </a:cxn>
                <a:cxn ang="0">
                  <a:pos x="252" y="478"/>
                </a:cxn>
                <a:cxn ang="0">
                  <a:pos x="228" y="439"/>
                </a:cxn>
                <a:cxn ang="0">
                  <a:pos x="210" y="395"/>
                </a:cxn>
                <a:cxn ang="0">
                  <a:pos x="166" y="359"/>
                </a:cxn>
                <a:cxn ang="0">
                  <a:pos x="144" y="332"/>
                </a:cxn>
                <a:cxn ang="0">
                  <a:pos x="146" y="275"/>
                </a:cxn>
                <a:cxn ang="0">
                  <a:pos x="148" y="245"/>
                </a:cxn>
                <a:cxn ang="0">
                  <a:pos x="138" y="225"/>
                </a:cxn>
                <a:cxn ang="0">
                  <a:pos x="119" y="219"/>
                </a:cxn>
                <a:cxn ang="0">
                  <a:pos x="89" y="228"/>
                </a:cxn>
                <a:cxn ang="0">
                  <a:pos x="52" y="240"/>
                </a:cxn>
                <a:cxn ang="0">
                  <a:pos x="26" y="229"/>
                </a:cxn>
                <a:cxn ang="0">
                  <a:pos x="10" y="203"/>
                </a:cxn>
                <a:cxn ang="0">
                  <a:pos x="1" y="142"/>
                </a:cxn>
                <a:cxn ang="0">
                  <a:pos x="35" y="97"/>
                </a:cxn>
                <a:cxn ang="0">
                  <a:pos x="80" y="37"/>
                </a:cxn>
                <a:cxn ang="0">
                  <a:pos x="154" y="9"/>
                </a:cxn>
                <a:cxn ang="0">
                  <a:pos x="223" y="0"/>
                </a:cxn>
              </a:cxnLst>
              <a:rect l="0" t="0" r="r" b="b"/>
              <a:pathLst>
                <a:path w="1001" h="973">
                  <a:moveTo>
                    <a:pt x="240" y="1"/>
                  </a:moveTo>
                  <a:lnTo>
                    <a:pt x="281" y="61"/>
                  </a:lnTo>
                  <a:lnTo>
                    <a:pt x="304" y="79"/>
                  </a:lnTo>
                  <a:lnTo>
                    <a:pt x="321" y="93"/>
                  </a:lnTo>
                  <a:lnTo>
                    <a:pt x="326" y="96"/>
                  </a:lnTo>
                  <a:lnTo>
                    <a:pt x="330" y="97"/>
                  </a:lnTo>
                  <a:lnTo>
                    <a:pt x="335" y="98"/>
                  </a:lnTo>
                  <a:lnTo>
                    <a:pt x="341" y="100"/>
                  </a:lnTo>
                  <a:lnTo>
                    <a:pt x="347" y="98"/>
                  </a:lnTo>
                  <a:lnTo>
                    <a:pt x="352" y="97"/>
                  </a:lnTo>
                  <a:lnTo>
                    <a:pt x="360" y="96"/>
                  </a:lnTo>
                  <a:lnTo>
                    <a:pt x="368" y="92"/>
                  </a:lnTo>
                  <a:lnTo>
                    <a:pt x="379" y="87"/>
                  </a:lnTo>
                  <a:lnTo>
                    <a:pt x="390" y="84"/>
                  </a:lnTo>
                  <a:lnTo>
                    <a:pt x="401" y="82"/>
                  </a:lnTo>
                  <a:lnTo>
                    <a:pt x="412" y="79"/>
                  </a:lnTo>
                  <a:lnTo>
                    <a:pt x="433" y="78"/>
                  </a:lnTo>
                  <a:lnTo>
                    <a:pt x="452" y="76"/>
                  </a:lnTo>
                  <a:lnTo>
                    <a:pt x="473" y="74"/>
                  </a:lnTo>
                  <a:lnTo>
                    <a:pt x="495" y="69"/>
                  </a:lnTo>
                  <a:lnTo>
                    <a:pt x="505" y="66"/>
                  </a:lnTo>
                  <a:lnTo>
                    <a:pt x="517" y="61"/>
                  </a:lnTo>
                  <a:lnTo>
                    <a:pt x="528" y="54"/>
                  </a:lnTo>
                  <a:lnTo>
                    <a:pt x="540" y="47"/>
                  </a:lnTo>
                  <a:lnTo>
                    <a:pt x="550" y="40"/>
                  </a:lnTo>
                  <a:lnTo>
                    <a:pt x="560" y="35"/>
                  </a:lnTo>
                  <a:lnTo>
                    <a:pt x="569" y="30"/>
                  </a:lnTo>
                  <a:lnTo>
                    <a:pt x="578" y="27"/>
                  </a:lnTo>
                  <a:lnTo>
                    <a:pt x="588" y="23"/>
                  </a:lnTo>
                  <a:lnTo>
                    <a:pt x="597" y="22"/>
                  </a:lnTo>
                  <a:lnTo>
                    <a:pt x="606" y="21"/>
                  </a:lnTo>
                  <a:lnTo>
                    <a:pt x="617" y="19"/>
                  </a:lnTo>
                  <a:lnTo>
                    <a:pt x="636" y="19"/>
                  </a:lnTo>
                  <a:lnTo>
                    <a:pt x="654" y="22"/>
                  </a:lnTo>
                  <a:lnTo>
                    <a:pt x="674" y="27"/>
                  </a:lnTo>
                  <a:lnTo>
                    <a:pt x="692" y="34"/>
                  </a:lnTo>
                  <a:lnTo>
                    <a:pt x="710" y="43"/>
                  </a:lnTo>
                  <a:lnTo>
                    <a:pt x="727" y="52"/>
                  </a:lnTo>
                  <a:lnTo>
                    <a:pt x="745" y="63"/>
                  </a:lnTo>
                  <a:lnTo>
                    <a:pt x="760" y="75"/>
                  </a:lnTo>
                  <a:lnTo>
                    <a:pt x="777" y="88"/>
                  </a:lnTo>
                  <a:lnTo>
                    <a:pt x="791" y="101"/>
                  </a:lnTo>
                  <a:lnTo>
                    <a:pt x="806" y="114"/>
                  </a:lnTo>
                  <a:lnTo>
                    <a:pt x="819" y="127"/>
                  </a:lnTo>
                  <a:lnTo>
                    <a:pt x="841" y="149"/>
                  </a:lnTo>
                  <a:lnTo>
                    <a:pt x="864" y="175"/>
                  </a:lnTo>
                  <a:lnTo>
                    <a:pt x="876" y="188"/>
                  </a:lnTo>
                  <a:lnTo>
                    <a:pt x="885" y="201"/>
                  </a:lnTo>
                  <a:lnTo>
                    <a:pt x="889" y="208"/>
                  </a:lnTo>
                  <a:lnTo>
                    <a:pt x="892" y="215"/>
                  </a:lnTo>
                  <a:lnTo>
                    <a:pt x="895" y="221"/>
                  </a:lnTo>
                  <a:lnTo>
                    <a:pt x="896" y="229"/>
                  </a:lnTo>
                  <a:lnTo>
                    <a:pt x="904" y="258"/>
                  </a:lnTo>
                  <a:lnTo>
                    <a:pt x="913" y="289"/>
                  </a:lnTo>
                  <a:lnTo>
                    <a:pt x="921" y="319"/>
                  </a:lnTo>
                  <a:lnTo>
                    <a:pt x="927" y="346"/>
                  </a:lnTo>
                  <a:lnTo>
                    <a:pt x="944" y="399"/>
                  </a:lnTo>
                  <a:lnTo>
                    <a:pt x="949" y="414"/>
                  </a:lnTo>
                  <a:lnTo>
                    <a:pt x="956" y="429"/>
                  </a:lnTo>
                  <a:lnTo>
                    <a:pt x="964" y="443"/>
                  </a:lnTo>
                  <a:lnTo>
                    <a:pt x="973" y="457"/>
                  </a:lnTo>
                  <a:lnTo>
                    <a:pt x="982" y="471"/>
                  </a:lnTo>
                  <a:lnTo>
                    <a:pt x="990" y="486"/>
                  </a:lnTo>
                  <a:lnTo>
                    <a:pt x="995" y="501"/>
                  </a:lnTo>
                  <a:lnTo>
                    <a:pt x="999" y="518"/>
                  </a:lnTo>
                  <a:lnTo>
                    <a:pt x="1001" y="538"/>
                  </a:lnTo>
                  <a:lnTo>
                    <a:pt x="1000" y="557"/>
                  </a:lnTo>
                  <a:lnTo>
                    <a:pt x="999" y="574"/>
                  </a:lnTo>
                  <a:lnTo>
                    <a:pt x="994" y="591"/>
                  </a:lnTo>
                  <a:lnTo>
                    <a:pt x="988" y="606"/>
                  </a:lnTo>
                  <a:lnTo>
                    <a:pt x="982" y="623"/>
                  </a:lnTo>
                  <a:lnTo>
                    <a:pt x="973" y="640"/>
                  </a:lnTo>
                  <a:lnTo>
                    <a:pt x="964" y="657"/>
                  </a:lnTo>
                  <a:lnTo>
                    <a:pt x="937" y="685"/>
                  </a:lnTo>
                  <a:lnTo>
                    <a:pt x="902" y="698"/>
                  </a:lnTo>
                  <a:lnTo>
                    <a:pt x="869" y="712"/>
                  </a:lnTo>
                  <a:lnTo>
                    <a:pt x="855" y="720"/>
                  </a:lnTo>
                  <a:lnTo>
                    <a:pt x="841" y="732"/>
                  </a:lnTo>
                  <a:lnTo>
                    <a:pt x="835" y="737"/>
                  </a:lnTo>
                  <a:lnTo>
                    <a:pt x="829" y="745"/>
                  </a:lnTo>
                  <a:lnTo>
                    <a:pt x="823" y="753"/>
                  </a:lnTo>
                  <a:lnTo>
                    <a:pt x="817" y="760"/>
                  </a:lnTo>
                  <a:lnTo>
                    <a:pt x="808" y="777"/>
                  </a:lnTo>
                  <a:lnTo>
                    <a:pt x="800" y="794"/>
                  </a:lnTo>
                  <a:lnTo>
                    <a:pt x="797" y="811"/>
                  </a:lnTo>
                  <a:lnTo>
                    <a:pt x="794" y="828"/>
                  </a:lnTo>
                  <a:lnTo>
                    <a:pt x="793" y="845"/>
                  </a:lnTo>
                  <a:lnTo>
                    <a:pt x="794" y="863"/>
                  </a:lnTo>
                  <a:lnTo>
                    <a:pt x="798" y="879"/>
                  </a:lnTo>
                  <a:lnTo>
                    <a:pt x="803" y="898"/>
                  </a:lnTo>
                  <a:lnTo>
                    <a:pt x="812" y="917"/>
                  </a:lnTo>
                  <a:lnTo>
                    <a:pt x="819" y="934"/>
                  </a:lnTo>
                  <a:lnTo>
                    <a:pt x="821" y="943"/>
                  </a:lnTo>
                  <a:lnTo>
                    <a:pt x="823" y="953"/>
                  </a:lnTo>
                  <a:lnTo>
                    <a:pt x="823" y="962"/>
                  </a:lnTo>
                  <a:lnTo>
                    <a:pt x="823" y="973"/>
                  </a:lnTo>
                  <a:lnTo>
                    <a:pt x="803" y="960"/>
                  </a:lnTo>
                  <a:lnTo>
                    <a:pt x="788" y="952"/>
                  </a:lnTo>
                  <a:lnTo>
                    <a:pt x="775" y="946"/>
                  </a:lnTo>
                  <a:lnTo>
                    <a:pt x="764" y="943"/>
                  </a:lnTo>
                  <a:lnTo>
                    <a:pt x="738" y="942"/>
                  </a:lnTo>
                  <a:lnTo>
                    <a:pt x="699" y="942"/>
                  </a:lnTo>
                  <a:lnTo>
                    <a:pt x="690" y="942"/>
                  </a:lnTo>
                  <a:lnTo>
                    <a:pt x="683" y="939"/>
                  </a:lnTo>
                  <a:lnTo>
                    <a:pt x="676" y="935"/>
                  </a:lnTo>
                  <a:lnTo>
                    <a:pt x="670" y="930"/>
                  </a:lnTo>
                  <a:lnTo>
                    <a:pt x="664" y="924"/>
                  </a:lnTo>
                  <a:lnTo>
                    <a:pt x="659" y="916"/>
                  </a:lnTo>
                  <a:lnTo>
                    <a:pt x="654" y="908"/>
                  </a:lnTo>
                  <a:lnTo>
                    <a:pt x="650" y="900"/>
                  </a:lnTo>
                  <a:lnTo>
                    <a:pt x="642" y="882"/>
                  </a:lnTo>
                  <a:lnTo>
                    <a:pt x="635" y="865"/>
                  </a:lnTo>
                  <a:lnTo>
                    <a:pt x="631" y="856"/>
                  </a:lnTo>
                  <a:lnTo>
                    <a:pt x="627" y="848"/>
                  </a:lnTo>
                  <a:lnTo>
                    <a:pt x="622" y="842"/>
                  </a:lnTo>
                  <a:lnTo>
                    <a:pt x="617" y="837"/>
                  </a:lnTo>
                  <a:lnTo>
                    <a:pt x="594" y="816"/>
                  </a:lnTo>
                  <a:lnTo>
                    <a:pt x="574" y="795"/>
                  </a:lnTo>
                  <a:lnTo>
                    <a:pt x="565" y="785"/>
                  </a:lnTo>
                  <a:lnTo>
                    <a:pt x="556" y="773"/>
                  </a:lnTo>
                  <a:lnTo>
                    <a:pt x="548" y="760"/>
                  </a:lnTo>
                  <a:lnTo>
                    <a:pt x="541" y="746"/>
                  </a:lnTo>
                  <a:lnTo>
                    <a:pt x="535" y="719"/>
                  </a:lnTo>
                  <a:lnTo>
                    <a:pt x="528" y="683"/>
                  </a:lnTo>
                  <a:lnTo>
                    <a:pt x="525" y="666"/>
                  </a:lnTo>
                  <a:lnTo>
                    <a:pt x="518" y="650"/>
                  </a:lnTo>
                  <a:lnTo>
                    <a:pt x="515" y="644"/>
                  </a:lnTo>
                  <a:lnTo>
                    <a:pt x="512" y="640"/>
                  </a:lnTo>
                  <a:lnTo>
                    <a:pt x="506" y="636"/>
                  </a:lnTo>
                  <a:lnTo>
                    <a:pt x="501" y="633"/>
                  </a:lnTo>
                  <a:lnTo>
                    <a:pt x="495" y="633"/>
                  </a:lnTo>
                  <a:lnTo>
                    <a:pt x="488" y="637"/>
                  </a:lnTo>
                  <a:lnTo>
                    <a:pt x="480" y="641"/>
                  </a:lnTo>
                  <a:lnTo>
                    <a:pt x="474" y="648"/>
                  </a:lnTo>
                  <a:lnTo>
                    <a:pt x="458" y="664"/>
                  </a:lnTo>
                  <a:lnTo>
                    <a:pt x="444" y="681"/>
                  </a:lnTo>
                  <a:lnTo>
                    <a:pt x="436" y="690"/>
                  </a:lnTo>
                  <a:lnTo>
                    <a:pt x="429" y="698"/>
                  </a:lnTo>
                  <a:lnTo>
                    <a:pt x="421" y="703"/>
                  </a:lnTo>
                  <a:lnTo>
                    <a:pt x="414" y="708"/>
                  </a:lnTo>
                  <a:lnTo>
                    <a:pt x="407" y="711"/>
                  </a:lnTo>
                  <a:lnTo>
                    <a:pt x="400" y="711"/>
                  </a:lnTo>
                  <a:lnTo>
                    <a:pt x="396" y="710"/>
                  </a:lnTo>
                  <a:lnTo>
                    <a:pt x="394" y="707"/>
                  </a:lnTo>
                  <a:lnTo>
                    <a:pt x="390" y="705"/>
                  </a:lnTo>
                  <a:lnTo>
                    <a:pt x="387" y="701"/>
                  </a:lnTo>
                  <a:lnTo>
                    <a:pt x="381" y="693"/>
                  </a:lnTo>
                  <a:lnTo>
                    <a:pt x="376" y="684"/>
                  </a:lnTo>
                  <a:lnTo>
                    <a:pt x="372" y="675"/>
                  </a:lnTo>
                  <a:lnTo>
                    <a:pt x="366" y="664"/>
                  </a:lnTo>
                  <a:lnTo>
                    <a:pt x="360" y="642"/>
                  </a:lnTo>
                  <a:lnTo>
                    <a:pt x="355" y="620"/>
                  </a:lnTo>
                  <a:lnTo>
                    <a:pt x="351" y="597"/>
                  </a:lnTo>
                  <a:lnTo>
                    <a:pt x="350" y="574"/>
                  </a:lnTo>
                  <a:lnTo>
                    <a:pt x="350" y="552"/>
                  </a:lnTo>
                  <a:lnTo>
                    <a:pt x="352" y="532"/>
                  </a:lnTo>
                  <a:lnTo>
                    <a:pt x="348" y="525"/>
                  </a:lnTo>
                  <a:lnTo>
                    <a:pt x="344" y="519"/>
                  </a:lnTo>
                  <a:lnTo>
                    <a:pt x="341" y="515"/>
                  </a:lnTo>
                  <a:lnTo>
                    <a:pt x="335" y="512"/>
                  </a:lnTo>
                  <a:lnTo>
                    <a:pt x="326" y="506"/>
                  </a:lnTo>
                  <a:lnTo>
                    <a:pt x="317" y="504"/>
                  </a:lnTo>
                  <a:lnTo>
                    <a:pt x="306" y="503"/>
                  </a:lnTo>
                  <a:lnTo>
                    <a:pt x="295" y="500"/>
                  </a:lnTo>
                  <a:lnTo>
                    <a:pt x="284" y="497"/>
                  </a:lnTo>
                  <a:lnTo>
                    <a:pt x="272" y="493"/>
                  </a:lnTo>
                  <a:lnTo>
                    <a:pt x="262" y="486"/>
                  </a:lnTo>
                  <a:lnTo>
                    <a:pt x="252" y="478"/>
                  </a:lnTo>
                  <a:lnTo>
                    <a:pt x="245" y="469"/>
                  </a:lnTo>
                  <a:lnTo>
                    <a:pt x="238" y="460"/>
                  </a:lnTo>
                  <a:lnTo>
                    <a:pt x="233" y="449"/>
                  </a:lnTo>
                  <a:lnTo>
                    <a:pt x="228" y="439"/>
                  </a:lnTo>
                  <a:lnTo>
                    <a:pt x="224" y="427"/>
                  </a:lnTo>
                  <a:lnTo>
                    <a:pt x="220" y="416"/>
                  </a:lnTo>
                  <a:lnTo>
                    <a:pt x="216" y="404"/>
                  </a:lnTo>
                  <a:lnTo>
                    <a:pt x="210" y="395"/>
                  </a:lnTo>
                  <a:lnTo>
                    <a:pt x="203" y="386"/>
                  </a:lnTo>
                  <a:lnTo>
                    <a:pt x="197" y="379"/>
                  </a:lnTo>
                  <a:lnTo>
                    <a:pt x="181" y="369"/>
                  </a:lnTo>
                  <a:lnTo>
                    <a:pt x="166" y="359"/>
                  </a:lnTo>
                  <a:lnTo>
                    <a:pt x="158" y="354"/>
                  </a:lnTo>
                  <a:lnTo>
                    <a:pt x="153" y="347"/>
                  </a:lnTo>
                  <a:lnTo>
                    <a:pt x="148" y="341"/>
                  </a:lnTo>
                  <a:lnTo>
                    <a:pt x="144" y="332"/>
                  </a:lnTo>
                  <a:lnTo>
                    <a:pt x="141" y="321"/>
                  </a:lnTo>
                  <a:lnTo>
                    <a:pt x="141" y="308"/>
                  </a:lnTo>
                  <a:lnTo>
                    <a:pt x="142" y="293"/>
                  </a:lnTo>
                  <a:lnTo>
                    <a:pt x="146" y="275"/>
                  </a:lnTo>
                  <a:lnTo>
                    <a:pt x="148" y="265"/>
                  </a:lnTo>
                  <a:lnTo>
                    <a:pt x="149" y="258"/>
                  </a:lnTo>
                  <a:lnTo>
                    <a:pt x="149" y="251"/>
                  </a:lnTo>
                  <a:lnTo>
                    <a:pt x="148" y="245"/>
                  </a:lnTo>
                  <a:lnTo>
                    <a:pt x="146" y="238"/>
                  </a:lnTo>
                  <a:lnTo>
                    <a:pt x="145" y="233"/>
                  </a:lnTo>
                  <a:lnTo>
                    <a:pt x="142" y="229"/>
                  </a:lnTo>
                  <a:lnTo>
                    <a:pt x="138" y="225"/>
                  </a:lnTo>
                  <a:lnTo>
                    <a:pt x="135" y="223"/>
                  </a:lnTo>
                  <a:lnTo>
                    <a:pt x="129" y="220"/>
                  </a:lnTo>
                  <a:lnTo>
                    <a:pt x="124" y="220"/>
                  </a:lnTo>
                  <a:lnTo>
                    <a:pt x="119" y="219"/>
                  </a:lnTo>
                  <a:lnTo>
                    <a:pt x="113" y="220"/>
                  </a:lnTo>
                  <a:lnTo>
                    <a:pt x="105" y="221"/>
                  </a:lnTo>
                  <a:lnTo>
                    <a:pt x="97" y="224"/>
                  </a:lnTo>
                  <a:lnTo>
                    <a:pt x="89" y="228"/>
                  </a:lnTo>
                  <a:lnTo>
                    <a:pt x="79" y="233"/>
                  </a:lnTo>
                  <a:lnTo>
                    <a:pt x="69" y="236"/>
                  </a:lnTo>
                  <a:lnTo>
                    <a:pt x="59" y="238"/>
                  </a:lnTo>
                  <a:lnTo>
                    <a:pt x="52" y="240"/>
                  </a:lnTo>
                  <a:lnTo>
                    <a:pt x="44" y="238"/>
                  </a:lnTo>
                  <a:lnTo>
                    <a:pt x="37" y="237"/>
                  </a:lnTo>
                  <a:lnTo>
                    <a:pt x="31" y="234"/>
                  </a:lnTo>
                  <a:lnTo>
                    <a:pt x="26" y="229"/>
                  </a:lnTo>
                  <a:lnTo>
                    <a:pt x="21" y="224"/>
                  </a:lnTo>
                  <a:lnTo>
                    <a:pt x="17" y="219"/>
                  </a:lnTo>
                  <a:lnTo>
                    <a:pt x="13" y="211"/>
                  </a:lnTo>
                  <a:lnTo>
                    <a:pt x="10" y="203"/>
                  </a:lnTo>
                  <a:lnTo>
                    <a:pt x="4" y="185"/>
                  </a:lnTo>
                  <a:lnTo>
                    <a:pt x="0" y="163"/>
                  </a:lnTo>
                  <a:lnTo>
                    <a:pt x="0" y="151"/>
                  </a:lnTo>
                  <a:lnTo>
                    <a:pt x="1" y="142"/>
                  </a:lnTo>
                  <a:lnTo>
                    <a:pt x="5" y="135"/>
                  </a:lnTo>
                  <a:lnTo>
                    <a:pt x="10" y="127"/>
                  </a:lnTo>
                  <a:lnTo>
                    <a:pt x="23" y="113"/>
                  </a:lnTo>
                  <a:lnTo>
                    <a:pt x="35" y="97"/>
                  </a:lnTo>
                  <a:lnTo>
                    <a:pt x="22" y="59"/>
                  </a:lnTo>
                  <a:lnTo>
                    <a:pt x="43" y="53"/>
                  </a:lnTo>
                  <a:lnTo>
                    <a:pt x="62" y="45"/>
                  </a:lnTo>
                  <a:lnTo>
                    <a:pt x="80" y="37"/>
                  </a:lnTo>
                  <a:lnTo>
                    <a:pt x="97" y="26"/>
                  </a:lnTo>
                  <a:lnTo>
                    <a:pt x="116" y="19"/>
                  </a:lnTo>
                  <a:lnTo>
                    <a:pt x="136" y="14"/>
                  </a:lnTo>
                  <a:lnTo>
                    <a:pt x="154" y="9"/>
                  </a:lnTo>
                  <a:lnTo>
                    <a:pt x="171" y="5"/>
                  </a:lnTo>
                  <a:lnTo>
                    <a:pt x="189" y="2"/>
                  </a:lnTo>
                  <a:lnTo>
                    <a:pt x="206" y="1"/>
                  </a:lnTo>
                  <a:lnTo>
                    <a:pt x="223" y="0"/>
                  </a:lnTo>
                  <a:lnTo>
                    <a:pt x="240" y="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120" name="Freeform 161">
              <a:extLst>
                <a:ext uri="{FF2B5EF4-FFF2-40B4-BE49-F238E27FC236}">
                  <a16:creationId xmlns:a16="http://schemas.microsoft.com/office/drawing/2014/main" id="{2755DE57-621E-4D02-9AE8-9200DA16F691}"/>
                </a:ext>
              </a:extLst>
            </p:cNvPr>
            <p:cNvSpPr>
              <a:spLocks/>
            </p:cNvSpPr>
            <p:nvPr/>
          </p:nvSpPr>
          <p:spPr bwMode="auto">
            <a:xfrm>
              <a:off x="5409350" y="4041156"/>
              <a:ext cx="305520" cy="317205"/>
            </a:xfrm>
            <a:custGeom>
              <a:avLst/>
              <a:gdLst/>
              <a:ahLst/>
              <a:cxnLst>
                <a:cxn ang="0">
                  <a:pos x="321" y="93"/>
                </a:cxn>
                <a:cxn ang="0">
                  <a:pos x="341" y="100"/>
                </a:cxn>
                <a:cxn ang="0">
                  <a:pos x="368" y="92"/>
                </a:cxn>
                <a:cxn ang="0">
                  <a:pos x="412" y="79"/>
                </a:cxn>
                <a:cxn ang="0">
                  <a:pos x="495" y="69"/>
                </a:cxn>
                <a:cxn ang="0">
                  <a:pos x="540" y="47"/>
                </a:cxn>
                <a:cxn ang="0">
                  <a:pos x="578" y="27"/>
                </a:cxn>
                <a:cxn ang="0">
                  <a:pos x="617" y="19"/>
                </a:cxn>
                <a:cxn ang="0">
                  <a:pos x="692" y="34"/>
                </a:cxn>
                <a:cxn ang="0">
                  <a:pos x="760" y="75"/>
                </a:cxn>
                <a:cxn ang="0">
                  <a:pos x="819" y="127"/>
                </a:cxn>
                <a:cxn ang="0">
                  <a:pos x="885" y="201"/>
                </a:cxn>
                <a:cxn ang="0">
                  <a:pos x="896" y="229"/>
                </a:cxn>
                <a:cxn ang="0">
                  <a:pos x="927" y="346"/>
                </a:cxn>
                <a:cxn ang="0">
                  <a:pos x="956" y="429"/>
                </a:cxn>
                <a:cxn ang="0">
                  <a:pos x="990" y="486"/>
                </a:cxn>
                <a:cxn ang="0">
                  <a:pos x="1000" y="557"/>
                </a:cxn>
                <a:cxn ang="0">
                  <a:pos x="982" y="623"/>
                </a:cxn>
                <a:cxn ang="0">
                  <a:pos x="937" y="685"/>
                </a:cxn>
                <a:cxn ang="0">
                  <a:pos x="841" y="732"/>
                </a:cxn>
                <a:cxn ang="0">
                  <a:pos x="817" y="760"/>
                </a:cxn>
                <a:cxn ang="0">
                  <a:pos x="794" y="828"/>
                </a:cxn>
                <a:cxn ang="0">
                  <a:pos x="803" y="898"/>
                </a:cxn>
                <a:cxn ang="0">
                  <a:pos x="823" y="953"/>
                </a:cxn>
                <a:cxn ang="0">
                  <a:pos x="803" y="960"/>
                </a:cxn>
                <a:cxn ang="0">
                  <a:pos x="738" y="942"/>
                </a:cxn>
                <a:cxn ang="0">
                  <a:pos x="676" y="935"/>
                </a:cxn>
                <a:cxn ang="0">
                  <a:pos x="654" y="908"/>
                </a:cxn>
                <a:cxn ang="0">
                  <a:pos x="631" y="856"/>
                </a:cxn>
                <a:cxn ang="0">
                  <a:pos x="594" y="816"/>
                </a:cxn>
                <a:cxn ang="0">
                  <a:pos x="548" y="760"/>
                </a:cxn>
                <a:cxn ang="0">
                  <a:pos x="525" y="666"/>
                </a:cxn>
                <a:cxn ang="0">
                  <a:pos x="506" y="636"/>
                </a:cxn>
                <a:cxn ang="0">
                  <a:pos x="480" y="641"/>
                </a:cxn>
                <a:cxn ang="0">
                  <a:pos x="436" y="690"/>
                </a:cxn>
                <a:cxn ang="0">
                  <a:pos x="407" y="711"/>
                </a:cxn>
                <a:cxn ang="0">
                  <a:pos x="390" y="705"/>
                </a:cxn>
                <a:cxn ang="0">
                  <a:pos x="372" y="675"/>
                </a:cxn>
                <a:cxn ang="0">
                  <a:pos x="351" y="597"/>
                </a:cxn>
                <a:cxn ang="0">
                  <a:pos x="348" y="525"/>
                </a:cxn>
                <a:cxn ang="0">
                  <a:pos x="326" y="506"/>
                </a:cxn>
                <a:cxn ang="0">
                  <a:pos x="284" y="497"/>
                </a:cxn>
                <a:cxn ang="0">
                  <a:pos x="245" y="469"/>
                </a:cxn>
                <a:cxn ang="0">
                  <a:pos x="224" y="427"/>
                </a:cxn>
                <a:cxn ang="0">
                  <a:pos x="203" y="386"/>
                </a:cxn>
                <a:cxn ang="0">
                  <a:pos x="158" y="354"/>
                </a:cxn>
                <a:cxn ang="0">
                  <a:pos x="141" y="321"/>
                </a:cxn>
                <a:cxn ang="0">
                  <a:pos x="148" y="265"/>
                </a:cxn>
                <a:cxn ang="0">
                  <a:pos x="146" y="238"/>
                </a:cxn>
                <a:cxn ang="0">
                  <a:pos x="135" y="223"/>
                </a:cxn>
                <a:cxn ang="0">
                  <a:pos x="113" y="220"/>
                </a:cxn>
                <a:cxn ang="0">
                  <a:pos x="79" y="233"/>
                </a:cxn>
                <a:cxn ang="0">
                  <a:pos x="44" y="238"/>
                </a:cxn>
                <a:cxn ang="0">
                  <a:pos x="21" y="224"/>
                </a:cxn>
                <a:cxn ang="0">
                  <a:pos x="4" y="185"/>
                </a:cxn>
                <a:cxn ang="0">
                  <a:pos x="5" y="135"/>
                </a:cxn>
                <a:cxn ang="0">
                  <a:pos x="22" y="59"/>
                </a:cxn>
                <a:cxn ang="0">
                  <a:pos x="80" y="37"/>
                </a:cxn>
                <a:cxn ang="0">
                  <a:pos x="154" y="9"/>
                </a:cxn>
                <a:cxn ang="0">
                  <a:pos x="223" y="0"/>
                </a:cxn>
              </a:cxnLst>
              <a:rect l="0" t="0" r="r" b="b"/>
              <a:pathLst>
                <a:path w="1001" h="973">
                  <a:moveTo>
                    <a:pt x="240" y="1"/>
                  </a:moveTo>
                  <a:lnTo>
                    <a:pt x="281" y="61"/>
                  </a:lnTo>
                  <a:lnTo>
                    <a:pt x="304" y="79"/>
                  </a:lnTo>
                  <a:lnTo>
                    <a:pt x="321" y="93"/>
                  </a:lnTo>
                  <a:lnTo>
                    <a:pt x="326" y="96"/>
                  </a:lnTo>
                  <a:lnTo>
                    <a:pt x="330" y="97"/>
                  </a:lnTo>
                  <a:lnTo>
                    <a:pt x="335" y="98"/>
                  </a:lnTo>
                  <a:lnTo>
                    <a:pt x="341" y="100"/>
                  </a:lnTo>
                  <a:lnTo>
                    <a:pt x="347" y="98"/>
                  </a:lnTo>
                  <a:lnTo>
                    <a:pt x="352" y="97"/>
                  </a:lnTo>
                  <a:lnTo>
                    <a:pt x="360" y="96"/>
                  </a:lnTo>
                  <a:lnTo>
                    <a:pt x="368" y="92"/>
                  </a:lnTo>
                  <a:lnTo>
                    <a:pt x="379" y="87"/>
                  </a:lnTo>
                  <a:lnTo>
                    <a:pt x="390" y="84"/>
                  </a:lnTo>
                  <a:lnTo>
                    <a:pt x="401" y="82"/>
                  </a:lnTo>
                  <a:lnTo>
                    <a:pt x="412" y="79"/>
                  </a:lnTo>
                  <a:lnTo>
                    <a:pt x="433" y="78"/>
                  </a:lnTo>
                  <a:lnTo>
                    <a:pt x="452" y="76"/>
                  </a:lnTo>
                  <a:lnTo>
                    <a:pt x="473" y="74"/>
                  </a:lnTo>
                  <a:lnTo>
                    <a:pt x="495" y="69"/>
                  </a:lnTo>
                  <a:lnTo>
                    <a:pt x="505" y="66"/>
                  </a:lnTo>
                  <a:lnTo>
                    <a:pt x="517" y="61"/>
                  </a:lnTo>
                  <a:lnTo>
                    <a:pt x="528" y="54"/>
                  </a:lnTo>
                  <a:lnTo>
                    <a:pt x="540" y="47"/>
                  </a:lnTo>
                  <a:lnTo>
                    <a:pt x="550" y="40"/>
                  </a:lnTo>
                  <a:lnTo>
                    <a:pt x="560" y="35"/>
                  </a:lnTo>
                  <a:lnTo>
                    <a:pt x="569" y="30"/>
                  </a:lnTo>
                  <a:lnTo>
                    <a:pt x="578" y="27"/>
                  </a:lnTo>
                  <a:lnTo>
                    <a:pt x="588" y="23"/>
                  </a:lnTo>
                  <a:lnTo>
                    <a:pt x="597" y="22"/>
                  </a:lnTo>
                  <a:lnTo>
                    <a:pt x="606" y="21"/>
                  </a:lnTo>
                  <a:lnTo>
                    <a:pt x="617" y="19"/>
                  </a:lnTo>
                  <a:lnTo>
                    <a:pt x="636" y="19"/>
                  </a:lnTo>
                  <a:lnTo>
                    <a:pt x="654" y="22"/>
                  </a:lnTo>
                  <a:lnTo>
                    <a:pt x="674" y="27"/>
                  </a:lnTo>
                  <a:lnTo>
                    <a:pt x="692" y="34"/>
                  </a:lnTo>
                  <a:lnTo>
                    <a:pt x="710" y="43"/>
                  </a:lnTo>
                  <a:lnTo>
                    <a:pt x="727" y="52"/>
                  </a:lnTo>
                  <a:lnTo>
                    <a:pt x="745" y="63"/>
                  </a:lnTo>
                  <a:lnTo>
                    <a:pt x="760" y="75"/>
                  </a:lnTo>
                  <a:lnTo>
                    <a:pt x="777" y="88"/>
                  </a:lnTo>
                  <a:lnTo>
                    <a:pt x="791" y="101"/>
                  </a:lnTo>
                  <a:lnTo>
                    <a:pt x="806" y="114"/>
                  </a:lnTo>
                  <a:lnTo>
                    <a:pt x="819" y="127"/>
                  </a:lnTo>
                  <a:lnTo>
                    <a:pt x="841" y="149"/>
                  </a:lnTo>
                  <a:lnTo>
                    <a:pt x="864" y="175"/>
                  </a:lnTo>
                  <a:lnTo>
                    <a:pt x="876" y="188"/>
                  </a:lnTo>
                  <a:lnTo>
                    <a:pt x="885" y="201"/>
                  </a:lnTo>
                  <a:lnTo>
                    <a:pt x="889" y="208"/>
                  </a:lnTo>
                  <a:lnTo>
                    <a:pt x="892" y="215"/>
                  </a:lnTo>
                  <a:lnTo>
                    <a:pt x="895" y="221"/>
                  </a:lnTo>
                  <a:lnTo>
                    <a:pt x="896" y="229"/>
                  </a:lnTo>
                  <a:lnTo>
                    <a:pt x="904" y="258"/>
                  </a:lnTo>
                  <a:lnTo>
                    <a:pt x="913" y="289"/>
                  </a:lnTo>
                  <a:lnTo>
                    <a:pt x="921" y="319"/>
                  </a:lnTo>
                  <a:lnTo>
                    <a:pt x="927" y="346"/>
                  </a:lnTo>
                  <a:lnTo>
                    <a:pt x="944" y="399"/>
                  </a:lnTo>
                  <a:lnTo>
                    <a:pt x="944" y="399"/>
                  </a:lnTo>
                  <a:lnTo>
                    <a:pt x="949" y="414"/>
                  </a:lnTo>
                  <a:lnTo>
                    <a:pt x="956" y="429"/>
                  </a:lnTo>
                  <a:lnTo>
                    <a:pt x="964" y="443"/>
                  </a:lnTo>
                  <a:lnTo>
                    <a:pt x="973" y="457"/>
                  </a:lnTo>
                  <a:lnTo>
                    <a:pt x="982" y="471"/>
                  </a:lnTo>
                  <a:lnTo>
                    <a:pt x="990" y="486"/>
                  </a:lnTo>
                  <a:lnTo>
                    <a:pt x="995" y="501"/>
                  </a:lnTo>
                  <a:lnTo>
                    <a:pt x="999" y="518"/>
                  </a:lnTo>
                  <a:lnTo>
                    <a:pt x="1001" y="538"/>
                  </a:lnTo>
                  <a:lnTo>
                    <a:pt x="1000" y="557"/>
                  </a:lnTo>
                  <a:lnTo>
                    <a:pt x="999" y="574"/>
                  </a:lnTo>
                  <a:lnTo>
                    <a:pt x="994" y="591"/>
                  </a:lnTo>
                  <a:lnTo>
                    <a:pt x="988" y="606"/>
                  </a:lnTo>
                  <a:lnTo>
                    <a:pt x="982" y="623"/>
                  </a:lnTo>
                  <a:lnTo>
                    <a:pt x="973" y="640"/>
                  </a:lnTo>
                  <a:lnTo>
                    <a:pt x="964" y="657"/>
                  </a:lnTo>
                  <a:lnTo>
                    <a:pt x="937" y="685"/>
                  </a:lnTo>
                  <a:lnTo>
                    <a:pt x="937" y="685"/>
                  </a:lnTo>
                  <a:lnTo>
                    <a:pt x="902" y="698"/>
                  </a:lnTo>
                  <a:lnTo>
                    <a:pt x="869" y="712"/>
                  </a:lnTo>
                  <a:lnTo>
                    <a:pt x="855" y="720"/>
                  </a:lnTo>
                  <a:lnTo>
                    <a:pt x="841" y="732"/>
                  </a:lnTo>
                  <a:lnTo>
                    <a:pt x="835" y="737"/>
                  </a:lnTo>
                  <a:lnTo>
                    <a:pt x="829" y="745"/>
                  </a:lnTo>
                  <a:lnTo>
                    <a:pt x="823" y="753"/>
                  </a:lnTo>
                  <a:lnTo>
                    <a:pt x="817" y="760"/>
                  </a:lnTo>
                  <a:lnTo>
                    <a:pt x="808" y="777"/>
                  </a:lnTo>
                  <a:lnTo>
                    <a:pt x="800" y="794"/>
                  </a:lnTo>
                  <a:lnTo>
                    <a:pt x="797" y="811"/>
                  </a:lnTo>
                  <a:lnTo>
                    <a:pt x="794" y="828"/>
                  </a:lnTo>
                  <a:lnTo>
                    <a:pt x="793" y="845"/>
                  </a:lnTo>
                  <a:lnTo>
                    <a:pt x="794" y="863"/>
                  </a:lnTo>
                  <a:lnTo>
                    <a:pt x="798" y="879"/>
                  </a:lnTo>
                  <a:lnTo>
                    <a:pt x="803" y="898"/>
                  </a:lnTo>
                  <a:lnTo>
                    <a:pt x="812" y="917"/>
                  </a:lnTo>
                  <a:lnTo>
                    <a:pt x="819" y="934"/>
                  </a:lnTo>
                  <a:lnTo>
                    <a:pt x="821" y="943"/>
                  </a:lnTo>
                  <a:lnTo>
                    <a:pt x="823" y="953"/>
                  </a:lnTo>
                  <a:lnTo>
                    <a:pt x="823" y="962"/>
                  </a:lnTo>
                  <a:lnTo>
                    <a:pt x="823" y="973"/>
                  </a:lnTo>
                  <a:lnTo>
                    <a:pt x="823" y="973"/>
                  </a:lnTo>
                  <a:lnTo>
                    <a:pt x="803" y="960"/>
                  </a:lnTo>
                  <a:lnTo>
                    <a:pt x="788" y="952"/>
                  </a:lnTo>
                  <a:lnTo>
                    <a:pt x="775" y="946"/>
                  </a:lnTo>
                  <a:lnTo>
                    <a:pt x="764" y="943"/>
                  </a:lnTo>
                  <a:lnTo>
                    <a:pt x="738" y="942"/>
                  </a:lnTo>
                  <a:lnTo>
                    <a:pt x="699" y="942"/>
                  </a:lnTo>
                  <a:lnTo>
                    <a:pt x="690" y="942"/>
                  </a:lnTo>
                  <a:lnTo>
                    <a:pt x="683" y="939"/>
                  </a:lnTo>
                  <a:lnTo>
                    <a:pt x="676" y="935"/>
                  </a:lnTo>
                  <a:lnTo>
                    <a:pt x="670" y="930"/>
                  </a:lnTo>
                  <a:lnTo>
                    <a:pt x="664" y="924"/>
                  </a:lnTo>
                  <a:lnTo>
                    <a:pt x="659" y="916"/>
                  </a:lnTo>
                  <a:lnTo>
                    <a:pt x="654" y="908"/>
                  </a:lnTo>
                  <a:lnTo>
                    <a:pt x="650" y="900"/>
                  </a:lnTo>
                  <a:lnTo>
                    <a:pt x="642" y="882"/>
                  </a:lnTo>
                  <a:lnTo>
                    <a:pt x="635" y="865"/>
                  </a:lnTo>
                  <a:lnTo>
                    <a:pt x="631" y="856"/>
                  </a:lnTo>
                  <a:lnTo>
                    <a:pt x="627" y="848"/>
                  </a:lnTo>
                  <a:lnTo>
                    <a:pt x="622" y="842"/>
                  </a:lnTo>
                  <a:lnTo>
                    <a:pt x="617" y="837"/>
                  </a:lnTo>
                  <a:lnTo>
                    <a:pt x="594" y="816"/>
                  </a:lnTo>
                  <a:lnTo>
                    <a:pt x="574" y="795"/>
                  </a:lnTo>
                  <a:lnTo>
                    <a:pt x="565" y="785"/>
                  </a:lnTo>
                  <a:lnTo>
                    <a:pt x="556" y="773"/>
                  </a:lnTo>
                  <a:lnTo>
                    <a:pt x="548" y="760"/>
                  </a:lnTo>
                  <a:lnTo>
                    <a:pt x="541" y="746"/>
                  </a:lnTo>
                  <a:lnTo>
                    <a:pt x="535" y="719"/>
                  </a:lnTo>
                  <a:lnTo>
                    <a:pt x="528" y="683"/>
                  </a:lnTo>
                  <a:lnTo>
                    <a:pt x="525" y="666"/>
                  </a:lnTo>
                  <a:lnTo>
                    <a:pt x="518" y="650"/>
                  </a:lnTo>
                  <a:lnTo>
                    <a:pt x="515" y="644"/>
                  </a:lnTo>
                  <a:lnTo>
                    <a:pt x="512" y="640"/>
                  </a:lnTo>
                  <a:lnTo>
                    <a:pt x="506" y="636"/>
                  </a:lnTo>
                  <a:lnTo>
                    <a:pt x="501" y="633"/>
                  </a:lnTo>
                  <a:lnTo>
                    <a:pt x="495" y="633"/>
                  </a:lnTo>
                  <a:lnTo>
                    <a:pt x="488" y="637"/>
                  </a:lnTo>
                  <a:lnTo>
                    <a:pt x="480" y="641"/>
                  </a:lnTo>
                  <a:lnTo>
                    <a:pt x="474" y="648"/>
                  </a:lnTo>
                  <a:lnTo>
                    <a:pt x="458" y="664"/>
                  </a:lnTo>
                  <a:lnTo>
                    <a:pt x="444" y="681"/>
                  </a:lnTo>
                  <a:lnTo>
                    <a:pt x="436" y="690"/>
                  </a:lnTo>
                  <a:lnTo>
                    <a:pt x="429" y="698"/>
                  </a:lnTo>
                  <a:lnTo>
                    <a:pt x="421" y="703"/>
                  </a:lnTo>
                  <a:lnTo>
                    <a:pt x="414" y="708"/>
                  </a:lnTo>
                  <a:lnTo>
                    <a:pt x="407" y="711"/>
                  </a:lnTo>
                  <a:lnTo>
                    <a:pt x="400" y="711"/>
                  </a:lnTo>
                  <a:lnTo>
                    <a:pt x="396" y="710"/>
                  </a:lnTo>
                  <a:lnTo>
                    <a:pt x="394" y="707"/>
                  </a:lnTo>
                  <a:lnTo>
                    <a:pt x="390" y="705"/>
                  </a:lnTo>
                  <a:lnTo>
                    <a:pt x="387" y="701"/>
                  </a:lnTo>
                  <a:lnTo>
                    <a:pt x="381" y="693"/>
                  </a:lnTo>
                  <a:lnTo>
                    <a:pt x="376" y="684"/>
                  </a:lnTo>
                  <a:lnTo>
                    <a:pt x="372" y="675"/>
                  </a:lnTo>
                  <a:lnTo>
                    <a:pt x="366" y="664"/>
                  </a:lnTo>
                  <a:lnTo>
                    <a:pt x="360" y="642"/>
                  </a:lnTo>
                  <a:lnTo>
                    <a:pt x="355" y="620"/>
                  </a:lnTo>
                  <a:lnTo>
                    <a:pt x="351" y="597"/>
                  </a:lnTo>
                  <a:lnTo>
                    <a:pt x="350" y="574"/>
                  </a:lnTo>
                  <a:lnTo>
                    <a:pt x="350" y="552"/>
                  </a:lnTo>
                  <a:lnTo>
                    <a:pt x="352" y="532"/>
                  </a:lnTo>
                  <a:lnTo>
                    <a:pt x="348" y="525"/>
                  </a:lnTo>
                  <a:lnTo>
                    <a:pt x="344" y="519"/>
                  </a:lnTo>
                  <a:lnTo>
                    <a:pt x="341" y="515"/>
                  </a:lnTo>
                  <a:lnTo>
                    <a:pt x="335" y="512"/>
                  </a:lnTo>
                  <a:lnTo>
                    <a:pt x="326" y="506"/>
                  </a:lnTo>
                  <a:lnTo>
                    <a:pt x="317" y="504"/>
                  </a:lnTo>
                  <a:lnTo>
                    <a:pt x="306" y="503"/>
                  </a:lnTo>
                  <a:lnTo>
                    <a:pt x="295" y="500"/>
                  </a:lnTo>
                  <a:lnTo>
                    <a:pt x="284" y="497"/>
                  </a:lnTo>
                  <a:lnTo>
                    <a:pt x="272" y="493"/>
                  </a:lnTo>
                  <a:lnTo>
                    <a:pt x="262" y="486"/>
                  </a:lnTo>
                  <a:lnTo>
                    <a:pt x="252" y="478"/>
                  </a:lnTo>
                  <a:lnTo>
                    <a:pt x="245" y="469"/>
                  </a:lnTo>
                  <a:lnTo>
                    <a:pt x="238" y="460"/>
                  </a:lnTo>
                  <a:lnTo>
                    <a:pt x="233" y="449"/>
                  </a:lnTo>
                  <a:lnTo>
                    <a:pt x="228" y="439"/>
                  </a:lnTo>
                  <a:lnTo>
                    <a:pt x="224" y="427"/>
                  </a:lnTo>
                  <a:lnTo>
                    <a:pt x="220" y="416"/>
                  </a:lnTo>
                  <a:lnTo>
                    <a:pt x="216" y="404"/>
                  </a:lnTo>
                  <a:lnTo>
                    <a:pt x="210" y="395"/>
                  </a:lnTo>
                  <a:lnTo>
                    <a:pt x="203" y="386"/>
                  </a:lnTo>
                  <a:lnTo>
                    <a:pt x="197" y="379"/>
                  </a:lnTo>
                  <a:lnTo>
                    <a:pt x="181" y="369"/>
                  </a:lnTo>
                  <a:lnTo>
                    <a:pt x="166" y="359"/>
                  </a:lnTo>
                  <a:lnTo>
                    <a:pt x="158" y="354"/>
                  </a:lnTo>
                  <a:lnTo>
                    <a:pt x="153" y="347"/>
                  </a:lnTo>
                  <a:lnTo>
                    <a:pt x="148" y="341"/>
                  </a:lnTo>
                  <a:lnTo>
                    <a:pt x="144" y="332"/>
                  </a:lnTo>
                  <a:lnTo>
                    <a:pt x="141" y="321"/>
                  </a:lnTo>
                  <a:lnTo>
                    <a:pt x="141" y="308"/>
                  </a:lnTo>
                  <a:lnTo>
                    <a:pt x="142" y="293"/>
                  </a:lnTo>
                  <a:lnTo>
                    <a:pt x="146" y="275"/>
                  </a:lnTo>
                  <a:lnTo>
                    <a:pt x="148" y="265"/>
                  </a:lnTo>
                  <a:lnTo>
                    <a:pt x="149" y="258"/>
                  </a:lnTo>
                  <a:lnTo>
                    <a:pt x="149" y="251"/>
                  </a:lnTo>
                  <a:lnTo>
                    <a:pt x="148" y="245"/>
                  </a:lnTo>
                  <a:lnTo>
                    <a:pt x="146" y="238"/>
                  </a:lnTo>
                  <a:lnTo>
                    <a:pt x="145" y="233"/>
                  </a:lnTo>
                  <a:lnTo>
                    <a:pt x="142" y="229"/>
                  </a:lnTo>
                  <a:lnTo>
                    <a:pt x="138" y="225"/>
                  </a:lnTo>
                  <a:lnTo>
                    <a:pt x="135" y="223"/>
                  </a:lnTo>
                  <a:lnTo>
                    <a:pt x="129" y="220"/>
                  </a:lnTo>
                  <a:lnTo>
                    <a:pt x="124" y="220"/>
                  </a:lnTo>
                  <a:lnTo>
                    <a:pt x="119" y="219"/>
                  </a:lnTo>
                  <a:lnTo>
                    <a:pt x="113" y="220"/>
                  </a:lnTo>
                  <a:lnTo>
                    <a:pt x="105" y="221"/>
                  </a:lnTo>
                  <a:lnTo>
                    <a:pt x="97" y="224"/>
                  </a:lnTo>
                  <a:lnTo>
                    <a:pt x="89" y="228"/>
                  </a:lnTo>
                  <a:lnTo>
                    <a:pt x="79" y="233"/>
                  </a:lnTo>
                  <a:lnTo>
                    <a:pt x="69" y="236"/>
                  </a:lnTo>
                  <a:lnTo>
                    <a:pt x="59" y="238"/>
                  </a:lnTo>
                  <a:lnTo>
                    <a:pt x="52" y="240"/>
                  </a:lnTo>
                  <a:lnTo>
                    <a:pt x="44" y="238"/>
                  </a:lnTo>
                  <a:lnTo>
                    <a:pt x="37" y="237"/>
                  </a:lnTo>
                  <a:lnTo>
                    <a:pt x="31" y="234"/>
                  </a:lnTo>
                  <a:lnTo>
                    <a:pt x="26" y="229"/>
                  </a:lnTo>
                  <a:lnTo>
                    <a:pt x="21" y="224"/>
                  </a:lnTo>
                  <a:lnTo>
                    <a:pt x="17" y="219"/>
                  </a:lnTo>
                  <a:lnTo>
                    <a:pt x="13" y="211"/>
                  </a:lnTo>
                  <a:lnTo>
                    <a:pt x="10" y="203"/>
                  </a:lnTo>
                  <a:lnTo>
                    <a:pt x="4" y="185"/>
                  </a:lnTo>
                  <a:lnTo>
                    <a:pt x="0" y="163"/>
                  </a:lnTo>
                  <a:lnTo>
                    <a:pt x="0" y="151"/>
                  </a:lnTo>
                  <a:lnTo>
                    <a:pt x="1" y="142"/>
                  </a:lnTo>
                  <a:lnTo>
                    <a:pt x="5" y="135"/>
                  </a:lnTo>
                  <a:lnTo>
                    <a:pt x="10" y="127"/>
                  </a:lnTo>
                  <a:lnTo>
                    <a:pt x="23" y="113"/>
                  </a:lnTo>
                  <a:lnTo>
                    <a:pt x="35" y="97"/>
                  </a:lnTo>
                  <a:lnTo>
                    <a:pt x="22" y="59"/>
                  </a:lnTo>
                  <a:lnTo>
                    <a:pt x="22" y="59"/>
                  </a:lnTo>
                  <a:lnTo>
                    <a:pt x="43" y="53"/>
                  </a:lnTo>
                  <a:lnTo>
                    <a:pt x="62" y="45"/>
                  </a:lnTo>
                  <a:lnTo>
                    <a:pt x="80" y="37"/>
                  </a:lnTo>
                  <a:lnTo>
                    <a:pt x="97" y="26"/>
                  </a:lnTo>
                  <a:lnTo>
                    <a:pt x="116" y="19"/>
                  </a:lnTo>
                  <a:lnTo>
                    <a:pt x="136" y="14"/>
                  </a:lnTo>
                  <a:lnTo>
                    <a:pt x="154" y="9"/>
                  </a:lnTo>
                  <a:lnTo>
                    <a:pt x="171" y="5"/>
                  </a:lnTo>
                  <a:lnTo>
                    <a:pt x="189" y="2"/>
                  </a:lnTo>
                  <a:lnTo>
                    <a:pt x="206" y="1"/>
                  </a:lnTo>
                  <a:lnTo>
                    <a:pt x="223" y="0"/>
                  </a:lnTo>
                  <a:lnTo>
                    <a:pt x="240" y="1"/>
                  </a:lnTo>
                  <a:lnTo>
                    <a:pt x="240" y="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121" name="Freeform 183">
              <a:extLst>
                <a:ext uri="{FF2B5EF4-FFF2-40B4-BE49-F238E27FC236}">
                  <a16:creationId xmlns:a16="http://schemas.microsoft.com/office/drawing/2014/main" id="{6CBD1AEE-E94A-DA28-6CA1-EC90DE205FE5}"/>
                </a:ext>
              </a:extLst>
            </p:cNvPr>
            <p:cNvSpPr>
              <a:spLocks noEditPoints="1"/>
            </p:cNvSpPr>
            <p:nvPr/>
          </p:nvSpPr>
          <p:spPr bwMode="auto">
            <a:xfrm>
              <a:off x="5627233" y="4807406"/>
              <a:ext cx="1163653" cy="1614742"/>
            </a:xfrm>
            <a:custGeom>
              <a:avLst/>
              <a:gdLst/>
              <a:ahLst/>
              <a:cxnLst>
                <a:cxn ang="0">
                  <a:pos x="2589" y="4631"/>
                </a:cxn>
                <a:cxn ang="0">
                  <a:pos x="2558" y="4944"/>
                </a:cxn>
                <a:cxn ang="0">
                  <a:pos x="2297" y="4745"/>
                </a:cxn>
                <a:cxn ang="0">
                  <a:pos x="1892" y="4523"/>
                </a:cxn>
                <a:cxn ang="0">
                  <a:pos x="1618" y="4360"/>
                </a:cxn>
                <a:cxn ang="0">
                  <a:pos x="1853" y="4203"/>
                </a:cxn>
                <a:cxn ang="0">
                  <a:pos x="2125" y="4339"/>
                </a:cxn>
                <a:cxn ang="0">
                  <a:pos x="2620" y="4266"/>
                </a:cxn>
                <a:cxn ang="0">
                  <a:pos x="696" y="3236"/>
                </a:cxn>
                <a:cxn ang="0">
                  <a:pos x="763" y="2856"/>
                </a:cxn>
                <a:cxn ang="0">
                  <a:pos x="696" y="2741"/>
                </a:cxn>
                <a:cxn ang="0">
                  <a:pos x="578" y="2642"/>
                </a:cxn>
                <a:cxn ang="0">
                  <a:pos x="209" y="2753"/>
                </a:cxn>
                <a:cxn ang="0">
                  <a:pos x="276" y="2920"/>
                </a:cxn>
                <a:cxn ang="0">
                  <a:pos x="254" y="3209"/>
                </a:cxn>
                <a:cxn ang="0">
                  <a:pos x="253" y="3320"/>
                </a:cxn>
                <a:cxn ang="0">
                  <a:pos x="190" y="3563"/>
                </a:cxn>
                <a:cxn ang="0">
                  <a:pos x="381" y="3692"/>
                </a:cxn>
                <a:cxn ang="0">
                  <a:pos x="462" y="3482"/>
                </a:cxn>
                <a:cxn ang="0">
                  <a:pos x="1003" y="1969"/>
                </a:cxn>
                <a:cxn ang="0">
                  <a:pos x="1089" y="2009"/>
                </a:cxn>
                <a:cxn ang="0">
                  <a:pos x="1844" y="1561"/>
                </a:cxn>
                <a:cxn ang="0">
                  <a:pos x="477" y="379"/>
                </a:cxn>
                <a:cxn ang="0">
                  <a:pos x="655" y="307"/>
                </a:cxn>
                <a:cxn ang="0">
                  <a:pos x="914" y="298"/>
                </a:cxn>
                <a:cxn ang="0">
                  <a:pos x="1159" y="321"/>
                </a:cxn>
                <a:cxn ang="0">
                  <a:pos x="1286" y="194"/>
                </a:cxn>
                <a:cxn ang="0">
                  <a:pos x="1606" y="1"/>
                </a:cxn>
                <a:cxn ang="0">
                  <a:pos x="1985" y="232"/>
                </a:cxn>
                <a:cxn ang="0">
                  <a:pos x="2312" y="449"/>
                </a:cxn>
                <a:cxn ang="0">
                  <a:pos x="2350" y="781"/>
                </a:cxn>
                <a:cxn ang="0">
                  <a:pos x="2093" y="739"/>
                </a:cxn>
                <a:cxn ang="0">
                  <a:pos x="1918" y="796"/>
                </a:cxn>
                <a:cxn ang="0">
                  <a:pos x="1830" y="943"/>
                </a:cxn>
                <a:cxn ang="0">
                  <a:pos x="1787" y="1176"/>
                </a:cxn>
                <a:cxn ang="0">
                  <a:pos x="2213" y="1719"/>
                </a:cxn>
                <a:cxn ang="0">
                  <a:pos x="2433" y="2317"/>
                </a:cxn>
                <a:cxn ang="0">
                  <a:pos x="2836" y="2539"/>
                </a:cxn>
                <a:cxn ang="0">
                  <a:pos x="2962" y="2721"/>
                </a:cxn>
                <a:cxn ang="0">
                  <a:pos x="3826" y="3355"/>
                </a:cxn>
                <a:cxn ang="0">
                  <a:pos x="3690" y="3433"/>
                </a:cxn>
                <a:cxn ang="0">
                  <a:pos x="3409" y="3224"/>
                </a:cxn>
                <a:cxn ang="0">
                  <a:pos x="3220" y="3624"/>
                </a:cxn>
                <a:cxn ang="0">
                  <a:pos x="3283" y="3931"/>
                </a:cxn>
                <a:cxn ang="0">
                  <a:pos x="3089" y="4214"/>
                </a:cxn>
                <a:cxn ang="0">
                  <a:pos x="2799" y="4341"/>
                </a:cxn>
                <a:cxn ang="0">
                  <a:pos x="2865" y="4088"/>
                </a:cxn>
                <a:cxn ang="0">
                  <a:pos x="2990" y="3864"/>
                </a:cxn>
                <a:cxn ang="0">
                  <a:pos x="2880" y="3468"/>
                </a:cxn>
                <a:cxn ang="0">
                  <a:pos x="2667" y="3389"/>
                </a:cxn>
                <a:cxn ang="0">
                  <a:pos x="2525" y="3123"/>
                </a:cxn>
                <a:cxn ang="0">
                  <a:pos x="2375" y="3025"/>
                </a:cxn>
                <a:cxn ang="0">
                  <a:pos x="2097" y="2780"/>
                </a:cxn>
                <a:cxn ang="0">
                  <a:pos x="1683" y="2479"/>
                </a:cxn>
                <a:cxn ang="0">
                  <a:pos x="1358" y="2201"/>
                </a:cxn>
                <a:cxn ang="0">
                  <a:pos x="1201" y="1926"/>
                </a:cxn>
                <a:cxn ang="0">
                  <a:pos x="1065" y="1567"/>
                </a:cxn>
                <a:cxn ang="0">
                  <a:pos x="810" y="1214"/>
                </a:cxn>
                <a:cxn ang="0">
                  <a:pos x="456" y="1249"/>
                </a:cxn>
                <a:cxn ang="0">
                  <a:pos x="195" y="1220"/>
                </a:cxn>
                <a:cxn ang="0">
                  <a:pos x="66" y="901"/>
                </a:cxn>
                <a:cxn ang="0">
                  <a:pos x="133" y="632"/>
                </a:cxn>
                <a:cxn ang="0">
                  <a:pos x="155" y="360"/>
                </a:cxn>
              </a:cxnLst>
              <a:rect l="0" t="0" r="r" b="b"/>
              <a:pathLst>
                <a:path w="3827" h="4944">
                  <a:moveTo>
                    <a:pt x="1438" y="4770"/>
                  </a:moveTo>
                  <a:lnTo>
                    <a:pt x="1432" y="4763"/>
                  </a:lnTo>
                  <a:lnTo>
                    <a:pt x="1427" y="4757"/>
                  </a:lnTo>
                  <a:lnTo>
                    <a:pt x="1420" y="4751"/>
                  </a:lnTo>
                  <a:lnTo>
                    <a:pt x="1411" y="4746"/>
                  </a:lnTo>
                  <a:lnTo>
                    <a:pt x="1406" y="4744"/>
                  </a:lnTo>
                  <a:lnTo>
                    <a:pt x="1400" y="4742"/>
                  </a:lnTo>
                  <a:lnTo>
                    <a:pt x="1393" y="4741"/>
                  </a:lnTo>
                  <a:lnTo>
                    <a:pt x="1387" y="4744"/>
                  </a:lnTo>
                  <a:lnTo>
                    <a:pt x="1385" y="4745"/>
                  </a:lnTo>
                  <a:lnTo>
                    <a:pt x="1387" y="4749"/>
                  </a:lnTo>
                  <a:lnTo>
                    <a:pt x="1389" y="4753"/>
                  </a:lnTo>
                  <a:lnTo>
                    <a:pt x="1393" y="4757"/>
                  </a:lnTo>
                  <a:lnTo>
                    <a:pt x="1401" y="4764"/>
                  </a:lnTo>
                  <a:lnTo>
                    <a:pt x="1406" y="4768"/>
                  </a:lnTo>
                  <a:lnTo>
                    <a:pt x="1411" y="4777"/>
                  </a:lnTo>
                  <a:lnTo>
                    <a:pt x="1418" y="4785"/>
                  </a:lnTo>
                  <a:lnTo>
                    <a:pt x="1423" y="4788"/>
                  </a:lnTo>
                  <a:lnTo>
                    <a:pt x="1428" y="4790"/>
                  </a:lnTo>
                  <a:lnTo>
                    <a:pt x="1433" y="4793"/>
                  </a:lnTo>
                  <a:lnTo>
                    <a:pt x="1440" y="4792"/>
                  </a:lnTo>
                  <a:lnTo>
                    <a:pt x="1438" y="4770"/>
                  </a:lnTo>
                  <a:close/>
                  <a:moveTo>
                    <a:pt x="2690" y="4377"/>
                  </a:moveTo>
                  <a:lnTo>
                    <a:pt x="2584" y="4560"/>
                  </a:lnTo>
                  <a:lnTo>
                    <a:pt x="2576" y="4573"/>
                  </a:lnTo>
                  <a:lnTo>
                    <a:pt x="2571" y="4584"/>
                  </a:lnTo>
                  <a:lnTo>
                    <a:pt x="2568" y="4593"/>
                  </a:lnTo>
                  <a:lnTo>
                    <a:pt x="2567" y="4602"/>
                  </a:lnTo>
                  <a:lnTo>
                    <a:pt x="2568" y="4609"/>
                  </a:lnTo>
                  <a:lnTo>
                    <a:pt x="2569" y="4614"/>
                  </a:lnTo>
                  <a:lnTo>
                    <a:pt x="2573" y="4619"/>
                  </a:lnTo>
                  <a:lnTo>
                    <a:pt x="2577" y="4623"/>
                  </a:lnTo>
                  <a:lnTo>
                    <a:pt x="2589" y="4631"/>
                  </a:lnTo>
                  <a:lnTo>
                    <a:pt x="2602" y="4639"/>
                  </a:lnTo>
                  <a:lnTo>
                    <a:pt x="2608" y="4644"/>
                  </a:lnTo>
                  <a:lnTo>
                    <a:pt x="2616" y="4649"/>
                  </a:lnTo>
                  <a:lnTo>
                    <a:pt x="2621" y="4656"/>
                  </a:lnTo>
                  <a:lnTo>
                    <a:pt x="2628" y="4663"/>
                  </a:lnTo>
                  <a:lnTo>
                    <a:pt x="2630" y="4668"/>
                  </a:lnTo>
                  <a:lnTo>
                    <a:pt x="2632" y="4672"/>
                  </a:lnTo>
                  <a:lnTo>
                    <a:pt x="2632" y="4678"/>
                  </a:lnTo>
                  <a:lnTo>
                    <a:pt x="2632" y="4681"/>
                  </a:lnTo>
                  <a:lnTo>
                    <a:pt x="2629" y="4689"/>
                  </a:lnTo>
                  <a:lnTo>
                    <a:pt x="2624" y="4697"/>
                  </a:lnTo>
                  <a:lnTo>
                    <a:pt x="2611" y="4710"/>
                  </a:lnTo>
                  <a:lnTo>
                    <a:pt x="2599" y="4723"/>
                  </a:lnTo>
                  <a:lnTo>
                    <a:pt x="2617" y="4747"/>
                  </a:lnTo>
                  <a:lnTo>
                    <a:pt x="2638" y="4776"/>
                  </a:lnTo>
                  <a:lnTo>
                    <a:pt x="2642" y="4784"/>
                  </a:lnTo>
                  <a:lnTo>
                    <a:pt x="2645" y="4792"/>
                  </a:lnTo>
                  <a:lnTo>
                    <a:pt x="2646" y="4798"/>
                  </a:lnTo>
                  <a:lnTo>
                    <a:pt x="2646" y="4804"/>
                  </a:lnTo>
                  <a:lnTo>
                    <a:pt x="2643" y="4811"/>
                  </a:lnTo>
                  <a:lnTo>
                    <a:pt x="2641" y="4817"/>
                  </a:lnTo>
                  <a:lnTo>
                    <a:pt x="2634" y="4823"/>
                  </a:lnTo>
                  <a:lnTo>
                    <a:pt x="2626" y="4828"/>
                  </a:lnTo>
                  <a:lnTo>
                    <a:pt x="2616" y="4833"/>
                  </a:lnTo>
                  <a:lnTo>
                    <a:pt x="2608" y="4839"/>
                  </a:lnTo>
                  <a:lnTo>
                    <a:pt x="2600" y="4847"/>
                  </a:lnTo>
                  <a:lnTo>
                    <a:pt x="2594" y="4856"/>
                  </a:lnTo>
                  <a:lnTo>
                    <a:pt x="2588" y="4865"/>
                  </a:lnTo>
                  <a:lnTo>
                    <a:pt x="2582" y="4874"/>
                  </a:lnTo>
                  <a:lnTo>
                    <a:pt x="2578" y="4885"/>
                  </a:lnTo>
                  <a:lnTo>
                    <a:pt x="2575" y="4895"/>
                  </a:lnTo>
                  <a:lnTo>
                    <a:pt x="2563" y="4929"/>
                  </a:lnTo>
                  <a:lnTo>
                    <a:pt x="2558" y="4944"/>
                  </a:lnTo>
                  <a:lnTo>
                    <a:pt x="2555" y="4944"/>
                  </a:lnTo>
                  <a:lnTo>
                    <a:pt x="2553" y="4944"/>
                  </a:lnTo>
                  <a:lnTo>
                    <a:pt x="2550" y="4943"/>
                  </a:lnTo>
                  <a:lnTo>
                    <a:pt x="2547" y="4942"/>
                  </a:lnTo>
                  <a:lnTo>
                    <a:pt x="2542" y="4935"/>
                  </a:lnTo>
                  <a:lnTo>
                    <a:pt x="2536" y="4929"/>
                  </a:lnTo>
                  <a:lnTo>
                    <a:pt x="2524" y="4913"/>
                  </a:lnTo>
                  <a:lnTo>
                    <a:pt x="2514" y="4903"/>
                  </a:lnTo>
                  <a:lnTo>
                    <a:pt x="2508" y="4899"/>
                  </a:lnTo>
                  <a:lnTo>
                    <a:pt x="2501" y="4895"/>
                  </a:lnTo>
                  <a:lnTo>
                    <a:pt x="2493" y="4893"/>
                  </a:lnTo>
                  <a:lnTo>
                    <a:pt x="2484" y="4891"/>
                  </a:lnTo>
                  <a:lnTo>
                    <a:pt x="2466" y="4889"/>
                  </a:lnTo>
                  <a:lnTo>
                    <a:pt x="2446" y="4887"/>
                  </a:lnTo>
                  <a:lnTo>
                    <a:pt x="2427" y="4887"/>
                  </a:lnTo>
                  <a:lnTo>
                    <a:pt x="2406" y="4887"/>
                  </a:lnTo>
                  <a:lnTo>
                    <a:pt x="2397" y="4886"/>
                  </a:lnTo>
                  <a:lnTo>
                    <a:pt x="2388" y="4885"/>
                  </a:lnTo>
                  <a:lnTo>
                    <a:pt x="2380" y="4884"/>
                  </a:lnTo>
                  <a:lnTo>
                    <a:pt x="2371" y="4881"/>
                  </a:lnTo>
                  <a:lnTo>
                    <a:pt x="2358" y="4874"/>
                  </a:lnTo>
                  <a:lnTo>
                    <a:pt x="2347" y="4867"/>
                  </a:lnTo>
                  <a:lnTo>
                    <a:pt x="2337" y="4859"/>
                  </a:lnTo>
                  <a:lnTo>
                    <a:pt x="2331" y="4851"/>
                  </a:lnTo>
                  <a:lnTo>
                    <a:pt x="2326" y="4842"/>
                  </a:lnTo>
                  <a:lnTo>
                    <a:pt x="2322" y="4833"/>
                  </a:lnTo>
                  <a:lnTo>
                    <a:pt x="2318" y="4823"/>
                  </a:lnTo>
                  <a:lnTo>
                    <a:pt x="2317" y="4814"/>
                  </a:lnTo>
                  <a:lnTo>
                    <a:pt x="2314" y="4793"/>
                  </a:lnTo>
                  <a:lnTo>
                    <a:pt x="2310" y="4773"/>
                  </a:lnTo>
                  <a:lnTo>
                    <a:pt x="2306" y="4763"/>
                  </a:lnTo>
                  <a:lnTo>
                    <a:pt x="2302" y="4754"/>
                  </a:lnTo>
                  <a:lnTo>
                    <a:pt x="2297" y="4745"/>
                  </a:lnTo>
                  <a:lnTo>
                    <a:pt x="2290" y="4736"/>
                  </a:lnTo>
                  <a:lnTo>
                    <a:pt x="2284" y="4731"/>
                  </a:lnTo>
                  <a:lnTo>
                    <a:pt x="2278" y="4728"/>
                  </a:lnTo>
                  <a:lnTo>
                    <a:pt x="2270" y="4724"/>
                  </a:lnTo>
                  <a:lnTo>
                    <a:pt x="2262" y="4723"/>
                  </a:lnTo>
                  <a:lnTo>
                    <a:pt x="2243" y="4720"/>
                  </a:lnTo>
                  <a:lnTo>
                    <a:pt x="2223" y="4718"/>
                  </a:lnTo>
                  <a:lnTo>
                    <a:pt x="2203" y="4718"/>
                  </a:lnTo>
                  <a:lnTo>
                    <a:pt x="2182" y="4716"/>
                  </a:lnTo>
                  <a:lnTo>
                    <a:pt x="2163" y="4714"/>
                  </a:lnTo>
                  <a:lnTo>
                    <a:pt x="2147" y="4710"/>
                  </a:lnTo>
                  <a:lnTo>
                    <a:pt x="2135" y="4706"/>
                  </a:lnTo>
                  <a:lnTo>
                    <a:pt x="2125" y="4700"/>
                  </a:lnTo>
                  <a:lnTo>
                    <a:pt x="2116" y="4694"/>
                  </a:lnTo>
                  <a:lnTo>
                    <a:pt x="2106" y="4687"/>
                  </a:lnTo>
                  <a:lnTo>
                    <a:pt x="2089" y="4672"/>
                  </a:lnTo>
                  <a:lnTo>
                    <a:pt x="2071" y="4657"/>
                  </a:lnTo>
                  <a:lnTo>
                    <a:pt x="2054" y="4641"/>
                  </a:lnTo>
                  <a:lnTo>
                    <a:pt x="2037" y="4627"/>
                  </a:lnTo>
                  <a:lnTo>
                    <a:pt x="2028" y="4621"/>
                  </a:lnTo>
                  <a:lnTo>
                    <a:pt x="2017" y="4615"/>
                  </a:lnTo>
                  <a:lnTo>
                    <a:pt x="2008" y="4610"/>
                  </a:lnTo>
                  <a:lnTo>
                    <a:pt x="1998" y="4608"/>
                  </a:lnTo>
                  <a:lnTo>
                    <a:pt x="1977" y="4599"/>
                  </a:lnTo>
                  <a:lnTo>
                    <a:pt x="1954" y="4591"/>
                  </a:lnTo>
                  <a:lnTo>
                    <a:pt x="1944" y="4587"/>
                  </a:lnTo>
                  <a:lnTo>
                    <a:pt x="1933" y="4582"/>
                  </a:lnTo>
                  <a:lnTo>
                    <a:pt x="1923" y="4575"/>
                  </a:lnTo>
                  <a:lnTo>
                    <a:pt x="1915" y="4569"/>
                  </a:lnTo>
                  <a:lnTo>
                    <a:pt x="1909" y="4557"/>
                  </a:lnTo>
                  <a:lnTo>
                    <a:pt x="1903" y="4545"/>
                  </a:lnTo>
                  <a:lnTo>
                    <a:pt x="1898" y="4534"/>
                  </a:lnTo>
                  <a:lnTo>
                    <a:pt x="1892" y="4523"/>
                  </a:lnTo>
                  <a:lnTo>
                    <a:pt x="1887" y="4518"/>
                  </a:lnTo>
                  <a:lnTo>
                    <a:pt x="1881" y="4514"/>
                  </a:lnTo>
                  <a:lnTo>
                    <a:pt x="1875" y="4512"/>
                  </a:lnTo>
                  <a:lnTo>
                    <a:pt x="1868" y="4509"/>
                  </a:lnTo>
                  <a:lnTo>
                    <a:pt x="1856" y="4509"/>
                  </a:lnTo>
                  <a:lnTo>
                    <a:pt x="1841" y="4509"/>
                  </a:lnTo>
                  <a:lnTo>
                    <a:pt x="1827" y="4509"/>
                  </a:lnTo>
                  <a:lnTo>
                    <a:pt x="1814" y="4507"/>
                  </a:lnTo>
                  <a:lnTo>
                    <a:pt x="1808" y="4505"/>
                  </a:lnTo>
                  <a:lnTo>
                    <a:pt x="1802" y="4501"/>
                  </a:lnTo>
                  <a:lnTo>
                    <a:pt x="1799" y="4496"/>
                  </a:lnTo>
                  <a:lnTo>
                    <a:pt x="1795" y="4490"/>
                  </a:lnTo>
                  <a:lnTo>
                    <a:pt x="1789" y="4481"/>
                  </a:lnTo>
                  <a:lnTo>
                    <a:pt x="1784" y="4473"/>
                  </a:lnTo>
                  <a:lnTo>
                    <a:pt x="1779" y="4466"/>
                  </a:lnTo>
                  <a:lnTo>
                    <a:pt x="1773" y="4461"/>
                  </a:lnTo>
                  <a:lnTo>
                    <a:pt x="1765" y="4456"/>
                  </a:lnTo>
                  <a:lnTo>
                    <a:pt x="1757" y="4453"/>
                  </a:lnTo>
                  <a:lnTo>
                    <a:pt x="1747" y="4452"/>
                  </a:lnTo>
                  <a:lnTo>
                    <a:pt x="1735" y="4453"/>
                  </a:lnTo>
                  <a:lnTo>
                    <a:pt x="1716" y="4455"/>
                  </a:lnTo>
                  <a:lnTo>
                    <a:pt x="1703" y="4456"/>
                  </a:lnTo>
                  <a:lnTo>
                    <a:pt x="1692" y="4456"/>
                  </a:lnTo>
                  <a:lnTo>
                    <a:pt x="1685" y="4455"/>
                  </a:lnTo>
                  <a:lnTo>
                    <a:pt x="1678" y="4451"/>
                  </a:lnTo>
                  <a:lnTo>
                    <a:pt x="1673" y="4443"/>
                  </a:lnTo>
                  <a:lnTo>
                    <a:pt x="1666" y="4433"/>
                  </a:lnTo>
                  <a:lnTo>
                    <a:pt x="1657" y="4417"/>
                  </a:lnTo>
                  <a:lnTo>
                    <a:pt x="1639" y="4398"/>
                  </a:lnTo>
                  <a:lnTo>
                    <a:pt x="1620" y="4380"/>
                  </a:lnTo>
                  <a:lnTo>
                    <a:pt x="1618" y="4373"/>
                  </a:lnTo>
                  <a:lnTo>
                    <a:pt x="1617" y="4367"/>
                  </a:lnTo>
                  <a:lnTo>
                    <a:pt x="1618" y="4360"/>
                  </a:lnTo>
                  <a:lnTo>
                    <a:pt x="1621" y="4352"/>
                  </a:lnTo>
                  <a:lnTo>
                    <a:pt x="1628" y="4338"/>
                  </a:lnTo>
                  <a:lnTo>
                    <a:pt x="1631" y="4325"/>
                  </a:lnTo>
                  <a:lnTo>
                    <a:pt x="1629" y="4316"/>
                  </a:lnTo>
                  <a:lnTo>
                    <a:pt x="1629" y="4306"/>
                  </a:lnTo>
                  <a:lnTo>
                    <a:pt x="1630" y="4294"/>
                  </a:lnTo>
                  <a:lnTo>
                    <a:pt x="1634" y="4281"/>
                  </a:lnTo>
                  <a:lnTo>
                    <a:pt x="1638" y="4269"/>
                  </a:lnTo>
                  <a:lnTo>
                    <a:pt x="1644" y="4257"/>
                  </a:lnTo>
                  <a:lnTo>
                    <a:pt x="1652" y="4246"/>
                  </a:lnTo>
                  <a:lnTo>
                    <a:pt x="1660" y="4236"/>
                  </a:lnTo>
                  <a:lnTo>
                    <a:pt x="1727" y="4166"/>
                  </a:lnTo>
                  <a:lnTo>
                    <a:pt x="1729" y="4172"/>
                  </a:lnTo>
                  <a:lnTo>
                    <a:pt x="1731" y="4181"/>
                  </a:lnTo>
                  <a:lnTo>
                    <a:pt x="1736" y="4189"/>
                  </a:lnTo>
                  <a:lnTo>
                    <a:pt x="1743" y="4198"/>
                  </a:lnTo>
                  <a:lnTo>
                    <a:pt x="1749" y="4206"/>
                  </a:lnTo>
                  <a:lnTo>
                    <a:pt x="1757" y="4215"/>
                  </a:lnTo>
                  <a:lnTo>
                    <a:pt x="1766" y="4223"/>
                  </a:lnTo>
                  <a:lnTo>
                    <a:pt x="1777" y="4229"/>
                  </a:lnTo>
                  <a:lnTo>
                    <a:pt x="1786" y="4236"/>
                  </a:lnTo>
                  <a:lnTo>
                    <a:pt x="1796" y="4240"/>
                  </a:lnTo>
                  <a:lnTo>
                    <a:pt x="1806" y="4242"/>
                  </a:lnTo>
                  <a:lnTo>
                    <a:pt x="1815" y="4244"/>
                  </a:lnTo>
                  <a:lnTo>
                    <a:pt x="1824" y="4244"/>
                  </a:lnTo>
                  <a:lnTo>
                    <a:pt x="1832" y="4240"/>
                  </a:lnTo>
                  <a:lnTo>
                    <a:pt x="1836" y="4237"/>
                  </a:lnTo>
                  <a:lnTo>
                    <a:pt x="1840" y="4235"/>
                  </a:lnTo>
                  <a:lnTo>
                    <a:pt x="1844" y="4231"/>
                  </a:lnTo>
                  <a:lnTo>
                    <a:pt x="1846" y="4225"/>
                  </a:lnTo>
                  <a:lnTo>
                    <a:pt x="1849" y="4219"/>
                  </a:lnTo>
                  <a:lnTo>
                    <a:pt x="1852" y="4211"/>
                  </a:lnTo>
                  <a:lnTo>
                    <a:pt x="1853" y="4203"/>
                  </a:lnTo>
                  <a:lnTo>
                    <a:pt x="1854" y="4196"/>
                  </a:lnTo>
                  <a:lnTo>
                    <a:pt x="1856" y="4180"/>
                  </a:lnTo>
                  <a:lnTo>
                    <a:pt x="1857" y="4167"/>
                  </a:lnTo>
                  <a:lnTo>
                    <a:pt x="1859" y="4162"/>
                  </a:lnTo>
                  <a:lnTo>
                    <a:pt x="1862" y="4158"/>
                  </a:lnTo>
                  <a:lnTo>
                    <a:pt x="1867" y="4155"/>
                  </a:lnTo>
                  <a:lnTo>
                    <a:pt x="1872" y="4154"/>
                  </a:lnTo>
                  <a:lnTo>
                    <a:pt x="1879" y="4155"/>
                  </a:lnTo>
                  <a:lnTo>
                    <a:pt x="1888" y="4159"/>
                  </a:lnTo>
                  <a:lnTo>
                    <a:pt x="1900" y="4165"/>
                  </a:lnTo>
                  <a:lnTo>
                    <a:pt x="1914" y="4172"/>
                  </a:lnTo>
                  <a:lnTo>
                    <a:pt x="1935" y="4187"/>
                  </a:lnTo>
                  <a:lnTo>
                    <a:pt x="1959" y="4201"/>
                  </a:lnTo>
                  <a:lnTo>
                    <a:pt x="1971" y="4207"/>
                  </a:lnTo>
                  <a:lnTo>
                    <a:pt x="1984" y="4212"/>
                  </a:lnTo>
                  <a:lnTo>
                    <a:pt x="1995" y="4216"/>
                  </a:lnTo>
                  <a:lnTo>
                    <a:pt x="2008" y="4218"/>
                  </a:lnTo>
                  <a:lnTo>
                    <a:pt x="2015" y="4219"/>
                  </a:lnTo>
                  <a:lnTo>
                    <a:pt x="2021" y="4222"/>
                  </a:lnTo>
                  <a:lnTo>
                    <a:pt x="2027" y="4224"/>
                  </a:lnTo>
                  <a:lnTo>
                    <a:pt x="2032" y="4229"/>
                  </a:lnTo>
                  <a:lnTo>
                    <a:pt x="2041" y="4242"/>
                  </a:lnTo>
                  <a:lnTo>
                    <a:pt x="2049" y="4257"/>
                  </a:lnTo>
                  <a:lnTo>
                    <a:pt x="2055" y="4272"/>
                  </a:lnTo>
                  <a:lnTo>
                    <a:pt x="2062" y="4289"/>
                  </a:lnTo>
                  <a:lnTo>
                    <a:pt x="2068" y="4303"/>
                  </a:lnTo>
                  <a:lnTo>
                    <a:pt x="2076" y="4315"/>
                  </a:lnTo>
                  <a:lnTo>
                    <a:pt x="2081" y="4320"/>
                  </a:lnTo>
                  <a:lnTo>
                    <a:pt x="2086" y="4325"/>
                  </a:lnTo>
                  <a:lnTo>
                    <a:pt x="2091" y="4329"/>
                  </a:lnTo>
                  <a:lnTo>
                    <a:pt x="2098" y="4332"/>
                  </a:lnTo>
                  <a:lnTo>
                    <a:pt x="2111" y="4337"/>
                  </a:lnTo>
                  <a:lnTo>
                    <a:pt x="2125" y="4339"/>
                  </a:lnTo>
                  <a:lnTo>
                    <a:pt x="2139" y="4339"/>
                  </a:lnTo>
                  <a:lnTo>
                    <a:pt x="2155" y="4339"/>
                  </a:lnTo>
                  <a:lnTo>
                    <a:pt x="2170" y="4337"/>
                  </a:lnTo>
                  <a:lnTo>
                    <a:pt x="2187" y="4334"/>
                  </a:lnTo>
                  <a:lnTo>
                    <a:pt x="2220" y="4326"/>
                  </a:lnTo>
                  <a:lnTo>
                    <a:pt x="2252" y="4317"/>
                  </a:lnTo>
                  <a:lnTo>
                    <a:pt x="2268" y="4314"/>
                  </a:lnTo>
                  <a:lnTo>
                    <a:pt x="2282" y="4310"/>
                  </a:lnTo>
                  <a:lnTo>
                    <a:pt x="2295" y="4307"/>
                  </a:lnTo>
                  <a:lnTo>
                    <a:pt x="2306" y="4306"/>
                  </a:lnTo>
                  <a:lnTo>
                    <a:pt x="2319" y="4307"/>
                  </a:lnTo>
                  <a:lnTo>
                    <a:pt x="2331" y="4307"/>
                  </a:lnTo>
                  <a:lnTo>
                    <a:pt x="2343" y="4306"/>
                  </a:lnTo>
                  <a:lnTo>
                    <a:pt x="2353" y="4304"/>
                  </a:lnTo>
                  <a:lnTo>
                    <a:pt x="2374" y="4299"/>
                  </a:lnTo>
                  <a:lnTo>
                    <a:pt x="2392" y="4293"/>
                  </a:lnTo>
                  <a:lnTo>
                    <a:pt x="2429" y="4277"/>
                  </a:lnTo>
                  <a:lnTo>
                    <a:pt x="2472" y="4262"/>
                  </a:lnTo>
                  <a:lnTo>
                    <a:pt x="2479" y="4262"/>
                  </a:lnTo>
                  <a:lnTo>
                    <a:pt x="2485" y="4260"/>
                  </a:lnTo>
                  <a:lnTo>
                    <a:pt x="2490" y="4262"/>
                  </a:lnTo>
                  <a:lnTo>
                    <a:pt x="2497" y="4262"/>
                  </a:lnTo>
                  <a:lnTo>
                    <a:pt x="2508" y="4266"/>
                  </a:lnTo>
                  <a:lnTo>
                    <a:pt x="2520" y="4271"/>
                  </a:lnTo>
                  <a:lnTo>
                    <a:pt x="2532" y="4276"/>
                  </a:lnTo>
                  <a:lnTo>
                    <a:pt x="2543" y="4281"/>
                  </a:lnTo>
                  <a:lnTo>
                    <a:pt x="2555" y="4285"/>
                  </a:lnTo>
                  <a:lnTo>
                    <a:pt x="2568" y="4286"/>
                  </a:lnTo>
                  <a:lnTo>
                    <a:pt x="2578" y="4285"/>
                  </a:lnTo>
                  <a:lnTo>
                    <a:pt x="2588" y="4284"/>
                  </a:lnTo>
                  <a:lnTo>
                    <a:pt x="2597" y="4280"/>
                  </a:lnTo>
                  <a:lnTo>
                    <a:pt x="2606" y="4276"/>
                  </a:lnTo>
                  <a:lnTo>
                    <a:pt x="2620" y="4266"/>
                  </a:lnTo>
                  <a:lnTo>
                    <a:pt x="2635" y="4254"/>
                  </a:lnTo>
                  <a:lnTo>
                    <a:pt x="2650" y="4242"/>
                  </a:lnTo>
                  <a:lnTo>
                    <a:pt x="2664" y="4231"/>
                  </a:lnTo>
                  <a:lnTo>
                    <a:pt x="2672" y="4227"/>
                  </a:lnTo>
                  <a:lnTo>
                    <a:pt x="2681" y="4223"/>
                  </a:lnTo>
                  <a:lnTo>
                    <a:pt x="2690" y="4220"/>
                  </a:lnTo>
                  <a:lnTo>
                    <a:pt x="2699" y="4219"/>
                  </a:lnTo>
                  <a:lnTo>
                    <a:pt x="2722" y="4218"/>
                  </a:lnTo>
                  <a:lnTo>
                    <a:pt x="2748" y="4215"/>
                  </a:lnTo>
                  <a:lnTo>
                    <a:pt x="2762" y="4214"/>
                  </a:lnTo>
                  <a:lnTo>
                    <a:pt x="2775" y="4214"/>
                  </a:lnTo>
                  <a:lnTo>
                    <a:pt x="2787" y="4214"/>
                  </a:lnTo>
                  <a:lnTo>
                    <a:pt x="2797" y="4216"/>
                  </a:lnTo>
                  <a:lnTo>
                    <a:pt x="2797" y="4222"/>
                  </a:lnTo>
                  <a:lnTo>
                    <a:pt x="2796" y="4229"/>
                  </a:lnTo>
                  <a:lnTo>
                    <a:pt x="2793" y="4237"/>
                  </a:lnTo>
                  <a:lnTo>
                    <a:pt x="2790" y="4245"/>
                  </a:lnTo>
                  <a:lnTo>
                    <a:pt x="2779" y="4263"/>
                  </a:lnTo>
                  <a:lnTo>
                    <a:pt x="2765" y="4281"/>
                  </a:lnTo>
                  <a:lnTo>
                    <a:pt x="2736" y="4316"/>
                  </a:lnTo>
                  <a:lnTo>
                    <a:pt x="2717" y="4343"/>
                  </a:lnTo>
                  <a:lnTo>
                    <a:pt x="2690" y="4377"/>
                  </a:lnTo>
                  <a:close/>
                  <a:moveTo>
                    <a:pt x="648" y="3512"/>
                  </a:moveTo>
                  <a:lnTo>
                    <a:pt x="657" y="3490"/>
                  </a:lnTo>
                  <a:lnTo>
                    <a:pt x="662" y="3465"/>
                  </a:lnTo>
                  <a:lnTo>
                    <a:pt x="668" y="3439"/>
                  </a:lnTo>
                  <a:lnTo>
                    <a:pt x="671" y="3413"/>
                  </a:lnTo>
                  <a:lnTo>
                    <a:pt x="675" y="3387"/>
                  </a:lnTo>
                  <a:lnTo>
                    <a:pt x="678" y="3360"/>
                  </a:lnTo>
                  <a:lnTo>
                    <a:pt x="681" y="3335"/>
                  </a:lnTo>
                  <a:lnTo>
                    <a:pt x="684" y="3311"/>
                  </a:lnTo>
                  <a:lnTo>
                    <a:pt x="691" y="3273"/>
                  </a:lnTo>
                  <a:lnTo>
                    <a:pt x="696" y="3236"/>
                  </a:lnTo>
                  <a:lnTo>
                    <a:pt x="697" y="3216"/>
                  </a:lnTo>
                  <a:lnTo>
                    <a:pt x="697" y="3197"/>
                  </a:lnTo>
                  <a:lnTo>
                    <a:pt x="697" y="3179"/>
                  </a:lnTo>
                  <a:lnTo>
                    <a:pt x="695" y="3161"/>
                  </a:lnTo>
                  <a:lnTo>
                    <a:pt x="693" y="3146"/>
                  </a:lnTo>
                  <a:lnTo>
                    <a:pt x="693" y="3135"/>
                  </a:lnTo>
                  <a:lnTo>
                    <a:pt x="695" y="3122"/>
                  </a:lnTo>
                  <a:lnTo>
                    <a:pt x="693" y="3109"/>
                  </a:lnTo>
                  <a:lnTo>
                    <a:pt x="734" y="3035"/>
                  </a:lnTo>
                  <a:lnTo>
                    <a:pt x="741" y="3025"/>
                  </a:lnTo>
                  <a:lnTo>
                    <a:pt x="752" y="3016"/>
                  </a:lnTo>
                  <a:lnTo>
                    <a:pt x="761" y="3005"/>
                  </a:lnTo>
                  <a:lnTo>
                    <a:pt x="767" y="2996"/>
                  </a:lnTo>
                  <a:lnTo>
                    <a:pt x="769" y="2991"/>
                  </a:lnTo>
                  <a:lnTo>
                    <a:pt x="769" y="2987"/>
                  </a:lnTo>
                  <a:lnTo>
                    <a:pt x="767" y="2982"/>
                  </a:lnTo>
                  <a:lnTo>
                    <a:pt x="766" y="2977"/>
                  </a:lnTo>
                  <a:lnTo>
                    <a:pt x="762" y="2968"/>
                  </a:lnTo>
                  <a:lnTo>
                    <a:pt x="756" y="2956"/>
                  </a:lnTo>
                  <a:lnTo>
                    <a:pt x="748" y="2946"/>
                  </a:lnTo>
                  <a:lnTo>
                    <a:pt x="743" y="2934"/>
                  </a:lnTo>
                  <a:lnTo>
                    <a:pt x="740" y="2927"/>
                  </a:lnTo>
                  <a:lnTo>
                    <a:pt x="739" y="2922"/>
                  </a:lnTo>
                  <a:lnTo>
                    <a:pt x="738" y="2916"/>
                  </a:lnTo>
                  <a:lnTo>
                    <a:pt x="738" y="2909"/>
                  </a:lnTo>
                  <a:lnTo>
                    <a:pt x="739" y="2900"/>
                  </a:lnTo>
                  <a:lnTo>
                    <a:pt x="741" y="2894"/>
                  </a:lnTo>
                  <a:lnTo>
                    <a:pt x="747" y="2886"/>
                  </a:lnTo>
                  <a:lnTo>
                    <a:pt x="750" y="2881"/>
                  </a:lnTo>
                  <a:lnTo>
                    <a:pt x="756" y="2874"/>
                  </a:lnTo>
                  <a:lnTo>
                    <a:pt x="760" y="2869"/>
                  </a:lnTo>
                  <a:lnTo>
                    <a:pt x="762" y="2863"/>
                  </a:lnTo>
                  <a:lnTo>
                    <a:pt x="763" y="2856"/>
                  </a:lnTo>
                  <a:lnTo>
                    <a:pt x="762" y="2854"/>
                  </a:lnTo>
                  <a:lnTo>
                    <a:pt x="760" y="2850"/>
                  </a:lnTo>
                  <a:lnTo>
                    <a:pt x="756" y="2847"/>
                  </a:lnTo>
                  <a:lnTo>
                    <a:pt x="750" y="2845"/>
                  </a:lnTo>
                  <a:lnTo>
                    <a:pt x="739" y="2839"/>
                  </a:lnTo>
                  <a:lnTo>
                    <a:pt x="725" y="2834"/>
                  </a:lnTo>
                  <a:lnTo>
                    <a:pt x="710" y="2829"/>
                  </a:lnTo>
                  <a:lnTo>
                    <a:pt x="699" y="2824"/>
                  </a:lnTo>
                  <a:lnTo>
                    <a:pt x="693" y="2821"/>
                  </a:lnTo>
                  <a:lnTo>
                    <a:pt x="691" y="2819"/>
                  </a:lnTo>
                  <a:lnTo>
                    <a:pt x="688" y="2816"/>
                  </a:lnTo>
                  <a:lnTo>
                    <a:pt x="687" y="2812"/>
                  </a:lnTo>
                  <a:lnTo>
                    <a:pt x="688" y="2808"/>
                  </a:lnTo>
                  <a:lnTo>
                    <a:pt x="691" y="2806"/>
                  </a:lnTo>
                  <a:lnTo>
                    <a:pt x="693" y="2802"/>
                  </a:lnTo>
                  <a:lnTo>
                    <a:pt x="697" y="2799"/>
                  </a:lnTo>
                  <a:lnTo>
                    <a:pt x="708" y="2793"/>
                  </a:lnTo>
                  <a:lnTo>
                    <a:pt x="719" y="2788"/>
                  </a:lnTo>
                  <a:lnTo>
                    <a:pt x="731" y="2781"/>
                  </a:lnTo>
                  <a:lnTo>
                    <a:pt x="740" y="2773"/>
                  </a:lnTo>
                  <a:lnTo>
                    <a:pt x="744" y="2769"/>
                  </a:lnTo>
                  <a:lnTo>
                    <a:pt x="747" y="2764"/>
                  </a:lnTo>
                  <a:lnTo>
                    <a:pt x="749" y="2759"/>
                  </a:lnTo>
                  <a:lnTo>
                    <a:pt x="749" y="2753"/>
                  </a:lnTo>
                  <a:lnTo>
                    <a:pt x="749" y="2751"/>
                  </a:lnTo>
                  <a:lnTo>
                    <a:pt x="738" y="2751"/>
                  </a:lnTo>
                  <a:lnTo>
                    <a:pt x="726" y="2753"/>
                  </a:lnTo>
                  <a:lnTo>
                    <a:pt x="714" y="2751"/>
                  </a:lnTo>
                  <a:lnTo>
                    <a:pt x="704" y="2749"/>
                  </a:lnTo>
                  <a:lnTo>
                    <a:pt x="700" y="2747"/>
                  </a:lnTo>
                  <a:lnTo>
                    <a:pt x="699" y="2746"/>
                  </a:lnTo>
                  <a:lnTo>
                    <a:pt x="697" y="2743"/>
                  </a:lnTo>
                  <a:lnTo>
                    <a:pt x="696" y="2741"/>
                  </a:lnTo>
                  <a:lnTo>
                    <a:pt x="697" y="2733"/>
                  </a:lnTo>
                  <a:lnTo>
                    <a:pt x="700" y="2724"/>
                  </a:lnTo>
                  <a:lnTo>
                    <a:pt x="703" y="2714"/>
                  </a:lnTo>
                  <a:lnTo>
                    <a:pt x="705" y="2705"/>
                  </a:lnTo>
                  <a:lnTo>
                    <a:pt x="708" y="2696"/>
                  </a:lnTo>
                  <a:lnTo>
                    <a:pt x="708" y="2689"/>
                  </a:lnTo>
                  <a:lnTo>
                    <a:pt x="706" y="2683"/>
                  </a:lnTo>
                  <a:lnTo>
                    <a:pt x="704" y="2679"/>
                  </a:lnTo>
                  <a:lnTo>
                    <a:pt x="701" y="2676"/>
                  </a:lnTo>
                  <a:lnTo>
                    <a:pt x="699" y="2676"/>
                  </a:lnTo>
                  <a:lnTo>
                    <a:pt x="692" y="2677"/>
                  </a:lnTo>
                  <a:lnTo>
                    <a:pt x="686" y="2681"/>
                  </a:lnTo>
                  <a:lnTo>
                    <a:pt x="677" y="2685"/>
                  </a:lnTo>
                  <a:lnTo>
                    <a:pt x="669" y="2688"/>
                  </a:lnTo>
                  <a:lnTo>
                    <a:pt x="664" y="2689"/>
                  </a:lnTo>
                  <a:lnTo>
                    <a:pt x="660" y="2688"/>
                  </a:lnTo>
                  <a:lnTo>
                    <a:pt x="655" y="2685"/>
                  </a:lnTo>
                  <a:lnTo>
                    <a:pt x="651" y="2681"/>
                  </a:lnTo>
                  <a:lnTo>
                    <a:pt x="644" y="2671"/>
                  </a:lnTo>
                  <a:lnTo>
                    <a:pt x="638" y="2658"/>
                  </a:lnTo>
                  <a:lnTo>
                    <a:pt x="633" y="2645"/>
                  </a:lnTo>
                  <a:lnTo>
                    <a:pt x="627" y="2633"/>
                  </a:lnTo>
                  <a:lnTo>
                    <a:pt x="625" y="2627"/>
                  </a:lnTo>
                  <a:lnTo>
                    <a:pt x="621" y="2623"/>
                  </a:lnTo>
                  <a:lnTo>
                    <a:pt x="617" y="2619"/>
                  </a:lnTo>
                  <a:lnTo>
                    <a:pt x="613" y="2618"/>
                  </a:lnTo>
                  <a:lnTo>
                    <a:pt x="609" y="2617"/>
                  </a:lnTo>
                  <a:lnTo>
                    <a:pt x="605" y="2617"/>
                  </a:lnTo>
                  <a:lnTo>
                    <a:pt x="602" y="2618"/>
                  </a:lnTo>
                  <a:lnTo>
                    <a:pt x="598" y="2619"/>
                  </a:lnTo>
                  <a:lnTo>
                    <a:pt x="590" y="2626"/>
                  </a:lnTo>
                  <a:lnTo>
                    <a:pt x="583" y="2633"/>
                  </a:lnTo>
                  <a:lnTo>
                    <a:pt x="578" y="2642"/>
                  </a:lnTo>
                  <a:lnTo>
                    <a:pt x="573" y="2652"/>
                  </a:lnTo>
                  <a:lnTo>
                    <a:pt x="568" y="2664"/>
                  </a:lnTo>
                  <a:lnTo>
                    <a:pt x="561" y="2674"/>
                  </a:lnTo>
                  <a:lnTo>
                    <a:pt x="555" y="2679"/>
                  </a:lnTo>
                  <a:lnTo>
                    <a:pt x="548" y="2681"/>
                  </a:lnTo>
                  <a:lnTo>
                    <a:pt x="530" y="2684"/>
                  </a:lnTo>
                  <a:lnTo>
                    <a:pt x="507" y="2692"/>
                  </a:lnTo>
                  <a:lnTo>
                    <a:pt x="493" y="2699"/>
                  </a:lnTo>
                  <a:lnTo>
                    <a:pt x="478" y="2711"/>
                  </a:lnTo>
                  <a:lnTo>
                    <a:pt x="464" y="2723"/>
                  </a:lnTo>
                  <a:lnTo>
                    <a:pt x="450" y="2732"/>
                  </a:lnTo>
                  <a:lnTo>
                    <a:pt x="425" y="2742"/>
                  </a:lnTo>
                  <a:lnTo>
                    <a:pt x="401" y="2750"/>
                  </a:lnTo>
                  <a:lnTo>
                    <a:pt x="389" y="2753"/>
                  </a:lnTo>
                  <a:lnTo>
                    <a:pt x="376" y="2755"/>
                  </a:lnTo>
                  <a:lnTo>
                    <a:pt x="364" y="2756"/>
                  </a:lnTo>
                  <a:lnTo>
                    <a:pt x="353" y="2758"/>
                  </a:lnTo>
                  <a:lnTo>
                    <a:pt x="341" y="2758"/>
                  </a:lnTo>
                  <a:lnTo>
                    <a:pt x="329" y="2756"/>
                  </a:lnTo>
                  <a:lnTo>
                    <a:pt x="318" y="2754"/>
                  </a:lnTo>
                  <a:lnTo>
                    <a:pt x="306" y="2750"/>
                  </a:lnTo>
                  <a:lnTo>
                    <a:pt x="294" y="2746"/>
                  </a:lnTo>
                  <a:lnTo>
                    <a:pt x="283" y="2740"/>
                  </a:lnTo>
                  <a:lnTo>
                    <a:pt x="271" y="2733"/>
                  </a:lnTo>
                  <a:lnTo>
                    <a:pt x="261" y="2724"/>
                  </a:lnTo>
                  <a:lnTo>
                    <a:pt x="240" y="2706"/>
                  </a:lnTo>
                  <a:lnTo>
                    <a:pt x="231" y="2701"/>
                  </a:lnTo>
                  <a:lnTo>
                    <a:pt x="228" y="2702"/>
                  </a:lnTo>
                  <a:lnTo>
                    <a:pt x="226" y="2709"/>
                  </a:lnTo>
                  <a:lnTo>
                    <a:pt x="223" y="2719"/>
                  </a:lnTo>
                  <a:lnTo>
                    <a:pt x="219" y="2732"/>
                  </a:lnTo>
                  <a:lnTo>
                    <a:pt x="214" y="2743"/>
                  </a:lnTo>
                  <a:lnTo>
                    <a:pt x="209" y="2753"/>
                  </a:lnTo>
                  <a:lnTo>
                    <a:pt x="202" y="2763"/>
                  </a:lnTo>
                  <a:lnTo>
                    <a:pt x="197" y="2773"/>
                  </a:lnTo>
                  <a:lnTo>
                    <a:pt x="196" y="2777"/>
                  </a:lnTo>
                  <a:lnTo>
                    <a:pt x="196" y="2780"/>
                  </a:lnTo>
                  <a:lnTo>
                    <a:pt x="197" y="2784"/>
                  </a:lnTo>
                  <a:lnTo>
                    <a:pt x="197" y="2786"/>
                  </a:lnTo>
                  <a:lnTo>
                    <a:pt x="201" y="2791"/>
                  </a:lnTo>
                  <a:lnTo>
                    <a:pt x="206" y="2797"/>
                  </a:lnTo>
                  <a:lnTo>
                    <a:pt x="212" y="2800"/>
                  </a:lnTo>
                  <a:lnTo>
                    <a:pt x="215" y="2803"/>
                  </a:lnTo>
                  <a:lnTo>
                    <a:pt x="218" y="2807"/>
                  </a:lnTo>
                  <a:lnTo>
                    <a:pt x="219" y="2810"/>
                  </a:lnTo>
                  <a:lnTo>
                    <a:pt x="217" y="2815"/>
                  </a:lnTo>
                  <a:lnTo>
                    <a:pt x="213" y="2821"/>
                  </a:lnTo>
                  <a:lnTo>
                    <a:pt x="209" y="2828"/>
                  </a:lnTo>
                  <a:lnTo>
                    <a:pt x="204" y="2834"/>
                  </a:lnTo>
                  <a:lnTo>
                    <a:pt x="195" y="2846"/>
                  </a:lnTo>
                  <a:lnTo>
                    <a:pt x="191" y="2854"/>
                  </a:lnTo>
                  <a:lnTo>
                    <a:pt x="200" y="2857"/>
                  </a:lnTo>
                  <a:lnTo>
                    <a:pt x="213" y="2864"/>
                  </a:lnTo>
                  <a:lnTo>
                    <a:pt x="225" y="2872"/>
                  </a:lnTo>
                  <a:lnTo>
                    <a:pt x="236" y="2878"/>
                  </a:lnTo>
                  <a:lnTo>
                    <a:pt x="244" y="2879"/>
                  </a:lnTo>
                  <a:lnTo>
                    <a:pt x="254" y="2881"/>
                  </a:lnTo>
                  <a:lnTo>
                    <a:pt x="258" y="2882"/>
                  </a:lnTo>
                  <a:lnTo>
                    <a:pt x="263" y="2883"/>
                  </a:lnTo>
                  <a:lnTo>
                    <a:pt x="266" y="2885"/>
                  </a:lnTo>
                  <a:lnTo>
                    <a:pt x="269" y="2887"/>
                  </a:lnTo>
                  <a:lnTo>
                    <a:pt x="270" y="2890"/>
                  </a:lnTo>
                  <a:lnTo>
                    <a:pt x="272" y="2894"/>
                  </a:lnTo>
                  <a:lnTo>
                    <a:pt x="274" y="2899"/>
                  </a:lnTo>
                  <a:lnTo>
                    <a:pt x="275" y="2905"/>
                  </a:lnTo>
                  <a:lnTo>
                    <a:pt x="276" y="2920"/>
                  </a:lnTo>
                  <a:lnTo>
                    <a:pt x="278" y="2929"/>
                  </a:lnTo>
                  <a:lnTo>
                    <a:pt x="272" y="2938"/>
                  </a:lnTo>
                  <a:lnTo>
                    <a:pt x="269" y="2951"/>
                  </a:lnTo>
                  <a:lnTo>
                    <a:pt x="266" y="2964"/>
                  </a:lnTo>
                  <a:lnTo>
                    <a:pt x="263" y="2975"/>
                  </a:lnTo>
                  <a:lnTo>
                    <a:pt x="263" y="2981"/>
                  </a:lnTo>
                  <a:lnTo>
                    <a:pt x="267" y="2984"/>
                  </a:lnTo>
                  <a:lnTo>
                    <a:pt x="272" y="2990"/>
                  </a:lnTo>
                  <a:lnTo>
                    <a:pt x="278" y="2995"/>
                  </a:lnTo>
                  <a:lnTo>
                    <a:pt x="284" y="3001"/>
                  </a:lnTo>
                  <a:lnTo>
                    <a:pt x="289" y="3008"/>
                  </a:lnTo>
                  <a:lnTo>
                    <a:pt x="292" y="3012"/>
                  </a:lnTo>
                  <a:lnTo>
                    <a:pt x="294" y="3016"/>
                  </a:lnTo>
                  <a:lnTo>
                    <a:pt x="294" y="3021"/>
                  </a:lnTo>
                  <a:lnTo>
                    <a:pt x="296" y="3026"/>
                  </a:lnTo>
                  <a:lnTo>
                    <a:pt x="294" y="3049"/>
                  </a:lnTo>
                  <a:lnTo>
                    <a:pt x="292" y="3079"/>
                  </a:lnTo>
                  <a:lnTo>
                    <a:pt x="289" y="3095"/>
                  </a:lnTo>
                  <a:lnTo>
                    <a:pt x="285" y="3107"/>
                  </a:lnTo>
                  <a:lnTo>
                    <a:pt x="282" y="3119"/>
                  </a:lnTo>
                  <a:lnTo>
                    <a:pt x="275" y="3128"/>
                  </a:lnTo>
                  <a:lnTo>
                    <a:pt x="270" y="3136"/>
                  </a:lnTo>
                  <a:lnTo>
                    <a:pt x="263" y="3142"/>
                  </a:lnTo>
                  <a:lnTo>
                    <a:pt x="259" y="3150"/>
                  </a:lnTo>
                  <a:lnTo>
                    <a:pt x="256" y="3158"/>
                  </a:lnTo>
                  <a:lnTo>
                    <a:pt x="253" y="3166"/>
                  </a:lnTo>
                  <a:lnTo>
                    <a:pt x="250" y="3174"/>
                  </a:lnTo>
                  <a:lnTo>
                    <a:pt x="249" y="3184"/>
                  </a:lnTo>
                  <a:lnTo>
                    <a:pt x="249" y="3194"/>
                  </a:lnTo>
                  <a:lnTo>
                    <a:pt x="249" y="3201"/>
                  </a:lnTo>
                  <a:lnTo>
                    <a:pt x="250" y="3205"/>
                  </a:lnTo>
                  <a:lnTo>
                    <a:pt x="252" y="3207"/>
                  </a:lnTo>
                  <a:lnTo>
                    <a:pt x="254" y="3209"/>
                  </a:lnTo>
                  <a:lnTo>
                    <a:pt x="257" y="3210"/>
                  </a:lnTo>
                  <a:lnTo>
                    <a:pt x="259" y="3209"/>
                  </a:lnTo>
                  <a:lnTo>
                    <a:pt x="262" y="3206"/>
                  </a:lnTo>
                  <a:lnTo>
                    <a:pt x="266" y="3203"/>
                  </a:lnTo>
                  <a:lnTo>
                    <a:pt x="279" y="3189"/>
                  </a:lnTo>
                  <a:lnTo>
                    <a:pt x="289" y="3177"/>
                  </a:lnTo>
                  <a:lnTo>
                    <a:pt x="292" y="3175"/>
                  </a:lnTo>
                  <a:lnTo>
                    <a:pt x="296" y="3175"/>
                  </a:lnTo>
                  <a:lnTo>
                    <a:pt x="298" y="3177"/>
                  </a:lnTo>
                  <a:lnTo>
                    <a:pt x="300" y="3181"/>
                  </a:lnTo>
                  <a:lnTo>
                    <a:pt x="302" y="3193"/>
                  </a:lnTo>
                  <a:lnTo>
                    <a:pt x="305" y="3210"/>
                  </a:lnTo>
                  <a:lnTo>
                    <a:pt x="305" y="3244"/>
                  </a:lnTo>
                  <a:lnTo>
                    <a:pt x="305" y="3264"/>
                  </a:lnTo>
                  <a:lnTo>
                    <a:pt x="305" y="3275"/>
                  </a:lnTo>
                  <a:lnTo>
                    <a:pt x="305" y="3286"/>
                  </a:lnTo>
                  <a:lnTo>
                    <a:pt x="304" y="3293"/>
                  </a:lnTo>
                  <a:lnTo>
                    <a:pt x="302" y="3298"/>
                  </a:lnTo>
                  <a:lnTo>
                    <a:pt x="301" y="3302"/>
                  </a:lnTo>
                  <a:lnTo>
                    <a:pt x="298" y="3306"/>
                  </a:lnTo>
                  <a:lnTo>
                    <a:pt x="296" y="3307"/>
                  </a:lnTo>
                  <a:lnTo>
                    <a:pt x="294" y="3307"/>
                  </a:lnTo>
                  <a:lnTo>
                    <a:pt x="292" y="3307"/>
                  </a:lnTo>
                  <a:lnTo>
                    <a:pt x="291" y="3304"/>
                  </a:lnTo>
                  <a:lnTo>
                    <a:pt x="287" y="3301"/>
                  </a:lnTo>
                  <a:lnTo>
                    <a:pt x="283" y="3295"/>
                  </a:lnTo>
                  <a:lnTo>
                    <a:pt x="280" y="3289"/>
                  </a:lnTo>
                  <a:lnTo>
                    <a:pt x="276" y="3284"/>
                  </a:lnTo>
                  <a:lnTo>
                    <a:pt x="272" y="3280"/>
                  </a:lnTo>
                  <a:lnTo>
                    <a:pt x="269" y="3278"/>
                  </a:lnTo>
                  <a:lnTo>
                    <a:pt x="265" y="3293"/>
                  </a:lnTo>
                  <a:lnTo>
                    <a:pt x="258" y="3306"/>
                  </a:lnTo>
                  <a:lnTo>
                    <a:pt x="253" y="3320"/>
                  </a:lnTo>
                  <a:lnTo>
                    <a:pt x="249" y="3335"/>
                  </a:lnTo>
                  <a:lnTo>
                    <a:pt x="236" y="3420"/>
                  </a:lnTo>
                  <a:lnTo>
                    <a:pt x="228" y="3435"/>
                  </a:lnTo>
                  <a:lnTo>
                    <a:pt x="221" y="3451"/>
                  </a:lnTo>
                  <a:lnTo>
                    <a:pt x="215" y="3466"/>
                  </a:lnTo>
                  <a:lnTo>
                    <a:pt x="212" y="3483"/>
                  </a:lnTo>
                  <a:lnTo>
                    <a:pt x="212" y="3491"/>
                  </a:lnTo>
                  <a:lnTo>
                    <a:pt x="212" y="3499"/>
                  </a:lnTo>
                  <a:lnTo>
                    <a:pt x="214" y="3506"/>
                  </a:lnTo>
                  <a:lnTo>
                    <a:pt x="217" y="3513"/>
                  </a:lnTo>
                  <a:lnTo>
                    <a:pt x="221" y="3519"/>
                  </a:lnTo>
                  <a:lnTo>
                    <a:pt x="226" y="3526"/>
                  </a:lnTo>
                  <a:lnTo>
                    <a:pt x="234" y="3532"/>
                  </a:lnTo>
                  <a:lnTo>
                    <a:pt x="243" y="3538"/>
                  </a:lnTo>
                  <a:lnTo>
                    <a:pt x="243" y="3540"/>
                  </a:lnTo>
                  <a:lnTo>
                    <a:pt x="241" y="3543"/>
                  </a:lnTo>
                  <a:lnTo>
                    <a:pt x="240" y="3545"/>
                  </a:lnTo>
                  <a:lnTo>
                    <a:pt x="237" y="3547"/>
                  </a:lnTo>
                  <a:lnTo>
                    <a:pt x="236" y="3549"/>
                  </a:lnTo>
                  <a:lnTo>
                    <a:pt x="235" y="3551"/>
                  </a:lnTo>
                  <a:lnTo>
                    <a:pt x="232" y="3551"/>
                  </a:lnTo>
                  <a:lnTo>
                    <a:pt x="231" y="3549"/>
                  </a:lnTo>
                  <a:lnTo>
                    <a:pt x="226" y="3548"/>
                  </a:lnTo>
                  <a:lnTo>
                    <a:pt x="219" y="3544"/>
                  </a:lnTo>
                  <a:lnTo>
                    <a:pt x="208" y="3535"/>
                  </a:lnTo>
                  <a:lnTo>
                    <a:pt x="200" y="3531"/>
                  </a:lnTo>
                  <a:lnTo>
                    <a:pt x="190" y="3531"/>
                  </a:lnTo>
                  <a:lnTo>
                    <a:pt x="184" y="3531"/>
                  </a:lnTo>
                  <a:lnTo>
                    <a:pt x="182" y="3532"/>
                  </a:lnTo>
                  <a:lnTo>
                    <a:pt x="182" y="3534"/>
                  </a:lnTo>
                  <a:lnTo>
                    <a:pt x="184" y="3540"/>
                  </a:lnTo>
                  <a:lnTo>
                    <a:pt x="190" y="3551"/>
                  </a:lnTo>
                  <a:lnTo>
                    <a:pt x="190" y="3563"/>
                  </a:lnTo>
                  <a:lnTo>
                    <a:pt x="188" y="3578"/>
                  </a:lnTo>
                  <a:lnTo>
                    <a:pt x="190" y="3584"/>
                  </a:lnTo>
                  <a:lnTo>
                    <a:pt x="191" y="3589"/>
                  </a:lnTo>
                  <a:lnTo>
                    <a:pt x="192" y="3591"/>
                  </a:lnTo>
                  <a:lnTo>
                    <a:pt x="195" y="3592"/>
                  </a:lnTo>
                  <a:lnTo>
                    <a:pt x="197" y="3593"/>
                  </a:lnTo>
                  <a:lnTo>
                    <a:pt x="201" y="3593"/>
                  </a:lnTo>
                  <a:lnTo>
                    <a:pt x="212" y="3591"/>
                  </a:lnTo>
                  <a:lnTo>
                    <a:pt x="223" y="3586"/>
                  </a:lnTo>
                  <a:lnTo>
                    <a:pt x="236" y="3579"/>
                  </a:lnTo>
                  <a:lnTo>
                    <a:pt x="249" y="3574"/>
                  </a:lnTo>
                  <a:lnTo>
                    <a:pt x="254" y="3571"/>
                  </a:lnTo>
                  <a:lnTo>
                    <a:pt x="259" y="3571"/>
                  </a:lnTo>
                  <a:lnTo>
                    <a:pt x="265" y="3571"/>
                  </a:lnTo>
                  <a:lnTo>
                    <a:pt x="270" y="3571"/>
                  </a:lnTo>
                  <a:lnTo>
                    <a:pt x="274" y="3575"/>
                  </a:lnTo>
                  <a:lnTo>
                    <a:pt x="276" y="3579"/>
                  </a:lnTo>
                  <a:lnTo>
                    <a:pt x="279" y="3586"/>
                  </a:lnTo>
                  <a:lnTo>
                    <a:pt x="280" y="3595"/>
                  </a:lnTo>
                  <a:lnTo>
                    <a:pt x="280" y="3611"/>
                  </a:lnTo>
                  <a:lnTo>
                    <a:pt x="280" y="3639"/>
                  </a:lnTo>
                  <a:lnTo>
                    <a:pt x="280" y="3665"/>
                  </a:lnTo>
                  <a:lnTo>
                    <a:pt x="282" y="3676"/>
                  </a:lnTo>
                  <a:lnTo>
                    <a:pt x="285" y="3679"/>
                  </a:lnTo>
                  <a:lnTo>
                    <a:pt x="294" y="3680"/>
                  </a:lnTo>
                  <a:lnTo>
                    <a:pt x="305" y="3681"/>
                  </a:lnTo>
                  <a:lnTo>
                    <a:pt x="318" y="3681"/>
                  </a:lnTo>
                  <a:lnTo>
                    <a:pt x="331" y="3683"/>
                  </a:lnTo>
                  <a:lnTo>
                    <a:pt x="344" y="3684"/>
                  </a:lnTo>
                  <a:lnTo>
                    <a:pt x="355" y="3685"/>
                  </a:lnTo>
                  <a:lnTo>
                    <a:pt x="363" y="3688"/>
                  </a:lnTo>
                  <a:lnTo>
                    <a:pt x="372" y="3690"/>
                  </a:lnTo>
                  <a:lnTo>
                    <a:pt x="381" y="3692"/>
                  </a:lnTo>
                  <a:lnTo>
                    <a:pt x="392" y="3692"/>
                  </a:lnTo>
                  <a:lnTo>
                    <a:pt x="402" y="3690"/>
                  </a:lnTo>
                  <a:lnTo>
                    <a:pt x="411" y="3688"/>
                  </a:lnTo>
                  <a:lnTo>
                    <a:pt x="420" y="3684"/>
                  </a:lnTo>
                  <a:lnTo>
                    <a:pt x="428" y="3679"/>
                  </a:lnTo>
                  <a:lnTo>
                    <a:pt x="436" y="3672"/>
                  </a:lnTo>
                  <a:lnTo>
                    <a:pt x="441" y="3665"/>
                  </a:lnTo>
                  <a:lnTo>
                    <a:pt x="445" y="3657"/>
                  </a:lnTo>
                  <a:lnTo>
                    <a:pt x="446" y="3650"/>
                  </a:lnTo>
                  <a:lnTo>
                    <a:pt x="446" y="3642"/>
                  </a:lnTo>
                  <a:lnTo>
                    <a:pt x="442" y="3627"/>
                  </a:lnTo>
                  <a:lnTo>
                    <a:pt x="436" y="3611"/>
                  </a:lnTo>
                  <a:lnTo>
                    <a:pt x="433" y="3602"/>
                  </a:lnTo>
                  <a:lnTo>
                    <a:pt x="433" y="3596"/>
                  </a:lnTo>
                  <a:lnTo>
                    <a:pt x="432" y="3591"/>
                  </a:lnTo>
                  <a:lnTo>
                    <a:pt x="433" y="3587"/>
                  </a:lnTo>
                  <a:lnTo>
                    <a:pt x="438" y="3578"/>
                  </a:lnTo>
                  <a:lnTo>
                    <a:pt x="449" y="3567"/>
                  </a:lnTo>
                  <a:lnTo>
                    <a:pt x="450" y="3563"/>
                  </a:lnTo>
                  <a:lnTo>
                    <a:pt x="451" y="3560"/>
                  </a:lnTo>
                  <a:lnTo>
                    <a:pt x="451" y="3553"/>
                  </a:lnTo>
                  <a:lnTo>
                    <a:pt x="450" y="3548"/>
                  </a:lnTo>
                  <a:lnTo>
                    <a:pt x="447" y="3534"/>
                  </a:lnTo>
                  <a:lnTo>
                    <a:pt x="443" y="3518"/>
                  </a:lnTo>
                  <a:lnTo>
                    <a:pt x="440" y="3504"/>
                  </a:lnTo>
                  <a:lnTo>
                    <a:pt x="437" y="3492"/>
                  </a:lnTo>
                  <a:lnTo>
                    <a:pt x="437" y="3487"/>
                  </a:lnTo>
                  <a:lnTo>
                    <a:pt x="438" y="3483"/>
                  </a:lnTo>
                  <a:lnTo>
                    <a:pt x="440" y="3479"/>
                  </a:lnTo>
                  <a:lnTo>
                    <a:pt x="442" y="3478"/>
                  </a:lnTo>
                  <a:lnTo>
                    <a:pt x="447" y="3478"/>
                  </a:lnTo>
                  <a:lnTo>
                    <a:pt x="454" y="3479"/>
                  </a:lnTo>
                  <a:lnTo>
                    <a:pt x="462" y="3482"/>
                  </a:lnTo>
                  <a:lnTo>
                    <a:pt x="471" y="3486"/>
                  </a:lnTo>
                  <a:lnTo>
                    <a:pt x="493" y="3496"/>
                  </a:lnTo>
                  <a:lnTo>
                    <a:pt x="517" y="3508"/>
                  </a:lnTo>
                  <a:lnTo>
                    <a:pt x="542" y="3521"/>
                  </a:lnTo>
                  <a:lnTo>
                    <a:pt x="563" y="3534"/>
                  </a:lnTo>
                  <a:lnTo>
                    <a:pt x="572" y="3540"/>
                  </a:lnTo>
                  <a:lnTo>
                    <a:pt x="578" y="3545"/>
                  </a:lnTo>
                  <a:lnTo>
                    <a:pt x="583" y="3551"/>
                  </a:lnTo>
                  <a:lnTo>
                    <a:pt x="587" y="3554"/>
                  </a:lnTo>
                  <a:lnTo>
                    <a:pt x="591" y="3566"/>
                  </a:lnTo>
                  <a:lnTo>
                    <a:pt x="598" y="3582"/>
                  </a:lnTo>
                  <a:lnTo>
                    <a:pt x="602" y="3589"/>
                  </a:lnTo>
                  <a:lnTo>
                    <a:pt x="604" y="3597"/>
                  </a:lnTo>
                  <a:lnTo>
                    <a:pt x="608" y="3601"/>
                  </a:lnTo>
                  <a:lnTo>
                    <a:pt x="609" y="3604"/>
                  </a:lnTo>
                  <a:lnTo>
                    <a:pt x="614" y="3604"/>
                  </a:lnTo>
                  <a:lnTo>
                    <a:pt x="620" y="3602"/>
                  </a:lnTo>
                  <a:lnTo>
                    <a:pt x="624" y="3600"/>
                  </a:lnTo>
                  <a:lnTo>
                    <a:pt x="626" y="3597"/>
                  </a:lnTo>
                  <a:lnTo>
                    <a:pt x="630" y="3589"/>
                  </a:lnTo>
                  <a:lnTo>
                    <a:pt x="633" y="3580"/>
                  </a:lnTo>
                  <a:lnTo>
                    <a:pt x="636" y="3560"/>
                  </a:lnTo>
                  <a:lnTo>
                    <a:pt x="642" y="3541"/>
                  </a:lnTo>
                  <a:lnTo>
                    <a:pt x="648" y="3512"/>
                  </a:lnTo>
                  <a:close/>
                  <a:moveTo>
                    <a:pt x="1072" y="2004"/>
                  </a:moveTo>
                  <a:lnTo>
                    <a:pt x="1068" y="1996"/>
                  </a:lnTo>
                  <a:lnTo>
                    <a:pt x="1064" y="1991"/>
                  </a:lnTo>
                  <a:lnTo>
                    <a:pt x="1058" y="1987"/>
                  </a:lnTo>
                  <a:lnTo>
                    <a:pt x="1050" y="1983"/>
                  </a:lnTo>
                  <a:lnTo>
                    <a:pt x="1034" y="1979"/>
                  </a:lnTo>
                  <a:lnTo>
                    <a:pt x="1020" y="1975"/>
                  </a:lnTo>
                  <a:lnTo>
                    <a:pt x="1011" y="1973"/>
                  </a:lnTo>
                  <a:lnTo>
                    <a:pt x="1003" y="1969"/>
                  </a:lnTo>
                  <a:lnTo>
                    <a:pt x="997" y="1964"/>
                  </a:lnTo>
                  <a:lnTo>
                    <a:pt x="991" y="1957"/>
                  </a:lnTo>
                  <a:lnTo>
                    <a:pt x="989" y="1952"/>
                  </a:lnTo>
                  <a:lnTo>
                    <a:pt x="988" y="1948"/>
                  </a:lnTo>
                  <a:lnTo>
                    <a:pt x="986" y="1946"/>
                  </a:lnTo>
                  <a:lnTo>
                    <a:pt x="986" y="1943"/>
                  </a:lnTo>
                  <a:lnTo>
                    <a:pt x="988" y="1940"/>
                  </a:lnTo>
                  <a:lnTo>
                    <a:pt x="990" y="1939"/>
                  </a:lnTo>
                  <a:lnTo>
                    <a:pt x="993" y="1939"/>
                  </a:lnTo>
                  <a:lnTo>
                    <a:pt x="995" y="1939"/>
                  </a:lnTo>
                  <a:lnTo>
                    <a:pt x="1010" y="1942"/>
                  </a:lnTo>
                  <a:lnTo>
                    <a:pt x="1023" y="1946"/>
                  </a:lnTo>
                  <a:lnTo>
                    <a:pt x="1028" y="1947"/>
                  </a:lnTo>
                  <a:lnTo>
                    <a:pt x="1033" y="1947"/>
                  </a:lnTo>
                  <a:lnTo>
                    <a:pt x="1039" y="1946"/>
                  </a:lnTo>
                  <a:lnTo>
                    <a:pt x="1046" y="1944"/>
                  </a:lnTo>
                  <a:lnTo>
                    <a:pt x="1058" y="1942"/>
                  </a:lnTo>
                  <a:lnTo>
                    <a:pt x="1069" y="1938"/>
                  </a:lnTo>
                  <a:lnTo>
                    <a:pt x="1073" y="1935"/>
                  </a:lnTo>
                  <a:lnTo>
                    <a:pt x="1080" y="1931"/>
                  </a:lnTo>
                  <a:lnTo>
                    <a:pt x="1082" y="1930"/>
                  </a:lnTo>
                  <a:lnTo>
                    <a:pt x="1085" y="1930"/>
                  </a:lnTo>
                  <a:lnTo>
                    <a:pt x="1087" y="1930"/>
                  </a:lnTo>
                  <a:lnTo>
                    <a:pt x="1087" y="1933"/>
                  </a:lnTo>
                  <a:lnTo>
                    <a:pt x="1089" y="1944"/>
                  </a:lnTo>
                  <a:lnTo>
                    <a:pt x="1090" y="1955"/>
                  </a:lnTo>
                  <a:lnTo>
                    <a:pt x="1091" y="1966"/>
                  </a:lnTo>
                  <a:lnTo>
                    <a:pt x="1092" y="1977"/>
                  </a:lnTo>
                  <a:lnTo>
                    <a:pt x="1094" y="1987"/>
                  </a:lnTo>
                  <a:lnTo>
                    <a:pt x="1094" y="1999"/>
                  </a:lnTo>
                  <a:lnTo>
                    <a:pt x="1092" y="2004"/>
                  </a:lnTo>
                  <a:lnTo>
                    <a:pt x="1090" y="2008"/>
                  </a:lnTo>
                  <a:lnTo>
                    <a:pt x="1089" y="2009"/>
                  </a:lnTo>
                  <a:lnTo>
                    <a:pt x="1086" y="2010"/>
                  </a:lnTo>
                  <a:lnTo>
                    <a:pt x="1083" y="2010"/>
                  </a:lnTo>
                  <a:lnTo>
                    <a:pt x="1081" y="2010"/>
                  </a:lnTo>
                  <a:lnTo>
                    <a:pt x="1072" y="2004"/>
                  </a:lnTo>
                  <a:close/>
                  <a:moveTo>
                    <a:pt x="1836" y="1501"/>
                  </a:moveTo>
                  <a:lnTo>
                    <a:pt x="1826" y="1493"/>
                  </a:lnTo>
                  <a:lnTo>
                    <a:pt x="1814" y="1488"/>
                  </a:lnTo>
                  <a:lnTo>
                    <a:pt x="1808" y="1487"/>
                  </a:lnTo>
                  <a:lnTo>
                    <a:pt x="1801" y="1487"/>
                  </a:lnTo>
                  <a:lnTo>
                    <a:pt x="1795" y="1487"/>
                  </a:lnTo>
                  <a:lnTo>
                    <a:pt x="1788" y="1488"/>
                  </a:lnTo>
                  <a:lnTo>
                    <a:pt x="1784" y="1490"/>
                  </a:lnTo>
                  <a:lnTo>
                    <a:pt x="1780" y="1493"/>
                  </a:lnTo>
                  <a:lnTo>
                    <a:pt x="1777" y="1497"/>
                  </a:lnTo>
                  <a:lnTo>
                    <a:pt x="1774" y="1501"/>
                  </a:lnTo>
                  <a:lnTo>
                    <a:pt x="1770" y="1510"/>
                  </a:lnTo>
                  <a:lnTo>
                    <a:pt x="1769" y="1519"/>
                  </a:lnTo>
                  <a:lnTo>
                    <a:pt x="1769" y="1526"/>
                  </a:lnTo>
                  <a:lnTo>
                    <a:pt x="1770" y="1531"/>
                  </a:lnTo>
                  <a:lnTo>
                    <a:pt x="1773" y="1537"/>
                  </a:lnTo>
                  <a:lnTo>
                    <a:pt x="1777" y="1544"/>
                  </a:lnTo>
                  <a:lnTo>
                    <a:pt x="1780" y="1549"/>
                  </a:lnTo>
                  <a:lnTo>
                    <a:pt x="1784" y="1554"/>
                  </a:lnTo>
                  <a:lnTo>
                    <a:pt x="1788" y="1558"/>
                  </a:lnTo>
                  <a:lnTo>
                    <a:pt x="1793" y="1562"/>
                  </a:lnTo>
                  <a:lnTo>
                    <a:pt x="1799" y="1565"/>
                  </a:lnTo>
                  <a:lnTo>
                    <a:pt x="1804" y="1567"/>
                  </a:lnTo>
                  <a:lnTo>
                    <a:pt x="1809" y="1569"/>
                  </a:lnTo>
                  <a:lnTo>
                    <a:pt x="1814" y="1569"/>
                  </a:lnTo>
                  <a:lnTo>
                    <a:pt x="1824" y="1569"/>
                  </a:lnTo>
                  <a:lnTo>
                    <a:pt x="1835" y="1566"/>
                  </a:lnTo>
                  <a:lnTo>
                    <a:pt x="1839" y="1565"/>
                  </a:lnTo>
                  <a:lnTo>
                    <a:pt x="1844" y="1561"/>
                  </a:lnTo>
                  <a:lnTo>
                    <a:pt x="1846" y="1558"/>
                  </a:lnTo>
                  <a:lnTo>
                    <a:pt x="1849" y="1554"/>
                  </a:lnTo>
                  <a:lnTo>
                    <a:pt x="1852" y="1549"/>
                  </a:lnTo>
                  <a:lnTo>
                    <a:pt x="1853" y="1544"/>
                  </a:lnTo>
                  <a:lnTo>
                    <a:pt x="1853" y="1537"/>
                  </a:lnTo>
                  <a:lnTo>
                    <a:pt x="1853" y="1531"/>
                  </a:lnTo>
                  <a:lnTo>
                    <a:pt x="1836" y="1501"/>
                  </a:lnTo>
                  <a:close/>
                  <a:moveTo>
                    <a:pt x="155" y="360"/>
                  </a:moveTo>
                  <a:lnTo>
                    <a:pt x="180" y="372"/>
                  </a:lnTo>
                  <a:lnTo>
                    <a:pt x="204" y="379"/>
                  </a:lnTo>
                  <a:lnTo>
                    <a:pt x="215" y="382"/>
                  </a:lnTo>
                  <a:lnTo>
                    <a:pt x="228" y="382"/>
                  </a:lnTo>
                  <a:lnTo>
                    <a:pt x="243" y="381"/>
                  </a:lnTo>
                  <a:lnTo>
                    <a:pt x="257" y="375"/>
                  </a:lnTo>
                  <a:lnTo>
                    <a:pt x="274" y="370"/>
                  </a:lnTo>
                  <a:lnTo>
                    <a:pt x="288" y="366"/>
                  </a:lnTo>
                  <a:lnTo>
                    <a:pt x="301" y="363"/>
                  </a:lnTo>
                  <a:lnTo>
                    <a:pt x="311" y="361"/>
                  </a:lnTo>
                  <a:lnTo>
                    <a:pt x="320" y="361"/>
                  </a:lnTo>
                  <a:lnTo>
                    <a:pt x="328" y="361"/>
                  </a:lnTo>
                  <a:lnTo>
                    <a:pt x="336" y="363"/>
                  </a:lnTo>
                  <a:lnTo>
                    <a:pt x="342" y="365"/>
                  </a:lnTo>
                  <a:lnTo>
                    <a:pt x="357" y="370"/>
                  </a:lnTo>
                  <a:lnTo>
                    <a:pt x="373" y="378"/>
                  </a:lnTo>
                  <a:lnTo>
                    <a:pt x="384" y="382"/>
                  </a:lnTo>
                  <a:lnTo>
                    <a:pt x="397" y="385"/>
                  </a:lnTo>
                  <a:lnTo>
                    <a:pt x="410" y="388"/>
                  </a:lnTo>
                  <a:lnTo>
                    <a:pt x="427" y="392"/>
                  </a:lnTo>
                  <a:lnTo>
                    <a:pt x="441" y="392"/>
                  </a:lnTo>
                  <a:lnTo>
                    <a:pt x="453" y="392"/>
                  </a:lnTo>
                  <a:lnTo>
                    <a:pt x="462" y="390"/>
                  </a:lnTo>
                  <a:lnTo>
                    <a:pt x="471" y="386"/>
                  </a:lnTo>
                  <a:lnTo>
                    <a:pt x="477" y="379"/>
                  </a:lnTo>
                  <a:lnTo>
                    <a:pt x="484" y="373"/>
                  </a:lnTo>
                  <a:lnTo>
                    <a:pt x="489" y="365"/>
                  </a:lnTo>
                  <a:lnTo>
                    <a:pt x="494" y="357"/>
                  </a:lnTo>
                  <a:lnTo>
                    <a:pt x="502" y="338"/>
                  </a:lnTo>
                  <a:lnTo>
                    <a:pt x="508" y="318"/>
                  </a:lnTo>
                  <a:lnTo>
                    <a:pt x="512" y="309"/>
                  </a:lnTo>
                  <a:lnTo>
                    <a:pt x="517" y="299"/>
                  </a:lnTo>
                  <a:lnTo>
                    <a:pt x="522" y="291"/>
                  </a:lnTo>
                  <a:lnTo>
                    <a:pt x="528" y="283"/>
                  </a:lnTo>
                  <a:lnTo>
                    <a:pt x="547" y="263"/>
                  </a:lnTo>
                  <a:lnTo>
                    <a:pt x="576" y="238"/>
                  </a:lnTo>
                  <a:lnTo>
                    <a:pt x="590" y="226"/>
                  </a:lnTo>
                  <a:lnTo>
                    <a:pt x="605" y="217"/>
                  </a:lnTo>
                  <a:lnTo>
                    <a:pt x="618" y="210"/>
                  </a:lnTo>
                  <a:lnTo>
                    <a:pt x="630" y="206"/>
                  </a:lnTo>
                  <a:lnTo>
                    <a:pt x="640" y="203"/>
                  </a:lnTo>
                  <a:lnTo>
                    <a:pt x="647" y="203"/>
                  </a:lnTo>
                  <a:lnTo>
                    <a:pt x="649" y="204"/>
                  </a:lnTo>
                  <a:lnTo>
                    <a:pt x="651" y="206"/>
                  </a:lnTo>
                  <a:lnTo>
                    <a:pt x="652" y="208"/>
                  </a:lnTo>
                  <a:lnTo>
                    <a:pt x="652" y="210"/>
                  </a:lnTo>
                  <a:lnTo>
                    <a:pt x="648" y="223"/>
                  </a:lnTo>
                  <a:lnTo>
                    <a:pt x="640" y="239"/>
                  </a:lnTo>
                  <a:lnTo>
                    <a:pt x="636" y="250"/>
                  </a:lnTo>
                  <a:lnTo>
                    <a:pt x="634" y="259"/>
                  </a:lnTo>
                  <a:lnTo>
                    <a:pt x="633" y="269"/>
                  </a:lnTo>
                  <a:lnTo>
                    <a:pt x="634" y="280"/>
                  </a:lnTo>
                  <a:lnTo>
                    <a:pt x="635" y="285"/>
                  </a:lnTo>
                  <a:lnTo>
                    <a:pt x="638" y="289"/>
                  </a:lnTo>
                  <a:lnTo>
                    <a:pt x="640" y="294"/>
                  </a:lnTo>
                  <a:lnTo>
                    <a:pt x="644" y="299"/>
                  </a:lnTo>
                  <a:lnTo>
                    <a:pt x="649" y="303"/>
                  </a:lnTo>
                  <a:lnTo>
                    <a:pt x="655" y="307"/>
                  </a:lnTo>
                  <a:lnTo>
                    <a:pt x="662" y="311"/>
                  </a:lnTo>
                  <a:lnTo>
                    <a:pt x="670" y="315"/>
                  </a:lnTo>
                  <a:lnTo>
                    <a:pt x="679" y="318"/>
                  </a:lnTo>
                  <a:lnTo>
                    <a:pt x="687" y="324"/>
                  </a:lnTo>
                  <a:lnTo>
                    <a:pt x="695" y="329"/>
                  </a:lnTo>
                  <a:lnTo>
                    <a:pt x="700" y="335"/>
                  </a:lnTo>
                  <a:lnTo>
                    <a:pt x="712" y="348"/>
                  </a:lnTo>
                  <a:lnTo>
                    <a:pt x="719" y="364"/>
                  </a:lnTo>
                  <a:lnTo>
                    <a:pt x="734" y="397"/>
                  </a:lnTo>
                  <a:lnTo>
                    <a:pt x="749" y="430"/>
                  </a:lnTo>
                  <a:lnTo>
                    <a:pt x="760" y="444"/>
                  </a:lnTo>
                  <a:lnTo>
                    <a:pt x="769" y="454"/>
                  </a:lnTo>
                  <a:lnTo>
                    <a:pt x="774" y="458"/>
                  </a:lnTo>
                  <a:lnTo>
                    <a:pt x="779" y="461"/>
                  </a:lnTo>
                  <a:lnTo>
                    <a:pt x="783" y="464"/>
                  </a:lnTo>
                  <a:lnTo>
                    <a:pt x="788" y="464"/>
                  </a:lnTo>
                  <a:lnTo>
                    <a:pt x="793" y="464"/>
                  </a:lnTo>
                  <a:lnTo>
                    <a:pt x="798" y="462"/>
                  </a:lnTo>
                  <a:lnTo>
                    <a:pt x="802" y="460"/>
                  </a:lnTo>
                  <a:lnTo>
                    <a:pt x="807" y="456"/>
                  </a:lnTo>
                  <a:lnTo>
                    <a:pt x="813" y="451"/>
                  </a:lnTo>
                  <a:lnTo>
                    <a:pt x="818" y="444"/>
                  </a:lnTo>
                  <a:lnTo>
                    <a:pt x="823" y="436"/>
                  </a:lnTo>
                  <a:lnTo>
                    <a:pt x="827" y="429"/>
                  </a:lnTo>
                  <a:lnTo>
                    <a:pt x="840" y="409"/>
                  </a:lnTo>
                  <a:lnTo>
                    <a:pt x="853" y="391"/>
                  </a:lnTo>
                  <a:lnTo>
                    <a:pt x="867" y="375"/>
                  </a:lnTo>
                  <a:lnTo>
                    <a:pt x="881" y="360"/>
                  </a:lnTo>
                  <a:lnTo>
                    <a:pt x="894" y="343"/>
                  </a:lnTo>
                  <a:lnTo>
                    <a:pt x="905" y="326"/>
                  </a:lnTo>
                  <a:lnTo>
                    <a:pt x="909" y="317"/>
                  </a:lnTo>
                  <a:lnTo>
                    <a:pt x="912" y="308"/>
                  </a:lnTo>
                  <a:lnTo>
                    <a:pt x="914" y="298"/>
                  </a:lnTo>
                  <a:lnTo>
                    <a:pt x="915" y="286"/>
                  </a:lnTo>
                  <a:lnTo>
                    <a:pt x="916" y="278"/>
                  </a:lnTo>
                  <a:lnTo>
                    <a:pt x="918" y="268"/>
                  </a:lnTo>
                  <a:lnTo>
                    <a:pt x="921" y="258"/>
                  </a:lnTo>
                  <a:lnTo>
                    <a:pt x="925" y="246"/>
                  </a:lnTo>
                  <a:lnTo>
                    <a:pt x="929" y="236"/>
                  </a:lnTo>
                  <a:lnTo>
                    <a:pt x="936" y="225"/>
                  </a:lnTo>
                  <a:lnTo>
                    <a:pt x="938" y="221"/>
                  </a:lnTo>
                  <a:lnTo>
                    <a:pt x="942" y="219"/>
                  </a:lnTo>
                  <a:lnTo>
                    <a:pt x="946" y="216"/>
                  </a:lnTo>
                  <a:lnTo>
                    <a:pt x="949" y="215"/>
                  </a:lnTo>
                  <a:lnTo>
                    <a:pt x="951" y="215"/>
                  </a:lnTo>
                  <a:lnTo>
                    <a:pt x="955" y="217"/>
                  </a:lnTo>
                  <a:lnTo>
                    <a:pt x="958" y="220"/>
                  </a:lnTo>
                  <a:lnTo>
                    <a:pt x="962" y="224"/>
                  </a:lnTo>
                  <a:lnTo>
                    <a:pt x="969" y="233"/>
                  </a:lnTo>
                  <a:lnTo>
                    <a:pt x="976" y="245"/>
                  </a:lnTo>
                  <a:lnTo>
                    <a:pt x="990" y="269"/>
                  </a:lnTo>
                  <a:lnTo>
                    <a:pt x="1002" y="283"/>
                  </a:lnTo>
                  <a:lnTo>
                    <a:pt x="1016" y="290"/>
                  </a:lnTo>
                  <a:lnTo>
                    <a:pt x="1032" y="296"/>
                  </a:lnTo>
                  <a:lnTo>
                    <a:pt x="1039" y="299"/>
                  </a:lnTo>
                  <a:lnTo>
                    <a:pt x="1047" y="302"/>
                  </a:lnTo>
                  <a:lnTo>
                    <a:pt x="1055" y="303"/>
                  </a:lnTo>
                  <a:lnTo>
                    <a:pt x="1063" y="304"/>
                  </a:lnTo>
                  <a:lnTo>
                    <a:pt x="1077" y="304"/>
                  </a:lnTo>
                  <a:lnTo>
                    <a:pt x="1089" y="306"/>
                  </a:lnTo>
                  <a:lnTo>
                    <a:pt x="1100" y="308"/>
                  </a:lnTo>
                  <a:lnTo>
                    <a:pt x="1113" y="313"/>
                  </a:lnTo>
                  <a:lnTo>
                    <a:pt x="1126" y="317"/>
                  </a:lnTo>
                  <a:lnTo>
                    <a:pt x="1138" y="320"/>
                  </a:lnTo>
                  <a:lnTo>
                    <a:pt x="1148" y="322"/>
                  </a:lnTo>
                  <a:lnTo>
                    <a:pt x="1159" y="321"/>
                  </a:lnTo>
                  <a:lnTo>
                    <a:pt x="1162" y="320"/>
                  </a:lnTo>
                  <a:lnTo>
                    <a:pt x="1166" y="317"/>
                  </a:lnTo>
                  <a:lnTo>
                    <a:pt x="1169" y="315"/>
                  </a:lnTo>
                  <a:lnTo>
                    <a:pt x="1173" y="311"/>
                  </a:lnTo>
                  <a:lnTo>
                    <a:pt x="1174" y="306"/>
                  </a:lnTo>
                  <a:lnTo>
                    <a:pt x="1177" y="300"/>
                  </a:lnTo>
                  <a:lnTo>
                    <a:pt x="1177" y="293"/>
                  </a:lnTo>
                  <a:lnTo>
                    <a:pt x="1178" y="285"/>
                  </a:lnTo>
                  <a:lnTo>
                    <a:pt x="1175" y="271"/>
                  </a:lnTo>
                  <a:lnTo>
                    <a:pt x="1174" y="252"/>
                  </a:lnTo>
                  <a:lnTo>
                    <a:pt x="1174" y="243"/>
                  </a:lnTo>
                  <a:lnTo>
                    <a:pt x="1174" y="236"/>
                  </a:lnTo>
                  <a:lnTo>
                    <a:pt x="1175" y="233"/>
                  </a:lnTo>
                  <a:lnTo>
                    <a:pt x="1178" y="229"/>
                  </a:lnTo>
                  <a:lnTo>
                    <a:pt x="1179" y="228"/>
                  </a:lnTo>
                  <a:lnTo>
                    <a:pt x="1182" y="226"/>
                  </a:lnTo>
                  <a:lnTo>
                    <a:pt x="1187" y="225"/>
                  </a:lnTo>
                  <a:lnTo>
                    <a:pt x="1192" y="225"/>
                  </a:lnTo>
                  <a:lnTo>
                    <a:pt x="1199" y="225"/>
                  </a:lnTo>
                  <a:lnTo>
                    <a:pt x="1205" y="226"/>
                  </a:lnTo>
                  <a:lnTo>
                    <a:pt x="1221" y="230"/>
                  </a:lnTo>
                  <a:lnTo>
                    <a:pt x="1236" y="234"/>
                  </a:lnTo>
                  <a:lnTo>
                    <a:pt x="1244" y="236"/>
                  </a:lnTo>
                  <a:lnTo>
                    <a:pt x="1252" y="236"/>
                  </a:lnTo>
                  <a:lnTo>
                    <a:pt x="1258" y="236"/>
                  </a:lnTo>
                  <a:lnTo>
                    <a:pt x="1265" y="234"/>
                  </a:lnTo>
                  <a:lnTo>
                    <a:pt x="1271" y="230"/>
                  </a:lnTo>
                  <a:lnTo>
                    <a:pt x="1276" y="226"/>
                  </a:lnTo>
                  <a:lnTo>
                    <a:pt x="1280" y="220"/>
                  </a:lnTo>
                  <a:lnTo>
                    <a:pt x="1283" y="212"/>
                  </a:lnTo>
                  <a:lnTo>
                    <a:pt x="1286" y="206"/>
                  </a:lnTo>
                  <a:lnTo>
                    <a:pt x="1286" y="199"/>
                  </a:lnTo>
                  <a:lnTo>
                    <a:pt x="1286" y="194"/>
                  </a:lnTo>
                  <a:lnTo>
                    <a:pt x="1284" y="189"/>
                  </a:lnTo>
                  <a:lnTo>
                    <a:pt x="1282" y="179"/>
                  </a:lnTo>
                  <a:lnTo>
                    <a:pt x="1278" y="167"/>
                  </a:lnTo>
                  <a:lnTo>
                    <a:pt x="1275" y="160"/>
                  </a:lnTo>
                  <a:lnTo>
                    <a:pt x="1275" y="154"/>
                  </a:lnTo>
                  <a:lnTo>
                    <a:pt x="1275" y="147"/>
                  </a:lnTo>
                  <a:lnTo>
                    <a:pt x="1276" y="141"/>
                  </a:lnTo>
                  <a:lnTo>
                    <a:pt x="1282" y="129"/>
                  </a:lnTo>
                  <a:lnTo>
                    <a:pt x="1288" y="118"/>
                  </a:lnTo>
                  <a:lnTo>
                    <a:pt x="1313" y="76"/>
                  </a:lnTo>
                  <a:lnTo>
                    <a:pt x="1324" y="74"/>
                  </a:lnTo>
                  <a:lnTo>
                    <a:pt x="1336" y="68"/>
                  </a:lnTo>
                  <a:lnTo>
                    <a:pt x="1346" y="62"/>
                  </a:lnTo>
                  <a:lnTo>
                    <a:pt x="1355" y="54"/>
                  </a:lnTo>
                  <a:lnTo>
                    <a:pt x="1376" y="39"/>
                  </a:lnTo>
                  <a:lnTo>
                    <a:pt x="1396" y="26"/>
                  </a:lnTo>
                  <a:lnTo>
                    <a:pt x="1400" y="26"/>
                  </a:lnTo>
                  <a:lnTo>
                    <a:pt x="1406" y="27"/>
                  </a:lnTo>
                  <a:lnTo>
                    <a:pt x="1415" y="31"/>
                  </a:lnTo>
                  <a:lnTo>
                    <a:pt x="1423" y="35"/>
                  </a:lnTo>
                  <a:lnTo>
                    <a:pt x="1441" y="44"/>
                  </a:lnTo>
                  <a:lnTo>
                    <a:pt x="1455" y="49"/>
                  </a:lnTo>
                  <a:lnTo>
                    <a:pt x="1466" y="50"/>
                  </a:lnTo>
                  <a:lnTo>
                    <a:pt x="1476" y="50"/>
                  </a:lnTo>
                  <a:lnTo>
                    <a:pt x="1485" y="49"/>
                  </a:lnTo>
                  <a:lnTo>
                    <a:pt x="1495" y="46"/>
                  </a:lnTo>
                  <a:lnTo>
                    <a:pt x="1515" y="39"/>
                  </a:lnTo>
                  <a:lnTo>
                    <a:pt x="1536" y="30"/>
                  </a:lnTo>
                  <a:lnTo>
                    <a:pt x="1555" y="19"/>
                  </a:lnTo>
                  <a:lnTo>
                    <a:pt x="1574" y="10"/>
                  </a:lnTo>
                  <a:lnTo>
                    <a:pt x="1585" y="6"/>
                  </a:lnTo>
                  <a:lnTo>
                    <a:pt x="1595" y="2"/>
                  </a:lnTo>
                  <a:lnTo>
                    <a:pt x="1606" y="1"/>
                  </a:lnTo>
                  <a:lnTo>
                    <a:pt x="1616" y="0"/>
                  </a:lnTo>
                  <a:lnTo>
                    <a:pt x="1630" y="0"/>
                  </a:lnTo>
                  <a:lnTo>
                    <a:pt x="1646" y="1"/>
                  </a:lnTo>
                  <a:lnTo>
                    <a:pt x="1661" y="4"/>
                  </a:lnTo>
                  <a:lnTo>
                    <a:pt x="1677" y="6"/>
                  </a:lnTo>
                  <a:lnTo>
                    <a:pt x="1692" y="9"/>
                  </a:lnTo>
                  <a:lnTo>
                    <a:pt x="1709" y="11"/>
                  </a:lnTo>
                  <a:lnTo>
                    <a:pt x="1725" y="13"/>
                  </a:lnTo>
                  <a:lnTo>
                    <a:pt x="1740" y="14"/>
                  </a:lnTo>
                  <a:lnTo>
                    <a:pt x="1782" y="11"/>
                  </a:lnTo>
                  <a:lnTo>
                    <a:pt x="1839" y="9"/>
                  </a:lnTo>
                  <a:lnTo>
                    <a:pt x="1852" y="9"/>
                  </a:lnTo>
                  <a:lnTo>
                    <a:pt x="1866" y="10"/>
                  </a:lnTo>
                  <a:lnTo>
                    <a:pt x="1878" y="13"/>
                  </a:lnTo>
                  <a:lnTo>
                    <a:pt x="1888" y="17"/>
                  </a:lnTo>
                  <a:lnTo>
                    <a:pt x="1897" y="21"/>
                  </a:lnTo>
                  <a:lnTo>
                    <a:pt x="1905" y="26"/>
                  </a:lnTo>
                  <a:lnTo>
                    <a:pt x="1907" y="30"/>
                  </a:lnTo>
                  <a:lnTo>
                    <a:pt x="1909" y="32"/>
                  </a:lnTo>
                  <a:lnTo>
                    <a:pt x="1910" y="36"/>
                  </a:lnTo>
                  <a:lnTo>
                    <a:pt x="1911" y="41"/>
                  </a:lnTo>
                  <a:lnTo>
                    <a:pt x="1910" y="93"/>
                  </a:lnTo>
                  <a:lnTo>
                    <a:pt x="1909" y="136"/>
                  </a:lnTo>
                  <a:lnTo>
                    <a:pt x="1910" y="145"/>
                  </a:lnTo>
                  <a:lnTo>
                    <a:pt x="1913" y="154"/>
                  </a:lnTo>
                  <a:lnTo>
                    <a:pt x="1915" y="164"/>
                  </a:lnTo>
                  <a:lnTo>
                    <a:pt x="1920" y="173"/>
                  </a:lnTo>
                  <a:lnTo>
                    <a:pt x="1927" y="184"/>
                  </a:lnTo>
                  <a:lnTo>
                    <a:pt x="1935" y="194"/>
                  </a:lnTo>
                  <a:lnTo>
                    <a:pt x="1944" y="204"/>
                  </a:lnTo>
                  <a:lnTo>
                    <a:pt x="1955" y="216"/>
                  </a:lnTo>
                  <a:lnTo>
                    <a:pt x="1971" y="225"/>
                  </a:lnTo>
                  <a:lnTo>
                    <a:pt x="1985" y="232"/>
                  </a:lnTo>
                  <a:lnTo>
                    <a:pt x="1999" y="238"/>
                  </a:lnTo>
                  <a:lnTo>
                    <a:pt x="2014" y="242"/>
                  </a:lnTo>
                  <a:lnTo>
                    <a:pt x="2028" y="246"/>
                  </a:lnTo>
                  <a:lnTo>
                    <a:pt x="2043" y="249"/>
                  </a:lnTo>
                  <a:lnTo>
                    <a:pt x="2059" y="250"/>
                  </a:lnTo>
                  <a:lnTo>
                    <a:pt x="2076" y="251"/>
                  </a:lnTo>
                  <a:lnTo>
                    <a:pt x="2090" y="254"/>
                  </a:lnTo>
                  <a:lnTo>
                    <a:pt x="2104" y="256"/>
                  </a:lnTo>
                  <a:lnTo>
                    <a:pt x="2117" y="260"/>
                  </a:lnTo>
                  <a:lnTo>
                    <a:pt x="2129" y="264"/>
                  </a:lnTo>
                  <a:lnTo>
                    <a:pt x="2151" y="276"/>
                  </a:lnTo>
                  <a:lnTo>
                    <a:pt x="2173" y="287"/>
                  </a:lnTo>
                  <a:lnTo>
                    <a:pt x="2194" y="299"/>
                  </a:lnTo>
                  <a:lnTo>
                    <a:pt x="2216" y="309"/>
                  </a:lnTo>
                  <a:lnTo>
                    <a:pt x="2227" y="315"/>
                  </a:lnTo>
                  <a:lnTo>
                    <a:pt x="2239" y="318"/>
                  </a:lnTo>
                  <a:lnTo>
                    <a:pt x="2252" y="321"/>
                  </a:lnTo>
                  <a:lnTo>
                    <a:pt x="2266" y="324"/>
                  </a:lnTo>
                  <a:lnTo>
                    <a:pt x="2278" y="325"/>
                  </a:lnTo>
                  <a:lnTo>
                    <a:pt x="2288" y="328"/>
                  </a:lnTo>
                  <a:lnTo>
                    <a:pt x="2299" y="330"/>
                  </a:lnTo>
                  <a:lnTo>
                    <a:pt x="2308" y="334"/>
                  </a:lnTo>
                  <a:lnTo>
                    <a:pt x="2317" y="338"/>
                  </a:lnTo>
                  <a:lnTo>
                    <a:pt x="2325" y="343"/>
                  </a:lnTo>
                  <a:lnTo>
                    <a:pt x="2332" y="348"/>
                  </a:lnTo>
                  <a:lnTo>
                    <a:pt x="2340" y="355"/>
                  </a:lnTo>
                  <a:lnTo>
                    <a:pt x="2353" y="368"/>
                  </a:lnTo>
                  <a:lnTo>
                    <a:pt x="2365" y="383"/>
                  </a:lnTo>
                  <a:lnTo>
                    <a:pt x="2376" y="400"/>
                  </a:lnTo>
                  <a:lnTo>
                    <a:pt x="2388" y="420"/>
                  </a:lnTo>
                  <a:lnTo>
                    <a:pt x="2328" y="444"/>
                  </a:lnTo>
                  <a:lnTo>
                    <a:pt x="2319" y="447"/>
                  </a:lnTo>
                  <a:lnTo>
                    <a:pt x="2312" y="449"/>
                  </a:lnTo>
                  <a:lnTo>
                    <a:pt x="2305" y="452"/>
                  </a:lnTo>
                  <a:lnTo>
                    <a:pt x="2300" y="457"/>
                  </a:lnTo>
                  <a:lnTo>
                    <a:pt x="2296" y="462"/>
                  </a:lnTo>
                  <a:lnTo>
                    <a:pt x="2293" y="467"/>
                  </a:lnTo>
                  <a:lnTo>
                    <a:pt x="2292" y="474"/>
                  </a:lnTo>
                  <a:lnTo>
                    <a:pt x="2291" y="480"/>
                  </a:lnTo>
                  <a:lnTo>
                    <a:pt x="2292" y="495"/>
                  </a:lnTo>
                  <a:lnTo>
                    <a:pt x="2293" y="509"/>
                  </a:lnTo>
                  <a:lnTo>
                    <a:pt x="2297" y="524"/>
                  </a:lnTo>
                  <a:lnTo>
                    <a:pt x="2300" y="537"/>
                  </a:lnTo>
                  <a:lnTo>
                    <a:pt x="2302" y="553"/>
                  </a:lnTo>
                  <a:lnTo>
                    <a:pt x="2304" y="570"/>
                  </a:lnTo>
                  <a:lnTo>
                    <a:pt x="2304" y="585"/>
                  </a:lnTo>
                  <a:lnTo>
                    <a:pt x="2304" y="601"/>
                  </a:lnTo>
                  <a:lnTo>
                    <a:pt x="2305" y="616"/>
                  </a:lnTo>
                  <a:lnTo>
                    <a:pt x="2306" y="632"/>
                  </a:lnTo>
                  <a:lnTo>
                    <a:pt x="2310" y="647"/>
                  </a:lnTo>
                  <a:lnTo>
                    <a:pt x="2317" y="662"/>
                  </a:lnTo>
                  <a:lnTo>
                    <a:pt x="2339" y="695"/>
                  </a:lnTo>
                  <a:lnTo>
                    <a:pt x="2365" y="736"/>
                  </a:lnTo>
                  <a:lnTo>
                    <a:pt x="2371" y="746"/>
                  </a:lnTo>
                  <a:lnTo>
                    <a:pt x="2375" y="756"/>
                  </a:lnTo>
                  <a:lnTo>
                    <a:pt x="2378" y="767"/>
                  </a:lnTo>
                  <a:lnTo>
                    <a:pt x="2379" y="777"/>
                  </a:lnTo>
                  <a:lnTo>
                    <a:pt x="2379" y="786"/>
                  </a:lnTo>
                  <a:lnTo>
                    <a:pt x="2376" y="796"/>
                  </a:lnTo>
                  <a:lnTo>
                    <a:pt x="2371" y="806"/>
                  </a:lnTo>
                  <a:lnTo>
                    <a:pt x="2363" y="813"/>
                  </a:lnTo>
                  <a:lnTo>
                    <a:pt x="2322" y="820"/>
                  </a:lnTo>
                  <a:lnTo>
                    <a:pt x="2332" y="802"/>
                  </a:lnTo>
                  <a:lnTo>
                    <a:pt x="2341" y="790"/>
                  </a:lnTo>
                  <a:lnTo>
                    <a:pt x="2348" y="784"/>
                  </a:lnTo>
                  <a:lnTo>
                    <a:pt x="2350" y="781"/>
                  </a:lnTo>
                  <a:lnTo>
                    <a:pt x="2344" y="773"/>
                  </a:lnTo>
                  <a:lnTo>
                    <a:pt x="2314" y="747"/>
                  </a:lnTo>
                  <a:lnTo>
                    <a:pt x="2304" y="737"/>
                  </a:lnTo>
                  <a:lnTo>
                    <a:pt x="2293" y="730"/>
                  </a:lnTo>
                  <a:lnTo>
                    <a:pt x="2284" y="727"/>
                  </a:lnTo>
                  <a:lnTo>
                    <a:pt x="2275" y="724"/>
                  </a:lnTo>
                  <a:lnTo>
                    <a:pt x="2266" y="724"/>
                  </a:lnTo>
                  <a:lnTo>
                    <a:pt x="2258" y="725"/>
                  </a:lnTo>
                  <a:lnTo>
                    <a:pt x="2251" y="728"/>
                  </a:lnTo>
                  <a:lnTo>
                    <a:pt x="2244" y="730"/>
                  </a:lnTo>
                  <a:lnTo>
                    <a:pt x="2236" y="733"/>
                  </a:lnTo>
                  <a:lnTo>
                    <a:pt x="2230" y="736"/>
                  </a:lnTo>
                  <a:lnTo>
                    <a:pt x="2223" y="737"/>
                  </a:lnTo>
                  <a:lnTo>
                    <a:pt x="2216" y="737"/>
                  </a:lnTo>
                  <a:lnTo>
                    <a:pt x="2209" y="736"/>
                  </a:lnTo>
                  <a:lnTo>
                    <a:pt x="2201" y="732"/>
                  </a:lnTo>
                  <a:lnTo>
                    <a:pt x="2195" y="725"/>
                  </a:lnTo>
                  <a:lnTo>
                    <a:pt x="2186" y="716"/>
                  </a:lnTo>
                  <a:lnTo>
                    <a:pt x="2182" y="710"/>
                  </a:lnTo>
                  <a:lnTo>
                    <a:pt x="2177" y="706"/>
                  </a:lnTo>
                  <a:lnTo>
                    <a:pt x="2173" y="702"/>
                  </a:lnTo>
                  <a:lnTo>
                    <a:pt x="2169" y="699"/>
                  </a:lnTo>
                  <a:lnTo>
                    <a:pt x="2164" y="698"/>
                  </a:lnTo>
                  <a:lnTo>
                    <a:pt x="2160" y="697"/>
                  </a:lnTo>
                  <a:lnTo>
                    <a:pt x="2156" y="697"/>
                  </a:lnTo>
                  <a:lnTo>
                    <a:pt x="2152" y="698"/>
                  </a:lnTo>
                  <a:lnTo>
                    <a:pt x="2143" y="701"/>
                  </a:lnTo>
                  <a:lnTo>
                    <a:pt x="2135" y="704"/>
                  </a:lnTo>
                  <a:lnTo>
                    <a:pt x="2126" y="711"/>
                  </a:lnTo>
                  <a:lnTo>
                    <a:pt x="2117" y="717"/>
                  </a:lnTo>
                  <a:lnTo>
                    <a:pt x="2102" y="728"/>
                  </a:lnTo>
                  <a:lnTo>
                    <a:pt x="2094" y="737"/>
                  </a:lnTo>
                  <a:lnTo>
                    <a:pt x="2093" y="739"/>
                  </a:lnTo>
                  <a:lnTo>
                    <a:pt x="2093" y="742"/>
                  </a:lnTo>
                  <a:lnTo>
                    <a:pt x="2094" y="745"/>
                  </a:lnTo>
                  <a:lnTo>
                    <a:pt x="2095" y="746"/>
                  </a:lnTo>
                  <a:lnTo>
                    <a:pt x="2112" y="754"/>
                  </a:lnTo>
                  <a:lnTo>
                    <a:pt x="2133" y="764"/>
                  </a:lnTo>
                  <a:lnTo>
                    <a:pt x="2134" y="767"/>
                  </a:lnTo>
                  <a:lnTo>
                    <a:pt x="2134" y="768"/>
                  </a:lnTo>
                  <a:lnTo>
                    <a:pt x="2133" y="771"/>
                  </a:lnTo>
                  <a:lnTo>
                    <a:pt x="2129" y="772"/>
                  </a:lnTo>
                  <a:lnTo>
                    <a:pt x="2119" y="774"/>
                  </a:lnTo>
                  <a:lnTo>
                    <a:pt x="2104" y="777"/>
                  </a:lnTo>
                  <a:lnTo>
                    <a:pt x="2074" y="781"/>
                  </a:lnTo>
                  <a:lnTo>
                    <a:pt x="2058" y="782"/>
                  </a:lnTo>
                  <a:lnTo>
                    <a:pt x="2042" y="784"/>
                  </a:lnTo>
                  <a:lnTo>
                    <a:pt x="2027" y="786"/>
                  </a:lnTo>
                  <a:lnTo>
                    <a:pt x="2012" y="791"/>
                  </a:lnTo>
                  <a:lnTo>
                    <a:pt x="1997" y="796"/>
                  </a:lnTo>
                  <a:lnTo>
                    <a:pt x="1968" y="811"/>
                  </a:lnTo>
                  <a:lnTo>
                    <a:pt x="1940" y="824"/>
                  </a:lnTo>
                  <a:lnTo>
                    <a:pt x="1931" y="828"/>
                  </a:lnTo>
                  <a:lnTo>
                    <a:pt x="1923" y="829"/>
                  </a:lnTo>
                  <a:lnTo>
                    <a:pt x="1918" y="830"/>
                  </a:lnTo>
                  <a:lnTo>
                    <a:pt x="1913" y="830"/>
                  </a:lnTo>
                  <a:lnTo>
                    <a:pt x="1909" y="829"/>
                  </a:lnTo>
                  <a:lnTo>
                    <a:pt x="1906" y="826"/>
                  </a:lnTo>
                  <a:lnTo>
                    <a:pt x="1905" y="824"/>
                  </a:lnTo>
                  <a:lnTo>
                    <a:pt x="1903" y="821"/>
                  </a:lnTo>
                  <a:lnTo>
                    <a:pt x="1903" y="813"/>
                  </a:lnTo>
                  <a:lnTo>
                    <a:pt x="1906" y="807"/>
                  </a:lnTo>
                  <a:lnTo>
                    <a:pt x="1909" y="803"/>
                  </a:lnTo>
                  <a:lnTo>
                    <a:pt x="1911" y="800"/>
                  </a:lnTo>
                  <a:lnTo>
                    <a:pt x="1914" y="798"/>
                  </a:lnTo>
                  <a:lnTo>
                    <a:pt x="1918" y="796"/>
                  </a:lnTo>
                  <a:lnTo>
                    <a:pt x="1926" y="794"/>
                  </a:lnTo>
                  <a:lnTo>
                    <a:pt x="1932" y="791"/>
                  </a:lnTo>
                  <a:lnTo>
                    <a:pt x="1937" y="789"/>
                  </a:lnTo>
                  <a:lnTo>
                    <a:pt x="1940" y="785"/>
                  </a:lnTo>
                  <a:lnTo>
                    <a:pt x="1941" y="782"/>
                  </a:lnTo>
                  <a:lnTo>
                    <a:pt x="1941" y="780"/>
                  </a:lnTo>
                  <a:lnTo>
                    <a:pt x="1940" y="777"/>
                  </a:lnTo>
                  <a:lnTo>
                    <a:pt x="1937" y="776"/>
                  </a:lnTo>
                  <a:lnTo>
                    <a:pt x="1935" y="773"/>
                  </a:lnTo>
                  <a:lnTo>
                    <a:pt x="1931" y="772"/>
                  </a:lnTo>
                  <a:lnTo>
                    <a:pt x="1926" y="772"/>
                  </a:lnTo>
                  <a:lnTo>
                    <a:pt x="1920" y="772"/>
                  </a:lnTo>
                  <a:lnTo>
                    <a:pt x="1915" y="772"/>
                  </a:lnTo>
                  <a:lnTo>
                    <a:pt x="1910" y="773"/>
                  </a:lnTo>
                  <a:lnTo>
                    <a:pt x="1903" y="776"/>
                  </a:lnTo>
                  <a:lnTo>
                    <a:pt x="1898" y="778"/>
                  </a:lnTo>
                  <a:lnTo>
                    <a:pt x="1874" y="795"/>
                  </a:lnTo>
                  <a:lnTo>
                    <a:pt x="1850" y="813"/>
                  </a:lnTo>
                  <a:lnTo>
                    <a:pt x="1839" y="821"/>
                  </a:lnTo>
                  <a:lnTo>
                    <a:pt x="1827" y="830"/>
                  </a:lnTo>
                  <a:lnTo>
                    <a:pt x="1815" y="837"/>
                  </a:lnTo>
                  <a:lnTo>
                    <a:pt x="1802" y="844"/>
                  </a:lnTo>
                  <a:lnTo>
                    <a:pt x="1796" y="848"/>
                  </a:lnTo>
                  <a:lnTo>
                    <a:pt x="1791" y="855"/>
                  </a:lnTo>
                  <a:lnTo>
                    <a:pt x="1788" y="861"/>
                  </a:lnTo>
                  <a:lnTo>
                    <a:pt x="1787" y="869"/>
                  </a:lnTo>
                  <a:lnTo>
                    <a:pt x="1788" y="877"/>
                  </a:lnTo>
                  <a:lnTo>
                    <a:pt x="1791" y="886"/>
                  </a:lnTo>
                  <a:lnTo>
                    <a:pt x="1795" y="895"/>
                  </a:lnTo>
                  <a:lnTo>
                    <a:pt x="1799" y="904"/>
                  </a:lnTo>
                  <a:lnTo>
                    <a:pt x="1810" y="921"/>
                  </a:lnTo>
                  <a:lnTo>
                    <a:pt x="1823" y="936"/>
                  </a:lnTo>
                  <a:lnTo>
                    <a:pt x="1830" y="943"/>
                  </a:lnTo>
                  <a:lnTo>
                    <a:pt x="1836" y="948"/>
                  </a:lnTo>
                  <a:lnTo>
                    <a:pt x="1843" y="952"/>
                  </a:lnTo>
                  <a:lnTo>
                    <a:pt x="1848" y="955"/>
                  </a:lnTo>
                  <a:lnTo>
                    <a:pt x="1858" y="960"/>
                  </a:lnTo>
                  <a:lnTo>
                    <a:pt x="1867" y="966"/>
                  </a:lnTo>
                  <a:lnTo>
                    <a:pt x="1875" y="973"/>
                  </a:lnTo>
                  <a:lnTo>
                    <a:pt x="1880" y="982"/>
                  </a:lnTo>
                  <a:lnTo>
                    <a:pt x="1884" y="991"/>
                  </a:lnTo>
                  <a:lnTo>
                    <a:pt x="1888" y="1001"/>
                  </a:lnTo>
                  <a:lnTo>
                    <a:pt x="1889" y="1010"/>
                  </a:lnTo>
                  <a:lnTo>
                    <a:pt x="1889" y="1021"/>
                  </a:lnTo>
                  <a:lnTo>
                    <a:pt x="1888" y="1032"/>
                  </a:lnTo>
                  <a:lnTo>
                    <a:pt x="1887" y="1043"/>
                  </a:lnTo>
                  <a:lnTo>
                    <a:pt x="1883" y="1053"/>
                  </a:lnTo>
                  <a:lnTo>
                    <a:pt x="1879" y="1063"/>
                  </a:lnTo>
                  <a:lnTo>
                    <a:pt x="1874" y="1072"/>
                  </a:lnTo>
                  <a:lnTo>
                    <a:pt x="1868" y="1081"/>
                  </a:lnTo>
                  <a:lnTo>
                    <a:pt x="1861" y="1089"/>
                  </a:lnTo>
                  <a:lnTo>
                    <a:pt x="1854" y="1096"/>
                  </a:lnTo>
                  <a:lnTo>
                    <a:pt x="1844" y="1102"/>
                  </a:lnTo>
                  <a:lnTo>
                    <a:pt x="1835" y="1106"/>
                  </a:lnTo>
                  <a:lnTo>
                    <a:pt x="1826" y="1110"/>
                  </a:lnTo>
                  <a:lnTo>
                    <a:pt x="1818" y="1113"/>
                  </a:lnTo>
                  <a:lnTo>
                    <a:pt x="1804" y="1116"/>
                  </a:lnTo>
                  <a:lnTo>
                    <a:pt x="1793" y="1119"/>
                  </a:lnTo>
                  <a:lnTo>
                    <a:pt x="1789" y="1122"/>
                  </a:lnTo>
                  <a:lnTo>
                    <a:pt x="1787" y="1124"/>
                  </a:lnTo>
                  <a:lnTo>
                    <a:pt x="1784" y="1128"/>
                  </a:lnTo>
                  <a:lnTo>
                    <a:pt x="1783" y="1135"/>
                  </a:lnTo>
                  <a:lnTo>
                    <a:pt x="1782" y="1141"/>
                  </a:lnTo>
                  <a:lnTo>
                    <a:pt x="1783" y="1150"/>
                  </a:lnTo>
                  <a:lnTo>
                    <a:pt x="1784" y="1162"/>
                  </a:lnTo>
                  <a:lnTo>
                    <a:pt x="1787" y="1176"/>
                  </a:lnTo>
                  <a:lnTo>
                    <a:pt x="1792" y="1214"/>
                  </a:lnTo>
                  <a:lnTo>
                    <a:pt x="1796" y="1251"/>
                  </a:lnTo>
                  <a:lnTo>
                    <a:pt x="1799" y="1290"/>
                  </a:lnTo>
                  <a:lnTo>
                    <a:pt x="1804" y="1328"/>
                  </a:lnTo>
                  <a:lnTo>
                    <a:pt x="1808" y="1350"/>
                  </a:lnTo>
                  <a:lnTo>
                    <a:pt x="1814" y="1370"/>
                  </a:lnTo>
                  <a:lnTo>
                    <a:pt x="1823" y="1391"/>
                  </a:lnTo>
                  <a:lnTo>
                    <a:pt x="1832" y="1410"/>
                  </a:lnTo>
                  <a:lnTo>
                    <a:pt x="1844" y="1430"/>
                  </a:lnTo>
                  <a:lnTo>
                    <a:pt x="1857" y="1449"/>
                  </a:lnTo>
                  <a:lnTo>
                    <a:pt x="1870" y="1466"/>
                  </a:lnTo>
                  <a:lnTo>
                    <a:pt x="1885" y="1484"/>
                  </a:lnTo>
                  <a:lnTo>
                    <a:pt x="1901" y="1501"/>
                  </a:lnTo>
                  <a:lnTo>
                    <a:pt x="1916" y="1517"/>
                  </a:lnTo>
                  <a:lnTo>
                    <a:pt x="1933" y="1532"/>
                  </a:lnTo>
                  <a:lnTo>
                    <a:pt x="1950" y="1548"/>
                  </a:lnTo>
                  <a:lnTo>
                    <a:pt x="1985" y="1576"/>
                  </a:lnTo>
                  <a:lnTo>
                    <a:pt x="2020" y="1604"/>
                  </a:lnTo>
                  <a:lnTo>
                    <a:pt x="2028" y="1616"/>
                  </a:lnTo>
                  <a:lnTo>
                    <a:pt x="2040" y="1631"/>
                  </a:lnTo>
                  <a:lnTo>
                    <a:pt x="2052" y="1645"/>
                  </a:lnTo>
                  <a:lnTo>
                    <a:pt x="2067" y="1659"/>
                  </a:lnTo>
                  <a:lnTo>
                    <a:pt x="2081" y="1672"/>
                  </a:lnTo>
                  <a:lnTo>
                    <a:pt x="2097" y="1685"/>
                  </a:lnTo>
                  <a:lnTo>
                    <a:pt x="2111" y="1697"/>
                  </a:lnTo>
                  <a:lnTo>
                    <a:pt x="2124" y="1705"/>
                  </a:lnTo>
                  <a:lnTo>
                    <a:pt x="2134" y="1708"/>
                  </a:lnTo>
                  <a:lnTo>
                    <a:pt x="2147" y="1711"/>
                  </a:lnTo>
                  <a:lnTo>
                    <a:pt x="2163" y="1712"/>
                  </a:lnTo>
                  <a:lnTo>
                    <a:pt x="2178" y="1714"/>
                  </a:lnTo>
                  <a:lnTo>
                    <a:pt x="2194" y="1715"/>
                  </a:lnTo>
                  <a:lnTo>
                    <a:pt x="2207" y="1718"/>
                  </a:lnTo>
                  <a:lnTo>
                    <a:pt x="2213" y="1719"/>
                  </a:lnTo>
                  <a:lnTo>
                    <a:pt x="2217" y="1721"/>
                  </a:lnTo>
                  <a:lnTo>
                    <a:pt x="2221" y="1724"/>
                  </a:lnTo>
                  <a:lnTo>
                    <a:pt x="2223" y="1728"/>
                  </a:lnTo>
                  <a:lnTo>
                    <a:pt x="2227" y="1737"/>
                  </a:lnTo>
                  <a:lnTo>
                    <a:pt x="2230" y="1747"/>
                  </a:lnTo>
                  <a:lnTo>
                    <a:pt x="2231" y="1759"/>
                  </a:lnTo>
                  <a:lnTo>
                    <a:pt x="2233" y="1769"/>
                  </a:lnTo>
                  <a:lnTo>
                    <a:pt x="2233" y="1791"/>
                  </a:lnTo>
                  <a:lnTo>
                    <a:pt x="2234" y="1812"/>
                  </a:lnTo>
                  <a:lnTo>
                    <a:pt x="2240" y="1839"/>
                  </a:lnTo>
                  <a:lnTo>
                    <a:pt x="2248" y="1869"/>
                  </a:lnTo>
                  <a:lnTo>
                    <a:pt x="2257" y="1898"/>
                  </a:lnTo>
                  <a:lnTo>
                    <a:pt x="2266" y="1925"/>
                  </a:lnTo>
                  <a:lnTo>
                    <a:pt x="2266" y="1951"/>
                  </a:lnTo>
                  <a:lnTo>
                    <a:pt x="2268" y="1980"/>
                  </a:lnTo>
                  <a:lnTo>
                    <a:pt x="2269" y="2012"/>
                  </a:lnTo>
                  <a:lnTo>
                    <a:pt x="2270" y="2044"/>
                  </a:lnTo>
                  <a:lnTo>
                    <a:pt x="2274" y="2075"/>
                  </a:lnTo>
                  <a:lnTo>
                    <a:pt x="2280" y="2105"/>
                  </a:lnTo>
                  <a:lnTo>
                    <a:pt x="2284" y="2119"/>
                  </a:lnTo>
                  <a:lnTo>
                    <a:pt x="2290" y="2131"/>
                  </a:lnTo>
                  <a:lnTo>
                    <a:pt x="2296" y="2144"/>
                  </a:lnTo>
                  <a:lnTo>
                    <a:pt x="2302" y="2154"/>
                  </a:lnTo>
                  <a:lnTo>
                    <a:pt x="2330" y="2196"/>
                  </a:lnTo>
                  <a:lnTo>
                    <a:pt x="2354" y="2234"/>
                  </a:lnTo>
                  <a:lnTo>
                    <a:pt x="2367" y="2255"/>
                  </a:lnTo>
                  <a:lnTo>
                    <a:pt x="2382" y="2275"/>
                  </a:lnTo>
                  <a:lnTo>
                    <a:pt x="2397" y="2294"/>
                  </a:lnTo>
                  <a:lnTo>
                    <a:pt x="2415" y="2313"/>
                  </a:lnTo>
                  <a:lnTo>
                    <a:pt x="2420" y="2313"/>
                  </a:lnTo>
                  <a:lnTo>
                    <a:pt x="2426" y="2315"/>
                  </a:lnTo>
                  <a:lnTo>
                    <a:pt x="2429" y="2316"/>
                  </a:lnTo>
                  <a:lnTo>
                    <a:pt x="2433" y="2317"/>
                  </a:lnTo>
                  <a:lnTo>
                    <a:pt x="2441" y="2322"/>
                  </a:lnTo>
                  <a:lnTo>
                    <a:pt x="2449" y="2329"/>
                  </a:lnTo>
                  <a:lnTo>
                    <a:pt x="2449" y="2337"/>
                  </a:lnTo>
                  <a:lnTo>
                    <a:pt x="2450" y="2343"/>
                  </a:lnTo>
                  <a:lnTo>
                    <a:pt x="2453" y="2350"/>
                  </a:lnTo>
                  <a:lnTo>
                    <a:pt x="2455" y="2356"/>
                  </a:lnTo>
                  <a:lnTo>
                    <a:pt x="2459" y="2361"/>
                  </a:lnTo>
                  <a:lnTo>
                    <a:pt x="2463" y="2367"/>
                  </a:lnTo>
                  <a:lnTo>
                    <a:pt x="2468" y="2372"/>
                  </a:lnTo>
                  <a:lnTo>
                    <a:pt x="2473" y="2376"/>
                  </a:lnTo>
                  <a:lnTo>
                    <a:pt x="2485" y="2382"/>
                  </a:lnTo>
                  <a:lnTo>
                    <a:pt x="2498" y="2387"/>
                  </a:lnTo>
                  <a:lnTo>
                    <a:pt x="2511" y="2391"/>
                  </a:lnTo>
                  <a:lnTo>
                    <a:pt x="2525" y="2391"/>
                  </a:lnTo>
                  <a:lnTo>
                    <a:pt x="2533" y="2392"/>
                  </a:lnTo>
                  <a:lnTo>
                    <a:pt x="2540" y="2394"/>
                  </a:lnTo>
                  <a:lnTo>
                    <a:pt x="2545" y="2396"/>
                  </a:lnTo>
                  <a:lnTo>
                    <a:pt x="2551" y="2400"/>
                  </a:lnTo>
                  <a:lnTo>
                    <a:pt x="2560" y="2409"/>
                  </a:lnTo>
                  <a:lnTo>
                    <a:pt x="2569" y="2421"/>
                  </a:lnTo>
                  <a:lnTo>
                    <a:pt x="2577" y="2434"/>
                  </a:lnTo>
                  <a:lnTo>
                    <a:pt x="2586" y="2446"/>
                  </a:lnTo>
                  <a:lnTo>
                    <a:pt x="2591" y="2452"/>
                  </a:lnTo>
                  <a:lnTo>
                    <a:pt x="2597" y="2457"/>
                  </a:lnTo>
                  <a:lnTo>
                    <a:pt x="2603" y="2462"/>
                  </a:lnTo>
                  <a:lnTo>
                    <a:pt x="2610" y="2466"/>
                  </a:lnTo>
                  <a:lnTo>
                    <a:pt x="2645" y="2484"/>
                  </a:lnTo>
                  <a:lnTo>
                    <a:pt x="2677" y="2500"/>
                  </a:lnTo>
                  <a:lnTo>
                    <a:pt x="2708" y="2510"/>
                  </a:lnTo>
                  <a:lnTo>
                    <a:pt x="2739" y="2519"/>
                  </a:lnTo>
                  <a:lnTo>
                    <a:pt x="2770" y="2527"/>
                  </a:lnTo>
                  <a:lnTo>
                    <a:pt x="2801" y="2534"/>
                  </a:lnTo>
                  <a:lnTo>
                    <a:pt x="2836" y="2539"/>
                  </a:lnTo>
                  <a:lnTo>
                    <a:pt x="2874" y="2545"/>
                  </a:lnTo>
                  <a:lnTo>
                    <a:pt x="2895" y="2548"/>
                  </a:lnTo>
                  <a:lnTo>
                    <a:pt x="2917" y="2549"/>
                  </a:lnTo>
                  <a:lnTo>
                    <a:pt x="2939" y="2548"/>
                  </a:lnTo>
                  <a:lnTo>
                    <a:pt x="2961" y="2545"/>
                  </a:lnTo>
                  <a:lnTo>
                    <a:pt x="2983" y="2544"/>
                  </a:lnTo>
                  <a:lnTo>
                    <a:pt x="3003" y="2543"/>
                  </a:lnTo>
                  <a:lnTo>
                    <a:pt x="3024" y="2543"/>
                  </a:lnTo>
                  <a:lnTo>
                    <a:pt x="3044" y="2545"/>
                  </a:lnTo>
                  <a:lnTo>
                    <a:pt x="3047" y="2554"/>
                  </a:lnTo>
                  <a:lnTo>
                    <a:pt x="3047" y="2562"/>
                  </a:lnTo>
                  <a:lnTo>
                    <a:pt x="3046" y="2572"/>
                  </a:lnTo>
                  <a:lnTo>
                    <a:pt x="3045" y="2582"/>
                  </a:lnTo>
                  <a:lnTo>
                    <a:pt x="3038" y="2601"/>
                  </a:lnTo>
                  <a:lnTo>
                    <a:pt x="3034" y="2618"/>
                  </a:lnTo>
                  <a:lnTo>
                    <a:pt x="3025" y="2627"/>
                  </a:lnTo>
                  <a:lnTo>
                    <a:pt x="3019" y="2636"/>
                  </a:lnTo>
                  <a:lnTo>
                    <a:pt x="3015" y="2644"/>
                  </a:lnTo>
                  <a:lnTo>
                    <a:pt x="3010" y="2653"/>
                  </a:lnTo>
                  <a:lnTo>
                    <a:pt x="3005" y="2661"/>
                  </a:lnTo>
                  <a:lnTo>
                    <a:pt x="2997" y="2667"/>
                  </a:lnTo>
                  <a:lnTo>
                    <a:pt x="2988" y="2675"/>
                  </a:lnTo>
                  <a:lnTo>
                    <a:pt x="2974" y="2681"/>
                  </a:lnTo>
                  <a:lnTo>
                    <a:pt x="2966" y="2684"/>
                  </a:lnTo>
                  <a:lnTo>
                    <a:pt x="2959" y="2688"/>
                  </a:lnTo>
                  <a:lnTo>
                    <a:pt x="2954" y="2690"/>
                  </a:lnTo>
                  <a:lnTo>
                    <a:pt x="2950" y="2694"/>
                  </a:lnTo>
                  <a:lnTo>
                    <a:pt x="2949" y="2697"/>
                  </a:lnTo>
                  <a:lnTo>
                    <a:pt x="2948" y="2701"/>
                  </a:lnTo>
                  <a:lnTo>
                    <a:pt x="2948" y="2703"/>
                  </a:lnTo>
                  <a:lnTo>
                    <a:pt x="2949" y="2707"/>
                  </a:lnTo>
                  <a:lnTo>
                    <a:pt x="2954" y="2714"/>
                  </a:lnTo>
                  <a:lnTo>
                    <a:pt x="2962" y="2721"/>
                  </a:lnTo>
                  <a:lnTo>
                    <a:pt x="2970" y="2728"/>
                  </a:lnTo>
                  <a:lnTo>
                    <a:pt x="2980" y="2737"/>
                  </a:lnTo>
                  <a:lnTo>
                    <a:pt x="3001" y="2753"/>
                  </a:lnTo>
                  <a:lnTo>
                    <a:pt x="3023" y="2768"/>
                  </a:lnTo>
                  <a:lnTo>
                    <a:pt x="3045" y="2781"/>
                  </a:lnTo>
                  <a:lnTo>
                    <a:pt x="3068" y="2795"/>
                  </a:lnTo>
                  <a:lnTo>
                    <a:pt x="3115" y="2820"/>
                  </a:lnTo>
                  <a:lnTo>
                    <a:pt x="3161" y="2845"/>
                  </a:lnTo>
                  <a:lnTo>
                    <a:pt x="3409" y="2981"/>
                  </a:lnTo>
                  <a:lnTo>
                    <a:pt x="3432" y="2995"/>
                  </a:lnTo>
                  <a:lnTo>
                    <a:pt x="3455" y="3010"/>
                  </a:lnTo>
                  <a:lnTo>
                    <a:pt x="3478" y="3027"/>
                  </a:lnTo>
                  <a:lnTo>
                    <a:pt x="3501" y="3044"/>
                  </a:lnTo>
                  <a:lnTo>
                    <a:pt x="3524" y="3061"/>
                  </a:lnTo>
                  <a:lnTo>
                    <a:pt x="3546" y="3076"/>
                  </a:lnTo>
                  <a:lnTo>
                    <a:pt x="3569" y="3091"/>
                  </a:lnTo>
                  <a:lnTo>
                    <a:pt x="3593" y="3102"/>
                  </a:lnTo>
                  <a:lnTo>
                    <a:pt x="3614" y="3113"/>
                  </a:lnTo>
                  <a:lnTo>
                    <a:pt x="3633" y="3123"/>
                  </a:lnTo>
                  <a:lnTo>
                    <a:pt x="3651" y="3135"/>
                  </a:lnTo>
                  <a:lnTo>
                    <a:pt x="3668" y="3145"/>
                  </a:lnTo>
                  <a:lnTo>
                    <a:pt x="3683" y="3158"/>
                  </a:lnTo>
                  <a:lnTo>
                    <a:pt x="3699" y="3171"/>
                  </a:lnTo>
                  <a:lnTo>
                    <a:pt x="3713" y="3184"/>
                  </a:lnTo>
                  <a:lnTo>
                    <a:pt x="3728" y="3198"/>
                  </a:lnTo>
                  <a:lnTo>
                    <a:pt x="3740" y="3212"/>
                  </a:lnTo>
                  <a:lnTo>
                    <a:pt x="3753" y="3228"/>
                  </a:lnTo>
                  <a:lnTo>
                    <a:pt x="3765" y="3244"/>
                  </a:lnTo>
                  <a:lnTo>
                    <a:pt x="3775" y="3260"/>
                  </a:lnTo>
                  <a:lnTo>
                    <a:pt x="3797" y="3295"/>
                  </a:lnTo>
                  <a:lnTo>
                    <a:pt x="3818" y="3334"/>
                  </a:lnTo>
                  <a:lnTo>
                    <a:pt x="3822" y="3345"/>
                  </a:lnTo>
                  <a:lnTo>
                    <a:pt x="3826" y="3355"/>
                  </a:lnTo>
                  <a:lnTo>
                    <a:pt x="3827" y="3365"/>
                  </a:lnTo>
                  <a:lnTo>
                    <a:pt x="3827" y="3374"/>
                  </a:lnTo>
                  <a:lnTo>
                    <a:pt x="3827" y="3383"/>
                  </a:lnTo>
                  <a:lnTo>
                    <a:pt x="3825" y="3391"/>
                  </a:lnTo>
                  <a:lnTo>
                    <a:pt x="3822" y="3399"/>
                  </a:lnTo>
                  <a:lnTo>
                    <a:pt x="3820" y="3408"/>
                  </a:lnTo>
                  <a:lnTo>
                    <a:pt x="3813" y="3424"/>
                  </a:lnTo>
                  <a:lnTo>
                    <a:pt x="3807" y="3440"/>
                  </a:lnTo>
                  <a:lnTo>
                    <a:pt x="3804" y="3449"/>
                  </a:lnTo>
                  <a:lnTo>
                    <a:pt x="3801" y="3457"/>
                  </a:lnTo>
                  <a:lnTo>
                    <a:pt x="3800" y="3468"/>
                  </a:lnTo>
                  <a:lnTo>
                    <a:pt x="3799" y="3478"/>
                  </a:lnTo>
                  <a:lnTo>
                    <a:pt x="3801" y="3501"/>
                  </a:lnTo>
                  <a:lnTo>
                    <a:pt x="3801" y="3518"/>
                  </a:lnTo>
                  <a:lnTo>
                    <a:pt x="3801" y="3522"/>
                  </a:lnTo>
                  <a:lnTo>
                    <a:pt x="3800" y="3525"/>
                  </a:lnTo>
                  <a:lnTo>
                    <a:pt x="3797" y="3526"/>
                  </a:lnTo>
                  <a:lnTo>
                    <a:pt x="3794" y="3527"/>
                  </a:lnTo>
                  <a:lnTo>
                    <a:pt x="3790" y="3529"/>
                  </a:lnTo>
                  <a:lnTo>
                    <a:pt x="3785" y="3529"/>
                  </a:lnTo>
                  <a:lnTo>
                    <a:pt x="3778" y="3527"/>
                  </a:lnTo>
                  <a:lnTo>
                    <a:pt x="3769" y="3526"/>
                  </a:lnTo>
                  <a:lnTo>
                    <a:pt x="3759" y="3522"/>
                  </a:lnTo>
                  <a:lnTo>
                    <a:pt x="3750" y="3518"/>
                  </a:lnTo>
                  <a:lnTo>
                    <a:pt x="3740" y="3513"/>
                  </a:lnTo>
                  <a:lnTo>
                    <a:pt x="3733" y="3508"/>
                  </a:lnTo>
                  <a:lnTo>
                    <a:pt x="3725" y="3503"/>
                  </a:lnTo>
                  <a:lnTo>
                    <a:pt x="3720" y="3496"/>
                  </a:lnTo>
                  <a:lnTo>
                    <a:pt x="3713" y="3488"/>
                  </a:lnTo>
                  <a:lnTo>
                    <a:pt x="3709" y="3482"/>
                  </a:lnTo>
                  <a:lnTo>
                    <a:pt x="3702" y="3466"/>
                  </a:lnTo>
                  <a:lnTo>
                    <a:pt x="3695" y="3449"/>
                  </a:lnTo>
                  <a:lnTo>
                    <a:pt x="3690" y="3433"/>
                  </a:lnTo>
                  <a:lnTo>
                    <a:pt x="3686" y="3415"/>
                  </a:lnTo>
                  <a:lnTo>
                    <a:pt x="3682" y="3398"/>
                  </a:lnTo>
                  <a:lnTo>
                    <a:pt x="3677" y="3381"/>
                  </a:lnTo>
                  <a:lnTo>
                    <a:pt x="3672" y="3365"/>
                  </a:lnTo>
                  <a:lnTo>
                    <a:pt x="3665" y="3351"/>
                  </a:lnTo>
                  <a:lnTo>
                    <a:pt x="3660" y="3346"/>
                  </a:lnTo>
                  <a:lnTo>
                    <a:pt x="3656" y="3339"/>
                  </a:lnTo>
                  <a:lnTo>
                    <a:pt x="3650" y="3334"/>
                  </a:lnTo>
                  <a:lnTo>
                    <a:pt x="3643" y="3329"/>
                  </a:lnTo>
                  <a:lnTo>
                    <a:pt x="3637" y="3325"/>
                  </a:lnTo>
                  <a:lnTo>
                    <a:pt x="3629" y="3323"/>
                  </a:lnTo>
                  <a:lnTo>
                    <a:pt x="3620" y="3320"/>
                  </a:lnTo>
                  <a:lnTo>
                    <a:pt x="3610" y="3319"/>
                  </a:lnTo>
                  <a:lnTo>
                    <a:pt x="3593" y="3317"/>
                  </a:lnTo>
                  <a:lnTo>
                    <a:pt x="3564" y="3316"/>
                  </a:lnTo>
                  <a:lnTo>
                    <a:pt x="3529" y="3312"/>
                  </a:lnTo>
                  <a:lnTo>
                    <a:pt x="3490" y="3308"/>
                  </a:lnTo>
                  <a:lnTo>
                    <a:pt x="3472" y="3304"/>
                  </a:lnTo>
                  <a:lnTo>
                    <a:pt x="3454" y="3301"/>
                  </a:lnTo>
                  <a:lnTo>
                    <a:pt x="3439" y="3295"/>
                  </a:lnTo>
                  <a:lnTo>
                    <a:pt x="3424" y="3289"/>
                  </a:lnTo>
                  <a:lnTo>
                    <a:pt x="3419" y="3286"/>
                  </a:lnTo>
                  <a:lnTo>
                    <a:pt x="3414" y="3282"/>
                  </a:lnTo>
                  <a:lnTo>
                    <a:pt x="3409" y="3278"/>
                  </a:lnTo>
                  <a:lnTo>
                    <a:pt x="3405" y="3275"/>
                  </a:lnTo>
                  <a:lnTo>
                    <a:pt x="3404" y="3271"/>
                  </a:lnTo>
                  <a:lnTo>
                    <a:pt x="3401" y="3266"/>
                  </a:lnTo>
                  <a:lnTo>
                    <a:pt x="3401" y="3260"/>
                  </a:lnTo>
                  <a:lnTo>
                    <a:pt x="3402" y="3255"/>
                  </a:lnTo>
                  <a:lnTo>
                    <a:pt x="3406" y="3244"/>
                  </a:lnTo>
                  <a:lnTo>
                    <a:pt x="3409" y="3234"/>
                  </a:lnTo>
                  <a:lnTo>
                    <a:pt x="3410" y="3228"/>
                  </a:lnTo>
                  <a:lnTo>
                    <a:pt x="3409" y="3224"/>
                  </a:lnTo>
                  <a:lnTo>
                    <a:pt x="3405" y="3221"/>
                  </a:lnTo>
                  <a:lnTo>
                    <a:pt x="3398" y="3220"/>
                  </a:lnTo>
                  <a:lnTo>
                    <a:pt x="3387" y="3220"/>
                  </a:lnTo>
                  <a:lnTo>
                    <a:pt x="3371" y="3220"/>
                  </a:lnTo>
                  <a:lnTo>
                    <a:pt x="3358" y="3220"/>
                  </a:lnTo>
                  <a:lnTo>
                    <a:pt x="3348" y="3221"/>
                  </a:lnTo>
                  <a:lnTo>
                    <a:pt x="3338" y="3224"/>
                  </a:lnTo>
                  <a:lnTo>
                    <a:pt x="3327" y="3227"/>
                  </a:lnTo>
                  <a:lnTo>
                    <a:pt x="3318" y="3231"/>
                  </a:lnTo>
                  <a:lnTo>
                    <a:pt x="3309" y="3236"/>
                  </a:lnTo>
                  <a:lnTo>
                    <a:pt x="3300" y="3242"/>
                  </a:lnTo>
                  <a:lnTo>
                    <a:pt x="3292" y="3251"/>
                  </a:lnTo>
                  <a:lnTo>
                    <a:pt x="3268" y="3280"/>
                  </a:lnTo>
                  <a:lnTo>
                    <a:pt x="3246" y="3307"/>
                  </a:lnTo>
                  <a:lnTo>
                    <a:pt x="3226" y="3335"/>
                  </a:lnTo>
                  <a:lnTo>
                    <a:pt x="3208" y="3365"/>
                  </a:lnTo>
                  <a:lnTo>
                    <a:pt x="3191" y="3394"/>
                  </a:lnTo>
                  <a:lnTo>
                    <a:pt x="3176" y="3425"/>
                  </a:lnTo>
                  <a:lnTo>
                    <a:pt x="3159" y="3457"/>
                  </a:lnTo>
                  <a:lnTo>
                    <a:pt x="3143" y="3490"/>
                  </a:lnTo>
                  <a:lnTo>
                    <a:pt x="3142" y="3519"/>
                  </a:lnTo>
                  <a:lnTo>
                    <a:pt x="3145" y="3544"/>
                  </a:lnTo>
                  <a:lnTo>
                    <a:pt x="3146" y="3556"/>
                  </a:lnTo>
                  <a:lnTo>
                    <a:pt x="3148" y="3565"/>
                  </a:lnTo>
                  <a:lnTo>
                    <a:pt x="3152" y="3574"/>
                  </a:lnTo>
                  <a:lnTo>
                    <a:pt x="3156" y="3583"/>
                  </a:lnTo>
                  <a:lnTo>
                    <a:pt x="3161" y="3591"/>
                  </a:lnTo>
                  <a:lnTo>
                    <a:pt x="3168" y="3597"/>
                  </a:lnTo>
                  <a:lnTo>
                    <a:pt x="3176" y="3604"/>
                  </a:lnTo>
                  <a:lnTo>
                    <a:pt x="3185" y="3610"/>
                  </a:lnTo>
                  <a:lnTo>
                    <a:pt x="3195" y="3615"/>
                  </a:lnTo>
                  <a:lnTo>
                    <a:pt x="3207" y="3620"/>
                  </a:lnTo>
                  <a:lnTo>
                    <a:pt x="3220" y="3624"/>
                  </a:lnTo>
                  <a:lnTo>
                    <a:pt x="3234" y="3630"/>
                  </a:lnTo>
                  <a:lnTo>
                    <a:pt x="3242" y="3632"/>
                  </a:lnTo>
                  <a:lnTo>
                    <a:pt x="3251" y="3635"/>
                  </a:lnTo>
                  <a:lnTo>
                    <a:pt x="3259" y="3640"/>
                  </a:lnTo>
                  <a:lnTo>
                    <a:pt x="3266" y="3645"/>
                  </a:lnTo>
                  <a:lnTo>
                    <a:pt x="3283" y="3657"/>
                  </a:lnTo>
                  <a:lnTo>
                    <a:pt x="3299" y="3670"/>
                  </a:lnTo>
                  <a:lnTo>
                    <a:pt x="3331" y="3697"/>
                  </a:lnTo>
                  <a:lnTo>
                    <a:pt x="3360" y="3722"/>
                  </a:lnTo>
                  <a:lnTo>
                    <a:pt x="3361" y="3724"/>
                  </a:lnTo>
                  <a:lnTo>
                    <a:pt x="3364" y="3727"/>
                  </a:lnTo>
                  <a:lnTo>
                    <a:pt x="3365" y="3732"/>
                  </a:lnTo>
                  <a:lnTo>
                    <a:pt x="3366" y="3736"/>
                  </a:lnTo>
                  <a:lnTo>
                    <a:pt x="3367" y="3747"/>
                  </a:lnTo>
                  <a:lnTo>
                    <a:pt x="3367" y="3760"/>
                  </a:lnTo>
                  <a:lnTo>
                    <a:pt x="3366" y="3785"/>
                  </a:lnTo>
                  <a:lnTo>
                    <a:pt x="3365" y="3804"/>
                  </a:lnTo>
                  <a:lnTo>
                    <a:pt x="3366" y="3830"/>
                  </a:lnTo>
                  <a:lnTo>
                    <a:pt x="3366" y="3867"/>
                  </a:lnTo>
                  <a:lnTo>
                    <a:pt x="3366" y="3886"/>
                  </a:lnTo>
                  <a:lnTo>
                    <a:pt x="3366" y="3902"/>
                  </a:lnTo>
                  <a:lnTo>
                    <a:pt x="3365" y="3908"/>
                  </a:lnTo>
                  <a:lnTo>
                    <a:pt x="3364" y="3915"/>
                  </a:lnTo>
                  <a:lnTo>
                    <a:pt x="3361" y="3918"/>
                  </a:lnTo>
                  <a:lnTo>
                    <a:pt x="3360" y="3921"/>
                  </a:lnTo>
                  <a:lnTo>
                    <a:pt x="3307" y="3956"/>
                  </a:lnTo>
                  <a:lnTo>
                    <a:pt x="3305" y="3957"/>
                  </a:lnTo>
                  <a:lnTo>
                    <a:pt x="3303" y="3956"/>
                  </a:lnTo>
                  <a:lnTo>
                    <a:pt x="3301" y="3955"/>
                  </a:lnTo>
                  <a:lnTo>
                    <a:pt x="3299" y="3952"/>
                  </a:lnTo>
                  <a:lnTo>
                    <a:pt x="3294" y="3947"/>
                  </a:lnTo>
                  <a:lnTo>
                    <a:pt x="3288" y="3939"/>
                  </a:lnTo>
                  <a:lnTo>
                    <a:pt x="3283" y="3931"/>
                  </a:lnTo>
                  <a:lnTo>
                    <a:pt x="3278" y="3924"/>
                  </a:lnTo>
                  <a:lnTo>
                    <a:pt x="3273" y="3918"/>
                  </a:lnTo>
                  <a:lnTo>
                    <a:pt x="3268" y="3915"/>
                  </a:lnTo>
                  <a:lnTo>
                    <a:pt x="3262" y="3913"/>
                  </a:lnTo>
                  <a:lnTo>
                    <a:pt x="3256" y="3913"/>
                  </a:lnTo>
                  <a:lnTo>
                    <a:pt x="3251" y="3913"/>
                  </a:lnTo>
                  <a:lnTo>
                    <a:pt x="3244" y="3915"/>
                  </a:lnTo>
                  <a:lnTo>
                    <a:pt x="3230" y="3920"/>
                  </a:lnTo>
                  <a:lnTo>
                    <a:pt x="3217" y="3927"/>
                  </a:lnTo>
                  <a:lnTo>
                    <a:pt x="3204" y="3935"/>
                  </a:lnTo>
                  <a:lnTo>
                    <a:pt x="3193" y="3946"/>
                  </a:lnTo>
                  <a:lnTo>
                    <a:pt x="3183" y="3955"/>
                  </a:lnTo>
                  <a:lnTo>
                    <a:pt x="3176" y="3964"/>
                  </a:lnTo>
                  <a:lnTo>
                    <a:pt x="3168" y="3979"/>
                  </a:lnTo>
                  <a:lnTo>
                    <a:pt x="3161" y="3995"/>
                  </a:lnTo>
                  <a:lnTo>
                    <a:pt x="3158" y="4009"/>
                  </a:lnTo>
                  <a:lnTo>
                    <a:pt x="3155" y="4025"/>
                  </a:lnTo>
                  <a:lnTo>
                    <a:pt x="3152" y="4057"/>
                  </a:lnTo>
                  <a:lnTo>
                    <a:pt x="3154" y="4092"/>
                  </a:lnTo>
                  <a:lnTo>
                    <a:pt x="3154" y="4100"/>
                  </a:lnTo>
                  <a:lnTo>
                    <a:pt x="3154" y="4111"/>
                  </a:lnTo>
                  <a:lnTo>
                    <a:pt x="3152" y="4126"/>
                  </a:lnTo>
                  <a:lnTo>
                    <a:pt x="3151" y="4141"/>
                  </a:lnTo>
                  <a:lnTo>
                    <a:pt x="3147" y="4171"/>
                  </a:lnTo>
                  <a:lnTo>
                    <a:pt x="3143" y="4192"/>
                  </a:lnTo>
                  <a:lnTo>
                    <a:pt x="3142" y="4196"/>
                  </a:lnTo>
                  <a:lnTo>
                    <a:pt x="3139" y="4200"/>
                  </a:lnTo>
                  <a:lnTo>
                    <a:pt x="3135" y="4202"/>
                  </a:lnTo>
                  <a:lnTo>
                    <a:pt x="3132" y="4205"/>
                  </a:lnTo>
                  <a:lnTo>
                    <a:pt x="3123" y="4209"/>
                  </a:lnTo>
                  <a:lnTo>
                    <a:pt x="3112" y="4210"/>
                  </a:lnTo>
                  <a:lnTo>
                    <a:pt x="3101" y="4211"/>
                  </a:lnTo>
                  <a:lnTo>
                    <a:pt x="3089" y="4214"/>
                  </a:lnTo>
                  <a:lnTo>
                    <a:pt x="3084" y="4215"/>
                  </a:lnTo>
                  <a:lnTo>
                    <a:pt x="3078" y="4218"/>
                  </a:lnTo>
                  <a:lnTo>
                    <a:pt x="3075" y="4219"/>
                  </a:lnTo>
                  <a:lnTo>
                    <a:pt x="3071" y="4223"/>
                  </a:lnTo>
                  <a:lnTo>
                    <a:pt x="3054" y="4238"/>
                  </a:lnTo>
                  <a:lnTo>
                    <a:pt x="3038" y="4257"/>
                  </a:lnTo>
                  <a:lnTo>
                    <a:pt x="3023" y="4276"/>
                  </a:lnTo>
                  <a:lnTo>
                    <a:pt x="3009" y="4295"/>
                  </a:lnTo>
                  <a:lnTo>
                    <a:pt x="2997" y="4317"/>
                  </a:lnTo>
                  <a:lnTo>
                    <a:pt x="2987" y="4339"/>
                  </a:lnTo>
                  <a:lnTo>
                    <a:pt x="2981" y="4350"/>
                  </a:lnTo>
                  <a:lnTo>
                    <a:pt x="2977" y="4361"/>
                  </a:lnTo>
                  <a:lnTo>
                    <a:pt x="2975" y="4373"/>
                  </a:lnTo>
                  <a:lnTo>
                    <a:pt x="2972" y="4385"/>
                  </a:lnTo>
                  <a:lnTo>
                    <a:pt x="2971" y="4389"/>
                  </a:lnTo>
                  <a:lnTo>
                    <a:pt x="2968" y="4394"/>
                  </a:lnTo>
                  <a:lnTo>
                    <a:pt x="2964" y="4396"/>
                  </a:lnTo>
                  <a:lnTo>
                    <a:pt x="2959" y="4399"/>
                  </a:lnTo>
                  <a:lnTo>
                    <a:pt x="2948" y="4403"/>
                  </a:lnTo>
                  <a:lnTo>
                    <a:pt x="2935" y="4404"/>
                  </a:lnTo>
                  <a:lnTo>
                    <a:pt x="2906" y="4404"/>
                  </a:lnTo>
                  <a:lnTo>
                    <a:pt x="2883" y="4403"/>
                  </a:lnTo>
                  <a:lnTo>
                    <a:pt x="2865" y="4403"/>
                  </a:lnTo>
                  <a:lnTo>
                    <a:pt x="2850" y="4402"/>
                  </a:lnTo>
                  <a:lnTo>
                    <a:pt x="2838" y="4399"/>
                  </a:lnTo>
                  <a:lnTo>
                    <a:pt x="2828" y="4394"/>
                  </a:lnTo>
                  <a:lnTo>
                    <a:pt x="2825" y="4391"/>
                  </a:lnTo>
                  <a:lnTo>
                    <a:pt x="2821" y="4387"/>
                  </a:lnTo>
                  <a:lnTo>
                    <a:pt x="2817" y="4383"/>
                  </a:lnTo>
                  <a:lnTo>
                    <a:pt x="2813" y="4378"/>
                  </a:lnTo>
                  <a:lnTo>
                    <a:pt x="2806" y="4365"/>
                  </a:lnTo>
                  <a:lnTo>
                    <a:pt x="2800" y="4350"/>
                  </a:lnTo>
                  <a:lnTo>
                    <a:pt x="2799" y="4341"/>
                  </a:lnTo>
                  <a:lnTo>
                    <a:pt x="2797" y="4333"/>
                  </a:lnTo>
                  <a:lnTo>
                    <a:pt x="2797" y="4324"/>
                  </a:lnTo>
                  <a:lnTo>
                    <a:pt x="2797" y="4316"/>
                  </a:lnTo>
                  <a:lnTo>
                    <a:pt x="2800" y="4301"/>
                  </a:lnTo>
                  <a:lnTo>
                    <a:pt x="2801" y="4282"/>
                  </a:lnTo>
                  <a:lnTo>
                    <a:pt x="2801" y="4277"/>
                  </a:lnTo>
                  <a:lnTo>
                    <a:pt x="2800" y="4268"/>
                  </a:lnTo>
                  <a:lnTo>
                    <a:pt x="2800" y="4264"/>
                  </a:lnTo>
                  <a:lnTo>
                    <a:pt x="2800" y="4260"/>
                  </a:lnTo>
                  <a:lnTo>
                    <a:pt x="2801" y="4257"/>
                  </a:lnTo>
                  <a:lnTo>
                    <a:pt x="2803" y="4255"/>
                  </a:lnTo>
                  <a:lnTo>
                    <a:pt x="2804" y="4254"/>
                  </a:lnTo>
                  <a:lnTo>
                    <a:pt x="2810" y="4254"/>
                  </a:lnTo>
                  <a:lnTo>
                    <a:pt x="2817" y="4251"/>
                  </a:lnTo>
                  <a:lnTo>
                    <a:pt x="2823" y="4249"/>
                  </a:lnTo>
                  <a:lnTo>
                    <a:pt x="2830" y="4245"/>
                  </a:lnTo>
                  <a:lnTo>
                    <a:pt x="2841" y="4235"/>
                  </a:lnTo>
                  <a:lnTo>
                    <a:pt x="2853" y="4223"/>
                  </a:lnTo>
                  <a:lnTo>
                    <a:pt x="2874" y="4196"/>
                  </a:lnTo>
                  <a:lnTo>
                    <a:pt x="2891" y="4174"/>
                  </a:lnTo>
                  <a:lnTo>
                    <a:pt x="2905" y="4163"/>
                  </a:lnTo>
                  <a:lnTo>
                    <a:pt x="2915" y="4154"/>
                  </a:lnTo>
                  <a:lnTo>
                    <a:pt x="2918" y="4150"/>
                  </a:lnTo>
                  <a:lnTo>
                    <a:pt x="2919" y="4146"/>
                  </a:lnTo>
                  <a:lnTo>
                    <a:pt x="2920" y="4143"/>
                  </a:lnTo>
                  <a:lnTo>
                    <a:pt x="2920" y="4139"/>
                  </a:lnTo>
                  <a:lnTo>
                    <a:pt x="2918" y="4132"/>
                  </a:lnTo>
                  <a:lnTo>
                    <a:pt x="2913" y="4126"/>
                  </a:lnTo>
                  <a:lnTo>
                    <a:pt x="2906" y="4119"/>
                  </a:lnTo>
                  <a:lnTo>
                    <a:pt x="2898" y="4114"/>
                  </a:lnTo>
                  <a:lnTo>
                    <a:pt x="2882" y="4102"/>
                  </a:lnTo>
                  <a:lnTo>
                    <a:pt x="2867" y="4092"/>
                  </a:lnTo>
                  <a:lnTo>
                    <a:pt x="2865" y="4088"/>
                  </a:lnTo>
                  <a:lnTo>
                    <a:pt x="2863" y="4086"/>
                  </a:lnTo>
                  <a:lnTo>
                    <a:pt x="2862" y="4083"/>
                  </a:lnTo>
                  <a:lnTo>
                    <a:pt x="2862" y="4079"/>
                  </a:lnTo>
                  <a:lnTo>
                    <a:pt x="2862" y="4076"/>
                  </a:lnTo>
                  <a:lnTo>
                    <a:pt x="2863" y="4073"/>
                  </a:lnTo>
                  <a:lnTo>
                    <a:pt x="2866" y="4069"/>
                  </a:lnTo>
                  <a:lnTo>
                    <a:pt x="2870" y="4065"/>
                  </a:lnTo>
                  <a:lnTo>
                    <a:pt x="2892" y="4045"/>
                  </a:lnTo>
                  <a:lnTo>
                    <a:pt x="2917" y="4025"/>
                  </a:lnTo>
                  <a:lnTo>
                    <a:pt x="2931" y="4016"/>
                  </a:lnTo>
                  <a:lnTo>
                    <a:pt x="2944" y="4009"/>
                  </a:lnTo>
                  <a:lnTo>
                    <a:pt x="2957" y="4004"/>
                  </a:lnTo>
                  <a:lnTo>
                    <a:pt x="2970" y="4001"/>
                  </a:lnTo>
                  <a:lnTo>
                    <a:pt x="2997" y="4001"/>
                  </a:lnTo>
                  <a:lnTo>
                    <a:pt x="3018" y="4001"/>
                  </a:lnTo>
                  <a:lnTo>
                    <a:pt x="3021" y="4000"/>
                  </a:lnTo>
                  <a:lnTo>
                    <a:pt x="3025" y="3997"/>
                  </a:lnTo>
                  <a:lnTo>
                    <a:pt x="3028" y="3995"/>
                  </a:lnTo>
                  <a:lnTo>
                    <a:pt x="3031" y="3992"/>
                  </a:lnTo>
                  <a:lnTo>
                    <a:pt x="3033" y="3987"/>
                  </a:lnTo>
                  <a:lnTo>
                    <a:pt x="3036" y="3982"/>
                  </a:lnTo>
                  <a:lnTo>
                    <a:pt x="3037" y="3975"/>
                  </a:lnTo>
                  <a:lnTo>
                    <a:pt x="3038" y="3968"/>
                  </a:lnTo>
                  <a:lnTo>
                    <a:pt x="3040" y="3947"/>
                  </a:lnTo>
                  <a:lnTo>
                    <a:pt x="3038" y="3930"/>
                  </a:lnTo>
                  <a:lnTo>
                    <a:pt x="3038" y="3924"/>
                  </a:lnTo>
                  <a:lnTo>
                    <a:pt x="3036" y="3917"/>
                  </a:lnTo>
                  <a:lnTo>
                    <a:pt x="3034" y="3912"/>
                  </a:lnTo>
                  <a:lnTo>
                    <a:pt x="3032" y="3907"/>
                  </a:lnTo>
                  <a:lnTo>
                    <a:pt x="3024" y="3896"/>
                  </a:lnTo>
                  <a:lnTo>
                    <a:pt x="3015" y="3887"/>
                  </a:lnTo>
                  <a:lnTo>
                    <a:pt x="3005" y="3877"/>
                  </a:lnTo>
                  <a:lnTo>
                    <a:pt x="2990" y="3864"/>
                  </a:lnTo>
                  <a:lnTo>
                    <a:pt x="2983" y="3856"/>
                  </a:lnTo>
                  <a:lnTo>
                    <a:pt x="2977" y="3846"/>
                  </a:lnTo>
                  <a:lnTo>
                    <a:pt x="2972" y="3837"/>
                  </a:lnTo>
                  <a:lnTo>
                    <a:pt x="2971" y="3826"/>
                  </a:lnTo>
                  <a:lnTo>
                    <a:pt x="2970" y="3815"/>
                  </a:lnTo>
                  <a:lnTo>
                    <a:pt x="2970" y="3804"/>
                  </a:lnTo>
                  <a:lnTo>
                    <a:pt x="2971" y="3793"/>
                  </a:lnTo>
                  <a:lnTo>
                    <a:pt x="2971" y="3781"/>
                  </a:lnTo>
                  <a:lnTo>
                    <a:pt x="2974" y="3758"/>
                  </a:lnTo>
                  <a:lnTo>
                    <a:pt x="2974" y="3734"/>
                  </a:lnTo>
                  <a:lnTo>
                    <a:pt x="2972" y="3724"/>
                  </a:lnTo>
                  <a:lnTo>
                    <a:pt x="2968" y="3712"/>
                  </a:lnTo>
                  <a:lnTo>
                    <a:pt x="2963" y="3702"/>
                  </a:lnTo>
                  <a:lnTo>
                    <a:pt x="2955" y="3693"/>
                  </a:lnTo>
                  <a:lnTo>
                    <a:pt x="2933" y="3671"/>
                  </a:lnTo>
                  <a:lnTo>
                    <a:pt x="2913" y="3654"/>
                  </a:lnTo>
                  <a:lnTo>
                    <a:pt x="2902" y="3644"/>
                  </a:lnTo>
                  <a:lnTo>
                    <a:pt x="2893" y="3633"/>
                  </a:lnTo>
                  <a:lnTo>
                    <a:pt x="2884" y="3622"/>
                  </a:lnTo>
                  <a:lnTo>
                    <a:pt x="2878" y="3606"/>
                  </a:lnTo>
                  <a:lnTo>
                    <a:pt x="2875" y="3598"/>
                  </a:lnTo>
                  <a:lnTo>
                    <a:pt x="2873" y="3589"/>
                  </a:lnTo>
                  <a:lnTo>
                    <a:pt x="2873" y="3582"/>
                  </a:lnTo>
                  <a:lnTo>
                    <a:pt x="2873" y="3574"/>
                  </a:lnTo>
                  <a:lnTo>
                    <a:pt x="2875" y="3557"/>
                  </a:lnTo>
                  <a:lnTo>
                    <a:pt x="2879" y="3541"/>
                  </a:lnTo>
                  <a:lnTo>
                    <a:pt x="2883" y="3526"/>
                  </a:lnTo>
                  <a:lnTo>
                    <a:pt x="2885" y="3509"/>
                  </a:lnTo>
                  <a:lnTo>
                    <a:pt x="2885" y="3501"/>
                  </a:lnTo>
                  <a:lnTo>
                    <a:pt x="2885" y="3492"/>
                  </a:lnTo>
                  <a:lnTo>
                    <a:pt x="2884" y="3484"/>
                  </a:lnTo>
                  <a:lnTo>
                    <a:pt x="2882" y="3475"/>
                  </a:lnTo>
                  <a:lnTo>
                    <a:pt x="2880" y="3468"/>
                  </a:lnTo>
                  <a:lnTo>
                    <a:pt x="2878" y="3460"/>
                  </a:lnTo>
                  <a:lnTo>
                    <a:pt x="2874" y="3451"/>
                  </a:lnTo>
                  <a:lnTo>
                    <a:pt x="2869" y="3442"/>
                  </a:lnTo>
                  <a:lnTo>
                    <a:pt x="2862" y="3433"/>
                  </a:lnTo>
                  <a:lnTo>
                    <a:pt x="2854" y="3424"/>
                  </a:lnTo>
                  <a:lnTo>
                    <a:pt x="2847" y="3415"/>
                  </a:lnTo>
                  <a:lnTo>
                    <a:pt x="2839" y="3407"/>
                  </a:lnTo>
                  <a:lnTo>
                    <a:pt x="2830" y="3400"/>
                  </a:lnTo>
                  <a:lnTo>
                    <a:pt x="2821" y="3394"/>
                  </a:lnTo>
                  <a:lnTo>
                    <a:pt x="2812" y="3390"/>
                  </a:lnTo>
                  <a:lnTo>
                    <a:pt x="2803" y="3386"/>
                  </a:lnTo>
                  <a:lnTo>
                    <a:pt x="2793" y="3385"/>
                  </a:lnTo>
                  <a:lnTo>
                    <a:pt x="2784" y="3385"/>
                  </a:lnTo>
                  <a:lnTo>
                    <a:pt x="2775" y="3387"/>
                  </a:lnTo>
                  <a:lnTo>
                    <a:pt x="2768" y="3392"/>
                  </a:lnTo>
                  <a:lnTo>
                    <a:pt x="2740" y="3415"/>
                  </a:lnTo>
                  <a:lnTo>
                    <a:pt x="2725" y="3427"/>
                  </a:lnTo>
                  <a:lnTo>
                    <a:pt x="2720" y="3431"/>
                  </a:lnTo>
                  <a:lnTo>
                    <a:pt x="2716" y="3434"/>
                  </a:lnTo>
                  <a:lnTo>
                    <a:pt x="2713" y="3434"/>
                  </a:lnTo>
                  <a:lnTo>
                    <a:pt x="2711" y="3434"/>
                  </a:lnTo>
                  <a:lnTo>
                    <a:pt x="2705" y="3430"/>
                  </a:lnTo>
                  <a:lnTo>
                    <a:pt x="2698" y="3425"/>
                  </a:lnTo>
                  <a:lnTo>
                    <a:pt x="2691" y="3422"/>
                  </a:lnTo>
                  <a:lnTo>
                    <a:pt x="2683" y="3418"/>
                  </a:lnTo>
                  <a:lnTo>
                    <a:pt x="2672" y="3416"/>
                  </a:lnTo>
                  <a:lnTo>
                    <a:pt x="2659" y="3413"/>
                  </a:lnTo>
                  <a:lnTo>
                    <a:pt x="2659" y="3409"/>
                  </a:lnTo>
                  <a:lnTo>
                    <a:pt x="2660" y="3405"/>
                  </a:lnTo>
                  <a:lnTo>
                    <a:pt x="2661" y="3402"/>
                  </a:lnTo>
                  <a:lnTo>
                    <a:pt x="2664" y="3398"/>
                  </a:lnTo>
                  <a:lnTo>
                    <a:pt x="2665" y="3394"/>
                  </a:lnTo>
                  <a:lnTo>
                    <a:pt x="2667" y="3389"/>
                  </a:lnTo>
                  <a:lnTo>
                    <a:pt x="2667" y="3382"/>
                  </a:lnTo>
                  <a:lnTo>
                    <a:pt x="2665" y="3377"/>
                  </a:lnTo>
                  <a:lnTo>
                    <a:pt x="2660" y="3365"/>
                  </a:lnTo>
                  <a:lnTo>
                    <a:pt x="2650" y="3355"/>
                  </a:lnTo>
                  <a:lnTo>
                    <a:pt x="2641" y="3345"/>
                  </a:lnTo>
                  <a:lnTo>
                    <a:pt x="2632" y="3335"/>
                  </a:lnTo>
                  <a:lnTo>
                    <a:pt x="2626" y="3329"/>
                  </a:lnTo>
                  <a:lnTo>
                    <a:pt x="2620" y="3325"/>
                  </a:lnTo>
                  <a:lnTo>
                    <a:pt x="2612" y="3320"/>
                  </a:lnTo>
                  <a:lnTo>
                    <a:pt x="2604" y="3316"/>
                  </a:lnTo>
                  <a:lnTo>
                    <a:pt x="2586" y="3308"/>
                  </a:lnTo>
                  <a:lnTo>
                    <a:pt x="2569" y="3302"/>
                  </a:lnTo>
                  <a:lnTo>
                    <a:pt x="2562" y="3298"/>
                  </a:lnTo>
                  <a:lnTo>
                    <a:pt x="2555" y="3294"/>
                  </a:lnTo>
                  <a:lnTo>
                    <a:pt x="2550" y="3290"/>
                  </a:lnTo>
                  <a:lnTo>
                    <a:pt x="2546" y="3286"/>
                  </a:lnTo>
                  <a:lnTo>
                    <a:pt x="2543" y="3282"/>
                  </a:lnTo>
                  <a:lnTo>
                    <a:pt x="2543" y="3278"/>
                  </a:lnTo>
                  <a:lnTo>
                    <a:pt x="2546" y="3273"/>
                  </a:lnTo>
                  <a:lnTo>
                    <a:pt x="2551" y="3268"/>
                  </a:lnTo>
                  <a:lnTo>
                    <a:pt x="2558" y="3262"/>
                  </a:lnTo>
                  <a:lnTo>
                    <a:pt x="2564" y="3255"/>
                  </a:lnTo>
                  <a:lnTo>
                    <a:pt x="2568" y="3247"/>
                  </a:lnTo>
                  <a:lnTo>
                    <a:pt x="2571" y="3240"/>
                  </a:lnTo>
                  <a:lnTo>
                    <a:pt x="2572" y="3232"/>
                  </a:lnTo>
                  <a:lnTo>
                    <a:pt x="2572" y="3224"/>
                  </a:lnTo>
                  <a:lnTo>
                    <a:pt x="2571" y="3215"/>
                  </a:lnTo>
                  <a:lnTo>
                    <a:pt x="2568" y="3206"/>
                  </a:lnTo>
                  <a:lnTo>
                    <a:pt x="2559" y="3181"/>
                  </a:lnTo>
                  <a:lnTo>
                    <a:pt x="2547" y="3153"/>
                  </a:lnTo>
                  <a:lnTo>
                    <a:pt x="2540" y="3140"/>
                  </a:lnTo>
                  <a:lnTo>
                    <a:pt x="2531" y="3128"/>
                  </a:lnTo>
                  <a:lnTo>
                    <a:pt x="2525" y="3123"/>
                  </a:lnTo>
                  <a:lnTo>
                    <a:pt x="2520" y="3119"/>
                  </a:lnTo>
                  <a:lnTo>
                    <a:pt x="2515" y="3115"/>
                  </a:lnTo>
                  <a:lnTo>
                    <a:pt x="2508" y="3114"/>
                  </a:lnTo>
                  <a:lnTo>
                    <a:pt x="2499" y="3111"/>
                  </a:lnTo>
                  <a:lnTo>
                    <a:pt x="2490" y="3111"/>
                  </a:lnTo>
                  <a:lnTo>
                    <a:pt x="2481" y="3111"/>
                  </a:lnTo>
                  <a:lnTo>
                    <a:pt x="2472" y="3113"/>
                  </a:lnTo>
                  <a:lnTo>
                    <a:pt x="2454" y="3117"/>
                  </a:lnTo>
                  <a:lnTo>
                    <a:pt x="2437" y="3123"/>
                  </a:lnTo>
                  <a:lnTo>
                    <a:pt x="2419" y="3130"/>
                  </a:lnTo>
                  <a:lnTo>
                    <a:pt x="2402" y="3135"/>
                  </a:lnTo>
                  <a:lnTo>
                    <a:pt x="2384" y="3140"/>
                  </a:lnTo>
                  <a:lnTo>
                    <a:pt x="2367" y="3141"/>
                  </a:lnTo>
                  <a:lnTo>
                    <a:pt x="2367" y="3140"/>
                  </a:lnTo>
                  <a:lnTo>
                    <a:pt x="2367" y="3135"/>
                  </a:lnTo>
                  <a:lnTo>
                    <a:pt x="2370" y="3130"/>
                  </a:lnTo>
                  <a:lnTo>
                    <a:pt x="2374" y="3126"/>
                  </a:lnTo>
                  <a:lnTo>
                    <a:pt x="2379" y="3120"/>
                  </a:lnTo>
                  <a:lnTo>
                    <a:pt x="2391" y="3113"/>
                  </a:lnTo>
                  <a:lnTo>
                    <a:pt x="2405" y="3105"/>
                  </a:lnTo>
                  <a:lnTo>
                    <a:pt x="2416" y="3097"/>
                  </a:lnTo>
                  <a:lnTo>
                    <a:pt x="2427" y="3089"/>
                  </a:lnTo>
                  <a:lnTo>
                    <a:pt x="2429" y="3084"/>
                  </a:lnTo>
                  <a:lnTo>
                    <a:pt x="2431" y="3080"/>
                  </a:lnTo>
                  <a:lnTo>
                    <a:pt x="2429" y="3075"/>
                  </a:lnTo>
                  <a:lnTo>
                    <a:pt x="2427" y="3069"/>
                  </a:lnTo>
                  <a:lnTo>
                    <a:pt x="2420" y="3058"/>
                  </a:lnTo>
                  <a:lnTo>
                    <a:pt x="2413" y="3049"/>
                  </a:lnTo>
                  <a:lnTo>
                    <a:pt x="2405" y="3041"/>
                  </a:lnTo>
                  <a:lnTo>
                    <a:pt x="2398" y="3035"/>
                  </a:lnTo>
                  <a:lnTo>
                    <a:pt x="2391" y="3031"/>
                  </a:lnTo>
                  <a:lnTo>
                    <a:pt x="2383" y="3027"/>
                  </a:lnTo>
                  <a:lnTo>
                    <a:pt x="2375" y="3025"/>
                  </a:lnTo>
                  <a:lnTo>
                    <a:pt x="2367" y="3022"/>
                  </a:lnTo>
                  <a:lnTo>
                    <a:pt x="2350" y="3022"/>
                  </a:lnTo>
                  <a:lnTo>
                    <a:pt x="2332" y="3023"/>
                  </a:lnTo>
                  <a:lnTo>
                    <a:pt x="2313" y="3026"/>
                  </a:lnTo>
                  <a:lnTo>
                    <a:pt x="2292" y="3028"/>
                  </a:lnTo>
                  <a:lnTo>
                    <a:pt x="2287" y="3028"/>
                  </a:lnTo>
                  <a:lnTo>
                    <a:pt x="2283" y="3027"/>
                  </a:lnTo>
                  <a:lnTo>
                    <a:pt x="2280" y="3025"/>
                  </a:lnTo>
                  <a:lnTo>
                    <a:pt x="2278" y="3022"/>
                  </a:lnTo>
                  <a:lnTo>
                    <a:pt x="2275" y="3014"/>
                  </a:lnTo>
                  <a:lnTo>
                    <a:pt x="2275" y="3005"/>
                  </a:lnTo>
                  <a:lnTo>
                    <a:pt x="2278" y="2983"/>
                  </a:lnTo>
                  <a:lnTo>
                    <a:pt x="2280" y="2965"/>
                  </a:lnTo>
                  <a:lnTo>
                    <a:pt x="2279" y="2960"/>
                  </a:lnTo>
                  <a:lnTo>
                    <a:pt x="2275" y="2956"/>
                  </a:lnTo>
                  <a:lnTo>
                    <a:pt x="2270" y="2951"/>
                  </a:lnTo>
                  <a:lnTo>
                    <a:pt x="2264" y="2946"/>
                  </a:lnTo>
                  <a:lnTo>
                    <a:pt x="2256" y="2940"/>
                  </a:lnTo>
                  <a:lnTo>
                    <a:pt x="2249" y="2934"/>
                  </a:lnTo>
                  <a:lnTo>
                    <a:pt x="2244" y="2927"/>
                  </a:lnTo>
                  <a:lnTo>
                    <a:pt x="2242" y="2920"/>
                  </a:lnTo>
                  <a:lnTo>
                    <a:pt x="2234" y="2900"/>
                  </a:lnTo>
                  <a:lnTo>
                    <a:pt x="2226" y="2882"/>
                  </a:lnTo>
                  <a:lnTo>
                    <a:pt x="2218" y="2865"/>
                  </a:lnTo>
                  <a:lnTo>
                    <a:pt x="2208" y="2850"/>
                  </a:lnTo>
                  <a:lnTo>
                    <a:pt x="2198" y="2837"/>
                  </a:lnTo>
                  <a:lnTo>
                    <a:pt x="2186" y="2824"/>
                  </a:lnTo>
                  <a:lnTo>
                    <a:pt x="2173" y="2813"/>
                  </a:lnTo>
                  <a:lnTo>
                    <a:pt x="2160" y="2804"/>
                  </a:lnTo>
                  <a:lnTo>
                    <a:pt x="2144" y="2795"/>
                  </a:lnTo>
                  <a:lnTo>
                    <a:pt x="2130" y="2789"/>
                  </a:lnTo>
                  <a:lnTo>
                    <a:pt x="2113" y="2784"/>
                  </a:lnTo>
                  <a:lnTo>
                    <a:pt x="2097" y="2780"/>
                  </a:lnTo>
                  <a:lnTo>
                    <a:pt x="2078" y="2777"/>
                  </a:lnTo>
                  <a:lnTo>
                    <a:pt x="2059" y="2776"/>
                  </a:lnTo>
                  <a:lnTo>
                    <a:pt x="2040" y="2776"/>
                  </a:lnTo>
                  <a:lnTo>
                    <a:pt x="2019" y="2778"/>
                  </a:lnTo>
                  <a:lnTo>
                    <a:pt x="2010" y="2781"/>
                  </a:lnTo>
                  <a:lnTo>
                    <a:pt x="1999" y="2785"/>
                  </a:lnTo>
                  <a:lnTo>
                    <a:pt x="1990" y="2793"/>
                  </a:lnTo>
                  <a:lnTo>
                    <a:pt x="1980" y="2799"/>
                  </a:lnTo>
                  <a:lnTo>
                    <a:pt x="1971" y="2807"/>
                  </a:lnTo>
                  <a:lnTo>
                    <a:pt x="1963" y="2812"/>
                  </a:lnTo>
                  <a:lnTo>
                    <a:pt x="1959" y="2813"/>
                  </a:lnTo>
                  <a:lnTo>
                    <a:pt x="1955" y="2815"/>
                  </a:lnTo>
                  <a:lnTo>
                    <a:pt x="1954" y="2815"/>
                  </a:lnTo>
                  <a:lnTo>
                    <a:pt x="1951" y="2815"/>
                  </a:lnTo>
                  <a:lnTo>
                    <a:pt x="1946" y="2810"/>
                  </a:lnTo>
                  <a:lnTo>
                    <a:pt x="1940" y="2802"/>
                  </a:lnTo>
                  <a:lnTo>
                    <a:pt x="1933" y="2791"/>
                  </a:lnTo>
                  <a:lnTo>
                    <a:pt x="1927" y="2780"/>
                  </a:lnTo>
                  <a:lnTo>
                    <a:pt x="1915" y="2758"/>
                  </a:lnTo>
                  <a:lnTo>
                    <a:pt x="1905" y="2741"/>
                  </a:lnTo>
                  <a:lnTo>
                    <a:pt x="1900" y="2733"/>
                  </a:lnTo>
                  <a:lnTo>
                    <a:pt x="1893" y="2727"/>
                  </a:lnTo>
                  <a:lnTo>
                    <a:pt x="1887" y="2720"/>
                  </a:lnTo>
                  <a:lnTo>
                    <a:pt x="1879" y="2714"/>
                  </a:lnTo>
                  <a:lnTo>
                    <a:pt x="1863" y="2703"/>
                  </a:lnTo>
                  <a:lnTo>
                    <a:pt x="1846" y="2692"/>
                  </a:lnTo>
                  <a:lnTo>
                    <a:pt x="1830" y="2681"/>
                  </a:lnTo>
                  <a:lnTo>
                    <a:pt x="1813" y="2668"/>
                  </a:lnTo>
                  <a:lnTo>
                    <a:pt x="1805" y="2662"/>
                  </a:lnTo>
                  <a:lnTo>
                    <a:pt x="1797" y="2655"/>
                  </a:lnTo>
                  <a:lnTo>
                    <a:pt x="1791" y="2648"/>
                  </a:lnTo>
                  <a:lnTo>
                    <a:pt x="1786" y="2639"/>
                  </a:lnTo>
                  <a:lnTo>
                    <a:pt x="1683" y="2479"/>
                  </a:lnTo>
                  <a:lnTo>
                    <a:pt x="1672" y="2462"/>
                  </a:lnTo>
                  <a:lnTo>
                    <a:pt x="1660" y="2448"/>
                  </a:lnTo>
                  <a:lnTo>
                    <a:pt x="1647" y="2434"/>
                  </a:lnTo>
                  <a:lnTo>
                    <a:pt x="1634" y="2421"/>
                  </a:lnTo>
                  <a:lnTo>
                    <a:pt x="1607" y="2398"/>
                  </a:lnTo>
                  <a:lnTo>
                    <a:pt x="1580" y="2374"/>
                  </a:lnTo>
                  <a:lnTo>
                    <a:pt x="1567" y="2363"/>
                  </a:lnTo>
                  <a:lnTo>
                    <a:pt x="1554" y="2350"/>
                  </a:lnTo>
                  <a:lnTo>
                    <a:pt x="1541" y="2337"/>
                  </a:lnTo>
                  <a:lnTo>
                    <a:pt x="1529" y="2324"/>
                  </a:lnTo>
                  <a:lnTo>
                    <a:pt x="1519" y="2308"/>
                  </a:lnTo>
                  <a:lnTo>
                    <a:pt x="1510" y="2293"/>
                  </a:lnTo>
                  <a:lnTo>
                    <a:pt x="1502" y="2275"/>
                  </a:lnTo>
                  <a:lnTo>
                    <a:pt x="1494" y="2255"/>
                  </a:lnTo>
                  <a:lnTo>
                    <a:pt x="1489" y="2246"/>
                  </a:lnTo>
                  <a:lnTo>
                    <a:pt x="1482" y="2236"/>
                  </a:lnTo>
                  <a:lnTo>
                    <a:pt x="1473" y="2225"/>
                  </a:lnTo>
                  <a:lnTo>
                    <a:pt x="1464" y="2215"/>
                  </a:lnTo>
                  <a:lnTo>
                    <a:pt x="1454" y="2206"/>
                  </a:lnTo>
                  <a:lnTo>
                    <a:pt x="1444" y="2199"/>
                  </a:lnTo>
                  <a:lnTo>
                    <a:pt x="1433" y="2193"/>
                  </a:lnTo>
                  <a:lnTo>
                    <a:pt x="1422" y="2190"/>
                  </a:lnTo>
                  <a:lnTo>
                    <a:pt x="1415" y="2190"/>
                  </a:lnTo>
                  <a:lnTo>
                    <a:pt x="1410" y="2190"/>
                  </a:lnTo>
                  <a:lnTo>
                    <a:pt x="1405" y="2192"/>
                  </a:lnTo>
                  <a:lnTo>
                    <a:pt x="1398" y="2193"/>
                  </a:lnTo>
                  <a:lnTo>
                    <a:pt x="1388" y="2197"/>
                  </a:lnTo>
                  <a:lnTo>
                    <a:pt x="1379" y="2201"/>
                  </a:lnTo>
                  <a:lnTo>
                    <a:pt x="1375" y="2202"/>
                  </a:lnTo>
                  <a:lnTo>
                    <a:pt x="1370" y="2203"/>
                  </a:lnTo>
                  <a:lnTo>
                    <a:pt x="1366" y="2203"/>
                  </a:lnTo>
                  <a:lnTo>
                    <a:pt x="1362" y="2202"/>
                  </a:lnTo>
                  <a:lnTo>
                    <a:pt x="1358" y="2201"/>
                  </a:lnTo>
                  <a:lnTo>
                    <a:pt x="1354" y="2197"/>
                  </a:lnTo>
                  <a:lnTo>
                    <a:pt x="1352" y="2192"/>
                  </a:lnTo>
                  <a:lnTo>
                    <a:pt x="1348" y="2185"/>
                  </a:lnTo>
                  <a:lnTo>
                    <a:pt x="1344" y="2177"/>
                  </a:lnTo>
                  <a:lnTo>
                    <a:pt x="1336" y="2166"/>
                  </a:lnTo>
                  <a:lnTo>
                    <a:pt x="1333" y="2161"/>
                  </a:lnTo>
                  <a:lnTo>
                    <a:pt x="1331" y="2155"/>
                  </a:lnTo>
                  <a:lnTo>
                    <a:pt x="1331" y="2151"/>
                  </a:lnTo>
                  <a:lnTo>
                    <a:pt x="1332" y="2149"/>
                  </a:lnTo>
                  <a:lnTo>
                    <a:pt x="1337" y="2148"/>
                  </a:lnTo>
                  <a:lnTo>
                    <a:pt x="1344" y="2146"/>
                  </a:lnTo>
                  <a:lnTo>
                    <a:pt x="1350" y="2146"/>
                  </a:lnTo>
                  <a:lnTo>
                    <a:pt x="1357" y="2146"/>
                  </a:lnTo>
                  <a:lnTo>
                    <a:pt x="1370" y="2148"/>
                  </a:lnTo>
                  <a:lnTo>
                    <a:pt x="1381" y="2145"/>
                  </a:lnTo>
                  <a:lnTo>
                    <a:pt x="1380" y="2135"/>
                  </a:lnTo>
                  <a:lnTo>
                    <a:pt x="1378" y="2123"/>
                  </a:lnTo>
                  <a:lnTo>
                    <a:pt x="1371" y="2113"/>
                  </a:lnTo>
                  <a:lnTo>
                    <a:pt x="1365" y="2101"/>
                  </a:lnTo>
                  <a:lnTo>
                    <a:pt x="1355" y="2091"/>
                  </a:lnTo>
                  <a:lnTo>
                    <a:pt x="1345" y="2079"/>
                  </a:lnTo>
                  <a:lnTo>
                    <a:pt x="1335" y="2069"/>
                  </a:lnTo>
                  <a:lnTo>
                    <a:pt x="1322" y="2058"/>
                  </a:lnTo>
                  <a:lnTo>
                    <a:pt x="1273" y="2019"/>
                  </a:lnTo>
                  <a:lnTo>
                    <a:pt x="1232" y="1990"/>
                  </a:lnTo>
                  <a:lnTo>
                    <a:pt x="1226" y="1982"/>
                  </a:lnTo>
                  <a:lnTo>
                    <a:pt x="1221" y="1973"/>
                  </a:lnTo>
                  <a:lnTo>
                    <a:pt x="1217" y="1964"/>
                  </a:lnTo>
                  <a:lnTo>
                    <a:pt x="1214" y="1955"/>
                  </a:lnTo>
                  <a:lnTo>
                    <a:pt x="1212" y="1946"/>
                  </a:lnTo>
                  <a:lnTo>
                    <a:pt x="1209" y="1938"/>
                  </a:lnTo>
                  <a:lnTo>
                    <a:pt x="1206" y="1931"/>
                  </a:lnTo>
                  <a:lnTo>
                    <a:pt x="1201" y="1926"/>
                  </a:lnTo>
                  <a:lnTo>
                    <a:pt x="1197" y="1925"/>
                  </a:lnTo>
                  <a:lnTo>
                    <a:pt x="1194" y="1925"/>
                  </a:lnTo>
                  <a:lnTo>
                    <a:pt x="1190" y="1925"/>
                  </a:lnTo>
                  <a:lnTo>
                    <a:pt x="1184" y="1926"/>
                  </a:lnTo>
                  <a:lnTo>
                    <a:pt x="1174" y="1930"/>
                  </a:lnTo>
                  <a:lnTo>
                    <a:pt x="1164" y="1933"/>
                  </a:lnTo>
                  <a:lnTo>
                    <a:pt x="1159" y="1934"/>
                  </a:lnTo>
                  <a:lnTo>
                    <a:pt x="1155" y="1934"/>
                  </a:lnTo>
                  <a:lnTo>
                    <a:pt x="1151" y="1934"/>
                  </a:lnTo>
                  <a:lnTo>
                    <a:pt x="1148" y="1933"/>
                  </a:lnTo>
                  <a:lnTo>
                    <a:pt x="1146" y="1930"/>
                  </a:lnTo>
                  <a:lnTo>
                    <a:pt x="1144" y="1925"/>
                  </a:lnTo>
                  <a:lnTo>
                    <a:pt x="1144" y="1918"/>
                  </a:lnTo>
                  <a:lnTo>
                    <a:pt x="1146" y="1911"/>
                  </a:lnTo>
                  <a:lnTo>
                    <a:pt x="1152" y="1887"/>
                  </a:lnTo>
                  <a:lnTo>
                    <a:pt x="1160" y="1868"/>
                  </a:lnTo>
                  <a:lnTo>
                    <a:pt x="1162" y="1857"/>
                  </a:lnTo>
                  <a:lnTo>
                    <a:pt x="1164" y="1847"/>
                  </a:lnTo>
                  <a:lnTo>
                    <a:pt x="1164" y="1834"/>
                  </a:lnTo>
                  <a:lnTo>
                    <a:pt x="1162" y="1820"/>
                  </a:lnTo>
                  <a:lnTo>
                    <a:pt x="1159" y="1804"/>
                  </a:lnTo>
                  <a:lnTo>
                    <a:pt x="1153" y="1790"/>
                  </a:lnTo>
                  <a:lnTo>
                    <a:pt x="1148" y="1776"/>
                  </a:lnTo>
                  <a:lnTo>
                    <a:pt x="1143" y="1762"/>
                  </a:lnTo>
                  <a:lnTo>
                    <a:pt x="1129" y="1733"/>
                  </a:lnTo>
                  <a:lnTo>
                    <a:pt x="1113" y="1706"/>
                  </a:lnTo>
                  <a:lnTo>
                    <a:pt x="1099" y="1679"/>
                  </a:lnTo>
                  <a:lnTo>
                    <a:pt x="1086" y="1650"/>
                  </a:lnTo>
                  <a:lnTo>
                    <a:pt x="1080" y="1636"/>
                  </a:lnTo>
                  <a:lnTo>
                    <a:pt x="1074" y="1622"/>
                  </a:lnTo>
                  <a:lnTo>
                    <a:pt x="1070" y="1607"/>
                  </a:lnTo>
                  <a:lnTo>
                    <a:pt x="1067" y="1593"/>
                  </a:lnTo>
                  <a:lnTo>
                    <a:pt x="1065" y="1567"/>
                  </a:lnTo>
                  <a:lnTo>
                    <a:pt x="1063" y="1527"/>
                  </a:lnTo>
                  <a:lnTo>
                    <a:pt x="1059" y="1504"/>
                  </a:lnTo>
                  <a:lnTo>
                    <a:pt x="1056" y="1478"/>
                  </a:lnTo>
                  <a:lnTo>
                    <a:pt x="1051" y="1452"/>
                  </a:lnTo>
                  <a:lnTo>
                    <a:pt x="1045" y="1427"/>
                  </a:lnTo>
                  <a:lnTo>
                    <a:pt x="1038" y="1403"/>
                  </a:lnTo>
                  <a:lnTo>
                    <a:pt x="1030" y="1381"/>
                  </a:lnTo>
                  <a:lnTo>
                    <a:pt x="1025" y="1370"/>
                  </a:lnTo>
                  <a:lnTo>
                    <a:pt x="1020" y="1361"/>
                  </a:lnTo>
                  <a:lnTo>
                    <a:pt x="1015" y="1353"/>
                  </a:lnTo>
                  <a:lnTo>
                    <a:pt x="1010" y="1346"/>
                  </a:lnTo>
                  <a:lnTo>
                    <a:pt x="1003" y="1341"/>
                  </a:lnTo>
                  <a:lnTo>
                    <a:pt x="997" y="1335"/>
                  </a:lnTo>
                  <a:lnTo>
                    <a:pt x="990" y="1331"/>
                  </a:lnTo>
                  <a:lnTo>
                    <a:pt x="982" y="1330"/>
                  </a:lnTo>
                  <a:lnTo>
                    <a:pt x="975" y="1330"/>
                  </a:lnTo>
                  <a:lnTo>
                    <a:pt x="967" y="1331"/>
                  </a:lnTo>
                  <a:lnTo>
                    <a:pt x="958" y="1334"/>
                  </a:lnTo>
                  <a:lnTo>
                    <a:pt x="949" y="1339"/>
                  </a:lnTo>
                  <a:lnTo>
                    <a:pt x="942" y="1342"/>
                  </a:lnTo>
                  <a:lnTo>
                    <a:pt x="937" y="1343"/>
                  </a:lnTo>
                  <a:lnTo>
                    <a:pt x="932" y="1342"/>
                  </a:lnTo>
                  <a:lnTo>
                    <a:pt x="927" y="1341"/>
                  </a:lnTo>
                  <a:lnTo>
                    <a:pt x="921" y="1338"/>
                  </a:lnTo>
                  <a:lnTo>
                    <a:pt x="916" y="1334"/>
                  </a:lnTo>
                  <a:lnTo>
                    <a:pt x="912" y="1329"/>
                  </a:lnTo>
                  <a:lnTo>
                    <a:pt x="907" y="1324"/>
                  </a:lnTo>
                  <a:lnTo>
                    <a:pt x="889" y="1302"/>
                  </a:lnTo>
                  <a:lnTo>
                    <a:pt x="875" y="1284"/>
                  </a:lnTo>
                  <a:lnTo>
                    <a:pt x="858" y="1264"/>
                  </a:lnTo>
                  <a:lnTo>
                    <a:pt x="835" y="1236"/>
                  </a:lnTo>
                  <a:lnTo>
                    <a:pt x="822" y="1223"/>
                  </a:lnTo>
                  <a:lnTo>
                    <a:pt x="810" y="1214"/>
                  </a:lnTo>
                  <a:lnTo>
                    <a:pt x="804" y="1211"/>
                  </a:lnTo>
                  <a:lnTo>
                    <a:pt x="798" y="1208"/>
                  </a:lnTo>
                  <a:lnTo>
                    <a:pt x="793" y="1208"/>
                  </a:lnTo>
                  <a:lnTo>
                    <a:pt x="788" y="1211"/>
                  </a:lnTo>
                  <a:lnTo>
                    <a:pt x="779" y="1215"/>
                  </a:lnTo>
                  <a:lnTo>
                    <a:pt x="773" y="1217"/>
                  </a:lnTo>
                  <a:lnTo>
                    <a:pt x="766" y="1219"/>
                  </a:lnTo>
                  <a:lnTo>
                    <a:pt x="760" y="1217"/>
                  </a:lnTo>
                  <a:lnTo>
                    <a:pt x="756" y="1216"/>
                  </a:lnTo>
                  <a:lnTo>
                    <a:pt x="750" y="1214"/>
                  </a:lnTo>
                  <a:lnTo>
                    <a:pt x="745" y="1210"/>
                  </a:lnTo>
                  <a:lnTo>
                    <a:pt x="741" y="1205"/>
                  </a:lnTo>
                  <a:lnTo>
                    <a:pt x="731" y="1194"/>
                  </a:lnTo>
                  <a:lnTo>
                    <a:pt x="718" y="1183"/>
                  </a:lnTo>
                  <a:lnTo>
                    <a:pt x="710" y="1177"/>
                  </a:lnTo>
                  <a:lnTo>
                    <a:pt x="701" y="1173"/>
                  </a:lnTo>
                  <a:lnTo>
                    <a:pt x="691" y="1168"/>
                  </a:lnTo>
                  <a:lnTo>
                    <a:pt x="679" y="1166"/>
                  </a:lnTo>
                  <a:lnTo>
                    <a:pt x="664" y="1163"/>
                  </a:lnTo>
                  <a:lnTo>
                    <a:pt x="647" y="1162"/>
                  </a:lnTo>
                  <a:lnTo>
                    <a:pt x="633" y="1162"/>
                  </a:lnTo>
                  <a:lnTo>
                    <a:pt x="617" y="1163"/>
                  </a:lnTo>
                  <a:lnTo>
                    <a:pt x="603" y="1166"/>
                  </a:lnTo>
                  <a:lnTo>
                    <a:pt x="589" y="1170"/>
                  </a:lnTo>
                  <a:lnTo>
                    <a:pt x="576" y="1173"/>
                  </a:lnTo>
                  <a:lnTo>
                    <a:pt x="561" y="1179"/>
                  </a:lnTo>
                  <a:lnTo>
                    <a:pt x="548" y="1185"/>
                  </a:lnTo>
                  <a:lnTo>
                    <a:pt x="535" y="1192"/>
                  </a:lnTo>
                  <a:lnTo>
                    <a:pt x="522" y="1199"/>
                  </a:lnTo>
                  <a:lnTo>
                    <a:pt x="511" y="1207"/>
                  </a:lnTo>
                  <a:lnTo>
                    <a:pt x="486" y="1224"/>
                  </a:lnTo>
                  <a:lnTo>
                    <a:pt x="463" y="1243"/>
                  </a:lnTo>
                  <a:lnTo>
                    <a:pt x="456" y="1249"/>
                  </a:lnTo>
                  <a:lnTo>
                    <a:pt x="450" y="1255"/>
                  </a:lnTo>
                  <a:lnTo>
                    <a:pt x="445" y="1262"/>
                  </a:lnTo>
                  <a:lnTo>
                    <a:pt x="440" y="1268"/>
                  </a:lnTo>
                  <a:lnTo>
                    <a:pt x="432" y="1284"/>
                  </a:lnTo>
                  <a:lnTo>
                    <a:pt x="424" y="1298"/>
                  </a:lnTo>
                  <a:lnTo>
                    <a:pt x="416" y="1312"/>
                  </a:lnTo>
                  <a:lnTo>
                    <a:pt x="408" y="1325"/>
                  </a:lnTo>
                  <a:lnTo>
                    <a:pt x="403" y="1330"/>
                  </a:lnTo>
                  <a:lnTo>
                    <a:pt x="398" y="1337"/>
                  </a:lnTo>
                  <a:lnTo>
                    <a:pt x="393" y="1341"/>
                  </a:lnTo>
                  <a:lnTo>
                    <a:pt x="388" y="1344"/>
                  </a:lnTo>
                  <a:lnTo>
                    <a:pt x="370" y="1353"/>
                  </a:lnTo>
                  <a:lnTo>
                    <a:pt x="345" y="1361"/>
                  </a:lnTo>
                  <a:lnTo>
                    <a:pt x="318" y="1369"/>
                  </a:lnTo>
                  <a:lnTo>
                    <a:pt x="288" y="1377"/>
                  </a:lnTo>
                  <a:lnTo>
                    <a:pt x="257" y="1383"/>
                  </a:lnTo>
                  <a:lnTo>
                    <a:pt x="228" y="1388"/>
                  </a:lnTo>
                  <a:lnTo>
                    <a:pt x="204" y="1391"/>
                  </a:lnTo>
                  <a:lnTo>
                    <a:pt x="186" y="1392"/>
                  </a:lnTo>
                  <a:lnTo>
                    <a:pt x="179" y="1366"/>
                  </a:lnTo>
                  <a:lnTo>
                    <a:pt x="173" y="1338"/>
                  </a:lnTo>
                  <a:lnTo>
                    <a:pt x="171" y="1324"/>
                  </a:lnTo>
                  <a:lnTo>
                    <a:pt x="171" y="1309"/>
                  </a:lnTo>
                  <a:lnTo>
                    <a:pt x="171" y="1295"/>
                  </a:lnTo>
                  <a:lnTo>
                    <a:pt x="174" y="1284"/>
                  </a:lnTo>
                  <a:lnTo>
                    <a:pt x="180" y="1269"/>
                  </a:lnTo>
                  <a:lnTo>
                    <a:pt x="188" y="1258"/>
                  </a:lnTo>
                  <a:lnTo>
                    <a:pt x="191" y="1252"/>
                  </a:lnTo>
                  <a:lnTo>
                    <a:pt x="193" y="1246"/>
                  </a:lnTo>
                  <a:lnTo>
                    <a:pt x="196" y="1238"/>
                  </a:lnTo>
                  <a:lnTo>
                    <a:pt x="196" y="1230"/>
                  </a:lnTo>
                  <a:lnTo>
                    <a:pt x="195" y="1225"/>
                  </a:lnTo>
                  <a:lnTo>
                    <a:pt x="195" y="1220"/>
                  </a:lnTo>
                  <a:lnTo>
                    <a:pt x="192" y="1215"/>
                  </a:lnTo>
                  <a:lnTo>
                    <a:pt x="190" y="1211"/>
                  </a:lnTo>
                  <a:lnTo>
                    <a:pt x="183" y="1203"/>
                  </a:lnTo>
                  <a:lnTo>
                    <a:pt x="175" y="1195"/>
                  </a:lnTo>
                  <a:lnTo>
                    <a:pt x="165" y="1190"/>
                  </a:lnTo>
                  <a:lnTo>
                    <a:pt x="155" y="1185"/>
                  </a:lnTo>
                  <a:lnTo>
                    <a:pt x="143" y="1181"/>
                  </a:lnTo>
                  <a:lnTo>
                    <a:pt x="130" y="1177"/>
                  </a:lnTo>
                  <a:lnTo>
                    <a:pt x="105" y="1168"/>
                  </a:lnTo>
                  <a:lnTo>
                    <a:pt x="81" y="1160"/>
                  </a:lnTo>
                  <a:lnTo>
                    <a:pt x="70" y="1154"/>
                  </a:lnTo>
                  <a:lnTo>
                    <a:pt x="61" y="1149"/>
                  </a:lnTo>
                  <a:lnTo>
                    <a:pt x="54" y="1141"/>
                  </a:lnTo>
                  <a:lnTo>
                    <a:pt x="47" y="1133"/>
                  </a:lnTo>
                  <a:lnTo>
                    <a:pt x="41" y="1116"/>
                  </a:lnTo>
                  <a:lnTo>
                    <a:pt x="35" y="1100"/>
                  </a:lnTo>
                  <a:lnTo>
                    <a:pt x="33" y="1083"/>
                  </a:lnTo>
                  <a:lnTo>
                    <a:pt x="30" y="1066"/>
                  </a:lnTo>
                  <a:lnTo>
                    <a:pt x="29" y="1048"/>
                  </a:lnTo>
                  <a:lnTo>
                    <a:pt x="28" y="1031"/>
                  </a:lnTo>
                  <a:lnTo>
                    <a:pt x="25" y="1014"/>
                  </a:lnTo>
                  <a:lnTo>
                    <a:pt x="21" y="997"/>
                  </a:lnTo>
                  <a:lnTo>
                    <a:pt x="19" y="984"/>
                  </a:lnTo>
                  <a:lnTo>
                    <a:pt x="17" y="974"/>
                  </a:lnTo>
                  <a:lnTo>
                    <a:pt x="17" y="964"/>
                  </a:lnTo>
                  <a:lnTo>
                    <a:pt x="19" y="955"/>
                  </a:lnTo>
                  <a:lnTo>
                    <a:pt x="21" y="948"/>
                  </a:lnTo>
                  <a:lnTo>
                    <a:pt x="25" y="940"/>
                  </a:lnTo>
                  <a:lnTo>
                    <a:pt x="30" y="935"/>
                  </a:lnTo>
                  <a:lnTo>
                    <a:pt x="35" y="929"/>
                  </a:lnTo>
                  <a:lnTo>
                    <a:pt x="47" y="918"/>
                  </a:lnTo>
                  <a:lnTo>
                    <a:pt x="60" y="907"/>
                  </a:lnTo>
                  <a:lnTo>
                    <a:pt x="66" y="901"/>
                  </a:lnTo>
                  <a:lnTo>
                    <a:pt x="73" y="895"/>
                  </a:lnTo>
                  <a:lnTo>
                    <a:pt x="79" y="887"/>
                  </a:lnTo>
                  <a:lnTo>
                    <a:pt x="85" y="879"/>
                  </a:lnTo>
                  <a:lnTo>
                    <a:pt x="85" y="863"/>
                  </a:lnTo>
                  <a:lnTo>
                    <a:pt x="82" y="848"/>
                  </a:lnTo>
                  <a:lnTo>
                    <a:pt x="78" y="838"/>
                  </a:lnTo>
                  <a:lnTo>
                    <a:pt x="73" y="830"/>
                  </a:lnTo>
                  <a:lnTo>
                    <a:pt x="65" y="824"/>
                  </a:lnTo>
                  <a:lnTo>
                    <a:pt x="55" y="817"/>
                  </a:lnTo>
                  <a:lnTo>
                    <a:pt x="43" y="811"/>
                  </a:lnTo>
                  <a:lnTo>
                    <a:pt x="30" y="802"/>
                  </a:lnTo>
                  <a:lnTo>
                    <a:pt x="22" y="795"/>
                  </a:lnTo>
                  <a:lnTo>
                    <a:pt x="16" y="786"/>
                  </a:lnTo>
                  <a:lnTo>
                    <a:pt x="11" y="776"/>
                  </a:lnTo>
                  <a:lnTo>
                    <a:pt x="7" y="764"/>
                  </a:lnTo>
                  <a:lnTo>
                    <a:pt x="4" y="751"/>
                  </a:lnTo>
                  <a:lnTo>
                    <a:pt x="2" y="739"/>
                  </a:lnTo>
                  <a:lnTo>
                    <a:pt x="0" y="728"/>
                  </a:lnTo>
                  <a:lnTo>
                    <a:pt x="0" y="717"/>
                  </a:lnTo>
                  <a:lnTo>
                    <a:pt x="0" y="708"/>
                  </a:lnTo>
                  <a:lnTo>
                    <a:pt x="3" y="701"/>
                  </a:lnTo>
                  <a:lnTo>
                    <a:pt x="8" y="695"/>
                  </a:lnTo>
                  <a:lnTo>
                    <a:pt x="15" y="692"/>
                  </a:lnTo>
                  <a:lnTo>
                    <a:pt x="29" y="688"/>
                  </a:lnTo>
                  <a:lnTo>
                    <a:pt x="46" y="684"/>
                  </a:lnTo>
                  <a:lnTo>
                    <a:pt x="59" y="681"/>
                  </a:lnTo>
                  <a:lnTo>
                    <a:pt x="72" y="677"/>
                  </a:lnTo>
                  <a:lnTo>
                    <a:pt x="83" y="672"/>
                  </a:lnTo>
                  <a:lnTo>
                    <a:pt x="94" y="666"/>
                  </a:lnTo>
                  <a:lnTo>
                    <a:pt x="104" y="658"/>
                  </a:lnTo>
                  <a:lnTo>
                    <a:pt x="114" y="650"/>
                  </a:lnTo>
                  <a:lnTo>
                    <a:pt x="123" y="641"/>
                  </a:lnTo>
                  <a:lnTo>
                    <a:pt x="133" y="632"/>
                  </a:lnTo>
                  <a:lnTo>
                    <a:pt x="145" y="619"/>
                  </a:lnTo>
                  <a:lnTo>
                    <a:pt x="155" y="607"/>
                  </a:lnTo>
                  <a:lnTo>
                    <a:pt x="158" y="601"/>
                  </a:lnTo>
                  <a:lnTo>
                    <a:pt x="162" y="596"/>
                  </a:lnTo>
                  <a:lnTo>
                    <a:pt x="165" y="589"/>
                  </a:lnTo>
                  <a:lnTo>
                    <a:pt x="166" y="583"/>
                  </a:lnTo>
                  <a:lnTo>
                    <a:pt x="166" y="578"/>
                  </a:lnTo>
                  <a:lnTo>
                    <a:pt x="166" y="571"/>
                  </a:lnTo>
                  <a:lnTo>
                    <a:pt x="165" y="565"/>
                  </a:lnTo>
                  <a:lnTo>
                    <a:pt x="162" y="558"/>
                  </a:lnTo>
                  <a:lnTo>
                    <a:pt x="158" y="553"/>
                  </a:lnTo>
                  <a:lnTo>
                    <a:pt x="153" y="546"/>
                  </a:lnTo>
                  <a:lnTo>
                    <a:pt x="147" y="539"/>
                  </a:lnTo>
                  <a:lnTo>
                    <a:pt x="139" y="532"/>
                  </a:lnTo>
                  <a:lnTo>
                    <a:pt x="133" y="526"/>
                  </a:lnTo>
                  <a:lnTo>
                    <a:pt x="129" y="519"/>
                  </a:lnTo>
                  <a:lnTo>
                    <a:pt x="127" y="511"/>
                  </a:lnTo>
                  <a:lnTo>
                    <a:pt x="126" y="502"/>
                  </a:lnTo>
                  <a:lnTo>
                    <a:pt x="126" y="484"/>
                  </a:lnTo>
                  <a:lnTo>
                    <a:pt x="127" y="467"/>
                  </a:lnTo>
                  <a:lnTo>
                    <a:pt x="126" y="457"/>
                  </a:lnTo>
                  <a:lnTo>
                    <a:pt x="123" y="451"/>
                  </a:lnTo>
                  <a:lnTo>
                    <a:pt x="121" y="444"/>
                  </a:lnTo>
                  <a:lnTo>
                    <a:pt x="116" y="440"/>
                  </a:lnTo>
                  <a:lnTo>
                    <a:pt x="112" y="436"/>
                  </a:lnTo>
                  <a:lnTo>
                    <a:pt x="107" y="432"/>
                  </a:lnTo>
                  <a:lnTo>
                    <a:pt x="103" y="426"/>
                  </a:lnTo>
                  <a:lnTo>
                    <a:pt x="99" y="420"/>
                  </a:lnTo>
                  <a:lnTo>
                    <a:pt x="98" y="409"/>
                  </a:lnTo>
                  <a:lnTo>
                    <a:pt x="98" y="397"/>
                  </a:lnTo>
                  <a:lnTo>
                    <a:pt x="98" y="387"/>
                  </a:lnTo>
                  <a:lnTo>
                    <a:pt x="96" y="375"/>
                  </a:lnTo>
                  <a:lnTo>
                    <a:pt x="155" y="360"/>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76569"/>
              <a:endParaRPr lang="en-US" sz="1350">
                <a:solidFill>
                  <a:prstClr val="white"/>
                </a:solidFill>
              </a:endParaRPr>
            </a:p>
          </p:txBody>
        </p:sp>
        <p:sp>
          <p:nvSpPr>
            <p:cNvPr id="122" name="Freeform 184">
              <a:extLst>
                <a:ext uri="{FF2B5EF4-FFF2-40B4-BE49-F238E27FC236}">
                  <a16:creationId xmlns:a16="http://schemas.microsoft.com/office/drawing/2014/main" id="{79B1E81B-9A4C-AE52-7B7B-57CD7F6FA199}"/>
                </a:ext>
              </a:extLst>
            </p:cNvPr>
            <p:cNvSpPr>
              <a:spLocks/>
            </p:cNvSpPr>
            <p:nvPr/>
          </p:nvSpPr>
          <p:spPr bwMode="auto">
            <a:xfrm>
              <a:off x="6048387" y="6355576"/>
              <a:ext cx="15824" cy="16971"/>
            </a:xfrm>
            <a:custGeom>
              <a:avLst/>
              <a:gdLst/>
              <a:ahLst/>
              <a:cxnLst>
                <a:cxn ang="0">
                  <a:pos x="53" y="29"/>
                </a:cxn>
                <a:cxn ang="0">
                  <a:pos x="47" y="22"/>
                </a:cxn>
                <a:cxn ang="0">
                  <a:pos x="42" y="16"/>
                </a:cxn>
                <a:cxn ang="0">
                  <a:pos x="35" y="10"/>
                </a:cxn>
                <a:cxn ang="0">
                  <a:pos x="26" y="5"/>
                </a:cxn>
                <a:cxn ang="0">
                  <a:pos x="21" y="3"/>
                </a:cxn>
                <a:cxn ang="0">
                  <a:pos x="15" y="1"/>
                </a:cxn>
                <a:cxn ang="0">
                  <a:pos x="8" y="0"/>
                </a:cxn>
                <a:cxn ang="0">
                  <a:pos x="2" y="3"/>
                </a:cxn>
                <a:cxn ang="0">
                  <a:pos x="0" y="4"/>
                </a:cxn>
                <a:cxn ang="0">
                  <a:pos x="2" y="8"/>
                </a:cxn>
                <a:cxn ang="0">
                  <a:pos x="4" y="12"/>
                </a:cxn>
                <a:cxn ang="0">
                  <a:pos x="8" y="16"/>
                </a:cxn>
                <a:cxn ang="0">
                  <a:pos x="16" y="23"/>
                </a:cxn>
                <a:cxn ang="0">
                  <a:pos x="21" y="27"/>
                </a:cxn>
                <a:cxn ang="0">
                  <a:pos x="26" y="36"/>
                </a:cxn>
                <a:cxn ang="0">
                  <a:pos x="33" y="44"/>
                </a:cxn>
                <a:cxn ang="0">
                  <a:pos x="38" y="47"/>
                </a:cxn>
                <a:cxn ang="0">
                  <a:pos x="43" y="49"/>
                </a:cxn>
                <a:cxn ang="0">
                  <a:pos x="48" y="52"/>
                </a:cxn>
                <a:cxn ang="0">
                  <a:pos x="55" y="51"/>
                </a:cxn>
                <a:cxn ang="0">
                  <a:pos x="53" y="29"/>
                </a:cxn>
              </a:cxnLst>
              <a:rect l="0" t="0" r="r" b="b"/>
              <a:pathLst>
                <a:path w="55" h="52">
                  <a:moveTo>
                    <a:pt x="53" y="29"/>
                  </a:moveTo>
                  <a:lnTo>
                    <a:pt x="47" y="22"/>
                  </a:lnTo>
                  <a:lnTo>
                    <a:pt x="42" y="16"/>
                  </a:lnTo>
                  <a:lnTo>
                    <a:pt x="35" y="10"/>
                  </a:lnTo>
                  <a:lnTo>
                    <a:pt x="26" y="5"/>
                  </a:lnTo>
                  <a:lnTo>
                    <a:pt x="21" y="3"/>
                  </a:lnTo>
                  <a:lnTo>
                    <a:pt x="15" y="1"/>
                  </a:lnTo>
                  <a:lnTo>
                    <a:pt x="8" y="0"/>
                  </a:lnTo>
                  <a:lnTo>
                    <a:pt x="2" y="3"/>
                  </a:lnTo>
                  <a:lnTo>
                    <a:pt x="0" y="4"/>
                  </a:lnTo>
                  <a:lnTo>
                    <a:pt x="2" y="8"/>
                  </a:lnTo>
                  <a:lnTo>
                    <a:pt x="4" y="12"/>
                  </a:lnTo>
                  <a:lnTo>
                    <a:pt x="8" y="16"/>
                  </a:lnTo>
                  <a:lnTo>
                    <a:pt x="16" y="23"/>
                  </a:lnTo>
                  <a:lnTo>
                    <a:pt x="21" y="27"/>
                  </a:lnTo>
                  <a:lnTo>
                    <a:pt x="26" y="36"/>
                  </a:lnTo>
                  <a:lnTo>
                    <a:pt x="33" y="44"/>
                  </a:lnTo>
                  <a:lnTo>
                    <a:pt x="38" y="47"/>
                  </a:lnTo>
                  <a:lnTo>
                    <a:pt x="43" y="49"/>
                  </a:lnTo>
                  <a:lnTo>
                    <a:pt x="48" y="52"/>
                  </a:lnTo>
                  <a:lnTo>
                    <a:pt x="55" y="51"/>
                  </a:lnTo>
                  <a:lnTo>
                    <a:pt x="53" y="2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123" name="Freeform 188">
              <a:extLst>
                <a:ext uri="{FF2B5EF4-FFF2-40B4-BE49-F238E27FC236}">
                  <a16:creationId xmlns:a16="http://schemas.microsoft.com/office/drawing/2014/main" id="{ACDEA9D0-EA2D-BF5D-6CEF-4898058CA6C6}"/>
                </a:ext>
              </a:extLst>
            </p:cNvPr>
            <p:cNvSpPr>
              <a:spLocks/>
            </p:cNvSpPr>
            <p:nvPr/>
          </p:nvSpPr>
          <p:spPr bwMode="auto">
            <a:xfrm>
              <a:off x="6165238" y="5293004"/>
              <a:ext cx="25562" cy="27413"/>
            </a:xfrm>
            <a:custGeom>
              <a:avLst/>
              <a:gdLst/>
              <a:ahLst/>
              <a:cxnLst>
                <a:cxn ang="0">
                  <a:pos x="67" y="14"/>
                </a:cxn>
                <a:cxn ang="0">
                  <a:pos x="57" y="6"/>
                </a:cxn>
                <a:cxn ang="0">
                  <a:pos x="45" y="1"/>
                </a:cxn>
                <a:cxn ang="0">
                  <a:pos x="39" y="0"/>
                </a:cxn>
                <a:cxn ang="0">
                  <a:pos x="32" y="0"/>
                </a:cxn>
                <a:cxn ang="0">
                  <a:pos x="26" y="0"/>
                </a:cxn>
                <a:cxn ang="0">
                  <a:pos x="19" y="1"/>
                </a:cxn>
                <a:cxn ang="0">
                  <a:pos x="15" y="3"/>
                </a:cxn>
                <a:cxn ang="0">
                  <a:pos x="11" y="6"/>
                </a:cxn>
                <a:cxn ang="0">
                  <a:pos x="8" y="10"/>
                </a:cxn>
                <a:cxn ang="0">
                  <a:pos x="5" y="14"/>
                </a:cxn>
                <a:cxn ang="0">
                  <a:pos x="1" y="23"/>
                </a:cxn>
                <a:cxn ang="0">
                  <a:pos x="0" y="32"/>
                </a:cxn>
                <a:cxn ang="0">
                  <a:pos x="0" y="39"/>
                </a:cxn>
                <a:cxn ang="0">
                  <a:pos x="1" y="44"/>
                </a:cxn>
                <a:cxn ang="0">
                  <a:pos x="4" y="50"/>
                </a:cxn>
                <a:cxn ang="0">
                  <a:pos x="8" y="57"/>
                </a:cxn>
                <a:cxn ang="0">
                  <a:pos x="11" y="62"/>
                </a:cxn>
                <a:cxn ang="0">
                  <a:pos x="15" y="67"/>
                </a:cxn>
                <a:cxn ang="0">
                  <a:pos x="19" y="71"/>
                </a:cxn>
                <a:cxn ang="0">
                  <a:pos x="24" y="75"/>
                </a:cxn>
                <a:cxn ang="0">
                  <a:pos x="30" y="78"/>
                </a:cxn>
                <a:cxn ang="0">
                  <a:pos x="35" y="80"/>
                </a:cxn>
                <a:cxn ang="0">
                  <a:pos x="40" y="82"/>
                </a:cxn>
                <a:cxn ang="0">
                  <a:pos x="45" y="82"/>
                </a:cxn>
                <a:cxn ang="0">
                  <a:pos x="55" y="82"/>
                </a:cxn>
                <a:cxn ang="0">
                  <a:pos x="66" y="79"/>
                </a:cxn>
                <a:cxn ang="0">
                  <a:pos x="70" y="78"/>
                </a:cxn>
                <a:cxn ang="0">
                  <a:pos x="75" y="74"/>
                </a:cxn>
                <a:cxn ang="0">
                  <a:pos x="77" y="71"/>
                </a:cxn>
                <a:cxn ang="0">
                  <a:pos x="80" y="67"/>
                </a:cxn>
                <a:cxn ang="0">
                  <a:pos x="83" y="62"/>
                </a:cxn>
                <a:cxn ang="0">
                  <a:pos x="84" y="57"/>
                </a:cxn>
                <a:cxn ang="0">
                  <a:pos x="84" y="50"/>
                </a:cxn>
                <a:cxn ang="0">
                  <a:pos x="84" y="44"/>
                </a:cxn>
                <a:cxn ang="0">
                  <a:pos x="67" y="14"/>
                </a:cxn>
              </a:cxnLst>
              <a:rect l="0" t="0" r="r" b="b"/>
              <a:pathLst>
                <a:path w="84" h="82">
                  <a:moveTo>
                    <a:pt x="67" y="14"/>
                  </a:moveTo>
                  <a:lnTo>
                    <a:pt x="57" y="6"/>
                  </a:lnTo>
                  <a:lnTo>
                    <a:pt x="45" y="1"/>
                  </a:lnTo>
                  <a:lnTo>
                    <a:pt x="39" y="0"/>
                  </a:lnTo>
                  <a:lnTo>
                    <a:pt x="32" y="0"/>
                  </a:lnTo>
                  <a:lnTo>
                    <a:pt x="26" y="0"/>
                  </a:lnTo>
                  <a:lnTo>
                    <a:pt x="19" y="1"/>
                  </a:lnTo>
                  <a:lnTo>
                    <a:pt x="15" y="3"/>
                  </a:lnTo>
                  <a:lnTo>
                    <a:pt x="11" y="6"/>
                  </a:lnTo>
                  <a:lnTo>
                    <a:pt x="8" y="10"/>
                  </a:lnTo>
                  <a:lnTo>
                    <a:pt x="5" y="14"/>
                  </a:lnTo>
                  <a:lnTo>
                    <a:pt x="1" y="23"/>
                  </a:lnTo>
                  <a:lnTo>
                    <a:pt x="0" y="32"/>
                  </a:lnTo>
                  <a:lnTo>
                    <a:pt x="0" y="39"/>
                  </a:lnTo>
                  <a:lnTo>
                    <a:pt x="1" y="44"/>
                  </a:lnTo>
                  <a:lnTo>
                    <a:pt x="4" y="50"/>
                  </a:lnTo>
                  <a:lnTo>
                    <a:pt x="8" y="57"/>
                  </a:lnTo>
                  <a:lnTo>
                    <a:pt x="11" y="62"/>
                  </a:lnTo>
                  <a:lnTo>
                    <a:pt x="15" y="67"/>
                  </a:lnTo>
                  <a:lnTo>
                    <a:pt x="19" y="71"/>
                  </a:lnTo>
                  <a:lnTo>
                    <a:pt x="24" y="75"/>
                  </a:lnTo>
                  <a:lnTo>
                    <a:pt x="30" y="78"/>
                  </a:lnTo>
                  <a:lnTo>
                    <a:pt x="35" y="80"/>
                  </a:lnTo>
                  <a:lnTo>
                    <a:pt x="40" y="82"/>
                  </a:lnTo>
                  <a:lnTo>
                    <a:pt x="45" y="82"/>
                  </a:lnTo>
                  <a:lnTo>
                    <a:pt x="55" y="82"/>
                  </a:lnTo>
                  <a:lnTo>
                    <a:pt x="66" y="79"/>
                  </a:lnTo>
                  <a:lnTo>
                    <a:pt x="70" y="78"/>
                  </a:lnTo>
                  <a:lnTo>
                    <a:pt x="75" y="74"/>
                  </a:lnTo>
                  <a:lnTo>
                    <a:pt x="77" y="71"/>
                  </a:lnTo>
                  <a:lnTo>
                    <a:pt x="80" y="67"/>
                  </a:lnTo>
                  <a:lnTo>
                    <a:pt x="83" y="62"/>
                  </a:lnTo>
                  <a:lnTo>
                    <a:pt x="84" y="57"/>
                  </a:lnTo>
                  <a:lnTo>
                    <a:pt x="84" y="50"/>
                  </a:lnTo>
                  <a:lnTo>
                    <a:pt x="84" y="44"/>
                  </a:lnTo>
                  <a:lnTo>
                    <a:pt x="67" y="1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124" name="Freeform 201">
              <a:extLst>
                <a:ext uri="{FF2B5EF4-FFF2-40B4-BE49-F238E27FC236}">
                  <a16:creationId xmlns:a16="http://schemas.microsoft.com/office/drawing/2014/main" id="{D3E58DBA-6D40-33FB-B949-85C62EF0A071}"/>
                </a:ext>
              </a:extLst>
            </p:cNvPr>
            <p:cNvSpPr>
              <a:spLocks/>
            </p:cNvSpPr>
            <p:nvPr/>
          </p:nvSpPr>
          <p:spPr bwMode="auto">
            <a:xfrm>
              <a:off x="4699717" y="3167862"/>
              <a:ext cx="193536" cy="231051"/>
            </a:xfrm>
            <a:custGeom>
              <a:avLst/>
              <a:gdLst/>
              <a:ahLst/>
              <a:cxnLst>
                <a:cxn ang="0">
                  <a:pos x="398" y="696"/>
                </a:cxn>
                <a:cxn ang="0">
                  <a:pos x="444" y="709"/>
                </a:cxn>
                <a:cxn ang="0">
                  <a:pos x="476" y="701"/>
                </a:cxn>
                <a:cxn ang="0">
                  <a:pos x="504" y="660"/>
                </a:cxn>
                <a:cxn ang="0">
                  <a:pos x="529" y="671"/>
                </a:cxn>
                <a:cxn ang="0">
                  <a:pos x="549" y="675"/>
                </a:cxn>
                <a:cxn ang="0">
                  <a:pos x="571" y="651"/>
                </a:cxn>
                <a:cxn ang="0">
                  <a:pos x="564" y="634"/>
                </a:cxn>
                <a:cxn ang="0">
                  <a:pos x="555" y="613"/>
                </a:cxn>
                <a:cxn ang="0">
                  <a:pos x="571" y="592"/>
                </a:cxn>
                <a:cxn ang="0">
                  <a:pos x="583" y="557"/>
                </a:cxn>
                <a:cxn ang="0">
                  <a:pos x="591" y="538"/>
                </a:cxn>
                <a:cxn ang="0">
                  <a:pos x="610" y="596"/>
                </a:cxn>
                <a:cxn ang="0">
                  <a:pos x="627" y="618"/>
                </a:cxn>
                <a:cxn ang="0">
                  <a:pos x="634" y="600"/>
                </a:cxn>
                <a:cxn ang="0">
                  <a:pos x="639" y="516"/>
                </a:cxn>
                <a:cxn ang="0">
                  <a:pos x="595" y="467"/>
                </a:cxn>
                <a:cxn ang="0">
                  <a:pos x="566" y="455"/>
                </a:cxn>
                <a:cxn ang="0">
                  <a:pos x="571" y="437"/>
                </a:cxn>
                <a:cxn ang="0">
                  <a:pos x="597" y="412"/>
                </a:cxn>
                <a:cxn ang="0">
                  <a:pos x="595" y="364"/>
                </a:cxn>
                <a:cxn ang="0">
                  <a:pos x="573" y="275"/>
                </a:cxn>
                <a:cxn ang="0">
                  <a:pos x="568" y="206"/>
                </a:cxn>
                <a:cxn ang="0">
                  <a:pos x="492" y="171"/>
                </a:cxn>
                <a:cxn ang="0">
                  <a:pos x="385" y="165"/>
                </a:cxn>
                <a:cxn ang="0">
                  <a:pos x="338" y="158"/>
                </a:cxn>
                <a:cxn ang="0">
                  <a:pos x="288" y="169"/>
                </a:cxn>
                <a:cxn ang="0">
                  <a:pos x="284" y="141"/>
                </a:cxn>
                <a:cxn ang="0">
                  <a:pos x="338" y="104"/>
                </a:cxn>
                <a:cxn ang="0">
                  <a:pos x="351" y="70"/>
                </a:cxn>
                <a:cxn ang="0">
                  <a:pos x="310" y="0"/>
                </a:cxn>
                <a:cxn ang="0">
                  <a:pos x="229" y="121"/>
                </a:cxn>
                <a:cxn ang="0">
                  <a:pos x="194" y="151"/>
                </a:cxn>
                <a:cxn ang="0">
                  <a:pos x="165" y="197"/>
                </a:cxn>
                <a:cxn ang="0">
                  <a:pos x="136" y="215"/>
                </a:cxn>
                <a:cxn ang="0">
                  <a:pos x="73" y="227"/>
                </a:cxn>
                <a:cxn ang="0">
                  <a:pos x="65" y="248"/>
                </a:cxn>
                <a:cxn ang="0">
                  <a:pos x="86" y="292"/>
                </a:cxn>
                <a:cxn ang="0">
                  <a:pos x="84" y="310"/>
                </a:cxn>
                <a:cxn ang="0">
                  <a:pos x="32" y="323"/>
                </a:cxn>
                <a:cxn ang="0">
                  <a:pos x="7" y="354"/>
                </a:cxn>
                <a:cxn ang="0">
                  <a:pos x="3" y="421"/>
                </a:cxn>
                <a:cxn ang="0">
                  <a:pos x="30" y="480"/>
                </a:cxn>
                <a:cxn ang="0">
                  <a:pos x="77" y="530"/>
                </a:cxn>
                <a:cxn ang="0">
                  <a:pos x="134" y="557"/>
                </a:cxn>
                <a:cxn ang="0">
                  <a:pos x="176" y="551"/>
                </a:cxn>
                <a:cxn ang="0">
                  <a:pos x="235" y="513"/>
                </a:cxn>
                <a:cxn ang="0">
                  <a:pos x="271" y="507"/>
                </a:cxn>
                <a:cxn ang="0">
                  <a:pos x="294" y="540"/>
                </a:cxn>
                <a:cxn ang="0">
                  <a:pos x="323" y="609"/>
                </a:cxn>
                <a:cxn ang="0">
                  <a:pos x="367" y="626"/>
                </a:cxn>
                <a:cxn ang="0">
                  <a:pos x="380" y="669"/>
                </a:cxn>
              </a:cxnLst>
              <a:rect l="0" t="0" r="r" b="b"/>
              <a:pathLst>
                <a:path w="639" h="709">
                  <a:moveTo>
                    <a:pt x="381" y="682"/>
                  </a:moveTo>
                  <a:lnTo>
                    <a:pt x="382" y="680"/>
                  </a:lnTo>
                  <a:lnTo>
                    <a:pt x="384" y="680"/>
                  </a:lnTo>
                  <a:lnTo>
                    <a:pt x="390" y="689"/>
                  </a:lnTo>
                  <a:lnTo>
                    <a:pt x="398" y="696"/>
                  </a:lnTo>
                  <a:lnTo>
                    <a:pt x="406" y="701"/>
                  </a:lnTo>
                  <a:lnTo>
                    <a:pt x="415" y="704"/>
                  </a:lnTo>
                  <a:lnTo>
                    <a:pt x="424" y="706"/>
                  </a:lnTo>
                  <a:lnTo>
                    <a:pt x="434" y="708"/>
                  </a:lnTo>
                  <a:lnTo>
                    <a:pt x="444" y="709"/>
                  </a:lnTo>
                  <a:lnTo>
                    <a:pt x="455" y="709"/>
                  </a:lnTo>
                  <a:lnTo>
                    <a:pt x="461" y="708"/>
                  </a:lnTo>
                  <a:lnTo>
                    <a:pt x="466" y="706"/>
                  </a:lnTo>
                  <a:lnTo>
                    <a:pt x="470" y="704"/>
                  </a:lnTo>
                  <a:lnTo>
                    <a:pt x="476" y="701"/>
                  </a:lnTo>
                  <a:lnTo>
                    <a:pt x="483" y="692"/>
                  </a:lnTo>
                  <a:lnTo>
                    <a:pt x="490" y="683"/>
                  </a:lnTo>
                  <a:lnTo>
                    <a:pt x="495" y="674"/>
                  </a:lnTo>
                  <a:lnTo>
                    <a:pt x="500" y="666"/>
                  </a:lnTo>
                  <a:lnTo>
                    <a:pt x="504" y="660"/>
                  </a:lnTo>
                  <a:lnTo>
                    <a:pt x="509" y="657"/>
                  </a:lnTo>
                  <a:lnTo>
                    <a:pt x="514" y="658"/>
                  </a:lnTo>
                  <a:lnTo>
                    <a:pt x="520" y="662"/>
                  </a:lnTo>
                  <a:lnTo>
                    <a:pt x="523" y="666"/>
                  </a:lnTo>
                  <a:lnTo>
                    <a:pt x="529" y="671"/>
                  </a:lnTo>
                  <a:lnTo>
                    <a:pt x="534" y="676"/>
                  </a:lnTo>
                  <a:lnTo>
                    <a:pt x="539" y="678"/>
                  </a:lnTo>
                  <a:lnTo>
                    <a:pt x="542" y="678"/>
                  </a:lnTo>
                  <a:lnTo>
                    <a:pt x="545" y="678"/>
                  </a:lnTo>
                  <a:lnTo>
                    <a:pt x="549" y="675"/>
                  </a:lnTo>
                  <a:lnTo>
                    <a:pt x="553" y="673"/>
                  </a:lnTo>
                  <a:lnTo>
                    <a:pt x="560" y="666"/>
                  </a:lnTo>
                  <a:lnTo>
                    <a:pt x="566" y="660"/>
                  </a:lnTo>
                  <a:lnTo>
                    <a:pt x="570" y="654"/>
                  </a:lnTo>
                  <a:lnTo>
                    <a:pt x="571" y="651"/>
                  </a:lnTo>
                  <a:lnTo>
                    <a:pt x="573" y="647"/>
                  </a:lnTo>
                  <a:lnTo>
                    <a:pt x="573" y="644"/>
                  </a:lnTo>
                  <a:lnTo>
                    <a:pt x="571" y="642"/>
                  </a:lnTo>
                  <a:lnTo>
                    <a:pt x="569" y="639"/>
                  </a:lnTo>
                  <a:lnTo>
                    <a:pt x="564" y="634"/>
                  </a:lnTo>
                  <a:lnTo>
                    <a:pt x="558" y="629"/>
                  </a:lnTo>
                  <a:lnTo>
                    <a:pt x="556" y="626"/>
                  </a:lnTo>
                  <a:lnTo>
                    <a:pt x="555" y="622"/>
                  </a:lnTo>
                  <a:lnTo>
                    <a:pt x="555" y="618"/>
                  </a:lnTo>
                  <a:lnTo>
                    <a:pt x="555" y="613"/>
                  </a:lnTo>
                  <a:lnTo>
                    <a:pt x="556" y="607"/>
                  </a:lnTo>
                  <a:lnTo>
                    <a:pt x="560" y="601"/>
                  </a:lnTo>
                  <a:lnTo>
                    <a:pt x="562" y="597"/>
                  </a:lnTo>
                  <a:lnTo>
                    <a:pt x="568" y="595"/>
                  </a:lnTo>
                  <a:lnTo>
                    <a:pt x="571" y="592"/>
                  </a:lnTo>
                  <a:lnTo>
                    <a:pt x="575" y="590"/>
                  </a:lnTo>
                  <a:lnTo>
                    <a:pt x="578" y="586"/>
                  </a:lnTo>
                  <a:lnTo>
                    <a:pt x="580" y="581"/>
                  </a:lnTo>
                  <a:lnTo>
                    <a:pt x="583" y="570"/>
                  </a:lnTo>
                  <a:lnTo>
                    <a:pt x="583" y="557"/>
                  </a:lnTo>
                  <a:lnTo>
                    <a:pt x="583" y="546"/>
                  </a:lnTo>
                  <a:lnTo>
                    <a:pt x="584" y="534"/>
                  </a:lnTo>
                  <a:lnTo>
                    <a:pt x="587" y="534"/>
                  </a:lnTo>
                  <a:lnTo>
                    <a:pt x="590" y="535"/>
                  </a:lnTo>
                  <a:lnTo>
                    <a:pt x="591" y="538"/>
                  </a:lnTo>
                  <a:lnTo>
                    <a:pt x="593" y="542"/>
                  </a:lnTo>
                  <a:lnTo>
                    <a:pt x="597" y="550"/>
                  </a:lnTo>
                  <a:lnTo>
                    <a:pt x="601" y="560"/>
                  </a:lnTo>
                  <a:lnTo>
                    <a:pt x="606" y="581"/>
                  </a:lnTo>
                  <a:lnTo>
                    <a:pt x="610" y="596"/>
                  </a:lnTo>
                  <a:lnTo>
                    <a:pt x="613" y="604"/>
                  </a:lnTo>
                  <a:lnTo>
                    <a:pt x="617" y="610"/>
                  </a:lnTo>
                  <a:lnTo>
                    <a:pt x="621" y="616"/>
                  </a:lnTo>
                  <a:lnTo>
                    <a:pt x="625" y="618"/>
                  </a:lnTo>
                  <a:lnTo>
                    <a:pt x="627" y="618"/>
                  </a:lnTo>
                  <a:lnTo>
                    <a:pt x="628" y="618"/>
                  </a:lnTo>
                  <a:lnTo>
                    <a:pt x="631" y="617"/>
                  </a:lnTo>
                  <a:lnTo>
                    <a:pt x="632" y="616"/>
                  </a:lnTo>
                  <a:lnTo>
                    <a:pt x="634" y="609"/>
                  </a:lnTo>
                  <a:lnTo>
                    <a:pt x="634" y="600"/>
                  </a:lnTo>
                  <a:lnTo>
                    <a:pt x="634" y="585"/>
                  </a:lnTo>
                  <a:lnTo>
                    <a:pt x="634" y="568"/>
                  </a:lnTo>
                  <a:lnTo>
                    <a:pt x="635" y="550"/>
                  </a:lnTo>
                  <a:lnTo>
                    <a:pt x="637" y="533"/>
                  </a:lnTo>
                  <a:lnTo>
                    <a:pt x="639" y="516"/>
                  </a:lnTo>
                  <a:lnTo>
                    <a:pt x="639" y="498"/>
                  </a:lnTo>
                  <a:lnTo>
                    <a:pt x="637" y="481"/>
                  </a:lnTo>
                  <a:lnTo>
                    <a:pt x="635" y="465"/>
                  </a:lnTo>
                  <a:lnTo>
                    <a:pt x="618" y="467"/>
                  </a:lnTo>
                  <a:lnTo>
                    <a:pt x="595" y="467"/>
                  </a:lnTo>
                  <a:lnTo>
                    <a:pt x="583" y="465"/>
                  </a:lnTo>
                  <a:lnTo>
                    <a:pt x="574" y="463"/>
                  </a:lnTo>
                  <a:lnTo>
                    <a:pt x="570" y="460"/>
                  </a:lnTo>
                  <a:lnTo>
                    <a:pt x="568" y="458"/>
                  </a:lnTo>
                  <a:lnTo>
                    <a:pt x="566" y="455"/>
                  </a:lnTo>
                  <a:lnTo>
                    <a:pt x="566" y="451"/>
                  </a:lnTo>
                  <a:lnTo>
                    <a:pt x="566" y="447"/>
                  </a:lnTo>
                  <a:lnTo>
                    <a:pt x="568" y="443"/>
                  </a:lnTo>
                  <a:lnTo>
                    <a:pt x="570" y="439"/>
                  </a:lnTo>
                  <a:lnTo>
                    <a:pt x="571" y="437"/>
                  </a:lnTo>
                  <a:lnTo>
                    <a:pt x="577" y="432"/>
                  </a:lnTo>
                  <a:lnTo>
                    <a:pt x="583" y="426"/>
                  </a:lnTo>
                  <a:lnTo>
                    <a:pt x="590" y="421"/>
                  </a:lnTo>
                  <a:lnTo>
                    <a:pt x="595" y="415"/>
                  </a:lnTo>
                  <a:lnTo>
                    <a:pt x="597" y="412"/>
                  </a:lnTo>
                  <a:lnTo>
                    <a:pt x="599" y="408"/>
                  </a:lnTo>
                  <a:lnTo>
                    <a:pt x="600" y="404"/>
                  </a:lnTo>
                  <a:lnTo>
                    <a:pt x="600" y="399"/>
                  </a:lnTo>
                  <a:lnTo>
                    <a:pt x="599" y="381"/>
                  </a:lnTo>
                  <a:lnTo>
                    <a:pt x="595" y="364"/>
                  </a:lnTo>
                  <a:lnTo>
                    <a:pt x="591" y="346"/>
                  </a:lnTo>
                  <a:lnTo>
                    <a:pt x="586" y="328"/>
                  </a:lnTo>
                  <a:lnTo>
                    <a:pt x="580" y="310"/>
                  </a:lnTo>
                  <a:lnTo>
                    <a:pt x="577" y="292"/>
                  </a:lnTo>
                  <a:lnTo>
                    <a:pt x="573" y="275"/>
                  </a:lnTo>
                  <a:lnTo>
                    <a:pt x="573" y="258"/>
                  </a:lnTo>
                  <a:lnTo>
                    <a:pt x="573" y="240"/>
                  </a:lnTo>
                  <a:lnTo>
                    <a:pt x="573" y="226"/>
                  </a:lnTo>
                  <a:lnTo>
                    <a:pt x="570" y="215"/>
                  </a:lnTo>
                  <a:lnTo>
                    <a:pt x="568" y="206"/>
                  </a:lnTo>
                  <a:lnTo>
                    <a:pt x="561" y="198"/>
                  </a:lnTo>
                  <a:lnTo>
                    <a:pt x="553" y="189"/>
                  </a:lnTo>
                  <a:lnTo>
                    <a:pt x="542" y="182"/>
                  </a:lnTo>
                  <a:lnTo>
                    <a:pt x="526" y="171"/>
                  </a:lnTo>
                  <a:lnTo>
                    <a:pt x="492" y="171"/>
                  </a:lnTo>
                  <a:lnTo>
                    <a:pt x="454" y="173"/>
                  </a:lnTo>
                  <a:lnTo>
                    <a:pt x="433" y="173"/>
                  </a:lnTo>
                  <a:lnTo>
                    <a:pt x="415" y="171"/>
                  </a:lnTo>
                  <a:lnTo>
                    <a:pt x="398" y="169"/>
                  </a:lnTo>
                  <a:lnTo>
                    <a:pt x="385" y="165"/>
                  </a:lnTo>
                  <a:lnTo>
                    <a:pt x="376" y="161"/>
                  </a:lnTo>
                  <a:lnTo>
                    <a:pt x="368" y="158"/>
                  </a:lnTo>
                  <a:lnTo>
                    <a:pt x="359" y="157"/>
                  </a:lnTo>
                  <a:lnTo>
                    <a:pt x="352" y="157"/>
                  </a:lnTo>
                  <a:lnTo>
                    <a:pt x="338" y="158"/>
                  </a:lnTo>
                  <a:lnTo>
                    <a:pt x="325" y="161"/>
                  </a:lnTo>
                  <a:lnTo>
                    <a:pt x="314" y="165"/>
                  </a:lnTo>
                  <a:lnTo>
                    <a:pt x="301" y="167"/>
                  </a:lnTo>
                  <a:lnTo>
                    <a:pt x="294" y="169"/>
                  </a:lnTo>
                  <a:lnTo>
                    <a:pt x="288" y="169"/>
                  </a:lnTo>
                  <a:lnTo>
                    <a:pt x="281" y="169"/>
                  </a:lnTo>
                  <a:lnTo>
                    <a:pt x="275" y="167"/>
                  </a:lnTo>
                  <a:lnTo>
                    <a:pt x="276" y="157"/>
                  </a:lnTo>
                  <a:lnTo>
                    <a:pt x="279" y="149"/>
                  </a:lnTo>
                  <a:lnTo>
                    <a:pt x="284" y="141"/>
                  </a:lnTo>
                  <a:lnTo>
                    <a:pt x="290" y="135"/>
                  </a:lnTo>
                  <a:lnTo>
                    <a:pt x="306" y="123"/>
                  </a:lnTo>
                  <a:lnTo>
                    <a:pt x="323" y="114"/>
                  </a:lnTo>
                  <a:lnTo>
                    <a:pt x="330" y="109"/>
                  </a:lnTo>
                  <a:lnTo>
                    <a:pt x="338" y="104"/>
                  </a:lnTo>
                  <a:lnTo>
                    <a:pt x="345" y="99"/>
                  </a:lnTo>
                  <a:lnTo>
                    <a:pt x="349" y="94"/>
                  </a:lnTo>
                  <a:lnTo>
                    <a:pt x="352" y="87"/>
                  </a:lnTo>
                  <a:lnTo>
                    <a:pt x="352" y="79"/>
                  </a:lnTo>
                  <a:lnTo>
                    <a:pt x="351" y="70"/>
                  </a:lnTo>
                  <a:lnTo>
                    <a:pt x="346" y="60"/>
                  </a:lnTo>
                  <a:lnTo>
                    <a:pt x="338" y="47"/>
                  </a:lnTo>
                  <a:lnTo>
                    <a:pt x="329" y="29"/>
                  </a:lnTo>
                  <a:lnTo>
                    <a:pt x="319" y="12"/>
                  </a:lnTo>
                  <a:lnTo>
                    <a:pt x="310" y="0"/>
                  </a:lnTo>
                  <a:lnTo>
                    <a:pt x="302" y="11"/>
                  </a:lnTo>
                  <a:lnTo>
                    <a:pt x="289" y="31"/>
                  </a:lnTo>
                  <a:lnTo>
                    <a:pt x="271" y="61"/>
                  </a:lnTo>
                  <a:lnTo>
                    <a:pt x="250" y="91"/>
                  </a:lnTo>
                  <a:lnTo>
                    <a:pt x="229" y="121"/>
                  </a:lnTo>
                  <a:lnTo>
                    <a:pt x="213" y="141"/>
                  </a:lnTo>
                  <a:lnTo>
                    <a:pt x="205" y="148"/>
                  </a:lnTo>
                  <a:lnTo>
                    <a:pt x="198" y="152"/>
                  </a:lnTo>
                  <a:lnTo>
                    <a:pt x="196" y="152"/>
                  </a:lnTo>
                  <a:lnTo>
                    <a:pt x="194" y="151"/>
                  </a:lnTo>
                  <a:lnTo>
                    <a:pt x="193" y="148"/>
                  </a:lnTo>
                  <a:lnTo>
                    <a:pt x="192" y="145"/>
                  </a:lnTo>
                  <a:lnTo>
                    <a:pt x="193" y="149"/>
                  </a:lnTo>
                  <a:lnTo>
                    <a:pt x="165" y="191"/>
                  </a:lnTo>
                  <a:lnTo>
                    <a:pt x="165" y="197"/>
                  </a:lnTo>
                  <a:lnTo>
                    <a:pt x="163" y="201"/>
                  </a:lnTo>
                  <a:lnTo>
                    <a:pt x="161" y="205"/>
                  </a:lnTo>
                  <a:lnTo>
                    <a:pt x="158" y="209"/>
                  </a:lnTo>
                  <a:lnTo>
                    <a:pt x="148" y="213"/>
                  </a:lnTo>
                  <a:lnTo>
                    <a:pt x="136" y="215"/>
                  </a:lnTo>
                  <a:lnTo>
                    <a:pt x="110" y="218"/>
                  </a:lnTo>
                  <a:lnTo>
                    <a:pt x="88" y="219"/>
                  </a:lnTo>
                  <a:lnTo>
                    <a:pt x="82" y="222"/>
                  </a:lnTo>
                  <a:lnTo>
                    <a:pt x="77" y="224"/>
                  </a:lnTo>
                  <a:lnTo>
                    <a:pt x="73" y="227"/>
                  </a:lnTo>
                  <a:lnTo>
                    <a:pt x="69" y="231"/>
                  </a:lnTo>
                  <a:lnTo>
                    <a:pt x="66" y="235"/>
                  </a:lnTo>
                  <a:lnTo>
                    <a:pt x="65" y="239"/>
                  </a:lnTo>
                  <a:lnTo>
                    <a:pt x="65" y="243"/>
                  </a:lnTo>
                  <a:lnTo>
                    <a:pt x="65" y="248"/>
                  </a:lnTo>
                  <a:lnTo>
                    <a:pt x="67" y="257"/>
                  </a:lnTo>
                  <a:lnTo>
                    <a:pt x="71" y="267"/>
                  </a:lnTo>
                  <a:lnTo>
                    <a:pt x="77" y="276"/>
                  </a:lnTo>
                  <a:lnTo>
                    <a:pt x="82" y="285"/>
                  </a:lnTo>
                  <a:lnTo>
                    <a:pt x="86" y="292"/>
                  </a:lnTo>
                  <a:lnTo>
                    <a:pt x="88" y="297"/>
                  </a:lnTo>
                  <a:lnTo>
                    <a:pt x="88" y="301"/>
                  </a:lnTo>
                  <a:lnTo>
                    <a:pt x="88" y="305"/>
                  </a:lnTo>
                  <a:lnTo>
                    <a:pt x="87" y="307"/>
                  </a:lnTo>
                  <a:lnTo>
                    <a:pt x="84" y="310"/>
                  </a:lnTo>
                  <a:lnTo>
                    <a:pt x="82" y="311"/>
                  </a:lnTo>
                  <a:lnTo>
                    <a:pt x="78" y="312"/>
                  </a:lnTo>
                  <a:lnTo>
                    <a:pt x="58" y="315"/>
                  </a:lnTo>
                  <a:lnTo>
                    <a:pt x="40" y="319"/>
                  </a:lnTo>
                  <a:lnTo>
                    <a:pt x="32" y="323"/>
                  </a:lnTo>
                  <a:lnTo>
                    <a:pt x="26" y="328"/>
                  </a:lnTo>
                  <a:lnTo>
                    <a:pt x="20" y="333"/>
                  </a:lnTo>
                  <a:lnTo>
                    <a:pt x="14" y="340"/>
                  </a:lnTo>
                  <a:lnTo>
                    <a:pt x="10" y="346"/>
                  </a:lnTo>
                  <a:lnTo>
                    <a:pt x="7" y="354"/>
                  </a:lnTo>
                  <a:lnTo>
                    <a:pt x="4" y="362"/>
                  </a:lnTo>
                  <a:lnTo>
                    <a:pt x="3" y="371"/>
                  </a:lnTo>
                  <a:lnTo>
                    <a:pt x="0" y="388"/>
                  </a:lnTo>
                  <a:lnTo>
                    <a:pt x="0" y="404"/>
                  </a:lnTo>
                  <a:lnTo>
                    <a:pt x="3" y="421"/>
                  </a:lnTo>
                  <a:lnTo>
                    <a:pt x="8" y="437"/>
                  </a:lnTo>
                  <a:lnTo>
                    <a:pt x="12" y="447"/>
                  </a:lnTo>
                  <a:lnTo>
                    <a:pt x="17" y="458"/>
                  </a:lnTo>
                  <a:lnTo>
                    <a:pt x="22" y="469"/>
                  </a:lnTo>
                  <a:lnTo>
                    <a:pt x="30" y="480"/>
                  </a:lnTo>
                  <a:lnTo>
                    <a:pt x="38" y="491"/>
                  </a:lnTo>
                  <a:lnTo>
                    <a:pt x="47" y="502"/>
                  </a:lnTo>
                  <a:lnTo>
                    <a:pt x="56" y="512"/>
                  </a:lnTo>
                  <a:lnTo>
                    <a:pt x="66" y="522"/>
                  </a:lnTo>
                  <a:lnTo>
                    <a:pt x="77" y="530"/>
                  </a:lnTo>
                  <a:lnTo>
                    <a:pt x="87" y="539"/>
                  </a:lnTo>
                  <a:lnTo>
                    <a:pt x="99" y="546"/>
                  </a:lnTo>
                  <a:lnTo>
                    <a:pt x="110" y="551"/>
                  </a:lnTo>
                  <a:lnTo>
                    <a:pt x="122" y="555"/>
                  </a:lnTo>
                  <a:lnTo>
                    <a:pt x="134" y="557"/>
                  </a:lnTo>
                  <a:lnTo>
                    <a:pt x="145" y="559"/>
                  </a:lnTo>
                  <a:lnTo>
                    <a:pt x="157" y="557"/>
                  </a:lnTo>
                  <a:lnTo>
                    <a:pt x="163" y="556"/>
                  </a:lnTo>
                  <a:lnTo>
                    <a:pt x="170" y="553"/>
                  </a:lnTo>
                  <a:lnTo>
                    <a:pt x="176" y="551"/>
                  </a:lnTo>
                  <a:lnTo>
                    <a:pt x="183" y="547"/>
                  </a:lnTo>
                  <a:lnTo>
                    <a:pt x="196" y="538"/>
                  </a:lnTo>
                  <a:lnTo>
                    <a:pt x="207" y="530"/>
                  </a:lnTo>
                  <a:lnTo>
                    <a:pt x="220" y="521"/>
                  </a:lnTo>
                  <a:lnTo>
                    <a:pt x="235" y="513"/>
                  </a:lnTo>
                  <a:lnTo>
                    <a:pt x="242" y="511"/>
                  </a:lnTo>
                  <a:lnTo>
                    <a:pt x="250" y="508"/>
                  </a:lnTo>
                  <a:lnTo>
                    <a:pt x="258" y="507"/>
                  </a:lnTo>
                  <a:lnTo>
                    <a:pt x="267" y="507"/>
                  </a:lnTo>
                  <a:lnTo>
                    <a:pt x="271" y="507"/>
                  </a:lnTo>
                  <a:lnTo>
                    <a:pt x="275" y="509"/>
                  </a:lnTo>
                  <a:lnTo>
                    <a:pt x="279" y="512"/>
                  </a:lnTo>
                  <a:lnTo>
                    <a:pt x="282" y="517"/>
                  </a:lnTo>
                  <a:lnTo>
                    <a:pt x="288" y="528"/>
                  </a:lnTo>
                  <a:lnTo>
                    <a:pt x="294" y="540"/>
                  </a:lnTo>
                  <a:lnTo>
                    <a:pt x="302" y="569"/>
                  </a:lnTo>
                  <a:lnTo>
                    <a:pt x="308" y="590"/>
                  </a:lnTo>
                  <a:lnTo>
                    <a:pt x="312" y="599"/>
                  </a:lnTo>
                  <a:lnTo>
                    <a:pt x="317" y="605"/>
                  </a:lnTo>
                  <a:lnTo>
                    <a:pt x="323" y="609"/>
                  </a:lnTo>
                  <a:lnTo>
                    <a:pt x="333" y="613"/>
                  </a:lnTo>
                  <a:lnTo>
                    <a:pt x="342" y="616"/>
                  </a:lnTo>
                  <a:lnTo>
                    <a:pt x="351" y="618"/>
                  </a:lnTo>
                  <a:lnTo>
                    <a:pt x="360" y="621"/>
                  </a:lnTo>
                  <a:lnTo>
                    <a:pt x="367" y="626"/>
                  </a:lnTo>
                  <a:lnTo>
                    <a:pt x="371" y="631"/>
                  </a:lnTo>
                  <a:lnTo>
                    <a:pt x="373" y="636"/>
                  </a:lnTo>
                  <a:lnTo>
                    <a:pt x="374" y="644"/>
                  </a:lnTo>
                  <a:lnTo>
                    <a:pt x="377" y="652"/>
                  </a:lnTo>
                  <a:lnTo>
                    <a:pt x="380" y="669"/>
                  </a:lnTo>
                  <a:lnTo>
                    <a:pt x="384" y="680"/>
                  </a:lnTo>
                  <a:lnTo>
                    <a:pt x="381" y="682"/>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76569"/>
              <a:endParaRPr lang="en-US" sz="1350">
                <a:solidFill>
                  <a:prstClr val="white"/>
                </a:solidFill>
              </a:endParaRPr>
            </a:p>
          </p:txBody>
        </p:sp>
        <p:grpSp>
          <p:nvGrpSpPr>
            <p:cNvPr id="125" name="Group 124">
              <a:extLst>
                <a:ext uri="{FF2B5EF4-FFF2-40B4-BE49-F238E27FC236}">
                  <a16:creationId xmlns:a16="http://schemas.microsoft.com/office/drawing/2014/main" id="{BF268CEF-C66D-B939-A646-AFDEA151D923}"/>
                </a:ext>
              </a:extLst>
            </p:cNvPr>
            <p:cNvGrpSpPr/>
            <p:nvPr/>
          </p:nvGrpSpPr>
          <p:grpSpPr>
            <a:xfrm>
              <a:off x="4871345" y="2756671"/>
              <a:ext cx="439412" cy="690541"/>
              <a:chOff x="3534931" y="1977469"/>
              <a:chExt cx="466948" cy="662349"/>
            </a:xfrm>
          </p:grpSpPr>
          <p:sp>
            <p:nvSpPr>
              <p:cNvPr id="148" name="Freeform 197">
                <a:extLst>
                  <a:ext uri="{FF2B5EF4-FFF2-40B4-BE49-F238E27FC236}">
                    <a16:creationId xmlns:a16="http://schemas.microsoft.com/office/drawing/2014/main" id="{306D9149-4FCF-7FD9-51F9-A0F15DF3C515}"/>
                  </a:ext>
                </a:extLst>
              </p:cNvPr>
              <p:cNvSpPr>
                <a:spLocks/>
              </p:cNvSpPr>
              <p:nvPr/>
            </p:nvSpPr>
            <p:spPr bwMode="auto">
              <a:xfrm>
                <a:off x="3957901" y="1977469"/>
                <a:ext cx="43978" cy="42570"/>
              </a:xfrm>
              <a:custGeom>
                <a:avLst/>
                <a:gdLst/>
                <a:ahLst/>
                <a:cxnLst>
                  <a:cxn ang="0">
                    <a:pos x="38" y="94"/>
                  </a:cxn>
                  <a:cxn ang="0">
                    <a:pos x="35" y="76"/>
                  </a:cxn>
                  <a:cxn ang="0">
                    <a:pos x="32" y="65"/>
                  </a:cxn>
                  <a:cxn ang="0">
                    <a:pos x="23" y="63"/>
                  </a:cxn>
                  <a:cxn ang="0">
                    <a:pos x="16" y="63"/>
                  </a:cxn>
                  <a:cxn ang="0">
                    <a:pos x="10" y="63"/>
                  </a:cxn>
                  <a:cxn ang="0">
                    <a:pos x="8" y="61"/>
                  </a:cxn>
                  <a:cxn ang="0">
                    <a:pos x="4" y="58"/>
                  </a:cxn>
                  <a:cxn ang="0">
                    <a:pos x="1" y="54"/>
                  </a:cxn>
                  <a:cxn ang="0">
                    <a:pos x="0" y="46"/>
                  </a:cxn>
                  <a:cxn ang="0">
                    <a:pos x="1" y="39"/>
                  </a:cxn>
                  <a:cxn ang="0">
                    <a:pos x="5" y="30"/>
                  </a:cxn>
                  <a:cxn ang="0">
                    <a:pos x="9" y="22"/>
                  </a:cxn>
                  <a:cxn ang="0">
                    <a:pos x="16" y="14"/>
                  </a:cxn>
                  <a:cxn ang="0">
                    <a:pos x="22" y="8"/>
                  </a:cxn>
                  <a:cxn ang="0">
                    <a:pos x="30" y="2"/>
                  </a:cxn>
                  <a:cxn ang="0">
                    <a:pos x="36" y="0"/>
                  </a:cxn>
                  <a:cxn ang="0">
                    <a:pos x="39" y="0"/>
                  </a:cxn>
                  <a:cxn ang="0">
                    <a:pos x="41" y="1"/>
                  </a:cxn>
                  <a:cxn ang="0">
                    <a:pos x="43" y="2"/>
                  </a:cxn>
                  <a:cxn ang="0">
                    <a:pos x="45" y="4"/>
                  </a:cxn>
                  <a:cxn ang="0">
                    <a:pos x="49" y="10"/>
                  </a:cxn>
                  <a:cxn ang="0">
                    <a:pos x="53" y="17"/>
                  </a:cxn>
                  <a:cxn ang="0">
                    <a:pos x="60" y="32"/>
                  </a:cxn>
                  <a:cxn ang="0">
                    <a:pos x="65" y="44"/>
                  </a:cxn>
                  <a:cxn ang="0">
                    <a:pos x="70" y="53"/>
                  </a:cxn>
                  <a:cxn ang="0">
                    <a:pos x="76" y="61"/>
                  </a:cxn>
                  <a:cxn ang="0">
                    <a:pos x="83" y="66"/>
                  </a:cxn>
                  <a:cxn ang="0">
                    <a:pos x="92" y="72"/>
                  </a:cxn>
                  <a:cxn ang="0">
                    <a:pos x="107" y="80"/>
                  </a:cxn>
                  <a:cxn ang="0">
                    <a:pos x="118" y="85"/>
                  </a:cxn>
                  <a:cxn ang="0">
                    <a:pos x="122" y="89"/>
                  </a:cxn>
                  <a:cxn ang="0">
                    <a:pos x="126" y="96"/>
                  </a:cxn>
                  <a:cxn ang="0">
                    <a:pos x="127" y="102"/>
                  </a:cxn>
                  <a:cxn ang="0">
                    <a:pos x="130" y="111"/>
                  </a:cxn>
                  <a:cxn ang="0">
                    <a:pos x="132" y="123"/>
                  </a:cxn>
                  <a:cxn ang="0">
                    <a:pos x="132" y="134"/>
                  </a:cxn>
                  <a:cxn ang="0">
                    <a:pos x="131" y="136"/>
                  </a:cxn>
                  <a:cxn ang="0">
                    <a:pos x="127" y="136"/>
                  </a:cxn>
                  <a:cxn ang="0">
                    <a:pos x="122" y="136"/>
                  </a:cxn>
                  <a:cxn ang="0">
                    <a:pos x="115" y="134"/>
                  </a:cxn>
                  <a:cxn ang="0">
                    <a:pos x="105" y="133"/>
                  </a:cxn>
                  <a:cxn ang="0">
                    <a:pos x="97" y="131"/>
                  </a:cxn>
                  <a:cxn ang="0">
                    <a:pos x="89" y="123"/>
                  </a:cxn>
                  <a:cxn ang="0">
                    <a:pos x="82" y="118"/>
                  </a:cxn>
                  <a:cxn ang="0">
                    <a:pos x="74" y="112"/>
                  </a:cxn>
                  <a:cxn ang="0">
                    <a:pos x="66" y="110"/>
                  </a:cxn>
                  <a:cxn ang="0">
                    <a:pos x="58" y="107"/>
                  </a:cxn>
                  <a:cxn ang="0">
                    <a:pos x="52" y="103"/>
                  </a:cxn>
                  <a:cxn ang="0">
                    <a:pos x="44" y="99"/>
                  </a:cxn>
                  <a:cxn ang="0">
                    <a:pos x="38" y="94"/>
                  </a:cxn>
                </a:cxnLst>
                <a:rect l="0" t="0" r="r" b="b"/>
                <a:pathLst>
                  <a:path w="132" h="136">
                    <a:moveTo>
                      <a:pt x="38" y="94"/>
                    </a:moveTo>
                    <a:lnTo>
                      <a:pt x="35" y="76"/>
                    </a:lnTo>
                    <a:lnTo>
                      <a:pt x="32" y="65"/>
                    </a:lnTo>
                    <a:lnTo>
                      <a:pt x="23" y="63"/>
                    </a:lnTo>
                    <a:lnTo>
                      <a:pt x="16" y="63"/>
                    </a:lnTo>
                    <a:lnTo>
                      <a:pt x="10" y="63"/>
                    </a:lnTo>
                    <a:lnTo>
                      <a:pt x="8" y="61"/>
                    </a:lnTo>
                    <a:lnTo>
                      <a:pt x="4" y="58"/>
                    </a:lnTo>
                    <a:lnTo>
                      <a:pt x="1" y="54"/>
                    </a:lnTo>
                    <a:lnTo>
                      <a:pt x="0" y="46"/>
                    </a:lnTo>
                    <a:lnTo>
                      <a:pt x="1" y="39"/>
                    </a:lnTo>
                    <a:lnTo>
                      <a:pt x="5" y="30"/>
                    </a:lnTo>
                    <a:lnTo>
                      <a:pt x="9" y="22"/>
                    </a:lnTo>
                    <a:lnTo>
                      <a:pt x="16" y="14"/>
                    </a:lnTo>
                    <a:lnTo>
                      <a:pt x="22" y="8"/>
                    </a:lnTo>
                    <a:lnTo>
                      <a:pt x="30" y="2"/>
                    </a:lnTo>
                    <a:lnTo>
                      <a:pt x="36" y="0"/>
                    </a:lnTo>
                    <a:lnTo>
                      <a:pt x="39" y="0"/>
                    </a:lnTo>
                    <a:lnTo>
                      <a:pt x="41" y="1"/>
                    </a:lnTo>
                    <a:lnTo>
                      <a:pt x="43" y="2"/>
                    </a:lnTo>
                    <a:lnTo>
                      <a:pt x="45" y="4"/>
                    </a:lnTo>
                    <a:lnTo>
                      <a:pt x="49" y="10"/>
                    </a:lnTo>
                    <a:lnTo>
                      <a:pt x="53" y="17"/>
                    </a:lnTo>
                    <a:lnTo>
                      <a:pt x="60" y="32"/>
                    </a:lnTo>
                    <a:lnTo>
                      <a:pt x="65" y="44"/>
                    </a:lnTo>
                    <a:lnTo>
                      <a:pt x="70" y="53"/>
                    </a:lnTo>
                    <a:lnTo>
                      <a:pt x="76" y="61"/>
                    </a:lnTo>
                    <a:lnTo>
                      <a:pt x="83" y="66"/>
                    </a:lnTo>
                    <a:lnTo>
                      <a:pt x="92" y="72"/>
                    </a:lnTo>
                    <a:lnTo>
                      <a:pt x="107" y="80"/>
                    </a:lnTo>
                    <a:lnTo>
                      <a:pt x="118" y="85"/>
                    </a:lnTo>
                    <a:lnTo>
                      <a:pt x="122" y="89"/>
                    </a:lnTo>
                    <a:lnTo>
                      <a:pt x="126" y="96"/>
                    </a:lnTo>
                    <a:lnTo>
                      <a:pt x="127" y="102"/>
                    </a:lnTo>
                    <a:lnTo>
                      <a:pt x="130" y="111"/>
                    </a:lnTo>
                    <a:lnTo>
                      <a:pt x="132" y="123"/>
                    </a:lnTo>
                    <a:lnTo>
                      <a:pt x="132" y="134"/>
                    </a:lnTo>
                    <a:lnTo>
                      <a:pt x="131" y="136"/>
                    </a:lnTo>
                    <a:lnTo>
                      <a:pt x="127" y="136"/>
                    </a:lnTo>
                    <a:lnTo>
                      <a:pt x="122" y="136"/>
                    </a:lnTo>
                    <a:lnTo>
                      <a:pt x="115" y="134"/>
                    </a:lnTo>
                    <a:lnTo>
                      <a:pt x="105" y="133"/>
                    </a:lnTo>
                    <a:lnTo>
                      <a:pt x="97" y="131"/>
                    </a:lnTo>
                    <a:lnTo>
                      <a:pt x="89" y="123"/>
                    </a:lnTo>
                    <a:lnTo>
                      <a:pt x="82" y="118"/>
                    </a:lnTo>
                    <a:lnTo>
                      <a:pt x="74" y="112"/>
                    </a:lnTo>
                    <a:lnTo>
                      <a:pt x="66" y="110"/>
                    </a:lnTo>
                    <a:lnTo>
                      <a:pt x="58" y="107"/>
                    </a:lnTo>
                    <a:lnTo>
                      <a:pt x="52" y="103"/>
                    </a:lnTo>
                    <a:lnTo>
                      <a:pt x="44" y="99"/>
                    </a:lnTo>
                    <a:lnTo>
                      <a:pt x="38" y="94"/>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76569"/>
                <a:endParaRPr lang="en-US" sz="1350">
                  <a:solidFill>
                    <a:prstClr val="white"/>
                  </a:solidFill>
                </a:endParaRPr>
              </a:p>
            </p:txBody>
          </p:sp>
          <p:sp>
            <p:nvSpPr>
              <p:cNvPr id="149" name="Freeform 199">
                <a:extLst>
                  <a:ext uri="{FF2B5EF4-FFF2-40B4-BE49-F238E27FC236}">
                    <a16:creationId xmlns:a16="http://schemas.microsoft.com/office/drawing/2014/main" id="{D094DAC7-FF6B-86B5-D0D5-ED6571D56550}"/>
                  </a:ext>
                </a:extLst>
              </p:cNvPr>
              <p:cNvSpPr>
                <a:spLocks/>
              </p:cNvSpPr>
              <p:nvPr/>
            </p:nvSpPr>
            <p:spPr bwMode="auto">
              <a:xfrm>
                <a:off x="3943672" y="2008770"/>
                <a:ext cx="19403" cy="16278"/>
              </a:xfrm>
              <a:custGeom>
                <a:avLst/>
                <a:gdLst/>
                <a:ahLst/>
                <a:cxnLst>
                  <a:cxn ang="0">
                    <a:pos x="23" y="52"/>
                  </a:cxn>
                  <a:cxn ang="0">
                    <a:pos x="16" y="46"/>
                  </a:cxn>
                  <a:cxn ang="0">
                    <a:pos x="11" y="38"/>
                  </a:cxn>
                  <a:cxn ang="0">
                    <a:pos x="6" y="30"/>
                  </a:cxn>
                  <a:cxn ang="0">
                    <a:pos x="2" y="21"/>
                  </a:cxn>
                  <a:cxn ang="0">
                    <a:pos x="1" y="17"/>
                  </a:cxn>
                  <a:cxn ang="0">
                    <a:pos x="0" y="14"/>
                  </a:cxn>
                  <a:cxn ang="0">
                    <a:pos x="1" y="11"/>
                  </a:cxn>
                  <a:cxn ang="0">
                    <a:pos x="4" y="7"/>
                  </a:cxn>
                  <a:cxn ang="0">
                    <a:pos x="7" y="3"/>
                  </a:cxn>
                  <a:cxn ang="0">
                    <a:pos x="13" y="0"/>
                  </a:cxn>
                  <a:cxn ang="0">
                    <a:pos x="19" y="0"/>
                  </a:cxn>
                  <a:cxn ang="0">
                    <a:pos x="24" y="1"/>
                  </a:cxn>
                  <a:cxn ang="0">
                    <a:pos x="33" y="5"/>
                  </a:cxn>
                  <a:cxn ang="0">
                    <a:pos x="42" y="8"/>
                  </a:cxn>
                  <a:cxn ang="0">
                    <a:pos x="46" y="13"/>
                  </a:cxn>
                  <a:cxn ang="0">
                    <a:pos x="50" y="21"/>
                  </a:cxn>
                  <a:cxn ang="0">
                    <a:pos x="54" y="29"/>
                  </a:cxn>
                  <a:cxn ang="0">
                    <a:pos x="57" y="35"/>
                  </a:cxn>
                  <a:cxn ang="0">
                    <a:pos x="58" y="40"/>
                  </a:cxn>
                  <a:cxn ang="0">
                    <a:pos x="58" y="44"/>
                  </a:cxn>
                  <a:cxn ang="0">
                    <a:pos x="57" y="48"/>
                  </a:cxn>
                  <a:cxn ang="0">
                    <a:pos x="54" y="49"/>
                  </a:cxn>
                  <a:cxn ang="0">
                    <a:pos x="48" y="53"/>
                  </a:cxn>
                  <a:cxn ang="0">
                    <a:pos x="38" y="53"/>
                  </a:cxn>
                  <a:cxn ang="0">
                    <a:pos x="23" y="52"/>
                  </a:cxn>
                </a:cxnLst>
                <a:rect l="0" t="0" r="r" b="b"/>
                <a:pathLst>
                  <a:path w="58" h="53">
                    <a:moveTo>
                      <a:pt x="23" y="52"/>
                    </a:moveTo>
                    <a:lnTo>
                      <a:pt x="16" y="46"/>
                    </a:lnTo>
                    <a:lnTo>
                      <a:pt x="11" y="38"/>
                    </a:lnTo>
                    <a:lnTo>
                      <a:pt x="6" y="30"/>
                    </a:lnTo>
                    <a:lnTo>
                      <a:pt x="2" y="21"/>
                    </a:lnTo>
                    <a:lnTo>
                      <a:pt x="1" y="17"/>
                    </a:lnTo>
                    <a:lnTo>
                      <a:pt x="0" y="14"/>
                    </a:lnTo>
                    <a:lnTo>
                      <a:pt x="1" y="11"/>
                    </a:lnTo>
                    <a:lnTo>
                      <a:pt x="4" y="7"/>
                    </a:lnTo>
                    <a:lnTo>
                      <a:pt x="7" y="3"/>
                    </a:lnTo>
                    <a:lnTo>
                      <a:pt x="13" y="0"/>
                    </a:lnTo>
                    <a:lnTo>
                      <a:pt x="19" y="0"/>
                    </a:lnTo>
                    <a:lnTo>
                      <a:pt x="24" y="1"/>
                    </a:lnTo>
                    <a:lnTo>
                      <a:pt x="33" y="5"/>
                    </a:lnTo>
                    <a:lnTo>
                      <a:pt x="42" y="8"/>
                    </a:lnTo>
                    <a:lnTo>
                      <a:pt x="46" y="13"/>
                    </a:lnTo>
                    <a:lnTo>
                      <a:pt x="50" y="21"/>
                    </a:lnTo>
                    <a:lnTo>
                      <a:pt x="54" y="29"/>
                    </a:lnTo>
                    <a:lnTo>
                      <a:pt x="57" y="35"/>
                    </a:lnTo>
                    <a:lnTo>
                      <a:pt x="58" y="40"/>
                    </a:lnTo>
                    <a:lnTo>
                      <a:pt x="58" y="44"/>
                    </a:lnTo>
                    <a:lnTo>
                      <a:pt x="57" y="48"/>
                    </a:lnTo>
                    <a:lnTo>
                      <a:pt x="54" y="49"/>
                    </a:lnTo>
                    <a:lnTo>
                      <a:pt x="48" y="53"/>
                    </a:lnTo>
                    <a:lnTo>
                      <a:pt x="38" y="53"/>
                    </a:lnTo>
                    <a:lnTo>
                      <a:pt x="23" y="52"/>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76569"/>
                <a:endParaRPr lang="en-US" sz="1350">
                  <a:solidFill>
                    <a:prstClr val="white"/>
                  </a:solidFill>
                </a:endParaRPr>
              </a:p>
            </p:txBody>
          </p:sp>
          <p:sp>
            <p:nvSpPr>
              <p:cNvPr id="150" name="Freeform 202">
                <a:extLst>
                  <a:ext uri="{FF2B5EF4-FFF2-40B4-BE49-F238E27FC236}">
                    <a16:creationId xmlns:a16="http://schemas.microsoft.com/office/drawing/2014/main" id="{8FC3839C-99B8-B193-B5F2-BEF65BF07197}"/>
                  </a:ext>
                </a:extLst>
              </p:cNvPr>
              <p:cNvSpPr>
                <a:spLocks/>
              </p:cNvSpPr>
              <p:nvPr/>
            </p:nvSpPr>
            <p:spPr bwMode="auto">
              <a:xfrm>
                <a:off x="3599606" y="2598499"/>
                <a:ext cx="50447" cy="41319"/>
              </a:xfrm>
              <a:custGeom>
                <a:avLst/>
                <a:gdLst/>
                <a:ahLst/>
                <a:cxnLst>
                  <a:cxn ang="0">
                    <a:pos x="17" y="79"/>
                  </a:cxn>
                  <a:cxn ang="0">
                    <a:pos x="29" y="69"/>
                  </a:cxn>
                  <a:cxn ang="0">
                    <a:pos x="42" y="57"/>
                  </a:cxn>
                  <a:cxn ang="0">
                    <a:pos x="54" y="50"/>
                  </a:cxn>
                  <a:cxn ang="0">
                    <a:pos x="65" y="41"/>
                  </a:cxn>
                  <a:cxn ang="0">
                    <a:pos x="76" y="30"/>
                  </a:cxn>
                  <a:cxn ang="0">
                    <a:pos x="85" y="19"/>
                  </a:cxn>
                  <a:cxn ang="0">
                    <a:pos x="89" y="15"/>
                  </a:cxn>
                  <a:cxn ang="0">
                    <a:pos x="95" y="9"/>
                  </a:cxn>
                  <a:cxn ang="0">
                    <a:pos x="100" y="6"/>
                  </a:cxn>
                  <a:cxn ang="0">
                    <a:pos x="107" y="3"/>
                  </a:cxn>
                  <a:cxn ang="0">
                    <a:pos x="117" y="0"/>
                  </a:cxn>
                  <a:cxn ang="0">
                    <a:pos x="126" y="0"/>
                  </a:cxn>
                  <a:cxn ang="0">
                    <a:pos x="135" y="2"/>
                  </a:cxn>
                  <a:cxn ang="0">
                    <a:pos x="146" y="2"/>
                  </a:cxn>
                  <a:cxn ang="0">
                    <a:pos x="149" y="3"/>
                  </a:cxn>
                  <a:cxn ang="0">
                    <a:pos x="153" y="4"/>
                  </a:cxn>
                  <a:cxn ang="0">
                    <a:pos x="156" y="6"/>
                  </a:cxn>
                  <a:cxn ang="0">
                    <a:pos x="157" y="7"/>
                  </a:cxn>
                  <a:cxn ang="0">
                    <a:pos x="157" y="9"/>
                  </a:cxn>
                  <a:cxn ang="0">
                    <a:pos x="156" y="11"/>
                  </a:cxn>
                  <a:cxn ang="0">
                    <a:pos x="153" y="13"/>
                  </a:cxn>
                  <a:cxn ang="0">
                    <a:pos x="149" y="16"/>
                  </a:cxn>
                  <a:cxn ang="0">
                    <a:pos x="142" y="21"/>
                  </a:cxn>
                  <a:cxn ang="0">
                    <a:pos x="136" y="28"/>
                  </a:cxn>
                  <a:cxn ang="0">
                    <a:pos x="135" y="33"/>
                  </a:cxn>
                  <a:cxn ang="0">
                    <a:pos x="135" y="39"/>
                  </a:cxn>
                  <a:cxn ang="0">
                    <a:pos x="139" y="54"/>
                  </a:cxn>
                  <a:cxn ang="0">
                    <a:pos x="143" y="69"/>
                  </a:cxn>
                  <a:cxn ang="0">
                    <a:pos x="143" y="76"/>
                  </a:cxn>
                  <a:cxn ang="0">
                    <a:pos x="143" y="82"/>
                  </a:cxn>
                  <a:cxn ang="0">
                    <a:pos x="140" y="86"/>
                  </a:cxn>
                  <a:cxn ang="0">
                    <a:pos x="138" y="90"/>
                  </a:cxn>
                  <a:cxn ang="0">
                    <a:pos x="127" y="95"/>
                  </a:cxn>
                  <a:cxn ang="0">
                    <a:pos x="116" y="99"/>
                  </a:cxn>
                  <a:cxn ang="0">
                    <a:pos x="105" y="104"/>
                  </a:cxn>
                  <a:cxn ang="0">
                    <a:pos x="94" y="109"/>
                  </a:cxn>
                  <a:cxn ang="0">
                    <a:pos x="83" y="116"/>
                  </a:cxn>
                  <a:cxn ang="0">
                    <a:pos x="73" y="121"/>
                  </a:cxn>
                  <a:cxn ang="0">
                    <a:pos x="60" y="125"/>
                  </a:cxn>
                  <a:cxn ang="0">
                    <a:pos x="48" y="127"/>
                  </a:cxn>
                  <a:cxn ang="0">
                    <a:pos x="35" y="129"/>
                  </a:cxn>
                  <a:cxn ang="0">
                    <a:pos x="22" y="131"/>
                  </a:cxn>
                  <a:cxn ang="0">
                    <a:pos x="17" y="133"/>
                  </a:cxn>
                  <a:cxn ang="0">
                    <a:pos x="13" y="133"/>
                  </a:cxn>
                  <a:cxn ang="0">
                    <a:pos x="11" y="133"/>
                  </a:cxn>
                  <a:cxn ang="0">
                    <a:pos x="7" y="133"/>
                  </a:cxn>
                  <a:cxn ang="0">
                    <a:pos x="3" y="129"/>
                  </a:cxn>
                  <a:cxn ang="0">
                    <a:pos x="2" y="123"/>
                  </a:cxn>
                  <a:cxn ang="0">
                    <a:pos x="0" y="109"/>
                  </a:cxn>
                  <a:cxn ang="0">
                    <a:pos x="0" y="96"/>
                  </a:cxn>
                  <a:cxn ang="0">
                    <a:pos x="17" y="79"/>
                  </a:cxn>
                </a:cxnLst>
                <a:rect l="0" t="0" r="r" b="b"/>
                <a:pathLst>
                  <a:path w="157" h="133">
                    <a:moveTo>
                      <a:pt x="17" y="79"/>
                    </a:moveTo>
                    <a:lnTo>
                      <a:pt x="29" y="69"/>
                    </a:lnTo>
                    <a:lnTo>
                      <a:pt x="42" y="57"/>
                    </a:lnTo>
                    <a:lnTo>
                      <a:pt x="54" y="50"/>
                    </a:lnTo>
                    <a:lnTo>
                      <a:pt x="65" y="41"/>
                    </a:lnTo>
                    <a:lnTo>
                      <a:pt x="76" y="30"/>
                    </a:lnTo>
                    <a:lnTo>
                      <a:pt x="85" y="19"/>
                    </a:lnTo>
                    <a:lnTo>
                      <a:pt x="89" y="15"/>
                    </a:lnTo>
                    <a:lnTo>
                      <a:pt x="95" y="9"/>
                    </a:lnTo>
                    <a:lnTo>
                      <a:pt x="100" y="6"/>
                    </a:lnTo>
                    <a:lnTo>
                      <a:pt x="107" y="3"/>
                    </a:lnTo>
                    <a:lnTo>
                      <a:pt x="117" y="0"/>
                    </a:lnTo>
                    <a:lnTo>
                      <a:pt x="126" y="0"/>
                    </a:lnTo>
                    <a:lnTo>
                      <a:pt x="135" y="2"/>
                    </a:lnTo>
                    <a:lnTo>
                      <a:pt x="146" y="2"/>
                    </a:lnTo>
                    <a:lnTo>
                      <a:pt x="149" y="3"/>
                    </a:lnTo>
                    <a:lnTo>
                      <a:pt x="153" y="4"/>
                    </a:lnTo>
                    <a:lnTo>
                      <a:pt x="156" y="6"/>
                    </a:lnTo>
                    <a:lnTo>
                      <a:pt x="157" y="7"/>
                    </a:lnTo>
                    <a:lnTo>
                      <a:pt x="157" y="9"/>
                    </a:lnTo>
                    <a:lnTo>
                      <a:pt x="156" y="11"/>
                    </a:lnTo>
                    <a:lnTo>
                      <a:pt x="153" y="13"/>
                    </a:lnTo>
                    <a:lnTo>
                      <a:pt x="149" y="16"/>
                    </a:lnTo>
                    <a:lnTo>
                      <a:pt x="142" y="21"/>
                    </a:lnTo>
                    <a:lnTo>
                      <a:pt x="136" y="28"/>
                    </a:lnTo>
                    <a:lnTo>
                      <a:pt x="135" y="33"/>
                    </a:lnTo>
                    <a:lnTo>
                      <a:pt x="135" y="39"/>
                    </a:lnTo>
                    <a:lnTo>
                      <a:pt x="139" y="54"/>
                    </a:lnTo>
                    <a:lnTo>
                      <a:pt x="143" y="69"/>
                    </a:lnTo>
                    <a:lnTo>
                      <a:pt x="143" y="76"/>
                    </a:lnTo>
                    <a:lnTo>
                      <a:pt x="143" y="82"/>
                    </a:lnTo>
                    <a:lnTo>
                      <a:pt x="140" y="86"/>
                    </a:lnTo>
                    <a:lnTo>
                      <a:pt x="138" y="90"/>
                    </a:lnTo>
                    <a:lnTo>
                      <a:pt x="127" y="95"/>
                    </a:lnTo>
                    <a:lnTo>
                      <a:pt x="116" y="99"/>
                    </a:lnTo>
                    <a:lnTo>
                      <a:pt x="105" y="104"/>
                    </a:lnTo>
                    <a:lnTo>
                      <a:pt x="94" y="109"/>
                    </a:lnTo>
                    <a:lnTo>
                      <a:pt x="83" y="116"/>
                    </a:lnTo>
                    <a:lnTo>
                      <a:pt x="73" y="121"/>
                    </a:lnTo>
                    <a:lnTo>
                      <a:pt x="60" y="125"/>
                    </a:lnTo>
                    <a:lnTo>
                      <a:pt x="48" y="127"/>
                    </a:lnTo>
                    <a:lnTo>
                      <a:pt x="35" y="129"/>
                    </a:lnTo>
                    <a:lnTo>
                      <a:pt x="22" y="131"/>
                    </a:lnTo>
                    <a:lnTo>
                      <a:pt x="17" y="133"/>
                    </a:lnTo>
                    <a:lnTo>
                      <a:pt x="13" y="133"/>
                    </a:lnTo>
                    <a:lnTo>
                      <a:pt x="11" y="133"/>
                    </a:lnTo>
                    <a:lnTo>
                      <a:pt x="7" y="133"/>
                    </a:lnTo>
                    <a:lnTo>
                      <a:pt x="3" y="129"/>
                    </a:lnTo>
                    <a:lnTo>
                      <a:pt x="2" y="123"/>
                    </a:lnTo>
                    <a:lnTo>
                      <a:pt x="0" y="109"/>
                    </a:lnTo>
                    <a:lnTo>
                      <a:pt x="0" y="96"/>
                    </a:lnTo>
                    <a:lnTo>
                      <a:pt x="17" y="79"/>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76569"/>
                <a:endParaRPr lang="en-US" sz="1350">
                  <a:solidFill>
                    <a:prstClr val="white"/>
                  </a:solidFill>
                </a:endParaRPr>
              </a:p>
            </p:txBody>
          </p:sp>
          <p:sp>
            <p:nvSpPr>
              <p:cNvPr id="151" name="Freeform 203">
                <a:extLst>
                  <a:ext uri="{FF2B5EF4-FFF2-40B4-BE49-F238E27FC236}">
                    <a16:creationId xmlns:a16="http://schemas.microsoft.com/office/drawing/2014/main" id="{02231878-47D5-2CBC-D807-1B373B1D6207}"/>
                  </a:ext>
                </a:extLst>
              </p:cNvPr>
              <p:cNvSpPr>
                <a:spLocks/>
              </p:cNvSpPr>
              <p:nvPr/>
            </p:nvSpPr>
            <p:spPr bwMode="auto">
              <a:xfrm>
                <a:off x="3607366" y="1987485"/>
                <a:ext cx="109946" cy="85141"/>
              </a:xfrm>
              <a:custGeom>
                <a:avLst/>
                <a:gdLst/>
                <a:ahLst/>
                <a:cxnLst>
                  <a:cxn ang="0">
                    <a:pos x="62" y="210"/>
                  </a:cxn>
                  <a:cxn ang="0">
                    <a:pos x="82" y="191"/>
                  </a:cxn>
                  <a:cxn ang="0">
                    <a:pos x="84" y="182"/>
                  </a:cxn>
                  <a:cxn ang="0">
                    <a:pos x="53" y="162"/>
                  </a:cxn>
                  <a:cxn ang="0">
                    <a:pos x="69" y="134"/>
                  </a:cxn>
                  <a:cxn ang="0">
                    <a:pos x="69" y="123"/>
                  </a:cxn>
                  <a:cxn ang="0">
                    <a:pos x="60" y="108"/>
                  </a:cxn>
                  <a:cxn ang="0">
                    <a:pos x="47" y="87"/>
                  </a:cxn>
                  <a:cxn ang="0">
                    <a:pos x="47" y="74"/>
                  </a:cxn>
                  <a:cxn ang="0">
                    <a:pos x="58" y="65"/>
                  </a:cxn>
                  <a:cxn ang="0">
                    <a:pos x="97" y="57"/>
                  </a:cxn>
                  <a:cxn ang="0">
                    <a:pos x="98" y="91"/>
                  </a:cxn>
                  <a:cxn ang="0">
                    <a:pos x="110" y="108"/>
                  </a:cxn>
                  <a:cxn ang="0">
                    <a:pos x="144" y="119"/>
                  </a:cxn>
                  <a:cxn ang="0">
                    <a:pos x="162" y="112"/>
                  </a:cxn>
                  <a:cxn ang="0">
                    <a:pos x="175" y="84"/>
                  </a:cxn>
                  <a:cxn ang="0">
                    <a:pos x="188" y="53"/>
                  </a:cxn>
                  <a:cxn ang="0">
                    <a:pos x="224" y="31"/>
                  </a:cxn>
                  <a:cxn ang="0">
                    <a:pos x="275" y="12"/>
                  </a:cxn>
                  <a:cxn ang="0">
                    <a:pos x="321" y="3"/>
                  </a:cxn>
                  <a:cxn ang="0">
                    <a:pos x="339" y="3"/>
                  </a:cxn>
                  <a:cxn ang="0">
                    <a:pos x="341" y="17"/>
                  </a:cxn>
                  <a:cxn ang="0">
                    <a:pos x="332" y="51"/>
                  </a:cxn>
                  <a:cxn ang="0">
                    <a:pos x="317" y="74"/>
                  </a:cxn>
                  <a:cxn ang="0">
                    <a:pos x="294" y="95"/>
                  </a:cxn>
                  <a:cxn ang="0">
                    <a:pos x="268" y="110"/>
                  </a:cxn>
                  <a:cxn ang="0">
                    <a:pos x="279" y="121"/>
                  </a:cxn>
                  <a:cxn ang="0">
                    <a:pos x="295" y="130"/>
                  </a:cxn>
                  <a:cxn ang="0">
                    <a:pos x="289" y="138"/>
                  </a:cxn>
                  <a:cxn ang="0">
                    <a:pos x="242" y="145"/>
                  </a:cxn>
                  <a:cxn ang="0">
                    <a:pos x="202" y="152"/>
                  </a:cxn>
                  <a:cxn ang="0">
                    <a:pos x="201" y="163"/>
                  </a:cxn>
                  <a:cxn ang="0">
                    <a:pos x="214" y="179"/>
                  </a:cxn>
                  <a:cxn ang="0">
                    <a:pos x="216" y="193"/>
                  </a:cxn>
                  <a:cxn ang="0">
                    <a:pos x="202" y="210"/>
                  </a:cxn>
                  <a:cxn ang="0">
                    <a:pos x="174" y="219"/>
                  </a:cxn>
                  <a:cxn ang="0">
                    <a:pos x="123" y="211"/>
                  </a:cxn>
                  <a:cxn ang="0">
                    <a:pos x="109" y="214"/>
                  </a:cxn>
                  <a:cxn ang="0">
                    <a:pos x="95" y="235"/>
                  </a:cxn>
                  <a:cxn ang="0">
                    <a:pos x="78" y="258"/>
                  </a:cxn>
                  <a:cxn ang="0">
                    <a:pos x="60" y="266"/>
                  </a:cxn>
                  <a:cxn ang="0">
                    <a:pos x="22" y="275"/>
                  </a:cxn>
                  <a:cxn ang="0">
                    <a:pos x="7" y="263"/>
                  </a:cxn>
                  <a:cxn ang="0">
                    <a:pos x="0" y="245"/>
                  </a:cxn>
                </a:cxnLst>
                <a:rect l="0" t="0" r="r" b="b"/>
                <a:pathLst>
                  <a:path w="341" h="275">
                    <a:moveTo>
                      <a:pt x="30" y="233"/>
                    </a:moveTo>
                    <a:lnTo>
                      <a:pt x="43" y="224"/>
                    </a:lnTo>
                    <a:lnTo>
                      <a:pt x="62" y="210"/>
                    </a:lnTo>
                    <a:lnTo>
                      <a:pt x="71" y="202"/>
                    </a:lnTo>
                    <a:lnTo>
                      <a:pt x="79" y="195"/>
                    </a:lnTo>
                    <a:lnTo>
                      <a:pt x="82" y="191"/>
                    </a:lnTo>
                    <a:lnTo>
                      <a:pt x="83" y="188"/>
                    </a:lnTo>
                    <a:lnTo>
                      <a:pt x="84" y="184"/>
                    </a:lnTo>
                    <a:lnTo>
                      <a:pt x="84" y="182"/>
                    </a:lnTo>
                    <a:lnTo>
                      <a:pt x="78" y="176"/>
                    </a:lnTo>
                    <a:lnTo>
                      <a:pt x="66" y="170"/>
                    </a:lnTo>
                    <a:lnTo>
                      <a:pt x="53" y="162"/>
                    </a:lnTo>
                    <a:lnTo>
                      <a:pt x="44" y="157"/>
                    </a:lnTo>
                    <a:lnTo>
                      <a:pt x="53" y="147"/>
                    </a:lnTo>
                    <a:lnTo>
                      <a:pt x="69" y="134"/>
                    </a:lnTo>
                    <a:lnTo>
                      <a:pt x="70" y="131"/>
                    </a:lnTo>
                    <a:lnTo>
                      <a:pt x="70" y="127"/>
                    </a:lnTo>
                    <a:lnTo>
                      <a:pt x="69" y="123"/>
                    </a:lnTo>
                    <a:lnTo>
                      <a:pt x="69" y="121"/>
                    </a:lnTo>
                    <a:lnTo>
                      <a:pt x="65" y="114"/>
                    </a:lnTo>
                    <a:lnTo>
                      <a:pt x="60" y="108"/>
                    </a:lnTo>
                    <a:lnTo>
                      <a:pt x="56" y="100"/>
                    </a:lnTo>
                    <a:lnTo>
                      <a:pt x="51" y="93"/>
                    </a:lnTo>
                    <a:lnTo>
                      <a:pt x="47" y="87"/>
                    </a:lnTo>
                    <a:lnTo>
                      <a:pt x="45" y="81"/>
                    </a:lnTo>
                    <a:lnTo>
                      <a:pt x="45" y="77"/>
                    </a:lnTo>
                    <a:lnTo>
                      <a:pt x="47" y="74"/>
                    </a:lnTo>
                    <a:lnTo>
                      <a:pt x="49" y="71"/>
                    </a:lnTo>
                    <a:lnTo>
                      <a:pt x="52" y="69"/>
                    </a:lnTo>
                    <a:lnTo>
                      <a:pt x="58" y="65"/>
                    </a:lnTo>
                    <a:lnTo>
                      <a:pt x="66" y="61"/>
                    </a:lnTo>
                    <a:lnTo>
                      <a:pt x="83" y="59"/>
                    </a:lnTo>
                    <a:lnTo>
                      <a:pt x="97" y="57"/>
                    </a:lnTo>
                    <a:lnTo>
                      <a:pt x="97" y="70"/>
                    </a:lnTo>
                    <a:lnTo>
                      <a:pt x="97" y="84"/>
                    </a:lnTo>
                    <a:lnTo>
                      <a:pt x="98" y="91"/>
                    </a:lnTo>
                    <a:lnTo>
                      <a:pt x="101" y="97"/>
                    </a:lnTo>
                    <a:lnTo>
                      <a:pt x="105" y="103"/>
                    </a:lnTo>
                    <a:lnTo>
                      <a:pt x="110" y="108"/>
                    </a:lnTo>
                    <a:lnTo>
                      <a:pt x="124" y="114"/>
                    </a:lnTo>
                    <a:lnTo>
                      <a:pt x="135" y="118"/>
                    </a:lnTo>
                    <a:lnTo>
                      <a:pt x="144" y="119"/>
                    </a:lnTo>
                    <a:lnTo>
                      <a:pt x="152" y="119"/>
                    </a:lnTo>
                    <a:lnTo>
                      <a:pt x="157" y="117"/>
                    </a:lnTo>
                    <a:lnTo>
                      <a:pt x="162" y="112"/>
                    </a:lnTo>
                    <a:lnTo>
                      <a:pt x="166" y="106"/>
                    </a:lnTo>
                    <a:lnTo>
                      <a:pt x="170" y="100"/>
                    </a:lnTo>
                    <a:lnTo>
                      <a:pt x="175" y="84"/>
                    </a:lnTo>
                    <a:lnTo>
                      <a:pt x="180" y="68"/>
                    </a:lnTo>
                    <a:lnTo>
                      <a:pt x="184" y="60"/>
                    </a:lnTo>
                    <a:lnTo>
                      <a:pt x="188" y="53"/>
                    </a:lnTo>
                    <a:lnTo>
                      <a:pt x="194" y="47"/>
                    </a:lnTo>
                    <a:lnTo>
                      <a:pt x="201" y="43"/>
                    </a:lnTo>
                    <a:lnTo>
                      <a:pt x="224" y="31"/>
                    </a:lnTo>
                    <a:lnTo>
                      <a:pt x="249" y="21"/>
                    </a:lnTo>
                    <a:lnTo>
                      <a:pt x="262" y="16"/>
                    </a:lnTo>
                    <a:lnTo>
                      <a:pt x="275" y="12"/>
                    </a:lnTo>
                    <a:lnTo>
                      <a:pt x="288" y="9"/>
                    </a:lnTo>
                    <a:lnTo>
                      <a:pt x="301" y="7"/>
                    </a:lnTo>
                    <a:lnTo>
                      <a:pt x="321" y="3"/>
                    </a:lnTo>
                    <a:lnTo>
                      <a:pt x="334" y="0"/>
                    </a:lnTo>
                    <a:lnTo>
                      <a:pt x="337" y="2"/>
                    </a:lnTo>
                    <a:lnTo>
                      <a:pt x="339" y="3"/>
                    </a:lnTo>
                    <a:lnTo>
                      <a:pt x="341" y="4"/>
                    </a:lnTo>
                    <a:lnTo>
                      <a:pt x="341" y="7"/>
                    </a:lnTo>
                    <a:lnTo>
                      <a:pt x="341" y="17"/>
                    </a:lnTo>
                    <a:lnTo>
                      <a:pt x="338" y="31"/>
                    </a:lnTo>
                    <a:lnTo>
                      <a:pt x="336" y="42"/>
                    </a:lnTo>
                    <a:lnTo>
                      <a:pt x="332" y="51"/>
                    </a:lnTo>
                    <a:lnTo>
                      <a:pt x="328" y="60"/>
                    </a:lnTo>
                    <a:lnTo>
                      <a:pt x="323" y="68"/>
                    </a:lnTo>
                    <a:lnTo>
                      <a:pt x="317" y="74"/>
                    </a:lnTo>
                    <a:lnTo>
                      <a:pt x="311" y="81"/>
                    </a:lnTo>
                    <a:lnTo>
                      <a:pt x="303" y="88"/>
                    </a:lnTo>
                    <a:lnTo>
                      <a:pt x="294" y="95"/>
                    </a:lnTo>
                    <a:lnTo>
                      <a:pt x="284" y="101"/>
                    </a:lnTo>
                    <a:lnTo>
                      <a:pt x="272" y="106"/>
                    </a:lnTo>
                    <a:lnTo>
                      <a:pt x="268" y="110"/>
                    </a:lnTo>
                    <a:lnTo>
                      <a:pt x="267" y="113"/>
                    </a:lnTo>
                    <a:lnTo>
                      <a:pt x="271" y="117"/>
                    </a:lnTo>
                    <a:lnTo>
                      <a:pt x="279" y="121"/>
                    </a:lnTo>
                    <a:lnTo>
                      <a:pt x="288" y="125"/>
                    </a:lnTo>
                    <a:lnTo>
                      <a:pt x="293" y="127"/>
                    </a:lnTo>
                    <a:lnTo>
                      <a:pt x="295" y="130"/>
                    </a:lnTo>
                    <a:lnTo>
                      <a:pt x="295" y="134"/>
                    </a:lnTo>
                    <a:lnTo>
                      <a:pt x="293" y="135"/>
                    </a:lnTo>
                    <a:lnTo>
                      <a:pt x="289" y="138"/>
                    </a:lnTo>
                    <a:lnTo>
                      <a:pt x="282" y="139"/>
                    </a:lnTo>
                    <a:lnTo>
                      <a:pt x="275" y="140"/>
                    </a:lnTo>
                    <a:lnTo>
                      <a:pt x="242" y="145"/>
                    </a:lnTo>
                    <a:lnTo>
                      <a:pt x="218" y="148"/>
                    </a:lnTo>
                    <a:lnTo>
                      <a:pt x="209" y="150"/>
                    </a:lnTo>
                    <a:lnTo>
                      <a:pt x="202" y="152"/>
                    </a:lnTo>
                    <a:lnTo>
                      <a:pt x="200" y="154"/>
                    </a:lnTo>
                    <a:lnTo>
                      <a:pt x="198" y="157"/>
                    </a:lnTo>
                    <a:lnTo>
                      <a:pt x="201" y="163"/>
                    </a:lnTo>
                    <a:lnTo>
                      <a:pt x="207" y="170"/>
                    </a:lnTo>
                    <a:lnTo>
                      <a:pt x="210" y="174"/>
                    </a:lnTo>
                    <a:lnTo>
                      <a:pt x="214" y="179"/>
                    </a:lnTo>
                    <a:lnTo>
                      <a:pt x="216" y="183"/>
                    </a:lnTo>
                    <a:lnTo>
                      <a:pt x="216" y="188"/>
                    </a:lnTo>
                    <a:lnTo>
                      <a:pt x="216" y="193"/>
                    </a:lnTo>
                    <a:lnTo>
                      <a:pt x="214" y="198"/>
                    </a:lnTo>
                    <a:lnTo>
                      <a:pt x="210" y="204"/>
                    </a:lnTo>
                    <a:lnTo>
                      <a:pt x="202" y="210"/>
                    </a:lnTo>
                    <a:lnTo>
                      <a:pt x="193" y="215"/>
                    </a:lnTo>
                    <a:lnTo>
                      <a:pt x="183" y="218"/>
                    </a:lnTo>
                    <a:lnTo>
                      <a:pt x="174" y="219"/>
                    </a:lnTo>
                    <a:lnTo>
                      <a:pt x="163" y="219"/>
                    </a:lnTo>
                    <a:lnTo>
                      <a:pt x="144" y="215"/>
                    </a:lnTo>
                    <a:lnTo>
                      <a:pt x="123" y="211"/>
                    </a:lnTo>
                    <a:lnTo>
                      <a:pt x="118" y="211"/>
                    </a:lnTo>
                    <a:lnTo>
                      <a:pt x="113" y="213"/>
                    </a:lnTo>
                    <a:lnTo>
                      <a:pt x="109" y="214"/>
                    </a:lnTo>
                    <a:lnTo>
                      <a:pt x="105" y="217"/>
                    </a:lnTo>
                    <a:lnTo>
                      <a:pt x="100" y="224"/>
                    </a:lnTo>
                    <a:lnTo>
                      <a:pt x="95" y="235"/>
                    </a:lnTo>
                    <a:lnTo>
                      <a:pt x="89" y="244"/>
                    </a:lnTo>
                    <a:lnTo>
                      <a:pt x="83" y="254"/>
                    </a:lnTo>
                    <a:lnTo>
                      <a:pt x="78" y="258"/>
                    </a:lnTo>
                    <a:lnTo>
                      <a:pt x="73" y="261"/>
                    </a:lnTo>
                    <a:lnTo>
                      <a:pt x="66" y="263"/>
                    </a:lnTo>
                    <a:lnTo>
                      <a:pt x="60" y="266"/>
                    </a:lnTo>
                    <a:lnTo>
                      <a:pt x="43" y="270"/>
                    </a:lnTo>
                    <a:lnTo>
                      <a:pt x="29" y="275"/>
                    </a:lnTo>
                    <a:lnTo>
                      <a:pt x="22" y="275"/>
                    </a:lnTo>
                    <a:lnTo>
                      <a:pt x="17" y="272"/>
                    </a:lnTo>
                    <a:lnTo>
                      <a:pt x="12" y="268"/>
                    </a:lnTo>
                    <a:lnTo>
                      <a:pt x="7" y="263"/>
                    </a:lnTo>
                    <a:lnTo>
                      <a:pt x="3" y="257"/>
                    </a:lnTo>
                    <a:lnTo>
                      <a:pt x="0" y="252"/>
                    </a:lnTo>
                    <a:lnTo>
                      <a:pt x="0" y="245"/>
                    </a:lnTo>
                    <a:lnTo>
                      <a:pt x="1" y="240"/>
                    </a:lnTo>
                    <a:lnTo>
                      <a:pt x="30" y="233"/>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76569"/>
                <a:endParaRPr lang="en-US" sz="1350">
                  <a:solidFill>
                    <a:prstClr val="white"/>
                  </a:solidFill>
                </a:endParaRPr>
              </a:p>
            </p:txBody>
          </p:sp>
          <p:sp>
            <p:nvSpPr>
              <p:cNvPr id="152" name="Freeform 204">
                <a:extLst>
                  <a:ext uri="{FF2B5EF4-FFF2-40B4-BE49-F238E27FC236}">
                    <a16:creationId xmlns:a16="http://schemas.microsoft.com/office/drawing/2014/main" id="{5161D3F4-5AF9-55B1-14D5-2D9E6094864C}"/>
                  </a:ext>
                </a:extLst>
              </p:cNvPr>
              <p:cNvSpPr>
                <a:spLocks/>
              </p:cNvSpPr>
              <p:nvPr/>
            </p:nvSpPr>
            <p:spPr bwMode="auto">
              <a:xfrm>
                <a:off x="3567269" y="2068869"/>
                <a:ext cx="29750" cy="21286"/>
              </a:xfrm>
              <a:custGeom>
                <a:avLst/>
                <a:gdLst/>
                <a:ahLst/>
                <a:cxnLst>
                  <a:cxn ang="0">
                    <a:pos x="42" y="67"/>
                  </a:cxn>
                  <a:cxn ang="0">
                    <a:pos x="31" y="58"/>
                  </a:cxn>
                  <a:cxn ang="0">
                    <a:pos x="22" y="48"/>
                  </a:cxn>
                  <a:cxn ang="0">
                    <a:pos x="15" y="38"/>
                  </a:cxn>
                  <a:cxn ang="0">
                    <a:pos x="5" y="26"/>
                  </a:cxn>
                  <a:cxn ang="0">
                    <a:pos x="2" y="19"/>
                  </a:cxn>
                  <a:cxn ang="0">
                    <a:pos x="0" y="13"/>
                  </a:cxn>
                  <a:cxn ang="0">
                    <a:pos x="0" y="9"/>
                  </a:cxn>
                  <a:cxn ang="0">
                    <a:pos x="2" y="6"/>
                  </a:cxn>
                  <a:cxn ang="0">
                    <a:pos x="3" y="3"/>
                  </a:cxn>
                  <a:cxn ang="0">
                    <a:pos x="5" y="2"/>
                  </a:cxn>
                  <a:cxn ang="0">
                    <a:pos x="15" y="2"/>
                  </a:cxn>
                  <a:cxn ang="0">
                    <a:pos x="24" y="5"/>
                  </a:cxn>
                  <a:cxn ang="0">
                    <a:pos x="37" y="3"/>
                  </a:cxn>
                  <a:cxn ang="0">
                    <a:pos x="48" y="1"/>
                  </a:cxn>
                  <a:cxn ang="0">
                    <a:pos x="53" y="0"/>
                  </a:cxn>
                  <a:cxn ang="0">
                    <a:pos x="60" y="0"/>
                  </a:cxn>
                  <a:cxn ang="0">
                    <a:pos x="65" y="0"/>
                  </a:cxn>
                  <a:cxn ang="0">
                    <a:pos x="72" y="0"/>
                  </a:cxn>
                  <a:cxn ang="0">
                    <a:pos x="78" y="2"/>
                  </a:cxn>
                  <a:cxn ang="0">
                    <a:pos x="82" y="7"/>
                  </a:cxn>
                  <a:cxn ang="0">
                    <a:pos x="84" y="13"/>
                  </a:cxn>
                  <a:cxn ang="0">
                    <a:pos x="87" y="19"/>
                  </a:cxn>
                  <a:cxn ang="0">
                    <a:pos x="88" y="32"/>
                  </a:cxn>
                  <a:cxn ang="0">
                    <a:pos x="91" y="45"/>
                  </a:cxn>
                  <a:cxn ang="0">
                    <a:pos x="92" y="49"/>
                  </a:cxn>
                  <a:cxn ang="0">
                    <a:pos x="92" y="51"/>
                  </a:cxn>
                  <a:cxn ang="0">
                    <a:pos x="92" y="54"/>
                  </a:cxn>
                  <a:cxn ang="0">
                    <a:pos x="91" y="58"/>
                  </a:cxn>
                  <a:cxn ang="0">
                    <a:pos x="88" y="62"/>
                  </a:cxn>
                  <a:cxn ang="0">
                    <a:pos x="83" y="66"/>
                  </a:cxn>
                  <a:cxn ang="0">
                    <a:pos x="77" y="68"/>
                  </a:cxn>
                  <a:cxn ang="0">
                    <a:pos x="70" y="70"/>
                  </a:cxn>
                  <a:cxn ang="0">
                    <a:pos x="64" y="71"/>
                  </a:cxn>
                  <a:cxn ang="0">
                    <a:pos x="57" y="71"/>
                  </a:cxn>
                  <a:cxn ang="0">
                    <a:pos x="42" y="67"/>
                  </a:cxn>
                </a:cxnLst>
                <a:rect l="0" t="0" r="r" b="b"/>
                <a:pathLst>
                  <a:path w="92" h="71">
                    <a:moveTo>
                      <a:pt x="42" y="67"/>
                    </a:moveTo>
                    <a:lnTo>
                      <a:pt x="31" y="58"/>
                    </a:lnTo>
                    <a:lnTo>
                      <a:pt x="22" y="48"/>
                    </a:lnTo>
                    <a:lnTo>
                      <a:pt x="15" y="38"/>
                    </a:lnTo>
                    <a:lnTo>
                      <a:pt x="5" y="26"/>
                    </a:lnTo>
                    <a:lnTo>
                      <a:pt x="2" y="19"/>
                    </a:lnTo>
                    <a:lnTo>
                      <a:pt x="0" y="13"/>
                    </a:lnTo>
                    <a:lnTo>
                      <a:pt x="0" y="9"/>
                    </a:lnTo>
                    <a:lnTo>
                      <a:pt x="2" y="6"/>
                    </a:lnTo>
                    <a:lnTo>
                      <a:pt x="3" y="3"/>
                    </a:lnTo>
                    <a:lnTo>
                      <a:pt x="5" y="2"/>
                    </a:lnTo>
                    <a:lnTo>
                      <a:pt x="15" y="2"/>
                    </a:lnTo>
                    <a:lnTo>
                      <a:pt x="24" y="5"/>
                    </a:lnTo>
                    <a:lnTo>
                      <a:pt x="37" y="3"/>
                    </a:lnTo>
                    <a:lnTo>
                      <a:pt x="48" y="1"/>
                    </a:lnTo>
                    <a:lnTo>
                      <a:pt x="53" y="0"/>
                    </a:lnTo>
                    <a:lnTo>
                      <a:pt x="60" y="0"/>
                    </a:lnTo>
                    <a:lnTo>
                      <a:pt x="65" y="0"/>
                    </a:lnTo>
                    <a:lnTo>
                      <a:pt x="72" y="0"/>
                    </a:lnTo>
                    <a:lnTo>
                      <a:pt x="78" y="2"/>
                    </a:lnTo>
                    <a:lnTo>
                      <a:pt x="82" y="7"/>
                    </a:lnTo>
                    <a:lnTo>
                      <a:pt x="84" y="13"/>
                    </a:lnTo>
                    <a:lnTo>
                      <a:pt x="87" y="19"/>
                    </a:lnTo>
                    <a:lnTo>
                      <a:pt x="88" y="32"/>
                    </a:lnTo>
                    <a:lnTo>
                      <a:pt x="91" y="45"/>
                    </a:lnTo>
                    <a:lnTo>
                      <a:pt x="92" y="49"/>
                    </a:lnTo>
                    <a:lnTo>
                      <a:pt x="92" y="51"/>
                    </a:lnTo>
                    <a:lnTo>
                      <a:pt x="92" y="54"/>
                    </a:lnTo>
                    <a:lnTo>
                      <a:pt x="91" y="58"/>
                    </a:lnTo>
                    <a:lnTo>
                      <a:pt x="88" y="62"/>
                    </a:lnTo>
                    <a:lnTo>
                      <a:pt x="83" y="66"/>
                    </a:lnTo>
                    <a:lnTo>
                      <a:pt x="77" y="68"/>
                    </a:lnTo>
                    <a:lnTo>
                      <a:pt x="70" y="70"/>
                    </a:lnTo>
                    <a:lnTo>
                      <a:pt x="64" y="71"/>
                    </a:lnTo>
                    <a:lnTo>
                      <a:pt x="57" y="71"/>
                    </a:lnTo>
                    <a:lnTo>
                      <a:pt x="42" y="67"/>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76569"/>
                <a:endParaRPr lang="en-US" sz="1350">
                  <a:solidFill>
                    <a:prstClr val="white"/>
                  </a:solidFill>
                </a:endParaRPr>
              </a:p>
            </p:txBody>
          </p:sp>
          <p:sp>
            <p:nvSpPr>
              <p:cNvPr id="153" name="Freeform 206">
                <a:extLst>
                  <a:ext uri="{FF2B5EF4-FFF2-40B4-BE49-F238E27FC236}">
                    <a16:creationId xmlns:a16="http://schemas.microsoft.com/office/drawing/2014/main" id="{E8C5DA53-5E53-3FFD-970F-E9FEE0D3D963}"/>
                  </a:ext>
                </a:extLst>
              </p:cNvPr>
              <p:cNvSpPr>
                <a:spLocks/>
              </p:cNvSpPr>
              <p:nvPr/>
            </p:nvSpPr>
            <p:spPr bwMode="auto">
              <a:xfrm>
                <a:off x="3560801" y="2096415"/>
                <a:ext cx="21989" cy="15025"/>
              </a:xfrm>
              <a:custGeom>
                <a:avLst/>
                <a:gdLst/>
                <a:ahLst/>
                <a:cxnLst>
                  <a:cxn ang="0">
                    <a:pos x="26" y="44"/>
                  </a:cxn>
                  <a:cxn ang="0">
                    <a:pos x="18" y="39"/>
                  </a:cxn>
                  <a:cxn ang="0">
                    <a:pos x="13" y="34"/>
                  </a:cxn>
                  <a:cxn ang="0">
                    <a:pos x="9" y="28"/>
                  </a:cxn>
                  <a:cxn ang="0">
                    <a:pos x="4" y="21"/>
                  </a:cxn>
                  <a:cxn ang="0">
                    <a:pos x="1" y="14"/>
                  </a:cxn>
                  <a:cxn ang="0">
                    <a:pos x="0" y="6"/>
                  </a:cxn>
                  <a:cxn ang="0">
                    <a:pos x="1" y="4"/>
                  </a:cxn>
                  <a:cxn ang="0">
                    <a:pos x="2" y="1"/>
                  </a:cxn>
                  <a:cxn ang="0">
                    <a:pos x="6" y="0"/>
                  </a:cxn>
                  <a:cxn ang="0">
                    <a:pos x="10" y="0"/>
                  </a:cxn>
                  <a:cxn ang="0">
                    <a:pos x="24" y="0"/>
                  </a:cxn>
                  <a:cxn ang="0">
                    <a:pos x="40" y="3"/>
                  </a:cxn>
                  <a:cxn ang="0">
                    <a:pos x="43" y="3"/>
                  </a:cxn>
                  <a:cxn ang="0">
                    <a:pos x="46" y="3"/>
                  </a:cxn>
                  <a:cxn ang="0">
                    <a:pos x="49" y="4"/>
                  </a:cxn>
                  <a:cxn ang="0">
                    <a:pos x="50" y="6"/>
                  </a:cxn>
                  <a:cxn ang="0">
                    <a:pos x="58" y="18"/>
                  </a:cxn>
                  <a:cxn ang="0">
                    <a:pos x="63" y="30"/>
                  </a:cxn>
                  <a:cxn ang="0">
                    <a:pos x="65" y="34"/>
                  </a:cxn>
                  <a:cxn ang="0">
                    <a:pos x="63" y="36"/>
                  </a:cxn>
                  <a:cxn ang="0">
                    <a:pos x="62" y="40"/>
                  </a:cxn>
                  <a:cxn ang="0">
                    <a:pos x="58" y="41"/>
                  </a:cxn>
                  <a:cxn ang="0">
                    <a:pos x="52" y="45"/>
                  </a:cxn>
                  <a:cxn ang="0">
                    <a:pos x="45" y="48"/>
                  </a:cxn>
                  <a:cxn ang="0">
                    <a:pos x="26" y="44"/>
                  </a:cxn>
                </a:cxnLst>
                <a:rect l="0" t="0" r="r" b="b"/>
                <a:pathLst>
                  <a:path w="65" h="48">
                    <a:moveTo>
                      <a:pt x="26" y="44"/>
                    </a:moveTo>
                    <a:lnTo>
                      <a:pt x="18" y="39"/>
                    </a:lnTo>
                    <a:lnTo>
                      <a:pt x="13" y="34"/>
                    </a:lnTo>
                    <a:lnTo>
                      <a:pt x="9" y="28"/>
                    </a:lnTo>
                    <a:lnTo>
                      <a:pt x="4" y="21"/>
                    </a:lnTo>
                    <a:lnTo>
                      <a:pt x="1" y="14"/>
                    </a:lnTo>
                    <a:lnTo>
                      <a:pt x="0" y="6"/>
                    </a:lnTo>
                    <a:lnTo>
                      <a:pt x="1" y="4"/>
                    </a:lnTo>
                    <a:lnTo>
                      <a:pt x="2" y="1"/>
                    </a:lnTo>
                    <a:lnTo>
                      <a:pt x="6" y="0"/>
                    </a:lnTo>
                    <a:lnTo>
                      <a:pt x="10" y="0"/>
                    </a:lnTo>
                    <a:lnTo>
                      <a:pt x="24" y="0"/>
                    </a:lnTo>
                    <a:lnTo>
                      <a:pt x="40" y="3"/>
                    </a:lnTo>
                    <a:lnTo>
                      <a:pt x="43" y="3"/>
                    </a:lnTo>
                    <a:lnTo>
                      <a:pt x="46" y="3"/>
                    </a:lnTo>
                    <a:lnTo>
                      <a:pt x="49" y="4"/>
                    </a:lnTo>
                    <a:lnTo>
                      <a:pt x="50" y="6"/>
                    </a:lnTo>
                    <a:lnTo>
                      <a:pt x="58" y="18"/>
                    </a:lnTo>
                    <a:lnTo>
                      <a:pt x="63" y="30"/>
                    </a:lnTo>
                    <a:lnTo>
                      <a:pt x="65" y="34"/>
                    </a:lnTo>
                    <a:lnTo>
                      <a:pt x="63" y="36"/>
                    </a:lnTo>
                    <a:lnTo>
                      <a:pt x="62" y="40"/>
                    </a:lnTo>
                    <a:lnTo>
                      <a:pt x="58" y="41"/>
                    </a:lnTo>
                    <a:lnTo>
                      <a:pt x="52" y="45"/>
                    </a:lnTo>
                    <a:lnTo>
                      <a:pt x="45" y="48"/>
                    </a:lnTo>
                    <a:lnTo>
                      <a:pt x="26" y="44"/>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76569"/>
                <a:endParaRPr lang="en-US" sz="1350">
                  <a:solidFill>
                    <a:prstClr val="white"/>
                  </a:solidFill>
                </a:endParaRPr>
              </a:p>
            </p:txBody>
          </p:sp>
          <p:sp>
            <p:nvSpPr>
              <p:cNvPr id="154" name="Freeform 207">
                <a:extLst>
                  <a:ext uri="{FF2B5EF4-FFF2-40B4-BE49-F238E27FC236}">
                    <a16:creationId xmlns:a16="http://schemas.microsoft.com/office/drawing/2014/main" id="{FD081261-DECA-FDD4-93A8-5C6ECF0373DC}"/>
                  </a:ext>
                </a:extLst>
              </p:cNvPr>
              <p:cNvSpPr>
                <a:spLocks/>
              </p:cNvSpPr>
              <p:nvPr/>
            </p:nvSpPr>
            <p:spPr bwMode="auto">
              <a:xfrm>
                <a:off x="3550453" y="2117701"/>
                <a:ext cx="14229" cy="30050"/>
              </a:xfrm>
              <a:custGeom>
                <a:avLst/>
                <a:gdLst/>
                <a:ahLst/>
                <a:cxnLst>
                  <a:cxn ang="0">
                    <a:pos x="0" y="61"/>
                  </a:cxn>
                  <a:cxn ang="0">
                    <a:pos x="1" y="48"/>
                  </a:cxn>
                  <a:cxn ang="0">
                    <a:pos x="4" y="29"/>
                  </a:cxn>
                  <a:cxn ang="0">
                    <a:pos x="6" y="20"/>
                  </a:cxn>
                  <a:cxn ang="0">
                    <a:pos x="9" y="11"/>
                  </a:cxn>
                  <a:cxn ang="0">
                    <a:pos x="12" y="6"/>
                  </a:cxn>
                  <a:cxn ang="0">
                    <a:pos x="15" y="2"/>
                  </a:cxn>
                  <a:cxn ang="0">
                    <a:pos x="22" y="0"/>
                  </a:cxn>
                  <a:cxn ang="0">
                    <a:pos x="32" y="0"/>
                  </a:cxn>
                  <a:cxn ang="0">
                    <a:pos x="43" y="2"/>
                  </a:cxn>
                  <a:cxn ang="0">
                    <a:pos x="46" y="3"/>
                  </a:cxn>
                  <a:cxn ang="0">
                    <a:pos x="45" y="12"/>
                  </a:cxn>
                  <a:cxn ang="0">
                    <a:pos x="43" y="21"/>
                  </a:cxn>
                  <a:cxn ang="0">
                    <a:pos x="40" y="30"/>
                  </a:cxn>
                  <a:cxn ang="0">
                    <a:pos x="36" y="38"/>
                  </a:cxn>
                  <a:cxn ang="0">
                    <a:pos x="34" y="50"/>
                  </a:cxn>
                  <a:cxn ang="0">
                    <a:pos x="32" y="61"/>
                  </a:cxn>
                  <a:cxn ang="0">
                    <a:pos x="30" y="73"/>
                  </a:cxn>
                  <a:cxn ang="0">
                    <a:pos x="27" y="85"/>
                  </a:cxn>
                  <a:cxn ang="0">
                    <a:pos x="27" y="90"/>
                  </a:cxn>
                  <a:cxn ang="0">
                    <a:pos x="24" y="94"/>
                  </a:cxn>
                  <a:cxn ang="0">
                    <a:pos x="22" y="96"/>
                  </a:cxn>
                  <a:cxn ang="0">
                    <a:pos x="18" y="99"/>
                  </a:cxn>
                  <a:cxn ang="0">
                    <a:pos x="14" y="99"/>
                  </a:cxn>
                  <a:cxn ang="0">
                    <a:pos x="12" y="98"/>
                  </a:cxn>
                  <a:cxn ang="0">
                    <a:pos x="10" y="95"/>
                  </a:cxn>
                  <a:cxn ang="0">
                    <a:pos x="9" y="92"/>
                  </a:cxn>
                  <a:cxn ang="0">
                    <a:pos x="8" y="85"/>
                  </a:cxn>
                  <a:cxn ang="0">
                    <a:pos x="8" y="78"/>
                  </a:cxn>
                  <a:cxn ang="0">
                    <a:pos x="0" y="61"/>
                  </a:cxn>
                </a:cxnLst>
                <a:rect l="0" t="0" r="r" b="b"/>
                <a:pathLst>
                  <a:path w="46" h="99">
                    <a:moveTo>
                      <a:pt x="0" y="61"/>
                    </a:moveTo>
                    <a:lnTo>
                      <a:pt x="1" y="48"/>
                    </a:lnTo>
                    <a:lnTo>
                      <a:pt x="4" y="29"/>
                    </a:lnTo>
                    <a:lnTo>
                      <a:pt x="6" y="20"/>
                    </a:lnTo>
                    <a:lnTo>
                      <a:pt x="9" y="11"/>
                    </a:lnTo>
                    <a:lnTo>
                      <a:pt x="12" y="6"/>
                    </a:lnTo>
                    <a:lnTo>
                      <a:pt x="15" y="2"/>
                    </a:lnTo>
                    <a:lnTo>
                      <a:pt x="22" y="0"/>
                    </a:lnTo>
                    <a:lnTo>
                      <a:pt x="32" y="0"/>
                    </a:lnTo>
                    <a:lnTo>
                      <a:pt x="43" y="2"/>
                    </a:lnTo>
                    <a:lnTo>
                      <a:pt x="46" y="3"/>
                    </a:lnTo>
                    <a:lnTo>
                      <a:pt x="45" y="12"/>
                    </a:lnTo>
                    <a:lnTo>
                      <a:pt x="43" y="21"/>
                    </a:lnTo>
                    <a:lnTo>
                      <a:pt x="40" y="30"/>
                    </a:lnTo>
                    <a:lnTo>
                      <a:pt x="36" y="38"/>
                    </a:lnTo>
                    <a:lnTo>
                      <a:pt x="34" y="50"/>
                    </a:lnTo>
                    <a:lnTo>
                      <a:pt x="32" y="61"/>
                    </a:lnTo>
                    <a:lnTo>
                      <a:pt x="30" y="73"/>
                    </a:lnTo>
                    <a:lnTo>
                      <a:pt x="27" y="85"/>
                    </a:lnTo>
                    <a:lnTo>
                      <a:pt x="27" y="90"/>
                    </a:lnTo>
                    <a:lnTo>
                      <a:pt x="24" y="94"/>
                    </a:lnTo>
                    <a:lnTo>
                      <a:pt x="22" y="96"/>
                    </a:lnTo>
                    <a:lnTo>
                      <a:pt x="18" y="99"/>
                    </a:lnTo>
                    <a:lnTo>
                      <a:pt x="14" y="99"/>
                    </a:lnTo>
                    <a:lnTo>
                      <a:pt x="12" y="98"/>
                    </a:lnTo>
                    <a:lnTo>
                      <a:pt x="10" y="95"/>
                    </a:lnTo>
                    <a:lnTo>
                      <a:pt x="9" y="92"/>
                    </a:lnTo>
                    <a:lnTo>
                      <a:pt x="8" y="85"/>
                    </a:lnTo>
                    <a:lnTo>
                      <a:pt x="8" y="78"/>
                    </a:lnTo>
                    <a:lnTo>
                      <a:pt x="0" y="61"/>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76569"/>
                <a:endParaRPr lang="en-US" sz="1350">
                  <a:solidFill>
                    <a:prstClr val="white"/>
                  </a:solidFill>
                </a:endParaRPr>
              </a:p>
            </p:txBody>
          </p:sp>
          <p:sp>
            <p:nvSpPr>
              <p:cNvPr id="155" name="Freeform 208">
                <a:extLst>
                  <a:ext uri="{FF2B5EF4-FFF2-40B4-BE49-F238E27FC236}">
                    <a16:creationId xmlns:a16="http://schemas.microsoft.com/office/drawing/2014/main" id="{9A12FE7C-16A5-4F84-94D9-1A2D3DB65DFC}"/>
                  </a:ext>
                </a:extLst>
              </p:cNvPr>
              <p:cNvSpPr>
                <a:spLocks/>
              </p:cNvSpPr>
              <p:nvPr/>
            </p:nvSpPr>
            <p:spPr bwMode="auto">
              <a:xfrm>
                <a:off x="3616421" y="2093911"/>
                <a:ext cx="65968" cy="101418"/>
              </a:xfrm>
              <a:custGeom>
                <a:avLst/>
                <a:gdLst/>
                <a:ahLst/>
                <a:cxnLst>
                  <a:cxn ang="0">
                    <a:pos x="71" y="180"/>
                  </a:cxn>
                  <a:cxn ang="0">
                    <a:pos x="73" y="161"/>
                  </a:cxn>
                  <a:cxn ang="0">
                    <a:pos x="69" y="143"/>
                  </a:cxn>
                  <a:cxn ang="0">
                    <a:pos x="61" y="135"/>
                  </a:cxn>
                  <a:cxn ang="0">
                    <a:pos x="55" y="134"/>
                  </a:cxn>
                  <a:cxn ang="0">
                    <a:pos x="40" y="138"/>
                  </a:cxn>
                  <a:cxn ang="0">
                    <a:pos x="25" y="136"/>
                  </a:cxn>
                  <a:cxn ang="0">
                    <a:pos x="13" y="130"/>
                  </a:cxn>
                  <a:cxn ang="0">
                    <a:pos x="5" y="119"/>
                  </a:cxn>
                  <a:cxn ang="0">
                    <a:pos x="0" y="101"/>
                  </a:cxn>
                  <a:cxn ang="0">
                    <a:pos x="2" y="87"/>
                  </a:cxn>
                  <a:cxn ang="0">
                    <a:pos x="4" y="82"/>
                  </a:cxn>
                  <a:cxn ang="0">
                    <a:pos x="13" y="84"/>
                  </a:cxn>
                  <a:cxn ang="0">
                    <a:pos x="30" y="88"/>
                  </a:cxn>
                  <a:cxn ang="0">
                    <a:pos x="42" y="88"/>
                  </a:cxn>
                  <a:cxn ang="0">
                    <a:pos x="49" y="84"/>
                  </a:cxn>
                  <a:cxn ang="0">
                    <a:pos x="53" y="79"/>
                  </a:cxn>
                  <a:cxn ang="0">
                    <a:pos x="57" y="71"/>
                  </a:cxn>
                  <a:cxn ang="0">
                    <a:pos x="57" y="55"/>
                  </a:cxn>
                  <a:cxn ang="0">
                    <a:pos x="57" y="33"/>
                  </a:cxn>
                  <a:cxn ang="0">
                    <a:pos x="62" y="22"/>
                  </a:cxn>
                  <a:cxn ang="0">
                    <a:pos x="73" y="31"/>
                  </a:cxn>
                  <a:cxn ang="0">
                    <a:pos x="95" y="66"/>
                  </a:cxn>
                  <a:cxn ang="0">
                    <a:pos x="104" y="73"/>
                  </a:cxn>
                  <a:cxn ang="0">
                    <a:pos x="109" y="68"/>
                  </a:cxn>
                  <a:cxn ang="0">
                    <a:pos x="112" y="53"/>
                  </a:cxn>
                  <a:cxn ang="0">
                    <a:pos x="123" y="33"/>
                  </a:cxn>
                  <a:cxn ang="0">
                    <a:pos x="140" y="12"/>
                  </a:cxn>
                  <a:cxn ang="0">
                    <a:pos x="154" y="2"/>
                  </a:cxn>
                  <a:cxn ang="0">
                    <a:pos x="163" y="0"/>
                  </a:cxn>
                  <a:cxn ang="0">
                    <a:pos x="170" y="13"/>
                  </a:cxn>
                  <a:cxn ang="0">
                    <a:pos x="170" y="35"/>
                  </a:cxn>
                  <a:cxn ang="0">
                    <a:pos x="162" y="66"/>
                  </a:cxn>
                  <a:cxn ang="0">
                    <a:pos x="147" y="106"/>
                  </a:cxn>
                  <a:cxn ang="0">
                    <a:pos x="135" y="136"/>
                  </a:cxn>
                  <a:cxn ang="0">
                    <a:pos x="131" y="157"/>
                  </a:cxn>
                  <a:cxn ang="0">
                    <a:pos x="132" y="184"/>
                  </a:cxn>
                  <a:cxn ang="0">
                    <a:pos x="140" y="214"/>
                  </a:cxn>
                  <a:cxn ang="0">
                    <a:pos x="147" y="232"/>
                  </a:cxn>
                  <a:cxn ang="0">
                    <a:pos x="160" y="245"/>
                  </a:cxn>
                  <a:cxn ang="0">
                    <a:pos x="173" y="252"/>
                  </a:cxn>
                  <a:cxn ang="0">
                    <a:pos x="185" y="252"/>
                  </a:cxn>
                  <a:cxn ang="0">
                    <a:pos x="198" y="253"/>
                  </a:cxn>
                  <a:cxn ang="0">
                    <a:pos x="206" y="266"/>
                  </a:cxn>
                  <a:cxn ang="0">
                    <a:pos x="202" y="279"/>
                  </a:cxn>
                  <a:cxn ang="0">
                    <a:pos x="188" y="288"/>
                  </a:cxn>
                  <a:cxn ang="0">
                    <a:pos x="163" y="305"/>
                  </a:cxn>
                  <a:cxn ang="0">
                    <a:pos x="151" y="320"/>
                  </a:cxn>
                  <a:cxn ang="0">
                    <a:pos x="140" y="324"/>
                  </a:cxn>
                  <a:cxn ang="0">
                    <a:pos x="123" y="325"/>
                  </a:cxn>
                  <a:cxn ang="0">
                    <a:pos x="113" y="321"/>
                  </a:cxn>
                  <a:cxn ang="0">
                    <a:pos x="119" y="312"/>
                  </a:cxn>
                  <a:cxn ang="0">
                    <a:pos x="130" y="301"/>
                  </a:cxn>
                  <a:cxn ang="0">
                    <a:pos x="138" y="289"/>
                  </a:cxn>
                  <a:cxn ang="0">
                    <a:pos x="139" y="280"/>
                  </a:cxn>
                  <a:cxn ang="0">
                    <a:pos x="135" y="274"/>
                  </a:cxn>
                  <a:cxn ang="0">
                    <a:pos x="125" y="267"/>
                  </a:cxn>
                  <a:cxn ang="0">
                    <a:pos x="97" y="259"/>
                  </a:cxn>
                  <a:cxn ang="0">
                    <a:pos x="69" y="254"/>
                  </a:cxn>
                  <a:cxn ang="0">
                    <a:pos x="57" y="249"/>
                  </a:cxn>
                  <a:cxn ang="0">
                    <a:pos x="52" y="245"/>
                  </a:cxn>
                  <a:cxn ang="0">
                    <a:pos x="52" y="228"/>
                  </a:cxn>
                  <a:cxn ang="0">
                    <a:pos x="70" y="188"/>
                  </a:cxn>
                </a:cxnLst>
                <a:rect l="0" t="0" r="r" b="b"/>
                <a:pathLst>
                  <a:path w="206" h="325">
                    <a:moveTo>
                      <a:pt x="70" y="188"/>
                    </a:moveTo>
                    <a:lnTo>
                      <a:pt x="71" y="180"/>
                    </a:lnTo>
                    <a:lnTo>
                      <a:pt x="73" y="171"/>
                    </a:lnTo>
                    <a:lnTo>
                      <a:pt x="73" y="161"/>
                    </a:lnTo>
                    <a:lnTo>
                      <a:pt x="71" y="152"/>
                    </a:lnTo>
                    <a:lnTo>
                      <a:pt x="69" y="143"/>
                    </a:lnTo>
                    <a:lnTo>
                      <a:pt x="65" y="136"/>
                    </a:lnTo>
                    <a:lnTo>
                      <a:pt x="61" y="135"/>
                    </a:lnTo>
                    <a:lnTo>
                      <a:pt x="59" y="134"/>
                    </a:lnTo>
                    <a:lnTo>
                      <a:pt x="55" y="134"/>
                    </a:lnTo>
                    <a:lnTo>
                      <a:pt x="49" y="135"/>
                    </a:lnTo>
                    <a:lnTo>
                      <a:pt x="40" y="138"/>
                    </a:lnTo>
                    <a:lnTo>
                      <a:pt x="31" y="138"/>
                    </a:lnTo>
                    <a:lnTo>
                      <a:pt x="25" y="136"/>
                    </a:lnTo>
                    <a:lnTo>
                      <a:pt x="18" y="134"/>
                    </a:lnTo>
                    <a:lnTo>
                      <a:pt x="13" y="130"/>
                    </a:lnTo>
                    <a:lnTo>
                      <a:pt x="9" y="126"/>
                    </a:lnTo>
                    <a:lnTo>
                      <a:pt x="5" y="119"/>
                    </a:lnTo>
                    <a:lnTo>
                      <a:pt x="3" y="114"/>
                    </a:lnTo>
                    <a:lnTo>
                      <a:pt x="0" y="101"/>
                    </a:lnTo>
                    <a:lnTo>
                      <a:pt x="0" y="91"/>
                    </a:lnTo>
                    <a:lnTo>
                      <a:pt x="2" y="87"/>
                    </a:lnTo>
                    <a:lnTo>
                      <a:pt x="2" y="83"/>
                    </a:lnTo>
                    <a:lnTo>
                      <a:pt x="4" y="82"/>
                    </a:lnTo>
                    <a:lnTo>
                      <a:pt x="5" y="82"/>
                    </a:lnTo>
                    <a:lnTo>
                      <a:pt x="13" y="84"/>
                    </a:lnTo>
                    <a:lnTo>
                      <a:pt x="21" y="87"/>
                    </a:lnTo>
                    <a:lnTo>
                      <a:pt x="30" y="88"/>
                    </a:lnTo>
                    <a:lnTo>
                      <a:pt x="38" y="88"/>
                    </a:lnTo>
                    <a:lnTo>
                      <a:pt x="42" y="88"/>
                    </a:lnTo>
                    <a:lnTo>
                      <a:pt x="46" y="87"/>
                    </a:lnTo>
                    <a:lnTo>
                      <a:pt x="49" y="84"/>
                    </a:lnTo>
                    <a:lnTo>
                      <a:pt x="52" y="83"/>
                    </a:lnTo>
                    <a:lnTo>
                      <a:pt x="53" y="79"/>
                    </a:lnTo>
                    <a:lnTo>
                      <a:pt x="56" y="77"/>
                    </a:lnTo>
                    <a:lnTo>
                      <a:pt x="57" y="71"/>
                    </a:lnTo>
                    <a:lnTo>
                      <a:pt x="57" y="66"/>
                    </a:lnTo>
                    <a:lnTo>
                      <a:pt x="57" y="55"/>
                    </a:lnTo>
                    <a:lnTo>
                      <a:pt x="57" y="40"/>
                    </a:lnTo>
                    <a:lnTo>
                      <a:pt x="57" y="33"/>
                    </a:lnTo>
                    <a:lnTo>
                      <a:pt x="60" y="27"/>
                    </a:lnTo>
                    <a:lnTo>
                      <a:pt x="62" y="22"/>
                    </a:lnTo>
                    <a:lnTo>
                      <a:pt x="66" y="18"/>
                    </a:lnTo>
                    <a:lnTo>
                      <a:pt x="73" y="31"/>
                    </a:lnTo>
                    <a:lnTo>
                      <a:pt x="87" y="56"/>
                    </a:lnTo>
                    <a:lnTo>
                      <a:pt x="95" y="66"/>
                    </a:lnTo>
                    <a:lnTo>
                      <a:pt x="101" y="73"/>
                    </a:lnTo>
                    <a:lnTo>
                      <a:pt x="104" y="73"/>
                    </a:lnTo>
                    <a:lnTo>
                      <a:pt x="106" y="71"/>
                    </a:lnTo>
                    <a:lnTo>
                      <a:pt x="109" y="68"/>
                    </a:lnTo>
                    <a:lnTo>
                      <a:pt x="109" y="62"/>
                    </a:lnTo>
                    <a:lnTo>
                      <a:pt x="112" y="53"/>
                    </a:lnTo>
                    <a:lnTo>
                      <a:pt x="116" y="44"/>
                    </a:lnTo>
                    <a:lnTo>
                      <a:pt x="123" y="33"/>
                    </a:lnTo>
                    <a:lnTo>
                      <a:pt x="131" y="21"/>
                    </a:lnTo>
                    <a:lnTo>
                      <a:pt x="140" y="12"/>
                    </a:lnTo>
                    <a:lnTo>
                      <a:pt x="151" y="4"/>
                    </a:lnTo>
                    <a:lnTo>
                      <a:pt x="154" y="2"/>
                    </a:lnTo>
                    <a:lnTo>
                      <a:pt x="160" y="0"/>
                    </a:lnTo>
                    <a:lnTo>
                      <a:pt x="163" y="0"/>
                    </a:lnTo>
                    <a:lnTo>
                      <a:pt x="167" y="2"/>
                    </a:lnTo>
                    <a:lnTo>
                      <a:pt x="170" y="13"/>
                    </a:lnTo>
                    <a:lnTo>
                      <a:pt x="170" y="24"/>
                    </a:lnTo>
                    <a:lnTo>
                      <a:pt x="170" y="35"/>
                    </a:lnTo>
                    <a:lnTo>
                      <a:pt x="169" y="46"/>
                    </a:lnTo>
                    <a:lnTo>
                      <a:pt x="162" y="66"/>
                    </a:lnTo>
                    <a:lnTo>
                      <a:pt x="154" y="86"/>
                    </a:lnTo>
                    <a:lnTo>
                      <a:pt x="147" y="106"/>
                    </a:lnTo>
                    <a:lnTo>
                      <a:pt x="139" y="126"/>
                    </a:lnTo>
                    <a:lnTo>
                      <a:pt x="135" y="136"/>
                    </a:lnTo>
                    <a:lnTo>
                      <a:pt x="132" y="147"/>
                    </a:lnTo>
                    <a:lnTo>
                      <a:pt x="131" y="157"/>
                    </a:lnTo>
                    <a:lnTo>
                      <a:pt x="131" y="169"/>
                    </a:lnTo>
                    <a:lnTo>
                      <a:pt x="132" y="184"/>
                    </a:lnTo>
                    <a:lnTo>
                      <a:pt x="136" y="205"/>
                    </a:lnTo>
                    <a:lnTo>
                      <a:pt x="140" y="214"/>
                    </a:lnTo>
                    <a:lnTo>
                      <a:pt x="144" y="224"/>
                    </a:lnTo>
                    <a:lnTo>
                      <a:pt x="147" y="232"/>
                    </a:lnTo>
                    <a:lnTo>
                      <a:pt x="151" y="237"/>
                    </a:lnTo>
                    <a:lnTo>
                      <a:pt x="160" y="245"/>
                    </a:lnTo>
                    <a:lnTo>
                      <a:pt x="166" y="250"/>
                    </a:lnTo>
                    <a:lnTo>
                      <a:pt x="173" y="252"/>
                    </a:lnTo>
                    <a:lnTo>
                      <a:pt x="179" y="253"/>
                    </a:lnTo>
                    <a:lnTo>
                      <a:pt x="185" y="252"/>
                    </a:lnTo>
                    <a:lnTo>
                      <a:pt x="192" y="252"/>
                    </a:lnTo>
                    <a:lnTo>
                      <a:pt x="198" y="253"/>
                    </a:lnTo>
                    <a:lnTo>
                      <a:pt x="205" y="255"/>
                    </a:lnTo>
                    <a:lnTo>
                      <a:pt x="206" y="266"/>
                    </a:lnTo>
                    <a:lnTo>
                      <a:pt x="205" y="274"/>
                    </a:lnTo>
                    <a:lnTo>
                      <a:pt x="202" y="279"/>
                    </a:lnTo>
                    <a:lnTo>
                      <a:pt x="200" y="283"/>
                    </a:lnTo>
                    <a:lnTo>
                      <a:pt x="188" y="288"/>
                    </a:lnTo>
                    <a:lnTo>
                      <a:pt x="173" y="294"/>
                    </a:lnTo>
                    <a:lnTo>
                      <a:pt x="163" y="305"/>
                    </a:lnTo>
                    <a:lnTo>
                      <a:pt x="154" y="318"/>
                    </a:lnTo>
                    <a:lnTo>
                      <a:pt x="151" y="320"/>
                    </a:lnTo>
                    <a:lnTo>
                      <a:pt x="145" y="323"/>
                    </a:lnTo>
                    <a:lnTo>
                      <a:pt x="140" y="324"/>
                    </a:lnTo>
                    <a:lnTo>
                      <a:pt x="135" y="325"/>
                    </a:lnTo>
                    <a:lnTo>
                      <a:pt x="123" y="325"/>
                    </a:lnTo>
                    <a:lnTo>
                      <a:pt x="113" y="324"/>
                    </a:lnTo>
                    <a:lnTo>
                      <a:pt x="113" y="321"/>
                    </a:lnTo>
                    <a:lnTo>
                      <a:pt x="116" y="318"/>
                    </a:lnTo>
                    <a:lnTo>
                      <a:pt x="119" y="312"/>
                    </a:lnTo>
                    <a:lnTo>
                      <a:pt x="125" y="307"/>
                    </a:lnTo>
                    <a:lnTo>
                      <a:pt x="130" y="301"/>
                    </a:lnTo>
                    <a:lnTo>
                      <a:pt x="135" y="296"/>
                    </a:lnTo>
                    <a:lnTo>
                      <a:pt x="138" y="289"/>
                    </a:lnTo>
                    <a:lnTo>
                      <a:pt x="139" y="284"/>
                    </a:lnTo>
                    <a:lnTo>
                      <a:pt x="139" y="280"/>
                    </a:lnTo>
                    <a:lnTo>
                      <a:pt x="138" y="277"/>
                    </a:lnTo>
                    <a:lnTo>
                      <a:pt x="135" y="274"/>
                    </a:lnTo>
                    <a:lnTo>
                      <a:pt x="132" y="271"/>
                    </a:lnTo>
                    <a:lnTo>
                      <a:pt x="125" y="267"/>
                    </a:lnTo>
                    <a:lnTo>
                      <a:pt x="116" y="264"/>
                    </a:lnTo>
                    <a:lnTo>
                      <a:pt x="97" y="259"/>
                    </a:lnTo>
                    <a:lnTo>
                      <a:pt x="82" y="258"/>
                    </a:lnTo>
                    <a:lnTo>
                      <a:pt x="69" y="254"/>
                    </a:lnTo>
                    <a:lnTo>
                      <a:pt x="60" y="252"/>
                    </a:lnTo>
                    <a:lnTo>
                      <a:pt x="57" y="249"/>
                    </a:lnTo>
                    <a:lnTo>
                      <a:pt x="55" y="248"/>
                    </a:lnTo>
                    <a:lnTo>
                      <a:pt x="52" y="245"/>
                    </a:lnTo>
                    <a:lnTo>
                      <a:pt x="52" y="242"/>
                    </a:lnTo>
                    <a:lnTo>
                      <a:pt x="52" y="228"/>
                    </a:lnTo>
                    <a:lnTo>
                      <a:pt x="55" y="206"/>
                    </a:lnTo>
                    <a:lnTo>
                      <a:pt x="70" y="188"/>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76569"/>
                <a:endParaRPr lang="en-US" sz="1350">
                  <a:solidFill>
                    <a:prstClr val="white"/>
                  </a:solidFill>
                </a:endParaRPr>
              </a:p>
            </p:txBody>
          </p:sp>
          <p:sp>
            <p:nvSpPr>
              <p:cNvPr id="156" name="Freeform 209">
                <a:extLst>
                  <a:ext uri="{FF2B5EF4-FFF2-40B4-BE49-F238E27FC236}">
                    <a16:creationId xmlns:a16="http://schemas.microsoft.com/office/drawing/2014/main" id="{97745668-DA50-4242-54DF-DEE8A3DD1375}"/>
                  </a:ext>
                </a:extLst>
              </p:cNvPr>
              <p:cNvSpPr>
                <a:spLocks/>
              </p:cNvSpPr>
              <p:nvPr/>
            </p:nvSpPr>
            <p:spPr bwMode="auto">
              <a:xfrm>
                <a:off x="3582790" y="2235396"/>
                <a:ext cx="56913" cy="60100"/>
              </a:xfrm>
              <a:custGeom>
                <a:avLst/>
                <a:gdLst/>
                <a:ahLst/>
                <a:cxnLst>
                  <a:cxn ang="0">
                    <a:pos x="55" y="154"/>
                  </a:cxn>
                  <a:cxn ang="0">
                    <a:pos x="83" y="152"/>
                  </a:cxn>
                  <a:cxn ang="0">
                    <a:pos x="85" y="136"/>
                  </a:cxn>
                  <a:cxn ang="0">
                    <a:pos x="89" y="111"/>
                  </a:cxn>
                  <a:cxn ang="0">
                    <a:pos x="105" y="101"/>
                  </a:cxn>
                  <a:cxn ang="0">
                    <a:pos x="106" y="97"/>
                  </a:cxn>
                  <a:cxn ang="0">
                    <a:pos x="105" y="92"/>
                  </a:cxn>
                  <a:cxn ang="0">
                    <a:pos x="98" y="86"/>
                  </a:cxn>
                  <a:cxn ang="0">
                    <a:pos x="80" y="80"/>
                  </a:cxn>
                  <a:cxn ang="0">
                    <a:pos x="59" y="71"/>
                  </a:cxn>
                  <a:cxn ang="0">
                    <a:pos x="53" y="63"/>
                  </a:cxn>
                  <a:cxn ang="0">
                    <a:pos x="51" y="57"/>
                  </a:cxn>
                  <a:cxn ang="0">
                    <a:pos x="58" y="44"/>
                  </a:cxn>
                  <a:cxn ang="0">
                    <a:pos x="83" y="20"/>
                  </a:cxn>
                  <a:cxn ang="0">
                    <a:pos x="98" y="7"/>
                  </a:cxn>
                  <a:cxn ang="0">
                    <a:pos x="108" y="1"/>
                  </a:cxn>
                  <a:cxn ang="0">
                    <a:pos x="117" y="1"/>
                  </a:cxn>
                  <a:cxn ang="0">
                    <a:pos x="124" y="9"/>
                  </a:cxn>
                  <a:cxn ang="0">
                    <a:pos x="134" y="41"/>
                  </a:cxn>
                  <a:cxn ang="0">
                    <a:pos x="155" y="85"/>
                  </a:cxn>
                  <a:cxn ang="0">
                    <a:pos x="171" y="123"/>
                  </a:cxn>
                  <a:cxn ang="0">
                    <a:pos x="178" y="146"/>
                  </a:cxn>
                  <a:cxn ang="0">
                    <a:pos x="177" y="162"/>
                  </a:cxn>
                  <a:cxn ang="0">
                    <a:pos x="171" y="177"/>
                  </a:cxn>
                  <a:cxn ang="0">
                    <a:pos x="160" y="186"/>
                  </a:cxn>
                  <a:cxn ang="0">
                    <a:pos x="149" y="190"/>
                  </a:cxn>
                  <a:cxn ang="0">
                    <a:pos x="134" y="191"/>
                  </a:cxn>
                  <a:cxn ang="0">
                    <a:pos x="97" y="185"/>
                  </a:cxn>
                  <a:cxn ang="0">
                    <a:pos x="50" y="180"/>
                  </a:cxn>
                  <a:cxn ang="0">
                    <a:pos x="14" y="173"/>
                  </a:cxn>
                  <a:cxn ang="0">
                    <a:pos x="3" y="168"/>
                  </a:cxn>
                  <a:cxn ang="0">
                    <a:pos x="0" y="162"/>
                  </a:cxn>
                  <a:cxn ang="0">
                    <a:pos x="3" y="152"/>
                  </a:cxn>
                  <a:cxn ang="0">
                    <a:pos x="44" y="151"/>
                  </a:cxn>
                </a:cxnLst>
                <a:rect l="0" t="0" r="r" b="b"/>
                <a:pathLst>
                  <a:path w="178" h="191">
                    <a:moveTo>
                      <a:pt x="44" y="151"/>
                    </a:moveTo>
                    <a:lnTo>
                      <a:pt x="55" y="154"/>
                    </a:lnTo>
                    <a:lnTo>
                      <a:pt x="70" y="154"/>
                    </a:lnTo>
                    <a:lnTo>
                      <a:pt x="83" y="152"/>
                    </a:lnTo>
                    <a:lnTo>
                      <a:pt x="94" y="149"/>
                    </a:lnTo>
                    <a:lnTo>
                      <a:pt x="85" y="136"/>
                    </a:lnTo>
                    <a:lnTo>
                      <a:pt x="75" y="117"/>
                    </a:lnTo>
                    <a:lnTo>
                      <a:pt x="89" y="111"/>
                    </a:lnTo>
                    <a:lnTo>
                      <a:pt x="102" y="103"/>
                    </a:lnTo>
                    <a:lnTo>
                      <a:pt x="105" y="101"/>
                    </a:lnTo>
                    <a:lnTo>
                      <a:pt x="106" y="98"/>
                    </a:lnTo>
                    <a:lnTo>
                      <a:pt x="106" y="97"/>
                    </a:lnTo>
                    <a:lnTo>
                      <a:pt x="106" y="94"/>
                    </a:lnTo>
                    <a:lnTo>
                      <a:pt x="105" y="92"/>
                    </a:lnTo>
                    <a:lnTo>
                      <a:pt x="102" y="89"/>
                    </a:lnTo>
                    <a:lnTo>
                      <a:pt x="98" y="86"/>
                    </a:lnTo>
                    <a:lnTo>
                      <a:pt x="93" y="84"/>
                    </a:lnTo>
                    <a:lnTo>
                      <a:pt x="80" y="80"/>
                    </a:lnTo>
                    <a:lnTo>
                      <a:pt x="66" y="73"/>
                    </a:lnTo>
                    <a:lnTo>
                      <a:pt x="59" y="71"/>
                    </a:lnTo>
                    <a:lnTo>
                      <a:pt x="54" y="66"/>
                    </a:lnTo>
                    <a:lnTo>
                      <a:pt x="53" y="63"/>
                    </a:lnTo>
                    <a:lnTo>
                      <a:pt x="51" y="60"/>
                    </a:lnTo>
                    <a:lnTo>
                      <a:pt x="51" y="57"/>
                    </a:lnTo>
                    <a:lnTo>
                      <a:pt x="51" y="54"/>
                    </a:lnTo>
                    <a:lnTo>
                      <a:pt x="58" y="44"/>
                    </a:lnTo>
                    <a:lnTo>
                      <a:pt x="70" y="32"/>
                    </a:lnTo>
                    <a:lnTo>
                      <a:pt x="83" y="20"/>
                    </a:lnTo>
                    <a:lnTo>
                      <a:pt x="92" y="13"/>
                    </a:lnTo>
                    <a:lnTo>
                      <a:pt x="98" y="7"/>
                    </a:lnTo>
                    <a:lnTo>
                      <a:pt x="105" y="4"/>
                    </a:lnTo>
                    <a:lnTo>
                      <a:pt x="108" y="1"/>
                    </a:lnTo>
                    <a:lnTo>
                      <a:pt x="114" y="0"/>
                    </a:lnTo>
                    <a:lnTo>
                      <a:pt x="117" y="1"/>
                    </a:lnTo>
                    <a:lnTo>
                      <a:pt x="121" y="4"/>
                    </a:lnTo>
                    <a:lnTo>
                      <a:pt x="124" y="9"/>
                    </a:lnTo>
                    <a:lnTo>
                      <a:pt x="127" y="18"/>
                    </a:lnTo>
                    <a:lnTo>
                      <a:pt x="134" y="41"/>
                    </a:lnTo>
                    <a:lnTo>
                      <a:pt x="145" y="63"/>
                    </a:lnTo>
                    <a:lnTo>
                      <a:pt x="155" y="85"/>
                    </a:lnTo>
                    <a:lnTo>
                      <a:pt x="164" y="107"/>
                    </a:lnTo>
                    <a:lnTo>
                      <a:pt x="171" y="123"/>
                    </a:lnTo>
                    <a:lnTo>
                      <a:pt x="176" y="138"/>
                    </a:lnTo>
                    <a:lnTo>
                      <a:pt x="178" y="146"/>
                    </a:lnTo>
                    <a:lnTo>
                      <a:pt x="178" y="154"/>
                    </a:lnTo>
                    <a:lnTo>
                      <a:pt x="177" y="162"/>
                    </a:lnTo>
                    <a:lnTo>
                      <a:pt x="174" y="171"/>
                    </a:lnTo>
                    <a:lnTo>
                      <a:pt x="171" y="177"/>
                    </a:lnTo>
                    <a:lnTo>
                      <a:pt x="165" y="182"/>
                    </a:lnTo>
                    <a:lnTo>
                      <a:pt x="160" y="186"/>
                    </a:lnTo>
                    <a:lnTo>
                      <a:pt x="154" y="189"/>
                    </a:lnTo>
                    <a:lnTo>
                      <a:pt x="149" y="190"/>
                    </a:lnTo>
                    <a:lnTo>
                      <a:pt x="141" y="191"/>
                    </a:lnTo>
                    <a:lnTo>
                      <a:pt x="134" y="191"/>
                    </a:lnTo>
                    <a:lnTo>
                      <a:pt x="127" y="190"/>
                    </a:lnTo>
                    <a:lnTo>
                      <a:pt x="97" y="185"/>
                    </a:lnTo>
                    <a:lnTo>
                      <a:pt x="71" y="180"/>
                    </a:lnTo>
                    <a:lnTo>
                      <a:pt x="50" y="180"/>
                    </a:lnTo>
                    <a:lnTo>
                      <a:pt x="20" y="174"/>
                    </a:lnTo>
                    <a:lnTo>
                      <a:pt x="14" y="173"/>
                    </a:lnTo>
                    <a:lnTo>
                      <a:pt x="9" y="171"/>
                    </a:lnTo>
                    <a:lnTo>
                      <a:pt x="3" y="168"/>
                    </a:lnTo>
                    <a:lnTo>
                      <a:pt x="1" y="165"/>
                    </a:lnTo>
                    <a:lnTo>
                      <a:pt x="0" y="162"/>
                    </a:lnTo>
                    <a:lnTo>
                      <a:pt x="0" y="158"/>
                    </a:lnTo>
                    <a:lnTo>
                      <a:pt x="3" y="152"/>
                    </a:lnTo>
                    <a:lnTo>
                      <a:pt x="9" y="147"/>
                    </a:lnTo>
                    <a:lnTo>
                      <a:pt x="44" y="151"/>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76569"/>
                <a:endParaRPr lang="en-US" sz="1350">
                  <a:solidFill>
                    <a:prstClr val="white"/>
                  </a:solidFill>
                </a:endParaRPr>
              </a:p>
            </p:txBody>
          </p:sp>
          <p:sp>
            <p:nvSpPr>
              <p:cNvPr id="157" name="Freeform 210">
                <a:extLst>
                  <a:ext uri="{FF2B5EF4-FFF2-40B4-BE49-F238E27FC236}">
                    <a16:creationId xmlns:a16="http://schemas.microsoft.com/office/drawing/2014/main" id="{BD915EAD-4C75-48BD-4BAF-0CEB1827D63C}"/>
                  </a:ext>
                </a:extLst>
              </p:cNvPr>
              <p:cNvSpPr>
                <a:spLocks/>
              </p:cNvSpPr>
              <p:nvPr/>
            </p:nvSpPr>
            <p:spPr bwMode="auto">
              <a:xfrm>
                <a:off x="3534931" y="2338066"/>
                <a:ext cx="41391" cy="41319"/>
              </a:xfrm>
              <a:custGeom>
                <a:avLst/>
                <a:gdLst/>
                <a:ahLst/>
                <a:cxnLst>
                  <a:cxn ang="0">
                    <a:pos x="66" y="79"/>
                  </a:cxn>
                  <a:cxn ang="0">
                    <a:pos x="68" y="66"/>
                  </a:cxn>
                  <a:cxn ang="0">
                    <a:pos x="68" y="53"/>
                  </a:cxn>
                  <a:cxn ang="0">
                    <a:pos x="62" y="46"/>
                  </a:cxn>
                  <a:cxn ang="0">
                    <a:pos x="59" y="45"/>
                  </a:cxn>
                  <a:cxn ang="0">
                    <a:pos x="48" y="52"/>
                  </a:cxn>
                  <a:cxn ang="0">
                    <a:pos x="33" y="63"/>
                  </a:cxn>
                  <a:cxn ang="0">
                    <a:pos x="13" y="70"/>
                  </a:cxn>
                  <a:cxn ang="0">
                    <a:pos x="5" y="71"/>
                  </a:cxn>
                  <a:cxn ang="0">
                    <a:pos x="2" y="68"/>
                  </a:cxn>
                  <a:cxn ang="0">
                    <a:pos x="13" y="50"/>
                  </a:cxn>
                  <a:cxn ang="0">
                    <a:pos x="33" y="23"/>
                  </a:cxn>
                  <a:cxn ang="0">
                    <a:pos x="43" y="6"/>
                  </a:cxn>
                  <a:cxn ang="0">
                    <a:pos x="49" y="1"/>
                  </a:cxn>
                  <a:cxn ang="0">
                    <a:pos x="53" y="0"/>
                  </a:cxn>
                  <a:cxn ang="0">
                    <a:pos x="62" y="6"/>
                  </a:cxn>
                  <a:cxn ang="0">
                    <a:pos x="74" y="13"/>
                  </a:cxn>
                  <a:cxn ang="0">
                    <a:pos x="90" y="17"/>
                  </a:cxn>
                  <a:cxn ang="0">
                    <a:pos x="101" y="26"/>
                  </a:cxn>
                  <a:cxn ang="0">
                    <a:pos x="112" y="43"/>
                  </a:cxn>
                  <a:cxn ang="0">
                    <a:pos x="125" y="67"/>
                  </a:cxn>
                  <a:cxn ang="0">
                    <a:pos x="128" y="83"/>
                  </a:cxn>
                  <a:cxn ang="0">
                    <a:pos x="127" y="92"/>
                  </a:cxn>
                  <a:cxn ang="0">
                    <a:pos x="125" y="100"/>
                  </a:cxn>
                  <a:cxn ang="0">
                    <a:pos x="118" y="106"/>
                  </a:cxn>
                  <a:cxn ang="0">
                    <a:pos x="103" y="112"/>
                  </a:cxn>
                  <a:cxn ang="0">
                    <a:pos x="73" y="123"/>
                  </a:cxn>
                  <a:cxn ang="0">
                    <a:pos x="49" y="132"/>
                  </a:cxn>
                  <a:cxn ang="0">
                    <a:pos x="40" y="131"/>
                  </a:cxn>
                  <a:cxn ang="0">
                    <a:pos x="39" y="123"/>
                  </a:cxn>
                  <a:cxn ang="0">
                    <a:pos x="44" y="114"/>
                  </a:cxn>
                  <a:cxn ang="0">
                    <a:pos x="64" y="84"/>
                  </a:cxn>
                </a:cxnLst>
                <a:rect l="0" t="0" r="r" b="b"/>
                <a:pathLst>
                  <a:path w="128" h="132">
                    <a:moveTo>
                      <a:pt x="64" y="84"/>
                    </a:moveTo>
                    <a:lnTo>
                      <a:pt x="66" y="79"/>
                    </a:lnTo>
                    <a:lnTo>
                      <a:pt x="68" y="74"/>
                    </a:lnTo>
                    <a:lnTo>
                      <a:pt x="68" y="66"/>
                    </a:lnTo>
                    <a:lnTo>
                      <a:pt x="68" y="59"/>
                    </a:lnTo>
                    <a:lnTo>
                      <a:pt x="68" y="53"/>
                    </a:lnTo>
                    <a:lnTo>
                      <a:pt x="65" y="48"/>
                    </a:lnTo>
                    <a:lnTo>
                      <a:pt x="62" y="46"/>
                    </a:lnTo>
                    <a:lnTo>
                      <a:pt x="61" y="45"/>
                    </a:lnTo>
                    <a:lnTo>
                      <a:pt x="59" y="45"/>
                    </a:lnTo>
                    <a:lnTo>
                      <a:pt x="55" y="46"/>
                    </a:lnTo>
                    <a:lnTo>
                      <a:pt x="48" y="52"/>
                    </a:lnTo>
                    <a:lnTo>
                      <a:pt x="40" y="59"/>
                    </a:lnTo>
                    <a:lnTo>
                      <a:pt x="33" y="63"/>
                    </a:lnTo>
                    <a:lnTo>
                      <a:pt x="20" y="68"/>
                    </a:lnTo>
                    <a:lnTo>
                      <a:pt x="13" y="70"/>
                    </a:lnTo>
                    <a:lnTo>
                      <a:pt x="8" y="71"/>
                    </a:lnTo>
                    <a:lnTo>
                      <a:pt x="5" y="71"/>
                    </a:lnTo>
                    <a:lnTo>
                      <a:pt x="3" y="70"/>
                    </a:lnTo>
                    <a:lnTo>
                      <a:pt x="2" y="68"/>
                    </a:lnTo>
                    <a:lnTo>
                      <a:pt x="0" y="67"/>
                    </a:lnTo>
                    <a:lnTo>
                      <a:pt x="13" y="50"/>
                    </a:lnTo>
                    <a:lnTo>
                      <a:pt x="29" y="31"/>
                    </a:lnTo>
                    <a:lnTo>
                      <a:pt x="33" y="23"/>
                    </a:lnTo>
                    <a:lnTo>
                      <a:pt x="39" y="11"/>
                    </a:lnTo>
                    <a:lnTo>
                      <a:pt x="43" y="6"/>
                    </a:lnTo>
                    <a:lnTo>
                      <a:pt x="47" y="2"/>
                    </a:lnTo>
                    <a:lnTo>
                      <a:pt x="49" y="1"/>
                    </a:lnTo>
                    <a:lnTo>
                      <a:pt x="51" y="0"/>
                    </a:lnTo>
                    <a:lnTo>
                      <a:pt x="53" y="0"/>
                    </a:lnTo>
                    <a:lnTo>
                      <a:pt x="55" y="1"/>
                    </a:lnTo>
                    <a:lnTo>
                      <a:pt x="62" y="6"/>
                    </a:lnTo>
                    <a:lnTo>
                      <a:pt x="68" y="10"/>
                    </a:lnTo>
                    <a:lnTo>
                      <a:pt x="74" y="13"/>
                    </a:lnTo>
                    <a:lnTo>
                      <a:pt x="83" y="15"/>
                    </a:lnTo>
                    <a:lnTo>
                      <a:pt x="90" y="17"/>
                    </a:lnTo>
                    <a:lnTo>
                      <a:pt x="96" y="20"/>
                    </a:lnTo>
                    <a:lnTo>
                      <a:pt x="101" y="26"/>
                    </a:lnTo>
                    <a:lnTo>
                      <a:pt x="105" y="31"/>
                    </a:lnTo>
                    <a:lnTo>
                      <a:pt x="112" y="43"/>
                    </a:lnTo>
                    <a:lnTo>
                      <a:pt x="118" y="55"/>
                    </a:lnTo>
                    <a:lnTo>
                      <a:pt x="125" y="67"/>
                    </a:lnTo>
                    <a:lnTo>
                      <a:pt x="127" y="79"/>
                    </a:lnTo>
                    <a:lnTo>
                      <a:pt x="128" y="83"/>
                    </a:lnTo>
                    <a:lnTo>
                      <a:pt x="128" y="88"/>
                    </a:lnTo>
                    <a:lnTo>
                      <a:pt x="127" y="92"/>
                    </a:lnTo>
                    <a:lnTo>
                      <a:pt x="126" y="96"/>
                    </a:lnTo>
                    <a:lnTo>
                      <a:pt x="125" y="100"/>
                    </a:lnTo>
                    <a:lnTo>
                      <a:pt x="122" y="103"/>
                    </a:lnTo>
                    <a:lnTo>
                      <a:pt x="118" y="106"/>
                    </a:lnTo>
                    <a:lnTo>
                      <a:pt x="114" y="109"/>
                    </a:lnTo>
                    <a:lnTo>
                      <a:pt x="103" y="112"/>
                    </a:lnTo>
                    <a:lnTo>
                      <a:pt x="90" y="116"/>
                    </a:lnTo>
                    <a:lnTo>
                      <a:pt x="73" y="123"/>
                    </a:lnTo>
                    <a:lnTo>
                      <a:pt x="56" y="131"/>
                    </a:lnTo>
                    <a:lnTo>
                      <a:pt x="49" y="132"/>
                    </a:lnTo>
                    <a:lnTo>
                      <a:pt x="43" y="132"/>
                    </a:lnTo>
                    <a:lnTo>
                      <a:pt x="40" y="131"/>
                    </a:lnTo>
                    <a:lnTo>
                      <a:pt x="39" y="127"/>
                    </a:lnTo>
                    <a:lnTo>
                      <a:pt x="39" y="123"/>
                    </a:lnTo>
                    <a:lnTo>
                      <a:pt x="40" y="118"/>
                    </a:lnTo>
                    <a:lnTo>
                      <a:pt x="44" y="114"/>
                    </a:lnTo>
                    <a:lnTo>
                      <a:pt x="48" y="109"/>
                    </a:lnTo>
                    <a:lnTo>
                      <a:pt x="64" y="84"/>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76569"/>
                <a:endParaRPr lang="en-US" sz="1350">
                  <a:solidFill>
                    <a:prstClr val="white"/>
                  </a:solidFill>
                </a:endParaRPr>
              </a:p>
            </p:txBody>
          </p:sp>
          <p:sp>
            <p:nvSpPr>
              <p:cNvPr id="158" name="Freeform 211">
                <a:extLst>
                  <a:ext uri="{FF2B5EF4-FFF2-40B4-BE49-F238E27FC236}">
                    <a16:creationId xmlns:a16="http://schemas.microsoft.com/office/drawing/2014/main" id="{C9160A2E-3F64-1A82-4F40-AECF272B0FFA}"/>
                  </a:ext>
                </a:extLst>
              </p:cNvPr>
              <p:cNvSpPr>
                <a:spLocks/>
              </p:cNvSpPr>
              <p:nvPr/>
            </p:nvSpPr>
            <p:spPr bwMode="auto">
              <a:xfrm>
                <a:off x="3585378" y="2325546"/>
                <a:ext cx="31044" cy="36310"/>
              </a:xfrm>
              <a:custGeom>
                <a:avLst/>
                <a:gdLst/>
                <a:ahLst/>
                <a:cxnLst>
                  <a:cxn ang="0">
                    <a:pos x="18" y="61"/>
                  </a:cxn>
                  <a:cxn ang="0">
                    <a:pos x="29" y="56"/>
                  </a:cxn>
                  <a:cxn ang="0">
                    <a:pos x="39" y="51"/>
                  </a:cxn>
                  <a:cxn ang="0">
                    <a:pos x="46" y="43"/>
                  </a:cxn>
                  <a:cxn ang="0">
                    <a:pos x="53" y="34"/>
                  </a:cxn>
                  <a:cxn ang="0">
                    <a:pos x="59" y="25"/>
                  </a:cxn>
                  <a:cxn ang="0">
                    <a:pos x="72" y="11"/>
                  </a:cxn>
                  <a:cxn ang="0">
                    <a:pos x="77" y="5"/>
                  </a:cxn>
                  <a:cxn ang="0">
                    <a:pos x="84" y="1"/>
                  </a:cxn>
                  <a:cxn ang="0">
                    <a:pos x="85" y="0"/>
                  </a:cxn>
                  <a:cxn ang="0">
                    <a:pos x="88" y="1"/>
                  </a:cxn>
                  <a:cxn ang="0">
                    <a:pos x="89" y="3"/>
                  </a:cxn>
                  <a:cxn ang="0">
                    <a:pos x="90" y="5"/>
                  </a:cxn>
                  <a:cxn ang="0">
                    <a:pos x="93" y="17"/>
                  </a:cxn>
                  <a:cxn ang="0">
                    <a:pos x="94" y="27"/>
                  </a:cxn>
                  <a:cxn ang="0">
                    <a:pos x="94" y="31"/>
                  </a:cxn>
                  <a:cxn ang="0">
                    <a:pos x="93" y="36"/>
                  </a:cxn>
                  <a:cxn ang="0">
                    <a:pos x="90" y="40"/>
                  </a:cxn>
                  <a:cxn ang="0">
                    <a:pos x="85" y="46"/>
                  </a:cxn>
                  <a:cxn ang="0">
                    <a:pos x="71" y="57"/>
                  </a:cxn>
                  <a:cxn ang="0">
                    <a:pos x="57" y="70"/>
                  </a:cxn>
                  <a:cxn ang="0">
                    <a:pos x="50" y="77"/>
                  </a:cxn>
                  <a:cxn ang="0">
                    <a:pos x="44" y="83"/>
                  </a:cxn>
                  <a:cxn ang="0">
                    <a:pos x="39" y="90"/>
                  </a:cxn>
                  <a:cxn ang="0">
                    <a:pos x="33" y="97"/>
                  </a:cxn>
                  <a:cxn ang="0">
                    <a:pos x="29" y="103"/>
                  </a:cxn>
                  <a:cxn ang="0">
                    <a:pos x="24" y="108"/>
                  </a:cxn>
                  <a:cxn ang="0">
                    <a:pos x="18" y="112"/>
                  </a:cxn>
                  <a:cxn ang="0">
                    <a:pos x="13" y="114"/>
                  </a:cxn>
                  <a:cxn ang="0">
                    <a:pos x="6" y="114"/>
                  </a:cxn>
                  <a:cxn ang="0">
                    <a:pos x="2" y="112"/>
                  </a:cxn>
                  <a:cxn ang="0">
                    <a:pos x="1" y="108"/>
                  </a:cxn>
                  <a:cxn ang="0">
                    <a:pos x="0" y="104"/>
                  </a:cxn>
                  <a:cxn ang="0">
                    <a:pos x="1" y="93"/>
                  </a:cxn>
                  <a:cxn ang="0">
                    <a:pos x="2" y="84"/>
                  </a:cxn>
                  <a:cxn ang="0">
                    <a:pos x="18" y="61"/>
                  </a:cxn>
                </a:cxnLst>
                <a:rect l="0" t="0" r="r" b="b"/>
                <a:pathLst>
                  <a:path w="94" h="114">
                    <a:moveTo>
                      <a:pt x="18" y="61"/>
                    </a:moveTo>
                    <a:lnTo>
                      <a:pt x="29" y="56"/>
                    </a:lnTo>
                    <a:lnTo>
                      <a:pt x="39" y="51"/>
                    </a:lnTo>
                    <a:lnTo>
                      <a:pt x="46" y="43"/>
                    </a:lnTo>
                    <a:lnTo>
                      <a:pt x="53" y="34"/>
                    </a:lnTo>
                    <a:lnTo>
                      <a:pt x="59" y="25"/>
                    </a:lnTo>
                    <a:lnTo>
                      <a:pt x="72" y="11"/>
                    </a:lnTo>
                    <a:lnTo>
                      <a:pt x="77" y="5"/>
                    </a:lnTo>
                    <a:lnTo>
                      <a:pt x="84" y="1"/>
                    </a:lnTo>
                    <a:lnTo>
                      <a:pt x="85" y="0"/>
                    </a:lnTo>
                    <a:lnTo>
                      <a:pt x="88" y="1"/>
                    </a:lnTo>
                    <a:lnTo>
                      <a:pt x="89" y="3"/>
                    </a:lnTo>
                    <a:lnTo>
                      <a:pt x="90" y="5"/>
                    </a:lnTo>
                    <a:lnTo>
                      <a:pt x="93" y="17"/>
                    </a:lnTo>
                    <a:lnTo>
                      <a:pt x="94" y="27"/>
                    </a:lnTo>
                    <a:lnTo>
                      <a:pt x="94" y="31"/>
                    </a:lnTo>
                    <a:lnTo>
                      <a:pt x="93" y="36"/>
                    </a:lnTo>
                    <a:lnTo>
                      <a:pt x="90" y="40"/>
                    </a:lnTo>
                    <a:lnTo>
                      <a:pt x="85" y="46"/>
                    </a:lnTo>
                    <a:lnTo>
                      <a:pt x="71" y="57"/>
                    </a:lnTo>
                    <a:lnTo>
                      <a:pt x="57" y="70"/>
                    </a:lnTo>
                    <a:lnTo>
                      <a:pt x="50" y="77"/>
                    </a:lnTo>
                    <a:lnTo>
                      <a:pt x="44" y="83"/>
                    </a:lnTo>
                    <a:lnTo>
                      <a:pt x="39" y="90"/>
                    </a:lnTo>
                    <a:lnTo>
                      <a:pt x="33" y="97"/>
                    </a:lnTo>
                    <a:lnTo>
                      <a:pt x="29" y="103"/>
                    </a:lnTo>
                    <a:lnTo>
                      <a:pt x="24" y="108"/>
                    </a:lnTo>
                    <a:lnTo>
                      <a:pt x="18" y="112"/>
                    </a:lnTo>
                    <a:lnTo>
                      <a:pt x="13" y="114"/>
                    </a:lnTo>
                    <a:lnTo>
                      <a:pt x="6" y="114"/>
                    </a:lnTo>
                    <a:lnTo>
                      <a:pt x="2" y="112"/>
                    </a:lnTo>
                    <a:lnTo>
                      <a:pt x="1" y="108"/>
                    </a:lnTo>
                    <a:lnTo>
                      <a:pt x="0" y="104"/>
                    </a:lnTo>
                    <a:lnTo>
                      <a:pt x="1" y="93"/>
                    </a:lnTo>
                    <a:lnTo>
                      <a:pt x="2" y="84"/>
                    </a:lnTo>
                    <a:lnTo>
                      <a:pt x="18" y="61"/>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76569"/>
                <a:endParaRPr lang="en-US" sz="1350">
                  <a:solidFill>
                    <a:prstClr val="white"/>
                  </a:solidFill>
                </a:endParaRPr>
              </a:p>
            </p:txBody>
          </p:sp>
          <p:sp>
            <p:nvSpPr>
              <p:cNvPr id="159" name="Freeform 212">
                <a:extLst>
                  <a:ext uri="{FF2B5EF4-FFF2-40B4-BE49-F238E27FC236}">
                    <a16:creationId xmlns:a16="http://schemas.microsoft.com/office/drawing/2014/main" id="{2E7266FC-D416-B085-D3B8-720DCD0D870C}"/>
                  </a:ext>
                </a:extLst>
              </p:cNvPr>
              <p:cNvSpPr>
                <a:spLocks/>
              </p:cNvSpPr>
              <p:nvPr/>
            </p:nvSpPr>
            <p:spPr bwMode="auto">
              <a:xfrm>
                <a:off x="3577617" y="2340571"/>
                <a:ext cx="62087" cy="92654"/>
              </a:xfrm>
              <a:custGeom>
                <a:avLst/>
                <a:gdLst/>
                <a:ahLst/>
                <a:cxnLst>
                  <a:cxn ang="0">
                    <a:pos x="111" y="204"/>
                  </a:cxn>
                  <a:cxn ang="0">
                    <a:pos x="129" y="172"/>
                  </a:cxn>
                  <a:cxn ang="0">
                    <a:pos x="142" y="155"/>
                  </a:cxn>
                  <a:cxn ang="0">
                    <a:pos x="154" y="147"/>
                  </a:cxn>
                  <a:cxn ang="0">
                    <a:pos x="162" y="142"/>
                  </a:cxn>
                  <a:cxn ang="0">
                    <a:pos x="165" y="138"/>
                  </a:cxn>
                  <a:cxn ang="0">
                    <a:pos x="168" y="107"/>
                  </a:cxn>
                  <a:cxn ang="0">
                    <a:pos x="169" y="59"/>
                  </a:cxn>
                  <a:cxn ang="0">
                    <a:pos x="173" y="37"/>
                  </a:cxn>
                  <a:cxn ang="0">
                    <a:pos x="180" y="24"/>
                  </a:cxn>
                  <a:cxn ang="0">
                    <a:pos x="187" y="14"/>
                  </a:cxn>
                  <a:cxn ang="0">
                    <a:pos x="191" y="5"/>
                  </a:cxn>
                  <a:cxn ang="0">
                    <a:pos x="190" y="0"/>
                  </a:cxn>
                  <a:cxn ang="0">
                    <a:pos x="177" y="2"/>
                  </a:cxn>
                  <a:cxn ang="0">
                    <a:pos x="160" y="10"/>
                  </a:cxn>
                  <a:cxn ang="0">
                    <a:pos x="133" y="29"/>
                  </a:cxn>
                  <a:cxn ang="0">
                    <a:pos x="132" y="32"/>
                  </a:cxn>
                  <a:cxn ang="0">
                    <a:pos x="136" y="35"/>
                  </a:cxn>
                  <a:cxn ang="0">
                    <a:pos x="142" y="40"/>
                  </a:cxn>
                  <a:cxn ang="0">
                    <a:pos x="147" y="53"/>
                  </a:cxn>
                  <a:cxn ang="0">
                    <a:pos x="149" y="59"/>
                  </a:cxn>
                  <a:cxn ang="0">
                    <a:pos x="146" y="66"/>
                  </a:cxn>
                  <a:cxn ang="0">
                    <a:pos x="132" y="82"/>
                  </a:cxn>
                  <a:cxn ang="0">
                    <a:pos x="118" y="95"/>
                  </a:cxn>
                  <a:cxn ang="0">
                    <a:pos x="112" y="104"/>
                  </a:cxn>
                  <a:cxn ang="0">
                    <a:pos x="111" y="111"/>
                  </a:cxn>
                  <a:cxn ang="0">
                    <a:pos x="120" y="117"/>
                  </a:cxn>
                  <a:cxn ang="0">
                    <a:pos x="124" y="121"/>
                  </a:cxn>
                  <a:cxn ang="0">
                    <a:pos x="127" y="128"/>
                  </a:cxn>
                  <a:cxn ang="0">
                    <a:pos x="121" y="136"/>
                  </a:cxn>
                  <a:cxn ang="0">
                    <a:pos x="112" y="143"/>
                  </a:cxn>
                  <a:cxn ang="0">
                    <a:pos x="93" y="155"/>
                  </a:cxn>
                  <a:cxn ang="0">
                    <a:pos x="68" y="178"/>
                  </a:cxn>
                  <a:cxn ang="0">
                    <a:pos x="49" y="203"/>
                  </a:cxn>
                  <a:cxn ang="0">
                    <a:pos x="33" y="224"/>
                  </a:cxn>
                  <a:cxn ang="0">
                    <a:pos x="20" y="238"/>
                  </a:cxn>
                  <a:cxn ang="0">
                    <a:pos x="6" y="268"/>
                  </a:cxn>
                  <a:cxn ang="0">
                    <a:pos x="1" y="282"/>
                  </a:cxn>
                  <a:cxn ang="0">
                    <a:pos x="0" y="290"/>
                  </a:cxn>
                  <a:cxn ang="0">
                    <a:pos x="4" y="296"/>
                  </a:cxn>
                  <a:cxn ang="0">
                    <a:pos x="14" y="299"/>
                  </a:cxn>
                  <a:cxn ang="0">
                    <a:pos x="28" y="294"/>
                  </a:cxn>
                  <a:cxn ang="0">
                    <a:pos x="50" y="278"/>
                  </a:cxn>
                  <a:cxn ang="0">
                    <a:pos x="73" y="256"/>
                  </a:cxn>
                  <a:cxn ang="0">
                    <a:pos x="84" y="242"/>
                  </a:cxn>
                  <a:cxn ang="0">
                    <a:pos x="99" y="230"/>
                  </a:cxn>
                </a:cxnLst>
                <a:rect l="0" t="0" r="r" b="b"/>
                <a:pathLst>
                  <a:path w="191" h="299">
                    <a:moveTo>
                      <a:pt x="99" y="221"/>
                    </a:moveTo>
                    <a:lnTo>
                      <a:pt x="111" y="204"/>
                    </a:lnTo>
                    <a:lnTo>
                      <a:pt x="124" y="182"/>
                    </a:lnTo>
                    <a:lnTo>
                      <a:pt x="129" y="172"/>
                    </a:lnTo>
                    <a:lnTo>
                      <a:pt x="136" y="163"/>
                    </a:lnTo>
                    <a:lnTo>
                      <a:pt x="142" y="155"/>
                    </a:lnTo>
                    <a:lnTo>
                      <a:pt x="149" y="150"/>
                    </a:lnTo>
                    <a:lnTo>
                      <a:pt x="154" y="147"/>
                    </a:lnTo>
                    <a:lnTo>
                      <a:pt x="159" y="145"/>
                    </a:lnTo>
                    <a:lnTo>
                      <a:pt x="162" y="142"/>
                    </a:lnTo>
                    <a:lnTo>
                      <a:pt x="164" y="141"/>
                    </a:lnTo>
                    <a:lnTo>
                      <a:pt x="165" y="138"/>
                    </a:lnTo>
                    <a:lnTo>
                      <a:pt x="167" y="136"/>
                    </a:lnTo>
                    <a:lnTo>
                      <a:pt x="168" y="107"/>
                    </a:lnTo>
                    <a:lnTo>
                      <a:pt x="168" y="75"/>
                    </a:lnTo>
                    <a:lnTo>
                      <a:pt x="169" y="59"/>
                    </a:lnTo>
                    <a:lnTo>
                      <a:pt x="172" y="44"/>
                    </a:lnTo>
                    <a:lnTo>
                      <a:pt x="173" y="37"/>
                    </a:lnTo>
                    <a:lnTo>
                      <a:pt x="176" y="31"/>
                    </a:lnTo>
                    <a:lnTo>
                      <a:pt x="180" y="24"/>
                    </a:lnTo>
                    <a:lnTo>
                      <a:pt x="184" y="19"/>
                    </a:lnTo>
                    <a:lnTo>
                      <a:pt x="187" y="14"/>
                    </a:lnTo>
                    <a:lnTo>
                      <a:pt x="190" y="10"/>
                    </a:lnTo>
                    <a:lnTo>
                      <a:pt x="191" y="5"/>
                    </a:lnTo>
                    <a:lnTo>
                      <a:pt x="191" y="0"/>
                    </a:lnTo>
                    <a:lnTo>
                      <a:pt x="190" y="0"/>
                    </a:lnTo>
                    <a:lnTo>
                      <a:pt x="185" y="0"/>
                    </a:lnTo>
                    <a:lnTo>
                      <a:pt x="177" y="2"/>
                    </a:lnTo>
                    <a:lnTo>
                      <a:pt x="169" y="5"/>
                    </a:lnTo>
                    <a:lnTo>
                      <a:pt x="160" y="10"/>
                    </a:lnTo>
                    <a:lnTo>
                      <a:pt x="145" y="20"/>
                    </a:lnTo>
                    <a:lnTo>
                      <a:pt x="133" y="29"/>
                    </a:lnTo>
                    <a:lnTo>
                      <a:pt x="132" y="31"/>
                    </a:lnTo>
                    <a:lnTo>
                      <a:pt x="132" y="32"/>
                    </a:lnTo>
                    <a:lnTo>
                      <a:pt x="133" y="33"/>
                    </a:lnTo>
                    <a:lnTo>
                      <a:pt x="136" y="35"/>
                    </a:lnTo>
                    <a:lnTo>
                      <a:pt x="140" y="37"/>
                    </a:lnTo>
                    <a:lnTo>
                      <a:pt x="142" y="40"/>
                    </a:lnTo>
                    <a:lnTo>
                      <a:pt x="145" y="46"/>
                    </a:lnTo>
                    <a:lnTo>
                      <a:pt x="147" y="53"/>
                    </a:lnTo>
                    <a:lnTo>
                      <a:pt x="149" y="55"/>
                    </a:lnTo>
                    <a:lnTo>
                      <a:pt x="149" y="59"/>
                    </a:lnTo>
                    <a:lnTo>
                      <a:pt x="147" y="62"/>
                    </a:lnTo>
                    <a:lnTo>
                      <a:pt x="146" y="66"/>
                    </a:lnTo>
                    <a:lnTo>
                      <a:pt x="140" y="75"/>
                    </a:lnTo>
                    <a:lnTo>
                      <a:pt x="132" y="82"/>
                    </a:lnTo>
                    <a:lnTo>
                      <a:pt x="125" y="88"/>
                    </a:lnTo>
                    <a:lnTo>
                      <a:pt x="118" y="95"/>
                    </a:lnTo>
                    <a:lnTo>
                      <a:pt x="115" y="99"/>
                    </a:lnTo>
                    <a:lnTo>
                      <a:pt x="112" y="104"/>
                    </a:lnTo>
                    <a:lnTo>
                      <a:pt x="111" y="108"/>
                    </a:lnTo>
                    <a:lnTo>
                      <a:pt x="111" y="111"/>
                    </a:lnTo>
                    <a:lnTo>
                      <a:pt x="115" y="115"/>
                    </a:lnTo>
                    <a:lnTo>
                      <a:pt x="120" y="117"/>
                    </a:lnTo>
                    <a:lnTo>
                      <a:pt x="123" y="119"/>
                    </a:lnTo>
                    <a:lnTo>
                      <a:pt x="124" y="121"/>
                    </a:lnTo>
                    <a:lnTo>
                      <a:pt x="125" y="124"/>
                    </a:lnTo>
                    <a:lnTo>
                      <a:pt x="127" y="128"/>
                    </a:lnTo>
                    <a:lnTo>
                      <a:pt x="125" y="132"/>
                    </a:lnTo>
                    <a:lnTo>
                      <a:pt x="121" y="136"/>
                    </a:lnTo>
                    <a:lnTo>
                      <a:pt x="118" y="139"/>
                    </a:lnTo>
                    <a:lnTo>
                      <a:pt x="112" y="143"/>
                    </a:lnTo>
                    <a:lnTo>
                      <a:pt x="101" y="150"/>
                    </a:lnTo>
                    <a:lnTo>
                      <a:pt x="93" y="155"/>
                    </a:lnTo>
                    <a:lnTo>
                      <a:pt x="80" y="167"/>
                    </a:lnTo>
                    <a:lnTo>
                      <a:pt x="68" y="178"/>
                    </a:lnTo>
                    <a:lnTo>
                      <a:pt x="59" y="190"/>
                    </a:lnTo>
                    <a:lnTo>
                      <a:pt x="49" y="203"/>
                    </a:lnTo>
                    <a:lnTo>
                      <a:pt x="41" y="213"/>
                    </a:lnTo>
                    <a:lnTo>
                      <a:pt x="33" y="224"/>
                    </a:lnTo>
                    <a:lnTo>
                      <a:pt x="27" y="230"/>
                    </a:lnTo>
                    <a:lnTo>
                      <a:pt x="20" y="238"/>
                    </a:lnTo>
                    <a:lnTo>
                      <a:pt x="14" y="252"/>
                    </a:lnTo>
                    <a:lnTo>
                      <a:pt x="6" y="268"/>
                    </a:lnTo>
                    <a:lnTo>
                      <a:pt x="4" y="274"/>
                    </a:lnTo>
                    <a:lnTo>
                      <a:pt x="1" y="282"/>
                    </a:lnTo>
                    <a:lnTo>
                      <a:pt x="0" y="286"/>
                    </a:lnTo>
                    <a:lnTo>
                      <a:pt x="0" y="290"/>
                    </a:lnTo>
                    <a:lnTo>
                      <a:pt x="1" y="294"/>
                    </a:lnTo>
                    <a:lnTo>
                      <a:pt x="4" y="296"/>
                    </a:lnTo>
                    <a:lnTo>
                      <a:pt x="9" y="299"/>
                    </a:lnTo>
                    <a:lnTo>
                      <a:pt x="14" y="299"/>
                    </a:lnTo>
                    <a:lnTo>
                      <a:pt x="22" y="296"/>
                    </a:lnTo>
                    <a:lnTo>
                      <a:pt x="28" y="294"/>
                    </a:lnTo>
                    <a:lnTo>
                      <a:pt x="41" y="285"/>
                    </a:lnTo>
                    <a:lnTo>
                      <a:pt x="50" y="278"/>
                    </a:lnTo>
                    <a:lnTo>
                      <a:pt x="62" y="266"/>
                    </a:lnTo>
                    <a:lnTo>
                      <a:pt x="73" y="256"/>
                    </a:lnTo>
                    <a:lnTo>
                      <a:pt x="79" y="250"/>
                    </a:lnTo>
                    <a:lnTo>
                      <a:pt x="84" y="242"/>
                    </a:lnTo>
                    <a:lnTo>
                      <a:pt x="92" y="235"/>
                    </a:lnTo>
                    <a:lnTo>
                      <a:pt x="99" y="230"/>
                    </a:lnTo>
                    <a:lnTo>
                      <a:pt x="99" y="221"/>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76569"/>
                <a:endParaRPr lang="en-US" sz="1350">
                  <a:solidFill>
                    <a:prstClr val="white"/>
                  </a:solidFill>
                </a:endParaRPr>
              </a:p>
            </p:txBody>
          </p:sp>
          <p:sp>
            <p:nvSpPr>
              <p:cNvPr id="160" name="Freeform 213">
                <a:extLst>
                  <a:ext uri="{FF2B5EF4-FFF2-40B4-BE49-F238E27FC236}">
                    <a16:creationId xmlns:a16="http://schemas.microsoft.com/office/drawing/2014/main" id="{61903BCF-F640-DAAA-1C30-D0042D66BD4A}"/>
                  </a:ext>
                </a:extLst>
              </p:cNvPr>
              <p:cNvSpPr>
                <a:spLocks/>
              </p:cNvSpPr>
              <p:nvPr/>
            </p:nvSpPr>
            <p:spPr bwMode="auto">
              <a:xfrm>
                <a:off x="3628062" y="2395662"/>
                <a:ext cx="11642" cy="32554"/>
              </a:xfrm>
              <a:custGeom>
                <a:avLst/>
                <a:gdLst/>
                <a:ahLst/>
                <a:cxnLst>
                  <a:cxn ang="0">
                    <a:pos x="0" y="83"/>
                  </a:cxn>
                  <a:cxn ang="0">
                    <a:pos x="1" y="67"/>
                  </a:cxn>
                  <a:cxn ang="0">
                    <a:pos x="2" y="52"/>
                  </a:cxn>
                  <a:cxn ang="0">
                    <a:pos x="3" y="36"/>
                  </a:cxn>
                  <a:cxn ang="0">
                    <a:pos x="5" y="20"/>
                  </a:cxn>
                  <a:cxn ang="0">
                    <a:pos x="5" y="17"/>
                  </a:cxn>
                  <a:cxn ang="0">
                    <a:pos x="7" y="11"/>
                  </a:cxn>
                  <a:cxn ang="0">
                    <a:pos x="10" y="7"/>
                  </a:cxn>
                  <a:cxn ang="0">
                    <a:pos x="14" y="4"/>
                  </a:cxn>
                  <a:cxn ang="0">
                    <a:pos x="19" y="1"/>
                  </a:cxn>
                  <a:cxn ang="0">
                    <a:pos x="24" y="0"/>
                  </a:cxn>
                  <a:cxn ang="0">
                    <a:pos x="29" y="0"/>
                  </a:cxn>
                  <a:cxn ang="0">
                    <a:pos x="33" y="2"/>
                  </a:cxn>
                  <a:cxn ang="0">
                    <a:pos x="36" y="5"/>
                  </a:cxn>
                  <a:cxn ang="0">
                    <a:pos x="37" y="7"/>
                  </a:cxn>
                  <a:cxn ang="0">
                    <a:pos x="37" y="13"/>
                  </a:cxn>
                  <a:cxn ang="0">
                    <a:pos x="37" y="17"/>
                  </a:cxn>
                  <a:cxn ang="0">
                    <a:pos x="37" y="26"/>
                  </a:cxn>
                  <a:cxn ang="0">
                    <a:pos x="36" y="33"/>
                  </a:cxn>
                  <a:cxn ang="0">
                    <a:pos x="36" y="48"/>
                  </a:cxn>
                  <a:cxn ang="0">
                    <a:pos x="34" y="62"/>
                  </a:cxn>
                  <a:cxn ang="0">
                    <a:pos x="34" y="76"/>
                  </a:cxn>
                  <a:cxn ang="0">
                    <a:pos x="32" y="90"/>
                  </a:cxn>
                  <a:cxn ang="0">
                    <a:pos x="32" y="94"/>
                  </a:cxn>
                  <a:cxn ang="0">
                    <a:pos x="29" y="99"/>
                  </a:cxn>
                  <a:cxn ang="0">
                    <a:pos x="28" y="103"/>
                  </a:cxn>
                  <a:cxn ang="0">
                    <a:pos x="23" y="105"/>
                  </a:cxn>
                  <a:cxn ang="0">
                    <a:pos x="16" y="105"/>
                  </a:cxn>
                  <a:cxn ang="0">
                    <a:pos x="10" y="103"/>
                  </a:cxn>
                  <a:cxn ang="0">
                    <a:pos x="7" y="102"/>
                  </a:cxn>
                  <a:cxn ang="0">
                    <a:pos x="5" y="99"/>
                  </a:cxn>
                  <a:cxn ang="0">
                    <a:pos x="3" y="97"/>
                  </a:cxn>
                  <a:cxn ang="0">
                    <a:pos x="2" y="93"/>
                  </a:cxn>
                  <a:cxn ang="0">
                    <a:pos x="0" y="83"/>
                  </a:cxn>
                </a:cxnLst>
                <a:rect l="0" t="0" r="r" b="b"/>
                <a:pathLst>
                  <a:path w="37" h="105">
                    <a:moveTo>
                      <a:pt x="0" y="83"/>
                    </a:moveTo>
                    <a:lnTo>
                      <a:pt x="1" y="67"/>
                    </a:lnTo>
                    <a:lnTo>
                      <a:pt x="2" y="52"/>
                    </a:lnTo>
                    <a:lnTo>
                      <a:pt x="3" y="36"/>
                    </a:lnTo>
                    <a:lnTo>
                      <a:pt x="5" y="20"/>
                    </a:lnTo>
                    <a:lnTo>
                      <a:pt x="5" y="17"/>
                    </a:lnTo>
                    <a:lnTo>
                      <a:pt x="7" y="11"/>
                    </a:lnTo>
                    <a:lnTo>
                      <a:pt x="10" y="7"/>
                    </a:lnTo>
                    <a:lnTo>
                      <a:pt x="14" y="4"/>
                    </a:lnTo>
                    <a:lnTo>
                      <a:pt x="19" y="1"/>
                    </a:lnTo>
                    <a:lnTo>
                      <a:pt x="24" y="0"/>
                    </a:lnTo>
                    <a:lnTo>
                      <a:pt x="29" y="0"/>
                    </a:lnTo>
                    <a:lnTo>
                      <a:pt x="33" y="2"/>
                    </a:lnTo>
                    <a:lnTo>
                      <a:pt x="36" y="5"/>
                    </a:lnTo>
                    <a:lnTo>
                      <a:pt x="37" y="7"/>
                    </a:lnTo>
                    <a:lnTo>
                      <a:pt x="37" y="13"/>
                    </a:lnTo>
                    <a:lnTo>
                      <a:pt x="37" y="17"/>
                    </a:lnTo>
                    <a:lnTo>
                      <a:pt x="37" y="26"/>
                    </a:lnTo>
                    <a:lnTo>
                      <a:pt x="36" y="33"/>
                    </a:lnTo>
                    <a:lnTo>
                      <a:pt x="36" y="48"/>
                    </a:lnTo>
                    <a:lnTo>
                      <a:pt x="34" y="62"/>
                    </a:lnTo>
                    <a:lnTo>
                      <a:pt x="34" y="76"/>
                    </a:lnTo>
                    <a:lnTo>
                      <a:pt x="32" y="90"/>
                    </a:lnTo>
                    <a:lnTo>
                      <a:pt x="32" y="94"/>
                    </a:lnTo>
                    <a:lnTo>
                      <a:pt x="29" y="99"/>
                    </a:lnTo>
                    <a:lnTo>
                      <a:pt x="28" y="103"/>
                    </a:lnTo>
                    <a:lnTo>
                      <a:pt x="23" y="105"/>
                    </a:lnTo>
                    <a:lnTo>
                      <a:pt x="16" y="105"/>
                    </a:lnTo>
                    <a:lnTo>
                      <a:pt x="10" y="103"/>
                    </a:lnTo>
                    <a:lnTo>
                      <a:pt x="7" y="102"/>
                    </a:lnTo>
                    <a:lnTo>
                      <a:pt x="5" y="99"/>
                    </a:lnTo>
                    <a:lnTo>
                      <a:pt x="3" y="97"/>
                    </a:lnTo>
                    <a:lnTo>
                      <a:pt x="2" y="93"/>
                    </a:lnTo>
                    <a:lnTo>
                      <a:pt x="0" y="83"/>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76569"/>
                <a:endParaRPr lang="en-US" sz="1350">
                  <a:solidFill>
                    <a:prstClr val="white"/>
                  </a:solidFill>
                </a:endParaRPr>
              </a:p>
            </p:txBody>
          </p:sp>
          <p:sp>
            <p:nvSpPr>
              <p:cNvPr id="161" name="Freeform 214">
                <a:extLst>
                  <a:ext uri="{FF2B5EF4-FFF2-40B4-BE49-F238E27FC236}">
                    <a16:creationId xmlns:a16="http://schemas.microsoft.com/office/drawing/2014/main" id="{9FD58117-F078-FA48-0A09-64E81DE2DC53}"/>
                  </a:ext>
                </a:extLst>
              </p:cNvPr>
              <p:cNvSpPr>
                <a:spLocks/>
              </p:cNvSpPr>
              <p:nvPr/>
            </p:nvSpPr>
            <p:spPr bwMode="auto">
              <a:xfrm>
                <a:off x="3647465" y="2338066"/>
                <a:ext cx="32338" cy="37562"/>
              </a:xfrm>
              <a:custGeom>
                <a:avLst/>
                <a:gdLst/>
                <a:ahLst/>
                <a:cxnLst>
                  <a:cxn ang="0">
                    <a:pos x="0" y="88"/>
                  </a:cxn>
                  <a:cxn ang="0">
                    <a:pos x="1" y="81"/>
                  </a:cxn>
                  <a:cxn ang="0">
                    <a:pos x="4" y="75"/>
                  </a:cxn>
                  <a:cxn ang="0">
                    <a:pos x="8" y="68"/>
                  </a:cxn>
                  <a:cxn ang="0">
                    <a:pos x="12" y="62"/>
                  </a:cxn>
                  <a:cxn ang="0">
                    <a:pos x="17" y="55"/>
                  </a:cxn>
                  <a:cxn ang="0">
                    <a:pos x="22" y="49"/>
                  </a:cxn>
                  <a:cxn ang="0">
                    <a:pos x="27" y="45"/>
                  </a:cxn>
                  <a:cxn ang="0">
                    <a:pos x="32" y="43"/>
                  </a:cxn>
                  <a:cxn ang="0">
                    <a:pos x="43" y="39"/>
                  </a:cxn>
                  <a:cxn ang="0">
                    <a:pos x="51" y="32"/>
                  </a:cxn>
                  <a:cxn ang="0">
                    <a:pos x="58" y="26"/>
                  </a:cxn>
                  <a:cxn ang="0">
                    <a:pos x="66" y="18"/>
                  </a:cxn>
                  <a:cxn ang="0">
                    <a:pos x="79" y="8"/>
                  </a:cxn>
                  <a:cxn ang="0">
                    <a:pos x="91" y="1"/>
                  </a:cxn>
                  <a:cxn ang="0">
                    <a:pos x="92" y="0"/>
                  </a:cxn>
                  <a:cxn ang="0">
                    <a:pos x="95" y="1"/>
                  </a:cxn>
                  <a:cxn ang="0">
                    <a:pos x="96" y="1"/>
                  </a:cxn>
                  <a:cxn ang="0">
                    <a:pos x="97" y="4"/>
                  </a:cxn>
                  <a:cxn ang="0">
                    <a:pos x="98" y="10"/>
                  </a:cxn>
                  <a:cxn ang="0">
                    <a:pos x="97" y="20"/>
                  </a:cxn>
                  <a:cxn ang="0">
                    <a:pos x="96" y="32"/>
                  </a:cxn>
                  <a:cxn ang="0">
                    <a:pos x="95" y="44"/>
                  </a:cxn>
                  <a:cxn ang="0">
                    <a:pos x="92" y="55"/>
                  </a:cxn>
                  <a:cxn ang="0">
                    <a:pos x="89" y="67"/>
                  </a:cxn>
                  <a:cxn ang="0">
                    <a:pos x="87" y="70"/>
                  </a:cxn>
                  <a:cxn ang="0">
                    <a:pos x="85" y="72"/>
                  </a:cxn>
                  <a:cxn ang="0">
                    <a:pos x="82" y="74"/>
                  </a:cxn>
                  <a:cxn ang="0">
                    <a:pos x="79" y="75"/>
                  </a:cxn>
                  <a:cxn ang="0">
                    <a:pos x="71" y="75"/>
                  </a:cxn>
                  <a:cxn ang="0">
                    <a:pos x="62" y="74"/>
                  </a:cxn>
                  <a:cxn ang="0">
                    <a:pos x="53" y="74"/>
                  </a:cxn>
                  <a:cxn ang="0">
                    <a:pos x="45" y="76"/>
                  </a:cxn>
                  <a:cxn ang="0">
                    <a:pos x="41" y="77"/>
                  </a:cxn>
                  <a:cxn ang="0">
                    <a:pos x="39" y="81"/>
                  </a:cxn>
                  <a:cxn ang="0">
                    <a:pos x="36" y="85"/>
                  </a:cxn>
                  <a:cxn ang="0">
                    <a:pos x="34" y="90"/>
                  </a:cxn>
                  <a:cxn ang="0">
                    <a:pos x="31" y="103"/>
                  </a:cxn>
                  <a:cxn ang="0">
                    <a:pos x="25" y="116"/>
                  </a:cxn>
                  <a:cxn ang="0">
                    <a:pos x="21" y="120"/>
                  </a:cxn>
                  <a:cxn ang="0">
                    <a:pos x="18" y="123"/>
                  </a:cxn>
                  <a:cxn ang="0">
                    <a:pos x="14" y="123"/>
                  </a:cxn>
                  <a:cxn ang="0">
                    <a:pos x="12" y="122"/>
                  </a:cxn>
                  <a:cxn ang="0">
                    <a:pos x="6" y="115"/>
                  </a:cxn>
                  <a:cxn ang="0">
                    <a:pos x="3" y="105"/>
                  </a:cxn>
                  <a:cxn ang="0">
                    <a:pos x="0" y="88"/>
                  </a:cxn>
                </a:cxnLst>
                <a:rect l="0" t="0" r="r" b="b"/>
                <a:pathLst>
                  <a:path w="98" h="123">
                    <a:moveTo>
                      <a:pt x="0" y="88"/>
                    </a:moveTo>
                    <a:lnTo>
                      <a:pt x="1" y="81"/>
                    </a:lnTo>
                    <a:lnTo>
                      <a:pt x="4" y="75"/>
                    </a:lnTo>
                    <a:lnTo>
                      <a:pt x="8" y="68"/>
                    </a:lnTo>
                    <a:lnTo>
                      <a:pt x="12" y="62"/>
                    </a:lnTo>
                    <a:lnTo>
                      <a:pt x="17" y="55"/>
                    </a:lnTo>
                    <a:lnTo>
                      <a:pt x="22" y="49"/>
                    </a:lnTo>
                    <a:lnTo>
                      <a:pt x="27" y="45"/>
                    </a:lnTo>
                    <a:lnTo>
                      <a:pt x="32" y="43"/>
                    </a:lnTo>
                    <a:lnTo>
                      <a:pt x="43" y="39"/>
                    </a:lnTo>
                    <a:lnTo>
                      <a:pt x="51" y="32"/>
                    </a:lnTo>
                    <a:lnTo>
                      <a:pt x="58" y="26"/>
                    </a:lnTo>
                    <a:lnTo>
                      <a:pt x="66" y="18"/>
                    </a:lnTo>
                    <a:lnTo>
                      <a:pt x="79" y="8"/>
                    </a:lnTo>
                    <a:lnTo>
                      <a:pt x="91" y="1"/>
                    </a:lnTo>
                    <a:lnTo>
                      <a:pt x="92" y="0"/>
                    </a:lnTo>
                    <a:lnTo>
                      <a:pt x="95" y="1"/>
                    </a:lnTo>
                    <a:lnTo>
                      <a:pt x="96" y="1"/>
                    </a:lnTo>
                    <a:lnTo>
                      <a:pt x="97" y="4"/>
                    </a:lnTo>
                    <a:lnTo>
                      <a:pt x="98" y="10"/>
                    </a:lnTo>
                    <a:lnTo>
                      <a:pt x="97" y="20"/>
                    </a:lnTo>
                    <a:lnTo>
                      <a:pt x="96" y="32"/>
                    </a:lnTo>
                    <a:lnTo>
                      <a:pt x="95" y="44"/>
                    </a:lnTo>
                    <a:lnTo>
                      <a:pt x="92" y="55"/>
                    </a:lnTo>
                    <a:lnTo>
                      <a:pt x="89" y="67"/>
                    </a:lnTo>
                    <a:lnTo>
                      <a:pt x="87" y="70"/>
                    </a:lnTo>
                    <a:lnTo>
                      <a:pt x="85" y="72"/>
                    </a:lnTo>
                    <a:lnTo>
                      <a:pt x="82" y="74"/>
                    </a:lnTo>
                    <a:lnTo>
                      <a:pt x="79" y="75"/>
                    </a:lnTo>
                    <a:lnTo>
                      <a:pt x="71" y="75"/>
                    </a:lnTo>
                    <a:lnTo>
                      <a:pt x="62" y="74"/>
                    </a:lnTo>
                    <a:lnTo>
                      <a:pt x="53" y="74"/>
                    </a:lnTo>
                    <a:lnTo>
                      <a:pt x="45" y="76"/>
                    </a:lnTo>
                    <a:lnTo>
                      <a:pt x="41" y="77"/>
                    </a:lnTo>
                    <a:lnTo>
                      <a:pt x="39" y="81"/>
                    </a:lnTo>
                    <a:lnTo>
                      <a:pt x="36" y="85"/>
                    </a:lnTo>
                    <a:lnTo>
                      <a:pt x="34" y="90"/>
                    </a:lnTo>
                    <a:lnTo>
                      <a:pt x="31" y="103"/>
                    </a:lnTo>
                    <a:lnTo>
                      <a:pt x="25" y="116"/>
                    </a:lnTo>
                    <a:lnTo>
                      <a:pt x="21" y="120"/>
                    </a:lnTo>
                    <a:lnTo>
                      <a:pt x="18" y="123"/>
                    </a:lnTo>
                    <a:lnTo>
                      <a:pt x="14" y="123"/>
                    </a:lnTo>
                    <a:lnTo>
                      <a:pt x="12" y="122"/>
                    </a:lnTo>
                    <a:lnTo>
                      <a:pt x="6" y="115"/>
                    </a:lnTo>
                    <a:lnTo>
                      <a:pt x="3" y="105"/>
                    </a:lnTo>
                    <a:lnTo>
                      <a:pt x="0" y="88"/>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76569"/>
                <a:endParaRPr lang="en-US" sz="1350">
                  <a:solidFill>
                    <a:prstClr val="white"/>
                  </a:solidFill>
                </a:endParaRPr>
              </a:p>
            </p:txBody>
          </p:sp>
        </p:grpSp>
        <p:sp>
          <p:nvSpPr>
            <p:cNvPr id="126" name="Freeform 217">
              <a:extLst>
                <a:ext uri="{FF2B5EF4-FFF2-40B4-BE49-F238E27FC236}">
                  <a16:creationId xmlns:a16="http://schemas.microsoft.com/office/drawing/2014/main" id="{A4D49FAE-390F-875E-00CF-EABA6C192A13}"/>
                </a:ext>
              </a:extLst>
            </p:cNvPr>
            <p:cNvSpPr>
              <a:spLocks/>
            </p:cNvSpPr>
            <p:nvPr/>
          </p:nvSpPr>
          <p:spPr bwMode="auto">
            <a:xfrm>
              <a:off x="4893254" y="4157332"/>
              <a:ext cx="14606" cy="18276"/>
            </a:xfrm>
            <a:custGeom>
              <a:avLst/>
              <a:gdLst/>
              <a:ahLst/>
              <a:cxnLst>
                <a:cxn ang="0">
                  <a:pos x="31" y="44"/>
                </a:cxn>
                <a:cxn ang="0">
                  <a:pos x="28" y="47"/>
                </a:cxn>
                <a:cxn ang="0">
                  <a:pos x="26" y="49"/>
                </a:cxn>
                <a:cxn ang="0">
                  <a:pos x="19" y="53"/>
                </a:cxn>
                <a:cxn ang="0">
                  <a:pos x="13" y="56"/>
                </a:cxn>
                <a:cxn ang="0">
                  <a:pos x="9" y="56"/>
                </a:cxn>
                <a:cxn ang="0">
                  <a:pos x="5" y="55"/>
                </a:cxn>
                <a:cxn ang="0">
                  <a:pos x="2" y="53"/>
                </a:cxn>
                <a:cxn ang="0">
                  <a:pos x="1" y="49"/>
                </a:cxn>
                <a:cxn ang="0">
                  <a:pos x="0" y="45"/>
                </a:cxn>
                <a:cxn ang="0">
                  <a:pos x="0" y="40"/>
                </a:cxn>
                <a:cxn ang="0">
                  <a:pos x="1" y="36"/>
                </a:cxn>
                <a:cxn ang="0">
                  <a:pos x="5" y="34"/>
                </a:cxn>
                <a:cxn ang="0">
                  <a:pos x="13" y="26"/>
                </a:cxn>
                <a:cxn ang="0">
                  <a:pos x="19" y="16"/>
                </a:cxn>
                <a:cxn ang="0">
                  <a:pos x="23" y="11"/>
                </a:cxn>
                <a:cxn ang="0">
                  <a:pos x="27" y="5"/>
                </a:cxn>
                <a:cxn ang="0">
                  <a:pos x="31" y="3"/>
                </a:cxn>
                <a:cxn ang="0">
                  <a:pos x="36" y="0"/>
                </a:cxn>
                <a:cxn ang="0">
                  <a:pos x="40" y="1"/>
                </a:cxn>
                <a:cxn ang="0">
                  <a:pos x="44" y="3"/>
                </a:cxn>
                <a:cxn ang="0">
                  <a:pos x="46" y="5"/>
                </a:cxn>
                <a:cxn ang="0">
                  <a:pos x="48" y="9"/>
                </a:cxn>
                <a:cxn ang="0">
                  <a:pos x="45" y="18"/>
                </a:cxn>
                <a:cxn ang="0">
                  <a:pos x="40" y="26"/>
                </a:cxn>
                <a:cxn ang="0">
                  <a:pos x="31" y="44"/>
                </a:cxn>
              </a:cxnLst>
              <a:rect l="0" t="0" r="r" b="b"/>
              <a:pathLst>
                <a:path w="48" h="56">
                  <a:moveTo>
                    <a:pt x="31" y="44"/>
                  </a:moveTo>
                  <a:lnTo>
                    <a:pt x="28" y="47"/>
                  </a:lnTo>
                  <a:lnTo>
                    <a:pt x="26" y="49"/>
                  </a:lnTo>
                  <a:lnTo>
                    <a:pt x="19" y="53"/>
                  </a:lnTo>
                  <a:lnTo>
                    <a:pt x="13" y="56"/>
                  </a:lnTo>
                  <a:lnTo>
                    <a:pt x="9" y="56"/>
                  </a:lnTo>
                  <a:lnTo>
                    <a:pt x="5" y="55"/>
                  </a:lnTo>
                  <a:lnTo>
                    <a:pt x="2" y="53"/>
                  </a:lnTo>
                  <a:lnTo>
                    <a:pt x="1" y="49"/>
                  </a:lnTo>
                  <a:lnTo>
                    <a:pt x="0" y="45"/>
                  </a:lnTo>
                  <a:lnTo>
                    <a:pt x="0" y="40"/>
                  </a:lnTo>
                  <a:lnTo>
                    <a:pt x="1" y="36"/>
                  </a:lnTo>
                  <a:lnTo>
                    <a:pt x="5" y="34"/>
                  </a:lnTo>
                  <a:lnTo>
                    <a:pt x="13" y="26"/>
                  </a:lnTo>
                  <a:lnTo>
                    <a:pt x="19" y="16"/>
                  </a:lnTo>
                  <a:lnTo>
                    <a:pt x="23" y="11"/>
                  </a:lnTo>
                  <a:lnTo>
                    <a:pt x="27" y="5"/>
                  </a:lnTo>
                  <a:lnTo>
                    <a:pt x="31" y="3"/>
                  </a:lnTo>
                  <a:lnTo>
                    <a:pt x="36" y="0"/>
                  </a:lnTo>
                  <a:lnTo>
                    <a:pt x="40" y="1"/>
                  </a:lnTo>
                  <a:lnTo>
                    <a:pt x="44" y="3"/>
                  </a:lnTo>
                  <a:lnTo>
                    <a:pt x="46" y="5"/>
                  </a:lnTo>
                  <a:lnTo>
                    <a:pt x="48" y="9"/>
                  </a:lnTo>
                  <a:lnTo>
                    <a:pt x="45" y="18"/>
                  </a:lnTo>
                  <a:lnTo>
                    <a:pt x="40" y="26"/>
                  </a:lnTo>
                  <a:lnTo>
                    <a:pt x="31" y="4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127" name="Freeform 224">
              <a:extLst>
                <a:ext uri="{FF2B5EF4-FFF2-40B4-BE49-F238E27FC236}">
                  <a16:creationId xmlns:a16="http://schemas.microsoft.com/office/drawing/2014/main" id="{62513A48-F8D3-6EFD-400D-78718B07E63E}"/>
                </a:ext>
              </a:extLst>
            </p:cNvPr>
            <p:cNvSpPr>
              <a:spLocks/>
            </p:cNvSpPr>
            <p:nvPr/>
          </p:nvSpPr>
          <p:spPr bwMode="auto">
            <a:xfrm>
              <a:off x="4366203" y="3174389"/>
              <a:ext cx="449151" cy="492125"/>
            </a:xfrm>
            <a:custGeom>
              <a:avLst/>
              <a:gdLst/>
              <a:ahLst/>
              <a:cxnLst>
                <a:cxn ang="0">
                  <a:pos x="1313" y="16"/>
                </a:cxn>
                <a:cxn ang="0">
                  <a:pos x="1134" y="21"/>
                </a:cxn>
                <a:cxn ang="0">
                  <a:pos x="985" y="126"/>
                </a:cxn>
                <a:cxn ang="0">
                  <a:pos x="959" y="194"/>
                </a:cxn>
                <a:cxn ang="0">
                  <a:pos x="1056" y="275"/>
                </a:cxn>
                <a:cxn ang="0">
                  <a:pos x="915" y="301"/>
                </a:cxn>
                <a:cxn ang="0">
                  <a:pos x="911" y="370"/>
                </a:cxn>
                <a:cxn ang="0">
                  <a:pos x="831" y="311"/>
                </a:cxn>
                <a:cxn ang="0">
                  <a:pos x="739" y="316"/>
                </a:cxn>
                <a:cxn ang="0">
                  <a:pos x="626" y="205"/>
                </a:cxn>
                <a:cxn ang="0">
                  <a:pos x="581" y="232"/>
                </a:cxn>
                <a:cxn ang="0">
                  <a:pos x="473" y="247"/>
                </a:cxn>
                <a:cxn ang="0">
                  <a:pos x="522" y="273"/>
                </a:cxn>
                <a:cxn ang="0">
                  <a:pos x="427" y="291"/>
                </a:cxn>
                <a:cxn ang="0">
                  <a:pos x="543" y="400"/>
                </a:cxn>
                <a:cxn ang="0">
                  <a:pos x="520" y="434"/>
                </a:cxn>
                <a:cxn ang="0">
                  <a:pos x="456" y="496"/>
                </a:cxn>
                <a:cxn ang="0">
                  <a:pos x="377" y="541"/>
                </a:cxn>
                <a:cxn ang="0">
                  <a:pos x="416" y="602"/>
                </a:cxn>
                <a:cxn ang="0">
                  <a:pos x="446" y="653"/>
                </a:cxn>
                <a:cxn ang="0">
                  <a:pos x="482" y="715"/>
                </a:cxn>
                <a:cxn ang="0">
                  <a:pos x="587" y="792"/>
                </a:cxn>
                <a:cxn ang="0">
                  <a:pos x="393" y="894"/>
                </a:cxn>
                <a:cxn ang="0">
                  <a:pos x="349" y="965"/>
                </a:cxn>
                <a:cxn ang="0">
                  <a:pos x="521" y="966"/>
                </a:cxn>
                <a:cxn ang="0">
                  <a:pos x="463" y="1012"/>
                </a:cxn>
                <a:cxn ang="0">
                  <a:pos x="230" y="1014"/>
                </a:cxn>
                <a:cxn ang="0">
                  <a:pos x="213" y="1087"/>
                </a:cxn>
                <a:cxn ang="0">
                  <a:pos x="110" y="1042"/>
                </a:cxn>
                <a:cxn ang="0">
                  <a:pos x="29" y="1066"/>
                </a:cxn>
                <a:cxn ang="0">
                  <a:pos x="183" y="1144"/>
                </a:cxn>
                <a:cxn ang="0">
                  <a:pos x="8" y="1194"/>
                </a:cxn>
                <a:cxn ang="0">
                  <a:pos x="34" y="1273"/>
                </a:cxn>
                <a:cxn ang="0">
                  <a:pos x="91" y="1302"/>
                </a:cxn>
                <a:cxn ang="0">
                  <a:pos x="20" y="1328"/>
                </a:cxn>
                <a:cxn ang="0">
                  <a:pos x="173" y="1341"/>
                </a:cxn>
                <a:cxn ang="0">
                  <a:pos x="170" y="1378"/>
                </a:cxn>
                <a:cxn ang="0">
                  <a:pos x="125" y="1434"/>
                </a:cxn>
                <a:cxn ang="0">
                  <a:pos x="263" y="1475"/>
                </a:cxn>
                <a:cxn ang="0">
                  <a:pos x="487" y="1508"/>
                </a:cxn>
                <a:cxn ang="0">
                  <a:pos x="565" y="1455"/>
                </a:cxn>
                <a:cxn ang="0">
                  <a:pos x="661" y="1425"/>
                </a:cxn>
                <a:cxn ang="0">
                  <a:pos x="762" y="1420"/>
                </a:cxn>
                <a:cxn ang="0">
                  <a:pos x="918" y="1430"/>
                </a:cxn>
                <a:cxn ang="0">
                  <a:pos x="978" y="1418"/>
                </a:cxn>
                <a:cxn ang="0">
                  <a:pos x="1083" y="1475"/>
                </a:cxn>
                <a:cxn ang="0">
                  <a:pos x="1140" y="1435"/>
                </a:cxn>
                <a:cxn ang="0">
                  <a:pos x="1331" y="1201"/>
                </a:cxn>
                <a:cxn ang="0">
                  <a:pos x="1352" y="1079"/>
                </a:cxn>
                <a:cxn ang="0">
                  <a:pos x="1375" y="1017"/>
                </a:cxn>
                <a:cxn ang="0">
                  <a:pos x="1427" y="900"/>
                </a:cxn>
                <a:cxn ang="0">
                  <a:pos x="1442" y="779"/>
                </a:cxn>
                <a:cxn ang="0">
                  <a:pos x="1416" y="672"/>
                </a:cxn>
                <a:cxn ang="0">
                  <a:pos x="1473" y="674"/>
                </a:cxn>
                <a:cxn ang="0">
                  <a:pos x="1412" y="584"/>
                </a:cxn>
                <a:cxn ang="0">
                  <a:pos x="1330" y="492"/>
                </a:cxn>
                <a:cxn ang="0">
                  <a:pos x="1182" y="518"/>
                </a:cxn>
                <a:cxn ang="0">
                  <a:pos x="1098" y="350"/>
                </a:cxn>
                <a:cxn ang="0">
                  <a:pos x="1183" y="284"/>
                </a:cxn>
                <a:cxn ang="0">
                  <a:pos x="1172" y="203"/>
                </a:cxn>
              </a:cxnLst>
              <a:rect l="0" t="0" r="r" b="b"/>
              <a:pathLst>
                <a:path w="1479" h="1510">
                  <a:moveTo>
                    <a:pt x="1287" y="124"/>
                  </a:moveTo>
                  <a:lnTo>
                    <a:pt x="1286" y="114"/>
                  </a:lnTo>
                  <a:lnTo>
                    <a:pt x="1287" y="108"/>
                  </a:lnTo>
                  <a:lnTo>
                    <a:pt x="1289" y="101"/>
                  </a:lnTo>
                  <a:lnTo>
                    <a:pt x="1293" y="96"/>
                  </a:lnTo>
                  <a:lnTo>
                    <a:pt x="1297" y="91"/>
                  </a:lnTo>
                  <a:lnTo>
                    <a:pt x="1300" y="86"/>
                  </a:lnTo>
                  <a:lnTo>
                    <a:pt x="1302" y="79"/>
                  </a:lnTo>
                  <a:lnTo>
                    <a:pt x="1304" y="73"/>
                  </a:lnTo>
                  <a:lnTo>
                    <a:pt x="1309" y="53"/>
                  </a:lnTo>
                  <a:lnTo>
                    <a:pt x="1313" y="31"/>
                  </a:lnTo>
                  <a:lnTo>
                    <a:pt x="1314" y="26"/>
                  </a:lnTo>
                  <a:lnTo>
                    <a:pt x="1313" y="21"/>
                  </a:lnTo>
                  <a:lnTo>
                    <a:pt x="1313" y="16"/>
                  </a:lnTo>
                  <a:lnTo>
                    <a:pt x="1310" y="12"/>
                  </a:lnTo>
                  <a:lnTo>
                    <a:pt x="1308" y="9"/>
                  </a:lnTo>
                  <a:lnTo>
                    <a:pt x="1305" y="5"/>
                  </a:lnTo>
                  <a:lnTo>
                    <a:pt x="1300" y="4"/>
                  </a:lnTo>
                  <a:lnTo>
                    <a:pt x="1293" y="3"/>
                  </a:lnTo>
                  <a:lnTo>
                    <a:pt x="1278" y="1"/>
                  </a:lnTo>
                  <a:lnTo>
                    <a:pt x="1260" y="0"/>
                  </a:lnTo>
                  <a:lnTo>
                    <a:pt x="1239" y="1"/>
                  </a:lnTo>
                  <a:lnTo>
                    <a:pt x="1218" y="3"/>
                  </a:lnTo>
                  <a:lnTo>
                    <a:pt x="1199" y="4"/>
                  </a:lnTo>
                  <a:lnTo>
                    <a:pt x="1178" y="8"/>
                  </a:lnTo>
                  <a:lnTo>
                    <a:pt x="1161" y="12"/>
                  </a:lnTo>
                  <a:lnTo>
                    <a:pt x="1146" y="16"/>
                  </a:lnTo>
                  <a:lnTo>
                    <a:pt x="1134" y="21"/>
                  </a:lnTo>
                  <a:lnTo>
                    <a:pt x="1124" y="26"/>
                  </a:lnTo>
                  <a:lnTo>
                    <a:pt x="1115" y="32"/>
                  </a:lnTo>
                  <a:lnTo>
                    <a:pt x="1107" y="39"/>
                  </a:lnTo>
                  <a:lnTo>
                    <a:pt x="1092" y="52"/>
                  </a:lnTo>
                  <a:lnTo>
                    <a:pt x="1074" y="67"/>
                  </a:lnTo>
                  <a:lnTo>
                    <a:pt x="1068" y="78"/>
                  </a:lnTo>
                  <a:lnTo>
                    <a:pt x="1061" y="87"/>
                  </a:lnTo>
                  <a:lnTo>
                    <a:pt x="1055" y="96"/>
                  </a:lnTo>
                  <a:lnTo>
                    <a:pt x="1047" y="105"/>
                  </a:lnTo>
                  <a:lnTo>
                    <a:pt x="1038" y="111"/>
                  </a:lnTo>
                  <a:lnTo>
                    <a:pt x="1028" y="117"/>
                  </a:lnTo>
                  <a:lnTo>
                    <a:pt x="1016" y="122"/>
                  </a:lnTo>
                  <a:lnTo>
                    <a:pt x="1003" y="124"/>
                  </a:lnTo>
                  <a:lnTo>
                    <a:pt x="985" y="126"/>
                  </a:lnTo>
                  <a:lnTo>
                    <a:pt x="960" y="126"/>
                  </a:lnTo>
                  <a:lnTo>
                    <a:pt x="949" y="128"/>
                  </a:lnTo>
                  <a:lnTo>
                    <a:pt x="940" y="131"/>
                  </a:lnTo>
                  <a:lnTo>
                    <a:pt x="936" y="133"/>
                  </a:lnTo>
                  <a:lnTo>
                    <a:pt x="933" y="136"/>
                  </a:lnTo>
                  <a:lnTo>
                    <a:pt x="931" y="140"/>
                  </a:lnTo>
                  <a:lnTo>
                    <a:pt x="931" y="144"/>
                  </a:lnTo>
                  <a:lnTo>
                    <a:pt x="931" y="152"/>
                  </a:lnTo>
                  <a:lnTo>
                    <a:pt x="933" y="161"/>
                  </a:lnTo>
                  <a:lnTo>
                    <a:pt x="936" y="167"/>
                  </a:lnTo>
                  <a:lnTo>
                    <a:pt x="941" y="175"/>
                  </a:lnTo>
                  <a:lnTo>
                    <a:pt x="946" y="181"/>
                  </a:lnTo>
                  <a:lnTo>
                    <a:pt x="951" y="188"/>
                  </a:lnTo>
                  <a:lnTo>
                    <a:pt x="959" y="194"/>
                  </a:lnTo>
                  <a:lnTo>
                    <a:pt x="966" y="200"/>
                  </a:lnTo>
                  <a:lnTo>
                    <a:pt x="982" y="210"/>
                  </a:lnTo>
                  <a:lnTo>
                    <a:pt x="999" y="219"/>
                  </a:lnTo>
                  <a:lnTo>
                    <a:pt x="1015" y="228"/>
                  </a:lnTo>
                  <a:lnTo>
                    <a:pt x="1030" y="234"/>
                  </a:lnTo>
                  <a:lnTo>
                    <a:pt x="1046" y="238"/>
                  </a:lnTo>
                  <a:lnTo>
                    <a:pt x="1073" y="245"/>
                  </a:lnTo>
                  <a:lnTo>
                    <a:pt x="1083" y="249"/>
                  </a:lnTo>
                  <a:lnTo>
                    <a:pt x="1091" y="253"/>
                  </a:lnTo>
                  <a:lnTo>
                    <a:pt x="1092" y="255"/>
                  </a:lnTo>
                  <a:lnTo>
                    <a:pt x="1091" y="258"/>
                  </a:lnTo>
                  <a:lnTo>
                    <a:pt x="1089" y="260"/>
                  </a:lnTo>
                  <a:lnTo>
                    <a:pt x="1083" y="263"/>
                  </a:lnTo>
                  <a:lnTo>
                    <a:pt x="1056" y="275"/>
                  </a:lnTo>
                  <a:lnTo>
                    <a:pt x="1034" y="285"/>
                  </a:lnTo>
                  <a:lnTo>
                    <a:pt x="1023" y="288"/>
                  </a:lnTo>
                  <a:lnTo>
                    <a:pt x="1011" y="290"/>
                  </a:lnTo>
                  <a:lnTo>
                    <a:pt x="998" y="289"/>
                  </a:lnTo>
                  <a:lnTo>
                    <a:pt x="984" y="285"/>
                  </a:lnTo>
                  <a:lnTo>
                    <a:pt x="972" y="282"/>
                  </a:lnTo>
                  <a:lnTo>
                    <a:pt x="962" y="281"/>
                  </a:lnTo>
                  <a:lnTo>
                    <a:pt x="953" y="281"/>
                  </a:lnTo>
                  <a:lnTo>
                    <a:pt x="944" y="282"/>
                  </a:lnTo>
                  <a:lnTo>
                    <a:pt x="936" y="284"/>
                  </a:lnTo>
                  <a:lnTo>
                    <a:pt x="928" y="288"/>
                  </a:lnTo>
                  <a:lnTo>
                    <a:pt x="923" y="291"/>
                  </a:lnTo>
                  <a:lnTo>
                    <a:pt x="918" y="295"/>
                  </a:lnTo>
                  <a:lnTo>
                    <a:pt x="915" y="301"/>
                  </a:lnTo>
                  <a:lnTo>
                    <a:pt x="912" y="307"/>
                  </a:lnTo>
                  <a:lnTo>
                    <a:pt x="912" y="314"/>
                  </a:lnTo>
                  <a:lnTo>
                    <a:pt x="915" y="321"/>
                  </a:lnTo>
                  <a:lnTo>
                    <a:pt x="919" y="329"/>
                  </a:lnTo>
                  <a:lnTo>
                    <a:pt x="924" y="338"/>
                  </a:lnTo>
                  <a:lnTo>
                    <a:pt x="933" y="347"/>
                  </a:lnTo>
                  <a:lnTo>
                    <a:pt x="944" y="356"/>
                  </a:lnTo>
                  <a:lnTo>
                    <a:pt x="947" y="360"/>
                  </a:lnTo>
                  <a:lnTo>
                    <a:pt x="949" y="363"/>
                  </a:lnTo>
                  <a:lnTo>
                    <a:pt x="950" y="365"/>
                  </a:lnTo>
                  <a:lnTo>
                    <a:pt x="949" y="367"/>
                  </a:lnTo>
                  <a:lnTo>
                    <a:pt x="944" y="369"/>
                  </a:lnTo>
                  <a:lnTo>
                    <a:pt x="934" y="370"/>
                  </a:lnTo>
                  <a:lnTo>
                    <a:pt x="911" y="370"/>
                  </a:lnTo>
                  <a:lnTo>
                    <a:pt x="894" y="373"/>
                  </a:lnTo>
                  <a:lnTo>
                    <a:pt x="889" y="373"/>
                  </a:lnTo>
                  <a:lnTo>
                    <a:pt x="885" y="373"/>
                  </a:lnTo>
                  <a:lnTo>
                    <a:pt x="883" y="372"/>
                  </a:lnTo>
                  <a:lnTo>
                    <a:pt x="881" y="369"/>
                  </a:lnTo>
                  <a:lnTo>
                    <a:pt x="879" y="361"/>
                  </a:lnTo>
                  <a:lnTo>
                    <a:pt x="877" y="352"/>
                  </a:lnTo>
                  <a:lnTo>
                    <a:pt x="876" y="342"/>
                  </a:lnTo>
                  <a:lnTo>
                    <a:pt x="874" y="333"/>
                  </a:lnTo>
                  <a:lnTo>
                    <a:pt x="871" y="328"/>
                  </a:lnTo>
                  <a:lnTo>
                    <a:pt x="868" y="324"/>
                  </a:lnTo>
                  <a:lnTo>
                    <a:pt x="863" y="321"/>
                  </a:lnTo>
                  <a:lnTo>
                    <a:pt x="858" y="320"/>
                  </a:lnTo>
                  <a:lnTo>
                    <a:pt x="831" y="311"/>
                  </a:lnTo>
                  <a:lnTo>
                    <a:pt x="809" y="302"/>
                  </a:lnTo>
                  <a:lnTo>
                    <a:pt x="804" y="302"/>
                  </a:lnTo>
                  <a:lnTo>
                    <a:pt x="797" y="301"/>
                  </a:lnTo>
                  <a:lnTo>
                    <a:pt x="792" y="301"/>
                  </a:lnTo>
                  <a:lnTo>
                    <a:pt x="787" y="302"/>
                  </a:lnTo>
                  <a:lnTo>
                    <a:pt x="780" y="303"/>
                  </a:lnTo>
                  <a:lnTo>
                    <a:pt x="774" y="307"/>
                  </a:lnTo>
                  <a:lnTo>
                    <a:pt x="767" y="311"/>
                  </a:lnTo>
                  <a:lnTo>
                    <a:pt x="761" y="315"/>
                  </a:lnTo>
                  <a:lnTo>
                    <a:pt x="753" y="320"/>
                  </a:lnTo>
                  <a:lnTo>
                    <a:pt x="748" y="323"/>
                  </a:lnTo>
                  <a:lnTo>
                    <a:pt x="744" y="323"/>
                  </a:lnTo>
                  <a:lnTo>
                    <a:pt x="740" y="320"/>
                  </a:lnTo>
                  <a:lnTo>
                    <a:pt x="739" y="316"/>
                  </a:lnTo>
                  <a:lnTo>
                    <a:pt x="738" y="311"/>
                  </a:lnTo>
                  <a:lnTo>
                    <a:pt x="736" y="304"/>
                  </a:lnTo>
                  <a:lnTo>
                    <a:pt x="736" y="297"/>
                  </a:lnTo>
                  <a:lnTo>
                    <a:pt x="735" y="281"/>
                  </a:lnTo>
                  <a:lnTo>
                    <a:pt x="732" y="264"/>
                  </a:lnTo>
                  <a:lnTo>
                    <a:pt x="730" y="258"/>
                  </a:lnTo>
                  <a:lnTo>
                    <a:pt x="727" y="251"/>
                  </a:lnTo>
                  <a:lnTo>
                    <a:pt x="722" y="246"/>
                  </a:lnTo>
                  <a:lnTo>
                    <a:pt x="717" y="244"/>
                  </a:lnTo>
                  <a:lnTo>
                    <a:pt x="686" y="228"/>
                  </a:lnTo>
                  <a:lnTo>
                    <a:pt x="649" y="210"/>
                  </a:lnTo>
                  <a:lnTo>
                    <a:pt x="640" y="207"/>
                  </a:lnTo>
                  <a:lnTo>
                    <a:pt x="633" y="206"/>
                  </a:lnTo>
                  <a:lnTo>
                    <a:pt x="626" y="205"/>
                  </a:lnTo>
                  <a:lnTo>
                    <a:pt x="620" y="206"/>
                  </a:lnTo>
                  <a:lnTo>
                    <a:pt x="618" y="207"/>
                  </a:lnTo>
                  <a:lnTo>
                    <a:pt x="616" y="210"/>
                  </a:lnTo>
                  <a:lnTo>
                    <a:pt x="614" y="212"/>
                  </a:lnTo>
                  <a:lnTo>
                    <a:pt x="613" y="215"/>
                  </a:lnTo>
                  <a:lnTo>
                    <a:pt x="613" y="223"/>
                  </a:lnTo>
                  <a:lnTo>
                    <a:pt x="614" y="233"/>
                  </a:lnTo>
                  <a:lnTo>
                    <a:pt x="614" y="238"/>
                  </a:lnTo>
                  <a:lnTo>
                    <a:pt x="614" y="242"/>
                  </a:lnTo>
                  <a:lnTo>
                    <a:pt x="613" y="245"/>
                  </a:lnTo>
                  <a:lnTo>
                    <a:pt x="611" y="246"/>
                  </a:lnTo>
                  <a:lnTo>
                    <a:pt x="604" y="246"/>
                  </a:lnTo>
                  <a:lnTo>
                    <a:pt x="598" y="244"/>
                  </a:lnTo>
                  <a:lnTo>
                    <a:pt x="581" y="232"/>
                  </a:lnTo>
                  <a:lnTo>
                    <a:pt x="570" y="223"/>
                  </a:lnTo>
                  <a:lnTo>
                    <a:pt x="557" y="206"/>
                  </a:lnTo>
                  <a:lnTo>
                    <a:pt x="551" y="193"/>
                  </a:lnTo>
                  <a:lnTo>
                    <a:pt x="550" y="190"/>
                  </a:lnTo>
                  <a:lnTo>
                    <a:pt x="547" y="189"/>
                  </a:lnTo>
                  <a:lnTo>
                    <a:pt x="544" y="189"/>
                  </a:lnTo>
                  <a:lnTo>
                    <a:pt x="542" y="190"/>
                  </a:lnTo>
                  <a:lnTo>
                    <a:pt x="534" y="196"/>
                  </a:lnTo>
                  <a:lnTo>
                    <a:pt x="522" y="206"/>
                  </a:lnTo>
                  <a:lnTo>
                    <a:pt x="508" y="216"/>
                  </a:lnTo>
                  <a:lnTo>
                    <a:pt x="485" y="234"/>
                  </a:lnTo>
                  <a:lnTo>
                    <a:pt x="481" y="238"/>
                  </a:lnTo>
                  <a:lnTo>
                    <a:pt x="476" y="244"/>
                  </a:lnTo>
                  <a:lnTo>
                    <a:pt x="473" y="247"/>
                  </a:lnTo>
                  <a:lnTo>
                    <a:pt x="472" y="251"/>
                  </a:lnTo>
                  <a:lnTo>
                    <a:pt x="472" y="254"/>
                  </a:lnTo>
                  <a:lnTo>
                    <a:pt x="475" y="257"/>
                  </a:lnTo>
                  <a:lnTo>
                    <a:pt x="480" y="258"/>
                  </a:lnTo>
                  <a:lnTo>
                    <a:pt x="486" y="259"/>
                  </a:lnTo>
                  <a:lnTo>
                    <a:pt x="497" y="258"/>
                  </a:lnTo>
                  <a:lnTo>
                    <a:pt x="511" y="257"/>
                  </a:lnTo>
                  <a:lnTo>
                    <a:pt x="517" y="255"/>
                  </a:lnTo>
                  <a:lnTo>
                    <a:pt x="524" y="255"/>
                  </a:lnTo>
                  <a:lnTo>
                    <a:pt x="529" y="255"/>
                  </a:lnTo>
                  <a:lnTo>
                    <a:pt x="532" y="258"/>
                  </a:lnTo>
                  <a:lnTo>
                    <a:pt x="529" y="260"/>
                  </a:lnTo>
                  <a:lnTo>
                    <a:pt x="525" y="266"/>
                  </a:lnTo>
                  <a:lnTo>
                    <a:pt x="522" y="273"/>
                  </a:lnTo>
                  <a:lnTo>
                    <a:pt x="519" y="281"/>
                  </a:lnTo>
                  <a:lnTo>
                    <a:pt x="515" y="288"/>
                  </a:lnTo>
                  <a:lnTo>
                    <a:pt x="508" y="293"/>
                  </a:lnTo>
                  <a:lnTo>
                    <a:pt x="504" y="294"/>
                  </a:lnTo>
                  <a:lnTo>
                    <a:pt x="499" y="295"/>
                  </a:lnTo>
                  <a:lnTo>
                    <a:pt x="494" y="295"/>
                  </a:lnTo>
                  <a:lnTo>
                    <a:pt x="487" y="294"/>
                  </a:lnTo>
                  <a:lnTo>
                    <a:pt x="469" y="289"/>
                  </a:lnTo>
                  <a:lnTo>
                    <a:pt x="446" y="286"/>
                  </a:lnTo>
                  <a:lnTo>
                    <a:pt x="441" y="286"/>
                  </a:lnTo>
                  <a:lnTo>
                    <a:pt x="436" y="286"/>
                  </a:lnTo>
                  <a:lnTo>
                    <a:pt x="432" y="288"/>
                  </a:lnTo>
                  <a:lnTo>
                    <a:pt x="428" y="289"/>
                  </a:lnTo>
                  <a:lnTo>
                    <a:pt x="427" y="291"/>
                  </a:lnTo>
                  <a:lnTo>
                    <a:pt x="425" y="295"/>
                  </a:lnTo>
                  <a:lnTo>
                    <a:pt x="425" y="299"/>
                  </a:lnTo>
                  <a:lnTo>
                    <a:pt x="427" y="304"/>
                  </a:lnTo>
                  <a:lnTo>
                    <a:pt x="433" y="315"/>
                  </a:lnTo>
                  <a:lnTo>
                    <a:pt x="445" y="328"/>
                  </a:lnTo>
                  <a:lnTo>
                    <a:pt x="459" y="343"/>
                  </a:lnTo>
                  <a:lnTo>
                    <a:pt x="476" y="359"/>
                  </a:lnTo>
                  <a:lnTo>
                    <a:pt x="494" y="374"/>
                  </a:lnTo>
                  <a:lnTo>
                    <a:pt x="511" y="387"/>
                  </a:lnTo>
                  <a:lnTo>
                    <a:pt x="519" y="393"/>
                  </a:lnTo>
                  <a:lnTo>
                    <a:pt x="526" y="396"/>
                  </a:lnTo>
                  <a:lnTo>
                    <a:pt x="532" y="399"/>
                  </a:lnTo>
                  <a:lnTo>
                    <a:pt x="537" y="400"/>
                  </a:lnTo>
                  <a:lnTo>
                    <a:pt x="543" y="400"/>
                  </a:lnTo>
                  <a:lnTo>
                    <a:pt x="547" y="402"/>
                  </a:lnTo>
                  <a:lnTo>
                    <a:pt x="550" y="404"/>
                  </a:lnTo>
                  <a:lnTo>
                    <a:pt x="552" y="407"/>
                  </a:lnTo>
                  <a:lnTo>
                    <a:pt x="554" y="411"/>
                  </a:lnTo>
                  <a:lnTo>
                    <a:pt x="554" y="413"/>
                  </a:lnTo>
                  <a:lnTo>
                    <a:pt x="554" y="417"/>
                  </a:lnTo>
                  <a:lnTo>
                    <a:pt x="551" y="421"/>
                  </a:lnTo>
                  <a:lnTo>
                    <a:pt x="548" y="424"/>
                  </a:lnTo>
                  <a:lnTo>
                    <a:pt x="546" y="427"/>
                  </a:lnTo>
                  <a:lnTo>
                    <a:pt x="542" y="430"/>
                  </a:lnTo>
                  <a:lnTo>
                    <a:pt x="538" y="433"/>
                  </a:lnTo>
                  <a:lnTo>
                    <a:pt x="533" y="434"/>
                  </a:lnTo>
                  <a:lnTo>
                    <a:pt x="526" y="434"/>
                  </a:lnTo>
                  <a:lnTo>
                    <a:pt x="520" y="434"/>
                  </a:lnTo>
                  <a:lnTo>
                    <a:pt x="513" y="433"/>
                  </a:lnTo>
                  <a:lnTo>
                    <a:pt x="502" y="429"/>
                  </a:lnTo>
                  <a:lnTo>
                    <a:pt x="491" y="429"/>
                  </a:lnTo>
                  <a:lnTo>
                    <a:pt x="485" y="430"/>
                  </a:lnTo>
                  <a:lnTo>
                    <a:pt x="480" y="433"/>
                  </a:lnTo>
                  <a:lnTo>
                    <a:pt x="476" y="437"/>
                  </a:lnTo>
                  <a:lnTo>
                    <a:pt x="473" y="442"/>
                  </a:lnTo>
                  <a:lnTo>
                    <a:pt x="472" y="448"/>
                  </a:lnTo>
                  <a:lnTo>
                    <a:pt x="471" y="456"/>
                  </a:lnTo>
                  <a:lnTo>
                    <a:pt x="469" y="470"/>
                  </a:lnTo>
                  <a:lnTo>
                    <a:pt x="467" y="483"/>
                  </a:lnTo>
                  <a:lnTo>
                    <a:pt x="465" y="488"/>
                  </a:lnTo>
                  <a:lnTo>
                    <a:pt x="462" y="492"/>
                  </a:lnTo>
                  <a:lnTo>
                    <a:pt x="456" y="496"/>
                  </a:lnTo>
                  <a:lnTo>
                    <a:pt x="449" y="497"/>
                  </a:lnTo>
                  <a:lnTo>
                    <a:pt x="427" y="495"/>
                  </a:lnTo>
                  <a:lnTo>
                    <a:pt x="408" y="492"/>
                  </a:lnTo>
                  <a:lnTo>
                    <a:pt x="406" y="492"/>
                  </a:lnTo>
                  <a:lnTo>
                    <a:pt x="402" y="492"/>
                  </a:lnTo>
                  <a:lnTo>
                    <a:pt x="398" y="494"/>
                  </a:lnTo>
                  <a:lnTo>
                    <a:pt x="396" y="496"/>
                  </a:lnTo>
                  <a:lnTo>
                    <a:pt x="393" y="500"/>
                  </a:lnTo>
                  <a:lnTo>
                    <a:pt x="390" y="504"/>
                  </a:lnTo>
                  <a:lnTo>
                    <a:pt x="388" y="509"/>
                  </a:lnTo>
                  <a:lnTo>
                    <a:pt x="385" y="517"/>
                  </a:lnTo>
                  <a:lnTo>
                    <a:pt x="384" y="525"/>
                  </a:lnTo>
                  <a:lnTo>
                    <a:pt x="381" y="534"/>
                  </a:lnTo>
                  <a:lnTo>
                    <a:pt x="377" y="541"/>
                  </a:lnTo>
                  <a:lnTo>
                    <a:pt x="373" y="548"/>
                  </a:lnTo>
                  <a:lnTo>
                    <a:pt x="370" y="556"/>
                  </a:lnTo>
                  <a:lnTo>
                    <a:pt x="367" y="564"/>
                  </a:lnTo>
                  <a:lnTo>
                    <a:pt x="366" y="569"/>
                  </a:lnTo>
                  <a:lnTo>
                    <a:pt x="366" y="573"/>
                  </a:lnTo>
                  <a:lnTo>
                    <a:pt x="367" y="576"/>
                  </a:lnTo>
                  <a:lnTo>
                    <a:pt x="370" y="580"/>
                  </a:lnTo>
                  <a:lnTo>
                    <a:pt x="372" y="586"/>
                  </a:lnTo>
                  <a:lnTo>
                    <a:pt x="376" y="591"/>
                  </a:lnTo>
                  <a:lnTo>
                    <a:pt x="381" y="593"/>
                  </a:lnTo>
                  <a:lnTo>
                    <a:pt x="386" y="595"/>
                  </a:lnTo>
                  <a:lnTo>
                    <a:pt x="397" y="597"/>
                  </a:lnTo>
                  <a:lnTo>
                    <a:pt x="410" y="600"/>
                  </a:lnTo>
                  <a:lnTo>
                    <a:pt x="416" y="602"/>
                  </a:lnTo>
                  <a:lnTo>
                    <a:pt x="421" y="604"/>
                  </a:lnTo>
                  <a:lnTo>
                    <a:pt x="424" y="606"/>
                  </a:lnTo>
                  <a:lnTo>
                    <a:pt x="425" y="609"/>
                  </a:lnTo>
                  <a:lnTo>
                    <a:pt x="423" y="615"/>
                  </a:lnTo>
                  <a:lnTo>
                    <a:pt x="418" y="622"/>
                  </a:lnTo>
                  <a:lnTo>
                    <a:pt x="412" y="628"/>
                  </a:lnTo>
                  <a:lnTo>
                    <a:pt x="410" y="635"/>
                  </a:lnTo>
                  <a:lnTo>
                    <a:pt x="410" y="639"/>
                  </a:lnTo>
                  <a:lnTo>
                    <a:pt x="411" y="643"/>
                  </a:lnTo>
                  <a:lnTo>
                    <a:pt x="415" y="646"/>
                  </a:lnTo>
                  <a:lnTo>
                    <a:pt x="421" y="650"/>
                  </a:lnTo>
                  <a:lnTo>
                    <a:pt x="430" y="654"/>
                  </a:lnTo>
                  <a:lnTo>
                    <a:pt x="440" y="655"/>
                  </a:lnTo>
                  <a:lnTo>
                    <a:pt x="446" y="653"/>
                  </a:lnTo>
                  <a:lnTo>
                    <a:pt x="451" y="650"/>
                  </a:lnTo>
                  <a:lnTo>
                    <a:pt x="456" y="646"/>
                  </a:lnTo>
                  <a:lnTo>
                    <a:pt x="462" y="644"/>
                  </a:lnTo>
                  <a:lnTo>
                    <a:pt x="467" y="640"/>
                  </a:lnTo>
                  <a:lnTo>
                    <a:pt x="472" y="640"/>
                  </a:lnTo>
                  <a:lnTo>
                    <a:pt x="468" y="667"/>
                  </a:lnTo>
                  <a:lnTo>
                    <a:pt x="463" y="689"/>
                  </a:lnTo>
                  <a:lnTo>
                    <a:pt x="463" y="694"/>
                  </a:lnTo>
                  <a:lnTo>
                    <a:pt x="463" y="700"/>
                  </a:lnTo>
                  <a:lnTo>
                    <a:pt x="464" y="703"/>
                  </a:lnTo>
                  <a:lnTo>
                    <a:pt x="467" y="707"/>
                  </a:lnTo>
                  <a:lnTo>
                    <a:pt x="471" y="710"/>
                  </a:lnTo>
                  <a:lnTo>
                    <a:pt x="476" y="712"/>
                  </a:lnTo>
                  <a:lnTo>
                    <a:pt x="482" y="715"/>
                  </a:lnTo>
                  <a:lnTo>
                    <a:pt x="491" y="718"/>
                  </a:lnTo>
                  <a:lnTo>
                    <a:pt x="521" y="724"/>
                  </a:lnTo>
                  <a:lnTo>
                    <a:pt x="551" y="733"/>
                  </a:lnTo>
                  <a:lnTo>
                    <a:pt x="565" y="738"/>
                  </a:lnTo>
                  <a:lnTo>
                    <a:pt x="581" y="741"/>
                  </a:lnTo>
                  <a:lnTo>
                    <a:pt x="596" y="744"/>
                  </a:lnTo>
                  <a:lnTo>
                    <a:pt x="612" y="745"/>
                  </a:lnTo>
                  <a:lnTo>
                    <a:pt x="612" y="771"/>
                  </a:lnTo>
                  <a:lnTo>
                    <a:pt x="609" y="785"/>
                  </a:lnTo>
                  <a:lnTo>
                    <a:pt x="607" y="790"/>
                  </a:lnTo>
                  <a:lnTo>
                    <a:pt x="604" y="793"/>
                  </a:lnTo>
                  <a:lnTo>
                    <a:pt x="601" y="794"/>
                  </a:lnTo>
                  <a:lnTo>
                    <a:pt x="598" y="794"/>
                  </a:lnTo>
                  <a:lnTo>
                    <a:pt x="587" y="792"/>
                  </a:lnTo>
                  <a:lnTo>
                    <a:pt x="574" y="786"/>
                  </a:lnTo>
                  <a:lnTo>
                    <a:pt x="567" y="784"/>
                  </a:lnTo>
                  <a:lnTo>
                    <a:pt x="557" y="782"/>
                  </a:lnTo>
                  <a:lnTo>
                    <a:pt x="548" y="781"/>
                  </a:lnTo>
                  <a:lnTo>
                    <a:pt x="537" y="780"/>
                  </a:lnTo>
                  <a:lnTo>
                    <a:pt x="530" y="781"/>
                  </a:lnTo>
                  <a:lnTo>
                    <a:pt x="522" y="784"/>
                  </a:lnTo>
                  <a:lnTo>
                    <a:pt x="513" y="788"/>
                  </a:lnTo>
                  <a:lnTo>
                    <a:pt x="506" y="793"/>
                  </a:lnTo>
                  <a:lnTo>
                    <a:pt x="487" y="807"/>
                  </a:lnTo>
                  <a:lnTo>
                    <a:pt x="468" y="824"/>
                  </a:lnTo>
                  <a:lnTo>
                    <a:pt x="433" y="858"/>
                  </a:lnTo>
                  <a:lnTo>
                    <a:pt x="406" y="883"/>
                  </a:lnTo>
                  <a:lnTo>
                    <a:pt x="393" y="894"/>
                  </a:lnTo>
                  <a:lnTo>
                    <a:pt x="379" y="902"/>
                  </a:lnTo>
                  <a:lnTo>
                    <a:pt x="364" y="907"/>
                  </a:lnTo>
                  <a:lnTo>
                    <a:pt x="351" y="909"/>
                  </a:lnTo>
                  <a:lnTo>
                    <a:pt x="323" y="915"/>
                  </a:lnTo>
                  <a:lnTo>
                    <a:pt x="293" y="922"/>
                  </a:lnTo>
                  <a:lnTo>
                    <a:pt x="276" y="930"/>
                  </a:lnTo>
                  <a:lnTo>
                    <a:pt x="261" y="937"/>
                  </a:lnTo>
                  <a:lnTo>
                    <a:pt x="271" y="946"/>
                  </a:lnTo>
                  <a:lnTo>
                    <a:pt x="282" y="952"/>
                  </a:lnTo>
                  <a:lnTo>
                    <a:pt x="294" y="957"/>
                  </a:lnTo>
                  <a:lnTo>
                    <a:pt x="307" y="961"/>
                  </a:lnTo>
                  <a:lnTo>
                    <a:pt x="320" y="964"/>
                  </a:lnTo>
                  <a:lnTo>
                    <a:pt x="335" y="965"/>
                  </a:lnTo>
                  <a:lnTo>
                    <a:pt x="349" y="965"/>
                  </a:lnTo>
                  <a:lnTo>
                    <a:pt x="363" y="965"/>
                  </a:lnTo>
                  <a:lnTo>
                    <a:pt x="392" y="964"/>
                  </a:lnTo>
                  <a:lnTo>
                    <a:pt x="420" y="964"/>
                  </a:lnTo>
                  <a:lnTo>
                    <a:pt x="433" y="964"/>
                  </a:lnTo>
                  <a:lnTo>
                    <a:pt x="446" y="965"/>
                  </a:lnTo>
                  <a:lnTo>
                    <a:pt x="458" y="966"/>
                  </a:lnTo>
                  <a:lnTo>
                    <a:pt x="468" y="969"/>
                  </a:lnTo>
                  <a:lnTo>
                    <a:pt x="478" y="972"/>
                  </a:lnTo>
                  <a:lnTo>
                    <a:pt x="487" y="970"/>
                  </a:lnTo>
                  <a:lnTo>
                    <a:pt x="495" y="969"/>
                  </a:lnTo>
                  <a:lnTo>
                    <a:pt x="503" y="966"/>
                  </a:lnTo>
                  <a:lnTo>
                    <a:pt x="511" y="965"/>
                  </a:lnTo>
                  <a:lnTo>
                    <a:pt x="519" y="965"/>
                  </a:lnTo>
                  <a:lnTo>
                    <a:pt x="521" y="966"/>
                  </a:lnTo>
                  <a:lnTo>
                    <a:pt x="525" y="968"/>
                  </a:lnTo>
                  <a:lnTo>
                    <a:pt x="529" y="972"/>
                  </a:lnTo>
                  <a:lnTo>
                    <a:pt x="532" y="975"/>
                  </a:lnTo>
                  <a:lnTo>
                    <a:pt x="542" y="982"/>
                  </a:lnTo>
                  <a:lnTo>
                    <a:pt x="556" y="988"/>
                  </a:lnTo>
                  <a:lnTo>
                    <a:pt x="564" y="992"/>
                  </a:lnTo>
                  <a:lnTo>
                    <a:pt x="569" y="996"/>
                  </a:lnTo>
                  <a:lnTo>
                    <a:pt x="572" y="999"/>
                  </a:lnTo>
                  <a:lnTo>
                    <a:pt x="573" y="1000"/>
                  </a:lnTo>
                  <a:lnTo>
                    <a:pt x="574" y="1003"/>
                  </a:lnTo>
                  <a:lnTo>
                    <a:pt x="576" y="1005"/>
                  </a:lnTo>
                  <a:lnTo>
                    <a:pt x="530" y="1008"/>
                  </a:lnTo>
                  <a:lnTo>
                    <a:pt x="485" y="1010"/>
                  </a:lnTo>
                  <a:lnTo>
                    <a:pt x="463" y="1012"/>
                  </a:lnTo>
                  <a:lnTo>
                    <a:pt x="441" y="1012"/>
                  </a:lnTo>
                  <a:lnTo>
                    <a:pt x="419" y="1009"/>
                  </a:lnTo>
                  <a:lnTo>
                    <a:pt x="398" y="1005"/>
                  </a:lnTo>
                  <a:lnTo>
                    <a:pt x="377" y="1001"/>
                  </a:lnTo>
                  <a:lnTo>
                    <a:pt x="359" y="1000"/>
                  </a:lnTo>
                  <a:lnTo>
                    <a:pt x="342" y="1000"/>
                  </a:lnTo>
                  <a:lnTo>
                    <a:pt x="327" y="1003"/>
                  </a:lnTo>
                  <a:lnTo>
                    <a:pt x="311" y="1005"/>
                  </a:lnTo>
                  <a:lnTo>
                    <a:pt x="296" y="1009"/>
                  </a:lnTo>
                  <a:lnTo>
                    <a:pt x="279" y="1010"/>
                  </a:lnTo>
                  <a:lnTo>
                    <a:pt x="259" y="1012"/>
                  </a:lnTo>
                  <a:lnTo>
                    <a:pt x="247" y="1012"/>
                  </a:lnTo>
                  <a:lnTo>
                    <a:pt x="237" y="1013"/>
                  </a:lnTo>
                  <a:lnTo>
                    <a:pt x="230" y="1014"/>
                  </a:lnTo>
                  <a:lnTo>
                    <a:pt x="226" y="1017"/>
                  </a:lnTo>
                  <a:lnTo>
                    <a:pt x="222" y="1020"/>
                  </a:lnTo>
                  <a:lnTo>
                    <a:pt x="221" y="1022"/>
                  </a:lnTo>
                  <a:lnTo>
                    <a:pt x="221" y="1026"/>
                  </a:lnTo>
                  <a:lnTo>
                    <a:pt x="222" y="1031"/>
                  </a:lnTo>
                  <a:lnTo>
                    <a:pt x="226" y="1040"/>
                  </a:lnTo>
                  <a:lnTo>
                    <a:pt x="228" y="1053"/>
                  </a:lnTo>
                  <a:lnTo>
                    <a:pt x="228" y="1060"/>
                  </a:lnTo>
                  <a:lnTo>
                    <a:pt x="228" y="1066"/>
                  </a:lnTo>
                  <a:lnTo>
                    <a:pt x="226" y="1074"/>
                  </a:lnTo>
                  <a:lnTo>
                    <a:pt x="222" y="1082"/>
                  </a:lnTo>
                  <a:lnTo>
                    <a:pt x="219" y="1084"/>
                  </a:lnTo>
                  <a:lnTo>
                    <a:pt x="217" y="1086"/>
                  </a:lnTo>
                  <a:lnTo>
                    <a:pt x="213" y="1087"/>
                  </a:lnTo>
                  <a:lnTo>
                    <a:pt x="209" y="1086"/>
                  </a:lnTo>
                  <a:lnTo>
                    <a:pt x="202" y="1083"/>
                  </a:lnTo>
                  <a:lnTo>
                    <a:pt x="195" y="1077"/>
                  </a:lnTo>
                  <a:lnTo>
                    <a:pt x="186" y="1070"/>
                  </a:lnTo>
                  <a:lnTo>
                    <a:pt x="177" y="1064"/>
                  </a:lnTo>
                  <a:lnTo>
                    <a:pt x="167" y="1058"/>
                  </a:lnTo>
                  <a:lnTo>
                    <a:pt x="158" y="1056"/>
                  </a:lnTo>
                  <a:lnTo>
                    <a:pt x="149" y="1057"/>
                  </a:lnTo>
                  <a:lnTo>
                    <a:pt x="138" y="1057"/>
                  </a:lnTo>
                  <a:lnTo>
                    <a:pt x="133" y="1057"/>
                  </a:lnTo>
                  <a:lnTo>
                    <a:pt x="127" y="1057"/>
                  </a:lnTo>
                  <a:lnTo>
                    <a:pt x="122" y="1054"/>
                  </a:lnTo>
                  <a:lnTo>
                    <a:pt x="120" y="1052"/>
                  </a:lnTo>
                  <a:lnTo>
                    <a:pt x="110" y="1042"/>
                  </a:lnTo>
                  <a:lnTo>
                    <a:pt x="104" y="1035"/>
                  </a:lnTo>
                  <a:lnTo>
                    <a:pt x="99" y="1031"/>
                  </a:lnTo>
                  <a:lnTo>
                    <a:pt x="94" y="1030"/>
                  </a:lnTo>
                  <a:lnTo>
                    <a:pt x="79" y="1031"/>
                  </a:lnTo>
                  <a:lnTo>
                    <a:pt x="55" y="1035"/>
                  </a:lnTo>
                  <a:lnTo>
                    <a:pt x="41" y="1036"/>
                  </a:lnTo>
                  <a:lnTo>
                    <a:pt x="17" y="1039"/>
                  </a:lnTo>
                  <a:lnTo>
                    <a:pt x="7" y="1042"/>
                  </a:lnTo>
                  <a:lnTo>
                    <a:pt x="2" y="1045"/>
                  </a:lnTo>
                  <a:lnTo>
                    <a:pt x="0" y="1048"/>
                  </a:lnTo>
                  <a:lnTo>
                    <a:pt x="2" y="1051"/>
                  </a:lnTo>
                  <a:lnTo>
                    <a:pt x="4" y="1053"/>
                  </a:lnTo>
                  <a:lnTo>
                    <a:pt x="9" y="1056"/>
                  </a:lnTo>
                  <a:lnTo>
                    <a:pt x="29" y="1066"/>
                  </a:lnTo>
                  <a:lnTo>
                    <a:pt x="48" y="1074"/>
                  </a:lnTo>
                  <a:lnTo>
                    <a:pt x="69" y="1080"/>
                  </a:lnTo>
                  <a:lnTo>
                    <a:pt x="90" y="1087"/>
                  </a:lnTo>
                  <a:lnTo>
                    <a:pt x="110" y="1093"/>
                  </a:lnTo>
                  <a:lnTo>
                    <a:pt x="131" y="1101"/>
                  </a:lnTo>
                  <a:lnTo>
                    <a:pt x="151" y="1110"/>
                  </a:lnTo>
                  <a:lnTo>
                    <a:pt x="167" y="1121"/>
                  </a:lnTo>
                  <a:lnTo>
                    <a:pt x="177" y="1126"/>
                  </a:lnTo>
                  <a:lnTo>
                    <a:pt x="182" y="1131"/>
                  </a:lnTo>
                  <a:lnTo>
                    <a:pt x="186" y="1135"/>
                  </a:lnTo>
                  <a:lnTo>
                    <a:pt x="188" y="1139"/>
                  </a:lnTo>
                  <a:lnTo>
                    <a:pt x="188" y="1141"/>
                  </a:lnTo>
                  <a:lnTo>
                    <a:pt x="187" y="1143"/>
                  </a:lnTo>
                  <a:lnTo>
                    <a:pt x="183" y="1144"/>
                  </a:lnTo>
                  <a:lnTo>
                    <a:pt x="179" y="1144"/>
                  </a:lnTo>
                  <a:lnTo>
                    <a:pt x="158" y="1143"/>
                  </a:lnTo>
                  <a:lnTo>
                    <a:pt x="136" y="1141"/>
                  </a:lnTo>
                  <a:lnTo>
                    <a:pt x="113" y="1141"/>
                  </a:lnTo>
                  <a:lnTo>
                    <a:pt x="95" y="1144"/>
                  </a:lnTo>
                  <a:lnTo>
                    <a:pt x="86" y="1146"/>
                  </a:lnTo>
                  <a:lnTo>
                    <a:pt x="78" y="1150"/>
                  </a:lnTo>
                  <a:lnTo>
                    <a:pt x="69" y="1157"/>
                  </a:lnTo>
                  <a:lnTo>
                    <a:pt x="60" y="1165"/>
                  </a:lnTo>
                  <a:lnTo>
                    <a:pt x="41" y="1175"/>
                  </a:lnTo>
                  <a:lnTo>
                    <a:pt x="19" y="1185"/>
                  </a:lnTo>
                  <a:lnTo>
                    <a:pt x="15" y="1188"/>
                  </a:lnTo>
                  <a:lnTo>
                    <a:pt x="11" y="1192"/>
                  </a:lnTo>
                  <a:lnTo>
                    <a:pt x="8" y="1194"/>
                  </a:lnTo>
                  <a:lnTo>
                    <a:pt x="6" y="1200"/>
                  </a:lnTo>
                  <a:lnTo>
                    <a:pt x="6" y="1203"/>
                  </a:lnTo>
                  <a:lnTo>
                    <a:pt x="7" y="1209"/>
                  </a:lnTo>
                  <a:lnTo>
                    <a:pt x="9" y="1215"/>
                  </a:lnTo>
                  <a:lnTo>
                    <a:pt x="13" y="1222"/>
                  </a:lnTo>
                  <a:lnTo>
                    <a:pt x="22" y="1231"/>
                  </a:lnTo>
                  <a:lnTo>
                    <a:pt x="30" y="1235"/>
                  </a:lnTo>
                  <a:lnTo>
                    <a:pt x="31" y="1236"/>
                  </a:lnTo>
                  <a:lnTo>
                    <a:pt x="33" y="1240"/>
                  </a:lnTo>
                  <a:lnTo>
                    <a:pt x="33" y="1246"/>
                  </a:lnTo>
                  <a:lnTo>
                    <a:pt x="31" y="1254"/>
                  </a:lnTo>
                  <a:lnTo>
                    <a:pt x="30" y="1263"/>
                  </a:lnTo>
                  <a:lnTo>
                    <a:pt x="31" y="1270"/>
                  </a:lnTo>
                  <a:lnTo>
                    <a:pt x="34" y="1273"/>
                  </a:lnTo>
                  <a:lnTo>
                    <a:pt x="38" y="1276"/>
                  </a:lnTo>
                  <a:lnTo>
                    <a:pt x="51" y="1277"/>
                  </a:lnTo>
                  <a:lnTo>
                    <a:pt x="65" y="1277"/>
                  </a:lnTo>
                  <a:lnTo>
                    <a:pt x="79" y="1276"/>
                  </a:lnTo>
                  <a:lnTo>
                    <a:pt x="99" y="1276"/>
                  </a:lnTo>
                  <a:lnTo>
                    <a:pt x="109" y="1276"/>
                  </a:lnTo>
                  <a:lnTo>
                    <a:pt x="118" y="1277"/>
                  </a:lnTo>
                  <a:lnTo>
                    <a:pt x="122" y="1279"/>
                  </a:lnTo>
                  <a:lnTo>
                    <a:pt x="125" y="1280"/>
                  </a:lnTo>
                  <a:lnTo>
                    <a:pt x="126" y="1282"/>
                  </a:lnTo>
                  <a:lnTo>
                    <a:pt x="126" y="1284"/>
                  </a:lnTo>
                  <a:lnTo>
                    <a:pt x="113" y="1292"/>
                  </a:lnTo>
                  <a:lnTo>
                    <a:pt x="101" y="1301"/>
                  </a:lnTo>
                  <a:lnTo>
                    <a:pt x="91" y="1302"/>
                  </a:lnTo>
                  <a:lnTo>
                    <a:pt x="81" y="1304"/>
                  </a:lnTo>
                  <a:lnTo>
                    <a:pt x="77" y="1306"/>
                  </a:lnTo>
                  <a:lnTo>
                    <a:pt x="73" y="1308"/>
                  </a:lnTo>
                  <a:lnTo>
                    <a:pt x="72" y="1312"/>
                  </a:lnTo>
                  <a:lnTo>
                    <a:pt x="70" y="1317"/>
                  </a:lnTo>
                  <a:lnTo>
                    <a:pt x="70" y="1320"/>
                  </a:lnTo>
                  <a:lnTo>
                    <a:pt x="69" y="1321"/>
                  </a:lnTo>
                  <a:lnTo>
                    <a:pt x="68" y="1323"/>
                  </a:lnTo>
                  <a:lnTo>
                    <a:pt x="65" y="1324"/>
                  </a:lnTo>
                  <a:lnTo>
                    <a:pt x="60" y="1325"/>
                  </a:lnTo>
                  <a:lnTo>
                    <a:pt x="53" y="1327"/>
                  </a:lnTo>
                  <a:lnTo>
                    <a:pt x="41" y="1325"/>
                  </a:lnTo>
                  <a:lnTo>
                    <a:pt x="30" y="1325"/>
                  </a:lnTo>
                  <a:lnTo>
                    <a:pt x="20" y="1328"/>
                  </a:lnTo>
                  <a:lnTo>
                    <a:pt x="13" y="1332"/>
                  </a:lnTo>
                  <a:lnTo>
                    <a:pt x="12" y="1333"/>
                  </a:lnTo>
                  <a:lnTo>
                    <a:pt x="13" y="1336"/>
                  </a:lnTo>
                  <a:lnTo>
                    <a:pt x="17" y="1338"/>
                  </a:lnTo>
                  <a:lnTo>
                    <a:pt x="22" y="1339"/>
                  </a:lnTo>
                  <a:lnTo>
                    <a:pt x="37" y="1342"/>
                  </a:lnTo>
                  <a:lnTo>
                    <a:pt x="50" y="1345"/>
                  </a:lnTo>
                  <a:lnTo>
                    <a:pt x="64" y="1346"/>
                  </a:lnTo>
                  <a:lnTo>
                    <a:pt x="78" y="1347"/>
                  </a:lnTo>
                  <a:lnTo>
                    <a:pt x="107" y="1347"/>
                  </a:lnTo>
                  <a:lnTo>
                    <a:pt x="134" y="1347"/>
                  </a:lnTo>
                  <a:lnTo>
                    <a:pt x="148" y="1345"/>
                  </a:lnTo>
                  <a:lnTo>
                    <a:pt x="165" y="1341"/>
                  </a:lnTo>
                  <a:lnTo>
                    <a:pt x="173" y="1341"/>
                  </a:lnTo>
                  <a:lnTo>
                    <a:pt x="179" y="1341"/>
                  </a:lnTo>
                  <a:lnTo>
                    <a:pt x="183" y="1342"/>
                  </a:lnTo>
                  <a:lnTo>
                    <a:pt x="186" y="1343"/>
                  </a:lnTo>
                  <a:lnTo>
                    <a:pt x="188" y="1345"/>
                  </a:lnTo>
                  <a:lnTo>
                    <a:pt x="191" y="1349"/>
                  </a:lnTo>
                  <a:lnTo>
                    <a:pt x="193" y="1354"/>
                  </a:lnTo>
                  <a:lnTo>
                    <a:pt x="195" y="1358"/>
                  </a:lnTo>
                  <a:lnTo>
                    <a:pt x="193" y="1361"/>
                  </a:lnTo>
                  <a:lnTo>
                    <a:pt x="193" y="1365"/>
                  </a:lnTo>
                  <a:lnTo>
                    <a:pt x="191" y="1369"/>
                  </a:lnTo>
                  <a:lnTo>
                    <a:pt x="187" y="1372"/>
                  </a:lnTo>
                  <a:lnTo>
                    <a:pt x="184" y="1373"/>
                  </a:lnTo>
                  <a:lnTo>
                    <a:pt x="179" y="1376"/>
                  </a:lnTo>
                  <a:lnTo>
                    <a:pt x="170" y="1378"/>
                  </a:lnTo>
                  <a:lnTo>
                    <a:pt x="160" y="1380"/>
                  </a:lnTo>
                  <a:lnTo>
                    <a:pt x="149" y="1381"/>
                  </a:lnTo>
                  <a:lnTo>
                    <a:pt x="142" y="1381"/>
                  </a:lnTo>
                  <a:lnTo>
                    <a:pt x="130" y="1381"/>
                  </a:lnTo>
                  <a:lnTo>
                    <a:pt x="121" y="1382"/>
                  </a:lnTo>
                  <a:lnTo>
                    <a:pt x="113" y="1385"/>
                  </a:lnTo>
                  <a:lnTo>
                    <a:pt x="108" y="1389"/>
                  </a:lnTo>
                  <a:lnTo>
                    <a:pt x="101" y="1394"/>
                  </a:lnTo>
                  <a:lnTo>
                    <a:pt x="98" y="1400"/>
                  </a:lnTo>
                  <a:lnTo>
                    <a:pt x="95" y="1409"/>
                  </a:lnTo>
                  <a:lnTo>
                    <a:pt x="91" y="1420"/>
                  </a:lnTo>
                  <a:lnTo>
                    <a:pt x="99" y="1434"/>
                  </a:lnTo>
                  <a:lnTo>
                    <a:pt x="112" y="1435"/>
                  </a:lnTo>
                  <a:lnTo>
                    <a:pt x="125" y="1434"/>
                  </a:lnTo>
                  <a:lnTo>
                    <a:pt x="136" y="1433"/>
                  </a:lnTo>
                  <a:lnTo>
                    <a:pt x="149" y="1431"/>
                  </a:lnTo>
                  <a:lnTo>
                    <a:pt x="162" y="1429"/>
                  </a:lnTo>
                  <a:lnTo>
                    <a:pt x="175" y="1428"/>
                  </a:lnTo>
                  <a:lnTo>
                    <a:pt x="187" y="1428"/>
                  </a:lnTo>
                  <a:lnTo>
                    <a:pt x="199" y="1428"/>
                  </a:lnTo>
                  <a:lnTo>
                    <a:pt x="206" y="1430"/>
                  </a:lnTo>
                  <a:lnTo>
                    <a:pt x="213" y="1433"/>
                  </a:lnTo>
                  <a:lnTo>
                    <a:pt x="219" y="1437"/>
                  </a:lnTo>
                  <a:lnTo>
                    <a:pt x="226" y="1442"/>
                  </a:lnTo>
                  <a:lnTo>
                    <a:pt x="237" y="1453"/>
                  </a:lnTo>
                  <a:lnTo>
                    <a:pt x="249" y="1465"/>
                  </a:lnTo>
                  <a:lnTo>
                    <a:pt x="256" y="1470"/>
                  </a:lnTo>
                  <a:lnTo>
                    <a:pt x="263" y="1475"/>
                  </a:lnTo>
                  <a:lnTo>
                    <a:pt x="272" y="1479"/>
                  </a:lnTo>
                  <a:lnTo>
                    <a:pt x="282" y="1483"/>
                  </a:lnTo>
                  <a:lnTo>
                    <a:pt x="301" y="1491"/>
                  </a:lnTo>
                  <a:lnTo>
                    <a:pt x="323" y="1496"/>
                  </a:lnTo>
                  <a:lnTo>
                    <a:pt x="345" y="1500"/>
                  </a:lnTo>
                  <a:lnTo>
                    <a:pt x="367" y="1503"/>
                  </a:lnTo>
                  <a:lnTo>
                    <a:pt x="386" y="1504"/>
                  </a:lnTo>
                  <a:lnTo>
                    <a:pt x="405" y="1504"/>
                  </a:lnTo>
                  <a:lnTo>
                    <a:pt x="427" y="1507"/>
                  </a:lnTo>
                  <a:lnTo>
                    <a:pt x="453" y="1509"/>
                  </a:lnTo>
                  <a:lnTo>
                    <a:pt x="465" y="1510"/>
                  </a:lnTo>
                  <a:lnTo>
                    <a:pt x="477" y="1510"/>
                  </a:lnTo>
                  <a:lnTo>
                    <a:pt x="482" y="1509"/>
                  </a:lnTo>
                  <a:lnTo>
                    <a:pt x="487" y="1508"/>
                  </a:lnTo>
                  <a:lnTo>
                    <a:pt x="491" y="1505"/>
                  </a:lnTo>
                  <a:lnTo>
                    <a:pt x="495" y="1503"/>
                  </a:lnTo>
                  <a:lnTo>
                    <a:pt x="504" y="1498"/>
                  </a:lnTo>
                  <a:lnTo>
                    <a:pt x="512" y="1492"/>
                  </a:lnTo>
                  <a:lnTo>
                    <a:pt x="520" y="1486"/>
                  </a:lnTo>
                  <a:lnTo>
                    <a:pt x="525" y="1479"/>
                  </a:lnTo>
                  <a:lnTo>
                    <a:pt x="535" y="1464"/>
                  </a:lnTo>
                  <a:lnTo>
                    <a:pt x="546" y="1447"/>
                  </a:lnTo>
                  <a:lnTo>
                    <a:pt x="550" y="1441"/>
                  </a:lnTo>
                  <a:lnTo>
                    <a:pt x="552" y="1439"/>
                  </a:lnTo>
                  <a:lnTo>
                    <a:pt x="556" y="1441"/>
                  </a:lnTo>
                  <a:lnTo>
                    <a:pt x="559" y="1443"/>
                  </a:lnTo>
                  <a:lnTo>
                    <a:pt x="563" y="1448"/>
                  </a:lnTo>
                  <a:lnTo>
                    <a:pt x="565" y="1455"/>
                  </a:lnTo>
                  <a:lnTo>
                    <a:pt x="570" y="1460"/>
                  </a:lnTo>
                  <a:lnTo>
                    <a:pt x="577" y="1464"/>
                  </a:lnTo>
                  <a:lnTo>
                    <a:pt x="589" y="1468"/>
                  </a:lnTo>
                  <a:lnTo>
                    <a:pt x="598" y="1469"/>
                  </a:lnTo>
                  <a:lnTo>
                    <a:pt x="607" y="1469"/>
                  </a:lnTo>
                  <a:lnTo>
                    <a:pt x="614" y="1468"/>
                  </a:lnTo>
                  <a:lnTo>
                    <a:pt x="621" y="1465"/>
                  </a:lnTo>
                  <a:lnTo>
                    <a:pt x="626" y="1463"/>
                  </a:lnTo>
                  <a:lnTo>
                    <a:pt x="631" y="1457"/>
                  </a:lnTo>
                  <a:lnTo>
                    <a:pt x="635" y="1452"/>
                  </a:lnTo>
                  <a:lnTo>
                    <a:pt x="644" y="1442"/>
                  </a:lnTo>
                  <a:lnTo>
                    <a:pt x="652" y="1431"/>
                  </a:lnTo>
                  <a:lnTo>
                    <a:pt x="656" y="1428"/>
                  </a:lnTo>
                  <a:lnTo>
                    <a:pt x="661" y="1425"/>
                  </a:lnTo>
                  <a:lnTo>
                    <a:pt x="666" y="1424"/>
                  </a:lnTo>
                  <a:lnTo>
                    <a:pt x="673" y="1422"/>
                  </a:lnTo>
                  <a:lnTo>
                    <a:pt x="683" y="1425"/>
                  </a:lnTo>
                  <a:lnTo>
                    <a:pt x="690" y="1428"/>
                  </a:lnTo>
                  <a:lnTo>
                    <a:pt x="696" y="1433"/>
                  </a:lnTo>
                  <a:lnTo>
                    <a:pt x="701" y="1437"/>
                  </a:lnTo>
                  <a:lnTo>
                    <a:pt x="706" y="1441"/>
                  </a:lnTo>
                  <a:lnTo>
                    <a:pt x="715" y="1442"/>
                  </a:lnTo>
                  <a:lnTo>
                    <a:pt x="727" y="1442"/>
                  </a:lnTo>
                  <a:lnTo>
                    <a:pt x="743" y="1437"/>
                  </a:lnTo>
                  <a:lnTo>
                    <a:pt x="750" y="1434"/>
                  </a:lnTo>
                  <a:lnTo>
                    <a:pt x="756" y="1429"/>
                  </a:lnTo>
                  <a:lnTo>
                    <a:pt x="760" y="1425"/>
                  </a:lnTo>
                  <a:lnTo>
                    <a:pt x="762" y="1420"/>
                  </a:lnTo>
                  <a:lnTo>
                    <a:pt x="765" y="1409"/>
                  </a:lnTo>
                  <a:lnTo>
                    <a:pt x="766" y="1400"/>
                  </a:lnTo>
                  <a:lnTo>
                    <a:pt x="767" y="1395"/>
                  </a:lnTo>
                  <a:lnTo>
                    <a:pt x="769" y="1393"/>
                  </a:lnTo>
                  <a:lnTo>
                    <a:pt x="771" y="1390"/>
                  </a:lnTo>
                  <a:lnTo>
                    <a:pt x="775" y="1390"/>
                  </a:lnTo>
                  <a:lnTo>
                    <a:pt x="782" y="1390"/>
                  </a:lnTo>
                  <a:lnTo>
                    <a:pt x="789" y="1393"/>
                  </a:lnTo>
                  <a:lnTo>
                    <a:pt x="798" y="1396"/>
                  </a:lnTo>
                  <a:lnTo>
                    <a:pt x="811" y="1402"/>
                  </a:lnTo>
                  <a:lnTo>
                    <a:pt x="839" y="1411"/>
                  </a:lnTo>
                  <a:lnTo>
                    <a:pt x="879" y="1422"/>
                  </a:lnTo>
                  <a:lnTo>
                    <a:pt x="899" y="1428"/>
                  </a:lnTo>
                  <a:lnTo>
                    <a:pt x="918" y="1430"/>
                  </a:lnTo>
                  <a:lnTo>
                    <a:pt x="932" y="1433"/>
                  </a:lnTo>
                  <a:lnTo>
                    <a:pt x="940" y="1431"/>
                  </a:lnTo>
                  <a:lnTo>
                    <a:pt x="946" y="1426"/>
                  </a:lnTo>
                  <a:lnTo>
                    <a:pt x="953" y="1418"/>
                  </a:lnTo>
                  <a:lnTo>
                    <a:pt x="958" y="1409"/>
                  </a:lnTo>
                  <a:lnTo>
                    <a:pt x="963" y="1403"/>
                  </a:lnTo>
                  <a:lnTo>
                    <a:pt x="966" y="1399"/>
                  </a:lnTo>
                  <a:lnTo>
                    <a:pt x="968" y="1398"/>
                  </a:lnTo>
                  <a:lnTo>
                    <a:pt x="969" y="1396"/>
                  </a:lnTo>
                  <a:lnTo>
                    <a:pt x="972" y="1398"/>
                  </a:lnTo>
                  <a:lnTo>
                    <a:pt x="973" y="1400"/>
                  </a:lnTo>
                  <a:lnTo>
                    <a:pt x="975" y="1404"/>
                  </a:lnTo>
                  <a:lnTo>
                    <a:pt x="977" y="1411"/>
                  </a:lnTo>
                  <a:lnTo>
                    <a:pt x="978" y="1418"/>
                  </a:lnTo>
                  <a:lnTo>
                    <a:pt x="981" y="1433"/>
                  </a:lnTo>
                  <a:lnTo>
                    <a:pt x="984" y="1442"/>
                  </a:lnTo>
                  <a:lnTo>
                    <a:pt x="986" y="1444"/>
                  </a:lnTo>
                  <a:lnTo>
                    <a:pt x="989" y="1447"/>
                  </a:lnTo>
                  <a:lnTo>
                    <a:pt x="991" y="1447"/>
                  </a:lnTo>
                  <a:lnTo>
                    <a:pt x="994" y="1448"/>
                  </a:lnTo>
                  <a:lnTo>
                    <a:pt x="1008" y="1446"/>
                  </a:lnTo>
                  <a:lnTo>
                    <a:pt x="1032" y="1443"/>
                  </a:lnTo>
                  <a:lnTo>
                    <a:pt x="1037" y="1443"/>
                  </a:lnTo>
                  <a:lnTo>
                    <a:pt x="1043" y="1446"/>
                  </a:lnTo>
                  <a:lnTo>
                    <a:pt x="1050" y="1450"/>
                  </a:lnTo>
                  <a:lnTo>
                    <a:pt x="1056" y="1453"/>
                  </a:lnTo>
                  <a:lnTo>
                    <a:pt x="1069" y="1464"/>
                  </a:lnTo>
                  <a:lnTo>
                    <a:pt x="1083" y="1475"/>
                  </a:lnTo>
                  <a:lnTo>
                    <a:pt x="1098" y="1487"/>
                  </a:lnTo>
                  <a:lnTo>
                    <a:pt x="1111" y="1495"/>
                  </a:lnTo>
                  <a:lnTo>
                    <a:pt x="1117" y="1498"/>
                  </a:lnTo>
                  <a:lnTo>
                    <a:pt x="1122" y="1498"/>
                  </a:lnTo>
                  <a:lnTo>
                    <a:pt x="1127" y="1496"/>
                  </a:lnTo>
                  <a:lnTo>
                    <a:pt x="1133" y="1494"/>
                  </a:lnTo>
                  <a:lnTo>
                    <a:pt x="1138" y="1488"/>
                  </a:lnTo>
                  <a:lnTo>
                    <a:pt x="1142" y="1483"/>
                  </a:lnTo>
                  <a:lnTo>
                    <a:pt x="1144" y="1478"/>
                  </a:lnTo>
                  <a:lnTo>
                    <a:pt x="1146" y="1473"/>
                  </a:lnTo>
                  <a:lnTo>
                    <a:pt x="1146" y="1464"/>
                  </a:lnTo>
                  <a:lnTo>
                    <a:pt x="1143" y="1456"/>
                  </a:lnTo>
                  <a:lnTo>
                    <a:pt x="1140" y="1446"/>
                  </a:lnTo>
                  <a:lnTo>
                    <a:pt x="1140" y="1435"/>
                  </a:lnTo>
                  <a:lnTo>
                    <a:pt x="1142" y="1430"/>
                  </a:lnTo>
                  <a:lnTo>
                    <a:pt x="1144" y="1424"/>
                  </a:lnTo>
                  <a:lnTo>
                    <a:pt x="1148" y="1416"/>
                  </a:lnTo>
                  <a:lnTo>
                    <a:pt x="1155" y="1408"/>
                  </a:lnTo>
                  <a:lnTo>
                    <a:pt x="1239" y="1304"/>
                  </a:lnTo>
                  <a:lnTo>
                    <a:pt x="1241" y="1294"/>
                  </a:lnTo>
                  <a:lnTo>
                    <a:pt x="1245" y="1285"/>
                  </a:lnTo>
                  <a:lnTo>
                    <a:pt x="1249" y="1277"/>
                  </a:lnTo>
                  <a:lnTo>
                    <a:pt x="1254" y="1271"/>
                  </a:lnTo>
                  <a:lnTo>
                    <a:pt x="1263" y="1258"/>
                  </a:lnTo>
                  <a:lnTo>
                    <a:pt x="1275" y="1246"/>
                  </a:lnTo>
                  <a:lnTo>
                    <a:pt x="1298" y="1227"/>
                  </a:lnTo>
                  <a:lnTo>
                    <a:pt x="1327" y="1205"/>
                  </a:lnTo>
                  <a:lnTo>
                    <a:pt x="1331" y="1201"/>
                  </a:lnTo>
                  <a:lnTo>
                    <a:pt x="1333" y="1196"/>
                  </a:lnTo>
                  <a:lnTo>
                    <a:pt x="1336" y="1190"/>
                  </a:lnTo>
                  <a:lnTo>
                    <a:pt x="1339" y="1185"/>
                  </a:lnTo>
                  <a:lnTo>
                    <a:pt x="1341" y="1172"/>
                  </a:lnTo>
                  <a:lnTo>
                    <a:pt x="1344" y="1158"/>
                  </a:lnTo>
                  <a:lnTo>
                    <a:pt x="1345" y="1144"/>
                  </a:lnTo>
                  <a:lnTo>
                    <a:pt x="1346" y="1130"/>
                  </a:lnTo>
                  <a:lnTo>
                    <a:pt x="1349" y="1117"/>
                  </a:lnTo>
                  <a:lnTo>
                    <a:pt x="1354" y="1105"/>
                  </a:lnTo>
                  <a:lnTo>
                    <a:pt x="1355" y="1101"/>
                  </a:lnTo>
                  <a:lnTo>
                    <a:pt x="1357" y="1096"/>
                  </a:lnTo>
                  <a:lnTo>
                    <a:pt x="1357" y="1092"/>
                  </a:lnTo>
                  <a:lnTo>
                    <a:pt x="1355" y="1087"/>
                  </a:lnTo>
                  <a:lnTo>
                    <a:pt x="1352" y="1079"/>
                  </a:lnTo>
                  <a:lnTo>
                    <a:pt x="1346" y="1070"/>
                  </a:lnTo>
                  <a:lnTo>
                    <a:pt x="1341" y="1062"/>
                  </a:lnTo>
                  <a:lnTo>
                    <a:pt x="1337" y="1053"/>
                  </a:lnTo>
                  <a:lnTo>
                    <a:pt x="1333" y="1045"/>
                  </a:lnTo>
                  <a:lnTo>
                    <a:pt x="1332" y="1038"/>
                  </a:lnTo>
                  <a:lnTo>
                    <a:pt x="1333" y="1035"/>
                  </a:lnTo>
                  <a:lnTo>
                    <a:pt x="1335" y="1031"/>
                  </a:lnTo>
                  <a:lnTo>
                    <a:pt x="1337" y="1030"/>
                  </a:lnTo>
                  <a:lnTo>
                    <a:pt x="1340" y="1029"/>
                  </a:lnTo>
                  <a:lnTo>
                    <a:pt x="1346" y="1026"/>
                  </a:lnTo>
                  <a:lnTo>
                    <a:pt x="1354" y="1025"/>
                  </a:lnTo>
                  <a:lnTo>
                    <a:pt x="1363" y="1023"/>
                  </a:lnTo>
                  <a:lnTo>
                    <a:pt x="1371" y="1020"/>
                  </a:lnTo>
                  <a:lnTo>
                    <a:pt x="1375" y="1017"/>
                  </a:lnTo>
                  <a:lnTo>
                    <a:pt x="1379" y="1013"/>
                  </a:lnTo>
                  <a:lnTo>
                    <a:pt x="1381" y="1008"/>
                  </a:lnTo>
                  <a:lnTo>
                    <a:pt x="1384" y="1001"/>
                  </a:lnTo>
                  <a:lnTo>
                    <a:pt x="1389" y="973"/>
                  </a:lnTo>
                  <a:lnTo>
                    <a:pt x="1392" y="944"/>
                  </a:lnTo>
                  <a:lnTo>
                    <a:pt x="1393" y="938"/>
                  </a:lnTo>
                  <a:lnTo>
                    <a:pt x="1394" y="931"/>
                  </a:lnTo>
                  <a:lnTo>
                    <a:pt x="1397" y="926"/>
                  </a:lnTo>
                  <a:lnTo>
                    <a:pt x="1401" y="920"/>
                  </a:lnTo>
                  <a:lnTo>
                    <a:pt x="1405" y="915"/>
                  </a:lnTo>
                  <a:lnTo>
                    <a:pt x="1411" y="909"/>
                  </a:lnTo>
                  <a:lnTo>
                    <a:pt x="1418" y="906"/>
                  </a:lnTo>
                  <a:lnTo>
                    <a:pt x="1425" y="902"/>
                  </a:lnTo>
                  <a:lnTo>
                    <a:pt x="1427" y="900"/>
                  </a:lnTo>
                  <a:lnTo>
                    <a:pt x="1427" y="899"/>
                  </a:lnTo>
                  <a:lnTo>
                    <a:pt x="1427" y="898"/>
                  </a:lnTo>
                  <a:lnTo>
                    <a:pt x="1425" y="895"/>
                  </a:lnTo>
                  <a:lnTo>
                    <a:pt x="1423" y="890"/>
                  </a:lnTo>
                  <a:lnTo>
                    <a:pt x="1420" y="883"/>
                  </a:lnTo>
                  <a:lnTo>
                    <a:pt x="1416" y="877"/>
                  </a:lnTo>
                  <a:lnTo>
                    <a:pt x="1412" y="869"/>
                  </a:lnTo>
                  <a:lnTo>
                    <a:pt x="1411" y="863"/>
                  </a:lnTo>
                  <a:lnTo>
                    <a:pt x="1411" y="856"/>
                  </a:lnTo>
                  <a:lnTo>
                    <a:pt x="1418" y="838"/>
                  </a:lnTo>
                  <a:lnTo>
                    <a:pt x="1425" y="820"/>
                  </a:lnTo>
                  <a:lnTo>
                    <a:pt x="1434" y="803"/>
                  </a:lnTo>
                  <a:lnTo>
                    <a:pt x="1441" y="784"/>
                  </a:lnTo>
                  <a:lnTo>
                    <a:pt x="1442" y="779"/>
                  </a:lnTo>
                  <a:lnTo>
                    <a:pt x="1442" y="775"/>
                  </a:lnTo>
                  <a:lnTo>
                    <a:pt x="1442" y="771"/>
                  </a:lnTo>
                  <a:lnTo>
                    <a:pt x="1441" y="768"/>
                  </a:lnTo>
                  <a:lnTo>
                    <a:pt x="1436" y="762"/>
                  </a:lnTo>
                  <a:lnTo>
                    <a:pt x="1429" y="757"/>
                  </a:lnTo>
                  <a:lnTo>
                    <a:pt x="1423" y="750"/>
                  </a:lnTo>
                  <a:lnTo>
                    <a:pt x="1416" y="742"/>
                  </a:lnTo>
                  <a:lnTo>
                    <a:pt x="1412" y="737"/>
                  </a:lnTo>
                  <a:lnTo>
                    <a:pt x="1410" y="731"/>
                  </a:lnTo>
                  <a:lnTo>
                    <a:pt x="1409" y="724"/>
                  </a:lnTo>
                  <a:lnTo>
                    <a:pt x="1407" y="716"/>
                  </a:lnTo>
                  <a:lnTo>
                    <a:pt x="1412" y="688"/>
                  </a:lnTo>
                  <a:lnTo>
                    <a:pt x="1415" y="674"/>
                  </a:lnTo>
                  <a:lnTo>
                    <a:pt x="1416" y="672"/>
                  </a:lnTo>
                  <a:lnTo>
                    <a:pt x="1418" y="672"/>
                  </a:lnTo>
                  <a:lnTo>
                    <a:pt x="1420" y="672"/>
                  </a:lnTo>
                  <a:lnTo>
                    <a:pt x="1423" y="675"/>
                  </a:lnTo>
                  <a:lnTo>
                    <a:pt x="1431" y="683"/>
                  </a:lnTo>
                  <a:lnTo>
                    <a:pt x="1442" y="696"/>
                  </a:lnTo>
                  <a:lnTo>
                    <a:pt x="1447" y="700"/>
                  </a:lnTo>
                  <a:lnTo>
                    <a:pt x="1451" y="703"/>
                  </a:lnTo>
                  <a:lnTo>
                    <a:pt x="1457" y="705"/>
                  </a:lnTo>
                  <a:lnTo>
                    <a:pt x="1459" y="703"/>
                  </a:lnTo>
                  <a:lnTo>
                    <a:pt x="1462" y="702"/>
                  </a:lnTo>
                  <a:lnTo>
                    <a:pt x="1464" y="700"/>
                  </a:lnTo>
                  <a:lnTo>
                    <a:pt x="1467" y="697"/>
                  </a:lnTo>
                  <a:lnTo>
                    <a:pt x="1469" y="693"/>
                  </a:lnTo>
                  <a:lnTo>
                    <a:pt x="1473" y="674"/>
                  </a:lnTo>
                  <a:lnTo>
                    <a:pt x="1476" y="661"/>
                  </a:lnTo>
                  <a:lnTo>
                    <a:pt x="1479" y="659"/>
                  </a:lnTo>
                  <a:lnTo>
                    <a:pt x="1475" y="648"/>
                  </a:lnTo>
                  <a:lnTo>
                    <a:pt x="1472" y="631"/>
                  </a:lnTo>
                  <a:lnTo>
                    <a:pt x="1469" y="623"/>
                  </a:lnTo>
                  <a:lnTo>
                    <a:pt x="1468" y="615"/>
                  </a:lnTo>
                  <a:lnTo>
                    <a:pt x="1466" y="610"/>
                  </a:lnTo>
                  <a:lnTo>
                    <a:pt x="1462" y="605"/>
                  </a:lnTo>
                  <a:lnTo>
                    <a:pt x="1455" y="600"/>
                  </a:lnTo>
                  <a:lnTo>
                    <a:pt x="1446" y="597"/>
                  </a:lnTo>
                  <a:lnTo>
                    <a:pt x="1437" y="595"/>
                  </a:lnTo>
                  <a:lnTo>
                    <a:pt x="1428" y="592"/>
                  </a:lnTo>
                  <a:lnTo>
                    <a:pt x="1418" y="588"/>
                  </a:lnTo>
                  <a:lnTo>
                    <a:pt x="1412" y="584"/>
                  </a:lnTo>
                  <a:lnTo>
                    <a:pt x="1407" y="578"/>
                  </a:lnTo>
                  <a:lnTo>
                    <a:pt x="1403" y="569"/>
                  </a:lnTo>
                  <a:lnTo>
                    <a:pt x="1397" y="548"/>
                  </a:lnTo>
                  <a:lnTo>
                    <a:pt x="1389" y="519"/>
                  </a:lnTo>
                  <a:lnTo>
                    <a:pt x="1383" y="507"/>
                  </a:lnTo>
                  <a:lnTo>
                    <a:pt x="1377" y="496"/>
                  </a:lnTo>
                  <a:lnTo>
                    <a:pt x="1374" y="491"/>
                  </a:lnTo>
                  <a:lnTo>
                    <a:pt x="1370" y="488"/>
                  </a:lnTo>
                  <a:lnTo>
                    <a:pt x="1366" y="486"/>
                  </a:lnTo>
                  <a:lnTo>
                    <a:pt x="1362" y="486"/>
                  </a:lnTo>
                  <a:lnTo>
                    <a:pt x="1353" y="486"/>
                  </a:lnTo>
                  <a:lnTo>
                    <a:pt x="1345" y="487"/>
                  </a:lnTo>
                  <a:lnTo>
                    <a:pt x="1337" y="490"/>
                  </a:lnTo>
                  <a:lnTo>
                    <a:pt x="1330" y="492"/>
                  </a:lnTo>
                  <a:lnTo>
                    <a:pt x="1315" y="500"/>
                  </a:lnTo>
                  <a:lnTo>
                    <a:pt x="1302" y="509"/>
                  </a:lnTo>
                  <a:lnTo>
                    <a:pt x="1291" y="517"/>
                  </a:lnTo>
                  <a:lnTo>
                    <a:pt x="1278" y="526"/>
                  </a:lnTo>
                  <a:lnTo>
                    <a:pt x="1271" y="530"/>
                  </a:lnTo>
                  <a:lnTo>
                    <a:pt x="1265" y="532"/>
                  </a:lnTo>
                  <a:lnTo>
                    <a:pt x="1258" y="535"/>
                  </a:lnTo>
                  <a:lnTo>
                    <a:pt x="1252" y="536"/>
                  </a:lnTo>
                  <a:lnTo>
                    <a:pt x="1240" y="538"/>
                  </a:lnTo>
                  <a:lnTo>
                    <a:pt x="1229" y="536"/>
                  </a:lnTo>
                  <a:lnTo>
                    <a:pt x="1217" y="534"/>
                  </a:lnTo>
                  <a:lnTo>
                    <a:pt x="1205" y="530"/>
                  </a:lnTo>
                  <a:lnTo>
                    <a:pt x="1194" y="525"/>
                  </a:lnTo>
                  <a:lnTo>
                    <a:pt x="1182" y="518"/>
                  </a:lnTo>
                  <a:lnTo>
                    <a:pt x="1172" y="509"/>
                  </a:lnTo>
                  <a:lnTo>
                    <a:pt x="1161" y="501"/>
                  </a:lnTo>
                  <a:lnTo>
                    <a:pt x="1151" y="491"/>
                  </a:lnTo>
                  <a:lnTo>
                    <a:pt x="1142" y="481"/>
                  </a:lnTo>
                  <a:lnTo>
                    <a:pt x="1133" y="470"/>
                  </a:lnTo>
                  <a:lnTo>
                    <a:pt x="1125" y="459"/>
                  </a:lnTo>
                  <a:lnTo>
                    <a:pt x="1117" y="448"/>
                  </a:lnTo>
                  <a:lnTo>
                    <a:pt x="1112" y="437"/>
                  </a:lnTo>
                  <a:lnTo>
                    <a:pt x="1107" y="426"/>
                  </a:lnTo>
                  <a:lnTo>
                    <a:pt x="1103" y="416"/>
                  </a:lnTo>
                  <a:lnTo>
                    <a:pt x="1098" y="400"/>
                  </a:lnTo>
                  <a:lnTo>
                    <a:pt x="1095" y="383"/>
                  </a:lnTo>
                  <a:lnTo>
                    <a:pt x="1095" y="367"/>
                  </a:lnTo>
                  <a:lnTo>
                    <a:pt x="1098" y="350"/>
                  </a:lnTo>
                  <a:lnTo>
                    <a:pt x="1099" y="341"/>
                  </a:lnTo>
                  <a:lnTo>
                    <a:pt x="1102" y="333"/>
                  </a:lnTo>
                  <a:lnTo>
                    <a:pt x="1105" y="325"/>
                  </a:lnTo>
                  <a:lnTo>
                    <a:pt x="1109" y="319"/>
                  </a:lnTo>
                  <a:lnTo>
                    <a:pt x="1115" y="312"/>
                  </a:lnTo>
                  <a:lnTo>
                    <a:pt x="1121" y="307"/>
                  </a:lnTo>
                  <a:lnTo>
                    <a:pt x="1127" y="302"/>
                  </a:lnTo>
                  <a:lnTo>
                    <a:pt x="1135" y="298"/>
                  </a:lnTo>
                  <a:lnTo>
                    <a:pt x="1153" y="294"/>
                  </a:lnTo>
                  <a:lnTo>
                    <a:pt x="1173" y="291"/>
                  </a:lnTo>
                  <a:lnTo>
                    <a:pt x="1177" y="290"/>
                  </a:lnTo>
                  <a:lnTo>
                    <a:pt x="1179" y="289"/>
                  </a:lnTo>
                  <a:lnTo>
                    <a:pt x="1182" y="286"/>
                  </a:lnTo>
                  <a:lnTo>
                    <a:pt x="1183" y="284"/>
                  </a:lnTo>
                  <a:lnTo>
                    <a:pt x="1183" y="280"/>
                  </a:lnTo>
                  <a:lnTo>
                    <a:pt x="1183" y="276"/>
                  </a:lnTo>
                  <a:lnTo>
                    <a:pt x="1181" y="271"/>
                  </a:lnTo>
                  <a:lnTo>
                    <a:pt x="1177" y="264"/>
                  </a:lnTo>
                  <a:lnTo>
                    <a:pt x="1172" y="255"/>
                  </a:lnTo>
                  <a:lnTo>
                    <a:pt x="1166" y="246"/>
                  </a:lnTo>
                  <a:lnTo>
                    <a:pt x="1162" y="236"/>
                  </a:lnTo>
                  <a:lnTo>
                    <a:pt x="1160" y="227"/>
                  </a:lnTo>
                  <a:lnTo>
                    <a:pt x="1160" y="222"/>
                  </a:lnTo>
                  <a:lnTo>
                    <a:pt x="1160" y="218"/>
                  </a:lnTo>
                  <a:lnTo>
                    <a:pt x="1161" y="214"/>
                  </a:lnTo>
                  <a:lnTo>
                    <a:pt x="1164" y="210"/>
                  </a:lnTo>
                  <a:lnTo>
                    <a:pt x="1168" y="206"/>
                  </a:lnTo>
                  <a:lnTo>
                    <a:pt x="1172" y="203"/>
                  </a:lnTo>
                  <a:lnTo>
                    <a:pt x="1177" y="201"/>
                  </a:lnTo>
                  <a:lnTo>
                    <a:pt x="1183" y="198"/>
                  </a:lnTo>
                  <a:lnTo>
                    <a:pt x="1205" y="197"/>
                  </a:lnTo>
                  <a:lnTo>
                    <a:pt x="1231" y="194"/>
                  </a:lnTo>
                  <a:lnTo>
                    <a:pt x="1243" y="192"/>
                  </a:lnTo>
                  <a:lnTo>
                    <a:pt x="1253" y="188"/>
                  </a:lnTo>
                  <a:lnTo>
                    <a:pt x="1256" y="184"/>
                  </a:lnTo>
                  <a:lnTo>
                    <a:pt x="1258" y="180"/>
                  </a:lnTo>
                  <a:lnTo>
                    <a:pt x="1260" y="176"/>
                  </a:lnTo>
                  <a:lnTo>
                    <a:pt x="1260" y="170"/>
                  </a:lnTo>
                  <a:lnTo>
                    <a:pt x="1288" y="128"/>
                  </a:lnTo>
                  <a:lnTo>
                    <a:pt x="1287" y="12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128" name="Freeform 225">
              <a:extLst>
                <a:ext uri="{FF2B5EF4-FFF2-40B4-BE49-F238E27FC236}">
                  <a16:creationId xmlns:a16="http://schemas.microsoft.com/office/drawing/2014/main" id="{DFEE6A3E-7B23-B7D0-ADC8-EFC11FBB8D9D}"/>
                </a:ext>
              </a:extLst>
            </p:cNvPr>
            <p:cNvSpPr>
              <a:spLocks/>
            </p:cNvSpPr>
            <p:nvPr/>
          </p:nvSpPr>
          <p:spPr bwMode="auto">
            <a:xfrm>
              <a:off x="4366203" y="3174389"/>
              <a:ext cx="449151" cy="492125"/>
            </a:xfrm>
            <a:custGeom>
              <a:avLst/>
              <a:gdLst/>
              <a:ahLst/>
              <a:cxnLst>
                <a:cxn ang="0">
                  <a:pos x="1313" y="16"/>
                </a:cxn>
                <a:cxn ang="0">
                  <a:pos x="1134" y="21"/>
                </a:cxn>
                <a:cxn ang="0">
                  <a:pos x="985" y="126"/>
                </a:cxn>
                <a:cxn ang="0">
                  <a:pos x="959" y="194"/>
                </a:cxn>
                <a:cxn ang="0">
                  <a:pos x="1056" y="275"/>
                </a:cxn>
                <a:cxn ang="0">
                  <a:pos x="915" y="301"/>
                </a:cxn>
                <a:cxn ang="0">
                  <a:pos x="911" y="370"/>
                </a:cxn>
                <a:cxn ang="0">
                  <a:pos x="831" y="311"/>
                </a:cxn>
                <a:cxn ang="0">
                  <a:pos x="739" y="316"/>
                </a:cxn>
                <a:cxn ang="0">
                  <a:pos x="626" y="205"/>
                </a:cxn>
                <a:cxn ang="0">
                  <a:pos x="581" y="232"/>
                </a:cxn>
                <a:cxn ang="0">
                  <a:pos x="473" y="247"/>
                </a:cxn>
                <a:cxn ang="0">
                  <a:pos x="522" y="273"/>
                </a:cxn>
                <a:cxn ang="0">
                  <a:pos x="427" y="291"/>
                </a:cxn>
                <a:cxn ang="0">
                  <a:pos x="543" y="400"/>
                </a:cxn>
                <a:cxn ang="0">
                  <a:pos x="520" y="434"/>
                </a:cxn>
                <a:cxn ang="0">
                  <a:pos x="456" y="496"/>
                </a:cxn>
                <a:cxn ang="0">
                  <a:pos x="377" y="541"/>
                </a:cxn>
                <a:cxn ang="0">
                  <a:pos x="416" y="602"/>
                </a:cxn>
                <a:cxn ang="0">
                  <a:pos x="446" y="653"/>
                </a:cxn>
                <a:cxn ang="0">
                  <a:pos x="482" y="715"/>
                </a:cxn>
                <a:cxn ang="0">
                  <a:pos x="587" y="792"/>
                </a:cxn>
                <a:cxn ang="0">
                  <a:pos x="393" y="894"/>
                </a:cxn>
                <a:cxn ang="0">
                  <a:pos x="349" y="965"/>
                </a:cxn>
                <a:cxn ang="0">
                  <a:pos x="521" y="966"/>
                </a:cxn>
                <a:cxn ang="0">
                  <a:pos x="463" y="1012"/>
                </a:cxn>
                <a:cxn ang="0">
                  <a:pos x="230" y="1014"/>
                </a:cxn>
                <a:cxn ang="0">
                  <a:pos x="213" y="1087"/>
                </a:cxn>
                <a:cxn ang="0">
                  <a:pos x="110" y="1042"/>
                </a:cxn>
                <a:cxn ang="0">
                  <a:pos x="29" y="1066"/>
                </a:cxn>
                <a:cxn ang="0">
                  <a:pos x="183" y="1144"/>
                </a:cxn>
                <a:cxn ang="0">
                  <a:pos x="8" y="1194"/>
                </a:cxn>
                <a:cxn ang="0">
                  <a:pos x="34" y="1273"/>
                </a:cxn>
                <a:cxn ang="0">
                  <a:pos x="91" y="1302"/>
                </a:cxn>
                <a:cxn ang="0">
                  <a:pos x="20" y="1328"/>
                </a:cxn>
                <a:cxn ang="0">
                  <a:pos x="173" y="1341"/>
                </a:cxn>
                <a:cxn ang="0">
                  <a:pos x="170" y="1378"/>
                </a:cxn>
                <a:cxn ang="0">
                  <a:pos x="125" y="1434"/>
                </a:cxn>
                <a:cxn ang="0">
                  <a:pos x="263" y="1475"/>
                </a:cxn>
                <a:cxn ang="0">
                  <a:pos x="487" y="1508"/>
                </a:cxn>
                <a:cxn ang="0">
                  <a:pos x="565" y="1455"/>
                </a:cxn>
                <a:cxn ang="0">
                  <a:pos x="661" y="1425"/>
                </a:cxn>
                <a:cxn ang="0">
                  <a:pos x="762" y="1420"/>
                </a:cxn>
                <a:cxn ang="0">
                  <a:pos x="918" y="1430"/>
                </a:cxn>
                <a:cxn ang="0">
                  <a:pos x="978" y="1418"/>
                </a:cxn>
                <a:cxn ang="0">
                  <a:pos x="1083" y="1475"/>
                </a:cxn>
                <a:cxn ang="0">
                  <a:pos x="1140" y="1435"/>
                </a:cxn>
                <a:cxn ang="0">
                  <a:pos x="1331" y="1201"/>
                </a:cxn>
                <a:cxn ang="0">
                  <a:pos x="1352" y="1079"/>
                </a:cxn>
                <a:cxn ang="0">
                  <a:pos x="1375" y="1017"/>
                </a:cxn>
                <a:cxn ang="0">
                  <a:pos x="1427" y="900"/>
                </a:cxn>
                <a:cxn ang="0">
                  <a:pos x="1442" y="779"/>
                </a:cxn>
                <a:cxn ang="0">
                  <a:pos x="1416" y="672"/>
                </a:cxn>
                <a:cxn ang="0">
                  <a:pos x="1473" y="674"/>
                </a:cxn>
                <a:cxn ang="0">
                  <a:pos x="1412" y="584"/>
                </a:cxn>
                <a:cxn ang="0">
                  <a:pos x="1330" y="492"/>
                </a:cxn>
                <a:cxn ang="0">
                  <a:pos x="1182" y="518"/>
                </a:cxn>
                <a:cxn ang="0">
                  <a:pos x="1098" y="350"/>
                </a:cxn>
                <a:cxn ang="0">
                  <a:pos x="1183" y="284"/>
                </a:cxn>
                <a:cxn ang="0">
                  <a:pos x="1172" y="203"/>
                </a:cxn>
              </a:cxnLst>
              <a:rect l="0" t="0" r="r" b="b"/>
              <a:pathLst>
                <a:path w="1479" h="1510">
                  <a:moveTo>
                    <a:pt x="1287" y="124"/>
                  </a:moveTo>
                  <a:lnTo>
                    <a:pt x="1286" y="114"/>
                  </a:lnTo>
                  <a:lnTo>
                    <a:pt x="1287" y="108"/>
                  </a:lnTo>
                  <a:lnTo>
                    <a:pt x="1289" y="101"/>
                  </a:lnTo>
                  <a:lnTo>
                    <a:pt x="1293" y="96"/>
                  </a:lnTo>
                  <a:lnTo>
                    <a:pt x="1297" y="91"/>
                  </a:lnTo>
                  <a:lnTo>
                    <a:pt x="1300" y="86"/>
                  </a:lnTo>
                  <a:lnTo>
                    <a:pt x="1302" y="79"/>
                  </a:lnTo>
                  <a:lnTo>
                    <a:pt x="1304" y="73"/>
                  </a:lnTo>
                  <a:lnTo>
                    <a:pt x="1309" y="53"/>
                  </a:lnTo>
                  <a:lnTo>
                    <a:pt x="1313" y="31"/>
                  </a:lnTo>
                  <a:lnTo>
                    <a:pt x="1314" y="26"/>
                  </a:lnTo>
                  <a:lnTo>
                    <a:pt x="1313" y="21"/>
                  </a:lnTo>
                  <a:lnTo>
                    <a:pt x="1313" y="16"/>
                  </a:lnTo>
                  <a:lnTo>
                    <a:pt x="1310" y="12"/>
                  </a:lnTo>
                  <a:lnTo>
                    <a:pt x="1308" y="9"/>
                  </a:lnTo>
                  <a:lnTo>
                    <a:pt x="1305" y="5"/>
                  </a:lnTo>
                  <a:lnTo>
                    <a:pt x="1300" y="4"/>
                  </a:lnTo>
                  <a:lnTo>
                    <a:pt x="1293" y="3"/>
                  </a:lnTo>
                  <a:lnTo>
                    <a:pt x="1278" y="1"/>
                  </a:lnTo>
                  <a:lnTo>
                    <a:pt x="1260" y="0"/>
                  </a:lnTo>
                  <a:lnTo>
                    <a:pt x="1239" y="1"/>
                  </a:lnTo>
                  <a:lnTo>
                    <a:pt x="1218" y="3"/>
                  </a:lnTo>
                  <a:lnTo>
                    <a:pt x="1199" y="4"/>
                  </a:lnTo>
                  <a:lnTo>
                    <a:pt x="1178" y="8"/>
                  </a:lnTo>
                  <a:lnTo>
                    <a:pt x="1161" y="12"/>
                  </a:lnTo>
                  <a:lnTo>
                    <a:pt x="1146" y="16"/>
                  </a:lnTo>
                  <a:lnTo>
                    <a:pt x="1134" y="21"/>
                  </a:lnTo>
                  <a:lnTo>
                    <a:pt x="1124" y="26"/>
                  </a:lnTo>
                  <a:lnTo>
                    <a:pt x="1115" y="32"/>
                  </a:lnTo>
                  <a:lnTo>
                    <a:pt x="1107" y="39"/>
                  </a:lnTo>
                  <a:lnTo>
                    <a:pt x="1092" y="52"/>
                  </a:lnTo>
                  <a:lnTo>
                    <a:pt x="1074" y="67"/>
                  </a:lnTo>
                  <a:lnTo>
                    <a:pt x="1068" y="78"/>
                  </a:lnTo>
                  <a:lnTo>
                    <a:pt x="1061" y="87"/>
                  </a:lnTo>
                  <a:lnTo>
                    <a:pt x="1055" y="96"/>
                  </a:lnTo>
                  <a:lnTo>
                    <a:pt x="1047" y="105"/>
                  </a:lnTo>
                  <a:lnTo>
                    <a:pt x="1038" y="111"/>
                  </a:lnTo>
                  <a:lnTo>
                    <a:pt x="1028" y="117"/>
                  </a:lnTo>
                  <a:lnTo>
                    <a:pt x="1016" y="122"/>
                  </a:lnTo>
                  <a:lnTo>
                    <a:pt x="1003" y="124"/>
                  </a:lnTo>
                  <a:lnTo>
                    <a:pt x="985" y="126"/>
                  </a:lnTo>
                  <a:lnTo>
                    <a:pt x="960" y="126"/>
                  </a:lnTo>
                  <a:lnTo>
                    <a:pt x="949" y="128"/>
                  </a:lnTo>
                  <a:lnTo>
                    <a:pt x="940" y="131"/>
                  </a:lnTo>
                  <a:lnTo>
                    <a:pt x="936" y="133"/>
                  </a:lnTo>
                  <a:lnTo>
                    <a:pt x="933" y="136"/>
                  </a:lnTo>
                  <a:lnTo>
                    <a:pt x="931" y="140"/>
                  </a:lnTo>
                  <a:lnTo>
                    <a:pt x="931" y="144"/>
                  </a:lnTo>
                  <a:lnTo>
                    <a:pt x="931" y="152"/>
                  </a:lnTo>
                  <a:lnTo>
                    <a:pt x="933" y="161"/>
                  </a:lnTo>
                  <a:lnTo>
                    <a:pt x="936" y="167"/>
                  </a:lnTo>
                  <a:lnTo>
                    <a:pt x="941" y="175"/>
                  </a:lnTo>
                  <a:lnTo>
                    <a:pt x="946" y="181"/>
                  </a:lnTo>
                  <a:lnTo>
                    <a:pt x="951" y="188"/>
                  </a:lnTo>
                  <a:lnTo>
                    <a:pt x="959" y="194"/>
                  </a:lnTo>
                  <a:lnTo>
                    <a:pt x="966" y="200"/>
                  </a:lnTo>
                  <a:lnTo>
                    <a:pt x="982" y="210"/>
                  </a:lnTo>
                  <a:lnTo>
                    <a:pt x="999" y="219"/>
                  </a:lnTo>
                  <a:lnTo>
                    <a:pt x="1015" y="228"/>
                  </a:lnTo>
                  <a:lnTo>
                    <a:pt x="1030" y="234"/>
                  </a:lnTo>
                  <a:lnTo>
                    <a:pt x="1046" y="238"/>
                  </a:lnTo>
                  <a:lnTo>
                    <a:pt x="1073" y="245"/>
                  </a:lnTo>
                  <a:lnTo>
                    <a:pt x="1083" y="249"/>
                  </a:lnTo>
                  <a:lnTo>
                    <a:pt x="1091" y="253"/>
                  </a:lnTo>
                  <a:lnTo>
                    <a:pt x="1092" y="255"/>
                  </a:lnTo>
                  <a:lnTo>
                    <a:pt x="1091" y="258"/>
                  </a:lnTo>
                  <a:lnTo>
                    <a:pt x="1089" y="260"/>
                  </a:lnTo>
                  <a:lnTo>
                    <a:pt x="1083" y="263"/>
                  </a:lnTo>
                  <a:lnTo>
                    <a:pt x="1056" y="275"/>
                  </a:lnTo>
                  <a:lnTo>
                    <a:pt x="1034" y="285"/>
                  </a:lnTo>
                  <a:lnTo>
                    <a:pt x="1023" y="288"/>
                  </a:lnTo>
                  <a:lnTo>
                    <a:pt x="1011" y="290"/>
                  </a:lnTo>
                  <a:lnTo>
                    <a:pt x="998" y="289"/>
                  </a:lnTo>
                  <a:lnTo>
                    <a:pt x="984" y="285"/>
                  </a:lnTo>
                  <a:lnTo>
                    <a:pt x="972" y="282"/>
                  </a:lnTo>
                  <a:lnTo>
                    <a:pt x="962" y="281"/>
                  </a:lnTo>
                  <a:lnTo>
                    <a:pt x="953" y="281"/>
                  </a:lnTo>
                  <a:lnTo>
                    <a:pt x="944" y="282"/>
                  </a:lnTo>
                  <a:lnTo>
                    <a:pt x="936" y="284"/>
                  </a:lnTo>
                  <a:lnTo>
                    <a:pt x="928" y="288"/>
                  </a:lnTo>
                  <a:lnTo>
                    <a:pt x="923" y="291"/>
                  </a:lnTo>
                  <a:lnTo>
                    <a:pt x="918" y="295"/>
                  </a:lnTo>
                  <a:lnTo>
                    <a:pt x="915" y="301"/>
                  </a:lnTo>
                  <a:lnTo>
                    <a:pt x="912" y="307"/>
                  </a:lnTo>
                  <a:lnTo>
                    <a:pt x="912" y="314"/>
                  </a:lnTo>
                  <a:lnTo>
                    <a:pt x="915" y="321"/>
                  </a:lnTo>
                  <a:lnTo>
                    <a:pt x="919" y="329"/>
                  </a:lnTo>
                  <a:lnTo>
                    <a:pt x="924" y="338"/>
                  </a:lnTo>
                  <a:lnTo>
                    <a:pt x="933" y="347"/>
                  </a:lnTo>
                  <a:lnTo>
                    <a:pt x="944" y="356"/>
                  </a:lnTo>
                  <a:lnTo>
                    <a:pt x="947" y="360"/>
                  </a:lnTo>
                  <a:lnTo>
                    <a:pt x="949" y="363"/>
                  </a:lnTo>
                  <a:lnTo>
                    <a:pt x="950" y="365"/>
                  </a:lnTo>
                  <a:lnTo>
                    <a:pt x="949" y="367"/>
                  </a:lnTo>
                  <a:lnTo>
                    <a:pt x="944" y="369"/>
                  </a:lnTo>
                  <a:lnTo>
                    <a:pt x="934" y="370"/>
                  </a:lnTo>
                  <a:lnTo>
                    <a:pt x="911" y="370"/>
                  </a:lnTo>
                  <a:lnTo>
                    <a:pt x="894" y="373"/>
                  </a:lnTo>
                  <a:lnTo>
                    <a:pt x="889" y="373"/>
                  </a:lnTo>
                  <a:lnTo>
                    <a:pt x="885" y="373"/>
                  </a:lnTo>
                  <a:lnTo>
                    <a:pt x="883" y="372"/>
                  </a:lnTo>
                  <a:lnTo>
                    <a:pt x="881" y="369"/>
                  </a:lnTo>
                  <a:lnTo>
                    <a:pt x="879" y="361"/>
                  </a:lnTo>
                  <a:lnTo>
                    <a:pt x="877" y="352"/>
                  </a:lnTo>
                  <a:lnTo>
                    <a:pt x="876" y="342"/>
                  </a:lnTo>
                  <a:lnTo>
                    <a:pt x="874" y="333"/>
                  </a:lnTo>
                  <a:lnTo>
                    <a:pt x="871" y="328"/>
                  </a:lnTo>
                  <a:lnTo>
                    <a:pt x="868" y="324"/>
                  </a:lnTo>
                  <a:lnTo>
                    <a:pt x="863" y="321"/>
                  </a:lnTo>
                  <a:lnTo>
                    <a:pt x="858" y="320"/>
                  </a:lnTo>
                  <a:lnTo>
                    <a:pt x="831" y="311"/>
                  </a:lnTo>
                  <a:lnTo>
                    <a:pt x="809" y="302"/>
                  </a:lnTo>
                  <a:lnTo>
                    <a:pt x="804" y="302"/>
                  </a:lnTo>
                  <a:lnTo>
                    <a:pt x="797" y="301"/>
                  </a:lnTo>
                  <a:lnTo>
                    <a:pt x="792" y="301"/>
                  </a:lnTo>
                  <a:lnTo>
                    <a:pt x="787" y="302"/>
                  </a:lnTo>
                  <a:lnTo>
                    <a:pt x="780" y="303"/>
                  </a:lnTo>
                  <a:lnTo>
                    <a:pt x="774" y="307"/>
                  </a:lnTo>
                  <a:lnTo>
                    <a:pt x="767" y="311"/>
                  </a:lnTo>
                  <a:lnTo>
                    <a:pt x="761" y="315"/>
                  </a:lnTo>
                  <a:lnTo>
                    <a:pt x="753" y="320"/>
                  </a:lnTo>
                  <a:lnTo>
                    <a:pt x="748" y="323"/>
                  </a:lnTo>
                  <a:lnTo>
                    <a:pt x="744" y="323"/>
                  </a:lnTo>
                  <a:lnTo>
                    <a:pt x="740" y="320"/>
                  </a:lnTo>
                  <a:lnTo>
                    <a:pt x="739" y="316"/>
                  </a:lnTo>
                  <a:lnTo>
                    <a:pt x="738" y="311"/>
                  </a:lnTo>
                  <a:lnTo>
                    <a:pt x="736" y="304"/>
                  </a:lnTo>
                  <a:lnTo>
                    <a:pt x="736" y="297"/>
                  </a:lnTo>
                  <a:lnTo>
                    <a:pt x="735" y="281"/>
                  </a:lnTo>
                  <a:lnTo>
                    <a:pt x="732" y="264"/>
                  </a:lnTo>
                  <a:lnTo>
                    <a:pt x="730" y="258"/>
                  </a:lnTo>
                  <a:lnTo>
                    <a:pt x="727" y="251"/>
                  </a:lnTo>
                  <a:lnTo>
                    <a:pt x="722" y="246"/>
                  </a:lnTo>
                  <a:lnTo>
                    <a:pt x="717" y="244"/>
                  </a:lnTo>
                  <a:lnTo>
                    <a:pt x="686" y="228"/>
                  </a:lnTo>
                  <a:lnTo>
                    <a:pt x="649" y="210"/>
                  </a:lnTo>
                  <a:lnTo>
                    <a:pt x="640" y="207"/>
                  </a:lnTo>
                  <a:lnTo>
                    <a:pt x="633" y="206"/>
                  </a:lnTo>
                  <a:lnTo>
                    <a:pt x="626" y="205"/>
                  </a:lnTo>
                  <a:lnTo>
                    <a:pt x="620" y="206"/>
                  </a:lnTo>
                  <a:lnTo>
                    <a:pt x="618" y="207"/>
                  </a:lnTo>
                  <a:lnTo>
                    <a:pt x="616" y="210"/>
                  </a:lnTo>
                  <a:lnTo>
                    <a:pt x="614" y="212"/>
                  </a:lnTo>
                  <a:lnTo>
                    <a:pt x="613" y="215"/>
                  </a:lnTo>
                  <a:lnTo>
                    <a:pt x="613" y="223"/>
                  </a:lnTo>
                  <a:lnTo>
                    <a:pt x="614" y="233"/>
                  </a:lnTo>
                  <a:lnTo>
                    <a:pt x="614" y="238"/>
                  </a:lnTo>
                  <a:lnTo>
                    <a:pt x="614" y="242"/>
                  </a:lnTo>
                  <a:lnTo>
                    <a:pt x="613" y="245"/>
                  </a:lnTo>
                  <a:lnTo>
                    <a:pt x="611" y="246"/>
                  </a:lnTo>
                  <a:lnTo>
                    <a:pt x="604" y="246"/>
                  </a:lnTo>
                  <a:lnTo>
                    <a:pt x="598" y="244"/>
                  </a:lnTo>
                  <a:lnTo>
                    <a:pt x="581" y="232"/>
                  </a:lnTo>
                  <a:lnTo>
                    <a:pt x="570" y="223"/>
                  </a:lnTo>
                  <a:lnTo>
                    <a:pt x="557" y="206"/>
                  </a:lnTo>
                  <a:lnTo>
                    <a:pt x="551" y="193"/>
                  </a:lnTo>
                  <a:lnTo>
                    <a:pt x="550" y="190"/>
                  </a:lnTo>
                  <a:lnTo>
                    <a:pt x="547" y="189"/>
                  </a:lnTo>
                  <a:lnTo>
                    <a:pt x="544" y="189"/>
                  </a:lnTo>
                  <a:lnTo>
                    <a:pt x="542" y="190"/>
                  </a:lnTo>
                  <a:lnTo>
                    <a:pt x="534" y="196"/>
                  </a:lnTo>
                  <a:lnTo>
                    <a:pt x="522" y="206"/>
                  </a:lnTo>
                  <a:lnTo>
                    <a:pt x="508" y="216"/>
                  </a:lnTo>
                  <a:lnTo>
                    <a:pt x="485" y="234"/>
                  </a:lnTo>
                  <a:lnTo>
                    <a:pt x="481" y="238"/>
                  </a:lnTo>
                  <a:lnTo>
                    <a:pt x="476" y="244"/>
                  </a:lnTo>
                  <a:lnTo>
                    <a:pt x="473" y="247"/>
                  </a:lnTo>
                  <a:lnTo>
                    <a:pt x="472" y="251"/>
                  </a:lnTo>
                  <a:lnTo>
                    <a:pt x="472" y="254"/>
                  </a:lnTo>
                  <a:lnTo>
                    <a:pt x="475" y="257"/>
                  </a:lnTo>
                  <a:lnTo>
                    <a:pt x="480" y="258"/>
                  </a:lnTo>
                  <a:lnTo>
                    <a:pt x="486" y="259"/>
                  </a:lnTo>
                  <a:lnTo>
                    <a:pt x="497" y="258"/>
                  </a:lnTo>
                  <a:lnTo>
                    <a:pt x="511" y="257"/>
                  </a:lnTo>
                  <a:lnTo>
                    <a:pt x="517" y="255"/>
                  </a:lnTo>
                  <a:lnTo>
                    <a:pt x="524" y="255"/>
                  </a:lnTo>
                  <a:lnTo>
                    <a:pt x="529" y="255"/>
                  </a:lnTo>
                  <a:lnTo>
                    <a:pt x="532" y="258"/>
                  </a:lnTo>
                  <a:lnTo>
                    <a:pt x="529" y="260"/>
                  </a:lnTo>
                  <a:lnTo>
                    <a:pt x="525" y="266"/>
                  </a:lnTo>
                  <a:lnTo>
                    <a:pt x="522" y="273"/>
                  </a:lnTo>
                  <a:lnTo>
                    <a:pt x="519" y="281"/>
                  </a:lnTo>
                  <a:lnTo>
                    <a:pt x="515" y="288"/>
                  </a:lnTo>
                  <a:lnTo>
                    <a:pt x="508" y="293"/>
                  </a:lnTo>
                  <a:lnTo>
                    <a:pt x="504" y="294"/>
                  </a:lnTo>
                  <a:lnTo>
                    <a:pt x="499" y="295"/>
                  </a:lnTo>
                  <a:lnTo>
                    <a:pt x="494" y="295"/>
                  </a:lnTo>
                  <a:lnTo>
                    <a:pt x="487" y="294"/>
                  </a:lnTo>
                  <a:lnTo>
                    <a:pt x="469" y="289"/>
                  </a:lnTo>
                  <a:lnTo>
                    <a:pt x="446" y="286"/>
                  </a:lnTo>
                  <a:lnTo>
                    <a:pt x="441" y="286"/>
                  </a:lnTo>
                  <a:lnTo>
                    <a:pt x="436" y="286"/>
                  </a:lnTo>
                  <a:lnTo>
                    <a:pt x="432" y="288"/>
                  </a:lnTo>
                  <a:lnTo>
                    <a:pt x="428" y="289"/>
                  </a:lnTo>
                  <a:lnTo>
                    <a:pt x="427" y="291"/>
                  </a:lnTo>
                  <a:lnTo>
                    <a:pt x="425" y="295"/>
                  </a:lnTo>
                  <a:lnTo>
                    <a:pt x="425" y="299"/>
                  </a:lnTo>
                  <a:lnTo>
                    <a:pt x="427" y="304"/>
                  </a:lnTo>
                  <a:lnTo>
                    <a:pt x="433" y="315"/>
                  </a:lnTo>
                  <a:lnTo>
                    <a:pt x="445" y="328"/>
                  </a:lnTo>
                  <a:lnTo>
                    <a:pt x="459" y="343"/>
                  </a:lnTo>
                  <a:lnTo>
                    <a:pt x="476" y="359"/>
                  </a:lnTo>
                  <a:lnTo>
                    <a:pt x="494" y="374"/>
                  </a:lnTo>
                  <a:lnTo>
                    <a:pt x="511" y="387"/>
                  </a:lnTo>
                  <a:lnTo>
                    <a:pt x="519" y="393"/>
                  </a:lnTo>
                  <a:lnTo>
                    <a:pt x="526" y="396"/>
                  </a:lnTo>
                  <a:lnTo>
                    <a:pt x="532" y="399"/>
                  </a:lnTo>
                  <a:lnTo>
                    <a:pt x="537" y="400"/>
                  </a:lnTo>
                  <a:lnTo>
                    <a:pt x="543" y="400"/>
                  </a:lnTo>
                  <a:lnTo>
                    <a:pt x="547" y="402"/>
                  </a:lnTo>
                  <a:lnTo>
                    <a:pt x="550" y="404"/>
                  </a:lnTo>
                  <a:lnTo>
                    <a:pt x="552" y="407"/>
                  </a:lnTo>
                  <a:lnTo>
                    <a:pt x="554" y="411"/>
                  </a:lnTo>
                  <a:lnTo>
                    <a:pt x="554" y="413"/>
                  </a:lnTo>
                  <a:lnTo>
                    <a:pt x="554" y="417"/>
                  </a:lnTo>
                  <a:lnTo>
                    <a:pt x="551" y="421"/>
                  </a:lnTo>
                  <a:lnTo>
                    <a:pt x="548" y="424"/>
                  </a:lnTo>
                  <a:lnTo>
                    <a:pt x="546" y="427"/>
                  </a:lnTo>
                  <a:lnTo>
                    <a:pt x="542" y="430"/>
                  </a:lnTo>
                  <a:lnTo>
                    <a:pt x="538" y="433"/>
                  </a:lnTo>
                  <a:lnTo>
                    <a:pt x="533" y="434"/>
                  </a:lnTo>
                  <a:lnTo>
                    <a:pt x="526" y="434"/>
                  </a:lnTo>
                  <a:lnTo>
                    <a:pt x="520" y="434"/>
                  </a:lnTo>
                  <a:lnTo>
                    <a:pt x="513" y="433"/>
                  </a:lnTo>
                  <a:lnTo>
                    <a:pt x="502" y="429"/>
                  </a:lnTo>
                  <a:lnTo>
                    <a:pt x="491" y="429"/>
                  </a:lnTo>
                  <a:lnTo>
                    <a:pt x="485" y="430"/>
                  </a:lnTo>
                  <a:lnTo>
                    <a:pt x="480" y="433"/>
                  </a:lnTo>
                  <a:lnTo>
                    <a:pt x="476" y="437"/>
                  </a:lnTo>
                  <a:lnTo>
                    <a:pt x="473" y="442"/>
                  </a:lnTo>
                  <a:lnTo>
                    <a:pt x="472" y="448"/>
                  </a:lnTo>
                  <a:lnTo>
                    <a:pt x="471" y="456"/>
                  </a:lnTo>
                  <a:lnTo>
                    <a:pt x="469" y="470"/>
                  </a:lnTo>
                  <a:lnTo>
                    <a:pt x="467" y="483"/>
                  </a:lnTo>
                  <a:lnTo>
                    <a:pt x="465" y="488"/>
                  </a:lnTo>
                  <a:lnTo>
                    <a:pt x="462" y="492"/>
                  </a:lnTo>
                  <a:lnTo>
                    <a:pt x="456" y="496"/>
                  </a:lnTo>
                  <a:lnTo>
                    <a:pt x="449" y="497"/>
                  </a:lnTo>
                  <a:lnTo>
                    <a:pt x="427" y="495"/>
                  </a:lnTo>
                  <a:lnTo>
                    <a:pt x="408" y="492"/>
                  </a:lnTo>
                  <a:lnTo>
                    <a:pt x="406" y="492"/>
                  </a:lnTo>
                  <a:lnTo>
                    <a:pt x="402" y="492"/>
                  </a:lnTo>
                  <a:lnTo>
                    <a:pt x="398" y="494"/>
                  </a:lnTo>
                  <a:lnTo>
                    <a:pt x="396" y="496"/>
                  </a:lnTo>
                  <a:lnTo>
                    <a:pt x="393" y="500"/>
                  </a:lnTo>
                  <a:lnTo>
                    <a:pt x="390" y="504"/>
                  </a:lnTo>
                  <a:lnTo>
                    <a:pt x="388" y="509"/>
                  </a:lnTo>
                  <a:lnTo>
                    <a:pt x="385" y="517"/>
                  </a:lnTo>
                  <a:lnTo>
                    <a:pt x="384" y="525"/>
                  </a:lnTo>
                  <a:lnTo>
                    <a:pt x="381" y="534"/>
                  </a:lnTo>
                  <a:lnTo>
                    <a:pt x="377" y="541"/>
                  </a:lnTo>
                  <a:lnTo>
                    <a:pt x="373" y="548"/>
                  </a:lnTo>
                  <a:lnTo>
                    <a:pt x="370" y="556"/>
                  </a:lnTo>
                  <a:lnTo>
                    <a:pt x="367" y="564"/>
                  </a:lnTo>
                  <a:lnTo>
                    <a:pt x="366" y="569"/>
                  </a:lnTo>
                  <a:lnTo>
                    <a:pt x="366" y="573"/>
                  </a:lnTo>
                  <a:lnTo>
                    <a:pt x="367" y="576"/>
                  </a:lnTo>
                  <a:lnTo>
                    <a:pt x="370" y="580"/>
                  </a:lnTo>
                  <a:lnTo>
                    <a:pt x="372" y="586"/>
                  </a:lnTo>
                  <a:lnTo>
                    <a:pt x="376" y="591"/>
                  </a:lnTo>
                  <a:lnTo>
                    <a:pt x="381" y="593"/>
                  </a:lnTo>
                  <a:lnTo>
                    <a:pt x="386" y="595"/>
                  </a:lnTo>
                  <a:lnTo>
                    <a:pt x="397" y="597"/>
                  </a:lnTo>
                  <a:lnTo>
                    <a:pt x="410" y="600"/>
                  </a:lnTo>
                  <a:lnTo>
                    <a:pt x="416" y="602"/>
                  </a:lnTo>
                  <a:lnTo>
                    <a:pt x="421" y="604"/>
                  </a:lnTo>
                  <a:lnTo>
                    <a:pt x="424" y="606"/>
                  </a:lnTo>
                  <a:lnTo>
                    <a:pt x="425" y="609"/>
                  </a:lnTo>
                  <a:lnTo>
                    <a:pt x="423" y="615"/>
                  </a:lnTo>
                  <a:lnTo>
                    <a:pt x="418" y="622"/>
                  </a:lnTo>
                  <a:lnTo>
                    <a:pt x="412" y="628"/>
                  </a:lnTo>
                  <a:lnTo>
                    <a:pt x="410" y="635"/>
                  </a:lnTo>
                  <a:lnTo>
                    <a:pt x="410" y="639"/>
                  </a:lnTo>
                  <a:lnTo>
                    <a:pt x="411" y="643"/>
                  </a:lnTo>
                  <a:lnTo>
                    <a:pt x="415" y="646"/>
                  </a:lnTo>
                  <a:lnTo>
                    <a:pt x="421" y="650"/>
                  </a:lnTo>
                  <a:lnTo>
                    <a:pt x="430" y="654"/>
                  </a:lnTo>
                  <a:lnTo>
                    <a:pt x="440" y="655"/>
                  </a:lnTo>
                  <a:lnTo>
                    <a:pt x="446" y="653"/>
                  </a:lnTo>
                  <a:lnTo>
                    <a:pt x="451" y="650"/>
                  </a:lnTo>
                  <a:lnTo>
                    <a:pt x="456" y="646"/>
                  </a:lnTo>
                  <a:lnTo>
                    <a:pt x="462" y="644"/>
                  </a:lnTo>
                  <a:lnTo>
                    <a:pt x="467" y="640"/>
                  </a:lnTo>
                  <a:lnTo>
                    <a:pt x="472" y="640"/>
                  </a:lnTo>
                  <a:lnTo>
                    <a:pt x="468" y="667"/>
                  </a:lnTo>
                  <a:lnTo>
                    <a:pt x="463" y="689"/>
                  </a:lnTo>
                  <a:lnTo>
                    <a:pt x="463" y="694"/>
                  </a:lnTo>
                  <a:lnTo>
                    <a:pt x="463" y="700"/>
                  </a:lnTo>
                  <a:lnTo>
                    <a:pt x="464" y="703"/>
                  </a:lnTo>
                  <a:lnTo>
                    <a:pt x="467" y="707"/>
                  </a:lnTo>
                  <a:lnTo>
                    <a:pt x="471" y="710"/>
                  </a:lnTo>
                  <a:lnTo>
                    <a:pt x="476" y="712"/>
                  </a:lnTo>
                  <a:lnTo>
                    <a:pt x="482" y="715"/>
                  </a:lnTo>
                  <a:lnTo>
                    <a:pt x="491" y="718"/>
                  </a:lnTo>
                  <a:lnTo>
                    <a:pt x="521" y="724"/>
                  </a:lnTo>
                  <a:lnTo>
                    <a:pt x="551" y="733"/>
                  </a:lnTo>
                  <a:lnTo>
                    <a:pt x="565" y="738"/>
                  </a:lnTo>
                  <a:lnTo>
                    <a:pt x="581" y="741"/>
                  </a:lnTo>
                  <a:lnTo>
                    <a:pt x="596" y="744"/>
                  </a:lnTo>
                  <a:lnTo>
                    <a:pt x="612" y="745"/>
                  </a:lnTo>
                  <a:lnTo>
                    <a:pt x="612" y="771"/>
                  </a:lnTo>
                  <a:lnTo>
                    <a:pt x="609" y="785"/>
                  </a:lnTo>
                  <a:lnTo>
                    <a:pt x="607" y="790"/>
                  </a:lnTo>
                  <a:lnTo>
                    <a:pt x="604" y="793"/>
                  </a:lnTo>
                  <a:lnTo>
                    <a:pt x="601" y="794"/>
                  </a:lnTo>
                  <a:lnTo>
                    <a:pt x="598" y="794"/>
                  </a:lnTo>
                  <a:lnTo>
                    <a:pt x="587" y="792"/>
                  </a:lnTo>
                  <a:lnTo>
                    <a:pt x="574" y="786"/>
                  </a:lnTo>
                  <a:lnTo>
                    <a:pt x="567" y="784"/>
                  </a:lnTo>
                  <a:lnTo>
                    <a:pt x="557" y="782"/>
                  </a:lnTo>
                  <a:lnTo>
                    <a:pt x="548" y="781"/>
                  </a:lnTo>
                  <a:lnTo>
                    <a:pt x="537" y="780"/>
                  </a:lnTo>
                  <a:lnTo>
                    <a:pt x="530" y="781"/>
                  </a:lnTo>
                  <a:lnTo>
                    <a:pt x="522" y="784"/>
                  </a:lnTo>
                  <a:lnTo>
                    <a:pt x="513" y="788"/>
                  </a:lnTo>
                  <a:lnTo>
                    <a:pt x="506" y="793"/>
                  </a:lnTo>
                  <a:lnTo>
                    <a:pt x="487" y="807"/>
                  </a:lnTo>
                  <a:lnTo>
                    <a:pt x="468" y="824"/>
                  </a:lnTo>
                  <a:lnTo>
                    <a:pt x="433" y="858"/>
                  </a:lnTo>
                  <a:lnTo>
                    <a:pt x="406" y="883"/>
                  </a:lnTo>
                  <a:lnTo>
                    <a:pt x="393" y="894"/>
                  </a:lnTo>
                  <a:lnTo>
                    <a:pt x="379" y="902"/>
                  </a:lnTo>
                  <a:lnTo>
                    <a:pt x="364" y="907"/>
                  </a:lnTo>
                  <a:lnTo>
                    <a:pt x="351" y="909"/>
                  </a:lnTo>
                  <a:lnTo>
                    <a:pt x="323" y="915"/>
                  </a:lnTo>
                  <a:lnTo>
                    <a:pt x="293" y="922"/>
                  </a:lnTo>
                  <a:lnTo>
                    <a:pt x="276" y="930"/>
                  </a:lnTo>
                  <a:lnTo>
                    <a:pt x="261" y="937"/>
                  </a:lnTo>
                  <a:lnTo>
                    <a:pt x="271" y="946"/>
                  </a:lnTo>
                  <a:lnTo>
                    <a:pt x="282" y="952"/>
                  </a:lnTo>
                  <a:lnTo>
                    <a:pt x="294" y="957"/>
                  </a:lnTo>
                  <a:lnTo>
                    <a:pt x="307" y="961"/>
                  </a:lnTo>
                  <a:lnTo>
                    <a:pt x="320" y="964"/>
                  </a:lnTo>
                  <a:lnTo>
                    <a:pt x="335" y="965"/>
                  </a:lnTo>
                  <a:lnTo>
                    <a:pt x="349" y="965"/>
                  </a:lnTo>
                  <a:lnTo>
                    <a:pt x="363" y="965"/>
                  </a:lnTo>
                  <a:lnTo>
                    <a:pt x="392" y="964"/>
                  </a:lnTo>
                  <a:lnTo>
                    <a:pt x="420" y="964"/>
                  </a:lnTo>
                  <a:lnTo>
                    <a:pt x="433" y="964"/>
                  </a:lnTo>
                  <a:lnTo>
                    <a:pt x="446" y="965"/>
                  </a:lnTo>
                  <a:lnTo>
                    <a:pt x="458" y="966"/>
                  </a:lnTo>
                  <a:lnTo>
                    <a:pt x="468" y="969"/>
                  </a:lnTo>
                  <a:lnTo>
                    <a:pt x="478" y="972"/>
                  </a:lnTo>
                  <a:lnTo>
                    <a:pt x="487" y="970"/>
                  </a:lnTo>
                  <a:lnTo>
                    <a:pt x="495" y="969"/>
                  </a:lnTo>
                  <a:lnTo>
                    <a:pt x="503" y="966"/>
                  </a:lnTo>
                  <a:lnTo>
                    <a:pt x="511" y="965"/>
                  </a:lnTo>
                  <a:lnTo>
                    <a:pt x="519" y="965"/>
                  </a:lnTo>
                  <a:lnTo>
                    <a:pt x="521" y="966"/>
                  </a:lnTo>
                  <a:lnTo>
                    <a:pt x="525" y="968"/>
                  </a:lnTo>
                  <a:lnTo>
                    <a:pt x="529" y="972"/>
                  </a:lnTo>
                  <a:lnTo>
                    <a:pt x="532" y="975"/>
                  </a:lnTo>
                  <a:lnTo>
                    <a:pt x="542" y="982"/>
                  </a:lnTo>
                  <a:lnTo>
                    <a:pt x="556" y="988"/>
                  </a:lnTo>
                  <a:lnTo>
                    <a:pt x="564" y="992"/>
                  </a:lnTo>
                  <a:lnTo>
                    <a:pt x="569" y="996"/>
                  </a:lnTo>
                  <a:lnTo>
                    <a:pt x="572" y="999"/>
                  </a:lnTo>
                  <a:lnTo>
                    <a:pt x="573" y="1000"/>
                  </a:lnTo>
                  <a:lnTo>
                    <a:pt x="574" y="1003"/>
                  </a:lnTo>
                  <a:lnTo>
                    <a:pt x="576" y="1005"/>
                  </a:lnTo>
                  <a:lnTo>
                    <a:pt x="530" y="1008"/>
                  </a:lnTo>
                  <a:lnTo>
                    <a:pt x="485" y="1010"/>
                  </a:lnTo>
                  <a:lnTo>
                    <a:pt x="463" y="1012"/>
                  </a:lnTo>
                  <a:lnTo>
                    <a:pt x="441" y="1012"/>
                  </a:lnTo>
                  <a:lnTo>
                    <a:pt x="419" y="1009"/>
                  </a:lnTo>
                  <a:lnTo>
                    <a:pt x="398" y="1005"/>
                  </a:lnTo>
                  <a:lnTo>
                    <a:pt x="377" y="1001"/>
                  </a:lnTo>
                  <a:lnTo>
                    <a:pt x="359" y="1000"/>
                  </a:lnTo>
                  <a:lnTo>
                    <a:pt x="342" y="1000"/>
                  </a:lnTo>
                  <a:lnTo>
                    <a:pt x="327" y="1003"/>
                  </a:lnTo>
                  <a:lnTo>
                    <a:pt x="311" y="1005"/>
                  </a:lnTo>
                  <a:lnTo>
                    <a:pt x="296" y="1009"/>
                  </a:lnTo>
                  <a:lnTo>
                    <a:pt x="279" y="1010"/>
                  </a:lnTo>
                  <a:lnTo>
                    <a:pt x="259" y="1012"/>
                  </a:lnTo>
                  <a:lnTo>
                    <a:pt x="247" y="1012"/>
                  </a:lnTo>
                  <a:lnTo>
                    <a:pt x="237" y="1013"/>
                  </a:lnTo>
                  <a:lnTo>
                    <a:pt x="230" y="1014"/>
                  </a:lnTo>
                  <a:lnTo>
                    <a:pt x="226" y="1017"/>
                  </a:lnTo>
                  <a:lnTo>
                    <a:pt x="222" y="1020"/>
                  </a:lnTo>
                  <a:lnTo>
                    <a:pt x="221" y="1022"/>
                  </a:lnTo>
                  <a:lnTo>
                    <a:pt x="221" y="1026"/>
                  </a:lnTo>
                  <a:lnTo>
                    <a:pt x="222" y="1031"/>
                  </a:lnTo>
                  <a:lnTo>
                    <a:pt x="226" y="1040"/>
                  </a:lnTo>
                  <a:lnTo>
                    <a:pt x="228" y="1053"/>
                  </a:lnTo>
                  <a:lnTo>
                    <a:pt x="228" y="1060"/>
                  </a:lnTo>
                  <a:lnTo>
                    <a:pt x="228" y="1066"/>
                  </a:lnTo>
                  <a:lnTo>
                    <a:pt x="226" y="1074"/>
                  </a:lnTo>
                  <a:lnTo>
                    <a:pt x="222" y="1082"/>
                  </a:lnTo>
                  <a:lnTo>
                    <a:pt x="219" y="1084"/>
                  </a:lnTo>
                  <a:lnTo>
                    <a:pt x="217" y="1086"/>
                  </a:lnTo>
                  <a:lnTo>
                    <a:pt x="213" y="1087"/>
                  </a:lnTo>
                  <a:lnTo>
                    <a:pt x="209" y="1086"/>
                  </a:lnTo>
                  <a:lnTo>
                    <a:pt x="202" y="1083"/>
                  </a:lnTo>
                  <a:lnTo>
                    <a:pt x="195" y="1077"/>
                  </a:lnTo>
                  <a:lnTo>
                    <a:pt x="186" y="1070"/>
                  </a:lnTo>
                  <a:lnTo>
                    <a:pt x="177" y="1064"/>
                  </a:lnTo>
                  <a:lnTo>
                    <a:pt x="167" y="1058"/>
                  </a:lnTo>
                  <a:lnTo>
                    <a:pt x="158" y="1056"/>
                  </a:lnTo>
                  <a:lnTo>
                    <a:pt x="149" y="1057"/>
                  </a:lnTo>
                  <a:lnTo>
                    <a:pt x="138" y="1057"/>
                  </a:lnTo>
                  <a:lnTo>
                    <a:pt x="133" y="1057"/>
                  </a:lnTo>
                  <a:lnTo>
                    <a:pt x="127" y="1057"/>
                  </a:lnTo>
                  <a:lnTo>
                    <a:pt x="122" y="1054"/>
                  </a:lnTo>
                  <a:lnTo>
                    <a:pt x="120" y="1052"/>
                  </a:lnTo>
                  <a:lnTo>
                    <a:pt x="110" y="1042"/>
                  </a:lnTo>
                  <a:lnTo>
                    <a:pt x="104" y="1035"/>
                  </a:lnTo>
                  <a:lnTo>
                    <a:pt x="99" y="1031"/>
                  </a:lnTo>
                  <a:lnTo>
                    <a:pt x="94" y="1030"/>
                  </a:lnTo>
                  <a:lnTo>
                    <a:pt x="79" y="1031"/>
                  </a:lnTo>
                  <a:lnTo>
                    <a:pt x="55" y="1035"/>
                  </a:lnTo>
                  <a:lnTo>
                    <a:pt x="41" y="1036"/>
                  </a:lnTo>
                  <a:lnTo>
                    <a:pt x="17" y="1039"/>
                  </a:lnTo>
                  <a:lnTo>
                    <a:pt x="7" y="1042"/>
                  </a:lnTo>
                  <a:lnTo>
                    <a:pt x="2" y="1045"/>
                  </a:lnTo>
                  <a:lnTo>
                    <a:pt x="0" y="1048"/>
                  </a:lnTo>
                  <a:lnTo>
                    <a:pt x="2" y="1051"/>
                  </a:lnTo>
                  <a:lnTo>
                    <a:pt x="4" y="1053"/>
                  </a:lnTo>
                  <a:lnTo>
                    <a:pt x="9" y="1056"/>
                  </a:lnTo>
                  <a:lnTo>
                    <a:pt x="29" y="1066"/>
                  </a:lnTo>
                  <a:lnTo>
                    <a:pt x="48" y="1074"/>
                  </a:lnTo>
                  <a:lnTo>
                    <a:pt x="69" y="1080"/>
                  </a:lnTo>
                  <a:lnTo>
                    <a:pt x="90" y="1087"/>
                  </a:lnTo>
                  <a:lnTo>
                    <a:pt x="110" y="1093"/>
                  </a:lnTo>
                  <a:lnTo>
                    <a:pt x="131" y="1101"/>
                  </a:lnTo>
                  <a:lnTo>
                    <a:pt x="151" y="1110"/>
                  </a:lnTo>
                  <a:lnTo>
                    <a:pt x="167" y="1121"/>
                  </a:lnTo>
                  <a:lnTo>
                    <a:pt x="177" y="1126"/>
                  </a:lnTo>
                  <a:lnTo>
                    <a:pt x="182" y="1131"/>
                  </a:lnTo>
                  <a:lnTo>
                    <a:pt x="186" y="1135"/>
                  </a:lnTo>
                  <a:lnTo>
                    <a:pt x="188" y="1139"/>
                  </a:lnTo>
                  <a:lnTo>
                    <a:pt x="188" y="1141"/>
                  </a:lnTo>
                  <a:lnTo>
                    <a:pt x="187" y="1143"/>
                  </a:lnTo>
                  <a:lnTo>
                    <a:pt x="183" y="1144"/>
                  </a:lnTo>
                  <a:lnTo>
                    <a:pt x="179" y="1144"/>
                  </a:lnTo>
                  <a:lnTo>
                    <a:pt x="158" y="1143"/>
                  </a:lnTo>
                  <a:lnTo>
                    <a:pt x="136" y="1141"/>
                  </a:lnTo>
                  <a:lnTo>
                    <a:pt x="113" y="1141"/>
                  </a:lnTo>
                  <a:lnTo>
                    <a:pt x="95" y="1144"/>
                  </a:lnTo>
                  <a:lnTo>
                    <a:pt x="86" y="1146"/>
                  </a:lnTo>
                  <a:lnTo>
                    <a:pt x="78" y="1150"/>
                  </a:lnTo>
                  <a:lnTo>
                    <a:pt x="69" y="1157"/>
                  </a:lnTo>
                  <a:lnTo>
                    <a:pt x="60" y="1165"/>
                  </a:lnTo>
                  <a:lnTo>
                    <a:pt x="41" y="1175"/>
                  </a:lnTo>
                  <a:lnTo>
                    <a:pt x="19" y="1185"/>
                  </a:lnTo>
                  <a:lnTo>
                    <a:pt x="15" y="1188"/>
                  </a:lnTo>
                  <a:lnTo>
                    <a:pt x="11" y="1192"/>
                  </a:lnTo>
                  <a:lnTo>
                    <a:pt x="8" y="1194"/>
                  </a:lnTo>
                  <a:lnTo>
                    <a:pt x="6" y="1200"/>
                  </a:lnTo>
                  <a:lnTo>
                    <a:pt x="6" y="1203"/>
                  </a:lnTo>
                  <a:lnTo>
                    <a:pt x="7" y="1209"/>
                  </a:lnTo>
                  <a:lnTo>
                    <a:pt x="9" y="1215"/>
                  </a:lnTo>
                  <a:lnTo>
                    <a:pt x="13" y="1222"/>
                  </a:lnTo>
                  <a:lnTo>
                    <a:pt x="22" y="1231"/>
                  </a:lnTo>
                  <a:lnTo>
                    <a:pt x="30" y="1235"/>
                  </a:lnTo>
                  <a:lnTo>
                    <a:pt x="31" y="1236"/>
                  </a:lnTo>
                  <a:lnTo>
                    <a:pt x="33" y="1240"/>
                  </a:lnTo>
                  <a:lnTo>
                    <a:pt x="33" y="1246"/>
                  </a:lnTo>
                  <a:lnTo>
                    <a:pt x="31" y="1254"/>
                  </a:lnTo>
                  <a:lnTo>
                    <a:pt x="30" y="1263"/>
                  </a:lnTo>
                  <a:lnTo>
                    <a:pt x="31" y="1270"/>
                  </a:lnTo>
                  <a:lnTo>
                    <a:pt x="34" y="1273"/>
                  </a:lnTo>
                  <a:lnTo>
                    <a:pt x="38" y="1276"/>
                  </a:lnTo>
                  <a:lnTo>
                    <a:pt x="51" y="1277"/>
                  </a:lnTo>
                  <a:lnTo>
                    <a:pt x="65" y="1277"/>
                  </a:lnTo>
                  <a:lnTo>
                    <a:pt x="79" y="1276"/>
                  </a:lnTo>
                  <a:lnTo>
                    <a:pt x="99" y="1276"/>
                  </a:lnTo>
                  <a:lnTo>
                    <a:pt x="109" y="1276"/>
                  </a:lnTo>
                  <a:lnTo>
                    <a:pt x="118" y="1277"/>
                  </a:lnTo>
                  <a:lnTo>
                    <a:pt x="122" y="1279"/>
                  </a:lnTo>
                  <a:lnTo>
                    <a:pt x="125" y="1280"/>
                  </a:lnTo>
                  <a:lnTo>
                    <a:pt x="126" y="1282"/>
                  </a:lnTo>
                  <a:lnTo>
                    <a:pt x="126" y="1284"/>
                  </a:lnTo>
                  <a:lnTo>
                    <a:pt x="113" y="1292"/>
                  </a:lnTo>
                  <a:lnTo>
                    <a:pt x="101" y="1301"/>
                  </a:lnTo>
                  <a:lnTo>
                    <a:pt x="91" y="1302"/>
                  </a:lnTo>
                  <a:lnTo>
                    <a:pt x="81" y="1304"/>
                  </a:lnTo>
                  <a:lnTo>
                    <a:pt x="77" y="1306"/>
                  </a:lnTo>
                  <a:lnTo>
                    <a:pt x="73" y="1308"/>
                  </a:lnTo>
                  <a:lnTo>
                    <a:pt x="72" y="1312"/>
                  </a:lnTo>
                  <a:lnTo>
                    <a:pt x="70" y="1317"/>
                  </a:lnTo>
                  <a:lnTo>
                    <a:pt x="70" y="1320"/>
                  </a:lnTo>
                  <a:lnTo>
                    <a:pt x="69" y="1321"/>
                  </a:lnTo>
                  <a:lnTo>
                    <a:pt x="68" y="1323"/>
                  </a:lnTo>
                  <a:lnTo>
                    <a:pt x="65" y="1324"/>
                  </a:lnTo>
                  <a:lnTo>
                    <a:pt x="60" y="1325"/>
                  </a:lnTo>
                  <a:lnTo>
                    <a:pt x="53" y="1327"/>
                  </a:lnTo>
                  <a:lnTo>
                    <a:pt x="41" y="1325"/>
                  </a:lnTo>
                  <a:lnTo>
                    <a:pt x="30" y="1325"/>
                  </a:lnTo>
                  <a:lnTo>
                    <a:pt x="20" y="1328"/>
                  </a:lnTo>
                  <a:lnTo>
                    <a:pt x="13" y="1332"/>
                  </a:lnTo>
                  <a:lnTo>
                    <a:pt x="12" y="1333"/>
                  </a:lnTo>
                  <a:lnTo>
                    <a:pt x="13" y="1336"/>
                  </a:lnTo>
                  <a:lnTo>
                    <a:pt x="17" y="1338"/>
                  </a:lnTo>
                  <a:lnTo>
                    <a:pt x="22" y="1339"/>
                  </a:lnTo>
                  <a:lnTo>
                    <a:pt x="37" y="1342"/>
                  </a:lnTo>
                  <a:lnTo>
                    <a:pt x="50" y="1345"/>
                  </a:lnTo>
                  <a:lnTo>
                    <a:pt x="64" y="1346"/>
                  </a:lnTo>
                  <a:lnTo>
                    <a:pt x="78" y="1347"/>
                  </a:lnTo>
                  <a:lnTo>
                    <a:pt x="107" y="1347"/>
                  </a:lnTo>
                  <a:lnTo>
                    <a:pt x="134" y="1347"/>
                  </a:lnTo>
                  <a:lnTo>
                    <a:pt x="148" y="1345"/>
                  </a:lnTo>
                  <a:lnTo>
                    <a:pt x="165" y="1341"/>
                  </a:lnTo>
                  <a:lnTo>
                    <a:pt x="173" y="1341"/>
                  </a:lnTo>
                  <a:lnTo>
                    <a:pt x="179" y="1341"/>
                  </a:lnTo>
                  <a:lnTo>
                    <a:pt x="183" y="1342"/>
                  </a:lnTo>
                  <a:lnTo>
                    <a:pt x="186" y="1343"/>
                  </a:lnTo>
                  <a:lnTo>
                    <a:pt x="188" y="1345"/>
                  </a:lnTo>
                  <a:lnTo>
                    <a:pt x="191" y="1349"/>
                  </a:lnTo>
                  <a:lnTo>
                    <a:pt x="193" y="1354"/>
                  </a:lnTo>
                  <a:lnTo>
                    <a:pt x="195" y="1358"/>
                  </a:lnTo>
                  <a:lnTo>
                    <a:pt x="193" y="1361"/>
                  </a:lnTo>
                  <a:lnTo>
                    <a:pt x="193" y="1365"/>
                  </a:lnTo>
                  <a:lnTo>
                    <a:pt x="191" y="1369"/>
                  </a:lnTo>
                  <a:lnTo>
                    <a:pt x="187" y="1372"/>
                  </a:lnTo>
                  <a:lnTo>
                    <a:pt x="184" y="1373"/>
                  </a:lnTo>
                  <a:lnTo>
                    <a:pt x="179" y="1376"/>
                  </a:lnTo>
                  <a:lnTo>
                    <a:pt x="170" y="1378"/>
                  </a:lnTo>
                  <a:lnTo>
                    <a:pt x="160" y="1380"/>
                  </a:lnTo>
                  <a:lnTo>
                    <a:pt x="149" y="1381"/>
                  </a:lnTo>
                  <a:lnTo>
                    <a:pt x="142" y="1381"/>
                  </a:lnTo>
                  <a:lnTo>
                    <a:pt x="130" y="1381"/>
                  </a:lnTo>
                  <a:lnTo>
                    <a:pt x="121" y="1382"/>
                  </a:lnTo>
                  <a:lnTo>
                    <a:pt x="113" y="1385"/>
                  </a:lnTo>
                  <a:lnTo>
                    <a:pt x="108" y="1389"/>
                  </a:lnTo>
                  <a:lnTo>
                    <a:pt x="101" y="1394"/>
                  </a:lnTo>
                  <a:lnTo>
                    <a:pt x="98" y="1400"/>
                  </a:lnTo>
                  <a:lnTo>
                    <a:pt x="95" y="1409"/>
                  </a:lnTo>
                  <a:lnTo>
                    <a:pt x="91" y="1420"/>
                  </a:lnTo>
                  <a:lnTo>
                    <a:pt x="99" y="1434"/>
                  </a:lnTo>
                  <a:lnTo>
                    <a:pt x="112" y="1435"/>
                  </a:lnTo>
                  <a:lnTo>
                    <a:pt x="125" y="1434"/>
                  </a:lnTo>
                  <a:lnTo>
                    <a:pt x="136" y="1433"/>
                  </a:lnTo>
                  <a:lnTo>
                    <a:pt x="149" y="1431"/>
                  </a:lnTo>
                  <a:lnTo>
                    <a:pt x="162" y="1429"/>
                  </a:lnTo>
                  <a:lnTo>
                    <a:pt x="175" y="1428"/>
                  </a:lnTo>
                  <a:lnTo>
                    <a:pt x="187" y="1428"/>
                  </a:lnTo>
                  <a:lnTo>
                    <a:pt x="199" y="1428"/>
                  </a:lnTo>
                  <a:lnTo>
                    <a:pt x="206" y="1430"/>
                  </a:lnTo>
                  <a:lnTo>
                    <a:pt x="213" y="1433"/>
                  </a:lnTo>
                  <a:lnTo>
                    <a:pt x="219" y="1437"/>
                  </a:lnTo>
                  <a:lnTo>
                    <a:pt x="226" y="1442"/>
                  </a:lnTo>
                  <a:lnTo>
                    <a:pt x="237" y="1453"/>
                  </a:lnTo>
                  <a:lnTo>
                    <a:pt x="249" y="1465"/>
                  </a:lnTo>
                  <a:lnTo>
                    <a:pt x="256" y="1470"/>
                  </a:lnTo>
                  <a:lnTo>
                    <a:pt x="263" y="1475"/>
                  </a:lnTo>
                  <a:lnTo>
                    <a:pt x="272" y="1479"/>
                  </a:lnTo>
                  <a:lnTo>
                    <a:pt x="282" y="1483"/>
                  </a:lnTo>
                  <a:lnTo>
                    <a:pt x="301" y="1491"/>
                  </a:lnTo>
                  <a:lnTo>
                    <a:pt x="323" y="1496"/>
                  </a:lnTo>
                  <a:lnTo>
                    <a:pt x="345" y="1500"/>
                  </a:lnTo>
                  <a:lnTo>
                    <a:pt x="367" y="1503"/>
                  </a:lnTo>
                  <a:lnTo>
                    <a:pt x="386" y="1504"/>
                  </a:lnTo>
                  <a:lnTo>
                    <a:pt x="405" y="1504"/>
                  </a:lnTo>
                  <a:lnTo>
                    <a:pt x="427" y="1507"/>
                  </a:lnTo>
                  <a:lnTo>
                    <a:pt x="453" y="1509"/>
                  </a:lnTo>
                  <a:lnTo>
                    <a:pt x="465" y="1510"/>
                  </a:lnTo>
                  <a:lnTo>
                    <a:pt x="477" y="1510"/>
                  </a:lnTo>
                  <a:lnTo>
                    <a:pt x="482" y="1509"/>
                  </a:lnTo>
                  <a:lnTo>
                    <a:pt x="487" y="1508"/>
                  </a:lnTo>
                  <a:lnTo>
                    <a:pt x="491" y="1505"/>
                  </a:lnTo>
                  <a:lnTo>
                    <a:pt x="495" y="1503"/>
                  </a:lnTo>
                  <a:lnTo>
                    <a:pt x="504" y="1498"/>
                  </a:lnTo>
                  <a:lnTo>
                    <a:pt x="512" y="1492"/>
                  </a:lnTo>
                  <a:lnTo>
                    <a:pt x="520" y="1486"/>
                  </a:lnTo>
                  <a:lnTo>
                    <a:pt x="525" y="1479"/>
                  </a:lnTo>
                  <a:lnTo>
                    <a:pt x="535" y="1464"/>
                  </a:lnTo>
                  <a:lnTo>
                    <a:pt x="546" y="1447"/>
                  </a:lnTo>
                  <a:lnTo>
                    <a:pt x="550" y="1441"/>
                  </a:lnTo>
                  <a:lnTo>
                    <a:pt x="552" y="1439"/>
                  </a:lnTo>
                  <a:lnTo>
                    <a:pt x="556" y="1441"/>
                  </a:lnTo>
                  <a:lnTo>
                    <a:pt x="559" y="1443"/>
                  </a:lnTo>
                  <a:lnTo>
                    <a:pt x="563" y="1448"/>
                  </a:lnTo>
                  <a:lnTo>
                    <a:pt x="565" y="1455"/>
                  </a:lnTo>
                  <a:lnTo>
                    <a:pt x="570" y="1460"/>
                  </a:lnTo>
                  <a:lnTo>
                    <a:pt x="577" y="1464"/>
                  </a:lnTo>
                  <a:lnTo>
                    <a:pt x="589" y="1468"/>
                  </a:lnTo>
                  <a:lnTo>
                    <a:pt x="598" y="1469"/>
                  </a:lnTo>
                  <a:lnTo>
                    <a:pt x="607" y="1469"/>
                  </a:lnTo>
                  <a:lnTo>
                    <a:pt x="614" y="1468"/>
                  </a:lnTo>
                  <a:lnTo>
                    <a:pt x="621" y="1465"/>
                  </a:lnTo>
                  <a:lnTo>
                    <a:pt x="626" y="1463"/>
                  </a:lnTo>
                  <a:lnTo>
                    <a:pt x="631" y="1457"/>
                  </a:lnTo>
                  <a:lnTo>
                    <a:pt x="635" y="1452"/>
                  </a:lnTo>
                  <a:lnTo>
                    <a:pt x="644" y="1442"/>
                  </a:lnTo>
                  <a:lnTo>
                    <a:pt x="652" y="1431"/>
                  </a:lnTo>
                  <a:lnTo>
                    <a:pt x="656" y="1428"/>
                  </a:lnTo>
                  <a:lnTo>
                    <a:pt x="661" y="1425"/>
                  </a:lnTo>
                  <a:lnTo>
                    <a:pt x="666" y="1424"/>
                  </a:lnTo>
                  <a:lnTo>
                    <a:pt x="673" y="1422"/>
                  </a:lnTo>
                  <a:lnTo>
                    <a:pt x="683" y="1425"/>
                  </a:lnTo>
                  <a:lnTo>
                    <a:pt x="690" y="1428"/>
                  </a:lnTo>
                  <a:lnTo>
                    <a:pt x="696" y="1433"/>
                  </a:lnTo>
                  <a:lnTo>
                    <a:pt x="701" y="1437"/>
                  </a:lnTo>
                  <a:lnTo>
                    <a:pt x="706" y="1441"/>
                  </a:lnTo>
                  <a:lnTo>
                    <a:pt x="715" y="1442"/>
                  </a:lnTo>
                  <a:lnTo>
                    <a:pt x="727" y="1442"/>
                  </a:lnTo>
                  <a:lnTo>
                    <a:pt x="743" y="1437"/>
                  </a:lnTo>
                  <a:lnTo>
                    <a:pt x="750" y="1434"/>
                  </a:lnTo>
                  <a:lnTo>
                    <a:pt x="756" y="1429"/>
                  </a:lnTo>
                  <a:lnTo>
                    <a:pt x="760" y="1425"/>
                  </a:lnTo>
                  <a:lnTo>
                    <a:pt x="762" y="1420"/>
                  </a:lnTo>
                  <a:lnTo>
                    <a:pt x="765" y="1409"/>
                  </a:lnTo>
                  <a:lnTo>
                    <a:pt x="766" y="1400"/>
                  </a:lnTo>
                  <a:lnTo>
                    <a:pt x="767" y="1395"/>
                  </a:lnTo>
                  <a:lnTo>
                    <a:pt x="769" y="1393"/>
                  </a:lnTo>
                  <a:lnTo>
                    <a:pt x="771" y="1390"/>
                  </a:lnTo>
                  <a:lnTo>
                    <a:pt x="775" y="1390"/>
                  </a:lnTo>
                  <a:lnTo>
                    <a:pt x="782" y="1390"/>
                  </a:lnTo>
                  <a:lnTo>
                    <a:pt x="789" y="1393"/>
                  </a:lnTo>
                  <a:lnTo>
                    <a:pt x="798" y="1396"/>
                  </a:lnTo>
                  <a:lnTo>
                    <a:pt x="811" y="1402"/>
                  </a:lnTo>
                  <a:lnTo>
                    <a:pt x="839" y="1411"/>
                  </a:lnTo>
                  <a:lnTo>
                    <a:pt x="879" y="1422"/>
                  </a:lnTo>
                  <a:lnTo>
                    <a:pt x="899" y="1428"/>
                  </a:lnTo>
                  <a:lnTo>
                    <a:pt x="918" y="1430"/>
                  </a:lnTo>
                  <a:lnTo>
                    <a:pt x="932" y="1433"/>
                  </a:lnTo>
                  <a:lnTo>
                    <a:pt x="940" y="1431"/>
                  </a:lnTo>
                  <a:lnTo>
                    <a:pt x="946" y="1426"/>
                  </a:lnTo>
                  <a:lnTo>
                    <a:pt x="953" y="1418"/>
                  </a:lnTo>
                  <a:lnTo>
                    <a:pt x="958" y="1409"/>
                  </a:lnTo>
                  <a:lnTo>
                    <a:pt x="963" y="1403"/>
                  </a:lnTo>
                  <a:lnTo>
                    <a:pt x="966" y="1399"/>
                  </a:lnTo>
                  <a:lnTo>
                    <a:pt x="968" y="1398"/>
                  </a:lnTo>
                  <a:lnTo>
                    <a:pt x="969" y="1396"/>
                  </a:lnTo>
                  <a:lnTo>
                    <a:pt x="972" y="1398"/>
                  </a:lnTo>
                  <a:lnTo>
                    <a:pt x="973" y="1400"/>
                  </a:lnTo>
                  <a:lnTo>
                    <a:pt x="975" y="1404"/>
                  </a:lnTo>
                  <a:lnTo>
                    <a:pt x="977" y="1411"/>
                  </a:lnTo>
                  <a:lnTo>
                    <a:pt x="978" y="1418"/>
                  </a:lnTo>
                  <a:lnTo>
                    <a:pt x="981" y="1433"/>
                  </a:lnTo>
                  <a:lnTo>
                    <a:pt x="984" y="1442"/>
                  </a:lnTo>
                  <a:lnTo>
                    <a:pt x="986" y="1444"/>
                  </a:lnTo>
                  <a:lnTo>
                    <a:pt x="989" y="1447"/>
                  </a:lnTo>
                  <a:lnTo>
                    <a:pt x="991" y="1447"/>
                  </a:lnTo>
                  <a:lnTo>
                    <a:pt x="994" y="1448"/>
                  </a:lnTo>
                  <a:lnTo>
                    <a:pt x="1008" y="1446"/>
                  </a:lnTo>
                  <a:lnTo>
                    <a:pt x="1032" y="1443"/>
                  </a:lnTo>
                  <a:lnTo>
                    <a:pt x="1037" y="1443"/>
                  </a:lnTo>
                  <a:lnTo>
                    <a:pt x="1043" y="1446"/>
                  </a:lnTo>
                  <a:lnTo>
                    <a:pt x="1050" y="1450"/>
                  </a:lnTo>
                  <a:lnTo>
                    <a:pt x="1056" y="1453"/>
                  </a:lnTo>
                  <a:lnTo>
                    <a:pt x="1069" y="1464"/>
                  </a:lnTo>
                  <a:lnTo>
                    <a:pt x="1083" y="1475"/>
                  </a:lnTo>
                  <a:lnTo>
                    <a:pt x="1098" y="1487"/>
                  </a:lnTo>
                  <a:lnTo>
                    <a:pt x="1111" y="1495"/>
                  </a:lnTo>
                  <a:lnTo>
                    <a:pt x="1117" y="1498"/>
                  </a:lnTo>
                  <a:lnTo>
                    <a:pt x="1122" y="1498"/>
                  </a:lnTo>
                  <a:lnTo>
                    <a:pt x="1127" y="1496"/>
                  </a:lnTo>
                  <a:lnTo>
                    <a:pt x="1133" y="1494"/>
                  </a:lnTo>
                  <a:lnTo>
                    <a:pt x="1138" y="1488"/>
                  </a:lnTo>
                  <a:lnTo>
                    <a:pt x="1142" y="1483"/>
                  </a:lnTo>
                  <a:lnTo>
                    <a:pt x="1144" y="1478"/>
                  </a:lnTo>
                  <a:lnTo>
                    <a:pt x="1146" y="1473"/>
                  </a:lnTo>
                  <a:lnTo>
                    <a:pt x="1146" y="1464"/>
                  </a:lnTo>
                  <a:lnTo>
                    <a:pt x="1143" y="1456"/>
                  </a:lnTo>
                  <a:lnTo>
                    <a:pt x="1140" y="1446"/>
                  </a:lnTo>
                  <a:lnTo>
                    <a:pt x="1140" y="1435"/>
                  </a:lnTo>
                  <a:lnTo>
                    <a:pt x="1142" y="1430"/>
                  </a:lnTo>
                  <a:lnTo>
                    <a:pt x="1144" y="1424"/>
                  </a:lnTo>
                  <a:lnTo>
                    <a:pt x="1148" y="1416"/>
                  </a:lnTo>
                  <a:lnTo>
                    <a:pt x="1155" y="1408"/>
                  </a:lnTo>
                  <a:lnTo>
                    <a:pt x="1239" y="1304"/>
                  </a:lnTo>
                  <a:lnTo>
                    <a:pt x="1241" y="1294"/>
                  </a:lnTo>
                  <a:lnTo>
                    <a:pt x="1245" y="1285"/>
                  </a:lnTo>
                  <a:lnTo>
                    <a:pt x="1249" y="1277"/>
                  </a:lnTo>
                  <a:lnTo>
                    <a:pt x="1254" y="1271"/>
                  </a:lnTo>
                  <a:lnTo>
                    <a:pt x="1263" y="1258"/>
                  </a:lnTo>
                  <a:lnTo>
                    <a:pt x="1275" y="1246"/>
                  </a:lnTo>
                  <a:lnTo>
                    <a:pt x="1298" y="1227"/>
                  </a:lnTo>
                  <a:lnTo>
                    <a:pt x="1327" y="1205"/>
                  </a:lnTo>
                  <a:lnTo>
                    <a:pt x="1331" y="1201"/>
                  </a:lnTo>
                  <a:lnTo>
                    <a:pt x="1333" y="1196"/>
                  </a:lnTo>
                  <a:lnTo>
                    <a:pt x="1336" y="1190"/>
                  </a:lnTo>
                  <a:lnTo>
                    <a:pt x="1339" y="1185"/>
                  </a:lnTo>
                  <a:lnTo>
                    <a:pt x="1341" y="1172"/>
                  </a:lnTo>
                  <a:lnTo>
                    <a:pt x="1344" y="1158"/>
                  </a:lnTo>
                  <a:lnTo>
                    <a:pt x="1345" y="1144"/>
                  </a:lnTo>
                  <a:lnTo>
                    <a:pt x="1346" y="1130"/>
                  </a:lnTo>
                  <a:lnTo>
                    <a:pt x="1349" y="1117"/>
                  </a:lnTo>
                  <a:lnTo>
                    <a:pt x="1354" y="1105"/>
                  </a:lnTo>
                  <a:lnTo>
                    <a:pt x="1355" y="1101"/>
                  </a:lnTo>
                  <a:lnTo>
                    <a:pt x="1357" y="1096"/>
                  </a:lnTo>
                  <a:lnTo>
                    <a:pt x="1357" y="1092"/>
                  </a:lnTo>
                  <a:lnTo>
                    <a:pt x="1355" y="1087"/>
                  </a:lnTo>
                  <a:lnTo>
                    <a:pt x="1352" y="1079"/>
                  </a:lnTo>
                  <a:lnTo>
                    <a:pt x="1346" y="1070"/>
                  </a:lnTo>
                  <a:lnTo>
                    <a:pt x="1341" y="1062"/>
                  </a:lnTo>
                  <a:lnTo>
                    <a:pt x="1337" y="1053"/>
                  </a:lnTo>
                  <a:lnTo>
                    <a:pt x="1333" y="1045"/>
                  </a:lnTo>
                  <a:lnTo>
                    <a:pt x="1332" y="1038"/>
                  </a:lnTo>
                  <a:lnTo>
                    <a:pt x="1333" y="1035"/>
                  </a:lnTo>
                  <a:lnTo>
                    <a:pt x="1335" y="1031"/>
                  </a:lnTo>
                  <a:lnTo>
                    <a:pt x="1337" y="1030"/>
                  </a:lnTo>
                  <a:lnTo>
                    <a:pt x="1340" y="1029"/>
                  </a:lnTo>
                  <a:lnTo>
                    <a:pt x="1346" y="1026"/>
                  </a:lnTo>
                  <a:lnTo>
                    <a:pt x="1354" y="1025"/>
                  </a:lnTo>
                  <a:lnTo>
                    <a:pt x="1363" y="1023"/>
                  </a:lnTo>
                  <a:lnTo>
                    <a:pt x="1371" y="1020"/>
                  </a:lnTo>
                  <a:lnTo>
                    <a:pt x="1375" y="1017"/>
                  </a:lnTo>
                  <a:lnTo>
                    <a:pt x="1379" y="1013"/>
                  </a:lnTo>
                  <a:lnTo>
                    <a:pt x="1381" y="1008"/>
                  </a:lnTo>
                  <a:lnTo>
                    <a:pt x="1384" y="1001"/>
                  </a:lnTo>
                  <a:lnTo>
                    <a:pt x="1389" y="973"/>
                  </a:lnTo>
                  <a:lnTo>
                    <a:pt x="1392" y="944"/>
                  </a:lnTo>
                  <a:lnTo>
                    <a:pt x="1393" y="938"/>
                  </a:lnTo>
                  <a:lnTo>
                    <a:pt x="1394" y="931"/>
                  </a:lnTo>
                  <a:lnTo>
                    <a:pt x="1397" y="926"/>
                  </a:lnTo>
                  <a:lnTo>
                    <a:pt x="1401" y="920"/>
                  </a:lnTo>
                  <a:lnTo>
                    <a:pt x="1405" y="915"/>
                  </a:lnTo>
                  <a:lnTo>
                    <a:pt x="1411" y="909"/>
                  </a:lnTo>
                  <a:lnTo>
                    <a:pt x="1418" y="906"/>
                  </a:lnTo>
                  <a:lnTo>
                    <a:pt x="1425" y="902"/>
                  </a:lnTo>
                  <a:lnTo>
                    <a:pt x="1427" y="900"/>
                  </a:lnTo>
                  <a:lnTo>
                    <a:pt x="1427" y="899"/>
                  </a:lnTo>
                  <a:lnTo>
                    <a:pt x="1427" y="898"/>
                  </a:lnTo>
                  <a:lnTo>
                    <a:pt x="1425" y="895"/>
                  </a:lnTo>
                  <a:lnTo>
                    <a:pt x="1423" y="890"/>
                  </a:lnTo>
                  <a:lnTo>
                    <a:pt x="1420" y="883"/>
                  </a:lnTo>
                  <a:lnTo>
                    <a:pt x="1416" y="877"/>
                  </a:lnTo>
                  <a:lnTo>
                    <a:pt x="1412" y="869"/>
                  </a:lnTo>
                  <a:lnTo>
                    <a:pt x="1411" y="863"/>
                  </a:lnTo>
                  <a:lnTo>
                    <a:pt x="1411" y="856"/>
                  </a:lnTo>
                  <a:lnTo>
                    <a:pt x="1418" y="838"/>
                  </a:lnTo>
                  <a:lnTo>
                    <a:pt x="1425" y="820"/>
                  </a:lnTo>
                  <a:lnTo>
                    <a:pt x="1434" y="803"/>
                  </a:lnTo>
                  <a:lnTo>
                    <a:pt x="1441" y="784"/>
                  </a:lnTo>
                  <a:lnTo>
                    <a:pt x="1442" y="779"/>
                  </a:lnTo>
                  <a:lnTo>
                    <a:pt x="1442" y="775"/>
                  </a:lnTo>
                  <a:lnTo>
                    <a:pt x="1442" y="771"/>
                  </a:lnTo>
                  <a:lnTo>
                    <a:pt x="1441" y="768"/>
                  </a:lnTo>
                  <a:lnTo>
                    <a:pt x="1436" y="762"/>
                  </a:lnTo>
                  <a:lnTo>
                    <a:pt x="1429" y="757"/>
                  </a:lnTo>
                  <a:lnTo>
                    <a:pt x="1423" y="750"/>
                  </a:lnTo>
                  <a:lnTo>
                    <a:pt x="1416" y="742"/>
                  </a:lnTo>
                  <a:lnTo>
                    <a:pt x="1412" y="737"/>
                  </a:lnTo>
                  <a:lnTo>
                    <a:pt x="1410" y="731"/>
                  </a:lnTo>
                  <a:lnTo>
                    <a:pt x="1409" y="724"/>
                  </a:lnTo>
                  <a:lnTo>
                    <a:pt x="1407" y="716"/>
                  </a:lnTo>
                  <a:lnTo>
                    <a:pt x="1412" y="688"/>
                  </a:lnTo>
                  <a:lnTo>
                    <a:pt x="1415" y="674"/>
                  </a:lnTo>
                  <a:lnTo>
                    <a:pt x="1416" y="672"/>
                  </a:lnTo>
                  <a:lnTo>
                    <a:pt x="1418" y="672"/>
                  </a:lnTo>
                  <a:lnTo>
                    <a:pt x="1420" y="672"/>
                  </a:lnTo>
                  <a:lnTo>
                    <a:pt x="1423" y="675"/>
                  </a:lnTo>
                  <a:lnTo>
                    <a:pt x="1431" y="683"/>
                  </a:lnTo>
                  <a:lnTo>
                    <a:pt x="1442" y="696"/>
                  </a:lnTo>
                  <a:lnTo>
                    <a:pt x="1447" y="700"/>
                  </a:lnTo>
                  <a:lnTo>
                    <a:pt x="1451" y="703"/>
                  </a:lnTo>
                  <a:lnTo>
                    <a:pt x="1457" y="705"/>
                  </a:lnTo>
                  <a:lnTo>
                    <a:pt x="1459" y="703"/>
                  </a:lnTo>
                  <a:lnTo>
                    <a:pt x="1462" y="702"/>
                  </a:lnTo>
                  <a:lnTo>
                    <a:pt x="1464" y="700"/>
                  </a:lnTo>
                  <a:lnTo>
                    <a:pt x="1467" y="697"/>
                  </a:lnTo>
                  <a:lnTo>
                    <a:pt x="1469" y="693"/>
                  </a:lnTo>
                  <a:lnTo>
                    <a:pt x="1473" y="674"/>
                  </a:lnTo>
                  <a:lnTo>
                    <a:pt x="1476" y="661"/>
                  </a:lnTo>
                  <a:lnTo>
                    <a:pt x="1479" y="659"/>
                  </a:lnTo>
                  <a:lnTo>
                    <a:pt x="1475" y="648"/>
                  </a:lnTo>
                  <a:lnTo>
                    <a:pt x="1472" y="631"/>
                  </a:lnTo>
                  <a:lnTo>
                    <a:pt x="1469" y="623"/>
                  </a:lnTo>
                  <a:lnTo>
                    <a:pt x="1468" y="615"/>
                  </a:lnTo>
                  <a:lnTo>
                    <a:pt x="1466" y="610"/>
                  </a:lnTo>
                  <a:lnTo>
                    <a:pt x="1462" y="605"/>
                  </a:lnTo>
                  <a:lnTo>
                    <a:pt x="1455" y="600"/>
                  </a:lnTo>
                  <a:lnTo>
                    <a:pt x="1446" y="597"/>
                  </a:lnTo>
                  <a:lnTo>
                    <a:pt x="1437" y="595"/>
                  </a:lnTo>
                  <a:lnTo>
                    <a:pt x="1428" y="592"/>
                  </a:lnTo>
                  <a:lnTo>
                    <a:pt x="1418" y="588"/>
                  </a:lnTo>
                  <a:lnTo>
                    <a:pt x="1412" y="584"/>
                  </a:lnTo>
                  <a:lnTo>
                    <a:pt x="1407" y="578"/>
                  </a:lnTo>
                  <a:lnTo>
                    <a:pt x="1403" y="569"/>
                  </a:lnTo>
                  <a:lnTo>
                    <a:pt x="1397" y="548"/>
                  </a:lnTo>
                  <a:lnTo>
                    <a:pt x="1389" y="519"/>
                  </a:lnTo>
                  <a:lnTo>
                    <a:pt x="1383" y="507"/>
                  </a:lnTo>
                  <a:lnTo>
                    <a:pt x="1377" y="496"/>
                  </a:lnTo>
                  <a:lnTo>
                    <a:pt x="1374" y="491"/>
                  </a:lnTo>
                  <a:lnTo>
                    <a:pt x="1370" y="488"/>
                  </a:lnTo>
                  <a:lnTo>
                    <a:pt x="1366" y="486"/>
                  </a:lnTo>
                  <a:lnTo>
                    <a:pt x="1362" y="486"/>
                  </a:lnTo>
                  <a:lnTo>
                    <a:pt x="1353" y="486"/>
                  </a:lnTo>
                  <a:lnTo>
                    <a:pt x="1345" y="487"/>
                  </a:lnTo>
                  <a:lnTo>
                    <a:pt x="1337" y="490"/>
                  </a:lnTo>
                  <a:lnTo>
                    <a:pt x="1330" y="492"/>
                  </a:lnTo>
                  <a:lnTo>
                    <a:pt x="1315" y="500"/>
                  </a:lnTo>
                  <a:lnTo>
                    <a:pt x="1302" y="509"/>
                  </a:lnTo>
                  <a:lnTo>
                    <a:pt x="1291" y="517"/>
                  </a:lnTo>
                  <a:lnTo>
                    <a:pt x="1278" y="526"/>
                  </a:lnTo>
                  <a:lnTo>
                    <a:pt x="1271" y="530"/>
                  </a:lnTo>
                  <a:lnTo>
                    <a:pt x="1265" y="532"/>
                  </a:lnTo>
                  <a:lnTo>
                    <a:pt x="1258" y="535"/>
                  </a:lnTo>
                  <a:lnTo>
                    <a:pt x="1252" y="536"/>
                  </a:lnTo>
                  <a:lnTo>
                    <a:pt x="1240" y="538"/>
                  </a:lnTo>
                  <a:lnTo>
                    <a:pt x="1229" y="536"/>
                  </a:lnTo>
                  <a:lnTo>
                    <a:pt x="1217" y="534"/>
                  </a:lnTo>
                  <a:lnTo>
                    <a:pt x="1205" y="530"/>
                  </a:lnTo>
                  <a:lnTo>
                    <a:pt x="1194" y="525"/>
                  </a:lnTo>
                  <a:lnTo>
                    <a:pt x="1182" y="518"/>
                  </a:lnTo>
                  <a:lnTo>
                    <a:pt x="1172" y="509"/>
                  </a:lnTo>
                  <a:lnTo>
                    <a:pt x="1161" y="501"/>
                  </a:lnTo>
                  <a:lnTo>
                    <a:pt x="1151" y="491"/>
                  </a:lnTo>
                  <a:lnTo>
                    <a:pt x="1142" y="481"/>
                  </a:lnTo>
                  <a:lnTo>
                    <a:pt x="1133" y="470"/>
                  </a:lnTo>
                  <a:lnTo>
                    <a:pt x="1125" y="459"/>
                  </a:lnTo>
                  <a:lnTo>
                    <a:pt x="1117" y="448"/>
                  </a:lnTo>
                  <a:lnTo>
                    <a:pt x="1112" y="437"/>
                  </a:lnTo>
                  <a:lnTo>
                    <a:pt x="1107" y="426"/>
                  </a:lnTo>
                  <a:lnTo>
                    <a:pt x="1103" y="416"/>
                  </a:lnTo>
                  <a:lnTo>
                    <a:pt x="1098" y="400"/>
                  </a:lnTo>
                  <a:lnTo>
                    <a:pt x="1095" y="383"/>
                  </a:lnTo>
                  <a:lnTo>
                    <a:pt x="1095" y="367"/>
                  </a:lnTo>
                  <a:lnTo>
                    <a:pt x="1098" y="350"/>
                  </a:lnTo>
                  <a:lnTo>
                    <a:pt x="1099" y="341"/>
                  </a:lnTo>
                  <a:lnTo>
                    <a:pt x="1102" y="333"/>
                  </a:lnTo>
                  <a:lnTo>
                    <a:pt x="1105" y="325"/>
                  </a:lnTo>
                  <a:lnTo>
                    <a:pt x="1109" y="319"/>
                  </a:lnTo>
                  <a:lnTo>
                    <a:pt x="1115" y="312"/>
                  </a:lnTo>
                  <a:lnTo>
                    <a:pt x="1121" y="307"/>
                  </a:lnTo>
                  <a:lnTo>
                    <a:pt x="1127" y="302"/>
                  </a:lnTo>
                  <a:lnTo>
                    <a:pt x="1135" y="298"/>
                  </a:lnTo>
                  <a:lnTo>
                    <a:pt x="1153" y="294"/>
                  </a:lnTo>
                  <a:lnTo>
                    <a:pt x="1173" y="291"/>
                  </a:lnTo>
                  <a:lnTo>
                    <a:pt x="1177" y="290"/>
                  </a:lnTo>
                  <a:lnTo>
                    <a:pt x="1179" y="289"/>
                  </a:lnTo>
                  <a:lnTo>
                    <a:pt x="1182" y="286"/>
                  </a:lnTo>
                  <a:lnTo>
                    <a:pt x="1183" y="284"/>
                  </a:lnTo>
                  <a:lnTo>
                    <a:pt x="1183" y="280"/>
                  </a:lnTo>
                  <a:lnTo>
                    <a:pt x="1183" y="276"/>
                  </a:lnTo>
                  <a:lnTo>
                    <a:pt x="1181" y="271"/>
                  </a:lnTo>
                  <a:lnTo>
                    <a:pt x="1177" y="264"/>
                  </a:lnTo>
                  <a:lnTo>
                    <a:pt x="1172" y="255"/>
                  </a:lnTo>
                  <a:lnTo>
                    <a:pt x="1166" y="246"/>
                  </a:lnTo>
                  <a:lnTo>
                    <a:pt x="1162" y="236"/>
                  </a:lnTo>
                  <a:lnTo>
                    <a:pt x="1160" y="227"/>
                  </a:lnTo>
                  <a:lnTo>
                    <a:pt x="1160" y="222"/>
                  </a:lnTo>
                  <a:lnTo>
                    <a:pt x="1160" y="218"/>
                  </a:lnTo>
                  <a:lnTo>
                    <a:pt x="1161" y="214"/>
                  </a:lnTo>
                  <a:lnTo>
                    <a:pt x="1164" y="210"/>
                  </a:lnTo>
                  <a:lnTo>
                    <a:pt x="1168" y="206"/>
                  </a:lnTo>
                  <a:lnTo>
                    <a:pt x="1172" y="203"/>
                  </a:lnTo>
                  <a:lnTo>
                    <a:pt x="1177" y="201"/>
                  </a:lnTo>
                  <a:lnTo>
                    <a:pt x="1183" y="198"/>
                  </a:lnTo>
                  <a:lnTo>
                    <a:pt x="1205" y="197"/>
                  </a:lnTo>
                  <a:lnTo>
                    <a:pt x="1231" y="194"/>
                  </a:lnTo>
                  <a:lnTo>
                    <a:pt x="1243" y="192"/>
                  </a:lnTo>
                  <a:lnTo>
                    <a:pt x="1253" y="188"/>
                  </a:lnTo>
                  <a:lnTo>
                    <a:pt x="1256" y="184"/>
                  </a:lnTo>
                  <a:lnTo>
                    <a:pt x="1258" y="180"/>
                  </a:lnTo>
                  <a:lnTo>
                    <a:pt x="1260" y="176"/>
                  </a:lnTo>
                  <a:lnTo>
                    <a:pt x="1260" y="170"/>
                  </a:lnTo>
                  <a:lnTo>
                    <a:pt x="1288" y="128"/>
                  </a:lnTo>
                  <a:lnTo>
                    <a:pt x="1287" y="12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129" name="Freeform 229">
              <a:extLst>
                <a:ext uri="{FF2B5EF4-FFF2-40B4-BE49-F238E27FC236}">
                  <a16:creationId xmlns:a16="http://schemas.microsoft.com/office/drawing/2014/main" id="{26B036F4-430C-B09B-4B13-16AF1C6BA6CA}"/>
                </a:ext>
              </a:extLst>
            </p:cNvPr>
            <p:cNvSpPr>
              <a:spLocks/>
            </p:cNvSpPr>
            <p:nvPr/>
          </p:nvSpPr>
          <p:spPr bwMode="auto">
            <a:xfrm>
              <a:off x="4870127" y="4692535"/>
              <a:ext cx="14606" cy="39160"/>
            </a:xfrm>
            <a:custGeom>
              <a:avLst/>
              <a:gdLst/>
              <a:ahLst/>
              <a:cxnLst>
                <a:cxn ang="0">
                  <a:pos x="21" y="88"/>
                </a:cxn>
                <a:cxn ang="0">
                  <a:pos x="17" y="80"/>
                </a:cxn>
                <a:cxn ang="0">
                  <a:pos x="14" y="69"/>
                </a:cxn>
                <a:cxn ang="0">
                  <a:pos x="10" y="57"/>
                </a:cxn>
                <a:cxn ang="0">
                  <a:pos x="8" y="48"/>
                </a:cxn>
                <a:cxn ang="0">
                  <a:pos x="4" y="36"/>
                </a:cxn>
                <a:cxn ang="0">
                  <a:pos x="1" y="25"/>
                </a:cxn>
                <a:cxn ang="0">
                  <a:pos x="0" y="13"/>
                </a:cxn>
                <a:cxn ang="0">
                  <a:pos x="1" y="1"/>
                </a:cxn>
                <a:cxn ang="0">
                  <a:pos x="4" y="0"/>
                </a:cxn>
                <a:cxn ang="0">
                  <a:pos x="8" y="1"/>
                </a:cxn>
                <a:cxn ang="0">
                  <a:pos x="12" y="3"/>
                </a:cxn>
                <a:cxn ang="0">
                  <a:pos x="16" y="7"/>
                </a:cxn>
                <a:cxn ang="0">
                  <a:pos x="22" y="13"/>
                </a:cxn>
                <a:cxn ang="0">
                  <a:pos x="26" y="20"/>
                </a:cxn>
                <a:cxn ang="0">
                  <a:pos x="35" y="34"/>
                </a:cxn>
                <a:cxn ang="0">
                  <a:pos x="41" y="47"/>
                </a:cxn>
                <a:cxn ang="0">
                  <a:pos x="44" y="53"/>
                </a:cxn>
                <a:cxn ang="0">
                  <a:pos x="45" y="60"/>
                </a:cxn>
                <a:cxn ang="0">
                  <a:pos x="47" y="68"/>
                </a:cxn>
                <a:cxn ang="0">
                  <a:pos x="47" y="77"/>
                </a:cxn>
                <a:cxn ang="0">
                  <a:pos x="47" y="88"/>
                </a:cxn>
                <a:cxn ang="0">
                  <a:pos x="48" y="100"/>
                </a:cxn>
                <a:cxn ang="0">
                  <a:pos x="48" y="105"/>
                </a:cxn>
                <a:cxn ang="0">
                  <a:pos x="49" y="110"/>
                </a:cxn>
                <a:cxn ang="0">
                  <a:pos x="49" y="114"/>
                </a:cxn>
                <a:cxn ang="0">
                  <a:pos x="48" y="119"/>
                </a:cxn>
                <a:cxn ang="0">
                  <a:pos x="44" y="119"/>
                </a:cxn>
                <a:cxn ang="0">
                  <a:pos x="41" y="118"/>
                </a:cxn>
                <a:cxn ang="0">
                  <a:pos x="38" y="117"/>
                </a:cxn>
                <a:cxn ang="0">
                  <a:pos x="35" y="114"/>
                </a:cxn>
                <a:cxn ang="0">
                  <a:pos x="31" y="109"/>
                </a:cxn>
                <a:cxn ang="0">
                  <a:pos x="29" y="101"/>
                </a:cxn>
                <a:cxn ang="0">
                  <a:pos x="21" y="88"/>
                </a:cxn>
              </a:cxnLst>
              <a:rect l="0" t="0" r="r" b="b"/>
              <a:pathLst>
                <a:path w="49" h="119">
                  <a:moveTo>
                    <a:pt x="21" y="88"/>
                  </a:moveTo>
                  <a:lnTo>
                    <a:pt x="17" y="80"/>
                  </a:lnTo>
                  <a:lnTo>
                    <a:pt x="14" y="69"/>
                  </a:lnTo>
                  <a:lnTo>
                    <a:pt x="10" y="57"/>
                  </a:lnTo>
                  <a:lnTo>
                    <a:pt x="8" y="48"/>
                  </a:lnTo>
                  <a:lnTo>
                    <a:pt x="4" y="36"/>
                  </a:lnTo>
                  <a:lnTo>
                    <a:pt x="1" y="25"/>
                  </a:lnTo>
                  <a:lnTo>
                    <a:pt x="0" y="13"/>
                  </a:lnTo>
                  <a:lnTo>
                    <a:pt x="1" y="1"/>
                  </a:lnTo>
                  <a:lnTo>
                    <a:pt x="4" y="0"/>
                  </a:lnTo>
                  <a:lnTo>
                    <a:pt x="8" y="1"/>
                  </a:lnTo>
                  <a:lnTo>
                    <a:pt x="12" y="3"/>
                  </a:lnTo>
                  <a:lnTo>
                    <a:pt x="16" y="7"/>
                  </a:lnTo>
                  <a:lnTo>
                    <a:pt x="22" y="13"/>
                  </a:lnTo>
                  <a:lnTo>
                    <a:pt x="26" y="20"/>
                  </a:lnTo>
                  <a:lnTo>
                    <a:pt x="35" y="34"/>
                  </a:lnTo>
                  <a:lnTo>
                    <a:pt x="41" y="47"/>
                  </a:lnTo>
                  <a:lnTo>
                    <a:pt x="44" y="53"/>
                  </a:lnTo>
                  <a:lnTo>
                    <a:pt x="45" y="60"/>
                  </a:lnTo>
                  <a:lnTo>
                    <a:pt x="47" y="68"/>
                  </a:lnTo>
                  <a:lnTo>
                    <a:pt x="47" y="77"/>
                  </a:lnTo>
                  <a:lnTo>
                    <a:pt x="47" y="88"/>
                  </a:lnTo>
                  <a:lnTo>
                    <a:pt x="48" y="100"/>
                  </a:lnTo>
                  <a:lnTo>
                    <a:pt x="48" y="105"/>
                  </a:lnTo>
                  <a:lnTo>
                    <a:pt x="49" y="110"/>
                  </a:lnTo>
                  <a:lnTo>
                    <a:pt x="49" y="114"/>
                  </a:lnTo>
                  <a:lnTo>
                    <a:pt x="48" y="119"/>
                  </a:lnTo>
                  <a:lnTo>
                    <a:pt x="44" y="119"/>
                  </a:lnTo>
                  <a:lnTo>
                    <a:pt x="41" y="118"/>
                  </a:lnTo>
                  <a:lnTo>
                    <a:pt x="38" y="117"/>
                  </a:lnTo>
                  <a:lnTo>
                    <a:pt x="35" y="114"/>
                  </a:lnTo>
                  <a:lnTo>
                    <a:pt x="31" y="109"/>
                  </a:lnTo>
                  <a:lnTo>
                    <a:pt x="29" y="101"/>
                  </a:lnTo>
                  <a:lnTo>
                    <a:pt x="21" y="8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130" name="Freeform 230">
              <a:extLst>
                <a:ext uri="{FF2B5EF4-FFF2-40B4-BE49-F238E27FC236}">
                  <a16:creationId xmlns:a16="http://schemas.microsoft.com/office/drawing/2014/main" id="{411B7A35-ADF0-48A8-1A9A-950520656A7F}"/>
                </a:ext>
              </a:extLst>
            </p:cNvPr>
            <p:cNvSpPr>
              <a:spLocks/>
            </p:cNvSpPr>
            <p:nvPr/>
          </p:nvSpPr>
          <p:spPr bwMode="auto">
            <a:xfrm>
              <a:off x="4866476" y="4659901"/>
              <a:ext cx="26779" cy="16971"/>
            </a:xfrm>
            <a:custGeom>
              <a:avLst/>
              <a:gdLst/>
              <a:ahLst/>
              <a:cxnLst>
                <a:cxn ang="0">
                  <a:pos x="48" y="38"/>
                </a:cxn>
                <a:cxn ang="0">
                  <a:pos x="40" y="38"/>
                </a:cxn>
                <a:cxn ang="0">
                  <a:pos x="34" y="37"/>
                </a:cxn>
                <a:cxn ang="0">
                  <a:pos x="27" y="34"/>
                </a:cxn>
                <a:cxn ang="0">
                  <a:pos x="21" y="30"/>
                </a:cxn>
                <a:cxn ang="0">
                  <a:pos x="14" y="26"/>
                </a:cxn>
                <a:cxn ang="0">
                  <a:pos x="9" y="22"/>
                </a:cxn>
                <a:cxn ang="0">
                  <a:pos x="5" y="17"/>
                </a:cxn>
                <a:cxn ang="0">
                  <a:pos x="1" y="11"/>
                </a:cxn>
                <a:cxn ang="0">
                  <a:pos x="0" y="4"/>
                </a:cxn>
                <a:cxn ang="0">
                  <a:pos x="0" y="2"/>
                </a:cxn>
                <a:cxn ang="0">
                  <a:pos x="1" y="0"/>
                </a:cxn>
                <a:cxn ang="0">
                  <a:pos x="5" y="0"/>
                </a:cxn>
                <a:cxn ang="0">
                  <a:pos x="13" y="3"/>
                </a:cxn>
                <a:cxn ang="0">
                  <a:pos x="21" y="4"/>
                </a:cxn>
                <a:cxn ang="0">
                  <a:pos x="38" y="6"/>
                </a:cxn>
                <a:cxn ang="0">
                  <a:pos x="53" y="9"/>
                </a:cxn>
                <a:cxn ang="0">
                  <a:pos x="58" y="15"/>
                </a:cxn>
                <a:cxn ang="0">
                  <a:pos x="62" y="21"/>
                </a:cxn>
                <a:cxn ang="0">
                  <a:pos x="74" y="34"/>
                </a:cxn>
                <a:cxn ang="0">
                  <a:pos x="85" y="44"/>
                </a:cxn>
                <a:cxn ang="0">
                  <a:pos x="87" y="47"/>
                </a:cxn>
                <a:cxn ang="0">
                  <a:pos x="87" y="48"/>
                </a:cxn>
                <a:cxn ang="0">
                  <a:pos x="87" y="50"/>
                </a:cxn>
                <a:cxn ang="0">
                  <a:pos x="84" y="51"/>
                </a:cxn>
                <a:cxn ang="0">
                  <a:pos x="73" y="50"/>
                </a:cxn>
                <a:cxn ang="0">
                  <a:pos x="61" y="47"/>
                </a:cxn>
                <a:cxn ang="0">
                  <a:pos x="48" y="38"/>
                </a:cxn>
              </a:cxnLst>
              <a:rect l="0" t="0" r="r" b="b"/>
              <a:pathLst>
                <a:path w="87" h="51">
                  <a:moveTo>
                    <a:pt x="48" y="38"/>
                  </a:moveTo>
                  <a:lnTo>
                    <a:pt x="40" y="38"/>
                  </a:lnTo>
                  <a:lnTo>
                    <a:pt x="34" y="37"/>
                  </a:lnTo>
                  <a:lnTo>
                    <a:pt x="27" y="34"/>
                  </a:lnTo>
                  <a:lnTo>
                    <a:pt x="21" y="30"/>
                  </a:lnTo>
                  <a:lnTo>
                    <a:pt x="14" y="26"/>
                  </a:lnTo>
                  <a:lnTo>
                    <a:pt x="9" y="22"/>
                  </a:lnTo>
                  <a:lnTo>
                    <a:pt x="5" y="17"/>
                  </a:lnTo>
                  <a:lnTo>
                    <a:pt x="1" y="11"/>
                  </a:lnTo>
                  <a:lnTo>
                    <a:pt x="0" y="4"/>
                  </a:lnTo>
                  <a:lnTo>
                    <a:pt x="0" y="2"/>
                  </a:lnTo>
                  <a:lnTo>
                    <a:pt x="1" y="0"/>
                  </a:lnTo>
                  <a:lnTo>
                    <a:pt x="5" y="0"/>
                  </a:lnTo>
                  <a:lnTo>
                    <a:pt x="13" y="3"/>
                  </a:lnTo>
                  <a:lnTo>
                    <a:pt x="21" y="4"/>
                  </a:lnTo>
                  <a:lnTo>
                    <a:pt x="38" y="6"/>
                  </a:lnTo>
                  <a:lnTo>
                    <a:pt x="53" y="9"/>
                  </a:lnTo>
                  <a:lnTo>
                    <a:pt x="58" y="15"/>
                  </a:lnTo>
                  <a:lnTo>
                    <a:pt x="62" y="21"/>
                  </a:lnTo>
                  <a:lnTo>
                    <a:pt x="74" y="34"/>
                  </a:lnTo>
                  <a:lnTo>
                    <a:pt x="85" y="44"/>
                  </a:lnTo>
                  <a:lnTo>
                    <a:pt x="87" y="47"/>
                  </a:lnTo>
                  <a:lnTo>
                    <a:pt x="87" y="48"/>
                  </a:lnTo>
                  <a:lnTo>
                    <a:pt x="87" y="50"/>
                  </a:lnTo>
                  <a:lnTo>
                    <a:pt x="84" y="51"/>
                  </a:lnTo>
                  <a:lnTo>
                    <a:pt x="73" y="50"/>
                  </a:lnTo>
                  <a:lnTo>
                    <a:pt x="61" y="47"/>
                  </a:lnTo>
                  <a:lnTo>
                    <a:pt x="48" y="3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grpSp>
          <p:nvGrpSpPr>
            <p:cNvPr id="131" name="Group 130">
              <a:extLst>
                <a:ext uri="{FF2B5EF4-FFF2-40B4-BE49-F238E27FC236}">
                  <a16:creationId xmlns:a16="http://schemas.microsoft.com/office/drawing/2014/main" id="{11760747-1A0D-8CEE-F108-FED03AB0A858}"/>
                </a:ext>
              </a:extLst>
            </p:cNvPr>
            <p:cNvGrpSpPr/>
            <p:nvPr/>
          </p:nvGrpSpPr>
          <p:grpSpPr>
            <a:xfrm>
              <a:off x="3925573" y="1521789"/>
              <a:ext cx="3248733" cy="4724136"/>
              <a:chOff x="2529894" y="793003"/>
              <a:chExt cx="3452310" cy="4531267"/>
            </a:xfrm>
          </p:grpSpPr>
          <p:sp>
            <p:nvSpPr>
              <p:cNvPr id="140" name="Freeform 139">
                <a:extLst>
                  <a:ext uri="{FF2B5EF4-FFF2-40B4-BE49-F238E27FC236}">
                    <a16:creationId xmlns:a16="http://schemas.microsoft.com/office/drawing/2014/main" id="{E99883D4-080A-EF81-95E6-4CEACAF80429}"/>
                  </a:ext>
                </a:extLst>
              </p:cNvPr>
              <p:cNvSpPr>
                <a:spLocks/>
              </p:cNvSpPr>
              <p:nvPr/>
            </p:nvSpPr>
            <p:spPr bwMode="auto">
              <a:xfrm>
                <a:off x="4644008" y="2497460"/>
                <a:ext cx="278099" cy="430715"/>
              </a:xfrm>
              <a:custGeom>
                <a:avLst/>
                <a:gdLst/>
                <a:ahLst/>
                <a:cxnLst>
                  <a:cxn ang="0">
                    <a:pos x="278" y="1365"/>
                  </a:cxn>
                  <a:cxn ang="0">
                    <a:pos x="347" y="1373"/>
                  </a:cxn>
                  <a:cxn ang="0">
                    <a:pos x="419" y="1342"/>
                  </a:cxn>
                  <a:cxn ang="0">
                    <a:pos x="423" y="1303"/>
                  </a:cxn>
                  <a:cxn ang="0">
                    <a:pos x="369" y="1256"/>
                  </a:cxn>
                  <a:cxn ang="0">
                    <a:pos x="358" y="1195"/>
                  </a:cxn>
                  <a:cxn ang="0">
                    <a:pos x="405" y="1182"/>
                  </a:cxn>
                  <a:cxn ang="0">
                    <a:pos x="410" y="1107"/>
                  </a:cxn>
                  <a:cxn ang="0">
                    <a:pos x="456" y="1014"/>
                  </a:cxn>
                  <a:cxn ang="0">
                    <a:pos x="457" y="974"/>
                  </a:cxn>
                  <a:cxn ang="0">
                    <a:pos x="452" y="941"/>
                  </a:cxn>
                  <a:cxn ang="0">
                    <a:pos x="514" y="947"/>
                  </a:cxn>
                  <a:cxn ang="0">
                    <a:pos x="520" y="888"/>
                  </a:cxn>
                  <a:cxn ang="0">
                    <a:pos x="572" y="892"/>
                  </a:cxn>
                  <a:cxn ang="0">
                    <a:pos x="610" y="870"/>
                  </a:cxn>
                  <a:cxn ang="0">
                    <a:pos x="629" y="770"/>
                  </a:cxn>
                  <a:cxn ang="0">
                    <a:pos x="656" y="729"/>
                  </a:cxn>
                  <a:cxn ang="0">
                    <a:pos x="703" y="800"/>
                  </a:cxn>
                  <a:cxn ang="0">
                    <a:pos x="754" y="754"/>
                  </a:cxn>
                  <a:cxn ang="0">
                    <a:pos x="773" y="804"/>
                  </a:cxn>
                  <a:cxn ang="0">
                    <a:pos x="789" y="773"/>
                  </a:cxn>
                  <a:cxn ang="0">
                    <a:pos x="827" y="747"/>
                  </a:cxn>
                  <a:cxn ang="0">
                    <a:pos x="839" y="700"/>
                  </a:cxn>
                  <a:cxn ang="0">
                    <a:pos x="859" y="664"/>
                  </a:cxn>
                  <a:cxn ang="0">
                    <a:pos x="827" y="620"/>
                  </a:cxn>
                  <a:cxn ang="0">
                    <a:pos x="794" y="592"/>
                  </a:cxn>
                  <a:cxn ang="0">
                    <a:pos x="725" y="590"/>
                  </a:cxn>
                  <a:cxn ang="0">
                    <a:pos x="667" y="559"/>
                  </a:cxn>
                  <a:cxn ang="0">
                    <a:pos x="686" y="492"/>
                  </a:cxn>
                  <a:cxn ang="0">
                    <a:pos x="706" y="369"/>
                  </a:cxn>
                  <a:cxn ang="0">
                    <a:pos x="777" y="265"/>
                  </a:cxn>
                  <a:cxn ang="0">
                    <a:pos x="795" y="169"/>
                  </a:cxn>
                  <a:cxn ang="0">
                    <a:pos x="774" y="102"/>
                  </a:cxn>
                  <a:cxn ang="0">
                    <a:pos x="826" y="24"/>
                  </a:cxn>
                  <a:cxn ang="0">
                    <a:pos x="804" y="1"/>
                  </a:cxn>
                  <a:cxn ang="0">
                    <a:pos x="706" y="46"/>
                  </a:cxn>
                  <a:cxn ang="0">
                    <a:pos x="621" y="62"/>
                  </a:cxn>
                  <a:cxn ang="0">
                    <a:pos x="589" y="131"/>
                  </a:cxn>
                  <a:cxn ang="0">
                    <a:pos x="510" y="239"/>
                  </a:cxn>
                  <a:cxn ang="0">
                    <a:pos x="422" y="276"/>
                  </a:cxn>
                  <a:cxn ang="0">
                    <a:pos x="313" y="287"/>
                  </a:cxn>
                  <a:cxn ang="0">
                    <a:pos x="219" y="307"/>
                  </a:cxn>
                  <a:cxn ang="0">
                    <a:pos x="173" y="379"/>
                  </a:cxn>
                  <a:cxn ang="0">
                    <a:pos x="155" y="435"/>
                  </a:cxn>
                  <a:cxn ang="0">
                    <a:pos x="206" y="482"/>
                  </a:cxn>
                  <a:cxn ang="0">
                    <a:pos x="190" y="518"/>
                  </a:cxn>
                  <a:cxn ang="0">
                    <a:pos x="141" y="506"/>
                  </a:cxn>
                  <a:cxn ang="0">
                    <a:pos x="102" y="541"/>
                  </a:cxn>
                  <a:cxn ang="0">
                    <a:pos x="116" y="579"/>
                  </a:cxn>
                  <a:cxn ang="0">
                    <a:pos x="80" y="594"/>
                  </a:cxn>
                  <a:cxn ang="0">
                    <a:pos x="38" y="707"/>
                  </a:cxn>
                  <a:cxn ang="0">
                    <a:pos x="0" y="934"/>
                  </a:cxn>
                  <a:cxn ang="0">
                    <a:pos x="29" y="1001"/>
                  </a:cxn>
                  <a:cxn ang="0">
                    <a:pos x="68" y="971"/>
                  </a:cxn>
                  <a:cxn ang="0">
                    <a:pos x="106" y="1013"/>
                  </a:cxn>
                  <a:cxn ang="0">
                    <a:pos x="128" y="1163"/>
                  </a:cxn>
                </a:cxnLst>
                <a:rect l="0" t="0" r="r" b="b"/>
                <a:pathLst>
                  <a:path w="860" h="1378">
                    <a:moveTo>
                      <a:pt x="127" y="1267"/>
                    </a:moveTo>
                    <a:lnTo>
                      <a:pt x="208" y="1278"/>
                    </a:lnTo>
                    <a:lnTo>
                      <a:pt x="225" y="1304"/>
                    </a:lnTo>
                    <a:lnTo>
                      <a:pt x="244" y="1331"/>
                    </a:lnTo>
                    <a:lnTo>
                      <a:pt x="255" y="1344"/>
                    </a:lnTo>
                    <a:lnTo>
                      <a:pt x="266" y="1356"/>
                    </a:lnTo>
                    <a:lnTo>
                      <a:pt x="278" y="1365"/>
                    </a:lnTo>
                    <a:lnTo>
                      <a:pt x="291" y="1373"/>
                    </a:lnTo>
                    <a:lnTo>
                      <a:pt x="301" y="1377"/>
                    </a:lnTo>
                    <a:lnTo>
                      <a:pt x="311" y="1378"/>
                    </a:lnTo>
                    <a:lnTo>
                      <a:pt x="321" y="1378"/>
                    </a:lnTo>
                    <a:lnTo>
                      <a:pt x="329" y="1378"/>
                    </a:lnTo>
                    <a:lnTo>
                      <a:pt x="338" y="1375"/>
                    </a:lnTo>
                    <a:lnTo>
                      <a:pt x="347" y="1373"/>
                    </a:lnTo>
                    <a:lnTo>
                      <a:pt x="355" y="1369"/>
                    </a:lnTo>
                    <a:lnTo>
                      <a:pt x="362" y="1365"/>
                    </a:lnTo>
                    <a:lnTo>
                      <a:pt x="379" y="1357"/>
                    </a:lnTo>
                    <a:lnTo>
                      <a:pt x="395" y="1348"/>
                    </a:lnTo>
                    <a:lnTo>
                      <a:pt x="403" y="1346"/>
                    </a:lnTo>
                    <a:lnTo>
                      <a:pt x="412" y="1343"/>
                    </a:lnTo>
                    <a:lnTo>
                      <a:pt x="419" y="1342"/>
                    </a:lnTo>
                    <a:lnTo>
                      <a:pt x="428" y="1340"/>
                    </a:lnTo>
                    <a:lnTo>
                      <a:pt x="428" y="1340"/>
                    </a:lnTo>
                    <a:lnTo>
                      <a:pt x="430" y="1334"/>
                    </a:lnTo>
                    <a:lnTo>
                      <a:pt x="431" y="1327"/>
                    </a:lnTo>
                    <a:lnTo>
                      <a:pt x="430" y="1320"/>
                    </a:lnTo>
                    <a:lnTo>
                      <a:pt x="427" y="1312"/>
                    </a:lnTo>
                    <a:lnTo>
                      <a:pt x="423" y="1303"/>
                    </a:lnTo>
                    <a:lnTo>
                      <a:pt x="418" y="1295"/>
                    </a:lnTo>
                    <a:lnTo>
                      <a:pt x="413" y="1287"/>
                    </a:lnTo>
                    <a:lnTo>
                      <a:pt x="406" y="1280"/>
                    </a:lnTo>
                    <a:lnTo>
                      <a:pt x="400" y="1274"/>
                    </a:lnTo>
                    <a:lnTo>
                      <a:pt x="395" y="1269"/>
                    </a:lnTo>
                    <a:lnTo>
                      <a:pt x="382" y="1261"/>
                    </a:lnTo>
                    <a:lnTo>
                      <a:pt x="369" y="1256"/>
                    </a:lnTo>
                    <a:lnTo>
                      <a:pt x="356" y="1250"/>
                    </a:lnTo>
                    <a:lnTo>
                      <a:pt x="344" y="1243"/>
                    </a:lnTo>
                    <a:lnTo>
                      <a:pt x="343" y="1239"/>
                    </a:lnTo>
                    <a:lnTo>
                      <a:pt x="344" y="1233"/>
                    </a:lnTo>
                    <a:lnTo>
                      <a:pt x="347" y="1225"/>
                    </a:lnTo>
                    <a:lnTo>
                      <a:pt x="351" y="1215"/>
                    </a:lnTo>
                    <a:lnTo>
                      <a:pt x="358" y="1195"/>
                    </a:lnTo>
                    <a:lnTo>
                      <a:pt x="365" y="1182"/>
                    </a:lnTo>
                    <a:lnTo>
                      <a:pt x="370" y="1182"/>
                    </a:lnTo>
                    <a:lnTo>
                      <a:pt x="382" y="1184"/>
                    </a:lnTo>
                    <a:lnTo>
                      <a:pt x="388" y="1185"/>
                    </a:lnTo>
                    <a:lnTo>
                      <a:pt x="395" y="1185"/>
                    </a:lnTo>
                    <a:lnTo>
                      <a:pt x="401" y="1185"/>
                    </a:lnTo>
                    <a:lnTo>
                      <a:pt x="405" y="1182"/>
                    </a:lnTo>
                    <a:lnTo>
                      <a:pt x="410" y="1177"/>
                    </a:lnTo>
                    <a:lnTo>
                      <a:pt x="413" y="1172"/>
                    </a:lnTo>
                    <a:lnTo>
                      <a:pt x="414" y="1166"/>
                    </a:lnTo>
                    <a:lnTo>
                      <a:pt x="415" y="1159"/>
                    </a:lnTo>
                    <a:lnTo>
                      <a:pt x="415" y="1146"/>
                    </a:lnTo>
                    <a:lnTo>
                      <a:pt x="415" y="1133"/>
                    </a:lnTo>
                    <a:lnTo>
                      <a:pt x="410" y="1107"/>
                    </a:lnTo>
                    <a:lnTo>
                      <a:pt x="408" y="1083"/>
                    </a:lnTo>
                    <a:lnTo>
                      <a:pt x="408" y="1058"/>
                    </a:lnTo>
                    <a:lnTo>
                      <a:pt x="408" y="1033"/>
                    </a:lnTo>
                    <a:lnTo>
                      <a:pt x="425" y="1030"/>
                    </a:lnTo>
                    <a:lnTo>
                      <a:pt x="441" y="1024"/>
                    </a:lnTo>
                    <a:lnTo>
                      <a:pt x="449" y="1019"/>
                    </a:lnTo>
                    <a:lnTo>
                      <a:pt x="456" y="1014"/>
                    </a:lnTo>
                    <a:lnTo>
                      <a:pt x="457" y="1010"/>
                    </a:lnTo>
                    <a:lnTo>
                      <a:pt x="460" y="1006"/>
                    </a:lnTo>
                    <a:lnTo>
                      <a:pt x="461" y="1001"/>
                    </a:lnTo>
                    <a:lnTo>
                      <a:pt x="461" y="996"/>
                    </a:lnTo>
                    <a:lnTo>
                      <a:pt x="461" y="988"/>
                    </a:lnTo>
                    <a:lnTo>
                      <a:pt x="460" y="980"/>
                    </a:lnTo>
                    <a:lnTo>
                      <a:pt x="457" y="974"/>
                    </a:lnTo>
                    <a:lnTo>
                      <a:pt x="453" y="967"/>
                    </a:lnTo>
                    <a:lnTo>
                      <a:pt x="450" y="962"/>
                    </a:lnTo>
                    <a:lnTo>
                      <a:pt x="448" y="956"/>
                    </a:lnTo>
                    <a:lnTo>
                      <a:pt x="445" y="949"/>
                    </a:lnTo>
                    <a:lnTo>
                      <a:pt x="445" y="943"/>
                    </a:lnTo>
                    <a:lnTo>
                      <a:pt x="447" y="941"/>
                    </a:lnTo>
                    <a:lnTo>
                      <a:pt x="452" y="941"/>
                    </a:lnTo>
                    <a:lnTo>
                      <a:pt x="458" y="944"/>
                    </a:lnTo>
                    <a:lnTo>
                      <a:pt x="467" y="945"/>
                    </a:lnTo>
                    <a:lnTo>
                      <a:pt x="485" y="951"/>
                    </a:lnTo>
                    <a:lnTo>
                      <a:pt x="500" y="953"/>
                    </a:lnTo>
                    <a:lnTo>
                      <a:pt x="506" y="952"/>
                    </a:lnTo>
                    <a:lnTo>
                      <a:pt x="511" y="951"/>
                    </a:lnTo>
                    <a:lnTo>
                      <a:pt x="514" y="947"/>
                    </a:lnTo>
                    <a:lnTo>
                      <a:pt x="517" y="943"/>
                    </a:lnTo>
                    <a:lnTo>
                      <a:pt x="519" y="931"/>
                    </a:lnTo>
                    <a:lnTo>
                      <a:pt x="519" y="919"/>
                    </a:lnTo>
                    <a:lnTo>
                      <a:pt x="518" y="906"/>
                    </a:lnTo>
                    <a:lnTo>
                      <a:pt x="518" y="896"/>
                    </a:lnTo>
                    <a:lnTo>
                      <a:pt x="519" y="891"/>
                    </a:lnTo>
                    <a:lnTo>
                      <a:pt x="520" y="888"/>
                    </a:lnTo>
                    <a:lnTo>
                      <a:pt x="522" y="884"/>
                    </a:lnTo>
                    <a:lnTo>
                      <a:pt x="526" y="883"/>
                    </a:lnTo>
                    <a:lnTo>
                      <a:pt x="536" y="883"/>
                    </a:lnTo>
                    <a:lnTo>
                      <a:pt x="545" y="884"/>
                    </a:lnTo>
                    <a:lnTo>
                      <a:pt x="554" y="887"/>
                    </a:lnTo>
                    <a:lnTo>
                      <a:pt x="563" y="891"/>
                    </a:lnTo>
                    <a:lnTo>
                      <a:pt x="572" y="892"/>
                    </a:lnTo>
                    <a:lnTo>
                      <a:pt x="581" y="892"/>
                    </a:lnTo>
                    <a:lnTo>
                      <a:pt x="585" y="891"/>
                    </a:lnTo>
                    <a:lnTo>
                      <a:pt x="590" y="890"/>
                    </a:lnTo>
                    <a:lnTo>
                      <a:pt x="596" y="886"/>
                    </a:lnTo>
                    <a:lnTo>
                      <a:pt x="601" y="882"/>
                    </a:lnTo>
                    <a:lnTo>
                      <a:pt x="606" y="877"/>
                    </a:lnTo>
                    <a:lnTo>
                      <a:pt x="610" y="870"/>
                    </a:lnTo>
                    <a:lnTo>
                      <a:pt x="614" y="865"/>
                    </a:lnTo>
                    <a:lnTo>
                      <a:pt x="618" y="859"/>
                    </a:lnTo>
                    <a:lnTo>
                      <a:pt x="623" y="846"/>
                    </a:lnTo>
                    <a:lnTo>
                      <a:pt x="625" y="833"/>
                    </a:lnTo>
                    <a:lnTo>
                      <a:pt x="628" y="807"/>
                    </a:lnTo>
                    <a:lnTo>
                      <a:pt x="628" y="782"/>
                    </a:lnTo>
                    <a:lnTo>
                      <a:pt x="629" y="770"/>
                    </a:lnTo>
                    <a:lnTo>
                      <a:pt x="631" y="759"/>
                    </a:lnTo>
                    <a:lnTo>
                      <a:pt x="634" y="750"/>
                    </a:lnTo>
                    <a:lnTo>
                      <a:pt x="640" y="742"/>
                    </a:lnTo>
                    <a:lnTo>
                      <a:pt x="642" y="738"/>
                    </a:lnTo>
                    <a:lnTo>
                      <a:pt x="647" y="734"/>
                    </a:lnTo>
                    <a:lnTo>
                      <a:pt x="651" y="732"/>
                    </a:lnTo>
                    <a:lnTo>
                      <a:pt x="656" y="729"/>
                    </a:lnTo>
                    <a:lnTo>
                      <a:pt x="663" y="728"/>
                    </a:lnTo>
                    <a:lnTo>
                      <a:pt x="671" y="726"/>
                    </a:lnTo>
                    <a:lnTo>
                      <a:pt x="678" y="725"/>
                    </a:lnTo>
                    <a:lnTo>
                      <a:pt x="688" y="725"/>
                    </a:lnTo>
                    <a:lnTo>
                      <a:pt x="680" y="747"/>
                    </a:lnTo>
                    <a:lnTo>
                      <a:pt x="675" y="764"/>
                    </a:lnTo>
                    <a:lnTo>
                      <a:pt x="703" y="800"/>
                    </a:lnTo>
                    <a:lnTo>
                      <a:pt x="712" y="790"/>
                    </a:lnTo>
                    <a:lnTo>
                      <a:pt x="730" y="768"/>
                    </a:lnTo>
                    <a:lnTo>
                      <a:pt x="735" y="763"/>
                    </a:lnTo>
                    <a:lnTo>
                      <a:pt x="741" y="759"/>
                    </a:lnTo>
                    <a:lnTo>
                      <a:pt x="745" y="755"/>
                    </a:lnTo>
                    <a:lnTo>
                      <a:pt x="750" y="754"/>
                    </a:lnTo>
                    <a:lnTo>
                      <a:pt x="754" y="754"/>
                    </a:lnTo>
                    <a:lnTo>
                      <a:pt x="757" y="756"/>
                    </a:lnTo>
                    <a:lnTo>
                      <a:pt x="760" y="760"/>
                    </a:lnTo>
                    <a:lnTo>
                      <a:pt x="763" y="768"/>
                    </a:lnTo>
                    <a:lnTo>
                      <a:pt x="764" y="783"/>
                    </a:lnTo>
                    <a:lnTo>
                      <a:pt x="765" y="798"/>
                    </a:lnTo>
                    <a:lnTo>
                      <a:pt x="769" y="802"/>
                    </a:lnTo>
                    <a:lnTo>
                      <a:pt x="773" y="804"/>
                    </a:lnTo>
                    <a:lnTo>
                      <a:pt x="776" y="805"/>
                    </a:lnTo>
                    <a:lnTo>
                      <a:pt x="778" y="804"/>
                    </a:lnTo>
                    <a:lnTo>
                      <a:pt x="781" y="803"/>
                    </a:lnTo>
                    <a:lnTo>
                      <a:pt x="782" y="800"/>
                    </a:lnTo>
                    <a:lnTo>
                      <a:pt x="785" y="796"/>
                    </a:lnTo>
                    <a:lnTo>
                      <a:pt x="786" y="792"/>
                    </a:lnTo>
                    <a:lnTo>
                      <a:pt x="789" y="773"/>
                    </a:lnTo>
                    <a:lnTo>
                      <a:pt x="789" y="761"/>
                    </a:lnTo>
                    <a:lnTo>
                      <a:pt x="790" y="757"/>
                    </a:lnTo>
                    <a:lnTo>
                      <a:pt x="794" y="756"/>
                    </a:lnTo>
                    <a:lnTo>
                      <a:pt x="799" y="754"/>
                    </a:lnTo>
                    <a:lnTo>
                      <a:pt x="805" y="752"/>
                    </a:lnTo>
                    <a:lnTo>
                      <a:pt x="818" y="751"/>
                    </a:lnTo>
                    <a:lnTo>
                      <a:pt x="827" y="747"/>
                    </a:lnTo>
                    <a:lnTo>
                      <a:pt x="830" y="741"/>
                    </a:lnTo>
                    <a:lnTo>
                      <a:pt x="831" y="733"/>
                    </a:lnTo>
                    <a:lnTo>
                      <a:pt x="831" y="725"/>
                    </a:lnTo>
                    <a:lnTo>
                      <a:pt x="831" y="717"/>
                    </a:lnTo>
                    <a:lnTo>
                      <a:pt x="833" y="711"/>
                    </a:lnTo>
                    <a:lnTo>
                      <a:pt x="835" y="704"/>
                    </a:lnTo>
                    <a:lnTo>
                      <a:pt x="839" y="700"/>
                    </a:lnTo>
                    <a:lnTo>
                      <a:pt x="843" y="695"/>
                    </a:lnTo>
                    <a:lnTo>
                      <a:pt x="848" y="691"/>
                    </a:lnTo>
                    <a:lnTo>
                      <a:pt x="852" y="686"/>
                    </a:lnTo>
                    <a:lnTo>
                      <a:pt x="856" y="681"/>
                    </a:lnTo>
                    <a:lnTo>
                      <a:pt x="859" y="675"/>
                    </a:lnTo>
                    <a:lnTo>
                      <a:pt x="860" y="669"/>
                    </a:lnTo>
                    <a:lnTo>
                      <a:pt x="859" y="664"/>
                    </a:lnTo>
                    <a:lnTo>
                      <a:pt x="859" y="660"/>
                    </a:lnTo>
                    <a:lnTo>
                      <a:pt x="856" y="655"/>
                    </a:lnTo>
                    <a:lnTo>
                      <a:pt x="852" y="647"/>
                    </a:lnTo>
                    <a:lnTo>
                      <a:pt x="846" y="640"/>
                    </a:lnTo>
                    <a:lnTo>
                      <a:pt x="838" y="633"/>
                    </a:lnTo>
                    <a:lnTo>
                      <a:pt x="833" y="627"/>
                    </a:lnTo>
                    <a:lnTo>
                      <a:pt x="827" y="620"/>
                    </a:lnTo>
                    <a:lnTo>
                      <a:pt x="825" y="615"/>
                    </a:lnTo>
                    <a:lnTo>
                      <a:pt x="824" y="610"/>
                    </a:lnTo>
                    <a:lnTo>
                      <a:pt x="821" y="605"/>
                    </a:lnTo>
                    <a:lnTo>
                      <a:pt x="818" y="601"/>
                    </a:lnTo>
                    <a:lnTo>
                      <a:pt x="814" y="598"/>
                    </a:lnTo>
                    <a:lnTo>
                      <a:pt x="805" y="593"/>
                    </a:lnTo>
                    <a:lnTo>
                      <a:pt x="794" y="592"/>
                    </a:lnTo>
                    <a:lnTo>
                      <a:pt x="782" y="590"/>
                    </a:lnTo>
                    <a:lnTo>
                      <a:pt x="770" y="590"/>
                    </a:lnTo>
                    <a:lnTo>
                      <a:pt x="759" y="592"/>
                    </a:lnTo>
                    <a:lnTo>
                      <a:pt x="750" y="593"/>
                    </a:lnTo>
                    <a:lnTo>
                      <a:pt x="739" y="593"/>
                    </a:lnTo>
                    <a:lnTo>
                      <a:pt x="732" y="592"/>
                    </a:lnTo>
                    <a:lnTo>
                      <a:pt x="725" y="590"/>
                    </a:lnTo>
                    <a:lnTo>
                      <a:pt x="719" y="586"/>
                    </a:lnTo>
                    <a:lnTo>
                      <a:pt x="707" y="580"/>
                    </a:lnTo>
                    <a:lnTo>
                      <a:pt x="693" y="574"/>
                    </a:lnTo>
                    <a:lnTo>
                      <a:pt x="680" y="571"/>
                    </a:lnTo>
                    <a:lnTo>
                      <a:pt x="671" y="567"/>
                    </a:lnTo>
                    <a:lnTo>
                      <a:pt x="668" y="563"/>
                    </a:lnTo>
                    <a:lnTo>
                      <a:pt x="667" y="559"/>
                    </a:lnTo>
                    <a:lnTo>
                      <a:pt x="668" y="553"/>
                    </a:lnTo>
                    <a:lnTo>
                      <a:pt x="672" y="545"/>
                    </a:lnTo>
                    <a:lnTo>
                      <a:pt x="676" y="535"/>
                    </a:lnTo>
                    <a:lnTo>
                      <a:pt x="680" y="527"/>
                    </a:lnTo>
                    <a:lnTo>
                      <a:pt x="682" y="518"/>
                    </a:lnTo>
                    <a:lnTo>
                      <a:pt x="684" y="509"/>
                    </a:lnTo>
                    <a:lnTo>
                      <a:pt x="686" y="492"/>
                    </a:lnTo>
                    <a:lnTo>
                      <a:pt x="688" y="475"/>
                    </a:lnTo>
                    <a:lnTo>
                      <a:pt x="688" y="458"/>
                    </a:lnTo>
                    <a:lnTo>
                      <a:pt x="689" y="441"/>
                    </a:lnTo>
                    <a:lnTo>
                      <a:pt x="690" y="423"/>
                    </a:lnTo>
                    <a:lnTo>
                      <a:pt x="694" y="404"/>
                    </a:lnTo>
                    <a:lnTo>
                      <a:pt x="699" y="387"/>
                    </a:lnTo>
                    <a:lnTo>
                      <a:pt x="706" y="369"/>
                    </a:lnTo>
                    <a:lnTo>
                      <a:pt x="713" y="351"/>
                    </a:lnTo>
                    <a:lnTo>
                      <a:pt x="724" y="334"/>
                    </a:lnTo>
                    <a:lnTo>
                      <a:pt x="734" y="317"/>
                    </a:lnTo>
                    <a:lnTo>
                      <a:pt x="746" y="300"/>
                    </a:lnTo>
                    <a:lnTo>
                      <a:pt x="759" y="286"/>
                    </a:lnTo>
                    <a:lnTo>
                      <a:pt x="772" y="273"/>
                    </a:lnTo>
                    <a:lnTo>
                      <a:pt x="777" y="265"/>
                    </a:lnTo>
                    <a:lnTo>
                      <a:pt x="781" y="255"/>
                    </a:lnTo>
                    <a:lnTo>
                      <a:pt x="785" y="243"/>
                    </a:lnTo>
                    <a:lnTo>
                      <a:pt x="787" y="230"/>
                    </a:lnTo>
                    <a:lnTo>
                      <a:pt x="790" y="203"/>
                    </a:lnTo>
                    <a:lnTo>
                      <a:pt x="794" y="181"/>
                    </a:lnTo>
                    <a:lnTo>
                      <a:pt x="795" y="176"/>
                    </a:lnTo>
                    <a:lnTo>
                      <a:pt x="795" y="169"/>
                    </a:lnTo>
                    <a:lnTo>
                      <a:pt x="794" y="163"/>
                    </a:lnTo>
                    <a:lnTo>
                      <a:pt x="792" y="158"/>
                    </a:lnTo>
                    <a:lnTo>
                      <a:pt x="789" y="146"/>
                    </a:lnTo>
                    <a:lnTo>
                      <a:pt x="785" y="134"/>
                    </a:lnTo>
                    <a:lnTo>
                      <a:pt x="780" y="121"/>
                    </a:lnTo>
                    <a:lnTo>
                      <a:pt x="776" y="110"/>
                    </a:lnTo>
                    <a:lnTo>
                      <a:pt x="774" y="102"/>
                    </a:lnTo>
                    <a:lnTo>
                      <a:pt x="774" y="96"/>
                    </a:lnTo>
                    <a:lnTo>
                      <a:pt x="774" y="89"/>
                    </a:lnTo>
                    <a:lnTo>
                      <a:pt x="776" y="81"/>
                    </a:lnTo>
                    <a:lnTo>
                      <a:pt x="789" y="70"/>
                    </a:lnTo>
                    <a:lnTo>
                      <a:pt x="809" y="48"/>
                    </a:lnTo>
                    <a:lnTo>
                      <a:pt x="818" y="36"/>
                    </a:lnTo>
                    <a:lnTo>
                      <a:pt x="826" y="24"/>
                    </a:lnTo>
                    <a:lnTo>
                      <a:pt x="833" y="15"/>
                    </a:lnTo>
                    <a:lnTo>
                      <a:pt x="834" y="9"/>
                    </a:lnTo>
                    <a:lnTo>
                      <a:pt x="835" y="6"/>
                    </a:lnTo>
                    <a:lnTo>
                      <a:pt x="835" y="2"/>
                    </a:lnTo>
                    <a:lnTo>
                      <a:pt x="825" y="1"/>
                    </a:lnTo>
                    <a:lnTo>
                      <a:pt x="814" y="0"/>
                    </a:lnTo>
                    <a:lnTo>
                      <a:pt x="804" y="1"/>
                    </a:lnTo>
                    <a:lnTo>
                      <a:pt x="795" y="4"/>
                    </a:lnTo>
                    <a:lnTo>
                      <a:pt x="777" y="10"/>
                    </a:lnTo>
                    <a:lnTo>
                      <a:pt x="759" y="19"/>
                    </a:lnTo>
                    <a:lnTo>
                      <a:pt x="742" y="29"/>
                    </a:lnTo>
                    <a:lnTo>
                      <a:pt x="724" y="39"/>
                    </a:lnTo>
                    <a:lnTo>
                      <a:pt x="715" y="44"/>
                    </a:lnTo>
                    <a:lnTo>
                      <a:pt x="706" y="46"/>
                    </a:lnTo>
                    <a:lnTo>
                      <a:pt x="695" y="49"/>
                    </a:lnTo>
                    <a:lnTo>
                      <a:pt x="685" y="50"/>
                    </a:lnTo>
                    <a:lnTo>
                      <a:pt x="659" y="53"/>
                    </a:lnTo>
                    <a:lnTo>
                      <a:pt x="640" y="55"/>
                    </a:lnTo>
                    <a:lnTo>
                      <a:pt x="633" y="57"/>
                    </a:lnTo>
                    <a:lnTo>
                      <a:pt x="627" y="59"/>
                    </a:lnTo>
                    <a:lnTo>
                      <a:pt x="621" y="62"/>
                    </a:lnTo>
                    <a:lnTo>
                      <a:pt x="618" y="64"/>
                    </a:lnTo>
                    <a:lnTo>
                      <a:pt x="615" y="68"/>
                    </a:lnTo>
                    <a:lnTo>
                      <a:pt x="611" y="74"/>
                    </a:lnTo>
                    <a:lnTo>
                      <a:pt x="608" y="80"/>
                    </a:lnTo>
                    <a:lnTo>
                      <a:pt x="606" y="86"/>
                    </a:lnTo>
                    <a:lnTo>
                      <a:pt x="598" y="106"/>
                    </a:lnTo>
                    <a:lnTo>
                      <a:pt x="589" y="131"/>
                    </a:lnTo>
                    <a:lnTo>
                      <a:pt x="577" y="154"/>
                    </a:lnTo>
                    <a:lnTo>
                      <a:pt x="562" y="178"/>
                    </a:lnTo>
                    <a:lnTo>
                      <a:pt x="553" y="191"/>
                    </a:lnTo>
                    <a:lnTo>
                      <a:pt x="544" y="204"/>
                    </a:lnTo>
                    <a:lnTo>
                      <a:pt x="533" y="217"/>
                    </a:lnTo>
                    <a:lnTo>
                      <a:pt x="522" y="229"/>
                    </a:lnTo>
                    <a:lnTo>
                      <a:pt x="510" y="239"/>
                    </a:lnTo>
                    <a:lnTo>
                      <a:pt x="498" y="250"/>
                    </a:lnTo>
                    <a:lnTo>
                      <a:pt x="487" y="259"/>
                    </a:lnTo>
                    <a:lnTo>
                      <a:pt x="474" y="265"/>
                    </a:lnTo>
                    <a:lnTo>
                      <a:pt x="461" y="270"/>
                    </a:lnTo>
                    <a:lnTo>
                      <a:pt x="448" y="274"/>
                    </a:lnTo>
                    <a:lnTo>
                      <a:pt x="435" y="277"/>
                    </a:lnTo>
                    <a:lnTo>
                      <a:pt x="422" y="276"/>
                    </a:lnTo>
                    <a:lnTo>
                      <a:pt x="406" y="276"/>
                    </a:lnTo>
                    <a:lnTo>
                      <a:pt x="391" y="276"/>
                    </a:lnTo>
                    <a:lnTo>
                      <a:pt x="375" y="277"/>
                    </a:lnTo>
                    <a:lnTo>
                      <a:pt x="360" y="279"/>
                    </a:lnTo>
                    <a:lnTo>
                      <a:pt x="344" y="282"/>
                    </a:lnTo>
                    <a:lnTo>
                      <a:pt x="329" y="285"/>
                    </a:lnTo>
                    <a:lnTo>
                      <a:pt x="313" y="287"/>
                    </a:lnTo>
                    <a:lnTo>
                      <a:pt x="298" y="287"/>
                    </a:lnTo>
                    <a:lnTo>
                      <a:pt x="277" y="289"/>
                    </a:lnTo>
                    <a:lnTo>
                      <a:pt x="260" y="290"/>
                    </a:lnTo>
                    <a:lnTo>
                      <a:pt x="244" y="294"/>
                    </a:lnTo>
                    <a:lnTo>
                      <a:pt x="232" y="299"/>
                    </a:lnTo>
                    <a:lnTo>
                      <a:pt x="225" y="303"/>
                    </a:lnTo>
                    <a:lnTo>
                      <a:pt x="219" y="307"/>
                    </a:lnTo>
                    <a:lnTo>
                      <a:pt x="213" y="312"/>
                    </a:lnTo>
                    <a:lnTo>
                      <a:pt x="207" y="317"/>
                    </a:lnTo>
                    <a:lnTo>
                      <a:pt x="197" y="330"/>
                    </a:lnTo>
                    <a:lnTo>
                      <a:pt x="185" y="347"/>
                    </a:lnTo>
                    <a:lnTo>
                      <a:pt x="182" y="358"/>
                    </a:lnTo>
                    <a:lnTo>
                      <a:pt x="178" y="369"/>
                    </a:lnTo>
                    <a:lnTo>
                      <a:pt x="173" y="379"/>
                    </a:lnTo>
                    <a:lnTo>
                      <a:pt x="167" y="388"/>
                    </a:lnTo>
                    <a:lnTo>
                      <a:pt x="160" y="399"/>
                    </a:lnTo>
                    <a:lnTo>
                      <a:pt x="155" y="408"/>
                    </a:lnTo>
                    <a:lnTo>
                      <a:pt x="152" y="417"/>
                    </a:lnTo>
                    <a:lnTo>
                      <a:pt x="151" y="425"/>
                    </a:lnTo>
                    <a:lnTo>
                      <a:pt x="151" y="430"/>
                    </a:lnTo>
                    <a:lnTo>
                      <a:pt x="155" y="435"/>
                    </a:lnTo>
                    <a:lnTo>
                      <a:pt x="159" y="440"/>
                    </a:lnTo>
                    <a:lnTo>
                      <a:pt x="164" y="445"/>
                    </a:lnTo>
                    <a:lnTo>
                      <a:pt x="176" y="456"/>
                    </a:lnTo>
                    <a:lnTo>
                      <a:pt x="189" y="466"/>
                    </a:lnTo>
                    <a:lnTo>
                      <a:pt x="195" y="471"/>
                    </a:lnTo>
                    <a:lnTo>
                      <a:pt x="200" y="476"/>
                    </a:lnTo>
                    <a:lnTo>
                      <a:pt x="206" y="482"/>
                    </a:lnTo>
                    <a:lnTo>
                      <a:pt x="208" y="487"/>
                    </a:lnTo>
                    <a:lnTo>
                      <a:pt x="209" y="493"/>
                    </a:lnTo>
                    <a:lnTo>
                      <a:pt x="208" y="500"/>
                    </a:lnTo>
                    <a:lnTo>
                      <a:pt x="206" y="506"/>
                    </a:lnTo>
                    <a:lnTo>
                      <a:pt x="200" y="513"/>
                    </a:lnTo>
                    <a:lnTo>
                      <a:pt x="195" y="517"/>
                    </a:lnTo>
                    <a:lnTo>
                      <a:pt x="190" y="518"/>
                    </a:lnTo>
                    <a:lnTo>
                      <a:pt x="185" y="519"/>
                    </a:lnTo>
                    <a:lnTo>
                      <a:pt x="180" y="518"/>
                    </a:lnTo>
                    <a:lnTo>
                      <a:pt x="169" y="515"/>
                    </a:lnTo>
                    <a:lnTo>
                      <a:pt x="159" y="510"/>
                    </a:lnTo>
                    <a:lnTo>
                      <a:pt x="152" y="509"/>
                    </a:lnTo>
                    <a:lnTo>
                      <a:pt x="147" y="506"/>
                    </a:lnTo>
                    <a:lnTo>
                      <a:pt x="141" y="506"/>
                    </a:lnTo>
                    <a:lnTo>
                      <a:pt x="136" y="507"/>
                    </a:lnTo>
                    <a:lnTo>
                      <a:pt x="129" y="510"/>
                    </a:lnTo>
                    <a:lnTo>
                      <a:pt x="124" y="514"/>
                    </a:lnTo>
                    <a:lnTo>
                      <a:pt x="118" y="520"/>
                    </a:lnTo>
                    <a:lnTo>
                      <a:pt x="112" y="529"/>
                    </a:lnTo>
                    <a:lnTo>
                      <a:pt x="107" y="536"/>
                    </a:lnTo>
                    <a:lnTo>
                      <a:pt x="102" y="541"/>
                    </a:lnTo>
                    <a:lnTo>
                      <a:pt x="101" y="545"/>
                    </a:lnTo>
                    <a:lnTo>
                      <a:pt x="99" y="548"/>
                    </a:lnTo>
                    <a:lnTo>
                      <a:pt x="99" y="552"/>
                    </a:lnTo>
                    <a:lnTo>
                      <a:pt x="101" y="554"/>
                    </a:lnTo>
                    <a:lnTo>
                      <a:pt x="111" y="567"/>
                    </a:lnTo>
                    <a:lnTo>
                      <a:pt x="115" y="576"/>
                    </a:lnTo>
                    <a:lnTo>
                      <a:pt x="116" y="579"/>
                    </a:lnTo>
                    <a:lnTo>
                      <a:pt x="116" y="581"/>
                    </a:lnTo>
                    <a:lnTo>
                      <a:pt x="115" y="584"/>
                    </a:lnTo>
                    <a:lnTo>
                      <a:pt x="114" y="585"/>
                    </a:lnTo>
                    <a:lnTo>
                      <a:pt x="102" y="589"/>
                    </a:lnTo>
                    <a:lnTo>
                      <a:pt x="88" y="590"/>
                    </a:lnTo>
                    <a:lnTo>
                      <a:pt x="84" y="592"/>
                    </a:lnTo>
                    <a:lnTo>
                      <a:pt x="80" y="594"/>
                    </a:lnTo>
                    <a:lnTo>
                      <a:pt x="75" y="599"/>
                    </a:lnTo>
                    <a:lnTo>
                      <a:pt x="71" y="605"/>
                    </a:lnTo>
                    <a:lnTo>
                      <a:pt x="64" y="619"/>
                    </a:lnTo>
                    <a:lnTo>
                      <a:pt x="57" y="637"/>
                    </a:lnTo>
                    <a:lnTo>
                      <a:pt x="50" y="658"/>
                    </a:lnTo>
                    <a:lnTo>
                      <a:pt x="44" y="682"/>
                    </a:lnTo>
                    <a:lnTo>
                      <a:pt x="38" y="707"/>
                    </a:lnTo>
                    <a:lnTo>
                      <a:pt x="33" y="734"/>
                    </a:lnTo>
                    <a:lnTo>
                      <a:pt x="23" y="789"/>
                    </a:lnTo>
                    <a:lnTo>
                      <a:pt x="15" y="839"/>
                    </a:lnTo>
                    <a:lnTo>
                      <a:pt x="10" y="881"/>
                    </a:lnTo>
                    <a:lnTo>
                      <a:pt x="5" y="908"/>
                    </a:lnTo>
                    <a:lnTo>
                      <a:pt x="1" y="922"/>
                    </a:lnTo>
                    <a:lnTo>
                      <a:pt x="0" y="934"/>
                    </a:lnTo>
                    <a:lnTo>
                      <a:pt x="1" y="944"/>
                    </a:lnTo>
                    <a:lnTo>
                      <a:pt x="3" y="953"/>
                    </a:lnTo>
                    <a:lnTo>
                      <a:pt x="13" y="970"/>
                    </a:lnTo>
                    <a:lnTo>
                      <a:pt x="20" y="989"/>
                    </a:lnTo>
                    <a:lnTo>
                      <a:pt x="23" y="996"/>
                    </a:lnTo>
                    <a:lnTo>
                      <a:pt x="27" y="1000"/>
                    </a:lnTo>
                    <a:lnTo>
                      <a:pt x="29" y="1001"/>
                    </a:lnTo>
                    <a:lnTo>
                      <a:pt x="33" y="1001"/>
                    </a:lnTo>
                    <a:lnTo>
                      <a:pt x="40" y="996"/>
                    </a:lnTo>
                    <a:lnTo>
                      <a:pt x="48" y="987"/>
                    </a:lnTo>
                    <a:lnTo>
                      <a:pt x="55" y="978"/>
                    </a:lnTo>
                    <a:lnTo>
                      <a:pt x="62" y="973"/>
                    </a:lnTo>
                    <a:lnTo>
                      <a:pt x="66" y="971"/>
                    </a:lnTo>
                    <a:lnTo>
                      <a:pt x="68" y="971"/>
                    </a:lnTo>
                    <a:lnTo>
                      <a:pt x="71" y="974"/>
                    </a:lnTo>
                    <a:lnTo>
                      <a:pt x="73" y="979"/>
                    </a:lnTo>
                    <a:lnTo>
                      <a:pt x="77" y="988"/>
                    </a:lnTo>
                    <a:lnTo>
                      <a:pt x="81" y="995"/>
                    </a:lnTo>
                    <a:lnTo>
                      <a:pt x="86" y="1001"/>
                    </a:lnTo>
                    <a:lnTo>
                      <a:pt x="93" y="1005"/>
                    </a:lnTo>
                    <a:lnTo>
                      <a:pt x="106" y="1013"/>
                    </a:lnTo>
                    <a:lnTo>
                      <a:pt x="119" y="1023"/>
                    </a:lnTo>
                    <a:lnTo>
                      <a:pt x="121" y="1031"/>
                    </a:lnTo>
                    <a:lnTo>
                      <a:pt x="124" y="1046"/>
                    </a:lnTo>
                    <a:lnTo>
                      <a:pt x="125" y="1066"/>
                    </a:lnTo>
                    <a:lnTo>
                      <a:pt x="127" y="1089"/>
                    </a:lnTo>
                    <a:lnTo>
                      <a:pt x="128" y="1133"/>
                    </a:lnTo>
                    <a:lnTo>
                      <a:pt x="128" y="1163"/>
                    </a:lnTo>
                    <a:lnTo>
                      <a:pt x="128" y="1189"/>
                    </a:lnTo>
                    <a:lnTo>
                      <a:pt x="128" y="1215"/>
                    </a:lnTo>
                    <a:lnTo>
                      <a:pt x="128" y="1241"/>
                    </a:lnTo>
                    <a:lnTo>
                      <a:pt x="127" y="1267"/>
                    </a:lnTo>
                    <a:lnTo>
                      <a:pt x="127" y="1267"/>
                    </a:lnTo>
                    <a:close/>
                  </a:path>
                </a:pathLst>
              </a:custGeom>
              <a:solidFill>
                <a:schemeClr val="accent5"/>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76569"/>
                <a:endParaRPr lang="en-US" sz="1350">
                  <a:solidFill>
                    <a:prstClr val="white"/>
                  </a:solidFill>
                </a:endParaRPr>
              </a:p>
            </p:txBody>
          </p:sp>
          <p:sp>
            <p:nvSpPr>
              <p:cNvPr id="141" name="Freeform 140">
                <a:extLst>
                  <a:ext uri="{FF2B5EF4-FFF2-40B4-BE49-F238E27FC236}">
                    <a16:creationId xmlns:a16="http://schemas.microsoft.com/office/drawing/2014/main" id="{6169F11E-0556-E627-2C26-248BB3E7A239}"/>
                  </a:ext>
                </a:extLst>
              </p:cNvPr>
              <p:cNvSpPr>
                <a:spLocks/>
              </p:cNvSpPr>
              <p:nvPr/>
            </p:nvSpPr>
            <p:spPr bwMode="auto">
              <a:xfrm>
                <a:off x="5054775" y="793003"/>
                <a:ext cx="927429" cy="1978281"/>
              </a:xfrm>
              <a:custGeom>
                <a:avLst/>
                <a:gdLst/>
                <a:ahLst/>
                <a:cxnLst>
                  <a:cxn ang="0">
                    <a:pos x="290" y="4150"/>
                  </a:cxn>
                  <a:cxn ang="0">
                    <a:pos x="406" y="3761"/>
                  </a:cxn>
                  <a:cxn ang="0">
                    <a:pos x="496" y="3469"/>
                  </a:cxn>
                  <a:cxn ang="0">
                    <a:pos x="427" y="3132"/>
                  </a:cxn>
                  <a:cxn ang="0">
                    <a:pos x="471" y="2535"/>
                  </a:cxn>
                  <a:cxn ang="0">
                    <a:pos x="829" y="2286"/>
                  </a:cxn>
                  <a:cxn ang="0">
                    <a:pos x="945" y="1842"/>
                  </a:cxn>
                  <a:cxn ang="0">
                    <a:pos x="1173" y="1252"/>
                  </a:cxn>
                  <a:cxn ang="0">
                    <a:pos x="1382" y="956"/>
                  </a:cxn>
                  <a:cxn ang="0">
                    <a:pos x="1530" y="577"/>
                  </a:cxn>
                  <a:cxn ang="0">
                    <a:pos x="1734" y="503"/>
                  </a:cxn>
                  <a:cxn ang="0">
                    <a:pos x="2048" y="300"/>
                  </a:cxn>
                  <a:cxn ang="0">
                    <a:pos x="2193" y="49"/>
                  </a:cxn>
                  <a:cxn ang="0">
                    <a:pos x="2574" y="402"/>
                  </a:cxn>
                  <a:cxn ang="0">
                    <a:pos x="2723" y="680"/>
                  </a:cxn>
                  <a:cxn ang="0">
                    <a:pos x="2808" y="949"/>
                  </a:cxn>
                  <a:cxn ang="0">
                    <a:pos x="2865" y="1387"/>
                  </a:cxn>
                  <a:cxn ang="0">
                    <a:pos x="2616" y="1437"/>
                  </a:cxn>
                  <a:cxn ang="0">
                    <a:pos x="2515" y="1430"/>
                  </a:cxn>
                  <a:cxn ang="0">
                    <a:pos x="2403" y="1466"/>
                  </a:cxn>
                  <a:cxn ang="0">
                    <a:pos x="2482" y="1636"/>
                  </a:cxn>
                  <a:cxn ang="0">
                    <a:pos x="2412" y="1790"/>
                  </a:cxn>
                  <a:cxn ang="0">
                    <a:pos x="2360" y="2000"/>
                  </a:cxn>
                  <a:cxn ang="0">
                    <a:pos x="2420" y="2163"/>
                  </a:cxn>
                  <a:cxn ang="0">
                    <a:pos x="2224" y="2460"/>
                  </a:cxn>
                  <a:cxn ang="0">
                    <a:pos x="2043" y="2619"/>
                  </a:cxn>
                  <a:cxn ang="0">
                    <a:pos x="1912" y="2730"/>
                  </a:cxn>
                  <a:cxn ang="0">
                    <a:pos x="1803" y="2853"/>
                  </a:cxn>
                  <a:cxn ang="0">
                    <a:pos x="1637" y="2839"/>
                  </a:cxn>
                  <a:cxn ang="0">
                    <a:pos x="1635" y="3014"/>
                  </a:cxn>
                  <a:cxn ang="0">
                    <a:pos x="1513" y="3094"/>
                  </a:cxn>
                  <a:cxn ang="0">
                    <a:pos x="1559" y="3272"/>
                  </a:cxn>
                  <a:cxn ang="0">
                    <a:pos x="1471" y="3392"/>
                  </a:cxn>
                  <a:cxn ang="0">
                    <a:pos x="1470" y="3636"/>
                  </a:cxn>
                  <a:cxn ang="0">
                    <a:pos x="1492" y="3864"/>
                  </a:cxn>
                  <a:cxn ang="0">
                    <a:pos x="1463" y="4059"/>
                  </a:cxn>
                  <a:cxn ang="0">
                    <a:pos x="1539" y="3988"/>
                  </a:cxn>
                  <a:cxn ang="0">
                    <a:pos x="1664" y="4048"/>
                  </a:cxn>
                  <a:cxn ang="0">
                    <a:pos x="1856" y="4131"/>
                  </a:cxn>
                  <a:cxn ang="0">
                    <a:pos x="1861" y="4194"/>
                  </a:cxn>
                  <a:cxn ang="0">
                    <a:pos x="1865" y="4353"/>
                  </a:cxn>
                  <a:cxn ang="0">
                    <a:pos x="1686" y="4496"/>
                  </a:cxn>
                  <a:cxn ang="0">
                    <a:pos x="1721" y="4540"/>
                  </a:cxn>
                  <a:cxn ang="0">
                    <a:pos x="1649" y="4646"/>
                  </a:cxn>
                  <a:cxn ang="0">
                    <a:pos x="1543" y="4636"/>
                  </a:cxn>
                  <a:cxn ang="0">
                    <a:pos x="1322" y="4826"/>
                  </a:cxn>
                  <a:cxn ang="0">
                    <a:pos x="1368" y="4923"/>
                  </a:cxn>
                  <a:cxn ang="0">
                    <a:pos x="1318" y="5040"/>
                  </a:cxn>
                  <a:cxn ang="0">
                    <a:pos x="1270" y="5158"/>
                  </a:cxn>
                  <a:cxn ang="0">
                    <a:pos x="1213" y="5563"/>
                  </a:cxn>
                  <a:cxn ang="0">
                    <a:pos x="1084" y="5992"/>
                  </a:cxn>
                  <a:cxn ang="0">
                    <a:pos x="747" y="5940"/>
                  </a:cxn>
                  <a:cxn ang="0">
                    <a:pos x="634" y="6085"/>
                  </a:cxn>
                  <a:cxn ang="0">
                    <a:pos x="592" y="6307"/>
                  </a:cxn>
                  <a:cxn ang="0">
                    <a:pos x="248" y="6262"/>
                  </a:cxn>
                  <a:cxn ang="0">
                    <a:pos x="224" y="6005"/>
                  </a:cxn>
                  <a:cxn ang="0">
                    <a:pos x="235" y="5856"/>
                  </a:cxn>
                  <a:cxn ang="0">
                    <a:pos x="282" y="5743"/>
                  </a:cxn>
                  <a:cxn ang="0">
                    <a:pos x="224" y="5574"/>
                  </a:cxn>
                  <a:cxn ang="0">
                    <a:pos x="117" y="5106"/>
                  </a:cxn>
                  <a:cxn ang="0">
                    <a:pos x="128" y="4825"/>
                  </a:cxn>
                  <a:cxn ang="0">
                    <a:pos x="2" y="4828"/>
                  </a:cxn>
                </a:cxnLst>
                <a:rect l="0" t="0" r="r" b="b"/>
                <a:pathLst>
                  <a:path w="2865" h="6317">
                    <a:moveTo>
                      <a:pt x="76" y="4524"/>
                    </a:moveTo>
                    <a:lnTo>
                      <a:pt x="120" y="4556"/>
                    </a:lnTo>
                    <a:lnTo>
                      <a:pt x="127" y="4553"/>
                    </a:lnTo>
                    <a:lnTo>
                      <a:pt x="130" y="4552"/>
                    </a:lnTo>
                    <a:lnTo>
                      <a:pt x="133" y="4549"/>
                    </a:lnTo>
                    <a:lnTo>
                      <a:pt x="138" y="4544"/>
                    </a:lnTo>
                    <a:lnTo>
                      <a:pt x="138" y="4522"/>
                    </a:lnTo>
                    <a:lnTo>
                      <a:pt x="139" y="4501"/>
                    </a:lnTo>
                    <a:lnTo>
                      <a:pt x="142" y="4482"/>
                    </a:lnTo>
                    <a:lnTo>
                      <a:pt x="145" y="4461"/>
                    </a:lnTo>
                    <a:lnTo>
                      <a:pt x="149" y="4442"/>
                    </a:lnTo>
                    <a:lnTo>
                      <a:pt x="154" y="4422"/>
                    </a:lnTo>
                    <a:lnTo>
                      <a:pt x="159" y="4403"/>
                    </a:lnTo>
                    <a:lnTo>
                      <a:pt x="164" y="4383"/>
                    </a:lnTo>
                    <a:lnTo>
                      <a:pt x="177" y="4346"/>
                    </a:lnTo>
                    <a:lnTo>
                      <a:pt x="193" y="4308"/>
                    </a:lnTo>
                    <a:lnTo>
                      <a:pt x="209" y="4271"/>
                    </a:lnTo>
                    <a:lnTo>
                      <a:pt x="228" y="4234"/>
                    </a:lnTo>
                    <a:lnTo>
                      <a:pt x="237" y="4214"/>
                    </a:lnTo>
                    <a:lnTo>
                      <a:pt x="246" y="4195"/>
                    </a:lnTo>
                    <a:lnTo>
                      <a:pt x="251" y="4186"/>
                    </a:lnTo>
                    <a:lnTo>
                      <a:pt x="257" y="4177"/>
                    </a:lnTo>
                    <a:lnTo>
                      <a:pt x="264" y="4169"/>
                    </a:lnTo>
                    <a:lnTo>
                      <a:pt x="273" y="4162"/>
                    </a:lnTo>
                    <a:lnTo>
                      <a:pt x="290" y="4150"/>
                    </a:lnTo>
                    <a:lnTo>
                      <a:pt x="305" y="4136"/>
                    </a:lnTo>
                    <a:lnTo>
                      <a:pt x="318" y="4123"/>
                    </a:lnTo>
                    <a:lnTo>
                      <a:pt x="331" y="4109"/>
                    </a:lnTo>
                    <a:lnTo>
                      <a:pt x="342" y="4094"/>
                    </a:lnTo>
                    <a:lnTo>
                      <a:pt x="352" y="4080"/>
                    </a:lnTo>
                    <a:lnTo>
                      <a:pt x="360" y="4065"/>
                    </a:lnTo>
                    <a:lnTo>
                      <a:pt x="368" y="4049"/>
                    </a:lnTo>
                    <a:lnTo>
                      <a:pt x="375" y="4032"/>
                    </a:lnTo>
                    <a:lnTo>
                      <a:pt x="380" y="4015"/>
                    </a:lnTo>
                    <a:lnTo>
                      <a:pt x="387" y="3998"/>
                    </a:lnTo>
                    <a:lnTo>
                      <a:pt x="392" y="3980"/>
                    </a:lnTo>
                    <a:lnTo>
                      <a:pt x="400" y="3944"/>
                    </a:lnTo>
                    <a:lnTo>
                      <a:pt x="409" y="3904"/>
                    </a:lnTo>
                    <a:lnTo>
                      <a:pt x="414" y="3894"/>
                    </a:lnTo>
                    <a:lnTo>
                      <a:pt x="419" y="3884"/>
                    </a:lnTo>
                    <a:lnTo>
                      <a:pt x="422" y="3874"/>
                    </a:lnTo>
                    <a:lnTo>
                      <a:pt x="425" y="3866"/>
                    </a:lnTo>
                    <a:lnTo>
                      <a:pt x="427" y="3857"/>
                    </a:lnTo>
                    <a:lnTo>
                      <a:pt x="428" y="3850"/>
                    </a:lnTo>
                    <a:lnTo>
                      <a:pt x="428" y="3842"/>
                    </a:lnTo>
                    <a:lnTo>
                      <a:pt x="427" y="3834"/>
                    </a:lnTo>
                    <a:lnTo>
                      <a:pt x="425" y="3818"/>
                    </a:lnTo>
                    <a:lnTo>
                      <a:pt x="421" y="3802"/>
                    </a:lnTo>
                    <a:lnTo>
                      <a:pt x="414" y="3783"/>
                    </a:lnTo>
                    <a:lnTo>
                      <a:pt x="406" y="3761"/>
                    </a:lnTo>
                    <a:lnTo>
                      <a:pt x="401" y="3743"/>
                    </a:lnTo>
                    <a:lnTo>
                      <a:pt x="397" y="3725"/>
                    </a:lnTo>
                    <a:lnTo>
                      <a:pt x="393" y="3708"/>
                    </a:lnTo>
                    <a:lnTo>
                      <a:pt x="392" y="3690"/>
                    </a:lnTo>
                    <a:lnTo>
                      <a:pt x="390" y="3655"/>
                    </a:lnTo>
                    <a:lnTo>
                      <a:pt x="387" y="3619"/>
                    </a:lnTo>
                    <a:lnTo>
                      <a:pt x="387" y="3611"/>
                    </a:lnTo>
                    <a:lnTo>
                      <a:pt x="388" y="3606"/>
                    </a:lnTo>
                    <a:lnTo>
                      <a:pt x="390" y="3601"/>
                    </a:lnTo>
                    <a:lnTo>
                      <a:pt x="393" y="3596"/>
                    </a:lnTo>
                    <a:lnTo>
                      <a:pt x="397" y="3592"/>
                    </a:lnTo>
                    <a:lnTo>
                      <a:pt x="402" y="3588"/>
                    </a:lnTo>
                    <a:lnTo>
                      <a:pt x="408" y="3585"/>
                    </a:lnTo>
                    <a:lnTo>
                      <a:pt x="414" y="3583"/>
                    </a:lnTo>
                    <a:lnTo>
                      <a:pt x="440" y="3574"/>
                    </a:lnTo>
                    <a:lnTo>
                      <a:pt x="463" y="3565"/>
                    </a:lnTo>
                    <a:lnTo>
                      <a:pt x="470" y="3559"/>
                    </a:lnTo>
                    <a:lnTo>
                      <a:pt x="475" y="3553"/>
                    </a:lnTo>
                    <a:lnTo>
                      <a:pt x="480" y="3544"/>
                    </a:lnTo>
                    <a:lnTo>
                      <a:pt x="484" y="3536"/>
                    </a:lnTo>
                    <a:lnTo>
                      <a:pt x="488" y="3526"/>
                    </a:lnTo>
                    <a:lnTo>
                      <a:pt x="491" y="3515"/>
                    </a:lnTo>
                    <a:lnTo>
                      <a:pt x="493" y="3504"/>
                    </a:lnTo>
                    <a:lnTo>
                      <a:pt x="494" y="3492"/>
                    </a:lnTo>
                    <a:lnTo>
                      <a:pt x="496" y="3469"/>
                    </a:lnTo>
                    <a:lnTo>
                      <a:pt x="494" y="3447"/>
                    </a:lnTo>
                    <a:lnTo>
                      <a:pt x="494" y="3436"/>
                    </a:lnTo>
                    <a:lnTo>
                      <a:pt x="492" y="3427"/>
                    </a:lnTo>
                    <a:lnTo>
                      <a:pt x="489" y="3418"/>
                    </a:lnTo>
                    <a:lnTo>
                      <a:pt x="487" y="3410"/>
                    </a:lnTo>
                    <a:lnTo>
                      <a:pt x="480" y="3397"/>
                    </a:lnTo>
                    <a:lnTo>
                      <a:pt x="474" y="3386"/>
                    </a:lnTo>
                    <a:lnTo>
                      <a:pt x="466" y="3377"/>
                    </a:lnTo>
                    <a:lnTo>
                      <a:pt x="457" y="3368"/>
                    </a:lnTo>
                    <a:lnTo>
                      <a:pt x="440" y="3351"/>
                    </a:lnTo>
                    <a:lnTo>
                      <a:pt x="423" y="3335"/>
                    </a:lnTo>
                    <a:lnTo>
                      <a:pt x="415" y="3327"/>
                    </a:lnTo>
                    <a:lnTo>
                      <a:pt x="408" y="3318"/>
                    </a:lnTo>
                    <a:lnTo>
                      <a:pt x="401" y="3309"/>
                    </a:lnTo>
                    <a:lnTo>
                      <a:pt x="396" y="3299"/>
                    </a:lnTo>
                    <a:lnTo>
                      <a:pt x="391" y="3287"/>
                    </a:lnTo>
                    <a:lnTo>
                      <a:pt x="387" y="3273"/>
                    </a:lnTo>
                    <a:lnTo>
                      <a:pt x="386" y="3259"/>
                    </a:lnTo>
                    <a:lnTo>
                      <a:pt x="384" y="3242"/>
                    </a:lnTo>
                    <a:lnTo>
                      <a:pt x="388" y="3223"/>
                    </a:lnTo>
                    <a:lnTo>
                      <a:pt x="395" y="3204"/>
                    </a:lnTo>
                    <a:lnTo>
                      <a:pt x="404" y="3185"/>
                    </a:lnTo>
                    <a:lnTo>
                      <a:pt x="412" y="3167"/>
                    </a:lnTo>
                    <a:lnTo>
                      <a:pt x="421" y="3149"/>
                    </a:lnTo>
                    <a:lnTo>
                      <a:pt x="427" y="3132"/>
                    </a:lnTo>
                    <a:lnTo>
                      <a:pt x="430" y="3123"/>
                    </a:lnTo>
                    <a:lnTo>
                      <a:pt x="432" y="3114"/>
                    </a:lnTo>
                    <a:lnTo>
                      <a:pt x="434" y="3105"/>
                    </a:lnTo>
                    <a:lnTo>
                      <a:pt x="435" y="3096"/>
                    </a:lnTo>
                    <a:lnTo>
                      <a:pt x="435" y="3070"/>
                    </a:lnTo>
                    <a:lnTo>
                      <a:pt x="434" y="3042"/>
                    </a:lnTo>
                    <a:lnTo>
                      <a:pt x="431" y="3014"/>
                    </a:lnTo>
                    <a:lnTo>
                      <a:pt x="427" y="2987"/>
                    </a:lnTo>
                    <a:lnTo>
                      <a:pt x="425" y="2960"/>
                    </a:lnTo>
                    <a:lnTo>
                      <a:pt x="421" y="2931"/>
                    </a:lnTo>
                    <a:lnTo>
                      <a:pt x="419" y="2904"/>
                    </a:lnTo>
                    <a:lnTo>
                      <a:pt x="418" y="2875"/>
                    </a:lnTo>
                    <a:lnTo>
                      <a:pt x="419" y="2846"/>
                    </a:lnTo>
                    <a:lnTo>
                      <a:pt x="423" y="2816"/>
                    </a:lnTo>
                    <a:lnTo>
                      <a:pt x="427" y="2785"/>
                    </a:lnTo>
                    <a:lnTo>
                      <a:pt x="428" y="2755"/>
                    </a:lnTo>
                    <a:lnTo>
                      <a:pt x="428" y="2720"/>
                    </a:lnTo>
                    <a:lnTo>
                      <a:pt x="425" y="2685"/>
                    </a:lnTo>
                    <a:lnTo>
                      <a:pt x="425" y="2668"/>
                    </a:lnTo>
                    <a:lnTo>
                      <a:pt x="425" y="2650"/>
                    </a:lnTo>
                    <a:lnTo>
                      <a:pt x="426" y="2633"/>
                    </a:lnTo>
                    <a:lnTo>
                      <a:pt x="428" y="2615"/>
                    </a:lnTo>
                    <a:lnTo>
                      <a:pt x="443" y="2590"/>
                    </a:lnTo>
                    <a:lnTo>
                      <a:pt x="457" y="2564"/>
                    </a:lnTo>
                    <a:lnTo>
                      <a:pt x="471" y="2535"/>
                    </a:lnTo>
                    <a:lnTo>
                      <a:pt x="485" y="2505"/>
                    </a:lnTo>
                    <a:lnTo>
                      <a:pt x="500" y="2474"/>
                    </a:lnTo>
                    <a:lnTo>
                      <a:pt x="515" y="2443"/>
                    </a:lnTo>
                    <a:lnTo>
                      <a:pt x="531" y="2412"/>
                    </a:lnTo>
                    <a:lnTo>
                      <a:pt x="549" y="2382"/>
                    </a:lnTo>
                    <a:lnTo>
                      <a:pt x="558" y="2369"/>
                    </a:lnTo>
                    <a:lnTo>
                      <a:pt x="567" y="2355"/>
                    </a:lnTo>
                    <a:lnTo>
                      <a:pt x="576" y="2342"/>
                    </a:lnTo>
                    <a:lnTo>
                      <a:pt x="586" y="2330"/>
                    </a:lnTo>
                    <a:lnTo>
                      <a:pt x="597" y="2318"/>
                    </a:lnTo>
                    <a:lnTo>
                      <a:pt x="608" y="2308"/>
                    </a:lnTo>
                    <a:lnTo>
                      <a:pt x="619" y="2299"/>
                    </a:lnTo>
                    <a:lnTo>
                      <a:pt x="632" y="2291"/>
                    </a:lnTo>
                    <a:lnTo>
                      <a:pt x="643" y="2283"/>
                    </a:lnTo>
                    <a:lnTo>
                      <a:pt x="656" y="2278"/>
                    </a:lnTo>
                    <a:lnTo>
                      <a:pt x="671" y="2273"/>
                    </a:lnTo>
                    <a:lnTo>
                      <a:pt x="684" y="2270"/>
                    </a:lnTo>
                    <a:lnTo>
                      <a:pt x="699" y="2269"/>
                    </a:lnTo>
                    <a:lnTo>
                      <a:pt x="715" y="2269"/>
                    </a:lnTo>
                    <a:lnTo>
                      <a:pt x="730" y="2270"/>
                    </a:lnTo>
                    <a:lnTo>
                      <a:pt x="747" y="2274"/>
                    </a:lnTo>
                    <a:lnTo>
                      <a:pt x="770" y="2279"/>
                    </a:lnTo>
                    <a:lnTo>
                      <a:pt x="792" y="2283"/>
                    </a:lnTo>
                    <a:lnTo>
                      <a:pt x="812" y="2286"/>
                    </a:lnTo>
                    <a:lnTo>
                      <a:pt x="829" y="2286"/>
                    </a:lnTo>
                    <a:lnTo>
                      <a:pt x="843" y="2285"/>
                    </a:lnTo>
                    <a:lnTo>
                      <a:pt x="856" y="2282"/>
                    </a:lnTo>
                    <a:lnTo>
                      <a:pt x="866" y="2277"/>
                    </a:lnTo>
                    <a:lnTo>
                      <a:pt x="874" y="2272"/>
                    </a:lnTo>
                    <a:lnTo>
                      <a:pt x="882" y="2265"/>
                    </a:lnTo>
                    <a:lnTo>
                      <a:pt x="887" y="2256"/>
                    </a:lnTo>
                    <a:lnTo>
                      <a:pt x="891" y="2247"/>
                    </a:lnTo>
                    <a:lnTo>
                      <a:pt x="893" y="2237"/>
                    </a:lnTo>
                    <a:lnTo>
                      <a:pt x="895" y="2225"/>
                    </a:lnTo>
                    <a:lnTo>
                      <a:pt x="896" y="2213"/>
                    </a:lnTo>
                    <a:lnTo>
                      <a:pt x="895" y="2200"/>
                    </a:lnTo>
                    <a:lnTo>
                      <a:pt x="893" y="2187"/>
                    </a:lnTo>
                    <a:lnTo>
                      <a:pt x="884" y="2128"/>
                    </a:lnTo>
                    <a:lnTo>
                      <a:pt x="873" y="2064"/>
                    </a:lnTo>
                    <a:lnTo>
                      <a:pt x="871" y="2049"/>
                    </a:lnTo>
                    <a:lnTo>
                      <a:pt x="870" y="2033"/>
                    </a:lnTo>
                    <a:lnTo>
                      <a:pt x="869" y="2018"/>
                    </a:lnTo>
                    <a:lnTo>
                      <a:pt x="869" y="2002"/>
                    </a:lnTo>
                    <a:lnTo>
                      <a:pt x="870" y="1988"/>
                    </a:lnTo>
                    <a:lnTo>
                      <a:pt x="871" y="1974"/>
                    </a:lnTo>
                    <a:lnTo>
                      <a:pt x="875" y="1959"/>
                    </a:lnTo>
                    <a:lnTo>
                      <a:pt x="881" y="1947"/>
                    </a:lnTo>
                    <a:lnTo>
                      <a:pt x="903" y="1912"/>
                    </a:lnTo>
                    <a:lnTo>
                      <a:pt x="925" y="1877"/>
                    </a:lnTo>
                    <a:lnTo>
                      <a:pt x="945" y="1842"/>
                    </a:lnTo>
                    <a:lnTo>
                      <a:pt x="965" y="1807"/>
                    </a:lnTo>
                    <a:lnTo>
                      <a:pt x="974" y="1788"/>
                    </a:lnTo>
                    <a:lnTo>
                      <a:pt x="982" y="1770"/>
                    </a:lnTo>
                    <a:lnTo>
                      <a:pt x="988" y="1751"/>
                    </a:lnTo>
                    <a:lnTo>
                      <a:pt x="995" y="1733"/>
                    </a:lnTo>
                    <a:lnTo>
                      <a:pt x="1000" y="1713"/>
                    </a:lnTo>
                    <a:lnTo>
                      <a:pt x="1004" y="1693"/>
                    </a:lnTo>
                    <a:lnTo>
                      <a:pt x="1006" y="1672"/>
                    </a:lnTo>
                    <a:lnTo>
                      <a:pt x="1007" y="1651"/>
                    </a:lnTo>
                    <a:lnTo>
                      <a:pt x="1009" y="1608"/>
                    </a:lnTo>
                    <a:lnTo>
                      <a:pt x="1009" y="1566"/>
                    </a:lnTo>
                    <a:lnTo>
                      <a:pt x="1010" y="1545"/>
                    </a:lnTo>
                    <a:lnTo>
                      <a:pt x="1013" y="1524"/>
                    </a:lnTo>
                    <a:lnTo>
                      <a:pt x="1015" y="1504"/>
                    </a:lnTo>
                    <a:lnTo>
                      <a:pt x="1018" y="1481"/>
                    </a:lnTo>
                    <a:lnTo>
                      <a:pt x="1023" y="1457"/>
                    </a:lnTo>
                    <a:lnTo>
                      <a:pt x="1030" y="1432"/>
                    </a:lnTo>
                    <a:lnTo>
                      <a:pt x="1036" y="1406"/>
                    </a:lnTo>
                    <a:lnTo>
                      <a:pt x="1044" y="1383"/>
                    </a:lnTo>
                    <a:lnTo>
                      <a:pt x="1050" y="1358"/>
                    </a:lnTo>
                    <a:lnTo>
                      <a:pt x="1058" y="1334"/>
                    </a:lnTo>
                    <a:lnTo>
                      <a:pt x="1064" y="1309"/>
                    </a:lnTo>
                    <a:lnTo>
                      <a:pt x="1070" y="1283"/>
                    </a:lnTo>
                    <a:lnTo>
                      <a:pt x="1124" y="1268"/>
                    </a:lnTo>
                    <a:lnTo>
                      <a:pt x="1173" y="1252"/>
                    </a:lnTo>
                    <a:lnTo>
                      <a:pt x="1184" y="1247"/>
                    </a:lnTo>
                    <a:lnTo>
                      <a:pt x="1193" y="1241"/>
                    </a:lnTo>
                    <a:lnTo>
                      <a:pt x="1202" y="1234"/>
                    </a:lnTo>
                    <a:lnTo>
                      <a:pt x="1208" y="1225"/>
                    </a:lnTo>
                    <a:lnTo>
                      <a:pt x="1215" y="1215"/>
                    </a:lnTo>
                    <a:lnTo>
                      <a:pt x="1220" y="1203"/>
                    </a:lnTo>
                    <a:lnTo>
                      <a:pt x="1224" y="1189"/>
                    </a:lnTo>
                    <a:lnTo>
                      <a:pt x="1225" y="1172"/>
                    </a:lnTo>
                    <a:lnTo>
                      <a:pt x="1226" y="1156"/>
                    </a:lnTo>
                    <a:lnTo>
                      <a:pt x="1230" y="1143"/>
                    </a:lnTo>
                    <a:lnTo>
                      <a:pt x="1234" y="1132"/>
                    </a:lnTo>
                    <a:lnTo>
                      <a:pt x="1238" y="1123"/>
                    </a:lnTo>
                    <a:lnTo>
                      <a:pt x="1245" y="1114"/>
                    </a:lnTo>
                    <a:lnTo>
                      <a:pt x="1251" y="1106"/>
                    </a:lnTo>
                    <a:lnTo>
                      <a:pt x="1259" y="1099"/>
                    </a:lnTo>
                    <a:lnTo>
                      <a:pt x="1267" y="1094"/>
                    </a:lnTo>
                    <a:lnTo>
                      <a:pt x="1283" y="1082"/>
                    </a:lnTo>
                    <a:lnTo>
                      <a:pt x="1300" y="1071"/>
                    </a:lnTo>
                    <a:lnTo>
                      <a:pt x="1309" y="1063"/>
                    </a:lnTo>
                    <a:lnTo>
                      <a:pt x="1317" y="1055"/>
                    </a:lnTo>
                    <a:lnTo>
                      <a:pt x="1326" y="1048"/>
                    </a:lnTo>
                    <a:lnTo>
                      <a:pt x="1334" y="1037"/>
                    </a:lnTo>
                    <a:lnTo>
                      <a:pt x="1352" y="1010"/>
                    </a:lnTo>
                    <a:lnTo>
                      <a:pt x="1368" y="983"/>
                    </a:lnTo>
                    <a:lnTo>
                      <a:pt x="1382" y="956"/>
                    </a:lnTo>
                    <a:lnTo>
                      <a:pt x="1394" y="930"/>
                    </a:lnTo>
                    <a:lnTo>
                      <a:pt x="1399" y="915"/>
                    </a:lnTo>
                    <a:lnTo>
                      <a:pt x="1403" y="901"/>
                    </a:lnTo>
                    <a:lnTo>
                      <a:pt x="1406" y="887"/>
                    </a:lnTo>
                    <a:lnTo>
                      <a:pt x="1410" y="873"/>
                    </a:lnTo>
                    <a:lnTo>
                      <a:pt x="1413" y="857"/>
                    </a:lnTo>
                    <a:lnTo>
                      <a:pt x="1414" y="842"/>
                    </a:lnTo>
                    <a:lnTo>
                      <a:pt x="1416" y="825"/>
                    </a:lnTo>
                    <a:lnTo>
                      <a:pt x="1416" y="808"/>
                    </a:lnTo>
                    <a:lnTo>
                      <a:pt x="1416" y="788"/>
                    </a:lnTo>
                    <a:lnTo>
                      <a:pt x="1417" y="770"/>
                    </a:lnTo>
                    <a:lnTo>
                      <a:pt x="1418" y="753"/>
                    </a:lnTo>
                    <a:lnTo>
                      <a:pt x="1419" y="738"/>
                    </a:lnTo>
                    <a:lnTo>
                      <a:pt x="1422" y="724"/>
                    </a:lnTo>
                    <a:lnTo>
                      <a:pt x="1426" y="711"/>
                    </a:lnTo>
                    <a:lnTo>
                      <a:pt x="1430" y="698"/>
                    </a:lnTo>
                    <a:lnTo>
                      <a:pt x="1435" y="686"/>
                    </a:lnTo>
                    <a:lnTo>
                      <a:pt x="1440" y="676"/>
                    </a:lnTo>
                    <a:lnTo>
                      <a:pt x="1448" y="664"/>
                    </a:lnTo>
                    <a:lnTo>
                      <a:pt x="1456" y="652"/>
                    </a:lnTo>
                    <a:lnTo>
                      <a:pt x="1465" y="641"/>
                    </a:lnTo>
                    <a:lnTo>
                      <a:pt x="1487" y="617"/>
                    </a:lnTo>
                    <a:lnTo>
                      <a:pt x="1514" y="589"/>
                    </a:lnTo>
                    <a:lnTo>
                      <a:pt x="1522" y="584"/>
                    </a:lnTo>
                    <a:lnTo>
                      <a:pt x="1530" y="577"/>
                    </a:lnTo>
                    <a:lnTo>
                      <a:pt x="1536" y="571"/>
                    </a:lnTo>
                    <a:lnTo>
                      <a:pt x="1543" y="562"/>
                    </a:lnTo>
                    <a:lnTo>
                      <a:pt x="1554" y="544"/>
                    </a:lnTo>
                    <a:lnTo>
                      <a:pt x="1566" y="524"/>
                    </a:lnTo>
                    <a:lnTo>
                      <a:pt x="1579" y="506"/>
                    </a:lnTo>
                    <a:lnTo>
                      <a:pt x="1592" y="489"/>
                    </a:lnTo>
                    <a:lnTo>
                      <a:pt x="1598" y="481"/>
                    </a:lnTo>
                    <a:lnTo>
                      <a:pt x="1606" y="475"/>
                    </a:lnTo>
                    <a:lnTo>
                      <a:pt x="1614" y="470"/>
                    </a:lnTo>
                    <a:lnTo>
                      <a:pt x="1622" y="467"/>
                    </a:lnTo>
                    <a:lnTo>
                      <a:pt x="1629" y="465"/>
                    </a:lnTo>
                    <a:lnTo>
                      <a:pt x="1636" y="465"/>
                    </a:lnTo>
                    <a:lnTo>
                      <a:pt x="1642" y="465"/>
                    </a:lnTo>
                    <a:lnTo>
                      <a:pt x="1649" y="467"/>
                    </a:lnTo>
                    <a:lnTo>
                      <a:pt x="1660" y="472"/>
                    </a:lnTo>
                    <a:lnTo>
                      <a:pt x="1672" y="481"/>
                    </a:lnTo>
                    <a:lnTo>
                      <a:pt x="1684" y="490"/>
                    </a:lnTo>
                    <a:lnTo>
                      <a:pt x="1695" y="498"/>
                    </a:lnTo>
                    <a:lnTo>
                      <a:pt x="1701" y="502"/>
                    </a:lnTo>
                    <a:lnTo>
                      <a:pt x="1707" y="505"/>
                    </a:lnTo>
                    <a:lnTo>
                      <a:pt x="1714" y="507"/>
                    </a:lnTo>
                    <a:lnTo>
                      <a:pt x="1721" y="509"/>
                    </a:lnTo>
                    <a:lnTo>
                      <a:pt x="1725" y="507"/>
                    </a:lnTo>
                    <a:lnTo>
                      <a:pt x="1730" y="506"/>
                    </a:lnTo>
                    <a:lnTo>
                      <a:pt x="1734" y="503"/>
                    </a:lnTo>
                    <a:lnTo>
                      <a:pt x="1738" y="501"/>
                    </a:lnTo>
                    <a:lnTo>
                      <a:pt x="1746" y="490"/>
                    </a:lnTo>
                    <a:lnTo>
                      <a:pt x="1752" y="478"/>
                    </a:lnTo>
                    <a:lnTo>
                      <a:pt x="1759" y="462"/>
                    </a:lnTo>
                    <a:lnTo>
                      <a:pt x="1765" y="444"/>
                    </a:lnTo>
                    <a:lnTo>
                      <a:pt x="1772" y="424"/>
                    </a:lnTo>
                    <a:lnTo>
                      <a:pt x="1777" y="405"/>
                    </a:lnTo>
                    <a:lnTo>
                      <a:pt x="1789" y="362"/>
                    </a:lnTo>
                    <a:lnTo>
                      <a:pt x="1800" y="323"/>
                    </a:lnTo>
                    <a:lnTo>
                      <a:pt x="1808" y="307"/>
                    </a:lnTo>
                    <a:lnTo>
                      <a:pt x="1815" y="291"/>
                    </a:lnTo>
                    <a:lnTo>
                      <a:pt x="1818" y="285"/>
                    </a:lnTo>
                    <a:lnTo>
                      <a:pt x="1822" y="279"/>
                    </a:lnTo>
                    <a:lnTo>
                      <a:pt x="1826" y="274"/>
                    </a:lnTo>
                    <a:lnTo>
                      <a:pt x="1831" y="270"/>
                    </a:lnTo>
                    <a:lnTo>
                      <a:pt x="1838" y="266"/>
                    </a:lnTo>
                    <a:lnTo>
                      <a:pt x="1847" y="264"/>
                    </a:lnTo>
                    <a:lnTo>
                      <a:pt x="1856" y="262"/>
                    </a:lnTo>
                    <a:lnTo>
                      <a:pt x="1868" y="261"/>
                    </a:lnTo>
                    <a:lnTo>
                      <a:pt x="1894" y="262"/>
                    </a:lnTo>
                    <a:lnTo>
                      <a:pt x="1921" y="268"/>
                    </a:lnTo>
                    <a:lnTo>
                      <a:pt x="1977" y="279"/>
                    </a:lnTo>
                    <a:lnTo>
                      <a:pt x="2019" y="290"/>
                    </a:lnTo>
                    <a:lnTo>
                      <a:pt x="2034" y="294"/>
                    </a:lnTo>
                    <a:lnTo>
                      <a:pt x="2048" y="300"/>
                    </a:lnTo>
                    <a:lnTo>
                      <a:pt x="2061" y="307"/>
                    </a:lnTo>
                    <a:lnTo>
                      <a:pt x="2074" y="314"/>
                    </a:lnTo>
                    <a:lnTo>
                      <a:pt x="2097" y="330"/>
                    </a:lnTo>
                    <a:lnTo>
                      <a:pt x="2119" y="340"/>
                    </a:lnTo>
                    <a:lnTo>
                      <a:pt x="2129" y="343"/>
                    </a:lnTo>
                    <a:lnTo>
                      <a:pt x="2138" y="343"/>
                    </a:lnTo>
                    <a:lnTo>
                      <a:pt x="2144" y="342"/>
                    </a:lnTo>
                    <a:lnTo>
                      <a:pt x="2148" y="339"/>
                    </a:lnTo>
                    <a:lnTo>
                      <a:pt x="2153" y="336"/>
                    </a:lnTo>
                    <a:lnTo>
                      <a:pt x="2157" y="332"/>
                    </a:lnTo>
                    <a:lnTo>
                      <a:pt x="2160" y="327"/>
                    </a:lnTo>
                    <a:lnTo>
                      <a:pt x="2164" y="321"/>
                    </a:lnTo>
                    <a:lnTo>
                      <a:pt x="2168" y="314"/>
                    </a:lnTo>
                    <a:lnTo>
                      <a:pt x="2172" y="305"/>
                    </a:lnTo>
                    <a:lnTo>
                      <a:pt x="2180" y="285"/>
                    </a:lnTo>
                    <a:lnTo>
                      <a:pt x="2186" y="257"/>
                    </a:lnTo>
                    <a:lnTo>
                      <a:pt x="2216" y="126"/>
                    </a:lnTo>
                    <a:lnTo>
                      <a:pt x="2217" y="119"/>
                    </a:lnTo>
                    <a:lnTo>
                      <a:pt x="2217" y="111"/>
                    </a:lnTo>
                    <a:lnTo>
                      <a:pt x="2217" y="104"/>
                    </a:lnTo>
                    <a:lnTo>
                      <a:pt x="2216" y="98"/>
                    </a:lnTo>
                    <a:lnTo>
                      <a:pt x="2211" y="85"/>
                    </a:lnTo>
                    <a:lnTo>
                      <a:pt x="2206" y="73"/>
                    </a:lnTo>
                    <a:lnTo>
                      <a:pt x="2199" y="60"/>
                    </a:lnTo>
                    <a:lnTo>
                      <a:pt x="2193" y="49"/>
                    </a:lnTo>
                    <a:lnTo>
                      <a:pt x="2192" y="41"/>
                    </a:lnTo>
                    <a:lnTo>
                      <a:pt x="2189" y="35"/>
                    </a:lnTo>
                    <a:lnTo>
                      <a:pt x="2188" y="28"/>
                    </a:lnTo>
                    <a:lnTo>
                      <a:pt x="2188" y="20"/>
                    </a:lnTo>
                    <a:lnTo>
                      <a:pt x="2214" y="0"/>
                    </a:lnTo>
                    <a:lnTo>
                      <a:pt x="2214" y="0"/>
                    </a:lnTo>
                    <a:lnTo>
                      <a:pt x="2239" y="32"/>
                    </a:lnTo>
                    <a:lnTo>
                      <a:pt x="2264" y="68"/>
                    </a:lnTo>
                    <a:lnTo>
                      <a:pt x="2287" y="104"/>
                    </a:lnTo>
                    <a:lnTo>
                      <a:pt x="2311" y="139"/>
                    </a:lnTo>
                    <a:lnTo>
                      <a:pt x="2319" y="151"/>
                    </a:lnTo>
                    <a:lnTo>
                      <a:pt x="2328" y="161"/>
                    </a:lnTo>
                    <a:lnTo>
                      <a:pt x="2337" y="171"/>
                    </a:lnTo>
                    <a:lnTo>
                      <a:pt x="2346" y="180"/>
                    </a:lnTo>
                    <a:lnTo>
                      <a:pt x="2366" y="194"/>
                    </a:lnTo>
                    <a:lnTo>
                      <a:pt x="2387" y="207"/>
                    </a:lnTo>
                    <a:lnTo>
                      <a:pt x="2434" y="231"/>
                    </a:lnTo>
                    <a:lnTo>
                      <a:pt x="2479" y="257"/>
                    </a:lnTo>
                    <a:lnTo>
                      <a:pt x="2487" y="274"/>
                    </a:lnTo>
                    <a:lnTo>
                      <a:pt x="2496" y="291"/>
                    </a:lnTo>
                    <a:lnTo>
                      <a:pt x="2506" y="308"/>
                    </a:lnTo>
                    <a:lnTo>
                      <a:pt x="2518" y="325"/>
                    </a:lnTo>
                    <a:lnTo>
                      <a:pt x="2540" y="358"/>
                    </a:lnTo>
                    <a:lnTo>
                      <a:pt x="2562" y="388"/>
                    </a:lnTo>
                    <a:lnTo>
                      <a:pt x="2574" y="402"/>
                    </a:lnTo>
                    <a:lnTo>
                      <a:pt x="2585" y="415"/>
                    </a:lnTo>
                    <a:lnTo>
                      <a:pt x="2593" y="421"/>
                    </a:lnTo>
                    <a:lnTo>
                      <a:pt x="2601" y="426"/>
                    </a:lnTo>
                    <a:lnTo>
                      <a:pt x="2609" y="428"/>
                    </a:lnTo>
                    <a:lnTo>
                      <a:pt x="2618" y="430"/>
                    </a:lnTo>
                    <a:lnTo>
                      <a:pt x="2633" y="427"/>
                    </a:lnTo>
                    <a:lnTo>
                      <a:pt x="2653" y="423"/>
                    </a:lnTo>
                    <a:lnTo>
                      <a:pt x="2663" y="422"/>
                    </a:lnTo>
                    <a:lnTo>
                      <a:pt x="2672" y="421"/>
                    </a:lnTo>
                    <a:lnTo>
                      <a:pt x="2680" y="421"/>
                    </a:lnTo>
                    <a:lnTo>
                      <a:pt x="2686" y="422"/>
                    </a:lnTo>
                    <a:lnTo>
                      <a:pt x="2692" y="440"/>
                    </a:lnTo>
                    <a:lnTo>
                      <a:pt x="2697" y="459"/>
                    </a:lnTo>
                    <a:lnTo>
                      <a:pt x="2703" y="478"/>
                    </a:lnTo>
                    <a:lnTo>
                      <a:pt x="2710" y="497"/>
                    </a:lnTo>
                    <a:lnTo>
                      <a:pt x="2716" y="516"/>
                    </a:lnTo>
                    <a:lnTo>
                      <a:pt x="2721" y="535"/>
                    </a:lnTo>
                    <a:lnTo>
                      <a:pt x="2725" y="554"/>
                    </a:lnTo>
                    <a:lnTo>
                      <a:pt x="2728" y="573"/>
                    </a:lnTo>
                    <a:lnTo>
                      <a:pt x="2723" y="610"/>
                    </a:lnTo>
                    <a:lnTo>
                      <a:pt x="2718" y="649"/>
                    </a:lnTo>
                    <a:lnTo>
                      <a:pt x="2718" y="656"/>
                    </a:lnTo>
                    <a:lnTo>
                      <a:pt x="2718" y="665"/>
                    </a:lnTo>
                    <a:lnTo>
                      <a:pt x="2720" y="672"/>
                    </a:lnTo>
                    <a:lnTo>
                      <a:pt x="2723" y="680"/>
                    </a:lnTo>
                    <a:lnTo>
                      <a:pt x="2728" y="685"/>
                    </a:lnTo>
                    <a:lnTo>
                      <a:pt x="2734" y="690"/>
                    </a:lnTo>
                    <a:lnTo>
                      <a:pt x="2742" y="694"/>
                    </a:lnTo>
                    <a:lnTo>
                      <a:pt x="2753" y="696"/>
                    </a:lnTo>
                    <a:lnTo>
                      <a:pt x="2758" y="706"/>
                    </a:lnTo>
                    <a:lnTo>
                      <a:pt x="2760" y="715"/>
                    </a:lnTo>
                    <a:lnTo>
                      <a:pt x="2760" y="724"/>
                    </a:lnTo>
                    <a:lnTo>
                      <a:pt x="2759" y="734"/>
                    </a:lnTo>
                    <a:lnTo>
                      <a:pt x="2754" y="753"/>
                    </a:lnTo>
                    <a:lnTo>
                      <a:pt x="2746" y="773"/>
                    </a:lnTo>
                    <a:lnTo>
                      <a:pt x="2737" y="800"/>
                    </a:lnTo>
                    <a:lnTo>
                      <a:pt x="2732" y="817"/>
                    </a:lnTo>
                    <a:lnTo>
                      <a:pt x="2732" y="825"/>
                    </a:lnTo>
                    <a:lnTo>
                      <a:pt x="2732" y="835"/>
                    </a:lnTo>
                    <a:lnTo>
                      <a:pt x="2732" y="847"/>
                    </a:lnTo>
                    <a:lnTo>
                      <a:pt x="2733" y="862"/>
                    </a:lnTo>
                    <a:lnTo>
                      <a:pt x="2742" y="877"/>
                    </a:lnTo>
                    <a:lnTo>
                      <a:pt x="2753" y="888"/>
                    </a:lnTo>
                    <a:lnTo>
                      <a:pt x="2764" y="899"/>
                    </a:lnTo>
                    <a:lnTo>
                      <a:pt x="2775" y="909"/>
                    </a:lnTo>
                    <a:lnTo>
                      <a:pt x="2785" y="918"/>
                    </a:lnTo>
                    <a:lnTo>
                      <a:pt x="2795" y="928"/>
                    </a:lnTo>
                    <a:lnTo>
                      <a:pt x="2800" y="935"/>
                    </a:lnTo>
                    <a:lnTo>
                      <a:pt x="2804" y="941"/>
                    </a:lnTo>
                    <a:lnTo>
                      <a:pt x="2808" y="949"/>
                    </a:lnTo>
                    <a:lnTo>
                      <a:pt x="2812" y="957"/>
                    </a:lnTo>
                    <a:lnTo>
                      <a:pt x="2816" y="968"/>
                    </a:lnTo>
                    <a:lnTo>
                      <a:pt x="2817" y="981"/>
                    </a:lnTo>
                    <a:lnTo>
                      <a:pt x="2819" y="993"/>
                    </a:lnTo>
                    <a:lnTo>
                      <a:pt x="2819" y="1005"/>
                    </a:lnTo>
                    <a:lnTo>
                      <a:pt x="2815" y="1029"/>
                    </a:lnTo>
                    <a:lnTo>
                      <a:pt x="2810" y="1054"/>
                    </a:lnTo>
                    <a:lnTo>
                      <a:pt x="2803" y="1079"/>
                    </a:lnTo>
                    <a:lnTo>
                      <a:pt x="2797" y="1103"/>
                    </a:lnTo>
                    <a:lnTo>
                      <a:pt x="2794" y="1116"/>
                    </a:lnTo>
                    <a:lnTo>
                      <a:pt x="2791" y="1128"/>
                    </a:lnTo>
                    <a:lnTo>
                      <a:pt x="2790" y="1139"/>
                    </a:lnTo>
                    <a:lnTo>
                      <a:pt x="2789" y="1152"/>
                    </a:lnTo>
                    <a:lnTo>
                      <a:pt x="2790" y="1168"/>
                    </a:lnTo>
                    <a:lnTo>
                      <a:pt x="2793" y="1185"/>
                    </a:lnTo>
                    <a:lnTo>
                      <a:pt x="2797" y="1200"/>
                    </a:lnTo>
                    <a:lnTo>
                      <a:pt x="2800" y="1215"/>
                    </a:lnTo>
                    <a:lnTo>
                      <a:pt x="2812" y="1244"/>
                    </a:lnTo>
                    <a:lnTo>
                      <a:pt x="2825" y="1273"/>
                    </a:lnTo>
                    <a:lnTo>
                      <a:pt x="2839" y="1301"/>
                    </a:lnTo>
                    <a:lnTo>
                      <a:pt x="2851" y="1330"/>
                    </a:lnTo>
                    <a:lnTo>
                      <a:pt x="2856" y="1344"/>
                    </a:lnTo>
                    <a:lnTo>
                      <a:pt x="2860" y="1358"/>
                    </a:lnTo>
                    <a:lnTo>
                      <a:pt x="2863" y="1373"/>
                    </a:lnTo>
                    <a:lnTo>
                      <a:pt x="2865" y="1387"/>
                    </a:lnTo>
                    <a:lnTo>
                      <a:pt x="2863" y="1432"/>
                    </a:lnTo>
                    <a:lnTo>
                      <a:pt x="2863" y="1432"/>
                    </a:lnTo>
                    <a:lnTo>
                      <a:pt x="2856" y="1432"/>
                    </a:lnTo>
                    <a:lnTo>
                      <a:pt x="2846" y="1435"/>
                    </a:lnTo>
                    <a:lnTo>
                      <a:pt x="2835" y="1437"/>
                    </a:lnTo>
                    <a:lnTo>
                      <a:pt x="2822" y="1443"/>
                    </a:lnTo>
                    <a:lnTo>
                      <a:pt x="2800" y="1450"/>
                    </a:lnTo>
                    <a:lnTo>
                      <a:pt x="2784" y="1456"/>
                    </a:lnTo>
                    <a:lnTo>
                      <a:pt x="2755" y="1454"/>
                    </a:lnTo>
                    <a:lnTo>
                      <a:pt x="2728" y="1450"/>
                    </a:lnTo>
                    <a:lnTo>
                      <a:pt x="2714" y="1449"/>
                    </a:lnTo>
                    <a:lnTo>
                      <a:pt x="2699" y="1450"/>
                    </a:lnTo>
                    <a:lnTo>
                      <a:pt x="2693" y="1452"/>
                    </a:lnTo>
                    <a:lnTo>
                      <a:pt x="2686" y="1454"/>
                    </a:lnTo>
                    <a:lnTo>
                      <a:pt x="2679" y="1457"/>
                    </a:lnTo>
                    <a:lnTo>
                      <a:pt x="2672" y="1461"/>
                    </a:lnTo>
                    <a:lnTo>
                      <a:pt x="2662" y="1465"/>
                    </a:lnTo>
                    <a:lnTo>
                      <a:pt x="2654" y="1467"/>
                    </a:lnTo>
                    <a:lnTo>
                      <a:pt x="2646" y="1467"/>
                    </a:lnTo>
                    <a:lnTo>
                      <a:pt x="2641" y="1466"/>
                    </a:lnTo>
                    <a:lnTo>
                      <a:pt x="2636" y="1463"/>
                    </a:lnTo>
                    <a:lnTo>
                      <a:pt x="2631" y="1459"/>
                    </a:lnTo>
                    <a:lnTo>
                      <a:pt x="2627" y="1454"/>
                    </a:lnTo>
                    <a:lnTo>
                      <a:pt x="2623" y="1449"/>
                    </a:lnTo>
                    <a:lnTo>
                      <a:pt x="2616" y="1437"/>
                    </a:lnTo>
                    <a:lnTo>
                      <a:pt x="2610" y="1428"/>
                    </a:lnTo>
                    <a:lnTo>
                      <a:pt x="2606" y="1424"/>
                    </a:lnTo>
                    <a:lnTo>
                      <a:pt x="2602" y="1423"/>
                    </a:lnTo>
                    <a:lnTo>
                      <a:pt x="2597" y="1422"/>
                    </a:lnTo>
                    <a:lnTo>
                      <a:pt x="2592" y="1423"/>
                    </a:lnTo>
                    <a:lnTo>
                      <a:pt x="2589" y="1424"/>
                    </a:lnTo>
                    <a:lnTo>
                      <a:pt x="2587" y="1427"/>
                    </a:lnTo>
                    <a:lnTo>
                      <a:pt x="2585" y="1430"/>
                    </a:lnTo>
                    <a:lnTo>
                      <a:pt x="2584" y="1432"/>
                    </a:lnTo>
                    <a:lnTo>
                      <a:pt x="2582" y="1440"/>
                    </a:lnTo>
                    <a:lnTo>
                      <a:pt x="2580" y="1448"/>
                    </a:lnTo>
                    <a:lnTo>
                      <a:pt x="2580" y="1456"/>
                    </a:lnTo>
                    <a:lnTo>
                      <a:pt x="2578" y="1462"/>
                    </a:lnTo>
                    <a:lnTo>
                      <a:pt x="2576" y="1465"/>
                    </a:lnTo>
                    <a:lnTo>
                      <a:pt x="2574" y="1467"/>
                    </a:lnTo>
                    <a:lnTo>
                      <a:pt x="2571" y="1469"/>
                    </a:lnTo>
                    <a:lnTo>
                      <a:pt x="2569" y="1469"/>
                    </a:lnTo>
                    <a:lnTo>
                      <a:pt x="2562" y="1467"/>
                    </a:lnTo>
                    <a:lnTo>
                      <a:pt x="2556" y="1463"/>
                    </a:lnTo>
                    <a:lnTo>
                      <a:pt x="2548" y="1457"/>
                    </a:lnTo>
                    <a:lnTo>
                      <a:pt x="2541" y="1450"/>
                    </a:lnTo>
                    <a:lnTo>
                      <a:pt x="2528" y="1434"/>
                    </a:lnTo>
                    <a:lnTo>
                      <a:pt x="2521" y="1421"/>
                    </a:lnTo>
                    <a:lnTo>
                      <a:pt x="2519" y="1423"/>
                    </a:lnTo>
                    <a:lnTo>
                      <a:pt x="2515" y="1430"/>
                    </a:lnTo>
                    <a:lnTo>
                      <a:pt x="2512" y="1439"/>
                    </a:lnTo>
                    <a:lnTo>
                      <a:pt x="2506" y="1449"/>
                    </a:lnTo>
                    <a:lnTo>
                      <a:pt x="2500" y="1469"/>
                    </a:lnTo>
                    <a:lnTo>
                      <a:pt x="2496" y="1476"/>
                    </a:lnTo>
                    <a:lnTo>
                      <a:pt x="2513" y="1488"/>
                    </a:lnTo>
                    <a:lnTo>
                      <a:pt x="2539" y="1502"/>
                    </a:lnTo>
                    <a:lnTo>
                      <a:pt x="2544" y="1506"/>
                    </a:lnTo>
                    <a:lnTo>
                      <a:pt x="2549" y="1510"/>
                    </a:lnTo>
                    <a:lnTo>
                      <a:pt x="2552" y="1513"/>
                    </a:lnTo>
                    <a:lnTo>
                      <a:pt x="2554" y="1516"/>
                    </a:lnTo>
                    <a:lnTo>
                      <a:pt x="2553" y="1520"/>
                    </a:lnTo>
                    <a:lnTo>
                      <a:pt x="2550" y="1524"/>
                    </a:lnTo>
                    <a:lnTo>
                      <a:pt x="2545" y="1528"/>
                    </a:lnTo>
                    <a:lnTo>
                      <a:pt x="2536" y="1531"/>
                    </a:lnTo>
                    <a:lnTo>
                      <a:pt x="2525" y="1533"/>
                    </a:lnTo>
                    <a:lnTo>
                      <a:pt x="2514" y="1533"/>
                    </a:lnTo>
                    <a:lnTo>
                      <a:pt x="2504" y="1531"/>
                    </a:lnTo>
                    <a:lnTo>
                      <a:pt x="2492" y="1527"/>
                    </a:lnTo>
                    <a:lnTo>
                      <a:pt x="2482" y="1522"/>
                    </a:lnTo>
                    <a:lnTo>
                      <a:pt x="2471" y="1515"/>
                    </a:lnTo>
                    <a:lnTo>
                      <a:pt x="2461" y="1509"/>
                    </a:lnTo>
                    <a:lnTo>
                      <a:pt x="2451" y="1501"/>
                    </a:lnTo>
                    <a:lnTo>
                      <a:pt x="2431" y="1485"/>
                    </a:lnTo>
                    <a:lnTo>
                      <a:pt x="2412" y="1471"/>
                    </a:lnTo>
                    <a:lnTo>
                      <a:pt x="2403" y="1466"/>
                    </a:lnTo>
                    <a:lnTo>
                      <a:pt x="2392" y="1462"/>
                    </a:lnTo>
                    <a:lnTo>
                      <a:pt x="2383" y="1459"/>
                    </a:lnTo>
                    <a:lnTo>
                      <a:pt x="2374" y="1458"/>
                    </a:lnTo>
                    <a:lnTo>
                      <a:pt x="2376" y="1467"/>
                    </a:lnTo>
                    <a:lnTo>
                      <a:pt x="2379" y="1476"/>
                    </a:lnTo>
                    <a:lnTo>
                      <a:pt x="2385" y="1484"/>
                    </a:lnTo>
                    <a:lnTo>
                      <a:pt x="2391" y="1491"/>
                    </a:lnTo>
                    <a:lnTo>
                      <a:pt x="2408" y="1502"/>
                    </a:lnTo>
                    <a:lnTo>
                      <a:pt x="2427" y="1514"/>
                    </a:lnTo>
                    <a:lnTo>
                      <a:pt x="2436" y="1519"/>
                    </a:lnTo>
                    <a:lnTo>
                      <a:pt x="2445" y="1526"/>
                    </a:lnTo>
                    <a:lnTo>
                      <a:pt x="2455" y="1532"/>
                    </a:lnTo>
                    <a:lnTo>
                      <a:pt x="2461" y="1540"/>
                    </a:lnTo>
                    <a:lnTo>
                      <a:pt x="2466" y="1548"/>
                    </a:lnTo>
                    <a:lnTo>
                      <a:pt x="2470" y="1557"/>
                    </a:lnTo>
                    <a:lnTo>
                      <a:pt x="2473" y="1568"/>
                    </a:lnTo>
                    <a:lnTo>
                      <a:pt x="2471" y="1580"/>
                    </a:lnTo>
                    <a:lnTo>
                      <a:pt x="2469" y="1585"/>
                    </a:lnTo>
                    <a:lnTo>
                      <a:pt x="2469" y="1590"/>
                    </a:lnTo>
                    <a:lnTo>
                      <a:pt x="2469" y="1595"/>
                    </a:lnTo>
                    <a:lnTo>
                      <a:pt x="2469" y="1599"/>
                    </a:lnTo>
                    <a:lnTo>
                      <a:pt x="2473" y="1610"/>
                    </a:lnTo>
                    <a:lnTo>
                      <a:pt x="2477" y="1619"/>
                    </a:lnTo>
                    <a:lnTo>
                      <a:pt x="2480" y="1627"/>
                    </a:lnTo>
                    <a:lnTo>
                      <a:pt x="2482" y="1636"/>
                    </a:lnTo>
                    <a:lnTo>
                      <a:pt x="2480" y="1640"/>
                    </a:lnTo>
                    <a:lnTo>
                      <a:pt x="2479" y="1643"/>
                    </a:lnTo>
                    <a:lnTo>
                      <a:pt x="2477" y="1646"/>
                    </a:lnTo>
                    <a:lnTo>
                      <a:pt x="2471" y="1650"/>
                    </a:lnTo>
                    <a:lnTo>
                      <a:pt x="2462" y="1655"/>
                    </a:lnTo>
                    <a:lnTo>
                      <a:pt x="2452" y="1659"/>
                    </a:lnTo>
                    <a:lnTo>
                      <a:pt x="2440" y="1663"/>
                    </a:lnTo>
                    <a:lnTo>
                      <a:pt x="2429" y="1665"/>
                    </a:lnTo>
                    <a:lnTo>
                      <a:pt x="2404" y="1672"/>
                    </a:lnTo>
                    <a:lnTo>
                      <a:pt x="2382" y="1678"/>
                    </a:lnTo>
                    <a:lnTo>
                      <a:pt x="2370" y="1684"/>
                    </a:lnTo>
                    <a:lnTo>
                      <a:pt x="2364" y="1689"/>
                    </a:lnTo>
                    <a:lnTo>
                      <a:pt x="2361" y="1693"/>
                    </a:lnTo>
                    <a:lnTo>
                      <a:pt x="2359" y="1695"/>
                    </a:lnTo>
                    <a:lnTo>
                      <a:pt x="2359" y="1699"/>
                    </a:lnTo>
                    <a:lnTo>
                      <a:pt x="2359" y="1703"/>
                    </a:lnTo>
                    <a:lnTo>
                      <a:pt x="2360" y="1709"/>
                    </a:lnTo>
                    <a:lnTo>
                      <a:pt x="2364" y="1717"/>
                    </a:lnTo>
                    <a:lnTo>
                      <a:pt x="2369" y="1725"/>
                    </a:lnTo>
                    <a:lnTo>
                      <a:pt x="2376" y="1734"/>
                    </a:lnTo>
                    <a:lnTo>
                      <a:pt x="2390" y="1751"/>
                    </a:lnTo>
                    <a:lnTo>
                      <a:pt x="2403" y="1769"/>
                    </a:lnTo>
                    <a:lnTo>
                      <a:pt x="2408" y="1778"/>
                    </a:lnTo>
                    <a:lnTo>
                      <a:pt x="2411" y="1786"/>
                    </a:lnTo>
                    <a:lnTo>
                      <a:pt x="2412" y="1790"/>
                    </a:lnTo>
                    <a:lnTo>
                      <a:pt x="2412" y="1795"/>
                    </a:lnTo>
                    <a:lnTo>
                      <a:pt x="2412" y="1799"/>
                    </a:lnTo>
                    <a:lnTo>
                      <a:pt x="2411" y="1803"/>
                    </a:lnTo>
                    <a:lnTo>
                      <a:pt x="2404" y="1814"/>
                    </a:lnTo>
                    <a:lnTo>
                      <a:pt x="2398" y="1826"/>
                    </a:lnTo>
                    <a:lnTo>
                      <a:pt x="2388" y="1838"/>
                    </a:lnTo>
                    <a:lnTo>
                      <a:pt x="2378" y="1848"/>
                    </a:lnTo>
                    <a:lnTo>
                      <a:pt x="2368" y="1860"/>
                    </a:lnTo>
                    <a:lnTo>
                      <a:pt x="2357" y="1871"/>
                    </a:lnTo>
                    <a:lnTo>
                      <a:pt x="2348" y="1883"/>
                    </a:lnTo>
                    <a:lnTo>
                      <a:pt x="2341" y="1895"/>
                    </a:lnTo>
                    <a:lnTo>
                      <a:pt x="2333" y="1909"/>
                    </a:lnTo>
                    <a:lnTo>
                      <a:pt x="2328" y="1921"/>
                    </a:lnTo>
                    <a:lnTo>
                      <a:pt x="2325" y="1930"/>
                    </a:lnTo>
                    <a:lnTo>
                      <a:pt x="2322" y="1937"/>
                    </a:lnTo>
                    <a:lnTo>
                      <a:pt x="2322" y="1944"/>
                    </a:lnTo>
                    <a:lnTo>
                      <a:pt x="2324" y="1949"/>
                    </a:lnTo>
                    <a:lnTo>
                      <a:pt x="2326" y="1953"/>
                    </a:lnTo>
                    <a:lnTo>
                      <a:pt x="2329" y="1956"/>
                    </a:lnTo>
                    <a:lnTo>
                      <a:pt x="2337" y="1962"/>
                    </a:lnTo>
                    <a:lnTo>
                      <a:pt x="2346" y="1970"/>
                    </a:lnTo>
                    <a:lnTo>
                      <a:pt x="2350" y="1975"/>
                    </a:lnTo>
                    <a:lnTo>
                      <a:pt x="2354" y="1982"/>
                    </a:lnTo>
                    <a:lnTo>
                      <a:pt x="2357" y="1989"/>
                    </a:lnTo>
                    <a:lnTo>
                      <a:pt x="2360" y="2000"/>
                    </a:lnTo>
                    <a:lnTo>
                      <a:pt x="2361" y="2007"/>
                    </a:lnTo>
                    <a:lnTo>
                      <a:pt x="2360" y="2013"/>
                    </a:lnTo>
                    <a:lnTo>
                      <a:pt x="2359" y="2016"/>
                    </a:lnTo>
                    <a:lnTo>
                      <a:pt x="2355" y="2020"/>
                    </a:lnTo>
                    <a:lnTo>
                      <a:pt x="2351" y="2022"/>
                    </a:lnTo>
                    <a:lnTo>
                      <a:pt x="2346" y="2023"/>
                    </a:lnTo>
                    <a:lnTo>
                      <a:pt x="2341" y="2023"/>
                    </a:lnTo>
                    <a:lnTo>
                      <a:pt x="2335" y="2023"/>
                    </a:lnTo>
                    <a:lnTo>
                      <a:pt x="2309" y="2019"/>
                    </a:lnTo>
                    <a:lnTo>
                      <a:pt x="2290" y="2018"/>
                    </a:lnTo>
                    <a:lnTo>
                      <a:pt x="2290" y="2020"/>
                    </a:lnTo>
                    <a:lnTo>
                      <a:pt x="2295" y="2023"/>
                    </a:lnTo>
                    <a:lnTo>
                      <a:pt x="2304" y="2028"/>
                    </a:lnTo>
                    <a:lnTo>
                      <a:pt x="2315" y="2037"/>
                    </a:lnTo>
                    <a:lnTo>
                      <a:pt x="2325" y="2046"/>
                    </a:lnTo>
                    <a:lnTo>
                      <a:pt x="2347" y="2066"/>
                    </a:lnTo>
                    <a:lnTo>
                      <a:pt x="2361" y="2079"/>
                    </a:lnTo>
                    <a:lnTo>
                      <a:pt x="2385" y="2099"/>
                    </a:lnTo>
                    <a:lnTo>
                      <a:pt x="2407" y="2123"/>
                    </a:lnTo>
                    <a:lnTo>
                      <a:pt x="2412" y="2129"/>
                    </a:lnTo>
                    <a:lnTo>
                      <a:pt x="2416" y="2136"/>
                    </a:lnTo>
                    <a:lnTo>
                      <a:pt x="2418" y="2142"/>
                    </a:lnTo>
                    <a:lnTo>
                      <a:pt x="2420" y="2149"/>
                    </a:lnTo>
                    <a:lnTo>
                      <a:pt x="2420" y="2155"/>
                    </a:lnTo>
                    <a:lnTo>
                      <a:pt x="2420" y="2163"/>
                    </a:lnTo>
                    <a:lnTo>
                      <a:pt x="2417" y="2169"/>
                    </a:lnTo>
                    <a:lnTo>
                      <a:pt x="2413" y="2176"/>
                    </a:lnTo>
                    <a:lnTo>
                      <a:pt x="2399" y="2195"/>
                    </a:lnTo>
                    <a:lnTo>
                      <a:pt x="2382" y="2212"/>
                    </a:lnTo>
                    <a:lnTo>
                      <a:pt x="2364" y="2230"/>
                    </a:lnTo>
                    <a:lnTo>
                      <a:pt x="2346" y="2247"/>
                    </a:lnTo>
                    <a:lnTo>
                      <a:pt x="2329" y="2264"/>
                    </a:lnTo>
                    <a:lnTo>
                      <a:pt x="2313" y="2281"/>
                    </a:lnTo>
                    <a:lnTo>
                      <a:pt x="2307" y="2290"/>
                    </a:lnTo>
                    <a:lnTo>
                      <a:pt x="2300" y="2299"/>
                    </a:lnTo>
                    <a:lnTo>
                      <a:pt x="2297" y="2308"/>
                    </a:lnTo>
                    <a:lnTo>
                      <a:pt x="2293" y="2318"/>
                    </a:lnTo>
                    <a:lnTo>
                      <a:pt x="2286" y="2353"/>
                    </a:lnTo>
                    <a:lnTo>
                      <a:pt x="2280" y="2393"/>
                    </a:lnTo>
                    <a:lnTo>
                      <a:pt x="2278" y="2404"/>
                    </a:lnTo>
                    <a:lnTo>
                      <a:pt x="2274" y="2413"/>
                    </a:lnTo>
                    <a:lnTo>
                      <a:pt x="2272" y="2422"/>
                    </a:lnTo>
                    <a:lnTo>
                      <a:pt x="2267" y="2430"/>
                    </a:lnTo>
                    <a:lnTo>
                      <a:pt x="2262" y="2437"/>
                    </a:lnTo>
                    <a:lnTo>
                      <a:pt x="2256" y="2445"/>
                    </a:lnTo>
                    <a:lnTo>
                      <a:pt x="2249" y="2450"/>
                    </a:lnTo>
                    <a:lnTo>
                      <a:pt x="2239" y="2456"/>
                    </a:lnTo>
                    <a:lnTo>
                      <a:pt x="2233" y="2458"/>
                    </a:lnTo>
                    <a:lnTo>
                      <a:pt x="2228" y="2460"/>
                    </a:lnTo>
                    <a:lnTo>
                      <a:pt x="2224" y="2460"/>
                    </a:lnTo>
                    <a:lnTo>
                      <a:pt x="2219" y="2458"/>
                    </a:lnTo>
                    <a:lnTo>
                      <a:pt x="2212" y="2456"/>
                    </a:lnTo>
                    <a:lnTo>
                      <a:pt x="2206" y="2452"/>
                    </a:lnTo>
                    <a:lnTo>
                      <a:pt x="2203" y="2452"/>
                    </a:lnTo>
                    <a:lnTo>
                      <a:pt x="2201" y="2450"/>
                    </a:lnTo>
                    <a:lnTo>
                      <a:pt x="2197" y="2452"/>
                    </a:lnTo>
                    <a:lnTo>
                      <a:pt x="2194" y="2454"/>
                    </a:lnTo>
                    <a:lnTo>
                      <a:pt x="2190" y="2457"/>
                    </a:lnTo>
                    <a:lnTo>
                      <a:pt x="2185" y="2462"/>
                    </a:lnTo>
                    <a:lnTo>
                      <a:pt x="2181" y="2470"/>
                    </a:lnTo>
                    <a:lnTo>
                      <a:pt x="2175" y="2480"/>
                    </a:lnTo>
                    <a:lnTo>
                      <a:pt x="2164" y="2498"/>
                    </a:lnTo>
                    <a:lnTo>
                      <a:pt x="2154" y="2513"/>
                    </a:lnTo>
                    <a:lnTo>
                      <a:pt x="2145" y="2523"/>
                    </a:lnTo>
                    <a:lnTo>
                      <a:pt x="2135" y="2532"/>
                    </a:lnTo>
                    <a:lnTo>
                      <a:pt x="2113" y="2545"/>
                    </a:lnTo>
                    <a:lnTo>
                      <a:pt x="2080" y="2564"/>
                    </a:lnTo>
                    <a:lnTo>
                      <a:pt x="2072" y="2571"/>
                    </a:lnTo>
                    <a:lnTo>
                      <a:pt x="2067" y="2577"/>
                    </a:lnTo>
                    <a:lnTo>
                      <a:pt x="2062" y="2584"/>
                    </a:lnTo>
                    <a:lnTo>
                      <a:pt x="2059" y="2592"/>
                    </a:lnTo>
                    <a:lnTo>
                      <a:pt x="2057" y="2599"/>
                    </a:lnTo>
                    <a:lnTo>
                      <a:pt x="2053" y="2606"/>
                    </a:lnTo>
                    <a:lnTo>
                      <a:pt x="2049" y="2612"/>
                    </a:lnTo>
                    <a:lnTo>
                      <a:pt x="2043" y="2619"/>
                    </a:lnTo>
                    <a:lnTo>
                      <a:pt x="2036" y="2623"/>
                    </a:lnTo>
                    <a:lnTo>
                      <a:pt x="2031" y="2624"/>
                    </a:lnTo>
                    <a:lnTo>
                      <a:pt x="2026" y="2624"/>
                    </a:lnTo>
                    <a:lnTo>
                      <a:pt x="2021" y="2623"/>
                    </a:lnTo>
                    <a:lnTo>
                      <a:pt x="2017" y="2620"/>
                    </a:lnTo>
                    <a:lnTo>
                      <a:pt x="2013" y="2616"/>
                    </a:lnTo>
                    <a:lnTo>
                      <a:pt x="2009" y="2611"/>
                    </a:lnTo>
                    <a:lnTo>
                      <a:pt x="2005" y="2606"/>
                    </a:lnTo>
                    <a:lnTo>
                      <a:pt x="1999" y="2596"/>
                    </a:lnTo>
                    <a:lnTo>
                      <a:pt x="1992" y="2586"/>
                    </a:lnTo>
                    <a:lnTo>
                      <a:pt x="1989" y="2583"/>
                    </a:lnTo>
                    <a:lnTo>
                      <a:pt x="1986" y="2580"/>
                    </a:lnTo>
                    <a:lnTo>
                      <a:pt x="1983" y="2579"/>
                    </a:lnTo>
                    <a:lnTo>
                      <a:pt x="1979" y="2579"/>
                    </a:lnTo>
                    <a:lnTo>
                      <a:pt x="1975" y="2596"/>
                    </a:lnTo>
                    <a:lnTo>
                      <a:pt x="1970" y="2618"/>
                    </a:lnTo>
                    <a:lnTo>
                      <a:pt x="1962" y="2641"/>
                    </a:lnTo>
                    <a:lnTo>
                      <a:pt x="1954" y="2665"/>
                    </a:lnTo>
                    <a:lnTo>
                      <a:pt x="1951" y="2677"/>
                    </a:lnTo>
                    <a:lnTo>
                      <a:pt x="1945" y="2689"/>
                    </a:lnTo>
                    <a:lnTo>
                      <a:pt x="1939" y="2699"/>
                    </a:lnTo>
                    <a:lnTo>
                      <a:pt x="1932" y="2708"/>
                    </a:lnTo>
                    <a:lnTo>
                      <a:pt x="1926" y="2717"/>
                    </a:lnTo>
                    <a:lnTo>
                      <a:pt x="1920" y="2724"/>
                    </a:lnTo>
                    <a:lnTo>
                      <a:pt x="1912" y="2730"/>
                    </a:lnTo>
                    <a:lnTo>
                      <a:pt x="1903" y="2733"/>
                    </a:lnTo>
                    <a:lnTo>
                      <a:pt x="1890" y="2746"/>
                    </a:lnTo>
                    <a:lnTo>
                      <a:pt x="1874" y="2763"/>
                    </a:lnTo>
                    <a:lnTo>
                      <a:pt x="1866" y="2770"/>
                    </a:lnTo>
                    <a:lnTo>
                      <a:pt x="1859" y="2778"/>
                    </a:lnTo>
                    <a:lnTo>
                      <a:pt x="1852" y="2783"/>
                    </a:lnTo>
                    <a:lnTo>
                      <a:pt x="1846" y="2786"/>
                    </a:lnTo>
                    <a:lnTo>
                      <a:pt x="1838" y="2787"/>
                    </a:lnTo>
                    <a:lnTo>
                      <a:pt x="1830" y="2785"/>
                    </a:lnTo>
                    <a:lnTo>
                      <a:pt x="1822" y="2781"/>
                    </a:lnTo>
                    <a:lnTo>
                      <a:pt x="1813" y="2777"/>
                    </a:lnTo>
                    <a:lnTo>
                      <a:pt x="1806" y="2773"/>
                    </a:lnTo>
                    <a:lnTo>
                      <a:pt x="1799" y="2772"/>
                    </a:lnTo>
                    <a:lnTo>
                      <a:pt x="1796" y="2772"/>
                    </a:lnTo>
                    <a:lnTo>
                      <a:pt x="1793" y="2773"/>
                    </a:lnTo>
                    <a:lnTo>
                      <a:pt x="1791" y="2776"/>
                    </a:lnTo>
                    <a:lnTo>
                      <a:pt x="1789" y="2778"/>
                    </a:lnTo>
                    <a:lnTo>
                      <a:pt x="1785" y="2789"/>
                    </a:lnTo>
                    <a:lnTo>
                      <a:pt x="1782" y="2799"/>
                    </a:lnTo>
                    <a:lnTo>
                      <a:pt x="1782" y="2808"/>
                    </a:lnTo>
                    <a:lnTo>
                      <a:pt x="1783" y="2816"/>
                    </a:lnTo>
                    <a:lnTo>
                      <a:pt x="1790" y="2830"/>
                    </a:lnTo>
                    <a:lnTo>
                      <a:pt x="1796" y="2843"/>
                    </a:lnTo>
                    <a:lnTo>
                      <a:pt x="1800" y="2848"/>
                    </a:lnTo>
                    <a:lnTo>
                      <a:pt x="1803" y="2853"/>
                    </a:lnTo>
                    <a:lnTo>
                      <a:pt x="1804" y="2859"/>
                    </a:lnTo>
                    <a:lnTo>
                      <a:pt x="1804" y="2865"/>
                    </a:lnTo>
                    <a:lnTo>
                      <a:pt x="1803" y="2870"/>
                    </a:lnTo>
                    <a:lnTo>
                      <a:pt x="1799" y="2877"/>
                    </a:lnTo>
                    <a:lnTo>
                      <a:pt x="1793" y="2883"/>
                    </a:lnTo>
                    <a:lnTo>
                      <a:pt x="1783" y="2890"/>
                    </a:lnTo>
                    <a:lnTo>
                      <a:pt x="1773" y="2896"/>
                    </a:lnTo>
                    <a:lnTo>
                      <a:pt x="1764" y="2901"/>
                    </a:lnTo>
                    <a:lnTo>
                      <a:pt x="1756" y="2904"/>
                    </a:lnTo>
                    <a:lnTo>
                      <a:pt x="1750" y="2906"/>
                    </a:lnTo>
                    <a:lnTo>
                      <a:pt x="1745" y="2906"/>
                    </a:lnTo>
                    <a:lnTo>
                      <a:pt x="1741" y="2905"/>
                    </a:lnTo>
                    <a:lnTo>
                      <a:pt x="1737" y="2903"/>
                    </a:lnTo>
                    <a:lnTo>
                      <a:pt x="1734" y="2900"/>
                    </a:lnTo>
                    <a:lnTo>
                      <a:pt x="1728" y="2893"/>
                    </a:lnTo>
                    <a:lnTo>
                      <a:pt x="1721" y="2886"/>
                    </a:lnTo>
                    <a:lnTo>
                      <a:pt x="1716" y="2882"/>
                    </a:lnTo>
                    <a:lnTo>
                      <a:pt x="1711" y="2878"/>
                    </a:lnTo>
                    <a:lnTo>
                      <a:pt x="1706" y="2875"/>
                    </a:lnTo>
                    <a:lnTo>
                      <a:pt x="1698" y="2873"/>
                    </a:lnTo>
                    <a:lnTo>
                      <a:pt x="1680" y="2869"/>
                    </a:lnTo>
                    <a:lnTo>
                      <a:pt x="1668" y="2866"/>
                    </a:lnTo>
                    <a:lnTo>
                      <a:pt x="1659" y="2860"/>
                    </a:lnTo>
                    <a:lnTo>
                      <a:pt x="1645" y="2848"/>
                    </a:lnTo>
                    <a:lnTo>
                      <a:pt x="1637" y="2839"/>
                    </a:lnTo>
                    <a:lnTo>
                      <a:pt x="1627" y="2826"/>
                    </a:lnTo>
                    <a:lnTo>
                      <a:pt x="1623" y="2821"/>
                    </a:lnTo>
                    <a:lnTo>
                      <a:pt x="1618" y="2816"/>
                    </a:lnTo>
                    <a:lnTo>
                      <a:pt x="1612" y="2813"/>
                    </a:lnTo>
                    <a:lnTo>
                      <a:pt x="1607" y="2813"/>
                    </a:lnTo>
                    <a:lnTo>
                      <a:pt x="1605" y="2816"/>
                    </a:lnTo>
                    <a:lnTo>
                      <a:pt x="1602" y="2817"/>
                    </a:lnTo>
                    <a:lnTo>
                      <a:pt x="1601" y="2818"/>
                    </a:lnTo>
                    <a:lnTo>
                      <a:pt x="1600" y="2821"/>
                    </a:lnTo>
                    <a:lnTo>
                      <a:pt x="1600" y="2827"/>
                    </a:lnTo>
                    <a:lnTo>
                      <a:pt x="1601" y="2834"/>
                    </a:lnTo>
                    <a:lnTo>
                      <a:pt x="1607" y="2851"/>
                    </a:lnTo>
                    <a:lnTo>
                      <a:pt x="1618" y="2869"/>
                    </a:lnTo>
                    <a:lnTo>
                      <a:pt x="1631" y="2888"/>
                    </a:lnTo>
                    <a:lnTo>
                      <a:pt x="1642" y="2905"/>
                    </a:lnTo>
                    <a:lnTo>
                      <a:pt x="1651" y="2921"/>
                    </a:lnTo>
                    <a:lnTo>
                      <a:pt x="1655" y="2931"/>
                    </a:lnTo>
                    <a:lnTo>
                      <a:pt x="1655" y="2944"/>
                    </a:lnTo>
                    <a:lnTo>
                      <a:pt x="1653" y="2956"/>
                    </a:lnTo>
                    <a:lnTo>
                      <a:pt x="1649" y="2966"/>
                    </a:lnTo>
                    <a:lnTo>
                      <a:pt x="1645" y="2975"/>
                    </a:lnTo>
                    <a:lnTo>
                      <a:pt x="1641" y="2985"/>
                    </a:lnTo>
                    <a:lnTo>
                      <a:pt x="1637" y="2995"/>
                    </a:lnTo>
                    <a:lnTo>
                      <a:pt x="1635" y="3004"/>
                    </a:lnTo>
                    <a:lnTo>
                      <a:pt x="1635" y="3014"/>
                    </a:lnTo>
                    <a:lnTo>
                      <a:pt x="1637" y="3024"/>
                    </a:lnTo>
                    <a:lnTo>
                      <a:pt x="1641" y="3036"/>
                    </a:lnTo>
                    <a:lnTo>
                      <a:pt x="1642" y="3041"/>
                    </a:lnTo>
                    <a:lnTo>
                      <a:pt x="1644" y="3046"/>
                    </a:lnTo>
                    <a:lnTo>
                      <a:pt x="1644" y="3053"/>
                    </a:lnTo>
                    <a:lnTo>
                      <a:pt x="1641" y="3058"/>
                    </a:lnTo>
                    <a:lnTo>
                      <a:pt x="1633" y="3071"/>
                    </a:lnTo>
                    <a:lnTo>
                      <a:pt x="1625" y="3080"/>
                    </a:lnTo>
                    <a:lnTo>
                      <a:pt x="1619" y="3087"/>
                    </a:lnTo>
                    <a:lnTo>
                      <a:pt x="1614" y="3090"/>
                    </a:lnTo>
                    <a:lnTo>
                      <a:pt x="1607" y="3093"/>
                    </a:lnTo>
                    <a:lnTo>
                      <a:pt x="1602" y="3093"/>
                    </a:lnTo>
                    <a:lnTo>
                      <a:pt x="1597" y="3092"/>
                    </a:lnTo>
                    <a:lnTo>
                      <a:pt x="1592" y="3089"/>
                    </a:lnTo>
                    <a:lnTo>
                      <a:pt x="1572" y="3068"/>
                    </a:lnTo>
                    <a:lnTo>
                      <a:pt x="1552" y="3046"/>
                    </a:lnTo>
                    <a:lnTo>
                      <a:pt x="1544" y="3041"/>
                    </a:lnTo>
                    <a:lnTo>
                      <a:pt x="1537" y="3040"/>
                    </a:lnTo>
                    <a:lnTo>
                      <a:pt x="1532" y="3041"/>
                    </a:lnTo>
                    <a:lnTo>
                      <a:pt x="1527" y="3045"/>
                    </a:lnTo>
                    <a:lnTo>
                      <a:pt x="1523" y="3050"/>
                    </a:lnTo>
                    <a:lnTo>
                      <a:pt x="1520" y="3057"/>
                    </a:lnTo>
                    <a:lnTo>
                      <a:pt x="1518" y="3066"/>
                    </a:lnTo>
                    <a:lnTo>
                      <a:pt x="1515" y="3075"/>
                    </a:lnTo>
                    <a:lnTo>
                      <a:pt x="1513" y="3094"/>
                    </a:lnTo>
                    <a:lnTo>
                      <a:pt x="1513" y="3112"/>
                    </a:lnTo>
                    <a:lnTo>
                      <a:pt x="1513" y="3128"/>
                    </a:lnTo>
                    <a:lnTo>
                      <a:pt x="1515" y="3137"/>
                    </a:lnTo>
                    <a:lnTo>
                      <a:pt x="1523" y="3142"/>
                    </a:lnTo>
                    <a:lnTo>
                      <a:pt x="1537" y="3153"/>
                    </a:lnTo>
                    <a:lnTo>
                      <a:pt x="1555" y="3164"/>
                    </a:lnTo>
                    <a:lnTo>
                      <a:pt x="1574" y="3177"/>
                    </a:lnTo>
                    <a:lnTo>
                      <a:pt x="1583" y="3184"/>
                    </a:lnTo>
                    <a:lnTo>
                      <a:pt x="1588" y="3189"/>
                    </a:lnTo>
                    <a:lnTo>
                      <a:pt x="1593" y="3194"/>
                    </a:lnTo>
                    <a:lnTo>
                      <a:pt x="1594" y="3199"/>
                    </a:lnTo>
                    <a:lnTo>
                      <a:pt x="1594" y="3200"/>
                    </a:lnTo>
                    <a:lnTo>
                      <a:pt x="1594" y="3203"/>
                    </a:lnTo>
                    <a:lnTo>
                      <a:pt x="1592" y="3204"/>
                    </a:lnTo>
                    <a:lnTo>
                      <a:pt x="1589" y="3204"/>
                    </a:lnTo>
                    <a:lnTo>
                      <a:pt x="1581" y="3206"/>
                    </a:lnTo>
                    <a:lnTo>
                      <a:pt x="1568" y="3204"/>
                    </a:lnTo>
                    <a:lnTo>
                      <a:pt x="1562" y="3204"/>
                    </a:lnTo>
                    <a:lnTo>
                      <a:pt x="1558" y="3206"/>
                    </a:lnTo>
                    <a:lnTo>
                      <a:pt x="1555" y="3208"/>
                    </a:lnTo>
                    <a:lnTo>
                      <a:pt x="1553" y="3211"/>
                    </a:lnTo>
                    <a:lnTo>
                      <a:pt x="1552" y="3220"/>
                    </a:lnTo>
                    <a:lnTo>
                      <a:pt x="1552" y="3230"/>
                    </a:lnTo>
                    <a:lnTo>
                      <a:pt x="1557" y="3252"/>
                    </a:lnTo>
                    <a:lnTo>
                      <a:pt x="1559" y="3272"/>
                    </a:lnTo>
                    <a:lnTo>
                      <a:pt x="1549" y="3294"/>
                    </a:lnTo>
                    <a:lnTo>
                      <a:pt x="1536" y="3321"/>
                    </a:lnTo>
                    <a:lnTo>
                      <a:pt x="1531" y="3334"/>
                    </a:lnTo>
                    <a:lnTo>
                      <a:pt x="1526" y="3348"/>
                    </a:lnTo>
                    <a:lnTo>
                      <a:pt x="1524" y="3361"/>
                    </a:lnTo>
                    <a:lnTo>
                      <a:pt x="1524" y="3371"/>
                    </a:lnTo>
                    <a:lnTo>
                      <a:pt x="1526" y="3378"/>
                    </a:lnTo>
                    <a:lnTo>
                      <a:pt x="1530" y="3386"/>
                    </a:lnTo>
                    <a:lnTo>
                      <a:pt x="1535" y="3392"/>
                    </a:lnTo>
                    <a:lnTo>
                      <a:pt x="1540" y="3399"/>
                    </a:lnTo>
                    <a:lnTo>
                      <a:pt x="1545" y="3406"/>
                    </a:lnTo>
                    <a:lnTo>
                      <a:pt x="1550" y="3413"/>
                    </a:lnTo>
                    <a:lnTo>
                      <a:pt x="1555" y="3421"/>
                    </a:lnTo>
                    <a:lnTo>
                      <a:pt x="1559" y="3428"/>
                    </a:lnTo>
                    <a:lnTo>
                      <a:pt x="1559" y="3432"/>
                    </a:lnTo>
                    <a:lnTo>
                      <a:pt x="1559" y="3436"/>
                    </a:lnTo>
                    <a:lnTo>
                      <a:pt x="1559" y="3438"/>
                    </a:lnTo>
                    <a:lnTo>
                      <a:pt x="1558" y="3440"/>
                    </a:lnTo>
                    <a:lnTo>
                      <a:pt x="1554" y="3440"/>
                    </a:lnTo>
                    <a:lnTo>
                      <a:pt x="1548" y="3438"/>
                    </a:lnTo>
                    <a:lnTo>
                      <a:pt x="1530" y="3427"/>
                    </a:lnTo>
                    <a:lnTo>
                      <a:pt x="1509" y="3413"/>
                    </a:lnTo>
                    <a:lnTo>
                      <a:pt x="1489" y="3400"/>
                    </a:lnTo>
                    <a:lnTo>
                      <a:pt x="1474" y="3392"/>
                    </a:lnTo>
                    <a:lnTo>
                      <a:pt x="1471" y="3392"/>
                    </a:lnTo>
                    <a:lnTo>
                      <a:pt x="1469" y="3392"/>
                    </a:lnTo>
                    <a:lnTo>
                      <a:pt x="1467" y="3392"/>
                    </a:lnTo>
                    <a:lnTo>
                      <a:pt x="1466" y="3395"/>
                    </a:lnTo>
                    <a:lnTo>
                      <a:pt x="1466" y="3400"/>
                    </a:lnTo>
                    <a:lnTo>
                      <a:pt x="1470" y="3410"/>
                    </a:lnTo>
                    <a:lnTo>
                      <a:pt x="1479" y="3430"/>
                    </a:lnTo>
                    <a:lnTo>
                      <a:pt x="1486" y="3444"/>
                    </a:lnTo>
                    <a:lnTo>
                      <a:pt x="1487" y="3451"/>
                    </a:lnTo>
                    <a:lnTo>
                      <a:pt x="1486" y="3458"/>
                    </a:lnTo>
                    <a:lnTo>
                      <a:pt x="1483" y="3467"/>
                    </a:lnTo>
                    <a:lnTo>
                      <a:pt x="1476" y="3479"/>
                    </a:lnTo>
                    <a:lnTo>
                      <a:pt x="1469" y="3492"/>
                    </a:lnTo>
                    <a:lnTo>
                      <a:pt x="1465" y="3506"/>
                    </a:lnTo>
                    <a:lnTo>
                      <a:pt x="1461" y="3522"/>
                    </a:lnTo>
                    <a:lnTo>
                      <a:pt x="1461" y="3537"/>
                    </a:lnTo>
                    <a:lnTo>
                      <a:pt x="1461" y="3553"/>
                    </a:lnTo>
                    <a:lnTo>
                      <a:pt x="1463" y="3570"/>
                    </a:lnTo>
                    <a:lnTo>
                      <a:pt x="1469" y="3584"/>
                    </a:lnTo>
                    <a:lnTo>
                      <a:pt x="1474" y="3598"/>
                    </a:lnTo>
                    <a:lnTo>
                      <a:pt x="1478" y="3607"/>
                    </a:lnTo>
                    <a:lnTo>
                      <a:pt x="1479" y="3614"/>
                    </a:lnTo>
                    <a:lnTo>
                      <a:pt x="1479" y="3620"/>
                    </a:lnTo>
                    <a:lnTo>
                      <a:pt x="1476" y="3627"/>
                    </a:lnTo>
                    <a:lnTo>
                      <a:pt x="1474" y="3632"/>
                    </a:lnTo>
                    <a:lnTo>
                      <a:pt x="1470" y="3636"/>
                    </a:lnTo>
                    <a:lnTo>
                      <a:pt x="1466" y="3640"/>
                    </a:lnTo>
                    <a:lnTo>
                      <a:pt x="1461" y="3644"/>
                    </a:lnTo>
                    <a:lnTo>
                      <a:pt x="1449" y="3650"/>
                    </a:lnTo>
                    <a:lnTo>
                      <a:pt x="1439" y="3655"/>
                    </a:lnTo>
                    <a:lnTo>
                      <a:pt x="1435" y="3658"/>
                    </a:lnTo>
                    <a:lnTo>
                      <a:pt x="1431" y="3660"/>
                    </a:lnTo>
                    <a:lnTo>
                      <a:pt x="1430" y="3663"/>
                    </a:lnTo>
                    <a:lnTo>
                      <a:pt x="1429" y="3666"/>
                    </a:lnTo>
                    <a:lnTo>
                      <a:pt x="1434" y="3669"/>
                    </a:lnTo>
                    <a:lnTo>
                      <a:pt x="1444" y="3672"/>
                    </a:lnTo>
                    <a:lnTo>
                      <a:pt x="1454" y="3675"/>
                    </a:lnTo>
                    <a:lnTo>
                      <a:pt x="1462" y="3676"/>
                    </a:lnTo>
                    <a:lnTo>
                      <a:pt x="1460" y="3690"/>
                    </a:lnTo>
                    <a:lnTo>
                      <a:pt x="1456" y="3707"/>
                    </a:lnTo>
                    <a:lnTo>
                      <a:pt x="1452" y="3723"/>
                    </a:lnTo>
                    <a:lnTo>
                      <a:pt x="1448" y="3737"/>
                    </a:lnTo>
                    <a:lnTo>
                      <a:pt x="1447" y="3743"/>
                    </a:lnTo>
                    <a:lnTo>
                      <a:pt x="1448" y="3750"/>
                    </a:lnTo>
                    <a:lnTo>
                      <a:pt x="1449" y="3759"/>
                    </a:lnTo>
                    <a:lnTo>
                      <a:pt x="1451" y="3769"/>
                    </a:lnTo>
                    <a:lnTo>
                      <a:pt x="1457" y="3790"/>
                    </a:lnTo>
                    <a:lnTo>
                      <a:pt x="1466" y="3813"/>
                    </a:lnTo>
                    <a:lnTo>
                      <a:pt x="1475" y="3835"/>
                    </a:lnTo>
                    <a:lnTo>
                      <a:pt x="1487" y="3855"/>
                    </a:lnTo>
                    <a:lnTo>
                      <a:pt x="1492" y="3864"/>
                    </a:lnTo>
                    <a:lnTo>
                      <a:pt x="1497" y="3870"/>
                    </a:lnTo>
                    <a:lnTo>
                      <a:pt x="1502" y="3875"/>
                    </a:lnTo>
                    <a:lnTo>
                      <a:pt x="1508" y="3879"/>
                    </a:lnTo>
                    <a:lnTo>
                      <a:pt x="1514" y="3883"/>
                    </a:lnTo>
                    <a:lnTo>
                      <a:pt x="1519" y="3887"/>
                    </a:lnTo>
                    <a:lnTo>
                      <a:pt x="1523" y="3892"/>
                    </a:lnTo>
                    <a:lnTo>
                      <a:pt x="1527" y="3896"/>
                    </a:lnTo>
                    <a:lnTo>
                      <a:pt x="1528" y="3901"/>
                    </a:lnTo>
                    <a:lnTo>
                      <a:pt x="1530" y="3906"/>
                    </a:lnTo>
                    <a:lnTo>
                      <a:pt x="1530" y="3913"/>
                    </a:lnTo>
                    <a:lnTo>
                      <a:pt x="1528" y="3918"/>
                    </a:lnTo>
                    <a:lnTo>
                      <a:pt x="1526" y="3930"/>
                    </a:lnTo>
                    <a:lnTo>
                      <a:pt x="1519" y="3941"/>
                    </a:lnTo>
                    <a:lnTo>
                      <a:pt x="1513" y="3953"/>
                    </a:lnTo>
                    <a:lnTo>
                      <a:pt x="1506" y="3963"/>
                    </a:lnTo>
                    <a:lnTo>
                      <a:pt x="1501" y="3971"/>
                    </a:lnTo>
                    <a:lnTo>
                      <a:pt x="1498" y="3979"/>
                    </a:lnTo>
                    <a:lnTo>
                      <a:pt x="1496" y="3987"/>
                    </a:lnTo>
                    <a:lnTo>
                      <a:pt x="1495" y="3995"/>
                    </a:lnTo>
                    <a:lnTo>
                      <a:pt x="1492" y="4010"/>
                    </a:lnTo>
                    <a:lnTo>
                      <a:pt x="1488" y="4027"/>
                    </a:lnTo>
                    <a:lnTo>
                      <a:pt x="1483" y="4036"/>
                    </a:lnTo>
                    <a:lnTo>
                      <a:pt x="1476" y="4044"/>
                    </a:lnTo>
                    <a:lnTo>
                      <a:pt x="1470" y="4052"/>
                    </a:lnTo>
                    <a:lnTo>
                      <a:pt x="1463" y="4059"/>
                    </a:lnTo>
                    <a:lnTo>
                      <a:pt x="1447" y="4071"/>
                    </a:lnTo>
                    <a:lnTo>
                      <a:pt x="1430" y="4083"/>
                    </a:lnTo>
                    <a:lnTo>
                      <a:pt x="1412" y="4093"/>
                    </a:lnTo>
                    <a:lnTo>
                      <a:pt x="1395" y="4103"/>
                    </a:lnTo>
                    <a:lnTo>
                      <a:pt x="1387" y="4110"/>
                    </a:lnTo>
                    <a:lnTo>
                      <a:pt x="1379" y="4115"/>
                    </a:lnTo>
                    <a:lnTo>
                      <a:pt x="1373" y="4122"/>
                    </a:lnTo>
                    <a:lnTo>
                      <a:pt x="1366" y="4128"/>
                    </a:lnTo>
                    <a:lnTo>
                      <a:pt x="1362" y="4133"/>
                    </a:lnTo>
                    <a:lnTo>
                      <a:pt x="1361" y="4137"/>
                    </a:lnTo>
                    <a:lnTo>
                      <a:pt x="1361" y="4138"/>
                    </a:lnTo>
                    <a:lnTo>
                      <a:pt x="1364" y="4140"/>
                    </a:lnTo>
                    <a:lnTo>
                      <a:pt x="1373" y="4138"/>
                    </a:lnTo>
                    <a:lnTo>
                      <a:pt x="1386" y="4134"/>
                    </a:lnTo>
                    <a:lnTo>
                      <a:pt x="1413" y="4122"/>
                    </a:lnTo>
                    <a:lnTo>
                      <a:pt x="1430" y="4114"/>
                    </a:lnTo>
                    <a:lnTo>
                      <a:pt x="1447" y="4102"/>
                    </a:lnTo>
                    <a:lnTo>
                      <a:pt x="1462" y="4092"/>
                    </a:lnTo>
                    <a:lnTo>
                      <a:pt x="1475" y="4081"/>
                    </a:lnTo>
                    <a:lnTo>
                      <a:pt x="1488" y="4070"/>
                    </a:lnTo>
                    <a:lnTo>
                      <a:pt x="1498" y="4058"/>
                    </a:lnTo>
                    <a:lnTo>
                      <a:pt x="1509" y="4044"/>
                    </a:lnTo>
                    <a:lnTo>
                      <a:pt x="1520" y="4027"/>
                    </a:lnTo>
                    <a:lnTo>
                      <a:pt x="1531" y="4008"/>
                    </a:lnTo>
                    <a:lnTo>
                      <a:pt x="1539" y="3988"/>
                    </a:lnTo>
                    <a:lnTo>
                      <a:pt x="1546" y="3963"/>
                    </a:lnTo>
                    <a:lnTo>
                      <a:pt x="1550" y="3951"/>
                    </a:lnTo>
                    <a:lnTo>
                      <a:pt x="1557" y="3940"/>
                    </a:lnTo>
                    <a:lnTo>
                      <a:pt x="1559" y="3935"/>
                    </a:lnTo>
                    <a:lnTo>
                      <a:pt x="1563" y="3931"/>
                    </a:lnTo>
                    <a:lnTo>
                      <a:pt x="1567" y="3927"/>
                    </a:lnTo>
                    <a:lnTo>
                      <a:pt x="1571" y="3925"/>
                    </a:lnTo>
                    <a:lnTo>
                      <a:pt x="1577" y="3923"/>
                    </a:lnTo>
                    <a:lnTo>
                      <a:pt x="1583" y="3925"/>
                    </a:lnTo>
                    <a:lnTo>
                      <a:pt x="1588" y="3927"/>
                    </a:lnTo>
                    <a:lnTo>
                      <a:pt x="1593" y="3932"/>
                    </a:lnTo>
                    <a:lnTo>
                      <a:pt x="1598" y="3939"/>
                    </a:lnTo>
                    <a:lnTo>
                      <a:pt x="1602" y="3945"/>
                    </a:lnTo>
                    <a:lnTo>
                      <a:pt x="1606" y="3954"/>
                    </a:lnTo>
                    <a:lnTo>
                      <a:pt x="1610" y="3962"/>
                    </a:lnTo>
                    <a:lnTo>
                      <a:pt x="1624" y="4000"/>
                    </a:lnTo>
                    <a:lnTo>
                      <a:pt x="1635" y="4026"/>
                    </a:lnTo>
                    <a:lnTo>
                      <a:pt x="1638" y="4032"/>
                    </a:lnTo>
                    <a:lnTo>
                      <a:pt x="1642" y="4039"/>
                    </a:lnTo>
                    <a:lnTo>
                      <a:pt x="1646" y="4043"/>
                    </a:lnTo>
                    <a:lnTo>
                      <a:pt x="1650" y="4045"/>
                    </a:lnTo>
                    <a:lnTo>
                      <a:pt x="1654" y="4048"/>
                    </a:lnTo>
                    <a:lnTo>
                      <a:pt x="1657" y="4049"/>
                    </a:lnTo>
                    <a:lnTo>
                      <a:pt x="1660" y="4049"/>
                    </a:lnTo>
                    <a:lnTo>
                      <a:pt x="1664" y="4048"/>
                    </a:lnTo>
                    <a:lnTo>
                      <a:pt x="1671" y="4045"/>
                    </a:lnTo>
                    <a:lnTo>
                      <a:pt x="1676" y="4039"/>
                    </a:lnTo>
                    <a:lnTo>
                      <a:pt x="1682" y="4032"/>
                    </a:lnTo>
                    <a:lnTo>
                      <a:pt x="1688" y="4023"/>
                    </a:lnTo>
                    <a:lnTo>
                      <a:pt x="1697" y="4008"/>
                    </a:lnTo>
                    <a:lnTo>
                      <a:pt x="1707" y="3995"/>
                    </a:lnTo>
                    <a:lnTo>
                      <a:pt x="1708" y="3993"/>
                    </a:lnTo>
                    <a:lnTo>
                      <a:pt x="1711" y="3992"/>
                    </a:lnTo>
                    <a:lnTo>
                      <a:pt x="1714" y="3992"/>
                    </a:lnTo>
                    <a:lnTo>
                      <a:pt x="1715" y="3993"/>
                    </a:lnTo>
                    <a:lnTo>
                      <a:pt x="1720" y="3997"/>
                    </a:lnTo>
                    <a:lnTo>
                      <a:pt x="1724" y="4006"/>
                    </a:lnTo>
                    <a:lnTo>
                      <a:pt x="1733" y="4032"/>
                    </a:lnTo>
                    <a:lnTo>
                      <a:pt x="1742" y="4054"/>
                    </a:lnTo>
                    <a:lnTo>
                      <a:pt x="1747" y="4063"/>
                    </a:lnTo>
                    <a:lnTo>
                      <a:pt x="1755" y="4071"/>
                    </a:lnTo>
                    <a:lnTo>
                      <a:pt x="1765" y="4079"/>
                    </a:lnTo>
                    <a:lnTo>
                      <a:pt x="1780" y="4085"/>
                    </a:lnTo>
                    <a:lnTo>
                      <a:pt x="1796" y="4093"/>
                    </a:lnTo>
                    <a:lnTo>
                      <a:pt x="1822" y="4106"/>
                    </a:lnTo>
                    <a:lnTo>
                      <a:pt x="1835" y="4112"/>
                    </a:lnTo>
                    <a:lnTo>
                      <a:pt x="1847" y="4119"/>
                    </a:lnTo>
                    <a:lnTo>
                      <a:pt x="1853" y="4124"/>
                    </a:lnTo>
                    <a:lnTo>
                      <a:pt x="1856" y="4129"/>
                    </a:lnTo>
                    <a:lnTo>
                      <a:pt x="1856" y="4131"/>
                    </a:lnTo>
                    <a:lnTo>
                      <a:pt x="1834" y="4132"/>
                    </a:lnTo>
                    <a:lnTo>
                      <a:pt x="1802" y="4133"/>
                    </a:lnTo>
                    <a:lnTo>
                      <a:pt x="1773" y="4134"/>
                    </a:lnTo>
                    <a:lnTo>
                      <a:pt x="1756" y="4137"/>
                    </a:lnTo>
                    <a:lnTo>
                      <a:pt x="1758" y="4142"/>
                    </a:lnTo>
                    <a:lnTo>
                      <a:pt x="1759" y="4147"/>
                    </a:lnTo>
                    <a:lnTo>
                      <a:pt x="1760" y="4151"/>
                    </a:lnTo>
                    <a:lnTo>
                      <a:pt x="1764" y="4154"/>
                    </a:lnTo>
                    <a:lnTo>
                      <a:pt x="1771" y="4160"/>
                    </a:lnTo>
                    <a:lnTo>
                      <a:pt x="1780" y="4166"/>
                    </a:lnTo>
                    <a:lnTo>
                      <a:pt x="1787" y="4171"/>
                    </a:lnTo>
                    <a:lnTo>
                      <a:pt x="1796" y="4176"/>
                    </a:lnTo>
                    <a:lnTo>
                      <a:pt x="1803" y="4181"/>
                    </a:lnTo>
                    <a:lnTo>
                      <a:pt x="1807" y="4188"/>
                    </a:lnTo>
                    <a:lnTo>
                      <a:pt x="1811" y="4199"/>
                    </a:lnTo>
                    <a:lnTo>
                      <a:pt x="1816" y="4207"/>
                    </a:lnTo>
                    <a:lnTo>
                      <a:pt x="1818" y="4210"/>
                    </a:lnTo>
                    <a:lnTo>
                      <a:pt x="1821" y="4212"/>
                    </a:lnTo>
                    <a:lnTo>
                      <a:pt x="1824" y="4214"/>
                    </a:lnTo>
                    <a:lnTo>
                      <a:pt x="1828" y="4215"/>
                    </a:lnTo>
                    <a:lnTo>
                      <a:pt x="1834" y="4214"/>
                    </a:lnTo>
                    <a:lnTo>
                      <a:pt x="1842" y="4210"/>
                    </a:lnTo>
                    <a:lnTo>
                      <a:pt x="1850" y="4204"/>
                    </a:lnTo>
                    <a:lnTo>
                      <a:pt x="1859" y="4197"/>
                    </a:lnTo>
                    <a:lnTo>
                      <a:pt x="1861" y="4194"/>
                    </a:lnTo>
                    <a:lnTo>
                      <a:pt x="1863" y="4195"/>
                    </a:lnTo>
                    <a:lnTo>
                      <a:pt x="1864" y="4197"/>
                    </a:lnTo>
                    <a:lnTo>
                      <a:pt x="1865" y="4199"/>
                    </a:lnTo>
                    <a:lnTo>
                      <a:pt x="1865" y="4208"/>
                    </a:lnTo>
                    <a:lnTo>
                      <a:pt x="1865" y="4219"/>
                    </a:lnTo>
                    <a:lnTo>
                      <a:pt x="1864" y="4243"/>
                    </a:lnTo>
                    <a:lnTo>
                      <a:pt x="1860" y="4259"/>
                    </a:lnTo>
                    <a:lnTo>
                      <a:pt x="1840" y="4277"/>
                    </a:lnTo>
                    <a:lnTo>
                      <a:pt x="1815" y="4298"/>
                    </a:lnTo>
                    <a:lnTo>
                      <a:pt x="1802" y="4308"/>
                    </a:lnTo>
                    <a:lnTo>
                      <a:pt x="1793" y="4316"/>
                    </a:lnTo>
                    <a:lnTo>
                      <a:pt x="1790" y="4318"/>
                    </a:lnTo>
                    <a:lnTo>
                      <a:pt x="1787" y="4322"/>
                    </a:lnTo>
                    <a:lnTo>
                      <a:pt x="1787" y="4324"/>
                    </a:lnTo>
                    <a:lnTo>
                      <a:pt x="1787" y="4325"/>
                    </a:lnTo>
                    <a:lnTo>
                      <a:pt x="1809" y="4329"/>
                    </a:lnTo>
                    <a:lnTo>
                      <a:pt x="1838" y="4333"/>
                    </a:lnTo>
                    <a:lnTo>
                      <a:pt x="1852" y="4334"/>
                    </a:lnTo>
                    <a:lnTo>
                      <a:pt x="1864" y="4337"/>
                    </a:lnTo>
                    <a:lnTo>
                      <a:pt x="1868" y="4338"/>
                    </a:lnTo>
                    <a:lnTo>
                      <a:pt x="1870" y="4339"/>
                    </a:lnTo>
                    <a:lnTo>
                      <a:pt x="1873" y="4342"/>
                    </a:lnTo>
                    <a:lnTo>
                      <a:pt x="1873" y="4344"/>
                    </a:lnTo>
                    <a:lnTo>
                      <a:pt x="1870" y="4348"/>
                    </a:lnTo>
                    <a:lnTo>
                      <a:pt x="1865" y="4353"/>
                    </a:lnTo>
                    <a:lnTo>
                      <a:pt x="1860" y="4357"/>
                    </a:lnTo>
                    <a:lnTo>
                      <a:pt x="1853" y="4360"/>
                    </a:lnTo>
                    <a:lnTo>
                      <a:pt x="1840" y="4366"/>
                    </a:lnTo>
                    <a:lnTo>
                      <a:pt x="1829" y="4372"/>
                    </a:lnTo>
                    <a:lnTo>
                      <a:pt x="1822" y="4374"/>
                    </a:lnTo>
                    <a:lnTo>
                      <a:pt x="1818" y="4379"/>
                    </a:lnTo>
                    <a:lnTo>
                      <a:pt x="1815" y="4386"/>
                    </a:lnTo>
                    <a:lnTo>
                      <a:pt x="1812" y="4394"/>
                    </a:lnTo>
                    <a:lnTo>
                      <a:pt x="1808" y="4400"/>
                    </a:lnTo>
                    <a:lnTo>
                      <a:pt x="1803" y="4408"/>
                    </a:lnTo>
                    <a:lnTo>
                      <a:pt x="1798" y="4416"/>
                    </a:lnTo>
                    <a:lnTo>
                      <a:pt x="1790" y="4422"/>
                    </a:lnTo>
                    <a:lnTo>
                      <a:pt x="1776" y="4431"/>
                    </a:lnTo>
                    <a:lnTo>
                      <a:pt x="1761" y="4439"/>
                    </a:lnTo>
                    <a:lnTo>
                      <a:pt x="1749" y="4444"/>
                    </a:lnTo>
                    <a:lnTo>
                      <a:pt x="1734" y="4448"/>
                    </a:lnTo>
                    <a:lnTo>
                      <a:pt x="1707" y="4456"/>
                    </a:lnTo>
                    <a:lnTo>
                      <a:pt x="1676" y="4466"/>
                    </a:lnTo>
                    <a:lnTo>
                      <a:pt x="1673" y="4467"/>
                    </a:lnTo>
                    <a:lnTo>
                      <a:pt x="1672" y="4469"/>
                    </a:lnTo>
                    <a:lnTo>
                      <a:pt x="1672" y="4471"/>
                    </a:lnTo>
                    <a:lnTo>
                      <a:pt x="1672" y="4475"/>
                    </a:lnTo>
                    <a:lnTo>
                      <a:pt x="1676" y="4482"/>
                    </a:lnTo>
                    <a:lnTo>
                      <a:pt x="1681" y="4489"/>
                    </a:lnTo>
                    <a:lnTo>
                      <a:pt x="1686" y="4496"/>
                    </a:lnTo>
                    <a:lnTo>
                      <a:pt x="1693" y="4502"/>
                    </a:lnTo>
                    <a:lnTo>
                      <a:pt x="1699" y="4508"/>
                    </a:lnTo>
                    <a:lnTo>
                      <a:pt x="1703" y="4510"/>
                    </a:lnTo>
                    <a:lnTo>
                      <a:pt x="1711" y="4511"/>
                    </a:lnTo>
                    <a:lnTo>
                      <a:pt x="1721" y="4511"/>
                    </a:lnTo>
                    <a:lnTo>
                      <a:pt x="1730" y="4510"/>
                    </a:lnTo>
                    <a:lnTo>
                      <a:pt x="1741" y="4509"/>
                    </a:lnTo>
                    <a:lnTo>
                      <a:pt x="1751" y="4509"/>
                    </a:lnTo>
                    <a:lnTo>
                      <a:pt x="1759" y="4509"/>
                    </a:lnTo>
                    <a:lnTo>
                      <a:pt x="1763" y="4509"/>
                    </a:lnTo>
                    <a:lnTo>
                      <a:pt x="1767" y="4510"/>
                    </a:lnTo>
                    <a:lnTo>
                      <a:pt x="1769" y="4511"/>
                    </a:lnTo>
                    <a:lnTo>
                      <a:pt x="1772" y="4514"/>
                    </a:lnTo>
                    <a:lnTo>
                      <a:pt x="1774" y="4518"/>
                    </a:lnTo>
                    <a:lnTo>
                      <a:pt x="1774" y="4522"/>
                    </a:lnTo>
                    <a:lnTo>
                      <a:pt x="1774" y="4526"/>
                    </a:lnTo>
                    <a:lnTo>
                      <a:pt x="1773" y="4528"/>
                    </a:lnTo>
                    <a:lnTo>
                      <a:pt x="1772" y="4531"/>
                    </a:lnTo>
                    <a:lnTo>
                      <a:pt x="1768" y="4535"/>
                    </a:lnTo>
                    <a:lnTo>
                      <a:pt x="1765" y="4536"/>
                    </a:lnTo>
                    <a:lnTo>
                      <a:pt x="1760" y="4539"/>
                    </a:lnTo>
                    <a:lnTo>
                      <a:pt x="1751" y="4541"/>
                    </a:lnTo>
                    <a:lnTo>
                      <a:pt x="1741" y="4543"/>
                    </a:lnTo>
                    <a:lnTo>
                      <a:pt x="1730" y="4543"/>
                    </a:lnTo>
                    <a:lnTo>
                      <a:pt x="1721" y="4540"/>
                    </a:lnTo>
                    <a:lnTo>
                      <a:pt x="1710" y="4535"/>
                    </a:lnTo>
                    <a:lnTo>
                      <a:pt x="1698" y="4532"/>
                    </a:lnTo>
                    <a:lnTo>
                      <a:pt x="1693" y="4532"/>
                    </a:lnTo>
                    <a:lnTo>
                      <a:pt x="1688" y="4532"/>
                    </a:lnTo>
                    <a:lnTo>
                      <a:pt x="1684" y="4533"/>
                    </a:lnTo>
                    <a:lnTo>
                      <a:pt x="1680" y="4535"/>
                    </a:lnTo>
                    <a:lnTo>
                      <a:pt x="1677" y="4536"/>
                    </a:lnTo>
                    <a:lnTo>
                      <a:pt x="1676" y="4539"/>
                    </a:lnTo>
                    <a:lnTo>
                      <a:pt x="1675" y="4543"/>
                    </a:lnTo>
                    <a:lnTo>
                      <a:pt x="1676" y="4546"/>
                    </a:lnTo>
                    <a:lnTo>
                      <a:pt x="1677" y="4550"/>
                    </a:lnTo>
                    <a:lnTo>
                      <a:pt x="1681" y="4556"/>
                    </a:lnTo>
                    <a:lnTo>
                      <a:pt x="1686" y="4561"/>
                    </a:lnTo>
                    <a:lnTo>
                      <a:pt x="1693" y="4566"/>
                    </a:lnTo>
                    <a:lnTo>
                      <a:pt x="1698" y="4571"/>
                    </a:lnTo>
                    <a:lnTo>
                      <a:pt x="1702" y="4576"/>
                    </a:lnTo>
                    <a:lnTo>
                      <a:pt x="1703" y="4580"/>
                    </a:lnTo>
                    <a:lnTo>
                      <a:pt x="1704" y="4585"/>
                    </a:lnTo>
                    <a:lnTo>
                      <a:pt x="1703" y="4590"/>
                    </a:lnTo>
                    <a:lnTo>
                      <a:pt x="1701" y="4594"/>
                    </a:lnTo>
                    <a:lnTo>
                      <a:pt x="1698" y="4600"/>
                    </a:lnTo>
                    <a:lnTo>
                      <a:pt x="1694" y="4603"/>
                    </a:lnTo>
                    <a:lnTo>
                      <a:pt x="1673" y="4623"/>
                    </a:lnTo>
                    <a:lnTo>
                      <a:pt x="1653" y="4641"/>
                    </a:lnTo>
                    <a:lnTo>
                      <a:pt x="1649" y="4646"/>
                    </a:lnTo>
                    <a:lnTo>
                      <a:pt x="1645" y="4653"/>
                    </a:lnTo>
                    <a:lnTo>
                      <a:pt x="1641" y="4662"/>
                    </a:lnTo>
                    <a:lnTo>
                      <a:pt x="1638" y="4672"/>
                    </a:lnTo>
                    <a:lnTo>
                      <a:pt x="1631" y="4693"/>
                    </a:lnTo>
                    <a:lnTo>
                      <a:pt x="1623" y="4715"/>
                    </a:lnTo>
                    <a:lnTo>
                      <a:pt x="1619" y="4724"/>
                    </a:lnTo>
                    <a:lnTo>
                      <a:pt x="1614" y="4733"/>
                    </a:lnTo>
                    <a:lnTo>
                      <a:pt x="1609" y="4741"/>
                    </a:lnTo>
                    <a:lnTo>
                      <a:pt x="1603" y="4746"/>
                    </a:lnTo>
                    <a:lnTo>
                      <a:pt x="1598" y="4750"/>
                    </a:lnTo>
                    <a:lnTo>
                      <a:pt x="1592" y="4751"/>
                    </a:lnTo>
                    <a:lnTo>
                      <a:pt x="1588" y="4750"/>
                    </a:lnTo>
                    <a:lnTo>
                      <a:pt x="1584" y="4749"/>
                    </a:lnTo>
                    <a:lnTo>
                      <a:pt x="1580" y="4747"/>
                    </a:lnTo>
                    <a:lnTo>
                      <a:pt x="1576" y="4745"/>
                    </a:lnTo>
                    <a:lnTo>
                      <a:pt x="1572" y="4739"/>
                    </a:lnTo>
                    <a:lnTo>
                      <a:pt x="1568" y="4734"/>
                    </a:lnTo>
                    <a:lnTo>
                      <a:pt x="1565" y="4726"/>
                    </a:lnTo>
                    <a:lnTo>
                      <a:pt x="1562" y="4719"/>
                    </a:lnTo>
                    <a:lnTo>
                      <a:pt x="1557" y="4702"/>
                    </a:lnTo>
                    <a:lnTo>
                      <a:pt x="1553" y="4684"/>
                    </a:lnTo>
                    <a:lnTo>
                      <a:pt x="1550" y="4666"/>
                    </a:lnTo>
                    <a:lnTo>
                      <a:pt x="1548" y="4650"/>
                    </a:lnTo>
                    <a:lnTo>
                      <a:pt x="1545" y="4640"/>
                    </a:lnTo>
                    <a:lnTo>
                      <a:pt x="1543" y="4636"/>
                    </a:lnTo>
                    <a:lnTo>
                      <a:pt x="1536" y="4658"/>
                    </a:lnTo>
                    <a:lnTo>
                      <a:pt x="1528" y="4677"/>
                    </a:lnTo>
                    <a:lnTo>
                      <a:pt x="1524" y="4688"/>
                    </a:lnTo>
                    <a:lnTo>
                      <a:pt x="1520" y="4698"/>
                    </a:lnTo>
                    <a:lnTo>
                      <a:pt x="1518" y="4710"/>
                    </a:lnTo>
                    <a:lnTo>
                      <a:pt x="1515" y="4723"/>
                    </a:lnTo>
                    <a:lnTo>
                      <a:pt x="1514" y="4729"/>
                    </a:lnTo>
                    <a:lnTo>
                      <a:pt x="1511" y="4736"/>
                    </a:lnTo>
                    <a:lnTo>
                      <a:pt x="1508" y="4741"/>
                    </a:lnTo>
                    <a:lnTo>
                      <a:pt x="1502" y="4745"/>
                    </a:lnTo>
                    <a:lnTo>
                      <a:pt x="1489" y="4751"/>
                    </a:lnTo>
                    <a:lnTo>
                      <a:pt x="1475" y="4756"/>
                    </a:lnTo>
                    <a:lnTo>
                      <a:pt x="1460" y="4760"/>
                    </a:lnTo>
                    <a:lnTo>
                      <a:pt x="1445" y="4764"/>
                    </a:lnTo>
                    <a:lnTo>
                      <a:pt x="1432" y="4768"/>
                    </a:lnTo>
                    <a:lnTo>
                      <a:pt x="1421" y="4772"/>
                    </a:lnTo>
                    <a:lnTo>
                      <a:pt x="1406" y="4783"/>
                    </a:lnTo>
                    <a:lnTo>
                      <a:pt x="1394" y="4796"/>
                    </a:lnTo>
                    <a:lnTo>
                      <a:pt x="1379" y="4808"/>
                    </a:lnTo>
                    <a:lnTo>
                      <a:pt x="1364" y="4820"/>
                    </a:lnTo>
                    <a:lnTo>
                      <a:pt x="1359" y="4822"/>
                    </a:lnTo>
                    <a:lnTo>
                      <a:pt x="1352" y="4825"/>
                    </a:lnTo>
                    <a:lnTo>
                      <a:pt x="1346" y="4826"/>
                    </a:lnTo>
                    <a:lnTo>
                      <a:pt x="1338" y="4826"/>
                    </a:lnTo>
                    <a:lnTo>
                      <a:pt x="1322" y="4826"/>
                    </a:lnTo>
                    <a:lnTo>
                      <a:pt x="1307" y="4825"/>
                    </a:lnTo>
                    <a:lnTo>
                      <a:pt x="1290" y="4822"/>
                    </a:lnTo>
                    <a:lnTo>
                      <a:pt x="1274" y="4821"/>
                    </a:lnTo>
                    <a:lnTo>
                      <a:pt x="1259" y="4820"/>
                    </a:lnTo>
                    <a:lnTo>
                      <a:pt x="1246" y="4822"/>
                    </a:lnTo>
                    <a:lnTo>
                      <a:pt x="1247" y="4828"/>
                    </a:lnTo>
                    <a:lnTo>
                      <a:pt x="1248" y="4831"/>
                    </a:lnTo>
                    <a:lnTo>
                      <a:pt x="1252" y="4835"/>
                    </a:lnTo>
                    <a:lnTo>
                      <a:pt x="1258" y="4839"/>
                    </a:lnTo>
                    <a:lnTo>
                      <a:pt x="1269" y="4844"/>
                    </a:lnTo>
                    <a:lnTo>
                      <a:pt x="1283" y="4850"/>
                    </a:lnTo>
                    <a:lnTo>
                      <a:pt x="1313" y="4856"/>
                    </a:lnTo>
                    <a:lnTo>
                      <a:pt x="1337" y="4861"/>
                    </a:lnTo>
                    <a:lnTo>
                      <a:pt x="1343" y="4865"/>
                    </a:lnTo>
                    <a:lnTo>
                      <a:pt x="1349" y="4870"/>
                    </a:lnTo>
                    <a:lnTo>
                      <a:pt x="1355" y="4875"/>
                    </a:lnTo>
                    <a:lnTo>
                      <a:pt x="1361" y="4881"/>
                    </a:lnTo>
                    <a:lnTo>
                      <a:pt x="1365" y="4887"/>
                    </a:lnTo>
                    <a:lnTo>
                      <a:pt x="1369" y="4894"/>
                    </a:lnTo>
                    <a:lnTo>
                      <a:pt x="1373" y="4899"/>
                    </a:lnTo>
                    <a:lnTo>
                      <a:pt x="1374" y="4905"/>
                    </a:lnTo>
                    <a:lnTo>
                      <a:pt x="1375" y="4910"/>
                    </a:lnTo>
                    <a:lnTo>
                      <a:pt x="1374" y="4916"/>
                    </a:lnTo>
                    <a:lnTo>
                      <a:pt x="1372" y="4920"/>
                    </a:lnTo>
                    <a:lnTo>
                      <a:pt x="1368" y="4923"/>
                    </a:lnTo>
                    <a:lnTo>
                      <a:pt x="1362" y="4926"/>
                    </a:lnTo>
                    <a:lnTo>
                      <a:pt x="1355" y="4927"/>
                    </a:lnTo>
                    <a:lnTo>
                      <a:pt x="1346" y="4927"/>
                    </a:lnTo>
                    <a:lnTo>
                      <a:pt x="1334" y="4925"/>
                    </a:lnTo>
                    <a:lnTo>
                      <a:pt x="1292" y="4923"/>
                    </a:lnTo>
                    <a:lnTo>
                      <a:pt x="1291" y="4929"/>
                    </a:lnTo>
                    <a:lnTo>
                      <a:pt x="1292" y="4932"/>
                    </a:lnTo>
                    <a:lnTo>
                      <a:pt x="1294" y="4936"/>
                    </a:lnTo>
                    <a:lnTo>
                      <a:pt x="1296" y="4939"/>
                    </a:lnTo>
                    <a:lnTo>
                      <a:pt x="1304" y="4947"/>
                    </a:lnTo>
                    <a:lnTo>
                      <a:pt x="1313" y="4953"/>
                    </a:lnTo>
                    <a:lnTo>
                      <a:pt x="1333" y="4966"/>
                    </a:lnTo>
                    <a:lnTo>
                      <a:pt x="1348" y="4979"/>
                    </a:lnTo>
                    <a:lnTo>
                      <a:pt x="1353" y="4986"/>
                    </a:lnTo>
                    <a:lnTo>
                      <a:pt x="1356" y="4992"/>
                    </a:lnTo>
                    <a:lnTo>
                      <a:pt x="1359" y="4996"/>
                    </a:lnTo>
                    <a:lnTo>
                      <a:pt x="1359" y="5001"/>
                    </a:lnTo>
                    <a:lnTo>
                      <a:pt x="1357" y="5005"/>
                    </a:lnTo>
                    <a:lnTo>
                      <a:pt x="1356" y="5008"/>
                    </a:lnTo>
                    <a:lnTo>
                      <a:pt x="1353" y="5010"/>
                    </a:lnTo>
                    <a:lnTo>
                      <a:pt x="1351" y="5013"/>
                    </a:lnTo>
                    <a:lnTo>
                      <a:pt x="1334" y="5019"/>
                    </a:lnTo>
                    <a:lnTo>
                      <a:pt x="1317" y="5023"/>
                    </a:lnTo>
                    <a:lnTo>
                      <a:pt x="1317" y="5030"/>
                    </a:lnTo>
                    <a:lnTo>
                      <a:pt x="1318" y="5040"/>
                    </a:lnTo>
                    <a:lnTo>
                      <a:pt x="1321" y="5050"/>
                    </a:lnTo>
                    <a:lnTo>
                      <a:pt x="1325" y="5062"/>
                    </a:lnTo>
                    <a:lnTo>
                      <a:pt x="1333" y="5087"/>
                    </a:lnTo>
                    <a:lnTo>
                      <a:pt x="1340" y="5110"/>
                    </a:lnTo>
                    <a:lnTo>
                      <a:pt x="1342" y="5122"/>
                    </a:lnTo>
                    <a:lnTo>
                      <a:pt x="1343" y="5132"/>
                    </a:lnTo>
                    <a:lnTo>
                      <a:pt x="1343" y="5140"/>
                    </a:lnTo>
                    <a:lnTo>
                      <a:pt x="1339" y="5146"/>
                    </a:lnTo>
                    <a:lnTo>
                      <a:pt x="1338" y="5149"/>
                    </a:lnTo>
                    <a:lnTo>
                      <a:pt x="1334" y="5151"/>
                    </a:lnTo>
                    <a:lnTo>
                      <a:pt x="1331" y="5153"/>
                    </a:lnTo>
                    <a:lnTo>
                      <a:pt x="1326" y="5153"/>
                    </a:lnTo>
                    <a:lnTo>
                      <a:pt x="1316" y="5153"/>
                    </a:lnTo>
                    <a:lnTo>
                      <a:pt x="1300" y="5149"/>
                    </a:lnTo>
                    <a:lnTo>
                      <a:pt x="1290" y="5141"/>
                    </a:lnTo>
                    <a:lnTo>
                      <a:pt x="1278" y="5131"/>
                    </a:lnTo>
                    <a:lnTo>
                      <a:pt x="1273" y="5127"/>
                    </a:lnTo>
                    <a:lnTo>
                      <a:pt x="1268" y="5125"/>
                    </a:lnTo>
                    <a:lnTo>
                      <a:pt x="1267" y="5127"/>
                    </a:lnTo>
                    <a:lnTo>
                      <a:pt x="1265" y="5128"/>
                    </a:lnTo>
                    <a:lnTo>
                      <a:pt x="1264" y="5131"/>
                    </a:lnTo>
                    <a:lnTo>
                      <a:pt x="1264" y="5135"/>
                    </a:lnTo>
                    <a:lnTo>
                      <a:pt x="1265" y="5142"/>
                    </a:lnTo>
                    <a:lnTo>
                      <a:pt x="1267" y="5150"/>
                    </a:lnTo>
                    <a:lnTo>
                      <a:pt x="1270" y="5158"/>
                    </a:lnTo>
                    <a:lnTo>
                      <a:pt x="1273" y="5166"/>
                    </a:lnTo>
                    <a:lnTo>
                      <a:pt x="1281" y="5181"/>
                    </a:lnTo>
                    <a:lnTo>
                      <a:pt x="1286" y="5195"/>
                    </a:lnTo>
                    <a:lnTo>
                      <a:pt x="1289" y="5207"/>
                    </a:lnTo>
                    <a:lnTo>
                      <a:pt x="1289" y="5220"/>
                    </a:lnTo>
                    <a:lnTo>
                      <a:pt x="1287" y="5232"/>
                    </a:lnTo>
                    <a:lnTo>
                      <a:pt x="1285" y="5245"/>
                    </a:lnTo>
                    <a:lnTo>
                      <a:pt x="1281" y="5271"/>
                    </a:lnTo>
                    <a:lnTo>
                      <a:pt x="1280" y="5295"/>
                    </a:lnTo>
                    <a:lnTo>
                      <a:pt x="1282" y="5329"/>
                    </a:lnTo>
                    <a:lnTo>
                      <a:pt x="1286" y="5365"/>
                    </a:lnTo>
                    <a:lnTo>
                      <a:pt x="1287" y="5385"/>
                    </a:lnTo>
                    <a:lnTo>
                      <a:pt x="1287" y="5403"/>
                    </a:lnTo>
                    <a:lnTo>
                      <a:pt x="1287" y="5410"/>
                    </a:lnTo>
                    <a:lnTo>
                      <a:pt x="1286" y="5420"/>
                    </a:lnTo>
                    <a:lnTo>
                      <a:pt x="1283" y="5427"/>
                    </a:lnTo>
                    <a:lnTo>
                      <a:pt x="1281" y="5435"/>
                    </a:lnTo>
                    <a:lnTo>
                      <a:pt x="1276" y="5447"/>
                    </a:lnTo>
                    <a:lnTo>
                      <a:pt x="1269" y="5458"/>
                    </a:lnTo>
                    <a:lnTo>
                      <a:pt x="1260" y="5470"/>
                    </a:lnTo>
                    <a:lnTo>
                      <a:pt x="1251" y="5480"/>
                    </a:lnTo>
                    <a:lnTo>
                      <a:pt x="1232" y="5504"/>
                    </a:lnTo>
                    <a:lnTo>
                      <a:pt x="1215" y="5524"/>
                    </a:lnTo>
                    <a:lnTo>
                      <a:pt x="1216" y="5544"/>
                    </a:lnTo>
                    <a:lnTo>
                      <a:pt x="1213" y="5563"/>
                    </a:lnTo>
                    <a:lnTo>
                      <a:pt x="1211" y="5583"/>
                    </a:lnTo>
                    <a:lnTo>
                      <a:pt x="1208" y="5601"/>
                    </a:lnTo>
                    <a:lnTo>
                      <a:pt x="1206" y="5620"/>
                    </a:lnTo>
                    <a:lnTo>
                      <a:pt x="1203" y="5640"/>
                    </a:lnTo>
                    <a:lnTo>
                      <a:pt x="1201" y="5658"/>
                    </a:lnTo>
                    <a:lnTo>
                      <a:pt x="1202" y="5679"/>
                    </a:lnTo>
                    <a:lnTo>
                      <a:pt x="1201" y="5685"/>
                    </a:lnTo>
                    <a:lnTo>
                      <a:pt x="1201" y="5693"/>
                    </a:lnTo>
                    <a:lnTo>
                      <a:pt x="1199" y="5699"/>
                    </a:lnTo>
                    <a:lnTo>
                      <a:pt x="1197" y="5706"/>
                    </a:lnTo>
                    <a:lnTo>
                      <a:pt x="1190" y="5719"/>
                    </a:lnTo>
                    <a:lnTo>
                      <a:pt x="1182" y="5730"/>
                    </a:lnTo>
                    <a:lnTo>
                      <a:pt x="1175" y="5742"/>
                    </a:lnTo>
                    <a:lnTo>
                      <a:pt x="1167" y="5754"/>
                    </a:lnTo>
                    <a:lnTo>
                      <a:pt x="1159" y="5765"/>
                    </a:lnTo>
                    <a:lnTo>
                      <a:pt x="1154" y="5778"/>
                    </a:lnTo>
                    <a:lnTo>
                      <a:pt x="1125" y="5868"/>
                    </a:lnTo>
                    <a:lnTo>
                      <a:pt x="1116" y="5894"/>
                    </a:lnTo>
                    <a:lnTo>
                      <a:pt x="1106" y="5920"/>
                    </a:lnTo>
                    <a:lnTo>
                      <a:pt x="1101" y="5933"/>
                    </a:lnTo>
                    <a:lnTo>
                      <a:pt x="1096" y="5945"/>
                    </a:lnTo>
                    <a:lnTo>
                      <a:pt x="1092" y="5960"/>
                    </a:lnTo>
                    <a:lnTo>
                      <a:pt x="1089" y="5973"/>
                    </a:lnTo>
                    <a:lnTo>
                      <a:pt x="1088" y="5983"/>
                    </a:lnTo>
                    <a:lnTo>
                      <a:pt x="1084" y="5992"/>
                    </a:lnTo>
                    <a:lnTo>
                      <a:pt x="1079" y="6000"/>
                    </a:lnTo>
                    <a:lnTo>
                      <a:pt x="1074" y="6005"/>
                    </a:lnTo>
                    <a:lnTo>
                      <a:pt x="1067" y="6009"/>
                    </a:lnTo>
                    <a:lnTo>
                      <a:pt x="1061" y="6012"/>
                    </a:lnTo>
                    <a:lnTo>
                      <a:pt x="1053" y="6013"/>
                    </a:lnTo>
                    <a:lnTo>
                      <a:pt x="1045" y="6013"/>
                    </a:lnTo>
                    <a:lnTo>
                      <a:pt x="1028" y="6010"/>
                    </a:lnTo>
                    <a:lnTo>
                      <a:pt x="1010" y="6004"/>
                    </a:lnTo>
                    <a:lnTo>
                      <a:pt x="995" y="5997"/>
                    </a:lnTo>
                    <a:lnTo>
                      <a:pt x="979" y="5990"/>
                    </a:lnTo>
                    <a:lnTo>
                      <a:pt x="966" y="5983"/>
                    </a:lnTo>
                    <a:lnTo>
                      <a:pt x="954" y="5979"/>
                    </a:lnTo>
                    <a:lnTo>
                      <a:pt x="943" y="5975"/>
                    </a:lnTo>
                    <a:lnTo>
                      <a:pt x="931" y="5973"/>
                    </a:lnTo>
                    <a:lnTo>
                      <a:pt x="908" y="5968"/>
                    </a:lnTo>
                    <a:lnTo>
                      <a:pt x="881" y="5962"/>
                    </a:lnTo>
                    <a:lnTo>
                      <a:pt x="848" y="5949"/>
                    </a:lnTo>
                    <a:lnTo>
                      <a:pt x="798" y="5933"/>
                    </a:lnTo>
                    <a:lnTo>
                      <a:pt x="785" y="5930"/>
                    </a:lnTo>
                    <a:lnTo>
                      <a:pt x="773" y="5929"/>
                    </a:lnTo>
                    <a:lnTo>
                      <a:pt x="763" y="5929"/>
                    </a:lnTo>
                    <a:lnTo>
                      <a:pt x="755" y="5931"/>
                    </a:lnTo>
                    <a:lnTo>
                      <a:pt x="751" y="5934"/>
                    </a:lnTo>
                    <a:lnTo>
                      <a:pt x="748" y="5936"/>
                    </a:lnTo>
                    <a:lnTo>
                      <a:pt x="747" y="5940"/>
                    </a:lnTo>
                    <a:lnTo>
                      <a:pt x="746" y="5944"/>
                    </a:lnTo>
                    <a:lnTo>
                      <a:pt x="746" y="5949"/>
                    </a:lnTo>
                    <a:lnTo>
                      <a:pt x="746" y="5956"/>
                    </a:lnTo>
                    <a:lnTo>
                      <a:pt x="747" y="5962"/>
                    </a:lnTo>
                    <a:lnTo>
                      <a:pt x="750" y="5970"/>
                    </a:lnTo>
                    <a:lnTo>
                      <a:pt x="755" y="5983"/>
                    </a:lnTo>
                    <a:lnTo>
                      <a:pt x="757" y="5993"/>
                    </a:lnTo>
                    <a:lnTo>
                      <a:pt x="757" y="6000"/>
                    </a:lnTo>
                    <a:lnTo>
                      <a:pt x="757" y="6005"/>
                    </a:lnTo>
                    <a:lnTo>
                      <a:pt x="755" y="6008"/>
                    </a:lnTo>
                    <a:lnTo>
                      <a:pt x="751" y="6008"/>
                    </a:lnTo>
                    <a:lnTo>
                      <a:pt x="747" y="6008"/>
                    </a:lnTo>
                    <a:lnTo>
                      <a:pt x="742" y="6006"/>
                    </a:lnTo>
                    <a:lnTo>
                      <a:pt x="729" y="6001"/>
                    </a:lnTo>
                    <a:lnTo>
                      <a:pt x="715" y="5996"/>
                    </a:lnTo>
                    <a:lnTo>
                      <a:pt x="708" y="5995"/>
                    </a:lnTo>
                    <a:lnTo>
                      <a:pt x="702" y="5995"/>
                    </a:lnTo>
                    <a:lnTo>
                      <a:pt x="695" y="5996"/>
                    </a:lnTo>
                    <a:lnTo>
                      <a:pt x="690" y="5999"/>
                    </a:lnTo>
                    <a:lnTo>
                      <a:pt x="676" y="6012"/>
                    </a:lnTo>
                    <a:lnTo>
                      <a:pt x="663" y="6025"/>
                    </a:lnTo>
                    <a:lnTo>
                      <a:pt x="654" y="6039"/>
                    </a:lnTo>
                    <a:lnTo>
                      <a:pt x="646" y="6054"/>
                    </a:lnTo>
                    <a:lnTo>
                      <a:pt x="640" y="6070"/>
                    </a:lnTo>
                    <a:lnTo>
                      <a:pt x="634" y="6085"/>
                    </a:lnTo>
                    <a:lnTo>
                      <a:pt x="630" y="6104"/>
                    </a:lnTo>
                    <a:lnTo>
                      <a:pt x="628" y="6120"/>
                    </a:lnTo>
                    <a:lnTo>
                      <a:pt x="627" y="6133"/>
                    </a:lnTo>
                    <a:lnTo>
                      <a:pt x="627" y="6146"/>
                    </a:lnTo>
                    <a:lnTo>
                      <a:pt x="628" y="6157"/>
                    </a:lnTo>
                    <a:lnTo>
                      <a:pt x="630" y="6167"/>
                    </a:lnTo>
                    <a:lnTo>
                      <a:pt x="640" y="6184"/>
                    </a:lnTo>
                    <a:lnTo>
                      <a:pt x="649" y="6201"/>
                    </a:lnTo>
                    <a:lnTo>
                      <a:pt x="653" y="6207"/>
                    </a:lnTo>
                    <a:lnTo>
                      <a:pt x="656" y="6215"/>
                    </a:lnTo>
                    <a:lnTo>
                      <a:pt x="659" y="6223"/>
                    </a:lnTo>
                    <a:lnTo>
                      <a:pt x="660" y="6230"/>
                    </a:lnTo>
                    <a:lnTo>
                      <a:pt x="660" y="6240"/>
                    </a:lnTo>
                    <a:lnTo>
                      <a:pt x="659" y="6249"/>
                    </a:lnTo>
                    <a:lnTo>
                      <a:pt x="656" y="6259"/>
                    </a:lnTo>
                    <a:lnTo>
                      <a:pt x="650" y="6269"/>
                    </a:lnTo>
                    <a:lnTo>
                      <a:pt x="640" y="6285"/>
                    </a:lnTo>
                    <a:lnTo>
                      <a:pt x="632" y="6297"/>
                    </a:lnTo>
                    <a:lnTo>
                      <a:pt x="625" y="6306"/>
                    </a:lnTo>
                    <a:lnTo>
                      <a:pt x="619" y="6312"/>
                    </a:lnTo>
                    <a:lnTo>
                      <a:pt x="615" y="6316"/>
                    </a:lnTo>
                    <a:lnTo>
                      <a:pt x="610" y="6317"/>
                    </a:lnTo>
                    <a:lnTo>
                      <a:pt x="606" y="6317"/>
                    </a:lnTo>
                    <a:lnTo>
                      <a:pt x="602" y="6315"/>
                    </a:lnTo>
                    <a:lnTo>
                      <a:pt x="592" y="6307"/>
                    </a:lnTo>
                    <a:lnTo>
                      <a:pt x="577" y="6297"/>
                    </a:lnTo>
                    <a:lnTo>
                      <a:pt x="568" y="6291"/>
                    </a:lnTo>
                    <a:lnTo>
                      <a:pt x="558" y="6286"/>
                    </a:lnTo>
                    <a:lnTo>
                      <a:pt x="545" y="6281"/>
                    </a:lnTo>
                    <a:lnTo>
                      <a:pt x="529" y="6277"/>
                    </a:lnTo>
                    <a:lnTo>
                      <a:pt x="518" y="6275"/>
                    </a:lnTo>
                    <a:lnTo>
                      <a:pt x="507" y="6275"/>
                    </a:lnTo>
                    <a:lnTo>
                      <a:pt x="498" y="6275"/>
                    </a:lnTo>
                    <a:lnTo>
                      <a:pt x="488" y="6275"/>
                    </a:lnTo>
                    <a:lnTo>
                      <a:pt x="470" y="6280"/>
                    </a:lnTo>
                    <a:lnTo>
                      <a:pt x="452" y="6285"/>
                    </a:lnTo>
                    <a:lnTo>
                      <a:pt x="435" y="6293"/>
                    </a:lnTo>
                    <a:lnTo>
                      <a:pt x="417" y="6299"/>
                    </a:lnTo>
                    <a:lnTo>
                      <a:pt x="397" y="6306"/>
                    </a:lnTo>
                    <a:lnTo>
                      <a:pt x="378" y="6309"/>
                    </a:lnTo>
                    <a:lnTo>
                      <a:pt x="369" y="6311"/>
                    </a:lnTo>
                    <a:lnTo>
                      <a:pt x="361" y="6311"/>
                    </a:lnTo>
                    <a:lnTo>
                      <a:pt x="352" y="6309"/>
                    </a:lnTo>
                    <a:lnTo>
                      <a:pt x="343" y="6308"/>
                    </a:lnTo>
                    <a:lnTo>
                      <a:pt x="326" y="6304"/>
                    </a:lnTo>
                    <a:lnTo>
                      <a:pt x="309" y="6298"/>
                    </a:lnTo>
                    <a:lnTo>
                      <a:pt x="294" y="6289"/>
                    </a:lnTo>
                    <a:lnTo>
                      <a:pt x="278" y="6280"/>
                    </a:lnTo>
                    <a:lnTo>
                      <a:pt x="263" y="6271"/>
                    </a:lnTo>
                    <a:lnTo>
                      <a:pt x="248" y="6262"/>
                    </a:lnTo>
                    <a:lnTo>
                      <a:pt x="247" y="6259"/>
                    </a:lnTo>
                    <a:lnTo>
                      <a:pt x="247" y="6255"/>
                    </a:lnTo>
                    <a:lnTo>
                      <a:pt x="248" y="6251"/>
                    </a:lnTo>
                    <a:lnTo>
                      <a:pt x="250" y="6245"/>
                    </a:lnTo>
                    <a:lnTo>
                      <a:pt x="256" y="6232"/>
                    </a:lnTo>
                    <a:lnTo>
                      <a:pt x="263" y="6216"/>
                    </a:lnTo>
                    <a:lnTo>
                      <a:pt x="270" y="6201"/>
                    </a:lnTo>
                    <a:lnTo>
                      <a:pt x="277" y="6186"/>
                    </a:lnTo>
                    <a:lnTo>
                      <a:pt x="282" y="6173"/>
                    </a:lnTo>
                    <a:lnTo>
                      <a:pt x="285" y="6167"/>
                    </a:lnTo>
                    <a:lnTo>
                      <a:pt x="283" y="6161"/>
                    </a:lnTo>
                    <a:lnTo>
                      <a:pt x="283" y="6155"/>
                    </a:lnTo>
                    <a:lnTo>
                      <a:pt x="281" y="6150"/>
                    </a:lnTo>
                    <a:lnTo>
                      <a:pt x="278" y="6146"/>
                    </a:lnTo>
                    <a:lnTo>
                      <a:pt x="273" y="6137"/>
                    </a:lnTo>
                    <a:lnTo>
                      <a:pt x="265" y="6128"/>
                    </a:lnTo>
                    <a:lnTo>
                      <a:pt x="257" y="6120"/>
                    </a:lnTo>
                    <a:lnTo>
                      <a:pt x="250" y="6111"/>
                    </a:lnTo>
                    <a:lnTo>
                      <a:pt x="243" y="6104"/>
                    </a:lnTo>
                    <a:lnTo>
                      <a:pt x="237" y="6093"/>
                    </a:lnTo>
                    <a:lnTo>
                      <a:pt x="233" y="6082"/>
                    </a:lnTo>
                    <a:lnTo>
                      <a:pt x="229" y="6069"/>
                    </a:lnTo>
                    <a:lnTo>
                      <a:pt x="228" y="6054"/>
                    </a:lnTo>
                    <a:lnTo>
                      <a:pt x="225" y="6039"/>
                    </a:lnTo>
                    <a:lnTo>
                      <a:pt x="224" y="6005"/>
                    </a:lnTo>
                    <a:lnTo>
                      <a:pt x="224" y="5971"/>
                    </a:lnTo>
                    <a:lnTo>
                      <a:pt x="222" y="5939"/>
                    </a:lnTo>
                    <a:lnTo>
                      <a:pt x="220" y="5908"/>
                    </a:lnTo>
                    <a:lnTo>
                      <a:pt x="216" y="5895"/>
                    </a:lnTo>
                    <a:lnTo>
                      <a:pt x="212" y="5883"/>
                    </a:lnTo>
                    <a:lnTo>
                      <a:pt x="207" y="5873"/>
                    </a:lnTo>
                    <a:lnTo>
                      <a:pt x="200" y="5864"/>
                    </a:lnTo>
                    <a:lnTo>
                      <a:pt x="184" y="5848"/>
                    </a:lnTo>
                    <a:lnTo>
                      <a:pt x="167" y="5831"/>
                    </a:lnTo>
                    <a:lnTo>
                      <a:pt x="164" y="5828"/>
                    </a:lnTo>
                    <a:lnTo>
                      <a:pt x="163" y="5824"/>
                    </a:lnTo>
                    <a:lnTo>
                      <a:pt x="163" y="5820"/>
                    </a:lnTo>
                    <a:lnTo>
                      <a:pt x="164" y="5817"/>
                    </a:lnTo>
                    <a:lnTo>
                      <a:pt x="168" y="5816"/>
                    </a:lnTo>
                    <a:lnTo>
                      <a:pt x="172" y="5815"/>
                    </a:lnTo>
                    <a:lnTo>
                      <a:pt x="180" y="5813"/>
                    </a:lnTo>
                    <a:lnTo>
                      <a:pt x="189" y="5813"/>
                    </a:lnTo>
                    <a:lnTo>
                      <a:pt x="196" y="5815"/>
                    </a:lnTo>
                    <a:lnTo>
                      <a:pt x="202" y="5816"/>
                    </a:lnTo>
                    <a:lnTo>
                      <a:pt x="207" y="5819"/>
                    </a:lnTo>
                    <a:lnTo>
                      <a:pt x="211" y="5821"/>
                    </a:lnTo>
                    <a:lnTo>
                      <a:pt x="219" y="5829"/>
                    </a:lnTo>
                    <a:lnTo>
                      <a:pt x="224" y="5838"/>
                    </a:lnTo>
                    <a:lnTo>
                      <a:pt x="229" y="5848"/>
                    </a:lnTo>
                    <a:lnTo>
                      <a:pt x="235" y="5856"/>
                    </a:lnTo>
                    <a:lnTo>
                      <a:pt x="238" y="5860"/>
                    </a:lnTo>
                    <a:lnTo>
                      <a:pt x="242" y="5864"/>
                    </a:lnTo>
                    <a:lnTo>
                      <a:pt x="247" y="5866"/>
                    </a:lnTo>
                    <a:lnTo>
                      <a:pt x="252" y="5868"/>
                    </a:lnTo>
                    <a:lnTo>
                      <a:pt x="256" y="5868"/>
                    </a:lnTo>
                    <a:lnTo>
                      <a:pt x="257" y="5866"/>
                    </a:lnTo>
                    <a:lnTo>
                      <a:pt x="260" y="5863"/>
                    </a:lnTo>
                    <a:lnTo>
                      <a:pt x="261" y="5859"/>
                    </a:lnTo>
                    <a:lnTo>
                      <a:pt x="263" y="5847"/>
                    </a:lnTo>
                    <a:lnTo>
                      <a:pt x="263" y="5833"/>
                    </a:lnTo>
                    <a:lnTo>
                      <a:pt x="261" y="5819"/>
                    </a:lnTo>
                    <a:lnTo>
                      <a:pt x="259" y="5806"/>
                    </a:lnTo>
                    <a:lnTo>
                      <a:pt x="257" y="5794"/>
                    </a:lnTo>
                    <a:lnTo>
                      <a:pt x="255" y="5787"/>
                    </a:lnTo>
                    <a:lnTo>
                      <a:pt x="246" y="5776"/>
                    </a:lnTo>
                    <a:lnTo>
                      <a:pt x="238" y="5767"/>
                    </a:lnTo>
                    <a:lnTo>
                      <a:pt x="234" y="5762"/>
                    </a:lnTo>
                    <a:lnTo>
                      <a:pt x="230" y="5756"/>
                    </a:lnTo>
                    <a:lnTo>
                      <a:pt x="229" y="5750"/>
                    </a:lnTo>
                    <a:lnTo>
                      <a:pt x="228" y="5743"/>
                    </a:lnTo>
                    <a:lnTo>
                      <a:pt x="243" y="5741"/>
                    </a:lnTo>
                    <a:lnTo>
                      <a:pt x="257" y="5741"/>
                    </a:lnTo>
                    <a:lnTo>
                      <a:pt x="269" y="5742"/>
                    </a:lnTo>
                    <a:lnTo>
                      <a:pt x="278" y="5743"/>
                    </a:lnTo>
                    <a:lnTo>
                      <a:pt x="282" y="5743"/>
                    </a:lnTo>
                    <a:lnTo>
                      <a:pt x="286" y="5742"/>
                    </a:lnTo>
                    <a:lnTo>
                      <a:pt x="288" y="5740"/>
                    </a:lnTo>
                    <a:lnTo>
                      <a:pt x="291" y="5736"/>
                    </a:lnTo>
                    <a:lnTo>
                      <a:pt x="294" y="5732"/>
                    </a:lnTo>
                    <a:lnTo>
                      <a:pt x="295" y="5725"/>
                    </a:lnTo>
                    <a:lnTo>
                      <a:pt x="296" y="5716"/>
                    </a:lnTo>
                    <a:lnTo>
                      <a:pt x="298" y="5706"/>
                    </a:lnTo>
                    <a:lnTo>
                      <a:pt x="296" y="5693"/>
                    </a:lnTo>
                    <a:lnTo>
                      <a:pt x="294" y="5683"/>
                    </a:lnTo>
                    <a:lnTo>
                      <a:pt x="290" y="5673"/>
                    </a:lnTo>
                    <a:lnTo>
                      <a:pt x="285" y="5667"/>
                    </a:lnTo>
                    <a:lnTo>
                      <a:pt x="277" y="5660"/>
                    </a:lnTo>
                    <a:lnTo>
                      <a:pt x="269" y="5654"/>
                    </a:lnTo>
                    <a:lnTo>
                      <a:pt x="259" y="5649"/>
                    </a:lnTo>
                    <a:lnTo>
                      <a:pt x="248" y="5644"/>
                    </a:lnTo>
                    <a:lnTo>
                      <a:pt x="243" y="5640"/>
                    </a:lnTo>
                    <a:lnTo>
                      <a:pt x="239" y="5637"/>
                    </a:lnTo>
                    <a:lnTo>
                      <a:pt x="235" y="5632"/>
                    </a:lnTo>
                    <a:lnTo>
                      <a:pt x="233" y="5628"/>
                    </a:lnTo>
                    <a:lnTo>
                      <a:pt x="230" y="5618"/>
                    </a:lnTo>
                    <a:lnTo>
                      <a:pt x="229" y="5606"/>
                    </a:lnTo>
                    <a:lnTo>
                      <a:pt x="229" y="5596"/>
                    </a:lnTo>
                    <a:lnTo>
                      <a:pt x="226" y="5584"/>
                    </a:lnTo>
                    <a:lnTo>
                      <a:pt x="225" y="5579"/>
                    </a:lnTo>
                    <a:lnTo>
                      <a:pt x="224" y="5574"/>
                    </a:lnTo>
                    <a:lnTo>
                      <a:pt x="221" y="5569"/>
                    </a:lnTo>
                    <a:lnTo>
                      <a:pt x="219" y="5565"/>
                    </a:lnTo>
                    <a:lnTo>
                      <a:pt x="206" y="5553"/>
                    </a:lnTo>
                    <a:lnTo>
                      <a:pt x="196" y="5543"/>
                    </a:lnTo>
                    <a:lnTo>
                      <a:pt x="191" y="5536"/>
                    </a:lnTo>
                    <a:lnTo>
                      <a:pt x="187" y="5530"/>
                    </a:lnTo>
                    <a:lnTo>
                      <a:pt x="185" y="5522"/>
                    </a:lnTo>
                    <a:lnTo>
                      <a:pt x="181" y="5513"/>
                    </a:lnTo>
                    <a:lnTo>
                      <a:pt x="159" y="5426"/>
                    </a:lnTo>
                    <a:lnTo>
                      <a:pt x="147" y="5392"/>
                    </a:lnTo>
                    <a:lnTo>
                      <a:pt x="136" y="5360"/>
                    </a:lnTo>
                    <a:lnTo>
                      <a:pt x="124" y="5328"/>
                    </a:lnTo>
                    <a:lnTo>
                      <a:pt x="112" y="5295"/>
                    </a:lnTo>
                    <a:lnTo>
                      <a:pt x="110" y="5282"/>
                    </a:lnTo>
                    <a:lnTo>
                      <a:pt x="108" y="5271"/>
                    </a:lnTo>
                    <a:lnTo>
                      <a:pt x="107" y="5258"/>
                    </a:lnTo>
                    <a:lnTo>
                      <a:pt x="107" y="5246"/>
                    </a:lnTo>
                    <a:lnTo>
                      <a:pt x="108" y="5223"/>
                    </a:lnTo>
                    <a:lnTo>
                      <a:pt x="112" y="5199"/>
                    </a:lnTo>
                    <a:lnTo>
                      <a:pt x="116" y="5176"/>
                    </a:lnTo>
                    <a:lnTo>
                      <a:pt x="119" y="5153"/>
                    </a:lnTo>
                    <a:lnTo>
                      <a:pt x="120" y="5141"/>
                    </a:lnTo>
                    <a:lnTo>
                      <a:pt x="120" y="5129"/>
                    </a:lnTo>
                    <a:lnTo>
                      <a:pt x="120" y="5118"/>
                    </a:lnTo>
                    <a:lnTo>
                      <a:pt x="117" y="5106"/>
                    </a:lnTo>
                    <a:lnTo>
                      <a:pt x="115" y="5089"/>
                    </a:lnTo>
                    <a:lnTo>
                      <a:pt x="112" y="5075"/>
                    </a:lnTo>
                    <a:lnTo>
                      <a:pt x="114" y="5065"/>
                    </a:lnTo>
                    <a:lnTo>
                      <a:pt x="116" y="5056"/>
                    </a:lnTo>
                    <a:lnTo>
                      <a:pt x="125" y="5037"/>
                    </a:lnTo>
                    <a:lnTo>
                      <a:pt x="138" y="5011"/>
                    </a:lnTo>
                    <a:lnTo>
                      <a:pt x="142" y="5000"/>
                    </a:lnTo>
                    <a:lnTo>
                      <a:pt x="145" y="4988"/>
                    </a:lnTo>
                    <a:lnTo>
                      <a:pt x="146" y="4977"/>
                    </a:lnTo>
                    <a:lnTo>
                      <a:pt x="147" y="4965"/>
                    </a:lnTo>
                    <a:lnTo>
                      <a:pt x="147" y="4940"/>
                    </a:lnTo>
                    <a:lnTo>
                      <a:pt x="149" y="4917"/>
                    </a:lnTo>
                    <a:lnTo>
                      <a:pt x="152" y="4903"/>
                    </a:lnTo>
                    <a:lnTo>
                      <a:pt x="159" y="4890"/>
                    </a:lnTo>
                    <a:lnTo>
                      <a:pt x="165" y="4877"/>
                    </a:lnTo>
                    <a:lnTo>
                      <a:pt x="171" y="4863"/>
                    </a:lnTo>
                    <a:lnTo>
                      <a:pt x="171" y="4860"/>
                    </a:lnTo>
                    <a:lnTo>
                      <a:pt x="171" y="4856"/>
                    </a:lnTo>
                    <a:lnTo>
                      <a:pt x="169" y="4853"/>
                    </a:lnTo>
                    <a:lnTo>
                      <a:pt x="168" y="4851"/>
                    </a:lnTo>
                    <a:lnTo>
                      <a:pt x="163" y="4847"/>
                    </a:lnTo>
                    <a:lnTo>
                      <a:pt x="156" y="4843"/>
                    </a:lnTo>
                    <a:lnTo>
                      <a:pt x="142" y="4838"/>
                    </a:lnTo>
                    <a:lnTo>
                      <a:pt x="129" y="4831"/>
                    </a:lnTo>
                    <a:lnTo>
                      <a:pt x="128" y="4825"/>
                    </a:lnTo>
                    <a:lnTo>
                      <a:pt x="125" y="4821"/>
                    </a:lnTo>
                    <a:lnTo>
                      <a:pt x="121" y="4820"/>
                    </a:lnTo>
                    <a:lnTo>
                      <a:pt x="117" y="4820"/>
                    </a:lnTo>
                    <a:lnTo>
                      <a:pt x="107" y="4825"/>
                    </a:lnTo>
                    <a:lnTo>
                      <a:pt x="95" y="4833"/>
                    </a:lnTo>
                    <a:lnTo>
                      <a:pt x="89" y="4835"/>
                    </a:lnTo>
                    <a:lnTo>
                      <a:pt x="84" y="4838"/>
                    </a:lnTo>
                    <a:lnTo>
                      <a:pt x="79" y="4839"/>
                    </a:lnTo>
                    <a:lnTo>
                      <a:pt x="73" y="4839"/>
                    </a:lnTo>
                    <a:lnTo>
                      <a:pt x="70" y="4837"/>
                    </a:lnTo>
                    <a:lnTo>
                      <a:pt x="67" y="4833"/>
                    </a:lnTo>
                    <a:lnTo>
                      <a:pt x="64" y="4825"/>
                    </a:lnTo>
                    <a:lnTo>
                      <a:pt x="64" y="4813"/>
                    </a:lnTo>
                    <a:lnTo>
                      <a:pt x="60" y="4812"/>
                    </a:lnTo>
                    <a:lnTo>
                      <a:pt x="57" y="4812"/>
                    </a:lnTo>
                    <a:lnTo>
                      <a:pt x="53" y="4813"/>
                    </a:lnTo>
                    <a:lnTo>
                      <a:pt x="48" y="4815"/>
                    </a:lnTo>
                    <a:lnTo>
                      <a:pt x="38" y="4820"/>
                    </a:lnTo>
                    <a:lnTo>
                      <a:pt x="31" y="4825"/>
                    </a:lnTo>
                    <a:lnTo>
                      <a:pt x="22" y="4830"/>
                    </a:lnTo>
                    <a:lnTo>
                      <a:pt x="14" y="4834"/>
                    </a:lnTo>
                    <a:lnTo>
                      <a:pt x="11" y="4834"/>
                    </a:lnTo>
                    <a:lnTo>
                      <a:pt x="7" y="4834"/>
                    </a:lnTo>
                    <a:lnTo>
                      <a:pt x="5" y="4831"/>
                    </a:lnTo>
                    <a:lnTo>
                      <a:pt x="2" y="4828"/>
                    </a:lnTo>
                    <a:lnTo>
                      <a:pt x="0" y="4820"/>
                    </a:lnTo>
                    <a:lnTo>
                      <a:pt x="0" y="4811"/>
                    </a:lnTo>
                    <a:lnTo>
                      <a:pt x="1" y="4800"/>
                    </a:lnTo>
                    <a:lnTo>
                      <a:pt x="2" y="4790"/>
                    </a:lnTo>
                    <a:lnTo>
                      <a:pt x="7" y="4769"/>
                    </a:lnTo>
                    <a:lnTo>
                      <a:pt x="13" y="4751"/>
                    </a:lnTo>
                    <a:lnTo>
                      <a:pt x="16" y="4728"/>
                    </a:lnTo>
                    <a:lnTo>
                      <a:pt x="20" y="4703"/>
                    </a:lnTo>
                    <a:lnTo>
                      <a:pt x="24" y="4677"/>
                    </a:lnTo>
                    <a:lnTo>
                      <a:pt x="25" y="4651"/>
                    </a:lnTo>
                    <a:lnTo>
                      <a:pt x="27" y="4625"/>
                    </a:lnTo>
                    <a:lnTo>
                      <a:pt x="27" y="4600"/>
                    </a:lnTo>
                    <a:lnTo>
                      <a:pt x="24" y="4575"/>
                    </a:lnTo>
                    <a:lnTo>
                      <a:pt x="20" y="4552"/>
                    </a:lnTo>
                    <a:lnTo>
                      <a:pt x="24" y="4545"/>
                    </a:lnTo>
                    <a:lnTo>
                      <a:pt x="31" y="4540"/>
                    </a:lnTo>
                    <a:lnTo>
                      <a:pt x="37" y="4536"/>
                    </a:lnTo>
                    <a:lnTo>
                      <a:pt x="45" y="4532"/>
                    </a:lnTo>
                    <a:lnTo>
                      <a:pt x="62" y="4528"/>
                    </a:lnTo>
                    <a:lnTo>
                      <a:pt x="76" y="4524"/>
                    </a:lnTo>
                    <a:lnTo>
                      <a:pt x="76" y="4524"/>
                    </a:lnTo>
                    <a:close/>
                  </a:path>
                </a:pathLst>
              </a:custGeom>
              <a:solidFill>
                <a:schemeClr val="accent5"/>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76569"/>
                <a:endParaRPr lang="en-US" sz="1350" dirty="0">
                  <a:solidFill>
                    <a:prstClr val="white"/>
                  </a:solidFill>
                </a:endParaRPr>
              </a:p>
            </p:txBody>
          </p:sp>
          <p:sp>
            <p:nvSpPr>
              <p:cNvPr id="142" name="Freeform 71">
                <a:extLst>
                  <a:ext uri="{FF2B5EF4-FFF2-40B4-BE49-F238E27FC236}">
                    <a16:creationId xmlns:a16="http://schemas.microsoft.com/office/drawing/2014/main" id="{1613F88D-0D45-2FEA-4E43-9DD8515D2D53}"/>
                  </a:ext>
                </a:extLst>
              </p:cNvPr>
              <p:cNvSpPr>
                <a:spLocks noEditPoints="1"/>
              </p:cNvSpPr>
              <p:nvPr/>
            </p:nvSpPr>
            <p:spPr bwMode="auto">
              <a:xfrm>
                <a:off x="4409326" y="2777545"/>
                <a:ext cx="873102" cy="1128122"/>
              </a:xfrm>
              <a:custGeom>
                <a:avLst/>
                <a:gdLst/>
                <a:ahLst/>
                <a:cxnLst>
                  <a:cxn ang="0">
                    <a:pos x="2522" y="593"/>
                  </a:cxn>
                  <a:cxn ang="0">
                    <a:pos x="2543" y="611"/>
                  </a:cxn>
                  <a:cxn ang="0">
                    <a:pos x="2383" y="412"/>
                  </a:cxn>
                  <a:cxn ang="0">
                    <a:pos x="2338" y="322"/>
                  </a:cxn>
                  <a:cxn ang="0">
                    <a:pos x="2452" y="342"/>
                  </a:cxn>
                  <a:cxn ang="0">
                    <a:pos x="2430" y="448"/>
                  </a:cxn>
                  <a:cxn ang="0">
                    <a:pos x="2310" y="418"/>
                  </a:cxn>
                  <a:cxn ang="0">
                    <a:pos x="2515" y="1151"/>
                  </a:cxn>
                  <a:cxn ang="0">
                    <a:pos x="2627" y="1399"/>
                  </a:cxn>
                  <a:cxn ang="0">
                    <a:pos x="2679" y="1738"/>
                  </a:cxn>
                  <a:cxn ang="0">
                    <a:pos x="2584" y="2041"/>
                  </a:cxn>
                  <a:cxn ang="0">
                    <a:pos x="2373" y="2039"/>
                  </a:cxn>
                  <a:cxn ang="0">
                    <a:pos x="1977" y="2206"/>
                  </a:cxn>
                  <a:cxn ang="0">
                    <a:pos x="1859" y="2340"/>
                  </a:cxn>
                  <a:cxn ang="0">
                    <a:pos x="1956" y="2585"/>
                  </a:cxn>
                  <a:cxn ang="0">
                    <a:pos x="2215" y="2925"/>
                  </a:cxn>
                  <a:cxn ang="0">
                    <a:pos x="2119" y="3151"/>
                  </a:cxn>
                  <a:cxn ang="0">
                    <a:pos x="1891" y="3268"/>
                  </a:cxn>
                  <a:cxn ang="0">
                    <a:pos x="1920" y="3565"/>
                  </a:cxn>
                  <a:cxn ang="0">
                    <a:pos x="1721" y="3465"/>
                  </a:cxn>
                  <a:cxn ang="0">
                    <a:pos x="1453" y="3548"/>
                  </a:cxn>
                  <a:cxn ang="0">
                    <a:pos x="1204" y="3491"/>
                  </a:cxn>
                  <a:cxn ang="0">
                    <a:pos x="1102" y="3601"/>
                  </a:cxn>
                  <a:cxn ang="0">
                    <a:pos x="684" y="3322"/>
                  </a:cxn>
                  <a:cxn ang="0">
                    <a:pos x="557" y="3400"/>
                  </a:cxn>
                  <a:cxn ang="0">
                    <a:pos x="331" y="3378"/>
                  </a:cxn>
                  <a:cxn ang="0">
                    <a:pos x="304" y="3147"/>
                  </a:cxn>
                  <a:cxn ang="0">
                    <a:pos x="541" y="2780"/>
                  </a:cxn>
                  <a:cxn ang="0">
                    <a:pos x="264" y="2550"/>
                  </a:cxn>
                  <a:cxn ang="0">
                    <a:pos x="49" y="2366"/>
                  </a:cxn>
                  <a:cxn ang="0">
                    <a:pos x="0" y="2154"/>
                  </a:cxn>
                  <a:cxn ang="0">
                    <a:pos x="23" y="1807"/>
                  </a:cxn>
                  <a:cxn ang="0">
                    <a:pos x="132" y="1501"/>
                  </a:cxn>
                  <a:cxn ang="0">
                    <a:pos x="106" y="1349"/>
                  </a:cxn>
                  <a:cxn ang="0">
                    <a:pos x="382" y="1273"/>
                  </a:cxn>
                  <a:cxn ang="0">
                    <a:pos x="460" y="1077"/>
                  </a:cxn>
                  <a:cxn ang="0">
                    <a:pos x="460" y="975"/>
                  </a:cxn>
                  <a:cxn ang="0">
                    <a:pos x="602" y="712"/>
                  </a:cxn>
                  <a:cxn ang="0">
                    <a:pos x="585" y="577"/>
                  </a:cxn>
                  <a:cxn ang="0">
                    <a:pos x="865" y="572"/>
                  </a:cxn>
                  <a:cxn ang="0">
                    <a:pos x="903" y="712"/>
                  </a:cxn>
                  <a:cxn ang="0">
                    <a:pos x="960" y="744"/>
                  </a:cxn>
                  <a:cxn ang="0">
                    <a:pos x="1017" y="506"/>
                  </a:cxn>
                  <a:cxn ang="0">
                    <a:pos x="1261" y="624"/>
                  </a:cxn>
                  <a:cxn ang="0">
                    <a:pos x="1102" y="443"/>
                  </a:cxn>
                  <a:cxn ang="0">
                    <a:pos x="1111" y="340"/>
                  </a:cxn>
                  <a:cxn ang="0">
                    <a:pos x="1088" y="273"/>
                  </a:cxn>
                  <a:cxn ang="0">
                    <a:pos x="1106" y="18"/>
                  </a:cxn>
                  <a:cxn ang="0">
                    <a:pos x="1394" y="76"/>
                  </a:cxn>
                  <a:cxn ang="0">
                    <a:pos x="1454" y="225"/>
                  </a:cxn>
                  <a:cxn ang="0">
                    <a:pos x="1476" y="310"/>
                  </a:cxn>
                  <a:cxn ang="0">
                    <a:pos x="1592" y="365"/>
                  </a:cxn>
                  <a:cxn ang="0">
                    <a:pos x="1745" y="296"/>
                  </a:cxn>
                  <a:cxn ang="0">
                    <a:pos x="1723" y="436"/>
                  </a:cxn>
                  <a:cxn ang="0">
                    <a:pos x="1633" y="538"/>
                  </a:cxn>
                  <a:cxn ang="0">
                    <a:pos x="1837" y="538"/>
                  </a:cxn>
                  <a:cxn ang="0">
                    <a:pos x="2065" y="415"/>
                  </a:cxn>
                  <a:cxn ang="0">
                    <a:pos x="2109" y="415"/>
                  </a:cxn>
                  <a:cxn ang="0">
                    <a:pos x="2198" y="452"/>
                  </a:cxn>
                  <a:cxn ang="0">
                    <a:pos x="2354" y="544"/>
                  </a:cxn>
                  <a:cxn ang="0">
                    <a:pos x="2434" y="640"/>
                  </a:cxn>
                </a:cxnLst>
                <a:rect l="0" t="0" r="r" b="b"/>
                <a:pathLst>
                  <a:path w="2701" h="3602">
                    <a:moveTo>
                      <a:pt x="2549" y="625"/>
                    </a:moveTo>
                    <a:lnTo>
                      <a:pt x="2531" y="673"/>
                    </a:lnTo>
                    <a:lnTo>
                      <a:pt x="2518" y="665"/>
                    </a:lnTo>
                    <a:lnTo>
                      <a:pt x="2503" y="659"/>
                    </a:lnTo>
                    <a:lnTo>
                      <a:pt x="2495" y="656"/>
                    </a:lnTo>
                    <a:lnTo>
                      <a:pt x="2488" y="652"/>
                    </a:lnTo>
                    <a:lnTo>
                      <a:pt x="2483" y="647"/>
                    </a:lnTo>
                    <a:lnTo>
                      <a:pt x="2479" y="641"/>
                    </a:lnTo>
                    <a:lnTo>
                      <a:pt x="2477" y="634"/>
                    </a:lnTo>
                    <a:lnTo>
                      <a:pt x="2475" y="628"/>
                    </a:lnTo>
                    <a:lnTo>
                      <a:pt x="2475" y="620"/>
                    </a:lnTo>
                    <a:lnTo>
                      <a:pt x="2478" y="615"/>
                    </a:lnTo>
                    <a:lnTo>
                      <a:pt x="2482" y="610"/>
                    </a:lnTo>
                    <a:lnTo>
                      <a:pt x="2486" y="607"/>
                    </a:lnTo>
                    <a:lnTo>
                      <a:pt x="2491" y="606"/>
                    </a:lnTo>
                    <a:lnTo>
                      <a:pt x="2495" y="605"/>
                    </a:lnTo>
                    <a:lnTo>
                      <a:pt x="2504" y="605"/>
                    </a:lnTo>
                    <a:lnTo>
                      <a:pt x="2515" y="603"/>
                    </a:lnTo>
                    <a:lnTo>
                      <a:pt x="2519" y="601"/>
                    </a:lnTo>
                    <a:lnTo>
                      <a:pt x="2522" y="598"/>
                    </a:lnTo>
                    <a:lnTo>
                      <a:pt x="2522" y="593"/>
                    </a:lnTo>
                    <a:lnTo>
                      <a:pt x="2521" y="589"/>
                    </a:lnTo>
                    <a:lnTo>
                      <a:pt x="2513" y="577"/>
                    </a:lnTo>
                    <a:lnTo>
                      <a:pt x="2503" y="566"/>
                    </a:lnTo>
                    <a:lnTo>
                      <a:pt x="2478" y="542"/>
                    </a:lnTo>
                    <a:lnTo>
                      <a:pt x="2464" y="529"/>
                    </a:lnTo>
                    <a:lnTo>
                      <a:pt x="2458" y="523"/>
                    </a:lnTo>
                    <a:lnTo>
                      <a:pt x="2457" y="518"/>
                    </a:lnTo>
                    <a:lnTo>
                      <a:pt x="2457" y="514"/>
                    </a:lnTo>
                    <a:lnTo>
                      <a:pt x="2460" y="511"/>
                    </a:lnTo>
                    <a:lnTo>
                      <a:pt x="2464" y="511"/>
                    </a:lnTo>
                    <a:lnTo>
                      <a:pt x="2469" y="513"/>
                    </a:lnTo>
                    <a:lnTo>
                      <a:pt x="2474" y="514"/>
                    </a:lnTo>
                    <a:lnTo>
                      <a:pt x="2481" y="518"/>
                    </a:lnTo>
                    <a:lnTo>
                      <a:pt x="2490" y="527"/>
                    </a:lnTo>
                    <a:lnTo>
                      <a:pt x="2503" y="540"/>
                    </a:lnTo>
                    <a:lnTo>
                      <a:pt x="2508" y="546"/>
                    </a:lnTo>
                    <a:lnTo>
                      <a:pt x="2514" y="551"/>
                    </a:lnTo>
                    <a:lnTo>
                      <a:pt x="2519" y="555"/>
                    </a:lnTo>
                    <a:lnTo>
                      <a:pt x="2525" y="558"/>
                    </a:lnTo>
                    <a:lnTo>
                      <a:pt x="2536" y="598"/>
                    </a:lnTo>
                    <a:lnTo>
                      <a:pt x="2543" y="611"/>
                    </a:lnTo>
                    <a:lnTo>
                      <a:pt x="2549" y="625"/>
                    </a:lnTo>
                    <a:close/>
                    <a:moveTo>
                      <a:pt x="2310" y="418"/>
                    </a:moveTo>
                    <a:lnTo>
                      <a:pt x="2307" y="417"/>
                    </a:lnTo>
                    <a:lnTo>
                      <a:pt x="2304" y="413"/>
                    </a:lnTo>
                    <a:lnTo>
                      <a:pt x="2302" y="408"/>
                    </a:lnTo>
                    <a:lnTo>
                      <a:pt x="2300" y="402"/>
                    </a:lnTo>
                    <a:lnTo>
                      <a:pt x="2299" y="388"/>
                    </a:lnTo>
                    <a:lnTo>
                      <a:pt x="2299" y="374"/>
                    </a:lnTo>
                    <a:lnTo>
                      <a:pt x="2300" y="367"/>
                    </a:lnTo>
                    <a:lnTo>
                      <a:pt x="2303" y="362"/>
                    </a:lnTo>
                    <a:lnTo>
                      <a:pt x="2306" y="357"/>
                    </a:lnTo>
                    <a:lnTo>
                      <a:pt x="2311" y="355"/>
                    </a:lnTo>
                    <a:lnTo>
                      <a:pt x="2316" y="353"/>
                    </a:lnTo>
                    <a:lnTo>
                      <a:pt x="2322" y="353"/>
                    </a:lnTo>
                    <a:lnTo>
                      <a:pt x="2330" y="357"/>
                    </a:lnTo>
                    <a:lnTo>
                      <a:pt x="2339" y="364"/>
                    </a:lnTo>
                    <a:lnTo>
                      <a:pt x="2355" y="371"/>
                    </a:lnTo>
                    <a:lnTo>
                      <a:pt x="2368" y="379"/>
                    </a:lnTo>
                    <a:lnTo>
                      <a:pt x="2376" y="395"/>
                    </a:lnTo>
                    <a:lnTo>
                      <a:pt x="2381" y="406"/>
                    </a:lnTo>
                    <a:lnTo>
                      <a:pt x="2383" y="412"/>
                    </a:lnTo>
                    <a:lnTo>
                      <a:pt x="2389" y="417"/>
                    </a:lnTo>
                    <a:lnTo>
                      <a:pt x="2395" y="421"/>
                    </a:lnTo>
                    <a:lnTo>
                      <a:pt x="2405" y="424"/>
                    </a:lnTo>
                    <a:lnTo>
                      <a:pt x="2409" y="424"/>
                    </a:lnTo>
                    <a:lnTo>
                      <a:pt x="2413" y="424"/>
                    </a:lnTo>
                    <a:lnTo>
                      <a:pt x="2417" y="423"/>
                    </a:lnTo>
                    <a:lnTo>
                      <a:pt x="2418" y="422"/>
                    </a:lnTo>
                    <a:lnTo>
                      <a:pt x="2421" y="415"/>
                    </a:lnTo>
                    <a:lnTo>
                      <a:pt x="2421" y="408"/>
                    </a:lnTo>
                    <a:lnTo>
                      <a:pt x="2417" y="390"/>
                    </a:lnTo>
                    <a:lnTo>
                      <a:pt x="2413" y="377"/>
                    </a:lnTo>
                    <a:lnTo>
                      <a:pt x="2412" y="370"/>
                    </a:lnTo>
                    <a:lnTo>
                      <a:pt x="2411" y="365"/>
                    </a:lnTo>
                    <a:lnTo>
                      <a:pt x="2409" y="361"/>
                    </a:lnTo>
                    <a:lnTo>
                      <a:pt x="2407" y="357"/>
                    </a:lnTo>
                    <a:lnTo>
                      <a:pt x="2400" y="352"/>
                    </a:lnTo>
                    <a:lnTo>
                      <a:pt x="2392" y="347"/>
                    </a:lnTo>
                    <a:lnTo>
                      <a:pt x="2374" y="340"/>
                    </a:lnTo>
                    <a:lnTo>
                      <a:pt x="2356" y="333"/>
                    </a:lnTo>
                    <a:lnTo>
                      <a:pt x="2348" y="329"/>
                    </a:lnTo>
                    <a:lnTo>
                      <a:pt x="2338" y="322"/>
                    </a:lnTo>
                    <a:lnTo>
                      <a:pt x="2333" y="318"/>
                    </a:lnTo>
                    <a:lnTo>
                      <a:pt x="2329" y="314"/>
                    </a:lnTo>
                    <a:lnTo>
                      <a:pt x="2326" y="310"/>
                    </a:lnTo>
                    <a:lnTo>
                      <a:pt x="2326" y="308"/>
                    </a:lnTo>
                    <a:lnTo>
                      <a:pt x="2333" y="301"/>
                    </a:lnTo>
                    <a:lnTo>
                      <a:pt x="2347" y="294"/>
                    </a:lnTo>
                    <a:lnTo>
                      <a:pt x="2361" y="287"/>
                    </a:lnTo>
                    <a:lnTo>
                      <a:pt x="2370" y="283"/>
                    </a:lnTo>
                    <a:lnTo>
                      <a:pt x="2374" y="288"/>
                    </a:lnTo>
                    <a:lnTo>
                      <a:pt x="2376" y="294"/>
                    </a:lnTo>
                    <a:lnTo>
                      <a:pt x="2377" y="299"/>
                    </a:lnTo>
                    <a:lnTo>
                      <a:pt x="2378" y="305"/>
                    </a:lnTo>
                    <a:lnTo>
                      <a:pt x="2379" y="310"/>
                    </a:lnTo>
                    <a:lnTo>
                      <a:pt x="2382" y="317"/>
                    </a:lnTo>
                    <a:lnTo>
                      <a:pt x="2387" y="322"/>
                    </a:lnTo>
                    <a:lnTo>
                      <a:pt x="2395" y="326"/>
                    </a:lnTo>
                    <a:lnTo>
                      <a:pt x="2408" y="330"/>
                    </a:lnTo>
                    <a:lnTo>
                      <a:pt x="2422" y="333"/>
                    </a:lnTo>
                    <a:lnTo>
                      <a:pt x="2436" y="335"/>
                    </a:lnTo>
                    <a:lnTo>
                      <a:pt x="2449" y="339"/>
                    </a:lnTo>
                    <a:lnTo>
                      <a:pt x="2452" y="342"/>
                    </a:lnTo>
                    <a:lnTo>
                      <a:pt x="2455" y="345"/>
                    </a:lnTo>
                    <a:lnTo>
                      <a:pt x="2455" y="349"/>
                    </a:lnTo>
                    <a:lnTo>
                      <a:pt x="2455" y="353"/>
                    </a:lnTo>
                    <a:lnTo>
                      <a:pt x="2453" y="362"/>
                    </a:lnTo>
                    <a:lnTo>
                      <a:pt x="2452" y="370"/>
                    </a:lnTo>
                    <a:lnTo>
                      <a:pt x="2451" y="379"/>
                    </a:lnTo>
                    <a:lnTo>
                      <a:pt x="2452" y="387"/>
                    </a:lnTo>
                    <a:lnTo>
                      <a:pt x="2455" y="395"/>
                    </a:lnTo>
                    <a:lnTo>
                      <a:pt x="2457" y="402"/>
                    </a:lnTo>
                    <a:lnTo>
                      <a:pt x="2460" y="409"/>
                    </a:lnTo>
                    <a:lnTo>
                      <a:pt x="2462" y="417"/>
                    </a:lnTo>
                    <a:lnTo>
                      <a:pt x="2465" y="423"/>
                    </a:lnTo>
                    <a:lnTo>
                      <a:pt x="2465" y="432"/>
                    </a:lnTo>
                    <a:lnTo>
                      <a:pt x="2465" y="440"/>
                    </a:lnTo>
                    <a:lnTo>
                      <a:pt x="2462" y="447"/>
                    </a:lnTo>
                    <a:lnTo>
                      <a:pt x="2458" y="450"/>
                    </a:lnTo>
                    <a:lnTo>
                      <a:pt x="2455" y="452"/>
                    </a:lnTo>
                    <a:lnTo>
                      <a:pt x="2449" y="453"/>
                    </a:lnTo>
                    <a:lnTo>
                      <a:pt x="2443" y="452"/>
                    </a:lnTo>
                    <a:lnTo>
                      <a:pt x="2436" y="450"/>
                    </a:lnTo>
                    <a:lnTo>
                      <a:pt x="2430" y="448"/>
                    </a:lnTo>
                    <a:lnTo>
                      <a:pt x="2425" y="445"/>
                    </a:lnTo>
                    <a:lnTo>
                      <a:pt x="2420" y="445"/>
                    </a:lnTo>
                    <a:lnTo>
                      <a:pt x="2414" y="447"/>
                    </a:lnTo>
                    <a:lnTo>
                      <a:pt x="2411" y="448"/>
                    </a:lnTo>
                    <a:lnTo>
                      <a:pt x="2403" y="454"/>
                    </a:lnTo>
                    <a:lnTo>
                      <a:pt x="2396" y="462"/>
                    </a:lnTo>
                    <a:lnTo>
                      <a:pt x="2391" y="469"/>
                    </a:lnTo>
                    <a:lnTo>
                      <a:pt x="2386" y="472"/>
                    </a:lnTo>
                    <a:lnTo>
                      <a:pt x="2378" y="475"/>
                    </a:lnTo>
                    <a:lnTo>
                      <a:pt x="2372" y="478"/>
                    </a:lnTo>
                    <a:lnTo>
                      <a:pt x="2357" y="480"/>
                    </a:lnTo>
                    <a:lnTo>
                      <a:pt x="2342" y="480"/>
                    </a:lnTo>
                    <a:lnTo>
                      <a:pt x="2333" y="479"/>
                    </a:lnTo>
                    <a:lnTo>
                      <a:pt x="2326" y="476"/>
                    </a:lnTo>
                    <a:lnTo>
                      <a:pt x="2321" y="471"/>
                    </a:lnTo>
                    <a:lnTo>
                      <a:pt x="2317" y="466"/>
                    </a:lnTo>
                    <a:lnTo>
                      <a:pt x="2316" y="458"/>
                    </a:lnTo>
                    <a:lnTo>
                      <a:pt x="2315" y="452"/>
                    </a:lnTo>
                    <a:lnTo>
                      <a:pt x="2313" y="444"/>
                    </a:lnTo>
                    <a:lnTo>
                      <a:pt x="2313" y="435"/>
                    </a:lnTo>
                    <a:lnTo>
                      <a:pt x="2310" y="418"/>
                    </a:lnTo>
                    <a:close/>
                    <a:moveTo>
                      <a:pt x="2544" y="750"/>
                    </a:moveTo>
                    <a:lnTo>
                      <a:pt x="2557" y="834"/>
                    </a:lnTo>
                    <a:lnTo>
                      <a:pt x="2566" y="878"/>
                    </a:lnTo>
                    <a:lnTo>
                      <a:pt x="2576" y="925"/>
                    </a:lnTo>
                    <a:lnTo>
                      <a:pt x="2580" y="948"/>
                    </a:lnTo>
                    <a:lnTo>
                      <a:pt x="2583" y="970"/>
                    </a:lnTo>
                    <a:lnTo>
                      <a:pt x="2583" y="982"/>
                    </a:lnTo>
                    <a:lnTo>
                      <a:pt x="2583" y="993"/>
                    </a:lnTo>
                    <a:lnTo>
                      <a:pt x="2582" y="1004"/>
                    </a:lnTo>
                    <a:lnTo>
                      <a:pt x="2579" y="1014"/>
                    </a:lnTo>
                    <a:lnTo>
                      <a:pt x="2572" y="1032"/>
                    </a:lnTo>
                    <a:lnTo>
                      <a:pt x="2565" y="1049"/>
                    </a:lnTo>
                    <a:lnTo>
                      <a:pt x="2554" y="1066"/>
                    </a:lnTo>
                    <a:lnTo>
                      <a:pt x="2543" y="1080"/>
                    </a:lnTo>
                    <a:lnTo>
                      <a:pt x="2513" y="1108"/>
                    </a:lnTo>
                    <a:lnTo>
                      <a:pt x="2497" y="1123"/>
                    </a:lnTo>
                    <a:lnTo>
                      <a:pt x="2497" y="1125"/>
                    </a:lnTo>
                    <a:lnTo>
                      <a:pt x="2497" y="1129"/>
                    </a:lnTo>
                    <a:lnTo>
                      <a:pt x="2500" y="1133"/>
                    </a:lnTo>
                    <a:lnTo>
                      <a:pt x="2503" y="1138"/>
                    </a:lnTo>
                    <a:lnTo>
                      <a:pt x="2515" y="1151"/>
                    </a:lnTo>
                    <a:lnTo>
                      <a:pt x="2535" y="1169"/>
                    </a:lnTo>
                    <a:lnTo>
                      <a:pt x="2569" y="1197"/>
                    </a:lnTo>
                    <a:lnTo>
                      <a:pt x="2606" y="1229"/>
                    </a:lnTo>
                    <a:lnTo>
                      <a:pt x="2615" y="1237"/>
                    </a:lnTo>
                    <a:lnTo>
                      <a:pt x="2622" y="1246"/>
                    </a:lnTo>
                    <a:lnTo>
                      <a:pt x="2628" y="1255"/>
                    </a:lnTo>
                    <a:lnTo>
                      <a:pt x="2632" y="1264"/>
                    </a:lnTo>
                    <a:lnTo>
                      <a:pt x="2636" y="1273"/>
                    </a:lnTo>
                    <a:lnTo>
                      <a:pt x="2636" y="1283"/>
                    </a:lnTo>
                    <a:lnTo>
                      <a:pt x="2635" y="1292"/>
                    </a:lnTo>
                    <a:lnTo>
                      <a:pt x="2631" y="1303"/>
                    </a:lnTo>
                    <a:lnTo>
                      <a:pt x="2622" y="1317"/>
                    </a:lnTo>
                    <a:lnTo>
                      <a:pt x="2611" y="1331"/>
                    </a:lnTo>
                    <a:lnTo>
                      <a:pt x="2607" y="1339"/>
                    </a:lnTo>
                    <a:lnTo>
                      <a:pt x="2606" y="1347"/>
                    </a:lnTo>
                    <a:lnTo>
                      <a:pt x="2606" y="1351"/>
                    </a:lnTo>
                    <a:lnTo>
                      <a:pt x="2606" y="1355"/>
                    </a:lnTo>
                    <a:lnTo>
                      <a:pt x="2607" y="1360"/>
                    </a:lnTo>
                    <a:lnTo>
                      <a:pt x="2610" y="1364"/>
                    </a:lnTo>
                    <a:lnTo>
                      <a:pt x="2622" y="1384"/>
                    </a:lnTo>
                    <a:lnTo>
                      <a:pt x="2627" y="1399"/>
                    </a:lnTo>
                    <a:lnTo>
                      <a:pt x="2628" y="1406"/>
                    </a:lnTo>
                    <a:lnTo>
                      <a:pt x="2628" y="1415"/>
                    </a:lnTo>
                    <a:lnTo>
                      <a:pt x="2627" y="1427"/>
                    </a:lnTo>
                    <a:lnTo>
                      <a:pt x="2624" y="1444"/>
                    </a:lnTo>
                    <a:lnTo>
                      <a:pt x="2626" y="1462"/>
                    </a:lnTo>
                    <a:lnTo>
                      <a:pt x="2629" y="1479"/>
                    </a:lnTo>
                    <a:lnTo>
                      <a:pt x="2633" y="1497"/>
                    </a:lnTo>
                    <a:lnTo>
                      <a:pt x="2637" y="1515"/>
                    </a:lnTo>
                    <a:lnTo>
                      <a:pt x="2637" y="1533"/>
                    </a:lnTo>
                    <a:lnTo>
                      <a:pt x="2637" y="1551"/>
                    </a:lnTo>
                    <a:lnTo>
                      <a:pt x="2635" y="1568"/>
                    </a:lnTo>
                    <a:lnTo>
                      <a:pt x="2633" y="1585"/>
                    </a:lnTo>
                    <a:lnTo>
                      <a:pt x="2633" y="1603"/>
                    </a:lnTo>
                    <a:lnTo>
                      <a:pt x="2633" y="1620"/>
                    </a:lnTo>
                    <a:lnTo>
                      <a:pt x="2635" y="1629"/>
                    </a:lnTo>
                    <a:lnTo>
                      <a:pt x="2636" y="1638"/>
                    </a:lnTo>
                    <a:lnTo>
                      <a:pt x="2639" y="1647"/>
                    </a:lnTo>
                    <a:lnTo>
                      <a:pt x="2642" y="1658"/>
                    </a:lnTo>
                    <a:lnTo>
                      <a:pt x="2654" y="1684"/>
                    </a:lnTo>
                    <a:lnTo>
                      <a:pt x="2666" y="1711"/>
                    </a:lnTo>
                    <a:lnTo>
                      <a:pt x="2679" y="1738"/>
                    </a:lnTo>
                    <a:lnTo>
                      <a:pt x="2689" y="1764"/>
                    </a:lnTo>
                    <a:lnTo>
                      <a:pt x="2693" y="1778"/>
                    </a:lnTo>
                    <a:lnTo>
                      <a:pt x="2697" y="1792"/>
                    </a:lnTo>
                    <a:lnTo>
                      <a:pt x="2699" y="1805"/>
                    </a:lnTo>
                    <a:lnTo>
                      <a:pt x="2701" y="1820"/>
                    </a:lnTo>
                    <a:lnTo>
                      <a:pt x="2701" y="1835"/>
                    </a:lnTo>
                    <a:lnTo>
                      <a:pt x="2699" y="1849"/>
                    </a:lnTo>
                    <a:lnTo>
                      <a:pt x="2697" y="1865"/>
                    </a:lnTo>
                    <a:lnTo>
                      <a:pt x="2693" y="1881"/>
                    </a:lnTo>
                    <a:lnTo>
                      <a:pt x="2689" y="1892"/>
                    </a:lnTo>
                    <a:lnTo>
                      <a:pt x="2684" y="1903"/>
                    </a:lnTo>
                    <a:lnTo>
                      <a:pt x="2677" y="1913"/>
                    </a:lnTo>
                    <a:lnTo>
                      <a:pt x="2671" y="1922"/>
                    </a:lnTo>
                    <a:lnTo>
                      <a:pt x="2655" y="1941"/>
                    </a:lnTo>
                    <a:lnTo>
                      <a:pt x="2639" y="1961"/>
                    </a:lnTo>
                    <a:lnTo>
                      <a:pt x="2623" y="1979"/>
                    </a:lnTo>
                    <a:lnTo>
                      <a:pt x="2607" y="1998"/>
                    </a:lnTo>
                    <a:lnTo>
                      <a:pt x="2601" y="2009"/>
                    </a:lnTo>
                    <a:lnTo>
                      <a:pt x="2595" y="2019"/>
                    </a:lnTo>
                    <a:lnTo>
                      <a:pt x="2589" y="2030"/>
                    </a:lnTo>
                    <a:lnTo>
                      <a:pt x="2584" y="2041"/>
                    </a:lnTo>
                    <a:lnTo>
                      <a:pt x="2549" y="2017"/>
                    </a:lnTo>
                    <a:lnTo>
                      <a:pt x="2544" y="2004"/>
                    </a:lnTo>
                    <a:lnTo>
                      <a:pt x="2539" y="1993"/>
                    </a:lnTo>
                    <a:lnTo>
                      <a:pt x="2536" y="1989"/>
                    </a:lnTo>
                    <a:lnTo>
                      <a:pt x="2534" y="1987"/>
                    </a:lnTo>
                    <a:lnTo>
                      <a:pt x="2530" y="1984"/>
                    </a:lnTo>
                    <a:lnTo>
                      <a:pt x="2526" y="1983"/>
                    </a:lnTo>
                    <a:lnTo>
                      <a:pt x="2519" y="1982"/>
                    </a:lnTo>
                    <a:lnTo>
                      <a:pt x="2512" y="1983"/>
                    </a:lnTo>
                    <a:lnTo>
                      <a:pt x="2503" y="1985"/>
                    </a:lnTo>
                    <a:lnTo>
                      <a:pt x="2493" y="1991"/>
                    </a:lnTo>
                    <a:lnTo>
                      <a:pt x="2475" y="2002"/>
                    </a:lnTo>
                    <a:lnTo>
                      <a:pt x="2457" y="2014"/>
                    </a:lnTo>
                    <a:lnTo>
                      <a:pt x="2448" y="2020"/>
                    </a:lnTo>
                    <a:lnTo>
                      <a:pt x="2439" y="2024"/>
                    </a:lnTo>
                    <a:lnTo>
                      <a:pt x="2430" y="2028"/>
                    </a:lnTo>
                    <a:lnTo>
                      <a:pt x="2421" y="2030"/>
                    </a:lnTo>
                    <a:lnTo>
                      <a:pt x="2408" y="2031"/>
                    </a:lnTo>
                    <a:lnTo>
                      <a:pt x="2396" y="2032"/>
                    </a:lnTo>
                    <a:lnTo>
                      <a:pt x="2385" y="2036"/>
                    </a:lnTo>
                    <a:lnTo>
                      <a:pt x="2373" y="2039"/>
                    </a:lnTo>
                    <a:lnTo>
                      <a:pt x="2352" y="2048"/>
                    </a:lnTo>
                    <a:lnTo>
                      <a:pt x="2332" y="2058"/>
                    </a:lnTo>
                    <a:lnTo>
                      <a:pt x="2312" y="2068"/>
                    </a:lnTo>
                    <a:lnTo>
                      <a:pt x="2291" y="2079"/>
                    </a:lnTo>
                    <a:lnTo>
                      <a:pt x="2269" y="2088"/>
                    </a:lnTo>
                    <a:lnTo>
                      <a:pt x="2246" y="2096"/>
                    </a:lnTo>
                    <a:lnTo>
                      <a:pt x="2225" y="2102"/>
                    </a:lnTo>
                    <a:lnTo>
                      <a:pt x="2205" y="2109"/>
                    </a:lnTo>
                    <a:lnTo>
                      <a:pt x="2185" y="2116"/>
                    </a:lnTo>
                    <a:lnTo>
                      <a:pt x="2167" y="2127"/>
                    </a:lnTo>
                    <a:lnTo>
                      <a:pt x="2149" y="2136"/>
                    </a:lnTo>
                    <a:lnTo>
                      <a:pt x="2131" y="2147"/>
                    </a:lnTo>
                    <a:lnTo>
                      <a:pt x="2113" y="2159"/>
                    </a:lnTo>
                    <a:lnTo>
                      <a:pt x="2094" y="2171"/>
                    </a:lnTo>
                    <a:lnTo>
                      <a:pt x="2083" y="2178"/>
                    </a:lnTo>
                    <a:lnTo>
                      <a:pt x="2071" y="2184"/>
                    </a:lnTo>
                    <a:lnTo>
                      <a:pt x="2058" y="2188"/>
                    </a:lnTo>
                    <a:lnTo>
                      <a:pt x="2045" y="2191"/>
                    </a:lnTo>
                    <a:lnTo>
                      <a:pt x="2018" y="2197"/>
                    </a:lnTo>
                    <a:lnTo>
                      <a:pt x="1991" y="2202"/>
                    </a:lnTo>
                    <a:lnTo>
                      <a:pt x="1977" y="2206"/>
                    </a:lnTo>
                    <a:lnTo>
                      <a:pt x="1964" y="2210"/>
                    </a:lnTo>
                    <a:lnTo>
                      <a:pt x="1952" y="2213"/>
                    </a:lnTo>
                    <a:lnTo>
                      <a:pt x="1940" y="2220"/>
                    </a:lnTo>
                    <a:lnTo>
                      <a:pt x="1930" y="2228"/>
                    </a:lnTo>
                    <a:lnTo>
                      <a:pt x="1920" y="2235"/>
                    </a:lnTo>
                    <a:lnTo>
                      <a:pt x="1912" y="2247"/>
                    </a:lnTo>
                    <a:lnTo>
                      <a:pt x="1905" y="2260"/>
                    </a:lnTo>
                    <a:lnTo>
                      <a:pt x="1901" y="2268"/>
                    </a:lnTo>
                    <a:lnTo>
                      <a:pt x="1896" y="2274"/>
                    </a:lnTo>
                    <a:lnTo>
                      <a:pt x="1892" y="2278"/>
                    </a:lnTo>
                    <a:lnTo>
                      <a:pt x="1887" y="2282"/>
                    </a:lnTo>
                    <a:lnTo>
                      <a:pt x="1877" y="2287"/>
                    </a:lnTo>
                    <a:lnTo>
                      <a:pt x="1866" y="2290"/>
                    </a:lnTo>
                    <a:lnTo>
                      <a:pt x="1857" y="2292"/>
                    </a:lnTo>
                    <a:lnTo>
                      <a:pt x="1848" y="2295"/>
                    </a:lnTo>
                    <a:lnTo>
                      <a:pt x="1846" y="2298"/>
                    </a:lnTo>
                    <a:lnTo>
                      <a:pt x="1842" y="2302"/>
                    </a:lnTo>
                    <a:lnTo>
                      <a:pt x="1841" y="2305"/>
                    </a:lnTo>
                    <a:lnTo>
                      <a:pt x="1839" y="2311"/>
                    </a:lnTo>
                    <a:lnTo>
                      <a:pt x="1848" y="2327"/>
                    </a:lnTo>
                    <a:lnTo>
                      <a:pt x="1859" y="2340"/>
                    </a:lnTo>
                    <a:lnTo>
                      <a:pt x="1869" y="2353"/>
                    </a:lnTo>
                    <a:lnTo>
                      <a:pt x="1879" y="2365"/>
                    </a:lnTo>
                    <a:lnTo>
                      <a:pt x="1883" y="2371"/>
                    </a:lnTo>
                    <a:lnTo>
                      <a:pt x="1887" y="2378"/>
                    </a:lnTo>
                    <a:lnTo>
                      <a:pt x="1890" y="2384"/>
                    </a:lnTo>
                    <a:lnTo>
                      <a:pt x="1892" y="2392"/>
                    </a:lnTo>
                    <a:lnTo>
                      <a:pt x="1895" y="2401"/>
                    </a:lnTo>
                    <a:lnTo>
                      <a:pt x="1895" y="2409"/>
                    </a:lnTo>
                    <a:lnTo>
                      <a:pt x="1895" y="2419"/>
                    </a:lnTo>
                    <a:lnTo>
                      <a:pt x="1894" y="2431"/>
                    </a:lnTo>
                    <a:lnTo>
                      <a:pt x="1891" y="2454"/>
                    </a:lnTo>
                    <a:lnTo>
                      <a:pt x="1888" y="2474"/>
                    </a:lnTo>
                    <a:lnTo>
                      <a:pt x="1887" y="2491"/>
                    </a:lnTo>
                    <a:lnTo>
                      <a:pt x="1888" y="2505"/>
                    </a:lnTo>
                    <a:lnTo>
                      <a:pt x="1891" y="2513"/>
                    </a:lnTo>
                    <a:lnTo>
                      <a:pt x="1894" y="2519"/>
                    </a:lnTo>
                    <a:lnTo>
                      <a:pt x="1896" y="2526"/>
                    </a:lnTo>
                    <a:lnTo>
                      <a:pt x="1901" y="2533"/>
                    </a:lnTo>
                    <a:lnTo>
                      <a:pt x="1914" y="2548"/>
                    </a:lnTo>
                    <a:lnTo>
                      <a:pt x="1933" y="2565"/>
                    </a:lnTo>
                    <a:lnTo>
                      <a:pt x="1956" y="2585"/>
                    </a:lnTo>
                    <a:lnTo>
                      <a:pt x="1983" y="2611"/>
                    </a:lnTo>
                    <a:lnTo>
                      <a:pt x="2012" y="2640"/>
                    </a:lnTo>
                    <a:lnTo>
                      <a:pt x="2040" y="2669"/>
                    </a:lnTo>
                    <a:lnTo>
                      <a:pt x="2053" y="2686"/>
                    </a:lnTo>
                    <a:lnTo>
                      <a:pt x="2066" y="2702"/>
                    </a:lnTo>
                    <a:lnTo>
                      <a:pt x="2079" y="2717"/>
                    </a:lnTo>
                    <a:lnTo>
                      <a:pt x="2089" y="2734"/>
                    </a:lnTo>
                    <a:lnTo>
                      <a:pt x="2100" y="2750"/>
                    </a:lnTo>
                    <a:lnTo>
                      <a:pt x="2107" y="2764"/>
                    </a:lnTo>
                    <a:lnTo>
                      <a:pt x="2115" y="2780"/>
                    </a:lnTo>
                    <a:lnTo>
                      <a:pt x="2119" y="2794"/>
                    </a:lnTo>
                    <a:lnTo>
                      <a:pt x="2127" y="2820"/>
                    </a:lnTo>
                    <a:lnTo>
                      <a:pt x="2133" y="2839"/>
                    </a:lnTo>
                    <a:lnTo>
                      <a:pt x="2141" y="2855"/>
                    </a:lnTo>
                    <a:lnTo>
                      <a:pt x="2150" y="2868"/>
                    </a:lnTo>
                    <a:lnTo>
                      <a:pt x="2161" y="2879"/>
                    </a:lnTo>
                    <a:lnTo>
                      <a:pt x="2173" y="2890"/>
                    </a:lnTo>
                    <a:lnTo>
                      <a:pt x="2192" y="2901"/>
                    </a:lnTo>
                    <a:lnTo>
                      <a:pt x="2212" y="2916"/>
                    </a:lnTo>
                    <a:lnTo>
                      <a:pt x="2214" y="2919"/>
                    </a:lnTo>
                    <a:lnTo>
                      <a:pt x="2215" y="2925"/>
                    </a:lnTo>
                    <a:lnTo>
                      <a:pt x="2256" y="3014"/>
                    </a:lnTo>
                    <a:lnTo>
                      <a:pt x="2247" y="3026"/>
                    </a:lnTo>
                    <a:lnTo>
                      <a:pt x="2240" y="3037"/>
                    </a:lnTo>
                    <a:lnTo>
                      <a:pt x="2236" y="3048"/>
                    </a:lnTo>
                    <a:lnTo>
                      <a:pt x="2232" y="3059"/>
                    </a:lnTo>
                    <a:lnTo>
                      <a:pt x="2230" y="3079"/>
                    </a:lnTo>
                    <a:lnTo>
                      <a:pt x="2230" y="3097"/>
                    </a:lnTo>
                    <a:lnTo>
                      <a:pt x="2229" y="3105"/>
                    </a:lnTo>
                    <a:lnTo>
                      <a:pt x="2227" y="3112"/>
                    </a:lnTo>
                    <a:lnTo>
                      <a:pt x="2223" y="3118"/>
                    </a:lnTo>
                    <a:lnTo>
                      <a:pt x="2216" y="3123"/>
                    </a:lnTo>
                    <a:lnTo>
                      <a:pt x="2208" y="3128"/>
                    </a:lnTo>
                    <a:lnTo>
                      <a:pt x="2195" y="3131"/>
                    </a:lnTo>
                    <a:lnTo>
                      <a:pt x="2180" y="3133"/>
                    </a:lnTo>
                    <a:lnTo>
                      <a:pt x="2159" y="3133"/>
                    </a:lnTo>
                    <a:lnTo>
                      <a:pt x="2151" y="3133"/>
                    </a:lnTo>
                    <a:lnTo>
                      <a:pt x="2146" y="3134"/>
                    </a:lnTo>
                    <a:lnTo>
                      <a:pt x="2140" y="3136"/>
                    </a:lnTo>
                    <a:lnTo>
                      <a:pt x="2135" y="3138"/>
                    </a:lnTo>
                    <a:lnTo>
                      <a:pt x="2127" y="3144"/>
                    </a:lnTo>
                    <a:lnTo>
                      <a:pt x="2119" y="3151"/>
                    </a:lnTo>
                    <a:lnTo>
                      <a:pt x="2114" y="3160"/>
                    </a:lnTo>
                    <a:lnTo>
                      <a:pt x="2110" y="3171"/>
                    </a:lnTo>
                    <a:lnTo>
                      <a:pt x="2106" y="3182"/>
                    </a:lnTo>
                    <a:lnTo>
                      <a:pt x="2102" y="3194"/>
                    </a:lnTo>
                    <a:lnTo>
                      <a:pt x="2098" y="3206"/>
                    </a:lnTo>
                    <a:lnTo>
                      <a:pt x="2094" y="3217"/>
                    </a:lnTo>
                    <a:lnTo>
                      <a:pt x="2089" y="3229"/>
                    </a:lnTo>
                    <a:lnTo>
                      <a:pt x="2083" y="3239"/>
                    </a:lnTo>
                    <a:lnTo>
                      <a:pt x="2075" y="3248"/>
                    </a:lnTo>
                    <a:lnTo>
                      <a:pt x="2065" y="3256"/>
                    </a:lnTo>
                    <a:lnTo>
                      <a:pt x="2059" y="3260"/>
                    </a:lnTo>
                    <a:lnTo>
                      <a:pt x="2053" y="3263"/>
                    </a:lnTo>
                    <a:lnTo>
                      <a:pt x="2045" y="3265"/>
                    </a:lnTo>
                    <a:lnTo>
                      <a:pt x="2037" y="3268"/>
                    </a:lnTo>
                    <a:lnTo>
                      <a:pt x="2017" y="3271"/>
                    </a:lnTo>
                    <a:lnTo>
                      <a:pt x="1996" y="3271"/>
                    </a:lnTo>
                    <a:lnTo>
                      <a:pt x="1974" y="3271"/>
                    </a:lnTo>
                    <a:lnTo>
                      <a:pt x="1953" y="3268"/>
                    </a:lnTo>
                    <a:lnTo>
                      <a:pt x="1931" y="3267"/>
                    </a:lnTo>
                    <a:lnTo>
                      <a:pt x="1910" y="3267"/>
                    </a:lnTo>
                    <a:lnTo>
                      <a:pt x="1891" y="3268"/>
                    </a:lnTo>
                    <a:lnTo>
                      <a:pt x="1873" y="3271"/>
                    </a:lnTo>
                    <a:lnTo>
                      <a:pt x="1872" y="3277"/>
                    </a:lnTo>
                    <a:lnTo>
                      <a:pt x="1872" y="3285"/>
                    </a:lnTo>
                    <a:lnTo>
                      <a:pt x="1873" y="3293"/>
                    </a:lnTo>
                    <a:lnTo>
                      <a:pt x="1874" y="3302"/>
                    </a:lnTo>
                    <a:lnTo>
                      <a:pt x="1879" y="3322"/>
                    </a:lnTo>
                    <a:lnTo>
                      <a:pt x="1887" y="3344"/>
                    </a:lnTo>
                    <a:lnTo>
                      <a:pt x="1907" y="3396"/>
                    </a:lnTo>
                    <a:lnTo>
                      <a:pt x="1927" y="3449"/>
                    </a:lnTo>
                    <a:lnTo>
                      <a:pt x="1936" y="3474"/>
                    </a:lnTo>
                    <a:lnTo>
                      <a:pt x="1943" y="3497"/>
                    </a:lnTo>
                    <a:lnTo>
                      <a:pt x="1945" y="3509"/>
                    </a:lnTo>
                    <a:lnTo>
                      <a:pt x="1947" y="3519"/>
                    </a:lnTo>
                    <a:lnTo>
                      <a:pt x="1948" y="3528"/>
                    </a:lnTo>
                    <a:lnTo>
                      <a:pt x="1948" y="3536"/>
                    </a:lnTo>
                    <a:lnTo>
                      <a:pt x="1945" y="3544"/>
                    </a:lnTo>
                    <a:lnTo>
                      <a:pt x="1943" y="3550"/>
                    </a:lnTo>
                    <a:lnTo>
                      <a:pt x="1939" y="3557"/>
                    </a:lnTo>
                    <a:lnTo>
                      <a:pt x="1934" y="3561"/>
                    </a:lnTo>
                    <a:lnTo>
                      <a:pt x="1927" y="3563"/>
                    </a:lnTo>
                    <a:lnTo>
                      <a:pt x="1920" y="3565"/>
                    </a:lnTo>
                    <a:lnTo>
                      <a:pt x="1909" y="3565"/>
                    </a:lnTo>
                    <a:lnTo>
                      <a:pt x="1898" y="3563"/>
                    </a:lnTo>
                    <a:lnTo>
                      <a:pt x="1888" y="3557"/>
                    </a:lnTo>
                    <a:lnTo>
                      <a:pt x="1879" y="3549"/>
                    </a:lnTo>
                    <a:lnTo>
                      <a:pt x="1873" y="3541"/>
                    </a:lnTo>
                    <a:lnTo>
                      <a:pt x="1865" y="3532"/>
                    </a:lnTo>
                    <a:lnTo>
                      <a:pt x="1859" y="3524"/>
                    </a:lnTo>
                    <a:lnTo>
                      <a:pt x="1851" y="3517"/>
                    </a:lnTo>
                    <a:lnTo>
                      <a:pt x="1842" y="3509"/>
                    </a:lnTo>
                    <a:lnTo>
                      <a:pt x="1833" y="3505"/>
                    </a:lnTo>
                    <a:lnTo>
                      <a:pt x="1816" y="3499"/>
                    </a:lnTo>
                    <a:lnTo>
                      <a:pt x="1800" y="3493"/>
                    </a:lnTo>
                    <a:lnTo>
                      <a:pt x="1786" y="3491"/>
                    </a:lnTo>
                    <a:lnTo>
                      <a:pt x="1768" y="3489"/>
                    </a:lnTo>
                    <a:lnTo>
                      <a:pt x="1763" y="3488"/>
                    </a:lnTo>
                    <a:lnTo>
                      <a:pt x="1756" y="3487"/>
                    </a:lnTo>
                    <a:lnTo>
                      <a:pt x="1751" y="3484"/>
                    </a:lnTo>
                    <a:lnTo>
                      <a:pt x="1746" y="3480"/>
                    </a:lnTo>
                    <a:lnTo>
                      <a:pt x="1736" y="3474"/>
                    </a:lnTo>
                    <a:lnTo>
                      <a:pt x="1727" y="3467"/>
                    </a:lnTo>
                    <a:lnTo>
                      <a:pt x="1721" y="3465"/>
                    </a:lnTo>
                    <a:lnTo>
                      <a:pt x="1716" y="3464"/>
                    </a:lnTo>
                    <a:lnTo>
                      <a:pt x="1711" y="3464"/>
                    </a:lnTo>
                    <a:lnTo>
                      <a:pt x="1706" y="3465"/>
                    </a:lnTo>
                    <a:lnTo>
                      <a:pt x="1695" y="3470"/>
                    </a:lnTo>
                    <a:lnTo>
                      <a:pt x="1688" y="3476"/>
                    </a:lnTo>
                    <a:lnTo>
                      <a:pt x="1680" y="3483"/>
                    </a:lnTo>
                    <a:lnTo>
                      <a:pt x="1675" y="3491"/>
                    </a:lnTo>
                    <a:lnTo>
                      <a:pt x="1668" y="3499"/>
                    </a:lnTo>
                    <a:lnTo>
                      <a:pt x="1663" y="3506"/>
                    </a:lnTo>
                    <a:lnTo>
                      <a:pt x="1653" y="3523"/>
                    </a:lnTo>
                    <a:lnTo>
                      <a:pt x="1640" y="3537"/>
                    </a:lnTo>
                    <a:lnTo>
                      <a:pt x="1627" y="3544"/>
                    </a:lnTo>
                    <a:lnTo>
                      <a:pt x="1614" y="3548"/>
                    </a:lnTo>
                    <a:lnTo>
                      <a:pt x="1601" y="3552"/>
                    </a:lnTo>
                    <a:lnTo>
                      <a:pt x="1587" y="3553"/>
                    </a:lnTo>
                    <a:lnTo>
                      <a:pt x="1561" y="3553"/>
                    </a:lnTo>
                    <a:lnTo>
                      <a:pt x="1533" y="3552"/>
                    </a:lnTo>
                    <a:lnTo>
                      <a:pt x="1506" y="3549"/>
                    </a:lnTo>
                    <a:lnTo>
                      <a:pt x="1480" y="3548"/>
                    </a:lnTo>
                    <a:lnTo>
                      <a:pt x="1466" y="3548"/>
                    </a:lnTo>
                    <a:lnTo>
                      <a:pt x="1453" y="3548"/>
                    </a:lnTo>
                    <a:lnTo>
                      <a:pt x="1440" y="3550"/>
                    </a:lnTo>
                    <a:lnTo>
                      <a:pt x="1427" y="3554"/>
                    </a:lnTo>
                    <a:lnTo>
                      <a:pt x="1401" y="3561"/>
                    </a:lnTo>
                    <a:lnTo>
                      <a:pt x="1377" y="3567"/>
                    </a:lnTo>
                    <a:lnTo>
                      <a:pt x="1364" y="3568"/>
                    </a:lnTo>
                    <a:lnTo>
                      <a:pt x="1351" y="3571"/>
                    </a:lnTo>
                    <a:lnTo>
                      <a:pt x="1339" y="3571"/>
                    </a:lnTo>
                    <a:lnTo>
                      <a:pt x="1326" y="3572"/>
                    </a:lnTo>
                    <a:lnTo>
                      <a:pt x="1315" y="3571"/>
                    </a:lnTo>
                    <a:lnTo>
                      <a:pt x="1303" y="3568"/>
                    </a:lnTo>
                    <a:lnTo>
                      <a:pt x="1291" y="3566"/>
                    </a:lnTo>
                    <a:lnTo>
                      <a:pt x="1280" y="3561"/>
                    </a:lnTo>
                    <a:lnTo>
                      <a:pt x="1269" y="3554"/>
                    </a:lnTo>
                    <a:lnTo>
                      <a:pt x="1259" y="3546"/>
                    </a:lnTo>
                    <a:lnTo>
                      <a:pt x="1250" y="3537"/>
                    </a:lnTo>
                    <a:lnTo>
                      <a:pt x="1241" y="3526"/>
                    </a:lnTo>
                    <a:lnTo>
                      <a:pt x="1236" y="3518"/>
                    </a:lnTo>
                    <a:lnTo>
                      <a:pt x="1229" y="3510"/>
                    </a:lnTo>
                    <a:lnTo>
                      <a:pt x="1221" y="3502"/>
                    </a:lnTo>
                    <a:lnTo>
                      <a:pt x="1214" y="3496"/>
                    </a:lnTo>
                    <a:lnTo>
                      <a:pt x="1204" y="3491"/>
                    </a:lnTo>
                    <a:lnTo>
                      <a:pt x="1195" y="3488"/>
                    </a:lnTo>
                    <a:lnTo>
                      <a:pt x="1190" y="3487"/>
                    </a:lnTo>
                    <a:lnTo>
                      <a:pt x="1185" y="3487"/>
                    </a:lnTo>
                    <a:lnTo>
                      <a:pt x="1180" y="3487"/>
                    </a:lnTo>
                    <a:lnTo>
                      <a:pt x="1175" y="3488"/>
                    </a:lnTo>
                    <a:lnTo>
                      <a:pt x="1168" y="3491"/>
                    </a:lnTo>
                    <a:lnTo>
                      <a:pt x="1163" y="3495"/>
                    </a:lnTo>
                    <a:lnTo>
                      <a:pt x="1159" y="3500"/>
                    </a:lnTo>
                    <a:lnTo>
                      <a:pt x="1157" y="3508"/>
                    </a:lnTo>
                    <a:lnTo>
                      <a:pt x="1153" y="3523"/>
                    </a:lnTo>
                    <a:lnTo>
                      <a:pt x="1150" y="3540"/>
                    </a:lnTo>
                    <a:lnTo>
                      <a:pt x="1149" y="3558"/>
                    </a:lnTo>
                    <a:lnTo>
                      <a:pt x="1146" y="3575"/>
                    </a:lnTo>
                    <a:lnTo>
                      <a:pt x="1145" y="3581"/>
                    </a:lnTo>
                    <a:lnTo>
                      <a:pt x="1142" y="3588"/>
                    </a:lnTo>
                    <a:lnTo>
                      <a:pt x="1138" y="3593"/>
                    </a:lnTo>
                    <a:lnTo>
                      <a:pt x="1134" y="3597"/>
                    </a:lnTo>
                    <a:lnTo>
                      <a:pt x="1127" y="3601"/>
                    </a:lnTo>
                    <a:lnTo>
                      <a:pt x="1119" y="3602"/>
                    </a:lnTo>
                    <a:lnTo>
                      <a:pt x="1110" y="3602"/>
                    </a:lnTo>
                    <a:lnTo>
                      <a:pt x="1102" y="3601"/>
                    </a:lnTo>
                    <a:lnTo>
                      <a:pt x="1094" y="3598"/>
                    </a:lnTo>
                    <a:lnTo>
                      <a:pt x="1085" y="3596"/>
                    </a:lnTo>
                    <a:lnTo>
                      <a:pt x="1077" y="3590"/>
                    </a:lnTo>
                    <a:lnTo>
                      <a:pt x="1070" y="3585"/>
                    </a:lnTo>
                    <a:lnTo>
                      <a:pt x="1039" y="3563"/>
                    </a:lnTo>
                    <a:lnTo>
                      <a:pt x="1013" y="3544"/>
                    </a:lnTo>
                    <a:lnTo>
                      <a:pt x="997" y="3532"/>
                    </a:lnTo>
                    <a:lnTo>
                      <a:pt x="976" y="3513"/>
                    </a:lnTo>
                    <a:lnTo>
                      <a:pt x="956" y="3493"/>
                    </a:lnTo>
                    <a:lnTo>
                      <a:pt x="941" y="3478"/>
                    </a:lnTo>
                    <a:lnTo>
                      <a:pt x="886" y="3488"/>
                    </a:lnTo>
                    <a:lnTo>
                      <a:pt x="878" y="3449"/>
                    </a:lnTo>
                    <a:lnTo>
                      <a:pt x="800" y="3374"/>
                    </a:lnTo>
                    <a:lnTo>
                      <a:pt x="787" y="3364"/>
                    </a:lnTo>
                    <a:lnTo>
                      <a:pt x="774" y="3356"/>
                    </a:lnTo>
                    <a:lnTo>
                      <a:pt x="760" y="3350"/>
                    </a:lnTo>
                    <a:lnTo>
                      <a:pt x="745" y="3344"/>
                    </a:lnTo>
                    <a:lnTo>
                      <a:pt x="729" y="3339"/>
                    </a:lnTo>
                    <a:lnTo>
                      <a:pt x="713" y="3335"/>
                    </a:lnTo>
                    <a:lnTo>
                      <a:pt x="699" y="3329"/>
                    </a:lnTo>
                    <a:lnTo>
                      <a:pt x="684" y="3322"/>
                    </a:lnTo>
                    <a:lnTo>
                      <a:pt x="664" y="3308"/>
                    </a:lnTo>
                    <a:lnTo>
                      <a:pt x="646" y="3293"/>
                    </a:lnTo>
                    <a:lnTo>
                      <a:pt x="636" y="3285"/>
                    </a:lnTo>
                    <a:lnTo>
                      <a:pt x="625" y="3278"/>
                    </a:lnTo>
                    <a:lnTo>
                      <a:pt x="619" y="3277"/>
                    </a:lnTo>
                    <a:lnTo>
                      <a:pt x="614" y="3274"/>
                    </a:lnTo>
                    <a:lnTo>
                      <a:pt x="607" y="3274"/>
                    </a:lnTo>
                    <a:lnTo>
                      <a:pt x="601" y="3273"/>
                    </a:lnTo>
                    <a:lnTo>
                      <a:pt x="590" y="3274"/>
                    </a:lnTo>
                    <a:lnTo>
                      <a:pt x="581" y="3277"/>
                    </a:lnTo>
                    <a:lnTo>
                      <a:pt x="575" y="3281"/>
                    </a:lnTo>
                    <a:lnTo>
                      <a:pt x="570" y="3286"/>
                    </a:lnTo>
                    <a:lnTo>
                      <a:pt x="566" y="3293"/>
                    </a:lnTo>
                    <a:lnTo>
                      <a:pt x="563" y="3299"/>
                    </a:lnTo>
                    <a:lnTo>
                      <a:pt x="562" y="3307"/>
                    </a:lnTo>
                    <a:lnTo>
                      <a:pt x="562" y="3316"/>
                    </a:lnTo>
                    <a:lnTo>
                      <a:pt x="566" y="3352"/>
                    </a:lnTo>
                    <a:lnTo>
                      <a:pt x="568" y="3385"/>
                    </a:lnTo>
                    <a:lnTo>
                      <a:pt x="564" y="3390"/>
                    </a:lnTo>
                    <a:lnTo>
                      <a:pt x="562" y="3395"/>
                    </a:lnTo>
                    <a:lnTo>
                      <a:pt x="557" y="3400"/>
                    </a:lnTo>
                    <a:lnTo>
                      <a:pt x="552" y="3405"/>
                    </a:lnTo>
                    <a:lnTo>
                      <a:pt x="545" y="3409"/>
                    </a:lnTo>
                    <a:lnTo>
                      <a:pt x="537" y="3412"/>
                    </a:lnTo>
                    <a:lnTo>
                      <a:pt x="529" y="3412"/>
                    </a:lnTo>
                    <a:lnTo>
                      <a:pt x="520" y="3410"/>
                    </a:lnTo>
                    <a:lnTo>
                      <a:pt x="513" y="3407"/>
                    </a:lnTo>
                    <a:lnTo>
                      <a:pt x="504" y="3403"/>
                    </a:lnTo>
                    <a:lnTo>
                      <a:pt x="495" y="3399"/>
                    </a:lnTo>
                    <a:lnTo>
                      <a:pt x="485" y="3392"/>
                    </a:lnTo>
                    <a:lnTo>
                      <a:pt x="469" y="3382"/>
                    </a:lnTo>
                    <a:lnTo>
                      <a:pt x="452" y="3370"/>
                    </a:lnTo>
                    <a:lnTo>
                      <a:pt x="443" y="3366"/>
                    </a:lnTo>
                    <a:lnTo>
                      <a:pt x="435" y="3362"/>
                    </a:lnTo>
                    <a:lnTo>
                      <a:pt x="428" y="3360"/>
                    </a:lnTo>
                    <a:lnTo>
                      <a:pt x="421" y="3360"/>
                    </a:lnTo>
                    <a:lnTo>
                      <a:pt x="409" y="3360"/>
                    </a:lnTo>
                    <a:lnTo>
                      <a:pt x="399" y="3362"/>
                    </a:lnTo>
                    <a:lnTo>
                      <a:pt x="387" y="3365"/>
                    </a:lnTo>
                    <a:lnTo>
                      <a:pt x="375" y="3368"/>
                    </a:lnTo>
                    <a:lnTo>
                      <a:pt x="353" y="3374"/>
                    </a:lnTo>
                    <a:lnTo>
                      <a:pt x="331" y="3378"/>
                    </a:lnTo>
                    <a:lnTo>
                      <a:pt x="323" y="3378"/>
                    </a:lnTo>
                    <a:lnTo>
                      <a:pt x="316" y="3375"/>
                    </a:lnTo>
                    <a:lnTo>
                      <a:pt x="309" y="3373"/>
                    </a:lnTo>
                    <a:lnTo>
                      <a:pt x="303" y="3369"/>
                    </a:lnTo>
                    <a:lnTo>
                      <a:pt x="298" y="3364"/>
                    </a:lnTo>
                    <a:lnTo>
                      <a:pt x="294" y="3357"/>
                    </a:lnTo>
                    <a:lnTo>
                      <a:pt x="289" y="3351"/>
                    </a:lnTo>
                    <a:lnTo>
                      <a:pt x="286" y="3343"/>
                    </a:lnTo>
                    <a:lnTo>
                      <a:pt x="282" y="3334"/>
                    </a:lnTo>
                    <a:lnTo>
                      <a:pt x="279" y="3324"/>
                    </a:lnTo>
                    <a:lnTo>
                      <a:pt x="278" y="3315"/>
                    </a:lnTo>
                    <a:lnTo>
                      <a:pt x="277" y="3304"/>
                    </a:lnTo>
                    <a:lnTo>
                      <a:pt x="276" y="3295"/>
                    </a:lnTo>
                    <a:lnTo>
                      <a:pt x="276" y="3286"/>
                    </a:lnTo>
                    <a:lnTo>
                      <a:pt x="277" y="3278"/>
                    </a:lnTo>
                    <a:lnTo>
                      <a:pt x="278" y="3271"/>
                    </a:lnTo>
                    <a:lnTo>
                      <a:pt x="286" y="3233"/>
                    </a:lnTo>
                    <a:lnTo>
                      <a:pt x="291" y="3198"/>
                    </a:lnTo>
                    <a:lnTo>
                      <a:pt x="294" y="3181"/>
                    </a:lnTo>
                    <a:lnTo>
                      <a:pt x="298" y="3164"/>
                    </a:lnTo>
                    <a:lnTo>
                      <a:pt x="304" y="3147"/>
                    </a:lnTo>
                    <a:lnTo>
                      <a:pt x="313" y="3131"/>
                    </a:lnTo>
                    <a:lnTo>
                      <a:pt x="330" y="3105"/>
                    </a:lnTo>
                    <a:lnTo>
                      <a:pt x="347" y="3080"/>
                    </a:lnTo>
                    <a:lnTo>
                      <a:pt x="355" y="3068"/>
                    </a:lnTo>
                    <a:lnTo>
                      <a:pt x="362" y="3054"/>
                    </a:lnTo>
                    <a:lnTo>
                      <a:pt x="368" y="3040"/>
                    </a:lnTo>
                    <a:lnTo>
                      <a:pt x="373" y="3024"/>
                    </a:lnTo>
                    <a:lnTo>
                      <a:pt x="377" y="3008"/>
                    </a:lnTo>
                    <a:lnTo>
                      <a:pt x="381" y="2993"/>
                    </a:lnTo>
                    <a:lnTo>
                      <a:pt x="386" y="2979"/>
                    </a:lnTo>
                    <a:lnTo>
                      <a:pt x="392" y="2965"/>
                    </a:lnTo>
                    <a:lnTo>
                      <a:pt x="399" y="2952"/>
                    </a:lnTo>
                    <a:lnTo>
                      <a:pt x="406" y="2940"/>
                    </a:lnTo>
                    <a:lnTo>
                      <a:pt x="414" y="2929"/>
                    </a:lnTo>
                    <a:lnTo>
                      <a:pt x="422" y="2917"/>
                    </a:lnTo>
                    <a:lnTo>
                      <a:pt x="440" y="2894"/>
                    </a:lnTo>
                    <a:lnTo>
                      <a:pt x="460" y="2872"/>
                    </a:lnTo>
                    <a:lnTo>
                      <a:pt x="482" y="2849"/>
                    </a:lnTo>
                    <a:lnTo>
                      <a:pt x="504" y="2826"/>
                    </a:lnTo>
                    <a:lnTo>
                      <a:pt x="523" y="2804"/>
                    </a:lnTo>
                    <a:lnTo>
                      <a:pt x="541" y="2780"/>
                    </a:lnTo>
                    <a:lnTo>
                      <a:pt x="557" y="2756"/>
                    </a:lnTo>
                    <a:lnTo>
                      <a:pt x="571" y="2732"/>
                    </a:lnTo>
                    <a:lnTo>
                      <a:pt x="541" y="2704"/>
                    </a:lnTo>
                    <a:lnTo>
                      <a:pt x="523" y="2693"/>
                    </a:lnTo>
                    <a:lnTo>
                      <a:pt x="505" y="2682"/>
                    </a:lnTo>
                    <a:lnTo>
                      <a:pt x="484" y="2672"/>
                    </a:lnTo>
                    <a:lnTo>
                      <a:pt x="465" y="2663"/>
                    </a:lnTo>
                    <a:lnTo>
                      <a:pt x="444" y="2655"/>
                    </a:lnTo>
                    <a:lnTo>
                      <a:pt x="423" y="2647"/>
                    </a:lnTo>
                    <a:lnTo>
                      <a:pt x="403" y="2641"/>
                    </a:lnTo>
                    <a:lnTo>
                      <a:pt x="382" y="2636"/>
                    </a:lnTo>
                    <a:lnTo>
                      <a:pt x="369" y="2632"/>
                    </a:lnTo>
                    <a:lnTo>
                      <a:pt x="358" y="2628"/>
                    </a:lnTo>
                    <a:lnTo>
                      <a:pt x="348" y="2623"/>
                    </a:lnTo>
                    <a:lnTo>
                      <a:pt x="339" y="2618"/>
                    </a:lnTo>
                    <a:lnTo>
                      <a:pt x="323" y="2605"/>
                    </a:lnTo>
                    <a:lnTo>
                      <a:pt x="308" y="2590"/>
                    </a:lnTo>
                    <a:lnTo>
                      <a:pt x="295" y="2576"/>
                    </a:lnTo>
                    <a:lnTo>
                      <a:pt x="279" y="2562"/>
                    </a:lnTo>
                    <a:lnTo>
                      <a:pt x="272" y="2555"/>
                    </a:lnTo>
                    <a:lnTo>
                      <a:pt x="264" y="2550"/>
                    </a:lnTo>
                    <a:lnTo>
                      <a:pt x="255" y="2545"/>
                    </a:lnTo>
                    <a:lnTo>
                      <a:pt x="246" y="2540"/>
                    </a:lnTo>
                    <a:lnTo>
                      <a:pt x="232" y="2535"/>
                    </a:lnTo>
                    <a:lnTo>
                      <a:pt x="216" y="2531"/>
                    </a:lnTo>
                    <a:lnTo>
                      <a:pt x="200" y="2528"/>
                    </a:lnTo>
                    <a:lnTo>
                      <a:pt x="185" y="2524"/>
                    </a:lnTo>
                    <a:lnTo>
                      <a:pt x="171" y="2520"/>
                    </a:lnTo>
                    <a:lnTo>
                      <a:pt x="158" y="2514"/>
                    </a:lnTo>
                    <a:lnTo>
                      <a:pt x="151" y="2510"/>
                    </a:lnTo>
                    <a:lnTo>
                      <a:pt x="145" y="2506"/>
                    </a:lnTo>
                    <a:lnTo>
                      <a:pt x="140" y="2500"/>
                    </a:lnTo>
                    <a:lnTo>
                      <a:pt x="134" y="2493"/>
                    </a:lnTo>
                    <a:lnTo>
                      <a:pt x="114" y="2465"/>
                    </a:lnTo>
                    <a:lnTo>
                      <a:pt x="94" y="2438"/>
                    </a:lnTo>
                    <a:lnTo>
                      <a:pt x="83" y="2425"/>
                    </a:lnTo>
                    <a:lnTo>
                      <a:pt x="71" y="2412"/>
                    </a:lnTo>
                    <a:lnTo>
                      <a:pt x="59" y="2399"/>
                    </a:lnTo>
                    <a:lnTo>
                      <a:pt x="45" y="2387"/>
                    </a:lnTo>
                    <a:lnTo>
                      <a:pt x="46" y="2381"/>
                    </a:lnTo>
                    <a:lnTo>
                      <a:pt x="48" y="2373"/>
                    </a:lnTo>
                    <a:lnTo>
                      <a:pt x="49" y="2366"/>
                    </a:lnTo>
                    <a:lnTo>
                      <a:pt x="51" y="2360"/>
                    </a:lnTo>
                    <a:lnTo>
                      <a:pt x="57" y="2348"/>
                    </a:lnTo>
                    <a:lnTo>
                      <a:pt x="63" y="2337"/>
                    </a:lnTo>
                    <a:lnTo>
                      <a:pt x="68" y="2325"/>
                    </a:lnTo>
                    <a:lnTo>
                      <a:pt x="73" y="2312"/>
                    </a:lnTo>
                    <a:lnTo>
                      <a:pt x="75" y="2305"/>
                    </a:lnTo>
                    <a:lnTo>
                      <a:pt x="75" y="2298"/>
                    </a:lnTo>
                    <a:lnTo>
                      <a:pt x="75" y="2290"/>
                    </a:lnTo>
                    <a:lnTo>
                      <a:pt x="73" y="2281"/>
                    </a:lnTo>
                    <a:lnTo>
                      <a:pt x="71" y="2272"/>
                    </a:lnTo>
                    <a:lnTo>
                      <a:pt x="67" y="2263"/>
                    </a:lnTo>
                    <a:lnTo>
                      <a:pt x="63" y="2255"/>
                    </a:lnTo>
                    <a:lnTo>
                      <a:pt x="57" y="2247"/>
                    </a:lnTo>
                    <a:lnTo>
                      <a:pt x="45" y="2233"/>
                    </a:lnTo>
                    <a:lnTo>
                      <a:pt x="32" y="2219"/>
                    </a:lnTo>
                    <a:lnTo>
                      <a:pt x="19" y="2204"/>
                    </a:lnTo>
                    <a:lnTo>
                      <a:pt x="9" y="2189"/>
                    </a:lnTo>
                    <a:lnTo>
                      <a:pt x="5" y="2181"/>
                    </a:lnTo>
                    <a:lnTo>
                      <a:pt x="2" y="2173"/>
                    </a:lnTo>
                    <a:lnTo>
                      <a:pt x="0" y="2163"/>
                    </a:lnTo>
                    <a:lnTo>
                      <a:pt x="0" y="2154"/>
                    </a:lnTo>
                    <a:lnTo>
                      <a:pt x="1" y="2132"/>
                    </a:lnTo>
                    <a:lnTo>
                      <a:pt x="4" y="2109"/>
                    </a:lnTo>
                    <a:lnTo>
                      <a:pt x="4" y="2097"/>
                    </a:lnTo>
                    <a:lnTo>
                      <a:pt x="5" y="2085"/>
                    </a:lnTo>
                    <a:lnTo>
                      <a:pt x="5" y="2074"/>
                    </a:lnTo>
                    <a:lnTo>
                      <a:pt x="4" y="2063"/>
                    </a:lnTo>
                    <a:lnTo>
                      <a:pt x="31" y="2035"/>
                    </a:lnTo>
                    <a:lnTo>
                      <a:pt x="40" y="2018"/>
                    </a:lnTo>
                    <a:lnTo>
                      <a:pt x="49" y="2001"/>
                    </a:lnTo>
                    <a:lnTo>
                      <a:pt x="55" y="1984"/>
                    </a:lnTo>
                    <a:lnTo>
                      <a:pt x="61" y="1969"/>
                    </a:lnTo>
                    <a:lnTo>
                      <a:pt x="66" y="1952"/>
                    </a:lnTo>
                    <a:lnTo>
                      <a:pt x="67" y="1935"/>
                    </a:lnTo>
                    <a:lnTo>
                      <a:pt x="68" y="1916"/>
                    </a:lnTo>
                    <a:lnTo>
                      <a:pt x="66" y="1896"/>
                    </a:lnTo>
                    <a:lnTo>
                      <a:pt x="62" y="1879"/>
                    </a:lnTo>
                    <a:lnTo>
                      <a:pt x="57" y="1864"/>
                    </a:lnTo>
                    <a:lnTo>
                      <a:pt x="49" y="1849"/>
                    </a:lnTo>
                    <a:lnTo>
                      <a:pt x="40" y="1835"/>
                    </a:lnTo>
                    <a:lnTo>
                      <a:pt x="31" y="1821"/>
                    </a:lnTo>
                    <a:lnTo>
                      <a:pt x="23" y="1807"/>
                    </a:lnTo>
                    <a:lnTo>
                      <a:pt x="16" y="1792"/>
                    </a:lnTo>
                    <a:lnTo>
                      <a:pt x="11" y="1777"/>
                    </a:lnTo>
                    <a:lnTo>
                      <a:pt x="19" y="1767"/>
                    </a:lnTo>
                    <a:lnTo>
                      <a:pt x="24" y="1755"/>
                    </a:lnTo>
                    <a:lnTo>
                      <a:pt x="31" y="1745"/>
                    </a:lnTo>
                    <a:lnTo>
                      <a:pt x="35" y="1734"/>
                    </a:lnTo>
                    <a:lnTo>
                      <a:pt x="44" y="1712"/>
                    </a:lnTo>
                    <a:lnTo>
                      <a:pt x="50" y="1689"/>
                    </a:lnTo>
                    <a:lnTo>
                      <a:pt x="57" y="1667"/>
                    </a:lnTo>
                    <a:lnTo>
                      <a:pt x="63" y="1643"/>
                    </a:lnTo>
                    <a:lnTo>
                      <a:pt x="71" y="1621"/>
                    </a:lnTo>
                    <a:lnTo>
                      <a:pt x="80" y="1598"/>
                    </a:lnTo>
                    <a:lnTo>
                      <a:pt x="90" y="1580"/>
                    </a:lnTo>
                    <a:lnTo>
                      <a:pt x="102" y="1564"/>
                    </a:lnTo>
                    <a:lnTo>
                      <a:pt x="114" y="1549"/>
                    </a:lnTo>
                    <a:lnTo>
                      <a:pt x="125" y="1532"/>
                    </a:lnTo>
                    <a:lnTo>
                      <a:pt x="128" y="1527"/>
                    </a:lnTo>
                    <a:lnTo>
                      <a:pt x="130" y="1523"/>
                    </a:lnTo>
                    <a:lnTo>
                      <a:pt x="132" y="1518"/>
                    </a:lnTo>
                    <a:lnTo>
                      <a:pt x="132" y="1513"/>
                    </a:lnTo>
                    <a:lnTo>
                      <a:pt x="132" y="1501"/>
                    </a:lnTo>
                    <a:lnTo>
                      <a:pt x="129" y="1491"/>
                    </a:lnTo>
                    <a:lnTo>
                      <a:pt x="121" y="1470"/>
                    </a:lnTo>
                    <a:lnTo>
                      <a:pt x="111" y="1450"/>
                    </a:lnTo>
                    <a:lnTo>
                      <a:pt x="111" y="1445"/>
                    </a:lnTo>
                    <a:lnTo>
                      <a:pt x="108" y="1440"/>
                    </a:lnTo>
                    <a:lnTo>
                      <a:pt x="105" y="1435"/>
                    </a:lnTo>
                    <a:lnTo>
                      <a:pt x="102" y="1430"/>
                    </a:lnTo>
                    <a:lnTo>
                      <a:pt x="93" y="1421"/>
                    </a:lnTo>
                    <a:lnTo>
                      <a:pt x="85" y="1412"/>
                    </a:lnTo>
                    <a:lnTo>
                      <a:pt x="81" y="1408"/>
                    </a:lnTo>
                    <a:lnTo>
                      <a:pt x="79" y="1403"/>
                    </a:lnTo>
                    <a:lnTo>
                      <a:pt x="76" y="1399"/>
                    </a:lnTo>
                    <a:lnTo>
                      <a:pt x="75" y="1393"/>
                    </a:lnTo>
                    <a:lnTo>
                      <a:pt x="75" y="1387"/>
                    </a:lnTo>
                    <a:lnTo>
                      <a:pt x="76" y="1382"/>
                    </a:lnTo>
                    <a:lnTo>
                      <a:pt x="79" y="1375"/>
                    </a:lnTo>
                    <a:lnTo>
                      <a:pt x="84" y="1369"/>
                    </a:lnTo>
                    <a:lnTo>
                      <a:pt x="89" y="1362"/>
                    </a:lnTo>
                    <a:lnTo>
                      <a:pt x="94" y="1357"/>
                    </a:lnTo>
                    <a:lnTo>
                      <a:pt x="99" y="1352"/>
                    </a:lnTo>
                    <a:lnTo>
                      <a:pt x="106" y="1349"/>
                    </a:lnTo>
                    <a:lnTo>
                      <a:pt x="116" y="1343"/>
                    </a:lnTo>
                    <a:lnTo>
                      <a:pt x="128" y="1340"/>
                    </a:lnTo>
                    <a:lnTo>
                      <a:pt x="152" y="1336"/>
                    </a:lnTo>
                    <a:lnTo>
                      <a:pt x="180" y="1333"/>
                    </a:lnTo>
                    <a:lnTo>
                      <a:pt x="194" y="1330"/>
                    </a:lnTo>
                    <a:lnTo>
                      <a:pt x="207" y="1327"/>
                    </a:lnTo>
                    <a:lnTo>
                      <a:pt x="219" y="1326"/>
                    </a:lnTo>
                    <a:lnTo>
                      <a:pt x="230" y="1326"/>
                    </a:lnTo>
                    <a:lnTo>
                      <a:pt x="254" y="1326"/>
                    </a:lnTo>
                    <a:lnTo>
                      <a:pt x="276" y="1326"/>
                    </a:lnTo>
                    <a:lnTo>
                      <a:pt x="287" y="1325"/>
                    </a:lnTo>
                    <a:lnTo>
                      <a:pt x="298" y="1323"/>
                    </a:lnTo>
                    <a:lnTo>
                      <a:pt x="309" y="1322"/>
                    </a:lnTo>
                    <a:lnTo>
                      <a:pt x="320" y="1318"/>
                    </a:lnTo>
                    <a:lnTo>
                      <a:pt x="331" y="1314"/>
                    </a:lnTo>
                    <a:lnTo>
                      <a:pt x="343" y="1308"/>
                    </a:lnTo>
                    <a:lnTo>
                      <a:pt x="356" y="1301"/>
                    </a:lnTo>
                    <a:lnTo>
                      <a:pt x="368" y="1291"/>
                    </a:lnTo>
                    <a:lnTo>
                      <a:pt x="375" y="1285"/>
                    </a:lnTo>
                    <a:lnTo>
                      <a:pt x="379" y="1278"/>
                    </a:lnTo>
                    <a:lnTo>
                      <a:pt x="382" y="1273"/>
                    </a:lnTo>
                    <a:lnTo>
                      <a:pt x="382" y="1267"/>
                    </a:lnTo>
                    <a:lnTo>
                      <a:pt x="379" y="1254"/>
                    </a:lnTo>
                    <a:lnTo>
                      <a:pt x="374" y="1241"/>
                    </a:lnTo>
                    <a:lnTo>
                      <a:pt x="371" y="1235"/>
                    </a:lnTo>
                    <a:lnTo>
                      <a:pt x="370" y="1229"/>
                    </a:lnTo>
                    <a:lnTo>
                      <a:pt x="370" y="1222"/>
                    </a:lnTo>
                    <a:lnTo>
                      <a:pt x="370" y="1217"/>
                    </a:lnTo>
                    <a:lnTo>
                      <a:pt x="373" y="1211"/>
                    </a:lnTo>
                    <a:lnTo>
                      <a:pt x="378" y="1206"/>
                    </a:lnTo>
                    <a:lnTo>
                      <a:pt x="384" y="1200"/>
                    </a:lnTo>
                    <a:lnTo>
                      <a:pt x="395" y="1195"/>
                    </a:lnTo>
                    <a:lnTo>
                      <a:pt x="405" y="1190"/>
                    </a:lnTo>
                    <a:lnTo>
                      <a:pt x="414" y="1184"/>
                    </a:lnTo>
                    <a:lnTo>
                      <a:pt x="422" y="1178"/>
                    </a:lnTo>
                    <a:lnTo>
                      <a:pt x="428" y="1173"/>
                    </a:lnTo>
                    <a:lnTo>
                      <a:pt x="434" y="1167"/>
                    </a:lnTo>
                    <a:lnTo>
                      <a:pt x="439" y="1160"/>
                    </a:lnTo>
                    <a:lnTo>
                      <a:pt x="441" y="1154"/>
                    </a:lnTo>
                    <a:lnTo>
                      <a:pt x="445" y="1147"/>
                    </a:lnTo>
                    <a:lnTo>
                      <a:pt x="453" y="1116"/>
                    </a:lnTo>
                    <a:lnTo>
                      <a:pt x="460" y="1077"/>
                    </a:lnTo>
                    <a:lnTo>
                      <a:pt x="460" y="1072"/>
                    </a:lnTo>
                    <a:lnTo>
                      <a:pt x="460" y="1068"/>
                    </a:lnTo>
                    <a:lnTo>
                      <a:pt x="457" y="1064"/>
                    </a:lnTo>
                    <a:lnTo>
                      <a:pt x="454" y="1062"/>
                    </a:lnTo>
                    <a:lnTo>
                      <a:pt x="447" y="1059"/>
                    </a:lnTo>
                    <a:lnTo>
                      <a:pt x="439" y="1057"/>
                    </a:lnTo>
                    <a:lnTo>
                      <a:pt x="435" y="1055"/>
                    </a:lnTo>
                    <a:lnTo>
                      <a:pt x="431" y="1054"/>
                    </a:lnTo>
                    <a:lnTo>
                      <a:pt x="427" y="1051"/>
                    </a:lnTo>
                    <a:lnTo>
                      <a:pt x="425" y="1048"/>
                    </a:lnTo>
                    <a:lnTo>
                      <a:pt x="423" y="1044"/>
                    </a:lnTo>
                    <a:lnTo>
                      <a:pt x="422" y="1039"/>
                    </a:lnTo>
                    <a:lnTo>
                      <a:pt x="422" y="1032"/>
                    </a:lnTo>
                    <a:lnTo>
                      <a:pt x="425" y="1024"/>
                    </a:lnTo>
                    <a:lnTo>
                      <a:pt x="428" y="1013"/>
                    </a:lnTo>
                    <a:lnTo>
                      <a:pt x="432" y="1002"/>
                    </a:lnTo>
                    <a:lnTo>
                      <a:pt x="436" y="996"/>
                    </a:lnTo>
                    <a:lnTo>
                      <a:pt x="440" y="989"/>
                    </a:lnTo>
                    <a:lnTo>
                      <a:pt x="445" y="984"/>
                    </a:lnTo>
                    <a:lnTo>
                      <a:pt x="452" y="980"/>
                    </a:lnTo>
                    <a:lnTo>
                      <a:pt x="460" y="975"/>
                    </a:lnTo>
                    <a:lnTo>
                      <a:pt x="469" y="970"/>
                    </a:lnTo>
                    <a:lnTo>
                      <a:pt x="484" y="962"/>
                    </a:lnTo>
                    <a:lnTo>
                      <a:pt x="496" y="952"/>
                    </a:lnTo>
                    <a:lnTo>
                      <a:pt x="505" y="940"/>
                    </a:lnTo>
                    <a:lnTo>
                      <a:pt x="513" y="928"/>
                    </a:lnTo>
                    <a:lnTo>
                      <a:pt x="519" y="915"/>
                    </a:lnTo>
                    <a:lnTo>
                      <a:pt x="526" y="901"/>
                    </a:lnTo>
                    <a:lnTo>
                      <a:pt x="529" y="887"/>
                    </a:lnTo>
                    <a:lnTo>
                      <a:pt x="533" y="870"/>
                    </a:lnTo>
                    <a:lnTo>
                      <a:pt x="566" y="764"/>
                    </a:lnTo>
                    <a:lnTo>
                      <a:pt x="566" y="763"/>
                    </a:lnTo>
                    <a:lnTo>
                      <a:pt x="571" y="764"/>
                    </a:lnTo>
                    <a:lnTo>
                      <a:pt x="576" y="763"/>
                    </a:lnTo>
                    <a:lnTo>
                      <a:pt x="581" y="760"/>
                    </a:lnTo>
                    <a:lnTo>
                      <a:pt x="585" y="755"/>
                    </a:lnTo>
                    <a:lnTo>
                      <a:pt x="589" y="748"/>
                    </a:lnTo>
                    <a:lnTo>
                      <a:pt x="593" y="739"/>
                    </a:lnTo>
                    <a:lnTo>
                      <a:pt x="597" y="729"/>
                    </a:lnTo>
                    <a:lnTo>
                      <a:pt x="599" y="716"/>
                    </a:lnTo>
                    <a:lnTo>
                      <a:pt x="601" y="715"/>
                    </a:lnTo>
                    <a:lnTo>
                      <a:pt x="602" y="712"/>
                    </a:lnTo>
                    <a:lnTo>
                      <a:pt x="586" y="711"/>
                    </a:lnTo>
                    <a:lnTo>
                      <a:pt x="568" y="711"/>
                    </a:lnTo>
                    <a:lnTo>
                      <a:pt x="559" y="709"/>
                    </a:lnTo>
                    <a:lnTo>
                      <a:pt x="553" y="707"/>
                    </a:lnTo>
                    <a:lnTo>
                      <a:pt x="550" y="704"/>
                    </a:lnTo>
                    <a:lnTo>
                      <a:pt x="548" y="702"/>
                    </a:lnTo>
                    <a:lnTo>
                      <a:pt x="548" y="699"/>
                    </a:lnTo>
                    <a:lnTo>
                      <a:pt x="548" y="695"/>
                    </a:lnTo>
                    <a:lnTo>
                      <a:pt x="550" y="678"/>
                    </a:lnTo>
                    <a:lnTo>
                      <a:pt x="552" y="659"/>
                    </a:lnTo>
                    <a:lnTo>
                      <a:pt x="553" y="641"/>
                    </a:lnTo>
                    <a:lnTo>
                      <a:pt x="555" y="627"/>
                    </a:lnTo>
                    <a:lnTo>
                      <a:pt x="572" y="627"/>
                    </a:lnTo>
                    <a:lnTo>
                      <a:pt x="584" y="628"/>
                    </a:lnTo>
                    <a:lnTo>
                      <a:pt x="590" y="627"/>
                    </a:lnTo>
                    <a:lnTo>
                      <a:pt x="594" y="624"/>
                    </a:lnTo>
                    <a:lnTo>
                      <a:pt x="594" y="620"/>
                    </a:lnTo>
                    <a:lnTo>
                      <a:pt x="593" y="612"/>
                    </a:lnTo>
                    <a:lnTo>
                      <a:pt x="590" y="602"/>
                    </a:lnTo>
                    <a:lnTo>
                      <a:pt x="586" y="588"/>
                    </a:lnTo>
                    <a:lnTo>
                      <a:pt x="585" y="577"/>
                    </a:lnTo>
                    <a:lnTo>
                      <a:pt x="585" y="570"/>
                    </a:lnTo>
                    <a:lnTo>
                      <a:pt x="585" y="564"/>
                    </a:lnTo>
                    <a:lnTo>
                      <a:pt x="588" y="559"/>
                    </a:lnTo>
                    <a:lnTo>
                      <a:pt x="590" y="557"/>
                    </a:lnTo>
                    <a:lnTo>
                      <a:pt x="594" y="554"/>
                    </a:lnTo>
                    <a:lnTo>
                      <a:pt x="598" y="553"/>
                    </a:lnTo>
                    <a:lnTo>
                      <a:pt x="602" y="553"/>
                    </a:lnTo>
                    <a:lnTo>
                      <a:pt x="614" y="554"/>
                    </a:lnTo>
                    <a:lnTo>
                      <a:pt x="625" y="554"/>
                    </a:lnTo>
                    <a:lnTo>
                      <a:pt x="638" y="555"/>
                    </a:lnTo>
                    <a:lnTo>
                      <a:pt x="650" y="553"/>
                    </a:lnTo>
                    <a:lnTo>
                      <a:pt x="666" y="553"/>
                    </a:lnTo>
                    <a:lnTo>
                      <a:pt x="694" y="553"/>
                    </a:lnTo>
                    <a:lnTo>
                      <a:pt x="728" y="553"/>
                    </a:lnTo>
                    <a:lnTo>
                      <a:pt x="765" y="555"/>
                    </a:lnTo>
                    <a:lnTo>
                      <a:pt x="802" y="557"/>
                    </a:lnTo>
                    <a:lnTo>
                      <a:pt x="833" y="561"/>
                    </a:lnTo>
                    <a:lnTo>
                      <a:pt x="846" y="563"/>
                    </a:lnTo>
                    <a:lnTo>
                      <a:pt x="856" y="566"/>
                    </a:lnTo>
                    <a:lnTo>
                      <a:pt x="862" y="568"/>
                    </a:lnTo>
                    <a:lnTo>
                      <a:pt x="865" y="572"/>
                    </a:lnTo>
                    <a:lnTo>
                      <a:pt x="866" y="584"/>
                    </a:lnTo>
                    <a:lnTo>
                      <a:pt x="865" y="595"/>
                    </a:lnTo>
                    <a:lnTo>
                      <a:pt x="864" y="607"/>
                    </a:lnTo>
                    <a:lnTo>
                      <a:pt x="861" y="617"/>
                    </a:lnTo>
                    <a:lnTo>
                      <a:pt x="853" y="640"/>
                    </a:lnTo>
                    <a:lnTo>
                      <a:pt x="846" y="660"/>
                    </a:lnTo>
                    <a:lnTo>
                      <a:pt x="843" y="671"/>
                    </a:lnTo>
                    <a:lnTo>
                      <a:pt x="840" y="680"/>
                    </a:lnTo>
                    <a:lnTo>
                      <a:pt x="840" y="687"/>
                    </a:lnTo>
                    <a:lnTo>
                      <a:pt x="840" y="695"/>
                    </a:lnTo>
                    <a:lnTo>
                      <a:pt x="844" y="703"/>
                    </a:lnTo>
                    <a:lnTo>
                      <a:pt x="849" y="709"/>
                    </a:lnTo>
                    <a:lnTo>
                      <a:pt x="857" y="715"/>
                    </a:lnTo>
                    <a:lnTo>
                      <a:pt x="869" y="719"/>
                    </a:lnTo>
                    <a:lnTo>
                      <a:pt x="881" y="722"/>
                    </a:lnTo>
                    <a:lnTo>
                      <a:pt x="888" y="724"/>
                    </a:lnTo>
                    <a:lnTo>
                      <a:pt x="895" y="724"/>
                    </a:lnTo>
                    <a:lnTo>
                      <a:pt x="900" y="722"/>
                    </a:lnTo>
                    <a:lnTo>
                      <a:pt x="901" y="720"/>
                    </a:lnTo>
                    <a:lnTo>
                      <a:pt x="903" y="717"/>
                    </a:lnTo>
                    <a:lnTo>
                      <a:pt x="903" y="712"/>
                    </a:lnTo>
                    <a:lnTo>
                      <a:pt x="901" y="708"/>
                    </a:lnTo>
                    <a:lnTo>
                      <a:pt x="897" y="697"/>
                    </a:lnTo>
                    <a:lnTo>
                      <a:pt x="895" y="685"/>
                    </a:lnTo>
                    <a:lnTo>
                      <a:pt x="894" y="678"/>
                    </a:lnTo>
                    <a:lnTo>
                      <a:pt x="894" y="673"/>
                    </a:lnTo>
                    <a:lnTo>
                      <a:pt x="896" y="668"/>
                    </a:lnTo>
                    <a:lnTo>
                      <a:pt x="899" y="663"/>
                    </a:lnTo>
                    <a:lnTo>
                      <a:pt x="912" y="642"/>
                    </a:lnTo>
                    <a:lnTo>
                      <a:pt x="926" y="623"/>
                    </a:lnTo>
                    <a:lnTo>
                      <a:pt x="930" y="620"/>
                    </a:lnTo>
                    <a:lnTo>
                      <a:pt x="934" y="617"/>
                    </a:lnTo>
                    <a:lnTo>
                      <a:pt x="938" y="617"/>
                    </a:lnTo>
                    <a:lnTo>
                      <a:pt x="941" y="620"/>
                    </a:lnTo>
                    <a:lnTo>
                      <a:pt x="945" y="624"/>
                    </a:lnTo>
                    <a:lnTo>
                      <a:pt x="951" y="630"/>
                    </a:lnTo>
                    <a:lnTo>
                      <a:pt x="954" y="638"/>
                    </a:lnTo>
                    <a:lnTo>
                      <a:pt x="960" y="650"/>
                    </a:lnTo>
                    <a:lnTo>
                      <a:pt x="961" y="664"/>
                    </a:lnTo>
                    <a:lnTo>
                      <a:pt x="961" y="686"/>
                    </a:lnTo>
                    <a:lnTo>
                      <a:pt x="961" y="715"/>
                    </a:lnTo>
                    <a:lnTo>
                      <a:pt x="960" y="744"/>
                    </a:lnTo>
                    <a:lnTo>
                      <a:pt x="957" y="773"/>
                    </a:lnTo>
                    <a:lnTo>
                      <a:pt x="957" y="796"/>
                    </a:lnTo>
                    <a:lnTo>
                      <a:pt x="956" y="809"/>
                    </a:lnTo>
                    <a:lnTo>
                      <a:pt x="957" y="811"/>
                    </a:lnTo>
                    <a:lnTo>
                      <a:pt x="963" y="786"/>
                    </a:lnTo>
                    <a:lnTo>
                      <a:pt x="970" y="756"/>
                    </a:lnTo>
                    <a:lnTo>
                      <a:pt x="976" y="724"/>
                    </a:lnTo>
                    <a:lnTo>
                      <a:pt x="982" y="689"/>
                    </a:lnTo>
                    <a:lnTo>
                      <a:pt x="984" y="655"/>
                    </a:lnTo>
                    <a:lnTo>
                      <a:pt x="985" y="623"/>
                    </a:lnTo>
                    <a:lnTo>
                      <a:pt x="985" y="607"/>
                    </a:lnTo>
                    <a:lnTo>
                      <a:pt x="984" y="594"/>
                    </a:lnTo>
                    <a:lnTo>
                      <a:pt x="983" y="581"/>
                    </a:lnTo>
                    <a:lnTo>
                      <a:pt x="980" y="571"/>
                    </a:lnTo>
                    <a:lnTo>
                      <a:pt x="979" y="566"/>
                    </a:lnTo>
                    <a:lnTo>
                      <a:pt x="979" y="559"/>
                    </a:lnTo>
                    <a:lnTo>
                      <a:pt x="982" y="553"/>
                    </a:lnTo>
                    <a:lnTo>
                      <a:pt x="984" y="546"/>
                    </a:lnTo>
                    <a:lnTo>
                      <a:pt x="993" y="532"/>
                    </a:lnTo>
                    <a:lnTo>
                      <a:pt x="1005" y="518"/>
                    </a:lnTo>
                    <a:lnTo>
                      <a:pt x="1017" y="506"/>
                    </a:lnTo>
                    <a:lnTo>
                      <a:pt x="1028" y="497"/>
                    </a:lnTo>
                    <a:lnTo>
                      <a:pt x="1033" y="494"/>
                    </a:lnTo>
                    <a:lnTo>
                      <a:pt x="1039" y="493"/>
                    </a:lnTo>
                    <a:lnTo>
                      <a:pt x="1043" y="493"/>
                    </a:lnTo>
                    <a:lnTo>
                      <a:pt x="1045" y="496"/>
                    </a:lnTo>
                    <a:lnTo>
                      <a:pt x="1054" y="504"/>
                    </a:lnTo>
                    <a:lnTo>
                      <a:pt x="1061" y="510"/>
                    </a:lnTo>
                    <a:lnTo>
                      <a:pt x="1066" y="513"/>
                    </a:lnTo>
                    <a:lnTo>
                      <a:pt x="1072" y="515"/>
                    </a:lnTo>
                    <a:lnTo>
                      <a:pt x="1085" y="516"/>
                    </a:lnTo>
                    <a:lnTo>
                      <a:pt x="1105" y="518"/>
                    </a:lnTo>
                    <a:lnTo>
                      <a:pt x="1118" y="520"/>
                    </a:lnTo>
                    <a:lnTo>
                      <a:pt x="1129" y="526"/>
                    </a:lnTo>
                    <a:lnTo>
                      <a:pt x="1141" y="531"/>
                    </a:lnTo>
                    <a:lnTo>
                      <a:pt x="1154" y="538"/>
                    </a:lnTo>
                    <a:lnTo>
                      <a:pt x="1177" y="557"/>
                    </a:lnTo>
                    <a:lnTo>
                      <a:pt x="1201" y="576"/>
                    </a:lnTo>
                    <a:lnTo>
                      <a:pt x="1223" y="595"/>
                    </a:lnTo>
                    <a:lnTo>
                      <a:pt x="1243" y="612"/>
                    </a:lnTo>
                    <a:lnTo>
                      <a:pt x="1252" y="619"/>
                    </a:lnTo>
                    <a:lnTo>
                      <a:pt x="1261" y="624"/>
                    </a:lnTo>
                    <a:lnTo>
                      <a:pt x="1271" y="627"/>
                    </a:lnTo>
                    <a:lnTo>
                      <a:pt x="1278" y="628"/>
                    </a:lnTo>
                    <a:lnTo>
                      <a:pt x="1278" y="621"/>
                    </a:lnTo>
                    <a:lnTo>
                      <a:pt x="1277" y="615"/>
                    </a:lnTo>
                    <a:lnTo>
                      <a:pt x="1274" y="608"/>
                    </a:lnTo>
                    <a:lnTo>
                      <a:pt x="1272" y="602"/>
                    </a:lnTo>
                    <a:lnTo>
                      <a:pt x="1264" y="590"/>
                    </a:lnTo>
                    <a:lnTo>
                      <a:pt x="1254" y="579"/>
                    </a:lnTo>
                    <a:lnTo>
                      <a:pt x="1242" y="567"/>
                    </a:lnTo>
                    <a:lnTo>
                      <a:pt x="1228" y="557"/>
                    </a:lnTo>
                    <a:lnTo>
                      <a:pt x="1214" y="546"/>
                    </a:lnTo>
                    <a:lnTo>
                      <a:pt x="1198" y="536"/>
                    </a:lnTo>
                    <a:lnTo>
                      <a:pt x="1167" y="515"/>
                    </a:lnTo>
                    <a:lnTo>
                      <a:pt x="1138" y="496"/>
                    </a:lnTo>
                    <a:lnTo>
                      <a:pt x="1127" y="487"/>
                    </a:lnTo>
                    <a:lnTo>
                      <a:pt x="1116" y="476"/>
                    </a:lnTo>
                    <a:lnTo>
                      <a:pt x="1107" y="466"/>
                    </a:lnTo>
                    <a:lnTo>
                      <a:pt x="1102" y="456"/>
                    </a:lnTo>
                    <a:lnTo>
                      <a:pt x="1101" y="452"/>
                    </a:lnTo>
                    <a:lnTo>
                      <a:pt x="1101" y="447"/>
                    </a:lnTo>
                    <a:lnTo>
                      <a:pt x="1102" y="443"/>
                    </a:lnTo>
                    <a:lnTo>
                      <a:pt x="1103" y="439"/>
                    </a:lnTo>
                    <a:lnTo>
                      <a:pt x="1107" y="431"/>
                    </a:lnTo>
                    <a:lnTo>
                      <a:pt x="1114" y="423"/>
                    </a:lnTo>
                    <a:lnTo>
                      <a:pt x="1119" y="417"/>
                    </a:lnTo>
                    <a:lnTo>
                      <a:pt x="1122" y="410"/>
                    </a:lnTo>
                    <a:lnTo>
                      <a:pt x="1123" y="408"/>
                    </a:lnTo>
                    <a:lnTo>
                      <a:pt x="1123" y="405"/>
                    </a:lnTo>
                    <a:lnTo>
                      <a:pt x="1122" y="401"/>
                    </a:lnTo>
                    <a:lnTo>
                      <a:pt x="1119" y="399"/>
                    </a:lnTo>
                    <a:lnTo>
                      <a:pt x="1111" y="392"/>
                    </a:lnTo>
                    <a:lnTo>
                      <a:pt x="1105" y="386"/>
                    </a:lnTo>
                    <a:lnTo>
                      <a:pt x="1101" y="380"/>
                    </a:lnTo>
                    <a:lnTo>
                      <a:pt x="1100" y="374"/>
                    </a:lnTo>
                    <a:lnTo>
                      <a:pt x="1098" y="370"/>
                    </a:lnTo>
                    <a:lnTo>
                      <a:pt x="1098" y="365"/>
                    </a:lnTo>
                    <a:lnTo>
                      <a:pt x="1100" y="361"/>
                    </a:lnTo>
                    <a:lnTo>
                      <a:pt x="1101" y="357"/>
                    </a:lnTo>
                    <a:lnTo>
                      <a:pt x="1105" y="351"/>
                    </a:lnTo>
                    <a:lnTo>
                      <a:pt x="1109" y="345"/>
                    </a:lnTo>
                    <a:lnTo>
                      <a:pt x="1111" y="343"/>
                    </a:lnTo>
                    <a:lnTo>
                      <a:pt x="1111" y="340"/>
                    </a:lnTo>
                    <a:lnTo>
                      <a:pt x="1111" y="338"/>
                    </a:lnTo>
                    <a:lnTo>
                      <a:pt x="1110" y="336"/>
                    </a:lnTo>
                    <a:lnTo>
                      <a:pt x="1107" y="334"/>
                    </a:lnTo>
                    <a:lnTo>
                      <a:pt x="1103" y="331"/>
                    </a:lnTo>
                    <a:lnTo>
                      <a:pt x="1100" y="330"/>
                    </a:lnTo>
                    <a:lnTo>
                      <a:pt x="1096" y="330"/>
                    </a:lnTo>
                    <a:lnTo>
                      <a:pt x="1087" y="330"/>
                    </a:lnTo>
                    <a:lnTo>
                      <a:pt x="1079" y="330"/>
                    </a:lnTo>
                    <a:lnTo>
                      <a:pt x="1070" y="331"/>
                    </a:lnTo>
                    <a:lnTo>
                      <a:pt x="1061" y="333"/>
                    </a:lnTo>
                    <a:lnTo>
                      <a:pt x="1052" y="333"/>
                    </a:lnTo>
                    <a:lnTo>
                      <a:pt x="1045" y="331"/>
                    </a:lnTo>
                    <a:lnTo>
                      <a:pt x="1043" y="330"/>
                    </a:lnTo>
                    <a:lnTo>
                      <a:pt x="1041" y="327"/>
                    </a:lnTo>
                    <a:lnTo>
                      <a:pt x="1040" y="325"/>
                    </a:lnTo>
                    <a:lnTo>
                      <a:pt x="1040" y="322"/>
                    </a:lnTo>
                    <a:lnTo>
                      <a:pt x="1043" y="314"/>
                    </a:lnTo>
                    <a:lnTo>
                      <a:pt x="1046" y="305"/>
                    </a:lnTo>
                    <a:lnTo>
                      <a:pt x="1055" y="288"/>
                    </a:lnTo>
                    <a:lnTo>
                      <a:pt x="1062" y="276"/>
                    </a:lnTo>
                    <a:lnTo>
                      <a:pt x="1088" y="273"/>
                    </a:lnTo>
                    <a:lnTo>
                      <a:pt x="1109" y="269"/>
                    </a:lnTo>
                    <a:lnTo>
                      <a:pt x="1118" y="266"/>
                    </a:lnTo>
                    <a:lnTo>
                      <a:pt x="1125" y="263"/>
                    </a:lnTo>
                    <a:lnTo>
                      <a:pt x="1133" y="259"/>
                    </a:lnTo>
                    <a:lnTo>
                      <a:pt x="1138" y="253"/>
                    </a:lnTo>
                    <a:lnTo>
                      <a:pt x="1142" y="247"/>
                    </a:lnTo>
                    <a:lnTo>
                      <a:pt x="1145" y="241"/>
                    </a:lnTo>
                    <a:lnTo>
                      <a:pt x="1146" y="233"/>
                    </a:lnTo>
                    <a:lnTo>
                      <a:pt x="1145" y="224"/>
                    </a:lnTo>
                    <a:lnTo>
                      <a:pt x="1144" y="215"/>
                    </a:lnTo>
                    <a:lnTo>
                      <a:pt x="1140" y="203"/>
                    </a:lnTo>
                    <a:lnTo>
                      <a:pt x="1134" y="190"/>
                    </a:lnTo>
                    <a:lnTo>
                      <a:pt x="1127" y="177"/>
                    </a:lnTo>
                    <a:lnTo>
                      <a:pt x="1115" y="155"/>
                    </a:lnTo>
                    <a:lnTo>
                      <a:pt x="1107" y="136"/>
                    </a:lnTo>
                    <a:lnTo>
                      <a:pt x="1101" y="117"/>
                    </a:lnTo>
                    <a:lnTo>
                      <a:pt x="1098" y="99"/>
                    </a:lnTo>
                    <a:lnTo>
                      <a:pt x="1097" y="81"/>
                    </a:lnTo>
                    <a:lnTo>
                      <a:pt x="1098" y="63"/>
                    </a:lnTo>
                    <a:lnTo>
                      <a:pt x="1101" y="42"/>
                    </a:lnTo>
                    <a:lnTo>
                      <a:pt x="1106" y="18"/>
                    </a:lnTo>
                    <a:lnTo>
                      <a:pt x="1107" y="9"/>
                    </a:lnTo>
                    <a:lnTo>
                      <a:pt x="1109" y="0"/>
                    </a:lnTo>
                    <a:lnTo>
                      <a:pt x="1190" y="11"/>
                    </a:lnTo>
                    <a:lnTo>
                      <a:pt x="1207" y="37"/>
                    </a:lnTo>
                    <a:lnTo>
                      <a:pt x="1226" y="64"/>
                    </a:lnTo>
                    <a:lnTo>
                      <a:pt x="1237" y="77"/>
                    </a:lnTo>
                    <a:lnTo>
                      <a:pt x="1248" y="89"/>
                    </a:lnTo>
                    <a:lnTo>
                      <a:pt x="1260" y="98"/>
                    </a:lnTo>
                    <a:lnTo>
                      <a:pt x="1273" y="106"/>
                    </a:lnTo>
                    <a:lnTo>
                      <a:pt x="1283" y="110"/>
                    </a:lnTo>
                    <a:lnTo>
                      <a:pt x="1293" y="111"/>
                    </a:lnTo>
                    <a:lnTo>
                      <a:pt x="1303" y="111"/>
                    </a:lnTo>
                    <a:lnTo>
                      <a:pt x="1311" y="111"/>
                    </a:lnTo>
                    <a:lnTo>
                      <a:pt x="1320" y="108"/>
                    </a:lnTo>
                    <a:lnTo>
                      <a:pt x="1329" y="106"/>
                    </a:lnTo>
                    <a:lnTo>
                      <a:pt x="1337" y="102"/>
                    </a:lnTo>
                    <a:lnTo>
                      <a:pt x="1344" y="98"/>
                    </a:lnTo>
                    <a:lnTo>
                      <a:pt x="1361" y="90"/>
                    </a:lnTo>
                    <a:lnTo>
                      <a:pt x="1377" y="81"/>
                    </a:lnTo>
                    <a:lnTo>
                      <a:pt x="1385" y="79"/>
                    </a:lnTo>
                    <a:lnTo>
                      <a:pt x="1394" y="76"/>
                    </a:lnTo>
                    <a:lnTo>
                      <a:pt x="1401" y="75"/>
                    </a:lnTo>
                    <a:lnTo>
                      <a:pt x="1410" y="73"/>
                    </a:lnTo>
                    <a:lnTo>
                      <a:pt x="1401" y="90"/>
                    </a:lnTo>
                    <a:lnTo>
                      <a:pt x="1394" y="103"/>
                    </a:lnTo>
                    <a:lnTo>
                      <a:pt x="1392" y="106"/>
                    </a:lnTo>
                    <a:lnTo>
                      <a:pt x="1392" y="110"/>
                    </a:lnTo>
                    <a:lnTo>
                      <a:pt x="1394" y="114"/>
                    </a:lnTo>
                    <a:lnTo>
                      <a:pt x="1395" y="117"/>
                    </a:lnTo>
                    <a:lnTo>
                      <a:pt x="1397" y="123"/>
                    </a:lnTo>
                    <a:lnTo>
                      <a:pt x="1401" y="128"/>
                    </a:lnTo>
                    <a:lnTo>
                      <a:pt x="1408" y="133"/>
                    </a:lnTo>
                    <a:lnTo>
                      <a:pt x="1414" y="139"/>
                    </a:lnTo>
                    <a:lnTo>
                      <a:pt x="1429" y="152"/>
                    </a:lnTo>
                    <a:lnTo>
                      <a:pt x="1440" y="168"/>
                    </a:lnTo>
                    <a:lnTo>
                      <a:pt x="1445" y="176"/>
                    </a:lnTo>
                    <a:lnTo>
                      <a:pt x="1449" y="184"/>
                    </a:lnTo>
                    <a:lnTo>
                      <a:pt x="1453" y="193"/>
                    </a:lnTo>
                    <a:lnTo>
                      <a:pt x="1456" y="200"/>
                    </a:lnTo>
                    <a:lnTo>
                      <a:pt x="1457" y="209"/>
                    </a:lnTo>
                    <a:lnTo>
                      <a:pt x="1456" y="217"/>
                    </a:lnTo>
                    <a:lnTo>
                      <a:pt x="1454" y="225"/>
                    </a:lnTo>
                    <a:lnTo>
                      <a:pt x="1452" y="233"/>
                    </a:lnTo>
                    <a:lnTo>
                      <a:pt x="1447" y="241"/>
                    </a:lnTo>
                    <a:lnTo>
                      <a:pt x="1440" y="248"/>
                    </a:lnTo>
                    <a:lnTo>
                      <a:pt x="1432" y="255"/>
                    </a:lnTo>
                    <a:lnTo>
                      <a:pt x="1422" y="260"/>
                    </a:lnTo>
                    <a:lnTo>
                      <a:pt x="1405" y="269"/>
                    </a:lnTo>
                    <a:lnTo>
                      <a:pt x="1394" y="277"/>
                    </a:lnTo>
                    <a:lnTo>
                      <a:pt x="1387" y="281"/>
                    </a:lnTo>
                    <a:lnTo>
                      <a:pt x="1385" y="285"/>
                    </a:lnTo>
                    <a:lnTo>
                      <a:pt x="1386" y="286"/>
                    </a:lnTo>
                    <a:lnTo>
                      <a:pt x="1390" y="287"/>
                    </a:lnTo>
                    <a:lnTo>
                      <a:pt x="1397" y="287"/>
                    </a:lnTo>
                    <a:lnTo>
                      <a:pt x="1405" y="287"/>
                    </a:lnTo>
                    <a:lnTo>
                      <a:pt x="1417" y="287"/>
                    </a:lnTo>
                    <a:lnTo>
                      <a:pt x="1427" y="288"/>
                    </a:lnTo>
                    <a:lnTo>
                      <a:pt x="1439" y="290"/>
                    </a:lnTo>
                    <a:lnTo>
                      <a:pt x="1451" y="292"/>
                    </a:lnTo>
                    <a:lnTo>
                      <a:pt x="1461" y="296"/>
                    </a:lnTo>
                    <a:lnTo>
                      <a:pt x="1469" y="303"/>
                    </a:lnTo>
                    <a:lnTo>
                      <a:pt x="1473" y="307"/>
                    </a:lnTo>
                    <a:lnTo>
                      <a:pt x="1476" y="310"/>
                    </a:lnTo>
                    <a:lnTo>
                      <a:pt x="1479" y="316"/>
                    </a:lnTo>
                    <a:lnTo>
                      <a:pt x="1480" y="322"/>
                    </a:lnTo>
                    <a:lnTo>
                      <a:pt x="1483" y="329"/>
                    </a:lnTo>
                    <a:lnTo>
                      <a:pt x="1486" y="333"/>
                    </a:lnTo>
                    <a:lnTo>
                      <a:pt x="1488" y="336"/>
                    </a:lnTo>
                    <a:lnTo>
                      <a:pt x="1492" y="339"/>
                    </a:lnTo>
                    <a:lnTo>
                      <a:pt x="1497" y="339"/>
                    </a:lnTo>
                    <a:lnTo>
                      <a:pt x="1502" y="340"/>
                    </a:lnTo>
                    <a:lnTo>
                      <a:pt x="1508" y="339"/>
                    </a:lnTo>
                    <a:lnTo>
                      <a:pt x="1513" y="338"/>
                    </a:lnTo>
                    <a:lnTo>
                      <a:pt x="1524" y="335"/>
                    </a:lnTo>
                    <a:lnTo>
                      <a:pt x="1535" y="331"/>
                    </a:lnTo>
                    <a:lnTo>
                      <a:pt x="1540" y="331"/>
                    </a:lnTo>
                    <a:lnTo>
                      <a:pt x="1545" y="330"/>
                    </a:lnTo>
                    <a:lnTo>
                      <a:pt x="1550" y="330"/>
                    </a:lnTo>
                    <a:lnTo>
                      <a:pt x="1554" y="331"/>
                    </a:lnTo>
                    <a:lnTo>
                      <a:pt x="1563" y="335"/>
                    </a:lnTo>
                    <a:lnTo>
                      <a:pt x="1571" y="340"/>
                    </a:lnTo>
                    <a:lnTo>
                      <a:pt x="1578" y="345"/>
                    </a:lnTo>
                    <a:lnTo>
                      <a:pt x="1583" y="352"/>
                    </a:lnTo>
                    <a:lnTo>
                      <a:pt x="1592" y="365"/>
                    </a:lnTo>
                    <a:lnTo>
                      <a:pt x="1600" y="377"/>
                    </a:lnTo>
                    <a:lnTo>
                      <a:pt x="1603" y="382"/>
                    </a:lnTo>
                    <a:lnTo>
                      <a:pt x="1609" y="386"/>
                    </a:lnTo>
                    <a:lnTo>
                      <a:pt x="1614" y="390"/>
                    </a:lnTo>
                    <a:lnTo>
                      <a:pt x="1620" y="391"/>
                    </a:lnTo>
                    <a:lnTo>
                      <a:pt x="1628" y="391"/>
                    </a:lnTo>
                    <a:lnTo>
                      <a:pt x="1637" y="390"/>
                    </a:lnTo>
                    <a:lnTo>
                      <a:pt x="1647" y="387"/>
                    </a:lnTo>
                    <a:lnTo>
                      <a:pt x="1660" y="380"/>
                    </a:lnTo>
                    <a:lnTo>
                      <a:pt x="1666" y="378"/>
                    </a:lnTo>
                    <a:lnTo>
                      <a:pt x="1671" y="373"/>
                    </a:lnTo>
                    <a:lnTo>
                      <a:pt x="1677" y="366"/>
                    </a:lnTo>
                    <a:lnTo>
                      <a:pt x="1682" y="358"/>
                    </a:lnTo>
                    <a:lnTo>
                      <a:pt x="1694" y="342"/>
                    </a:lnTo>
                    <a:lnTo>
                      <a:pt x="1706" y="325"/>
                    </a:lnTo>
                    <a:lnTo>
                      <a:pt x="1712" y="317"/>
                    </a:lnTo>
                    <a:lnTo>
                      <a:pt x="1719" y="310"/>
                    </a:lnTo>
                    <a:lnTo>
                      <a:pt x="1725" y="304"/>
                    </a:lnTo>
                    <a:lnTo>
                      <a:pt x="1732" y="300"/>
                    </a:lnTo>
                    <a:lnTo>
                      <a:pt x="1738" y="298"/>
                    </a:lnTo>
                    <a:lnTo>
                      <a:pt x="1745" y="296"/>
                    </a:lnTo>
                    <a:lnTo>
                      <a:pt x="1751" y="299"/>
                    </a:lnTo>
                    <a:lnTo>
                      <a:pt x="1756" y="303"/>
                    </a:lnTo>
                    <a:lnTo>
                      <a:pt x="1768" y="314"/>
                    </a:lnTo>
                    <a:lnTo>
                      <a:pt x="1777" y="323"/>
                    </a:lnTo>
                    <a:lnTo>
                      <a:pt x="1784" y="333"/>
                    </a:lnTo>
                    <a:lnTo>
                      <a:pt x="1789" y="339"/>
                    </a:lnTo>
                    <a:lnTo>
                      <a:pt x="1791" y="345"/>
                    </a:lnTo>
                    <a:lnTo>
                      <a:pt x="1791" y="351"/>
                    </a:lnTo>
                    <a:lnTo>
                      <a:pt x="1790" y="355"/>
                    </a:lnTo>
                    <a:lnTo>
                      <a:pt x="1787" y="357"/>
                    </a:lnTo>
                    <a:lnTo>
                      <a:pt x="1784" y="360"/>
                    </a:lnTo>
                    <a:lnTo>
                      <a:pt x="1777" y="360"/>
                    </a:lnTo>
                    <a:lnTo>
                      <a:pt x="1771" y="360"/>
                    </a:lnTo>
                    <a:lnTo>
                      <a:pt x="1762" y="360"/>
                    </a:lnTo>
                    <a:lnTo>
                      <a:pt x="1742" y="356"/>
                    </a:lnTo>
                    <a:lnTo>
                      <a:pt x="1720" y="348"/>
                    </a:lnTo>
                    <a:lnTo>
                      <a:pt x="1720" y="367"/>
                    </a:lnTo>
                    <a:lnTo>
                      <a:pt x="1720" y="386"/>
                    </a:lnTo>
                    <a:lnTo>
                      <a:pt x="1721" y="405"/>
                    </a:lnTo>
                    <a:lnTo>
                      <a:pt x="1724" y="424"/>
                    </a:lnTo>
                    <a:lnTo>
                      <a:pt x="1723" y="436"/>
                    </a:lnTo>
                    <a:lnTo>
                      <a:pt x="1721" y="447"/>
                    </a:lnTo>
                    <a:lnTo>
                      <a:pt x="1717" y="454"/>
                    </a:lnTo>
                    <a:lnTo>
                      <a:pt x="1714" y="461"/>
                    </a:lnTo>
                    <a:lnTo>
                      <a:pt x="1708" y="466"/>
                    </a:lnTo>
                    <a:lnTo>
                      <a:pt x="1702" y="470"/>
                    </a:lnTo>
                    <a:lnTo>
                      <a:pt x="1694" y="474"/>
                    </a:lnTo>
                    <a:lnTo>
                      <a:pt x="1686" y="476"/>
                    </a:lnTo>
                    <a:lnTo>
                      <a:pt x="1670" y="479"/>
                    </a:lnTo>
                    <a:lnTo>
                      <a:pt x="1653" y="481"/>
                    </a:lnTo>
                    <a:lnTo>
                      <a:pt x="1635" y="484"/>
                    </a:lnTo>
                    <a:lnTo>
                      <a:pt x="1616" y="489"/>
                    </a:lnTo>
                    <a:lnTo>
                      <a:pt x="1609" y="493"/>
                    </a:lnTo>
                    <a:lnTo>
                      <a:pt x="1603" y="498"/>
                    </a:lnTo>
                    <a:lnTo>
                      <a:pt x="1601" y="504"/>
                    </a:lnTo>
                    <a:lnTo>
                      <a:pt x="1601" y="509"/>
                    </a:lnTo>
                    <a:lnTo>
                      <a:pt x="1602" y="515"/>
                    </a:lnTo>
                    <a:lnTo>
                      <a:pt x="1606" y="520"/>
                    </a:lnTo>
                    <a:lnTo>
                      <a:pt x="1611" y="526"/>
                    </a:lnTo>
                    <a:lnTo>
                      <a:pt x="1618" y="531"/>
                    </a:lnTo>
                    <a:lnTo>
                      <a:pt x="1625" y="535"/>
                    </a:lnTo>
                    <a:lnTo>
                      <a:pt x="1633" y="538"/>
                    </a:lnTo>
                    <a:lnTo>
                      <a:pt x="1642" y="542"/>
                    </a:lnTo>
                    <a:lnTo>
                      <a:pt x="1653" y="545"/>
                    </a:lnTo>
                    <a:lnTo>
                      <a:pt x="1663" y="546"/>
                    </a:lnTo>
                    <a:lnTo>
                      <a:pt x="1672" y="546"/>
                    </a:lnTo>
                    <a:lnTo>
                      <a:pt x="1682" y="545"/>
                    </a:lnTo>
                    <a:lnTo>
                      <a:pt x="1692" y="541"/>
                    </a:lnTo>
                    <a:lnTo>
                      <a:pt x="1707" y="536"/>
                    </a:lnTo>
                    <a:lnTo>
                      <a:pt x="1719" y="532"/>
                    </a:lnTo>
                    <a:lnTo>
                      <a:pt x="1727" y="529"/>
                    </a:lnTo>
                    <a:lnTo>
                      <a:pt x="1733" y="531"/>
                    </a:lnTo>
                    <a:lnTo>
                      <a:pt x="1747" y="537"/>
                    </a:lnTo>
                    <a:lnTo>
                      <a:pt x="1773" y="550"/>
                    </a:lnTo>
                    <a:lnTo>
                      <a:pt x="1785" y="554"/>
                    </a:lnTo>
                    <a:lnTo>
                      <a:pt x="1795" y="558"/>
                    </a:lnTo>
                    <a:lnTo>
                      <a:pt x="1804" y="559"/>
                    </a:lnTo>
                    <a:lnTo>
                      <a:pt x="1812" y="559"/>
                    </a:lnTo>
                    <a:lnTo>
                      <a:pt x="1817" y="558"/>
                    </a:lnTo>
                    <a:lnTo>
                      <a:pt x="1822" y="555"/>
                    </a:lnTo>
                    <a:lnTo>
                      <a:pt x="1828" y="553"/>
                    </a:lnTo>
                    <a:lnTo>
                      <a:pt x="1830" y="549"/>
                    </a:lnTo>
                    <a:lnTo>
                      <a:pt x="1837" y="538"/>
                    </a:lnTo>
                    <a:lnTo>
                      <a:pt x="1842" y="527"/>
                    </a:lnTo>
                    <a:lnTo>
                      <a:pt x="1848" y="514"/>
                    </a:lnTo>
                    <a:lnTo>
                      <a:pt x="1857" y="502"/>
                    </a:lnTo>
                    <a:lnTo>
                      <a:pt x="1861" y="500"/>
                    </a:lnTo>
                    <a:lnTo>
                      <a:pt x="1868" y="497"/>
                    </a:lnTo>
                    <a:lnTo>
                      <a:pt x="1877" y="496"/>
                    </a:lnTo>
                    <a:lnTo>
                      <a:pt x="1886" y="494"/>
                    </a:lnTo>
                    <a:lnTo>
                      <a:pt x="1908" y="494"/>
                    </a:lnTo>
                    <a:lnTo>
                      <a:pt x="1933" y="496"/>
                    </a:lnTo>
                    <a:lnTo>
                      <a:pt x="1957" y="497"/>
                    </a:lnTo>
                    <a:lnTo>
                      <a:pt x="1980" y="497"/>
                    </a:lnTo>
                    <a:lnTo>
                      <a:pt x="1992" y="496"/>
                    </a:lnTo>
                    <a:lnTo>
                      <a:pt x="2002" y="494"/>
                    </a:lnTo>
                    <a:lnTo>
                      <a:pt x="2012" y="492"/>
                    </a:lnTo>
                    <a:lnTo>
                      <a:pt x="2018" y="488"/>
                    </a:lnTo>
                    <a:lnTo>
                      <a:pt x="2024" y="484"/>
                    </a:lnTo>
                    <a:lnTo>
                      <a:pt x="2031" y="476"/>
                    </a:lnTo>
                    <a:lnTo>
                      <a:pt x="2036" y="469"/>
                    </a:lnTo>
                    <a:lnTo>
                      <a:pt x="2041" y="458"/>
                    </a:lnTo>
                    <a:lnTo>
                      <a:pt x="2053" y="437"/>
                    </a:lnTo>
                    <a:lnTo>
                      <a:pt x="2065" y="415"/>
                    </a:lnTo>
                    <a:lnTo>
                      <a:pt x="2071" y="405"/>
                    </a:lnTo>
                    <a:lnTo>
                      <a:pt x="2076" y="396"/>
                    </a:lnTo>
                    <a:lnTo>
                      <a:pt x="2083" y="387"/>
                    </a:lnTo>
                    <a:lnTo>
                      <a:pt x="2089" y="380"/>
                    </a:lnTo>
                    <a:lnTo>
                      <a:pt x="2096" y="377"/>
                    </a:lnTo>
                    <a:lnTo>
                      <a:pt x="2102" y="374"/>
                    </a:lnTo>
                    <a:lnTo>
                      <a:pt x="2106" y="374"/>
                    </a:lnTo>
                    <a:lnTo>
                      <a:pt x="2110" y="375"/>
                    </a:lnTo>
                    <a:lnTo>
                      <a:pt x="2113" y="377"/>
                    </a:lnTo>
                    <a:lnTo>
                      <a:pt x="2116" y="378"/>
                    </a:lnTo>
                    <a:lnTo>
                      <a:pt x="2136" y="386"/>
                    </a:lnTo>
                    <a:lnTo>
                      <a:pt x="2167" y="396"/>
                    </a:lnTo>
                    <a:lnTo>
                      <a:pt x="2180" y="401"/>
                    </a:lnTo>
                    <a:lnTo>
                      <a:pt x="2190" y="405"/>
                    </a:lnTo>
                    <a:lnTo>
                      <a:pt x="2193" y="406"/>
                    </a:lnTo>
                    <a:lnTo>
                      <a:pt x="2194" y="408"/>
                    </a:lnTo>
                    <a:lnTo>
                      <a:pt x="2193" y="409"/>
                    </a:lnTo>
                    <a:lnTo>
                      <a:pt x="2189" y="409"/>
                    </a:lnTo>
                    <a:lnTo>
                      <a:pt x="2161" y="409"/>
                    </a:lnTo>
                    <a:lnTo>
                      <a:pt x="2126" y="412"/>
                    </a:lnTo>
                    <a:lnTo>
                      <a:pt x="2109" y="415"/>
                    </a:lnTo>
                    <a:lnTo>
                      <a:pt x="2094" y="421"/>
                    </a:lnTo>
                    <a:lnTo>
                      <a:pt x="2088" y="423"/>
                    </a:lnTo>
                    <a:lnTo>
                      <a:pt x="2084" y="428"/>
                    </a:lnTo>
                    <a:lnTo>
                      <a:pt x="2080" y="434"/>
                    </a:lnTo>
                    <a:lnTo>
                      <a:pt x="2078" y="439"/>
                    </a:lnTo>
                    <a:lnTo>
                      <a:pt x="2074" y="453"/>
                    </a:lnTo>
                    <a:lnTo>
                      <a:pt x="2072" y="463"/>
                    </a:lnTo>
                    <a:lnTo>
                      <a:pt x="2074" y="471"/>
                    </a:lnTo>
                    <a:lnTo>
                      <a:pt x="2076" y="476"/>
                    </a:lnTo>
                    <a:lnTo>
                      <a:pt x="2080" y="479"/>
                    </a:lnTo>
                    <a:lnTo>
                      <a:pt x="2084" y="480"/>
                    </a:lnTo>
                    <a:lnTo>
                      <a:pt x="2091" y="480"/>
                    </a:lnTo>
                    <a:lnTo>
                      <a:pt x="2098" y="478"/>
                    </a:lnTo>
                    <a:lnTo>
                      <a:pt x="2129" y="463"/>
                    </a:lnTo>
                    <a:lnTo>
                      <a:pt x="2155" y="450"/>
                    </a:lnTo>
                    <a:lnTo>
                      <a:pt x="2164" y="449"/>
                    </a:lnTo>
                    <a:lnTo>
                      <a:pt x="2172" y="450"/>
                    </a:lnTo>
                    <a:lnTo>
                      <a:pt x="2179" y="452"/>
                    </a:lnTo>
                    <a:lnTo>
                      <a:pt x="2184" y="453"/>
                    </a:lnTo>
                    <a:lnTo>
                      <a:pt x="2190" y="453"/>
                    </a:lnTo>
                    <a:lnTo>
                      <a:pt x="2198" y="452"/>
                    </a:lnTo>
                    <a:lnTo>
                      <a:pt x="2206" y="447"/>
                    </a:lnTo>
                    <a:lnTo>
                      <a:pt x="2218" y="437"/>
                    </a:lnTo>
                    <a:lnTo>
                      <a:pt x="2225" y="430"/>
                    </a:lnTo>
                    <a:lnTo>
                      <a:pt x="2232" y="426"/>
                    </a:lnTo>
                    <a:lnTo>
                      <a:pt x="2234" y="424"/>
                    </a:lnTo>
                    <a:lnTo>
                      <a:pt x="2237" y="424"/>
                    </a:lnTo>
                    <a:lnTo>
                      <a:pt x="2240" y="426"/>
                    </a:lnTo>
                    <a:lnTo>
                      <a:pt x="2242" y="426"/>
                    </a:lnTo>
                    <a:lnTo>
                      <a:pt x="2247" y="430"/>
                    </a:lnTo>
                    <a:lnTo>
                      <a:pt x="2251" y="436"/>
                    </a:lnTo>
                    <a:lnTo>
                      <a:pt x="2256" y="444"/>
                    </a:lnTo>
                    <a:lnTo>
                      <a:pt x="2263" y="454"/>
                    </a:lnTo>
                    <a:lnTo>
                      <a:pt x="2269" y="466"/>
                    </a:lnTo>
                    <a:lnTo>
                      <a:pt x="2277" y="476"/>
                    </a:lnTo>
                    <a:lnTo>
                      <a:pt x="2286" y="485"/>
                    </a:lnTo>
                    <a:lnTo>
                      <a:pt x="2294" y="493"/>
                    </a:lnTo>
                    <a:lnTo>
                      <a:pt x="2313" y="510"/>
                    </a:lnTo>
                    <a:lnTo>
                      <a:pt x="2333" y="527"/>
                    </a:lnTo>
                    <a:lnTo>
                      <a:pt x="2339" y="533"/>
                    </a:lnTo>
                    <a:lnTo>
                      <a:pt x="2347" y="540"/>
                    </a:lnTo>
                    <a:lnTo>
                      <a:pt x="2354" y="544"/>
                    </a:lnTo>
                    <a:lnTo>
                      <a:pt x="2361" y="546"/>
                    </a:lnTo>
                    <a:lnTo>
                      <a:pt x="2369" y="548"/>
                    </a:lnTo>
                    <a:lnTo>
                      <a:pt x="2377" y="546"/>
                    </a:lnTo>
                    <a:lnTo>
                      <a:pt x="2383" y="542"/>
                    </a:lnTo>
                    <a:lnTo>
                      <a:pt x="2391" y="536"/>
                    </a:lnTo>
                    <a:lnTo>
                      <a:pt x="2396" y="531"/>
                    </a:lnTo>
                    <a:lnTo>
                      <a:pt x="2403" y="528"/>
                    </a:lnTo>
                    <a:lnTo>
                      <a:pt x="2409" y="527"/>
                    </a:lnTo>
                    <a:lnTo>
                      <a:pt x="2416" y="528"/>
                    </a:lnTo>
                    <a:lnTo>
                      <a:pt x="2421" y="531"/>
                    </a:lnTo>
                    <a:lnTo>
                      <a:pt x="2425" y="535"/>
                    </a:lnTo>
                    <a:lnTo>
                      <a:pt x="2427" y="541"/>
                    </a:lnTo>
                    <a:lnTo>
                      <a:pt x="2429" y="549"/>
                    </a:lnTo>
                    <a:lnTo>
                      <a:pt x="2433" y="573"/>
                    </a:lnTo>
                    <a:lnTo>
                      <a:pt x="2439" y="597"/>
                    </a:lnTo>
                    <a:lnTo>
                      <a:pt x="2440" y="608"/>
                    </a:lnTo>
                    <a:lnTo>
                      <a:pt x="2442" y="619"/>
                    </a:lnTo>
                    <a:lnTo>
                      <a:pt x="2440" y="624"/>
                    </a:lnTo>
                    <a:lnTo>
                      <a:pt x="2439" y="629"/>
                    </a:lnTo>
                    <a:lnTo>
                      <a:pt x="2436" y="634"/>
                    </a:lnTo>
                    <a:lnTo>
                      <a:pt x="2434" y="640"/>
                    </a:lnTo>
                    <a:lnTo>
                      <a:pt x="2431" y="645"/>
                    </a:lnTo>
                    <a:lnTo>
                      <a:pt x="2429" y="650"/>
                    </a:lnTo>
                    <a:lnTo>
                      <a:pt x="2427" y="655"/>
                    </a:lnTo>
                    <a:lnTo>
                      <a:pt x="2426" y="660"/>
                    </a:lnTo>
                    <a:lnTo>
                      <a:pt x="2426" y="665"/>
                    </a:lnTo>
                    <a:lnTo>
                      <a:pt x="2426" y="671"/>
                    </a:lnTo>
                    <a:lnTo>
                      <a:pt x="2427" y="676"/>
                    </a:lnTo>
                    <a:lnTo>
                      <a:pt x="2430" y="680"/>
                    </a:lnTo>
                    <a:lnTo>
                      <a:pt x="2435" y="689"/>
                    </a:lnTo>
                    <a:lnTo>
                      <a:pt x="2443" y="698"/>
                    </a:lnTo>
                    <a:lnTo>
                      <a:pt x="2452" y="706"/>
                    </a:lnTo>
                    <a:lnTo>
                      <a:pt x="2462" y="712"/>
                    </a:lnTo>
                    <a:lnTo>
                      <a:pt x="2482" y="722"/>
                    </a:lnTo>
                    <a:lnTo>
                      <a:pt x="2503" y="731"/>
                    </a:lnTo>
                    <a:lnTo>
                      <a:pt x="2523" y="742"/>
                    </a:lnTo>
                    <a:lnTo>
                      <a:pt x="2544" y="750"/>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76569"/>
                <a:endParaRPr lang="en-US" sz="1350" dirty="0">
                  <a:solidFill>
                    <a:prstClr val="white"/>
                  </a:solidFill>
                </a:endParaRPr>
              </a:p>
            </p:txBody>
          </p:sp>
          <p:sp>
            <p:nvSpPr>
              <p:cNvPr id="143" name="Freeform 154">
                <a:extLst>
                  <a:ext uri="{FF2B5EF4-FFF2-40B4-BE49-F238E27FC236}">
                    <a16:creationId xmlns:a16="http://schemas.microsoft.com/office/drawing/2014/main" id="{DC0A5BC7-1AE5-4200-D5D8-6958FF5C43E2}"/>
                  </a:ext>
                </a:extLst>
              </p:cNvPr>
              <p:cNvSpPr>
                <a:spLocks/>
              </p:cNvSpPr>
              <p:nvPr/>
            </p:nvSpPr>
            <p:spPr bwMode="auto">
              <a:xfrm>
                <a:off x="4278685" y="3802997"/>
                <a:ext cx="483763" cy="286726"/>
              </a:xfrm>
              <a:custGeom>
                <a:avLst/>
                <a:gdLst/>
                <a:ahLst/>
                <a:cxnLst>
                  <a:cxn ang="0">
                    <a:pos x="1231" y="347"/>
                  </a:cxn>
                  <a:cxn ang="0">
                    <a:pos x="1317" y="431"/>
                  </a:cxn>
                  <a:cxn ang="0">
                    <a:pos x="1349" y="490"/>
                  </a:cxn>
                  <a:cxn ang="0">
                    <a:pos x="1398" y="525"/>
                  </a:cxn>
                  <a:cxn ang="0">
                    <a:pos x="1488" y="527"/>
                  </a:cxn>
                  <a:cxn ang="0">
                    <a:pos x="1459" y="615"/>
                  </a:cxn>
                  <a:cxn ang="0">
                    <a:pos x="1467" y="667"/>
                  </a:cxn>
                  <a:cxn ang="0">
                    <a:pos x="1428" y="691"/>
                  </a:cxn>
                  <a:cxn ang="0">
                    <a:pos x="1366" y="681"/>
                  </a:cxn>
                  <a:cxn ang="0">
                    <a:pos x="1359" y="726"/>
                  </a:cxn>
                  <a:cxn ang="0">
                    <a:pos x="1350" y="772"/>
                  </a:cxn>
                  <a:cxn ang="0">
                    <a:pos x="1284" y="763"/>
                  </a:cxn>
                  <a:cxn ang="0">
                    <a:pos x="1216" y="751"/>
                  </a:cxn>
                  <a:cxn ang="0">
                    <a:pos x="1142" y="675"/>
                  </a:cxn>
                  <a:cxn ang="0">
                    <a:pos x="1120" y="680"/>
                  </a:cxn>
                  <a:cxn ang="0">
                    <a:pos x="1098" y="753"/>
                  </a:cxn>
                  <a:cxn ang="0">
                    <a:pos x="1037" y="846"/>
                  </a:cxn>
                  <a:cxn ang="0">
                    <a:pos x="986" y="915"/>
                  </a:cxn>
                  <a:cxn ang="0">
                    <a:pos x="953" y="909"/>
                  </a:cxn>
                  <a:cxn ang="0">
                    <a:pos x="879" y="784"/>
                  </a:cxn>
                  <a:cxn ang="0">
                    <a:pos x="828" y="754"/>
                  </a:cxn>
                  <a:cxn ang="0">
                    <a:pos x="820" y="705"/>
                  </a:cxn>
                  <a:cxn ang="0">
                    <a:pos x="831" y="658"/>
                  </a:cxn>
                  <a:cxn ang="0">
                    <a:pos x="731" y="718"/>
                  </a:cxn>
                  <a:cxn ang="0">
                    <a:pos x="678" y="812"/>
                  </a:cxn>
                  <a:cxn ang="0">
                    <a:pos x="625" y="847"/>
                  </a:cxn>
                  <a:cxn ang="0">
                    <a:pos x="526" y="820"/>
                  </a:cxn>
                  <a:cxn ang="0">
                    <a:pos x="458" y="825"/>
                  </a:cxn>
                  <a:cxn ang="0">
                    <a:pos x="339" y="815"/>
                  </a:cxn>
                  <a:cxn ang="0">
                    <a:pos x="327" y="745"/>
                  </a:cxn>
                  <a:cxn ang="0">
                    <a:pos x="317" y="692"/>
                  </a:cxn>
                  <a:cxn ang="0">
                    <a:pos x="309" y="593"/>
                  </a:cxn>
                  <a:cxn ang="0">
                    <a:pos x="250" y="557"/>
                  </a:cxn>
                  <a:cxn ang="0">
                    <a:pos x="160" y="582"/>
                  </a:cxn>
                  <a:cxn ang="0">
                    <a:pos x="131" y="626"/>
                  </a:cxn>
                  <a:cxn ang="0">
                    <a:pos x="92" y="666"/>
                  </a:cxn>
                  <a:cxn ang="0">
                    <a:pos x="28" y="654"/>
                  </a:cxn>
                  <a:cxn ang="0">
                    <a:pos x="7" y="587"/>
                  </a:cxn>
                  <a:cxn ang="0">
                    <a:pos x="94" y="505"/>
                  </a:cxn>
                  <a:cxn ang="0">
                    <a:pos x="166" y="400"/>
                  </a:cxn>
                  <a:cxn ang="0">
                    <a:pos x="252" y="315"/>
                  </a:cxn>
                  <a:cxn ang="0">
                    <a:pos x="322" y="268"/>
                  </a:cxn>
                  <a:cxn ang="0">
                    <a:pos x="401" y="248"/>
                  </a:cxn>
                  <a:cxn ang="0">
                    <a:pos x="459" y="185"/>
                  </a:cxn>
                  <a:cxn ang="0">
                    <a:pos x="416" y="167"/>
                  </a:cxn>
                  <a:cxn ang="0">
                    <a:pos x="402" y="140"/>
                  </a:cxn>
                  <a:cxn ang="0">
                    <a:pos x="459" y="78"/>
                  </a:cxn>
                  <a:cxn ang="0">
                    <a:pos x="551" y="106"/>
                  </a:cxn>
                  <a:cxn ang="0">
                    <a:pos x="617" y="106"/>
                  </a:cxn>
                  <a:cxn ang="0">
                    <a:pos x="708" y="96"/>
                  </a:cxn>
                  <a:cxn ang="0">
                    <a:pos x="792" y="92"/>
                  </a:cxn>
                  <a:cxn ang="0">
                    <a:pos x="857" y="97"/>
                  </a:cxn>
                  <a:cxn ang="0">
                    <a:pos x="934" y="139"/>
                  </a:cxn>
                  <a:cxn ang="0">
                    <a:pos x="973" y="112"/>
                  </a:cxn>
                  <a:cxn ang="0">
                    <a:pos x="980" y="8"/>
                  </a:cxn>
                  <a:cxn ang="0">
                    <a:pos x="1030" y="5"/>
                  </a:cxn>
                  <a:cxn ang="0">
                    <a:pos x="1134" y="66"/>
                  </a:cxn>
                  <a:cxn ang="0">
                    <a:pos x="1291" y="215"/>
                  </a:cxn>
                  <a:cxn ang="0">
                    <a:pos x="1288" y="283"/>
                  </a:cxn>
                </a:cxnLst>
                <a:rect l="0" t="0" r="r" b="b"/>
                <a:pathLst>
                  <a:path w="1497" h="919">
                    <a:moveTo>
                      <a:pt x="1260" y="302"/>
                    </a:moveTo>
                    <a:lnTo>
                      <a:pt x="1252" y="308"/>
                    </a:lnTo>
                    <a:lnTo>
                      <a:pt x="1245" y="315"/>
                    </a:lnTo>
                    <a:lnTo>
                      <a:pt x="1240" y="323"/>
                    </a:lnTo>
                    <a:lnTo>
                      <a:pt x="1236" y="330"/>
                    </a:lnTo>
                    <a:lnTo>
                      <a:pt x="1234" y="338"/>
                    </a:lnTo>
                    <a:lnTo>
                      <a:pt x="1231" y="347"/>
                    </a:lnTo>
                    <a:lnTo>
                      <a:pt x="1230" y="355"/>
                    </a:lnTo>
                    <a:lnTo>
                      <a:pt x="1230" y="364"/>
                    </a:lnTo>
                    <a:lnTo>
                      <a:pt x="1232" y="402"/>
                    </a:lnTo>
                    <a:lnTo>
                      <a:pt x="1236" y="437"/>
                    </a:lnTo>
                    <a:lnTo>
                      <a:pt x="1305" y="425"/>
                    </a:lnTo>
                    <a:lnTo>
                      <a:pt x="1311" y="428"/>
                    </a:lnTo>
                    <a:lnTo>
                      <a:pt x="1317" y="431"/>
                    </a:lnTo>
                    <a:lnTo>
                      <a:pt x="1322" y="434"/>
                    </a:lnTo>
                    <a:lnTo>
                      <a:pt x="1326" y="438"/>
                    </a:lnTo>
                    <a:lnTo>
                      <a:pt x="1332" y="447"/>
                    </a:lnTo>
                    <a:lnTo>
                      <a:pt x="1337" y="457"/>
                    </a:lnTo>
                    <a:lnTo>
                      <a:pt x="1341" y="468"/>
                    </a:lnTo>
                    <a:lnTo>
                      <a:pt x="1345" y="479"/>
                    </a:lnTo>
                    <a:lnTo>
                      <a:pt x="1349" y="490"/>
                    </a:lnTo>
                    <a:lnTo>
                      <a:pt x="1356" y="501"/>
                    </a:lnTo>
                    <a:lnTo>
                      <a:pt x="1362" y="510"/>
                    </a:lnTo>
                    <a:lnTo>
                      <a:pt x="1368" y="516"/>
                    </a:lnTo>
                    <a:lnTo>
                      <a:pt x="1375" y="521"/>
                    </a:lnTo>
                    <a:lnTo>
                      <a:pt x="1383" y="523"/>
                    </a:lnTo>
                    <a:lnTo>
                      <a:pt x="1390" y="525"/>
                    </a:lnTo>
                    <a:lnTo>
                      <a:pt x="1398" y="525"/>
                    </a:lnTo>
                    <a:lnTo>
                      <a:pt x="1407" y="525"/>
                    </a:lnTo>
                    <a:lnTo>
                      <a:pt x="1418" y="523"/>
                    </a:lnTo>
                    <a:lnTo>
                      <a:pt x="1437" y="521"/>
                    </a:lnTo>
                    <a:lnTo>
                      <a:pt x="1458" y="521"/>
                    </a:lnTo>
                    <a:lnTo>
                      <a:pt x="1468" y="522"/>
                    </a:lnTo>
                    <a:lnTo>
                      <a:pt x="1477" y="525"/>
                    </a:lnTo>
                    <a:lnTo>
                      <a:pt x="1488" y="527"/>
                    </a:lnTo>
                    <a:lnTo>
                      <a:pt x="1497" y="531"/>
                    </a:lnTo>
                    <a:lnTo>
                      <a:pt x="1472" y="573"/>
                    </a:lnTo>
                    <a:lnTo>
                      <a:pt x="1466" y="584"/>
                    </a:lnTo>
                    <a:lnTo>
                      <a:pt x="1460" y="596"/>
                    </a:lnTo>
                    <a:lnTo>
                      <a:pt x="1459" y="602"/>
                    </a:lnTo>
                    <a:lnTo>
                      <a:pt x="1459" y="609"/>
                    </a:lnTo>
                    <a:lnTo>
                      <a:pt x="1459" y="615"/>
                    </a:lnTo>
                    <a:lnTo>
                      <a:pt x="1462" y="622"/>
                    </a:lnTo>
                    <a:lnTo>
                      <a:pt x="1466" y="634"/>
                    </a:lnTo>
                    <a:lnTo>
                      <a:pt x="1468" y="644"/>
                    </a:lnTo>
                    <a:lnTo>
                      <a:pt x="1470" y="649"/>
                    </a:lnTo>
                    <a:lnTo>
                      <a:pt x="1470" y="654"/>
                    </a:lnTo>
                    <a:lnTo>
                      <a:pt x="1470" y="661"/>
                    </a:lnTo>
                    <a:lnTo>
                      <a:pt x="1467" y="667"/>
                    </a:lnTo>
                    <a:lnTo>
                      <a:pt x="1464" y="675"/>
                    </a:lnTo>
                    <a:lnTo>
                      <a:pt x="1460" y="681"/>
                    </a:lnTo>
                    <a:lnTo>
                      <a:pt x="1455" y="685"/>
                    </a:lnTo>
                    <a:lnTo>
                      <a:pt x="1449" y="689"/>
                    </a:lnTo>
                    <a:lnTo>
                      <a:pt x="1442" y="691"/>
                    </a:lnTo>
                    <a:lnTo>
                      <a:pt x="1436" y="691"/>
                    </a:lnTo>
                    <a:lnTo>
                      <a:pt x="1428" y="691"/>
                    </a:lnTo>
                    <a:lnTo>
                      <a:pt x="1420" y="689"/>
                    </a:lnTo>
                    <a:lnTo>
                      <a:pt x="1405" y="685"/>
                    </a:lnTo>
                    <a:lnTo>
                      <a:pt x="1389" y="681"/>
                    </a:lnTo>
                    <a:lnTo>
                      <a:pt x="1383" y="680"/>
                    </a:lnTo>
                    <a:lnTo>
                      <a:pt x="1376" y="680"/>
                    </a:lnTo>
                    <a:lnTo>
                      <a:pt x="1371" y="680"/>
                    </a:lnTo>
                    <a:lnTo>
                      <a:pt x="1366" y="681"/>
                    </a:lnTo>
                    <a:lnTo>
                      <a:pt x="1363" y="683"/>
                    </a:lnTo>
                    <a:lnTo>
                      <a:pt x="1362" y="684"/>
                    </a:lnTo>
                    <a:lnTo>
                      <a:pt x="1359" y="688"/>
                    </a:lnTo>
                    <a:lnTo>
                      <a:pt x="1358" y="691"/>
                    </a:lnTo>
                    <a:lnTo>
                      <a:pt x="1358" y="698"/>
                    </a:lnTo>
                    <a:lnTo>
                      <a:pt x="1358" y="707"/>
                    </a:lnTo>
                    <a:lnTo>
                      <a:pt x="1359" y="726"/>
                    </a:lnTo>
                    <a:lnTo>
                      <a:pt x="1362" y="740"/>
                    </a:lnTo>
                    <a:lnTo>
                      <a:pt x="1361" y="748"/>
                    </a:lnTo>
                    <a:lnTo>
                      <a:pt x="1361" y="755"/>
                    </a:lnTo>
                    <a:lnTo>
                      <a:pt x="1358" y="761"/>
                    </a:lnTo>
                    <a:lnTo>
                      <a:pt x="1357" y="766"/>
                    </a:lnTo>
                    <a:lnTo>
                      <a:pt x="1353" y="770"/>
                    </a:lnTo>
                    <a:lnTo>
                      <a:pt x="1350" y="772"/>
                    </a:lnTo>
                    <a:lnTo>
                      <a:pt x="1346" y="775"/>
                    </a:lnTo>
                    <a:lnTo>
                      <a:pt x="1343" y="776"/>
                    </a:lnTo>
                    <a:lnTo>
                      <a:pt x="1332" y="777"/>
                    </a:lnTo>
                    <a:lnTo>
                      <a:pt x="1322" y="775"/>
                    </a:lnTo>
                    <a:lnTo>
                      <a:pt x="1310" y="772"/>
                    </a:lnTo>
                    <a:lnTo>
                      <a:pt x="1297" y="768"/>
                    </a:lnTo>
                    <a:lnTo>
                      <a:pt x="1284" y="763"/>
                    </a:lnTo>
                    <a:lnTo>
                      <a:pt x="1273" y="761"/>
                    </a:lnTo>
                    <a:lnTo>
                      <a:pt x="1261" y="759"/>
                    </a:lnTo>
                    <a:lnTo>
                      <a:pt x="1247" y="759"/>
                    </a:lnTo>
                    <a:lnTo>
                      <a:pt x="1239" y="758"/>
                    </a:lnTo>
                    <a:lnTo>
                      <a:pt x="1231" y="757"/>
                    </a:lnTo>
                    <a:lnTo>
                      <a:pt x="1223" y="754"/>
                    </a:lnTo>
                    <a:lnTo>
                      <a:pt x="1216" y="751"/>
                    </a:lnTo>
                    <a:lnTo>
                      <a:pt x="1200" y="745"/>
                    </a:lnTo>
                    <a:lnTo>
                      <a:pt x="1186" y="738"/>
                    </a:lnTo>
                    <a:lnTo>
                      <a:pt x="1174" y="724"/>
                    </a:lnTo>
                    <a:lnTo>
                      <a:pt x="1160" y="700"/>
                    </a:lnTo>
                    <a:lnTo>
                      <a:pt x="1153" y="688"/>
                    </a:lnTo>
                    <a:lnTo>
                      <a:pt x="1146" y="679"/>
                    </a:lnTo>
                    <a:lnTo>
                      <a:pt x="1142" y="675"/>
                    </a:lnTo>
                    <a:lnTo>
                      <a:pt x="1139" y="672"/>
                    </a:lnTo>
                    <a:lnTo>
                      <a:pt x="1135" y="670"/>
                    </a:lnTo>
                    <a:lnTo>
                      <a:pt x="1133" y="670"/>
                    </a:lnTo>
                    <a:lnTo>
                      <a:pt x="1130" y="671"/>
                    </a:lnTo>
                    <a:lnTo>
                      <a:pt x="1126" y="674"/>
                    </a:lnTo>
                    <a:lnTo>
                      <a:pt x="1122" y="676"/>
                    </a:lnTo>
                    <a:lnTo>
                      <a:pt x="1120" y="680"/>
                    </a:lnTo>
                    <a:lnTo>
                      <a:pt x="1113" y="691"/>
                    </a:lnTo>
                    <a:lnTo>
                      <a:pt x="1109" y="701"/>
                    </a:lnTo>
                    <a:lnTo>
                      <a:pt x="1105" y="713"/>
                    </a:lnTo>
                    <a:lnTo>
                      <a:pt x="1102" y="723"/>
                    </a:lnTo>
                    <a:lnTo>
                      <a:pt x="1100" y="733"/>
                    </a:lnTo>
                    <a:lnTo>
                      <a:pt x="1099" y="741"/>
                    </a:lnTo>
                    <a:lnTo>
                      <a:pt x="1098" y="753"/>
                    </a:lnTo>
                    <a:lnTo>
                      <a:pt x="1096" y="763"/>
                    </a:lnTo>
                    <a:lnTo>
                      <a:pt x="1093" y="772"/>
                    </a:lnTo>
                    <a:lnTo>
                      <a:pt x="1089" y="781"/>
                    </a:lnTo>
                    <a:lnTo>
                      <a:pt x="1078" y="798"/>
                    </a:lnTo>
                    <a:lnTo>
                      <a:pt x="1065" y="815"/>
                    </a:lnTo>
                    <a:lnTo>
                      <a:pt x="1051" y="830"/>
                    </a:lnTo>
                    <a:lnTo>
                      <a:pt x="1037" y="846"/>
                    </a:lnTo>
                    <a:lnTo>
                      <a:pt x="1024" y="864"/>
                    </a:lnTo>
                    <a:lnTo>
                      <a:pt x="1011" y="884"/>
                    </a:lnTo>
                    <a:lnTo>
                      <a:pt x="1007" y="891"/>
                    </a:lnTo>
                    <a:lnTo>
                      <a:pt x="1002" y="899"/>
                    </a:lnTo>
                    <a:lnTo>
                      <a:pt x="997" y="906"/>
                    </a:lnTo>
                    <a:lnTo>
                      <a:pt x="991" y="911"/>
                    </a:lnTo>
                    <a:lnTo>
                      <a:pt x="986" y="915"/>
                    </a:lnTo>
                    <a:lnTo>
                      <a:pt x="982" y="917"/>
                    </a:lnTo>
                    <a:lnTo>
                      <a:pt x="977" y="919"/>
                    </a:lnTo>
                    <a:lnTo>
                      <a:pt x="972" y="919"/>
                    </a:lnTo>
                    <a:lnTo>
                      <a:pt x="967" y="919"/>
                    </a:lnTo>
                    <a:lnTo>
                      <a:pt x="963" y="916"/>
                    </a:lnTo>
                    <a:lnTo>
                      <a:pt x="958" y="913"/>
                    </a:lnTo>
                    <a:lnTo>
                      <a:pt x="953" y="909"/>
                    </a:lnTo>
                    <a:lnTo>
                      <a:pt x="944" y="899"/>
                    </a:lnTo>
                    <a:lnTo>
                      <a:pt x="933" y="885"/>
                    </a:lnTo>
                    <a:lnTo>
                      <a:pt x="918" y="852"/>
                    </a:lnTo>
                    <a:lnTo>
                      <a:pt x="903" y="819"/>
                    </a:lnTo>
                    <a:lnTo>
                      <a:pt x="896" y="803"/>
                    </a:lnTo>
                    <a:lnTo>
                      <a:pt x="884" y="790"/>
                    </a:lnTo>
                    <a:lnTo>
                      <a:pt x="879" y="784"/>
                    </a:lnTo>
                    <a:lnTo>
                      <a:pt x="871" y="779"/>
                    </a:lnTo>
                    <a:lnTo>
                      <a:pt x="863" y="773"/>
                    </a:lnTo>
                    <a:lnTo>
                      <a:pt x="854" y="770"/>
                    </a:lnTo>
                    <a:lnTo>
                      <a:pt x="846" y="766"/>
                    </a:lnTo>
                    <a:lnTo>
                      <a:pt x="839" y="762"/>
                    </a:lnTo>
                    <a:lnTo>
                      <a:pt x="833" y="758"/>
                    </a:lnTo>
                    <a:lnTo>
                      <a:pt x="828" y="754"/>
                    </a:lnTo>
                    <a:lnTo>
                      <a:pt x="824" y="749"/>
                    </a:lnTo>
                    <a:lnTo>
                      <a:pt x="822" y="744"/>
                    </a:lnTo>
                    <a:lnTo>
                      <a:pt x="819" y="740"/>
                    </a:lnTo>
                    <a:lnTo>
                      <a:pt x="818" y="735"/>
                    </a:lnTo>
                    <a:lnTo>
                      <a:pt x="817" y="724"/>
                    </a:lnTo>
                    <a:lnTo>
                      <a:pt x="818" y="714"/>
                    </a:lnTo>
                    <a:lnTo>
                      <a:pt x="820" y="705"/>
                    </a:lnTo>
                    <a:lnTo>
                      <a:pt x="824" y="694"/>
                    </a:lnTo>
                    <a:lnTo>
                      <a:pt x="832" y="678"/>
                    </a:lnTo>
                    <a:lnTo>
                      <a:pt x="836" y="665"/>
                    </a:lnTo>
                    <a:lnTo>
                      <a:pt x="836" y="663"/>
                    </a:lnTo>
                    <a:lnTo>
                      <a:pt x="835" y="661"/>
                    </a:lnTo>
                    <a:lnTo>
                      <a:pt x="833" y="659"/>
                    </a:lnTo>
                    <a:lnTo>
                      <a:pt x="831" y="658"/>
                    </a:lnTo>
                    <a:lnTo>
                      <a:pt x="824" y="658"/>
                    </a:lnTo>
                    <a:lnTo>
                      <a:pt x="814" y="661"/>
                    </a:lnTo>
                    <a:lnTo>
                      <a:pt x="802" y="665"/>
                    </a:lnTo>
                    <a:lnTo>
                      <a:pt x="789" y="672"/>
                    </a:lnTo>
                    <a:lnTo>
                      <a:pt x="774" y="681"/>
                    </a:lnTo>
                    <a:lnTo>
                      <a:pt x="760" y="693"/>
                    </a:lnTo>
                    <a:lnTo>
                      <a:pt x="731" y="718"/>
                    </a:lnTo>
                    <a:lnTo>
                      <a:pt x="712" y="738"/>
                    </a:lnTo>
                    <a:lnTo>
                      <a:pt x="706" y="746"/>
                    </a:lnTo>
                    <a:lnTo>
                      <a:pt x="701" y="754"/>
                    </a:lnTo>
                    <a:lnTo>
                      <a:pt x="696" y="764"/>
                    </a:lnTo>
                    <a:lnTo>
                      <a:pt x="692" y="773"/>
                    </a:lnTo>
                    <a:lnTo>
                      <a:pt x="686" y="793"/>
                    </a:lnTo>
                    <a:lnTo>
                      <a:pt x="678" y="812"/>
                    </a:lnTo>
                    <a:lnTo>
                      <a:pt x="673" y="820"/>
                    </a:lnTo>
                    <a:lnTo>
                      <a:pt x="668" y="828"/>
                    </a:lnTo>
                    <a:lnTo>
                      <a:pt x="661" y="834"/>
                    </a:lnTo>
                    <a:lnTo>
                      <a:pt x="655" y="841"/>
                    </a:lnTo>
                    <a:lnTo>
                      <a:pt x="646" y="845"/>
                    </a:lnTo>
                    <a:lnTo>
                      <a:pt x="637" y="847"/>
                    </a:lnTo>
                    <a:lnTo>
                      <a:pt x="625" y="847"/>
                    </a:lnTo>
                    <a:lnTo>
                      <a:pt x="611" y="847"/>
                    </a:lnTo>
                    <a:lnTo>
                      <a:pt x="594" y="843"/>
                    </a:lnTo>
                    <a:lnTo>
                      <a:pt x="581" y="840"/>
                    </a:lnTo>
                    <a:lnTo>
                      <a:pt x="568" y="837"/>
                    </a:lnTo>
                    <a:lnTo>
                      <a:pt x="557" y="833"/>
                    </a:lnTo>
                    <a:lnTo>
                      <a:pt x="541" y="825"/>
                    </a:lnTo>
                    <a:lnTo>
                      <a:pt x="526" y="820"/>
                    </a:lnTo>
                    <a:lnTo>
                      <a:pt x="520" y="818"/>
                    </a:lnTo>
                    <a:lnTo>
                      <a:pt x="512" y="816"/>
                    </a:lnTo>
                    <a:lnTo>
                      <a:pt x="504" y="816"/>
                    </a:lnTo>
                    <a:lnTo>
                      <a:pt x="495" y="816"/>
                    </a:lnTo>
                    <a:lnTo>
                      <a:pt x="485" y="818"/>
                    </a:lnTo>
                    <a:lnTo>
                      <a:pt x="472" y="821"/>
                    </a:lnTo>
                    <a:lnTo>
                      <a:pt x="458" y="825"/>
                    </a:lnTo>
                    <a:lnTo>
                      <a:pt x="441" y="830"/>
                    </a:lnTo>
                    <a:lnTo>
                      <a:pt x="427" y="836"/>
                    </a:lnTo>
                    <a:lnTo>
                      <a:pt x="412" y="837"/>
                    </a:lnTo>
                    <a:lnTo>
                      <a:pt x="399" y="837"/>
                    </a:lnTo>
                    <a:lnTo>
                      <a:pt x="388" y="834"/>
                    </a:lnTo>
                    <a:lnTo>
                      <a:pt x="364" y="827"/>
                    </a:lnTo>
                    <a:lnTo>
                      <a:pt x="339" y="815"/>
                    </a:lnTo>
                    <a:lnTo>
                      <a:pt x="339" y="805"/>
                    </a:lnTo>
                    <a:lnTo>
                      <a:pt x="337" y="793"/>
                    </a:lnTo>
                    <a:lnTo>
                      <a:pt x="337" y="781"/>
                    </a:lnTo>
                    <a:lnTo>
                      <a:pt x="337" y="771"/>
                    </a:lnTo>
                    <a:lnTo>
                      <a:pt x="335" y="761"/>
                    </a:lnTo>
                    <a:lnTo>
                      <a:pt x="331" y="753"/>
                    </a:lnTo>
                    <a:lnTo>
                      <a:pt x="327" y="745"/>
                    </a:lnTo>
                    <a:lnTo>
                      <a:pt x="322" y="736"/>
                    </a:lnTo>
                    <a:lnTo>
                      <a:pt x="318" y="731"/>
                    </a:lnTo>
                    <a:lnTo>
                      <a:pt x="317" y="724"/>
                    </a:lnTo>
                    <a:lnTo>
                      <a:pt x="315" y="719"/>
                    </a:lnTo>
                    <a:lnTo>
                      <a:pt x="315" y="711"/>
                    </a:lnTo>
                    <a:lnTo>
                      <a:pt x="315" y="701"/>
                    </a:lnTo>
                    <a:lnTo>
                      <a:pt x="317" y="692"/>
                    </a:lnTo>
                    <a:lnTo>
                      <a:pt x="320" y="684"/>
                    </a:lnTo>
                    <a:lnTo>
                      <a:pt x="324" y="674"/>
                    </a:lnTo>
                    <a:lnTo>
                      <a:pt x="323" y="648"/>
                    </a:lnTo>
                    <a:lnTo>
                      <a:pt x="320" y="624"/>
                    </a:lnTo>
                    <a:lnTo>
                      <a:pt x="318" y="613"/>
                    </a:lnTo>
                    <a:lnTo>
                      <a:pt x="314" y="602"/>
                    </a:lnTo>
                    <a:lnTo>
                      <a:pt x="309" y="593"/>
                    </a:lnTo>
                    <a:lnTo>
                      <a:pt x="304" y="584"/>
                    </a:lnTo>
                    <a:lnTo>
                      <a:pt x="298" y="577"/>
                    </a:lnTo>
                    <a:lnTo>
                      <a:pt x="291" y="570"/>
                    </a:lnTo>
                    <a:lnTo>
                      <a:pt x="282" y="565"/>
                    </a:lnTo>
                    <a:lnTo>
                      <a:pt x="272" y="561"/>
                    </a:lnTo>
                    <a:lnTo>
                      <a:pt x="262" y="558"/>
                    </a:lnTo>
                    <a:lnTo>
                      <a:pt x="250" y="557"/>
                    </a:lnTo>
                    <a:lnTo>
                      <a:pt x="236" y="558"/>
                    </a:lnTo>
                    <a:lnTo>
                      <a:pt x="222" y="560"/>
                    </a:lnTo>
                    <a:lnTo>
                      <a:pt x="205" y="564"/>
                    </a:lnTo>
                    <a:lnTo>
                      <a:pt x="191" y="567"/>
                    </a:lnTo>
                    <a:lnTo>
                      <a:pt x="177" y="571"/>
                    </a:lnTo>
                    <a:lnTo>
                      <a:pt x="165" y="578"/>
                    </a:lnTo>
                    <a:lnTo>
                      <a:pt x="160" y="582"/>
                    </a:lnTo>
                    <a:lnTo>
                      <a:pt x="155" y="586"/>
                    </a:lnTo>
                    <a:lnTo>
                      <a:pt x="149" y="591"/>
                    </a:lnTo>
                    <a:lnTo>
                      <a:pt x="146" y="596"/>
                    </a:lnTo>
                    <a:lnTo>
                      <a:pt x="140" y="602"/>
                    </a:lnTo>
                    <a:lnTo>
                      <a:pt x="138" y="610"/>
                    </a:lnTo>
                    <a:lnTo>
                      <a:pt x="134" y="618"/>
                    </a:lnTo>
                    <a:lnTo>
                      <a:pt x="131" y="626"/>
                    </a:lnTo>
                    <a:lnTo>
                      <a:pt x="130" y="632"/>
                    </a:lnTo>
                    <a:lnTo>
                      <a:pt x="127" y="639"/>
                    </a:lnTo>
                    <a:lnTo>
                      <a:pt x="125" y="644"/>
                    </a:lnTo>
                    <a:lnTo>
                      <a:pt x="121" y="648"/>
                    </a:lnTo>
                    <a:lnTo>
                      <a:pt x="113" y="656"/>
                    </a:lnTo>
                    <a:lnTo>
                      <a:pt x="104" y="662"/>
                    </a:lnTo>
                    <a:lnTo>
                      <a:pt x="92" y="666"/>
                    </a:lnTo>
                    <a:lnTo>
                      <a:pt x="81" y="669"/>
                    </a:lnTo>
                    <a:lnTo>
                      <a:pt x="69" y="669"/>
                    </a:lnTo>
                    <a:lnTo>
                      <a:pt x="56" y="667"/>
                    </a:lnTo>
                    <a:lnTo>
                      <a:pt x="47" y="666"/>
                    </a:lnTo>
                    <a:lnTo>
                      <a:pt x="39" y="662"/>
                    </a:lnTo>
                    <a:lnTo>
                      <a:pt x="33" y="658"/>
                    </a:lnTo>
                    <a:lnTo>
                      <a:pt x="28" y="654"/>
                    </a:lnTo>
                    <a:lnTo>
                      <a:pt x="17" y="641"/>
                    </a:lnTo>
                    <a:lnTo>
                      <a:pt x="8" y="628"/>
                    </a:lnTo>
                    <a:lnTo>
                      <a:pt x="3" y="618"/>
                    </a:lnTo>
                    <a:lnTo>
                      <a:pt x="0" y="609"/>
                    </a:lnTo>
                    <a:lnTo>
                      <a:pt x="0" y="601"/>
                    </a:lnTo>
                    <a:lnTo>
                      <a:pt x="3" y="593"/>
                    </a:lnTo>
                    <a:lnTo>
                      <a:pt x="7" y="587"/>
                    </a:lnTo>
                    <a:lnTo>
                      <a:pt x="13" y="580"/>
                    </a:lnTo>
                    <a:lnTo>
                      <a:pt x="21" y="574"/>
                    </a:lnTo>
                    <a:lnTo>
                      <a:pt x="29" y="569"/>
                    </a:lnTo>
                    <a:lnTo>
                      <a:pt x="51" y="548"/>
                    </a:lnTo>
                    <a:lnTo>
                      <a:pt x="74" y="527"/>
                    </a:lnTo>
                    <a:lnTo>
                      <a:pt x="85" y="517"/>
                    </a:lnTo>
                    <a:lnTo>
                      <a:pt x="94" y="505"/>
                    </a:lnTo>
                    <a:lnTo>
                      <a:pt x="103" y="494"/>
                    </a:lnTo>
                    <a:lnTo>
                      <a:pt x="111" y="481"/>
                    </a:lnTo>
                    <a:lnTo>
                      <a:pt x="125" y="456"/>
                    </a:lnTo>
                    <a:lnTo>
                      <a:pt x="139" y="431"/>
                    </a:lnTo>
                    <a:lnTo>
                      <a:pt x="147" y="420"/>
                    </a:lnTo>
                    <a:lnTo>
                      <a:pt x="156" y="409"/>
                    </a:lnTo>
                    <a:lnTo>
                      <a:pt x="166" y="400"/>
                    </a:lnTo>
                    <a:lnTo>
                      <a:pt x="179" y="393"/>
                    </a:lnTo>
                    <a:lnTo>
                      <a:pt x="190" y="385"/>
                    </a:lnTo>
                    <a:lnTo>
                      <a:pt x="200" y="377"/>
                    </a:lnTo>
                    <a:lnTo>
                      <a:pt x="209" y="368"/>
                    </a:lnTo>
                    <a:lnTo>
                      <a:pt x="218" y="358"/>
                    </a:lnTo>
                    <a:lnTo>
                      <a:pt x="236" y="337"/>
                    </a:lnTo>
                    <a:lnTo>
                      <a:pt x="252" y="315"/>
                    </a:lnTo>
                    <a:lnTo>
                      <a:pt x="261" y="305"/>
                    </a:lnTo>
                    <a:lnTo>
                      <a:pt x="270" y="295"/>
                    </a:lnTo>
                    <a:lnTo>
                      <a:pt x="279" y="288"/>
                    </a:lnTo>
                    <a:lnTo>
                      <a:pt x="288" y="280"/>
                    </a:lnTo>
                    <a:lnTo>
                      <a:pt x="298" y="275"/>
                    </a:lnTo>
                    <a:lnTo>
                      <a:pt x="310" y="271"/>
                    </a:lnTo>
                    <a:lnTo>
                      <a:pt x="322" y="268"/>
                    </a:lnTo>
                    <a:lnTo>
                      <a:pt x="335" y="270"/>
                    </a:lnTo>
                    <a:lnTo>
                      <a:pt x="342" y="270"/>
                    </a:lnTo>
                    <a:lnTo>
                      <a:pt x="350" y="268"/>
                    </a:lnTo>
                    <a:lnTo>
                      <a:pt x="359" y="267"/>
                    </a:lnTo>
                    <a:lnTo>
                      <a:pt x="367" y="264"/>
                    </a:lnTo>
                    <a:lnTo>
                      <a:pt x="385" y="258"/>
                    </a:lnTo>
                    <a:lnTo>
                      <a:pt x="401" y="248"/>
                    </a:lnTo>
                    <a:lnTo>
                      <a:pt x="416" y="237"/>
                    </a:lnTo>
                    <a:lnTo>
                      <a:pt x="432" y="224"/>
                    </a:lnTo>
                    <a:lnTo>
                      <a:pt x="443" y="211"/>
                    </a:lnTo>
                    <a:lnTo>
                      <a:pt x="454" y="198"/>
                    </a:lnTo>
                    <a:lnTo>
                      <a:pt x="456" y="193"/>
                    </a:lnTo>
                    <a:lnTo>
                      <a:pt x="458" y="189"/>
                    </a:lnTo>
                    <a:lnTo>
                      <a:pt x="459" y="185"/>
                    </a:lnTo>
                    <a:lnTo>
                      <a:pt x="458" y="183"/>
                    </a:lnTo>
                    <a:lnTo>
                      <a:pt x="456" y="180"/>
                    </a:lnTo>
                    <a:lnTo>
                      <a:pt x="455" y="179"/>
                    </a:lnTo>
                    <a:lnTo>
                      <a:pt x="451" y="178"/>
                    </a:lnTo>
                    <a:lnTo>
                      <a:pt x="449" y="176"/>
                    </a:lnTo>
                    <a:lnTo>
                      <a:pt x="432" y="172"/>
                    </a:lnTo>
                    <a:lnTo>
                      <a:pt x="416" y="167"/>
                    </a:lnTo>
                    <a:lnTo>
                      <a:pt x="411" y="163"/>
                    </a:lnTo>
                    <a:lnTo>
                      <a:pt x="407" y="159"/>
                    </a:lnTo>
                    <a:lnTo>
                      <a:pt x="403" y="156"/>
                    </a:lnTo>
                    <a:lnTo>
                      <a:pt x="402" y="152"/>
                    </a:lnTo>
                    <a:lnTo>
                      <a:pt x="401" y="148"/>
                    </a:lnTo>
                    <a:lnTo>
                      <a:pt x="401" y="144"/>
                    </a:lnTo>
                    <a:lnTo>
                      <a:pt x="402" y="140"/>
                    </a:lnTo>
                    <a:lnTo>
                      <a:pt x="403" y="136"/>
                    </a:lnTo>
                    <a:lnTo>
                      <a:pt x="414" y="121"/>
                    </a:lnTo>
                    <a:lnTo>
                      <a:pt x="427" y="104"/>
                    </a:lnTo>
                    <a:lnTo>
                      <a:pt x="436" y="93"/>
                    </a:lnTo>
                    <a:lnTo>
                      <a:pt x="443" y="84"/>
                    </a:lnTo>
                    <a:lnTo>
                      <a:pt x="451" y="80"/>
                    </a:lnTo>
                    <a:lnTo>
                      <a:pt x="459" y="78"/>
                    </a:lnTo>
                    <a:lnTo>
                      <a:pt x="468" y="79"/>
                    </a:lnTo>
                    <a:lnTo>
                      <a:pt x="478" y="80"/>
                    </a:lnTo>
                    <a:lnTo>
                      <a:pt x="490" y="86"/>
                    </a:lnTo>
                    <a:lnTo>
                      <a:pt x="504" y="91"/>
                    </a:lnTo>
                    <a:lnTo>
                      <a:pt x="519" y="96"/>
                    </a:lnTo>
                    <a:lnTo>
                      <a:pt x="534" y="101"/>
                    </a:lnTo>
                    <a:lnTo>
                      <a:pt x="551" y="106"/>
                    </a:lnTo>
                    <a:lnTo>
                      <a:pt x="569" y="110"/>
                    </a:lnTo>
                    <a:lnTo>
                      <a:pt x="577" y="112"/>
                    </a:lnTo>
                    <a:lnTo>
                      <a:pt x="586" y="113"/>
                    </a:lnTo>
                    <a:lnTo>
                      <a:pt x="594" y="112"/>
                    </a:lnTo>
                    <a:lnTo>
                      <a:pt x="603" y="112"/>
                    </a:lnTo>
                    <a:lnTo>
                      <a:pt x="609" y="110"/>
                    </a:lnTo>
                    <a:lnTo>
                      <a:pt x="617" y="106"/>
                    </a:lnTo>
                    <a:lnTo>
                      <a:pt x="624" y="104"/>
                    </a:lnTo>
                    <a:lnTo>
                      <a:pt x="630" y="99"/>
                    </a:lnTo>
                    <a:lnTo>
                      <a:pt x="691" y="70"/>
                    </a:lnTo>
                    <a:lnTo>
                      <a:pt x="694" y="78"/>
                    </a:lnTo>
                    <a:lnTo>
                      <a:pt x="699" y="84"/>
                    </a:lnTo>
                    <a:lnTo>
                      <a:pt x="703" y="91"/>
                    </a:lnTo>
                    <a:lnTo>
                      <a:pt x="708" y="96"/>
                    </a:lnTo>
                    <a:lnTo>
                      <a:pt x="714" y="100"/>
                    </a:lnTo>
                    <a:lnTo>
                      <a:pt x="721" y="102"/>
                    </a:lnTo>
                    <a:lnTo>
                      <a:pt x="728" y="105"/>
                    </a:lnTo>
                    <a:lnTo>
                      <a:pt x="736" y="105"/>
                    </a:lnTo>
                    <a:lnTo>
                      <a:pt x="758" y="101"/>
                    </a:lnTo>
                    <a:lnTo>
                      <a:pt x="780" y="95"/>
                    </a:lnTo>
                    <a:lnTo>
                      <a:pt x="792" y="92"/>
                    </a:lnTo>
                    <a:lnTo>
                      <a:pt x="804" y="89"/>
                    </a:lnTo>
                    <a:lnTo>
                      <a:pt x="814" y="87"/>
                    </a:lnTo>
                    <a:lnTo>
                      <a:pt x="826" y="87"/>
                    </a:lnTo>
                    <a:lnTo>
                      <a:pt x="833" y="87"/>
                    </a:lnTo>
                    <a:lnTo>
                      <a:pt x="840" y="89"/>
                    </a:lnTo>
                    <a:lnTo>
                      <a:pt x="848" y="93"/>
                    </a:lnTo>
                    <a:lnTo>
                      <a:pt x="857" y="97"/>
                    </a:lnTo>
                    <a:lnTo>
                      <a:pt x="874" y="109"/>
                    </a:lnTo>
                    <a:lnTo>
                      <a:pt x="890" y="119"/>
                    </a:lnTo>
                    <a:lnTo>
                      <a:pt x="900" y="126"/>
                    </a:lnTo>
                    <a:lnTo>
                      <a:pt x="909" y="130"/>
                    </a:lnTo>
                    <a:lnTo>
                      <a:pt x="918" y="134"/>
                    </a:lnTo>
                    <a:lnTo>
                      <a:pt x="925" y="137"/>
                    </a:lnTo>
                    <a:lnTo>
                      <a:pt x="934" y="139"/>
                    </a:lnTo>
                    <a:lnTo>
                      <a:pt x="942" y="139"/>
                    </a:lnTo>
                    <a:lnTo>
                      <a:pt x="950" y="136"/>
                    </a:lnTo>
                    <a:lnTo>
                      <a:pt x="957" y="132"/>
                    </a:lnTo>
                    <a:lnTo>
                      <a:pt x="962" y="127"/>
                    </a:lnTo>
                    <a:lnTo>
                      <a:pt x="967" y="122"/>
                    </a:lnTo>
                    <a:lnTo>
                      <a:pt x="969" y="117"/>
                    </a:lnTo>
                    <a:lnTo>
                      <a:pt x="973" y="112"/>
                    </a:lnTo>
                    <a:lnTo>
                      <a:pt x="971" y="79"/>
                    </a:lnTo>
                    <a:lnTo>
                      <a:pt x="967" y="43"/>
                    </a:lnTo>
                    <a:lnTo>
                      <a:pt x="967" y="34"/>
                    </a:lnTo>
                    <a:lnTo>
                      <a:pt x="968" y="26"/>
                    </a:lnTo>
                    <a:lnTo>
                      <a:pt x="971" y="20"/>
                    </a:lnTo>
                    <a:lnTo>
                      <a:pt x="975" y="13"/>
                    </a:lnTo>
                    <a:lnTo>
                      <a:pt x="980" y="8"/>
                    </a:lnTo>
                    <a:lnTo>
                      <a:pt x="986" y="4"/>
                    </a:lnTo>
                    <a:lnTo>
                      <a:pt x="995" y="1"/>
                    </a:lnTo>
                    <a:lnTo>
                      <a:pt x="1006" y="0"/>
                    </a:lnTo>
                    <a:lnTo>
                      <a:pt x="1012" y="1"/>
                    </a:lnTo>
                    <a:lnTo>
                      <a:pt x="1019" y="1"/>
                    </a:lnTo>
                    <a:lnTo>
                      <a:pt x="1024" y="4"/>
                    </a:lnTo>
                    <a:lnTo>
                      <a:pt x="1030" y="5"/>
                    </a:lnTo>
                    <a:lnTo>
                      <a:pt x="1041" y="12"/>
                    </a:lnTo>
                    <a:lnTo>
                      <a:pt x="1051" y="20"/>
                    </a:lnTo>
                    <a:lnTo>
                      <a:pt x="1069" y="35"/>
                    </a:lnTo>
                    <a:lnTo>
                      <a:pt x="1089" y="49"/>
                    </a:lnTo>
                    <a:lnTo>
                      <a:pt x="1104" y="56"/>
                    </a:lnTo>
                    <a:lnTo>
                      <a:pt x="1118" y="62"/>
                    </a:lnTo>
                    <a:lnTo>
                      <a:pt x="1134" y="66"/>
                    </a:lnTo>
                    <a:lnTo>
                      <a:pt x="1150" y="71"/>
                    </a:lnTo>
                    <a:lnTo>
                      <a:pt x="1165" y="77"/>
                    </a:lnTo>
                    <a:lnTo>
                      <a:pt x="1179" y="83"/>
                    </a:lnTo>
                    <a:lnTo>
                      <a:pt x="1192" y="91"/>
                    </a:lnTo>
                    <a:lnTo>
                      <a:pt x="1205" y="101"/>
                    </a:lnTo>
                    <a:lnTo>
                      <a:pt x="1283" y="176"/>
                    </a:lnTo>
                    <a:lnTo>
                      <a:pt x="1291" y="215"/>
                    </a:lnTo>
                    <a:lnTo>
                      <a:pt x="1289" y="227"/>
                    </a:lnTo>
                    <a:lnTo>
                      <a:pt x="1289" y="237"/>
                    </a:lnTo>
                    <a:lnTo>
                      <a:pt x="1291" y="246"/>
                    </a:lnTo>
                    <a:lnTo>
                      <a:pt x="1291" y="258"/>
                    </a:lnTo>
                    <a:lnTo>
                      <a:pt x="1291" y="268"/>
                    </a:lnTo>
                    <a:lnTo>
                      <a:pt x="1289" y="279"/>
                    </a:lnTo>
                    <a:lnTo>
                      <a:pt x="1288" y="283"/>
                    </a:lnTo>
                    <a:lnTo>
                      <a:pt x="1287" y="286"/>
                    </a:lnTo>
                    <a:lnTo>
                      <a:pt x="1284" y="289"/>
                    </a:lnTo>
                    <a:lnTo>
                      <a:pt x="1280" y="292"/>
                    </a:lnTo>
                    <a:lnTo>
                      <a:pt x="1269" y="297"/>
                    </a:lnTo>
                    <a:lnTo>
                      <a:pt x="1260" y="302"/>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76569"/>
                <a:endParaRPr lang="en-US" sz="1350">
                  <a:solidFill>
                    <a:prstClr val="white"/>
                  </a:solidFill>
                </a:endParaRPr>
              </a:p>
            </p:txBody>
          </p:sp>
          <p:sp>
            <p:nvSpPr>
              <p:cNvPr id="144" name="Freeform 156">
                <a:extLst>
                  <a:ext uri="{FF2B5EF4-FFF2-40B4-BE49-F238E27FC236}">
                    <a16:creationId xmlns:a16="http://schemas.microsoft.com/office/drawing/2014/main" id="{B84E153C-D815-95BF-FA2A-1FAA3C6F3702}"/>
                  </a:ext>
                </a:extLst>
              </p:cNvPr>
              <p:cNvSpPr>
                <a:spLocks/>
              </p:cNvSpPr>
              <p:nvPr/>
            </p:nvSpPr>
            <p:spPr bwMode="auto">
              <a:xfrm>
                <a:off x="4184260" y="2974122"/>
                <a:ext cx="407448" cy="360598"/>
              </a:xfrm>
              <a:custGeom>
                <a:avLst/>
                <a:gdLst/>
                <a:ahLst/>
                <a:cxnLst>
                  <a:cxn ang="0">
                    <a:pos x="101" y="851"/>
                  </a:cxn>
                  <a:cxn ang="0">
                    <a:pos x="172" y="830"/>
                  </a:cxn>
                  <a:cxn ang="0">
                    <a:pos x="300" y="798"/>
                  </a:cxn>
                  <a:cxn ang="0">
                    <a:pos x="377" y="770"/>
                  </a:cxn>
                  <a:cxn ang="0">
                    <a:pos x="520" y="826"/>
                  </a:cxn>
                  <a:cxn ang="0">
                    <a:pos x="645" y="952"/>
                  </a:cxn>
                  <a:cxn ang="0">
                    <a:pos x="687" y="1097"/>
                  </a:cxn>
                  <a:cxn ang="0">
                    <a:pos x="750" y="1040"/>
                  </a:cxn>
                  <a:cxn ang="0">
                    <a:pos x="821" y="900"/>
                  </a:cxn>
                  <a:cxn ang="0">
                    <a:pos x="804" y="818"/>
                  </a:cxn>
                  <a:cxn ang="0">
                    <a:pos x="769" y="772"/>
                  </a:cxn>
                  <a:cxn ang="0">
                    <a:pos x="792" y="725"/>
                  </a:cxn>
                  <a:cxn ang="0">
                    <a:pos x="912" y="699"/>
                  </a:cxn>
                  <a:cxn ang="0">
                    <a:pos x="1024" y="687"/>
                  </a:cxn>
                  <a:cxn ang="0">
                    <a:pos x="1072" y="627"/>
                  </a:cxn>
                  <a:cxn ang="0">
                    <a:pos x="1077" y="573"/>
                  </a:cxn>
                  <a:cxn ang="0">
                    <a:pos x="1134" y="527"/>
                  </a:cxn>
                  <a:cxn ang="0">
                    <a:pos x="1140" y="432"/>
                  </a:cxn>
                  <a:cxn ang="0">
                    <a:pos x="1115" y="405"/>
                  </a:cxn>
                  <a:cxn ang="0">
                    <a:pos x="1153" y="348"/>
                  </a:cxn>
                  <a:cxn ang="0">
                    <a:pos x="1222" y="260"/>
                  </a:cxn>
                  <a:cxn ang="0">
                    <a:pos x="1220" y="104"/>
                  </a:cxn>
                  <a:cxn ang="0">
                    <a:pos x="1111" y="11"/>
                  </a:cxn>
                  <a:cxn ang="0">
                    <a:pos x="982" y="51"/>
                  </a:cxn>
                  <a:cxn ang="0">
                    <a:pos x="980" y="1"/>
                  </a:cxn>
                  <a:cxn ang="0">
                    <a:pos x="785" y="31"/>
                  </a:cxn>
                  <a:cxn ang="0">
                    <a:pos x="757" y="137"/>
                  </a:cxn>
                  <a:cxn ang="0">
                    <a:pos x="805" y="176"/>
                  </a:cxn>
                  <a:cxn ang="0">
                    <a:pos x="805" y="266"/>
                  </a:cxn>
                  <a:cxn ang="0">
                    <a:pos x="865" y="316"/>
                  </a:cxn>
                  <a:cxn ang="0">
                    <a:pos x="813" y="309"/>
                  </a:cxn>
                  <a:cxn ang="0">
                    <a:pos x="763" y="342"/>
                  </a:cxn>
                  <a:cxn ang="0">
                    <a:pos x="783" y="384"/>
                  </a:cxn>
                  <a:cxn ang="0">
                    <a:pos x="743" y="417"/>
                  </a:cxn>
                  <a:cxn ang="0">
                    <a:pos x="651" y="379"/>
                  </a:cxn>
                  <a:cxn ang="0">
                    <a:pos x="638" y="310"/>
                  </a:cxn>
                  <a:cxn ang="0">
                    <a:pos x="694" y="265"/>
                  </a:cxn>
                  <a:cxn ang="0">
                    <a:pos x="720" y="228"/>
                  </a:cxn>
                  <a:cxn ang="0">
                    <a:pos x="678" y="193"/>
                  </a:cxn>
                  <a:cxn ang="0">
                    <a:pos x="681" y="123"/>
                  </a:cxn>
                  <a:cxn ang="0">
                    <a:pos x="625" y="132"/>
                  </a:cxn>
                  <a:cxn ang="0">
                    <a:pos x="586" y="106"/>
                  </a:cxn>
                  <a:cxn ang="0">
                    <a:pos x="625" y="67"/>
                  </a:cxn>
                  <a:cxn ang="0">
                    <a:pos x="619" y="42"/>
                  </a:cxn>
                  <a:cxn ang="0">
                    <a:pos x="544" y="133"/>
                  </a:cxn>
                  <a:cxn ang="0">
                    <a:pos x="515" y="259"/>
                  </a:cxn>
                  <a:cxn ang="0">
                    <a:pos x="386" y="443"/>
                  </a:cxn>
                  <a:cxn ang="0">
                    <a:pos x="265" y="560"/>
                  </a:cxn>
                  <a:cxn ang="0">
                    <a:pos x="334" y="594"/>
                  </a:cxn>
                  <a:cxn ang="0">
                    <a:pos x="391" y="656"/>
                  </a:cxn>
                  <a:cxn ang="0">
                    <a:pos x="237" y="672"/>
                  </a:cxn>
                  <a:cxn ang="0">
                    <a:pos x="261" y="713"/>
                  </a:cxn>
                  <a:cxn ang="0">
                    <a:pos x="253" y="742"/>
                  </a:cxn>
                  <a:cxn ang="0">
                    <a:pos x="199" y="696"/>
                  </a:cxn>
                  <a:cxn ang="0">
                    <a:pos x="130" y="680"/>
                  </a:cxn>
                  <a:cxn ang="0">
                    <a:pos x="95" y="642"/>
                  </a:cxn>
                  <a:cxn ang="0">
                    <a:pos x="33" y="641"/>
                  </a:cxn>
                  <a:cxn ang="0">
                    <a:pos x="16" y="671"/>
                  </a:cxn>
                  <a:cxn ang="0">
                    <a:pos x="138" y="764"/>
                  </a:cxn>
                  <a:cxn ang="0">
                    <a:pos x="222" y="763"/>
                  </a:cxn>
                  <a:cxn ang="0">
                    <a:pos x="260" y="794"/>
                  </a:cxn>
                  <a:cxn ang="0">
                    <a:pos x="116" y="795"/>
                  </a:cxn>
                  <a:cxn ang="0">
                    <a:pos x="23" y="756"/>
                  </a:cxn>
                </a:cxnLst>
                <a:rect l="0" t="0" r="r" b="b"/>
                <a:pathLst>
                  <a:path w="1259" h="1150">
                    <a:moveTo>
                      <a:pt x="0" y="752"/>
                    </a:moveTo>
                    <a:lnTo>
                      <a:pt x="41" y="812"/>
                    </a:lnTo>
                    <a:lnTo>
                      <a:pt x="64" y="830"/>
                    </a:lnTo>
                    <a:lnTo>
                      <a:pt x="81" y="844"/>
                    </a:lnTo>
                    <a:lnTo>
                      <a:pt x="86" y="847"/>
                    </a:lnTo>
                    <a:lnTo>
                      <a:pt x="90" y="848"/>
                    </a:lnTo>
                    <a:lnTo>
                      <a:pt x="95" y="849"/>
                    </a:lnTo>
                    <a:lnTo>
                      <a:pt x="101" y="851"/>
                    </a:lnTo>
                    <a:lnTo>
                      <a:pt x="107" y="849"/>
                    </a:lnTo>
                    <a:lnTo>
                      <a:pt x="112" y="848"/>
                    </a:lnTo>
                    <a:lnTo>
                      <a:pt x="120" y="847"/>
                    </a:lnTo>
                    <a:lnTo>
                      <a:pt x="128" y="843"/>
                    </a:lnTo>
                    <a:lnTo>
                      <a:pt x="139" y="838"/>
                    </a:lnTo>
                    <a:lnTo>
                      <a:pt x="150" y="835"/>
                    </a:lnTo>
                    <a:lnTo>
                      <a:pt x="161" y="833"/>
                    </a:lnTo>
                    <a:lnTo>
                      <a:pt x="172" y="830"/>
                    </a:lnTo>
                    <a:lnTo>
                      <a:pt x="193" y="829"/>
                    </a:lnTo>
                    <a:lnTo>
                      <a:pt x="212" y="827"/>
                    </a:lnTo>
                    <a:lnTo>
                      <a:pt x="233" y="825"/>
                    </a:lnTo>
                    <a:lnTo>
                      <a:pt x="255" y="820"/>
                    </a:lnTo>
                    <a:lnTo>
                      <a:pt x="265" y="817"/>
                    </a:lnTo>
                    <a:lnTo>
                      <a:pt x="277" y="812"/>
                    </a:lnTo>
                    <a:lnTo>
                      <a:pt x="288" y="805"/>
                    </a:lnTo>
                    <a:lnTo>
                      <a:pt x="300" y="798"/>
                    </a:lnTo>
                    <a:lnTo>
                      <a:pt x="310" y="791"/>
                    </a:lnTo>
                    <a:lnTo>
                      <a:pt x="320" y="786"/>
                    </a:lnTo>
                    <a:lnTo>
                      <a:pt x="329" y="781"/>
                    </a:lnTo>
                    <a:lnTo>
                      <a:pt x="338" y="778"/>
                    </a:lnTo>
                    <a:lnTo>
                      <a:pt x="348" y="774"/>
                    </a:lnTo>
                    <a:lnTo>
                      <a:pt x="357" y="773"/>
                    </a:lnTo>
                    <a:lnTo>
                      <a:pt x="366" y="772"/>
                    </a:lnTo>
                    <a:lnTo>
                      <a:pt x="377" y="770"/>
                    </a:lnTo>
                    <a:lnTo>
                      <a:pt x="396" y="770"/>
                    </a:lnTo>
                    <a:lnTo>
                      <a:pt x="414" y="773"/>
                    </a:lnTo>
                    <a:lnTo>
                      <a:pt x="434" y="778"/>
                    </a:lnTo>
                    <a:lnTo>
                      <a:pt x="452" y="785"/>
                    </a:lnTo>
                    <a:lnTo>
                      <a:pt x="470" y="794"/>
                    </a:lnTo>
                    <a:lnTo>
                      <a:pt x="487" y="803"/>
                    </a:lnTo>
                    <a:lnTo>
                      <a:pt x="505" y="814"/>
                    </a:lnTo>
                    <a:lnTo>
                      <a:pt x="520" y="826"/>
                    </a:lnTo>
                    <a:lnTo>
                      <a:pt x="537" y="839"/>
                    </a:lnTo>
                    <a:lnTo>
                      <a:pt x="551" y="852"/>
                    </a:lnTo>
                    <a:lnTo>
                      <a:pt x="566" y="865"/>
                    </a:lnTo>
                    <a:lnTo>
                      <a:pt x="579" y="878"/>
                    </a:lnTo>
                    <a:lnTo>
                      <a:pt x="601" y="900"/>
                    </a:lnTo>
                    <a:lnTo>
                      <a:pt x="624" y="926"/>
                    </a:lnTo>
                    <a:lnTo>
                      <a:pt x="636" y="939"/>
                    </a:lnTo>
                    <a:lnTo>
                      <a:pt x="645" y="952"/>
                    </a:lnTo>
                    <a:lnTo>
                      <a:pt x="649" y="959"/>
                    </a:lnTo>
                    <a:lnTo>
                      <a:pt x="652" y="966"/>
                    </a:lnTo>
                    <a:lnTo>
                      <a:pt x="655" y="972"/>
                    </a:lnTo>
                    <a:lnTo>
                      <a:pt x="656" y="980"/>
                    </a:lnTo>
                    <a:lnTo>
                      <a:pt x="664" y="1009"/>
                    </a:lnTo>
                    <a:lnTo>
                      <a:pt x="673" y="1040"/>
                    </a:lnTo>
                    <a:lnTo>
                      <a:pt x="681" y="1070"/>
                    </a:lnTo>
                    <a:lnTo>
                      <a:pt x="687" y="1097"/>
                    </a:lnTo>
                    <a:lnTo>
                      <a:pt x="704" y="1150"/>
                    </a:lnTo>
                    <a:lnTo>
                      <a:pt x="712" y="1140"/>
                    </a:lnTo>
                    <a:lnTo>
                      <a:pt x="717" y="1128"/>
                    </a:lnTo>
                    <a:lnTo>
                      <a:pt x="724" y="1118"/>
                    </a:lnTo>
                    <a:lnTo>
                      <a:pt x="728" y="1107"/>
                    </a:lnTo>
                    <a:lnTo>
                      <a:pt x="737" y="1085"/>
                    </a:lnTo>
                    <a:lnTo>
                      <a:pt x="743" y="1062"/>
                    </a:lnTo>
                    <a:lnTo>
                      <a:pt x="750" y="1040"/>
                    </a:lnTo>
                    <a:lnTo>
                      <a:pt x="756" y="1016"/>
                    </a:lnTo>
                    <a:lnTo>
                      <a:pt x="764" y="994"/>
                    </a:lnTo>
                    <a:lnTo>
                      <a:pt x="773" y="971"/>
                    </a:lnTo>
                    <a:lnTo>
                      <a:pt x="783" y="953"/>
                    </a:lnTo>
                    <a:lnTo>
                      <a:pt x="795" y="937"/>
                    </a:lnTo>
                    <a:lnTo>
                      <a:pt x="807" y="922"/>
                    </a:lnTo>
                    <a:lnTo>
                      <a:pt x="818" y="905"/>
                    </a:lnTo>
                    <a:lnTo>
                      <a:pt x="821" y="900"/>
                    </a:lnTo>
                    <a:lnTo>
                      <a:pt x="823" y="896"/>
                    </a:lnTo>
                    <a:lnTo>
                      <a:pt x="825" y="891"/>
                    </a:lnTo>
                    <a:lnTo>
                      <a:pt x="825" y="886"/>
                    </a:lnTo>
                    <a:lnTo>
                      <a:pt x="825" y="874"/>
                    </a:lnTo>
                    <a:lnTo>
                      <a:pt x="822" y="864"/>
                    </a:lnTo>
                    <a:lnTo>
                      <a:pt x="814" y="843"/>
                    </a:lnTo>
                    <a:lnTo>
                      <a:pt x="804" y="823"/>
                    </a:lnTo>
                    <a:lnTo>
                      <a:pt x="804" y="818"/>
                    </a:lnTo>
                    <a:lnTo>
                      <a:pt x="801" y="813"/>
                    </a:lnTo>
                    <a:lnTo>
                      <a:pt x="798" y="808"/>
                    </a:lnTo>
                    <a:lnTo>
                      <a:pt x="795" y="803"/>
                    </a:lnTo>
                    <a:lnTo>
                      <a:pt x="786" y="794"/>
                    </a:lnTo>
                    <a:lnTo>
                      <a:pt x="778" y="785"/>
                    </a:lnTo>
                    <a:lnTo>
                      <a:pt x="774" y="781"/>
                    </a:lnTo>
                    <a:lnTo>
                      <a:pt x="772" y="776"/>
                    </a:lnTo>
                    <a:lnTo>
                      <a:pt x="769" y="772"/>
                    </a:lnTo>
                    <a:lnTo>
                      <a:pt x="768" y="766"/>
                    </a:lnTo>
                    <a:lnTo>
                      <a:pt x="768" y="760"/>
                    </a:lnTo>
                    <a:lnTo>
                      <a:pt x="769" y="755"/>
                    </a:lnTo>
                    <a:lnTo>
                      <a:pt x="772" y="748"/>
                    </a:lnTo>
                    <a:lnTo>
                      <a:pt x="777" y="742"/>
                    </a:lnTo>
                    <a:lnTo>
                      <a:pt x="782" y="735"/>
                    </a:lnTo>
                    <a:lnTo>
                      <a:pt x="787" y="730"/>
                    </a:lnTo>
                    <a:lnTo>
                      <a:pt x="792" y="725"/>
                    </a:lnTo>
                    <a:lnTo>
                      <a:pt x="799" y="722"/>
                    </a:lnTo>
                    <a:lnTo>
                      <a:pt x="809" y="716"/>
                    </a:lnTo>
                    <a:lnTo>
                      <a:pt x="821" y="713"/>
                    </a:lnTo>
                    <a:lnTo>
                      <a:pt x="845" y="709"/>
                    </a:lnTo>
                    <a:lnTo>
                      <a:pt x="873" y="706"/>
                    </a:lnTo>
                    <a:lnTo>
                      <a:pt x="887" y="703"/>
                    </a:lnTo>
                    <a:lnTo>
                      <a:pt x="900" y="700"/>
                    </a:lnTo>
                    <a:lnTo>
                      <a:pt x="912" y="699"/>
                    </a:lnTo>
                    <a:lnTo>
                      <a:pt x="923" y="699"/>
                    </a:lnTo>
                    <a:lnTo>
                      <a:pt x="947" y="699"/>
                    </a:lnTo>
                    <a:lnTo>
                      <a:pt x="969" y="699"/>
                    </a:lnTo>
                    <a:lnTo>
                      <a:pt x="980" y="698"/>
                    </a:lnTo>
                    <a:lnTo>
                      <a:pt x="991" y="696"/>
                    </a:lnTo>
                    <a:lnTo>
                      <a:pt x="1002" y="695"/>
                    </a:lnTo>
                    <a:lnTo>
                      <a:pt x="1013" y="691"/>
                    </a:lnTo>
                    <a:lnTo>
                      <a:pt x="1024" y="687"/>
                    </a:lnTo>
                    <a:lnTo>
                      <a:pt x="1036" y="681"/>
                    </a:lnTo>
                    <a:lnTo>
                      <a:pt x="1049" y="674"/>
                    </a:lnTo>
                    <a:lnTo>
                      <a:pt x="1061" y="664"/>
                    </a:lnTo>
                    <a:lnTo>
                      <a:pt x="1068" y="658"/>
                    </a:lnTo>
                    <a:lnTo>
                      <a:pt x="1072" y="651"/>
                    </a:lnTo>
                    <a:lnTo>
                      <a:pt x="1075" y="646"/>
                    </a:lnTo>
                    <a:lnTo>
                      <a:pt x="1075" y="640"/>
                    </a:lnTo>
                    <a:lnTo>
                      <a:pt x="1072" y="627"/>
                    </a:lnTo>
                    <a:lnTo>
                      <a:pt x="1067" y="614"/>
                    </a:lnTo>
                    <a:lnTo>
                      <a:pt x="1064" y="608"/>
                    </a:lnTo>
                    <a:lnTo>
                      <a:pt x="1063" y="602"/>
                    </a:lnTo>
                    <a:lnTo>
                      <a:pt x="1063" y="595"/>
                    </a:lnTo>
                    <a:lnTo>
                      <a:pt x="1063" y="590"/>
                    </a:lnTo>
                    <a:lnTo>
                      <a:pt x="1066" y="584"/>
                    </a:lnTo>
                    <a:lnTo>
                      <a:pt x="1071" y="579"/>
                    </a:lnTo>
                    <a:lnTo>
                      <a:pt x="1077" y="573"/>
                    </a:lnTo>
                    <a:lnTo>
                      <a:pt x="1088" y="568"/>
                    </a:lnTo>
                    <a:lnTo>
                      <a:pt x="1098" y="563"/>
                    </a:lnTo>
                    <a:lnTo>
                      <a:pt x="1107" y="557"/>
                    </a:lnTo>
                    <a:lnTo>
                      <a:pt x="1115" y="551"/>
                    </a:lnTo>
                    <a:lnTo>
                      <a:pt x="1121" y="546"/>
                    </a:lnTo>
                    <a:lnTo>
                      <a:pt x="1127" y="540"/>
                    </a:lnTo>
                    <a:lnTo>
                      <a:pt x="1132" y="533"/>
                    </a:lnTo>
                    <a:lnTo>
                      <a:pt x="1134" y="527"/>
                    </a:lnTo>
                    <a:lnTo>
                      <a:pt x="1138" y="520"/>
                    </a:lnTo>
                    <a:lnTo>
                      <a:pt x="1146" y="489"/>
                    </a:lnTo>
                    <a:lnTo>
                      <a:pt x="1153" y="450"/>
                    </a:lnTo>
                    <a:lnTo>
                      <a:pt x="1153" y="445"/>
                    </a:lnTo>
                    <a:lnTo>
                      <a:pt x="1153" y="441"/>
                    </a:lnTo>
                    <a:lnTo>
                      <a:pt x="1150" y="437"/>
                    </a:lnTo>
                    <a:lnTo>
                      <a:pt x="1147" y="435"/>
                    </a:lnTo>
                    <a:lnTo>
                      <a:pt x="1140" y="432"/>
                    </a:lnTo>
                    <a:lnTo>
                      <a:pt x="1132" y="430"/>
                    </a:lnTo>
                    <a:lnTo>
                      <a:pt x="1128" y="428"/>
                    </a:lnTo>
                    <a:lnTo>
                      <a:pt x="1124" y="427"/>
                    </a:lnTo>
                    <a:lnTo>
                      <a:pt x="1120" y="424"/>
                    </a:lnTo>
                    <a:lnTo>
                      <a:pt x="1118" y="421"/>
                    </a:lnTo>
                    <a:lnTo>
                      <a:pt x="1116" y="417"/>
                    </a:lnTo>
                    <a:lnTo>
                      <a:pt x="1115" y="412"/>
                    </a:lnTo>
                    <a:lnTo>
                      <a:pt x="1115" y="405"/>
                    </a:lnTo>
                    <a:lnTo>
                      <a:pt x="1118" y="397"/>
                    </a:lnTo>
                    <a:lnTo>
                      <a:pt x="1121" y="386"/>
                    </a:lnTo>
                    <a:lnTo>
                      <a:pt x="1125" y="375"/>
                    </a:lnTo>
                    <a:lnTo>
                      <a:pt x="1129" y="369"/>
                    </a:lnTo>
                    <a:lnTo>
                      <a:pt x="1133" y="362"/>
                    </a:lnTo>
                    <a:lnTo>
                      <a:pt x="1138" y="357"/>
                    </a:lnTo>
                    <a:lnTo>
                      <a:pt x="1145" y="353"/>
                    </a:lnTo>
                    <a:lnTo>
                      <a:pt x="1153" y="348"/>
                    </a:lnTo>
                    <a:lnTo>
                      <a:pt x="1162" y="343"/>
                    </a:lnTo>
                    <a:lnTo>
                      <a:pt x="1177" y="335"/>
                    </a:lnTo>
                    <a:lnTo>
                      <a:pt x="1189" y="325"/>
                    </a:lnTo>
                    <a:lnTo>
                      <a:pt x="1198" y="313"/>
                    </a:lnTo>
                    <a:lnTo>
                      <a:pt x="1206" y="301"/>
                    </a:lnTo>
                    <a:lnTo>
                      <a:pt x="1212" y="288"/>
                    </a:lnTo>
                    <a:lnTo>
                      <a:pt x="1219" y="274"/>
                    </a:lnTo>
                    <a:lnTo>
                      <a:pt x="1222" y="260"/>
                    </a:lnTo>
                    <a:lnTo>
                      <a:pt x="1226" y="243"/>
                    </a:lnTo>
                    <a:lnTo>
                      <a:pt x="1259" y="137"/>
                    </a:lnTo>
                    <a:lnTo>
                      <a:pt x="1259" y="136"/>
                    </a:lnTo>
                    <a:lnTo>
                      <a:pt x="1254" y="134"/>
                    </a:lnTo>
                    <a:lnTo>
                      <a:pt x="1247" y="130"/>
                    </a:lnTo>
                    <a:lnTo>
                      <a:pt x="1241" y="125"/>
                    </a:lnTo>
                    <a:lnTo>
                      <a:pt x="1233" y="120"/>
                    </a:lnTo>
                    <a:lnTo>
                      <a:pt x="1220" y="104"/>
                    </a:lnTo>
                    <a:lnTo>
                      <a:pt x="1207" y="88"/>
                    </a:lnTo>
                    <a:lnTo>
                      <a:pt x="1181" y="54"/>
                    </a:lnTo>
                    <a:lnTo>
                      <a:pt x="1162" y="28"/>
                    </a:lnTo>
                    <a:lnTo>
                      <a:pt x="1153" y="20"/>
                    </a:lnTo>
                    <a:lnTo>
                      <a:pt x="1143" y="15"/>
                    </a:lnTo>
                    <a:lnTo>
                      <a:pt x="1133" y="11"/>
                    </a:lnTo>
                    <a:lnTo>
                      <a:pt x="1123" y="10"/>
                    </a:lnTo>
                    <a:lnTo>
                      <a:pt x="1111" y="11"/>
                    </a:lnTo>
                    <a:lnTo>
                      <a:pt x="1101" y="13"/>
                    </a:lnTo>
                    <a:lnTo>
                      <a:pt x="1089" y="15"/>
                    </a:lnTo>
                    <a:lnTo>
                      <a:pt x="1077" y="19"/>
                    </a:lnTo>
                    <a:lnTo>
                      <a:pt x="1032" y="38"/>
                    </a:lnTo>
                    <a:lnTo>
                      <a:pt x="992" y="55"/>
                    </a:lnTo>
                    <a:lnTo>
                      <a:pt x="987" y="55"/>
                    </a:lnTo>
                    <a:lnTo>
                      <a:pt x="984" y="54"/>
                    </a:lnTo>
                    <a:lnTo>
                      <a:pt x="982" y="51"/>
                    </a:lnTo>
                    <a:lnTo>
                      <a:pt x="980" y="49"/>
                    </a:lnTo>
                    <a:lnTo>
                      <a:pt x="980" y="40"/>
                    </a:lnTo>
                    <a:lnTo>
                      <a:pt x="982" y="29"/>
                    </a:lnTo>
                    <a:lnTo>
                      <a:pt x="983" y="19"/>
                    </a:lnTo>
                    <a:lnTo>
                      <a:pt x="983" y="9"/>
                    </a:lnTo>
                    <a:lnTo>
                      <a:pt x="983" y="5"/>
                    </a:lnTo>
                    <a:lnTo>
                      <a:pt x="982" y="2"/>
                    </a:lnTo>
                    <a:lnTo>
                      <a:pt x="980" y="1"/>
                    </a:lnTo>
                    <a:lnTo>
                      <a:pt x="976" y="0"/>
                    </a:lnTo>
                    <a:lnTo>
                      <a:pt x="825" y="7"/>
                    </a:lnTo>
                    <a:lnTo>
                      <a:pt x="817" y="9"/>
                    </a:lnTo>
                    <a:lnTo>
                      <a:pt x="809" y="11"/>
                    </a:lnTo>
                    <a:lnTo>
                      <a:pt x="801" y="15"/>
                    </a:lnTo>
                    <a:lnTo>
                      <a:pt x="795" y="19"/>
                    </a:lnTo>
                    <a:lnTo>
                      <a:pt x="790" y="24"/>
                    </a:lnTo>
                    <a:lnTo>
                      <a:pt x="785" y="31"/>
                    </a:lnTo>
                    <a:lnTo>
                      <a:pt x="779" y="38"/>
                    </a:lnTo>
                    <a:lnTo>
                      <a:pt x="776" y="46"/>
                    </a:lnTo>
                    <a:lnTo>
                      <a:pt x="769" y="62"/>
                    </a:lnTo>
                    <a:lnTo>
                      <a:pt x="764" y="80"/>
                    </a:lnTo>
                    <a:lnTo>
                      <a:pt x="760" y="98"/>
                    </a:lnTo>
                    <a:lnTo>
                      <a:pt x="757" y="115"/>
                    </a:lnTo>
                    <a:lnTo>
                      <a:pt x="756" y="127"/>
                    </a:lnTo>
                    <a:lnTo>
                      <a:pt x="757" y="137"/>
                    </a:lnTo>
                    <a:lnTo>
                      <a:pt x="760" y="145"/>
                    </a:lnTo>
                    <a:lnTo>
                      <a:pt x="763" y="151"/>
                    </a:lnTo>
                    <a:lnTo>
                      <a:pt x="768" y="156"/>
                    </a:lnTo>
                    <a:lnTo>
                      <a:pt x="773" y="160"/>
                    </a:lnTo>
                    <a:lnTo>
                      <a:pt x="778" y="163"/>
                    </a:lnTo>
                    <a:lnTo>
                      <a:pt x="785" y="165"/>
                    </a:lnTo>
                    <a:lnTo>
                      <a:pt x="796" y="171"/>
                    </a:lnTo>
                    <a:lnTo>
                      <a:pt x="805" y="176"/>
                    </a:lnTo>
                    <a:lnTo>
                      <a:pt x="809" y="180"/>
                    </a:lnTo>
                    <a:lnTo>
                      <a:pt x="812" y="185"/>
                    </a:lnTo>
                    <a:lnTo>
                      <a:pt x="812" y="191"/>
                    </a:lnTo>
                    <a:lnTo>
                      <a:pt x="812" y="199"/>
                    </a:lnTo>
                    <a:lnTo>
                      <a:pt x="805" y="221"/>
                    </a:lnTo>
                    <a:lnTo>
                      <a:pt x="803" y="244"/>
                    </a:lnTo>
                    <a:lnTo>
                      <a:pt x="803" y="256"/>
                    </a:lnTo>
                    <a:lnTo>
                      <a:pt x="805" y="266"/>
                    </a:lnTo>
                    <a:lnTo>
                      <a:pt x="807" y="273"/>
                    </a:lnTo>
                    <a:lnTo>
                      <a:pt x="809" y="278"/>
                    </a:lnTo>
                    <a:lnTo>
                      <a:pt x="813" y="283"/>
                    </a:lnTo>
                    <a:lnTo>
                      <a:pt x="818" y="288"/>
                    </a:lnTo>
                    <a:lnTo>
                      <a:pt x="831" y="296"/>
                    </a:lnTo>
                    <a:lnTo>
                      <a:pt x="851" y="305"/>
                    </a:lnTo>
                    <a:lnTo>
                      <a:pt x="858" y="310"/>
                    </a:lnTo>
                    <a:lnTo>
                      <a:pt x="865" y="316"/>
                    </a:lnTo>
                    <a:lnTo>
                      <a:pt x="868" y="318"/>
                    </a:lnTo>
                    <a:lnTo>
                      <a:pt x="869" y="321"/>
                    </a:lnTo>
                    <a:lnTo>
                      <a:pt x="869" y="323"/>
                    </a:lnTo>
                    <a:lnTo>
                      <a:pt x="866" y="326"/>
                    </a:lnTo>
                    <a:lnTo>
                      <a:pt x="855" y="322"/>
                    </a:lnTo>
                    <a:lnTo>
                      <a:pt x="829" y="312"/>
                    </a:lnTo>
                    <a:lnTo>
                      <a:pt x="821" y="310"/>
                    </a:lnTo>
                    <a:lnTo>
                      <a:pt x="813" y="309"/>
                    </a:lnTo>
                    <a:lnTo>
                      <a:pt x="805" y="310"/>
                    </a:lnTo>
                    <a:lnTo>
                      <a:pt x="796" y="312"/>
                    </a:lnTo>
                    <a:lnTo>
                      <a:pt x="788" y="314"/>
                    </a:lnTo>
                    <a:lnTo>
                      <a:pt x="781" y="320"/>
                    </a:lnTo>
                    <a:lnTo>
                      <a:pt x="773" y="326"/>
                    </a:lnTo>
                    <a:lnTo>
                      <a:pt x="765" y="335"/>
                    </a:lnTo>
                    <a:lnTo>
                      <a:pt x="764" y="339"/>
                    </a:lnTo>
                    <a:lnTo>
                      <a:pt x="763" y="342"/>
                    </a:lnTo>
                    <a:lnTo>
                      <a:pt x="763" y="345"/>
                    </a:lnTo>
                    <a:lnTo>
                      <a:pt x="763" y="348"/>
                    </a:lnTo>
                    <a:lnTo>
                      <a:pt x="765" y="355"/>
                    </a:lnTo>
                    <a:lnTo>
                      <a:pt x="769" y="360"/>
                    </a:lnTo>
                    <a:lnTo>
                      <a:pt x="774" y="366"/>
                    </a:lnTo>
                    <a:lnTo>
                      <a:pt x="779" y="371"/>
                    </a:lnTo>
                    <a:lnTo>
                      <a:pt x="782" y="378"/>
                    </a:lnTo>
                    <a:lnTo>
                      <a:pt x="783" y="384"/>
                    </a:lnTo>
                    <a:lnTo>
                      <a:pt x="783" y="389"/>
                    </a:lnTo>
                    <a:lnTo>
                      <a:pt x="782" y="393"/>
                    </a:lnTo>
                    <a:lnTo>
                      <a:pt x="781" y="399"/>
                    </a:lnTo>
                    <a:lnTo>
                      <a:pt x="778" y="401"/>
                    </a:lnTo>
                    <a:lnTo>
                      <a:pt x="772" y="408"/>
                    </a:lnTo>
                    <a:lnTo>
                      <a:pt x="764" y="412"/>
                    </a:lnTo>
                    <a:lnTo>
                      <a:pt x="754" y="415"/>
                    </a:lnTo>
                    <a:lnTo>
                      <a:pt x="743" y="417"/>
                    </a:lnTo>
                    <a:lnTo>
                      <a:pt x="731" y="417"/>
                    </a:lnTo>
                    <a:lnTo>
                      <a:pt x="719" y="415"/>
                    </a:lnTo>
                    <a:lnTo>
                      <a:pt x="706" y="413"/>
                    </a:lnTo>
                    <a:lnTo>
                      <a:pt x="694" y="408"/>
                    </a:lnTo>
                    <a:lnTo>
                      <a:pt x="681" y="402"/>
                    </a:lnTo>
                    <a:lnTo>
                      <a:pt x="671" y="396"/>
                    </a:lnTo>
                    <a:lnTo>
                      <a:pt x="660" y="388"/>
                    </a:lnTo>
                    <a:lnTo>
                      <a:pt x="651" y="379"/>
                    </a:lnTo>
                    <a:lnTo>
                      <a:pt x="645" y="369"/>
                    </a:lnTo>
                    <a:lnTo>
                      <a:pt x="641" y="357"/>
                    </a:lnTo>
                    <a:lnTo>
                      <a:pt x="638" y="348"/>
                    </a:lnTo>
                    <a:lnTo>
                      <a:pt x="637" y="339"/>
                    </a:lnTo>
                    <a:lnTo>
                      <a:pt x="637" y="330"/>
                    </a:lnTo>
                    <a:lnTo>
                      <a:pt x="637" y="323"/>
                    </a:lnTo>
                    <a:lnTo>
                      <a:pt x="637" y="317"/>
                    </a:lnTo>
                    <a:lnTo>
                      <a:pt x="638" y="310"/>
                    </a:lnTo>
                    <a:lnTo>
                      <a:pt x="641" y="305"/>
                    </a:lnTo>
                    <a:lnTo>
                      <a:pt x="643" y="300"/>
                    </a:lnTo>
                    <a:lnTo>
                      <a:pt x="650" y="292"/>
                    </a:lnTo>
                    <a:lnTo>
                      <a:pt x="658" y="285"/>
                    </a:lnTo>
                    <a:lnTo>
                      <a:pt x="667" y="279"/>
                    </a:lnTo>
                    <a:lnTo>
                      <a:pt x="676" y="274"/>
                    </a:lnTo>
                    <a:lnTo>
                      <a:pt x="685" y="270"/>
                    </a:lnTo>
                    <a:lnTo>
                      <a:pt x="694" y="265"/>
                    </a:lnTo>
                    <a:lnTo>
                      <a:pt x="703" y="261"/>
                    </a:lnTo>
                    <a:lnTo>
                      <a:pt x="709" y="255"/>
                    </a:lnTo>
                    <a:lnTo>
                      <a:pt x="713" y="251"/>
                    </a:lnTo>
                    <a:lnTo>
                      <a:pt x="716" y="248"/>
                    </a:lnTo>
                    <a:lnTo>
                      <a:pt x="717" y="243"/>
                    </a:lnTo>
                    <a:lnTo>
                      <a:pt x="719" y="239"/>
                    </a:lnTo>
                    <a:lnTo>
                      <a:pt x="720" y="234"/>
                    </a:lnTo>
                    <a:lnTo>
                      <a:pt x="720" y="228"/>
                    </a:lnTo>
                    <a:lnTo>
                      <a:pt x="719" y="221"/>
                    </a:lnTo>
                    <a:lnTo>
                      <a:pt x="717" y="215"/>
                    </a:lnTo>
                    <a:lnTo>
                      <a:pt x="706" y="212"/>
                    </a:lnTo>
                    <a:lnTo>
                      <a:pt x="695" y="208"/>
                    </a:lnTo>
                    <a:lnTo>
                      <a:pt x="687" y="206"/>
                    </a:lnTo>
                    <a:lnTo>
                      <a:pt x="682" y="202"/>
                    </a:lnTo>
                    <a:lnTo>
                      <a:pt x="680" y="196"/>
                    </a:lnTo>
                    <a:lnTo>
                      <a:pt x="678" y="193"/>
                    </a:lnTo>
                    <a:lnTo>
                      <a:pt x="678" y="187"/>
                    </a:lnTo>
                    <a:lnTo>
                      <a:pt x="678" y="182"/>
                    </a:lnTo>
                    <a:lnTo>
                      <a:pt x="681" y="171"/>
                    </a:lnTo>
                    <a:lnTo>
                      <a:pt x="685" y="156"/>
                    </a:lnTo>
                    <a:lnTo>
                      <a:pt x="685" y="149"/>
                    </a:lnTo>
                    <a:lnTo>
                      <a:pt x="685" y="141"/>
                    </a:lnTo>
                    <a:lnTo>
                      <a:pt x="684" y="132"/>
                    </a:lnTo>
                    <a:lnTo>
                      <a:pt x="681" y="123"/>
                    </a:lnTo>
                    <a:lnTo>
                      <a:pt x="680" y="120"/>
                    </a:lnTo>
                    <a:lnTo>
                      <a:pt x="677" y="119"/>
                    </a:lnTo>
                    <a:lnTo>
                      <a:pt x="673" y="119"/>
                    </a:lnTo>
                    <a:lnTo>
                      <a:pt x="669" y="119"/>
                    </a:lnTo>
                    <a:lnTo>
                      <a:pt x="660" y="121"/>
                    </a:lnTo>
                    <a:lnTo>
                      <a:pt x="649" y="125"/>
                    </a:lnTo>
                    <a:lnTo>
                      <a:pt x="637" y="129"/>
                    </a:lnTo>
                    <a:lnTo>
                      <a:pt x="625" y="132"/>
                    </a:lnTo>
                    <a:lnTo>
                      <a:pt x="619" y="132"/>
                    </a:lnTo>
                    <a:lnTo>
                      <a:pt x="614" y="130"/>
                    </a:lnTo>
                    <a:lnTo>
                      <a:pt x="608" y="129"/>
                    </a:lnTo>
                    <a:lnTo>
                      <a:pt x="603" y="127"/>
                    </a:lnTo>
                    <a:lnTo>
                      <a:pt x="594" y="117"/>
                    </a:lnTo>
                    <a:lnTo>
                      <a:pt x="589" y="111"/>
                    </a:lnTo>
                    <a:lnTo>
                      <a:pt x="588" y="108"/>
                    </a:lnTo>
                    <a:lnTo>
                      <a:pt x="586" y="106"/>
                    </a:lnTo>
                    <a:lnTo>
                      <a:pt x="586" y="103"/>
                    </a:lnTo>
                    <a:lnTo>
                      <a:pt x="588" y="102"/>
                    </a:lnTo>
                    <a:lnTo>
                      <a:pt x="595" y="94"/>
                    </a:lnTo>
                    <a:lnTo>
                      <a:pt x="608" y="86"/>
                    </a:lnTo>
                    <a:lnTo>
                      <a:pt x="614" y="82"/>
                    </a:lnTo>
                    <a:lnTo>
                      <a:pt x="617" y="77"/>
                    </a:lnTo>
                    <a:lnTo>
                      <a:pt x="623" y="72"/>
                    </a:lnTo>
                    <a:lnTo>
                      <a:pt x="625" y="67"/>
                    </a:lnTo>
                    <a:lnTo>
                      <a:pt x="628" y="62"/>
                    </a:lnTo>
                    <a:lnTo>
                      <a:pt x="630" y="57"/>
                    </a:lnTo>
                    <a:lnTo>
                      <a:pt x="630" y="51"/>
                    </a:lnTo>
                    <a:lnTo>
                      <a:pt x="630" y="47"/>
                    </a:lnTo>
                    <a:lnTo>
                      <a:pt x="629" y="45"/>
                    </a:lnTo>
                    <a:lnTo>
                      <a:pt x="628" y="42"/>
                    </a:lnTo>
                    <a:lnTo>
                      <a:pt x="624" y="41"/>
                    </a:lnTo>
                    <a:lnTo>
                      <a:pt x="619" y="42"/>
                    </a:lnTo>
                    <a:lnTo>
                      <a:pt x="612" y="45"/>
                    </a:lnTo>
                    <a:lnTo>
                      <a:pt x="606" y="50"/>
                    </a:lnTo>
                    <a:lnTo>
                      <a:pt x="595" y="57"/>
                    </a:lnTo>
                    <a:lnTo>
                      <a:pt x="585" y="66"/>
                    </a:lnTo>
                    <a:lnTo>
                      <a:pt x="575" y="79"/>
                    </a:lnTo>
                    <a:lnTo>
                      <a:pt x="564" y="94"/>
                    </a:lnTo>
                    <a:lnTo>
                      <a:pt x="553" y="112"/>
                    </a:lnTo>
                    <a:lnTo>
                      <a:pt x="544" y="133"/>
                    </a:lnTo>
                    <a:lnTo>
                      <a:pt x="535" y="154"/>
                    </a:lnTo>
                    <a:lnTo>
                      <a:pt x="528" y="174"/>
                    </a:lnTo>
                    <a:lnTo>
                      <a:pt x="523" y="193"/>
                    </a:lnTo>
                    <a:lnTo>
                      <a:pt x="522" y="208"/>
                    </a:lnTo>
                    <a:lnTo>
                      <a:pt x="520" y="221"/>
                    </a:lnTo>
                    <a:lnTo>
                      <a:pt x="519" y="234"/>
                    </a:lnTo>
                    <a:lnTo>
                      <a:pt x="518" y="246"/>
                    </a:lnTo>
                    <a:lnTo>
                      <a:pt x="515" y="259"/>
                    </a:lnTo>
                    <a:lnTo>
                      <a:pt x="509" y="281"/>
                    </a:lnTo>
                    <a:lnTo>
                      <a:pt x="500" y="303"/>
                    </a:lnTo>
                    <a:lnTo>
                      <a:pt x="489" y="322"/>
                    </a:lnTo>
                    <a:lnTo>
                      <a:pt x="478" y="342"/>
                    </a:lnTo>
                    <a:lnTo>
                      <a:pt x="465" y="360"/>
                    </a:lnTo>
                    <a:lnTo>
                      <a:pt x="449" y="377"/>
                    </a:lnTo>
                    <a:lnTo>
                      <a:pt x="418" y="410"/>
                    </a:lnTo>
                    <a:lnTo>
                      <a:pt x="386" y="443"/>
                    </a:lnTo>
                    <a:lnTo>
                      <a:pt x="352" y="475"/>
                    </a:lnTo>
                    <a:lnTo>
                      <a:pt x="321" y="510"/>
                    </a:lnTo>
                    <a:lnTo>
                      <a:pt x="309" y="520"/>
                    </a:lnTo>
                    <a:lnTo>
                      <a:pt x="295" y="531"/>
                    </a:lnTo>
                    <a:lnTo>
                      <a:pt x="282" y="541"/>
                    </a:lnTo>
                    <a:lnTo>
                      <a:pt x="272" y="551"/>
                    </a:lnTo>
                    <a:lnTo>
                      <a:pt x="268" y="555"/>
                    </a:lnTo>
                    <a:lnTo>
                      <a:pt x="265" y="560"/>
                    </a:lnTo>
                    <a:lnTo>
                      <a:pt x="265" y="564"/>
                    </a:lnTo>
                    <a:lnTo>
                      <a:pt x="268" y="570"/>
                    </a:lnTo>
                    <a:lnTo>
                      <a:pt x="273" y="573"/>
                    </a:lnTo>
                    <a:lnTo>
                      <a:pt x="282" y="577"/>
                    </a:lnTo>
                    <a:lnTo>
                      <a:pt x="292" y="581"/>
                    </a:lnTo>
                    <a:lnTo>
                      <a:pt x="308" y="585"/>
                    </a:lnTo>
                    <a:lnTo>
                      <a:pt x="321" y="589"/>
                    </a:lnTo>
                    <a:lnTo>
                      <a:pt x="334" y="594"/>
                    </a:lnTo>
                    <a:lnTo>
                      <a:pt x="348" y="602"/>
                    </a:lnTo>
                    <a:lnTo>
                      <a:pt x="361" y="611"/>
                    </a:lnTo>
                    <a:lnTo>
                      <a:pt x="373" y="620"/>
                    </a:lnTo>
                    <a:lnTo>
                      <a:pt x="382" y="632"/>
                    </a:lnTo>
                    <a:lnTo>
                      <a:pt x="386" y="638"/>
                    </a:lnTo>
                    <a:lnTo>
                      <a:pt x="388" y="643"/>
                    </a:lnTo>
                    <a:lnTo>
                      <a:pt x="391" y="650"/>
                    </a:lnTo>
                    <a:lnTo>
                      <a:pt x="391" y="656"/>
                    </a:lnTo>
                    <a:lnTo>
                      <a:pt x="367" y="656"/>
                    </a:lnTo>
                    <a:lnTo>
                      <a:pt x="343" y="658"/>
                    </a:lnTo>
                    <a:lnTo>
                      <a:pt x="320" y="660"/>
                    </a:lnTo>
                    <a:lnTo>
                      <a:pt x="295" y="664"/>
                    </a:lnTo>
                    <a:lnTo>
                      <a:pt x="272" y="665"/>
                    </a:lnTo>
                    <a:lnTo>
                      <a:pt x="246" y="668"/>
                    </a:lnTo>
                    <a:lnTo>
                      <a:pt x="242" y="669"/>
                    </a:lnTo>
                    <a:lnTo>
                      <a:pt x="237" y="672"/>
                    </a:lnTo>
                    <a:lnTo>
                      <a:pt x="234" y="673"/>
                    </a:lnTo>
                    <a:lnTo>
                      <a:pt x="233" y="677"/>
                    </a:lnTo>
                    <a:lnTo>
                      <a:pt x="233" y="680"/>
                    </a:lnTo>
                    <a:lnTo>
                      <a:pt x="235" y="685"/>
                    </a:lnTo>
                    <a:lnTo>
                      <a:pt x="239" y="689"/>
                    </a:lnTo>
                    <a:lnTo>
                      <a:pt x="246" y="695"/>
                    </a:lnTo>
                    <a:lnTo>
                      <a:pt x="255" y="704"/>
                    </a:lnTo>
                    <a:lnTo>
                      <a:pt x="261" y="713"/>
                    </a:lnTo>
                    <a:lnTo>
                      <a:pt x="266" y="724"/>
                    </a:lnTo>
                    <a:lnTo>
                      <a:pt x="269" y="733"/>
                    </a:lnTo>
                    <a:lnTo>
                      <a:pt x="269" y="737"/>
                    </a:lnTo>
                    <a:lnTo>
                      <a:pt x="268" y="739"/>
                    </a:lnTo>
                    <a:lnTo>
                      <a:pt x="266" y="742"/>
                    </a:lnTo>
                    <a:lnTo>
                      <a:pt x="264" y="743"/>
                    </a:lnTo>
                    <a:lnTo>
                      <a:pt x="260" y="743"/>
                    </a:lnTo>
                    <a:lnTo>
                      <a:pt x="253" y="742"/>
                    </a:lnTo>
                    <a:lnTo>
                      <a:pt x="247" y="739"/>
                    </a:lnTo>
                    <a:lnTo>
                      <a:pt x="239" y="735"/>
                    </a:lnTo>
                    <a:lnTo>
                      <a:pt x="231" y="730"/>
                    </a:lnTo>
                    <a:lnTo>
                      <a:pt x="224" y="724"/>
                    </a:lnTo>
                    <a:lnTo>
                      <a:pt x="217" y="716"/>
                    </a:lnTo>
                    <a:lnTo>
                      <a:pt x="211" y="709"/>
                    </a:lnTo>
                    <a:lnTo>
                      <a:pt x="206" y="703"/>
                    </a:lnTo>
                    <a:lnTo>
                      <a:pt x="199" y="696"/>
                    </a:lnTo>
                    <a:lnTo>
                      <a:pt x="193" y="690"/>
                    </a:lnTo>
                    <a:lnTo>
                      <a:pt x="185" y="686"/>
                    </a:lnTo>
                    <a:lnTo>
                      <a:pt x="177" y="684"/>
                    </a:lnTo>
                    <a:lnTo>
                      <a:pt x="169" y="681"/>
                    </a:lnTo>
                    <a:lnTo>
                      <a:pt x="163" y="680"/>
                    </a:lnTo>
                    <a:lnTo>
                      <a:pt x="155" y="680"/>
                    </a:lnTo>
                    <a:lnTo>
                      <a:pt x="142" y="680"/>
                    </a:lnTo>
                    <a:lnTo>
                      <a:pt x="130" y="680"/>
                    </a:lnTo>
                    <a:lnTo>
                      <a:pt x="125" y="678"/>
                    </a:lnTo>
                    <a:lnTo>
                      <a:pt x="120" y="677"/>
                    </a:lnTo>
                    <a:lnTo>
                      <a:pt x="115" y="674"/>
                    </a:lnTo>
                    <a:lnTo>
                      <a:pt x="110" y="672"/>
                    </a:lnTo>
                    <a:lnTo>
                      <a:pt x="106" y="667"/>
                    </a:lnTo>
                    <a:lnTo>
                      <a:pt x="102" y="660"/>
                    </a:lnTo>
                    <a:lnTo>
                      <a:pt x="98" y="652"/>
                    </a:lnTo>
                    <a:lnTo>
                      <a:pt x="95" y="642"/>
                    </a:lnTo>
                    <a:lnTo>
                      <a:pt x="94" y="638"/>
                    </a:lnTo>
                    <a:lnTo>
                      <a:pt x="90" y="636"/>
                    </a:lnTo>
                    <a:lnTo>
                      <a:pt x="88" y="633"/>
                    </a:lnTo>
                    <a:lnTo>
                      <a:pt x="82" y="632"/>
                    </a:lnTo>
                    <a:lnTo>
                      <a:pt x="71" y="632"/>
                    </a:lnTo>
                    <a:lnTo>
                      <a:pt x="58" y="633"/>
                    </a:lnTo>
                    <a:lnTo>
                      <a:pt x="45" y="637"/>
                    </a:lnTo>
                    <a:lnTo>
                      <a:pt x="33" y="641"/>
                    </a:lnTo>
                    <a:lnTo>
                      <a:pt x="22" y="645"/>
                    </a:lnTo>
                    <a:lnTo>
                      <a:pt x="14" y="649"/>
                    </a:lnTo>
                    <a:lnTo>
                      <a:pt x="11" y="650"/>
                    </a:lnTo>
                    <a:lnTo>
                      <a:pt x="10" y="651"/>
                    </a:lnTo>
                    <a:lnTo>
                      <a:pt x="10" y="654"/>
                    </a:lnTo>
                    <a:lnTo>
                      <a:pt x="10" y="656"/>
                    </a:lnTo>
                    <a:lnTo>
                      <a:pt x="11" y="663"/>
                    </a:lnTo>
                    <a:lnTo>
                      <a:pt x="16" y="671"/>
                    </a:lnTo>
                    <a:lnTo>
                      <a:pt x="23" y="678"/>
                    </a:lnTo>
                    <a:lnTo>
                      <a:pt x="32" y="687"/>
                    </a:lnTo>
                    <a:lnTo>
                      <a:pt x="42" y="695"/>
                    </a:lnTo>
                    <a:lnTo>
                      <a:pt x="53" y="704"/>
                    </a:lnTo>
                    <a:lnTo>
                      <a:pt x="99" y="739"/>
                    </a:lnTo>
                    <a:lnTo>
                      <a:pt x="128" y="759"/>
                    </a:lnTo>
                    <a:lnTo>
                      <a:pt x="133" y="761"/>
                    </a:lnTo>
                    <a:lnTo>
                      <a:pt x="138" y="764"/>
                    </a:lnTo>
                    <a:lnTo>
                      <a:pt x="143" y="765"/>
                    </a:lnTo>
                    <a:lnTo>
                      <a:pt x="149" y="765"/>
                    </a:lnTo>
                    <a:lnTo>
                      <a:pt x="161" y="765"/>
                    </a:lnTo>
                    <a:lnTo>
                      <a:pt x="174" y="764"/>
                    </a:lnTo>
                    <a:lnTo>
                      <a:pt x="186" y="763"/>
                    </a:lnTo>
                    <a:lnTo>
                      <a:pt x="199" y="761"/>
                    </a:lnTo>
                    <a:lnTo>
                      <a:pt x="211" y="761"/>
                    </a:lnTo>
                    <a:lnTo>
                      <a:pt x="222" y="763"/>
                    </a:lnTo>
                    <a:lnTo>
                      <a:pt x="235" y="768"/>
                    </a:lnTo>
                    <a:lnTo>
                      <a:pt x="247" y="774"/>
                    </a:lnTo>
                    <a:lnTo>
                      <a:pt x="260" y="782"/>
                    </a:lnTo>
                    <a:lnTo>
                      <a:pt x="273" y="787"/>
                    </a:lnTo>
                    <a:lnTo>
                      <a:pt x="273" y="790"/>
                    </a:lnTo>
                    <a:lnTo>
                      <a:pt x="270" y="791"/>
                    </a:lnTo>
                    <a:lnTo>
                      <a:pt x="265" y="792"/>
                    </a:lnTo>
                    <a:lnTo>
                      <a:pt x="260" y="794"/>
                    </a:lnTo>
                    <a:lnTo>
                      <a:pt x="247" y="795"/>
                    </a:lnTo>
                    <a:lnTo>
                      <a:pt x="230" y="796"/>
                    </a:lnTo>
                    <a:lnTo>
                      <a:pt x="198" y="795"/>
                    </a:lnTo>
                    <a:lnTo>
                      <a:pt x="177" y="795"/>
                    </a:lnTo>
                    <a:lnTo>
                      <a:pt x="158" y="795"/>
                    </a:lnTo>
                    <a:lnTo>
                      <a:pt x="137" y="796"/>
                    </a:lnTo>
                    <a:lnTo>
                      <a:pt x="126" y="796"/>
                    </a:lnTo>
                    <a:lnTo>
                      <a:pt x="116" y="795"/>
                    </a:lnTo>
                    <a:lnTo>
                      <a:pt x="107" y="792"/>
                    </a:lnTo>
                    <a:lnTo>
                      <a:pt x="98" y="788"/>
                    </a:lnTo>
                    <a:lnTo>
                      <a:pt x="85" y="782"/>
                    </a:lnTo>
                    <a:lnTo>
                      <a:pt x="72" y="774"/>
                    </a:lnTo>
                    <a:lnTo>
                      <a:pt x="60" y="769"/>
                    </a:lnTo>
                    <a:lnTo>
                      <a:pt x="47" y="764"/>
                    </a:lnTo>
                    <a:lnTo>
                      <a:pt x="36" y="760"/>
                    </a:lnTo>
                    <a:lnTo>
                      <a:pt x="23" y="756"/>
                    </a:lnTo>
                    <a:lnTo>
                      <a:pt x="11" y="755"/>
                    </a:lnTo>
                    <a:lnTo>
                      <a:pt x="0" y="752"/>
                    </a:lnTo>
                    <a:close/>
                  </a:path>
                </a:pathLst>
              </a:custGeom>
              <a:solidFill>
                <a:schemeClr val="bg1">
                  <a:lumMod val="65000"/>
                </a:schemeClr>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76569"/>
                <a:endParaRPr lang="en-US" sz="1350">
                  <a:solidFill>
                    <a:prstClr val="white"/>
                  </a:solidFill>
                </a:endParaRPr>
              </a:p>
            </p:txBody>
          </p:sp>
          <p:sp>
            <p:nvSpPr>
              <p:cNvPr id="145" name="Freeform 189">
                <a:extLst>
                  <a:ext uri="{FF2B5EF4-FFF2-40B4-BE49-F238E27FC236}">
                    <a16:creationId xmlns:a16="http://schemas.microsoft.com/office/drawing/2014/main" id="{4C4C9947-5B0C-2E55-67AF-7A6721676175}"/>
                  </a:ext>
                </a:extLst>
              </p:cNvPr>
              <p:cNvSpPr>
                <a:spLocks/>
              </p:cNvSpPr>
              <p:nvPr/>
            </p:nvSpPr>
            <p:spPr bwMode="auto">
              <a:xfrm>
                <a:off x="4338186" y="3944481"/>
                <a:ext cx="1236571" cy="1379789"/>
              </a:xfrm>
              <a:custGeom>
                <a:avLst/>
                <a:gdLst/>
                <a:ahLst/>
                <a:cxnLst>
                  <a:cxn ang="0">
                    <a:pos x="441" y="392"/>
                  </a:cxn>
                  <a:cxn ang="0">
                    <a:pos x="649" y="204"/>
                  </a:cxn>
                  <a:cxn ang="0">
                    <a:pos x="712" y="348"/>
                  </a:cxn>
                  <a:cxn ang="0">
                    <a:pos x="894" y="343"/>
                  </a:cxn>
                  <a:cxn ang="0">
                    <a:pos x="990" y="269"/>
                  </a:cxn>
                  <a:cxn ang="0">
                    <a:pos x="1177" y="293"/>
                  </a:cxn>
                  <a:cxn ang="0">
                    <a:pos x="1280" y="220"/>
                  </a:cxn>
                  <a:cxn ang="0">
                    <a:pos x="1400" y="26"/>
                  </a:cxn>
                  <a:cxn ang="0">
                    <a:pos x="1692" y="9"/>
                  </a:cxn>
                  <a:cxn ang="0">
                    <a:pos x="1927" y="184"/>
                  </a:cxn>
                  <a:cxn ang="0">
                    <a:pos x="2252" y="321"/>
                  </a:cxn>
                  <a:cxn ang="0">
                    <a:pos x="2292" y="474"/>
                  </a:cxn>
                  <a:cxn ang="0">
                    <a:pos x="2371" y="806"/>
                  </a:cxn>
                  <a:cxn ang="0">
                    <a:pos x="2209" y="736"/>
                  </a:cxn>
                  <a:cxn ang="0">
                    <a:pos x="2112" y="754"/>
                  </a:cxn>
                  <a:cxn ang="0">
                    <a:pos x="1905" y="824"/>
                  </a:cxn>
                  <a:cxn ang="0">
                    <a:pos x="1903" y="776"/>
                  </a:cxn>
                  <a:cxn ang="0">
                    <a:pos x="1858" y="960"/>
                  </a:cxn>
                  <a:cxn ang="0">
                    <a:pos x="1789" y="1122"/>
                  </a:cxn>
                  <a:cxn ang="0">
                    <a:pos x="1933" y="1532"/>
                  </a:cxn>
                  <a:cxn ang="0">
                    <a:pos x="2227" y="1737"/>
                  </a:cxn>
                  <a:cxn ang="0">
                    <a:pos x="2367" y="2255"/>
                  </a:cxn>
                  <a:cxn ang="0">
                    <a:pos x="2533" y="2392"/>
                  </a:cxn>
                  <a:cxn ang="0">
                    <a:pos x="2939" y="2548"/>
                  </a:cxn>
                  <a:cxn ang="0">
                    <a:pos x="2954" y="2690"/>
                  </a:cxn>
                  <a:cxn ang="0">
                    <a:pos x="3546" y="3076"/>
                  </a:cxn>
                  <a:cxn ang="0">
                    <a:pos x="3825" y="3391"/>
                  </a:cxn>
                  <a:cxn ang="0">
                    <a:pos x="3733" y="3508"/>
                  </a:cxn>
                  <a:cxn ang="0">
                    <a:pos x="3564" y="3316"/>
                  </a:cxn>
                  <a:cxn ang="0">
                    <a:pos x="3371" y="3220"/>
                  </a:cxn>
                  <a:cxn ang="0">
                    <a:pos x="3156" y="3583"/>
                  </a:cxn>
                  <a:cxn ang="0">
                    <a:pos x="3367" y="3760"/>
                  </a:cxn>
                  <a:cxn ang="0">
                    <a:pos x="3262" y="3913"/>
                  </a:cxn>
                  <a:cxn ang="0">
                    <a:pos x="3142" y="4196"/>
                  </a:cxn>
                  <a:cxn ang="0">
                    <a:pos x="2971" y="4389"/>
                  </a:cxn>
                  <a:cxn ang="0">
                    <a:pos x="2800" y="4301"/>
                  </a:cxn>
                  <a:cxn ang="0">
                    <a:pos x="2920" y="4139"/>
                  </a:cxn>
                  <a:cxn ang="0">
                    <a:pos x="3018" y="4001"/>
                  </a:cxn>
                  <a:cxn ang="0">
                    <a:pos x="2971" y="3826"/>
                  </a:cxn>
                  <a:cxn ang="0">
                    <a:pos x="2879" y="3541"/>
                  </a:cxn>
                  <a:cxn ang="0">
                    <a:pos x="2768" y="3392"/>
                  </a:cxn>
                  <a:cxn ang="0">
                    <a:pos x="2650" y="3355"/>
                  </a:cxn>
                  <a:cxn ang="0">
                    <a:pos x="2572" y="3224"/>
                  </a:cxn>
                  <a:cxn ang="0">
                    <a:pos x="2367" y="3135"/>
                  </a:cxn>
                  <a:cxn ang="0">
                    <a:pos x="2313" y="3026"/>
                  </a:cxn>
                  <a:cxn ang="0">
                    <a:pos x="2198" y="2837"/>
                  </a:cxn>
                  <a:cxn ang="0">
                    <a:pos x="1946" y="2810"/>
                  </a:cxn>
                  <a:cxn ang="0">
                    <a:pos x="1634" y="2421"/>
                  </a:cxn>
                  <a:cxn ang="0">
                    <a:pos x="1398" y="2193"/>
                  </a:cxn>
                  <a:cxn ang="0">
                    <a:pos x="1381" y="2145"/>
                  </a:cxn>
                  <a:cxn ang="0">
                    <a:pos x="1184" y="1926"/>
                  </a:cxn>
                  <a:cxn ang="0">
                    <a:pos x="1113" y="1706"/>
                  </a:cxn>
                  <a:cxn ang="0">
                    <a:pos x="982" y="1330"/>
                  </a:cxn>
                  <a:cxn ang="0">
                    <a:pos x="788" y="1211"/>
                  </a:cxn>
                  <a:cxn ang="0">
                    <a:pos x="561" y="1179"/>
                  </a:cxn>
                  <a:cxn ang="0">
                    <a:pos x="288" y="1377"/>
                  </a:cxn>
                  <a:cxn ang="0">
                    <a:pos x="183" y="1203"/>
                  </a:cxn>
                  <a:cxn ang="0">
                    <a:pos x="17" y="964"/>
                  </a:cxn>
                  <a:cxn ang="0">
                    <a:pos x="11" y="776"/>
                  </a:cxn>
                  <a:cxn ang="0">
                    <a:pos x="158" y="601"/>
                  </a:cxn>
                  <a:cxn ang="0">
                    <a:pos x="112" y="436"/>
                  </a:cxn>
                </a:cxnLst>
                <a:rect l="0" t="0" r="r" b="b"/>
                <a:pathLst>
                  <a:path w="3827" h="4404">
                    <a:moveTo>
                      <a:pt x="155" y="360"/>
                    </a:moveTo>
                    <a:lnTo>
                      <a:pt x="180" y="372"/>
                    </a:lnTo>
                    <a:lnTo>
                      <a:pt x="204" y="379"/>
                    </a:lnTo>
                    <a:lnTo>
                      <a:pt x="215" y="382"/>
                    </a:lnTo>
                    <a:lnTo>
                      <a:pt x="228" y="382"/>
                    </a:lnTo>
                    <a:lnTo>
                      <a:pt x="243" y="381"/>
                    </a:lnTo>
                    <a:lnTo>
                      <a:pt x="257" y="375"/>
                    </a:lnTo>
                    <a:lnTo>
                      <a:pt x="274" y="370"/>
                    </a:lnTo>
                    <a:lnTo>
                      <a:pt x="288" y="366"/>
                    </a:lnTo>
                    <a:lnTo>
                      <a:pt x="301" y="363"/>
                    </a:lnTo>
                    <a:lnTo>
                      <a:pt x="311" y="361"/>
                    </a:lnTo>
                    <a:lnTo>
                      <a:pt x="320" y="361"/>
                    </a:lnTo>
                    <a:lnTo>
                      <a:pt x="328" y="361"/>
                    </a:lnTo>
                    <a:lnTo>
                      <a:pt x="336" y="363"/>
                    </a:lnTo>
                    <a:lnTo>
                      <a:pt x="342" y="365"/>
                    </a:lnTo>
                    <a:lnTo>
                      <a:pt x="357" y="370"/>
                    </a:lnTo>
                    <a:lnTo>
                      <a:pt x="373" y="378"/>
                    </a:lnTo>
                    <a:lnTo>
                      <a:pt x="384" y="382"/>
                    </a:lnTo>
                    <a:lnTo>
                      <a:pt x="397" y="385"/>
                    </a:lnTo>
                    <a:lnTo>
                      <a:pt x="410" y="388"/>
                    </a:lnTo>
                    <a:lnTo>
                      <a:pt x="427" y="392"/>
                    </a:lnTo>
                    <a:lnTo>
                      <a:pt x="441" y="392"/>
                    </a:lnTo>
                    <a:lnTo>
                      <a:pt x="453" y="392"/>
                    </a:lnTo>
                    <a:lnTo>
                      <a:pt x="462" y="390"/>
                    </a:lnTo>
                    <a:lnTo>
                      <a:pt x="471" y="386"/>
                    </a:lnTo>
                    <a:lnTo>
                      <a:pt x="477" y="379"/>
                    </a:lnTo>
                    <a:lnTo>
                      <a:pt x="484" y="373"/>
                    </a:lnTo>
                    <a:lnTo>
                      <a:pt x="489" y="365"/>
                    </a:lnTo>
                    <a:lnTo>
                      <a:pt x="494" y="357"/>
                    </a:lnTo>
                    <a:lnTo>
                      <a:pt x="502" y="338"/>
                    </a:lnTo>
                    <a:lnTo>
                      <a:pt x="508" y="318"/>
                    </a:lnTo>
                    <a:lnTo>
                      <a:pt x="512" y="309"/>
                    </a:lnTo>
                    <a:lnTo>
                      <a:pt x="517" y="299"/>
                    </a:lnTo>
                    <a:lnTo>
                      <a:pt x="522" y="291"/>
                    </a:lnTo>
                    <a:lnTo>
                      <a:pt x="528" y="283"/>
                    </a:lnTo>
                    <a:lnTo>
                      <a:pt x="547" y="263"/>
                    </a:lnTo>
                    <a:lnTo>
                      <a:pt x="576" y="238"/>
                    </a:lnTo>
                    <a:lnTo>
                      <a:pt x="590" y="226"/>
                    </a:lnTo>
                    <a:lnTo>
                      <a:pt x="605" y="217"/>
                    </a:lnTo>
                    <a:lnTo>
                      <a:pt x="618" y="210"/>
                    </a:lnTo>
                    <a:lnTo>
                      <a:pt x="630" y="206"/>
                    </a:lnTo>
                    <a:lnTo>
                      <a:pt x="640" y="203"/>
                    </a:lnTo>
                    <a:lnTo>
                      <a:pt x="647" y="203"/>
                    </a:lnTo>
                    <a:lnTo>
                      <a:pt x="649" y="204"/>
                    </a:lnTo>
                    <a:lnTo>
                      <a:pt x="651" y="206"/>
                    </a:lnTo>
                    <a:lnTo>
                      <a:pt x="652" y="208"/>
                    </a:lnTo>
                    <a:lnTo>
                      <a:pt x="652" y="210"/>
                    </a:lnTo>
                    <a:lnTo>
                      <a:pt x="648" y="223"/>
                    </a:lnTo>
                    <a:lnTo>
                      <a:pt x="640" y="239"/>
                    </a:lnTo>
                    <a:lnTo>
                      <a:pt x="636" y="250"/>
                    </a:lnTo>
                    <a:lnTo>
                      <a:pt x="634" y="259"/>
                    </a:lnTo>
                    <a:lnTo>
                      <a:pt x="633" y="269"/>
                    </a:lnTo>
                    <a:lnTo>
                      <a:pt x="634" y="280"/>
                    </a:lnTo>
                    <a:lnTo>
                      <a:pt x="635" y="285"/>
                    </a:lnTo>
                    <a:lnTo>
                      <a:pt x="638" y="289"/>
                    </a:lnTo>
                    <a:lnTo>
                      <a:pt x="640" y="294"/>
                    </a:lnTo>
                    <a:lnTo>
                      <a:pt x="644" y="299"/>
                    </a:lnTo>
                    <a:lnTo>
                      <a:pt x="649" y="303"/>
                    </a:lnTo>
                    <a:lnTo>
                      <a:pt x="655" y="307"/>
                    </a:lnTo>
                    <a:lnTo>
                      <a:pt x="662" y="311"/>
                    </a:lnTo>
                    <a:lnTo>
                      <a:pt x="670" y="315"/>
                    </a:lnTo>
                    <a:lnTo>
                      <a:pt x="679" y="318"/>
                    </a:lnTo>
                    <a:lnTo>
                      <a:pt x="687" y="324"/>
                    </a:lnTo>
                    <a:lnTo>
                      <a:pt x="695" y="329"/>
                    </a:lnTo>
                    <a:lnTo>
                      <a:pt x="700" y="335"/>
                    </a:lnTo>
                    <a:lnTo>
                      <a:pt x="712" y="348"/>
                    </a:lnTo>
                    <a:lnTo>
                      <a:pt x="719" y="364"/>
                    </a:lnTo>
                    <a:lnTo>
                      <a:pt x="734" y="397"/>
                    </a:lnTo>
                    <a:lnTo>
                      <a:pt x="749" y="430"/>
                    </a:lnTo>
                    <a:lnTo>
                      <a:pt x="760" y="444"/>
                    </a:lnTo>
                    <a:lnTo>
                      <a:pt x="769" y="454"/>
                    </a:lnTo>
                    <a:lnTo>
                      <a:pt x="774" y="458"/>
                    </a:lnTo>
                    <a:lnTo>
                      <a:pt x="779" y="461"/>
                    </a:lnTo>
                    <a:lnTo>
                      <a:pt x="783" y="464"/>
                    </a:lnTo>
                    <a:lnTo>
                      <a:pt x="788" y="464"/>
                    </a:lnTo>
                    <a:lnTo>
                      <a:pt x="793" y="464"/>
                    </a:lnTo>
                    <a:lnTo>
                      <a:pt x="798" y="462"/>
                    </a:lnTo>
                    <a:lnTo>
                      <a:pt x="802" y="460"/>
                    </a:lnTo>
                    <a:lnTo>
                      <a:pt x="807" y="456"/>
                    </a:lnTo>
                    <a:lnTo>
                      <a:pt x="813" y="451"/>
                    </a:lnTo>
                    <a:lnTo>
                      <a:pt x="818" y="444"/>
                    </a:lnTo>
                    <a:lnTo>
                      <a:pt x="823" y="436"/>
                    </a:lnTo>
                    <a:lnTo>
                      <a:pt x="827" y="429"/>
                    </a:lnTo>
                    <a:lnTo>
                      <a:pt x="840" y="409"/>
                    </a:lnTo>
                    <a:lnTo>
                      <a:pt x="853" y="391"/>
                    </a:lnTo>
                    <a:lnTo>
                      <a:pt x="867" y="375"/>
                    </a:lnTo>
                    <a:lnTo>
                      <a:pt x="881" y="360"/>
                    </a:lnTo>
                    <a:lnTo>
                      <a:pt x="894" y="343"/>
                    </a:lnTo>
                    <a:lnTo>
                      <a:pt x="905" y="326"/>
                    </a:lnTo>
                    <a:lnTo>
                      <a:pt x="909" y="317"/>
                    </a:lnTo>
                    <a:lnTo>
                      <a:pt x="912" y="308"/>
                    </a:lnTo>
                    <a:lnTo>
                      <a:pt x="914" y="298"/>
                    </a:lnTo>
                    <a:lnTo>
                      <a:pt x="915" y="286"/>
                    </a:lnTo>
                    <a:lnTo>
                      <a:pt x="916" y="278"/>
                    </a:lnTo>
                    <a:lnTo>
                      <a:pt x="918" y="268"/>
                    </a:lnTo>
                    <a:lnTo>
                      <a:pt x="921" y="258"/>
                    </a:lnTo>
                    <a:lnTo>
                      <a:pt x="925" y="246"/>
                    </a:lnTo>
                    <a:lnTo>
                      <a:pt x="929" y="236"/>
                    </a:lnTo>
                    <a:lnTo>
                      <a:pt x="936" y="225"/>
                    </a:lnTo>
                    <a:lnTo>
                      <a:pt x="938" y="221"/>
                    </a:lnTo>
                    <a:lnTo>
                      <a:pt x="942" y="219"/>
                    </a:lnTo>
                    <a:lnTo>
                      <a:pt x="946" y="216"/>
                    </a:lnTo>
                    <a:lnTo>
                      <a:pt x="949" y="215"/>
                    </a:lnTo>
                    <a:lnTo>
                      <a:pt x="951" y="215"/>
                    </a:lnTo>
                    <a:lnTo>
                      <a:pt x="955" y="217"/>
                    </a:lnTo>
                    <a:lnTo>
                      <a:pt x="958" y="220"/>
                    </a:lnTo>
                    <a:lnTo>
                      <a:pt x="962" y="224"/>
                    </a:lnTo>
                    <a:lnTo>
                      <a:pt x="969" y="233"/>
                    </a:lnTo>
                    <a:lnTo>
                      <a:pt x="976" y="245"/>
                    </a:lnTo>
                    <a:lnTo>
                      <a:pt x="990" y="269"/>
                    </a:lnTo>
                    <a:lnTo>
                      <a:pt x="1002" y="283"/>
                    </a:lnTo>
                    <a:lnTo>
                      <a:pt x="1016" y="290"/>
                    </a:lnTo>
                    <a:lnTo>
                      <a:pt x="1032" y="296"/>
                    </a:lnTo>
                    <a:lnTo>
                      <a:pt x="1039" y="299"/>
                    </a:lnTo>
                    <a:lnTo>
                      <a:pt x="1047" y="302"/>
                    </a:lnTo>
                    <a:lnTo>
                      <a:pt x="1055" y="303"/>
                    </a:lnTo>
                    <a:lnTo>
                      <a:pt x="1063" y="304"/>
                    </a:lnTo>
                    <a:lnTo>
                      <a:pt x="1077" y="304"/>
                    </a:lnTo>
                    <a:lnTo>
                      <a:pt x="1089" y="306"/>
                    </a:lnTo>
                    <a:lnTo>
                      <a:pt x="1100" y="308"/>
                    </a:lnTo>
                    <a:lnTo>
                      <a:pt x="1113" y="313"/>
                    </a:lnTo>
                    <a:lnTo>
                      <a:pt x="1126" y="317"/>
                    </a:lnTo>
                    <a:lnTo>
                      <a:pt x="1138" y="320"/>
                    </a:lnTo>
                    <a:lnTo>
                      <a:pt x="1148" y="322"/>
                    </a:lnTo>
                    <a:lnTo>
                      <a:pt x="1159" y="321"/>
                    </a:lnTo>
                    <a:lnTo>
                      <a:pt x="1162" y="320"/>
                    </a:lnTo>
                    <a:lnTo>
                      <a:pt x="1166" y="317"/>
                    </a:lnTo>
                    <a:lnTo>
                      <a:pt x="1169" y="315"/>
                    </a:lnTo>
                    <a:lnTo>
                      <a:pt x="1173" y="311"/>
                    </a:lnTo>
                    <a:lnTo>
                      <a:pt x="1174" y="306"/>
                    </a:lnTo>
                    <a:lnTo>
                      <a:pt x="1177" y="300"/>
                    </a:lnTo>
                    <a:lnTo>
                      <a:pt x="1177" y="293"/>
                    </a:lnTo>
                    <a:lnTo>
                      <a:pt x="1178" y="285"/>
                    </a:lnTo>
                    <a:lnTo>
                      <a:pt x="1175" y="271"/>
                    </a:lnTo>
                    <a:lnTo>
                      <a:pt x="1174" y="252"/>
                    </a:lnTo>
                    <a:lnTo>
                      <a:pt x="1174" y="243"/>
                    </a:lnTo>
                    <a:lnTo>
                      <a:pt x="1174" y="236"/>
                    </a:lnTo>
                    <a:lnTo>
                      <a:pt x="1175" y="233"/>
                    </a:lnTo>
                    <a:lnTo>
                      <a:pt x="1178" y="229"/>
                    </a:lnTo>
                    <a:lnTo>
                      <a:pt x="1179" y="228"/>
                    </a:lnTo>
                    <a:lnTo>
                      <a:pt x="1182" y="226"/>
                    </a:lnTo>
                    <a:lnTo>
                      <a:pt x="1187" y="225"/>
                    </a:lnTo>
                    <a:lnTo>
                      <a:pt x="1192" y="225"/>
                    </a:lnTo>
                    <a:lnTo>
                      <a:pt x="1199" y="225"/>
                    </a:lnTo>
                    <a:lnTo>
                      <a:pt x="1205" y="226"/>
                    </a:lnTo>
                    <a:lnTo>
                      <a:pt x="1221" y="230"/>
                    </a:lnTo>
                    <a:lnTo>
                      <a:pt x="1236" y="234"/>
                    </a:lnTo>
                    <a:lnTo>
                      <a:pt x="1244" y="236"/>
                    </a:lnTo>
                    <a:lnTo>
                      <a:pt x="1252" y="236"/>
                    </a:lnTo>
                    <a:lnTo>
                      <a:pt x="1258" y="236"/>
                    </a:lnTo>
                    <a:lnTo>
                      <a:pt x="1265" y="234"/>
                    </a:lnTo>
                    <a:lnTo>
                      <a:pt x="1271" y="230"/>
                    </a:lnTo>
                    <a:lnTo>
                      <a:pt x="1276" y="226"/>
                    </a:lnTo>
                    <a:lnTo>
                      <a:pt x="1280" y="220"/>
                    </a:lnTo>
                    <a:lnTo>
                      <a:pt x="1283" y="212"/>
                    </a:lnTo>
                    <a:lnTo>
                      <a:pt x="1286" y="206"/>
                    </a:lnTo>
                    <a:lnTo>
                      <a:pt x="1286" y="199"/>
                    </a:lnTo>
                    <a:lnTo>
                      <a:pt x="1286" y="194"/>
                    </a:lnTo>
                    <a:lnTo>
                      <a:pt x="1284" y="189"/>
                    </a:lnTo>
                    <a:lnTo>
                      <a:pt x="1282" y="179"/>
                    </a:lnTo>
                    <a:lnTo>
                      <a:pt x="1278" y="167"/>
                    </a:lnTo>
                    <a:lnTo>
                      <a:pt x="1275" y="160"/>
                    </a:lnTo>
                    <a:lnTo>
                      <a:pt x="1275" y="154"/>
                    </a:lnTo>
                    <a:lnTo>
                      <a:pt x="1275" y="147"/>
                    </a:lnTo>
                    <a:lnTo>
                      <a:pt x="1276" y="141"/>
                    </a:lnTo>
                    <a:lnTo>
                      <a:pt x="1282" y="129"/>
                    </a:lnTo>
                    <a:lnTo>
                      <a:pt x="1288" y="118"/>
                    </a:lnTo>
                    <a:lnTo>
                      <a:pt x="1313" y="76"/>
                    </a:lnTo>
                    <a:lnTo>
                      <a:pt x="1313" y="76"/>
                    </a:lnTo>
                    <a:lnTo>
                      <a:pt x="1324" y="74"/>
                    </a:lnTo>
                    <a:lnTo>
                      <a:pt x="1336" y="68"/>
                    </a:lnTo>
                    <a:lnTo>
                      <a:pt x="1346" y="62"/>
                    </a:lnTo>
                    <a:lnTo>
                      <a:pt x="1355" y="54"/>
                    </a:lnTo>
                    <a:lnTo>
                      <a:pt x="1376" y="39"/>
                    </a:lnTo>
                    <a:lnTo>
                      <a:pt x="1396" y="26"/>
                    </a:lnTo>
                    <a:lnTo>
                      <a:pt x="1400" y="26"/>
                    </a:lnTo>
                    <a:lnTo>
                      <a:pt x="1406" y="27"/>
                    </a:lnTo>
                    <a:lnTo>
                      <a:pt x="1415" y="31"/>
                    </a:lnTo>
                    <a:lnTo>
                      <a:pt x="1423" y="35"/>
                    </a:lnTo>
                    <a:lnTo>
                      <a:pt x="1441" y="44"/>
                    </a:lnTo>
                    <a:lnTo>
                      <a:pt x="1455" y="49"/>
                    </a:lnTo>
                    <a:lnTo>
                      <a:pt x="1466" y="50"/>
                    </a:lnTo>
                    <a:lnTo>
                      <a:pt x="1476" y="50"/>
                    </a:lnTo>
                    <a:lnTo>
                      <a:pt x="1485" y="49"/>
                    </a:lnTo>
                    <a:lnTo>
                      <a:pt x="1495" y="46"/>
                    </a:lnTo>
                    <a:lnTo>
                      <a:pt x="1515" y="39"/>
                    </a:lnTo>
                    <a:lnTo>
                      <a:pt x="1536" y="30"/>
                    </a:lnTo>
                    <a:lnTo>
                      <a:pt x="1555" y="19"/>
                    </a:lnTo>
                    <a:lnTo>
                      <a:pt x="1574" y="10"/>
                    </a:lnTo>
                    <a:lnTo>
                      <a:pt x="1585" y="6"/>
                    </a:lnTo>
                    <a:lnTo>
                      <a:pt x="1595" y="2"/>
                    </a:lnTo>
                    <a:lnTo>
                      <a:pt x="1606" y="1"/>
                    </a:lnTo>
                    <a:lnTo>
                      <a:pt x="1616" y="0"/>
                    </a:lnTo>
                    <a:lnTo>
                      <a:pt x="1630" y="0"/>
                    </a:lnTo>
                    <a:lnTo>
                      <a:pt x="1646" y="1"/>
                    </a:lnTo>
                    <a:lnTo>
                      <a:pt x="1661" y="4"/>
                    </a:lnTo>
                    <a:lnTo>
                      <a:pt x="1677" y="6"/>
                    </a:lnTo>
                    <a:lnTo>
                      <a:pt x="1692" y="9"/>
                    </a:lnTo>
                    <a:lnTo>
                      <a:pt x="1709" y="11"/>
                    </a:lnTo>
                    <a:lnTo>
                      <a:pt x="1725" y="13"/>
                    </a:lnTo>
                    <a:lnTo>
                      <a:pt x="1740" y="14"/>
                    </a:lnTo>
                    <a:lnTo>
                      <a:pt x="1782" y="11"/>
                    </a:lnTo>
                    <a:lnTo>
                      <a:pt x="1839" y="9"/>
                    </a:lnTo>
                    <a:lnTo>
                      <a:pt x="1852" y="9"/>
                    </a:lnTo>
                    <a:lnTo>
                      <a:pt x="1866" y="10"/>
                    </a:lnTo>
                    <a:lnTo>
                      <a:pt x="1878" y="13"/>
                    </a:lnTo>
                    <a:lnTo>
                      <a:pt x="1888" y="17"/>
                    </a:lnTo>
                    <a:lnTo>
                      <a:pt x="1897" y="21"/>
                    </a:lnTo>
                    <a:lnTo>
                      <a:pt x="1905" y="26"/>
                    </a:lnTo>
                    <a:lnTo>
                      <a:pt x="1907" y="30"/>
                    </a:lnTo>
                    <a:lnTo>
                      <a:pt x="1909" y="32"/>
                    </a:lnTo>
                    <a:lnTo>
                      <a:pt x="1910" y="36"/>
                    </a:lnTo>
                    <a:lnTo>
                      <a:pt x="1911" y="41"/>
                    </a:lnTo>
                    <a:lnTo>
                      <a:pt x="1910" y="93"/>
                    </a:lnTo>
                    <a:lnTo>
                      <a:pt x="1909" y="136"/>
                    </a:lnTo>
                    <a:lnTo>
                      <a:pt x="1910" y="145"/>
                    </a:lnTo>
                    <a:lnTo>
                      <a:pt x="1913" y="154"/>
                    </a:lnTo>
                    <a:lnTo>
                      <a:pt x="1915" y="164"/>
                    </a:lnTo>
                    <a:lnTo>
                      <a:pt x="1920" y="173"/>
                    </a:lnTo>
                    <a:lnTo>
                      <a:pt x="1927" y="184"/>
                    </a:lnTo>
                    <a:lnTo>
                      <a:pt x="1935" y="194"/>
                    </a:lnTo>
                    <a:lnTo>
                      <a:pt x="1944" y="204"/>
                    </a:lnTo>
                    <a:lnTo>
                      <a:pt x="1955" y="216"/>
                    </a:lnTo>
                    <a:lnTo>
                      <a:pt x="1971" y="225"/>
                    </a:lnTo>
                    <a:lnTo>
                      <a:pt x="1985" y="232"/>
                    </a:lnTo>
                    <a:lnTo>
                      <a:pt x="1999" y="238"/>
                    </a:lnTo>
                    <a:lnTo>
                      <a:pt x="2014" y="242"/>
                    </a:lnTo>
                    <a:lnTo>
                      <a:pt x="2028" y="246"/>
                    </a:lnTo>
                    <a:lnTo>
                      <a:pt x="2043" y="249"/>
                    </a:lnTo>
                    <a:lnTo>
                      <a:pt x="2059" y="250"/>
                    </a:lnTo>
                    <a:lnTo>
                      <a:pt x="2076" y="251"/>
                    </a:lnTo>
                    <a:lnTo>
                      <a:pt x="2090" y="254"/>
                    </a:lnTo>
                    <a:lnTo>
                      <a:pt x="2104" y="256"/>
                    </a:lnTo>
                    <a:lnTo>
                      <a:pt x="2117" y="260"/>
                    </a:lnTo>
                    <a:lnTo>
                      <a:pt x="2129" y="264"/>
                    </a:lnTo>
                    <a:lnTo>
                      <a:pt x="2151" y="276"/>
                    </a:lnTo>
                    <a:lnTo>
                      <a:pt x="2173" y="287"/>
                    </a:lnTo>
                    <a:lnTo>
                      <a:pt x="2194" y="299"/>
                    </a:lnTo>
                    <a:lnTo>
                      <a:pt x="2216" y="309"/>
                    </a:lnTo>
                    <a:lnTo>
                      <a:pt x="2227" y="315"/>
                    </a:lnTo>
                    <a:lnTo>
                      <a:pt x="2239" y="318"/>
                    </a:lnTo>
                    <a:lnTo>
                      <a:pt x="2252" y="321"/>
                    </a:lnTo>
                    <a:lnTo>
                      <a:pt x="2266" y="324"/>
                    </a:lnTo>
                    <a:lnTo>
                      <a:pt x="2278" y="325"/>
                    </a:lnTo>
                    <a:lnTo>
                      <a:pt x="2288" y="328"/>
                    </a:lnTo>
                    <a:lnTo>
                      <a:pt x="2299" y="330"/>
                    </a:lnTo>
                    <a:lnTo>
                      <a:pt x="2308" y="334"/>
                    </a:lnTo>
                    <a:lnTo>
                      <a:pt x="2317" y="338"/>
                    </a:lnTo>
                    <a:lnTo>
                      <a:pt x="2325" y="343"/>
                    </a:lnTo>
                    <a:lnTo>
                      <a:pt x="2332" y="348"/>
                    </a:lnTo>
                    <a:lnTo>
                      <a:pt x="2340" y="355"/>
                    </a:lnTo>
                    <a:lnTo>
                      <a:pt x="2353" y="368"/>
                    </a:lnTo>
                    <a:lnTo>
                      <a:pt x="2365" y="383"/>
                    </a:lnTo>
                    <a:lnTo>
                      <a:pt x="2376" y="400"/>
                    </a:lnTo>
                    <a:lnTo>
                      <a:pt x="2388" y="420"/>
                    </a:lnTo>
                    <a:lnTo>
                      <a:pt x="2388" y="420"/>
                    </a:lnTo>
                    <a:lnTo>
                      <a:pt x="2328" y="444"/>
                    </a:lnTo>
                    <a:lnTo>
                      <a:pt x="2319" y="447"/>
                    </a:lnTo>
                    <a:lnTo>
                      <a:pt x="2312" y="449"/>
                    </a:lnTo>
                    <a:lnTo>
                      <a:pt x="2305" y="452"/>
                    </a:lnTo>
                    <a:lnTo>
                      <a:pt x="2300" y="457"/>
                    </a:lnTo>
                    <a:lnTo>
                      <a:pt x="2296" y="462"/>
                    </a:lnTo>
                    <a:lnTo>
                      <a:pt x="2293" y="467"/>
                    </a:lnTo>
                    <a:lnTo>
                      <a:pt x="2292" y="474"/>
                    </a:lnTo>
                    <a:lnTo>
                      <a:pt x="2291" y="480"/>
                    </a:lnTo>
                    <a:lnTo>
                      <a:pt x="2292" y="495"/>
                    </a:lnTo>
                    <a:lnTo>
                      <a:pt x="2293" y="509"/>
                    </a:lnTo>
                    <a:lnTo>
                      <a:pt x="2297" y="524"/>
                    </a:lnTo>
                    <a:lnTo>
                      <a:pt x="2300" y="537"/>
                    </a:lnTo>
                    <a:lnTo>
                      <a:pt x="2302" y="553"/>
                    </a:lnTo>
                    <a:lnTo>
                      <a:pt x="2304" y="570"/>
                    </a:lnTo>
                    <a:lnTo>
                      <a:pt x="2304" y="585"/>
                    </a:lnTo>
                    <a:lnTo>
                      <a:pt x="2304" y="601"/>
                    </a:lnTo>
                    <a:lnTo>
                      <a:pt x="2305" y="616"/>
                    </a:lnTo>
                    <a:lnTo>
                      <a:pt x="2306" y="632"/>
                    </a:lnTo>
                    <a:lnTo>
                      <a:pt x="2310" y="647"/>
                    </a:lnTo>
                    <a:lnTo>
                      <a:pt x="2317" y="662"/>
                    </a:lnTo>
                    <a:lnTo>
                      <a:pt x="2339" y="695"/>
                    </a:lnTo>
                    <a:lnTo>
                      <a:pt x="2365" y="736"/>
                    </a:lnTo>
                    <a:lnTo>
                      <a:pt x="2371" y="746"/>
                    </a:lnTo>
                    <a:lnTo>
                      <a:pt x="2375" y="756"/>
                    </a:lnTo>
                    <a:lnTo>
                      <a:pt x="2378" y="767"/>
                    </a:lnTo>
                    <a:lnTo>
                      <a:pt x="2379" y="777"/>
                    </a:lnTo>
                    <a:lnTo>
                      <a:pt x="2379" y="786"/>
                    </a:lnTo>
                    <a:lnTo>
                      <a:pt x="2376" y="796"/>
                    </a:lnTo>
                    <a:lnTo>
                      <a:pt x="2371" y="806"/>
                    </a:lnTo>
                    <a:lnTo>
                      <a:pt x="2363" y="813"/>
                    </a:lnTo>
                    <a:lnTo>
                      <a:pt x="2322" y="820"/>
                    </a:lnTo>
                    <a:lnTo>
                      <a:pt x="2322" y="820"/>
                    </a:lnTo>
                    <a:lnTo>
                      <a:pt x="2332" y="802"/>
                    </a:lnTo>
                    <a:lnTo>
                      <a:pt x="2341" y="790"/>
                    </a:lnTo>
                    <a:lnTo>
                      <a:pt x="2348" y="784"/>
                    </a:lnTo>
                    <a:lnTo>
                      <a:pt x="2350" y="781"/>
                    </a:lnTo>
                    <a:lnTo>
                      <a:pt x="2344" y="773"/>
                    </a:lnTo>
                    <a:lnTo>
                      <a:pt x="2314" y="747"/>
                    </a:lnTo>
                    <a:lnTo>
                      <a:pt x="2304" y="737"/>
                    </a:lnTo>
                    <a:lnTo>
                      <a:pt x="2293" y="730"/>
                    </a:lnTo>
                    <a:lnTo>
                      <a:pt x="2284" y="727"/>
                    </a:lnTo>
                    <a:lnTo>
                      <a:pt x="2275" y="724"/>
                    </a:lnTo>
                    <a:lnTo>
                      <a:pt x="2266" y="724"/>
                    </a:lnTo>
                    <a:lnTo>
                      <a:pt x="2258" y="725"/>
                    </a:lnTo>
                    <a:lnTo>
                      <a:pt x="2251" y="728"/>
                    </a:lnTo>
                    <a:lnTo>
                      <a:pt x="2244" y="730"/>
                    </a:lnTo>
                    <a:lnTo>
                      <a:pt x="2236" y="733"/>
                    </a:lnTo>
                    <a:lnTo>
                      <a:pt x="2230" y="736"/>
                    </a:lnTo>
                    <a:lnTo>
                      <a:pt x="2223" y="737"/>
                    </a:lnTo>
                    <a:lnTo>
                      <a:pt x="2216" y="737"/>
                    </a:lnTo>
                    <a:lnTo>
                      <a:pt x="2209" y="736"/>
                    </a:lnTo>
                    <a:lnTo>
                      <a:pt x="2201" y="732"/>
                    </a:lnTo>
                    <a:lnTo>
                      <a:pt x="2195" y="725"/>
                    </a:lnTo>
                    <a:lnTo>
                      <a:pt x="2186" y="716"/>
                    </a:lnTo>
                    <a:lnTo>
                      <a:pt x="2182" y="710"/>
                    </a:lnTo>
                    <a:lnTo>
                      <a:pt x="2177" y="706"/>
                    </a:lnTo>
                    <a:lnTo>
                      <a:pt x="2173" y="702"/>
                    </a:lnTo>
                    <a:lnTo>
                      <a:pt x="2169" y="699"/>
                    </a:lnTo>
                    <a:lnTo>
                      <a:pt x="2164" y="698"/>
                    </a:lnTo>
                    <a:lnTo>
                      <a:pt x="2160" y="697"/>
                    </a:lnTo>
                    <a:lnTo>
                      <a:pt x="2156" y="697"/>
                    </a:lnTo>
                    <a:lnTo>
                      <a:pt x="2152" y="698"/>
                    </a:lnTo>
                    <a:lnTo>
                      <a:pt x="2143" y="701"/>
                    </a:lnTo>
                    <a:lnTo>
                      <a:pt x="2135" y="704"/>
                    </a:lnTo>
                    <a:lnTo>
                      <a:pt x="2126" y="711"/>
                    </a:lnTo>
                    <a:lnTo>
                      <a:pt x="2117" y="717"/>
                    </a:lnTo>
                    <a:lnTo>
                      <a:pt x="2102" y="728"/>
                    </a:lnTo>
                    <a:lnTo>
                      <a:pt x="2094" y="737"/>
                    </a:lnTo>
                    <a:lnTo>
                      <a:pt x="2093" y="739"/>
                    </a:lnTo>
                    <a:lnTo>
                      <a:pt x="2093" y="742"/>
                    </a:lnTo>
                    <a:lnTo>
                      <a:pt x="2094" y="745"/>
                    </a:lnTo>
                    <a:lnTo>
                      <a:pt x="2095" y="746"/>
                    </a:lnTo>
                    <a:lnTo>
                      <a:pt x="2112" y="754"/>
                    </a:lnTo>
                    <a:lnTo>
                      <a:pt x="2133" y="764"/>
                    </a:lnTo>
                    <a:lnTo>
                      <a:pt x="2134" y="767"/>
                    </a:lnTo>
                    <a:lnTo>
                      <a:pt x="2134" y="768"/>
                    </a:lnTo>
                    <a:lnTo>
                      <a:pt x="2133" y="771"/>
                    </a:lnTo>
                    <a:lnTo>
                      <a:pt x="2129" y="772"/>
                    </a:lnTo>
                    <a:lnTo>
                      <a:pt x="2119" y="774"/>
                    </a:lnTo>
                    <a:lnTo>
                      <a:pt x="2104" y="777"/>
                    </a:lnTo>
                    <a:lnTo>
                      <a:pt x="2074" y="781"/>
                    </a:lnTo>
                    <a:lnTo>
                      <a:pt x="2058" y="782"/>
                    </a:lnTo>
                    <a:lnTo>
                      <a:pt x="2042" y="784"/>
                    </a:lnTo>
                    <a:lnTo>
                      <a:pt x="2027" y="786"/>
                    </a:lnTo>
                    <a:lnTo>
                      <a:pt x="2012" y="791"/>
                    </a:lnTo>
                    <a:lnTo>
                      <a:pt x="1997" y="796"/>
                    </a:lnTo>
                    <a:lnTo>
                      <a:pt x="1968" y="811"/>
                    </a:lnTo>
                    <a:lnTo>
                      <a:pt x="1940" y="824"/>
                    </a:lnTo>
                    <a:lnTo>
                      <a:pt x="1931" y="828"/>
                    </a:lnTo>
                    <a:lnTo>
                      <a:pt x="1923" y="829"/>
                    </a:lnTo>
                    <a:lnTo>
                      <a:pt x="1918" y="830"/>
                    </a:lnTo>
                    <a:lnTo>
                      <a:pt x="1913" y="830"/>
                    </a:lnTo>
                    <a:lnTo>
                      <a:pt x="1909" y="829"/>
                    </a:lnTo>
                    <a:lnTo>
                      <a:pt x="1906" y="826"/>
                    </a:lnTo>
                    <a:lnTo>
                      <a:pt x="1905" y="824"/>
                    </a:lnTo>
                    <a:lnTo>
                      <a:pt x="1903" y="821"/>
                    </a:lnTo>
                    <a:lnTo>
                      <a:pt x="1903" y="813"/>
                    </a:lnTo>
                    <a:lnTo>
                      <a:pt x="1906" y="807"/>
                    </a:lnTo>
                    <a:lnTo>
                      <a:pt x="1909" y="803"/>
                    </a:lnTo>
                    <a:lnTo>
                      <a:pt x="1911" y="800"/>
                    </a:lnTo>
                    <a:lnTo>
                      <a:pt x="1914" y="798"/>
                    </a:lnTo>
                    <a:lnTo>
                      <a:pt x="1918" y="796"/>
                    </a:lnTo>
                    <a:lnTo>
                      <a:pt x="1926" y="794"/>
                    </a:lnTo>
                    <a:lnTo>
                      <a:pt x="1932" y="791"/>
                    </a:lnTo>
                    <a:lnTo>
                      <a:pt x="1937" y="789"/>
                    </a:lnTo>
                    <a:lnTo>
                      <a:pt x="1940" y="785"/>
                    </a:lnTo>
                    <a:lnTo>
                      <a:pt x="1941" y="782"/>
                    </a:lnTo>
                    <a:lnTo>
                      <a:pt x="1941" y="780"/>
                    </a:lnTo>
                    <a:lnTo>
                      <a:pt x="1940" y="777"/>
                    </a:lnTo>
                    <a:lnTo>
                      <a:pt x="1937" y="776"/>
                    </a:lnTo>
                    <a:lnTo>
                      <a:pt x="1935" y="773"/>
                    </a:lnTo>
                    <a:lnTo>
                      <a:pt x="1931" y="772"/>
                    </a:lnTo>
                    <a:lnTo>
                      <a:pt x="1926" y="772"/>
                    </a:lnTo>
                    <a:lnTo>
                      <a:pt x="1920" y="772"/>
                    </a:lnTo>
                    <a:lnTo>
                      <a:pt x="1915" y="772"/>
                    </a:lnTo>
                    <a:lnTo>
                      <a:pt x="1910" y="773"/>
                    </a:lnTo>
                    <a:lnTo>
                      <a:pt x="1903" y="776"/>
                    </a:lnTo>
                    <a:lnTo>
                      <a:pt x="1898" y="778"/>
                    </a:lnTo>
                    <a:lnTo>
                      <a:pt x="1874" y="795"/>
                    </a:lnTo>
                    <a:lnTo>
                      <a:pt x="1850" y="813"/>
                    </a:lnTo>
                    <a:lnTo>
                      <a:pt x="1839" y="821"/>
                    </a:lnTo>
                    <a:lnTo>
                      <a:pt x="1827" y="830"/>
                    </a:lnTo>
                    <a:lnTo>
                      <a:pt x="1815" y="837"/>
                    </a:lnTo>
                    <a:lnTo>
                      <a:pt x="1802" y="844"/>
                    </a:lnTo>
                    <a:lnTo>
                      <a:pt x="1796" y="848"/>
                    </a:lnTo>
                    <a:lnTo>
                      <a:pt x="1791" y="855"/>
                    </a:lnTo>
                    <a:lnTo>
                      <a:pt x="1788" y="861"/>
                    </a:lnTo>
                    <a:lnTo>
                      <a:pt x="1787" y="869"/>
                    </a:lnTo>
                    <a:lnTo>
                      <a:pt x="1788" y="877"/>
                    </a:lnTo>
                    <a:lnTo>
                      <a:pt x="1791" y="886"/>
                    </a:lnTo>
                    <a:lnTo>
                      <a:pt x="1795" y="895"/>
                    </a:lnTo>
                    <a:lnTo>
                      <a:pt x="1799" y="904"/>
                    </a:lnTo>
                    <a:lnTo>
                      <a:pt x="1810" y="921"/>
                    </a:lnTo>
                    <a:lnTo>
                      <a:pt x="1823" y="936"/>
                    </a:lnTo>
                    <a:lnTo>
                      <a:pt x="1830" y="943"/>
                    </a:lnTo>
                    <a:lnTo>
                      <a:pt x="1836" y="948"/>
                    </a:lnTo>
                    <a:lnTo>
                      <a:pt x="1843" y="952"/>
                    </a:lnTo>
                    <a:lnTo>
                      <a:pt x="1848" y="955"/>
                    </a:lnTo>
                    <a:lnTo>
                      <a:pt x="1858" y="960"/>
                    </a:lnTo>
                    <a:lnTo>
                      <a:pt x="1867" y="966"/>
                    </a:lnTo>
                    <a:lnTo>
                      <a:pt x="1875" y="973"/>
                    </a:lnTo>
                    <a:lnTo>
                      <a:pt x="1880" y="982"/>
                    </a:lnTo>
                    <a:lnTo>
                      <a:pt x="1884" y="991"/>
                    </a:lnTo>
                    <a:lnTo>
                      <a:pt x="1888" y="1001"/>
                    </a:lnTo>
                    <a:lnTo>
                      <a:pt x="1889" y="1010"/>
                    </a:lnTo>
                    <a:lnTo>
                      <a:pt x="1889" y="1021"/>
                    </a:lnTo>
                    <a:lnTo>
                      <a:pt x="1888" y="1032"/>
                    </a:lnTo>
                    <a:lnTo>
                      <a:pt x="1887" y="1043"/>
                    </a:lnTo>
                    <a:lnTo>
                      <a:pt x="1883" y="1053"/>
                    </a:lnTo>
                    <a:lnTo>
                      <a:pt x="1879" y="1063"/>
                    </a:lnTo>
                    <a:lnTo>
                      <a:pt x="1874" y="1072"/>
                    </a:lnTo>
                    <a:lnTo>
                      <a:pt x="1868" y="1081"/>
                    </a:lnTo>
                    <a:lnTo>
                      <a:pt x="1861" y="1089"/>
                    </a:lnTo>
                    <a:lnTo>
                      <a:pt x="1854" y="1096"/>
                    </a:lnTo>
                    <a:lnTo>
                      <a:pt x="1844" y="1102"/>
                    </a:lnTo>
                    <a:lnTo>
                      <a:pt x="1835" y="1106"/>
                    </a:lnTo>
                    <a:lnTo>
                      <a:pt x="1826" y="1110"/>
                    </a:lnTo>
                    <a:lnTo>
                      <a:pt x="1818" y="1113"/>
                    </a:lnTo>
                    <a:lnTo>
                      <a:pt x="1804" y="1116"/>
                    </a:lnTo>
                    <a:lnTo>
                      <a:pt x="1793" y="1119"/>
                    </a:lnTo>
                    <a:lnTo>
                      <a:pt x="1789" y="1122"/>
                    </a:lnTo>
                    <a:lnTo>
                      <a:pt x="1787" y="1124"/>
                    </a:lnTo>
                    <a:lnTo>
                      <a:pt x="1784" y="1128"/>
                    </a:lnTo>
                    <a:lnTo>
                      <a:pt x="1783" y="1135"/>
                    </a:lnTo>
                    <a:lnTo>
                      <a:pt x="1782" y="1141"/>
                    </a:lnTo>
                    <a:lnTo>
                      <a:pt x="1783" y="1150"/>
                    </a:lnTo>
                    <a:lnTo>
                      <a:pt x="1784" y="1162"/>
                    </a:lnTo>
                    <a:lnTo>
                      <a:pt x="1787" y="1176"/>
                    </a:lnTo>
                    <a:lnTo>
                      <a:pt x="1792" y="1214"/>
                    </a:lnTo>
                    <a:lnTo>
                      <a:pt x="1796" y="1251"/>
                    </a:lnTo>
                    <a:lnTo>
                      <a:pt x="1799" y="1290"/>
                    </a:lnTo>
                    <a:lnTo>
                      <a:pt x="1804" y="1328"/>
                    </a:lnTo>
                    <a:lnTo>
                      <a:pt x="1808" y="1350"/>
                    </a:lnTo>
                    <a:lnTo>
                      <a:pt x="1814" y="1370"/>
                    </a:lnTo>
                    <a:lnTo>
                      <a:pt x="1823" y="1391"/>
                    </a:lnTo>
                    <a:lnTo>
                      <a:pt x="1832" y="1410"/>
                    </a:lnTo>
                    <a:lnTo>
                      <a:pt x="1844" y="1430"/>
                    </a:lnTo>
                    <a:lnTo>
                      <a:pt x="1857" y="1449"/>
                    </a:lnTo>
                    <a:lnTo>
                      <a:pt x="1870" y="1466"/>
                    </a:lnTo>
                    <a:lnTo>
                      <a:pt x="1885" y="1484"/>
                    </a:lnTo>
                    <a:lnTo>
                      <a:pt x="1901" y="1501"/>
                    </a:lnTo>
                    <a:lnTo>
                      <a:pt x="1916" y="1517"/>
                    </a:lnTo>
                    <a:lnTo>
                      <a:pt x="1933" y="1532"/>
                    </a:lnTo>
                    <a:lnTo>
                      <a:pt x="1950" y="1548"/>
                    </a:lnTo>
                    <a:lnTo>
                      <a:pt x="1985" y="1576"/>
                    </a:lnTo>
                    <a:lnTo>
                      <a:pt x="2020" y="1604"/>
                    </a:lnTo>
                    <a:lnTo>
                      <a:pt x="2028" y="1616"/>
                    </a:lnTo>
                    <a:lnTo>
                      <a:pt x="2040" y="1631"/>
                    </a:lnTo>
                    <a:lnTo>
                      <a:pt x="2052" y="1645"/>
                    </a:lnTo>
                    <a:lnTo>
                      <a:pt x="2067" y="1659"/>
                    </a:lnTo>
                    <a:lnTo>
                      <a:pt x="2081" y="1672"/>
                    </a:lnTo>
                    <a:lnTo>
                      <a:pt x="2097" y="1685"/>
                    </a:lnTo>
                    <a:lnTo>
                      <a:pt x="2111" y="1697"/>
                    </a:lnTo>
                    <a:lnTo>
                      <a:pt x="2124" y="1705"/>
                    </a:lnTo>
                    <a:lnTo>
                      <a:pt x="2134" y="1708"/>
                    </a:lnTo>
                    <a:lnTo>
                      <a:pt x="2147" y="1711"/>
                    </a:lnTo>
                    <a:lnTo>
                      <a:pt x="2163" y="1712"/>
                    </a:lnTo>
                    <a:lnTo>
                      <a:pt x="2178" y="1714"/>
                    </a:lnTo>
                    <a:lnTo>
                      <a:pt x="2194" y="1715"/>
                    </a:lnTo>
                    <a:lnTo>
                      <a:pt x="2207" y="1718"/>
                    </a:lnTo>
                    <a:lnTo>
                      <a:pt x="2213" y="1719"/>
                    </a:lnTo>
                    <a:lnTo>
                      <a:pt x="2217" y="1721"/>
                    </a:lnTo>
                    <a:lnTo>
                      <a:pt x="2221" y="1724"/>
                    </a:lnTo>
                    <a:lnTo>
                      <a:pt x="2223" y="1728"/>
                    </a:lnTo>
                    <a:lnTo>
                      <a:pt x="2227" y="1737"/>
                    </a:lnTo>
                    <a:lnTo>
                      <a:pt x="2230" y="1747"/>
                    </a:lnTo>
                    <a:lnTo>
                      <a:pt x="2231" y="1759"/>
                    </a:lnTo>
                    <a:lnTo>
                      <a:pt x="2233" y="1769"/>
                    </a:lnTo>
                    <a:lnTo>
                      <a:pt x="2233" y="1791"/>
                    </a:lnTo>
                    <a:lnTo>
                      <a:pt x="2234" y="1812"/>
                    </a:lnTo>
                    <a:lnTo>
                      <a:pt x="2240" y="1839"/>
                    </a:lnTo>
                    <a:lnTo>
                      <a:pt x="2248" y="1869"/>
                    </a:lnTo>
                    <a:lnTo>
                      <a:pt x="2257" y="1898"/>
                    </a:lnTo>
                    <a:lnTo>
                      <a:pt x="2266" y="1925"/>
                    </a:lnTo>
                    <a:lnTo>
                      <a:pt x="2266" y="1951"/>
                    </a:lnTo>
                    <a:lnTo>
                      <a:pt x="2268" y="1980"/>
                    </a:lnTo>
                    <a:lnTo>
                      <a:pt x="2269" y="2012"/>
                    </a:lnTo>
                    <a:lnTo>
                      <a:pt x="2270" y="2044"/>
                    </a:lnTo>
                    <a:lnTo>
                      <a:pt x="2274" y="2075"/>
                    </a:lnTo>
                    <a:lnTo>
                      <a:pt x="2280" y="2105"/>
                    </a:lnTo>
                    <a:lnTo>
                      <a:pt x="2284" y="2119"/>
                    </a:lnTo>
                    <a:lnTo>
                      <a:pt x="2290" y="2131"/>
                    </a:lnTo>
                    <a:lnTo>
                      <a:pt x="2296" y="2144"/>
                    </a:lnTo>
                    <a:lnTo>
                      <a:pt x="2302" y="2154"/>
                    </a:lnTo>
                    <a:lnTo>
                      <a:pt x="2330" y="2196"/>
                    </a:lnTo>
                    <a:lnTo>
                      <a:pt x="2354" y="2234"/>
                    </a:lnTo>
                    <a:lnTo>
                      <a:pt x="2367" y="2255"/>
                    </a:lnTo>
                    <a:lnTo>
                      <a:pt x="2382" y="2275"/>
                    </a:lnTo>
                    <a:lnTo>
                      <a:pt x="2397" y="2294"/>
                    </a:lnTo>
                    <a:lnTo>
                      <a:pt x="2415" y="2313"/>
                    </a:lnTo>
                    <a:lnTo>
                      <a:pt x="2420" y="2313"/>
                    </a:lnTo>
                    <a:lnTo>
                      <a:pt x="2426" y="2315"/>
                    </a:lnTo>
                    <a:lnTo>
                      <a:pt x="2429" y="2316"/>
                    </a:lnTo>
                    <a:lnTo>
                      <a:pt x="2433" y="2317"/>
                    </a:lnTo>
                    <a:lnTo>
                      <a:pt x="2441" y="2322"/>
                    </a:lnTo>
                    <a:lnTo>
                      <a:pt x="2449" y="2329"/>
                    </a:lnTo>
                    <a:lnTo>
                      <a:pt x="2449" y="2337"/>
                    </a:lnTo>
                    <a:lnTo>
                      <a:pt x="2450" y="2343"/>
                    </a:lnTo>
                    <a:lnTo>
                      <a:pt x="2453" y="2350"/>
                    </a:lnTo>
                    <a:lnTo>
                      <a:pt x="2455" y="2356"/>
                    </a:lnTo>
                    <a:lnTo>
                      <a:pt x="2459" y="2361"/>
                    </a:lnTo>
                    <a:lnTo>
                      <a:pt x="2463" y="2367"/>
                    </a:lnTo>
                    <a:lnTo>
                      <a:pt x="2468" y="2372"/>
                    </a:lnTo>
                    <a:lnTo>
                      <a:pt x="2473" y="2376"/>
                    </a:lnTo>
                    <a:lnTo>
                      <a:pt x="2485" y="2382"/>
                    </a:lnTo>
                    <a:lnTo>
                      <a:pt x="2498" y="2387"/>
                    </a:lnTo>
                    <a:lnTo>
                      <a:pt x="2511" y="2391"/>
                    </a:lnTo>
                    <a:lnTo>
                      <a:pt x="2525" y="2391"/>
                    </a:lnTo>
                    <a:lnTo>
                      <a:pt x="2533" y="2392"/>
                    </a:lnTo>
                    <a:lnTo>
                      <a:pt x="2540" y="2394"/>
                    </a:lnTo>
                    <a:lnTo>
                      <a:pt x="2545" y="2396"/>
                    </a:lnTo>
                    <a:lnTo>
                      <a:pt x="2551" y="2400"/>
                    </a:lnTo>
                    <a:lnTo>
                      <a:pt x="2560" y="2409"/>
                    </a:lnTo>
                    <a:lnTo>
                      <a:pt x="2569" y="2421"/>
                    </a:lnTo>
                    <a:lnTo>
                      <a:pt x="2577" y="2434"/>
                    </a:lnTo>
                    <a:lnTo>
                      <a:pt x="2586" y="2446"/>
                    </a:lnTo>
                    <a:lnTo>
                      <a:pt x="2591" y="2452"/>
                    </a:lnTo>
                    <a:lnTo>
                      <a:pt x="2597" y="2457"/>
                    </a:lnTo>
                    <a:lnTo>
                      <a:pt x="2603" y="2462"/>
                    </a:lnTo>
                    <a:lnTo>
                      <a:pt x="2610" y="2466"/>
                    </a:lnTo>
                    <a:lnTo>
                      <a:pt x="2645" y="2484"/>
                    </a:lnTo>
                    <a:lnTo>
                      <a:pt x="2677" y="2500"/>
                    </a:lnTo>
                    <a:lnTo>
                      <a:pt x="2708" y="2510"/>
                    </a:lnTo>
                    <a:lnTo>
                      <a:pt x="2739" y="2519"/>
                    </a:lnTo>
                    <a:lnTo>
                      <a:pt x="2770" y="2527"/>
                    </a:lnTo>
                    <a:lnTo>
                      <a:pt x="2801" y="2534"/>
                    </a:lnTo>
                    <a:lnTo>
                      <a:pt x="2836" y="2539"/>
                    </a:lnTo>
                    <a:lnTo>
                      <a:pt x="2874" y="2545"/>
                    </a:lnTo>
                    <a:lnTo>
                      <a:pt x="2895" y="2548"/>
                    </a:lnTo>
                    <a:lnTo>
                      <a:pt x="2917" y="2549"/>
                    </a:lnTo>
                    <a:lnTo>
                      <a:pt x="2939" y="2548"/>
                    </a:lnTo>
                    <a:lnTo>
                      <a:pt x="2961" y="2545"/>
                    </a:lnTo>
                    <a:lnTo>
                      <a:pt x="2983" y="2544"/>
                    </a:lnTo>
                    <a:lnTo>
                      <a:pt x="3003" y="2543"/>
                    </a:lnTo>
                    <a:lnTo>
                      <a:pt x="3024" y="2543"/>
                    </a:lnTo>
                    <a:lnTo>
                      <a:pt x="3044" y="2545"/>
                    </a:lnTo>
                    <a:lnTo>
                      <a:pt x="3047" y="2554"/>
                    </a:lnTo>
                    <a:lnTo>
                      <a:pt x="3047" y="2562"/>
                    </a:lnTo>
                    <a:lnTo>
                      <a:pt x="3046" y="2572"/>
                    </a:lnTo>
                    <a:lnTo>
                      <a:pt x="3045" y="2582"/>
                    </a:lnTo>
                    <a:lnTo>
                      <a:pt x="3038" y="2601"/>
                    </a:lnTo>
                    <a:lnTo>
                      <a:pt x="3034" y="2618"/>
                    </a:lnTo>
                    <a:lnTo>
                      <a:pt x="3025" y="2627"/>
                    </a:lnTo>
                    <a:lnTo>
                      <a:pt x="3019" y="2636"/>
                    </a:lnTo>
                    <a:lnTo>
                      <a:pt x="3015" y="2644"/>
                    </a:lnTo>
                    <a:lnTo>
                      <a:pt x="3010" y="2653"/>
                    </a:lnTo>
                    <a:lnTo>
                      <a:pt x="3005" y="2661"/>
                    </a:lnTo>
                    <a:lnTo>
                      <a:pt x="2997" y="2667"/>
                    </a:lnTo>
                    <a:lnTo>
                      <a:pt x="2988" y="2675"/>
                    </a:lnTo>
                    <a:lnTo>
                      <a:pt x="2974" y="2681"/>
                    </a:lnTo>
                    <a:lnTo>
                      <a:pt x="2966" y="2684"/>
                    </a:lnTo>
                    <a:lnTo>
                      <a:pt x="2959" y="2688"/>
                    </a:lnTo>
                    <a:lnTo>
                      <a:pt x="2954" y="2690"/>
                    </a:lnTo>
                    <a:lnTo>
                      <a:pt x="2950" y="2694"/>
                    </a:lnTo>
                    <a:lnTo>
                      <a:pt x="2949" y="2697"/>
                    </a:lnTo>
                    <a:lnTo>
                      <a:pt x="2948" y="2701"/>
                    </a:lnTo>
                    <a:lnTo>
                      <a:pt x="2948" y="2703"/>
                    </a:lnTo>
                    <a:lnTo>
                      <a:pt x="2949" y="2707"/>
                    </a:lnTo>
                    <a:lnTo>
                      <a:pt x="2954" y="2714"/>
                    </a:lnTo>
                    <a:lnTo>
                      <a:pt x="2962" y="2721"/>
                    </a:lnTo>
                    <a:lnTo>
                      <a:pt x="2970" y="2728"/>
                    </a:lnTo>
                    <a:lnTo>
                      <a:pt x="2980" y="2737"/>
                    </a:lnTo>
                    <a:lnTo>
                      <a:pt x="3001" y="2753"/>
                    </a:lnTo>
                    <a:lnTo>
                      <a:pt x="3023" y="2768"/>
                    </a:lnTo>
                    <a:lnTo>
                      <a:pt x="3045" y="2781"/>
                    </a:lnTo>
                    <a:lnTo>
                      <a:pt x="3068" y="2795"/>
                    </a:lnTo>
                    <a:lnTo>
                      <a:pt x="3115" y="2820"/>
                    </a:lnTo>
                    <a:lnTo>
                      <a:pt x="3161" y="2845"/>
                    </a:lnTo>
                    <a:lnTo>
                      <a:pt x="3409" y="2981"/>
                    </a:lnTo>
                    <a:lnTo>
                      <a:pt x="3432" y="2995"/>
                    </a:lnTo>
                    <a:lnTo>
                      <a:pt x="3455" y="3010"/>
                    </a:lnTo>
                    <a:lnTo>
                      <a:pt x="3478" y="3027"/>
                    </a:lnTo>
                    <a:lnTo>
                      <a:pt x="3501" y="3044"/>
                    </a:lnTo>
                    <a:lnTo>
                      <a:pt x="3524" y="3061"/>
                    </a:lnTo>
                    <a:lnTo>
                      <a:pt x="3546" y="3076"/>
                    </a:lnTo>
                    <a:lnTo>
                      <a:pt x="3569" y="3091"/>
                    </a:lnTo>
                    <a:lnTo>
                      <a:pt x="3593" y="3102"/>
                    </a:lnTo>
                    <a:lnTo>
                      <a:pt x="3614" y="3113"/>
                    </a:lnTo>
                    <a:lnTo>
                      <a:pt x="3633" y="3123"/>
                    </a:lnTo>
                    <a:lnTo>
                      <a:pt x="3651" y="3135"/>
                    </a:lnTo>
                    <a:lnTo>
                      <a:pt x="3668" y="3145"/>
                    </a:lnTo>
                    <a:lnTo>
                      <a:pt x="3683" y="3158"/>
                    </a:lnTo>
                    <a:lnTo>
                      <a:pt x="3699" y="3171"/>
                    </a:lnTo>
                    <a:lnTo>
                      <a:pt x="3713" y="3184"/>
                    </a:lnTo>
                    <a:lnTo>
                      <a:pt x="3728" y="3198"/>
                    </a:lnTo>
                    <a:lnTo>
                      <a:pt x="3740" y="3212"/>
                    </a:lnTo>
                    <a:lnTo>
                      <a:pt x="3753" y="3228"/>
                    </a:lnTo>
                    <a:lnTo>
                      <a:pt x="3765" y="3244"/>
                    </a:lnTo>
                    <a:lnTo>
                      <a:pt x="3775" y="3260"/>
                    </a:lnTo>
                    <a:lnTo>
                      <a:pt x="3797" y="3295"/>
                    </a:lnTo>
                    <a:lnTo>
                      <a:pt x="3818" y="3334"/>
                    </a:lnTo>
                    <a:lnTo>
                      <a:pt x="3822" y="3345"/>
                    </a:lnTo>
                    <a:lnTo>
                      <a:pt x="3826" y="3355"/>
                    </a:lnTo>
                    <a:lnTo>
                      <a:pt x="3827" y="3365"/>
                    </a:lnTo>
                    <a:lnTo>
                      <a:pt x="3827" y="3374"/>
                    </a:lnTo>
                    <a:lnTo>
                      <a:pt x="3827" y="3383"/>
                    </a:lnTo>
                    <a:lnTo>
                      <a:pt x="3825" y="3391"/>
                    </a:lnTo>
                    <a:lnTo>
                      <a:pt x="3822" y="3399"/>
                    </a:lnTo>
                    <a:lnTo>
                      <a:pt x="3820" y="3408"/>
                    </a:lnTo>
                    <a:lnTo>
                      <a:pt x="3813" y="3424"/>
                    </a:lnTo>
                    <a:lnTo>
                      <a:pt x="3807" y="3440"/>
                    </a:lnTo>
                    <a:lnTo>
                      <a:pt x="3804" y="3449"/>
                    </a:lnTo>
                    <a:lnTo>
                      <a:pt x="3801" y="3457"/>
                    </a:lnTo>
                    <a:lnTo>
                      <a:pt x="3800" y="3468"/>
                    </a:lnTo>
                    <a:lnTo>
                      <a:pt x="3799" y="3478"/>
                    </a:lnTo>
                    <a:lnTo>
                      <a:pt x="3801" y="3501"/>
                    </a:lnTo>
                    <a:lnTo>
                      <a:pt x="3801" y="3518"/>
                    </a:lnTo>
                    <a:lnTo>
                      <a:pt x="3801" y="3522"/>
                    </a:lnTo>
                    <a:lnTo>
                      <a:pt x="3800" y="3525"/>
                    </a:lnTo>
                    <a:lnTo>
                      <a:pt x="3797" y="3526"/>
                    </a:lnTo>
                    <a:lnTo>
                      <a:pt x="3794" y="3527"/>
                    </a:lnTo>
                    <a:lnTo>
                      <a:pt x="3790" y="3529"/>
                    </a:lnTo>
                    <a:lnTo>
                      <a:pt x="3785" y="3529"/>
                    </a:lnTo>
                    <a:lnTo>
                      <a:pt x="3778" y="3527"/>
                    </a:lnTo>
                    <a:lnTo>
                      <a:pt x="3769" y="3526"/>
                    </a:lnTo>
                    <a:lnTo>
                      <a:pt x="3759" y="3522"/>
                    </a:lnTo>
                    <a:lnTo>
                      <a:pt x="3750" y="3518"/>
                    </a:lnTo>
                    <a:lnTo>
                      <a:pt x="3740" y="3513"/>
                    </a:lnTo>
                    <a:lnTo>
                      <a:pt x="3733" y="3508"/>
                    </a:lnTo>
                    <a:lnTo>
                      <a:pt x="3725" y="3503"/>
                    </a:lnTo>
                    <a:lnTo>
                      <a:pt x="3720" y="3496"/>
                    </a:lnTo>
                    <a:lnTo>
                      <a:pt x="3713" y="3488"/>
                    </a:lnTo>
                    <a:lnTo>
                      <a:pt x="3709" y="3482"/>
                    </a:lnTo>
                    <a:lnTo>
                      <a:pt x="3702" y="3466"/>
                    </a:lnTo>
                    <a:lnTo>
                      <a:pt x="3695" y="3449"/>
                    </a:lnTo>
                    <a:lnTo>
                      <a:pt x="3690" y="3433"/>
                    </a:lnTo>
                    <a:lnTo>
                      <a:pt x="3686" y="3415"/>
                    </a:lnTo>
                    <a:lnTo>
                      <a:pt x="3682" y="3398"/>
                    </a:lnTo>
                    <a:lnTo>
                      <a:pt x="3677" y="3381"/>
                    </a:lnTo>
                    <a:lnTo>
                      <a:pt x="3672" y="3365"/>
                    </a:lnTo>
                    <a:lnTo>
                      <a:pt x="3665" y="3351"/>
                    </a:lnTo>
                    <a:lnTo>
                      <a:pt x="3660" y="3346"/>
                    </a:lnTo>
                    <a:lnTo>
                      <a:pt x="3656" y="3339"/>
                    </a:lnTo>
                    <a:lnTo>
                      <a:pt x="3650" y="3334"/>
                    </a:lnTo>
                    <a:lnTo>
                      <a:pt x="3643" y="3329"/>
                    </a:lnTo>
                    <a:lnTo>
                      <a:pt x="3637" y="3325"/>
                    </a:lnTo>
                    <a:lnTo>
                      <a:pt x="3629" y="3323"/>
                    </a:lnTo>
                    <a:lnTo>
                      <a:pt x="3620" y="3320"/>
                    </a:lnTo>
                    <a:lnTo>
                      <a:pt x="3610" y="3319"/>
                    </a:lnTo>
                    <a:lnTo>
                      <a:pt x="3593" y="3317"/>
                    </a:lnTo>
                    <a:lnTo>
                      <a:pt x="3564" y="3316"/>
                    </a:lnTo>
                    <a:lnTo>
                      <a:pt x="3529" y="3312"/>
                    </a:lnTo>
                    <a:lnTo>
                      <a:pt x="3490" y="3308"/>
                    </a:lnTo>
                    <a:lnTo>
                      <a:pt x="3472" y="3304"/>
                    </a:lnTo>
                    <a:lnTo>
                      <a:pt x="3454" y="3301"/>
                    </a:lnTo>
                    <a:lnTo>
                      <a:pt x="3439" y="3295"/>
                    </a:lnTo>
                    <a:lnTo>
                      <a:pt x="3424" y="3289"/>
                    </a:lnTo>
                    <a:lnTo>
                      <a:pt x="3419" y="3286"/>
                    </a:lnTo>
                    <a:lnTo>
                      <a:pt x="3414" y="3282"/>
                    </a:lnTo>
                    <a:lnTo>
                      <a:pt x="3409" y="3278"/>
                    </a:lnTo>
                    <a:lnTo>
                      <a:pt x="3405" y="3275"/>
                    </a:lnTo>
                    <a:lnTo>
                      <a:pt x="3404" y="3271"/>
                    </a:lnTo>
                    <a:lnTo>
                      <a:pt x="3401" y="3266"/>
                    </a:lnTo>
                    <a:lnTo>
                      <a:pt x="3401" y="3260"/>
                    </a:lnTo>
                    <a:lnTo>
                      <a:pt x="3402" y="3255"/>
                    </a:lnTo>
                    <a:lnTo>
                      <a:pt x="3406" y="3244"/>
                    </a:lnTo>
                    <a:lnTo>
                      <a:pt x="3409" y="3234"/>
                    </a:lnTo>
                    <a:lnTo>
                      <a:pt x="3410" y="3228"/>
                    </a:lnTo>
                    <a:lnTo>
                      <a:pt x="3409" y="3224"/>
                    </a:lnTo>
                    <a:lnTo>
                      <a:pt x="3405" y="3221"/>
                    </a:lnTo>
                    <a:lnTo>
                      <a:pt x="3398" y="3220"/>
                    </a:lnTo>
                    <a:lnTo>
                      <a:pt x="3387" y="3220"/>
                    </a:lnTo>
                    <a:lnTo>
                      <a:pt x="3371" y="3220"/>
                    </a:lnTo>
                    <a:lnTo>
                      <a:pt x="3358" y="3220"/>
                    </a:lnTo>
                    <a:lnTo>
                      <a:pt x="3348" y="3221"/>
                    </a:lnTo>
                    <a:lnTo>
                      <a:pt x="3338" y="3224"/>
                    </a:lnTo>
                    <a:lnTo>
                      <a:pt x="3327" y="3227"/>
                    </a:lnTo>
                    <a:lnTo>
                      <a:pt x="3318" y="3231"/>
                    </a:lnTo>
                    <a:lnTo>
                      <a:pt x="3309" y="3236"/>
                    </a:lnTo>
                    <a:lnTo>
                      <a:pt x="3300" y="3242"/>
                    </a:lnTo>
                    <a:lnTo>
                      <a:pt x="3292" y="3251"/>
                    </a:lnTo>
                    <a:lnTo>
                      <a:pt x="3268" y="3280"/>
                    </a:lnTo>
                    <a:lnTo>
                      <a:pt x="3246" y="3307"/>
                    </a:lnTo>
                    <a:lnTo>
                      <a:pt x="3226" y="3335"/>
                    </a:lnTo>
                    <a:lnTo>
                      <a:pt x="3208" y="3365"/>
                    </a:lnTo>
                    <a:lnTo>
                      <a:pt x="3191" y="3394"/>
                    </a:lnTo>
                    <a:lnTo>
                      <a:pt x="3176" y="3425"/>
                    </a:lnTo>
                    <a:lnTo>
                      <a:pt x="3159" y="3457"/>
                    </a:lnTo>
                    <a:lnTo>
                      <a:pt x="3143" y="3490"/>
                    </a:lnTo>
                    <a:lnTo>
                      <a:pt x="3142" y="3519"/>
                    </a:lnTo>
                    <a:lnTo>
                      <a:pt x="3145" y="3544"/>
                    </a:lnTo>
                    <a:lnTo>
                      <a:pt x="3146" y="3556"/>
                    </a:lnTo>
                    <a:lnTo>
                      <a:pt x="3148" y="3565"/>
                    </a:lnTo>
                    <a:lnTo>
                      <a:pt x="3152" y="3574"/>
                    </a:lnTo>
                    <a:lnTo>
                      <a:pt x="3156" y="3583"/>
                    </a:lnTo>
                    <a:lnTo>
                      <a:pt x="3161" y="3591"/>
                    </a:lnTo>
                    <a:lnTo>
                      <a:pt x="3168" y="3597"/>
                    </a:lnTo>
                    <a:lnTo>
                      <a:pt x="3176" y="3604"/>
                    </a:lnTo>
                    <a:lnTo>
                      <a:pt x="3185" y="3610"/>
                    </a:lnTo>
                    <a:lnTo>
                      <a:pt x="3195" y="3615"/>
                    </a:lnTo>
                    <a:lnTo>
                      <a:pt x="3207" y="3620"/>
                    </a:lnTo>
                    <a:lnTo>
                      <a:pt x="3220" y="3624"/>
                    </a:lnTo>
                    <a:lnTo>
                      <a:pt x="3234" y="3630"/>
                    </a:lnTo>
                    <a:lnTo>
                      <a:pt x="3242" y="3632"/>
                    </a:lnTo>
                    <a:lnTo>
                      <a:pt x="3251" y="3635"/>
                    </a:lnTo>
                    <a:lnTo>
                      <a:pt x="3259" y="3640"/>
                    </a:lnTo>
                    <a:lnTo>
                      <a:pt x="3266" y="3645"/>
                    </a:lnTo>
                    <a:lnTo>
                      <a:pt x="3283" y="3657"/>
                    </a:lnTo>
                    <a:lnTo>
                      <a:pt x="3299" y="3670"/>
                    </a:lnTo>
                    <a:lnTo>
                      <a:pt x="3331" y="3697"/>
                    </a:lnTo>
                    <a:lnTo>
                      <a:pt x="3360" y="3722"/>
                    </a:lnTo>
                    <a:lnTo>
                      <a:pt x="3361" y="3724"/>
                    </a:lnTo>
                    <a:lnTo>
                      <a:pt x="3364" y="3727"/>
                    </a:lnTo>
                    <a:lnTo>
                      <a:pt x="3365" y="3732"/>
                    </a:lnTo>
                    <a:lnTo>
                      <a:pt x="3366" y="3736"/>
                    </a:lnTo>
                    <a:lnTo>
                      <a:pt x="3367" y="3747"/>
                    </a:lnTo>
                    <a:lnTo>
                      <a:pt x="3367" y="3760"/>
                    </a:lnTo>
                    <a:lnTo>
                      <a:pt x="3366" y="3785"/>
                    </a:lnTo>
                    <a:lnTo>
                      <a:pt x="3365" y="3804"/>
                    </a:lnTo>
                    <a:lnTo>
                      <a:pt x="3366" y="3830"/>
                    </a:lnTo>
                    <a:lnTo>
                      <a:pt x="3366" y="3867"/>
                    </a:lnTo>
                    <a:lnTo>
                      <a:pt x="3366" y="3886"/>
                    </a:lnTo>
                    <a:lnTo>
                      <a:pt x="3366" y="3902"/>
                    </a:lnTo>
                    <a:lnTo>
                      <a:pt x="3365" y="3908"/>
                    </a:lnTo>
                    <a:lnTo>
                      <a:pt x="3364" y="3915"/>
                    </a:lnTo>
                    <a:lnTo>
                      <a:pt x="3361" y="3918"/>
                    </a:lnTo>
                    <a:lnTo>
                      <a:pt x="3360" y="3921"/>
                    </a:lnTo>
                    <a:lnTo>
                      <a:pt x="3307" y="3956"/>
                    </a:lnTo>
                    <a:lnTo>
                      <a:pt x="3305" y="3957"/>
                    </a:lnTo>
                    <a:lnTo>
                      <a:pt x="3303" y="3956"/>
                    </a:lnTo>
                    <a:lnTo>
                      <a:pt x="3301" y="3955"/>
                    </a:lnTo>
                    <a:lnTo>
                      <a:pt x="3299" y="3952"/>
                    </a:lnTo>
                    <a:lnTo>
                      <a:pt x="3294" y="3947"/>
                    </a:lnTo>
                    <a:lnTo>
                      <a:pt x="3288" y="3939"/>
                    </a:lnTo>
                    <a:lnTo>
                      <a:pt x="3283" y="3931"/>
                    </a:lnTo>
                    <a:lnTo>
                      <a:pt x="3278" y="3924"/>
                    </a:lnTo>
                    <a:lnTo>
                      <a:pt x="3273" y="3918"/>
                    </a:lnTo>
                    <a:lnTo>
                      <a:pt x="3268" y="3915"/>
                    </a:lnTo>
                    <a:lnTo>
                      <a:pt x="3262" y="3913"/>
                    </a:lnTo>
                    <a:lnTo>
                      <a:pt x="3256" y="3913"/>
                    </a:lnTo>
                    <a:lnTo>
                      <a:pt x="3251" y="3913"/>
                    </a:lnTo>
                    <a:lnTo>
                      <a:pt x="3244" y="3915"/>
                    </a:lnTo>
                    <a:lnTo>
                      <a:pt x="3230" y="3920"/>
                    </a:lnTo>
                    <a:lnTo>
                      <a:pt x="3217" y="3927"/>
                    </a:lnTo>
                    <a:lnTo>
                      <a:pt x="3204" y="3935"/>
                    </a:lnTo>
                    <a:lnTo>
                      <a:pt x="3193" y="3946"/>
                    </a:lnTo>
                    <a:lnTo>
                      <a:pt x="3183" y="3955"/>
                    </a:lnTo>
                    <a:lnTo>
                      <a:pt x="3176" y="3964"/>
                    </a:lnTo>
                    <a:lnTo>
                      <a:pt x="3168" y="3979"/>
                    </a:lnTo>
                    <a:lnTo>
                      <a:pt x="3161" y="3995"/>
                    </a:lnTo>
                    <a:lnTo>
                      <a:pt x="3158" y="4009"/>
                    </a:lnTo>
                    <a:lnTo>
                      <a:pt x="3155" y="4025"/>
                    </a:lnTo>
                    <a:lnTo>
                      <a:pt x="3152" y="4057"/>
                    </a:lnTo>
                    <a:lnTo>
                      <a:pt x="3154" y="4092"/>
                    </a:lnTo>
                    <a:lnTo>
                      <a:pt x="3154" y="4100"/>
                    </a:lnTo>
                    <a:lnTo>
                      <a:pt x="3154" y="4111"/>
                    </a:lnTo>
                    <a:lnTo>
                      <a:pt x="3152" y="4126"/>
                    </a:lnTo>
                    <a:lnTo>
                      <a:pt x="3151" y="4141"/>
                    </a:lnTo>
                    <a:lnTo>
                      <a:pt x="3147" y="4171"/>
                    </a:lnTo>
                    <a:lnTo>
                      <a:pt x="3143" y="4192"/>
                    </a:lnTo>
                    <a:lnTo>
                      <a:pt x="3142" y="4196"/>
                    </a:lnTo>
                    <a:lnTo>
                      <a:pt x="3139" y="4200"/>
                    </a:lnTo>
                    <a:lnTo>
                      <a:pt x="3135" y="4202"/>
                    </a:lnTo>
                    <a:lnTo>
                      <a:pt x="3132" y="4205"/>
                    </a:lnTo>
                    <a:lnTo>
                      <a:pt x="3123" y="4209"/>
                    </a:lnTo>
                    <a:lnTo>
                      <a:pt x="3112" y="4210"/>
                    </a:lnTo>
                    <a:lnTo>
                      <a:pt x="3101" y="4211"/>
                    </a:lnTo>
                    <a:lnTo>
                      <a:pt x="3089" y="4214"/>
                    </a:lnTo>
                    <a:lnTo>
                      <a:pt x="3084" y="4215"/>
                    </a:lnTo>
                    <a:lnTo>
                      <a:pt x="3078" y="4218"/>
                    </a:lnTo>
                    <a:lnTo>
                      <a:pt x="3075" y="4219"/>
                    </a:lnTo>
                    <a:lnTo>
                      <a:pt x="3071" y="4223"/>
                    </a:lnTo>
                    <a:lnTo>
                      <a:pt x="3054" y="4238"/>
                    </a:lnTo>
                    <a:lnTo>
                      <a:pt x="3038" y="4257"/>
                    </a:lnTo>
                    <a:lnTo>
                      <a:pt x="3023" y="4276"/>
                    </a:lnTo>
                    <a:lnTo>
                      <a:pt x="3009" y="4295"/>
                    </a:lnTo>
                    <a:lnTo>
                      <a:pt x="2997" y="4317"/>
                    </a:lnTo>
                    <a:lnTo>
                      <a:pt x="2987" y="4339"/>
                    </a:lnTo>
                    <a:lnTo>
                      <a:pt x="2981" y="4350"/>
                    </a:lnTo>
                    <a:lnTo>
                      <a:pt x="2977" y="4361"/>
                    </a:lnTo>
                    <a:lnTo>
                      <a:pt x="2975" y="4373"/>
                    </a:lnTo>
                    <a:lnTo>
                      <a:pt x="2972" y="4385"/>
                    </a:lnTo>
                    <a:lnTo>
                      <a:pt x="2971" y="4389"/>
                    </a:lnTo>
                    <a:lnTo>
                      <a:pt x="2968" y="4394"/>
                    </a:lnTo>
                    <a:lnTo>
                      <a:pt x="2964" y="4396"/>
                    </a:lnTo>
                    <a:lnTo>
                      <a:pt x="2959" y="4399"/>
                    </a:lnTo>
                    <a:lnTo>
                      <a:pt x="2948" y="4403"/>
                    </a:lnTo>
                    <a:lnTo>
                      <a:pt x="2935" y="4404"/>
                    </a:lnTo>
                    <a:lnTo>
                      <a:pt x="2906" y="4404"/>
                    </a:lnTo>
                    <a:lnTo>
                      <a:pt x="2883" y="4403"/>
                    </a:lnTo>
                    <a:lnTo>
                      <a:pt x="2865" y="4403"/>
                    </a:lnTo>
                    <a:lnTo>
                      <a:pt x="2850" y="4402"/>
                    </a:lnTo>
                    <a:lnTo>
                      <a:pt x="2838" y="4399"/>
                    </a:lnTo>
                    <a:lnTo>
                      <a:pt x="2828" y="4394"/>
                    </a:lnTo>
                    <a:lnTo>
                      <a:pt x="2825" y="4391"/>
                    </a:lnTo>
                    <a:lnTo>
                      <a:pt x="2821" y="4387"/>
                    </a:lnTo>
                    <a:lnTo>
                      <a:pt x="2817" y="4383"/>
                    </a:lnTo>
                    <a:lnTo>
                      <a:pt x="2813" y="4378"/>
                    </a:lnTo>
                    <a:lnTo>
                      <a:pt x="2806" y="4365"/>
                    </a:lnTo>
                    <a:lnTo>
                      <a:pt x="2800" y="4350"/>
                    </a:lnTo>
                    <a:lnTo>
                      <a:pt x="2799" y="4341"/>
                    </a:lnTo>
                    <a:lnTo>
                      <a:pt x="2797" y="4333"/>
                    </a:lnTo>
                    <a:lnTo>
                      <a:pt x="2797" y="4324"/>
                    </a:lnTo>
                    <a:lnTo>
                      <a:pt x="2797" y="4316"/>
                    </a:lnTo>
                    <a:lnTo>
                      <a:pt x="2800" y="4301"/>
                    </a:lnTo>
                    <a:lnTo>
                      <a:pt x="2801" y="4282"/>
                    </a:lnTo>
                    <a:lnTo>
                      <a:pt x="2801" y="4277"/>
                    </a:lnTo>
                    <a:lnTo>
                      <a:pt x="2800" y="4268"/>
                    </a:lnTo>
                    <a:lnTo>
                      <a:pt x="2800" y="4264"/>
                    </a:lnTo>
                    <a:lnTo>
                      <a:pt x="2800" y="4260"/>
                    </a:lnTo>
                    <a:lnTo>
                      <a:pt x="2801" y="4257"/>
                    </a:lnTo>
                    <a:lnTo>
                      <a:pt x="2803" y="4255"/>
                    </a:lnTo>
                    <a:lnTo>
                      <a:pt x="2804" y="4254"/>
                    </a:lnTo>
                    <a:lnTo>
                      <a:pt x="2810" y="4254"/>
                    </a:lnTo>
                    <a:lnTo>
                      <a:pt x="2817" y="4251"/>
                    </a:lnTo>
                    <a:lnTo>
                      <a:pt x="2823" y="4249"/>
                    </a:lnTo>
                    <a:lnTo>
                      <a:pt x="2830" y="4245"/>
                    </a:lnTo>
                    <a:lnTo>
                      <a:pt x="2841" y="4235"/>
                    </a:lnTo>
                    <a:lnTo>
                      <a:pt x="2853" y="4223"/>
                    </a:lnTo>
                    <a:lnTo>
                      <a:pt x="2874" y="4196"/>
                    </a:lnTo>
                    <a:lnTo>
                      <a:pt x="2891" y="4174"/>
                    </a:lnTo>
                    <a:lnTo>
                      <a:pt x="2905" y="4163"/>
                    </a:lnTo>
                    <a:lnTo>
                      <a:pt x="2915" y="4154"/>
                    </a:lnTo>
                    <a:lnTo>
                      <a:pt x="2918" y="4150"/>
                    </a:lnTo>
                    <a:lnTo>
                      <a:pt x="2919" y="4146"/>
                    </a:lnTo>
                    <a:lnTo>
                      <a:pt x="2920" y="4143"/>
                    </a:lnTo>
                    <a:lnTo>
                      <a:pt x="2920" y="4139"/>
                    </a:lnTo>
                    <a:lnTo>
                      <a:pt x="2918" y="4132"/>
                    </a:lnTo>
                    <a:lnTo>
                      <a:pt x="2913" y="4126"/>
                    </a:lnTo>
                    <a:lnTo>
                      <a:pt x="2906" y="4119"/>
                    </a:lnTo>
                    <a:lnTo>
                      <a:pt x="2898" y="4114"/>
                    </a:lnTo>
                    <a:lnTo>
                      <a:pt x="2882" y="4102"/>
                    </a:lnTo>
                    <a:lnTo>
                      <a:pt x="2867" y="4092"/>
                    </a:lnTo>
                    <a:lnTo>
                      <a:pt x="2865" y="4088"/>
                    </a:lnTo>
                    <a:lnTo>
                      <a:pt x="2863" y="4086"/>
                    </a:lnTo>
                    <a:lnTo>
                      <a:pt x="2862" y="4083"/>
                    </a:lnTo>
                    <a:lnTo>
                      <a:pt x="2862" y="4079"/>
                    </a:lnTo>
                    <a:lnTo>
                      <a:pt x="2862" y="4076"/>
                    </a:lnTo>
                    <a:lnTo>
                      <a:pt x="2863" y="4073"/>
                    </a:lnTo>
                    <a:lnTo>
                      <a:pt x="2866" y="4069"/>
                    </a:lnTo>
                    <a:lnTo>
                      <a:pt x="2870" y="4065"/>
                    </a:lnTo>
                    <a:lnTo>
                      <a:pt x="2892" y="4045"/>
                    </a:lnTo>
                    <a:lnTo>
                      <a:pt x="2917" y="4025"/>
                    </a:lnTo>
                    <a:lnTo>
                      <a:pt x="2931" y="4016"/>
                    </a:lnTo>
                    <a:lnTo>
                      <a:pt x="2944" y="4009"/>
                    </a:lnTo>
                    <a:lnTo>
                      <a:pt x="2957" y="4004"/>
                    </a:lnTo>
                    <a:lnTo>
                      <a:pt x="2970" y="4001"/>
                    </a:lnTo>
                    <a:lnTo>
                      <a:pt x="2997" y="4001"/>
                    </a:lnTo>
                    <a:lnTo>
                      <a:pt x="3018" y="4001"/>
                    </a:lnTo>
                    <a:lnTo>
                      <a:pt x="3021" y="4000"/>
                    </a:lnTo>
                    <a:lnTo>
                      <a:pt x="3025" y="3997"/>
                    </a:lnTo>
                    <a:lnTo>
                      <a:pt x="3028" y="3995"/>
                    </a:lnTo>
                    <a:lnTo>
                      <a:pt x="3031" y="3992"/>
                    </a:lnTo>
                    <a:lnTo>
                      <a:pt x="3033" y="3987"/>
                    </a:lnTo>
                    <a:lnTo>
                      <a:pt x="3036" y="3982"/>
                    </a:lnTo>
                    <a:lnTo>
                      <a:pt x="3037" y="3975"/>
                    </a:lnTo>
                    <a:lnTo>
                      <a:pt x="3038" y="3968"/>
                    </a:lnTo>
                    <a:lnTo>
                      <a:pt x="3040" y="3947"/>
                    </a:lnTo>
                    <a:lnTo>
                      <a:pt x="3038" y="3930"/>
                    </a:lnTo>
                    <a:lnTo>
                      <a:pt x="3038" y="3924"/>
                    </a:lnTo>
                    <a:lnTo>
                      <a:pt x="3036" y="3917"/>
                    </a:lnTo>
                    <a:lnTo>
                      <a:pt x="3034" y="3912"/>
                    </a:lnTo>
                    <a:lnTo>
                      <a:pt x="3032" y="3907"/>
                    </a:lnTo>
                    <a:lnTo>
                      <a:pt x="3024" y="3896"/>
                    </a:lnTo>
                    <a:lnTo>
                      <a:pt x="3015" y="3887"/>
                    </a:lnTo>
                    <a:lnTo>
                      <a:pt x="3005" y="3877"/>
                    </a:lnTo>
                    <a:lnTo>
                      <a:pt x="2990" y="3864"/>
                    </a:lnTo>
                    <a:lnTo>
                      <a:pt x="2983" y="3856"/>
                    </a:lnTo>
                    <a:lnTo>
                      <a:pt x="2977" y="3846"/>
                    </a:lnTo>
                    <a:lnTo>
                      <a:pt x="2972" y="3837"/>
                    </a:lnTo>
                    <a:lnTo>
                      <a:pt x="2971" y="3826"/>
                    </a:lnTo>
                    <a:lnTo>
                      <a:pt x="2970" y="3815"/>
                    </a:lnTo>
                    <a:lnTo>
                      <a:pt x="2970" y="3804"/>
                    </a:lnTo>
                    <a:lnTo>
                      <a:pt x="2971" y="3793"/>
                    </a:lnTo>
                    <a:lnTo>
                      <a:pt x="2971" y="3781"/>
                    </a:lnTo>
                    <a:lnTo>
                      <a:pt x="2974" y="3758"/>
                    </a:lnTo>
                    <a:lnTo>
                      <a:pt x="2974" y="3734"/>
                    </a:lnTo>
                    <a:lnTo>
                      <a:pt x="2972" y="3724"/>
                    </a:lnTo>
                    <a:lnTo>
                      <a:pt x="2968" y="3712"/>
                    </a:lnTo>
                    <a:lnTo>
                      <a:pt x="2963" y="3702"/>
                    </a:lnTo>
                    <a:lnTo>
                      <a:pt x="2955" y="3693"/>
                    </a:lnTo>
                    <a:lnTo>
                      <a:pt x="2933" y="3671"/>
                    </a:lnTo>
                    <a:lnTo>
                      <a:pt x="2913" y="3654"/>
                    </a:lnTo>
                    <a:lnTo>
                      <a:pt x="2902" y="3644"/>
                    </a:lnTo>
                    <a:lnTo>
                      <a:pt x="2893" y="3633"/>
                    </a:lnTo>
                    <a:lnTo>
                      <a:pt x="2884" y="3622"/>
                    </a:lnTo>
                    <a:lnTo>
                      <a:pt x="2878" y="3606"/>
                    </a:lnTo>
                    <a:lnTo>
                      <a:pt x="2875" y="3598"/>
                    </a:lnTo>
                    <a:lnTo>
                      <a:pt x="2873" y="3589"/>
                    </a:lnTo>
                    <a:lnTo>
                      <a:pt x="2873" y="3582"/>
                    </a:lnTo>
                    <a:lnTo>
                      <a:pt x="2873" y="3574"/>
                    </a:lnTo>
                    <a:lnTo>
                      <a:pt x="2875" y="3557"/>
                    </a:lnTo>
                    <a:lnTo>
                      <a:pt x="2879" y="3541"/>
                    </a:lnTo>
                    <a:lnTo>
                      <a:pt x="2883" y="3526"/>
                    </a:lnTo>
                    <a:lnTo>
                      <a:pt x="2885" y="3509"/>
                    </a:lnTo>
                    <a:lnTo>
                      <a:pt x="2885" y="3501"/>
                    </a:lnTo>
                    <a:lnTo>
                      <a:pt x="2885" y="3492"/>
                    </a:lnTo>
                    <a:lnTo>
                      <a:pt x="2884" y="3484"/>
                    </a:lnTo>
                    <a:lnTo>
                      <a:pt x="2882" y="3475"/>
                    </a:lnTo>
                    <a:lnTo>
                      <a:pt x="2880" y="3468"/>
                    </a:lnTo>
                    <a:lnTo>
                      <a:pt x="2878" y="3460"/>
                    </a:lnTo>
                    <a:lnTo>
                      <a:pt x="2874" y="3451"/>
                    </a:lnTo>
                    <a:lnTo>
                      <a:pt x="2869" y="3442"/>
                    </a:lnTo>
                    <a:lnTo>
                      <a:pt x="2862" y="3433"/>
                    </a:lnTo>
                    <a:lnTo>
                      <a:pt x="2854" y="3424"/>
                    </a:lnTo>
                    <a:lnTo>
                      <a:pt x="2847" y="3415"/>
                    </a:lnTo>
                    <a:lnTo>
                      <a:pt x="2839" y="3407"/>
                    </a:lnTo>
                    <a:lnTo>
                      <a:pt x="2830" y="3400"/>
                    </a:lnTo>
                    <a:lnTo>
                      <a:pt x="2821" y="3394"/>
                    </a:lnTo>
                    <a:lnTo>
                      <a:pt x="2812" y="3390"/>
                    </a:lnTo>
                    <a:lnTo>
                      <a:pt x="2803" y="3386"/>
                    </a:lnTo>
                    <a:lnTo>
                      <a:pt x="2793" y="3385"/>
                    </a:lnTo>
                    <a:lnTo>
                      <a:pt x="2784" y="3385"/>
                    </a:lnTo>
                    <a:lnTo>
                      <a:pt x="2775" y="3387"/>
                    </a:lnTo>
                    <a:lnTo>
                      <a:pt x="2768" y="3392"/>
                    </a:lnTo>
                    <a:lnTo>
                      <a:pt x="2740" y="3415"/>
                    </a:lnTo>
                    <a:lnTo>
                      <a:pt x="2725" y="3427"/>
                    </a:lnTo>
                    <a:lnTo>
                      <a:pt x="2720" y="3431"/>
                    </a:lnTo>
                    <a:lnTo>
                      <a:pt x="2716" y="3434"/>
                    </a:lnTo>
                    <a:lnTo>
                      <a:pt x="2713" y="3434"/>
                    </a:lnTo>
                    <a:lnTo>
                      <a:pt x="2711" y="3434"/>
                    </a:lnTo>
                    <a:lnTo>
                      <a:pt x="2705" y="3430"/>
                    </a:lnTo>
                    <a:lnTo>
                      <a:pt x="2698" y="3425"/>
                    </a:lnTo>
                    <a:lnTo>
                      <a:pt x="2691" y="3422"/>
                    </a:lnTo>
                    <a:lnTo>
                      <a:pt x="2683" y="3418"/>
                    </a:lnTo>
                    <a:lnTo>
                      <a:pt x="2672" y="3416"/>
                    </a:lnTo>
                    <a:lnTo>
                      <a:pt x="2659" y="3413"/>
                    </a:lnTo>
                    <a:lnTo>
                      <a:pt x="2659" y="3409"/>
                    </a:lnTo>
                    <a:lnTo>
                      <a:pt x="2660" y="3405"/>
                    </a:lnTo>
                    <a:lnTo>
                      <a:pt x="2661" y="3402"/>
                    </a:lnTo>
                    <a:lnTo>
                      <a:pt x="2664" y="3398"/>
                    </a:lnTo>
                    <a:lnTo>
                      <a:pt x="2665" y="3394"/>
                    </a:lnTo>
                    <a:lnTo>
                      <a:pt x="2667" y="3389"/>
                    </a:lnTo>
                    <a:lnTo>
                      <a:pt x="2667" y="3382"/>
                    </a:lnTo>
                    <a:lnTo>
                      <a:pt x="2665" y="3377"/>
                    </a:lnTo>
                    <a:lnTo>
                      <a:pt x="2660" y="3365"/>
                    </a:lnTo>
                    <a:lnTo>
                      <a:pt x="2650" y="3355"/>
                    </a:lnTo>
                    <a:lnTo>
                      <a:pt x="2641" y="3345"/>
                    </a:lnTo>
                    <a:lnTo>
                      <a:pt x="2632" y="3335"/>
                    </a:lnTo>
                    <a:lnTo>
                      <a:pt x="2626" y="3329"/>
                    </a:lnTo>
                    <a:lnTo>
                      <a:pt x="2620" y="3325"/>
                    </a:lnTo>
                    <a:lnTo>
                      <a:pt x="2612" y="3320"/>
                    </a:lnTo>
                    <a:lnTo>
                      <a:pt x="2604" y="3316"/>
                    </a:lnTo>
                    <a:lnTo>
                      <a:pt x="2586" y="3308"/>
                    </a:lnTo>
                    <a:lnTo>
                      <a:pt x="2569" y="3302"/>
                    </a:lnTo>
                    <a:lnTo>
                      <a:pt x="2562" y="3298"/>
                    </a:lnTo>
                    <a:lnTo>
                      <a:pt x="2555" y="3294"/>
                    </a:lnTo>
                    <a:lnTo>
                      <a:pt x="2550" y="3290"/>
                    </a:lnTo>
                    <a:lnTo>
                      <a:pt x="2546" y="3286"/>
                    </a:lnTo>
                    <a:lnTo>
                      <a:pt x="2543" y="3282"/>
                    </a:lnTo>
                    <a:lnTo>
                      <a:pt x="2543" y="3278"/>
                    </a:lnTo>
                    <a:lnTo>
                      <a:pt x="2546" y="3273"/>
                    </a:lnTo>
                    <a:lnTo>
                      <a:pt x="2551" y="3268"/>
                    </a:lnTo>
                    <a:lnTo>
                      <a:pt x="2558" y="3262"/>
                    </a:lnTo>
                    <a:lnTo>
                      <a:pt x="2564" y="3255"/>
                    </a:lnTo>
                    <a:lnTo>
                      <a:pt x="2568" y="3247"/>
                    </a:lnTo>
                    <a:lnTo>
                      <a:pt x="2571" y="3240"/>
                    </a:lnTo>
                    <a:lnTo>
                      <a:pt x="2572" y="3232"/>
                    </a:lnTo>
                    <a:lnTo>
                      <a:pt x="2572" y="3224"/>
                    </a:lnTo>
                    <a:lnTo>
                      <a:pt x="2571" y="3215"/>
                    </a:lnTo>
                    <a:lnTo>
                      <a:pt x="2568" y="3206"/>
                    </a:lnTo>
                    <a:lnTo>
                      <a:pt x="2559" y="3181"/>
                    </a:lnTo>
                    <a:lnTo>
                      <a:pt x="2547" y="3153"/>
                    </a:lnTo>
                    <a:lnTo>
                      <a:pt x="2540" y="3140"/>
                    </a:lnTo>
                    <a:lnTo>
                      <a:pt x="2531" y="3128"/>
                    </a:lnTo>
                    <a:lnTo>
                      <a:pt x="2525" y="3123"/>
                    </a:lnTo>
                    <a:lnTo>
                      <a:pt x="2520" y="3119"/>
                    </a:lnTo>
                    <a:lnTo>
                      <a:pt x="2515" y="3115"/>
                    </a:lnTo>
                    <a:lnTo>
                      <a:pt x="2508" y="3114"/>
                    </a:lnTo>
                    <a:lnTo>
                      <a:pt x="2499" y="3111"/>
                    </a:lnTo>
                    <a:lnTo>
                      <a:pt x="2490" y="3111"/>
                    </a:lnTo>
                    <a:lnTo>
                      <a:pt x="2481" y="3111"/>
                    </a:lnTo>
                    <a:lnTo>
                      <a:pt x="2472" y="3113"/>
                    </a:lnTo>
                    <a:lnTo>
                      <a:pt x="2454" y="3117"/>
                    </a:lnTo>
                    <a:lnTo>
                      <a:pt x="2437" y="3123"/>
                    </a:lnTo>
                    <a:lnTo>
                      <a:pt x="2419" y="3130"/>
                    </a:lnTo>
                    <a:lnTo>
                      <a:pt x="2402" y="3135"/>
                    </a:lnTo>
                    <a:lnTo>
                      <a:pt x="2384" y="3140"/>
                    </a:lnTo>
                    <a:lnTo>
                      <a:pt x="2367" y="3141"/>
                    </a:lnTo>
                    <a:lnTo>
                      <a:pt x="2367" y="3140"/>
                    </a:lnTo>
                    <a:lnTo>
                      <a:pt x="2367" y="3135"/>
                    </a:lnTo>
                    <a:lnTo>
                      <a:pt x="2370" y="3130"/>
                    </a:lnTo>
                    <a:lnTo>
                      <a:pt x="2374" y="3126"/>
                    </a:lnTo>
                    <a:lnTo>
                      <a:pt x="2379" y="3120"/>
                    </a:lnTo>
                    <a:lnTo>
                      <a:pt x="2391" y="3113"/>
                    </a:lnTo>
                    <a:lnTo>
                      <a:pt x="2405" y="3105"/>
                    </a:lnTo>
                    <a:lnTo>
                      <a:pt x="2416" y="3097"/>
                    </a:lnTo>
                    <a:lnTo>
                      <a:pt x="2427" y="3089"/>
                    </a:lnTo>
                    <a:lnTo>
                      <a:pt x="2429" y="3084"/>
                    </a:lnTo>
                    <a:lnTo>
                      <a:pt x="2431" y="3080"/>
                    </a:lnTo>
                    <a:lnTo>
                      <a:pt x="2429" y="3075"/>
                    </a:lnTo>
                    <a:lnTo>
                      <a:pt x="2427" y="3069"/>
                    </a:lnTo>
                    <a:lnTo>
                      <a:pt x="2420" y="3058"/>
                    </a:lnTo>
                    <a:lnTo>
                      <a:pt x="2413" y="3049"/>
                    </a:lnTo>
                    <a:lnTo>
                      <a:pt x="2405" y="3041"/>
                    </a:lnTo>
                    <a:lnTo>
                      <a:pt x="2398" y="3035"/>
                    </a:lnTo>
                    <a:lnTo>
                      <a:pt x="2391" y="3031"/>
                    </a:lnTo>
                    <a:lnTo>
                      <a:pt x="2383" y="3027"/>
                    </a:lnTo>
                    <a:lnTo>
                      <a:pt x="2375" y="3025"/>
                    </a:lnTo>
                    <a:lnTo>
                      <a:pt x="2367" y="3022"/>
                    </a:lnTo>
                    <a:lnTo>
                      <a:pt x="2350" y="3022"/>
                    </a:lnTo>
                    <a:lnTo>
                      <a:pt x="2332" y="3023"/>
                    </a:lnTo>
                    <a:lnTo>
                      <a:pt x="2313" y="3026"/>
                    </a:lnTo>
                    <a:lnTo>
                      <a:pt x="2292" y="3028"/>
                    </a:lnTo>
                    <a:lnTo>
                      <a:pt x="2287" y="3028"/>
                    </a:lnTo>
                    <a:lnTo>
                      <a:pt x="2283" y="3027"/>
                    </a:lnTo>
                    <a:lnTo>
                      <a:pt x="2280" y="3025"/>
                    </a:lnTo>
                    <a:lnTo>
                      <a:pt x="2278" y="3022"/>
                    </a:lnTo>
                    <a:lnTo>
                      <a:pt x="2275" y="3014"/>
                    </a:lnTo>
                    <a:lnTo>
                      <a:pt x="2275" y="3005"/>
                    </a:lnTo>
                    <a:lnTo>
                      <a:pt x="2278" y="2983"/>
                    </a:lnTo>
                    <a:lnTo>
                      <a:pt x="2280" y="2965"/>
                    </a:lnTo>
                    <a:lnTo>
                      <a:pt x="2279" y="2960"/>
                    </a:lnTo>
                    <a:lnTo>
                      <a:pt x="2275" y="2956"/>
                    </a:lnTo>
                    <a:lnTo>
                      <a:pt x="2270" y="2951"/>
                    </a:lnTo>
                    <a:lnTo>
                      <a:pt x="2264" y="2946"/>
                    </a:lnTo>
                    <a:lnTo>
                      <a:pt x="2256" y="2940"/>
                    </a:lnTo>
                    <a:lnTo>
                      <a:pt x="2249" y="2934"/>
                    </a:lnTo>
                    <a:lnTo>
                      <a:pt x="2244" y="2927"/>
                    </a:lnTo>
                    <a:lnTo>
                      <a:pt x="2242" y="2920"/>
                    </a:lnTo>
                    <a:lnTo>
                      <a:pt x="2234" y="2900"/>
                    </a:lnTo>
                    <a:lnTo>
                      <a:pt x="2226" y="2882"/>
                    </a:lnTo>
                    <a:lnTo>
                      <a:pt x="2218" y="2865"/>
                    </a:lnTo>
                    <a:lnTo>
                      <a:pt x="2208" y="2850"/>
                    </a:lnTo>
                    <a:lnTo>
                      <a:pt x="2198" y="2837"/>
                    </a:lnTo>
                    <a:lnTo>
                      <a:pt x="2186" y="2824"/>
                    </a:lnTo>
                    <a:lnTo>
                      <a:pt x="2173" y="2813"/>
                    </a:lnTo>
                    <a:lnTo>
                      <a:pt x="2160" y="2804"/>
                    </a:lnTo>
                    <a:lnTo>
                      <a:pt x="2144" y="2795"/>
                    </a:lnTo>
                    <a:lnTo>
                      <a:pt x="2130" y="2789"/>
                    </a:lnTo>
                    <a:lnTo>
                      <a:pt x="2113" y="2784"/>
                    </a:lnTo>
                    <a:lnTo>
                      <a:pt x="2097" y="2780"/>
                    </a:lnTo>
                    <a:lnTo>
                      <a:pt x="2078" y="2777"/>
                    </a:lnTo>
                    <a:lnTo>
                      <a:pt x="2059" y="2776"/>
                    </a:lnTo>
                    <a:lnTo>
                      <a:pt x="2040" y="2776"/>
                    </a:lnTo>
                    <a:lnTo>
                      <a:pt x="2019" y="2778"/>
                    </a:lnTo>
                    <a:lnTo>
                      <a:pt x="2010" y="2781"/>
                    </a:lnTo>
                    <a:lnTo>
                      <a:pt x="1999" y="2785"/>
                    </a:lnTo>
                    <a:lnTo>
                      <a:pt x="1990" y="2793"/>
                    </a:lnTo>
                    <a:lnTo>
                      <a:pt x="1980" y="2799"/>
                    </a:lnTo>
                    <a:lnTo>
                      <a:pt x="1971" y="2807"/>
                    </a:lnTo>
                    <a:lnTo>
                      <a:pt x="1963" y="2812"/>
                    </a:lnTo>
                    <a:lnTo>
                      <a:pt x="1959" y="2813"/>
                    </a:lnTo>
                    <a:lnTo>
                      <a:pt x="1955" y="2815"/>
                    </a:lnTo>
                    <a:lnTo>
                      <a:pt x="1954" y="2815"/>
                    </a:lnTo>
                    <a:lnTo>
                      <a:pt x="1951" y="2815"/>
                    </a:lnTo>
                    <a:lnTo>
                      <a:pt x="1946" y="2810"/>
                    </a:lnTo>
                    <a:lnTo>
                      <a:pt x="1940" y="2802"/>
                    </a:lnTo>
                    <a:lnTo>
                      <a:pt x="1933" y="2791"/>
                    </a:lnTo>
                    <a:lnTo>
                      <a:pt x="1927" y="2780"/>
                    </a:lnTo>
                    <a:lnTo>
                      <a:pt x="1915" y="2758"/>
                    </a:lnTo>
                    <a:lnTo>
                      <a:pt x="1905" y="2741"/>
                    </a:lnTo>
                    <a:lnTo>
                      <a:pt x="1900" y="2733"/>
                    </a:lnTo>
                    <a:lnTo>
                      <a:pt x="1893" y="2727"/>
                    </a:lnTo>
                    <a:lnTo>
                      <a:pt x="1887" y="2720"/>
                    </a:lnTo>
                    <a:lnTo>
                      <a:pt x="1879" y="2714"/>
                    </a:lnTo>
                    <a:lnTo>
                      <a:pt x="1863" y="2703"/>
                    </a:lnTo>
                    <a:lnTo>
                      <a:pt x="1846" y="2692"/>
                    </a:lnTo>
                    <a:lnTo>
                      <a:pt x="1830" y="2681"/>
                    </a:lnTo>
                    <a:lnTo>
                      <a:pt x="1813" y="2668"/>
                    </a:lnTo>
                    <a:lnTo>
                      <a:pt x="1805" y="2662"/>
                    </a:lnTo>
                    <a:lnTo>
                      <a:pt x="1797" y="2655"/>
                    </a:lnTo>
                    <a:lnTo>
                      <a:pt x="1791" y="2648"/>
                    </a:lnTo>
                    <a:lnTo>
                      <a:pt x="1786" y="2639"/>
                    </a:lnTo>
                    <a:lnTo>
                      <a:pt x="1683" y="2479"/>
                    </a:lnTo>
                    <a:lnTo>
                      <a:pt x="1672" y="2462"/>
                    </a:lnTo>
                    <a:lnTo>
                      <a:pt x="1660" y="2448"/>
                    </a:lnTo>
                    <a:lnTo>
                      <a:pt x="1647" y="2434"/>
                    </a:lnTo>
                    <a:lnTo>
                      <a:pt x="1634" y="2421"/>
                    </a:lnTo>
                    <a:lnTo>
                      <a:pt x="1607" y="2398"/>
                    </a:lnTo>
                    <a:lnTo>
                      <a:pt x="1580" y="2374"/>
                    </a:lnTo>
                    <a:lnTo>
                      <a:pt x="1567" y="2363"/>
                    </a:lnTo>
                    <a:lnTo>
                      <a:pt x="1554" y="2350"/>
                    </a:lnTo>
                    <a:lnTo>
                      <a:pt x="1541" y="2337"/>
                    </a:lnTo>
                    <a:lnTo>
                      <a:pt x="1529" y="2324"/>
                    </a:lnTo>
                    <a:lnTo>
                      <a:pt x="1519" y="2308"/>
                    </a:lnTo>
                    <a:lnTo>
                      <a:pt x="1510" y="2293"/>
                    </a:lnTo>
                    <a:lnTo>
                      <a:pt x="1502" y="2275"/>
                    </a:lnTo>
                    <a:lnTo>
                      <a:pt x="1494" y="2255"/>
                    </a:lnTo>
                    <a:lnTo>
                      <a:pt x="1489" y="2246"/>
                    </a:lnTo>
                    <a:lnTo>
                      <a:pt x="1482" y="2236"/>
                    </a:lnTo>
                    <a:lnTo>
                      <a:pt x="1473" y="2225"/>
                    </a:lnTo>
                    <a:lnTo>
                      <a:pt x="1464" y="2215"/>
                    </a:lnTo>
                    <a:lnTo>
                      <a:pt x="1454" y="2206"/>
                    </a:lnTo>
                    <a:lnTo>
                      <a:pt x="1444" y="2199"/>
                    </a:lnTo>
                    <a:lnTo>
                      <a:pt x="1433" y="2193"/>
                    </a:lnTo>
                    <a:lnTo>
                      <a:pt x="1422" y="2190"/>
                    </a:lnTo>
                    <a:lnTo>
                      <a:pt x="1415" y="2190"/>
                    </a:lnTo>
                    <a:lnTo>
                      <a:pt x="1410" y="2190"/>
                    </a:lnTo>
                    <a:lnTo>
                      <a:pt x="1405" y="2192"/>
                    </a:lnTo>
                    <a:lnTo>
                      <a:pt x="1398" y="2193"/>
                    </a:lnTo>
                    <a:lnTo>
                      <a:pt x="1388" y="2197"/>
                    </a:lnTo>
                    <a:lnTo>
                      <a:pt x="1379" y="2201"/>
                    </a:lnTo>
                    <a:lnTo>
                      <a:pt x="1375" y="2202"/>
                    </a:lnTo>
                    <a:lnTo>
                      <a:pt x="1370" y="2203"/>
                    </a:lnTo>
                    <a:lnTo>
                      <a:pt x="1366" y="2203"/>
                    </a:lnTo>
                    <a:lnTo>
                      <a:pt x="1362" y="2202"/>
                    </a:lnTo>
                    <a:lnTo>
                      <a:pt x="1358" y="2201"/>
                    </a:lnTo>
                    <a:lnTo>
                      <a:pt x="1354" y="2197"/>
                    </a:lnTo>
                    <a:lnTo>
                      <a:pt x="1352" y="2192"/>
                    </a:lnTo>
                    <a:lnTo>
                      <a:pt x="1348" y="2185"/>
                    </a:lnTo>
                    <a:lnTo>
                      <a:pt x="1344" y="2177"/>
                    </a:lnTo>
                    <a:lnTo>
                      <a:pt x="1336" y="2166"/>
                    </a:lnTo>
                    <a:lnTo>
                      <a:pt x="1333" y="2161"/>
                    </a:lnTo>
                    <a:lnTo>
                      <a:pt x="1331" y="2155"/>
                    </a:lnTo>
                    <a:lnTo>
                      <a:pt x="1331" y="2151"/>
                    </a:lnTo>
                    <a:lnTo>
                      <a:pt x="1332" y="2149"/>
                    </a:lnTo>
                    <a:lnTo>
                      <a:pt x="1337" y="2148"/>
                    </a:lnTo>
                    <a:lnTo>
                      <a:pt x="1344" y="2146"/>
                    </a:lnTo>
                    <a:lnTo>
                      <a:pt x="1350" y="2146"/>
                    </a:lnTo>
                    <a:lnTo>
                      <a:pt x="1357" y="2146"/>
                    </a:lnTo>
                    <a:lnTo>
                      <a:pt x="1370" y="2148"/>
                    </a:lnTo>
                    <a:lnTo>
                      <a:pt x="1381" y="2145"/>
                    </a:lnTo>
                    <a:lnTo>
                      <a:pt x="1380" y="2135"/>
                    </a:lnTo>
                    <a:lnTo>
                      <a:pt x="1378" y="2123"/>
                    </a:lnTo>
                    <a:lnTo>
                      <a:pt x="1371" y="2113"/>
                    </a:lnTo>
                    <a:lnTo>
                      <a:pt x="1365" y="2101"/>
                    </a:lnTo>
                    <a:lnTo>
                      <a:pt x="1355" y="2091"/>
                    </a:lnTo>
                    <a:lnTo>
                      <a:pt x="1345" y="2079"/>
                    </a:lnTo>
                    <a:lnTo>
                      <a:pt x="1335" y="2069"/>
                    </a:lnTo>
                    <a:lnTo>
                      <a:pt x="1322" y="2058"/>
                    </a:lnTo>
                    <a:lnTo>
                      <a:pt x="1273" y="2019"/>
                    </a:lnTo>
                    <a:lnTo>
                      <a:pt x="1232" y="1990"/>
                    </a:lnTo>
                    <a:lnTo>
                      <a:pt x="1226" y="1982"/>
                    </a:lnTo>
                    <a:lnTo>
                      <a:pt x="1221" y="1973"/>
                    </a:lnTo>
                    <a:lnTo>
                      <a:pt x="1217" y="1964"/>
                    </a:lnTo>
                    <a:lnTo>
                      <a:pt x="1214" y="1955"/>
                    </a:lnTo>
                    <a:lnTo>
                      <a:pt x="1212" y="1946"/>
                    </a:lnTo>
                    <a:lnTo>
                      <a:pt x="1209" y="1938"/>
                    </a:lnTo>
                    <a:lnTo>
                      <a:pt x="1206" y="1931"/>
                    </a:lnTo>
                    <a:lnTo>
                      <a:pt x="1201" y="1926"/>
                    </a:lnTo>
                    <a:lnTo>
                      <a:pt x="1197" y="1925"/>
                    </a:lnTo>
                    <a:lnTo>
                      <a:pt x="1194" y="1925"/>
                    </a:lnTo>
                    <a:lnTo>
                      <a:pt x="1190" y="1925"/>
                    </a:lnTo>
                    <a:lnTo>
                      <a:pt x="1184" y="1926"/>
                    </a:lnTo>
                    <a:lnTo>
                      <a:pt x="1174" y="1930"/>
                    </a:lnTo>
                    <a:lnTo>
                      <a:pt x="1164" y="1933"/>
                    </a:lnTo>
                    <a:lnTo>
                      <a:pt x="1159" y="1934"/>
                    </a:lnTo>
                    <a:lnTo>
                      <a:pt x="1155" y="1934"/>
                    </a:lnTo>
                    <a:lnTo>
                      <a:pt x="1151" y="1934"/>
                    </a:lnTo>
                    <a:lnTo>
                      <a:pt x="1148" y="1933"/>
                    </a:lnTo>
                    <a:lnTo>
                      <a:pt x="1146" y="1930"/>
                    </a:lnTo>
                    <a:lnTo>
                      <a:pt x="1144" y="1925"/>
                    </a:lnTo>
                    <a:lnTo>
                      <a:pt x="1144" y="1918"/>
                    </a:lnTo>
                    <a:lnTo>
                      <a:pt x="1146" y="1911"/>
                    </a:lnTo>
                    <a:lnTo>
                      <a:pt x="1152" y="1887"/>
                    </a:lnTo>
                    <a:lnTo>
                      <a:pt x="1160" y="1868"/>
                    </a:lnTo>
                    <a:lnTo>
                      <a:pt x="1162" y="1857"/>
                    </a:lnTo>
                    <a:lnTo>
                      <a:pt x="1164" y="1847"/>
                    </a:lnTo>
                    <a:lnTo>
                      <a:pt x="1164" y="1834"/>
                    </a:lnTo>
                    <a:lnTo>
                      <a:pt x="1162" y="1820"/>
                    </a:lnTo>
                    <a:lnTo>
                      <a:pt x="1159" y="1804"/>
                    </a:lnTo>
                    <a:lnTo>
                      <a:pt x="1153" y="1790"/>
                    </a:lnTo>
                    <a:lnTo>
                      <a:pt x="1148" y="1776"/>
                    </a:lnTo>
                    <a:lnTo>
                      <a:pt x="1143" y="1762"/>
                    </a:lnTo>
                    <a:lnTo>
                      <a:pt x="1129" y="1733"/>
                    </a:lnTo>
                    <a:lnTo>
                      <a:pt x="1113" y="1706"/>
                    </a:lnTo>
                    <a:lnTo>
                      <a:pt x="1099" y="1679"/>
                    </a:lnTo>
                    <a:lnTo>
                      <a:pt x="1086" y="1650"/>
                    </a:lnTo>
                    <a:lnTo>
                      <a:pt x="1080" y="1636"/>
                    </a:lnTo>
                    <a:lnTo>
                      <a:pt x="1074" y="1622"/>
                    </a:lnTo>
                    <a:lnTo>
                      <a:pt x="1070" y="1607"/>
                    </a:lnTo>
                    <a:lnTo>
                      <a:pt x="1067" y="1593"/>
                    </a:lnTo>
                    <a:lnTo>
                      <a:pt x="1065" y="1567"/>
                    </a:lnTo>
                    <a:lnTo>
                      <a:pt x="1063" y="1527"/>
                    </a:lnTo>
                    <a:lnTo>
                      <a:pt x="1059" y="1504"/>
                    </a:lnTo>
                    <a:lnTo>
                      <a:pt x="1056" y="1478"/>
                    </a:lnTo>
                    <a:lnTo>
                      <a:pt x="1051" y="1452"/>
                    </a:lnTo>
                    <a:lnTo>
                      <a:pt x="1045" y="1427"/>
                    </a:lnTo>
                    <a:lnTo>
                      <a:pt x="1038" y="1403"/>
                    </a:lnTo>
                    <a:lnTo>
                      <a:pt x="1030" y="1381"/>
                    </a:lnTo>
                    <a:lnTo>
                      <a:pt x="1025" y="1370"/>
                    </a:lnTo>
                    <a:lnTo>
                      <a:pt x="1020" y="1361"/>
                    </a:lnTo>
                    <a:lnTo>
                      <a:pt x="1015" y="1353"/>
                    </a:lnTo>
                    <a:lnTo>
                      <a:pt x="1010" y="1346"/>
                    </a:lnTo>
                    <a:lnTo>
                      <a:pt x="1003" y="1341"/>
                    </a:lnTo>
                    <a:lnTo>
                      <a:pt x="997" y="1335"/>
                    </a:lnTo>
                    <a:lnTo>
                      <a:pt x="990" y="1331"/>
                    </a:lnTo>
                    <a:lnTo>
                      <a:pt x="982" y="1330"/>
                    </a:lnTo>
                    <a:lnTo>
                      <a:pt x="975" y="1330"/>
                    </a:lnTo>
                    <a:lnTo>
                      <a:pt x="967" y="1331"/>
                    </a:lnTo>
                    <a:lnTo>
                      <a:pt x="958" y="1334"/>
                    </a:lnTo>
                    <a:lnTo>
                      <a:pt x="949" y="1339"/>
                    </a:lnTo>
                    <a:lnTo>
                      <a:pt x="942" y="1342"/>
                    </a:lnTo>
                    <a:lnTo>
                      <a:pt x="937" y="1343"/>
                    </a:lnTo>
                    <a:lnTo>
                      <a:pt x="932" y="1342"/>
                    </a:lnTo>
                    <a:lnTo>
                      <a:pt x="927" y="1341"/>
                    </a:lnTo>
                    <a:lnTo>
                      <a:pt x="921" y="1338"/>
                    </a:lnTo>
                    <a:lnTo>
                      <a:pt x="916" y="1334"/>
                    </a:lnTo>
                    <a:lnTo>
                      <a:pt x="912" y="1329"/>
                    </a:lnTo>
                    <a:lnTo>
                      <a:pt x="907" y="1324"/>
                    </a:lnTo>
                    <a:lnTo>
                      <a:pt x="889" y="1302"/>
                    </a:lnTo>
                    <a:lnTo>
                      <a:pt x="875" y="1284"/>
                    </a:lnTo>
                    <a:lnTo>
                      <a:pt x="858" y="1264"/>
                    </a:lnTo>
                    <a:lnTo>
                      <a:pt x="835" y="1236"/>
                    </a:lnTo>
                    <a:lnTo>
                      <a:pt x="822" y="1223"/>
                    </a:lnTo>
                    <a:lnTo>
                      <a:pt x="810" y="1214"/>
                    </a:lnTo>
                    <a:lnTo>
                      <a:pt x="804" y="1211"/>
                    </a:lnTo>
                    <a:lnTo>
                      <a:pt x="798" y="1208"/>
                    </a:lnTo>
                    <a:lnTo>
                      <a:pt x="793" y="1208"/>
                    </a:lnTo>
                    <a:lnTo>
                      <a:pt x="788" y="1211"/>
                    </a:lnTo>
                    <a:lnTo>
                      <a:pt x="779" y="1215"/>
                    </a:lnTo>
                    <a:lnTo>
                      <a:pt x="773" y="1217"/>
                    </a:lnTo>
                    <a:lnTo>
                      <a:pt x="766" y="1219"/>
                    </a:lnTo>
                    <a:lnTo>
                      <a:pt x="760" y="1217"/>
                    </a:lnTo>
                    <a:lnTo>
                      <a:pt x="756" y="1216"/>
                    </a:lnTo>
                    <a:lnTo>
                      <a:pt x="750" y="1214"/>
                    </a:lnTo>
                    <a:lnTo>
                      <a:pt x="745" y="1210"/>
                    </a:lnTo>
                    <a:lnTo>
                      <a:pt x="741" y="1205"/>
                    </a:lnTo>
                    <a:lnTo>
                      <a:pt x="731" y="1194"/>
                    </a:lnTo>
                    <a:lnTo>
                      <a:pt x="718" y="1183"/>
                    </a:lnTo>
                    <a:lnTo>
                      <a:pt x="710" y="1177"/>
                    </a:lnTo>
                    <a:lnTo>
                      <a:pt x="701" y="1173"/>
                    </a:lnTo>
                    <a:lnTo>
                      <a:pt x="691" y="1168"/>
                    </a:lnTo>
                    <a:lnTo>
                      <a:pt x="679" y="1166"/>
                    </a:lnTo>
                    <a:lnTo>
                      <a:pt x="664" y="1163"/>
                    </a:lnTo>
                    <a:lnTo>
                      <a:pt x="647" y="1162"/>
                    </a:lnTo>
                    <a:lnTo>
                      <a:pt x="633" y="1162"/>
                    </a:lnTo>
                    <a:lnTo>
                      <a:pt x="617" y="1163"/>
                    </a:lnTo>
                    <a:lnTo>
                      <a:pt x="603" y="1166"/>
                    </a:lnTo>
                    <a:lnTo>
                      <a:pt x="589" y="1170"/>
                    </a:lnTo>
                    <a:lnTo>
                      <a:pt x="576" y="1173"/>
                    </a:lnTo>
                    <a:lnTo>
                      <a:pt x="561" y="1179"/>
                    </a:lnTo>
                    <a:lnTo>
                      <a:pt x="548" y="1185"/>
                    </a:lnTo>
                    <a:lnTo>
                      <a:pt x="535" y="1192"/>
                    </a:lnTo>
                    <a:lnTo>
                      <a:pt x="522" y="1199"/>
                    </a:lnTo>
                    <a:lnTo>
                      <a:pt x="511" y="1207"/>
                    </a:lnTo>
                    <a:lnTo>
                      <a:pt x="486" y="1224"/>
                    </a:lnTo>
                    <a:lnTo>
                      <a:pt x="463" y="1243"/>
                    </a:lnTo>
                    <a:lnTo>
                      <a:pt x="456" y="1249"/>
                    </a:lnTo>
                    <a:lnTo>
                      <a:pt x="450" y="1255"/>
                    </a:lnTo>
                    <a:lnTo>
                      <a:pt x="445" y="1262"/>
                    </a:lnTo>
                    <a:lnTo>
                      <a:pt x="440" y="1268"/>
                    </a:lnTo>
                    <a:lnTo>
                      <a:pt x="432" y="1284"/>
                    </a:lnTo>
                    <a:lnTo>
                      <a:pt x="424" y="1298"/>
                    </a:lnTo>
                    <a:lnTo>
                      <a:pt x="416" y="1312"/>
                    </a:lnTo>
                    <a:lnTo>
                      <a:pt x="408" y="1325"/>
                    </a:lnTo>
                    <a:lnTo>
                      <a:pt x="403" y="1330"/>
                    </a:lnTo>
                    <a:lnTo>
                      <a:pt x="398" y="1337"/>
                    </a:lnTo>
                    <a:lnTo>
                      <a:pt x="393" y="1341"/>
                    </a:lnTo>
                    <a:lnTo>
                      <a:pt x="388" y="1344"/>
                    </a:lnTo>
                    <a:lnTo>
                      <a:pt x="370" y="1353"/>
                    </a:lnTo>
                    <a:lnTo>
                      <a:pt x="345" y="1361"/>
                    </a:lnTo>
                    <a:lnTo>
                      <a:pt x="318" y="1369"/>
                    </a:lnTo>
                    <a:lnTo>
                      <a:pt x="288" y="1377"/>
                    </a:lnTo>
                    <a:lnTo>
                      <a:pt x="257" y="1383"/>
                    </a:lnTo>
                    <a:lnTo>
                      <a:pt x="228" y="1388"/>
                    </a:lnTo>
                    <a:lnTo>
                      <a:pt x="204" y="1391"/>
                    </a:lnTo>
                    <a:lnTo>
                      <a:pt x="186" y="1392"/>
                    </a:lnTo>
                    <a:lnTo>
                      <a:pt x="186" y="1392"/>
                    </a:lnTo>
                    <a:lnTo>
                      <a:pt x="179" y="1366"/>
                    </a:lnTo>
                    <a:lnTo>
                      <a:pt x="173" y="1338"/>
                    </a:lnTo>
                    <a:lnTo>
                      <a:pt x="171" y="1324"/>
                    </a:lnTo>
                    <a:lnTo>
                      <a:pt x="171" y="1309"/>
                    </a:lnTo>
                    <a:lnTo>
                      <a:pt x="171" y="1295"/>
                    </a:lnTo>
                    <a:lnTo>
                      <a:pt x="174" y="1284"/>
                    </a:lnTo>
                    <a:lnTo>
                      <a:pt x="180" y="1269"/>
                    </a:lnTo>
                    <a:lnTo>
                      <a:pt x="188" y="1258"/>
                    </a:lnTo>
                    <a:lnTo>
                      <a:pt x="191" y="1252"/>
                    </a:lnTo>
                    <a:lnTo>
                      <a:pt x="193" y="1246"/>
                    </a:lnTo>
                    <a:lnTo>
                      <a:pt x="196" y="1238"/>
                    </a:lnTo>
                    <a:lnTo>
                      <a:pt x="196" y="1230"/>
                    </a:lnTo>
                    <a:lnTo>
                      <a:pt x="195" y="1225"/>
                    </a:lnTo>
                    <a:lnTo>
                      <a:pt x="195" y="1220"/>
                    </a:lnTo>
                    <a:lnTo>
                      <a:pt x="192" y="1215"/>
                    </a:lnTo>
                    <a:lnTo>
                      <a:pt x="190" y="1211"/>
                    </a:lnTo>
                    <a:lnTo>
                      <a:pt x="183" y="1203"/>
                    </a:lnTo>
                    <a:lnTo>
                      <a:pt x="175" y="1195"/>
                    </a:lnTo>
                    <a:lnTo>
                      <a:pt x="165" y="1190"/>
                    </a:lnTo>
                    <a:lnTo>
                      <a:pt x="155" y="1185"/>
                    </a:lnTo>
                    <a:lnTo>
                      <a:pt x="143" y="1181"/>
                    </a:lnTo>
                    <a:lnTo>
                      <a:pt x="130" y="1177"/>
                    </a:lnTo>
                    <a:lnTo>
                      <a:pt x="105" y="1168"/>
                    </a:lnTo>
                    <a:lnTo>
                      <a:pt x="81" y="1160"/>
                    </a:lnTo>
                    <a:lnTo>
                      <a:pt x="70" y="1154"/>
                    </a:lnTo>
                    <a:lnTo>
                      <a:pt x="61" y="1149"/>
                    </a:lnTo>
                    <a:lnTo>
                      <a:pt x="54" y="1141"/>
                    </a:lnTo>
                    <a:lnTo>
                      <a:pt x="47" y="1133"/>
                    </a:lnTo>
                    <a:lnTo>
                      <a:pt x="41" y="1116"/>
                    </a:lnTo>
                    <a:lnTo>
                      <a:pt x="35" y="1100"/>
                    </a:lnTo>
                    <a:lnTo>
                      <a:pt x="33" y="1083"/>
                    </a:lnTo>
                    <a:lnTo>
                      <a:pt x="30" y="1066"/>
                    </a:lnTo>
                    <a:lnTo>
                      <a:pt x="29" y="1048"/>
                    </a:lnTo>
                    <a:lnTo>
                      <a:pt x="28" y="1031"/>
                    </a:lnTo>
                    <a:lnTo>
                      <a:pt x="25" y="1014"/>
                    </a:lnTo>
                    <a:lnTo>
                      <a:pt x="21" y="997"/>
                    </a:lnTo>
                    <a:lnTo>
                      <a:pt x="19" y="984"/>
                    </a:lnTo>
                    <a:lnTo>
                      <a:pt x="17" y="974"/>
                    </a:lnTo>
                    <a:lnTo>
                      <a:pt x="17" y="964"/>
                    </a:lnTo>
                    <a:lnTo>
                      <a:pt x="19" y="955"/>
                    </a:lnTo>
                    <a:lnTo>
                      <a:pt x="21" y="948"/>
                    </a:lnTo>
                    <a:lnTo>
                      <a:pt x="25" y="940"/>
                    </a:lnTo>
                    <a:lnTo>
                      <a:pt x="30" y="935"/>
                    </a:lnTo>
                    <a:lnTo>
                      <a:pt x="35" y="929"/>
                    </a:lnTo>
                    <a:lnTo>
                      <a:pt x="47" y="918"/>
                    </a:lnTo>
                    <a:lnTo>
                      <a:pt x="60" y="907"/>
                    </a:lnTo>
                    <a:lnTo>
                      <a:pt x="66" y="901"/>
                    </a:lnTo>
                    <a:lnTo>
                      <a:pt x="73" y="895"/>
                    </a:lnTo>
                    <a:lnTo>
                      <a:pt x="79" y="887"/>
                    </a:lnTo>
                    <a:lnTo>
                      <a:pt x="85" y="879"/>
                    </a:lnTo>
                    <a:lnTo>
                      <a:pt x="85" y="863"/>
                    </a:lnTo>
                    <a:lnTo>
                      <a:pt x="82" y="848"/>
                    </a:lnTo>
                    <a:lnTo>
                      <a:pt x="78" y="838"/>
                    </a:lnTo>
                    <a:lnTo>
                      <a:pt x="73" y="830"/>
                    </a:lnTo>
                    <a:lnTo>
                      <a:pt x="65" y="824"/>
                    </a:lnTo>
                    <a:lnTo>
                      <a:pt x="55" y="817"/>
                    </a:lnTo>
                    <a:lnTo>
                      <a:pt x="43" y="811"/>
                    </a:lnTo>
                    <a:lnTo>
                      <a:pt x="30" y="802"/>
                    </a:lnTo>
                    <a:lnTo>
                      <a:pt x="22" y="795"/>
                    </a:lnTo>
                    <a:lnTo>
                      <a:pt x="16" y="786"/>
                    </a:lnTo>
                    <a:lnTo>
                      <a:pt x="11" y="776"/>
                    </a:lnTo>
                    <a:lnTo>
                      <a:pt x="7" y="764"/>
                    </a:lnTo>
                    <a:lnTo>
                      <a:pt x="4" y="751"/>
                    </a:lnTo>
                    <a:lnTo>
                      <a:pt x="2" y="739"/>
                    </a:lnTo>
                    <a:lnTo>
                      <a:pt x="0" y="728"/>
                    </a:lnTo>
                    <a:lnTo>
                      <a:pt x="0" y="717"/>
                    </a:lnTo>
                    <a:lnTo>
                      <a:pt x="0" y="708"/>
                    </a:lnTo>
                    <a:lnTo>
                      <a:pt x="3" y="701"/>
                    </a:lnTo>
                    <a:lnTo>
                      <a:pt x="8" y="695"/>
                    </a:lnTo>
                    <a:lnTo>
                      <a:pt x="15" y="692"/>
                    </a:lnTo>
                    <a:lnTo>
                      <a:pt x="29" y="688"/>
                    </a:lnTo>
                    <a:lnTo>
                      <a:pt x="46" y="684"/>
                    </a:lnTo>
                    <a:lnTo>
                      <a:pt x="59" y="681"/>
                    </a:lnTo>
                    <a:lnTo>
                      <a:pt x="72" y="677"/>
                    </a:lnTo>
                    <a:lnTo>
                      <a:pt x="83" y="672"/>
                    </a:lnTo>
                    <a:lnTo>
                      <a:pt x="94" y="666"/>
                    </a:lnTo>
                    <a:lnTo>
                      <a:pt x="104" y="658"/>
                    </a:lnTo>
                    <a:lnTo>
                      <a:pt x="114" y="650"/>
                    </a:lnTo>
                    <a:lnTo>
                      <a:pt x="123" y="641"/>
                    </a:lnTo>
                    <a:lnTo>
                      <a:pt x="133" y="632"/>
                    </a:lnTo>
                    <a:lnTo>
                      <a:pt x="145" y="619"/>
                    </a:lnTo>
                    <a:lnTo>
                      <a:pt x="155" y="607"/>
                    </a:lnTo>
                    <a:lnTo>
                      <a:pt x="158" y="601"/>
                    </a:lnTo>
                    <a:lnTo>
                      <a:pt x="162" y="596"/>
                    </a:lnTo>
                    <a:lnTo>
                      <a:pt x="165" y="589"/>
                    </a:lnTo>
                    <a:lnTo>
                      <a:pt x="166" y="583"/>
                    </a:lnTo>
                    <a:lnTo>
                      <a:pt x="166" y="578"/>
                    </a:lnTo>
                    <a:lnTo>
                      <a:pt x="166" y="571"/>
                    </a:lnTo>
                    <a:lnTo>
                      <a:pt x="165" y="565"/>
                    </a:lnTo>
                    <a:lnTo>
                      <a:pt x="162" y="558"/>
                    </a:lnTo>
                    <a:lnTo>
                      <a:pt x="158" y="553"/>
                    </a:lnTo>
                    <a:lnTo>
                      <a:pt x="153" y="546"/>
                    </a:lnTo>
                    <a:lnTo>
                      <a:pt x="147" y="539"/>
                    </a:lnTo>
                    <a:lnTo>
                      <a:pt x="139" y="532"/>
                    </a:lnTo>
                    <a:lnTo>
                      <a:pt x="133" y="526"/>
                    </a:lnTo>
                    <a:lnTo>
                      <a:pt x="129" y="519"/>
                    </a:lnTo>
                    <a:lnTo>
                      <a:pt x="127" y="511"/>
                    </a:lnTo>
                    <a:lnTo>
                      <a:pt x="126" y="502"/>
                    </a:lnTo>
                    <a:lnTo>
                      <a:pt x="126" y="484"/>
                    </a:lnTo>
                    <a:lnTo>
                      <a:pt x="127" y="467"/>
                    </a:lnTo>
                    <a:lnTo>
                      <a:pt x="126" y="457"/>
                    </a:lnTo>
                    <a:lnTo>
                      <a:pt x="123" y="451"/>
                    </a:lnTo>
                    <a:lnTo>
                      <a:pt x="121" y="444"/>
                    </a:lnTo>
                    <a:lnTo>
                      <a:pt x="116" y="440"/>
                    </a:lnTo>
                    <a:lnTo>
                      <a:pt x="112" y="436"/>
                    </a:lnTo>
                    <a:lnTo>
                      <a:pt x="107" y="432"/>
                    </a:lnTo>
                    <a:lnTo>
                      <a:pt x="103" y="426"/>
                    </a:lnTo>
                    <a:lnTo>
                      <a:pt x="99" y="420"/>
                    </a:lnTo>
                    <a:lnTo>
                      <a:pt x="98" y="409"/>
                    </a:lnTo>
                    <a:lnTo>
                      <a:pt x="98" y="397"/>
                    </a:lnTo>
                    <a:lnTo>
                      <a:pt x="98" y="387"/>
                    </a:lnTo>
                    <a:lnTo>
                      <a:pt x="96" y="375"/>
                    </a:lnTo>
                    <a:lnTo>
                      <a:pt x="155" y="360"/>
                    </a:lnTo>
                    <a:lnTo>
                      <a:pt x="155" y="360"/>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76569"/>
                <a:endParaRPr lang="en-US" sz="1350">
                  <a:solidFill>
                    <a:prstClr val="white"/>
                  </a:solidFill>
                </a:endParaRPr>
              </a:p>
            </p:txBody>
          </p:sp>
          <p:sp>
            <p:nvSpPr>
              <p:cNvPr id="146" name="Freeform 226">
                <a:extLst>
                  <a:ext uri="{FF2B5EF4-FFF2-40B4-BE49-F238E27FC236}">
                    <a16:creationId xmlns:a16="http://schemas.microsoft.com/office/drawing/2014/main" id="{2E967062-ECDC-4B05-E805-8791E6316136}"/>
                  </a:ext>
                </a:extLst>
              </p:cNvPr>
              <p:cNvSpPr>
                <a:spLocks noEditPoints="1"/>
              </p:cNvSpPr>
              <p:nvPr/>
            </p:nvSpPr>
            <p:spPr bwMode="auto">
              <a:xfrm>
                <a:off x="3268474" y="3228294"/>
                <a:ext cx="1324527" cy="1522526"/>
              </a:xfrm>
              <a:custGeom>
                <a:avLst/>
                <a:gdLst/>
                <a:ahLst/>
                <a:cxnLst>
                  <a:cxn ang="0">
                    <a:pos x="4086" y="4191"/>
                  </a:cxn>
                  <a:cxn ang="0">
                    <a:pos x="4017" y="4233"/>
                  </a:cxn>
                  <a:cxn ang="0">
                    <a:pos x="3767" y="4361"/>
                  </a:cxn>
                  <a:cxn ang="0">
                    <a:pos x="3817" y="4490"/>
                  </a:cxn>
                  <a:cxn ang="0">
                    <a:pos x="3767" y="4635"/>
                  </a:cxn>
                  <a:cxn ang="0">
                    <a:pos x="3876" y="4790"/>
                  </a:cxn>
                  <a:cxn ang="0">
                    <a:pos x="3968" y="4746"/>
                  </a:cxn>
                  <a:cxn ang="0">
                    <a:pos x="25" y="516"/>
                  </a:cxn>
                  <a:cxn ang="0">
                    <a:pos x="869" y="2047"/>
                  </a:cxn>
                  <a:cxn ang="0">
                    <a:pos x="898" y="1884"/>
                  </a:cxn>
                  <a:cxn ang="0">
                    <a:pos x="685" y="2730"/>
                  </a:cxn>
                  <a:cxn ang="0">
                    <a:pos x="742" y="2521"/>
                  </a:cxn>
                  <a:cxn ang="0">
                    <a:pos x="942" y="2398"/>
                  </a:cxn>
                  <a:cxn ang="0">
                    <a:pos x="859" y="2116"/>
                  </a:cxn>
                  <a:cxn ang="0">
                    <a:pos x="970" y="1852"/>
                  </a:cxn>
                  <a:cxn ang="0">
                    <a:pos x="763" y="1477"/>
                  </a:cxn>
                  <a:cxn ang="0">
                    <a:pos x="679" y="1349"/>
                  </a:cxn>
                  <a:cxn ang="0">
                    <a:pos x="627" y="1186"/>
                  </a:cxn>
                  <a:cxn ang="0">
                    <a:pos x="513" y="1124"/>
                  </a:cxn>
                  <a:cxn ang="0">
                    <a:pos x="420" y="1017"/>
                  </a:cxn>
                  <a:cxn ang="0">
                    <a:pos x="269" y="840"/>
                  </a:cxn>
                  <a:cxn ang="0">
                    <a:pos x="149" y="779"/>
                  </a:cxn>
                  <a:cxn ang="0">
                    <a:pos x="152" y="686"/>
                  </a:cxn>
                  <a:cxn ang="0">
                    <a:pos x="254" y="637"/>
                  </a:cxn>
                  <a:cxn ang="0">
                    <a:pos x="264" y="503"/>
                  </a:cxn>
                  <a:cxn ang="0">
                    <a:pos x="473" y="564"/>
                  </a:cxn>
                  <a:cxn ang="0">
                    <a:pos x="641" y="528"/>
                  </a:cxn>
                  <a:cxn ang="0">
                    <a:pos x="740" y="748"/>
                  </a:cxn>
                  <a:cxn ang="0">
                    <a:pos x="959" y="736"/>
                  </a:cxn>
                  <a:cxn ang="0">
                    <a:pos x="1038" y="753"/>
                  </a:cxn>
                  <a:cxn ang="0">
                    <a:pos x="1136" y="646"/>
                  </a:cxn>
                  <a:cxn ang="0">
                    <a:pos x="1091" y="270"/>
                  </a:cxn>
                  <a:cxn ang="0">
                    <a:pos x="1306" y="401"/>
                  </a:cxn>
                  <a:cxn ang="0">
                    <a:pos x="1521" y="560"/>
                  </a:cxn>
                  <a:cxn ang="0">
                    <a:pos x="1696" y="529"/>
                  </a:cxn>
                  <a:cxn ang="0">
                    <a:pos x="2206" y="333"/>
                  </a:cxn>
                  <a:cxn ang="0">
                    <a:pos x="2411" y="29"/>
                  </a:cxn>
                  <a:cxn ang="0">
                    <a:pos x="2700" y="162"/>
                  </a:cxn>
                  <a:cxn ang="0">
                    <a:pos x="2828" y="390"/>
                  </a:cxn>
                  <a:cxn ang="0">
                    <a:pos x="3009" y="649"/>
                  </a:cxn>
                  <a:cxn ang="0">
                    <a:pos x="3249" y="849"/>
                  </a:cxn>
                  <a:cxn ang="0">
                    <a:pos x="3668" y="1063"/>
                  </a:cxn>
                  <a:cxn ang="0">
                    <a:pos x="4085" y="1319"/>
                  </a:cxn>
                  <a:cxn ang="0">
                    <a:pos x="3805" y="1867"/>
                  </a:cxn>
                  <a:cxn ang="0">
                    <a:pos x="3525" y="1988"/>
                  </a:cxn>
                  <a:cxn ang="0">
                    <a:pos x="3384" y="2141"/>
                  </a:cxn>
                  <a:cxn ang="0">
                    <a:pos x="3162" y="2498"/>
                  </a:cxn>
                  <a:cxn ang="0">
                    <a:pos x="3421" y="2413"/>
                  </a:cxn>
                  <a:cxn ang="0">
                    <a:pos x="3419" y="2727"/>
                  </a:cxn>
                  <a:cxn ang="0">
                    <a:pos x="3379" y="2968"/>
                  </a:cxn>
                  <a:cxn ang="0">
                    <a:pos x="3337" y="3226"/>
                  </a:cxn>
                  <a:cxn ang="0">
                    <a:pos x="3503" y="3521"/>
                  </a:cxn>
                  <a:cxn ang="0">
                    <a:pos x="3263" y="3771"/>
                  </a:cxn>
                  <a:cxn ang="0">
                    <a:pos x="2880" y="3874"/>
                  </a:cxn>
                  <a:cxn ang="0">
                    <a:pos x="2626" y="3700"/>
                  </a:cxn>
                  <a:cxn ang="0">
                    <a:pos x="2456" y="3628"/>
                  </a:cxn>
                  <a:cxn ang="0">
                    <a:pos x="2091" y="3626"/>
                  </a:cxn>
                  <a:cxn ang="0">
                    <a:pos x="1951" y="3856"/>
                  </a:cxn>
                  <a:cxn ang="0">
                    <a:pos x="1583" y="3900"/>
                  </a:cxn>
                  <a:cxn ang="0">
                    <a:pos x="1338" y="3655"/>
                  </a:cxn>
                  <a:cxn ang="0">
                    <a:pos x="1112" y="3624"/>
                  </a:cxn>
                  <a:cxn ang="0">
                    <a:pos x="723" y="3464"/>
                  </a:cxn>
                  <a:cxn ang="0">
                    <a:pos x="548" y="3242"/>
                  </a:cxn>
                </a:cxnLst>
                <a:rect l="0" t="0" r="r" b="b"/>
                <a:pathLst>
                  <a:path w="4099" h="4863">
                    <a:moveTo>
                      <a:pt x="4010" y="4635"/>
                    </a:moveTo>
                    <a:lnTo>
                      <a:pt x="4013" y="4621"/>
                    </a:lnTo>
                    <a:lnTo>
                      <a:pt x="4017" y="4608"/>
                    </a:lnTo>
                    <a:lnTo>
                      <a:pt x="4021" y="4594"/>
                    </a:lnTo>
                    <a:lnTo>
                      <a:pt x="4028" y="4581"/>
                    </a:lnTo>
                    <a:lnTo>
                      <a:pt x="4041" y="4562"/>
                    </a:lnTo>
                    <a:lnTo>
                      <a:pt x="4055" y="4545"/>
                    </a:lnTo>
                    <a:lnTo>
                      <a:pt x="4063" y="4534"/>
                    </a:lnTo>
                    <a:lnTo>
                      <a:pt x="4069" y="4524"/>
                    </a:lnTo>
                    <a:lnTo>
                      <a:pt x="4074" y="4515"/>
                    </a:lnTo>
                    <a:lnTo>
                      <a:pt x="4080" y="4505"/>
                    </a:lnTo>
                    <a:lnTo>
                      <a:pt x="4083" y="4494"/>
                    </a:lnTo>
                    <a:lnTo>
                      <a:pt x="4086" y="4483"/>
                    </a:lnTo>
                    <a:lnTo>
                      <a:pt x="4087" y="4471"/>
                    </a:lnTo>
                    <a:lnTo>
                      <a:pt x="4089" y="4458"/>
                    </a:lnTo>
                    <a:lnTo>
                      <a:pt x="4089" y="4444"/>
                    </a:lnTo>
                    <a:lnTo>
                      <a:pt x="4090" y="4428"/>
                    </a:lnTo>
                    <a:lnTo>
                      <a:pt x="4090" y="4411"/>
                    </a:lnTo>
                    <a:lnTo>
                      <a:pt x="4087" y="4398"/>
                    </a:lnTo>
                    <a:lnTo>
                      <a:pt x="4086" y="4378"/>
                    </a:lnTo>
                    <a:lnTo>
                      <a:pt x="4083" y="4356"/>
                    </a:lnTo>
                    <a:lnTo>
                      <a:pt x="4078" y="4331"/>
                    </a:lnTo>
                    <a:lnTo>
                      <a:pt x="4074" y="4305"/>
                    </a:lnTo>
                    <a:lnTo>
                      <a:pt x="4072" y="4281"/>
                    </a:lnTo>
                    <a:lnTo>
                      <a:pt x="4070" y="4256"/>
                    </a:lnTo>
                    <a:lnTo>
                      <a:pt x="4070" y="4246"/>
                    </a:lnTo>
                    <a:lnTo>
                      <a:pt x="4072" y="4235"/>
                    </a:lnTo>
                    <a:lnTo>
                      <a:pt x="4074" y="4225"/>
                    </a:lnTo>
                    <a:lnTo>
                      <a:pt x="4078" y="4216"/>
                    </a:lnTo>
                    <a:lnTo>
                      <a:pt x="4081" y="4207"/>
                    </a:lnTo>
                    <a:lnTo>
                      <a:pt x="4086" y="4191"/>
                    </a:lnTo>
                    <a:lnTo>
                      <a:pt x="4091" y="4172"/>
                    </a:lnTo>
                    <a:lnTo>
                      <a:pt x="4095" y="4152"/>
                    </a:lnTo>
                    <a:lnTo>
                      <a:pt x="4096" y="4142"/>
                    </a:lnTo>
                    <a:lnTo>
                      <a:pt x="4096" y="4134"/>
                    </a:lnTo>
                    <a:lnTo>
                      <a:pt x="4096" y="4126"/>
                    </a:lnTo>
                    <a:lnTo>
                      <a:pt x="4095" y="4120"/>
                    </a:lnTo>
                    <a:lnTo>
                      <a:pt x="4094" y="4117"/>
                    </a:lnTo>
                    <a:lnTo>
                      <a:pt x="4092" y="4116"/>
                    </a:lnTo>
                    <a:lnTo>
                      <a:pt x="4090" y="4115"/>
                    </a:lnTo>
                    <a:lnTo>
                      <a:pt x="4089" y="4115"/>
                    </a:lnTo>
                    <a:lnTo>
                      <a:pt x="4082" y="4115"/>
                    </a:lnTo>
                    <a:lnTo>
                      <a:pt x="4076" y="4119"/>
                    </a:lnTo>
                    <a:lnTo>
                      <a:pt x="4068" y="4125"/>
                    </a:lnTo>
                    <a:lnTo>
                      <a:pt x="4063" y="4132"/>
                    </a:lnTo>
                    <a:lnTo>
                      <a:pt x="4057" y="4138"/>
                    </a:lnTo>
                    <a:lnTo>
                      <a:pt x="4054" y="4145"/>
                    </a:lnTo>
                    <a:lnTo>
                      <a:pt x="4047" y="4160"/>
                    </a:lnTo>
                    <a:lnTo>
                      <a:pt x="4038" y="4176"/>
                    </a:lnTo>
                    <a:lnTo>
                      <a:pt x="4035" y="4181"/>
                    </a:lnTo>
                    <a:lnTo>
                      <a:pt x="4034" y="4186"/>
                    </a:lnTo>
                    <a:lnTo>
                      <a:pt x="4034" y="4191"/>
                    </a:lnTo>
                    <a:lnTo>
                      <a:pt x="4037" y="4195"/>
                    </a:lnTo>
                    <a:lnTo>
                      <a:pt x="4041" y="4204"/>
                    </a:lnTo>
                    <a:lnTo>
                      <a:pt x="4043" y="4214"/>
                    </a:lnTo>
                    <a:lnTo>
                      <a:pt x="4043" y="4218"/>
                    </a:lnTo>
                    <a:lnTo>
                      <a:pt x="4042" y="4222"/>
                    </a:lnTo>
                    <a:lnTo>
                      <a:pt x="4039" y="4225"/>
                    </a:lnTo>
                    <a:lnTo>
                      <a:pt x="4038" y="4227"/>
                    </a:lnTo>
                    <a:lnTo>
                      <a:pt x="4032" y="4231"/>
                    </a:lnTo>
                    <a:lnTo>
                      <a:pt x="4025" y="4233"/>
                    </a:lnTo>
                    <a:lnTo>
                      <a:pt x="4017" y="4233"/>
                    </a:lnTo>
                    <a:lnTo>
                      <a:pt x="4010" y="4231"/>
                    </a:lnTo>
                    <a:lnTo>
                      <a:pt x="4003" y="4229"/>
                    </a:lnTo>
                    <a:lnTo>
                      <a:pt x="3998" y="4226"/>
                    </a:lnTo>
                    <a:lnTo>
                      <a:pt x="3988" y="4222"/>
                    </a:lnTo>
                    <a:lnTo>
                      <a:pt x="3978" y="4221"/>
                    </a:lnTo>
                    <a:lnTo>
                      <a:pt x="3968" y="4220"/>
                    </a:lnTo>
                    <a:lnTo>
                      <a:pt x="3956" y="4220"/>
                    </a:lnTo>
                    <a:lnTo>
                      <a:pt x="3945" y="4220"/>
                    </a:lnTo>
                    <a:lnTo>
                      <a:pt x="3933" y="4222"/>
                    </a:lnTo>
                    <a:lnTo>
                      <a:pt x="3921" y="4225"/>
                    </a:lnTo>
                    <a:lnTo>
                      <a:pt x="3910" y="4229"/>
                    </a:lnTo>
                    <a:lnTo>
                      <a:pt x="3886" y="4238"/>
                    </a:lnTo>
                    <a:lnTo>
                      <a:pt x="3864" y="4248"/>
                    </a:lnTo>
                    <a:lnTo>
                      <a:pt x="3855" y="4255"/>
                    </a:lnTo>
                    <a:lnTo>
                      <a:pt x="3846" y="4261"/>
                    </a:lnTo>
                    <a:lnTo>
                      <a:pt x="3837" y="4268"/>
                    </a:lnTo>
                    <a:lnTo>
                      <a:pt x="3831" y="4274"/>
                    </a:lnTo>
                    <a:lnTo>
                      <a:pt x="3824" y="4282"/>
                    </a:lnTo>
                    <a:lnTo>
                      <a:pt x="3820" y="4292"/>
                    </a:lnTo>
                    <a:lnTo>
                      <a:pt x="3815" y="4303"/>
                    </a:lnTo>
                    <a:lnTo>
                      <a:pt x="3811" y="4314"/>
                    </a:lnTo>
                    <a:lnTo>
                      <a:pt x="3806" y="4325"/>
                    </a:lnTo>
                    <a:lnTo>
                      <a:pt x="3801" y="4332"/>
                    </a:lnTo>
                    <a:lnTo>
                      <a:pt x="3798" y="4336"/>
                    </a:lnTo>
                    <a:lnTo>
                      <a:pt x="3794" y="4339"/>
                    </a:lnTo>
                    <a:lnTo>
                      <a:pt x="3791" y="4340"/>
                    </a:lnTo>
                    <a:lnTo>
                      <a:pt x="3785" y="4340"/>
                    </a:lnTo>
                    <a:lnTo>
                      <a:pt x="3776" y="4347"/>
                    </a:lnTo>
                    <a:lnTo>
                      <a:pt x="3769" y="4353"/>
                    </a:lnTo>
                    <a:lnTo>
                      <a:pt x="3767" y="4357"/>
                    </a:lnTo>
                    <a:lnTo>
                      <a:pt x="3767" y="4361"/>
                    </a:lnTo>
                    <a:lnTo>
                      <a:pt x="3769" y="4365"/>
                    </a:lnTo>
                    <a:lnTo>
                      <a:pt x="3774" y="4369"/>
                    </a:lnTo>
                    <a:lnTo>
                      <a:pt x="3783" y="4374"/>
                    </a:lnTo>
                    <a:lnTo>
                      <a:pt x="3793" y="4379"/>
                    </a:lnTo>
                    <a:lnTo>
                      <a:pt x="3798" y="4383"/>
                    </a:lnTo>
                    <a:lnTo>
                      <a:pt x="3802" y="4387"/>
                    </a:lnTo>
                    <a:lnTo>
                      <a:pt x="3805" y="4391"/>
                    </a:lnTo>
                    <a:lnTo>
                      <a:pt x="3805" y="4395"/>
                    </a:lnTo>
                    <a:lnTo>
                      <a:pt x="3804" y="4397"/>
                    </a:lnTo>
                    <a:lnTo>
                      <a:pt x="3802" y="4398"/>
                    </a:lnTo>
                    <a:lnTo>
                      <a:pt x="3800" y="4400"/>
                    </a:lnTo>
                    <a:lnTo>
                      <a:pt x="3796" y="4401"/>
                    </a:lnTo>
                    <a:lnTo>
                      <a:pt x="3789" y="4402"/>
                    </a:lnTo>
                    <a:lnTo>
                      <a:pt x="3782" y="4405"/>
                    </a:lnTo>
                    <a:lnTo>
                      <a:pt x="3778" y="4406"/>
                    </a:lnTo>
                    <a:lnTo>
                      <a:pt x="3774" y="4409"/>
                    </a:lnTo>
                    <a:lnTo>
                      <a:pt x="3770" y="4410"/>
                    </a:lnTo>
                    <a:lnTo>
                      <a:pt x="3767" y="4414"/>
                    </a:lnTo>
                    <a:lnTo>
                      <a:pt x="3765" y="4418"/>
                    </a:lnTo>
                    <a:lnTo>
                      <a:pt x="3763" y="4423"/>
                    </a:lnTo>
                    <a:lnTo>
                      <a:pt x="3763" y="4428"/>
                    </a:lnTo>
                    <a:lnTo>
                      <a:pt x="3763" y="4435"/>
                    </a:lnTo>
                    <a:lnTo>
                      <a:pt x="3766" y="4450"/>
                    </a:lnTo>
                    <a:lnTo>
                      <a:pt x="3770" y="4462"/>
                    </a:lnTo>
                    <a:lnTo>
                      <a:pt x="3774" y="4467"/>
                    </a:lnTo>
                    <a:lnTo>
                      <a:pt x="3778" y="4471"/>
                    </a:lnTo>
                    <a:lnTo>
                      <a:pt x="3783" y="4475"/>
                    </a:lnTo>
                    <a:lnTo>
                      <a:pt x="3791" y="4477"/>
                    </a:lnTo>
                    <a:lnTo>
                      <a:pt x="3800" y="4481"/>
                    </a:lnTo>
                    <a:lnTo>
                      <a:pt x="3811" y="4487"/>
                    </a:lnTo>
                    <a:lnTo>
                      <a:pt x="3817" y="4490"/>
                    </a:lnTo>
                    <a:lnTo>
                      <a:pt x="3820" y="4494"/>
                    </a:lnTo>
                    <a:lnTo>
                      <a:pt x="3824" y="4498"/>
                    </a:lnTo>
                    <a:lnTo>
                      <a:pt x="3824" y="4502"/>
                    </a:lnTo>
                    <a:lnTo>
                      <a:pt x="3823" y="4506"/>
                    </a:lnTo>
                    <a:lnTo>
                      <a:pt x="3818" y="4509"/>
                    </a:lnTo>
                    <a:lnTo>
                      <a:pt x="3810" y="4512"/>
                    </a:lnTo>
                    <a:lnTo>
                      <a:pt x="3802" y="4516"/>
                    </a:lnTo>
                    <a:lnTo>
                      <a:pt x="3794" y="4520"/>
                    </a:lnTo>
                    <a:lnTo>
                      <a:pt x="3787" y="4525"/>
                    </a:lnTo>
                    <a:lnTo>
                      <a:pt x="3784" y="4528"/>
                    </a:lnTo>
                    <a:lnTo>
                      <a:pt x="3782" y="4532"/>
                    </a:lnTo>
                    <a:lnTo>
                      <a:pt x="3779" y="4536"/>
                    </a:lnTo>
                    <a:lnTo>
                      <a:pt x="3778" y="4540"/>
                    </a:lnTo>
                    <a:lnTo>
                      <a:pt x="3776" y="4547"/>
                    </a:lnTo>
                    <a:lnTo>
                      <a:pt x="3772" y="4554"/>
                    </a:lnTo>
                    <a:lnTo>
                      <a:pt x="3770" y="4560"/>
                    </a:lnTo>
                    <a:lnTo>
                      <a:pt x="3765" y="4566"/>
                    </a:lnTo>
                    <a:lnTo>
                      <a:pt x="3756" y="4576"/>
                    </a:lnTo>
                    <a:lnTo>
                      <a:pt x="3748" y="4589"/>
                    </a:lnTo>
                    <a:lnTo>
                      <a:pt x="3743" y="4599"/>
                    </a:lnTo>
                    <a:lnTo>
                      <a:pt x="3741" y="4607"/>
                    </a:lnTo>
                    <a:lnTo>
                      <a:pt x="3743" y="4610"/>
                    </a:lnTo>
                    <a:lnTo>
                      <a:pt x="3743" y="4611"/>
                    </a:lnTo>
                    <a:lnTo>
                      <a:pt x="3745" y="4613"/>
                    </a:lnTo>
                    <a:lnTo>
                      <a:pt x="3747" y="4615"/>
                    </a:lnTo>
                    <a:lnTo>
                      <a:pt x="3760" y="4616"/>
                    </a:lnTo>
                    <a:lnTo>
                      <a:pt x="3774" y="4616"/>
                    </a:lnTo>
                    <a:lnTo>
                      <a:pt x="3774" y="4620"/>
                    </a:lnTo>
                    <a:lnTo>
                      <a:pt x="3774" y="4624"/>
                    </a:lnTo>
                    <a:lnTo>
                      <a:pt x="3771" y="4630"/>
                    </a:lnTo>
                    <a:lnTo>
                      <a:pt x="3767" y="4635"/>
                    </a:lnTo>
                    <a:lnTo>
                      <a:pt x="3760" y="4647"/>
                    </a:lnTo>
                    <a:lnTo>
                      <a:pt x="3752" y="4659"/>
                    </a:lnTo>
                    <a:lnTo>
                      <a:pt x="3745" y="4670"/>
                    </a:lnTo>
                    <a:lnTo>
                      <a:pt x="3743" y="4680"/>
                    </a:lnTo>
                    <a:lnTo>
                      <a:pt x="3743" y="4683"/>
                    </a:lnTo>
                    <a:lnTo>
                      <a:pt x="3745" y="4686"/>
                    </a:lnTo>
                    <a:lnTo>
                      <a:pt x="3749" y="4687"/>
                    </a:lnTo>
                    <a:lnTo>
                      <a:pt x="3756" y="4687"/>
                    </a:lnTo>
                    <a:lnTo>
                      <a:pt x="3776" y="4686"/>
                    </a:lnTo>
                    <a:lnTo>
                      <a:pt x="3800" y="4685"/>
                    </a:lnTo>
                    <a:lnTo>
                      <a:pt x="3804" y="4685"/>
                    </a:lnTo>
                    <a:lnTo>
                      <a:pt x="3806" y="4686"/>
                    </a:lnTo>
                    <a:lnTo>
                      <a:pt x="3809" y="4687"/>
                    </a:lnTo>
                    <a:lnTo>
                      <a:pt x="3810" y="4690"/>
                    </a:lnTo>
                    <a:lnTo>
                      <a:pt x="3809" y="4694"/>
                    </a:lnTo>
                    <a:lnTo>
                      <a:pt x="3807" y="4699"/>
                    </a:lnTo>
                    <a:lnTo>
                      <a:pt x="3804" y="4704"/>
                    </a:lnTo>
                    <a:lnTo>
                      <a:pt x="3797" y="4711"/>
                    </a:lnTo>
                    <a:lnTo>
                      <a:pt x="3794" y="4715"/>
                    </a:lnTo>
                    <a:lnTo>
                      <a:pt x="3792" y="4718"/>
                    </a:lnTo>
                    <a:lnTo>
                      <a:pt x="3791" y="4721"/>
                    </a:lnTo>
                    <a:lnTo>
                      <a:pt x="3791" y="4725"/>
                    </a:lnTo>
                    <a:lnTo>
                      <a:pt x="3792" y="4731"/>
                    </a:lnTo>
                    <a:lnTo>
                      <a:pt x="3796" y="4738"/>
                    </a:lnTo>
                    <a:lnTo>
                      <a:pt x="3802" y="4744"/>
                    </a:lnTo>
                    <a:lnTo>
                      <a:pt x="3809" y="4751"/>
                    </a:lnTo>
                    <a:lnTo>
                      <a:pt x="3818" y="4757"/>
                    </a:lnTo>
                    <a:lnTo>
                      <a:pt x="3828" y="4764"/>
                    </a:lnTo>
                    <a:lnTo>
                      <a:pt x="3849" y="4774"/>
                    </a:lnTo>
                    <a:lnTo>
                      <a:pt x="3868" y="4786"/>
                    </a:lnTo>
                    <a:lnTo>
                      <a:pt x="3876" y="4790"/>
                    </a:lnTo>
                    <a:lnTo>
                      <a:pt x="3884" y="4795"/>
                    </a:lnTo>
                    <a:lnTo>
                      <a:pt x="3888" y="4799"/>
                    </a:lnTo>
                    <a:lnTo>
                      <a:pt x="3892" y="4803"/>
                    </a:lnTo>
                    <a:lnTo>
                      <a:pt x="3894" y="4816"/>
                    </a:lnTo>
                    <a:lnTo>
                      <a:pt x="3897" y="4826"/>
                    </a:lnTo>
                    <a:lnTo>
                      <a:pt x="3898" y="4830"/>
                    </a:lnTo>
                    <a:lnTo>
                      <a:pt x="3901" y="4835"/>
                    </a:lnTo>
                    <a:lnTo>
                      <a:pt x="3905" y="4839"/>
                    </a:lnTo>
                    <a:lnTo>
                      <a:pt x="3912" y="4841"/>
                    </a:lnTo>
                    <a:lnTo>
                      <a:pt x="3923" y="4849"/>
                    </a:lnTo>
                    <a:lnTo>
                      <a:pt x="3931" y="4857"/>
                    </a:lnTo>
                    <a:lnTo>
                      <a:pt x="3934" y="4861"/>
                    </a:lnTo>
                    <a:lnTo>
                      <a:pt x="3938" y="4863"/>
                    </a:lnTo>
                    <a:lnTo>
                      <a:pt x="3945" y="4863"/>
                    </a:lnTo>
                    <a:lnTo>
                      <a:pt x="3953" y="4862"/>
                    </a:lnTo>
                    <a:lnTo>
                      <a:pt x="3949" y="4848"/>
                    </a:lnTo>
                    <a:lnTo>
                      <a:pt x="3945" y="4832"/>
                    </a:lnTo>
                    <a:lnTo>
                      <a:pt x="3942" y="4825"/>
                    </a:lnTo>
                    <a:lnTo>
                      <a:pt x="3942" y="4817"/>
                    </a:lnTo>
                    <a:lnTo>
                      <a:pt x="3942" y="4810"/>
                    </a:lnTo>
                    <a:lnTo>
                      <a:pt x="3946" y="4804"/>
                    </a:lnTo>
                    <a:lnTo>
                      <a:pt x="3953" y="4796"/>
                    </a:lnTo>
                    <a:lnTo>
                      <a:pt x="3959" y="4790"/>
                    </a:lnTo>
                    <a:lnTo>
                      <a:pt x="3966" y="4783"/>
                    </a:lnTo>
                    <a:lnTo>
                      <a:pt x="3971" y="4774"/>
                    </a:lnTo>
                    <a:lnTo>
                      <a:pt x="3972" y="4769"/>
                    </a:lnTo>
                    <a:lnTo>
                      <a:pt x="3973" y="4765"/>
                    </a:lnTo>
                    <a:lnTo>
                      <a:pt x="3973" y="4761"/>
                    </a:lnTo>
                    <a:lnTo>
                      <a:pt x="3972" y="4757"/>
                    </a:lnTo>
                    <a:lnTo>
                      <a:pt x="3969" y="4751"/>
                    </a:lnTo>
                    <a:lnTo>
                      <a:pt x="3968" y="4746"/>
                    </a:lnTo>
                    <a:lnTo>
                      <a:pt x="3967" y="4742"/>
                    </a:lnTo>
                    <a:lnTo>
                      <a:pt x="3967" y="4738"/>
                    </a:lnTo>
                    <a:lnTo>
                      <a:pt x="3972" y="4733"/>
                    </a:lnTo>
                    <a:lnTo>
                      <a:pt x="3982" y="4726"/>
                    </a:lnTo>
                    <a:lnTo>
                      <a:pt x="3985" y="4725"/>
                    </a:lnTo>
                    <a:lnTo>
                      <a:pt x="3988" y="4722"/>
                    </a:lnTo>
                    <a:lnTo>
                      <a:pt x="3990" y="4718"/>
                    </a:lnTo>
                    <a:lnTo>
                      <a:pt x="3991" y="4715"/>
                    </a:lnTo>
                    <a:lnTo>
                      <a:pt x="3994" y="4704"/>
                    </a:lnTo>
                    <a:lnTo>
                      <a:pt x="3997" y="4692"/>
                    </a:lnTo>
                    <a:lnTo>
                      <a:pt x="3998" y="4670"/>
                    </a:lnTo>
                    <a:lnTo>
                      <a:pt x="3999" y="4654"/>
                    </a:lnTo>
                    <a:lnTo>
                      <a:pt x="4010" y="4635"/>
                    </a:lnTo>
                    <a:close/>
                    <a:moveTo>
                      <a:pt x="47" y="554"/>
                    </a:moveTo>
                    <a:lnTo>
                      <a:pt x="39" y="556"/>
                    </a:lnTo>
                    <a:lnTo>
                      <a:pt x="30" y="558"/>
                    </a:lnTo>
                    <a:lnTo>
                      <a:pt x="25" y="558"/>
                    </a:lnTo>
                    <a:lnTo>
                      <a:pt x="21" y="556"/>
                    </a:lnTo>
                    <a:lnTo>
                      <a:pt x="16" y="555"/>
                    </a:lnTo>
                    <a:lnTo>
                      <a:pt x="12" y="554"/>
                    </a:lnTo>
                    <a:lnTo>
                      <a:pt x="8" y="550"/>
                    </a:lnTo>
                    <a:lnTo>
                      <a:pt x="5" y="545"/>
                    </a:lnTo>
                    <a:lnTo>
                      <a:pt x="3" y="539"/>
                    </a:lnTo>
                    <a:lnTo>
                      <a:pt x="0" y="532"/>
                    </a:lnTo>
                    <a:lnTo>
                      <a:pt x="0" y="526"/>
                    </a:lnTo>
                    <a:lnTo>
                      <a:pt x="1" y="520"/>
                    </a:lnTo>
                    <a:lnTo>
                      <a:pt x="3" y="519"/>
                    </a:lnTo>
                    <a:lnTo>
                      <a:pt x="5" y="516"/>
                    </a:lnTo>
                    <a:lnTo>
                      <a:pt x="8" y="515"/>
                    </a:lnTo>
                    <a:lnTo>
                      <a:pt x="10" y="515"/>
                    </a:lnTo>
                    <a:lnTo>
                      <a:pt x="25" y="516"/>
                    </a:lnTo>
                    <a:lnTo>
                      <a:pt x="38" y="521"/>
                    </a:lnTo>
                    <a:lnTo>
                      <a:pt x="44" y="524"/>
                    </a:lnTo>
                    <a:lnTo>
                      <a:pt x="49" y="528"/>
                    </a:lnTo>
                    <a:lnTo>
                      <a:pt x="53" y="533"/>
                    </a:lnTo>
                    <a:lnTo>
                      <a:pt x="57" y="539"/>
                    </a:lnTo>
                    <a:lnTo>
                      <a:pt x="47" y="554"/>
                    </a:lnTo>
                    <a:close/>
                    <a:moveTo>
                      <a:pt x="841" y="2025"/>
                    </a:moveTo>
                    <a:lnTo>
                      <a:pt x="837" y="2017"/>
                    </a:lnTo>
                    <a:lnTo>
                      <a:pt x="834" y="2006"/>
                    </a:lnTo>
                    <a:lnTo>
                      <a:pt x="830" y="1994"/>
                    </a:lnTo>
                    <a:lnTo>
                      <a:pt x="828" y="1985"/>
                    </a:lnTo>
                    <a:lnTo>
                      <a:pt x="824" y="1973"/>
                    </a:lnTo>
                    <a:lnTo>
                      <a:pt x="821" y="1962"/>
                    </a:lnTo>
                    <a:lnTo>
                      <a:pt x="820" y="1950"/>
                    </a:lnTo>
                    <a:lnTo>
                      <a:pt x="821" y="1938"/>
                    </a:lnTo>
                    <a:lnTo>
                      <a:pt x="824" y="1937"/>
                    </a:lnTo>
                    <a:lnTo>
                      <a:pt x="828" y="1938"/>
                    </a:lnTo>
                    <a:lnTo>
                      <a:pt x="832" y="1940"/>
                    </a:lnTo>
                    <a:lnTo>
                      <a:pt x="836" y="1944"/>
                    </a:lnTo>
                    <a:lnTo>
                      <a:pt x="842" y="1950"/>
                    </a:lnTo>
                    <a:lnTo>
                      <a:pt x="846" y="1957"/>
                    </a:lnTo>
                    <a:lnTo>
                      <a:pt x="855" y="1971"/>
                    </a:lnTo>
                    <a:lnTo>
                      <a:pt x="861" y="1984"/>
                    </a:lnTo>
                    <a:lnTo>
                      <a:pt x="864" y="1990"/>
                    </a:lnTo>
                    <a:lnTo>
                      <a:pt x="865" y="1997"/>
                    </a:lnTo>
                    <a:lnTo>
                      <a:pt x="867" y="2005"/>
                    </a:lnTo>
                    <a:lnTo>
                      <a:pt x="867" y="2014"/>
                    </a:lnTo>
                    <a:lnTo>
                      <a:pt x="867" y="2025"/>
                    </a:lnTo>
                    <a:lnTo>
                      <a:pt x="868" y="2037"/>
                    </a:lnTo>
                    <a:lnTo>
                      <a:pt x="868" y="2042"/>
                    </a:lnTo>
                    <a:lnTo>
                      <a:pt x="869" y="2047"/>
                    </a:lnTo>
                    <a:lnTo>
                      <a:pt x="869" y="2051"/>
                    </a:lnTo>
                    <a:lnTo>
                      <a:pt x="868" y="2056"/>
                    </a:lnTo>
                    <a:lnTo>
                      <a:pt x="864" y="2056"/>
                    </a:lnTo>
                    <a:lnTo>
                      <a:pt x="861" y="2055"/>
                    </a:lnTo>
                    <a:lnTo>
                      <a:pt x="858" y="2054"/>
                    </a:lnTo>
                    <a:lnTo>
                      <a:pt x="855" y="2051"/>
                    </a:lnTo>
                    <a:lnTo>
                      <a:pt x="851" y="2046"/>
                    </a:lnTo>
                    <a:lnTo>
                      <a:pt x="849" y="2038"/>
                    </a:lnTo>
                    <a:lnTo>
                      <a:pt x="841" y="2025"/>
                    </a:lnTo>
                    <a:close/>
                    <a:moveTo>
                      <a:pt x="859" y="1875"/>
                    </a:moveTo>
                    <a:lnTo>
                      <a:pt x="851" y="1875"/>
                    </a:lnTo>
                    <a:lnTo>
                      <a:pt x="845" y="1874"/>
                    </a:lnTo>
                    <a:lnTo>
                      <a:pt x="838" y="1871"/>
                    </a:lnTo>
                    <a:lnTo>
                      <a:pt x="832" y="1867"/>
                    </a:lnTo>
                    <a:lnTo>
                      <a:pt x="825" y="1863"/>
                    </a:lnTo>
                    <a:lnTo>
                      <a:pt x="820" y="1859"/>
                    </a:lnTo>
                    <a:lnTo>
                      <a:pt x="816" y="1854"/>
                    </a:lnTo>
                    <a:lnTo>
                      <a:pt x="812" y="1848"/>
                    </a:lnTo>
                    <a:lnTo>
                      <a:pt x="811" y="1841"/>
                    </a:lnTo>
                    <a:lnTo>
                      <a:pt x="811" y="1839"/>
                    </a:lnTo>
                    <a:lnTo>
                      <a:pt x="812" y="1837"/>
                    </a:lnTo>
                    <a:lnTo>
                      <a:pt x="816" y="1837"/>
                    </a:lnTo>
                    <a:lnTo>
                      <a:pt x="824" y="1840"/>
                    </a:lnTo>
                    <a:lnTo>
                      <a:pt x="832" y="1841"/>
                    </a:lnTo>
                    <a:lnTo>
                      <a:pt x="849" y="1843"/>
                    </a:lnTo>
                    <a:lnTo>
                      <a:pt x="864" y="1846"/>
                    </a:lnTo>
                    <a:lnTo>
                      <a:pt x="869" y="1852"/>
                    </a:lnTo>
                    <a:lnTo>
                      <a:pt x="873" y="1858"/>
                    </a:lnTo>
                    <a:lnTo>
                      <a:pt x="885" y="1871"/>
                    </a:lnTo>
                    <a:lnTo>
                      <a:pt x="896" y="1881"/>
                    </a:lnTo>
                    <a:lnTo>
                      <a:pt x="898" y="1884"/>
                    </a:lnTo>
                    <a:lnTo>
                      <a:pt x="898" y="1885"/>
                    </a:lnTo>
                    <a:lnTo>
                      <a:pt x="898" y="1887"/>
                    </a:lnTo>
                    <a:lnTo>
                      <a:pt x="895" y="1888"/>
                    </a:lnTo>
                    <a:lnTo>
                      <a:pt x="884" y="1887"/>
                    </a:lnTo>
                    <a:lnTo>
                      <a:pt x="872" y="1884"/>
                    </a:lnTo>
                    <a:lnTo>
                      <a:pt x="859" y="1875"/>
                    </a:lnTo>
                    <a:close/>
                    <a:moveTo>
                      <a:pt x="404" y="3097"/>
                    </a:moveTo>
                    <a:lnTo>
                      <a:pt x="416" y="3103"/>
                    </a:lnTo>
                    <a:lnTo>
                      <a:pt x="426" y="3107"/>
                    </a:lnTo>
                    <a:lnTo>
                      <a:pt x="437" y="3108"/>
                    </a:lnTo>
                    <a:lnTo>
                      <a:pt x="447" y="3108"/>
                    </a:lnTo>
                    <a:lnTo>
                      <a:pt x="457" y="3107"/>
                    </a:lnTo>
                    <a:lnTo>
                      <a:pt x="468" y="3104"/>
                    </a:lnTo>
                    <a:lnTo>
                      <a:pt x="478" y="3100"/>
                    </a:lnTo>
                    <a:lnTo>
                      <a:pt x="487" y="3095"/>
                    </a:lnTo>
                    <a:lnTo>
                      <a:pt x="497" y="3087"/>
                    </a:lnTo>
                    <a:lnTo>
                      <a:pt x="507" y="3080"/>
                    </a:lnTo>
                    <a:lnTo>
                      <a:pt x="516" y="3071"/>
                    </a:lnTo>
                    <a:lnTo>
                      <a:pt x="525" y="3062"/>
                    </a:lnTo>
                    <a:lnTo>
                      <a:pt x="543" y="3040"/>
                    </a:lnTo>
                    <a:lnTo>
                      <a:pt x="558" y="3015"/>
                    </a:lnTo>
                    <a:lnTo>
                      <a:pt x="575" y="2989"/>
                    </a:lnTo>
                    <a:lnTo>
                      <a:pt x="589" y="2962"/>
                    </a:lnTo>
                    <a:lnTo>
                      <a:pt x="604" y="2935"/>
                    </a:lnTo>
                    <a:lnTo>
                      <a:pt x="615" y="2909"/>
                    </a:lnTo>
                    <a:lnTo>
                      <a:pt x="637" y="2862"/>
                    </a:lnTo>
                    <a:lnTo>
                      <a:pt x="654" y="2828"/>
                    </a:lnTo>
                    <a:lnTo>
                      <a:pt x="663" y="2804"/>
                    </a:lnTo>
                    <a:lnTo>
                      <a:pt x="671" y="2779"/>
                    </a:lnTo>
                    <a:lnTo>
                      <a:pt x="679" y="2755"/>
                    </a:lnTo>
                    <a:lnTo>
                      <a:pt x="685" y="2730"/>
                    </a:lnTo>
                    <a:lnTo>
                      <a:pt x="693" y="2704"/>
                    </a:lnTo>
                    <a:lnTo>
                      <a:pt x="701" y="2679"/>
                    </a:lnTo>
                    <a:lnTo>
                      <a:pt x="709" y="2656"/>
                    </a:lnTo>
                    <a:lnTo>
                      <a:pt x="718" y="2631"/>
                    </a:lnTo>
                    <a:lnTo>
                      <a:pt x="722" y="2626"/>
                    </a:lnTo>
                    <a:lnTo>
                      <a:pt x="725" y="2621"/>
                    </a:lnTo>
                    <a:lnTo>
                      <a:pt x="729" y="2617"/>
                    </a:lnTo>
                    <a:lnTo>
                      <a:pt x="733" y="2613"/>
                    </a:lnTo>
                    <a:lnTo>
                      <a:pt x="744" y="2609"/>
                    </a:lnTo>
                    <a:lnTo>
                      <a:pt x="753" y="2606"/>
                    </a:lnTo>
                    <a:lnTo>
                      <a:pt x="762" y="2602"/>
                    </a:lnTo>
                    <a:lnTo>
                      <a:pt x="767" y="2597"/>
                    </a:lnTo>
                    <a:lnTo>
                      <a:pt x="770" y="2593"/>
                    </a:lnTo>
                    <a:lnTo>
                      <a:pt x="771" y="2589"/>
                    </a:lnTo>
                    <a:lnTo>
                      <a:pt x="771" y="2585"/>
                    </a:lnTo>
                    <a:lnTo>
                      <a:pt x="770" y="2580"/>
                    </a:lnTo>
                    <a:lnTo>
                      <a:pt x="767" y="2571"/>
                    </a:lnTo>
                    <a:lnTo>
                      <a:pt x="764" y="2565"/>
                    </a:lnTo>
                    <a:lnTo>
                      <a:pt x="760" y="2563"/>
                    </a:lnTo>
                    <a:lnTo>
                      <a:pt x="758" y="2563"/>
                    </a:lnTo>
                    <a:lnTo>
                      <a:pt x="753" y="2564"/>
                    </a:lnTo>
                    <a:lnTo>
                      <a:pt x="747" y="2568"/>
                    </a:lnTo>
                    <a:lnTo>
                      <a:pt x="742" y="2574"/>
                    </a:lnTo>
                    <a:lnTo>
                      <a:pt x="736" y="2584"/>
                    </a:lnTo>
                    <a:lnTo>
                      <a:pt x="733" y="2586"/>
                    </a:lnTo>
                    <a:lnTo>
                      <a:pt x="731" y="2586"/>
                    </a:lnTo>
                    <a:lnTo>
                      <a:pt x="729" y="2585"/>
                    </a:lnTo>
                    <a:lnTo>
                      <a:pt x="729" y="2581"/>
                    </a:lnTo>
                    <a:lnTo>
                      <a:pt x="731" y="2569"/>
                    </a:lnTo>
                    <a:lnTo>
                      <a:pt x="735" y="2555"/>
                    </a:lnTo>
                    <a:lnTo>
                      <a:pt x="742" y="2521"/>
                    </a:lnTo>
                    <a:lnTo>
                      <a:pt x="750" y="2501"/>
                    </a:lnTo>
                    <a:lnTo>
                      <a:pt x="762" y="2475"/>
                    </a:lnTo>
                    <a:lnTo>
                      <a:pt x="772" y="2448"/>
                    </a:lnTo>
                    <a:lnTo>
                      <a:pt x="782" y="2420"/>
                    </a:lnTo>
                    <a:lnTo>
                      <a:pt x="792" y="2394"/>
                    </a:lnTo>
                    <a:lnTo>
                      <a:pt x="801" y="2367"/>
                    </a:lnTo>
                    <a:lnTo>
                      <a:pt x="810" y="2340"/>
                    </a:lnTo>
                    <a:lnTo>
                      <a:pt x="817" y="2312"/>
                    </a:lnTo>
                    <a:lnTo>
                      <a:pt x="825" y="2284"/>
                    </a:lnTo>
                    <a:lnTo>
                      <a:pt x="827" y="2264"/>
                    </a:lnTo>
                    <a:lnTo>
                      <a:pt x="828" y="2238"/>
                    </a:lnTo>
                    <a:lnTo>
                      <a:pt x="828" y="2226"/>
                    </a:lnTo>
                    <a:lnTo>
                      <a:pt x="830" y="2216"/>
                    </a:lnTo>
                    <a:lnTo>
                      <a:pt x="832" y="2212"/>
                    </a:lnTo>
                    <a:lnTo>
                      <a:pt x="834" y="2209"/>
                    </a:lnTo>
                    <a:lnTo>
                      <a:pt x="837" y="2208"/>
                    </a:lnTo>
                    <a:lnTo>
                      <a:pt x="841" y="2207"/>
                    </a:lnTo>
                    <a:lnTo>
                      <a:pt x="854" y="2208"/>
                    </a:lnTo>
                    <a:lnTo>
                      <a:pt x="864" y="2209"/>
                    </a:lnTo>
                    <a:lnTo>
                      <a:pt x="874" y="2213"/>
                    </a:lnTo>
                    <a:lnTo>
                      <a:pt x="882" y="2218"/>
                    </a:lnTo>
                    <a:lnTo>
                      <a:pt x="890" y="2225"/>
                    </a:lnTo>
                    <a:lnTo>
                      <a:pt x="898" y="2232"/>
                    </a:lnTo>
                    <a:lnTo>
                      <a:pt x="904" y="2242"/>
                    </a:lnTo>
                    <a:lnTo>
                      <a:pt x="909" y="2253"/>
                    </a:lnTo>
                    <a:lnTo>
                      <a:pt x="916" y="2270"/>
                    </a:lnTo>
                    <a:lnTo>
                      <a:pt x="922" y="2288"/>
                    </a:lnTo>
                    <a:lnTo>
                      <a:pt x="928" y="2306"/>
                    </a:lnTo>
                    <a:lnTo>
                      <a:pt x="931" y="2324"/>
                    </a:lnTo>
                    <a:lnTo>
                      <a:pt x="938" y="2361"/>
                    </a:lnTo>
                    <a:lnTo>
                      <a:pt x="942" y="2398"/>
                    </a:lnTo>
                    <a:lnTo>
                      <a:pt x="946" y="2435"/>
                    </a:lnTo>
                    <a:lnTo>
                      <a:pt x="950" y="2472"/>
                    </a:lnTo>
                    <a:lnTo>
                      <a:pt x="955" y="2508"/>
                    </a:lnTo>
                    <a:lnTo>
                      <a:pt x="963" y="2545"/>
                    </a:lnTo>
                    <a:lnTo>
                      <a:pt x="966" y="2542"/>
                    </a:lnTo>
                    <a:lnTo>
                      <a:pt x="969" y="2537"/>
                    </a:lnTo>
                    <a:lnTo>
                      <a:pt x="972" y="2532"/>
                    </a:lnTo>
                    <a:lnTo>
                      <a:pt x="974" y="2525"/>
                    </a:lnTo>
                    <a:lnTo>
                      <a:pt x="978" y="2510"/>
                    </a:lnTo>
                    <a:lnTo>
                      <a:pt x="979" y="2490"/>
                    </a:lnTo>
                    <a:lnTo>
                      <a:pt x="979" y="2470"/>
                    </a:lnTo>
                    <a:lnTo>
                      <a:pt x="978" y="2448"/>
                    </a:lnTo>
                    <a:lnTo>
                      <a:pt x="977" y="2424"/>
                    </a:lnTo>
                    <a:lnTo>
                      <a:pt x="973" y="2400"/>
                    </a:lnTo>
                    <a:lnTo>
                      <a:pt x="966" y="2350"/>
                    </a:lnTo>
                    <a:lnTo>
                      <a:pt x="957" y="2305"/>
                    </a:lnTo>
                    <a:lnTo>
                      <a:pt x="948" y="2267"/>
                    </a:lnTo>
                    <a:lnTo>
                      <a:pt x="942" y="2243"/>
                    </a:lnTo>
                    <a:lnTo>
                      <a:pt x="926" y="2195"/>
                    </a:lnTo>
                    <a:lnTo>
                      <a:pt x="924" y="2188"/>
                    </a:lnTo>
                    <a:lnTo>
                      <a:pt x="920" y="2182"/>
                    </a:lnTo>
                    <a:lnTo>
                      <a:pt x="913" y="2175"/>
                    </a:lnTo>
                    <a:lnTo>
                      <a:pt x="908" y="2169"/>
                    </a:lnTo>
                    <a:lnTo>
                      <a:pt x="894" y="2157"/>
                    </a:lnTo>
                    <a:lnTo>
                      <a:pt x="880" y="2146"/>
                    </a:lnTo>
                    <a:lnTo>
                      <a:pt x="873" y="2141"/>
                    </a:lnTo>
                    <a:lnTo>
                      <a:pt x="868" y="2135"/>
                    </a:lnTo>
                    <a:lnTo>
                      <a:pt x="863" y="2130"/>
                    </a:lnTo>
                    <a:lnTo>
                      <a:pt x="860" y="2125"/>
                    </a:lnTo>
                    <a:lnTo>
                      <a:pt x="859" y="2121"/>
                    </a:lnTo>
                    <a:lnTo>
                      <a:pt x="859" y="2116"/>
                    </a:lnTo>
                    <a:lnTo>
                      <a:pt x="863" y="2112"/>
                    </a:lnTo>
                    <a:lnTo>
                      <a:pt x="868" y="2108"/>
                    </a:lnTo>
                    <a:lnTo>
                      <a:pt x="877" y="2103"/>
                    </a:lnTo>
                    <a:lnTo>
                      <a:pt x="884" y="2098"/>
                    </a:lnTo>
                    <a:lnTo>
                      <a:pt x="889" y="2093"/>
                    </a:lnTo>
                    <a:lnTo>
                      <a:pt x="893" y="2087"/>
                    </a:lnTo>
                    <a:lnTo>
                      <a:pt x="895" y="2081"/>
                    </a:lnTo>
                    <a:lnTo>
                      <a:pt x="898" y="2076"/>
                    </a:lnTo>
                    <a:lnTo>
                      <a:pt x="899" y="2071"/>
                    </a:lnTo>
                    <a:lnTo>
                      <a:pt x="899" y="2064"/>
                    </a:lnTo>
                    <a:lnTo>
                      <a:pt x="899" y="2052"/>
                    </a:lnTo>
                    <a:lnTo>
                      <a:pt x="898" y="2041"/>
                    </a:lnTo>
                    <a:lnTo>
                      <a:pt x="898" y="2034"/>
                    </a:lnTo>
                    <a:lnTo>
                      <a:pt x="899" y="2028"/>
                    </a:lnTo>
                    <a:lnTo>
                      <a:pt x="900" y="2021"/>
                    </a:lnTo>
                    <a:lnTo>
                      <a:pt x="903" y="2015"/>
                    </a:lnTo>
                    <a:lnTo>
                      <a:pt x="915" y="1995"/>
                    </a:lnTo>
                    <a:lnTo>
                      <a:pt x="925" y="1980"/>
                    </a:lnTo>
                    <a:lnTo>
                      <a:pt x="930" y="1972"/>
                    </a:lnTo>
                    <a:lnTo>
                      <a:pt x="934" y="1963"/>
                    </a:lnTo>
                    <a:lnTo>
                      <a:pt x="937" y="1953"/>
                    </a:lnTo>
                    <a:lnTo>
                      <a:pt x="938" y="1941"/>
                    </a:lnTo>
                    <a:lnTo>
                      <a:pt x="939" y="1920"/>
                    </a:lnTo>
                    <a:lnTo>
                      <a:pt x="943" y="1893"/>
                    </a:lnTo>
                    <a:lnTo>
                      <a:pt x="947" y="1880"/>
                    </a:lnTo>
                    <a:lnTo>
                      <a:pt x="952" y="1868"/>
                    </a:lnTo>
                    <a:lnTo>
                      <a:pt x="956" y="1863"/>
                    </a:lnTo>
                    <a:lnTo>
                      <a:pt x="960" y="1859"/>
                    </a:lnTo>
                    <a:lnTo>
                      <a:pt x="964" y="1857"/>
                    </a:lnTo>
                    <a:lnTo>
                      <a:pt x="970" y="1856"/>
                    </a:lnTo>
                    <a:lnTo>
                      <a:pt x="970" y="1852"/>
                    </a:lnTo>
                    <a:lnTo>
                      <a:pt x="955" y="1848"/>
                    </a:lnTo>
                    <a:lnTo>
                      <a:pt x="939" y="1843"/>
                    </a:lnTo>
                    <a:lnTo>
                      <a:pt x="924" y="1837"/>
                    </a:lnTo>
                    <a:lnTo>
                      <a:pt x="909" y="1831"/>
                    </a:lnTo>
                    <a:lnTo>
                      <a:pt x="894" y="1823"/>
                    </a:lnTo>
                    <a:lnTo>
                      <a:pt x="878" y="1815"/>
                    </a:lnTo>
                    <a:lnTo>
                      <a:pt x="864" y="1806"/>
                    </a:lnTo>
                    <a:lnTo>
                      <a:pt x="851" y="1797"/>
                    </a:lnTo>
                    <a:lnTo>
                      <a:pt x="837" y="1787"/>
                    </a:lnTo>
                    <a:lnTo>
                      <a:pt x="824" y="1777"/>
                    </a:lnTo>
                    <a:lnTo>
                      <a:pt x="812" y="1765"/>
                    </a:lnTo>
                    <a:lnTo>
                      <a:pt x="802" y="1752"/>
                    </a:lnTo>
                    <a:lnTo>
                      <a:pt x="792" y="1739"/>
                    </a:lnTo>
                    <a:lnTo>
                      <a:pt x="782" y="1725"/>
                    </a:lnTo>
                    <a:lnTo>
                      <a:pt x="775" y="1710"/>
                    </a:lnTo>
                    <a:lnTo>
                      <a:pt x="768" y="1695"/>
                    </a:lnTo>
                    <a:lnTo>
                      <a:pt x="763" y="1679"/>
                    </a:lnTo>
                    <a:lnTo>
                      <a:pt x="757" y="1665"/>
                    </a:lnTo>
                    <a:lnTo>
                      <a:pt x="750" y="1651"/>
                    </a:lnTo>
                    <a:lnTo>
                      <a:pt x="742" y="1638"/>
                    </a:lnTo>
                    <a:lnTo>
                      <a:pt x="738" y="1629"/>
                    </a:lnTo>
                    <a:lnTo>
                      <a:pt x="736" y="1621"/>
                    </a:lnTo>
                    <a:lnTo>
                      <a:pt x="731" y="1613"/>
                    </a:lnTo>
                    <a:lnTo>
                      <a:pt x="727" y="1604"/>
                    </a:lnTo>
                    <a:lnTo>
                      <a:pt x="723" y="1595"/>
                    </a:lnTo>
                    <a:lnTo>
                      <a:pt x="720" y="1586"/>
                    </a:lnTo>
                    <a:lnTo>
                      <a:pt x="715" y="1565"/>
                    </a:lnTo>
                    <a:lnTo>
                      <a:pt x="711" y="1547"/>
                    </a:lnTo>
                    <a:lnTo>
                      <a:pt x="733" y="1515"/>
                    </a:lnTo>
                    <a:lnTo>
                      <a:pt x="758" y="1485"/>
                    </a:lnTo>
                    <a:lnTo>
                      <a:pt x="763" y="1477"/>
                    </a:lnTo>
                    <a:lnTo>
                      <a:pt x="766" y="1469"/>
                    </a:lnTo>
                    <a:lnTo>
                      <a:pt x="768" y="1462"/>
                    </a:lnTo>
                    <a:lnTo>
                      <a:pt x="770" y="1453"/>
                    </a:lnTo>
                    <a:lnTo>
                      <a:pt x="770" y="1445"/>
                    </a:lnTo>
                    <a:lnTo>
                      <a:pt x="767" y="1436"/>
                    </a:lnTo>
                    <a:lnTo>
                      <a:pt x="763" y="1427"/>
                    </a:lnTo>
                    <a:lnTo>
                      <a:pt x="757" y="1416"/>
                    </a:lnTo>
                    <a:lnTo>
                      <a:pt x="751" y="1410"/>
                    </a:lnTo>
                    <a:lnTo>
                      <a:pt x="750" y="1403"/>
                    </a:lnTo>
                    <a:lnTo>
                      <a:pt x="750" y="1397"/>
                    </a:lnTo>
                    <a:lnTo>
                      <a:pt x="753" y="1392"/>
                    </a:lnTo>
                    <a:lnTo>
                      <a:pt x="758" y="1387"/>
                    </a:lnTo>
                    <a:lnTo>
                      <a:pt x="764" y="1383"/>
                    </a:lnTo>
                    <a:lnTo>
                      <a:pt x="772" y="1379"/>
                    </a:lnTo>
                    <a:lnTo>
                      <a:pt x="780" y="1376"/>
                    </a:lnTo>
                    <a:lnTo>
                      <a:pt x="798" y="1371"/>
                    </a:lnTo>
                    <a:lnTo>
                      <a:pt x="816" y="1368"/>
                    </a:lnTo>
                    <a:lnTo>
                      <a:pt x="832" y="1367"/>
                    </a:lnTo>
                    <a:lnTo>
                      <a:pt x="842" y="1366"/>
                    </a:lnTo>
                    <a:lnTo>
                      <a:pt x="842" y="1366"/>
                    </a:lnTo>
                    <a:lnTo>
                      <a:pt x="843" y="1365"/>
                    </a:lnTo>
                    <a:lnTo>
                      <a:pt x="820" y="1357"/>
                    </a:lnTo>
                    <a:lnTo>
                      <a:pt x="802" y="1349"/>
                    </a:lnTo>
                    <a:lnTo>
                      <a:pt x="792" y="1346"/>
                    </a:lnTo>
                    <a:lnTo>
                      <a:pt x="780" y="1344"/>
                    </a:lnTo>
                    <a:lnTo>
                      <a:pt x="766" y="1344"/>
                    </a:lnTo>
                    <a:lnTo>
                      <a:pt x="749" y="1345"/>
                    </a:lnTo>
                    <a:lnTo>
                      <a:pt x="729" y="1348"/>
                    </a:lnTo>
                    <a:lnTo>
                      <a:pt x="710" y="1349"/>
                    </a:lnTo>
                    <a:lnTo>
                      <a:pt x="693" y="1350"/>
                    </a:lnTo>
                    <a:lnTo>
                      <a:pt x="679" y="1349"/>
                    </a:lnTo>
                    <a:lnTo>
                      <a:pt x="672" y="1346"/>
                    </a:lnTo>
                    <a:lnTo>
                      <a:pt x="668" y="1344"/>
                    </a:lnTo>
                    <a:lnTo>
                      <a:pt x="665" y="1340"/>
                    </a:lnTo>
                    <a:lnTo>
                      <a:pt x="662" y="1335"/>
                    </a:lnTo>
                    <a:lnTo>
                      <a:pt x="662" y="1328"/>
                    </a:lnTo>
                    <a:lnTo>
                      <a:pt x="662" y="1321"/>
                    </a:lnTo>
                    <a:lnTo>
                      <a:pt x="665" y="1310"/>
                    </a:lnTo>
                    <a:lnTo>
                      <a:pt x="670" y="1300"/>
                    </a:lnTo>
                    <a:lnTo>
                      <a:pt x="670" y="1293"/>
                    </a:lnTo>
                    <a:lnTo>
                      <a:pt x="668" y="1287"/>
                    </a:lnTo>
                    <a:lnTo>
                      <a:pt x="666" y="1279"/>
                    </a:lnTo>
                    <a:lnTo>
                      <a:pt x="663" y="1273"/>
                    </a:lnTo>
                    <a:lnTo>
                      <a:pt x="661" y="1266"/>
                    </a:lnTo>
                    <a:lnTo>
                      <a:pt x="661" y="1261"/>
                    </a:lnTo>
                    <a:lnTo>
                      <a:pt x="662" y="1260"/>
                    </a:lnTo>
                    <a:lnTo>
                      <a:pt x="663" y="1258"/>
                    </a:lnTo>
                    <a:lnTo>
                      <a:pt x="666" y="1257"/>
                    </a:lnTo>
                    <a:lnTo>
                      <a:pt x="670" y="1256"/>
                    </a:lnTo>
                    <a:lnTo>
                      <a:pt x="679" y="1254"/>
                    </a:lnTo>
                    <a:lnTo>
                      <a:pt x="687" y="1252"/>
                    </a:lnTo>
                    <a:lnTo>
                      <a:pt x="693" y="1247"/>
                    </a:lnTo>
                    <a:lnTo>
                      <a:pt x="700" y="1240"/>
                    </a:lnTo>
                    <a:lnTo>
                      <a:pt x="703" y="1232"/>
                    </a:lnTo>
                    <a:lnTo>
                      <a:pt x="706" y="1225"/>
                    </a:lnTo>
                    <a:lnTo>
                      <a:pt x="709" y="1216"/>
                    </a:lnTo>
                    <a:lnTo>
                      <a:pt x="709" y="1207"/>
                    </a:lnTo>
                    <a:lnTo>
                      <a:pt x="692" y="1204"/>
                    </a:lnTo>
                    <a:lnTo>
                      <a:pt x="675" y="1201"/>
                    </a:lnTo>
                    <a:lnTo>
                      <a:pt x="658" y="1199"/>
                    </a:lnTo>
                    <a:lnTo>
                      <a:pt x="641" y="1194"/>
                    </a:lnTo>
                    <a:lnTo>
                      <a:pt x="627" y="1186"/>
                    </a:lnTo>
                    <a:lnTo>
                      <a:pt x="611" y="1177"/>
                    </a:lnTo>
                    <a:lnTo>
                      <a:pt x="604" y="1172"/>
                    </a:lnTo>
                    <a:lnTo>
                      <a:pt x="596" y="1169"/>
                    </a:lnTo>
                    <a:lnTo>
                      <a:pt x="588" y="1166"/>
                    </a:lnTo>
                    <a:lnTo>
                      <a:pt x="580" y="1165"/>
                    </a:lnTo>
                    <a:lnTo>
                      <a:pt x="582" y="1161"/>
                    </a:lnTo>
                    <a:lnTo>
                      <a:pt x="583" y="1159"/>
                    </a:lnTo>
                    <a:lnTo>
                      <a:pt x="587" y="1156"/>
                    </a:lnTo>
                    <a:lnTo>
                      <a:pt x="591" y="1153"/>
                    </a:lnTo>
                    <a:lnTo>
                      <a:pt x="601" y="1151"/>
                    </a:lnTo>
                    <a:lnTo>
                      <a:pt x="613" y="1148"/>
                    </a:lnTo>
                    <a:lnTo>
                      <a:pt x="624" y="1146"/>
                    </a:lnTo>
                    <a:lnTo>
                      <a:pt x="635" y="1142"/>
                    </a:lnTo>
                    <a:lnTo>
                      <a:pt x="637" y="1139"/>
                    </a:lnTo>
                    <a:lnTo>
                      <a:pt x="641" y="1135"/>
                    </a:lnTo>
                    <a:lnTo>
                      <a:pt x="643" y="1131"/>
                    </a:lnTo>
                    <a:lnTo>
                      <a:pt x="643" y="1128"/>
                    </a:lnTo>
                    <a:lnTo>
                      <a:pt x="640" y="1124"/>
                    </a:lnTo>
                    <a:lnTo>
                      <a:pt x="632" y="1121"/>
                    </a:lnTo>
                    <a:lnTo>
                      <a:pt x="623" y="1117"/>
                    </a:lnTo>
                    <a:lnTo>
                      <a:pt x="611" y="1115"/>
                    </a:lnTo>
                    <a:lnTo>
                      <a:pt x="587" y="1109"/>
                    </a:lnTo>
                    <a:lnTo>
                      <a:pt x="573" y="1108"/>
                    </a:lnTo>
                    <a:lnTo>
                      <a:pt x="564" y="1108"/>
                    </a:lnTo>
                    <a:lnTo>
                      <a:pt x="556" y="1111"/>
                    </a:lnTo>
                    <a:lnTo>
                      <a:pt x="548" y="1113"/>
                    </a:lnTo>
                    <a:lnTo>
                      <a:pt x="541" y="1117"/>
                    </a:lnTo>
                    <a:lnTo>
                      <a:pt x="534" y="1120"/>
                    </a:lnTo>
                    <a:lnTo>
                      <a:pt x="527" y="1122"/>
                    </a:lnTo>
                    <a:lnTo>
                      <a:pt x="519" y="1124"/>
                    </a:lnTo>
                    <a:lnTo>
                      <a:pt x="513" y="1124"/>
                    </a:lnTo>
                    <a:lnTo>
                      <a:pt x="512" y="1111"/>
                    </a:lnTo>
                    <a:lnTo>
                      <a:pt x="512" y="1094"/>
                    </a:lnTo>
                    <a:lnTo>
                      <a:pt x="512" y="1085"/>
                    </a:lnTo>
                    <a:lnTo>
                      <a:pt x="513" y="1077"/>
                    </a:lnTo>
                    <a:lnTo>
                      <a:pt x="514" y="1071"/>
                    </a:lnTo>
                    <a:lnTo>
                      <a:pt x="518" y="1065"/>
                    </a:lnTo>
                    <a:lnTo>
                      <a:pt x="530" y="1054"/>
                    </a:lnTo>
                    <a:lnTo>
                      <a:pt x="536" y="1046"/>
                    </a:lnTo>
                    <a:lnTo>
                      <a:pt x="538" y="1043"/>
                    </a:lnTo>
                    <a:lnTo>
                      <a:pt x="536" y="1042"/>
                    </a:lnTo>
                    <a:lnTo>
                      <a:pt x="535" y="1041"/>
                    </a:lnTo>
                    <a:lnTo>
                      <a:pt x="532" y="1041"/>
                    </a:lnTo>
                    <a:lnTo>
                      <a:pt x="523" y="1038"/>
                    </a:lnTo>
                    <a:lnTo>
                      <a:pt x="509" y="1038"/>
                    </a:lnTo>
                    <a:lnTo>
                      <a:pt x="500" y="1037"/>
                    </a:lnTo>
                    <a:lnTo>
                      <a:pt x="494" y="1036"/>
                    </a:lnTo>
                    <a:lnTo>
                      <a:pt x="490" y="1032"/>
                    </a:lnTo>
                    <a:lnTo>
                      <a:pt x="488" y="1028"/>
                    </a:lnTo>
                    <a:lnTo>
                      <a:pt x="488" y="1024"/>
                    </a:lnTo>
                    <a:lnTo>
                      <a:pt x="488" y="1020"/>
                    </a:lnTo>
                    <a:lnTo>
                      <a:pt x="487" y="1017"/>
                    </a:lnTo>
                    <a:lnTo>
                      <a:pt x="484" y="1015"/>
                    </a:lnTo>
                    <a:lnTo>
                      <a:pt x="479" y="1014"/>
                    </a:lnTo>
                    <a:lnTo>
                      <a:pt x="474" y="1014"/>
                    </a:lnTo>
                    <a:lnTo>
                      <a:pt x="469" y="1014"/>
                    </a:lnTo>
                    <a:lnTo>
                      <a:pt x="464" y="1015"/>
                    </a:lnTo>
                    <a:lnTo>
                      <a:pt x="453" y="1017"/>
                    </a:lnTo>
                    <a:lnTo>
                      <a:pt x="443" y="1019"/>
                    </a:lnTo>
                    <a:lnTo>
                      <a:pt x="434" y="1020"/>
                    </a:lnTo>
                    <a:lnTo>
                      <a:pt x="424" y="1020"/>
                    </a:lnTo>
                    <a:lnTo>
                      <a:pt x="420" y="1017"/>
                    </a:lnTo>
                    <a:lnTo>
                      <a:pt x="416" y="1015"/>
                    </a:lnTo>
                    <a:lnTo>
                      <a:pt x="412" y="1010"/>
                    </a:lnTo>
                    <a:lnTo>
                      <a:pt x="409" y="1004"/>
                    </a:lnTo>
                    <a:lnTo>
                      <a:pt x="405" y="993"/>
                    </a:lnTo>
                    <a:lnTo>
                      <a:pt x="403" y="980"/>
                    </a:lnTo>
                    <a:lnTo>
                      <a:pt x="402" y="966"/>
                    </a:lnTo>
                    <a:lnTo>
                      <a:pt x="400" y="951"/>
                    </a:lnTo>
                    <a:lnTo>
                      <a:pt x="398" y="938"/>
                    </a:lnTo>
                    <a:lnTo>
                      <a:pt x="394" y="928"/>
                    </a:lnTo>
                    <a:lnTo>
                      <a:pt x="391" y="923"/>
                    </a:lnTo>
                    <a:lnTo>
                      <a:pt x="387" y="920"/>
                    </a:lnTo>
                    <a:lnTo>
                      <a:pt x="383" y="918"/>
                    </a:lnTo>
                    <a:lnTo>
                      <a:pt x="378" y="915"/>
                    </a:lnTo>
                    <a:lnTo>
                      <a:pt x="359" y="915"/>
                    </a:lnTo>
                    <a:lnTo>
                      <a:pt x="343" y="915"/>
                    </a:lnTo>
                    <a:lnTo>
                      <a:pt x="337" y="915"/>
                    </a:lnTo>
                    <a:lnTo>
                      <a:pt x="332" y="914"/>
                    </a:lnTo>
                    <a:lnTo>
                      <a:pt x="326" y="912"/>
                    </a:lnTo>
                    <a:lnTo>
                      <a:pt x="321" y="910"/>
                    </a:lnTo>
                    <a:lnTo>
                      <a:pt x="317" y="907"/>
                    </a:lnTo>
                    <a:lnTo>
                      <a:pt x="313" y="903"/>
                    </a:lnTo>
                    <a:lnTo>
                      <a:pt x="311" y="898"/>
                    </a:lnTo>
                    <a:lnTo>
                      <a:pt x="307" y="893"/>
                    </a:lnTo>
                    <a:lnTo>
                      <a:pt x="301" y="877"/>
                    </a:lnTo>
                    <a:lnTo>
                      <a:pt x="294" y="858"/>
                    </a:lnTo>
                    <a:lnTo>
                      <a:pt x="290" y="848"/>
                    </a:lnTo>
                    <a:lnTo>
                      <a:pt x="286" y="841"/>
                    </a:lnTo>
                    <a:lnTo>
                      <a:pt x="282" y="839"/>
                    </a:lnTo>
                    <a:lnTo>
                      <a:pt x="279" y="836"/>
                    </a:lnTo>
                    <a:lnTo>
                      <a:pt x="273" y="837"/>
                    </a:lnTo>
                    <a:lnTo>
                      <a:pt x="269" y="840"/>
                    </a:lnTo>
                    <a:lnTo>
                      <a:pt x="266" y="844"/>
                    </a:lnTo>
                    <a:lnTo>
                      <a:pt x="262" y="849"/>
                    </a:lnTo>
                    <a:lnTo>
                      <a:pt x="253" y="861"/>
                    </a:lnTo>
                    <a:lnTo>
                      <a:pt x="245" y="874"/>
                    </a:lnTo>
                    <a:lnTo>
                      <a:pt x="241" y="880"/>
                    </a:lnTo>
                    <a:lnTo>
                      <a:pt x="236" y="884"/>
                    </a:lnTo>
                    <a:lnTo>
                      <a:pt x="233" y="888"/>
                    </a:lnTo>
                    <a:lnTo>
                      <a:pt x="229" y="890"/>
                    </a:lnTo>
                    <a:lnTo>
                      <a:pt x="224" y="892"/>
                    </a:lnTo>
                    <a:lnTo>
                      <a:pt x="220" y="893"/>
                    </a:lnTo>
                    <a:lnTo>
                      <a:pt x="216" y="893"/>
                    </a:lnTo>
                    <a:lnTo>
                      <a:pt x="212" y="892"/>
                    </a:lnTo>
                    <a:lnTo>
                      <a:pt x="206" y="888"/>
                    </a:lnTo>
                    <a:lnTo>
                      <a:pt x="199" y="883"/>
                    </a:lnTo>
                    <a:lnTo>
                      <a:pt x="193" y="876"/>
                    </a:lnTo>
                    <a:lnTo>
                      <a:pt x="187" y="871"/>
                    </a:lnTo>
                    <a:lnTo>
                      <a:pt x="179" y="865"/>
                    </a:lnTo>
                    <a:lnTo>
                      <a:pt x="172" y="861"/>
                    </a:lnTo>
                    <a:lnTo>
                      <a:pt x="166" y="858"/>
                    </a:lnTo>
                    <a:lnTo>
                      <a:pt x="162" y="854"/>
                    </a:lnTo>
                    <a:lnTo>
                      <a:pt x="159" y="850"/>
                    </a:lnTo>
                    <a:lnTo>
                      <a:pt x="157" y="846"/>
                    </a:lnTo>
                    <a:lnTo>
                      <a:pt x="155" y="837"/>
                    </a:lnTo>
                    <a:lnTo>
                      <a:pt x="157" y="826"/>
                    </a:lnTo>
                    <a:lnTo>
                      <a:pt x="158" y="815"/>
                    </a:lnTo>
                    <a:lnTo>
                      <a:pt x="158" y="804"/>
                    </a:lnTo>
                    <a:lnTo>
                      <a:pt x="158" y="798"/>
                    </a:lnTo>
                    <a:lnTo>
                      <a:pt x="158" y="793"/>
                    </a:lnTo>
                    <a:lnTo>
                      <a:pt x="155" y="788"/>
                    </a:lnTo>
                    <a:lnTo>
                      <a:pt x="153" y="784"/>
                    </a:lnTo>
                    <a:lnTo>
                      <a:pt x="149" y="779"/>
                    </a:lnTo>
                    <a:lnTo>
                      <a:pt x="145" y="775"/>
                    </a:lnTo>
                    <a:lnTo>
                      <a:pt x="140" y="771"/>
                    </a:lnTo>
                    <a:lnTo>
                      <a:pt x="136" y="769"/>
                    </a:lnTo>
                    <a:lnTo>
                      <a:pt x="127" y="766"/>
                    </a:lnTo>
                    <a:lnTo>
                      <a:pt x="118" y="763"/>
                    </a:lnTo>
                    <a:lnTo>
                      <a:pt x="109" y="763"/>
                    </a:lnTo>
                    <a:lnTo>
                      <a:pt x="98" y="762"/>
                    </a:lnTo>
                    <a:lnTo>
                      <a:pt x="89" y="760"/>
                    </a:lnTo>
                    <a:lnTo>
                      <a:pt x="80" y="756"/>
                    </a:lnTo>
                    <a:lnTo>
                      <a:pt x="82" y="749"/>
                    </a:lnTo>
                    <a:lnTo>
                      <a:pt x="84" y="745"/>
                    </a:lnTo>
                    <a:lnTo>
                      <a:pt x="88" y="743"/>
                    </a:lnTo>
                    <a:lnTo>
                      <a:pt x="93" y="740"/>
                    </a:lnTo>
                    <a:lnTo>
                      <a:pt x="100" y="739"/>
                    </a:lnTo>
                    <a:lnTo>
                      <a:pt x="108" y="738"/>
                    </a:lnTo>
                    <a:lnTo>
                      <a:pt x="115" y="739"/>
                    </a:lnTo>
                    <a:lnTo>
                      <a:pt x="123" y="739"/>
                    </a:lnTo>
                    <a:lnTo>
                      <a:pt x="155" y="744"/>
                    </a:lnTo>
                    <a:lnTo>
                      <a:pt x="176" y="748"/>
                    </a:lnTo>
                    <a:lnTo>
                      <a:pt x="188" y="745"/>
                    </a:lnTo>
                    <a:lnTo>
                      <a:pt x="197" y="743"/>
                    </a:lnTo>
                    <a:lnTo>
                      <a:pt x="203" y="740"/>
                    </a:lnTo>
                    <a:lnTo>
                      <a:pt x="207" y="736"/>
                    </a:lnTo>
                    <a:lnTo>
                      <a:pt x="207" y="732"/>
                    </a:lnTo>
                    <a:lnTo>
                      <a:pt x="206" y="727"/>
                    </a:lnTo>
                    <a:lnTo>
                      <a:pt x="203" y="722"/>
                    </a:lnTo>
                    <a:lnTo>
                      <a:pt x="199" y="718"/>
                    </a:lnTo>
                    <a:lnTo>
                      <a:pt x="188" y="708"/>
                    </a:lnTo>
                    <a:lnTo>
                      <a:pt x="174" y="699"/>
                    </a:lnTo>
                    <a:lnTo>
                      <a:pt x="162" y="691"/>
                    </a:lnTo>
                    <a:lnTo>
                      <a:pt x="152" y="686"/>
                    </a:lnTo>
                    <a:lnTo>
                      <a:pt x="153" y="681"/>
                    </a:lnTo>
                    <a:lnTo>
                      <a:pt x="155" y="678"/>
                    </a:lnTo>
                    <a:lnTo>
                      <a:pt x="159" y="675"/>
                    </a:lnTo>
                    <a:lnTo>
                      <a:pt x="163" y="673"/>
                    </a:lnTo>
                    <a:lnTo>
                      <a:pt x="172" y="668"/>
                    </a:lnTo>
                    <a:lnTo>
                      <a:pt x="179" y="665"/>
                    </a:lnTo>
                    <a:lnTo>
                      <a:pt x="188" y="655"/>
                    </a:lnTo>
                    <a:lnTo>
                      <a:pt x="196" y="647"/>
                    </a:lnTo>
                    <a:lnTo>
                      <a:pt x="199" y="657"/>
                    </a:lnTo>
                    <a:lnTo>
                      <a:pt x="210" y="670"/>
                    </a:lnTo>
                    <a:lnTo>
                      <a:pt x="222" y="687"/>
                    </a:lnTo>
                    <a:lnTo>
                      <a:pt x="236" y="701"/>
                    </a:lnTo>
                    <a:lnTo>
                      <a:pt x="242" y="706"/>
                    </a:lnTo>
                    <a:lnTo>
                      <a:pt x="249" y="712"/>
                    </a:lnTo>
                    <a:lnTo>
                      <a:pt x="255" y="714"/>
                    </a:lnTo>
                    <a:lnTo>
                      <a:pt x="260" y="716"/>
                    </a:lnTo>
                    <a:lnTo>
                      <a:pt x="263" y="714"/>
                    </a:lnTo>
                    <a:lnTo>
                      <a:pt x="264" y="713"/>
                    </a:lnTo>
                    <a:lnTo>
                      <a:pt x="267" y="712"/>
                    </a:lnTo>
                    <a:lnTo>
                      <a:pt x="268" y="709"/>
                    </a:lnTo>
                    <a:lnTo>
                      <a:pt x="271" y="701"/>
                    </a:lnTo>
                    <a:lnTo>
                      <a:pt x="271" y="691"/>
                    </a:lnTo>
                    <a:lnTo>
                      <a:pt x="264" y="687"/>
                    </a:lnTo>
                    <a:lnTo>
                      <a:pt x="254" y="679"/>
                    </a:lnTo>
                    <a:lnTo>
                      <a:pt x="245" y="670"/>
                    </a:lnTo>
                    <a:lnTo>
                      <a:pt x="238" y="664"/>
                    </a:lnTo>
                    <a:lnTo>
                      <a:pt x="238" y="660"/>
                    </a:lnTo>
                    <a:lnTo>
                      <a:pt x="241" y="653"/>
                    </a:lnTo>
                    <a:lnTo>
                      <a:pt x="245" y="648"/>
                    </a:lnTo>
                    <a:lnTo>
                      <a:pt x="249" y="642"/>
                    </a:lnTo>
                    <a:lnTo>
                      <a:pt x="254" y="637"/>
                    </a:lnTo>
                    <a:lnTo>
                      <a:pt x="256" y="631"/>
                    </a:lnTo>
                    <a:lnTo>
                      <a:pt x="256" y="630"/>
                    </a:lnTo>
                    <a:lnTo>
                      <a:pt x="256" y="627"/>
                    </a:lnTo>
                    <a:lnTo>
                      <a:pt x="255" y="626"/>
                    </a:lnTo>
                    <a:lnTo>
                      <a:pt x="254" y="625"/>
                    </a:lnTo>
                    <a:lnTo>
                      <a:pt x="240" y="624"/>
                    </a:lnTo>
                    <a:lnTo>
                      <a:pt x="220" y="624"/>
                    </a:lnTo>
                    <a:lnTo>
                      <a:pt x="197" y="625"/>
                    </a:lnTo>
                    <a:lnTo>
                      <a:pt x="172" y="625"/>
                    </a:lnTo>
                    <a:lnTo>
                      <a:pt x="161" y="625"/>
                    </a:lnTo>
                    <a:lnTo>
                      <a:pt x="149" y="625"/>
                    </a:lnTo>
                    <a:lnTo>
                      <a:pt x="140" y="624"/>
                    </a:lnTo>
                    <a:lnTo>
                      <a:pt x="131" y="621"/>
                    </a:lnTo>
                    <a:lnTo>
                      <a:pt x="124" y="618"/>
                    </a:lnTo>
                    <a:lnTo>
                      <a:pt x="119" y="615"/>
                    </a:lnTo>
                    <a:lnTo>
                      <a:pt x="118" y="612"/>
                    </a:lnTo>
                    <a:lnTo>
                      <a:pt x="117" y="609"/>
                    </a:lnTo>
                    <a:lnTo>
                      <a:pt x="117" y="605"/>
                    </a:lnTo>
                    <a:lnTo>
                      <a:pt x="118" y="603"/>
                    </a:lnTo>
                    <a:lnTo>
                      <a:pt x="122" y="586"/>
                    </a:lnTo>
                    <a:lnTo>
                      <a:pt x="131" y="560"/>
                    </a:lnTo>
                    <a:lnTo>
                      <a:pt x="141" y="536"/>
                    </a:lnTo>
                    <a:lnTo>
                      <a:pt x="148" y="524"/>
                    </a:lnTo>
                    <a:lnTo>
                      <a:pt x="157" y="520"/>
                    </a:lnTo>
                    <a:lnTo>
                      <a:pt x="170" y="515"/>
                    </a:lnTo>
                    <a:lnTo>
                      <a:pt x="187" y="511"/>
                    </a:lnTo>
                    <a:lnTo>
                      <a:pt x="205" y="508"/>
                    </a:lnTo>
                    <a:lnTo>
                      <a:pt x="223" y="506"/>
                    </a:lnTo>
                    <a:lnTo>
                      <a:pt x="240" y="503"/>
                    </a:lnTo>
                    <a:lnTo>
                      <a:pt x="254" y="502"/>
                    </a:lnTo>
                    <a:lnTo>
                      <a:pt x="264" y="503"/>
                    </a:lnTo>
                    <a:lnTo>
                      <a:pt x="273" y="506"/>
                    </a:lnTo>
                    <a:lnTo>
                      <a:pt x="284" y="508"/>
                    </a:lnTo>
                    <a:lnTo>
                      <a:pt x="293" y="512"/>
                    </a:lnTo>
                    <a:lnTo>
                      <a:pt x="302" y="517"/>
                    </a:lnTo>
                    <a:lnTo>
                      <a:pt x="311" y="521"/>
                    </a:lnTo>
                    <a:lnTo>
                      <a:pt x="320" y="524"/>
                    </a:lnTo>
                    <a:lnTo>
                      <a:pt x="330" y="526"/>
                    </a:lnTo>
                    <a:lnTo>
                      <a:pt x="342" y="526"/>
                    </a:lnTo>
                    <a:lnTo>
                      <a:pt x="351" y="525"/>
                    </a:lnTo>
                    <a:lnTo>
                      <a:pt x="361" y="523"/>
                    </a:lnTo>
                    <a:lnTo>
                      <a:pt x="372" y="519"/>
                    </a:lnTo>
                    <a:lnTo>
                      <a:pt x="381" y="515"/>
                    </a:lnTo>
                    <a:lnTo>
                      <a:pt x="391" y="511"/>
                    </a:lnTo>
                    <a:lnTo>
                      <a:pt x="400" y="508"/>
                    </a:lnTo>
                    <a:lnTo>
                      <a:pt x="411" y="507"/>
                    </a:lnTo>
                    <a:lnTo>
                      <a:pt x="420" y="507"/>
                    </a:lnTo>
                    <a:lnTo>
                      <a:pt x="421" y="526"/>
                    </a:lnTo>
                    <a:lnTo>
                      <a:pt x="421" y="545"/>
                    </a:lnTo>
                    <a:lnTo>
                      <a:pt x="422" y="554"/>
                    </a:lnTo>
                    <a:lnTo>
                      <a:pt x="426" y="561"/>
                    </a:lnTo>
                    <a:lnTo>
                      <a:pt x="429" y="565"/>
                    </a:lnTo>
                    <a:lnTo>
                      <a:pt x="431" y="569"/>
                    </a:lnTo>
                    <a:lnTo>
                      <a:pt x="435" y="572"/>
                    </a:lnTo>
                    <a:lnTo>
                      <a:pt x="440" y="576"/>
                    </a:lnTo>
                    <a:lnTo>
                      <a:pt x="446" y="578"/>
                    </a:lnTo>
                    <a:lnTo>
                      <a:pt x="450" y="578"/>
                    </a:lnTo>
                    <a:lnTo>
                      <a:pt x="452" y="578"/>
                    </a:lnTo>
                    <a:lnTo>
                      <a:pt x="456" y="578"/>
                    </a:lnTo>
                    <a:lnTo>
                      <a:pt x="462" y="574"/>
                    </a:lnTo>
                    <a:lnTo>
                      <a:pt x="468" y="569"/>
                    </a:lnTo>
                    <a:lnTo>
                      <a:pt x="473" y="564"/>
                    </a:lnTo>
                    <a:lnTo>
                      <a:pt x="478" y="559"/>
                    </a:lnTo>
                    <a:lnTo>
                      <a:pt x="483" y="555"/>
                    </a:lnTo>
                    <a:lnTo>
                      <a:pt x="488" y="554"/>
                    </a:lnTo>
                    <a:lnTo>
                      <a:pt x="494" y="555"/>
                    </a:lnTo>
                    <a:lnTo>
                      <a:pt x="497" y="558"/>
                    </a:lnTo>
                    <a:lnTo>
                      <a:pt x="501" y="560"/>
                    </a:lnTo>
                    <a:lnTo>
                      <a:pt x="507" y="564"/>
                    </a:lnTo>
                    <a:lnTo>
                      <a:pt x="510" y="567"/>
                    </a:lnTo>
                    <a:lnTo>
                      <a:pt x="514" y="569"/>
                    </a:lnTo>
                    <a:lnTo>
                      <a:pt x="519" y="570"/>
                    </a:lnTo>
                    <a:lnTo>
                      <a:pt x="525" y="570"/>
                    </a:lnTo>
                    <a:lnTo>
                      <a:pt x="530" y="569"/>
                    </a:lnTo>
                    <a:lnTo>
                      <a:pt x="534" y="567"/>
                    </a:lnTo>
                    <a:lnTo>
                      <a:pt x="536" y="564"/>
                    </a:lnTo>
                    <a:lnTo>
                      <a:pt x="539" y="561"/>
                    </a:lnTo>
                    <a:lnTo>
                      <a:pt x="541" y="554"/>
                    </a:lnTo>
                    <a:lnTo>
                      <a:pt x="543" y="546"/>
                    </a:lnTo>
                    <a:lnTo>
                      <a:pt x="543" y="528"/>
                    </a:lnTo>
                    <a:lnTo>
                      <a:pt x="543" y="512"/>
                    </a:lnTo>
                    <a:lnTo>
                      <a:pt x="545" y="510"/>
                    </a:lnTo>
                    <a:lnTo>
                      <a:pt x="553" y="507"/>
                    </a:lnTo>
                    <a:lnTo>
                      <a:pt x="562" y="504"/>
                    </a:lnTo>
                    <a:lnTo>
                      <a:pt x="574" y="503"/>
                    </a:lnTo>
                    <a:lnTo>
                      <a:pt x="587" y="502"/>
                    </a:lnTo>
                    <a:lnTo>
                      <a:pt x="597" y="501"/>
                    </a:lnTo>
                    <a:lnTo>
                      <a:pt x="605" y="502"/>
                    </a:lnTo>
                    <a:lnTo>
                      <a:pt x="610" y="503"/>
                    </a:lnTo>
                    <a:lnTo>
                      <a:pt x="624" y="517"/>
                    </a:lnTo>
                    <a:lnTo>
                      <a:pt x="635" y="525"/>
                    </a:lnTo>
                    <a:lnTo>
                      <a:pt x="639" y="526"/>
                    </a:lnTo>
                    <a:lnTo>
                      <a:pt x="641" y="528"/>
                    </a:lnTo>
                    <a:lnTo>
                      <a:pt x="644" y="528"/>
                    </a:lnTo>
                    <a:lnTo>
                      <a:pt x="648" y="528"/>
                    </a:lnTo>
                    <a:lnTo>
                      <a:pt x="654" y="525"/>
                    </a:lnTo>
                    <a:lnTo>
                      <a:pt x="662" y="523"/>
                    </a:lnTo>
                    <a:lnTo>
                      <a:pt x="675" y="521"/>
                    </a:lnTo>
                    <a:lnTo>
                      <a:pt x="693" y="521"/>
                    </a:lnTo>
                    <a:lnTo>
                      <a:pt x="700" y="528"/>
                    </a:lnTo>
                    <a:lnTo>
                      <a:pt x="706" y="534"/>
                    </a:lnTo>
                    <a:lnTo>
                      <a:pt x="711" y="542"/>
                    </a:lnTo>
                    <a:lnTo>
                      <a:pt x="715" y="550"/>
                    </a:lnTo>
                    <a:lnTo>
                      <a:pt x="719" y="559"/>
                    </a:lnTo>
                    <a:lnTo>
                      <a:pt x="720" y="568"/>
                    </a:lnTo>
                    <a:lnTo>
                      <a:pt x="722" y="576"/>
                    </a:lnTo>
                    <a:lnTo>
                      <a:pt x="720" y="585"/>
                    </a:lnTo>
                    <a:lnTo>
                      <a:pt x="719" y="598"/>
                    </a:lnTo>
                    <a:lnTo>
                      <a:pt x="719" y="607"/>
                    </a:lnTo>
                    <a:lnTo>
                      <a:pt x="720" y="613"/>
                    </a:lnTo>
                    <a:lnTo>
                      <a:pt x="723" y="618"/>
                    </a:lnTo>
                    <a:lnTo>
                      <a:pt x="727" y="622"/>
                    </a:lnTo>
                    <a:lnTo>
                      <a:pt x="731" y="629"/>
                    </a:lnTo>
                    <a:lnTo>
                      <a:pt x="735" y="635"/>
                    </a:lnTo>
                    <a:lnTo>
                      <a:pt x="738" y="646"/>
                    </a:lnTo>
                    <a:lnTo>
                      <a:pt x="740" y="659"/>
                    </a:lnTo>
                    <a:lnTo>
                      <a:pt x="740" y="674"/>
                    </a:lnTo>
                    <a:lnTo>
                      <a:pt x="737" y="691"/>
                    </a:lnTo>
                    <a:lnTo>
                      <a:pt x="736" y="709"/>
                    </a:lnTo>
                    <a:lnTo>
                      <a:pt x="735" y="725"/>
                    </a:lnTo>
                    <a:lnTo>
                      <a:pt x="735" y="738"/>
                    </a:lnTo>
                    <a:lnTo>
                      <a:pt x="735" y="741"/>
                    </a:lnTo>
                    <a:lnTo>
                      <a:pt x="737" y="745"/>
                    </a:lnTo>
                    <a:lnTo>
                      <a:pt x="740" y="748"/>
                    </a:lnTo>
                    <a:lnTo>
                      <a:pt x="744" y="749"/>
                    </a:lnTo>
                    <a:lnTo>
                      <a:pt x="751" y="748"/>
                    </a:lnTo>
                    <a:lnTo>
                      <a:pt x="760" y="745"/>
                    </a:lnTo>
                    <a:lnTo>
                      <a:pt x="771" y="743"/>
                    </a:lnTo>
                    <a:lnTo>
                      <a:pt x="781" y="739"/>
                    </a:lnTo>
                    <a:lnTo>
                      <a:pt x="801" y="730"/>
                    </a:lnTo>
                    <a:lnTo>
                      <a:pt x="816" y="722"/>
                    </a:lnTo>
                    <a:lnTo>
                      <a:pt x="830" y="713"/>
                    </a:lnTo>
                    <a:lnTo>
                      <a:pt x="839" y="705"/>
                    </a:lnTo>
                    <a:lnTo>
                      <a:pt x="845" y="700"/>
                    </a:lnTo>
                    <a:lnTo>
                      <a:pt x="847" y="696"/>
                    </a:lnTo>
                    <a:lnTo>
                      <a:pt x="852" y="694"/>
                    </a:lnTo>
                    <a:lnTo>
                      <a:pt x="859" y="691"/>
                    </a:lnTo>
                    <a:lnTo>
                      <a:pt x="872" y="691"/>
                    </a:lnTo>
                    <a:lnTo>
                      <a:pt x="891" y="690"/>
                    </a:lnTo>
                    <a:lnTo>
                      <a:pt x="894" y="691"/>
                    </a:lnTo>
                    <a:lnTo>
                      <a:pt x="895" y="691"/>
                    </a:lnTo>
                    <a:lnTo>
                      <a:pt x="895" y="694"/>
                    </a:lnTo>
                    <a:lnTo>
                      <a:pt x="895" y="695"/>
                    </a:lnTo>
                    <a:lnTo>
                      <a:pt x="894" y="700"/>
                    </a:lnTo>
                    <a:lnTo>
                      <a:pt x="891" y="705"/>
                    </a:lnTo>
                    <a:lnTo>
                      <a:pt x="885" y="718"/>
                    </a:lnTo>
                    <a:lnTo>
                      <a:pt x="881" y="725"/>
                    </a:lnTo>
                    <a:lnTo>
                      <a:pt x="898" y="727"/>
                    </a:lnTo>
                    <a:lnTo>
                      <a:pt x="913" y="729"/>
                    </a:lnTo>
                    <a:lnTo>
                      <a:pt x="928" y="729"/>
                    </a:lnTo>
                    <a:lnTo>
                      <a:pt x="941" y="729"/>
                    </a:lnTo>
                    <a:lnTo>
                      <a:pt x="946" y="730"/>
                    </a:lnTo>
                    <a:lnTo>
                      <a:pt x="951" y="731"/>
                    </a:lnTo>
                    <a:lnTo>
                      <a:pt x="955" y="734"/>
                    </a:lnTo>
                    <a:lnTo>
                      <a:pt x="959" y="736"/>
                    </a:lnTo>
                    <a:lnTo>
                      <a:pt x="961" y="740"/>
                    </a:lnTo>
                    <a:lnTo>
                      <a:pt x="963" y="745"/>
                    </a:lnTo>
                    <a:lnTo>
                      <a:pt x="964" y="752"/>
                    </a:lnTo>
                    <a:lnTo>
                      <a:pt x="965" y="761"/>
                    </a:lnTo>
                    <a:lnTo>
                      <a:pt x="965" y="770"/>
                    </a:lnTo>
                    <a:lnTo>
                      <a:pt x="966" y="779"/>
                    </a:lnTo>
                    <a:lnTo>
                      <a:pt x="968" y="786"/>
                    </a:lnTo>
                    <a:lnTo>
                      <a:pt x="970" y="791"/>
                    </a:lnTo>
                    <a:lnTo>
                      <a:pt x="973" y="795"/>
                    </a:lnTo>
                    <a:lnTo>
                      <a:pt x="975" y="797"/>
                    </a:lnTo>
                    <a:lnTo>
                      <a:pt x="978" y="798"/>
                    </a:lnTo>
                    <a:lnTo>
                      <a:pt x="981" y="798"/>
                    </a:lnTo>
                    <a:lnTo>
                      <a:pt x="985" y="798"/>
                    </a:lnTo>
                    <a:lnTo>
                      <a:pt x="987" y="796"/>
                    </a:lnTo>
                    <a:lnTo>
                      <a:pt x="990" y="793"/>
                    </a:lnTo>
                    <a:lnTo>
                      <a:pt x="992" y="789"/>
                    </a:lnTo>
                    <a:lnTo>
                      <a:pt x="995" y="784"/>
                    </a:lnTo>
                    <a:lnTo>
                      <a:pt x="996" y="779"/>
                    </a:lnTo>
                    <a:lnTo>
                      <a:pt x="998" y="773"/>
                    </a:lnTo>
                    <a:lnTo>
                      <a:pt x="998" y="766"/>
                    </a:lnTo>
                    <a:lnTo>
                      <a:pt x="998" y="756"/>
                    </a:lnTo>
                    <a:lnTo>
                      <a:pt x="998" y="748"/>
                    </a:lnTo>
                    <a:lnTo>
                      <a:pt x="998" y="743"/>
                    </a:lnTo>
                    <a:lnTo>
                      <a:pt x="1000" y="739"/>
                    </a:lnTo>
                    <a:lnTo>
                      <a:pt x="1003" y="738"/>
                    </a:lnTo>
                    <a:lnTo>
                      <a:pt x="1009" y="736"/>
                    </a:lnTo>
                    <a:lnTo>
                      <a:pt x="1018" y="736"/>
                    </a:lnTo>
                    <a:lnTo>
                      <a:pt x="1030" y="736"/>
                    </a:lnTo>
                    <a:lnTo>
                      <a:pt x="1032" y="738"/>
                    </a:lnTo>
                    <a:lnTo>
                      <a:pt x="1035" y="744"/>
                    </a:lnTo>
                    <a:lnTo>
                      <a:pt x="1038" y="753"/>
                    </a:lnTo>
                    <a:lnTo>
                      <a:pt x="1042" y="763"/>
                    </a:lnTo>
                    <a:lnTo>
                      <a:pt x="1045" y="775"/>
                    </a:lnTo>
                    <a:lnTo>
                      <a:pt x="1051" y="786"/>
                    </a:lnTo>
                    <a:lnTo>
                      <a:pt x="1055" y="791"/>
                    </a:lnTo>
                    <a:lnTo>
                      <a:pt x="1058" y="796"/>
                    </a:lnTo>
                    <a:lnTo>
                      <a:pt x="1064" y="800"/>
                    </a:lnTo>
                    <a:lnTo>
                      <a:pt x="1069" y="802"/>
                    </a:lnTo>
                    <a:lnTo>
                      <a:pt x="1079" y="808"/>
                    </a:lnTo>
                    <a:lnTo>
                      <a:pt x="1095" y="815"/>
                    </a:lnTo>
                    <a:lnTo>
                      <a:pt x="1114" y="823"/>
                    </a:lnTo>
                    <a:lnTo>
                      <a:pt x="1134" y="828"/>
                    </a:lnTo>
                    <a:lnTo>
                      <a:pt x="1143" y="830"/>
                    </a:lnTo>
                    <a:lnTo>
                      <a:pt x="1150" y="830"/>
                    </a:lnTo>
                    <a:lnTo>
                      <a:pt x="1158" y="828"/>
                    </a:lnTo>
                    <a:lnTo>
                      <a:pt x="1163" y="826"/>
                    </a:lnTo>
                    <a:lnTo>
                      <a:pt x="1165" y="824"/>
                    </a:lnTo>
                    <a:lnTo>
                      <a:pt x="1166" y="822"/>
                    </a:lnTo>
                    <a:lnTo>
                      <a:pt x="1167" y="818"/>
                    </a:lnTo>
                    <a:lnTo>
                      <a:pt x="1167" y="814"/>
                    </a:lnTo>
                    <a:lnTo>
                      <a:pt x="1165" y="805"/>
                    </a:lnTo>
                    <a:lnTo>
                      <a:pt x="1159" y="793"/>
                    </a:lnTo>
                    <a:lnTo>
                      <a:pt x="1152" y="778"/>
                    </a:lnTo>
                    <a:lnTo>
                      <a:pt x="1146" y="763"/>
                    </a:lnTo>
                    <a:lnTo>
                      <a:pt x="1141" y="749"/>
                    </a:lnTo>
                    <a:lnTo>
                      <a:pt x="1137" y="736"/>
                    </a:lnTo>
                    <a:lnTo>
                      <a:pt x="1135" y="725"/>
                    </a:lnTo>
                    <a:lnTo>
                      <a:pt x="1132" y="714"/>
                    </a:lnTo>
                    <a:lnTo>
                      <a:pt x="1131" y="703"/>
                    </a:lnTo>
                    <a:lnTo>
                      <a:pt x="1131" y="692"/>
                    </a:lnTo>
                    <a:lnTo>
                      <a:pt x="1134" y="670"/>
                    </a:lnTo>
                    <a:lnTo>
                      <a:pt x="1136" y="646"/>
                    </a:lnTo>
                    <a:lnTo>
                      <a:pt x="1141" y="617"/>
                    </a:lnTo>
                    <a:lnTo>
                      <a:pt x="1146" y="583"/>
                    </a:lnTo>
                    <a:lnTo>
                      <a:pt x="1148" y="565"/>
                    </a:lnTo>
                    <a:lnTo>
                      <a:pt x="1146" y="551"/>
                    </a:lnTo>
                    <a:lnTo>
                      <a:pt x="1144" y="541"/>
                    </a:lnTo>
                    <a:lnTo>
                      <a:pt x="1140" y="532"/>
                    </a:lnTo>
                    <a:lnTo>
                      <a:pt x="1135" y="523"/>
                    </a:lnTo>
                    <a:lnTo>
                      <a:pt x="1132" y="513"/>
                    </a:lnTo>
                    <a:lnTo>
                      <a:pt x="1128" y="503"/>
                    </a:lnTo>
                    <a:lnTo>
                      <a:pt x="1128" y="490"/>
                    </a:lnTo>
                    <a:lnTo>
                      <a:pt x="1126" y="475"/>
                    </a:lnTo>
                    <a:lnTo>
                      <a:pt x="1122" y="455"/>
                    </a:lnTo>
                    <a:lnTo>
                      <a:pt x="1115" y="434"/>
                    </a:lnTo>
                    <a:lnTo>
                      <a:pt x="1109" y="414"/>
                    </a:lnTo>
                    <a:lnTo>
                      <a:pt x="1105" y="393"/>
                    </a:lnTo>
                    <a:lnTo>
                      <a:pt x="1102" y="375"/>
                    </a:lnTo>
                    <a:lnTo>
                      <a:pt x="1104" y="367"/>
                    </a:lnTo>
                    <a:lnTo>
                      <a:pt x="1105" y="361"/>
                    </a:lnTo>
                    <a:lnTo>
                      <a:pt x="1108" y="354"/>
                    </a:lnTo>
                    <a:lnTo>
                      <a:pt x="1112" y="349"/>
                    </a:lnTo>
                    <a:lnTo>
                      <a:pt x="1122" y="341"/>
                    </a:lnTo>
                    <a:lnTo>
                      <a:pt x="1128" y="333"/>
                    </a:lnTo>
                    <a:lnTo>
                      <a:pt x="1132" y="327"/>
                    </a:lnTo>
                    <a:lnTo>
                      <a:pt x="1134" y="320"/>
                    </a:lnTo>
                    <a:lnTo>
                      <a:pt x="1132" y="314"/>
                    </a:lnTo>
                    <a:lnTo>
                      <a:pt x="1130" y="309"/>
                    </a:lnTo>
                    <a:lnTo>
                      <a:pt x="1126" y="302"/>
                    </a:lnTo>
                    <a:lnTo>
                      <a:pt x="1121" y="297"/>
                    </a:lnTo>
                    <a:lnTo>
                      <a:pt x="1108" y="287"/>
                    </a:lnTo>
                    <a:lnTo>
                      <a:pt x="1096" y="276"/>
                    </a:lnTo>
                    <a:lnTo>
                      <a:pt x="1091" y="270"/>
                    </a:lnTo>
                    <a:lnTo>
                      <a:pt x="1086" y="265"/>
                    </a:lnTo>
                    <a:lnTo>
                      <a:pt x="1083" y="257"/>
                    </a:lnTo>
                    <a:lnTo>
                      <a:pt x="1082" y="251"/>
                    </a:lnTo>
                    <a:lnTo>
                      <a:pt x="1089" y="249"/>
                    </a:lnTo>
                    <a:lnTo>
                      <a:pt x="1097" y="249"/>
                    </a:lnTo>
                    <a:lnTo>
                      <a:pt x="1105" y="249"/>
                    </a:lnTo>
                    <a:lnTo>
                      <a:pt x="1114" y="252"/>
                    </a:lnTo>
                    <a:lnTo>
                      <a:pt x="1132" y="257"/>
                    </a:lnTo>
                    <a:lnTo>
                      <a:pt x="1150" y="265"/>
                    </a:lnTo>
                    <a:lnTo>
                      <a:pt x="1185" y="283"/>
                    </a:lnTo>
                    <a:lnTo>
                      <a:pt x="1215" y="296"/>
                    </a:lnTo>
                    <a:lnTo>
                      <a:pt x="1235" y="300"/>
                    </a:lnTo>
                    <a:lnTo>
                      <a:pt x="1260" y="304"/>
                    </a:lnTo>
                    <a:lnTo>
                      <a:pt x="1289" y="308"/>
                    </a:lnTo>
                    <a:lnTo>
                      <a:pt x="1315" y="315"/>
                    </a:lnTo>
                    <a:lnTo>
                      <a:pt x="1327" y="319"/>
                    </a:lnTo>
                    <a:lnTo>
                      <a:pt x="1336" y="326"/>
                    </a:lnTo>
                    <a:lnTo>
                      <a:pt x="1340" y="328"/>
                    </a:lnTo>
                    <a:lnTo>
                      <a:pt x="1342" y="332"/>
                    </a:lnTo>
                    <a:lnTo>
                      <a:pt x="1343" y="336"/>
                    </a:lnTo>
                    <a:lnTo>
                      <a:pt x="1345" y="340"/>
                    </a:lnTo>
                    <a:lnTo>
                      <a:pt x="1346" y="345"/>
                    </a:lnTo>
                    <a:lnTo>
                      <a:pt x="1345" y="349"/>
                    </a:lnTo>
                    <a:lnTo>
                      <a:pt x="1343" y="355"/>
                    </a:lnTo>
                    <a:lnTo>
                      <a:pt x="1340" y="361"/>
                    </a:lnTo>
                    <a:lnTo>
                      <a:pt x="1336" y="367"/>
                    </a:lnTo>
                    <a:lnTo>
                      <a:pt x="1330" y="374"/>
                    </a:lnTo>
                    <a:lnTo>
                      <a:pt x="1324" y="381"/>
                    </a:lnTo>
                    <a:lnTo>
                      <a:pt x="1316" y="388"/>
                    </a:lnTo>
                    <a:lnTo>
                      <a:pt x="1310" y="394"/>
                    </a:lnTo>
                    <a:lnTo>
                      <a:pt x="1306" y="401"/>
                    </a:lnTo>
                    <a:lnTo>
                      <a:pt x="1303" y="406"/>
                    </a:lnTo>
                    <a:lnTo>
                      <a:pt x="1303" y="412"/>
                    </a:lnTo>
                    <a:lnTo>
                      <a:pt x="1303" y="418"/>
                    </a:lnTo>
                    <a:lnTo>
                      <a:pt x="1305" y="423"/>
                    </a:lnTo>
                    <a:lnTo>
                      <a:pt x="1307" y="428"/>
                    </a:lnTo>
                    <a:lnTo>
                      <a:pt x="1310" y="432"/>
                    </a:lnTo>
                    <a:lnTo>
                      <a:pt x="1316" y="442"/>
                    </a:lnTo>
                    <a:lnTo>
                      <a:pt x="1320" y="453"/>
                    </a:lnTo>
                    <a:lnTo>
                      <a:pt x="1321" y="456"/>
                    </a:lnTo>
                    <a:lnTo>
                      <a:pt x="1321" y="462"/>
                    </a:lnTo>
                    <a:lnTo>
                      <a:pt x="1319" y="468"/>
                    </a:lnTo>
                    <a:lnTo>
                      <a:pt x="1316" y="473"/>
                    </a:lnTo>
                    <a:lnTo>
                      <a:pt x="1308" y="484"/>
                    </a:lnTo>
                    <a:lnTo>
                      <a:pt x="1305" y="491"/>
                    </a:lnTo>
                    <a:lnTo>
                      <a:pt x="1303" y="499"/>
                    </a:lnTo>
                    <a:lnTo>
                      <a:pt x="1305" y="504"/>
                    </a:lnTo>
                    <a:lnTo>
                      <a:pt x="1307" y="510"/>
                    </a:lnTo>
                    <a:lnTo>
                      <a:pt x="1312" y="512"/>
                    </a:lnTo>
                    <a:lnTo>
                      <a:pt x="1319" y="515"/>
                    </a:lnTo>
                    <a:lnTo>
                      <a:pt x="1328" y="516"/>
                    </a:lnTo>
                    <a:lnTo>
                      <a:pt x="1346" y="516"/>
                    </a:lnTo>
                    <a:lnTo>
                      <a:pt x="1365" y="515"/>
                    </a:lnTo>
                    <a:lnTo>
                      <a:pt x="1382" y="512"/>
                    </a:lnTo>
                    <a:lnTo>
                      <a:pt x="1397" y="510"/>
                    </a:lnTo>
                    <a:lnTo>
                      <a:pt x="1409" y="511"/>
                    </a:lnTo>
                    <a:lnTo>
                      <a:pt x="1424" y="516"/>
                    </a:lnTo>
                    <a:lnTo>
                      <a:pt x="1439" y="521"/>
                    </a:lnTo>
                    <a:lnTo>
                      <a:pt x="1456" y="529"/>
                    </a:lnTo>
                    <a:lnTo>
                      <a:pt x="1490" y="545"/>
                    </a:lnTo>
                    <a:lnTo>
                      <a:pt x="1516" y="558"/>
                    </a:lnTo>
                    <a:lnTo>
                      <a:pt x="1521" y="560"/>
                    </a:lnTo>
                    <a:lnTo>
                      <a:pt x="1525" y="564"/>
                    </a:lnTo>
                    <a:lnTo>
                      <a:pt x="1529" y="568"/>
                    </a:lnTo>
                    <a:lnTo>
                      <a:pt x="1531" y="573"/>
                    </a:lnTo>
                    <a:lnTo>
                      <a:pt x="1536" y="582"/>
                    </a:lnTo>
                    <a:lnTo>
                      <a:pt x="1540" y="594"/>
                    </a:lnTo>
                    <a:lnTo>
                      <a:pt x="1543" y="603"/>
                    </a:lnTo>
                    <a:lnTo>
                      <a:pt x="1547" y="612"/>
                    </a:lnTo>
                    <a:lnTo>
                      <a:pt x="1548" y="615"/>
                    </a:lnTo>
                    <a:lnTo>
                      <a:pt x="1551" y="617"/>
                    </a:lnTo>
                    <a:lnTo>
                      <a:pt x="1553" y="618"/>
                    </a:lnTo>
                    <a:lnTo>
                      <a:pt x="1556" y="618"/>
                    </a:lnTo>
                    <a:lnTo>
                      <a:pt x="1776" y="612"/>
                    </a:lnTo>
                    <a:lnTo>
                      <a:pt x="1797" y="612"/>
                    </a:lnTo>
                    <a:lnTo>
                      <a:pt x="1828" y="615"/>
                    </a:lnTo>
                    <a:lnTo>
                      <a:pt x="1845" y="615"/>
                    </a:lnTo>
                    <a:lnTo>
                      <a:pt x="1859" y="615"/>
                    </a:lnTo>
                    <a:lnTo>
                      <a:pt x="1864" y="615"/>
                    </a:lnTo>
                    <a:lnTo>
                      <a:pt x="1869" y="613"/>
                    </a:lnTo>
                    <a:lnTo>
                      <a:pt x="1872" y="612"/>
                    </a:lnTo>
                    <a:lnTo>
                      <a:pt x="1873" y="611"/>
                    </a:lnTo>
                    <a:lnTo>
                      <a:pt x="1872" y="611"/>
                    </a:lnTo>
                    <a:lnTo>
                      <a:pt x="1872" y="609"/>
                    </a:lnTo>
                    <a:lnTo>
                      <a:pt x="1854" y="604"/>
                    </a:lnTo>
                    <a:lnTo>
                      <a:pt x="1825" y="596"/>
                    </a:lnTo>
                    <a:lnTo>
                      <a:pt x="1789" y="585"/>
                    </a:lnTo>
                    <a:lnTo>
                      <a:pt x="1753" y="570"/>
                    </a:lnTo>
                    <a:lnTo>
                      <a:pt x="1736" y="561"/>
                    </a:lnTo>
                    <a:lnTo>
                      <a:pt x="1722" y="554"/>
                    </a:lnTo>
                    <a:lnTo>
                      <a:pt x="1709" y="545"/>
                    </a:lnTo>
                    <a:lnTo>
                      <a:pt x="1700" y="534"/>
                    </a:lnTo>
                    <a:lnTo>
                      <a:pt x="1696" y="529"/>
                    </a:lnTo>
                    <a:lnTo>
                      <a:pt x="1693" y="524"/>
                    </a:lnTo>
                    <a:lnTo>
                      <a:pt x="1692" y="519"/>
                    </a:lnTo>
                    <a:lnTo>
                      <a:pt x="1692" y="513"/>
                    </a:lnTo>
                    <a:lnTo>
                      <a:pt x="1693" y="508"/>
                    </a:lnTo>
                    <a:lnTo>
                      <a:pt x="1696" y="503"/>
                    </a:lnTo>
                    <a:lnTo>
                      <a:pt x="1700" y="498"/>
                    </a:lnTo>
                    <a:lnTo>
                      <a:pt x="1705" y="491"/>
                    </a:lnTo>
                    <a:lnTo>
                      <a:pt x="1719" y="481"/>
                    </a:lnTo>
                    <a:lnTo>
                      <a:pt x="1735" y="472"/>
                    </a:lnTo>
                    <a:lnTo>
                      <a:pt x="1751" y="463"/>
                    </a:lnTo>
                    <a:lnTo>
                      <a:pt x="1770" y="456"/>
                    </a:lnTo>
                    <a:lnTo>
                      <a:pt x="1789" y="451"/>
                    </a:lnTo>
                    <a:lnTo>
                      <a:pt x="1810" y="446"/>
                    </a:lnTo>
                    <a:lnTo>
                      <a:pt x="1831" y="442"/>
                    </a:lnTo>
                    <a:lnTo>
                      <a:pt x="1853" y="440"/>
                    </a:lnTo>
                    <a:lnTo>
                      <a:pt x="1895" y="434"/>
                    </a:lnTo>
                    <a:lnTo>
                      <a:pt x="1938" y="431"/>
                    </a:lnTo>
                    <a:lnTo>
                      <a:pt x="1959" y="428"/>
                    </a:lnTo>
                    <a:lnTo>
                      <a:pt x="1978" y="425"/>
                    </a:lnTo>
                    <a:lnTo>
                      <a:pt x="1998" y="422"/>
                    </a:lnTo>
                    <a:lnTo>
                      <a:pt x="2014" y="418"/>
                    </a:lnTo>
                    <a:lnTo>
                      <a:pt x="2091" y="398"/>
                    </a:lnTo>
                    <a:lnTo>
                      <a:pt x="2114" y="389"/>
                    </a:lnTo>
                    <a:lnTo>
                      <a:pt x="2140" y="380"/>
                    </a:lnTo>
                    <a:lnTo>
                      <a:pt x="2153" y="375"/>
                    </a:lnTo>
                    <a:lnTo>
                      <a:pt x="2165" y="370"/>
                    </a:lnTo>
                    <a:lnTo>
                      <a:pt x="2175" y="363"/>
                    </a:lnTo>
                    <a:lnTo>
                      <a:pt x="2184" y="357"/>
                    </a:lnTo>
                    <a:lnTo>
                      <a:pt x="2192" y="348"/>
                    </a:lnTo>
                    <a:lnTo>
                      <a:pt x="2201" y="339"/>
                    </a:lnTo>
                    <a:lnTo>
                      <a:pt x="2206" y="333"/>
                    </a:lnTo>
                    <a:lnTo>
                      <a:pt x="2211" y="331"/>
                    </a:lnTo>
                    <a:lnTo>
                      <a:pt x="2217" y="328"/>
                    </a:lnTo>
                    <a:lnTo>
                      <a:pt x="2220" y="327"/>
                    </a:lnTo>
                    <a:lnTo>
                      <a:pt x="2235" y="330"/>
                    </a:lnTo>
                    <a:lnTo>
                      <a:pt x="2245" y="328"/>
                    </a:lnTo>
                    <a:lnTo>
                      <a:pt x="2244" y="319"/>
                    </a:lnTo>
                    <a:lnTo>
                      <a:pt x="2240" y="310"/>
                    </a:lnTo>
                    <a:lnTo>
                      <a:pt x="2236" y="302"/>
                    </a:lnTo>
                    <a:lnTo>
                      <a:pt x="2231" y="295"/>
                    </a:lnTo>
                    <a:lnTo>
                      <a:pt x="2227" y="284"/>
                    </a:lnTo>
                    <a:lnTo>
                      <a:pt x="2226" y="274"/>
                    </a:lnTo>
                    <a:lnTo>
                      <a:pt x="2227" y="261"/>
                    </a:lnTo>
                    <a:lnTo>
                      <a:pt x="2230" y="247"/>
                    </a:lnTo>
                    <a:lnTo>
                      <a:pt x="2233" y="232"/>
                    </a:lnTo>
                    <a:lnTo>
                      <a:pt x="2237" y="217"/>
                    </a:lnTo>
                    <a:lnTo>
                      <a:pt x="2244" y="201"/>
                    </a:lnTo>
                    <a:lnTo>
                      <a:pt x="2250" y="184"/>
                    </a:lnTo>
                    <a:lnTo>
                      <a:pt x="2266" y="152"/>
                    </a:lnTo>
                    <a:lnTo>
                      <a:pt x="2280" y="121"/>
                    </a:lnTo>
                    <a:lnTo>
                      <a:pt x="2294" y="95"/>
                    </a:lnTo>
                    <a:lnTo>
                      <a:pt x="2303" y="74"/>
                    </a:lnTo>
                    <a:lnTo>
                      <a:pt x="2309" y="64"/>
                    </a:lnTo>
                    <a:lnTo>
                      <a:pt x="2314" y="56"/>
                    </a:lnTo>
                    <a:lnTo>
                      <a:pt x="2318" y="48"/>
                    </a:lnTo>
                    <a:lnTo>
                      <a:pt x="2323" y="43"/>
                    </a:lnTo>
                    <a:lnTo>
                      <a:pt x="2328" y="39"/>
                    </a:lnTo>
                    <a:lnTo>
                      <a:pt x="2333" y="35"/>
                    </a:lnTo>
                    <a:lnTo>
                      <a:pt x="2338" y="34"/>
                    </a:lnTo>
                    <a:lnTo>
                      <a:pt x="2344" y="32"/>
                    </a:lnTo>
                    <a:lnTo>
                      <a:pt x="2371" y="30"/>
                    </a:lnTo>
                    <a:lnTo>
                      <a:pt x="2411" y="29"/>
                    </a:lnTo>
                    <a:lnTo>
                      <a:pt x="2434" y="26"/>
                    </a:lnTo>
                    <a:lnTo>
                      <a:pt x="2460" y="24"/>
                    </a:lnTo>
                    <a:lnTo>
                      <a:pt x="2486" y="21"/>
                    </a:lnTo>
                    <a:lnTo>
                      <a:pt x="2513" y="19"/>
                    </a:lnTo>
                    <a:lnTo>
                      <a:pt x="2539" y="16"/>
                    </a:lnTo>
                    <a:lnTo>
                      <a:pt x="2566" y="12"/>
                    </a:lnTo>
                    <a:lnTo>
                      <a:pt x="2592" y="7"/>
                    </a:lnTo>
                    <a:lnTo>
                      <a:pt x="2617" y="0"/>
                    </a:lnTo>
                    <a:lnTo>
                      <a:pt x="2630" y="38"/>
                    </a:lnTo>
                    <a:lnTo>
                      <a:pt x="2618" y="54"/>
                    </a:lnTo>
                    <a:lnTo>
                      <a:pt x="2605" y="68"/>
                    </a:lnTo>
                    <a:lnTo>
                      <a:pt x="2600" y="76"/>
                    </a:lnTo>
                    <a:lnTo>
                      <a:pt x="2596" y="83"/>
                    </a:lnTo>
                    <a:lnTo>
                      <a:pt x="2595" y="92"/>
                    </a:lnTo>
                    <a:lnTo>
                      <a:pt x="2595" y="104"/>
                    </a:lnTo>
                    <a:lnTo>
                      <a:pt x="2599" y="126"/>
                    </a:lnTo>
                    <a:lnTo>
                      <a:pt x="2605" y="144"/>
                    </a:lnTo>
                    <a:lnTo>
                      <a:pt x="2608" y="152"/>
                    </a:lnTo>
                    <a:lnTo>
                      <a:pt x="2612" y="160"/>
                    </a:lnTo>
                    <a:lnTo>
                      <a:pt x="2616" y="165"/>
                    </a:lnTo>
                    <a:lnTo>
                      <a:pt x="2621" y="170"/>
                    </a:lnTo>
                    <a:lnTo>
                      <a:pt x="2626" y="175"/>
                    </a:lnTo>
                    <a:lnTo>
                      <a:pt x="2632" y="178"/>
                    </a:lnTo>
                    <a:lnTo>
                      <a:pt x="2639" y="179"/>
                    </a:lnTo>
                    <a:lnTo>
                      <a:pt x="2647" y="181"/>
                    </a:lnTo>
                    <a:lnTo>
                      <a:pt x="2654" y="179"/>
                    </a:lnTo>
                    <a:lnTo>
                      <a:pt x="2664" y="177"/>
                    </a:lnTo>
                    <a:lnTo>
                      <a:pt x="2674" y="174"/>
                    </a:lnTo>
                    <a:lnTo>
                      <a:pt x="2684" y="169"/>
                    </a:lnTo>
                    <a:lnTo>
                      <a:pt x="2692" y="165"/>
                    </a:lnTo>
                    <a:lnTo>
                      <a:pt x="2700" y="162"/>
                    </a:lnTo>
                    <a:lnTo>
                      <a:pt x="2708" y="161"/>
                    </a:lnTo>
                    <a:lnTo>
                      <a:pt x="2714" y="160"/>
                    </a:lnTo>
                    <a:lnTo>
                      <a:pt x="2719" y="161"/>
                    </a:lnTo>
                    <a:lnTo>
                      <a:pt x="2724" y="161"/>
                    </a:lnTo>
                    <a:lnTo>
                      <a:pt x="2730" y="164"/>
                    </a:lnTo>
                    <a:lnTo>
                      <a:pt x="2733" y="166"/>
                    </a:lnTo>
                    <a:lnTo>
                      <a:pt x="2737" y="170"/>
                    </a:lnTo>
                    <a:lnTo>
                      <a:pt x="2740" y="174"/>
                    </a:lnTo>
                    <a:lnTo>
                      <a:pt x="2741" y="179"/>
                    </a:lnTo>
                    <a:lnTo>
                      <a:pt x="2743" y="186"/>
                    </a:lnTo>
                    <a:lnTo>
                      <a:pt x="2744" y="192"/>
                    </a:lnTo>
                    <a:lnTo>
                      <a:pt x="2744" y="199"/>
                    </a:lnTo>
                    <a:lnTo>
                      <a:pt x="2743" y="206"/>
                    </a:lnTo>
                    <a:lnTo>
                      <a:pt x="2741" y="216"/>
                    </a:lnTo>
                    <a:lnTo>
                      <a:pt x="2737" y="234"/>
                    </a:lnTo>
                    <a:lnTo>
                      <a:pt x="2736" y="249"/>
                    </a:lnTo>
                    <a:lnTo>
                      <a:pt x="2736" y="262"/>
                    </a:lnTo>
                    <a:lnTo>
                      <a:pt x="2739" y="273"/>
                    </a:lnTo>
                    <a:lnTo>
                      <a:pt x="2743" y="282"/>
                    </a:lnTo>
                    <a:lnTo>
                      <a:pt x="2748" y="288"/>
                    </a:lnTo>
                    <a:lnTo>
                      <a:pt x="2753" y="295"/>
                    </a:lnTo>
                    <a:lnTo>
                      <a:pt x="2761" y="300"/>
                    </a:lnTo>
                    <a:lnTo>
                      <a:pt x="2776" y="310"/>
                    </a:lnTo>
                    <a:lnTo>
                      <a:pt x="2792" y="320"/>
                    </a:lnTo>
                    <a:lnTo>
                      <a:pt x="2798" y="327"/>
                    </a:lnTo>
                    <a:lnTo>
                      <a:pt x="2805" y="336"/>
                    </a:lnTo>
                    <a:lnTo>
                      <a:pt x="2811" y="345"/>
                    </a:lnTo>
                    <a:lnTo>
                      <a:pt x="2815" y="357"/>
                    </a:lnTo>
                    <a:lnTo>
                      <a:pt x="2819" y="368"/>
                    </a:lnTo>
                    <a:lnTo>
                      <a:pt x="2823" y="380"/>
                    </a:lnTo>
                    <a:lnTo>
                      <a:pt x="2828" y="390"/>
                    </a:lnTo>
                    <a:lnTo>
                      <a:pt x="2833" y="401"/>
                    </a:lnTo>
                    <a:lnTo>
                      <a:pt x="2840" y="410"/>
                    </a:lnTo>
                    <a:lnTo>
                      <a:pt x="2847" y="419"/>
                    </a:lnTo>
                    <a:lnTo>
                      <a:pt x="2857" y="427"/>
                    </a:lnTo>
                    <a:lnTo>
                      <a:pt x="2867" y="434"/>
                    </a:lnTo>
                    <a:lnTo>
                      <a:pt x="2879" y="438"/>
                    </a:lnTo>
                    <a:lnTo>
                      <a:pt x="2890" y="441"/>
                    </a:lnTo>
                    <a:lnTo>
                      <a:pt x="2901" y="444"/>
                    </a:lnTo>
                    <a:lnTo>
                      <a:pt x="2912" y="445"/>
                    </a:lnTo>
                    <a:lnTo>
                      <a:pt x="2921" y="447"/>
                    </a:lnTo>
                    <a:lnTo>
                      <a:pt x="2930" y="453"/>
                    </a:lnTo>
                    <a:lnTo>
                      <a:pt x="2936" y="456"/>
                    </a:lnTo>
                    <a:lnTo>
                      <a:pt x="2939" y="460"/>
                    </a:lnTo>
                    <a:lnTo>
                      <a:pt x="2943" y="466"/>
                    </a:lnTo>
                    <a:lnTo>
                      <a:pt x="2947" y="473"/>
                    </a:lnTo>
                    <a:lnTo>
                      <a:pt x="2945" y="493"/>
                    </a:lnTo>
                    <a:lnTo>
                      <a:pt x="2945" y="515"/>
                    </a:lnTo>
                    <a:lnTo>
                      <a:pt x="2946" y="538"/>
                    </a:lnTo>
                    <a:lnTo>
                      <a:pt x="2950" y="561"/>
                    </a:lnTo>
                    <a:lnTo>
                      <a:pt x="2955" y="583"/>
                    </a:lnTo>
                    <a:lnTo>
                      <a:pt x="2961" y="605"/>
                    </a:lnTo>
                    <a:lnTo>
                      <a:pt x="2967" y="616"/>
                    </a:lnTo>
                    <a:lnTo>
                      <a:pt x="2971" y="625"/>
                    </a:lnTo>
                    <a:lnTo>
                      <a:pt x="2976" y="634"/>
                    </a:lnTo>
                    <a:lnTo>
                      <a:pt x="2982" y="642"/>
                    </a:lnTo>
                    <a:lnTo>
                      <a:pt x="2985" y="646"/>
                    </a:lnTo>
                    <a:lnTo>
                      <a:pt x="2989" y="648"/>
                    </a:lnTo>
                    <a:lnTo>
                      <a:pt x="2991" y="651"/>
                    </a:lnTo>
                    <a:lnTo>
                      <a:pt x="2995" y="652"/>
                    </a:lnTo>
                    <a:lnTo>
                      <a:pt x="3002" y="652"/>
                    </a:lnTo>
                    <a:lnTo>
                      <a:pt x="3009" y="649"/>
                    </a:lnTo>
                    <a:lnTo>
                      <a:pt x="3016" y="644"/>
                    </a:lnTo>
                    <a:lnTo>
                      <a:pt x="3024" y="639"/>
                    </a:lnTo>
                    <a:lnTo>
                      <a:pt x="3031" y="631"/>
                    </a:lnTo>
                    <a:lnTo>
                      <a:pt x="3039" y="622"/>
                    </a:lnTo>
                    <a:lnTo>
                      <a:pt x="3053" y="605"/>
                    </a:lnTo>
                    <a:lnTo>
                      <a:pt x="3069" y="589"/>
                    </a:lnTo>
                    <a:lnTo>
                      <a:pt x="3075" y="582"/>
                    </a:lnTo>
                    <a:lnTo>
                      <a:pt x="3083" y="578"/>
                    </a:lnTo>
                    <a:lnTo>
                      <a:pt x="3090" y="574"/>
                    </a:lnTo>
                    <a:lnTo>
                      <a:pt x="3096" y="574"/>
                    </a:lnTo>
                    <a:lnTo>
                      <a:pt x="3101" y="577"/>
                    </a:lnTo>
                    <a:lnTo>
                      <a:pt x="3107" y="581"/>
                    </a:lnTo>
                    <a:lnTo>
                      <a:pt x="3110" y="585"/>
                    </a:lnTo>
                    <a:lnTo>
                      <a:pt x="3113" y="591"/>
                    </a:lnTo>
                    <a:lnTo>
                      <a:pt x="3120" y="607"/>
                    </a:lnTo>
                    <a:lnTo>
                      <a:pt x="3123" y="624"/>
                    </a:lnTo>
                    <a:lnTo>
                      <a:pt x="3130" y="660"/>
                    </a:lnTo>
                    <a:lnTo>
                      <a:pt x="3136" y="687"/>
                    </a:lnTo>
                    <a:lnTo>
                      <a:pt x="3143" y="701"/>
                    </a:lnTo>
                    <a:lnTo>
                      <a:pt x="3151" y="714"/>
                    </a:lnTo>
                    <a:lnTo>
                      <a:pt x="3160" y="726"/>
                    </a:lnTo>
                    <a:lnTo>
                      <a:pt x="3169" y="736"/>
                    </a:lnTo>
                    <a:lnTo>
                      <a:pt x="3189" y="757"/>
                    </a:lnTo>
                    <a:lnTo>
                      <a:pt x="3212" y="778"/>
                    </a:lnTo>
                    <a:lnTo>
                      <a:pt x="3217" y="783"/>
                    </a:lnTo>
                    <a:lnTo>
                      <a:pt x="3222" y="789"/>
                    </a:lnTo>
                    <a:lnTo>
                      <a:pt x="3226" y="797"/>
                    </a:lnTo>
                    <a:lnTo>
                      <a:pt x="3230" y="806"/>
                    </a:lnTo>
                    <a:lnTo>
                      <a:pt x="3237" y="823"/>
                    </a:lnTo>
                    <a:lnTo>
                      <a:pt x="3245" y="841"/>
                    </a:lnTo>
                    <a:lnTo>
                      <a:pt x="3249" y="849"/>
                    </a:lnTo>
                    <a:lnTo>
                      <a:pt x="3254" y="857"/>
                    </a:lnTo>
                    <a:lnTo>
                      <a:pt x="3259" y="865"/>
                    </a:lnTo>
                    <a:lnTo>
                      <a:pt x="3265" y="871"/>
                    </a:lnTo>
                    <a:lnTo>
                      <a:pt x="3271" y="876"/>
                    </a:lnTo>
                    <a:lnTo>
                      <a:pt x="3278" y="880"/>
                    </a:lnTo>
                    <a:lnTo>
                      <a:pt x="3285" y="883"/>
                    </a:lnTo>
                    <a:lnTo>
                      <a:pt x="3294" y="883"/>
                    </a:lnTo>
                    <a:lnTo>
                      <a:pt x="3333" y="883"/>
                    </a:lnTo>
                    <a:lnTo>
                      <a:pt x="3359" y="884"/>
                    </a:lnTo>
                    <a:lnTo>
                      <a:pt x="3370" y="887"/>
                    </a:lnTo>
                    <a:lnTo>
                      <a:pt x="3383" y="893"/>
                    </a:lnTo>
                    <a:lnTo>
                      <a:pt x="3398" y="901"/>
                    </a:lnTo>
                    <a:lnTo>
                      <a:pt x="3418" y="914"/>
                    </a:lnTo>
                    <a:lnTo>
                      <a:pt x="3427" y="924"/>
                    </a:lnTo>
                    <a:lnTo>
                      <a:pt x="3437" y="934"/>
                    </a:lnTo>
                    <a:lnTo>
                      <a:pt x="3442" y="940"/>
                    </a:lnTo>
                    <a:lnTo>
                      <a:pt x="3447" y="944"/>
                    </a:lnTo>
                    <a:lnTo>
                      <a:pt x="3454" y="947"/>
                    </a:lnTo>
                    <a:lnTo>
                      <a:pt x="3460" y="950"/>
                    </a:lnTo>
                    <a:lnTo>
                      <a:pt x="3473" y="951"/>
                    </a:lnTo>
                    <a:lnTo>
                      <a:pt x="3486" y="950"/>
                    </a:lnTo>
                    <a:lnTo>
                      <a:pt x="3504" y="947"/>
                    </a:lnTo>
                    <a:lnTo>
                      <a:pt x="3522" y="945"/>
                    </a:lnTo>
                    <a:lnTo>
                      <a:pt x="3573" y="950"/>
                    </a:lnTo>
                    <a:lnTo>
                      <a:pt x="3587" y="962"/>
                    </a:lnTo>
                    <a:lnTo>
                      <a:pt x="3599" y="975"/>
                    </a:lnTo>
                    <a:lnTo>
                      <a:pt x="3611" y="988"/>
                    </a:lnTo>
                    <a:lnTo>
                      <a:pt x="3622" y="1001"/>
                    </a:lnTo>
                    <a:lnTo>
                      <a:pt x="3642" y="1028"/>
                    </a:lnTo>
                    <a:lnTo>
                      <a:pt x="3662" y="1056"/>
                    </a:lnTo>
                    <a:lnTo>
                      <a:pt x="3668" y="1063"/>
                    </a:lnTo>
                    <a:lnTo>
                      <a:pt x="3673" y="1069"/>
                    </a:lnTo>
                    <a:lnTo>
                      <a:pt x="3679" y="1073"/>
                    </a:lnTo>
                    <a:lnTo>
                      <a:pt x="3686" y="1077"/>
                    </a:lnTo>
                    <a:lnTo>
                      <a:pt x="3699" y="1083"/>
                    </a:lnTo>
                    <a:lnTo>
                      <a:pt x="3713" y="1087"/>
                    </a:lnTo>
                    <a:lnTo>
                      <a:pt x="3728" y="1091"/>
                    </a:lnTo>
                    <a:lnTo>
                      <a:pt x="3744" y="1094"/>
                    </a:lnTo>
                    <a:lnTo>
                      <a:pt x="3760" y="1098"/>
                    </a:lnTo>
                    <a:lnTo>
                      <a:pt x="3774" y="1103"/>
                    </a:lnTo>
                    <a:lnTo>
                      <a:pt x="3783" y="1108"/>
                    </a:lnTo>
                    <a:lnTo>
                      <a:pt x="3792" y="1113"/>
                    </a:lnTo>
                    <a:lnTo>
                      <a:pt x="3800" y="1118"/>
                    </a:lnTo>
                    <a:lnTo>
                      <a:pt x="3807" y="1125"/>
                    </a:lnTo>
                    <a:lnTo>
                      <a:pt x="3823" y="1139"/>
                    </a:lnTo>
                    <a:lnTo>
                      <a:pt x="3836" y="1153"/>
                    </a:lnTo>
                    <a:lnTo>
                      <a:pt x="3851" y="1168"/>
                    </a:lnTo>
                    <a:lnTo>
                      <a:pt x="3867" y="1181"/>
                    </a:lnTo>
                    <a:lnTo>
                      <a:pt x="3876" y="1186"/>
                    </a:lnTo>
                    <a:lnTo>
                      <a:pt x="3886" y="1191"/>
                    </a:lnTo>
                    <a:lnTo>
                      <a:pt x="3897" y="1195"/>
                    </a:lnTo>
                    <a:lnTo>
                      <a:pt x="3910" y="1199"/>
                    </a:lnTo>
                    <a:lnTo>
                      <a:pt x="3931" y="1204"/>
                    </a:lnTo>
                    <a:lnTo>
                      <a:pt x="3951" y="1210"/>
                    </a:lnTo>
                    <a:lnTo>
                      <a:pt x="3972" y="1218"/>
                    </a:lnTo>
                    <a:lnTo>
                      <a:pt x="3993" y="1226"/>
                    </a:lnTo>
                    <a:lnTo>
                      <a:pt x="4012" y="1235"/>
                    </a:lnTo>
                    <a:lnTo>
                      <a:pt x="4033" y="1245"/>
                    </a:lnTo>
                    <a:lnTo>
                      <a:pt x="4051" y="1256"/>
                    </a:lnTo>
                    <a:lnTo>
                      <a:pt x="4069" y="1267"/>
                    </a:lnTo>
                    <a:lnTo>
                      <a:pt x="4099" y="1295"/>
                    </a:lnTo>
                    <a:lnTo>
                      <a:pt x="4085" y="1319"/>
                    </a:lnTo>
                    <a:lnTo>
                      <a:pt x="4069" y="1343"/>
                    </a:lnTo>
                    <a:lnTo>
                      <a:pt x="4051" y="1367"/>
                    </a:lnTo>
                    <a:lnTo>
                      <a:pt x="4032" y="1389"/>
                    </a:lnTo>
                    <a:lnTo>
                      <a:pt x="4010" y="1412"/>
                    </a:lnTo>
                    <a:lnTo>
                      <a:pt x="3988" y="1435"/>
                    </a:lnTo>
                    <a:lnTo>
                      <a:pt x="3968" y="1457"/>
                    </a:lnTo>
                    <a:lnTo>
                      <a:pt x="3950" y="1480"/>
                    </a:lnTo>
                    <a:lnTo>
                      <a:pt x="3942" y="1492"/>
                    </a:lnTo>
                    <a:lnTo>
                      <a:pt x="3934" y="1503"/>
                    </a:lnTo>
                    <a:lnTo>
                      <a:pt x="3927" y="1515"/>
                    </a:lnTo>
                    <a:lnTo>
                      <a:pt x="3920" y="1528"/>
                    </a:lnTo>
                    <a:lnTo>
                      <a:pt x="3914" y="1542"/>
                    </a:lnTo>
                    <a:lnTo>
                      <a:pt x="3909" y="1556"/>
                    </a:lnTo>
                    <a:lnTo>
                      <a:pt x="3905" y="1571"/>
                    </a:lnTo>
                    <a:lnTo>
                      <a:pt x="3901" y="1587"/>
                    </a:lnTo>
                    <a:lnTo>
                      <a:pt x="3896" y="1603"/>
                    </a:lnTo>
                    <a:lnTo>
                      <a:pt x="3890" y="1617"/>
                    </a:lnTo>
                    <a:lnTo>
                      <a:pt x="3883" y="1631"/>
                    </a:lnTo>
                    <a:lnTo>
                      <a:pt x="3875" y="1643"/>
                    </a:lnTo>
                    <a:lnTo>
                      <a:pt x="3858" y="1668"/>
                    </a:lnTo>
                    <a:lnTo>
                      <a:pt x="3841" y="1694"/>
                    </a:lnTo>
                    <a:lnTo>
                      <a:pt x="3832" y="1710"/>
                    </a:lnTo>
                    <a:lnTo>
                      <a:pt x="3826" y="1727"/>
                    </a:lnTo>
                    <a:lnTo>
                      <a:pt x="3822" y="1744"/>
                    </a:lnTo>
                    <a:lnTo>
                      <a:pt x="3819" y="1761"/>
                    </a:lnTo>
                    <a:lnTo>
                      <a:pt x="3814" y="1796"/>
                    </a:lnTo>
                    <a:lnTo>
                      <a:pt x="3806" y="1834"/>
                    </a:lnTo>
                    <a:lnTo>
                      <a:pt x="3805" y="1841"/>
                    </a:lnTo>
                    <a:lnTo>
                      <a:pt x="3804" y="1849"/>
                    </a:lnTo>
                    <a:lnTo>
                      <a:pt x="3804" y="1858"/>
                    </a:lnTo>
                    <a:lnTo>
                      <a:pt x="3805" y="1867"/>
                    </a:lnTo>
                    <a:lnTo>
                      <a:pt x="3806" y="1878"/>
                    </a:lnTo>
                    <a:lnTo>
                      <a:pt x="3807" y="1887"/>
                    </a:lnTo>
                    <a:lnTo>
                      <a:pt x="3810" y="1897"/>
                    </a:lnTo>
                    <a:lnTo>
                      <a:pt x="3814" y="1906"/>
                    </a:lnTo>
                    <a:lnTo>
                      <a:pt x="3753" y="1935"/>
                    </a:lnTo>
                    <a:lnTo>
                      <a:pt x="3747" y="1940"/>
                    </a:lnTo>
                    <a:lnTo>
                      <a:pt x="3740" y="1942"/>
                    </a:lnTo>
                    <a:lnTo>
                      <a:pt x="3732" y="1946"/>
                    </a:lnTo>
                    <a:lnTo>
                      <a:pt x="3726" y="1948"/>
                    </a:lnTo>
                    <a:lnTo>
                      <a:pt x="3717" y="1948"/>
                    </a:lnTo>
                    <a:lnTo>
                      <a:pt x="3709" y="1949"/>
                    </a:lnTo>
                    <a:lnTo>
                      <a:pt x="3700" y="1948"/>
                    </a:lnTo>
                    <a:lnTo>
                      <a:pt x="3692" y="1946"/>
                    </a:lnTo>
                    <a:lnTo>
                      <a:pt x="3674" y="1942"/>
                    </a:lnTo>
                    <a:lnTo>
                      <a:pt x="3657" y="1937"/>
                    </a:lnTo>
                    <a:lnTo>
                      <a:pt x="3642" y="1932"/>
                    </a:lnTo>
                    <a:lnTo>
                      <a:pt x="3627" y="1927"/>
                    </a:lnTo>
                    <a:lnTo>
                      <a:pt x="3613" y="1922"/>
                    </a:lnTo>
                    <a:lnTo>
                      <a:pt x="3601" y="1916"/>
                    </a:lnTo>
                    <a:lnTo>
                      <a:pt x="3591" y="1915"/>
                    </a:lnTo>
                    <a:lnTo>
                      <a:pt x="3582" y="1914"/>
                    </a:lnTo>
                    <a:lnTo>
                      <a:pt x="3574" y="1916"/>
                    </a:lnTo>
                    <a:lnTo>
                      <a:pt x="3566" y="1920"/>
                    </a:lnTo>
                    <a:lnTo>
                      <a:pt x="3559" y="1929"/>
                    </a:lnTo>
                    <a:lnTo>
                      <a:pt x="3550" y="1940"/>
                    </a:lnTo>
                    <a:lnTo>
                      <a:pt x="3537" y="1957"/>
                    </a:lnTo>
                    <a:lnTo>
                      <a:pt x="3526" y="1972"/>
                    </a:lnTo>
                    <a:lnTo>
                      <a:pt x="3525" y="1976"/>
                    </a:lnTo>
                    <a:lnTo>
                      <a:pt x="3524" y="1980"/>
                    </a:lnTo>
                    <a:lnTo>
                      <a:pt x="3524" y="1984"/>
                    </a:lnTo>
                    <a:lnTo>
                      <a:pt x="3525" y="1988"/>
                    </a:lnTo>
                    <a:lnTo>
                      <a:pt x="3526" y="1992"/>
                    </a:lnTo>
                    <a:lnTo>
                      <a:pt x="3530" y="1995"/>
                    </a:lnTo>
                    <a:lnTo>
                      <a:pt x="3534" y="1999"/>
                    </a:lnTo>
                    <a:lnTo>
                      <a:pt x="3539" y="2003"/>
                    </a:lnTo>
                    <a:lnTo>
                      <a:pt x="3555" y="2008"/>
                    </a:lnTo>
                    <a:lnTo>
                      <a:pt x="3572" y="2012"/>
                    </a:lnTo>
                    <a:lnTo>
                      <a:pt x="3574" y="2014"/>
                    </a:lnTo>
                    <a:lnTo>
                      <a:pt x="3578" y="2015"/>
                    </a:lnTo>
                    <a:lnTo>
                      <a:pt x="3579" y="2016"/>
                    </a:lnTo>
                    <a:lnTo>
                      <a:pt x="3581" y="2019"/>
                    </a:lnTo>
                    <a:lnTo>
                      <a:pt x="3582" y="2021"/>
                    </a:lnTo>
                    <a:lnTo>
                      <a:pt x="3581" y="2025"/>
                    </a:lnTo>
                    <a:lnTo>
                      <a:pt x="3579" y="2029"/>
                    </a:lnTo>
                    <a:lnTo>
                      <a:pt x="3577" y="2034"/>
                    </a:lnTo>
                    <a:lnTo>
                      <a:pt x="3566" y="2047"/>
                    </a:lnTo>
                    <a:lnTo>
                      <a:pt x="3555" y="2060"/>
                    </a:lnTo>
                    <a:lnTo>
                      <a:pt x="3539" y="2073"/>
                    </a:lnTo>
                    <a:lnTo>
                      <a:pt x="3524" y="2084"/>
                    </a:lnTo>
                    <a:lnTo>
                      <a:pt x="3508" y="2094"/>
                    </a:lnTo>
                    <a:lnTo>
                      <a:pt x="3490" y="2100"/>
                    </a:lnTo>
                    <a:lnTo>
                      <a:pt x="3482" y="2103"/>
                    </a:lnTo>
                    <a:lnTo>
                      <a:pt x="3473" y="2104"/>
                    </a:lnTo>
                    <a:lnTo>
                      <a:pt x="3465" y="2106"/>
                    </a:lnTo>
                    <a:lnTo>
                      <a:pt x="3458" y="2106"/>
                    </a:lnTo>
                    <a:lnTo>
                      <a:pt x="3445" y="2104"/>
                    </a:lnTo>
                    <a:lnTo>
                      <a:pt x="3433" y="2107"/>
                    </a:lnTo>
                    <a:lnTo>
                      <a:pt x="3421" y="2111"/>
                    </a:lnTo>
                    <a:lnTo>
                      <a:pt x="3411" y="2116"/>
                    </a:lnTo>
                    <a:lnTo>
                      <a:pt x="3402" y="2124"/>
                    </a:lnTo>
                    <a:lnTo>
                      <a:pt x="3393" y="2131"/>
                    </a:lnTo>
                    <a:lnTo>
                      <a:pt x="3384" y="2141"/>
                    </a:lnTo>
                    <a:lnTo>
                      <a:pt x="3375" y="2151"/>
                    </a:lnTo>
                    <a:lnTo>
                      <a:pt x="3359" y="2173"/>
                    </a:lnTo>
                    <a:lnTo>
                      <a:pt x="3341" y="2194"/>
                    </a:lnTo>
                    <a:lnTo>
                      <a:pt x="3332" y="2204"/>
                    </a:lnTo>
                    <a:lnTo>
                      <a:pt x="3323" y="2213"/>
                    </a:lnTo>
                    <a:lnTo>
                      <a:pt x="3313" y="2221"/>
                    </a:lnTo>
                    <a:lnTo>
                      <a:pt x="3302" y="2229"/>
                    </a:lnTo>
                    <a:lnTo>
                      <a:pt x="3289" y="2236"/>
                    </a:lnTo>
                    <a:lnTo>
                      <a:pt x="3279" y="2245"/>
                    </a:lnTo>
                    <a:lnTo>
                      <a:pt x="3270" y="2256"/>
                    </a:lnTo>
                    <a:lnTo>
                      <a:pt x="3262" y="2267"/>
                    </a:lnTo>
                    <a:lnTo>
                      <a:pt x="3248" y="2292"/>
                    </a:lnTo>
                    <a:lnTo>
                      <a:pt x="3234" y="2317"/>
                    </a:lnTo>
                    <a:lnTo>
                      <a:pt x="3226" y="2330"/>
                    </a:lnTo>
                    <a:lnTo>
                      <a:pt x="3217" y="2341"/>
                    </a:lnTo>
                    <a:lnTo>
                      <a:pt x="3208" y="2353"/>
                    </a:lnTo>
                    <a:lnTo>
                      <a:pt x="3197" y="2363"/>
                    </a:lnTo>
                    <a:lnTo>
                      <a:pt x="3174" y="2384"/>
                    </a:lnTo>
                    <a:lnTo>
                      <a:pt x="3152" y="2405"/>
                    </a:lnTo>
                    <a:lnTo>
                      <a:pt x="3144" y="2410"/>
                    </a:lnTo>
                    <a:lnTo>
                      <a:pt x="3136" y="2416"/>
                    </a:lnTo>
                    <a:lnTo>
                      <a:pt x="3130" y="2423"/>
                    </a:lnTo>
                    <a:lnTo>
                      <a:pt x="3126" y="2429"/>
                    </a:lnTo>
                    <a:lnTo>
                      <a:pt x="3123" y="2437"/>
                    </a:lnTo>
                    <a:lnTo>
                      <a:pt x="3123" y="2445"/>
                    </a:lnTo>
                    <a:lnTo>
                      <a:pt x="3126" y="2454"/>
                    </a:lnTo>
                    <a:lnTo>
                      <a:pt x="3131" y="2464"/>
                    </a:lnTo>
                    <a:lnTo>
                      <a:pt x="3140" y="2477"/>
                    </a:lnTo>
                    <a:lnTo>
                      <a:pt x="3151" y="2490"/>
                    </a:lnTo>
                    <a:lnTo>
                      <a:pt x="3156" y="2494"/>
                    </a:lnTo>
                    <a:lnTo>
                      <a:pt x="3162" y="2498"/>
                    </a:lnTo>
                    <a:lnTo>
                      <a:pt x="3170" y="2502"/>
                    </a:lnTo>
                    <a:lnTo>
                      <a:pt x="3179" y="2503"/>
                    </a:lnTo>
                    <a:lnTo>
                      <a:pt x="3192" y="2505"/>
                    </a:lnTo>
                    <a:lnTo>
                      <a:pt x="3204" y="2505"/>
                    </a:lnTo>
                    <a:lnTo>
                      <a:pt x="3215" y="2502"/>
                    </a:lnTo>
                    <a:lnTo>
                      <a:pt x="3227" y="2498"/>
                    </a:lnTo>
                    <a:lnTo>
                      <a:pt x="3236" y="2492"/>
                    </a:lnTo>
                    <a:lnTo>
                      <a:pt x="3244" y="2484"/>
                    </a:lnTo>
                    <a:lnTo>
                      <a:pt x="3248" y="2480"/>
                    </a:lnTo>
                    <a:lnTo>
                      <a:pt x="3250" y="2475"/>
                    </a:lnTo>
                    <a:lnTo>
                      <a:pt x="3253" y="2468"/>
                    </a:lnTo>
                    <a:lnTo>
                      <a:pt x="3254" y="2462"/>
                    </a:lnTo>
                    <a:lnTo>
                      <a:pt x="3257" y="2454"/>
                    </a:lnTo>
                    <a:lnTo>
                      <a:pt x="3261" y="2446"/>
                    </a:lnTo>
                    <a:lnTo>
                      <a:pt x="3263" y="2438"/>
                    </a:lnTo>
                    <a:lnTo>
                      <a:pt x="3269" y="2432"/>
                    </a:lnTo>
                    <a:lnTo>
                      <a:pt x="3272" y="2427"/>
                    </a:lnTo>
                    <a:lnTo>
                      <a:pt x="3278" y="2422"/>
                    </a:lnTo>
                    <a:lnTo>
                      <a:pt x="3283" y="2418"/>
                    </a:lnTo>
                    <a:lnTo>
                      <a:pt x="3288" y="2414"/>
                    </a:lnTo>
                    <a:lnTo>
                      <a:pt x="3300" y="2407"/>
                    </a:lnTo>
                    <a:lnTo>
                      <a:pt x="3314" y="2403"/>
                    </a:lnTo>
                    <a:lnTo>
                      <a:pt x="3328" y="2400"/>
                    </a:lnTo>
                    <a:lnTo>
                      <a:pt x="3345" y="2396"/>
                    </a:lnTo>
                    <a:lnTo>
                      <a:pt x="3359" y="2394"/>
                    </a:lnTo>
                    <a:lnTo>
                      <a:pt x="3373" y="2393"/>
                    </a:lnTo>
                    <a:lnTo>
                      <a:pt x="3385" y="2394"/>
                    </a:lnTo>
                    <a:lnTo>
                      <a:pt x="3395" y="2397"/>
                    </a:lnTo>
                    <a:lnTo>
                      <a:pt x="3405" y="2401"/>
                    </a:lnTo>
                    <a:lnTo>
                      <a:pt x="3414" y="2406"/>
                    </a:lnTo>
                    <a:lnTo>
                      <a:pt x="3421" y="2413"/>
                    </a:lnTo>
                    <a:lnTo>
                      <a:pt x="3427" y="2420"/>
                    </a:lnTo>
                    <a:lnTo>
                      <a:pt x="3432" y="2429"/>
                    </a:lnTo>
                    <a:lnTo>
                      <a:pt x="3437" y="2438"/>
                    </a:lnTo>
                    <a:lnTo>
                      <a:pt x="3441" y="2449"/>
                    </a:lnTo>
                    <a:lnTo>
                      <a:pt x="3443" y="2460"/>
                    </a:lnTo>
                    <a:lnTo>
                      <a:pt x="3446" y="2484"/>
                    </a:lnTo>
                    <a:lnTo>
                      <a:pt x="3447" y="2510"/>
                    </a:lnTo>
                    <a:lnTo>
                      <a:pt x="3443" y="2520"/>
                    </a:lnTo>
                    <a:lnTo>
                      <a:pt x="3440" y="2528"/>
                    </a:lnTo>
                    <a:lnTo>
                      <a:pt x="3438" y="2537"/>
                    </a:lnTo>
                    <a:lnTo>
                      <a:pt x="3438" y="2547"/>
                    </a:lnTo>
                    <a:lnTo>
                      <a:pt x="3438" y="2555"/>
                    </a:lnTo>
                    <a:lnTo>
                      <a:pt x="3440" y="2560"/>
                    </a:lnTo>
                    <a:lnTo>
                      <a:pt x="3441" y="2567"/>
                    </a:lnTo>
                    <a:lnTo>
                      <a:pt x="3445" y="2572"/>
                    </a:lnTo>
                    <a:lnTo>
                      <a:pt x="3450" y="2581"/>
                    </a:lnTo>
                    <a:lnTo>
                      <a:pt x="3454" y="2589"/>
                    </a:lnTo>
                    <a:lnTo>
                      <a:pt x="3458" y="2597"/>
                    </a:lnTo>
                    <a:lnTo>
                      <a:pt x="3460" y="2607"/>
                    </a:lnTo>
                    <a:lnTo>
                      <a:pt x="3460" y="2617"/>
                    </a:lnTo>
                    <a:lnTo>
                      <a:pt x="3460" y="2629"/>
                    </a:lnTo>
                    <a:lnTo>
                      <a:pt x="3462" y="2641"/>
                    </a:lnTo>
                    <a:lnTo>
                      <a:pt x="3462" y="2651"/>
                    </a:lnTo>
                    <a:lnTo>
                      <a:pt x="3403" y="2666"/>
                    </a:lnTo>
                    <a:lnTo>
                      <a:pt x="3405" y="2678"/>
                    </a:lnTo>
                    <a:lnTo>
                      <a:pt x="3405" y="2688"/>
                    </a:lnTo>
                    <a:lnTo>
                      <a:pt x="3405" y="2700"/>
                    </a:lnTo>
                    <a:lnTo>
                      <a:pt x="3406" y="2711"/>
                    </a:lnTo>
                    <a:lnTo>
                      <a:pt x="3410" y="2717"/>
                    </a:lnTo>
                    <a:lnTo>
                      <a:pt x="3414" y="2723"/>
                    </a:lnTo>
                    <a:lnTo>
                      <a:pt x="3419" y="2727"/>
                    </a:lnTo>
                    <a:lnTo>
                      <a:pt x="3423" y="2731"/>
                    </a:lnTo>
                    <a:lnTo>
                      <a:pt x="3428" y="2735"/>
                    </a:lnTo>
                    <a:lnTo>
                      <a:pt x="3430" y="2742"/>
                    </a:lnTo>
                    <a:lnTo>
                      <a:pt x="3433" y="2748"/>
                    </a:lnTo>
                    <a:lnTo>
                      <a:pt x="3434" y="2758"/>
                    </a:lnTo>
                    <a:lnTo>
                      <a:pt x="3433" y="2775"/>
                    </a:lnTo>
                    <a:lnTo>
                      <a:pt x="3433" y="2793"/>
                    </a:lnTo>
                    <a:lnTo>
                      <a:pt x="3434" y="2802"/>
                    </a:lnTo>
                    <a:lnTo>
                      <a:pt x="3436" y="2810"/>
                    </a:lnTo>
                    <a:lnTo>
                      <a:pt x="3440" y="2817"/>
                    </a:lnTo>
                    <a:lnTo>
                      <a:pt x="3446" y="2823"/>
                    </a:lnTo>
                    <a:lnTo>
                      <a:pt x="3454" y="2830"/>
                    </a:lnTo>
                    <a:lnTo>
                      <a:pt x="3460" y="2837"/>
                    </a:lnTo>
                    <a:lnTo>
                      <a:pt x="3465" y="2844"/>
                    </a:lnTo>
                    <a:lnTo>
                      <a:pt x="3469" y="2849"/>
                    </a:lnTo>
                    <a:lnTo>
                      <a:pt x="3472" y="2856"/>
                    </a:lnTo>
                    <a:lnTo>
                      <a:pt x="3473" y="2862"/>
                    </a:lnTo>
                    <a:lnTo>
                      <a:pt x="3473" y="2869"/>
                    </a:lnTo>
                    <a:lnTo>
                      <a:pt x="3473" y="2874"/>
                    </a:lnTo>
                    <a:lnTo>
                      <a:pt x="3472" y="2880"/>
                    </a:lnTo>
                    <a:lnTo>
                      <a:pt x="3469" y="2887"/>
                    </a:lnTo>
                    <a:lnTo>
                      <a:pt x="3465" y="2892"/>
                    </a:lnTo>
                    <a:lnTo>
                      <a:pt x="3462" y="2898"/>
                    </a:lnTo>
                    <a:lnTo>
                      <a:pt x="3452" y="2910"/>
                    </a:lnTo>
                    <a:lnTo>
                      <a:pt x="3440" y="2923"/>
                    </a:lnTo>
                    <a:lnTo>
                      <a:pt x="3430" y="2932"/>
                    </a:lnTo>
                    <a:lnTo>
                      <a:pt x="3421" y="2941"/>
                    </a:lnTo>
                    <a:lnTo>
                      <a:pt x="3411" y="2949"/>
                    </a:lnTo>
                    <a:lnTo>
                      <a:pt x="3401" y="2957"/>
                    </a:lnTo>
                    <a:lnTo>
                      <a:pt x="3390" y="2963"/>
                    </a:lnTo>
                    <a:lnTo>
                      <a:pt x="3379" y="2968"/>
                    </a:lnTo>
                    <a:lnTo>
                      <a:pt x="3366" y="2972"/>
                    </a:lnTo>
                    <a:lnTo>
                      <a:pt x="3353" y="2975"/>
                    </a:lnTo>
                    <a:lnTo>
                      <a:pt x="3336" y="2979"/>
                    </a:lnTo>
                    <a:lnTo>
                      <a:pt x="3322" y="2983"/>
                    </a:lnTo>
                    <a:lnTo>
                      <a:pt x="3315" y="2986"/>
                    </a:lnTo>
                    <a:lnTo>
                      <a:pt x="3310" y="2992"/>
                    </a:lnTo>
                    <a:lnTo>
                      <a:pt x="3307" y="2999"/>
                    </a:lnTo>
                    <a:lnTo>
                      <a:pt x="3307" y="3008"/>
                    </a:lnTo>
                    <a:lnTo>
                      <a:pt x="3307" y="3019"/>
                    </a:lnTo>
                    <a:lnTo>
                      <a:pt x="3309" y="3030"/>
                    </a:lnTo>
                    <a:lnTo>
                      <a:pt x="3311" y="3042"/>
                    </a:lnTo>
                    <a:lnTo>
                      <a:pt x="3314" y="3055"/>
                    </a:lnTo>
                    <a:lnTo>
                      <a:pt x="3318" y="3067"/>
                    </a:lnTo>
                    <a:lnTo>
                      <a:pt x="3323" y="3077"/>
                    </a:lnTo>
                    <a:lnTo>
                      <a:pt x="3329" y="3086"/>
                    </a:lnTo>
                    <a:lnTo>
                      <a:pt x="3337" y="3093"/>
                    </a:lnTo>
                    <a:lnTo>
                      <a:pt x="3350" y="3102"/>
                    </a:lnTo>
                    <a:lnTo>
                      <a:pt x="3362" y="3108"/>
                    </a:lnTo>
                    <a:lnTo>
                      <a:pt x="3372" y="3115"/>
                    </a:lnTo>
                    <a:lnTo>
                      <a:pt x="3380" y="3121"/>
                    </a:lnTo>
                    <a:lnTo>
                      <a:pt x="3385" y="3129"/>
                    </a:lnTo>
                    <a:lnTo>
                      <a:pt x="3389" y="3139"/>
                    </a:lnTo>
                    <a:lnTo>
                      <a:pt x="3392" y="3154"/>
                    </a:lnTo>
                    <a:lnTo>
                      <a:pt x="3392" y="3170"/>
                    </a:lnTo>
                    <a:lnTo>
                      <a:pt x="3386" y="3178"/>
                    </a:lnTo>
                    <a:lnTo>
                      <a:pt x="3380" y="3186"/>
                    </a:lnTo>
                    <a:lnTo>
                      <a:pt x="3373" y="3192"/>
                    </a:lnTo>
                    <a:lnTo>
                      <a:pt x="3367" y="3198"/>
                    </a:lnTo>
                    <a:lnTo>
                      <a:pt x="3354" y="3209"/>
                    </a:lnTo>
                    <a:lnTo>
                      <a:pt x="3342" y="3220"/>
                    </a:lnTo>
                    <a:lnTo>
                      <a:pt x="3337" y="3226"/>
                    </a:lnTo>
                    <a:lnTo>
                      <a:pt x="3332" y="3231"/>
                    </a:lnTo>
                    <a:lnTo>
                      <a:pt x="3328" y="3239"/>
                    </a:lnTo>
                    <a:lnTo>
                      <a:pt x="3326" y="3246"/>
                    </a:lnTo>
                    <a:lnTo>
                      <a:pt x="3324" y="3255"/>
                    </a:lnTo>
                    <a:lnTo>
                      <a:pt x="3324" y="3265"/>
                    </a:lnTo>
                    <a:lnTo>
                      <a:pt x="3326" y="3275"/>
                    </a:lnTo>
                    <a:lnTo>
                      <a:pt x="3328" y="3288"/>
                    </a:lnTo>
                    <a:lnTo>
                      <a:pt x="3332" y="3305"/>
                    </a:lnTo>
                    <a:lnTo>
                      <a:pt x="3335" y="3322"/>
                    </a:lnTo>
                    <a:lnTo>
                      <a:pt x="3336" y="3339"/>
                    </a:lnTo>
                    <a:lnTo>
                      <a:pt x="3337" y="3357"/>
                    </a:lnTo>
                    <a:lnTo>
                      <a:pt x="3340" y="3374"/>
                    </a:lnTo>
                    <a:lnTo>
                      <a:pt x="3342" y="3391"/>
                    </a:lnTo>
                    <a:lnTo>
                      <a:pt x="3348" y="3407"/>
                    </a:lnTo>
                    <a:lnTo>
                      <a:pt x="3354" y="3424"/>
                    </a:lnTo>
                    <a:lnTo>
                      <a:pt x="3361" y="3432"/>
                    </a:lnTo>
                    <a:lnTo>
                      <a:pt x="3368" y="3440"/>
                    </a:lnTo>
                    <a:lnTo>
                      <a:pt x="3377" y="3445"/>
                    </a:lnTo>
                    <a:lnTo>
                      <a:pt x="3388" y="3451"/>
                    </a:lnTo>
                    <a:lnTo>
                      <a:pt x="3412" y="3459"/>
                    </a:lnTo>
                    <a:lnTo>
                      <a:pt x="3437" y="3468"/>
                    </a:lnTo>
                    <a:lnTo>
                      <a:pt x="3450" y="3472"/>
                    </a:lnTo>
                    <a:lnTo>
                      <a:pt x="3462" y="3476"/>
                    </a:lnTo>
                    <a:lnTo>
                      <a:pt x="3472" y="3481"/>
                    </a:lnTo>
                    <a:lnTo>
                      <a:pt x="3482" y="3486"/>
                    </a:lnTo>
                    <a:lnTo>
                      <a:pt x="3490" y="3494"/>
                    </a:lnTo>
                    <a:lnTo>
                      <a:pt x="3497" y="3502"/>
                    </a:lnTo>
                    <a:lnTo>
                      <a:pt x="3499" y="3506"/>
                    </a:lnTo>
                    <a:lnTo>
                      <a:pt x="3502" y="3511"/>
                    </a:lnTo>
                    <a:lnTo>
                      <a:pt x="3502" y="3516"/>
                    </a:lnTo>
                    <a:lnTo>
                      <a:pt x="3503" y="3521"/>
                    </a:lnTo>
                    <a:lnTo>
                      <a:pt x="3503" y="3529"/>
                    </a:lnTo>
                    <a:lnTo>
                      <a:pt x="3500" y="3537"/>
                    </a:lnTo>
                    <a:lnTo>
                      <a:pt x="3498" y="3543"/>
                    </a:lnTo>
                    <a:lnTo>
                      <a:pt x="3495" y="3549"/>
                    </a:lnTo>
                    <a:lnTo>
                      <a:pt x="3487" y="3560"/>
                    </a:lnTo>
                    <a:lnTo>
                      <a:pt x="3481" y="3575"/>
                    </a:lnTo>
                    <a:lnTo>
                      <a:pt x="3478" y="3586"/>
                    </a:lnTo>
                    <a:lnTo>
                      <a:pt x="3478" y="3600"/>
                    </a:lnTo>
                    <a:lnTo>
                      <a:pt x="3478" y="3615"/>
                    </a:lnTo>
                    <a:lnTo>
                      <a:pt x="3480" y="3629"/>
                    </a:lnTo>
                    <a:lnTo>
                      <a:pt x="3486" y="3657"/>
                    </a:lnTo>
                    <a:lnTo>
                      <a:pt x="3493" y="3683"/>
                    </a:lnTo>
                    <a:lnTo>
                      <a:pt x="3484" y="3685"/>
                    </a:lnTo>
                    <a:lnTo>
                      <a:pt x="3473" y="3687"/>
                    </a:lnTo>
                    <a:lnTo>
                      <a:pt x="3468" y="3676"/>
                    </a:lnTo>
                    <a:lnTo>
                      <a:pt x="3462" y="3664"/>
                    </a:lnTo>
                    <a:lnTo>
                      <a:pt x="3445" y="3661"/>
                    </a:lnTo>
                    <a:lnTo>
                      <a:pt x="3428" y="3660"/>
                    </a:lnTo>
                    <a:lnTo>
                      <a:pt x="3419" y="3661"/>
                    </a:lnTo>
                    <a:lnTo>
                      <a:pt x="3411" y="3664"/>
                    </a:lnTo>
                    <a:lnTo>
                      <a:pt x="3403" y="3668"/>
                    </a:lnTo>
                    <a:lnTo>
                      <a:pt x="3395" y="3673"/>
                    </a:lnTo>
                    <a:lnTo>
                      <a:pt x="3389" y="3712"/>
                    </a:lnTo>
                    <a:lnTo>
                      <a:pt x="3362" y="3721"/>
                    </a:lnTo>
                    <a:lnTo>
                      <a:pt x="3336" y="3730"/>
                    </a:lnTo>
                    <a:lnTo>
                      <a:pt x="3315" y="3739"/>
                    </a:lnTo>
                    <a:lnTo>
                      <a:pt x="3301" y="3748"/>
                    </a:lnTo>
                    <a:lnTo>
                      <a:pt x="3292" y="3756"/>
                    </a:lnTo>
                    <a:lnTo>
                      <a:pt x="3281" y="3762"/>
                    </a:lnTo>
                    <a:lnTo>
                      <a:pt x="3272" y="3768"/>
                    </a:lnTo>
                    <a:lnTo>
                      <a:pt x="3263" y="3771"/>
                    </a:lnTo>
                    <a:lnTo>
                      <a:pt x="3245" y="3778"/>
                    </a:lnTo>
                    <a:lnTo>
                      <a:pt x="3227" y="3783"/>
                    </a:lnTo>
                    <a:lnTo>
                      <a:pt x="3209" y="3788"/>
                    </a:lnTo>
                    <a:lnTo>
                      <a:pt x="3189" y="3793"/>
                    </a:lnTo>
                    <a:lnTo>
                      <a:pt x="3171" y="3800"/>
                    </a:lnTo>
                    <a:lnTo>
                      <a:pt x="3151" y="3810"/>
                    </a:lnTo>
                    <a:lnTo>
                      <a:pt x="3145" y="3814"/>
                    </a:lnTo>
                    <a:lnTo>
                      <a:pt x="3142" y="3819"/>
                    </a:lnTo>
                    <a:lnTo>
                      <a:pt x="3139" y="3823"/>
                    </a:lnTo>
                    <a:lnTo>
                      <a:pt x="3138" y="3828"/>
                    </a:lnTo>
                    <a:lnTo>
                      <a:pt x="3138" y="3840"/>
                    </a:lnTo>
                    <a:lnTo>
                      <a:pt x="3140" y="3850"/>
                    </a:lnTo>
                    <a:lnTo>
                      <a:pt x="3144" y="3860"/>
                    </a:lnTo>
                    <a:lnTo>
                      <a:pt x="3144" y="3869"/>
                    </a:lnTo>
                    <a:lnTo>
                      <a:pt x="3144" y="3871"/>
                    </a:lnTo>
                    <a:lnTo>
                      <a:pt x="3142" y="3874"/>
                    </a:lnTo>
                    <a:lnTo>
                      <a:pt x="3138" y="3875"/>
                    </a:lnTo>
                    <a:lnTo>
                      <a:pt x="3132" y="3876"/>
                    </a:lnTo>
                    <a:lnTo>
                      <a:pt x="3103" y="3876"/>
                    </a:lnTo>
                    <a:lnTo>
                      <a:pt x="3074" y="3875"/>
                    </a:lnTo>
                    <a:lnTo>
                      <a:pt x="3060" y="3874"/>
                    </a:lnTo>
                    <a:lnTo>
                      <a:pt x="3046" y="3874"/>
                    </a:lnTo>
                    <a:lnTo>
                      <a:pt x="3030" y="3874"/>
                    </a:lnTo>
                    <a:lnTo>
                      <a:pt x="3015" y="3876"/>
                    </a:lnTo>
                    <a:lnTo>
                      <a:pt x="2985" y="3880"/>
                    </a:lnTo>
                    <a:lnTo>
                      <a:pt x="2943" y="3883"/>
                    </a:lnTo>
                    <a:lnTo>
                      <a:pt x="2923" y="3883"/>
                    </a:lnTo>
                    <a:lnTo>
                      <a:pt x="2903" y="3880"/>
                    </a:lnTo>
                    <a:lnTo>
                      <a:pt x="2894" y="3879"/>
                    </a:lnTo>
                    <a:lnTo>
                      <a:pt x="2886" y="3876"/>
                    </a:lnTo>
                    <a:lnTo>
                      <a:pt x="2880" y="3874"/>
                    </a:lnTo>
                    <a:lnTo>
                      <a:pt x="2873" y="3870"/>
                    </a:lnTo>
                    <a:lnTo>
                      <a:pt x="2866" y="3862"/>
                    </a:lnTo>
                    <a:lnTo>
                      <a:pt x="2859" y="3854"/>
                    </a:lnTo>
                    <a:lnTo>
                      <a:pt x="2854" y="3847"/>
                    </a:lnTo>
                    <a:lnTo>
                      <a:pt x="2849" y="3839"/>
                    </a:lnTo>
                    <a:lnTo>
                      <a:pt x="2844" y="3831"/>
                    </a:lnTo>
                    <a:lnTo>
                      <a:pt x="2836" y="3826"/>
                    </a:lnTo>
                    <a:lnTo>
                      <a:pt x="2827" y="3819"/>
                    </a:lnTo>
                    <a:lnTo>
                      <a:pt x="2814" y="3815"/>
                    </a:lnTo>
                    <a:lnTo>
                      <a:pt x="2781" y="3809"/>
                    </a:lnTo>
                    <a:lnTo>
                      <a:pt x="2756" y="3801"/>
                    </a:lnTo>
                    <a:lnTo>
                      <a:pt x="2750" y="3799"/>
                    </a:lnTo>
                    <a:lnTo>
                      <a:pt x="2745" y="3795"/>
                    </a:lnTo>
                    <a:lnTo>
                      <a:pt x="2740" y="3791"/>
                    </a:lnTo>
                    <a:lnTo>
                      <a:pt x="2736" y="3786"/>
                    </a:lnTo>
                    <a:lnTo>
                      <a:pt x="2732" y="3779"/>
                    </a:lnTo>
                    <a:lnTo>
                      <a:pt x="2730" y="3771"/>
                    </a:lnTo>
                    <a:lnTo>
                      <a:pt x="2726" y="3764"/>
                    </a:lnTo>
                    <a:lnTo>
                      <a:pt x="2723" y="3753"/>
                    </a:lnTo>
                    <a:lnTo>
                      <a:pt x="2721" y="3744"/>
                    </a:lnTo>
                    <a:lnTo>
                      <a:pt x="2715" y="3736"/>
                    </a:lnTo>
                    <a:lnTo>
                      <a:pt x="2710" y="3730"/>
                    </a:lnTo>
                    <a:lnTo>
                      <a:pt x="2702" y="3726"/>
                    </a:lnTo>
                    <a:lnTo>
                      <a:pt x="2695" y="3722"/>
                    </a:lnTo>
                    <a:lnTo>
                      <a:pt x="2687" y="3720"/>
                    </a:lnTo>
                    <a:lnTo>
                      <a:pt x="2678" y="3717"/>
                    </a:lnTo>
                    <a:lnTo>
                      <a:pt x="2669" y="3716"/>
                    </a:lnTo>
                    <a:lnTo>
                      <a:pt x="2652" y="3712"/>
                    </a:lnTo>
                    <a:lnTo>
                      <a:pt x="2638" y="3708"/>
                    </a:lnTo>
                    <a:lnTo>
                      <a:pt x="2631" y="3704"/>
                    </a:lnTo>
                    <a:lnTo>
                      <a:pt x="2626" y="3700"/>
                    </a:lnTo>
                    <a:lnTo>
                      <a:pt x="2623" y="3695"/>
                    </a:lnTo>
                    <a:lnTo>
                      <a:pt x="2622" y="3689"/>
                    </a:lnTo>
                    <a:lnTo>
                      <a:pt x="2619" y="3677"/>
                    </a:lnTo>
                    <a:lnTo>
                      <a:pt x="2617" y="3672"/>
                    </a:lnTo>
                    <a:lnTo>
                      <a:pt x="2616" y="3670"/>
                    </a:lnTo>
                    <a:lnTo>
                      <a:pt x="2614" y="3669"/>
                    </a:lnTo>
                    <a:lnTo>
                      <a:pt x="2612" y="3669"/>
                    </a:lnTo>
                    <a:lnTo>
                      <a:pt x="2609" y="3670"/>
                    </a:lnTo>
                    <a:lnTo>
                      <a:pt x="2596" y="3678"/>
                    </a:lnTo>
                    <a:lnTo>
                      <a:pt x="2578" y="3686"/>
                    </a:lnTo>
                    <a:lnTo>
                      <a:pt x="2570" y="3690"/>
                    </a:lnTo>
                    <a:lnTo>
                      <a:pt x="2562" y="3694"/>
                    </a:lnTo>
                    <a:lnTo>
                      <a:pt x="2556" y="3695"/>
                    </a:lnTo>
                    <a:lnTo>
                      <a:pt x="2548" y="3696"/>
                    </a:lnTo>
                    <a:lnTo>
                      <a:pt x="2540" y="3696"/>
                    </a:lnTo>
                    <a:lnTo>
                      <a:pt x="2533" y="3696"/>
                    </a:lnTo>
                    <a:lnTo>
                      <a:pt x="2525" y="3694"/>
                    </a:lnTo>
                    <a:lnTo>
                      <a:pt x="2516" y="3691"/>
                    </a:lnTo>
                    <a:lnTo>
                      <a:pt x="2508" y="3687"/>
                    </a:lnTo>
                    <a:lnTo>
                      <a:pt x="2503" y="3683"/>
                    </a:lnTo>
                    <a:lnTo>
                      <a:pt x="2502" y="3678"/>
                    </a:lnTo>
                    <a:lnTo>
                      <a:pt x="2502" y="3673"/>
                    </a:lnTo>
                    <a:lnTo>
                      <a:pt x="2503" y="3668"/>
                    </a:lnTo>
                    <a:lnTo>
                      <a:pt x="2503" y="3661"/>
                    </a:lnTo>
                    <a:lnTo>
                      <a:pt x="2503" y="3656"/>
                    </a:lnTo>
                    <a:lnTo>
                      <a:pt x="2500" y="3650"/>
                    </a:lnTo>
                    <a:lnTo>
                      <a:pt x="2496" y="3646"/>
                    </a:lnTo>
                    <a:lnTo>
                      <a:pt x="2491" y="3642"/>
                    </a:lnTo>
                    <a:lnTo>
                      <a:pt x="2483" y="3638"/>
                    </a:lnTo>
                    <a:lnTo>
                      <a:pt x="2476" y="3634"/>
                    </a:lnTo>
                    <a:lnTo>
                      <a:pt x="2456" y="3628"/>
                    </a:lnTo>
                    <a:lnTo>
                      <a:pt x="2436" y="3621"/>
                    </a:lnTo>
                    <a:lnTo>
                      <a:pt x="2413" y="3615"/>
                    </a:lnTo>
                    <a:lnTo>
                      <a:pt x="2393" y="3610"/>
                    </a:lnTo>
                    <a:lnTo>
                      <a:pt x="2375" y="3603"/>
                    </a:lnTo>
                    <a:lnTo>
                      <a:pt x="2360" y="3597"/>
                    </a:lnTo>
                    <a:lnTo>
                      <a:pt x="2356" y="3594"/>
                    </a:lnTo>
                    <a:lnTo>
                      <a:pt x="2354" y="3590"/>
                    </a:lnTo>
                    <a:lnTo>
                      <a:pt x="2353" y="3585"/>
                    </a:lnTo>
                    <a:lnTo>
                      <a:pt x="2351" y="3580"/>
                    </a:lnTo>
                    <a:lnTo>
                      <a:pt x="2351" y="3569"/>
                    </a:lnTo>
                    <a:lnTo>
                      <a:pt x="2353" y="3558"/>
                    </a:lnTo>
                    <a:lnTo>
                      <a:pt x="2353" y="3546"/>
                    </a:lnTo>
                    <a:lnTo>
                      <a:pt x="2350" y="3537"/>
                    </a:lnTo>
                    <a:lnTo>
                      <a:pt x="2349" y="3533"/>
                    </a:lnTo>
                    <a:lnTo>
                      <a:pt x="2345" y="3531"/>
                    </a:lnTo>
                    <a:lnTo>
                      <a:pt x="2340" y="3529"/>
                    </a:lnTo>
                    <a:lnTo>
                      <a:pt x="2333" y="3528"/>
                    </a:lnTo>
                    <a:lnTo>
                      <a:pt x="2324" y="3529"/>
                    </a:lnTo>
                    <a:lnTo>
                      <a:pt x="2314" y="3531"/>
                    </a:lnTo>
                    <a:lnTo>
                      <a:pt x="2303" y="3533"/>
                    </a:lnTo>
                    <a:lnTo>
                      <a:pt x="2293" y="3537"/>
                    </a:lnTo>
                    <a:lnTo>
                      <a:pt x="2271" y="3545"/>
                    </a:lnTo>
                    <a:lnTo>
                      <a:pt x="2249" y="3556"/>
                    </a:lnTo>
                    <a:lnTo>
                      <a:pt x="2206" y="3581"/>
                    </a:lnTo>
                    <a:lnTo>
                      <a:pt x="2169" y="3602"/>
                    </a:lnTo>
                    <a:lnTo>
                      <a:pt x="2157" y="3607"/>
                    </a:lnTo>
                    <a:lnTo>
                      <a:pt x="2144" y="3612"/>
                    </a:lnTo>
                    <a:lnTo>
                      <a:pt x="2131" y="3616"/>
                    </a:lnTo>
                    <a:lnTo>
                      <a:pt x="2117" y="3620"/>
                    </a:lnTo>
                    <a:lnTo>
                      <a:pt x="2104" y="3622"/>
                    </a:lnTo>
                    <a:lnTo>
                      <a:pt x="2091" y="3626"/>
                    </a:lnTo>
                    <a:lnTo>
                      <a:pt x="2078" y="3632"/>
                    </a:lnTo>
                    <a:lnTo>
                      <a:pt x="2065" y="3638"/>
                    </a:lnTo>
                    <a:lnTo>
                      <a:pt x="2048" y="3647"/>
                    </a:lnTo>
                    <a:lnTo>
                      <a:pt x="2037" y="3657"/>
                    </a:lnTo>
                    <a:lnTo>
                      <a:pt x="2026" y="3668"/>
                    </a:lnTo>
                    <a:lnTo>
                      <a:pt x="2018" y="3678"/>
                    </a:lnTo>
                    <a:lnTo>
                      <a:pt x="2011" y="3690"/>
                    </a:lnTo>
                    <a:lnTo>
                      <a:pt x="2003" y="3701"/>
                    </a:lnTo>
                    <a:lnTo>
                      <a:pt x="1994" y="3713"/>
                    </a:lnTo>
                    <a:lnTo>
                      <a:pt x="1982" y="3725"/>
                    </a:lnTo>
                    <a:lnTo>
                      <a:pt x="1978" y="3726"/>
                    </a:lnTo>
                    <a:lnTo>
                      <a:pt x="1969" y="3725"/>
                    </a:lnTo>
                    <a:lnTo>
                      <a:pt x="1960" y="3722"/>
                    </a:lnTo>
                    <a:lnTo>
                      <a:pt x="1950" y="3721"/>
                    </a:lnTo>
                    <a:lnTo>
                      <a:pt x="1946" y="3721"/>
                    </a:lnTo>
                    <a:lnTo>
                      <a:pt x="1941" y="3721"/>
                    </a:lnTo>
                    <a:lnTo>
                      <a:pt x="1937" y="3724"/>
                    </a:lnTo>
                    <a:lnTo>
                      <a:pt x="1934" y="3726"/>
                    </a:lnTo>
                    <a:lnTo>
                      <a:pt x="1933" y="3730"/>
                    </a:lnTo>
                    <a:lnTo>
                      <a:pt x="1932" y="3735"/>
                    </a:lnTo>
                    <a:lnTo>
                      <a:pt x="1932" y="3743"/>
                    </a:lnTo>
                    <a:lnTo>
                      <a:pt x="1934" y="3752"/>
                    </a:lnTo>
                    <a:lnTo>
                      <a:pt x="1938" y="3765"/>
                    </a:lnTo>
                    <a:lnTo>
                      <a:pt x="1943" y="3775"/>
                    </a:lnTo>
                    <a:lnTo>
                      <a:pt x="1947" y="3783"/>
                    </a:lnTo>
                    <a:lnTo>
                      <a:pt x="1952" y="3791"/>
                    </a:lnTo>
                    <a:lnTo>
                      <a:pt x="1955" y="3799"/>
                    </a:lnTo>
                    <a:lnTo>
                      <a:pt x="1956" y="3808"/>
                    </a:lnTo>
                    <a:lnTo>
                      <a:pt x="1956" y="3821"/>
                    </a:lnTo>
                    <a:lnTo>
                      <a:pt x="1954" y="3839"/>
                    </a:lnTo>
                    <a:lnTo>
                      <a:pt x="1951" y="3856"/>
                    </a:lnTo>
                    <a:lnTo>
                      <a:pt x="1950" y="3872"/>
                    </a:lnTo>
                    <a:lnTo>
                      <a:pt x="1948" y="3889"/>
                    </a:lnTo>
                    <a:lnTo>
                      <a:pt x="1948" y="3906"/>
                    </a:lnTo>
                    <a:lnTo>
                      <a:pt x="1950" y="3941"/>
                    </a:lnTo>
                    <a:lnTo>
                      <a:pt x="1952" y="3975"/>
                    </a:lnTo>
                    <a:lnTo>
                      <a:pt x="1925" y="3964"/>
                    </a:lnTo>
                    <a:lnTo>
                      <a:pt x="1895" y="3952"/>
                    </a:lnTo>
                    <a:lnTo>
                      <a:pt x="1880" y="3946"/>
                    </a:lnTo>
                    <a:lnTo>
                      <a:pt x="1865" y="3941"/>
                    </a:lnTo>
                    <a:lnTo>
                      <a:pt x="1850" y="3937"/>
                    </a:lnTo>
                    <a:lnTo>
                      <a:pt x="1836" y="3935"/>
                    </a:lnTo>
                    <a:lnTo>
                      <a:pt x="1823" y="3933"/>
                    </a:lnTo>
                    <a:lnTo>
                      <a:pt x="1810" y="3935"/>
                    </a:lnTo>
                    <a:lnTo>
                      <a:pt x="1796" y="3936"/>
                    </a:lnTo>
                    <a:lnTo>
                      <a:pt x="1783" y="3939"/>
                    </a:lnTo>
                    <a:lnTo>
                      <a:pt x="1770" y="3941"/>
                    </a:lnTo>
                    <a:lnTo>
                      <a:pt x="1755" y="3942"/>
                    </a:lnTo>
                    <a:lnTo>
                      <a:pt x="1744" y="3944"/>
                    </a:lnTo>
                    <a:lnTo>
                      <a:pt x="1731" y="3942"/>
                    </a:lnTo>
                    <a:lnTo>
                      <a:pt x="1722" y="3940"/>
                    </a:lnTo>
                    <a:lnTo>
                      <a:pt x="1715" y="3937"/>
                    </a:lnTo>
                    <a:lnTo>
                      <a:pt x="1709" y="3933"/>
                    </a:lnTo>
                    <a:lnTo>
                      <a:pt x="1704" y="3928"/>
                    </a:lnTo>
                    <a:lnTo>
                      <a:pt x="1693" y="3918"/>
                    </a:lnTo>
                    <a:lnTo>
                      <a:pt x="1680" y="3909"/>
                    </a:lnTo>
                    <a:lnTo>
                      <a:pt x="1669" y="3902"/>
                    </a:lnTo>
                    <a:lnTo>
                      <a:pt x="1656" y="3898"/>
                    </a:lnTo>
                    <a:lnTo>
                      <a:pt x="1645" y="3897"/>
                    </a:lnTo>
                    <a:lnTo>
                      <a:pt x="1634" y="3896"/>
                    </a:lnTo>
                    <a:lnTo>
                      <a:pt x="1609" y="3897"/>
                    </a:lnTo>
                    <a:lnTo>
                      <a:pt x="1583" y="3900"/>
                    </a:lnTo>
                    <a:lnTo>
                      <a:pt x="1574" y="3901"/>
                    </a:lnTo>
                    <a:lnTo>
                      <a:pt x="1565" y="3900"/>
                    </a:lnTo>
                    <a:lnTo>
                      <a:pt x="1556" y="3897"/>
                    </a:lnTo>
                    <a:lnTo>
                      <a:pt x="1549" y="3895"/>
                    </a:lnTo>
                    <a:lnTo>
                      <a:pt x="1542" y="3891"/>
                    </a:lnTo>
                    <a:lnTo>
                      <a:pt x="1536" y="3887"/>
                    </a:lnTo>
                    <a:lnTo>
                      <a:pt x="1530" y="3880"/>
                    </a:lnTo>
                    <a:lnTo>
                      <a:pt x="1525" y="3875"/>
                    </a:lnTo>
                    <a:lnTo>
                      <a:pt x="1507" y="3848"/>
                    </a:lnTo>
                    <a:lnTo>
                      <a:pt x="1487" y="3819"/>
                    </a:lnTo>
                    <a:lnTo>
                      <a:pt x="1491" y="3800"/>
                    </a:lnTo>
                    <a:lnTo>
                      <a:pt x="1485" y="3781"/>
                    </a:lnTo>
                    <a:lnTo>
                      <a:pt x="1477" y="3762"/>
                    </a:lnTo>
                    <a:lnTo>
                      <a:pt x="1473" y="3753"/>
                    </a:lnTo>
                    <a:lnTo>
                      <a:pt x="1466" y="3746"/>
                    </a:lnTo>
                    <a:lnTo>
                      <a:pt x="1460" y="3739"/>
                    </a:lnTo>
                    <a:lnTo>
                      <a:pt x="1452" y="3733"/>
                    </a:lnTo>
                    <a:lnTo>
                      <a:pt x="1442" y="3727"/>
                    </a:lnTo>
                    <a:lnTo>
                      <a:pt x="1432" y="3724"/>
                    </a:lnTo>
                    <a:lnTo>
                      <a:pt x="1421" y="3721"/>
                    </a:lnTo>
                    <a:lnTo>
                      <a:pt x="1411" y="3720"/>
                    </a:lnTo>
                    <a:lnTo>
                      <a:pt x="1391" y="3718"/>
                    </a:lnTo>
                    <a:lnTo>
                      <a:pt x="1369" y="3718"/>
                    </a:lnTo>
                    <a:lnTo>
                      <a:pt x="1369" y="3720"/>
                    </a:lnTo>
                    <a:lnTo>
                      <a:pt x="1369" y="3721"/>
                    </a:lnTo>
                    <a:lnTo>
                      <a:pt x="1363" y="3699"/>
                    </a:lnTo>
                    <a:lnTo>
                      <a:pt x="1356" y="3678"/>
                    </a:lnTo>
                    <a:lnTo>
                      <a:pt x="1352" y="3669"/>
                    </a:lnTo>
                    <a:lnTo>
                      <a:pt x="1346" y="3661"/>
                    </a:lnTo>
                    <a:lnTo>
                      <a:pt x="1342" y="3657"/>
                    </a:lnTo>
                    <a:lnTo>
                      <a:pt x="1338" y="3655"/>
                    </a:lnTo>
                    <a:lnTo>
                      <a:pt x="1333" y="3652"/>
                    </a:lnTo>
                    <a:lnTo>
                      <a:pt x="1327" y="3651"/>
                    </a:lnTo>
                    <a:lnTo>
                      <a:pt x="1314" y="3647"/>
                    </a:lnTo>
                    <a:lnTo>
                      <a:pt x="1302" y="3642"/>
                    </a:lnTo>
                    <a:lnTo>
                      <a:pt x="1292" y="3637"/>
                    </a:lnTo>
                    <a:lnTo>
                      <a:pt x="1281" y="3629"/>
                    </a:lnTo>
                    <a:lnTo>
                      <a:pt x="1260" y="3615"/>
                    </a:lnTo>
                    <a:lnTo>
                      <a:pt x="1238" y="3600"/>
                    </a:lnTo>
                    <a:lnTo>
                      <a:pt x="1218" y="3591"/>
                    </a:lnTo>
                    <a:lnTo>
                      <a:pt x="1196" y="3581"/>
                    </a:lnTo>
                    <a:lnTo>
                      <a:pt x="1185" y="3576"/>
                    </a:lnTo>
                    <a:lnTo>
                      <a:pt x="1175" y="3571"/>
                    </a:lnTo>
                    <a:lnTo>
                      <a:pt x="1166" y="3564"/>
                    </a:lnTo>
                    <a:lnTo>
                      <a:pt x="1157" y="3558"/>
                    </a:lnTo>
                    <a:lnTo>
                      <a:pt x="1150" y="3553"/>
                    </a:lnTo>
                    <a:lnTo>
                      <a:pt x="1145" y="3550"/>
                    </a:lnTo>
                    <a:lnTo>
                      <a:pt x="1140" y="3549"/>
                    </a:lnTo>
                    <a:lnTo>
                      <a:pt x="1136" y="3549"/>
                    </a:lnTo>
                    <a:lnTo>
                      <a:pt x="1134" y="3551"/>
                    </a:lnTo>
                    <a:lnTo>
                      <a:pt x="1131" y="3554"/>
                    </a:lnTo>
                    <a:lnTo>
                      <a:pt x="1130" y="3558"/>
                    </a:lnTo>
                    <a:lnTo>
                      <a:pt x="1128" y="3563"/>
                    </a:lnTo>
                    <a:lnTo>
                      <a:pt x="1128" y="3575"/>
                    </a:lnTo>
                    <a:lnTo>
                      <a:pt x="1128" y="3588"/>
                    </a:lnTo>
                    <a:lnTo>
                      <a:pt x="1130" y="3599"/>
                    </a:lnTo>
                    <a:lnTo>
                      <a:pt x="1131" y="3608"/>
                    </a:lnTo>
                    <a:lnTo>
                      <a:pt x="1131" y="3615"/>
                    </a:lnTo>
                    <a:lnTo>
                      <a:pt x="1128" y="3620"/>
                    </a:lnTo>
                    <a:lnTo>
                      <a:pt x="1124" y="3622"/>
                    </a:lnTo>
                    <a:lnTo>
                      <a:pt x="1119" y="3624"/>
                    </a:lnTo>
                    <a:lnTo>
                      <a:pt x="1112" y="3624"/>
                    </a:lnTo>
                    <a:lnTo>
                      <a:pt x="1104" y="3622"/>
                    </a:lnTo>
                    <a:lnTo>
                      <a:pt x="1095" y="3620"/>
                    </a:lnTo>
                    <a:lnTo>
                      <a:pt x="1086" y="3617"/>
                    </a:lnTo>
                    <a:lnTo>
                      <a:pt x="1048" y="3600"/>
                    </a:lnTo>
                    <a:lnTo>
                      <a:pt x="1022" y="3589"/>
                    </a:lnTo>
                    <a:lnTo>
                      <a:pt x="1009" y="3586"/>
                    </a:lnTo>
                    <a:lnTo>
                      <a:pt x="996" y="3584"/>
                    </a:lnTo>
                    <a:lnTo>
                      <a:pt x="982" y="3584"/>
                    </a:lnTo>
                    <a:lnTo>
                      <a:pt x="969" y="3584"/>
                    </a:lnTo>
                    <a:lnTo>
                      <a:pt x="944" y="3585"/>
                    </a:lnTo>
                    <a:lnTo>
                      <a:pt x="920" y="3586"/>
                    </a:lnTo>
                    <a:lnTo>
                      <a:pt x="909" y="3586"/>
                    </a:lnTo>
                    <a:lnTo>
                      <a:pt x="898" y="3585"/>
                    </a:lnTo>
                    <a:lnTo>
                      <a:pt x="887" y="3581"/>
                    </a:lnTo>
                    <a:lnTo>
                      <a:pt x="877" y="3576"/>
                    </a:lnTo>
                    <a:lnTo>
                      <a:pt x="868" y="3569"/>
                    </a:lnTo>
                    <a:lnTo>
                      <a:pt x="859" y="3559"/>
                    </a:lnTo>
                    <a:lnTo>
                      <a:pt x="850" y="3546"/>
                    </a:lnTo>
                    <a:lnTo>
                      <a:pt x="842" y="3531"/>
                    </a:lnTo>
                    <a:lnTo>
                      <a:pt x="836" y="3515"/>
                    </a:lnTo>
                    <a:lnTo>
                      <a:pt x="830" y="3503"/>
                    </a:lnTo>
                    <a:lnTo>
                      <a:pt x="825" y="3496"/>
                    </a:lnTo>
                    <a:lnTo>
                      <a:pt x="820" y="3490"/>
                    </a:lnTo>
                    <a:lnTo>
                      <a:pt x="814" y="3485"/>
                    </a:lnTo>
                    <a:lnTo>
                      <a:pt x="804" y="3483"/>
                    </a:lnTo>
                    <a:lnTo>
                      <a:pt x="793" y="3479"/>
                    </a:lnTo>
                    <a:lnTo>
                      <a:pt x="777" y="3475"/>
                    </a:lnTo>
                    <a:lnTo>
                      <a:pt x="755" y="3471"/>
                    </a:lnTo>
                    <a:lnTo>
                      <a:pt x="733" y="3468"/>
                    </a:lnTo>
                    <a:lnTo>
                      <a:pt x="728" y="3467"/>
                    </a:lnTo>
                    <a:lnTo>
                      <a:pt x="723" y="3464"/>
                    </a:lnTo>
                    <a:lnTo>
                      <a:pt x="719" y="3462"/>
                    </a:lnTo>
                    <a:lnTo>
                      <a:pt x="715" y="3459"/>
                    </a:lnTo>
                    <a:lnTo>
                      <a:pt x="713" y="3454"/>
                    </a:lnTo>
                    <a:lnTo>
                      <a:pt x="709" y="3450"/>
                    </a:lnTo>
                    <a:lnTo>
                      <a:pt x="707" y="3444"/>
                    </a:lnTo>
                    <a:lnTo>
                      <a:pt x="705" y="3437"/>
                    </a:lnTo>
                    <a:lnTo>
                      <a:pt x="702" y="3420"/>
                    </a:lnTo>
                    <a:lnTo>
                      <a:pt x="698" y="3404"/>
                    </a:lnTo>
                    <a:lnTo>
                      <a:pt x="694" y="3396"/>
                    </a:lnTo>
                    <a:lnTo>
                      <a:pt x="690" y="3389"/>
                    </a:lnTo>
                    <a:lnTo>
                      <a:pt x="688" y="3387"/>
                    </a:lnTo>
                    <a:lnTo>
                      <a:pt x="684" y="3384"/>
                    </a:lnTo>
                    <a:lnTo>
                      <a:pt x="680" y="3383"/>
                    </a:lnTo>
                    <a:lnTo>
                      <a:pt x="676" y="3382"/>
                    </a:lnTo>
                    <a:lnTo>
                      <a:pt x="665" y="3379"/>
                    </a:lnTo>
                    <a:lnTo>
                      <a:pt x="656" y="3375"/>
                    </a:lnTo>
                    <a:lnTo>
                      <a:pt x="646" y="3370"/>
                    </a:lnTo>
                    <a:lnTo>
                      <a:pt x="637" y="3363"/>
                    </a:lnTo>
                    <a:lnTo>
                      <a:pt x="630" y="3357"/>
                    </a:lnTo>
                    <a:lnTo>
                      <a:pt x="622" y="3349"/>
                    </a:lnTo>
                    <a:lnTo>
                      <a:pt x="615" y="3341"/>
                    </a:lnTo>
                    <a:lnTo>
                      <a:pt x="610" y="3332"/>
                    </a:lnTo>
                    <a:lnTo>
                      <a:pt x="600" y="3312"/>
                    </a:lnTo>
                    <a:lnTo>
                      <a:pt x="591" y="3292"/>
                    </a:lnTo>
                    <a:lnTo>
                      <a:pt x="584" y="3270"/>
                    </a:lnTo>
                    <a:lnTo>
                      <a:pt x="578" y="3251"/>
                    </a:lnTo>
                    <a:lnTo>
                      <a:pt x="576" y="3246"/>
                    </a:lnTo>
                    <a:lnTo>
                      <a:pt x="573" y="3243"/>
                    </a:lnTo>
                    <a:lnTo>
                      <a:pt x="567" y="3242"/>
                    </a:lnTo>
                    <a:lnTo>
                      <a:pt x="562" y="3240"/>
                    </a:lnTo>
                    <a:lnTo>
                      <a:pt x="548" y="3242"/>
                    </a:lnTo>
                    <a:lnTo>
                      <a:pt x="534" y="3243"/>
                    </a:lnTo>
                    <a:lnTo>
                      <a:pt x="519" y="3246"/>
                    </a:lnTo>
                    <a:lnTo>
                      <a:pt x="509" y="3246"/>
                    </a:lnTo>
                    <a:lnTo>
                      <a:pt x="505" y="3244"/>
                    </a:lnTo>
                    <a:lnTo>
                      <a:pt x="503" y="3242"/>
                    </a:lnTo>
                    <a:lnTo>
                      <a:pt x="503" y="3238"/>
                    </a:lnTo>
                    <a:lnTo>
                      <a:pt x="504" y="3233"/>
                    </a:lnTo>
                    <a:lnTo>
                      <a:pt x="510" y="3221"/>
                    </a:lnTo>
                    <a:lnTo>
                      <a:pt x="517" y="3208"/>
                    </a:lnTo>
                    <a:lnTo>
                      <a:pt x="519" y="3200"/>
                    </a:lnTo>
                    <a:lnTo>
                      <a:pt x="521" y="3194"/>
                    </a:lnTo>
                    <a:lnTo>
                      <a:pt x="521" y="3186"/>
                    </a:lnTo>
                    <a:lnTo>
                      <a:pt x="518" y="3179"/>
                    </a:lnTo>
                    <a:lnTo>
                      <a:pt x="514" y="3176"/>
                    </a:lnTo>
                    <a:lnTo>
                      <a:pt x="507" y="3170"/>
                    </a:lnTo>
                    <a:lnTo>
                      <a:pt x="497" y="3166"/>
                    </a:lnTo>
                    <a:lnTo>
                      <a:pt x="487" y="3161"/>
                    </a:lnTo>
                    <a:lnTo>
                      <a:pt x="466" y="3154"/>
                    </a:lnTo>
                    <a:lnTo>
                      <a:pt x="451" y="3148"/>
                    </a:lnTo>
                    <a:lnTo>
                      <a:pt x="404" y="3097"/>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76569"/>
                <a:endParaRPr lang="en-US" sz="1350">
                  <a:solidFill>
                    <a:prstClr val="white"/>
                  </a:solidFill>
                </a:endParaRPr>
              </a:p>
            </p:txBody>
          </p:sp>
          <p:sp>
            <p:nvSpPr>
              <p:cNvPr id="147" name="Freeform 234">
                <a:extLst>
                  <a:ext uri="{FF2B5EF4-FFF2-40B4-BE49-F238E27FC236}">
                    <a16:creationId xmlns:a16="http://schemas.microsoft.com/office/drawing/2014/main" id="{4EF98B66-2698-6237-0909-ADF819C899A4}"/>
                  </a:ext>
                </a:extLst>
              </p:cNvPr>
              <p:cNvSpPr>
                <a:spLocks noEditPoints="1"/>
              </p:cNvSpPr>
              <p:nvPr/>
            </p:nvSpPr>
            <p:spPr bwMode="auto">
              <a:xfrm>
                <a:off x="2529894" y="3938221"/>
                <a:ext cx="1439648" cy="1190725"/>
              </a:xfrm>
              <a:custGeom>
                <a:avLst/>
                <a:gdLst/>
                <a:ahLst/>
                <a:cxnLst>
                  <a:cxn ang="0">
                    <a:pos x="3360" y="3329"/>
                  </a:cxn>
                  <a:cxn ang="0">
                    <a:pos x="3291" y="3088"/>
                  </a:cxn>
                  <a:cxn ang="0">
                    <a:pos x="3349" y="3150"/>
                  </a:cxn>
                  <a:cxn ang="0">
                    <a:pos x="3787" y="2982"/>
                  </a:cxn>
                  <a:cxn ang="0">
                    <a:pos x="3724" y="2898"/>
                  </a:cxn>
                  <a:cxn ang="0">
                    <a:pos x="4027" y="2905"/>
                  </a:cxn>
                  <a:cxn ang="0">
                    <a:pos x="4044" y="3009"/>
                  </a:cxn>
                  <a:cxn ang="0">
                    <a:pos x="3845" y="3066"/>
                  </a:cxn>
                  <a:cxn ang="0">
                    <a:pos x="4273" y="2826"/>
                  </a:cxn>
                  <a:cxn ang="0">
                    <a:pos x="4439" y="2993"/>
                  </a:cxn>
                  <a:cxn ang="0">
                    <a:pos x="2786" y="969"/>
                  </a:cxn>
                  <a:cxn ang="0">
                    <a:pos x="2971" y="1118"/>
                  </a:cxn>
                  <a:cxn ang="0">
                    <a:pos x="3151" y="1300"/>
                  </a:cxn>
                  <a:cxn ang="0">
                    <a:pos x="3413" y="1289"/>
                  </a:cxn>
                  <a:cxn ang="0">
                    <a:pos x="3646" y="1430"/>
                  </a:cxn>
                  <a:cxn ang="0">
                    <a:pos x="3733" y="1556"/>
                  </a:cxn>
                  <a:cxn ang="0">
                    <a:pos x="4027" y="1675"/>
                  </a:cxn>
                  <a:cxn ang="0">
                    <a:pos x="4215" y="1782"/>
                  </a:cxn>
                  <a:cxn ang="0">
                    <a:pos x="4161" y="1965"/>
                  </a:cxn>
                  <a:cxn ang="0">
                    <a:pos x="3765" y="2137"/>
                  </a:cxn>
                  <a:cxn ang="0">
                    <a:pos x="3217" y="2259"/>
                  </a:cxn>
                  <a:cxn ang="0">
                    <a:pos x="3143" y="2337"/>
                  </a:cxn>
                  <a:cxn ang="0">
                    <a:pos x="2779" y="3001"/>
                  </a:cxn>
                  <a:cxn ang="0">
                    <a:pos x="2758" y="3189"/>
                  </a:cxn>
                  <a:cxn ang="0">
                    <a:pos x="2440" y="3381"/>
                  </a:cxn>
                  <a:cxn ang="0">
                    <a:pos x="2438" y="3519"/>
                  </a:cxn>
                  <a:cxn ang="0">
                    <a:pos x="1932" y="3654"/>
                  </a:cxn>
                  <a:cxn ang="0">
                    <a:pos x="1749" y="3737"/>
                  </a:cxn>
                  <a:cxn ang="0">
                    <a:pos x="1573" y="3763"/>
                  </a:cxn>
                  <a:cxn ang="0">
                    <a:pos x="1423" y="3671"/>
                  </a:cxn>
                  <a:cxn ang="0">
                    <a:pos x="1166" y="3597"/>
                  </a:cxn>
                  <a:cxn ang="0">
                    <a:pos x="859" y="3591"/>
                  </a:cxn>
                  <a:cxn ang="0">
                    <a:pos x="603" y="3668"/>
                  </a:cxn>
                  <a:cxn ang="0">
                    <a:pos x="368" y="3575"/>
                  </a:cxn>
                  <a:cxn ang="0">
                    <a:pos x="350" y="3369"/>
                  </a:cxn>
                  <a:cxn ang="0">
                    <a:pos x="377" y="3228"/>
                  </a:cxn>
                  <a:cxn ang="0">
                    <a:pos x="35" y="2924"/>
                  </a:cxn>
                  <a:cxn ang="0">
                    <a:pos x="132" y="2628"/>
                  </a:cxn>
                  <a:cxn ang="0">
                    <a:pos x="258" y="2528"/>
                  </a:cxn>
                  <a:cxn ang="0">
                    <a:pos x="373" y="2142"/>
                  </a:cxn>
                  <a:cxn ang="0">
                    <a:pos x="338" y="1854"/>
                  </a:cxn>
                  <a:cxn ang="0">
                    <a:pos x="612" y="1587"/>
                  </a:cxn>
                  <a:cxn ang="0">
                    <a:pos x="745" y="1303"/>
                  </a:cxn>
                  <a:cxn ang="0">
                    <a:pos x="907" y="1113"/>
                  </a:cxn>
                  <a:cxn ang="0">
                    <a:pos x="766" y="896"/>
                  </a:cxn>
                  <a:cxn ang="0">
                    <a:pos x="460" y="833"/>
                  </a:cxn>
                  <a:cxn ang="0">
                    <a:pos x="390" y="689"/>
                  </a:cxn>
                  <a:cxn ang="0">
                    <a:pos x="283" y="606"/>
                  </a:cxn>
                  <a:cxn ang="0">
                    <a:pos x="293" y="522"/>
                  </a:cxn>
                  <a:cxn ang="0">
                    <a:pos x="285" y="438"/>
                  </a:cxn>
                  <a:cxn ang="0">
                    <a:pos x="248" y="421"/>
                  </a:cxn>
                  <a:cxn ang="0">
                    <a:pos x="302" y="283"/>
                  </a:cxn>
                  <a:cxn ang="0">
                    <a:pos x="245" y="186"/>
                  </a:cxn>
                  <a:cxn ang="0">
                    <a:pos x="305" y="98"/>
                  </a:cxn>
                  <a:cxn ang="0">
                    <a:pos x="511" y="122"/>
                  </a:cxn>
                  <a:cxn ang="0">
                    <a:pos x="631" y="105"/>
                  </a:cxn>
                  <a:cxn ang="0">
                    <a:pos x="776" y="0"/>
                  </a:cxn>
                  <a:cxn ang="0">
                    <a:pos x="908" y="102"/>
                  </a:cxn>
                  <a:cxn ang="0">
                    <a:pos x="1305" y="296"/>
                  </a:cxn>
                  <a:cxn ang="0">
                    <a:pos x="1427" y="342"/>
                  </a:cxn>
                  <a:cxn ang="0">
                    <a:pos x="2048" y="597"/>
                  </a:cxn>
                  <a:cxn ang="0">
                    <a:pos x="2209" y="689"/>
                  </a:cxn>
                  <a:cxn ang="0">
                    <a:pos x="2429" y="752"/>
                  </a:cxn>
                </a:cxnLst>
                <a:rect l="0" t="0" r="r" b="b"/>
                <a:pathLst>
                  <a:path w="4453" h="3803">
                    <a:moveTo>
                      <a:pt x="3350" y="3291"/>
                    </a:moveTo>
                    <a:lnTo>
                      <a:pt x="3344" y="3285"/>
                    </a:lnTo>
                    <a:lnTo>
                      <a:pt x="3338" y="3278"/>
                    </a:lnTo>
                    <a:lnTo>
                      <a:pt x="3335" y="3277"/>
                    </a:lnTo>
                    <a:lnTo>
                      <a:pt x="3331" y="3275"/>
                    </a:lnTo>
                    <a:lnTo>
                      <a:pt x="3327" y="3273"/>
                    </a:lnTo>
                    <a:lnTo>
                      <a:pt x="3322" y="3272"/>
                    </a:lnTo>
                    <a:lnTo>
                      <a:pt x="3315" y="3272"/>
                    </a:lnTo>
                    <a:lnTo>
                      <a:pt x="3308" y="3275"/>
                    </a:lnTo>
                    <a:lnTo>
                      <a:pt x="3304" y="3276"/>
                    </a:lnTo>
                    <a:lnTo>
                      <a:pt x="3301" y="3277"/>
                    </a:lnTo>
                    <a:lnTo>
                      <a:pt x="3300" y="3280"/>
                    </a:lnTo>
                    <a:lnTo>
                      <a:pt x="3299" y="3284"/>
                    </a:lnTo>
                    <a:lnTo>
                      <a:pt x="3301" y="3288"/>
                    </a:lnTo>
                    <a:lnTo>
                      <a:pt x="3308" y="3291"/>
                    </a:lnTo>
                    <a:lnTo>
                      <a:pt x="3314" y="3294"/>
                    </a:lnTo>
                    <a:lnTo>
                      <a:pt x="3318" y="3295"/>
                    </a:lnTo>
                    <a:lnTo>
                      <a:pt x="3327" y="3299"/>
                    </a:lnTo>
                    <a:lnTo>
                      <a:pt x="3335" y="3303"/>
                    </a:lnTo>
                    <a:lnTo>
                      <a:pt x="3340" y="3310"/>
                    </a:lnTo>
                    <a:lnTo>
                      <a:pt x="3345" y="3317"/>
                    </a:lnTo>
                    <a:lnTo>
                      <a:pt x="3347" y="3321"/>
                    </a:lnTo>
                    <a:lnTo>
                      <a:pt x="3349" y="3324"/>
                    </a:lnTo>
                    <a:lnTo>
                      <a:pt x="3352" y="3326"/>
                    </a:lnTo>
                    <a:lnTo>
                      <a:pt x="3356" y="3329"/>
                    </a:lnTo>
                    <a:lnTo>
                      <a:pt x="3360" y="3329"/>
                    </a:lnTo>
                    <a:lnTo>
                      <a:pt x="3362" y="3329"/>
                    </a:lnTo>
                    <a:lnTo>
                      <a:pt x="3365" y="3326"/>
                    </a:lnTo>
                    <a:lnTo>
                      <a:pt x="3367" y="3323"/>
                    </a:lnTo>
                    <a:lnTo>
                      <a:pt x="3350" y="3291"/>
                    </a:lnTo>
                    <a:close/>
                    <a:moveTo>
                      <a:pt x="3283" y="3199"/>
                    </a:moveTo>
                    <a:lnTo>
                      <a:pt x="3279" y="3198"/>
                    </a:lnTo>
                    <a:lnTo>
                      <a:pt x="3274" y="3194"/>
                    </a:lnTo>
                    <a:lnTo>
                      <a:pt x="3269" y="3190"/>
                    </a:lnTo>
                    <a:lnTo>
                      <a:pt x="3262" y="3184"/>
                    </a:lnTo>
                    <a:lnTo>
                      <a:pt x="3253" y="3172"/>
                    </a:lnTo>
                    <a:lnTo>
                      <a:pt x="3247" y="3163"/>
                    </a:lnTo>
                    <a:lnTo>
                      <a:pt x="3240" y="3152"/>
                    </a:lnTo>
                    <a:lnTo>
                      <a:pt x="3233" y="3135"/>
                    </a:lnTo>
                    <a:lnTo>
                      <a:pt x="3230" y="3127"/>
                    </a:lnTo>
                    <a:lnTo>
                      <a:pt x="3230" y="3119"/>
                    </a:lnTo>
                    <a:lnTo>
                      <a:pt x="3230" y="3117"/>
                    </a:lnTo>
                    <a:lnTo>
                      <a:pt x="3231" y="3115"/>
                    </a:lnTo>
                    <a:lnTo>
                      <a:pt x="3234" y="3114"/>
                    </a:lnTo>
                    <a:lnTo>
                      <a:pt x="3236" y="3113"/>
                    </a:lnTo>
                    <a:lnTo>
                      <a:pt x="3252" y="3115"/>
                    </a:lnTo>
                    <a:lnTo>
                      <a:pt x="3265" y="3118"/>
                    </a:lnTo>
                    <a:lnTo>
                      <a:pt x="3271" y="3117"/>
                    </a:lnTo>
                    <a:lnTo>
                      <a:pt x="3278" y="3114"/>
                    </a:lnTo>
                    <a:lnTo>
                      <a:pt x="3283" y="3110"/>
                    </a:lnTo>
                    <a:lnTo>
                      <a:pt x="3287" y="3101"/>
                    </a:lnTo>
                    <a:lnTo>
                      <a:pt x="3291" y="3088"/>
                    </a:lnTo>
                    <a:lnTo>
                      <a:pt x="3295" y="3076"/>
                    </a:lnTo>
                    <a:lnTo>
                      <a:pt x="3297" y="3071"/>
                    </a:lnTo>
                    <a:lnTo>
                      <a:pt x="3300" y="3067"/>
                    </a:lnTo>
                    <a:lnTo>
                      <a:pt x="3305" y="3062"/>
                    </a:lnTo>
                    <a:lnTo>
                      <a:pt x="3312" y="3058"/>
                    </a:lnTo>
                    <a:lnTo>
                      <a:pt x="3323" y="3054"/>
                    </a:lnTo>
                    <a:lnTo>
                      <a:pt x="3332" y="3052"/>
                    </a:lnTo>
                    <a:lnTo>
                      <a:pt x="3341" y="3052"/>
                    </a:lnTo>
                    <a:lnTo>
                      <a:pt x="3350" y="3053"/>
                    </a:lnTo>
                    <a:lnTo>
                      <a:pt x="3369" y="3056"/>
                    </a:lnTo>
                    <a:lnTo>
                      <a:pt x="3391" y="3056"/>
                    </a:lnTo>
                    <a:lnTo>
                      <a:pt x="3400" y="3057"/>
                    </a:lnTo>
                    <a:lnTo>
                      <a:pt x="3405" y="3058"/>
                    </a:lnTo>
                    <a:lnTo>
                      <a:pt x="3410" y="3062"/>
                    </a:lnTo>
                    <a:lnTo>
                      <a:pt x="3411" y="3067"/>
                    </a:lnTo>
                    <a:lnTo>
                      <a:pt x="3413" y="3074"/>
                    </a:lnTo>
                    <a:lnTo>
                      <a:pt x="3411" y="3080"/>
                    </a:lnTo>
                    <a:lnTo>
                      <a:pt x="3410" y="3087"/>
                    </a:lnTo>
                    <a:lnTo>
                      <a:pt x="3407" y="3095"/>
                    </a:lnTo>
                    <a:lnTo>
                      <a:pt x="3401" y="3106"/>
                    </a:lnTo>
                    <a:lnTo>
                      <a:pt x="3395" y="3117"/>
                    </a:lnTo>
                    <a:lnTo>
                      <a:pt x="3387" y="3124"/>
                    </a:lnTo>
                    <a:lnTo>
                      <a:pt x="3378" y="3131"/>
                    </a:lnTo>
                    <a:lnTo>
                      <a:pt x="3369" y="3137"/>
                    </a:lnTo>
                    <a:lnTo>
                      <a:pt x="3360" y="3144"/>
                    </a:lnTo>
                    <a:lnTo>
                      <a:pt x="3349" y="3150"/>
                    </a:lnTo>
                    <a:lnTo>
                      <a:pt x="3340" y="3159"/>
                    </a:lnTo>
                    <a:lnTo>
                      <a:pt x="3335" y="3167"/>
                    </a:lnTo>
                    <a:lnTo>
                      <a:pt x="3332" y="3175"/>
                    </a:lnTo>
                    <a:lnTo>
                      <a:pt x="3328" y="3183"/>
                    </a:lnTo>
                    <a:lnTo>
                      <a:pt x="3326" y="3190"/>
                    </a:lnTo>
                    <a:lnTo>
                      <a:pt x="3322" y="3198"/>
                    </a:lnTo>
                    <a:lnTo>
                      <a:pt x="3317" y="3202"/>
                    </a:lnTo>
                    <a:lnTo>
                      <a:pt x="3314" y="3203"/>
                    </a:lnTo>
                    <a:lnTo>
                      <a:pt x="3309" y="3205"/>
                    </a:lnTo>
                    <a:lnTo>
                      <a:pt x="3305" y="3205"/>
                    </a:lnTo>
                    <a:lnTo>
                      <a:pt x="3299" y="3203"/>
                    </a:lnTo>
                    <a:lnTo>
                      <a:pt x="3283" y="3199"/>
                    </a:lnTo>
                    <a:close/>
                    <a:moveTo>
                      <a:pt x="3845" y="3066"/>
                    </a:moveTo>
                    <a:lnTo>
                      <a:pt x="3843" y="3035"/>
                    </a:lnTo>
                    <a:lnTo>
                      <a:pt x="3841" y="3001"/>
                    </a:lnTo>
                    <a:lnTo>
                      <a:pt x="3840" y="2995"/>
                    </a:lnTo>
                    <a:lnTo>
                      <a:pt x="3838" y="2988"/>
                    </a:lnTo>
                    <a:lnTo>
                      <a:pt x="3835" y="2982"/>
                    </a:lnTo>
                    <a:lnTo>
                      <a:pt x="3831" y="2978"/>
                    </a:lnTo>
                    <a:lnTo>
                      <a:pt x="3826" y="2974"/>
                    </a:lnTo>
                    <a:lnTo>
                      <a:pt x="3819" y="2973"/>
                    </a:lnTo>
                    <a:lnTo>
                      <a:pt x="3812" y="2971"/>
                    </a:lnTo>
                    <a:lnTo>
                      <a:pt x="3803" y="2973"/>
                    </a:lnTo>
                    <a:lnTo>
                      <a:pt x="3797" y="2975"/>
                    </a:lnTo>
                    <a:lnTo>
                      <a:pt x="3792" y="2978"/>
                    </a:lnTo>
                    <a:lnTo>
                      <a:pt x="3787" y="2982"/>
                    </a:lnTo>
                    <a:lnTo>
                      <a:pt x="3783" y="2986"/>
                    </a:lnTo>
                    <a:lnTo>
                      <a:pt x="3774" y="2995"/>
                    </a:lnTo>
                    <a:lnTo>
                      <a:pt x="3764" y="3003"/>
                    </a:lnTo>
                    <a:lnTo>
                      <a:pt x="3760" y="3004"/>
                    </a:lnTo>
                    <a:lnTo>
                      <a:pt x="3757" y="3005"/>
                    </a:lnTo>
                    <a:lnTo>
                      <a:pt x="3755" y="3005"/>
                    </a:lnTo>
                    <a:lnTo>
                      <a:pt x="3752" y="3004"/>
                    </a:lnTo>
                    <a:lnTo>
                      <a:pt x="3748" y="3001"/>
                    </a:lnTo>
                    <a:lnTo>
                      <a:pt x="3746" y="2996"/>
                    </a:lnTo>
                    <a:lnTo>
                      <a:pt x="3744" y="2983"/>
                    </a:lnTo>
                    <a:lnTo>
                      <a:pt x="3744" y="2971"/>
                    </a:lnTo>
                    <a:lnTo>
                      <a:pt x="3737" y="2966"/>
                    </a:lnTo>
                    <a:lnTo>
                      <a:pt x="3727" y="2958"/>
                    </a:lnTo>
                    <a:lnTo>
                      <a:pt x="3718" y="2949"/>
                    </a:lnTo>
                    <a:lnTo>
                      <a:pt x="3709" y="2939"/>
                    </a:lnTo>
                    <a:lnTo>
                      <a:pt x="3705" y="2934"/>
                    </a:lnTo>
                    <a:lnTo>
                      <a:pt x="3702" y="2929"/>
                    </a:lnTo>
                    <a:lnTo>
                      <a:pt x="3699" y="2924"/>
                    </a:lnTo>
                    <a:lnTo>
                      <a:pt x="3698" y="2918"/>
                    </a:lnTo>
                    <a:lnTo>
                      <a:pt x="3698" y="2913"/>
                    </a:lnTo>
                    <a:lnTo>
                      <a:pt x="3699" y="2908"/>
                    </a:lnTo>
                    <a:lnTo>
                      <a:pt x="3703" y="2904"/>
                    </a:lnTo>
                    <a:lnTo>
                      <a:pt x="3707" y="2900"/>
                    </a:lnTo>
                    <a:lnTo>
                      <a:pt x="3711" y="2899"/>
                    </a:lnTo>
                    <a:lnTo>
                      <a:pt x="3717" y="2898"/>
                    </a:lnTo>
                    <a:lnTo>
                      <a:pt x="3724" y="2898"/>
                    </a:lnTo>
                    <a:lnTo>
                      <a:pt x="3731" y="2899"/>
                    </a:lnTo>
                    <a:lnTo>
                      <a:pt x="3747" y="2899"/>
                    </a:lnTo>
                    <a:lnTo>
                      <a:pt x="3757" y="2900"/>
                    </a:lnTo>
                    <a:lnTo>
                      <a:pt x="3773" y="2898"/>
                    </a:lnTo>
                    <a:lnTo>
                      <a:pt x="3787" y="2894"/>
                    </a:lnTo>
                    <a:lnTo>
                      <a:pt x="3800" y="2889"/>
                    </a:lnTo>
                    <a:lnTo>
                      <a:pt x="3814" y="2883"/>
                    </a:lnTo>
                    <a:lnTo>
                      <a:pt x="3841" y="2870"/>
                    </a:lnTo>
                    <a:lnTo>
                      <a:pt x="3869" y="2860"/>
                    </a:lnTo>
                    <a:lnTo>
                      <a:pt x="3883" y="2856"/>
                    </a:lnTo>
                    <a:lnTo>
                      <a:pt x="3904" y="2852"/>
                    </a:lnTo>
                    <a:lnTo>
                      <a:pt x="3930" y="2851"/>
                    </a:lnTo>
                    <a:lnTo>
                      <a:pt x="3955" y="2850"/>
                    </a:lnTo>
                    <a:lnTo>
                      <a:pt x="3970" y="2850"/>
                    </a:lnTo>
                    <a:lnTo>
                      <a:pt x="3981" y="2850"/>
                    </a:lnTo>
                    <a:lnTo>
                      <a:pt x="3993" y="2851"/>
                    </a:lnTo>
                    <a:lnTo>
                      <a:pt x="4003" y="2854"/>
                    </a:lnTo>
                    <a:lnTo>
                      <a:pt x="4012" y="2856"/>
                    </a:lnTo>
                    <a:lnTo>
                      <a:pt x="4019" y="2860"/>
                    </a:lnTo>
                    <a:lnTo>
                      <a:pt x="4020" y="2863"/>
                    </a:lnTo>
                    <a:lnTo>
                      <a:pt x="4023" y="2865"/>
                    </a:lnTo>
                    <a:lnTo>
                      <a:pt x="4024" y="2868"/>
                    </a:lnTo>
                    <a:lnTo>
                      <a:pt x="4024" y="2870"/>
                    </a:lnTo>
                    <a:lnTo>
                      <a:pt x="4024" y="2881"/>
                    </a:lnTo>
                    <a:lnTo>
                      <a:pt x="4025" y="2892"/>
                    </a:lnTo>
                    <a:lnTo>
                      <a:pt x="4027" y="2905"/>
                    </a:lnTo>
                    <a:lnTo>
                      <a:pt x="4031" y="2918"/>
                    </a:lnTo>
                    <a:lnTo>
                      <a:pt x="4032" y="2924"/>
                    </a:lnTo>
                    <a:lnTo>
                      <a:pt x="4034" y="2930"/>
                    </a:lnTo>
                    <a:lnTo>
                      <a:pt x="4037" y="2934"/>
                    </a:lnTo>
                    <a:lnTo>
                      <a:pt x="4041" y="2939"/>
                    </a:lnTo>
                    <a:lnTo>
                      <a:pt x="4045" y="2942"/>
                    </a:lnTo>
                    <a:lnTo>
                      <a:pt x="4049" y="2944"/>
                    </a:lnTo>
                    <a:lnTo>
                      <a:pt x="4054" y="2944"/>
                    </a:lnTo>
                    <a:lnTo>
                      <a:pt x="4060" y="2944"/>
                    </a:lnTo>
                    <a:lnTo>
                      <a:pt x="4073" y="2942"/>
                    </a:lnTo>
                    <a:lnTo>
                      <a:pt x="4082" y="2940"/>
                    </a:lnTo>
                    <a:lnTo>
                      <a:pt x="4089" y="2939"/>
                    </a:lnTo>
                    <a:lnTo>
                      <a:pt x="4093" y="2940"/>
                    </a:lnTo>
                    <a:lnTo>
                      <a:pt x="4094" y="2943"/>
                    </a:lnTo>
                    <a:lnTo>
                      <a:pt x="4094" y="2949"/>
                    </a:lnTo>
                    <a:lnTo>
                      <a:pt x="4094" y="2957"/>
                    </a:lnTo>
                    <a:lnTo>
                      <a:pt x="4094" y="2969"/>
                    </a:lnTo>
                    <a:lnTo>
                      <a:pt x="4094" y="2974"/>
                    </a:lnTo>
                    <a:lnTo>
                      <a:pt x="4093" y="2978"/>
                    </a:lnTo>
                    <a:lnTo>
                      <a:pt x="4091" y="2982"/>
                    </a:lnTo>
                    <a:lnTo>
                      <a:pt x="4090" y="2984"/>
                    </a:lnTo>
                    <a:lnTo>
                      <a:pt x="4085" y="2990"/>
                    </a:lnTo>
                    <a:lnTo>
                      <a:pt x="4079" y="2992"/>
                    </a:lnTo>
                    <a:lnTo>
                      <a:pt x="4064" y="2997"/>
                    </a:lnTo>
                    <a:lnTo>
                      <a:pt x="4050" y="3004"/>
                    </a:lnTo>
                    <a:lnTo>
                      <a:pt x="4044" y="3009"/>
                    </a:lnTo>
                    <a:lnTo>
                      <a:pt x="4038" y="3015"/>
                    </a:lnTo>
                    <a:lnTo>
                      <a:pt x="4032" y="3023"/>
                    </a:lnTo>
                    <a:lnTo>
                      <a:pt x="4027" y="3031"/>
                    </a:lnTo>
                    <a:lnTo>
                      <a:pt x="4014" y="3050"/>
                    </a:lnTo>
                    <a:lnTo>
                      <a:pt x="4002" y="3071"/>
                    </a:lnTo>
                    <a:lnTo>
                      <a:pt x="3989" y="3089"/>
                    </a:lnTo>
                    <a:lnTo>
                      <a:pt x="3976" y="3106"/>
                    </a:lnTo>
                    <a:lnTo>
                      <a:pt x="3968" y="3113"/>
                    </a:lnTo>
                    <a:lnTo>
                      <a:pt x="3962" y="3119"/>
                    </a:lnTo>
                    <a:lnTo>
                      <a:pt x="3954" y="3122"/>
                    </a:lnTo>
                    <a:lnTo>
                      <a:pt x="3946" y="3124"/>
                    </a:lnTo>
                    <a:lnTo>
                      <a:pt x="3941" y="3119"/>
                    </a:lnTo>
                    <a:lnTo>
                      <a:pt x="3937" y="3114"/>
                    </a:lnTo>
                    <a:lnTo>
                      <a:pt x="3935" y="3109"/>
                    </a:lnTo>
                    <a:lnTo>
                      <a:pt x="3932" y="3104"/>
                    </a:lnTo>
                    <a:lnTo>
                      <a:pt x="3928" y="3100"/>
                    </a:lnTo>
                    <a:lnTo>
                      <a:pt x="3924" y="3097"/>
                    </a:lnTo>
                    <a:lnTo>
                      <a:pt x="3918" y="3095"/>
                    </a:lnTo>
                    <a:lnTo>
                      <a:pt x="3908" y="3096"/>
                    </a:lnTo>
                    <a:lnTo>
                      <a:pt x="3897" y="3097"/>
                    </a:lnTo>
                    <a:lnTo>
                      <a:pt x="3884" y="3100"/>
                    </a:lnTo>
                    <a:lnTo>
                      <a:pt x="3878" y="3101"/>
                    </a:lnTo>
                    <a:lnTo>
                      <a:pt x="3873" y="3101"/>
                    </a:lnTo>
                    <a:lnTo>
                      <a:pt x="3866" y="3101"/>
                    </a:lnTo>
                    <a:lnTo>
                      <a:pt x="3862" y="3100"/>
                    </a:lnTo>
                    <a:lnTo>
                      <a:pt x="3845" y="3066"/>
                    </a:lnTo>
                    <a:close/>
                    <a:moveTo>
                      <a:pt x="4375" y="2944"/>
                    </a:moveTo>
                    <a:lnTo>
                      <a:pt x="4366" y="2943"/>
                    </a:lnTo>
                    <a:lnTo>
                      <a:pt x="4358" y="2939"/>
                    </a:lnTo>
                    <a:lnTo>
                      <a:pt x="4351" y="2934"/>
                    </a:lnTo>
                    <a:lnTo>
                      <a:pt x="4342" y="2930"/>
                    </a:lnTo>
                    <a:lnTo>
                      <a:pt x="4334" y="2925"/>
                    </a:lnTo>
                    <a:lnTo>
                      <a:pt x="4325" y="2920"/>
                    </a:lnTo>
                    <a:lnTo>
                      <a:pt x="4317" y="2916"/>
                    </a:lnTo>
                    <a:lnTo>
                      <a:pt x="4308" y="2913"/>
                    </a:lnTo>
                    <a:lnTo>
                      <a:pt x="4294" y="2911"/>
                    </a:lnTo>
                    <a:lnTo>
                      <a:pt x="4281" y="2909"/>
                    </a:lnTo>
                    <a:lnTo>
                      <a:pt x="4266" y="2909"/>
                    </a:lnTo>
                    <a:lnTo>
                      <a:pt x="4252" y="2908"/>
                    </a:lnTo>
                    <a:lnTo>
                      <a:pt x="4244" y="2905"/>
                    </a:lnTo>
                    <a:lnTo>
                      <a:pt x="4240" y="2903"/>
                    </a:lnTo>
                    <a:lnTo>
                      <a:pt x="4239" y="2899"/>
                    </a:lnTo>
                    <a:lnTo>
                      <a:pt x="4240" y="2895"/>
                    </a:lnTo>
                    <a:lnTo>
                      <a:pt x="4247" y="2885"/>
                    </a:lnTo>
                    <a:lnTo>
                      <a:pt x="4253" y="2874"/>
                    </a:lnTo>
                    <a:lnTo>
                      <a:pt x="4259" y="2861"/>
                    </a:lnTo>
                    <a:lnTo>
                      <a:pt x="4260" y="2846"/>
                    </a:lnTo>
                    <a:lnTo>
                      <a:pt x="4263" y="2839"/>
                    </a:lnTo>
                    <a:lnTo>
                      <a:pt x="4265" y="2833"/>
                    </a:lnTo>
                    <a:lnTo>
                      <a:pt x="4268" y="2830"/>
                    </a:lnTo>
                    <a:lnTo>
                      <a:pt x="4270" y="2829"/>
                    </a:lnTo>
                    <a:lnTo>
                      <a:pt x="4273" y="2826"/>
                    </a:lnTo>
                    <a:lnTo>
                      <a:pt x="4277" y="2826"/>
                    </a:lnTo>
                    <a:lnTo>
                      <a:pt x="4288" y="2825"/>
                    </a:lnTo>
                    <a:lnTo>
                      <a:pt x="4303" y="2825"/>
                    </a:lnTo>
                    <a:lnTo>
                      <a:pt x="4317" y="2826"/>
                    </a:lnTo>
                    <a:lnTo>
                      <a:pt x="4332" y="2829"/>
                    </a:lnTo>
                    <a:lnTo>
                      <a:pt x="4362" y="2835"/>
                    </a:lnTo>
                    <a:lnTo>
                      <a:pt x="4388" y="2841"/>
                    </a:lnTo>
                    <a:lnTo>
                      <a:pt x="4408" y="2842"/>
                    </a:lnTo>
                    <a:lnTo>
                      <a:pt x="4427" y="2845"/>
                    </a:lnTo>
                    <a:lnTo>
                      <a:pt x="4435" y="2847"/>
                    </a:lnTo>
                    <a:lnTo>
                      <a:pt x="4441" y="2852"/>
                    </a:lnTo>
                    <a:lnTo>
                      <a:pt x="4443" y="2855"/>
                    </a:lnTo>
                    <a:lnTo>
                      <a:pt x="4445" y="2859"/>
                    </a:lnTo>
                    <a:lnTo>
                      <a:pt x="4446" y="2864"/>
                    </a:lnTo>
                    <a:lnTo>
                      <a:pt x="4448" y="2869"/>
                    </a:lnTo>
                    <a:lnTo>
                      <a:pt x="4449" y="2894"/>
                    </a:lnTo>
                    <a:lnTo>
                      <a:pt x="4452" y="2917"/>
                    </a:lnTo>
                    <a:lnTo>
                      <a:pt x="4453" y="2940"/>
                    </a:lnTo>
                    <a:lnTo>
                      <a:pt x="4452" y="2965"/>
                    </a:lnTo>
                    <a:lnTo>
                      <a:pt x="4452" y="2971"/>
                    </a:lnTo>
                    <a:lnTo>
                      <a:pt x="4450" y="2981"/>
                    </a:lnTo>
                    <a:lnTo>
                      <a:pt x="4450" y="2984"/>
                    </a:lnTo>
                    <a:lnTo>
                      <a:pt x="4449" y="2988"/>
                    </a:lnTo>
                    <a:lnTo>
                      <a:pt x="4446" y="2991"/>
                    </a:lnTo>
                    <a:lnTo>
                      <a:pt x="4444" y="2993"/>
                    </a:lnTo>
                    <a:lnTo>
                      <a:pt x="4439" y="2993"/>
                    </a:lnTo>
                    <a:lnTo>
                      <a:pt x="4432" y="2992"/>
                    </a:lnTo>
                    <a:lnTo>
                      <a:pt x="4424" y="2990"/>
                    </a:lnTo>
                    <a:lnTo>
                      <a:pt x="4417" y="2984"/>
                    </a:lnTo>
                    <a:lnTo>
                      <a:pt x="4402" y="2975"/>
                    </a:lnTo>
                    <a:lnTo>
                      <a:pt x="4392" y="2966"/>
                    </a:lnTo>
                    <a:lnTo>
                      <a:pt x="4388" y="2960"/>
                    </a:lnTo>
                    <a:lnTo>
                      <a:pt x="4383" y="2952"/>
                    </a:lnTo>
                    <a:lnTo>
                      <a:pt x="4380" y="2948"/>
                    </a:lnTo>
                    <a:lnTo>
                      <a:pt x="4379" y="2946"/>
                    </a:lnTo>
                    <a:lnTo>
                      <a:pt x="4377" y="2944"/>
                    </a:lnTo>
                    <a:lnTo>
                      <a:pt x="4375" y="2944"/>
                    </a:lnTo>
                    <a:close/>
                    <a:moveTo>
                      <a:pt x="2687" y="828"/>
                    </a:moveTo>
                    <a:lnTo>
                      <a:pt x="2734" y="879"/>
                    </a:lnTo>
                    <a:lnTo>
                      <a:pt x="2749" y="885"/>
                    </a:lnTo>
                    <a:lnTo>
                      <a:pt x="2770" y="892"/>
                    </a:lnTo>
                    <a:lnTo>
                      <a:pt x="2780" y="897"/>
                    </a:lnTo>
                    <a:lnTo>
                      <a:pt x="2790" y="901"/>
                    </a:lnTo>
                    <a:lnTo>
                      <a:pt x="2797" y="907"/>
                    </a:lnTo>
                    <a:lnTo>
                      <a:pt x="2801" y="910"/>
                    </a:lnTo>
                    <a:lnTo>
                      <a:pt x="2804" y="917"/>
                    </a:lnTo>
                    <a:lnTo>
                      <a:pt x="2804" y="925"/>
                    </a:lnTo>
                    <a:lnTo>
                      <a:pt x="2802" y="931"/>
                    </a:lnTo>
                    <a:lnTo>
                      <a:pt x="2800" y="939"/>
                    </a:lnTo>
                    <a:lnTo>
                      <a:pt x="2793" y="952"/>
                    </a:lnTo>
                    <a:lnTo>
                      <a:pt x="2787" y="964"/>
                    </a:lnTo>
                    <a:lnTo>
                      <a:pt x="2786" y="969"/>
                    </a:lnTo>
                    <a:lnTo>
                      <a:pt x="2786" y="973"/>
                    </a:lnTo>
                    <a:lnTo>
                      <a:pt x="2788" y="975"/>
                    </a:lnTo>
                    <a:lnTo>
                      <a:pt x="2792" y="977"/>
                    </a:lnTo>
                    <a:lnTo>
                      <a:pt x="2802" y="977"/>
                    </a:lnTo>
                    <a:lnTo>
                      <a:pt x="2817" y="974"/>
                    </a:lnTo>
                    <a:lnTo>
                      <a:pt x="2831" y="973"/>
                    </a:lnTo>
                    <a:lnTo>
                      <a:pt x="2845" y="971"/>
                    </a:lnTo>
                    <a:lnTo>
                      <a:pt x="2850" y="973"/>
                    </a:lnTo>
                    <a:lnTo>
                      <a:pt x="2856" y="974"/>
                    </a:lnTo>
                    <a:lnTo>
                      <a:pt x="2859" y="977"/>
                    </a:lnTo>
                    <a:lnTo>
                      <a:pt x="2861" y="982"/>
                    </a:lnTo>
                    <a:lnTo>
                      <a:pt x="2867" y="1001"/>
                    </a:lnTo>
                    <a:lnTo>
                      <a:pt x="2874" y="1023"/>
                    </a:lnTo>
                    <a:lnTo>
                      <a:pt x="2883" y="1043"/>
                    </a:lnTo>
                    <a:lnTo>
                      <a:pt x="2893" y="1063"/>
                    </a:lnTo>
                    <a:lnTo>
                      <a:pt x="2898" y="1072"/>
                    </a:lnTo>
                    <a:lnTo>
                      <a:pt x="2905" y="1080"/>
                    </a:lnTo>
                    <a:lnTo>
                      <a:pt x="2913" y="1088"/>
                    </a:lnTo>
                    <a:lnTo>
                      <a:pt x="2920" y="1094"/>
                    </a:lnTo>
                    <a:lnTo>
                      <a:pt x="2929" y="1101"/>
                    </a:lnTo>
                    <a:lnTo>
                      <a:pt x="2939" y="1106"/>
                    </a:lnTo>
                    <a:lnTo>
                      <a:pt x="2948" y="1110"/>
                    </a:lnTo>
                    <a:lnTo>
                      <a:pt x="2959" y="1113"/>
                    </a:lnTo>
                    <a:lnTo>
                      <a:pt x="2963" y="1114"/>
                    </a:lnTo>
                    <a:lnTo>
                      <a:pt x="2967" y="1115"/>
                    </a:lnTo>
                    <a:lnTo>
                      <a:pt x="2971" y="1118"/>
                    </a:lnTo>
                    <a:lnTo>
                      <a:pt x="2973" y="1120"/>
                    </a:lnTo>
                    <a:lnTo>
                      <a:pt x="2977" y="1127"/>
                    </a:lnTo>
                    <a:lnTo>
                      <a:pt x="2981" y="1135"/>
                    </a:lnTo>
                    <a:lnTo>
                      <a:pt x="2985" y="1151"/>
                    </a:lnTo>
                    <a:lnTo>
                      <a:pt x="2988" y="1168"/>
                    </a:lnTo>
                    <a:lnTo>
                      <a:pt x="2990" y="1175"/>
                    </a:lnTo>
                    <a:lnTo>
                      <a:pt x="2992" y="1181"/>
                    </a:lnTo>
                    <a:lnTo>
                      <a:pt x="2996" y="1185"/>
                    </a:lnTo>
                    <a:lnTo>
                      <a:pt x="2998" y="1190"/>
                    </a:lnTo>
                    <a:lnTo>
                      <a:pt x="3002" y="1193"/>
                    </a:lnTo>
                    <a:lnTo>
                      <a:pt x="3006" y="1195"/>
                    </a:lnTo>
                    <a:lnTo>
                      <a:pt x="3011" y="1198"/>
                    </a:lnTo>
                    <a:lnTo>
                      <a:pt x="3016" y="1199"/>
                    </a:lnTo>
                    <a:lnTo>
                      <a:pt x="3038" y="1202"/>
                    </a:lnTo>
                    <a:lnTo>
                      <a:pt x="3060" y="1206"/>
                    </a:lnTo>
                    <a:lnTo>
                      <a:pt x="3076" y="1210"/>
                    </a:lnTo>
                    <a:lnTo>
                      <a:pt x="3087" y="1214"/>
                    </a:lnTo>
                    <a:lnTo>
                      <a:pt x="3097" y="1216"/>
                    </a:lnTo>
                    <a:lnTo>
                      <a:pt x="3103" y="1221"/>
                    </a:lnTo>
                    <a:lnTo>
                      <a:pt x="3108" y="1227"/>
                    </a:lnTo>
                    <a:lnTo>
                      <a:pt x="3113" y="1234"/>
                    </a:lnTo>
                    <a:lnTo>
                      <a:pt x="3119" y="1246"/>
                    </a:lnTo>
                    <a:lnTo>
                      <a:pt x="3125" y="1262"/>
                    </a:lnTo>
                    <a:lnTo>
                      <a:pt x="3133" y="1277"/>
                    </a:lnTo>
                    <a:lnTo>
                      <a:pt x="3142" y="1290"/>
                    </a:lnTo>
                    <a:lnTo>
                      <a:pt x="3151" y="1300"/>
                    </a:lnTo>
                    <a:lnTo>
                      <a:pt x="3160" y="1307"/>
                    </a:lnTo>
                    <a:lnTo>
                      <a:pt x="3170" y="1312"/>
                    </a:lnTo>
                    <a:lnTo>
                      <a:pt x="3181" y="1316"/>
                    </a:lnTo>
                    <a:lnTo>
                      <a:pt x="3192" y="1317"/>
                    </a:lnTo>
                    <a:lnTo>
                      <a:pt x="3203" y="1317"/>
                    </a:lnTo>
                    <a:lnTo>
                      <a:pt x="3227" y="1316"/>
                    </a:lnTo>
                    <a:lnTo>
                      <a:pt x="3252" y="1315"/>
                    </a:lnTo>
                    <a:lnTo>
                      <a:pt x="3265" y="1315"/>
                    </a:lnTo>
                    <a:lnTo>
                      <a:pt x="3279" y="1315"/>
                    </a:lnTo>
                    <a:lnTo>
                      <a:pt x="3292" y="1317"/>
                    </a:lnTo>
                    <a:lnTo>
                      <a:pt x="3305" y="1320"/>
                    </a:lnTo>
                    <a:lnTo>
                      <a:pt x="3331" y="1331"/>
                    </a:lnTo>
                    <a:lnTo>
                      <a:pt x="3369" y="1348"/>
                    </a:lnTo>
                    <a:lnTo>
                      <a:pt x="3378" y="1351"/>
                    </a:lnTo>
                    <a:lnTo>
                      <a:pt x="3387" y="1353"/>
                    </a:lnTo>
                    <a:lnTo>
                      <a:pt x="3395" y="1355"/>
                    </a:lnTo>
                    <a:lnTo>
                      <a:pt x="3402" y="1355"/>
                    </a:lnTo>
                    <a:lnTo>
                      <a:pt x="3407" y="1353"/>
                    </a:lnTo>
                    <a:lnTo>
                      <a:pt x="3411" y="1351"/>
                    </a:lnTo>
                    <a:lnTo>
                      <a:pt x="3414" y="1346"/>
                    </a:lnTo>
                    <a:lnTo>
                      <a:pt x="3414" y="1339"/>
                    </a:lnTo>
                    <a:lnTo>
                      <a:pt x="3413" y="1330"/>
                    </a:lnTo>
                    <a:lnTo>
                      <a:pt x="3411" y="1319"/>
                    </a:lnTo>
                    <a:lnTo>
                      <a:pt x="3411" y="1306"/>
                    </a:lnTo>
                    <a:lnTo>
                      <a:pt x="3411" y="1294"/>
                    </a:lnTo>
                    <a:lnTo>
                      <a:pt x="3413" y="1289"/>
                    </a:lnTo>
                    <a:lnTo>
                      <a:pt x="3414" y="1285"/>
                    </a:lnTo>
                    <a:lnTo>
                      <a:pt x="3417" y="1282"/>
                    </a:lnTo>
                    <a:lnTo>
                      <a:pt x="3419" y="1280"/>
                    </a:lnTo>
                    <a:lnTo>
                      <a:pt x="3423" y="1280"/>
                    </a:lnTo>
                    <a:lnTo>
                      <a:pt x="3428" y="1281"/>
                    </a:lnTo>
                    <a:lnTo>
                      <a:pt x="3433" y="1284"/>
                    </a:lnTo>
                    <a:lnTo>
                      <a:pt x="3440" y="1289"/>
                    </a:lnTo>
                    <a:lnTo>
                      <a:pt x="3449" y="1295"/>
                    </a:lnTo>
                    <a:lnTo>
                      <a:pt x="3458" y="1302"/>
                    </a:lnTo>
                    <a:lnTo>
                      <a:pt x="3468" y="1307"/>
                    </a:lnTo>
                    <a:lnTo>
                      <a:pt x="3479" y="1312"/>
                    </a:lnTo>
                    <a:lnTo>
                      <a:pt x="3501" y="1322"/>
                    </a:lnTo>
                    <a:lnTo>
                      <a:pt x="3521" y="1331"/>
                    </a:lnTo>
                    <a:lnTo>
                      <a:pt x="3543" y="1346"/>
                    </a:lnTo>
                    <a:lnTo>
                      <a:pt x="3564" y="1360"/>
                    </a:lnTo>
                    <a:lnTo>
                      <a:pt x="3575" y="1368"/>
                    </a:lnTo>
                    <a:lnTo>
                      <a:pt x="3585" y="1373"/>
                    </a:lnTo>
                    <a:lnTo>
                      <a:pt x="3597" y="1378"/>
                    </a:lnTo>
                    <a:lnTo>
                      <a:pt x="3610" y="1382"/>
                    </a:lnTo>
                    <a:lnTo>
                      <a:pt x="3616" y="1383"/>
                    </a:lnTo>
                    <a:lnTo>
                      <a:pt x="3621" y="1386"/>
                    </a:lnTo>
                    <a:lnTo>
                      <a:pt x="3625" y="1388"/>
                    </a:lnTo>
                    <a:lnTo>
                      <a:pt x="3629" y="1392"/>
                    </a:lnTo>
                    <a:lnTo>
                      <a:pt x="3635" y="1400"/>
                    </a:lnTo>
                    <a:lnTo>
                      <a:pt x="3639" y="1409"/>
                    </a:lnTo>
                    <a:lnTo>
                      <a:pt x="3646" y="1430"/>
                    </a:lnTo>
                    <a:lnTo>
                      <a:pt x="3652" y="1452"/>
                    </a:lnTo>
                    <a:lnTo>
                      <a:pt x="3645" y="1461"/>
                    </a:lnTo>
                    <a:lnTo>
                      <a:pt x="3637" y="1470"/>
                    </a:lnTo>
                    <a:lnTo>
                      <a:pt x="3633" y="1475"/>
                    </a:lnTo>
                    <a:lnTo>
                      <a:pt x="3630" y="1480"/>
                    </a:lnTo>
                    <a:lnTo>
                      <a:pt x="3629" y="1486"/>
                    </a:lnTo>
                    <a:lnTo>
                      <a:pt x="3628" y="1492"/>
                    </a:lnTo>
                    <a:lnTo>
                      <a:pt x="3628" y="1504"/>
                    </a:lnTo>
                    <a:lnTo>
                      <a:pt x="3628" y="1517"/>
                    </a:lnTo>
                    <a:lnTo>
                      <a:pt x="3629" y="1530"/>
                    </a:lnTo>
                    <a:lnTo>
                      <a:pt x="3632" y="1541"/>
                    </a:lnTo>
                    <a:lnTo>
                      <a:pt x="3633" y="1546"/>
                    </a:lnTo>
                    <a:lnTo>
                      <a:pt x="3635" y="1553"/>
                    </a:lnTo>
                    <a:lnTo>
                      <a:pt x="3638" y="1557"/>
                    </a:lnTo>
                    <a:lnTo>
                      <a:pt x="3642" y="1562"/>
                    </a:lnTo>
                    <a:lnTo>
                      <a:pt x="3646" y="1566"/>
                    </a:lnTo>
                    <a:lnTo>
                      <a:pt x="3651" y="1570"/>
                    </a:lnTo>
                    <a:lnTo>
                      <a:pt x="3658" y="1572"/>
                    </a:lnTo>
                    <a:lnTo>
                      <a:pt x="3664" y="1575"/>
                    </a:lnTo>
                    <a:lnTo>
                      <a:pt x="3670" y="1576"/>
                    </a:lnTo>
                    <a:lnTo>
                      <a:pt x="3677" y="1576"/>
                    </a:lnTo>
                    <a:lnTo>
                      <a:pt x="3685" y="1575"/>
                    </a:lnTo>
                    <a:lnTo>
                      <a:pt x="3692" y="1572"/>
                    </a:lnTo>
                    <a:lnTo>
                      <a:pt x="3708" y="1566"/>
                    </a:lnTo>
                    <a:lnTo>
                      <a:pt x="3721" y="1561"/>
                    </a:lnTo>
                    <a:lnTo>
                      <a:pt x="3733" y="1556"/>
                    </a:lnTo>
                    <a:lnTo>
                      <a:pt x="3744" y="1552"/>
                    </a:lnTo>
                    <a:lnTo>
                      <a:pt x="3757" y="1550"/>
                    </a:lnTo>
                    <a:lnTo>
                      <a:pt x="3770" y="1550"/>
                    </a:lnTo>
                    <a:lnTo>
                      <a:pt x="3790" y="1579"/>
                    </a:lnTo>
                    <a:lnTo>
                      <a:pt x="3808" y="1606"/>
                    </a:lnTo>
                    <a:lnTo>
                      <a:pt x="3813" y="1611"/>
                    </a:lnTo>
                    <a:lnTo>
                      <a:pt x="3819" y="1618"/>
                    </a:lnTo>
                    <a:lnTo>
                      <a:pt x="3825" y="1622"/>
                    </a:lnTo>
                    <a:lnTo>
                      <a:pt x="3832" y="1626"/>
                    </a:lnTo>
                    <a:lnTo>
                      <a:pt x="3839" y="1628"/>
                    </a:lnTo>
                    <a:lnTo>
                      <a:pt x="3848" y="1631"/>
                    </a:lnTo>
                    <a:lnTo>
                      <a:pt x="3857" y="1632"/>
                    </a:lnTo>
                    <a:lnTo>
                      <a:pt x="3866" y="1631"/>
                    </a:lnTo>
                    <a:lnTo>
                      <a:pt x="3892" y="1628"/>
                    </a:lnTo>
                    <a:lnTo>
                      <a:pt x="3917" y="1627"/>
                    </a:lnTo>
                    <a:lnTo>
                      <a:pt x="3928" y="1628"/>
                    </a:lnTo>
                    <a:lnTo>
                      <a:pt x="3939" y="1629"/>
                    </a:lnTo>
                    <a:lnTo>
                      <a:pt x="3952" y="1633"/>
                    </a:lnTo>
                    <a:lnTo>
                      <a:pt x="3963" y="1640"/>
                    </a:lnTo>
                    <a:lnTo>
                      <a:pt x="3976" y="1649"/>
                    </a:lnTo>
                    <a:lnTo>
                      <a:pt x="3987" y="1659"/>
                    </a:lnTo>
                    <a:lnTo>
                      <a:pt x="3992" y="1664"/>
                    </a:lnTo>
                    <a:lnTo>
                      <a:pt x="3998" y="1668"/>
                    </a:lnTo>
                    <a:lnTo>
                      <a:pt x="4005" y="1671"/>
                    </a:lnTo>
                    <a:lnTo>
                      <a:pt x="4014" y="1673"/>
                    </a:lnTo>
                    <a:lnTo>
                      <a:pt x="4027" y="1675"/>
                    </a:lnTo>
                    <a:lnTo>
                      <a:pt x="4038" y="1673"/>
                    </a:lnTo>
                    <a:lnTo>
                      <a:pt x="4053" y="1672"/>
                    </a:lnTo>
                    <a:lnTo>
                      <a:pt x="4066" y="1670"/>
                    </a:lnTo>
                    <a:lnTo>
                      <a:pt x="4079" y="1667"/>
                    </a:lnTo>
                    <a:lnTo>
                      <a:pt x="4093" y="1666"/>
                    </a:lnTo>
                    <a:lnTo>
                      <a:pt x="4106" y="1664"/>
                    </a:lnTo>
                    <a:lnTo>
                      <a:pt x="4119" y="1666"/>
                    </a:lnTo>
                    <a:lnTo>
                      <a:pt x="4133" y="1668"/>
                    </a:lnTo>
                    <a:lnTo>
                      <a:pt x="4148" y="1672"/>
                    </a:lnTo>
                    <a:lnTo>
                      <a:pt x="4163" y="1677"/>
                    </a:lnTo>
                    <a:lnTo>
                      <a:pt x="4178" y="1683"/>
                    </a:lnTo>
                    <a:lnTo>
                      <a:pt x="4208" y="1695"/>
                    </a:lnTo>
                    <a:lnTo>
                      <a:pt x="4235" y="1706"/>
                    </a:lnTo>
                    <a:lnTo>
                      <a:pt x="4237" y="1717"/>
                    </a:lnTo>
                    <a:lnTo>
                      <a:pt x="4238" y="1728"/>
                    </a:lnTo>
                    <a:lnTo>
                      <a:pt x="4243" y="1742"/>
                    </a:lnTo>
                    <a:lnTo>
                      <a:pt x="4252" y="1758"/>
                    </a:lnTo>
                    <a:lnTo>
                      <a:pt x="4256" y="1765"/>
                    </a:lnTo>
                    <a:lnTo>
                      <a:pt x="4259" y="1774"/>
                    </a:lnTo>
                    <a:lnTo>
                      <a:pt x="4261" y="1782"/>
                    </a:lnTo>
                    <a:lnTo>
                      <a:pt x="4263" y="1790"/>
                    </a:lnTo>
                    <a:lnTo>
                      <a:pt x="4261" y="1790"/>
                    </a:lnTo>
                    <a:lnTo>
                      <a:pt x="4250" y="1787"/>
                    </a:lnTo>
                    <a:lnTo>
                      <a:pt x="4231" y="1782"/>
                    </a:lnTo>
                    <a:lnTo>
                      <a:pt x="4222" y="1781"/>
                    </a:lnTo>
                    <a:lnTo>
                      <a:pt x="4215" y="1782"/>
                    </a:lnTo>
                    <a:lnTo>
                      <a:pt x="4212" y="1784"/>
                    </a:lnTo>
                    <a:lnTo>
                      <a:pt x="4209" y="1785"/>
                    </a:lnTo>
                    <a:lnTo>
                      <a:pt x="4208" y="1787"/>
                    </a:lnTo>
                    <a:lnTo>
                      <a:pt x="4208" y="1791"/>
                    </a:lnTo>
                    <a:lnTo>
                      <a:pt x="4208" y="1808"/>
                    </a:lnTo>
                    <a:lnTo>
                      <a:pt x="4209" y="1825"/>
                    </a:lnTo>
                    <a:lnTo>
                      <a:pt x="4213" y="1842"/>
                    </a:lnTo>
                    <a:lnTo>
                      <a:pt x="4218" y="1856"/>
                    </a:lnTo>
                    <a:lnTo>
                      <a:pt x="4222" y="1865"/>
                    </a:lnTo>
                    <a:lnTo>
                      <a:pt x="4225" y="1874"/>
                    </a:lnTo>
                    <a:lnTo>
                      <a:pt x="4228" y="1883"/>
                    </a:lnTo>
                    <a:lnTo>
                      <a:pt x="4229" y="1891"/>
                    </a:lnTo>
                    <a:lnTo>
                      <a:pt x="4230" y="1900"/>
                    </a:lnTo>
                    <a:lnTo>
                      <a:pt x="4230" y="1908"/>
                    </a:lnTo>
                    <a:lnTo>
                      <a:pt x="4229" y="1916"/>
                    </a:lnTo>
                    <a:lnTo>
                      <a:pt x="4228" y="1923"/>
                    </a:lnTo>
                    <a:lnTo>
                      <a:pt x="4225" y="1931"/>
                    </a:lnTo>
                    <a:lnTo>
                      <a:pt x="4221" y="1938"/>
                    </a:lnTo>
                    <a:lnTo>
                      <a:pt x="4216" y="1943"/>
                    </a:lnTo>
                    <a:lnTo>
                      <a:pt x="4211" y="1948"/>
                    </a:lnTo>
                    <a:lnTo>
                      <a:pt x="4204" y="1953"/>
                    </a:lnTo>
                    <a:lnTo>
                      <a:pt x="4196" y="1957"/>
                    </a:lnTo>
                    <a:lnTo>
                      <a:pt x="4187" y="1960"/>
                    </a:lnTo>
                    <a:lnTo>
                      <a:pt x="4177" y="1961"/>
                    </a:lnTo>
                    <a:lnTo>
                      <a:pt x="4169" y="1962"/>
                    </a:lnTo>
                    <a:lnTo>
                      <a:pt x="4161" y="1965"/>
                    </a:lnTo>
                    <a:lnTo>
                      <a:pt x="4154" y="1968"/>
                    </a:lnTo>
                    <a:lnTo>
                      <a:pt x="4146" y="1971"/>
                    </a:lnTo>
                    <a:lnTo>
                      <a:pt x="4130" y="1980"/>
                    </a:lnTo>
                    <a:lnTo>
                      <a:pt x="4115" y="1991"/>
                    </a:lnTo>
                    <a:lnTo>
                      <a:pt x="4098" y="2002"/>
                    </a:lnTo>
                    <a:lnTo>
                      <a:pt x="4082" y="2012"/>
                    </a:lnTo>
                    <a:lnTo>
                      <a:pt x="4064" y="2021"/>
                    </a:lnTo>
                    <a:lnTo>
                      <a:pt x="4047" y="2027"/>
                    </a:lnTo>
                    <a:lnTo>
                      <a:pt x="4023" y="2031"/>
                    </a:lnTo>
                    <a:lnTo>
                      <a:pt x="3994" y="2035"/>
                    </a:lnTo>
                    <a:lnTo>
                      <a:pt x="3962" y="2039"/>
                    </a:lnTo>
                    <a:lnTo>
                      <a:pt x="3930" y="2043"/>
                    </a:lnTo>
                    <a:lnTo>
                      <a:pt x="3913" y="2045"/>
                    </a:lnTo>
                    <a:lnTo>
                      <a:pt x="3897" y="2048"/>
                    </a:lnTo>
                    <a:lnTo>
                      <a:pt x="3883" y="2052"/>
                    </a:lnTo>
                    <a:lnTo>
                      <a:pt x="3869" y="2057"/>
                    </a:lnTo>
                    <a:lnTo>
                      <a:pt x="3856" y="2061"/>
                    </a:lnTo>
                    <a:lnTo>
                      <a:pt x="3844" y="2067"/>
                    </a:lnTo>
                    <a:lnTo>
                      <a:pt x="3835" y="2074"/>
                    </a:lnTo>
                    <a:lnTo>
                      <a:pt x="3827" y="2082"/>
                    </a:lnTo>
                    <a:lnTo>
                      <a:pt x="3819" y="2091"/>
                    </a:lnTo>
                    <a:lnTo>
                      <a:pt x="3810" y="2101"/>
                    </a:lnTo>
                    <a:lnTo>
                      <a:pt x="3800" y="2111"/>
                    </a:lnTo>
                    <a:lnTo>
                      <a:pt x="3788" y="2120"/>
                    </a:lnTo>
                    <a:lnTo>
                      <a:pt x="3778" y="2129"/>
                    </a:lnTo>
                    <a:lnTo>
                      <a:pt x="3765" y="2137"/>
                    </a:lnTo>
                    <a:lnTo>
                      <a:pt x="3753" y="2142"/>
                    </a:lnTo>
                    <a:lnTo>
                      <a:pt x="3742" y="2145"/>
                    </a:lnTo>
                    <a:lnTo>
                      <a:pt x="3707" y="2149"/>
                    </a:lnTo>
                    <a:lnTo>
                      <a:pt x="3670" y="2153"/>
                    </a:lnTo>
                    <a:lnTo>
                      <a:pt x="3634" y="2154"/>
                    </a:lnTo>
                    <a:lnTo>
                      <a:pt x="3598" y="2153"/>
                    </a:lnTo>
                    <a:lnTo>
                      <a:pt x="3573" y="2153"/>
                    </a:lnTo>
                    <a:lnTo>
                      <a:pt x="3538" y="2151"/>
                    </a:lnTo>
                    <a:lnTo>
                      <a:pt x="3498" y="2150"/>
                    </a:lnTo>
                    <a:lnTo>
                      <a:pt x="3454" y="2150"/>
                    </a:lnTo>
                    <a:lnTo>
                      <a:pt x="3411" y="2150"/>
                    </a:lnTo>
                    <a:lnTo>
                      <a:pt x="3374" y="2154"/>
                    </a:lnTo>
                    <a:lnTo>
                      <a:pt x="3357" y="2157"/>
                    </a:lnTo>
                    <a:lnTo>
                      <a:pt x="3343" y="2159"/>
                    </a:lnTo>
                    <a:lnTo>
                      <a:pt x="3331" y="2164"/>
                    </a:lnTo>
                    <a:lnTo>
                      <a:pt x="3323" y="2170"/>
                    </a:lnTo>
                    <a:lnTo>
                      <a:pt x="3312" y="2177"/>
                    </a:lnTo>
                    <a:lnTo>
                      <a:pt x="3292" y="2190"/>
                    </a:lnTo>
                    <a:lnTo>
                      <a:pt x="3270" y="2205"/>
                    </a:lnTo>
                    <a:lnTo>
                      <a:pt x="3248" y="2220"/>
                    </a:lnTo>
                    <a:lnTo>
                      <a:pt x="3239" y="2228"/>
                    </a:lnTo>
                    <a:lnTo>
                      <a:pt x="3230" y="2236"/>
                    </a:lnTo>
                    <a:lnTo>
                      <a:pt x="3224" y="2245"/>
                    </a:lnTo>
                    <a:lnTo>
                      <a:pt x="3220" y="2252"/>
                    </a:lnTo>
                    <a:lnTo>
                      <a:pt x="3218" y="2256"/>
                    </a:lnTo>
                    <a:lnTo>
                      <a:pt x="3217" y="2259"/>
                    </a:lnTo>
                    <a:lnTo>
                      <a:pt x="3218" y="2263"/>
                    </a:lnTo>
                    <a:lnTo>
                      <a:pt x="3218" y="2267"/>
                    </a:lnTo>
                    <a:lnTo>
                      <a:pt x="3221" y="2269"/>
                    </a:lnTo>
                    <a:lnTo>
                      <a:pt x="3224" y="2273"/>
                    </a:lnTo>
                    <a:lnTo>
                      <a:pt x="3227" y="2276"/>
                    </a:lnTo>
                    <a:lnTo>
                      <a:pt x="3233" y="2278"/>
                    </a:lnTo>
                    <a:lnTo>
                      <a:pt x="3258" y="2290"/>
                    </a:lnTo>
                    <a:lnTo>
                      <a:pt x="3266" y="2295"/>
                    </a:lnTo>
                    <a:lnTo>
                      <a:pt x="3258" y="2303"/>
                    </a:lnTo>
                    <a:lnTo>
                      <a:pt x="3234" y="2324"/>
                    </a:lnTo>
                    <a:lnTo>
                      <a:pt x="3225" y="2333"/>
                    </a:lnTo>
                    <a:lnTo>
                      <a:pt x="3213" y="2343"/>
                    </a:lnTo>
                    <a:lnTo>
                      <a:pt x="3208" y="2348"/>
                    </a:lnTo>
                    <a:lnTo>
                      <a:pt x="3201" y="2351"/>
                    </a:lnTo>
                    <a:lnTo>
                      <a:pt x="3195" y="2352"/>
                    </a:lnTo>
                    <a:lnTo>
                      <a:pt x="3187" y="2351"/>
                    </a:lnTo>
                    <a:lnTo>
                      <a:pt x="3187" y="2335"/>
                    </a:lnTo>
                    <a:lnTo>
                      <a:pt x="3186" y="2324"/>
                    </a:lnTo>
                    <a:lnTo>
                      <a:pt x="3185" y="2315"/>
                    </a:lnTo>
                    <a:lnTo>
                      <a:pt x="3182" y="2308"/>
                    </a:lnTo>
                    <a:lnTo>
                      <a:pt x="3179" y="2306"/>
                    </a:lnTo>
                    <a:lnTo>
                      <a:pt x="3176" y="2304"/>
                    </a:lnTo>
                    <a:lnTo>
                      <a:pt x="3172" y="2306"/>
                    </a:lnTo>
                    <a:lnTo>
                      <a:pt x="3167" y="2309"/>
                    </a:lnTo>
                    <a:lnTo>
                      <a:pt x="3156" y="2321"/>
                    </a:lnTo>
                    <a:lnTo>
                      <a:pt x="3143" y="2337"/>
                    </a:lnTo>
                    <a:lnTo>
                      <a:pt x="3128" y="2355"/>
                    </a:lnTo>
                    <a:lnTo>
                      <a:pt x="3111" y="2373"/>
                    </a:lnTo>
                    <a:lnTo>
                      <a:pt x="2896" y="2574"/>
                    </a:lnTo>
                    <a:lnTo>
                      <a:pt x="2881" y="2588"/>
                    </a:lnTo>
                    <a:lnTo>
                      <a:pt x="2866" y="2606"/>
                    </a:lnTo>
                    <a:lnTo>
                      <a:pt x="2850" y="2626"/>
                    </a:lnTo>
                    <a:lnTo>
                      <a:pt x="2834" y="2646"/>
                    </a:lnTo>
                    <a:lnTo>
                      <a:pt x="2818" y="2666"/>
                    </a:lnTo>
                    <a:lnTo>
                      <a:pt x="2801" y="2684"/>
                    </a:lnTo>
                    <a:lnTo>
                      <a:pt x="2786" y="2699"/>
                    </a:lnTo>
                    <a:lnTo>
                      <a:pt x="2771" y="2710"/>
                    </a:lnTo>
                    <a:lnTo>
                      <a:pt x="2761" y="2720"/>
                    </a:lnTo>
                    <a:lnTo>
                      <a:pt x="2753" y="2732"/>
                    </a:lnTo>
                    <a:lnTo>
                      <a:pt x="2747" y="2743"/>
                    </a:lnTo>
                    <a:lnTo>
                      <a:pt x="2742" y="2756"/>
                    </a:lnTo>
                    <a:lnTo>
                      <a:pt x="2739" y="2771"/>
                    </a:lnTo>
                    <a:lnTo>
                      <a:pt x="2738" y="2785"/>
                    </a:lnTo>
                    <a:lnTo>
                      <a:pt x="2736" y="2799"/>
                    </a:lnTo>
                    <a:lnTo>
                      <a:pt x="2738" y="2815"/>
                    </a:lnTo>
                    <a:lnTo>
                      <a:pt x="2742" y="2846"/>
                    </a:lnTo>
                    <a:lnTo>
                      <a:pt x="2748" y="2876"/>
                    </a:lnTo>
                    <a:lnTo>
                      <a:pt x="2756" y="2904"/>
                    </a:lnTo>
                    <a:lnTo>
                      <a:pt x="2761" y="2930"/>
                    </a:lnTo>
                    <a:lnTo>
                      <a:pt x="2766" y="2952"/>
                    </a:lnTo>
                    <a:lnTo>
                      <a:pt x="2771" y="2977"/>
                    </a:lnTo>
                    <a:lnTo>
                      <a:pt x="2779" y="3001"/>
                    </a:lnTo>
                    <a:lnTo>
                      <a:pt x="2788" y="3025"/>
                    </a:lnTo>
                    <a:lnTo>
                      <a:pt x="2793" y="3036"/>
                    </a:lnTo>
                    <a:lnTo>
                      <a:pt x="2800" y="3047"/>
                    </a:lnTo>
                    <a:lnTo>
                      <a:pt x="2808" y="3057"/>
                    </a:lnTo>
                    <a:lnTo>
                      <a:pt x="2815" y="3066"/>
                    </a:lnTo>
                    <a:lnTo>
                      <a:pt x="2824" y="3074"/>
                    </a:lnTo>
                    <a:lnTo>
                      <a:pt x="2834" y="3080"/>
                    </a:lnTo>
                    <a:lnTo>
                      <a:pt x="2844" y="3087"/>
                    </a:lnTo>
                    <a:lnTo>
                      <a:pt x="2857" y="3089"/>
                    </a:lnTo>
                    <a:lnTo>
                      <a:pt x="2857" y="3107"/>
                    </a:lnTo>
                    <a:lnTo>
                      <a:pt x="2856" y="3123"/>
                    </a:lnTo>
                    <a:lnTo>
                      <a:pt x="2854" y="3136"/>
                    </a:lnTo>
                    <a:lnTo>
                      <a:pt x="2852" y="3146"/>
                    </a:lnTo>
                    <a:lnTo>
                      <a:pt x="2849" y="3152"/>
                    </a:lnTo>
                    <a:lnTo>
                      <a:pt x="2847" y="3155"/>
                    </a:lnTo>
                    <a:lnTo>
                      <a:pt x="2841" y="3159"/>
                    </a:lnTo>
                    <a:lnTo>
                      <a:pt x="2837" y="3162"/>
                    </a:lnTo>
                    <a:lnTo>
                      <a:pt x="2831" y="3164"/>
                    </a:lnTo>
                    <a:lnTo>
                      <a:pt x="2823" y="3166"/>
                    </a:lnTo>
                    <a:lnTo>
                      <a:pt x="2815" y="3167"/>
                    </a:lnTo>
                    <a:lnTo>
                      <a:pt x="2806" y="3167"/>
                    </a:lnTo>
                    <a:lnTo>
                      <a:pt x="2796" y="3168"/>
                    </a:lnTo>
                    <a:lnTo>
                      <a:pt x="2787" y="3170"/>
                    </a:lnTo>
                    <a:lnTo>
                      <a:pt x="2779" y="3174"/>
                    </a:lnTo>
                    <a:lnTo>
                      <a:pt x="2771" y="3179"/>
                    </a:lnTo>
                    <a:lnTo>
                      <a:pt x="2758" y="3189"/>
                    </a:lnTo>
                    <a:lnTo>
                      <a:pt x="2745" y="3202"/>
                    </a:lnTo>
                    <a:lnTo>
                      <a:pt x="2733" y="3215"/>
                    </a:lnTo>
                    <a:lnTo>
                      <a:pt x="2718" y="3227"/>
                    </a:lnTo>
                    <a:lnTo>
                      <a:pt x="2710" y="3231"/>
                    </a:lnTo>
                    <a:lnTo>
                      <a:pt x="2701" y="3233"/>
                    </a:lnTo>
                    <a:lnTo>
                      <a:pt x="2691" y="3234"/>
                    </a:lnTo>
                    <a:lnTo>
                      <a:pt x="2679" y="3234"/>
                    </a:lnTo>
                    <a:lnTo>
                      <a:pt x="2668" y="3236"/>
                    </a:lnTo>
                    <a:lnTo>
                      <a:pt x="2655" y="3236"/>
                    </a:lnTo>
                    <a:lnTo>
                      <a:pt x="2644" y="3238"/>
                    </a:lnTo>
                    <a:lnTo>
                      <a:pt x="2633" y="3241"/>
                    </a:lnTo>
                    <a:lnTo>
                      <a:pt x="2611" y="3246"/>
                    </a:lnTo>
                    <a:lnTo>
                      <a:pt x="2590" y="3255"/>
                    </a:lnTo>
                    <a:lnTo>
                      <a:pt x="2571" y="3266"/>
                    </a:lnTo>
                    <a:lnTo>
                      <a:pt x="2551" y="3277"/>
                    </a:lnTo>
                    <a:lnTo>
                      <a:pt x="2533" y="3291"/>
                    </a:lnTo>
                    <a:lnTo>
                      <a:pt x="2515" y="3306"/>
                    </a:lnTo>
                    <a:lnTo>
                      <a:pt x="2505" y="3317"/>
                    </a:lnTo>
                    <a:lnTo>
                      <a:pt x="2495" y="3329"/>
                    </a:lnTo>
                    <a:lnTo>
                      <a:pt x="2486" y="3342"/>
                    </a:lnTo>
                    <a:lnTo>
                      <a:pt x="2477" y="3355"/>
                    </a:lnTo>
                    <a:lnTo>
                      <a:pt x="2468" y="3367"/>
                    </a:lnTo>
                    <a:lnTo>
                      <a:pt x="2458" y="3374"/>
                    </a:lnTo>
                    <a:lnTo>
                      <a:pt x="2451" y="3378"/>
                    </a:lnTo>
                    <a:lnTo>
                      <a:pt x="2446" y="3380"/>
                    </a:lnTo>
                    <a:lnTo>
                      <a:pt x="2440" y="3381"/>
                    </a:lnTo>
                    <a:lnTo>
                      <a:pt x="2432" y="3380"/>
                    </a:lnTo>
                    <a:lnTo>
                      <a:pt x="2428" y="3380"/>
                    </a:lnTo>
                    <a:lnTo>
                      <a:pt x="2423" y="3381"/>
                    </a:lnTo>
                    <a:lnTo>
                      <a:pt x="2419" y="3382"/>
                    </a:lnTo>
                    <a:lnTo>
                      <a:pt x="2414" y="3385"/>
                    </a:lnTo>
                    <a:lnTo>
                      <a:pt x="2406" y="3392"/>
                    </a:lnTo>
                    <a:lnTo>
                      <a:pt x="2400" y="3403"/>
                    </a:lnTo>
                    <a:lnTo>
                      <a:pt x="2393" y="3413"/>
                    </a:lnTo>
                    <a:lnTo>
                      <a:pt x="2388" y="3424"/>
                    </a:lnTo>
                    <a:lnTo>
                      <a:pt x="2385" y="3434"/>
                    </a:lnTo>
                    <a:lnTo>
                      <a:pt x="2383" y="3443"/>
                    </a:lnTo>
                    <a:lnTo>
                      <a:pt x="2383" y="3451"/>
                    </a:lnTo>
                    <a:lnTo>
                      <a:pt x="2383" y="3457"/>
                    </a:lnTo>
                    <a:lnTo>
                      <a:pt x="2384" y="3464"/>
                    </a:lnTo>
                    <a:lnTo>
                      <a:pt x="2385" y="3469"/>
                    </a:lnTo>
                    <a:lnTo>
                      <a:pt x="2388" y="3475"/>
                    </a:lnTo>
                    <a:lnTo>
                      <a:pt x="2392" y="3481"/>
                    </a:lnTo>
                    <a:lnTo>
                      <a:pt x="2396" y="3484"/>
                    </a:lnTo>
                    <a:lnTo>
                      <a:pt x="2400" y="3490"/>
                    </a:lnTo>
                    <a:lnTo>
                      <a:pt x="2410" y="3497"/>
                    </a:lnTo>
                    <a:lnTo>
                      <a:pt x="2422" y="3504"/>
                    </a:lnTo>
                    <a:lnTo>
                      <a:pt x="2433" y="3509"/>
                    </a:lnTo>
                    <a:lnTo>
                      <a:pt x="2445" y="3513"/>
                    </a:lnTo>
                    <a:lnTo>
                      <a:pt x="2444" y="3516"/>
                    </a:lnTo>
                    <a:lnTo>
                      <a:pt x="2442" y="3517"/>
                    </a:lnTo>
                    <a:lnTo>
                      <a:pt x="2438" y="3519"/>
                    </a:lnTo>
                    <a:lnTo>
                      <a:pt x="2435" y="3521"/>
                    </a:lnTo>
                    <a:lnTo>
                      <a:pt x="2423" y="3523"/>
                    </a:lnTo>
                    <a:lnTo>
                      <a:pt x="2410" y="3525"/>
                    </a:lnTo>
                    <a:lnTo>
                      <a:pt x="2383" y="3525"/>
                    </a:lnTo>
                    <a:lnTo>
                      <a:pt x="2366" y="3525"/>
                    </a:lnTo>
                    <a:lnTo>
                      <a:pt x="2253" y="3512"/>
                    </a:lnTo>
                    <a:lnTo>
                      <a:pt x="2238" y="3509"/>
                    </a:lnTo>
                    <a:lnTo>
                      <a:pt x="2222" y="3509"/>
                    </a:lnTo>
                    <a:lnTo>
                      <a:pt x="2209" y="3510"/>
                    </a:lnTo>
                    <a:lnTo>
                      <a:pt x="2197" y="3512"/>
                    </a:lnTo>
                    <a:lnTo>
                      <a:pt x="2175" y="3517"/>
                    </a:lnTo>
                    <a:lnTo>
                      <a:pt x="2155" y="3523"/>
                    </a:lnTo>
                    <a:lnTo>
                      <a:pt x="2135" y="3531"/>
                    </a:lnTo>
                    <a:lnTo>
                      <a:pt x="2116" y="3540"/>
                    </a:lnTo>
                    <a:lnTo>
                      <a:pt x="2093" y="3549"/>
                    </a:lnTo>
                    <a:lnTo>
                      <a:pt x="2065" y="3556"/>
                    </a:lnTo>
                    <a:lnTo>
                      <a:pt x="2055" y="3560"/>
                    </a:lnTo>
                    <a:lnTo>
                      <a:pt x="2042" y="3566"/>
                    </a:lnTo>
                    <a:lnTo>
                      <a:pt x="2028" y="3574"/>
                    </a:lnTo>
                    <a:lnTo>
                      <a:pt x="2012" y="3584"/>
                    </a:lnTo>
                    <a:lnTo>
                      <a:pt x="1984" y="3604"/>
                    </a:lnTo>
                    <a:lnTo>
                      <a:pt x="1962" y="3619"/>
                    </a:lnTo>
                    <a:lnTo>
                      <a:pt x="1951" y="3627"/>
                    </a:lnTo>
                    <a:lnTo>
                      <a:pt x="1944" y="3636"/>
                    </a:lnTo>
                    <a:lnTo>
                      <a:pt x="1937" y="3645"/>
                    </a:lnTo>
                    <a:lnTo>
                      <a:pt x="1932" y="3654"/>
                    </a:lnTo>
                    <a:lnTo>
                      <a:pt x="1925" y="3672"/>
                    </a:lnTo>
                    <a:lnTo>
                      <a:pt x="1919" y="3690"/>
                    </a:lnTo>
                    <a:lnTo>
                      <a:pt x="1916" y="3698"/>
                    </a:lnTo>
                    <a:lnTo>
                      <a:pt x="1912" y="3707"/>
                    </a:lnTo>
                    <a:lnTo>
                      <a:pt x="1909" y="3714"/>
                    </a:lnTo>
                    <a:lnTo>
                      <a:pt x="1903" y="3721"/>
                    </a:lnTo>
                    <a:lnTo>
                      <a:pt x="1897" y="3728"/>
                    </a:lnTo>
                    <a:lnTo>
                      <a:pt x="1889" y="3733"/>
                    </a:lnTo>
                    <a:lnTo>
                      <a:pt x="1880" y="3738"/>
                    </a:lnTo>
                    <a:lnTo>
                      <a:pt x="1868" y="3741"/>
                    </a:lnTo>
                    <a:lnTo>
                      <a:pt x="1858" y="3747"/>
                    </a:lnTo>
                    <a:lnTo>
                      <a:pt x="1849" y="3754"/>
                    </a:lnTo>
                    <a:lnTo>
                      <a:pt x="1840" y="3760"/>
                    </a:lnTo>
                    <a:lnTo>
                      <a:pt x="1832" y="3768"/>
                    </a:lnTo>
                    <a:lnTo>
                      <a:pt x="1817" y="3784"/>
                    </a:lnTo>
                    <a:lnTo>
                      <a:pt x="1804" y="3797"/>
                    </a:lnTo>
                    <a:lnTo>
                      <a:pt x="1798" y="3801"/>
                    </a:lnTo>
                    <a:lnTo>
                      <a:pt x="1792" y="3803"/>
                    </a:lnTo>
                    <a:lnTo>
                      <a:pt x="1787" y="3803"/>
                    </a:lnTo>
                    <a:lnTo>
                      <a:pt x="1782" y="3802"/>
                    </a:lnTo>
                    <a:lnTo>
                      <a:pt x="1775" y="3797"/>
                    </a:lnTo>
                    <a:lnTo>
                      <a:pt x="1770" y="3789"/>
                    </a:lnTo>
                    <a:lnTo>
                      <a:pt x="1765" y="3776"/>
                    </a:lnTo>
                    <a:lnTo>
                      <a:pt x="1760" y="3760"/>
                    </a:lnTo>
                    <a:lnTo>
                      <a:pt x="1754" y="3746"/>
                    </a:lnTo>
                    <a:lnTo>
                      <a:pt x="1749" y="3737"/>
                    </a:lnTo>
                    <a:lnTo>
                      <a:pt x="1744" y="3729"/>
                    </a:lnTo>
                    <a:lnTo>
                      <a:pt x="1739" y="3725"/>
                    </a:lnTo>
                    <a:lnTo>
                      <a:pt x="1734" y="3723"/>
                    </a:lnTo>
                    <a:lnTo>
                      <a:pt x="1727" y="3723"/>
                    </a:lnTo>
                    <a:lnTo>
                      <a:pt x="1722" y="3724"/>
                    </a:lnTo>
                    <a:lnTo>
                      <a:pt x="1716" y="3725"/>
                    </a:lnTo>
                    <a:lnTo>
                      <a:pt x="1705" y="3731"/>
                    </a:lnTo>
                    <a:lnTo>
                      <a:pt x="1694" y="3734"/>
                    </a:lnTo>
                    <a:lnTo>
                      <a:pt x="1688" y="3734"/>
                    </a:lnTo>
                    <a:lnTo>
                      <a:pt x="1683" y="3733"/>
                    </a:lnTo>
                    <a:lnTo>
                      <a:pt x="1678" y="3729"/>
                    </a:lnTo>
                    <a:lnTo>
                      <a:pt x="1673" y="3723"/>
                    </a:lnTo>
                    <a:lnTo>
                      <a:pt x="1669" y="3719"/>
                    </a:lnTo>
                    <a:lnTo>
                      <a:pt x="1665" y="3715"/>
                    </a:lnTo>
                    <a:lnTo>
                      <a:pt x="1661" y="3714"/>
                    </a:lnTo>
                    <a:lnTo>
                      <a:pt x="1656" y="3714"/>
                    </a:lnTo>
                    <a:lnTo>
                      <a:pt x="1652" y="3715"/>
                    </a:lnTo>
                    <a:lnTo>
                      <a:pt x="1647" y="3718"/>
                    </a:lnTo>
                    <a:lnTo>
                      <a:pt x="1642" y="3720"/>
                    </a:lnTo>
                    <a:lnTo>
                      <a:pt x="1638" y="3724"/>
                    </a:lnTo>
                    <a:lnTo>
                      <a:pt x="1620" y="3741"/>
                    </a:lnTo>
                    <a:lnTo>
                      <a:pt x="1605" y="3754"/>
                    </a:lnTo>
                    <a:lnTo>
                      <a:pt x="1596" y="3759"/>
                    </a:lnTo>
                    <a:lnTo>
                      <a:pt x="1587" y="3763"/>
                    </a:lnTo>
                    <a:lnTo>
                      <a:pt x="1580" y="3764"/>
                    </a:lnTo>
                    <a:lnTo>
                      <a:pt x="1573" y="3763"/>
                    </a:lnTo>
                    <a:lnTo>
                      <a:pt x="1568" y="3760"/>
                    </a:lnTo>
                    <a:lnTo>
                      <a:pt x="1563" y="3756"/>
                    </a:lnTo>
                    <a:lnTo>
                      <a:pt x="1557" y="3751"/>
                    </a:lnTo>
                    <a:lnTo>
                      <a:pt x="1554" y="3745"/>
                    </a:lnTo>
                    <a:lnTo>
                      <a:pt x="1547" y="3732"/>
                    </a:lnTo>
                    <a:lnTo>
                      <a:pt x="1541" y="3718"/>
                    </a:lnTo>
                    <a:lnTo>
                      <a:pt x="1537" y="3711"/>
                    </a:lnTo>
                    <a:lnTo>
                      <a:pt x="1534" y="3706"/>
                    </a:lnTo>
                    <a:lnTo>
                      <a:pt x="1530" y="3702"/>
                    </a:lnTo>
                    <a:lnTo>
                      <a:pt x="1528" y="3699"/>
                    </a:lnTo>
                    <a:lnTo>
                      <a:pt x="1520" y="3696"/>
                    </a:lnTo>
                    <a:lnTo>
                      <a:pt x="1512" y="3693"/>
                    </a:lnTo>
                    <a:lnTo>
                      <a:pt x="1503" y="3692"/>
                    </a:lnTo>
                    <a:lnTo>
                      <a:pt x="1495" y="3690"/>
                    </a:lnTo>
                    <a:lnTo>
                      <a:pt x="1486" y="3689"/>
                    </a:lnTo>
                    <a:lnTo>
                      <a:pt x="1478" y="3688"/>
                    </a:lnTo>
                    <a:lnTo>
                      <a:pt x="1471" y="3684"/>
                    </a:lnTo>
                    <a:lnTo>
                      <a:pt x="1463" y="3680"/>
                    </a:lnTo>
                    <a:lnTo>
                      <a:pt x="1455" y="3675"/>
                    </a:lnTo>
                    <a:lnTo>
                      <a:pt x="1449" y="3672"/>
                    </a:lnTo>
                    <a:lnTo>
                      <a:pt x="1442" y="3670"/>
                    </a:lnTo>
                    <a:lnTo>
                      <a:pt x="1438" y="3668"/>
                    </a:lnTo>
                    <a:lnTo>
                      <a:pt x="1433" y="3668"/>
                    </a:lnTo>
                    <a:lnTo>
                      <a:pt x="1429" y="3668"/>
                    </a:lnTo>
                    <a:lnTo>
                      <a:pt x="1427" y="3670"/>
                    </a:lnTo>
                    <a:lnTo>
                      <a:pt x="1423" y="3671"/>
                    </a:lnTo>
                    <a:lnTo>
                      <a:pt x="1416" y="3675"/>
                    </a:lnTo>
                    <a:lnTo>
                      <a:pt x="1410" y="3679"/>
                    </a:lnTo>
                    <a:lnTo>
                      <a:pt x="1402" y="3683"/>
                    </a:lnTo>
                    <a:lnTo>
                      <a:pt x="1390" y="3684"/>
                    </a:lnTo>
                    <a:lnTo>
                      <a:pt x="1377" y="3683"/>
                    </a:lnTo>
                    <a:lnTo>
                      <a:pt x="1364" y="3683"/>
                    </a:lnTo>
                    <a:lnTo>
                      <a:pt x="1353" y="3680"/>
                    </a:lnTo>
                    <a:lnTo>
                      <a:pt x="1340" y="3677"/>
                    </a:lnTo>
                    <a:lnTo>
                      <a:pt x="1328" y="3674"/>
                    </a:lnTo>
                    <a:lnTo>
                      <a:pt x="1318" y="3667"/>
                    </a:lnTo>
                    <a:lnTo>
                      <a:pt x="1307" y="3659"/>
                    </a:lnTo>
                    <a:lnTo>
                      <a:pt x="1298" y="3650"/>
                    </a:lnTo>
                    <a:lnTo>
                      <a:pt x="1292" y="3644"/>
                    </a:lnTo>
                    <a:lnTo>
                      <a:pt x="1285" y="3639"/>
                    </a:lnTo>
                    <a:lnTo>
                      <a:pt x="1278" y="3635"/>
                    </a:lnTo>
                    <a:lnTo>
                      <a:pt x="1270" y="3632"/>
                    </a:lnTo>
                    <a:lnTo>
                      <a:pt x="1254" y="3628"/>
                    </a:lnTo>
                    <a:lnTo>
                      <a:pt x="1236" y="3626"/>
                    </a:lnTo>
                    <a:lnTo>
                      <a:pt x="1219" y="3624"/>
                    </a:lnTo>
                    <a:lnTo>
                      <a:pt x="1204" y="3620"/>
                    </a:lnTo>
                    <a:lnTo>
                      <a:pt x="1196" y="3618"/>
                    </a:lnTo>
                    <a:lnTo>
                      <a:pt x="1188" y="3614"/>
                    </a:lnTo>
                    <a:lnTo>
                      <a:pt x="1181" y="3609"/>
                    </a:lnTo>
                    <a:lnTo>
                      <a:pt x="1174" y="3604"/>
                    </a:lnTo>
                    <a:lnTo>
                      <a:pt x="1170" y="3600"/>
                    </a:lnTo>
                    <a:lnTo>
                      <a:pt x="1166" y="3597"/>
                    </a:lnTo>
                    <a:lnTo>
                      <a:pt x="1162" y="3595"/>
                    </a:lnTo>
                    <a:lnTo>
                      <a:pt x="1157" y="3592"/>
                    </a:lnTo>
                    <a:lnTo>
                      <a:pt x="1147" y="3589"/>
                    </a:lnTo>
                    <a:lnTo>
                      <a:pt x="1135" y="3588"/>
                    </a:lnTo>
                    <a:lnTo>
                      <a:pt x="1125" y="3587"/>
                    </a:lnTo>
                    <a:lnTo>
                      <a:pt x="1113" y="3584"/>
                    </a:lnTo>
                    <a:lnTo>
                      <a:pt x="1103" y="3582"/>
                    </a:lnTo>
                    <a:lnTo>
                      <a:pt x="1094" y="3576"/>
                    </a:lnTo>
                    <a:lnTo>
                      <a:pt x="1076" y="3567"/>
                    </a:lnTo>
                    <a:lnTo>
                      <a:pt x="1054" y="3558"/>
                    </a:lnTo>
                    <a:lnTo>
                      <a:pt x="1030" y="3551"/>
                    </a:lnTo>
                    <a:lnTo>
                      <a:pt x="1006" y="3545"/>
                    </a:lnTo>
                    <a:lnTo>
                      <a:pt x="994" y="3544"/>
                    </a:lnTo>
                    <a:lnTo>
                      <a:pt x="981" y="3543"/>
                    </a:lnTo>
                    <a:lnTo>
                      <a:pt x="969" y="3544"/>
                    </a:lnTo>
                    <a:lnTo>
                      <a:pt x="958" y="3545"/>
                    </a:lnTo>
                    <a:lnTo>
                      <a:pt x="947" y="3547"/>
                    </a:lnTo>
                    <a:lnTo>
                      <a:pt x="936" y="3551"/>
                    </a:lnTo>
                    <a:lnTo>
                      <a:pt x="925" y="3556"/>
                    </a:lnTo>
                    <a:lnTo>
                      <a:pt x="916" y="3562"/>
                    </a:lnTo>
                    <a:lnTo>
                      <a:pt x="903" y="3571"/>
                    </a:lnTo>
                    <a:lnTo>
                      <a:pt x="892" y="3578"/>
                    </a:lnTo>
                    <a:lnTo>
                      <a:pt x="883" y="3584"/>
                    </a:lnTo>
                    <a:lnTo>
                      <a:pt x="873" y="3587"/>
                    </a:lnTo>
                    <a:lnTo>
                      <a:pt x="866" y="3589"/>
                    </a:lnTo>
                    <a:lnTo>
                      <a:pt x="859" y="3591"/>
                    </a:lnTo>
                    <a:lnTo>
                      <a:pt x="853" y="3589"/>
                    </a:lnTo>
                    <a:lnTo>
                      <a:pt x="846" y="3589"/>
                    </a:lnTo>
                    <a:lnTo>
                      <a:pt x="835" y="3585"/>
                    </a:lnTo>
                    <a:lnTo>
                      <a:pt x="822" y="3580"/>
                    </a:lnTo>
                    <a:lnTo>
                      <a:pt x="814" y="3579"/>
                    </a:lnTo>
                    <a:lnTo>
                      <a:pt x="805" y="3576"/>
                    </a:lnTo>
                    <a:lnTo>
                      <a:pt x="794" y="3576"/>
                    </a:lnTo>
                    <a:lnTo>
                      <a:pt x="783" y="3575"/>
                    </a:lnTo>
                    <a:lnTo>
                      <a:pt x="775" y="3576"/>
                    </a:lnTo>
                    <a:lnTo>
                      <a:pt x="769" y="3578"/>
                    </a:lnTo>
                    <a:lnTo>
                      <a:pt x="761" y="3579"/>
                    </a:lnTo>
                    <a:lnTo>
                      <a:pt x="753" y="3582"/>
                    </a:lnTo>
                    <a:lnTo>
                      <a:pt x="739" y="3589"/>
                    </a:lnTo>
                    <a:lnTo>
                      <a:pt x="726" y="3597"/>
                    </a:lnTo>
                    <a:lnTo>
                      <a:pt x="713" y="3608"/>
                    </a:lnTo>
                    <a:lnTo>
                      <a:pt x="700" y="3618"/>
                    </a:lnTo>
                    <a:lnTo>
                      <a:pt x="690" y="3628"/>
                    </a:lnTo>
                    <a:lnTo>
                      <a:pt x="679" y="3640"/>
                    </a:lnTo>
                    <a:lnTo>
                      <a:pt x="671" y="3648"/>
                    </a:lnTo>
                    <a:lnTo>
                      <a:pt x="664" y="3653"/>
                    </a:lnTo>
                    <a:lnTo>
                      <a:pt x="657" y="3658"/>
                    </a:lnTo>
                    <a:lnTo>
                      <a:pt x="651" y="3662"/>
                    </a:lnTo>
                    <a:lnTo>
                      <a:pt x="638" y="3666"/>
                    </a:lnTo>
                    <a:lnTo>
                      <a:pt x="626" y="3667"/>
                    </a:lnTo>
                    <a:lnTo>
                      <a:pt x="614" y="3667"/>
                    </a:lnTo>
                    <a:lnTo>
                      <a:pt x="603" y="3668"/>
                    </a:lnTo>
                    <a:lnTo>
                      <a:pt x="596" y="3670"/>
                    </a:lnTo>
                    <a:lnTo>
                      <a:pt x="590" y="3672"/>
                    </a:lnTo>
                    <a:lnTo>
                      <a:pt x="583" y="3675"/>
                    </a:lnTo>
                    <a:lnTo>
                      <a:pt x="577" y="3679"/>
                    </a:lnTo>
                    <a:lnTo>
                      <a:pt x="565" y="3685"/>
                    </a:lnTo>
                    <a:lnTo>
                      <a:pt x="555" y="3690"/>
                    </a:lnTo>
                    <a:lnTo>
                      <a:pt x="544" y="3693"/>
                    </a:lnTo>
                    <a:lnTo>
                      <a:pt x="534" y="3693"/>
                    </a:lnTo>
                    <a:lnTo>
                      <a:pt x="525" y="3692"/>
                    </a:lnTo>
                    <a:lnTo>
                      <a:pt x="516" y="3689"/>
                    </a:lnTo>
                    <a:lnTo>
                      <a:pt x="508" y="3685"/>
                    </a:lnTo>
                    <a:lnTo>
                      <a:pt x="500" y="3681"/>
                    </a:lnTo>
                    <a:lnTo>
                      <a:pt x="493" y="3675"/>
                    </a:lnTo>
                    <a:lnTo>
                      <a:pt x="485" y="3668"/>
                    </a:lnTo>
                    <a:lnTo>
                      <a:pt x="478" y="3661"/>
                    </a:lnTo>
                    <a:lnTo>
                      <a:pt x="472" y="3653"/>
                    </a:lnTo>
                    <a:lnTo>
                      <a:pt x="462" y="3636"/>
                    </a:lnTo>
                    <a:lnTo>
                      <a:pt x="451" y="3619"/>
                    </a:lnTo>
                    <a:lnTo>
                      <a:pt x="443" y="3606"/>
                    </a:lnTo>
                    <a:lnTo>
                      <a:pt x="436" y="3597"/>
                    </a:lnTo>
                    <a:lnTo>
                      <a:pt x="428" y="3592"/>
                    </a:lnTo>
                    <a:lnTo>
                      <a:pt x="420" y="3588"/>
                    </a:lnTo>
                    <a:lnTo>
                      <a:pt x="402" y="3585"/>
                    </a:lnTo>
                    <a:lnTo>
                      <a:pt x="377" y="3580"/>
                    </a:lnTo>
                    <a:lnTo>
                      <a:pt x="372" y="3579"/>
                    </a:lnTo>
                    <a:lnTo>
                      <a:pt x="368" y="3575"/>
                    </a:lnTo>
                    <a:lnTo>
                      <a:pt x="364" y="3571"/>
                    </a:lnTo>
                    <a:lnTo>
                      <a:pt x="360" y="3566"/>
                    </a:lnTo>
                    <a:lnTo>
                      <a:pt x="357" y="3553"/>
                    </a:lnTo>
                    <a:lnTo>
                      <a:pt x="353" y="3538"/>
                    </a:lnTo>
                    <a:lnTo>
                      <a:pt x="348" y="3506"/>
                    </a:lnTo>
                    <a:lnTo>
                      <a:pt x="342" y="3482"/>
                    </a:lnTo>
                    <a:lnTo>
                      <a:pt x="331" y="3459"/>
                    </a:lnTo>
                    <a:lnTo>
                      <a:pt x="313" y="3426"/>
                    </a:lnTo>
                    <a:lnTo>
                      <a:pt x="303" y="3409"/>
                    </a:lnTo>
                    <a:lnTo>
                      <a:pt x="296" y="3395"/>
                    </a:lnTo>
                    <a:lnTo>
                      <a:pt x="290" y="3383"/>
                    </a:lnTo>
                    <a:lnTo>
                      <a:pt x="289" y="3376"/>
                    </a:lnTo>
                    <a:lnTo>
                      <a:pt x="289" y="3373"/>
                    </a:lnTo>
                    <a:lnTo>
                      <a:pt x="290" y="3372"/>
                    </a:lnTo>
                    <a:lnTo>
                      <a:pt x="293" y="3372"/>
                    </a:lnTo>
                    <a:lnTo>
                      <a:pt x="294" y="3372"/>
                    </a:lnTo>
                    <a:lnTo>
                      <a:pt x="300" y="3373"/>
                    </a:lnTo>
                    <a:lnTo>
                      <a:pt x="306" y="3376"/>
                    </a:lnTo>
                    <a:lnTo>
                      <a:pt x="318" y="3382"/>
                    </a:lnTo>
                    <a:lnTo>
                      <a:pt x="324" y="3389"/>
                    </a:lnTo>
                    <a:lnTo>
                      <a:pt x="362" y="3424"/>
                    </a:lnTo>
                    <a:lnTo>
                      <a:pt x="363" y="3422"/>
                    </a:lnTo>
                    <a:lnTo>
                      <a:pt x="362" y="3408"/>
                    </a:lnTo>
                    <a:lnTo>
                      <a:pt x="359" y="3394"/>
                    </a:lnTo>
                    <a:lnTo>
                      <a:pt x="355" y="3381"/>
                    </a:lnTo>
                    <a:lnTo>
                      <a:pt x="350" y="3369"/>
                    </a:lnTo>
                    <a:lnTo>
                      <a:pt x="342" y="3359"/>
                    </a:lnTo>
                    <a:lnTo>
                      <a:pt x="332" y="3348"/>
                    </a:lnTo>
                    <a:lnTo>
                      <a:pt x="322" y="3341"/>
                    </a:lnTo>
                    <a:lnTo>
                      <a:pt x="309" y="3334"/>
                    </a:lnTo>
                    <a:lnTo>
                      <a:pt x="301" y="3329"/>
                    </a:lnTo>
                    <a:lnTo>
                      <a:pt x="294" y="3325"/>
                    </a:lnTo>
                    <a:lnTo>
                      <a:pt x="290" y="3321"/>
                    </a:lnTo>
                    <a:lnTo>
                      <a:pt x="288" y="3316"/>
                    </a:lnTo>
                    <a:lnTo>
                      <a:pt x="288" y="3311"/>
                    </a:lnTo>
                    <a:lnTo>
                      <a:pt x="288" y="3307"/>
                    </a:lnTo>
                    <a:lnTo>
                      <a:pt x="289" y="3302"/>
                    </a:lnTo>
                    <a:lnTo>
                      <a:pt x="292" y="3297"/>
                    </a:lnTo>
                    <a:lnTo>
                      <a:pt x="300" y="3288"/>
                    </a:lnTo>
                    <a:lnTo>
                      <a:pt x="310" y="3280"/>
                    </a:lnTo>
                    <a:lnTo>
                      <a:pt x="323" y="3273"/>
                    </a:lnTo>
                    <a:lnTo>
                      <a:pt x="335" y="3269"/>
                    </a:lnTo>
                    <a:lnTo>
                      <a:pt x="341" y="3268"/>
                    </a:lnTo>
                    <a:lnTo>
                      <a:pt x="349" y="3264"/>
                    </a:lnTo>
                    <a:lnTo>
                      <a:pt x="357" y="3259"/>
                    </a:lnTo>
                    <a:lnTo>
                      <a:pt x="363" y="3254"/>
                    </a:lnTo>
                    <a:lnTo>
                      <a:pt x="371" y="3247"/>
                    </a:lnTo>
                    <a:lnTo>
                      <a:pt x="375" y="3241"/>
                    </a:lnTo>
                    <a:lnTo>
                      <a:pt x="377" y="3238"/>
                    </a:lnTo>
                    <a:lnTo>
                      <a:pt x="377" y="3234"/>
                    </a:lnTo>
                    <a:lnTo>
                      <a:pt x="379" y="3232"/>
                    </a:lnTo>
                    <a:lnTo>
                      <a:pt x="377" y="3228"/>
                    </a:lnTo>
                    <a:lnTo>
                      <a:pt x="366" y="3232"/>
                    </a:lnTo>
                    <a:lnTo>
                      <a:pt x="351" y="3240"/>
                    </a:lnTo>
                    <a:lnTo>
                      <a:pt x="344" y="3242"/>
                    </a:lnTo>
                    <a:lnTo>
                      <a:pt x="337" y="3243"/>
                    </a:lnTo>
                    <a:lnTo>
                      <a:pt x="333" y="3243"/>
                    </a:lnTo>
                    <a:lnTo>
                      <a:pt x="331" y="3243"/>
                    </a:lnTo>
                    <a:lnTo>
                      <a:pt x="328" y="3242"/>
                    </a:lnTo>
                    <a:lnTo>
                      <a:pt x="325" y="3240"/>
                    </a:lnTo>
                    <a:lnTo>
                      <a:pt x="319" y="3232"/>
                    </a:lnTo>
                    <a:lnTo>
                      <a:pt x="313" y="3221"/>
                    </a:lnTo>
                    <a:lnTo>
                      <a:pt x="307" y="3210"/>
                    </a:lnTo>
                    <a:lnTo>
                      <a:pt x="302" y="3198"/>
                    </a:lnTo>
                    <a:lnTo>
                      <a:pt x="294" y="3174"/>
                    </a:lnTo>
                    <a:lnTo>
                      <a:pt x="288" y="3152"/>
                    </a:lnTo>
                    <a:lnTo>
                      <a:pt x="272" y="3126"/>
                    </a:lnTo>
                    <a:lnTo>
                      <a:pt x="256" y="3104"/>
                    </a:lnTo>
                    <a:lnTo>
                      <a:pt x="240" y="3083"/>
                    </a:lnTo>
                    <a:lnTo>
                      <a:pt x="223" y="3063"/>
                    </a:lnTo>
                    <a:lnTo>
                      <a:pt x="189" y="3026"/>
                    </a:lnTo>
                    <a:lnTo>
                      <a:pt x="152" y="2984"/>
                    </a:lnTo>
                    <a:lnTo>
                      <a:pt x="140" y="2973"/>
                    </a:lnTo>
                    <a:lnTo>
                      <a:pt x="123" y="2961"/>
                    </a:lnTo>
                    <a:lnTo>
                      <a:pt x="103" y="2949"/>
                    </a:lnTo>
                    <a:lnTo>
                      <a:pt x="81" y="2939"/>
                    </a:lnTo>
                    <a:lnTo>
                      <a:pt x="57" y="2930"/>
                    </a:lnTo>
                    <a:lnTo>
                      <a:pt x="35" y="2924"/>
                    </a:lnTo>
                    <a:lnTo>
                      <a:pt x="25" y="2921"/>
                    </a:lnTo>
                    <a:lnTo>
                      <a:pt x="16" y="2921"/>
                    </a:lnTo>
                    <a:lnTo>
                      <a:pt x="8" y="2921"/>
                    </a:lnTo>
                    <a:lnTo>
                      <a:pt x="0" y="2922"/>
                    </a:lnTo>
                    <a:lnTo>
                      <a:pt x="0" y="2903"/>
                    </a:lnTo>
                    <a:lnTo>
                      <a:pt x="3" y="2882"/>
                    </a:lnTo>
                    <a:lnTo>
                      <a:pt x="4" y="2860"/>
                    </a:lnTo>
                    <a:lnTo>
                      <a:pt x="8" y="2837"/>
                    </a:lnTo>
                    <a:lnTo>
                      <a:pt x="12" y="2815"/>
                    </a:lnTo>
                    <a:lnTo>
                      <a:pt x="17" y="2793"/>
                    </a:lnTo>
                    <a:lnTo>
                      <a:pt x="24" y="2773"/>
                    </a:lnTo>
                    <a:lnTo>
                      <a:pt x="30" y="2755"/>
                    </a:lnTo>
                    <a:lnTo>
                      <a:pt x="34" y="2747"/>
                    </a:lnTo>
                    <a:lnTo>
                      <a:pt x="38" y="2740"/>
                    </a:lnTo>
                    <a:lnTo>
                      <a:pt x="43" y="2733"/>
                    </a:lnTo>
                    <a:lnTo>
                      <a:pt x="50" y="2727"/>
                    </a:lnTo>
                    <a:lnTo>
                      <a:pt x="61" y="2715"/>
                    </a:lnTo>
                    <a:lnTo>
                      <a:pt x="74" y="2703"/>
                    </a:lnTo>
                    <a:lnTo>
                      <a:pt x="87" y="2692"/>
                    </a:lnTo>
                    <a:lnTo>
                      <a:pt x="99" y="2680"/>
                    </a:lnTo>
                    <a:lnTo>
                      <a:pt x="104" y="2674"/>
                    </a:lnTo>
                    <a:lnTo>
                      <a:pt x="109" y="2666"/>
                    </a:lnTo>
                    <a:lnTo>
                      <a:pt x="113" y="2659"/>
                    </a:lnTo>
                    <a:lnTo>
                      <a:pt x="117" y="2650"/>
                    </a:lnTo>
                    <a:lnTo>
                      <a:pt x="125" y="2639"/>
                    </a:lnTo>
                    <a:lnTo>
                      <a:pt x="132" y="2628"/>
                    </a:lnTo>
                    <a:lnTo>
                      <a:pt x="140" y="2619"/>
                    </a:lnTo>
                    <a:lnTo>
                      <a:pt x="149" y="2610"/>
                    </a:lnTo>
                    <a:lnTo>
                      <a:pt x="153" y="2607"/>
                    </a:lnTo>
                    <a:lnTo>
                      <a:pt x="158" y="2604"/>
                    </a:lnTo>
                    <a:lnTo>
                      <a:pt x="164" y="2601"/>
                    </a:lnTo>
                    <a:lnTo>
                      <a:pt x="170" y="2600"/>
                    </a:lnTo>
                    <a:lnTo>
                      <a:pt x="176" y="2598"/>
                    </a:lnTo>
                    <a:lnTo>
                      <a:pt x="183" y="2597"/>
                    </a:lnTo>
                    <a:lnTo>
                      <a:pt x="191" y="2597"/>
                    </a:lnTo>
                    <a:lnTo>
                      <a:pt x="199" y="2598"/>
                    </a:lnTo>
                    <a:lnTo>
                      <a:pt x="213" y="2600"/>
                    </a:lnTo>
                    <a:lnTo>
                      <a:pt x="226" y="2601"/>
                    </a:lnTo>
                    <a:lnTo>
                      <a:pt x="237" y="2601"/>
                    </a:lnTo>
                    <a:lnTo>
                      <a:pt x="246" y="2598"/>
                    </a:lnTo>
                    <a:lnTo>
                      <a:pt x="256" y="2594"/>
                    </a:lnTo>
                    <a:lnTo>
                      <a:pt x="265" y="2588"/>
                    </a:lnTo>
                    <a:lnTo>
                      <a:pt x="272" y="2579"/>
                    </a:lnTo>
                    <a:lnTo>
                      <a:pt x="281" y="2567"/>
                    </a:lnTo>
                    <a:lnTo>
                      <a:pt x="287" y="2560"/>
                    </a:lnTo>
                    <a:lnTo>
                      <a:pt x="288" y="2553"/>
                    </a:lnTo>
                    <a:lnTo>
                      <a:pt x="287" y="2548"/>
                    </a:lnTo>
                    <a:lnTo>
                      <a:pt x="284" y="2544"/>
                    </a:lnTo>
                    <a:lnTo>
                      <a:pt x="279" y="2539"/>
                    </a:lnTo>
                    <a:lnTo>
                      <a:pt x="274" y="2536"/>
                    </a:lnTo>
                    <a:lnTo>
                      <a:pt x="266" y="2532"/>
                    </a:lnTo>
                    <a:lnTo>
                      <a:pt x="258" y="2528"/>
                    </a:lnTo>
                    <a:lnTo>
                      <a:pt x="250" y="2525"/>
                    </a:lnTo>
                    <a:lnTo>
                      <a:pt x="243" y="2521"/>
                    </a:lnTo>
                    <a:lnTo>
                      <a:pt x="233" y="2515"/>
                    </a:lnTo>
                    <a:lnTo>
                      <a:pt x="227" y="2509"/>
                    </a:lnTo>
                    <a:lnTo>
                      <a:pt x="221" y="2501"/>
                    </a:lnTo>
                    <a:lnTo>
                      <a:pt x="215" y="2493"/>
                    </a:lnTo>
                    <a:lnTo>
                      <a:pt x="213" y="2483"/>
                    </a:lnTo>
                    <a:lnTo>
                      <a:pt x="211" y="2471"/>
                    </a:lnTo>
                    <a:lnTo>
                      <a:pt x="213" y="2442"/>
                    </a:lnTo>
                    <a:lnTo>
                      <a:pt x="217" y="2411"/>
                    </a:lnTo>
                    <a:lnTo>
                      <a:pt x="222" y="2381"/>
                    </a:lnTo>
                    <a:lnTo>
                      <a:pt x="228" y="2351"/>
                    </a:lnTo>
                    <a:lnTo>
                      <a:pt x="233" y="2333"/>
                    </a:lnTo>
                    <a:lnTo>
                      <a:pt x="239" y="2316"/>
                    </a:lnTo>
                    <a:lnTo>
                      <a:pt x="246" y="2299"/>
                    </a:lnTo>
                    <a:lnTo>
                      <a:pt x="254" y="2285"/>
                    </a:lnTo>
                    <a:lnTo>
                      <a:pt x="263" y="2271"/>
                    </a:lnTo>
                    <a:lnTo>
                      <a:pt x="275" y="2258"/>
                    </a:lnTo>
                    <a:lnTo>
                      <a:pt x="287" y="2245"/>
                    </a:lnTo>
                    <a:lnTo>
                      <a:pt x="301" y="2232"/>
                    </a:lnTo>
                    <a:lnTo>
                      <a:pt x="372" y="2171"/>
                    </a:lnTo>
                    <a:lnTo>
                      <a:pt x="376" y="2167"/>
                    </a:lnTo>
                    <a:lnTo>
                      <a:pt x="379" y="2162"/>
                    </a:lnTo>
                    <a:lnTo>
                      <a:pt x="379" y="2158"/>
                    </a:lnTo>
                    <a:lnTo>
                      <a:pt x="377" y="2153"/>
                    </a:lnTo>
                    <a:lnTo>
                      <a:pt x="373" y="2142"/>
                    </a:lnTo>
                    <a:lnTo>
                      <a:pt x="366" y="2129"/>
                    </a:lnTo>
                    <a:lnTo>
                      <a:pt x="357" y="2118"/>
                    </a:lnTo>
                    <a:lnTo>
                      <a:pt x="348" y="2105"/>
                    </a:lnTo>
                    <a:lnTo>
                      <a:pt x="344" y="2098"/>
                    </a:lnTo>
                    <a:lnTo>
                      <a:pt x="341" y="2091"/>
                    </a:lnTo>
                    <a:lnTo>
                      <a:pt x="338" y="2084"/>
                    </a:lnTo>
                    <a:lnTo>
                      <a:pt x="338" y="2078"/>
                    </a:lnTo>
                    <a:lnTo>
                      <a:pt x="340" y="2049"/>
                    </a:lnTo>
                    <a:lnTo>
                      <a:pt x="340" y="2023"/>
                    </a:lnTo>
                    <a:lnTo>
                      <a:pt x="340" y="2010"/>
                    </a:lnTo>
                    <a:lnTo>
                      <a:pt x="338" y="1997"/>
                    </a:lnTo>
                    <a:lnTo>
                      <a:pt x="336" y="1983"/>
                    </a:lnTo>
                    <a:lnTo>
                      <a:pt x="331" y="1969"/>
                    </a:lnTo>
                    <a:lnTo>
                      <a:pt x="328" y="1958"/>
                    </a:lnTo>
                    <a:lnTo>
                      <a:pt x="328" y="1948"/>
                    </a:lnTo>
                    <a:lnTo>
                      <a:pt x="328" y="1938"/>
                    </a:lnTo>
                    <a:lnTo>
                      <a:pt x="329" y="1927"/>
                    </a:lnTo>
                    <a:lnTo>
                      <a:pt x="331" y="1917"/>
                    </a:lnTo>
                    <a:lnTo>
                      <a:pt x="332" y="1907"/>
                    </a:lnTo>
                    <a:lnTo>
                      <a:pt x="332" y="1896"/>
                    </a:lnTo>
                    <a:lnTo>
                      <a:pt x="331" y="1886"/>
                    </a:lnTo>
                    <a:lnTo>
                      <a:pt x="331" y="1879"/>
                    </a:lnTo>
                    <a:lnTo>
                      <a:pt x="331" y="1873"/>
                    </a:lnTo>
                    <a:lnTo>
                      <a:pt x="332" y="1868"/>
                    </a:lnTo>
                    <a:lnTo>
                      <a:pt x="335" y="1863"/>
                    </a:lnTo>
                    <a:lnTo>
                      <a:pt x="338" y="1854"/>
                    </a:lnTo>
                    <a:lnTo>
                      <a:pt x="342" y="1843"/>
                    </a:lnTo>
                    <a:lnTo>
                      <a:pt x="445" y="1868"/>
                    </a:lnTo>
                    <a:lnTo>
                      <a:pt x="471" y="1837"/>
                    </a:lnTo>
                    <a:lnTo>
                      <a:pt x="490" y="1813"/>
                    </a:lnTo>
                    <a:lnTo>
                      <a:pt x="513" y="1784"/>
                    </a:lnTo>
                    <a:lnTo>
                      <a:pt x="524" y="1768"/>
                    </a:lnTo>
                    <a:lnTo>
                      <a:pt x="533" y="1754"/>
                    </a:lnTo>
                    <a:lnTo>
                      <a:pt x="539" y="1738"/>
                    </a:lnTo>
                    <a:lnTo>
                      <a:pt x="543" y="1725"/>
                    </a:lnTo>
                    <a:lnTo>
                      <a:pt x="544" y="1712"/>
                    </a:lnTo>
                    <a:lnTo>
                      <a:pt x="543" y="1695"/>
                    </a:lnTo>
                    <a:lnTo>
                      <a:pt x="542" y="1677"/>
                    </a:lnTo>
                    <a:lnTo>
                      <a:pt x="539" y="1659"/>
                    </a:lnTo>
                    <a:lnTo>
                      <a:pt x="538" y="1641"/>
                    </a:lnTo>
                    <a:lnTo>
                      <a:pt x="538" y="1624"/>
                    </a:lnTo>
                    <a:lnTo>
                      <a:pt x="539" y="1618"/>
                    </a:lnTo>
                    <a:lnTo>
                      <a:pt x="542" y="1611"/>
                    </a:lnTo>
                    <a:lnTo>
                      <a:pt x="544" y="1606"/>
                    </a:lnTo>
                    <a:lnTo>
                      <a:pt x="548" y="1601"/>
                    </a:lnTo>
                    <a:lnTo>
                      <a:pt x="556" y="1597"/>
                    </a:lnTo>
                    <a:lnTo>
                      <a:pt x="564" y="1594"/>
                    </a:lnTo>
                    <a:lnTo>
                      <a:pt x="573" y="1594"/>
                    </a:lnTo>
                    <a:lnTo>
                      <a:pt x="582" y="1593"/>
                    </a:lnTo>
                    <a:lnTo>
                      <a:pt x="592" y="1592"/>
                    </a:lnTo>
                    <a:lnTo>
                      <a:pt x="603" y="1591"/>
                    </a:lnTo>
                    <a:lnTo>
                      <a:pt x="612" y="1587"/>
                    </a:lnTo>
                    <a:lnTo>
                      <a:pt x="622" y="1581"/>
                    </a:lnTo>
                    <a:lnTo>
                      <a:pt x="631" y="1572"/>
                    </a:lnTo>
                    <a:lnTo>
                      <a:pt x="639" y="1562"/>
                    </a:lnTo>
                    <a:lnTo>
                      <a:pt x="647" y="1549"/>
                    </a:lnTo>
                    <a:lnTo>
                      <a:pt x="655" y="1535"/>
                    </a:lnTo>
                    <a:lnTo>
                      <a:pt x="660" y="1521"/>
                    </a:lnTo>
                    <a:lnTo>
                      <a:pt x="665" y="1506"/>
                    </a:lnTo>
                    <a:lnTo>
                      <a:pt x="669" y="1493"/>
                    </a:lnTo>
                    <a:lnTo>
                      <a:pt x="673" y="1480"/>
                    </a:lnTo>
                    <a:lnTo>
                      <a:pt x="677" y="1461"/>
                    </a:lnTo>
                    <a:lnTo>
                      <a:pt x="680" y="1443"/>
                    </a:lnTo>
                    <a:lnTo>
                      <a:pt x="684" y="1423"/>
                    </a:lnTo>
                    <a:lnTo>
                      <a:pt x="687" y="1404"/>
                    </a:lnTo>
                    <a:lnTo>
                      <a:pt x="687" y="1390"/>
                    </a:lnTo>
                    <a:lnTo>
                      <a:pt x="686" y="1375"/>
                    </a:lnTo>
                    <a:lnTo>
                      <a:pt x="684" y="1369"/>
                    </a:lnTo>
                    <a:lnTo>
                      <a:pt x="684" y="1361"/>
                    </a:lnTo>
                    <a:lnTo>
                      <a:pt x="686" y="1355"/>
                    </a:lnTo>
                    <a:lnTo>
                      <a:pt x="687" y="1348"/>
                    </a:lnTo>
                    <a:lnTo>
                      <a:pt x="690" y="1342"/>
                    </a:lnTo>
                    <a:lnTo>
                      <a:pt x="693" y="1335"/>
                    </a:lnTo>
                    <a:lnTo>
                      <a:pt x="699" y="1330"/>
                    </a:lnTo>
                    <a:lnTo>
                      <a:pt x="704" y="1325"/>
                    </a:lnTo>
                    <a:lnTo>
                      <a:pt x="717" y="1316"/>
                    </a:lnTo>
                    <a:lnTo>
                      <a:pt x="730" y="1309"/>
                    </a:lnTo>
                    <a:lnTo>
                      <a:pt x="745" y="1303"/>
                    </a:lnTo>
                    <a:lnTo>
                      <a:pt x="761" y="1299"/>
                    </a:lnTo>
                    <a:lnTo>
                      <a:pt x="776" y="1295"/>
                    </a:lnTo>
                    <a:lnTo>
                      <a:pt x="789" y="1293"/>
                    </a:lnTo>
                    <a:lnTo>
                      <a:pt x="816" y="1287"/>
                    </a:lnTo>
                    <a:lnTo>
                      <a:pt x="840" y="1281"/>
                    </a:lnTo>
                    <a:lnTo>
                      <a:pt x="863" y="1272"/>
                    </a:lnTo>
                    <a:lnTo>
                      <a:pt x="888" y="1263"/>
                    </a:lnTo>
                    <a:lnTo>
                      <a:pt x="895" y="1259"/>
                    </a:lnTo>
                    <a:lnTo>
                      <a:pt x="902" y="1256"/>
                    </a:lnTo>
                    <a:lnTo>
                      <a:pt x="907" y="1251"/>
                    </a:lnTo>
                    <a:lnTo>
                      <a:pt x="914" y="1247"/>
                    </a:lnTo>
                    <a:lnTo>
                      <a:pt x="924" y="1236"/>
                    </a:lnTo>
                    <a:lnTo>
                      <a:pt x="934" y="1224"/>
                    </a:lnTo>
                    <a:lnTo>
                      <a:pt x="942" y="1211"/>
                    </a:lnTo>
                    <a:lnTo>
                      <a:pt x="950" y="1197"/>
                    </a:lnTo>
                    <a:lnTo>
                      <a:pt x="955" y="1184"/>
                    </a:lnTo>
                    <a:lnTo>
                      <a:pt x="962" y="1171"/>
                    </a:lnTo>
                    <a:lnTo>
                      <a:pt x="960" y="1164"/>
                    </a:lnTo>
                    <a:lnTo>
                      <a:pt x="959" y="1159"/>
                    </a:lnTo>
                    <a:lnTo>
                      <a:pt x="956" y="1154"/>
                    </a:lnTo>
                    <a:lnTo>
                      <a:pt x="954" y="1149"/>
                    </a:lnTo>
                    <a:lnTo>
                      <a:pt x="946" y="1141"/>
                    </a:lnTo>
                    <a:lnTo>
                      <a:pt x="937" y="1133"/>
                    </a:lnTo>
                    <a:lnTo>
                      <a:pt x="927" y="1127"/>
                    </a:lnTo>
                    <a:lnTo>
                      <a:pt x="916" y="1120"/>
                    </a:lnTo>
                    <a:lnTo>
                      <a:pt x="907" y="1113"/>
                    </a:lnTo>
                    <a:lnTo>
                      <a:pt x="899" y="1103"/>
                    </a:lnTo>
                    <a:lnTo>
                      <a:pt x="894" y="1096"/>
                    </a:lnTo>
                    <a:lnTo>
                      <a:pt x="890" y="1085"/>
                    </a:lnTo>
                    <a:lnTo>
                      <a:pt x="889" y="1072"/>
                    </a:lnTo>
                    <a:lnTo>
                      <a:pt x="888" y="1059"/>
                    </a:lnTo>
                    <a:lnTo>
                      <a:pt x="888" y="1046"/>
                    </a:lnTo>
                    <a:lnTo>
                      <a:pt x="889" y="1034"/>
                    </a:lnTo>
                    <a:lnTo>
                      <a:pt x="890" y="1022"/>
                    </a:lnTo>
                    <a:lnTo>
                      <a:pt x="892" y="1011"/>
                    </a:lnTo>
                    <a:lnTo>
                      <a:pt x="895" y="997"/>
                    </a:lnTo>
                    <a:lnTo>
                      <a:pt x="899" y="986"/>
                    </a:lnTo>
                    <a:lnTo>
                      <a:pt x="901" y="979"/>
                    </a:lnTo>
                    <a:lnTo>
                      <a:pt x="902" y="974"/>
                    </a:lnTo>
                    <a:lnTo>
                      <a:pt x="902" y="966"/>
                    </a:lnTo>
                    <a:lnTo>
                      <a:pt x="899" y="960"/>
                    </a:lnTo>
                    <a:lnTo>
                      <a:pt x="885" y="954"/>
                    </a:lnTo>
                    <a:lnTo>
                      <a:pt x="871" y="949"/>
                    </a:lnTo>
                    <a:lnTo>
                      <a:pt x="857" y="943"/>
                    </a:lnTo>
                    <a:lnTo>
                      <a:pt x="844" y="935"/>
                    </a:lnTo>
                    <a:lnTo>
                      <a:pt x="831" y="929"/>
                    </a:lnTo>
                    <a:lnTo>
                      <a:pt x="818" y="921"/>
                    </a:lnTo>
                    <a:lnTo>
                      <a:pt x="805" y="916"/>
                    </a:lnTo>
                    <a:lnTo>
                      <a:pt x="789" y="912"/>
                    </a:lnTo>
                    <a:lnTo>
                      <a:pt x="783" y="904"/>
                    </a:lnTo>
                    <a:lnTo>
                      <a:pt x="775" y="900"/>
                    </a:lnTo>
                    <a:lnTo>
                      <a:pt x="766" y="896"/>
                    </a:lnTo>
                    <a:lnTo>
                      <a:pt x="757" y="896"/>
                    </a:lnTo>
                    <a:lnTo>
                      <a:pt x="748" y="896"/>
                    </a:lnTo>
                    <a:lnTo>
                      <a:pt x="737" y="897"/>
                    </a:lnTo>
                    <a:lnTo>
                      <a:pt x="727" y="900"/>
                    </a:lnTo>
                    <a:lnTo>
                      <a:pt x="718" y="903"/>
                    </a:lnTo>
                    <a:lnTo>
                      <a:pt x="697" y="908"/>
                    </a:lnTo>
                    <a:lnTo>
                      <a:pt x="677" y="910"/>
                    </a:lnTo>
                    <a:lnTo>
                      <a:pt x="667" y="910"/>
                    </a:lnTo>
                    <a:lnTo>
                      <a:pt x="658" y="908"/>
                    </a:lnTo>
                    <a:lnTo>
                      <a:pt x="649" y="904"/>
                    </a:lnTo>
                    <a:lnTo>
                      <a:pt x="642" y="899"/>
                    </a:lnTo>
                    <a:lnTo>
                      <a:pt x="620" y="879"/>
                    </a:lnTo>
                    <a:lnTo>
                      <a:pt x="591" y="853"/>
                    </a:lnTo>
                    <a:lnTo>
                      <a:pt x="576" y="842"/>
                    </a:lnTo>
                    <a:lnTo>
                      <a:pt x="560" y="831"/>
                    </a:lnTo>
                    <a:lnTo>
                      <a:pt x="553" y="828"/>
                    </a:lnTo>
                    <a:lnTo>
                      <a:pt x="546" y="825"/>
                    </a:lnTo>
                    <a:lnTo>
                      <a:pt x="541" y="822"/>
                    </a:lnTo>
                    <a:lnTo>
                      <a:pt x="535" y="821"/>
                    </a:lnTo>
                    <a:lnTo>
                      <a:pt x="521" y="822"/>
                    </a:lnTo>
                    <a:lnTo>
                      <a:pt x="509" y="825"/>
                    </a:lnTo>
                    <a:lnTo>
                      <a:pt x="498" y="829"/>
                    </a:lnTo>
                    <a:lnTo>
                      <a:pt x="487" y="831"/>
                    </a:lnTo>
                    <a:lnTo>
                      <a:pt x="477" y="834"/>
                    </a:lnTo>
                    <a:lnTo>
                      <a:pt x="467" y="834"/>
                    </a:lnTo>
                    <a:lnTo>
                      <a:pt x="460" y="833"/>
                    </a:lnTo>
                    <a:lnTo>
                      <a:pt x="455" y="830"/>
                    </a:lnTo>
                    <a:lnTo>
                      <a:pt x="449" y="828"/>
                    </a:lnTo>
                    <a:lnTo>
                      <a:pt x="441" y="822"/>
                    </a:lnTo>
                    <a:lnTo>
                      <a:pt x="437" y="818"/>
                    </a:lnTo>
                    <a:lnTo>
                      <a:pt x="432" y="813"/>
                    </a:lnTo>
                    <a:lnTo>
                      <a:pt x="428" y="808"/>
                    </a:lnTo>
                    <a:lnTo>
                      <a:pt x="424" y="802"/>
                    </a:lnTo>
                    <a:lnTo>
                      <a:pt x="417" y="789"/>
                    </a:lnTo>
                    <a:lnTo>
                      <a:pt x="414" y="774"/>
                    </a:lnTo>
                    <a:lnTo>
                      <a:pt x="411" y="759"/>
                    </a:lnTo>
                    <a:lnTo>
                      <a:pt x="411" y="745"/>
                    </a:lnTo>
                    <a:lnTo>
                      <a:pt x="412" y="737"/>
                    </a:lnTo>
                    <a:lnTo>
                      <a:pt x="415" y="730"/>
                    </a:lnTo>
                    <a:lnTo>
                      <a:pt x="417" y="724"/>
                    </a:lnTo>
                    <a:lnTo>
                      <a:pt x="420" y="719"/>
                    </a:lnTo>
                    <a:lnTo>
                      <a:pt x="428" y="710"/>
                    </a:lnTo>
                    <a:lnTo>
                      <a:pt x="438" y="698"/>
                    </a:lnTo>
                    <a:lnTo>
                      <a:pt x="442" y="692"/>
                    </a:lnTo>
                    <a:lnTo>
                      <a:pt x="446" y="686"/>
                    </a:lnTo>
                    <a:lnTo>
                      <a:pt x="449" y="681"/>
                    </a:lnTo>
                    <a:lnTo>
                      <a:pt x="449" y="677"/>
                    </a:lnTo>
                    <a:lnTo>
                      <a:pt x="436" y="679"/>
                    </a:lnTo>
                    <a:lnTo>
                      <a:pt x="424" y="680"/>
                    </a:lnTo>
                    <a:lnTo>
                      <a:pt x="412" y="684"/>
                    </a:lnTo>
                    <a:lnTo>
                      <a:pt x="401" y="686"/>
                    </a:lnTo>
                    <a:lnTo>
                      <a:pt x="390" y="689"/>
                    </a:lnTo>
                    <a:lnTo>
                      <a:pt x="379" y="690"/>
                    </a:lnTo>
                    <a:lnTo>
                      <a:pt x="366" y="690"/>
                    </a:lnTo>
                    <a:lnTo>
                      <a:pt x="351" y="688"/>
                    </a:lnTo>
                    <a:lnTo>
                      <a:pt x="333" y="682"/>
                    </a:lnTo>
                    <a:lnTo>
                      <a:pt x="320" y="680"/>
                    </a:lnTo>
                    <a:lnTo>
                      <a:pt x="310" y="681"/>
                    </a:lnTo>
                    <a:lnTo>
                      <a:pt x="302" y="682"/>
                    </a:lnTo>
                    <a:lnTo>
                      <a:pt x="288" y="693"/>
                    </a:lnTo>
                    <a:lnTo>
                      <a:pt x="262" y="704"/>
                    </a:lnTo>
                    <a:lnTo>
                      <a:pt x="211" y="724"/>
                    </a:lnTo>
                    <a:lnTo>
                      <a:pt x="205" y="719"/>
                    </a:lnTo>
                    <a:lnTo>
                      <a:pt x="197" y="712"/>
                    </a:lnTo>
                    <a:lnTo>
                      <a:pt x="193" y="710"/>
                    </a:lnTo>
                    <a:lnTo>
                      <a:pt x="189" y="706"/>
                    </a:lnTo>
                    <a:lnTo>
                      <a:pt x="187" y="701"/>
                    </a:lnTo>
                    <a:lnTo>
                      <a:pt x="187" y="697"/>
                    </a:lnTo>
                    <a:lnTo>
                      <a:pt x="189" y="675"/>
                    </a:lnTo>
                    <a:lnTo>
                      <a:pt x="193" y="654"/>
                    </a:lnTo>
                    <a:lnTo>
                      <a:pt x="199" y="645"/>
                    </a:lnTo>
                    <a:lnTo>
                      <a:pt x="204" y="637"/>
                    </a:lnTo>
                    <a:lnTo>
                      <a:pt x="208" y="633"/>
                    </a:lnTo>
                    <a:lnTo>
                      <a:pt x="213" y="631"/>
                    </a:lnTo>
                    <a:lnTo>
                      <a:pt x="218" y="627"/>
                    </a:lnTo>
                    <a:lnTo>
                      <a:pt x="223" y="625"/>
                    </a:lnTo>
                    <a:lnTo>
                      <a:pt x="250" y="618"/>
                    </a:lnTo>
                    <a:lnTo>
                      <a:pt x="283" y="606"/>
                    </a:lnTo>
                    <a:lnTo>
                      <a:pt x="300" y="601"/>
                    </a:lnTo>
                    <a:lnTo>
                      <a:pt x="314" y="593"/>
                    </a:lnTo>
                    <a:lnTo>
                      <a:pt x="325" y="585"/>
                    </a:lnTo>
                    <a:lnTo>
                      <a:pt x="335" y="578"/>
                    </a:lnTo>
                    <a:lnTo>
                      <a:pt x="341" y="568"/>
                    </a:lnTo>
                    <a:lnTo>
                      <a:pt x="345" y="562"/>
                    </a:lnTo>
                    <a:lnTo>
                      <a:pt x="345" y="559"/>
                    </a:lnTo>
                    <a:lnTo>
                      <a:pt x="345" y="558"/>
                    </a:lnTo>
                    <a:lnTo>
                      <a:pt x="344" y="557"/>
                    </a:lnTo>
                    <a:lnTo>
                      <a:pt x="341" y="557"/>
                    </a:lnTo>
                    <a:lnTo>
                      <a:pt x="328" y="559"/>
                    </a:lnTo>
                    <a:lnTo>
                      <a:pt x="309" y="566"/>
                    </a:lnTo>
                    <a:lnTo>
                      <a:pt x="288" y="574"/>
                    </a:lnTo>
                    <a:lnTo>
                      <a:pt x="268" y="578"/>
                    </a:lnTo>
                    <a:lnTo>
                      <a:pt x="259" y="579"/>
                    </a:lnTo>
                    <a:lnTo>
                      <a:pt x="253" y="578"/>
                    </a:lnTo>
                    <a:lnTo>
                      <a:pt x="250" y="576"/>
                    </a:lnTo>
                    <a:lnTo>
                      <a:pt x="249" y="574"/>
                    </a:lnTo>
                    <a:lnTo>
                      <a:pt x="248" y="571"/>
                    </a:lnTo>
                    <a:lnTo>
                      <a:pt x="248" y="567"/>
                    </a:lnTo>
                    <a:lnTo>
                      <a:pt x="249" y="558"/>
                    </a:lnTo>
                    <a:lnTo>
                      <a:pt x="253" y="550"/>
                    </a:lnTo>
                    <a:lnTo>
                      <a:pt x="258" y="544"/>
                    </a:lnTo>
                    <a:lnTo>
                      <a:pt x="265" y="539"/>
                    </a:lnTo>
                    <a:lnTo>
                      <a:pt x="279" y="530"/>
                    </a:lnTo>
                    <a:lnTo>
                      <a:pt x="293" y="522"/>
                    </a:lnTo>
                    <a:lnTo>
                      <a:pt x="313" y="515"/>
                    </a:lnTo>
                    <a:lnTo>
                      <a:pt x="332" y="510"/>
                    </a:lnTo>
                    <a:lnTo>
                      <a:pt x="341" y="508"/>
                    </a:lnTo>
                    <a:lnTo>
                      <a:pt x="349" y="502"/>
                    </a:lnTo>
                    <a:lnTo>
                      <a:pt x="351" y="500"/>
                    </a:lnTo>
                    <a:lnTo>
                      <a:pt x="354" y="496"/>
                    </a:lnTo>
                    <a:lnTo>
                      <a:pt x="357" y="491"/>
                    </a:lnTo>
                    <a:lnTo>
                      <a:pt x="359" y="486"/>
                    </a:lnTo>
                    <a:lnTo>
                      <a:pt x="360" y="480"/>
                    </a:lnTo>
                    <a:lnTo>
                      <a:pt x="359" y="476"/>
                    </a:lnTo>
                    <a:lnTo>
                      <a:pt x="357" y="474"/>
                    </a:lnTo>
                    <a:lnTo>
                      <a:pt x="351" y="473"/>
                    </a:lnTo>
                    <a:lnTo>
                      <a:pt x="338" y="471"/>
                    </a:lnTo>
                    <a:lnTo>
                      <a:pt x="323" y="473"/>
                    </a:lnTo>
                    <a:lnTo>
                      <a:pt x="305" y="475"/>
                    </a:lnTo>
                    <a:lnTo>
                      <a:pt x="288" y="476"/>
                    </a:lnTo>
                    <a:lnTo>
                      <a:pt x="280" y="476"/>
                    </a:lnTo>
                    <a:lnTo>
                      <a:pt x="272" y="475"/>
                    </a:lnTo>
                    <a:lnTo>
                      <a:pt x="266" y="473"/>
                    </a:lnTo>
                    <a:lnTo>
                      <a:pt x="262" y="470"/>
                    </a:lnTo>
                    <a:lnTo>
                      <a:pt x="259" y="467"/>
                    </a:lnTo>
                    <a:lnTo>
                      <a:pt x="259" y="464"/>
                    </a:lnTo>
                    <a:lnTo>
                      <a:pt x="262" y="461"/>
                    </a:lnTo>
                    <a:lnTo>
                      <a:pt x="265" y="457"/>
                    </a:lnTo>
                    <a:lnTo>
                      <a:pt x="274" y="448"/>
                    </a:lnTo>
                    <a:lnTo>
                      <a:pt x="285" y="438"/>
                    </a:lnTo>
                    <a:lnTo>
                      <a:pt x="298" y="427"/>
                    </a:lnTo>
                    <a:lnTo>
                      <a:pt x="311" y="417"/>
                    </a:lnTo>
                    <a:lnTo>
                      <a:pt x="322" y="407"/>
                    </a:lnTo>
                    <a:lnTo>
                      <a:pt x="329" y="397"/>
                    </a:lnTo>
                    <a:lnTo>
                      <a:pt x="340" y="385"/>
                    </a:lnTo>
                    <a:lnTo>
                      <a:pt x="351" y="373"/>
                    </a:lnTo>
                    <a:lnTo>
                      <a:pt x="354" y="370"/>
                    </a:lnTo>
                    <a:lnTo>
                      <a:pt x="355" y="368"/>
                    </a:lnTo>
                    <a:lnTo>
                      <a:pt x="355" y="365"/>
                    </a:lnTo>
                    <a:lnTo>
                      <a:pt x="354" y="364"/>
                    </a:lnTo>
                    <a:lnTo>
                      <a:pt x="353" y="362"/>
                    </a:lnTo>
                    <a:lnTo>
                      <a:pt x="350" y="361"/>
                    </a:lnTo>
                    <a:lnTo>
                      <a:pt x="345" y="361"/>
                    </a:lnTo>
                    <a:lnTo>
                      <a:pt x="338" y="361"/>
                    </a:lnTo>
                    <a:lnTo>
                      <a:pt x="328" y="361"/>
                    </a:lnTo>
                    <a:lnTo>
                      <a:pt x="318" y="364"/>
                    </a:lnTo>
                    <a:lnTo>
                      <a:pt x="309" y="366"/>
                    </a:lnTo>
                    <a:lnTo>
                      <a:pt x="300" y="370"/>
                    </a:lnTo>
                    <a:lnTo>
                      <a:pt x="290" y="377"/>
                    </a:lnTo>
                    <a:lnTo>
                      <a:pt x="281" y="383"/>
                    </a:lnTo>
                    <a:lnTo>
                      <a:pt x="275" y="391"/>
                    </a:lnTo>
                    <a:lnTo>
                      <a:pt x="267" y="400"/>
                    </a:lnTo>
                    <a:lnTo>
                      <a:pt x="262" y="407"/>
                    </a:lnTo>
                    <a:lnTo>
                      <a:pt x="257" y="413"/>
                    </a:lnTo>
                    <a:lnTo>
                      <a:pt x="252" y="417"/>
                    </a:lnTo>
                    <a:lnTo>
                      <a:pt x="248" y="421"/>
                    </a:lnTo>
                    <a:lnTo>
                      <a:pt x="244" y="422"/>
                    </a:lnTo>
                    <a:lnTo>
                      <a:pt x="240" y="423"/>
                    </a:lnTo>
                    <a:lnTo>
                      <a:pt x="236" y="422"/>
                    </a:lnTo>
                    <a:lnTo>
                      <a:pt x="233" y="421"/>
                    </a:lnTo>
                    <a:lnTo>
                      <a:pt x="232" y="418"/>
                    </a:lnTo>
                    <a:lnTo>
                      <a:pt x="230" y="416"/>
                    </a:lnTo>
                    <a:lnTo>
                      <a:pt x="228" y="410"/>
                    </a:lnTo>
                    <a:lnTo>
                      <a:pt x="228" y="405"/>
                    </a:lnTo>
                    <a:lnTo>
                      <a:pt x="228" y="392"/>
                    </a:lnTo>
                    <a:lnTo>
                      <a:pt x="230" y="377"/>
                    </a:lnTo>
                    <a:lnTo>
                      <a:pt x="245" y="361"/>
                    </a:lnTo>
                    <a:lnTo>
                      <a:pt x="261" y="346"/>
                    </a:lnTo>
                    <a:lnTo>
                      <a:pt x="276" y="330"/>
                    </a:lnTo>
                    <a:lnTo>
                      <a:pt x="290" y="315"/>
                    </a:lnTo>
                    <a:lnTo>
                      <a:pt x="296" y="311"/>
                    </a:lnTo>
                    <a:lnTo>
                      <a:pt x="302" y="307"/>
                    </a:lnTo>
                    <a:lnTo>
                      <a:pt x="309" y="304"/>
                    </a:lnTo>
                    <a:lnTo>
                      <a:pt x="315" y="302"/>
                    </a:lnTo>
                    <a:lnTo>
                      <a:pt x="320" y="299"/>
                    </a:lnTo>
                    <a:lnTo>
                      <a:pt x="323" y="294"/>
                    </a:lnTo>
                    <a:lnTo>
                      <a:pt x="324" y="291"/>
                    </a:lnTo>
                    <a:lnTo>
                      <a:pt x="324" y="287"/>
                    </a:lnTo>
                    <a:lnTo>
                      <a:pt x="324" y="283"/>
                    </a:lnTo>
                    <a:lnTo>
                      <a:pt x="323" y="278"/>
                    </a:lnTo>
                    <a:lnTo>
                      <a:pt x="322" y="277"/>
                    </a:lnTo>
                    <a:lnTo>
                      <a:pt x="302" y="283"/>
                    </a:lnTo>
                    <a:lnTo>
                      <a:pt x="274" y="296"/>
                    </a:lnTo>
                    <a:lnTo>
                      <a:pt x="267" y="299"/>
                    </a:lnTo>
                    <a:lnTo>
                      <a:pt x="261" y="300"/>
                    </a:lnTo>
                    <a:lnTo>
                      <a:pt x="256" y="300"/>
                    </a:lnTo>
                    <a:lnTo>
                      <a:pt x="252" y="300"/>
                    </a:lnTo>
                    <a:lnTo>
                      <a:pt x="249" y="298"/>
                    </a:lnTo>
                    <a:lnTo>
                      <a:pt x="246" y="295"/>
                    </a:lnTo>
                    <a:lnTo>
                      <a:pt x="248" y="290"/>
                    </a:lnTo>
                    <a:lnTo>
                      <a:pt x="249" y="282"/>
                    </a:lnTo>
                    <a:lnTo>
                      <a:pt x="252" y="273"/>
                    </a:lnTo>
                    <a:lnTo>
                      <a:pt x="253" y="264"/>
                    </a:lnTo>
                    <a:lnTo>
                      <a:pt x="253" y="258"/>
                    </a:lnTo>
                    <a:lnTo>
                      <a:pt x="250" y="252"/>
                    </a:lnTo>
                    <a:lnTo>
                      <a:pt x="248" y="248"/>
                    </a:lnTo>
                    <a:lnTo>
                      <a:pt x="244" y="245"/>
                    </a:lnTo>
                    <a:lnTo>
                      <a:pt x="240" y="241"/>
                    </a:lnTo>
                    <a:lnTo>
                      <a:pt x="235" y="238"/>
                    </a:lnTo>
                    <a:lnTo>
                      <a:pt x="226" y="234"/>
                    </a:lnTo>
                    <a:lnTo>
                      <a:pt x="218" y="230"/>
                    </a:lnTo>
                    <a:lnTo>
                      <a:pt x="215" y="228"/>
                    </a:lnTo>
                    <a:lnTo>
                      <a:pt x="215" y="225"/>
                    </a:lnTo>
                    <a:lnTo>
                      <a:pt x="215" y="221"/>
                    </a:lnTo>
                    <a:lnTo>
                      <a:pt x="218" y="216"/>
                    </a:lnTo>
                    <a:lnTo>
                      <a:pt x="228" y="204"/>
                    </a:lnTo>
                    <a:lnTo>
                      <a:pt x="241" y="193"/>
                    </a:lnTo>
                    <a:lnTo>
                      <a:pt x="245" y="186"/>
                    </a:lnTo>
                    <a:lnTo>
                      <a:pt x="248" y="180"/>
                    </a:lnTo>
                    <a:lnTo>
                      <a:pt x="249" y="176"/>
                    </a:lnTo>
                    <a:lnTo>
                      <a:pt x="248" y="172"/>
                    </a:lnTo>
                    <a:lnTo>
                      <a:pt x="248" y="168"/>
                    </a:lnTo>
                    <a:lnTo>
                      <a:pt x="245" y="164"/>
                    </a:lnTo>
                    <a:lnTo>
                      <a:pt x="243" y="158"/>
                    </a:lnTo>
                    <a:lnTo>
                      <a:pt x="241" y="154"/>
                    </a:lnTo>
                    <a:lnTo>
                      <a:pt x="243" y="150"/>
                    </a:lnTo>
                    <a:lnTo>
                      <a:pt x="245" y="147"/>
                    </a:lnTo>
                    <a:lnTo>
                      <a:pt x="249" y="145"/>
                    </a:lnTo>
                    <a:lnTo>
                      <a:pt x="253" y="145"/>
                    </a:lnTo>
                    <a:lnTo>
                      <a:pt x="259" y="144"/>
                    </a:lnTo>
                    <a:lnTo>
                      <a:pt x="265" y="144"/>
                    </a:lnTo>
                    <a:lnTo>
                      <a:pt x="279" y="144"/>
                    </a:lnTo>
                    <a:lnTo>
                      <a:pt x="292" y="145"/>
                    </a:lnTo>
                    <a:lnTo>
                      <a:pt x="302" y="145"/>
                    </a:lnTo>
                    <a:lnTo>
                      <a:pt x="309" y="142"/>
                    </a:lnTo>
                    <a:lnTo>
                      <a:pt x="303" y="133"/>
                    </a:lnTo>
                    <a:lnTo>
                      <a:pt x="294" y="120"/>
                    </a:lnTo>
                    <a:lnTo>
                      <a:pt x="290" y="112"/>
                    </a:lnTo>
                    <a:lnTo>
                      <a:pt x="289" y="106"/>
                    </a:lnTo>
                    <a:lnTo>
                      <a:pt x="289" y="103"/>
                    </a:lnTo>
                    <a:lnTo>
                      <a:pt x="289" y="102"/>
                    </a:lnTo>
                    <a:lnTo>
                      <a:pt x="292" y="100"/>
                    </a:lnTo>
                    <a:lnTo>
                      <a:pt x="294" y="98"/>
                    </a:lnTo>
                    <a:lnTo>
                      <a:pt x="305" y="98"/>
                    </a:lnTo>
                    <a:lnTo>
                      <a:pt x="319" y="100"/>
                    </a:lnTo>
                    <a:lnTo>
                      <a:pt x="335" y="101"/>
                    </a:lnTo>
                    <a:lnTo>
                      <a:pt x="345" y="105"/>
                    </a:lnTo>
                    <a:lnTo>
                      <a:pt x="354" y="110"/>
                    </a:lnTo>
                    <a:lnTo>
                      <a:pt x="362" y="112"/>
                    </a:lnTo>
                    <a:lnTo>
                      <a:pt x="368" y="115"/>
                    </a:lnTo>
                    <a:lnTo>
                      <a:pt x="373" y="115"/>
                    </a:lnTo>
                    <a:lnTo>
                      <a:pt x="377" y="114"/>
                    </a:lnTo>
                    <a:lnTo>
                      <a:pt x="381" y="112"/>
                    </a:lnTo>
                    <a:lnTo>
                      <a:pt x="385" y="109"/>
                    </a:lnTo>
                    <a:lnTo>
                      <a:pt x="388" y="106"/>
                    </a:lnTo>
                    <a:lnTo>
                      <a:pt x="393" y="98"/>
                    </a:lnTo>
                    <a:lnTo>
                      <a:pt x="398" y="90"/>
                    </a:lnTo>
                    <a:lnTo>
                      <a:pt x="402" y="87"/>
                    </a:lnTo>
                    <a:lnTo>
                      <a:pt x="406" y="84"/>
                    </a:lnTo>
                    <a:lnTo>
                      <a:pt x="411" y="81"/>
                    </a:lnTo>
                    <a:lnTo>
                      <a:pt x="416" y="80"/>
                    </a:lnTo>
                    <a:lnTo>
                      <a:pt x="424" y="81"/>
                    </a:lnTo>
                    <a:lnTo>
                      <a:pt x="430" y="83"/>
                    </a:lnTo>
                    <a:lnTo>
                      <a:pt x="438" y="87"/>
                    </a:lnTo>
                    <a:lnTo>
                      <a:pt x="445" y="92"/>
                    </a:lnTo>
                    <a:lnTo>
                      <a:pt x="459" y="101"/>
                    </a:lnTo>
                    <a:lnTo>
                      <a:pt x="471" y="110"/>
                    </a:lnTo>
                    <a:lnTo>
                      <a:pt x="482" y="114"/>
                    </a:lnTo>
                    <a:lnTo>
                      <a:pt x="495" y="118"/>
                    </a:lnTo>
                    <a:lnTo>
                      <a:pt x="511" y="122"/>
                    </a:lnTo>
                    <a:lnTo>
                      <a:pt x="525" y="125"/>
                    </a:lnTo>
                    <a:lnTo>
                      <a:pt x="541" y="129"/>
                    </a:lnTo>
                    <a:lnTo>
                      <a:pt x="553" y="133"/>
                    </a:lnTo>
                    <a:lnTo>
                      <a:pt x="559" y="137"/>
                    </a:lnTo>
                    <a:lnTo>
                      <a:pt x="564" y="140"/>
                    </a:lnTo>
                    <a:lnTo>
                      <a:pt x="568" y="144"/>
                    </a:lnTo>
                    <a:lnTo>
                      <a:pt x="572" y="147"/>
                    </a:lnTo>
                    <a:lnTo>
                      <a:pt x="579" y="159"/>
                    </a:lnTo>
                    <a:lnTo>
                      <a:pt x="586" y="169"/>
                    </a:lnTo>
                    <a:lnTo>
                      <a:pt x="592" y="176"/>
                    </a:lnTo>
                    <a:lnTo>
                      <a:pt x="599" y="181"/>
                    </a:lnTo>
                    <a:lnTo>
                      <a:pt x="605" y="184"/>
                    </a:lnTo>
                    <a:lnTo>
                      <a:pt x="610" y="185"/>
                    </a:lnTo>
                    <a:lnTo>
                      <a:pt x="614" y="185"/>
                    </a:lnTo>
                    <a:lnTo>
                      <a:pt x="620" y="182"/>
                    </a:lnTo>
                    <a:lnTo>
                      <a:pt x="622" y="179"/>
                    </a:lnTo>
                    <a:lnTo>
                      <a:pt x="626" y="173"/>
                    </a:lnTo>
                    <a:lnTo>
                      <a:pt x="629" y="167"/>
                    </a:lnTo>
                    <a:lnTo>
                      <a:pt x="631" y="159"/>
                    </a:lnTo>
                    <a:lnTo>
                      <a:pt x="634" y="141"/>
                    </a:lnTo>
                    <a:lnTo>
                      <a:pt x="635" y="120"/>
                    </a:lnTo>
                    <a:lnTo>
                      <a:pt x="636" y="118"/>
                    </a:lnTo>
                    <a:lnTo>
                      <a:pt x="636" y="115"/>
                    </a:lnTo>
                    <a:lnTo>
                      <a:pt x="636" y="112"/>
                    </a:lnTo>
                    <a:lnTo>
                      <a:pt x="635" y="110"/>
                    </a:lnTo>
                    <a:lnTo>
                      <a:pt x="631" y="105"/>
                    </a:lnTo>
                    <a:lnTo>
                      <a:pt x="629" y="101"/>
                    </a:lnTo>
                    <a:lnTo>
                      <a:pt x="626" y="96"/>
                    </a:lnTo>
                    <a:lnTo>
                      <a:pt x="626" y="92"/>
                    </a:lnTo>
                    <a:lnTo>
                      <a:pt x="627" y="88"/>
                    </a:lnTo>
                    <a:lnTo>
                      <a:pt x="630" y="83"/>
                    </a:lnTo>
                    <a:lnTo>
                      <a:pt x="631" y="77"/>
                    </a:lnTo>
                    <a:lnTo>
                      <a:pt x="631" y="72"/>
                    </a:lnTo>
                    <a:lnTo>
                      <a:pt x="630" y="67"/>
                    </a:lnTo>
                    <a:lnTo>
                      <a:pt x="629" y="62"/>
                    </a:lnTo>
                    <a:lnTo>
                      <a:pt x="626" y="57"/>
                    </a:lnTo>
                    <a:lnTo>
                      <a:pt x="626" y="52"/>
                    </a:lnTo>
                    <a:lnTo>
                      <a:pt x="626" y="46"/>
                    </a:lnTo>
                    <a:lnTo>
                      <a:pt x="629" y="41"/>
                    </a:lnTo>
                    <a:lnTo>
                      <a:pt x="634" y="39"/>
                    </a:lnTo>
                    <a:lnTo>
                      <a:pt x="640" y="37"/>
                    </a:lnTo>
                    <a:lnTo>
                      <a:pt x="647" y="36"/>
                    </a:lnTo>
                    <a:lnTo>
                      <a:pt x="652" y="36"/>
                    </a:lnTo>
                    <a:lnTo>
                      <a:pt x="666" y="35"/>
                    </a:lnTo>
                    <a:lnTo>
                      <a:pt x="680" y="32"/>
                    </a:lnTo>
                    <a:lnTo>
                      <a:pt x="712" y="27"/>
                    </a:lnTo>
                    <a:lnTo>
                      <a:pt x="731" y="22"/>
                    </a:lnTo>
                    <a:lnTo>
                      <a:pt x="740" y="19"/>
                    </a:lnTo>
                    <a:lnTo>
                      <a:pt x="749" y="15"/>
                    </a:lnTo>
                    <a:lnTo>
                      <a:pt x="759" y="10"/>
                    </a:lnTo>
                    <a:lnTo>
                      <a:pt x="772" y="2"/>
                    </a:lnTo>
                    <a:lnTo>
                      <a:pt x="776" y="0"/>
                    </a:lnTo>
                    <a:lnTo>
                      <a:pt x="780" y="0"/>
                    </a:lnTo>
                    <a:lnTo>
                      <a:pt x="784" y="0"/>
                    </a:lnTo>
                    <a:lnTo>
                      <a:pt x="787" y="1"/>
                    </a:lnTo>
                    <a:lnTo>
                      <a:pt x="792" y="5"/>
                    </a:lnTo>
                    <a:lnTo>
                      <a:pt x="796" y="11"/>
                    </a:lnTo>
                    <a:lnTo>
                      <a:pt x="798" y="19"/>
                    </a:lnTo>
                    <a:lnTo>
                      <a:pt x="801" y="27"/>
                    </a:lnTo>
                    <a:lnTo>
                      <a:pt x="804" y="33"/>
                    </a:lnTo>
                    <a:lnTo>
                      <a:pt x="807" y="37"/>
                    </a:lnTo>
                    <a:lnTo>
                      <a:pt x="826" y="39"/>
                    </a:lnTo>
                    <a:lnTo>
                      <a:pt x="844" y="41"/>
                    </a:lnTo>
                    <a:lnTo>
                      <a:pt x="846" y="44"/>
                    </a:lnTo>
                    <a:lnTo>
                      <a:pt x="846" y="48"/>
                    </a:lnTo>
                    <a:lnTo>
                      <a:pt x="848" y="53"/>
                    </a:lnTo>
                    <a:lnTo>
                      <a:pt x="848" y="59"/>
                    </a:lnTo>
                    <a:lnTo>
                      <a:pt x="848" y="65"/>
                    </a:lnTo>
                    <a:lnTo>
                      <a:pt x="849" y="70"/>
                    </a:lnTo>
                    <a:lnTo>
                      <a:pt x="851" y="75"/>
                    </a:lnTo>
                    <a:lnTo>
                      <a:pt x="855" y="80"/>
                    </a:lnTo>
                    <a:lnTo>
                      <a:pt x="864" y="84"/>
                    </a:lnTo>
                    <a:lnTo>
                      <a:pt x="871" y="87"/>
                    </a:lnTo>
                    <a:lnTo>
                      <a:pt x="879" y="89"/>
                    </a:lnTo>
                    <a:lnTo>
                      <a:pt x="886" y="90"/>
                    </a:lnTo>
                    <a:lnTo>
                      <a:pt x="893" y="92"/>
                    </a:lnTo>
                    <a:lnTo>
                      <a:pt x="901" y="96"/>
                    </a:lnTo>
                    <a:lnTo>
                      <a:pt x="908" y="102"/>
                    </a:lnTo>
                    <a:lnTo>
                      <a:pt x="918" y="112"/>
                    </a:lnTo>
                    <a:lnTo>
                      <a:pt x="933" y="137"/>
                    </a:lnTo>
                    <a:lnTo>
                      <a:pt x="954" y="168"/>
                    </a:lnTo>
                    <a:lnTo>
                      <a:pt x="964" y="184"/>
                    </a:lnTo>
                    <a:lnTo>
                      <a:pt x="975" y="197"/>
                    </a:lnTo>
                    <a:lnTo>
                      <a:pt x="980" y="202"/>
                    </a:lnTo>
                    <a:lnTo>
                      <a:pt x="985" y="207"/>
                    </a:lnTo>
                    <a:lnTo>
                      <a:pt x="990" y="210"/>
                    </a:lnTo>
                    <a:lnTo>
                      <a:pt x="995" y="212"/>
                    </a:lnTo>
                    <a:lnTo>
                      <a:pt x="1020" y="219"/>
                    </a:lnTo>
                    <a:lnTo>
                      <a:pt x="1044" y="223"/>
                    </a:lnTo>
                    <a:lnTo>
                      <a:pt x="1070" y="226"/>
                    </a:lnTo>
                    <a:lnTo>
                      <a:pt x="1096" y="230"/>
                    </a:lnTo>
                    <a:lnTo>
                      <a:pt x="1122" y="234"/>
                    </a:lnTo>
                    <a:lnTo>
                      <a:pt x="1148" y="239"/>
                    </a:lnTo>
                    <a:lnTo>
                      <a:pt x="1174" y="246"/>
                    </a:lnTo>
                    <a:lnTo>
                      <a:pt x="1200" y="254"/>
                    </a:lnTo>
                    <a:lnTo>
                      <a:pt x="1222" y="265"/>
                    </a:lnTo>
                    <a:lnTo>
                      <a:pt x="1248" y="281"/>
                    </a:lnTo>
                    <a:lnTo>
                      <a:pt x="1261" y="287"/>
                    </a:lnTo>
                    <a:lnTo>
                      <a:pt x="1272" y="293"/>
                    </a:lnTo>
                    <a:lnTo>
                      <a:pt x="1279" y="295"/>
                    </a:lnTo>
                    <a:lnTo>
                      <a:pt x="1284" y="296"/>
                    </a:lnTo>
                    <a:lnTo>
                      <a:pt x="1289" y="296"/>
                    </a:lnTo>
                    <a:lnTo>
                      <a:pt x="1295" y="296"/>
                    </a:lnTo>
                    <a:lnTo>
                      <a:pt x="1305" y="296"/>
                    </a:lnTo>
                    <a:lnTo>
                      <a:pt x="1318" y="298"/>
                    </a:lnTo>
                    <a:lnTo>
                      <a:pt x="1331" y="300"/>
                    </a:lnTo>
                    <a:lnTo>
                      <a:pt x="1344" y="303"/>
                    </a:lnTo>
                    <a:lnTo>
                      <a:pt x="1355" y="305"/>
                    </a:lnTo>
                    <a:lnTo>
                      <a:pt x="1366" y="308"/>
                    </a:lnTo>
                    <a:lnTo>
                      <a:pt x="1372" y="308"/>
                    </a:lnTo>
                    <a:lnTo>
                      <a:pt x="1376" y="308"/>
                    </a:lnTo>
                    <a:lnTo>
                      <a:pt x="1375" y="295"/>
                    </a:lnTo>
                    <a:lnTo>
                      <a:pt x="1372" y="285"/>
                    </a:lnTo>
                    <a:lnTo>
                      <a:pt x="1372" y="281"/>
                    </a:lnTo>
                    <a:lnTo>
                      <a:pt x="1375" y="277"/>
                    </a:lnTo>
                    <a:lnTo>
                      <a:pt x="1380" y="276"/>
                    </a:lnTo>
                    <a:lnTo>
                      <a:pt x="1388" y="274"/>
                    </a:lnTo>
                    <a:lnTo>
                      <a:pt x="1399" y="274"/>
                    </a:lnTo>
                    <a:lnTo>
                      <a:pt x="1407" y="277"/>
                    </a:lnTo>
                    <a:lnTo>
                      <a:pt x="1414" y="280"/>
                    </a:lnTo>
                    <a:lnTo>
                      <a:pt x="1418" y="283"/>
                    </a:lnTo>
                    <a:lnTo>
                      <a:pt x="1420" y="287"/>
                    </a:lnTo>
                    <a:lnTo>
                      <a:pt x="1421" y="293"/>
                    </a:lnTo>
                    <a:lnTo>
                      <a:pt x="1423" y="298"/>
                    </a:lnTo>
                    <a:lnTo>
                      <a:pt x="1421" y="303"/>
                    </a:lnTo>
                    <a:lnTo>
                      <a:pt x="1420" y="315"/>
                    </a:lnTo>
                    <a:lnTo>
                      <a:pt x="1420" y="326"/>
                    </a:lnTo>
                    <a:lnTo>
                      <a:pt x="1421" y="331"/>
                    </a:lnTo>
                    <a:lnTo>
                      <a:pt x="1424" y="337"/>
                    </a:lnTo>
                    <a:lnTo>
                      <a:pt x="1427" y="342"/>
                    </a:lnTo>
                    <a:lnTo>
                      <a:pt x="1433" y="344"/>
                    </a:lnTo>
                    <a:lnTo>
                      <a:pt x="1554" y="407"/>
                    </a:lnTo>
                    <a:lnTo>
                      <a:pt x="1582" y="421"/>
                    </a:lnTo>
                    <a:lnTo>
                      <a:pt x="1608" y="435"/>
                    </a:lnTo>
                    <a:lnTo>
                      <a:pt x="1634" y="449"/>
                    </a:lnTo>
                    <a:lnTo>
                      <a:pt x="1659" y="465"/>
                    </a:lnTo>
                    <a:lnTo>
                      <a:pt x="1706" y="495"/>
                    </a:lnTo>
                    <a:lnTo>
                      <a:pt x="1753" y="522"/>
                    </a:lnTo>
                    <a:lnTo>
                      <a:pt x="1776" y="533"/>
                    </a:lnTo>
                    <a:lnTo>
                      <a:pt x="1801" y="545"/>
                    </a:lnTo>
                    <a:lnTo>
                      <a:pt x="1827" y="556"/>
                    </a:lnTo>
                    <a:lnTo>
                      <a:pt x="1853" y="563"/>
                    </a:lnTo>
                    <a:lnTo>
                      <a:pt x="1880" y="570"/>
                    </a:lnTo>
                    <a:lnTo>
                      <a:pt x="1910" y="575"/>
                    </a:lnTo>
                    <a:lnTo>
                      <a:pt x="1941" y="578"/>
                    </a:lnTo>
                    <a:lnTo>
                      <a:pt x="1975" y="578"/>
                    </a:lnTo>
                    <a:lnTo>
                      <a:pt x="1986" y="578"/>
                    </a:lnTo>
                    <a:lnTo>
                      <a:pt x="1997" y="581"/>
                    </a:lnTo>
                    <a:lnTo>
                      <a:pt x="2008" y="585"/>
                    </a:lnTo>
                    <a:lnTo>
                      <a:pt x="2017" y="590"/>
                    </a:lnTo>
                    <a:lnTo>
                      <a:pt x="2026" y="594"/>
                    </a:lnTo>
                    <a:lnTo>
                      <a:pt x="2036" y="598"/>
                    </a:lnTo>
                    <a:lnTo>
                      <a:pt x="2038" y="598"/>
                    </a:lnTo>
                    <a:lnTo>
                      <a:pt x="2042" y="600"/>
                    </a:lnTo>
                    <a:lnTo>
                      <a:pt x="2046" y="598"/>
                    </a:lnTo>
                    <a:lnTo>
                      <a:pt x="2048" y="597"/>
                    </a:lnTo>
                    <a:lnTo>
                      <a:pt x="2055" y="593"/>
                    </a:lnTo>
                    <a:lnTo>
                      <a:pt x="2061" y="592"/>
                    </a:lnTo>
                    <a:lnTo>
                      <a:pt x="2069" y="590"/>
                    </a:lnTo>
                    <a:lnTo>
                      <a:pt x="2077" y="590"/>
                    </a:lnTo>
                    <a:lnTo>
                      <a:pt x="2093" y="594"/>
                    </a:lnTo>
                    <a:lnTo>
                      <a:pt x="2108" y="600"/>
                    </a:lnTo>
                    <a:lnTo>
                      <a:pt x="2121" y="606"/>
                    </a:lnTo>
                    <a:lnTo>
                      <a:pt x="2131" y="614"/>
                    </a:lnTo>
                    <a:lnTo>
                      <a:pt x="2134" y="616"/>
                    </a:lnTo>
                    <a:lnTo>
                      <a:pt x="2137" y="620"/>
                    </a:lnTo>
                    <a:lnTo>
                      <a:pt x="2137" y="623"/>
                    </a:lnTo>
                    <a:lnTo>
                      <a:pt x="2137" y="625"/>
                    </a:lnTo>
                    <a:lnTo>
                      <a:pt x="2125" y="637"/>
                    </a:lnTo>
                    <a:lnTo>
                      <a:pt x="2116" y="647"/>
                    </a:lnTo>
                    <a:lnTo>
                      <a:pt x="2111" y="657"/>
                    </a:lnTo>
                    <a:lnTo>
                      <a:pt x="2108" y="663"/>
                    </a:lnTo>
                    <a:lnTo>
                      <a:pt x="2109" y="668"/>
                    </a:lnTo>
                    <a:lnTo>
                      <a:pt x="2111" y="671"/>
                    </a:lnTo>
                    <a:lnTo>
                      <a:pt x="2116" y="673"/>
                    </a:lnTo>
                    <a:lnTo>
                      <a:pt x="2122" y="675"/>
                    </a:lnTo>
                    <a:lnTo>
                      <a:pt x="2138" y="676"/>
                    </a:lnTo>
                    <a:lnTo>
                      <a:pt x="2156" y="675"/>
                    </a:lnTo>
                    <a:lnTo>
                      <a:pt x="2174" y="675"/>
                    </a:lnTo>
                    <a:lnTo>
                      <a:pt x="2190" y="676"/>
                    </a:lnTo>
                    <a:lnTo>
                      <a:pt x="2199" y="681"/>
                    </a:lnTo>
                    <a:lnTo>
                      <a:pt x="2209" y="689"/>
                    </a:lnTo>
                    <a:lnTo>
                      <a:pt x="2221" y="699"/>
                    </a:lnTo>
                    <a:lnTo>
                      <a:pt x="2232" y="711"/>
                    </a:lnTo>
                    <a:lnTo>
                      <a:pt x="2244" y="720"/>
                    </a:lnTo>
                    <a:lnTo>
                      <a:pt x="2253" y="728"/>
                    </a:lnTo>
                    <a:lnTo>
                      <a:pt x="2258" y="729"/>
                    </a:lnTo>
                    <a:lnTo>
                      <a:pt x="2262" y="729"/>
                    </a:lnTo>
                    <a:lnTo>
                      <a:pt x="2266" y="728"/>
                    </a:lnTo>
                    <a:lnTo>
                      <a:pt x="2269" y="724"/>
                    </a:lnTo>
                    <a:lnTo>
                      <a:pt x="2275" y="715"/>
                    </a:lnTo>
                    <a:lnTo>
                      <a:pt x="2280" y="707"/>
                    </a:lnTo>
                    <a:lnTo>
                      <a:pt x="2286" y="701"/>
                    </a:lnTo>
                    <a:lnTo>
                      <a:pt x="2291" y="697"/>
                    </a:lnTo>
                    <a:lnTo>
                      <a:pt x="2296" y="694"/>
                    </a:lnTo>
                    <a:lnTo>
                      <a:pt x="2300" y="692"/>
                    </a:lnTo>
                    <a:lnTo>
                      <a:pt x="2304" y="692"/>
                    </a:lnTo>
                    <a:lnTo>
                      <a:pt x="2309" y="693"/>
                    </a:lnTo>
                    <a:lnTo>
                      <a:pt x="2318" y="697"/>
                    </a:lnTo>
                    <a:lnTo>
                      <a:pt x="2328" y="702"/>
                    </a:lnTo>
                    <a:lnTo>
                      <a:pt x="2341" y="707"/>
                    </a:lnTo>
                    <a:lnTo>
                      <a:pt x="2357" y="711"/>
                    </a:lnTo>
                    <a:lnTo>
                      <a:pt x="2371" y="721"/>
                    </a:lnTo>
                    <a:lnTo>
                      <a:pt x="2384" y="729"/>
                    </a:lnTo>
                    <a:lnTo>
                      <a:pt x="2396" y="734"/>
                    </a:lnTo>
                    <a:lnTo>
                      <a:pt x="2407" y="739"/>
                    </a:lnTo>
                    <a:lnTo>
                      <a:pt x="2419" y="746"/>
                    </a:lnTo>
                    <a:lnTo>
                      <a:pt x="2429" y="752"/>
                    </a:lnTo>
                    <a:lnTo>
                      <a:pt x="2435" y="758"/>
                    </a:lnTo>
                    <a:lnTo>
                      <a:pt x="2440" y="764"/>
                    </a:lnTo>
                    <a:lnTo>
                      <a:pt x="2445" y="771"/>
                    </a:lnTo>
                    <a:lnTo>
                      <a:pt x="2449" y="778"/>
                    </a:lnTo>
                    <a:lnTo>
                      <a:pt x="2455" y="787"/>
                    </a:lnTo>
                    <a:lnTo>
                      <a:pt x="2463" y="795"/>
                    </a:lnTo>
                    <a:lnTo>
                      <a:pt x="2473" y="803"/>
                    </a:lnTo>
                    <a:lnTo>
                      <a:pt x="2484" y="811"/>
                    </a:lnTo>
                    <a:lnTo>
                      <a:pt x="2506" y="825"/>
                    </a:lnTo>
                    <a:lnTo>
                      <a:pt x="2527" y="837"/>
                    </a:lnTo>
                    <a:lnTo>
                      <a:pt x="2537" y="842"/>
                    </a:lnTo>
                    <a:lnTo>
                      <a:pt x="2547" y="844"/>
                    </a:lnTo>
                    <a:lnTo>
                      <a:pt x="2558" y="846"/>
                    </a:lnTo>
                    <a:lnTo>
                      <a:pt x="2568" y="846"/>
                    </a:lnTo>
                    <a:lnTo>
                      <a:pt x="2578" y="843"/>
                    </a:lnTo>
                    <a:lnTo>
                      <a:pt x="2589" y="840"/>
                    </a:lnTo>
                    <a:lnTo>
                      <a:pt x="2599" y="838"/>
                    </a:lnTo>
                    <a:lnTo>
                      <a:pt x="2609" y="834"/>
                    </a:lnTo>
                    <a:lnTo>
                      <a:pt x="2630" y="826"/>
                    </a:lnTo>
                    <a:lnTo>
                      <a:pt x="2650" y="821"/>
                    </a:lnTo>
                    <a:lnTo>
                      <a:pt x="2659" y="821"/>
                    </a:lnTo>
                    <a:lnTo>
                      <a:pt x="2669" y="821"/>
                    </a:lnTo>
                    <a:lnTo>
                      <a:pt x="2678" y="824"/>
                    </a:lnTo>
                    <a:lnTo>
                      <a:pt x="2687" y="828"/>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76569"/>
                <a:endParaRPr lang="en-US" sz="1350">
                  <a:solidFill>
                    <a:prstClr val="white"/>
                  </a:solidFill>
                </a:endParaRPr>
              </a:p>
            </p:txBody>
          </p:sp>
        </p:grpSp>
        <p:sp>
          <p:nvSpPr>
            <p:cNvPr id="132" name="Freeform 235">
              <a:extLst>
                <a:ext uri="{FF2B5EF4-FFF2-40B4-BE49-F238E27FC236}">
                  <a16:creationId xmlns:a16="http://schemas.microsoft.com/office/drawing/2014/main" id="{19E0336C-B391-313D-D9A5-C45F673DA20C}"/>
                </a:ext>
              </a:extLst>
            </p:cNvPr>
            <p:cNvSpPr>
              <a:spLocks/>
            </p:cNvSpPr>
            <p:nvPr/>
          </p:nvSpPr>
          <p:spPr bwMode="auto">
            <a:xfrm>
              <a:off x="4929770" y="5868674"/>
              <a:ext cx="20692" cy="18276"/>
            </a:xfrm>
            <a:custGeom>
              <a:avLst/>
              <a:gdLst/>
              <a:ahLst/>
              <a:cxnLst>
                <a:cxn ang="0">
                  <a:pos x="51" y="19"/>
                </a:cxn>
                <a:cxn ang="0">
                  <a:pos x="45" y="13"/>
                </a:cxn>
                <a:cxn ang="0">
                  <a:pos x="39" y="6"/>
                </a:cxn>
                <a:cxn ang="0">
                  <a:pos x="36" y="5"/>
                </a:cxn>
                <a:cxn ang="0">
                  <a:pos x="32" y="3"/>
                </a:cxn>
                <a:cxn ang="0">
                  <a:pos x="28" y="1"/>
                </a:cxn>
                <a:cxn ang="0">
                  <a:pos x="23" y="0"/>
                </a:cxn>
                <a:cxn ang="0">
                  <a:pos x="16" y="0"/>
                </a:cxn>
                <a:cxn ang="0">
                  <a:pos x="9" y="3"/>
                </a:cxn>
                <a:cxn ang="0">
                  <a:pos x="5" y="4"/>
                </a:cxn>
                <a:cxn ang="0">
                  <a:pos x="2" y="5"/>
                </a:cxn>
                <a:cxn ang="0">
                  <a:pos x="1" y="8"/>
                </a:cxn>
                <a:cxn ang="0">
                  <a:pos x="0" y="12"/>
                </a:cxn>
                <a:cxn ang="0">
                  <a:pos x="2" y="16"/>
                </a:cxn>
                <a:cxn ang="0">
                  <a:pos x="9" y="19"/>
                </a:cxn>
                <a:cxn ang="0">
                  <a:pos x="15" y="22"/>
                </a:cxn>
                <a:cxn ang="0">
                  <a:pos x="19" y="23"/>
                </a:cxn>
                <a:cxn ang="0">
                  <a:pos x="28" y="27"/>
                </a:cxn>
                <a:cxn ang="0">
                  <a:pos x="36" y="31"/>
                </a:cxn>
                <a:cxn ang="0">
                  <a:pos x="41" y="38"/>
                </a:cxn>
                <a:cxn ang="0">
                  <a:pos x="46" y="45"/>
                </a:cxn>
                <a:cxn ang="0">
                  <a:pos x="48" y="49"/>
                </a:cxn>
                <a:cxn ang="0">
                  <a:pos x="50" y="52"/>
                </a:cxn>
                <a:cxn ang="0">
                  <a:pos x="53" y="54"/>
                </a:cxn>
                <a:cxn ang="0">
                  <a:pos x="57" y="57"/>
                </a:cxn>
                <a:cxn ang="0">
                  <a:pos x="61" y="57"/>
                </a:cxn>
                <a:cxn ang="0">
                  <a:pos x="63" y="57"/>
                </a:cxn>
                <a:cxn ang="0">
                  <a:pos x="66" y="54"/>
                </a:cxn>
                <a:cxn ang="0">
                  <a:pos x="68" y="51"/>
                </a:cxn>
                <a:cxn ang="0">
                  <a:pos x="51" y="19"/>
                </a:cxn>
              </a:cxnLst>
              <a:rect l="0" t="0" r="r" b="b"/>
              <a:pathLst>
                <a:path w="68" h="57">
                  <a:moveTo>
                    <a:pt x="51" y="19"/>
                  </a:moveTo>
                  <a:lnTo>
                    <a:pt x="45" y="13"/>
                  </a:lnTo>
                  <a:lnTo>
                    <a:pt x="39" y="6"/>
                  </a:lnTo>
                  <a:lnTo>
                    <a:pt x="36" y="5"/>
                  </a:lnTo>
                  <a:lnTo>
                    <a:pt x="32" y="3"/>
                  </a:lnTo>
                  <a:lnTo>
                    <a:pt x="28" y="1"/>
                  </a:lnTo>
                  <a:lnTo>
                    <a:pt x="23" y="0"/>
                  </a:lnTo>
                  <a:lnTo>
                    <a:pt x="16" y="0"/>
                  </a:lnTo>
                  <a:lnTo>
                    <a:pt x="9" y="3"/>
                  </a:lnTo>
                  <a:lnTo>
                    <a:pt x="5" y="4"/>
                  </a:lnTo>
                  <a:lnTo>
                    <a:pt x="2" y="5"/>
                  </a:lnTo>
                  <a:lnTo>
                    <a:pt x="1" y="8"/>
                  </a:lnTo>
                  <a:lnTo>
                    <a:pt x="0" y="12"/>
                  </a:lnTo>
                  <a:lnTo>
                    <a:pt x="2" y="16"/>
                  </a:lnTo>
                  <a:lnTo>
                    <a:pt x="9" y="19"/>
                  </a:lnTo>
                  <a:lnTo>
                    <a:pt x="15" y="22"/>
                  </a:lnTo>
                  <a:lnTo>
                    <a:pt x="19" y="23"/>
                  </a:lnTo>
                  <a:lnTo>
                    <a:pt x="28" y="27"/>
                  </a:lnTo>
                  <a:lnTo>
                    <a:pt x="36" y="31"/>
                  </a:lnTo>
                  <a:lnTo>
                    <a:pt x="41" y="38"/>
                  </a:lnTo>
                  <a:lnTo>
                    <a:pt x="46" y="45"/>
                  </a:lnTo>
                  <a:lnTo>
                    <a:pt x="48" y="49"/>
                  </a:lnTo>
                  <a:lnTo>
                    <a:pt x="50" y="52"/>
                  </a:lnTo>
                  <a:lnTo>
                    <a:pt x="53" y="54"/>
                  </a:lnTo>
                  <a:lnTo>
                    <a:pt x="57" y="57"/>
                  </a:lnTo>
                  <a:lnTo>
                    <a:pt x="61" y="57"/>
                  </a:lnTo>
                  <a:lnTo>
                    <a:pt x="63" y="57"/>
                  </a:lnTo>
                  <a:lnTo>
                    <a:pt x="66" y="54"/>
                  </a:lnTo>
                  <a:lnTo>
                    <a:pt x="68" y="51"/>
                  </a:lnTo>
                  <a:lnTo>
                    <a:pt x="51" y="1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133" name="Freeform 236">
              <a:extLst>
                <a:ext uri="{FF2B5EF4-FFF2-40B4-BE49-F238E27FC236}">
                  <a16:creationId xmlns:a16="http://schemas.microsoft.com/office/drawing/2014/main" id="{289B18B5-CE27-C0B1-A215-8838DDA4A16C}"/>
                </a:ext>
              </a:extLst>
            </p:cNvPr>
            <p:cNvSpPr>
              <a:spLocks/>
            </p:cNvSpPr>
            <p:nvPr/>
          </p:nvSpPr>
          <p:spPr bwMode="auto">
            <a:xfrm>
              <a:off x="4907861" y="5796878"/>
              <a:ext cx="55991" cy="49604"/>
            </a:xfrm>
            <a:custGeom>
              <a:avLst/>
              <a:gdLst/>
              <a:ahLst/>
              <a:cxnLst>
                <a:cxn ang="0">
                  <a:pos x="53" y="147"/>
                </a:cxn>
                <a:cxn ang="0">
                  <a:pos x="49" y="146"/>
                </a:cxn>
                <a:cxn ang="0">
                  <a:pos x="44" y="142"/>
                </a:cxn>
                <a:cxn ang="0">
                  <a:pos x="39" y="138"/>
                </a:cxn>
                <a:cxn ang="0">
                  <a:pos x="32" y="132"/>
                </a:cxn>
                <a:cxn ang="0">
                  <a:pos x="23" y="120"/>
                </a:cxn>
                <a:cxn ang="0">
                  <a:pos x="17" y="111"/>
                </a:cxn>
                <a:cxn ang="0">
                  <a:pos x="10" y="100"/>
                </a:cxn>
                <a:cxn ang="0">
                  <a:pos x="3" y="83"/>
                </a:cxn>
                <a:cxn ang="0">
                  <a:pos x="0" y="75"/>
                </a:cxn>
                <a:cxn ang="0">
                  <a:pos x="0" y="67"/>
                </a:cxn>
                <a:cxn ang="0">
                  <a:pos x="0" y="65"/>
                </a:cxn>
                <a:cxn ang="0">
                  <a:pos x="1" y="63"/>
                </a:cxn>
                <a:cxn ang="0">
                  <a:pos x="4" y="62"/>
                </a:cxn>
                <a:cxn ang="0">
                  <a:pos x="6" y="61"/>
                </a:cxn>
                <a:cxn ang="0">
                  <a:pos x="22" y="63"/>
                </a:cxn>
                <a:cxn ang="0">
                  <a:pos x="35" y="66"/>
                </a:cxn>
                <a:cxn ang="0">
                  <a:pos x="41" y="65"/>
                </a:cxn>
                <a:cxn ang="0">
                  <a:pos x="48" y="62"/>
                </a:cxn>
                <a:cxn ang="0">
                  <a:pos x="53" y="58"/>
                </a:cxn>
                <a:cxn ang="0">
                  <a:pos x="57" y="49"/>
                </a:cxn>
                <a:cxn ang="0">
                  <a:pos x="61" y="36"/>
                </a:cxn>
                <a:cxn ang="0">
                  <a:pos x="65" y="24"/>
                </a:cxn>
                <a:cxn ang="0">
                  <a:pos x="67" y="19"/>
                </a:cxn>
                <a:cxn ang="0">
                  <a:pos x="70" y="15"/>
                </a:cxn>
                <a:cxn ang="0">
                  <a:pos x="75" y="10"/>
                </a:cxn>
                <a:cxn ang="0">
                  <a:pos x="82" y="6"/>
                </a:cxn>
                <a:cxn ang="0">
                  <a:pos x="93" y="2"/>
                </a:cxn>
                <a:cxn ang="0">
                  <a:pos x="102" y="0"/>
                </a:cxn>
                <a:cxn ang="0">
                  <a:pos x="111" y="0"/>
                </a:cxn>
                <a:cxn ang="0">
                  <a:pos x="120" y="1"/>
                </a:cxn>
                <a:cxn ang="0">
                  <a:pos x="139" y="4"/>
                </a:cxn>
                <a:cxn ang="0">
                  <a:pos x="161" y="4"/>
                </a:cxn>
                <a:cxn ang="0">
                  <a:pos x="170" y="5"/>
                </a:cxn>
                <a:cxn ang="0">
                  <a:pos x="175" y="6"/>
                </a:cxn>
                <a:cxn ang="0">
                  <a:pos x="180" y="10"/>
                </a:cxn>
                <a:cxn ang="0">
                  <a:pos x="181" y="15"/>
                </a:cxn>
                <a:cxn ang="0">
                  <a:pos x="183" y="22"/>
                </a:cxn>
                <a:cxn ang="0">
                  <a:pos x="181" y="28"/>
                </a:cxn>
                <a:cxn ang="0">
                  <a:pos x="180" y="35"/>
                </a:cxn>
                <a:cxn ang="0">
                  <a:pos x="177" y="43"/>
                </a:cxn>
                <a:cxn ang="0">
                  <a:pos x="171" y="54"/>
                </a:cxn>
                <a:cxn ang="0">
                  <a:pos x="165" y="65"/>
                </a:cxn>
                <a:cxn ang="0">
                  <a:pos x="157" y="72"/>
                </a:cxn>
                <a:cxn ang="0">
                  <a:pos x="148" y="79"/>
                </a:cxn>
                <a:cxn ang="0">
                  <a:pos x="139" y="85"/>
                </a:cxn>
                <a:cxn ang="0">
                  <a:pos x="130" y="92"/>
                </a:cxn>
                <a:cxn ang="0">
                  <a:pos x="119" y="98"/>
                </a:cxn>
                <a:cxn ang="0">
                  <a:pos x="110" y="107"/>
                </a:cxn>
                <a:cxn ang="0">
                  <a:pos x="105" y="115"/>
                </a:cxn>
                <a:cxn ang="0">
                  <a:pos x="102" y="123"/>
                </a:cxn>
                <a:cxn ang="0">
                  <a:pos x="98" y="131"/>
                </a:cxn>
                <a:cxn ang="0">
                  <a:pos x="96" y="138"/>
                </a:cxn>
                <a:cxn ang="0">
                  <a:pos x="92" y="146"/>
                </a:cxn>
                <a:cxn ang="0">
                  <a:pos x="87" y="150"/>
                </a:cxn>
                <a:cxn ang="0">
                  <a:pos x="84" y="151"/>
                </a:cxn>
                <a:cxn ang="0">
                  <a:pos x="79" y="153"/>
                </a:cxn>
                <a:cxn ang="0">
                  <a:pos x="75" y="153"/>
                </a:cxn>
                <a:cxn ang="0">
                  <a:pos x="69" y="151"/>
                </a:cxn>
                <a:cxn ang="0">
                  <a:pos x="53" y="147"/>
                </a:cxn>
              </a:cxnLst>
              <a:rect l="0" t="0" r="r" b="b"/>
              <a:pathLst>
                <a:path w="183" h="153">
                  <a:moveTo>
                    <a:pt x="53" y="147"/>
                  </a:moveTo>
                  <a:lnTo>
                    <a:pt x="49" y="146"/>
                  </a:lnTo>
                  <a:lnTo>
                    <a:pt x="44" y="142"/>
                  </a:lnTo>
                  <a:lnTo>
                    <a:pt x="39" y="138"/>
                  </a:lnTo>
                  <a:lnTo>
                    <a:pt x="32" y="132"/>
                  </a:lnTo>
                  <a:lnTo>
                    <a:pt x="23" y="120"/>
                  </a:lnTo>
                  <a:lnTo>
                    <a:pt x="17" y="111"/>
                  </a:lnTo>
                  <a:lnTo>
                    <a:pt x="10" y="100"/>
                  </a:lnTo>
                  <a:lnTo>
                    <a:pt x="3" y="83"/>
                  </a:lnTo>
                  <a:lnTo>
                    <a:pt x="0" y="75"/>
                  </a:lnTo>
                  <a:lnTo>
                    <a:pt x="0" y="67"/>
                  </a:lnTo>
                  <a:lnTo>
                    <a:pt x="0" y="65"/>
                  </a:lnTo>
                  <a:lnTo>
                    <a:pt x="1" y="63"/>
                  </a:lnTo>
                  <a:lnTo>
                    <a:pt x="4" y="62"/>
                  </a:lnTo>
                  <a:lnTo>
                    <a:pt x="6" y="61"/>
                  </a:lnTo>
                  <a:lnTo>
                    <a:pt x="22" y="63"/>
                  </a:lnTo>
                  <a:lnTo>
                    <a:pt x="35" y="66"/>
                  </a:lnTo>
                  <a:lnTo>
                    <a:pt x="41" y="65"/>
                  </a:lnTo>
                  <a:lnTo>
                    <a:pt x="48" y="62"/>
                  </a:lnTo>
                  <a:lnTo>
                    <a:pt x="53" y="58"/>
                  </a:lnTo>
                  <a:lnTo>
                    <a:pt x="57" y="49"/>
                  </a:lnTo>
                  <a:lnTo>
                    <a:pt x="61" y="36"/>
                  </a:lnTo>
                  <a:lnTo>
                    <a:pt x="65" y="24"/>
                  </a:lnTo>
                  <a:lnTo>
                    <a:pt x="67" y="19"/>
                  </a:lnTo>
                  <a:lnTo>
                    <a:pt x="70" y="15"/>
                  </a:lnTo>
                  <a:lnTo>
                    <a:pt x="75" y="10"/>
                  </a:lnTo>
                  <a:lnTo>
                    <a:pt x="82" y="6"/>
                  </a:lnTo>
                  <a:lnTo>
                    <a:pt x="93" y="2"/>
                  </a:lnTo>
                  <a:lnTo>
                    <a:pt x="102" y="0"/>
                  </a:lnTo>
                  <a:lnTo>
                    <a:pt x="111" y="0"/>
                  </a:lnTo>
                  <a:lnTo>
                    <a:pt x="120" y="1"/>
                  </a:lnTo>
                  <a:lnTo>
                    <a:pt x="139" y="4"/>
                  </a:lnTo>
                  <a:lnTo>
                    <a:pt x="161" y="4"/>
                  </a:lnTo>
                  <a:lnTo>
                    <a:pt x="170" y="5"/>
                  </a:lnTo>
                  <a:lnTo>
                    <a:pt x="175" y="6"/>
                  </a:lnTo>
                  <a:lnTo>
                    <a:pt x="180" y="10"/>
                  </a:lnTo>
                  <a:lnTo>
                    <a:pt x="181" y="15"/>
                  </a:lnTo>
                  <a:lnTo>
                    <a:pt x="183" y="22"/>
                  </a:lnTo>
                  <a:lnTo>
                    <a:pt x="181" y="28"/>
                  </a:lnTo>
                  <a:lnTo>
                    <a:pt x="180" y="35"/>
                  </a:lnTo>
                  <a:lnTo>
                    <a:pt x="177" y="43"/>
                  </a:lnTo>
                  <a:lnTo>
                    <a:pt x="171" y="54"/>
                  </a:lnTo>
                  <a:lnTo>
                    <a:pt x="165" y="65"/>
                  </a:lnTo>
                  <a:lnTo>
                    <a:pt x="157" y="72"/>
                  </a:lnTo>
                  <a:lnTo>
                    <a:pt x="148" y="79"/>
                  </a:lnTo>
                  <a:lnTo>
                    <a:pt x="139" y="85"/>
                  </a:lnTo>
                  <a:lnTo>
                    <a:pt x="130" y="92"/>
                  </a:lnTo>
                  <a:lnTo>
                    <a:pt x="119" y="98"/>
                  </a:lnTo>
                  <a:lnTo>
                    <a:pt x="110" y="107"/>
                  </a:lnTo>
                  <a:lnTo>
                    <a:pt x="105" y="115"/>
                  </a:lnTo>
                  <a:lnTo>
                    <a:pt x="102" y="123"/>
                  </a:lnTo>
                  <a:lnTo>
                    <a:pt x="98" y="131"/>
                  </a:lnTo>
                  <a:lnTo>
                    <a:pt x="96" y="138"/>
                  </a:lnTo>
                  <a:lnTo>
                    <a:pt x="92" y="146"/>
                  </a:lnTo>
                  <a:lnTo>
                    <a:pt x="87" y="150"/>
                  </a:lnTo>
                  <a:lnTo>
                    <a:pt x="84" y="151"/>
                  </a:lnTo>
                  <a:lnTo>
                    <a:pt x="79" y="153"/>
                  </a:lnTo>
                  <a:lnTo>
                    <a:pt x="75" y="153"/>
                  </a:lnTo>
                  <a:lnTo>
                    <a:pt x="69" y="151"/>
                  </a:lnTo>
                  <a:lnTo>
                    <a:pt x="53" y="147"/>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76569"/>
              <a:endParaRPr lang="en-US" sz="1350">
                <a:solidFill>
                  <a:prstClr val="white"/>
                </a:solidFill>
              </a:endParaRPr>
            </a:p>
          </p:txBody>
        </p:sp>
        <p:sp>
          <p:nvSpPr>
            <p:cNvPr id="134" name="Freeform 237">
              <a:extLst>
                <a:ext uri="{FF2B5EF4-FFF2-40B4-BE49-F238E27FC236}">
                  <a16:creationId xmlns:a16="http://schemas.microsoft.com/office/drawing/2014/main" id="{386AA8BF-3B3A-8474-7513-A05ABD95A82F}"/>
                </a:ext>
              </a:extLst>
            </p:cNvPr>
            <p:cNvSpPr>
              <a:spLocks/>
            </p:cNvSpPr>
            <p:nvPr/>
          </p:nvSpPr>
          <p:spPr bwMode="auto">
            <a:xfrm>
              <a:off x="5050275" y="5730305"/>
              <a:ext cx="121721" cy="90071"/>
            </a:xfrm>
            <a:custGeom>
              <a:avLst/>
              <a:gdLst/>
              <a:ahLst/>
              <a:cxnLst>
                <a:cxn ang="0">
                  <a:pos x="145" y="185"/>
                </a:cxn>
                <a:cxn ang="0">
                  <a:pos x="142" y="145"/>
                </a:cxn>
                <a:cxn ang="0">
                  <a:pos x="137" y="132"/>
                </a:cxn>
                <a:cxn ang="0">
                  <a:pos x="128" y="124"/>
                </a:cxn>
                <a:cxn ang="0">
                  <a:pos x="114" y="121"/>
                </a:cxn>
                <a:cxn ang="0">
                  <a:pos x="99" y="125"/>
                </a:cxn>
                <a:cxn ang="0">
                  <a:pos x="89" y="132"/>
                </a:cxn>
                <a:cxn ang="0">
                  <a:pos x="76" y="145"/>
                </a:cxn>
                <a:cxn ang="0">
                  <a:pos x="62" y="154"/>
                </a:cxn>
                <a:cxn ang="0">
                  <a:pos x="57" y="155"/>
                </a:cxn>
                <a:cxn ang="0">
                  <a:pos x="50" y="151"/>
                </a:cxn>
                <a:cxn ang="0">
                  <a:pos x="46" y="133"/>
                </a:cxn>
                <a:cxn ang="0">
                  <a:pos x="39" y="116"/>
                </a:cxn>
                <a:cxn ang="0">
                  <a:pos x="20" y="99"/>
                </a:cxn>
                <a:cxn ang="0">
                  <a:pos x="7" y="84"/>
                </a:cxn>
                <a:cxn ang="0">
                  <a:pos x="1" y="74"/>
                </a:cxn>
                <a:cxn ang="0">
                  <a:pos x="0" y="63"/>
                </a:cxn>
                <a:cxn ang="0">
                  <a:pos x="5" y="54"/>
                </a:cxn>
                <a:cxn ang="0">
                  <a:pos x="13" y="49"/>
                </a:cxn>
                <a:cxn ang="0">
                  <a:pos x="26" y="48"/>
                </a:cxn>
                <a:cxn ang="0">
                  <a:pos x="49" y="49"/>
                </a:cxn>
                <a:cxn ang="0">
                  <a:pos x="75" y="48"/>
                </a:cxn>
                <a:cxn ang="0">
                  <a:pos x="102" y="39"/>
                </a:cxn>
                <a:cxn ang="0">
                  <a:pos x="143" y="20"/>
                </a:cxn>
                <a:cxn ang="0">
                  <a:pos x="185" y="6"/>
                </a:cxn>
                <a:cxn ang="0">
                  <a:pos x="232" y="1"/>
                </a:cxn>
                <a:cxn ang="0">
                  <a:pos x="272" y="0"/>
                </a:cxn>
                <a:cxn ang="0">
                  <a:pos x="295" y="1"/>
                </a:cxn>
                <a:cxn ang="0">
                  <a:pos x="314" y="6"/>
                </a:cxn>
                <a:cxn ang="0">
                  <a:pos x="322" y="13"/>
                </a:cxn>
                <a:cxn ang="0">
                  <a:pos x="326" y="18"/>
                </a:cxn>
                <a:cxn ang="0">
                  <a:pos x="326" y="31"/>
                </a:cxn>
                <a:cxn ang="0">
                  <a:pos x="329" y="55"/>
                </a:cxn>
                <a:cxn ang="0">
                  <a:pos x="334" y="74"/>
                </a:cxn>
                <a:cxn ang="0">
                  <a:pos x="339" y="84"/>
                </a:cxn>
                <a:cxn ang="0">
                  <a:pos x="347" y="92"/>
                </a:cxn>
                <a:cxn ang="0">
                  <a:pos x="356" y="94"/>
                </a:cxn>
                <a:cxn ang="0">
                  <a:pos x="375" y="92"/>
                </a:cxn>
                <a:cxn ang="0">
                  <a:pos x="391" y="89"/>
                </a:cxn>
                <a:cxn ang="0">
                  <a:pos x="396" y="93"/>
                </a:cxn>
                <a:cxn ang="0">
                  <a:pos x="396" y="107"/>
                </a:cxn>
                <a:cxn ang="0">
                  <a:pos x="396" y="124"/>
                </a:cxn>
                <a:cxn ang="0">
                  <a:pos x="393" y="132"/>
                </a:cxn>
                <a:cxn ang="0">
                  <a:pos x="387" y="140"/>
                </a:cxn>
                <a:cxn ang="0">
                  <a:pos x="366" y="147"/>
                </a:cxn>
                <a:cxn ang="0">
                  <a:pos x="346" y="159"/>
                </a:cxn>
                <a:cxn ang="0">
                  <a:pos x="334" y="173"/>
                </a:cxn>
                <a:cxn ang="0">
                  <a:pos x="316" y="200"/>
                </a:cxn>
                <a:cxn ang="0">
                  <a:pos x="291" y="239"/>
                </a:cxn>
                <a:cxn ang="0">
                  <a:pos x="270" y="263"/>
                </a:cxn>
                <a:cxn ang="0">
                  <a:pos x="256" y="272"/>
                </a:cxn>
                <a:cxn ang="0">
                  <a:pos x="243" y="269"/>
                </a:cxn>
                <a:cxn ang="0">
                  <a:pos x="237" y="259"/>
                </a:cxn>
                <a:cxn ang="0">
                  <a:pos x="230" y="250"/>
                </a:cxn>
                <a:cxn ang="0">
                  <a:pos x="220" y="245"/>
                </a:cxn>
                <a:cxn ang="0">
                  <a:pos x="199" y="247"/>
                </a:cxn>
                <a:cxn ang="0">
                  <a:pos x="180" y="251"/>
                </a:cxn>
                <a:cxn ang="0">
                  <a:pos x="168" y="251"/>
                </a:cxn>
                <a:cxn ang="0">
                  <a:pos x="147" y="216"/>
                </a:cxn>
              </a:cxnLst>
              <a:rect l="0" t="0" r="r" b="b"/>
              <a:pathLst>
                <a:path w="396" h="274">
                  <a:moveTo>
                    <a:pt x="147" y="216"/>
                  </a:moveTo>
                  <a:lnTo>
                    <a:pt x="145" y="185"/>
                  </a:lnTo>
                  <a:lnTo>
                    <a:pt x="143" y="151"/>
                  </a:lnTo>
                  <a:lnTo>
                    <a:pt x="142" y="145"/>
                  </a:lnTo>
                  <a:lnTo>
                    <a:pt x="140" y="138"/>
                  </a:lnTo>
                  <a:lnTo>
                    <a:pt x="137" y="132"/>
                  </a:lnTo>
                  <a:lnTo>
                    <a:pt x="133" y="128"/>
                  </a:lnTo>
                  <a:lnTo>
                    <a:pt x="128" y="124"/>
                  </a:lnTo>
                  <a:lnTo>
                    <a:pt x="121" y="123"/>
                  </a:lnTo>
                  <a:lnTo>
                    <a:pt x="114" y="121"/>
                  </a:lnTo>
                  <a:lnTo>
                    <a:pt x="105" y="123"/>
                  </a:lnTo>
                  <a:lnTo>
                    <a:pt x="99" y="125"/>
                  </a:lnTo>
                  <a:lnTo>
                    <a:pt x="94" y="128"/>
                  </a:lnTo>
                  <a:lnTo>
                    <a:pt x="89" y="132"/>
                  </a:lnTo>
                  <a:lnTo>
                    <a:pt x="85" y="136"/>
                  </a:lnTo>
                  <a:lnTo>
                    <a:pt x="76" y="145"/>
                  </a:lnTo>
                  <a:lnTo>
                    <a:pt x="66" y="153"/>
                  </a:lnTo>
                  <a:lnTo>
                    <a:pt x="62" y="154"/>
                  </a:lnTo>
                  <a:lnTo>
                    <a:pt x="59" y="155"/>
                  </a:lnTo>
                  <a:lnTo>
                    <a:pt x="57" y="155"/>
                  </a:lnTo>
                  <a:lnTo>
                    <a:pt x="54" y="154"/>
                  </a:lnTo>
                  <a:lnTo>
                    <a:pt x="50" y="151"/>
                  </a:lnTo>
                  <a:lnTo>
                    <a:pt x="48" y="146"/>
                  </a:lnTo>
                  <a:lnTo>
                    <a:pt x="46" y="133"/>
                  </a:lnTo>
                  <a:lnTo>
                    <a:pt x="46" y="121"/>
                  </a:lnTo>
                  <a:lnTo>
                    <a:pt x="39" y="116"/>
                  </a:lnTo>
                  <a:lnTo>
                    <a:pt x="29" y="108"/>
                  </a:lnTo>
                  <a:lnTo>
                    <a:pt x="20" y="99"/>
                  </a:lnTo>
                  <a:lnTo>
                    <a:pt x="11" y="89"/>
                  </a:lnTo>
                  <a:lnTo>
                    <a:pt x="7" y="84"/>
                  </a:lnTo>
                  <a:lnTo>
                    <a:pt x="4" y="79"/>
                  </a:lnTo>
                  <a:lnTo>
                    <a:pt x="1" y="74"/>
                  </a:lnTo>
                  <a:lnTo>
                    <a:pt x="0" y="68"/>
                  </a:lnTo>
                  <a:lnTo>
                    <a:pt x="0" y="63"/>
                  </a:lnTo>
                  <a:lnTo>
                    <a:pt x="1" y="58"/>
                  </a:lnTo>
                  <a:lnTo>
                    <a:pt x="5" y="54"/>
                  </a:lnTo>
                  <a:lnTo>
                    <a:pt x="9" y="50"/>
                  </a:lnTo>
                  <a:lnTo>
                    <a:pt x="13" y="49"/>
                  </a:lnTo>
                  <a:lnTo>
                    <a:pt x="19" y="48"/>
                  </a:lnTo>
                  <a:lnTo>
                    <a:pt x="26" y="48"/>
                  </a:lnTo>
                  <a:lnTo>
                    <a:pt x="33" y="49"/>
                  </a:lnTo>
                  <a:lnTo>
                    <a:pt x="49" y="49"/>
                  </a:lnTo>
                  <a:lnTo>
                    <a:pt x="59" y="50"/>
                  </a:lnTo>
                  <a:lnTo>
                    <a:pt x="75" y="48"/>
                  </a:lnTo>
                  <a:lnTo>
                    <a:pt x="89" y="44"/>
                  </a:lnTo>
                  <a:lnTo>
                    <a:pt x="102" y="39"/>
                  </a:lnTo>
                  <a:lnTo>
                    <a:pt x="116" y="33"/>
                  </a:lnTo>
                  <a:lnTo>
                    <a:pt x="143" y="20"/>
                  </a:lnTo>
                  <a:lnTo>
                    <a:pt x="171" y="10"/>
                  </a:lnTo>
                  <a:lnTo>
                    <a:pt x="185" y="6"/>
                  </a:lnTo>
                  <a:lnTo>
                    <a:pt x="206" y="2"/>
                  </a:lnTo>
                  <a:lnTo>
                    <a:pt x="232" y="1"/>
                  </a:lnTo>
                  <a:lnTo>
                    <a:pt x="257" y="0"/>
                  </a:lnTo>
                  <a:lnTo>
                    <a:pt x="272" y="0"/>
                  </a:lnTo>
                  <a:lnTo>
                    <a:pt x="283" y="0"/>
                  </a:lnTo>
                  <a:lnTo>
                    <a:pt x="295" y="1"/>
                  </a:lnTo>
                  <a:lnTo>
                    <a:pt x="305" y="4"/>
                  </a:lnTo>
                  <a:lnTo>
                    <a:pt x="314" y="6"/>
                  </a:lnTo>
                  <a:lnTo>
                    <a:pt x="321" y="10"/>
                  </a:lnTo>
                  <a:lnTo>
                    <a:pt x="322" y="13"/>
                  </a:lnTo>
                  <a:lnTo>
                    <a:pt x="325" y="15"/>
                  </a:lnTo>
                  <a:lnTo>
                    <a:pt x="326" y="18"/>
                  </a:lnTo>
                  <a:lnTo>
                    <a:pt x="326" y="20"/>
                  </a:lnTo>
                  <a:lnTo>
                    <a:pt x="326" y="31"/>
                  </a:lnTo>
                  <a:lnTo>
                    <a:pt x="327" y="42"/>
                  </a:lnTo>
                  <a:lnTo>
                    <a:pt x="329" y="55"/>
                  </a:lnTo>
                  <a:lnTo>
                    <a:pt x="333" y="68"/>
                  </a:lnTo>
                  <a:lnTo>
                    <a:pt x="334" y="74"/>
                  </a:lnTo>
                  <a:lnTo>
                    <a:pt x="336" y="80"/>
                  </a:lnTo>
                  <a:lnTo>
                    <a:pt x="339" y="84"/>
                  </a:lnTo>
                  <a:lnTo>
                    <a:pt x="343" y="89"/>
                  </a:lnTo>
                  <a:lnTo>
                    <a:pt x="347" y="92"/>
                  </a:lnTo>
                  <a:lnTo>
                    <a:pt x="351" y="94"/>
                  </a:lnTo>
                  <a:lnTo>
                    <a:pt x="356" y="94"/>
                  </a:lnTo>
                  <a:lnTo>
                    <a:pt x="362" y="94"/>
                  </a:lnTo>
                  <a:lnTo>
                    <a:pt x="375" y="92"/>
                  </a:lnTo>
                  <a:lnTo>
                    <a:pt x="384" y="90"/>
                  </a:lnTo>
                  <a:lnTo>
                    <a:pt x="391" y="89"/>
                  </a:lnTo>
                  <a:lnTo>
                    <a:pt x="395" y="90"/>
                  </a:lnTo>
                  <a:lnTo>
                    <a:pt x="396" y="93"/>
                  </a:lnTo>
                  <a:lnTo>
                    <a:pt x="396" y="99"/>
                  </a:lnTo>
                  <a:lnTo>
                    <a:pt x="396" y="107"/>
                  </a:lnTo>
                  <a:lnTo>
                    <a:pt x="396" y="119"/>
                  </a:lnTo>
                  <a:lnTo>
                    <a:pt x="396" y="124"/>
                  </a:lnTo>
                  <a:lnTo>
                    <a:pt x="395" y="128"/>
                  </a:lnTo>
                  <a:lnTo>
                    <a:pt x="393" y="132"/>
                  </a:lnTo>
                  <a:lnTo>
                    <a:pt x="392" y="134"/>
                  </a:lnTo>
                  <a:lnTo>
                    <a:pt x="387" y="140"/>
                  </a:lnTo>
                  <a:lnTo>
                    <a:pt x="381" y="142"/>
                  </a:lnTo>
                  <a:lnTo>
                    <a:pt x="366" y="147"/>
                  </a:lnTo>
                  <a:lnTo>
                    <a:pt x="352" y="154"/>
                  </a:lnTo>
                  <a:lnTo>
                    <a:pt x="346" y="159"/>
                  </a:lnTo>
                  <a:lnTo>
                    <a:pt x="340" y="165"/>
                  </a:lnTo>
                  <a:lnTo>
                    <a:pt x="334" y="173"/>
                  </a:lnTo>
                  <a:lnTo>
                    <a:pt x="329" y="181"/>
                  </a:lnTo>
                  <a:lnTo>
                    <a:pt x="316" y="200"/>
                  </a:lnTo>
                  <a:lnTo>
                    <a:pt x="304" y="221"/>
                  </a:lnTo>
                  <a:lnTo>
                    <a:pt x="291" y="239"/>
                  </a:lnTo>
                  <a:lnTo>
                    <a:pt x="278" y="256"/>
                  </a:lnTo>
                  <a:lnTo>
                    <a:pt x="270" y="263"/>
                  </a:lnTo>
                  <a:lnTo>
                    <a:pt x="264" y="269"/>
                  </a:lnTo>
                  <a:lnTo>
                    <a:pt x="256" y="272"/>
                  </a:lnTo>
                  <a:lnTo>
                    <a:pt x="248" y="274"/>
                  </a:lnTo>
                  <a:lnTo>
                    <a:pt x="243" y="269"/>
                  </a:lnTo>
                  <a:lnTo>
                    <a:pt x="239" y="264"/>
                  </a:lnTo>
                  <a:lnTo>
                    <a:pt x="237" y="259"/>
                  </a:lnTo>
                  <a:lnTo>
                    <a:pt x="234" y="254"/>
                  </a:lnTo>
                  <a:lnTo>
                    <a:pt x="230" y="250"/>
                  </a:lnTo>
                  <a:lnTo>
                    <a:pt x="226" y="247"/>
                  </a:lnTo>
                  <a:lnTo>
                    <a:pt x="220" y="245"/>
                  </a:lnTo>
                  <a:lnTo>
                    <a:pt x="210" y="246"/>
                  </a:lnTo>
                  <a:lnTo>
                    <a:pt x="199" y="247"/>
                  </a:lnTo>
                  <a:lnTo>
                    <a:pt x="186" y="250"/>
                  </a:lnTo>
                  <a:lnTo>
                    <a:pt x="180" y="251"/>
                  </a:lnTo>
                  <a:lnTo>
                    <a:pt x="175" y="251"/>
                  </a:lnTo>
                  <a:lnTo>
                    <a:pt x="168" y="251"/>
                  </a:lnTo>
                  <a:lnTo>
                    <a:pt x="164" y="250"/>
                  </a:lnTo>
                  <a:lnTo>
                    <a:pt x="147" y="216"/>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76569"/>
              <a:endParaRPr lang="en-US" sz="1350">
                <a:solidFill>
                  <a:prstClr val="white"/>
                </a:solidFill>
              </a:endParaRPr>
            </a:p>
          </p:txBody>
        </p:sp>
        <p:sp>
          <p:nvSpPr>
            <p:cNvPr id="135" name="Freeform 238">
              <a:extLst>
                <a:ext uri="{FF2B5EF4-FFF2-40B4-BE49-F238E27FC236}">
                  <a16:creationId xmlns:a16="http://schemas.microsoft.com/office/drawing/2014/main" id="{D6AA5071-6994-ADF2-4252-DCE97E31A576}"/>
                </a:ext>
              </a:extLst>
            </p:cNvPr>
            <p:cNvSpPr>
              <a:spLocks/>
            </p:cNvSpPr>
            <p:nvPr/>
          </p:nvSpPr>
          <p:spPr bwMode="auto">
            <a:xfrm>
              <a:off x="5215815" y="5722472"/>
              <a:ext cx="64512" cy="54826"/>
            </a:xfrm>
            <a:custGeom>
              <a:avLst/>
              <a:gdLst/>
              <a:ahLst/>
              <a:cxnLst>
                <a:cxn ang="0">
                  <a:pos x="136" y="119"/>
                </a:cxn>
                <a:cxn ang="0">
                  <a:pos x="127" y="118"/>
                </a:cxn>
                <a:cxn ang="0">
                  <a:pos x="119" y="114"/>
                </a:cxn>
                <a:cxn ang="0">
                  <a:pos x="112" y="109"/>
                </a:cxn>
                <a:cxn ang="0">
                  <a:pos x="103" y="105"/>
                </a:cxn>
                <a:cxn ang="0">
                  <a:pos x="95" y="100"/>
                </a:cxn>
                <a:cxn ang="0">
                  <a:pos x="86" y="95"/>
                </a:cxn>
                <a:cxn ang="0">
                  <a:pos x="78" y="91"/>
                </a:cxn>
                <a:cxn ang="0">
                  <a:pos x="69" y="88"/>
                </a:cxn>
                <a:cxn ang="0">
                  <a:pos x="55" y="86"/>
                </a:cxn>
                <a:cxn ang="0">
                  <a:pos x="42" y="84"/>
                </a:cxn>
                <a:cxn ang="0">
                  <a:pos x="27" y="84"/>
                </a:cxn>
                <a:cxn ang="0">
                  <a:pos x="13" y="83"/>
                </a:cxn>
                <a:cxn ang="0">
                  <a:pos x="5" y="80"/>
                </a:cxn>
                <a:cxn ang="0">
                  <a:pos x="1" y="78"/>
                </a:cxn>
                <a:cxn ang="0">
                  <a:pos x="0" y="74"/>
                </a:cxn>
                <a:cxn ang="0">
                  <a:pos x="1" y="70"/>
                </a:cxn>
                <a:cxn ang="0">
                  <a:pos x="8" y="60"/>
                </a:cxn>
                <a:cxn ang="0">
                  <a:pos x="14" y="49"/>
                </a:cxn>
                <a:cxn ang="0">
                  <a:pos x="20" y="36"/>
                </a:cxn>
                <a:cxn ang="0">
                  <a:pos x="21" y="21"/>
                </a:cxn>
                <a:cxn ang="0">
                  <a:pos x="24" y="14"/>
                </a:cxn>
                <a:cxn ang="0">
                  <a:pos x="26" y="8"/>
                </a:cxn>
                <a:cxn ang="0">
                  <a:pos x="29" y="5"/>
                </a:cxn>
                <a:cxn ang="0">
                  <a:pos x="31" y="4"/>
                </a:cxn>
                <a:cxn ang="0">
                  <a:pos x="34" y="1"/>
                </a:cxn>
                <a:cxn ang="0">
                  <a:pos x="38" y="1"/>
                </a:cxn>
                <a:cxn ang="0">
                  <a:pos x="49" y="0"/>
                </a:cxn>
                <a:cxn ang="0">
                  <a:pos x="64" y="0"/>
                </a:cxn>
                <a:cxn ang="0">
                  <a:pos x="78" y="1"/>
                </a:cxn>
                <a:cxn ang="0">
                  <a:pos x="93" y="4"/>
                </a:cxn>
                <a:cxn ang="0">
                  <a:pos x="123" y="10"/>
                </a:cxn>
                <a:cxn ang="0">
                  <a:pos x="149" y="16"/>
                </a:cxn>
                <a:cxn ang="0">
                  <a:pos x="169" y="17"/>
                </a:cxn>
                <a:cxn ang="0">
                  <a:pos x="188" y="20"/>
                </a:cxn>
                <a:cxn ang="0">
                  <a:pos x="196" y="22"/>
                </a:cxn>
                <a:cxn ang="0">
                  <a:pos x="202" y="27"/>
                </a:cxn>
                <a:cxn ang="0">
                  <a:pos x="204" y="30"/>
                </a:cxn>
                <a:cxn ang="0">
                  <a:pos x="206" y="34"/>
                </a:cxn>
                <a:cxn ang="0">
                  <a:pos x="207" y="39"/>
                </a:cxn>
                <a:cxn ang="0">
                  <a:pos x="209" y="44"/>
                </a:cxn>
                <a:cxn ang="0">
                  <a:pos x="210" y="69"/>
                </a:cxn>
                <a:cxn ang="0">
                  <a:pos x="213" y="92"/>
                </a:cxn>
                <a:cxn ang="0">
                  <a:pos x="214" y="115"/>
                </a:cxn>
                <a:cxn ang="0">
                  <a:pos x="213" y="140"/>
                </a:cxn>
                <a:cxn ang="0">
                  <a:pos x="213" y="146"/>
                </a:cxn>
                <a:cxn ang="0">
                  <a:pos x="211" y="156"/>
                </a:cxn>
                <a:cxn ang="0">
                  <a:pos x="211" y="159"/>
                </a:cxn>
                <a:cxn ang="0">
                  <a:pos x="210" y="163"/>
                </a:cxn>
                <a:cxn ang="0">
                  <a:pos x="207" y="166"/>
                </a:cxn>
                <a:cxn ang="0">
                  <a:pos x="205" y="168"/>
                </a:cxn>
                <a:cxn ang="0">
                  <a:pos x="200" y="168"/>
                </a:cxn>
                <a:cxn ang="0">
                  <a:pos x="193" y="167"/>
                </a:cxn>
                <a:cxn ang="0">
                  <a:pos x="185" y="165"/>
                </a:cxn>
                <a:cxn ang="0">
                  <a:pos x="178" y="159"/>
                </a:cxn>
                <a:cxn ang="0">
                  <a:pos x="163" y="150"/>
                </a:cxn>
                <a:cxn ang="0">
                  <a:pos x="153" y="141"/>
                </a:cxn>
                <a:cxn ang="0">
                  <a:pos x="149" y="135"/>
                </a:cxn>
                <a:cxn ang="0">
                  <a:pos x="144" y="127"/>
                </a:cxn>
                <a:cxn ang="0">
                  <a:pos x="141" y="123"/>
                </a:cxn>
                <a:cxn ang="0">
                  <a:pos x="140" y="121"/>
                </a:cxn>
                <a:cxn ang="0">
                  <a:pos x="138" y="119"/>
                </a:cxn>
                <a:cxn ang="0">
                  <a:pos x="136" y="119"/>
                </a:cxn>
              </a:cxnLst>
              <a:rect l="0" t="0" r="r" b="b"/>
              <a:pathLst>
                <a:path w="214" h="168">
                  <a:moveTo>
                    <a:pt x="136" y="119"/>
                  </a:moveTo>
                  <a:lnTo>
                    <a:pt x="127" y="118"/>
                  </a:lnTo>
                  <a:lnTo>
                    <a:pt x="119" y="114"/>
                  </a:lnTo>
                  <a:lnTo>
                    <a:pt x="112" y="109"/>
                  </a:lnTo>
                  <a:lnTo>
                    <a:pt x="103" y="105"/>
                  </a:lnTo>
                  <a:lnTo>
                    <a:pt x="95" y="100"/>
                  </a:lnTo>
                  <a:lnTo>
                    <a:pt x="86" y="95"/>
                  </a:lnTo>
                  <a:lnTo>
                    <a:pt x="78" y="91"/>
                  </a:lnTo>
                  <a:lnTo>
                    <a:pt x="69" y="88"/>
                  </a:lnTo>
                  <a:lnTo>
                    <a:pt x="55" y="86"/>
                  </a:lnTo>
                  <a:lnTo>
                    <a:pt x="42" y="84"/>
                  </a:lnTo>
                  <a:lnTo>
                    <a:pt x="27" y="84"/>
                  </a:lnTo>
                  <a:lnTo>
                    <a:pt x="13" y="83"/>
                  </a:lnTo>
                  <a:lnTo>
                    <a:pt x="5" y="80"/>
                  </a:lnTo>
                  <a:lnTo>
                    <a:pt x="1" y="78"/>
                  </a:lnTo>
                  <a:lnTo>
                    <a:pt x="0" y="74"/>
                  </a:lnTo>
                  <a:lnTo>
                    <a:pt x="1" y="70"/>
                  </a:lnTo>
                  <a:lnTo>
                    <a:pt x="8" y="60"/>
                  </a:lnTo>
                  <a:lnTo>
                    <a:pt x="14" y="49"/>
                  </a:lnTo>
                  <a:lnTo>
                    <a:pt x="20" y="36"/>
                  </a:lnTo>
                  <a:lnTo>
                    <a:pt x="21" y="21"/>
                  </a:lnTo>
                  <a:lnTo>
                    <a:pt x="24" y="14"/>
                  </a:lnTo>
                  <a:lnTo>
                    <a:pt x="26" y="8"/>
                  </a:lnTo>
                  <a:lnTo>
                    <a:pt x="29" y="5"/>
                  </a:lnTo>
                  <a:lnTo>
                    <a:pt x="31" y="4"/>
                  </a:lnTo>
                  <a:lnTo>
                    <a:pt x="34" y="1"/>
                  </a:lnTo>
                  <a:lnTo>
                    <a:pt x="38" y="1"/>
                  </a:lnTo>
                  <a:lnTo>
                    <a:pt x="49" y="0"/>
                  </a:lnTo>
                  <a:lnTo>
                    <a:pt x="64" y="0"/>
                  </a:lnTo>
                  <a:lnTo>
                    <a:pt x="78" y="1"/>
                  </a:lnTo>
                  <a:lnTo>
                    <a:pt x="93" y="4"/>
                  </a:lnTo>
                  <a:lnTo>
                    <a:pt x="123" y="10"/>
                  </a:lnTo>
                  <a:lnTo>
                    <a:pt x="149" y="16"/>
                  </a:lnTo>
                  <a:lnTo>
                    <a:pt x="169" y="17"/>
                  </a:lnTo>
                  <a:lnTo>
                    <a:pt x="188" y="20"/>
                  </a:lnTo>
                  <a:lnTo>
                    <a:pt x="196" y="22"/>
                  </a:lnTo>
                  <a:lnTo>
                    <a:pt x="202" y="27"/>
                  </a:lnTo>
                  <a:lnTo>
                    <a:pt x="204" y="30"/>
                  </a:lnTo>
                  <a:lnTo>
                    <a:pt x="206" y="34"/>
                  </a:lnTo>
                  <a:lnTo>
                    <a:pt x="207" y="39"/>
                  </a:lnTo>
                  <a:lnTo>
                    <a:pt x="209" y="44"/>
                  </a:lnTo>
                  <a:lnTo>
                    <a:pt x="210" y="69"/>
                  </a:lnTo>
                  <a:lnTo>
                    <a:pt x="213" y="92"/>
                  </a:lnTo>
                  <a:lnTo>
                    <a:pt x="214" y="115"/>
                  </a:lnTo>
                  <a:lnTo>
                    <a:pt x="213" y="140"/>
                  </a:lnTo>
                  <a:lnTo>
                    <a:pt x="213" y="146"/>
                  </a:lnTo>
                  <a:lnTo>
                    <a:pt x="211" y="156"/>
                  </a:lnTo>
                  <a:lnTo>
                    <a:pt x="211" y="159"/>
                  </a:lnTo>
                  <a:lnTo>
                    <a:pt x="210" y="163"/>
                  </a:lnTo>
                  <a:lnTo>
                    <a:pt x="207" y="166"/>
                  </a:lnTo>
                  <a:lnTo>
                    <a:pt x="205" y="168"/>
                  </a:lnTo>
                  <a:lnTo>
                    <a:pt x="200" y="168"/>
                  </a:lnTo>
                  <a:lnTo>
                    <a:pt x="193" y="167"/>
                  </a:lnTo>
                  <a:lnTo>
                    <a:pt x="185" y="165"/>
                  </a:lnTo>
                  <a:lnTo>
                    <a:pt x="178" y="159"/>
                  </a:lnTo>
                  <a:lnTo>
                    <a:pt x="163" y="150"/>
                  </a:lnTo>
                  <a:lnTo>
                    <a:pt x="153" y="141"/>
                  </a:lnTo>
                  <a:lnTo>
                    <a:pt x="149" y="135"/>
                  </a:lnTo>
                  <a:lnTo>
                    <a:pt x="144" y="127"/>
                  </a:lnTo>
                  <a:lnTo>
                    <a:pt x="141" y="123"/>
                  </a:lnTo>
                  <a:lnTo>
                    <a:pt x="140" y="121"/>
                  </a:lnTo>
                  <a:lnTo>
                    <a:pt x="138" y="119"/>
                  </a:lnTo>
                  <a:lnTo>
                    <a:pt x="136" y="119"/>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76569"/>
              <a:endParaRPr lang="en-US" sz="1350">
                <a:solidFill>
                  <a:prstClr val="white"/>
                </a:solidFill>
              </a:endParaRPr>
            </a:p>
          </p:txBody>
        </p:sp>
        <p:sp>
          <p:nvSpPr>
            <p:cNvPr id="136" name="Freeform 240">
              <a:extLst>
                <a:ext uri="{FF2B5EF4-FFF2-40B4-BE49-F238E27FC236}">
                  <a16:creationId xmlns:a16="http://schemas.microsoft.com/office/drawing/2014/main" id="{FD72FB4C-B5A6-B1E7-63F7-1825FAB69CBE}"/>
                </a:ext>
              </a:extLst>
            </p:cNvPr>
            <p:cNvSpPr>
              <a:spLocks/>
            </p:cNvSpPr>
            <p:nvPr/>
          </p:nvSpPr>
          <p:spPr bwMode="auto">
            <a:xfrm>
              <a:off x="3746643" y="5021489"/>
              <a:ext cx="471061" cy="750589"/>
            </a:xfrm>
            <a:custGeom>
              <a:avLst/>
              <a:gdLst/>
              <a:ahLst/>
              <a:cxnLst>
                <a:cxn ang="0">
                  <a:pos x="954" y="13"/>
                </a:cxn>
                <a:cxn ang="0">
                  <a:pos x="1034" y="9"/>
                </a:cxn>
                <a:cxn ang="0">
                  <a:pos x="999" y="82"/>
                </a:cxn>
                <a:cxn ang="0">
                  <a:pos x="1043" y="153"/>
                </a:cxn>
                <a:cxn ang="0">
                  <a:pos x="1129" y="145"/>
                </a:cxn>
                <a:cxn ang="0">
                  <a:pos x="1246" y="231"/>
                </a:cxn>
                <a:cxn ang="0">
                  <a:pos x="1354" y="219"/>
                </a:cxn>
                <a:cxn ang="0">
                  <a:pos x="1459" y="272"/>
                </a:cxn>
                <a:cxn ang="0">
                  <a:pos x="1478" y="345"/>
                </a:cxn>
                <a:cxn ang="0">
                  <a:pos x="1504" y="443"/>
                </a:cxn>
                <a:cxn ang="0">
                  <a:pos x="1543" y="507"/>
                </a:cxn>
                <a:cxn ang="0">
                  <a:pos x="1476" y="586"/>
                </a:cxn>
                <a:cxn ang="0">
                  <a:pos x="1305" y="639"/>
                </a:cxn>
                <a:cxn ang="0">
                  <a:pos x="1274" y="698"/>
                </a:cxn>
                <a:cxn ang="0">
                  <a:pos x="1248" y="844"/>
                </a:cxn>
                <a:cxn ang="0">
                  <a:pos x="1170" y="916"/>
                </a:cxn>
                <a:cxn ang="0">
                  <a:pos x="1126" y="964"/>
                </a:cxn>
                <a:cxn ang="0">
                  <a:pos x="1101" y="1107"/>
                </a:cxn>
                <a:cxn ang="0">
                  <a:pos x="919" y="1202"/>
                </a:cxn>
                <a:cxn ang="0">
                  <a:pos x="919" y="1292"/>
                </a:cxn>
                <a:cxn ang="0">
                  <a:pos x="932" y="1421"/>
                </a:cxn>
                <a:cxn ang="0">
                  <a:pos x="960" y="1494"/>
                </a:cxn>
                <a:cxn ang="0">
                  <a:pos x="816" y="1674"/>
                </a:cxn>
                <a:cxn ang="0">
                  <a:pos x="821" y="1838"/>
                </a:cxn>
                <a:cxn ang="0">
                  <a:pos x="876" y="1876"/>
                </a:cxn>
                <a:cxn ang="0">
                  <a:pos x="801" y="1923"/>
                </a:cxn>
                <a:cxn ang="0">
                  <a:pos x="737" y="1933"/>
                </a:cxn>
                <a:cxn ang="0">
                  <a:pos x="675" y="2015"/>
                </a:cxn>
                <a:cxn ang="0">
                  <a:pos x="605" y="2116"/>
                </a:cxn>
                <a:cxn ang="0">
                  <a:pos x="533" y="2269"/>
                </a:cxn>
                <a:cxn ang="0">
                  <a:pos x="421" y="2296"/>
                </a:cxn>
                <a:cxn ang="0">
                  <a:pos x="302" y="2204"/>
                </a:cxn>
                <a:cxn ang="0">
                  <a:pos x="206" y="2155"/>
                </a:cxn>
                <a:cxn ang="0">
                  <a:pos x="44" y="2143"/>
                </a:cxn>
                <a:cxn ang="0">
                  <a:pos x="12" y="2117"/>
                </a:cxn>
                <a:cxn ang="0">
                  <a:pos x="100" y="1987"/>
                </a:cxn>
                <a:cxn ang="0">
                  <a:pos x="191" y="1779"/>
                </a:cxn>
                <a:cxn ang="0">
                  <a:pos x="191" y="1719"/>
                </a:cxn>
                <a:cxn ang="0">
                  <a:pos x="258" y="1653"/>
                </a:cxn>
                <a:cxn ang="0">
                  <a:pos x="279" y="1535"/>
                </a:cxn>
                <a:cxn ang="0">
                  <a:pos x="303" y="1544"/>
                </a:cxn>
                <a:cxn ang="0">
                  <a:pos x="372" y="1564"/>
                </a:cxn>
                <a:cxn ang="0">
                  <a:pos x="362" y="1513"/>
                </a:cxn>
                <a:cxn ang="0">
                  <a:pos x="316" y="1520"/>
                </a:cxn>
                <a:cxn ang="0">
                  <a:pos x="272" y="1495"/>
                </a:cxn>
                <a:cxn ang="0">
                  <a:pos x="179" y="1503"/>
                </a:cxn>
                <a:cxn ang="0">
                  <a:pos x="140" y="1446"/>
                </a:cxn>
                <a:cxn ang="0">
                  <a:pos x="161" y="1381"/>
                </a:cxn>
                <a:cxn ang="0">
                  <a:pos x="257" y="1375"/>
                </a:cxn>
                <a:cxn ang="0">
                  <a:pos x="275" y="1331"/>
                </a:cxn>
                <a:cxn ang="0">
                  <a:pos x="134" y="1327"/>
                </a:cxn>
                <a:cxn ang="0">
                  <a:pos x="141" y="1249"/>
                </a:cxn>
                <a:cxn ang="0">
                  <a:pos x="206" y="1171"/>
                </a:cxn>
                <a:cxn ang="0">
                  <a:pos x="239" y="1109"/>
                </a:cxn>
                <a:cxn ang="0">
                  <a:pos x="262" y="1053"/>
                </a:cxn>
                <a:cxn ang="0">
                  <a:pos x="349" y="977"/>
                </a:cxn>
                <a:cxn ang="0">
                  <a:pos x="410" y="888"/>
                </a:cxn>
                <a:cxn ang="0">
                  <a:pos x="666" y="548"/>
                </a:cxn>
                <a:cxn ang="0">
                  <a:pos x="635" y="526"/>
                </a:cxn>
                <a:cxn ang="0">
                  <a:pos x="684" y="408"/>
                </a:cxn>
                <a:cxn ang="0">
                  <a:pos x="761" y="110"/>
                </a:cxn>
                <a:cxn ang="0">
                  <a:pos x="801" y="51"/>
                </a:cxn>
              </a:cxnLst>
              <a:rect l="0" t="0" r="r" b="b"/>
              <a:pathLst>
                <a:path w="1550" h="2298">
                  <a:moveTo>
                    <a:pt x="799" y="47"/>
                  </a:moveTo>
                  <a:lnTo>
                    <a:pt x="850" y="27"/>
                  </a:lnTo>
                  <a:lnTo>
                    <a:pt x="876" y="16"/>
                  </a:lnTo>
                  <a:lnTo>
                    <a:pt x="890" y="5"/>
                  </a:lnTo>
                  <a:lnTo>
                    <a:pt x="898" y="4"/>
                  </a:lnTo>
                  <a:lnTo>
                    <a:pt x="908" y="3"/>
                  </a:lnTo>
                  <a:lnTo>
                    <a:pt x="921" y="5"/>
                  </a:lnTo>
                  <a:lnTo>
                    <a:pt x="939" y="11"/>
                  </a:lnTo>
                  <a:lnTo>
                    <a:pt x="954" y="13"/>
                  </a:lnTo>
                  <a:lnTo>
                    <a:pt x="967" y="13"/>
                  </a:lnTo>
                  <a:lnTo>
                    <a:pt x="978" y="12"/>
                  </a:lnTo>
                  <a:lnTo>
                    <a:pt x="989" y="9"/>
                  </a:lnTo>
                  <a:lnTo>
                    <a:pt x="1000" y="7"/>
                  </a:lnTo>
                  <a:lnTo>
                    <a:pt x="1012" y="3"/>
                  </a:lnTo>
                  <a:lnTo>
                    <a:pt x="1024" y="2"/>
                  </a:lnTo>
                  <a:lnTo>
                    <a:pt x="1037" y="0"/>
                  </a:lnTo>
                  <a:lnTo>
                    <a:pt x="1037" y="4"/>
                  </a:lnTo>
                  <a:lnTo>
                    <a:pt x="1034" y="9"/>
                  </a:lnTo>
                  <a:lnTo>
                    <a:pt x="1030" y="15"/>
                  </a:lnTo>
                  <a:lnTo>
                    <a:pt x="1026" y="21"/>
                  </a:lnTo>
                  <a:lnTo>
                    <a:pt x="1016" y="33"/>
                  </a:lnTo>
                  <a:lnTo>
                    <a:pt x="1008" y="42"/>
                  </a:lnTo>
                  <a:lnTo>
                    <a:pt x="1005" y="47"/>
                  </a:lnTo>
                  <a:lnTo>
                    <a:pt x="1003" y="53"/>
                  </a:lnTo>
                  <a:lnTo>
                    <a:pt x="1000" y="60"/>
                  </a:lnTo>
                  <a:lnTo>
                    <a:pt x="999" y="68"/>
                  </a:lnTo>
                  <a:lnTo>
                    <a:pt x="999" y="82"/>
                  </a:lnTo>
                  <a:lnTo>
                    <a:pt x="1002" y="97"/>
                  </a:lnTo>
                  <a:lnTo>
                    <a:pt x="1005" y="112"/>
                  </a:lnTo>
                  <a:lnTo>
                    <a:pt x="1012" y="125"/>
                  </a:lnTo>
                  <a:lnTo>
                    <a:pt x="1016" y="131"/>
                  </a:lnTo>
                  <a:lnTo>
                    <a:pt x="1020" y="136"/>
                  </a:lnTo>
                  <a:lnTo>
                    <a:pt x="1025" y="141"/>
                  </a:lnTo>
                  <a:lnTo>
                    <a:pt x="1029" y="145"/>
                  </a:lnTo>
                  <a:lnTo>
                    <a:pt x="1037" y="151"/>
                  </a:lnTo>
                  <a:lnTo>
                    <a:pt x="1043" y="153"/>
                  </a:lnTo>
                  <a:lnTo>
                    <a:pt x="1048" y="156"/>
                  </a:lnTo>
                  <a:lnTo>
                    <a:pt x="1055" y="157"/>
                  </a:lnTo>
                  <a:lnTo>
                    <a:pt x="1065" y="157"/>
                  </a:lnTo>
                  <a:lnTo>
                    <a:pt x="1075" y="154"/>
                  </a:lnTo>
                  <a:lnTo>
                    <a:pt x="1086" y="152"/>
                  </a:lnTo>
                  <a:lnTo>
                    <a:pt x="1097" y="148"/>
                  </a:lnTo>
                  <a:lnTo>
                    <a:pt x="1109" y="145"/>
                  </a:lnTo>
                  <a:lnTo>
                    <a:pt x="1123" y="144"/>
                  </a:lnTo>
                  <a:lnTo>
                    <a:pt x="1129" y="145"/>
                  </a:lnTo>
                  <a:lnTo>
                    <a:pt x="1134" y="148"/>
                  </a:lnTo>
                  <a:lnTo>
                    <a:pt x="1141" y="151"/>
                  </a:lnTo>
                  <a:lnTo>
                    <a:pt x="1148" y="154"/>
                  </a:lnTo>
                  <a:lnTo>
                    <a:pt x="1164" y="165"/>
                  </a:lnTo>
                  <a:lnTo>
                    <a:pt x="1179" y="176"/>
                  </a:lnTo>
                  <a:lnTo>
                    <a:pt x="1208" y="202"/>
                  </a:lnTo>
                  <a:lnTo>
                    <a:pt x="1230" y="222"/>
                  </a:lnTo>
                  <a:lnTo>
                    <a:pt x="1237" y="227"/>
                  </a:lnTo>
                  <a:lnTo>
                    <a:pt x="1246" y="231"/>
                  </a:lnTo>
                  <a:lnTo>
                    <a:pt x="1255" y="233"/>
                  </a:lnTo>
                  <a:lnTo>
                    <a:pt x="1265" y="233"/>
                  </a:lnTo>
                  <a:lnTo>
                    <a:pt x="1285" y="231"/>
                  </a:lnTo>
                  <a:lnTo>
                    <a:pt x="1306" y="226"/>
                  </a:lnTo>
                  <a:lnTo>
                    <a:pt x="1315" y="223"/>
                  </a:lnTo>
                  <a:lnTo>
                    <a:pt x="1325" y="220"/>
                  </a:lnTo>
                  <a:lnTo>
                    <a:pt x="1336" y="219"/>
                  </a:lnTo>
                  <a:lnTo>
                    <a:pt x="1345" y="219"/>
                  </a:lnTo>
                  <a:lnTo>
                    <a:pt x="1354" y="219"/>
                  </a:lnTo>
                  <a:lnTo>
                    <a:pt x="1363" y="223"/>
                  </a:lnTo>
                  <a:lnTo>
                    <a:pt x="1371" y="227"/>
                  </a:lnTo>
                  <a:lnTo>
                    <a:pt x="1377" y="235"/>
                  </a:lnTo>
                  <a:lnTo>
                    <a:pt x="1393" y="239"/>
                  </a:lnTo>
                  <a:lnTo>
                    <a:pt x="1406" y="244"/>
                  </a:lnTo>
                  <a:lnTo>
                    <a:pt x="1419" y="252"/>
                  </a:lnTo>
                  <a:lnTo>
                    <a:pt x="1432" y="258"/>
                  </a:lnTo>
                  <a:lnTo>
                    <a:pt x="1445" y="266"/>
                  </a:lnTo>
                  <a:lnTo>
                    <a:pt x="1459" y="272"/>
                  </a:lnTo>
                  <a:lnTo>
                    <a:pt x="1473" y="277"/>
                  </a:lnTo>
                  <a:lnTo>
                    <a:pt x="1487" y="283"/>
                  </a:lnTo>
                  <a:lnTo>
                    <a:pt x="1490" y="289"/>
                  </a:lnTo>
                  <a:lnTo>
                    <a:pt x="1490" y="297"/>
                  </a:lnTo>
                  <a:lnTo>
                    <a:pt x="1489" y="302"/>
                  </a:lnTo>
                  <a:lnTo>
                    <a:pt x="1487" y="309"/>
                  </a:lnTo>
                  <a:lnTo>
                    <a:pt x="1483" y="320"/>
                  </a:lnTo>
                  <a:lnTo>
                    <a:pt x="1480" y="334"/>
                  </a:lnTo>
                  <a:lnTo>
                    <a:pt x="1478" y="345"/>
                  </a:lnTo>
                  <a:lnTo>
                    <a:pt x="1477" y="357"/>
                  </a:lnTo>
                  <a:lnTo>
                    <a:pt x="1476" y="369"/>
                  </a:lnTo>
                  <a:lnTo>
                    <a:pt x="1476" y="382"/>
                  </a:lnTo>
                  <a:lnTo>
                    <a:pt x="1477" y="395"/>
                  </a:lnTo>
                  <a:lnTo>
                    <a:pt x="1478" y="408"/>
                  </a:lnTo>
                  <a:lnTo>
                    <a:pt x="1482" y="419"/>
                  </a:lnTo>
                  <a:lnTo>
                    <a:pt x="1487" y="426"/>
                  </a:lnTo>
                  <a:lnTo>
                    <a:pt x="1495" y="436"/>
                  </a:lnTo>
                  <a:lnTo>
                    <a:pt x="1504" y="443"/>
                  </a:lnTo>
                  <a:lnTo>
                    <a:pt x="1515" y="450"/>
                  </a:lnTo>
                  <a:lnTo>
                    <a:pt x="1525" y="456"/>
                  </a:lnTo>
                  <a:lnTo>
                    <a:pt x="1534" y="464"/>
                  </a:lnTo>
                  <a:lnTo>
                    <a:pt x="1542" y="472"/>
                  </a:lnTo>
                  <a:lnTo>
                    <a:pt x="1544" y="477"/>
                  </a:lnTo>
                  <a:lnTo>
                    <a:pt x="1547" y="482"/>
                  </a:lnTo>
                  <a:lnTo>
                    <a:pt x="1548" y="487"/>
                  </a:lnTo>
                  <a:lnTo>
                    <a:pt x="1550" y="494"/>
                  </a:lnTo>
                  <a:lnTo>
                    <a:pt x="1543" y="507"/>
                  </a:lnTo>
                  <a:lnTo>
                    <a:pt x="1538" y="520"/>
                  </a:lnTo>
                  <a:lnTo>
                    <a:pt x="1530" y="534"/>
                  </a:lnTo>
                  <a:lnTo>
                    <a:pt x="1522" y="547"/>
                  </a:lnTo>
                  <a:lnTo>
                    <a:pt x="1512" y="559"/>
                  </a:lnTo>
                  <a:lnTo>
                    <a:pt x="1502" y="570"/>
                  </a:lnTo>
                  <a:lnTo>
                    <a:pt x="1495" y="574"/>
                  </a:lnTo>
                  <a:lnTo>
                    <a:pt x="1490" y="579"/>
                  </a:lnTo>
                  <a:lnTo>
                    <a:pt x="1483" y="582"/>
                  </a:lnTo>
                  <a:lnTo>
                    <a:pt x="1476" y="586"/>
                  </a:lnTo>
                  <a:lnTo>
                    <a:pt x="1451" y="595"/>
                  </a:lnTo>
                  <a:lnTo>
                    <a:pt x="1428" y="604"/>
                  </a:lnTo>
                  <a:lnTo>
                    <a:pt x="1404" y="610"/>
                  </a:lnTo>
                  <a:lnTo>
                    <a:pt x="1377" y="616"/>
                  </a:lnTo>
                  <a:lnTo>
                    <a:pt x="1364" y="618"/>
                  </a:lnTo>
                  <a:lnTo>
                    <a:pt x="1349" y="622"/>
                  </a:lnTo>
                  <a:lnTo>
                    <a:pt x="1333" y="626"/>
                  </a:lnTo>
                  <a:lnTo>
                    <a:pt x="1318" y="632"/>
                  </a:lnTo>
                  <a:lnTo>
                    <a:pt x="1305" y="639"/>
                  </a:lnTo>
                  <a:lnTo>
                    <a:pt x="1292" y="648"/>
                  </a:lnTo>
                  <a:lnTo>
                    <a:pt x="1287" y="653"/>
                  </a:lnTo>
                  <a:lnTo>
                    <a:pt x="1281" y="658"/>
                  </a:lnTo>
                  <a:lnTo>
                    <a:pt x="1278" y="665"/>
                  </a:lnTo>
                  <a:lnTo>
                    <a:pt x="1275" y="671"/>
                  </a:lnTo>
                  <a:lnTo>
                    <a:pt x="1274" y="678"/>
                  </a:lnTo>
                  <a:lnTo>
                    <a:pt x="1272" y="684"/>
                  </a:lnTo>
                  <a:lnTo>
                    <a:pt x="1272" y="692"/>
                  </a:lnTo>
                  <a:lnTo>
                    <a:pt x="1274" y="698"/>
                  </a:lnTo>
                  <a:lnTo>
                    <a:pt x="1275" y="713"/>
                  </a:lnTo>
                  <a:lnTo>
                    <a:pt x="1275" y="727"/>
                  </a:lnTo>
                  <a:lnTo>
                    <a:pt x="1272" y="746"/>
                  </a:lnTo>
                  <a:lnTo>
                    <a:pt x="1268" y="766"/>
                  </a:lnTo>
                  <a:lnTo>
                    <a:pt x="1265" y="784"/>
                  </a:lnTo>
                  <a:lnTo>
                    <a:pt x="1261" y="803"/>
                  </a:lnTo>
                  <a:lnTo>
                    <a:pt x="1257" y="816"/>
                  </a:lnTo>
                  <a:lnTo>
                    <a:pt x="1253" y="829"/>
                  </a:lnTo>
                  <a:lnTo>
                    <a:pt x="1248" y="844"/>
                  </a:lnTo>
                  <a:lnTo>
                    <a:pt x="1243" y="858"/>
                  </a:lnTo>
                  <a:lnTo>
                    <a:pt x="1235" y="872"/>
                  </a:lnTo>
                  <a:lnTo>
                    <a:pt x="1227" y="885"/>
                  </a:lnTo>
                  <a:lnTo>
                    <a:pt x="1219" y="895"/>
                  </a:lnTo>
                  <a:lnTo>
                    <a:pt x="1210" y="904"/>
                  </a:lnTo>
                  <a:lnTo>
                    <a:pt x="1200" y="910"/>
                  </a:lnTo>
                  <a:lnTo>
                    <a:pt x="1191" y="914"/>
                  </a:lnTo>
                  <a:lnTo>
                    <a:pt x="1180" y="915"/>
                  </a:lnTo>
                  <a:lnTo>
                    <a:pt x="1170" y="916"/>
                  </a:lnTo>
                  <a:lnTo>
                    <a:pt x="1161" y="917"/>
                  </a:lnTo>
                  <a:lnTo>
                    <a:pt x="1152" y="917"/>
                  </a:lnTo>
                  <a:lnTo>
                    <a:pt x="1144" y="920"/>
                  </a:lnTo>
                  <a:lnTo>
                    <a:pt x="1136" y="924"/>
                  </a:lnTo>
                  <a:lnTo>
                    <a:pt x="1132" y="929"/>
                  </a:lnTo>
                  <a:lnTo>
                    <a:pt x="1130" y="934"/>
                  </a:lnTo>
                  <a:lnTo>
                    <a:pt x="1127" y="941"/>
                  </a:lnTo>
                  <a:lnTo>
                    <a:pt x="1126" y="947"/>
                  </a:lnTo>
                  <a:lnTo>
                    <a:pt x="1126" y="964"/>
                  </a:lnTo>
                  <a:lnTo>
                    <a:pt x="1127" y="982"/>
                  </a:lnTo>
                  <a:lnTo>
                    <a:pt x="1130" y="1000"/>
                  </a:lnTo>
                  <a:lnTo>
                    <a:pt x="1131" y="1018"/>
                  </a:lnTo>
                  <a:lnTo>
                    <a:pt x="1132" y="1035"/>
                  </a:lnTo>
                  <a:lnTo>
                    <a:pt x="1131" y="1048"/>
                  </a:lnTo>
                  <a:lnTo>
                    <a:pt x="1127" y="1061"/>
                  </a:lnTo>
                  <a:lnTo>
                    <a:pt x="1121" y="1077"/>
                  </a:lnTo>
                  <a:lnTo>
                    <a:pt x="1112" y="1091"/>
                  </a:lnTo>
                  <a:lnTo>
                    <a:pt x="1101" y="1107"/>
                  </a:lnTo>
                  <a:lnTo>
                    <a:pt x="1078" y="1136"/>
                  </a:lnTo>
                  <a:lnTo>
                    <a:pt x="1059" y="1160"/>
                  </a:lnTo>
                  <a:lnTo>
                    <a:pt x="1033" y="1191"/>
                  </a:lnTo>
                  <a:lnTo>
                    <a:pt x="930" y="1166"/>
                  </a:lnTo>
                  <a:lnTo>
                    <a:pt x="926" y="1177"/>
                  </a:lnTo>
                  <a:lnTo>
                    <a:pt x="923" y="1186"/>
                  </a:lnTo>
                  <a:lnTo>
                    <a:pt x="920" y="1191"/>
                  </a:lnTo>
                  <a:lnTo>
                    <a:pt x="919" y="1196"/>
                  </a:lnTo>
                  <a:lnTo>
                    <a:pt x="919" y="1202"/>
                  </a:lnTo>
                  <a:lnTo>
                    <a:pt x="919" y="1209"/>
                  </a:lnTo>
                  <a:lnTo>
                    <a:pt x="920" y="1219"/>
                  </a:lnTo>
                  <a:lnTo>
                    <a:pt x="920" y="1230"/>
                  </a:lnTo>
                  <a:lnTo>
                    <a:pt x="919" y="1240"/>
                  </a:lnTo>
                  <a:lnTo>
                    <a:pt x="917" y="1250"/>
                  </a:lnTo>
                  <a:lnTo>
                    <a:pt x="916" y="1261"/>
                  </a:lnTo>
                  <a:lnTo>
                    <a:pt x="916" y="1271"/>
                  </a:lnTo>
                  <a:lnTo>
                    <a:pt x="916" y="1281"/>
                  </a:lnTo>
                  <a:lnTo>
                    <a:pt x="919" y="1292"/>
                  </a:lnTo>
                  <a:lnTo>
                    <a:pt x="924" y="1306"/>
                  </a:lnTo>
                  <a:lnTo>
                    <a:pt x="926" y="1320"/>
                  </a:lnTo>
                  <a:lnTo>
                    <a:pt x="928" y="1333"/>
                  </a:lnTo>
                  <a:lnTo>
                    <a:pt x="928" y="1346"/>
                  </a:lnTo>
                  <a:lnTo>
                    <a:pt x="928" y="1372"/>
                  </a:lnTo>
                  <a:lnTo>
                    <a:pt x="926" y="1401"/>
                  </a:lnTo>
                  <a:lnTo>
                    <a:pt x="926" y="1407"/>
                  </a:lnTo>
                  <a:lnTo>
                    <a:pt x="929" y="1414"/>
                  </a:lnTo>
                  <a:lnTo>
                    <a:pt x="932" y="1421"/>
                  </a:lnTo>
                  <a:lnTo>
                    <a:pt x="936" y="1428"/>
                  </a:lnTo>
                  <a:lnTo>
                    <a:pt x="945" y="1441"/>
                  </a:lnTo>
                  <a:lnTo>
                    <a:pt x="954" y="1452"/>
                  </a:lnTo>
                  <a:lnTo>
                    <a:pt x="961" y="1465"/>
                  </a:lnTo>
                  <a:lnTo>
                    <a:pt x="965" y="1476"/>
                  </a:lnTo>
                  <a:lnTo>
                    <a:pt x="967" y="1481"/>
                  </a:lnTo>
                  <a:lnTo>
                    <a:pt x="967" y="1485"/>
                  </a:lnTo>
                  <a:lnTo>
                    <a:pt x="964" y="1490"/>
                  </a:lnTo>
                  <a:lnTo>
                    <a:pt x="960" y="1494"/>
                  </a:lnTo>
                  <a:lnTo>
                    <a:pt x="889" y="1555"/>
                  </a:lnTo>
                  <a:lnTo>
                    <a:pt x="875" y="1568"/>
                  </a:lnTo>
                  <a:lnTo>
                    <a:pt x="863" y="1581"/>
                  </a:lnTo>
                  <a:lnTo>
                    <a:pt x="851" y="1594"/>
                  </a:lnTo>
                  <a:lnTo>
                    <a:pt x="842" y="1608"/>
                  </a:lnTo>
                  <a:lnTo>
                    <a:pt x="834" y="1622"/>
                  </a:lnTo>
                  <a:lnTo>
                    <a:pt x="827" y="1639"/>
                  </a:lnTo>
                  <a:lnTo>
                    <a:pt x="821" y="1656"/>
                  </a:lnTo>
                  <a:lnTo>
                    <a:pt x="816" y="1674"/>
                  </a:lnTo>
                  <a:lnTo>
                    <a:pt x="810" y="1704"/>
                  </a:lnTo>
                  <a:lnTo>
                    <a:pt x="805" y="1734"/>
                  </a:lnTo>
                  <a:lnTo>
                    <a:pt x="801" y="1765"/>
                  </a:lnTo>
                  <a:lnTo>
                    <a:pt x="799" y="1794"/>
                  </a:lnTo>
                  <a:lnTo>
                    <a:pt x="801" y="1806"/>
                  </a:lnTo>
                  <a:lnTo>
                    <a:pt x="803" y="1816"/>
                  </a:lnTo>
                  <a:lnTo>
                    <a:pt x="809" y="1824"/>
                  </a:lnTo>
                  <a:lnTo>
                    <a:pt x="815" y="1832"/>
                  </a:lnTo>
                  <a:lnTo>
                    <a:pt x="821" y="1838"/>
                  </a:lnTo>
                  <a:lnTo>
                    <a:pt x="831" y="1844"/>
                  </a:lnTo>
                  <a:lnTo>
                    <a:pt x="838" y="1848"/>
                  </a:lnTo>
                  <a:lnTo>
                    <a:pt x="846" y="1851"/>
                  </a:lnTo>
                  <a:lnTo>
                    <a:pt x="854" y="1855"/>
                  </a:lnTo>
                  <a:lnTo>
                    <a:pt x="862" y="1859"/>
                  </a:lnTo>
                  <a:lnTo>
                    <a:pt x="867" y="1862"/>
                  </a:lnTo>
                  <a:lnTo>
                    <a:pt x="872" y="1867"/>
                  </a:lnTo>
                  <a:lnTo>
                    <a:pt x="875" y="1871"/>
                  </a:lnTo>
                  <a:lnTo>
                    <a:pt x="876" y="1876"/>
                  </a:lnTo>
                  <a:lnTo>
                    <a:pt x="875" y="1883"/>
                  </a:lnTo>
                  <a:lnTo>
                    <a:pt x="869" y="1890"/>
                  </a:lnTo>
                  <a:lnTo>
                    <a:pt x="860" y="1902"/>
                  </a:lnTo>
                  <a:lnTo>
                    <a:pt x="853" y="1911"/>
                  </a:lnTo>
                  <a:lnTo>
                    <a:pt x="844" y="1917"/>
                  </a:lnTo>
                  <a:lnTo>
                    <a:pt x="834" y="1921"/>
                  </a:lnTo>
                  <a:lnTo>
                    <a:pt x="825" y="1924"/>
                  </a:lnTo>
                  <a:lnTo>
                    <a:pt x="814" y="1924"/>
                  </a:lnTo>
                  <a:lnTo>
                    <a:pt x="801" y="1923"/>
                  </a:lnTo>
                  <a:lnTo>
                    <a:pt x="787" y="1921"/>
                  </a:lnTo>
                  <a:lnTo>
                    <a:pt x="779" y="1920"/>
                  </a:lnTo>
                  <a:lnTo>
                    <a:pt x="771" y="1920"/>
                  </a:lnTo>
                  <a:lnTo>
                    <a:pt x="764" y="1921"/>
                  </a:lnTo>
                  <a:lnTo>
                    <a:pt x="758" y="1923"/>
                  </a:lnTo>
                  <a:lnTo>
                    <a:pt x="752" y="1924"/>
                  </a:lnTo>
                  <a:lnTo>
                    <a:pt x="746" y="1927"/>
                  </a:lnTo>
                  <a:lnTo>
                    <a:pt x="741" y="1930"/>
                  </a:lnTo>
                  <a:lnTo>
                    <a:pt x="737" y="1933"/>
                  </a:lnTo>
                  <a:lnTo>
                    <a:pt x="728" y="1942"/>
                  </a:lnTo>
                  <a:lnTo>
                    <a:pt x="720" y="1951"/>
                  </a:lnTo>
                  <a:lnTo>
                    <a:pt x="713" y="1962"/>
                  </a:lnTo>
                  <a:lnTo>
                    <a:pt x="705" y="1973"/>
                  </a:lnTo>
                  <a:lnTo>
                    <a:pt x="701" y="1982"/>
                  </a:lnTo>
                  <a:lnTo>
                    <a:pt x="697" y="1989"/>
                  </a:lnTo>
                  <a:lnTo>
                    <a:pt x="692" y="1997"/>
                  </a:lnTo>
                  <a:lnTo>
                    <a:pt x="687" y="2003"/>
                  </a:lnTo>
                  <a:lnTo>
                    <a:pt x="675" y="2015"/>
                  </a:lnTo>
                  <a:lnTo>
                    <a:pt x="662" y="2026"/>
                  </a:lnTo>
                  <a:lnTo>
                    <a:pt x="649" y="2038"/>
                  </a:lnTo>
                  <a:lnTo>
                    <a:pt x="638" y="2050"/>
                  </a:lnTo>
                  <a:lnTo>
                    <a:pt x="631" y="2056"/>
                  </a:lnTo>
                  <a:lnTo>
                    <a:pt x="626" y="2063"/>
                  </a:lnTo>
                  <a:lnTo>
                    <a:pt x="622" y="2070"/>
                  </a:lnTo>
                  <a:lnTo>
                    <a:pt x="618" y="2078"/>
                  </a:lnTo>
                  <a:lnTo>
                    <a:pt x="612" y="2096"/>
                  </a:lnTo>
                  <a:lnTo>
                    <a:pt x="605" y="2116"/>
                  </a:lnTo>
                  <a:lnTo>
                    <a:pt x="600" y="2138"/>
                  </a:lnTo>
                  <a:lnTo>
                    <a:pt x="596" y="2160"/>
                  </a:lnTo>
                  <a:lnTo>
                    <a:pt x="592" y="2183"/>
                  </a:lnTo>
                  <a:lnTo>
                    <a:pt x="591" y="2205"/>
                  </a:lnTo>
                  <a:lnTo>
                    <a:pt x="588" y="2226"/>
                  </a:lnTo>
                  <a:lnTo>
                    <a:pt x="588" y="2245"/>
                  </a:lnTo>
                  <a:lnTo>
                    <a:pt x="569" y="2252"/>
                  </a:lnTo>
                  <a:lnTo>
                    <a:pt x="551" y="2259"/>
                  </a:lnTo>
                  <a:lnTo>
                    <a:pt x="533" y="2269"/>
                  </a:lnTo>
                  <a:lnTo>
                    <a:pt x="514" y="2278"/>
                  </a:lnTo>
                  <a:lnTo>
                    <a:pt x="495" y="2285"/>
                  </a:lnTo>
                  <a:lnTo>
                    <a:pt x="477" y="2292"/>
                  </a:lnTo>
                  <a:lnTo>
                    <a:pt x="467" y="2294"/>
                  </a:lnTo>
                  <a:lnTo>
                    <a:pt x="456" y="2297"/>
                  </a:lnTo>
                  <a:lnTo>
                    <a:pt x="447" y="2298"/>
                  </a:lnTo>
                  <a:lnTo>
                    <a:pt x="435" y="2298"/>
                  </a:lnTo>
                  <a:lnTo>
                    <a:pt x="429" y="2298"/>
                  </a:lnTo>
                  <a:lnTo>
                    <a:pt x="421" y="2296"/>
                  </a:lnTo>
                  <a:lnTo>
                    <a:pt x="413" y="2292"/>
                  </a:lnTo>
                  <a:lnTo>
                    <a:pt x="406" y="2288"/>
                  </a:lnTo>
                  <a:lnTo>
                    <a:pt x="389" y="2276"/>
                  </a:lnTo>
                  <a:lnTo>
                    <a:pt x="373" y="2262"/>
                  </a:lnTo>
                  <a:lnTo>
                    <a:pt x="356" y="2248"/>
                  </a:lnTo>
                  <a:lnTo>
                    <a:pt x="341" y="2232"/>
                  </a:lnTo>
                  <a:lnTo>
                    <a:pt x="327" y="2219"/>
                  </a:lnTo>
                  <a:lnTo>
                    <a:pt x="312" y="2209"/>
                  </a:lnTo>
                  <a:lnTo>
                    <a:pt x="302" y="2204"/>
                  </a:lnTo>
                  <a:lnTo>
                    <a:pt x="292" y="2199"/>
                  </a:lnTo>
                  <a:lnTo>
                    <a:pt x="281" y="2196"/>
                  </a:lnTo>
                  <a:lnTo>
                    <a:pt x="271" y="2192"/>
                  </a:lnTo>
                  <a:lnTo>
                    <a:pt x="259" y="2190"/>
                  </a:lnTo>
                  <a:lnTo>
                    <a:pt x="249" y="2186"/>
                  </a:lnTo>
                  <a:lnTo>
                    <a:pt x="239" y="2179"/>
                  </a:lnTo>
                  <a:lnTo>
                    <a:pt x="228" y="2173"/>
                  </a:lnTo>
                  <a:lnTo>
                    <a:pt x="216" y="2164"/>
                  </a:lnTo>
                  <a:lnTo>
                    <a:pt x="206" y="2155"/>
                  </a:lnTo>
                  <a:lnTo>
                    <a:pt x="196" y="2147"/>
                  </a:lnTo>
                  <a:lnTo>
                    <a:pt x="184" y="2142"/>
                  </a:lnTo>
                  <a:lnTo>
                    <a:pt x="172" y="2136"/>
                  </a:lnTo>
                  <a:lnTo>
                    <a:pt x="161" y="2133"/>
                  </a:lnTo>
                  <a:lnTo>
                    <a:pt x="148" y="2131"/>
                  </a:lnTo>
                  <a:lnTo>
                    <a:pt x="132" y="2131"/>
                  </a:lnTo>
                  <a:lnTo>
                    <a:pt x="104" y="2135"/>
                  </a:lnTo>
                  <a:lnTo>
                    <a:pt x="65" y="2140"/>
                  </a:lnTo>
                  <a:lnTo>
                    <a:pt x="44" y="2143"/>
                  </a:lnTo>
                  <a:lnTo>
                    <a:pt x="25" y="2144"/>
                  </a:lnTo>
                  <a:lnTo>
                    <a:pt x="17" y="2144"/>
                  </a:lnTo>
                  <a:lnTo>
                    <a:pt x="11" y="2143"/>
                  </a:lnTo>
                  <a:lnTo>
                    <a:pt x="4" y="2142"/>
                  </a:lnTo>
                  <a:lnTo>
                    <a:pt x="0" y="2140"/>
                  </a:lnTo>
                  <a:lnTo>
                    <a:pt x="0" y="2135"/>
                  </a:lnTo>
                  <a:lnTo>
                    <a:pt x="3" y="2130"/>
                  </a:lnTo>
                  <a:lnTo>
                    <a:pt x="7" y="2123"/>
                  </a:lnTo>
                  <a:lnTo>
                    <a:pt x="12" y="2117"/>
                  </a:lnTo>
                  <a:lnTo>
                    <a:pt x="25" y="2101"/>
                  </a:lnTo>
                  <a:lnTo>
                    <a:pt x="40" y="2085"/>
                  </a:lnTo>
                  <a:lnTo>
                    <a:pt x="55" y="2066"/>
                  </a:lnTo>
                  <a:lnTo>
                    <a:pt x="69" y="2048"/>
                  </a:lnTo>
                  <a:lnTo>
                    <a:pt x="74" y="2038"/>
                  </a:lnTo>
                  <a:lnTo>
                    <a:pt x="78" y="2029"/>
                  </a:lnTo>
                  <a:lnTo>
                    <a:pt x="82" y="2020"/>
                  </a:lnTo>
                  <a:lnTo>
                    <a:pt x="83" y="2011"/>
                  </a:lnTo>
                  <a:lnTo>
                    <a:pt x="100" y="1987"/>
                  </a:lnTo>
                  <a:lnTo>
                    <a:pt x="119" y="1958"/>
                  </a:lnTo>
                  <a:lnTo>
                    <a:pt x="140" y="1924"/>
                  </a:lnTo>
                  <a:lnTo>
                    <a:pt x="158" y="1886"/>
                  </a:lnTo>
                  <a:lnTo>
                    <a:pt x="167" y="1868"/>
                  </a:lnTo>
                  <a:lnTo>
                    <a:pt x="174" y="1849"/>
                  </a:lnTo>
                  <a:lnTo>
                    <a:pt x="180" y="1831"/>
                  </a:lnTo>
                  <a:lnTo>
                    <a:pt x="185" y="1813"/>
                  </a:lnTo>
                  <a:lnTo>
                    <a:pt x="189" y="1796"/>
                  </a:lnTo>
                  <a:lnTo>
                    <a:pt x="191" y="1779"/>
                  </a:lnTo>
                  <a:lnTo>
                    <a:pt x="191" y="1765"/>
                  </a:lnTo>
                  <a:lnTo>
                    <a:pt x="188" y="1750"/>
                  </a:lnTo>
                  <a:lnTo>
                    <a:pt x="185" y="1744"/>
                  </a:lnTo>
                  <a:lnTo>
                    <a:pt x="185" y="1737"/>
                  </a:lnTo>
                  <a:lnTo>
                    <a:pt x="185" y="1732"/>
                  </a:lnTo>
                  <a:lnTo>
                    <a:pt x="185" y="1728"/>
                  </a:lnTo>
                  <a:lnTo>
                    <a:pt x="187" y="1724"/>
                  </a:lnTo>
                  <a:lnTo>
                    <a:pt x="188" y="1722"/>
                  </a:lnTo>
                  <a:lnTo>
                    <a:pt x="191" y="1719"/>
                  </a:lnTo>
                  <a:lnTo>
                    <a:pt x="193" y="1717"/>
                  </a:lnTo>
                  <a:lnTo>
                    <a:pt x="200" y="1713"/>
                  </a:lnTo>
                  <a:lnTo>
                    <a:pt x="207" y="1709"/>
                  </a:lnTo>
                  <a:lnTo>
                    <a:pt x="215" y="1702"/>
                  </a:lnTo>
                  <a:lnTo>
                    <a:pt x="222" y="1695"/>
                  </a:lnTo>
                  <a:lnTo>
                    <a:pt x="229" y="1684"/>
                  </a:lnTo>
                  <a:lnTo>
                    <a:pt x="240" y="1674"/>
                  </a:lnTo>
                  <a:lnTo>
                    <a:pt x="249" y="1665"/>
                  </a:lnTo>
                  <a:lnTo>
                    <a:pt x="258" y="1653"/>
                  </a:lnTo>
                  <a:lnTo>
                    <a:pt x="263" y="1645"/>
                  </a:lnTo>
                  <a:lnTo>
                    <a:pt x="268" y="1638"/>
                  </a:lnTo>
                  <a:lnTo>
                    <a:pt x="271" y="1629"/>
                  </a:lnTo>
                  <a:lnTo>
                    <a:pt x="273" y="1621"/>
                  </a:lnTo>
                  <a:lnTo>
                    <a:pt x="276" y="1604"/>
                  </a:lnTo>
                  <a:lnTo>
                    <a:pt x="277" y="1587"/>
                  </a:lnTo>
                  <a:lnTo>
                    <a:pt x="277" y="1569"/>
                  </a:lnTo>
                  <a:lnTo>
                    <a:pt x="277" y="1552"/>
                  </a:lnTo>
                  <a:lnTo>
                    <a:pt x="279" y="1535"/>
                  </a:lnTo>
                  <a:lnTo>
                    <a:pt x="283" y="1518"/>
                  </a:lnTo>
                  <a:lnTo>
                    <a:pt x="284" y="1520"/>
                  </a:lnTo>
                  <a:lnTo>
                    <a:pt x="285" y="1521"/>
                  </a:lnTo>
                  <a:lnTo>
                    <a:pt x="288" y="1522"/>
                  </a:lnTo>
                  <a:lnTo>
                    <a:pt x="289" y="1525"/>
                  </a:lnTo>
                  <a:lnTo>
                    <a:pt x="292" y="1531"/>
                  </a:lnTo>
                  <a:lnTo>
                    <a:pt x="293" y="1537"/>
                  </a:lnTo>
                  <a:lnTo>
                    <a:pt x="298" y="1541"/>
                  </a:lnTo>
                  <a:lnTo>
                    <a:pt x="303" y="1544"/>
                  </a:lnTo>
                  <a:lnTo>
                    <a:pt x="310" y="1547"/>
                  </a:lnTo>
                  <a:lnTo>
                    <a:pt x="315" y="1550"/>
                  </a:lnTo>
                  <a:lnTo>
                    <a:pt x="327" y="1556"/>
                  </a:lnTo>
                  <a:lnTo>
                    <a:pt x="343" y="1564"/>
                  </a:lnTo>
                  <a:lnTo>
                    <a:pt x="353" y="1566"/>
                  </a:lnTo>
                  <a:lnTo>
                    <a:pt x="360" y="1569"/>
                  </a:lnTo>
                  <a:lnTo>
                    <a:pt x="367" y="1570"/>
                  </a:lnTo>
                  <a:lnTo>
                    <a:pt x="373" y="1570"/>
                  </a:lnTo>
                  <a:lnTo>
                    <a:pt x="372" y="1564"/>
                  </a:lnTo>
                  <a:lnTo>
                    <a:pt x="369" y="1557"/>
                  </a:lnTo>
                  <a:lnTo>
                    <a:pt x="367" y="1553"/>
                  </a:lnTo>
                  <a:lnTo>
                    <a:pt x="364" y="1550"/>
                  </a:lnTo>
                  <a:lnTo>
                    <a:pt x="362" y="1544"/>
                  </a:lnTo>
                  <a:lnTo>
                    <a:pt x="359" y="1539"/>
                  </a:lnTo>
                  <a:lnTo>
                    <a:pt x="359" y="1533"/>
                  </a:lnTo>
                  <a:lnTo>
                    <a:pt x="360" y="1524"/>
                  </a:lnTo>
                  <a:lnTo>
                    <a:pt x="362" y="1517"/>
                  </a:lnTo>
                  <a:lnTo>
                    <a:pt x="362" y="1513"/>
                  </a:lnTo>
                  <a:lnTo>
                    <a:pt x="362" y="1509"/>
                  </a:lnTo>
                  <a:lnTo>
                    <a:pt x="360" y="1508"/>
                  </a:lnTo>
                  <a:lnTo>
                    <a:pt x="358" y="1507"/>
                  </a:lnTo>
                  <a:lnTo>
                    <a:pt x="356" y="1507"/>
                  </a:lnTo>
                  <a:lnTo>
                    <a:pt x="354" y="1507"/>
                  </a:lnTo>
                  <a:lnTo>
                    <a:pt x="350" y="1508"/>
                  </a:lnTo>
                  <a:lnTo>
                    <a:pt x="337" y="1516"/>
                  </a:lnTo>
                  <a:lnTo>
                    <a:pt x="323" y="1521"/>
                  </a:lnTo>
                  <a:lnTo>
                    <a:pt x="316" y="1520"/>
                  </a:lnTo>
                  <a:lnTo>
                    <a:pt x="311" y="1517"/>
                  </a:lnTo>
                  <a:lnTo>
                    <a:pt x="308" y="1513"/>
                  </a:lnTo>
                  <a:lnTo>
                    <a:pt x="306" y="1508"/>
                  </a:lnTo>
                  <a:lnTo>
                    <a:pt x="303" y="1503"/>
                  </a:lnTo>
                  <a:lnTo>
                    <a:pt x="299" y="1499"/>
                  </a:lnTo>
                  <a:lnTo>
                    <a:pt x="294" y="1495"/>
                  </a:lnTo>
                  <a:lnTo>
                    <a:pt x="288" y="1493"/>
                  </a:lnTo>
                  <a:lnTo>
                    <a:pt x="280" y="1494"/>
                  </a:lnTo>
                  <a:lnTo>
                    <a:pt x="272" y="1495"/>
                  </a:lnTo>
                  <a:lnTo>
                    <a:pt x="263" y="1498"/>
                  </a:lnTo>
                  <a:lnTo>
                    <a:pt x="255" y="1502"/>
                  </a:lnTo>
                  <a:lnTo>
                    <a:pt x="240" y="1508"/>
                  </a:lnTo>
                  <a:lnTo>
                    <a:pt x="224" y="1513"/>
                  </a:lnTo>
                  <a:lnTo>
                    <a:pt x="215" y="1513"/>
                  </a:lnTo>
                  <a:lnTo>
                    <a:pt x="207" y="1513"/>
                  </a:lnTo>
                  <a:lnTo>
                    <a:pt x="200" y="1512"/>
                  </a:lnTo>
                  <a:lnTo>
                    <a:pt x="193" y="1509"/>
                  </a:lnTo>
                  <a:lnTo>
                    <a:pt x="179" y="1503"/>
                  </a:lnTo>
                  <a:lnTo>
                    <a:pt x="165" y="1496"/>
                  </a:lnTo>
                  <a:lnTo>
                    <a:pt x="135" y="1487"/>
                  </a:lnTo>
                  <a:lnTo>
                    <a:pt x="119" y="1481"/>
                  </a:lnTo>
                  <a:lnTo>
                    <a:pt x="118" y="1478"/>
                  </a:lnTo>
                  <a:lnTo>
                    <a:pt x="117" y="1476"/>
                  </a:lnTo>
                  <a:lnTo>
                    <a:pt x="118" y="1473"/>
                  </a:lnTo>
                  <a:lnTo>
                    <a:pt x="119" y="1469"/>
                  </a:lnTo>
                  <a:lnTo>
                    <a:pt x="127" y="1460"/>
                  </a:lnTo>
                  <a:lnTo>
                    <a:pt x="140" y="1446"/>
                  </a:lnTo>
                  <a:lnTo>
                    <a:pt x="144" y="1441"/>
                  </a:lnTo>
                  <a:lnTo>
                    <a:pt x="148" y="1436"/>
                  </a:lnTo>
                  <a:lnTo>
                    <a:pt x="150" y="1429"/>
                  </a:lnTo>
                  <a:lnTo>
                    <a:pt x="153" y="1423"/>
                  </a:lnTo>
                  <a:lnTo>
                    <a:pt x="156" y="1408"/>
                  </a:lnTo>
                  <a:lnTo>
                    <a:pt x="157" y="1394"/>
                  </a:lnTo>
                  <a:lnTo>
                    <a:pt x="157" y="1389"/>
                  </a:lnTo>
                  <a:lnTo>
                    <a:pt x="159" y="1385"/>
                  </a:lnTo>
                  <a:lnTo>
                    <a:pt x="161" y="1381"/>
                  </a:lnTo>
                  <a:lnTo>
                    <a:pt x="165" y="1379"/>
                  </a:lnTo>
                  <a:lnTo>
                    <a:pt x="172" y="1376"/>
                  </a:lnTo>
                  <a:lnTo>
                    <a:pt x="182" y="1375"/>
                  </a:lnTo>
                  <a:lnTo>
                    <a:pt x="204" y="1377"/>
                  </a:lnTo>
                  <a:lnTo>
                    <a:pt x="220" y="1381"/>
                  </a:lnTo>
                  <a:lnTo>
                    <a:pt x="233" y="1381"/>
                  </a:lnTo>
                  <a:lnTo>
                    <a:pt x="245" y="1380"/>
                  </a:lnTo>
                  <a:lnTo>
                    <a:pt x="251" y="1377"/>
                  </a:lnTo>
                  <a:lnTo>
                    <a:pt x="257" y="1375"/>
                  </a:lnTo>
                  <a:lnTo>
                    <a:pt x="262" y="1372"/>
                  </a:lnTo>
                  <a:lnTo>
                    <a:pt x="266" y="1368"/>
                  </a:lnTo>
                  <a:lnTo>
                    <a:pt x="273" y="1357"/>
                  </a:lnTo>
                  <a:lnTo>
                    <a:pt x="280" y="1349"/>
                  </a:lnTo>
                  <a:lnTo>
                    <a:pt x="283" y="1342"/>
                  </a:lnTo>
                  <a:lnTo>
                    <a:pt x="284" y="1337"/>
                  </a:lnTo>
                  <a:lnTo>
                    <a:pt x="283" y="1333"/>
                  </a:lnTo>
                  <a:lnTo>
                    <a:pt x="280" y="1332"/>
                  </a:lnTo>
                  <a:lnTo>
                    <a:pt x="275" y="1331"/>
                  </a:lnTo>
                  <a:lnTo>
                    <a:pt x="268" y="1331"/>
                  </a:lnTo>
                  <a:lnTo>
                    <a:pt x="236" y="1337"/>
                  </a:lnTo>
                  <a:lnTo>
                    <a:pt x="204" y="1342"/>
                  </a:lnTo>
                  <a:lnTo>
                    <a:pt x="187" y="1342"/>
                  </a:lnTo>
                  <a:lnTo>
                    <a:pt x="172" y="1341"/>
                  </a:lnTo>
                  <a:lnTo>
                    <a:pt x="161" y="1338"/>
                  </a:lnTo>
                  <a:lnTo>
                    <a:pt x="149" y="1336"/>
                  </a:lnTo>
                  <a:lnTo>
                    <a:pt x="141" y="1332"/>
                  </a:lnTo>
                  <a:lnTo>
                    <a:pt x="134" y="1327"/>
                  </a:lnTo>
                  <a:lnTo>
                    <a:pt x="128" y="1322"/>
                  </a:lnTo>
                  <a:lnTo>
                    <a:pt x="125" y="1315"/>
                  </a:lnTo>
                  <a:lnTo>
                    <a:pt x="123" y="1309"/>
                  </a:lnTo>
                  <a:lnTo>
                    <a:pt x="122" y="1301"/>
                  </a:lnTo>
                  <a:lnTo>
                    <a:pt x="123" y="1292"/>
                  </a:lnTo>
                  <a:lnTo>
                    <a:pt x="126" y="1283"/>
                  </a:lnTo>
                  <a:lnTo>
                    <a:pt x="130" y="1272"/>
                  </a:lnTo>
                  <a:lnTo>
                    <a:pt x="135" y="1261"/>
                  </a:lnTo>
                  <a:lnTo>
                    <a:pt x="141" y="1249"/>
                  </a:lnTo>
                  <a:lnTo>
                    <a:pt x="149" y="1237"/>
                  </a:lnTo>
                  <a:lnTo>
                    <a:pt x="158" y="1227"/>
                  </a:lnTo>
                  <a:lnTo>
                    <a:pt x="166" y="1218"/>
                  </a:lnTo>
                  <a:lnTo>
                    <a:pt x="176" y="1209"/>
                  </a:lnTo>
                  <a:lnTo>
                    <a:pt x="185" y="1201"/>
                  </a:lnTo>
                  <a:lnTo>
                    <a:pt x="193" y="1192"/>
                  </a:lnTo>
                  <a:lnTo>
                    <a:pt x="201" y="1182"/>
                  </a:lnTo>
                  <a:lnTo>
                    <a:pt x="204" y="1177"/>
                  </a:lnTo>
                  <a:lnTo>
                    <a:pt x="206" y="1171"/>
                  </a:lnTo>
                  <a:lnTo>
                    <a:pt x="209" y="1165"/>
                  </a:lnTo>
                  <a:lnTo>
                    <a:pt x="210" y="1158"/>
                  </a:lnTo>
                  <a:lnTo>
                    <a:pt x="218" y="1145"/>
                  </a:lnTo>
                  <a:lnTo>
                    <a:pt x="226" y="1132"/>
                  </a:lnTo>
                  <a:lnTo>
                    <a:pt x="229" y="1129"/>
                  </a:lnTo>
                  <a:lnTo>
                    <a:pt x="233" y="1125"/>
                  </a:lnTo>
                  <a:lnTo>
                    <a:pt x="236" y="1120"/>
                  </a:lnTo>
                  <a:lnTo>
                    <a:pt x="239" y="1114"/>
                  </a:lnTo>
                  <a:lnTo>
                    <a:pt x="239" y="1109"/>
                  </a:lnTo>
                  <a:lnTo>
                    <a:pt x="239" y="1103"/>
                  </a:lnTo>
                  <a:lnTo>
                    <a:pt x="237" y="1091"/>
                  </a:lnTo>
                  <a:lnTo>
                    <a:pt x="232" y="1079"/>
                  </a:lnTo>
                  <a:lnTo>
                    <a:pt x="229" y="1074"/>
                  </a:lnTo>
                  <a:lnTo>
                    <a:pt x="228" y="1073"/>
                  </a:lnTo>
                  <a:lnTo>
                    <a:pt x="231" y="1069"/>
                  </a:lnTo>
                  <a:lnTo>
                    <a:pt x="237" y="1060"/>
                  </a:lnTo>
                  <a:lnTo>
                    <a:pt x="249" y="1059"/>
                  </a:lnTo>
                  <a:lnTo>
                    <a:pt x="262" y="1053"/>
                  </a:lnTo>
                  <a:lnTo>
                    <a:pt x="273" y="1047"/>
                  </a:lnTo>
                  <a:lnTo>
                    <a:pt x="285" y="1040"/>
                  </a:lnTo>
                  <a:lnTo>
                    <a:pt x="307" y="1024"/>
                  </a:lnTo>
                  <a:lnTo>
                    <a:pt x="327" y="1007"/>
                  </a:lnTo>
                  <a:lnTo>
                    <a:pt x="332" y="1003"/>
                  </a:lnTo>
                  <a:lnTo>
                    <a:pt x="337" y="998"/>
                  </a:lnTo>
                  <a:lnTo>
                    <a:pt x="341" y="993"/>
                  </a:lnTo>
                  <a:lnTo>
                    <a:pt x="343" y="987"/>
                  </a:lnTo>
                  <a:lnTo>
                    <a:pt x="349" y="977"/>
                  </a:lnTo>
                  <a:lnTo>
                    <a:pt x="353" y="967"/>
                  </a:lnTo>
                  <a:lnTo>
                    <a:pt x="355" y="956"/>
                  </a:lnTo>
                  <a:lnTo>
                    <a:pt x="359" y="946"/>
                  </a:lnTo>
                  <a:lnTo>
                    <a:pt x="364" y="936"/>
                  </a:lnTo>
                  <a:lnTo>
                    <a:pt x="372" y="925"/>
                  </a:lnTo>
                  <a:lnTo>
                    <a:pt x="385" y="912"/>
                  </a:lnTo>
                  <a:lnTo>
                    <a:pt x="398" y="901"/>
                  </a:lnTo>
                  <a:lnTo>
                    <a:pt x="404" y="894"/>
                  </a:lnTo>
                  <a:lnTo>
                    <a:pt x="410" y="888"/>
                  </a:lnTo>
                  <a:lnTo>
                    <a:pt x="415" y="880"/>
                  </a:lnTo>
                  <a:lnTo>
                    <a:pt x="420" y="871"/>
                  </a:lnTo>
                  <a:lnTo>
                    <a:pt x="556" y="670"/>
                  </a:lnTo>
                  <a:lnTo>
                    <a:pt x="570" y="653"/>
                  </a:lnTo>
                  <a:lnTo>
                    <a:pt x="588" y="634"/>
                  </a:lnTo>
                  <a:lnTo>
                    <a:pt x="609" y="613"/>
                  </a:lnTo>
                  <a:lnTo>
                    <a:pt x="630" y="592"/>
                  </a:lnTo>
                  <a:lnTo>
                    <a:pt x="649" y="570"/>
                  </a:lnTo>
                  <a:lnTo>
                    <a:pt x="666" y="548"/>
                  </a:lnTo>
                  <a:lnTo>
                    <a:pt x="673" y="538"/>
                  </a:lnTo>
                  <a:lnTo>
                    <a:pt x="678" y="529"/>
                  </a:lnTo>
                  <a:lnTo>
                    <a:pt x="680" y="518"/>
                  </a:lnTo>
                  <a:lnTo>
                    <a:pt x="682" y="509"/>
                  </a:lnTo>
                  <a:lnTo>
                    <a:pt x="680" y="508"/>
                  </a:lnTo>
                  <a:lnTo>
                    <a:pt x="670" y="512"/>
                  </a:lnTo>
                  <a:lnTo>
                    <a:pt x="654" y="518"/>
                  </a:lnTo>
                  <a:lnTo>
                    <a:pt x="641" y="524"/>
                  </a:lnTo>
                  <a:lnTo>
                    <a:pt x="635" y="526"/>
                  </a:lnTo>
                  <a:lnTo>
                    <a:pt x="638" y="517"/>
                  </a:lnTo>
                  <a:lnTo>
                    <a:pt x="641" y="505"/>
                  </a:lnTo>
                  <a:lnTo>
                    <a:pt x="644" y="500"/>
                  </a:lnTo>
                  <a:lnTo>
                    <a:pt x="647" y="495"/>
                  </a:lnTo>
                  <a:lnTo>
                    <a:pt x="649" y="491"/>
                  </a:lnTo>
                  <a:lnTo>
                    <a:pt x="652" y="490"/>
                  </a:lnTo>
                  <a:lnTo>
                    <a:pt x="658" y="469"/>
                  </a:lnTo>
                  <a:lnTo>
                    <a:pt x="671" y="439"/>
                  </a:lnTo>
                  <a:lnTo>
                    <a:pt x="684" y="408"/>
                  </a:lnTo>
                  <a:lnTo>
                    <a:pt x="693" y="385"/>
                  </a:lnTo>
                  <a:lnTo>
                    <a:pt x="733" y="220"/>
                  </a:lnTo>
                  <a:lnTo>
                    <a:pt x="740" y="200"/>
                  </a:lnTo>
                  <a:lnTo>
                    <a:pt x="752" y="170"/>
                  </a:lnTo>
                  <a:lnTo>
                    <a:pt x="757" y="156"/>
                  </a:lnTo>
                  <a:lnTo>
                    <a:pt x="761" y="143"/>
                  </a:lnTo>
                  <a:lnTo>
                    <a:pt x="763" y="132"/>
                  </a:lnTo>
                  <a:lnTo>
                    <a:pt x="763" y="125"/>
                  </a:lnTo>
                  <a:lnTo>
                    <a:pt x="761" y="110"/>
                  </a:lnTo>
                  <a:lnTo>
                    <a:pt x="758" y="100"/>
                  </a:lnTo>
                  <a:lnTo>
                    <a:pt x="759" y="91"/>
                  </a:lnTo>
                  <a:lnTo>
                    <a:pt x="762" y="84"/>
                  </a:lnTo>
                  <a:lnTo>
                    <a:pt x="767" y="78"/>
                  </a:lnTo>
                  <a:lnTo>
                    <a:pt x="775" y="72"/>
                  </a:lnTo>
                  <a:lnTo>
                    <a:pt x="785" y="64"/>
                  </a:lnTo>
                  <a:lnTo>
                    <a:pt x="798" y="55"/>
                  </a:lnTo>
                  <a:lnTo>
                    <a:pt x="799" y="53"/>
                  </a:lnTo>
                  <a:lnTo>
                    <a:pt x="801" y="51"/>
                  </a:lnTo>
                  <a:lnTo>
                    <a:pt x="801" y="49"/>
                  </a:lnTo>
                  <a:lnTo>
                    <a:pt x="799" y="4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137" name="Freeform 241">
              <a:extLst>
                <a:ext uri="{FF2B5EF4-FFF2-40B4-BE49-F238E27FC236}">
                  <a16:creationId xmlns:a16="http://schemas.microsoft.com/office/drawing/2014/main" id="{FFB0A755-B534-7993-AB92-803791544F61}"/>
                </a:ext>
              </a:extLst>
            </p:cNvPr>
            <p:cNvSpPr>
              <a:spLocks/>
            </p:cNvSpPr>
            <p:nvPr/>
          </p:nvSpPr>
          <p:spPr bwMode="auto">
            <a:xfrm>
              <a:off x="3746643" y="5021489"/>
              <a:ext cx="471061" cy="750589"/>
            </a:xfrm>
            <a:custGeom>
              <a:avLst/>
              <a:gdLst/>
              <a:ahLst/>
              <a:cxnLst>
                <a:cxn ang="0">
                  <a:pos x="954" y="13"/>
                </a:cxn>
                <a:cxn ang="0">
                  <a:pos x="1034" y="9"/>
                </a:cxn>
                <a:cxn ang="0">
                  <a:pos x="999" y="82"/>
                </a:cxn>
                <a:cxn ang="0">
                  <a:pos x="1043" y="153"/>
                </a:cxn>
                <a:cxn ang="0">
                  <a:pos x="1129" y="145"/>
                </a:cxn>
                <a:cxn ang="0">
                  <a:pos x="1246" y="231"/>
                </a:cxn>
                <a:cxn ang="0">
                  <a:pos x="1354" y="219"/>
                </a:cxn>
                <a:cxn ang="0">
                  <a:pos x="1459" y="272"/>
                </a:cxn>
                <a:cxn ang="0">
                  <a:pos x="1478" y="345"/>
                </a:cxn>
                <a:cxn ang="0">
                  <a:pos x="1504" y="443"/>
                </a:cxn>
                <a:cxn ang="0">
                  <a:pos x="1543" y="507"/>
                </a:cxn>
                <a:cxn ang="0">
                  <a:pos x="1476" y="586"/>
                </a:cxn>
                <a:cxn ang="0">
                  <a:pos x="1305" y="639"/>
                </a:cxn>
                <a:cxn ang="0">
                  <a:pos x="1274" y="698"/>
                </a:cxn>
                <a:cxn ang="0">
                  <a:pos x="1248" y="844"/>
                </a:cxn>
                <a:cxn ang="0">
                  <a:pos x="1170" y="916"/>
                </a:cxn>
                <a:cxn ang="0">
                  <a:pos x="1126" y="964"/>
                </a:cxn>
                <a:cxn ang="0">
                  <a:pos x="1101" y="1107"/>
                </a:cxn>
                <a:cxn ang="0">
                  <a:pos x="919" y="1202"/>
                </a:cxn>
                <a:cxn ang="0">
                  <a:pos x="919" y="1292"/>
                </a:cxn>
                <a:cxn ang="0">
                  <a:pos x="932" y="1421"/>
                </a:cxn>
                <a:cxn ang="0">
                  <a:pos x="960" y="1494"/>
                </a:cxn>
                <a:cxn ang="0">
                  <a:pos x="816" y="1674"/>
                </a:cxn>
                <a:cxn ang="0">
                  <a:pos x="821" y="1838"/>
                </a:cxn>
                <a:cxn ang="0">
                  <a:pos x="876" y="1876"/>
                </a:cxn>
                <a:cxn ang="0">
                  <a:pos x="801" y="1923"/>
                </a:cxn>
                <a:cxn ang="0">
                  <a:pos x="737" y="1933"/>
                </a:cxn>
                <a:cxn ang="0">
                  <a:pos x="675" y="2015"/>
                </a:cxn>
                <a:cxn ang="0">
                  <a:pos x="605" y="2116"/>
                </a:cxn>
                <a:cxn ang="0">
                  <a:pos x="551" y="2259"/>
                </a:cxn>
                <a:cxn ang="0">
                  <a:pos x="429" y="2298"/>
                </a:cxn>
                <a:cxn ang="0">
                  <a:pos x="312" y="2209"/>
                </a:cxn>
                <a:cxn ang="0">
                  <a:pos x="216" y="2164"/>
                </a:cxn>
                <a:cxn ang="0">
                  <a:pos x="65" y="2140"/>
                </a:cxn>
                <a:cxn ang="0">
                  <a:pos x="7" y="2123"/>
                </a:cxn>
                <a:cxn ang="0">
                  <a:pos x="83" y="2011"/>
                </a:cxn>
                <a:cxn ang="0">
                  <a:pos x="189" y="1796"/>
                </a:cxn>
                <a:cxn ang="0">
                  <a:pos x="188" y="1722"/>
                </a:cxn>
                <a:cxn ang="0">
                  <a:pos x="249" y="1665"/>
                </a:cxn>
                <a:cxn ang="0">
                  <a:pos x="277" y="1552"/>
                </a:cxn>
                <a:cxn ang="0">
                  <a:pos x="298" y="1541"/>
                </a:cxn>
                <a:cxn ang="0">
                  <a:pos x="373" y="1570"/>
                </a:cxn>
                <a:cxn ang="0">
                  <a:pos x="362" y="1517"/>
                </a:cxn>
                <a:cxn ang="0">
                  <a:pos x="323" y="1521"/>
                </a:cxn>
                <a:cxn ang="0">
                  <a:pos x="280" y="1494"/>
                </a:cxn>
                <a:cxn ang="0">
                  <a:pos x="193" y="1509"/>
                </a:cxn>
                <a:cxn ang="0">
                  <a:pos x="127" y="1460"/>
                </a:cxn>
                <a:cxn ang="0">
                  <a:pos x="159" y="1385"/>
                </a:cxn>
                <a:cxn ang="0">
                  <a:pos x="251" y="1377"/>
                </a:cxn>
                <a:cxn ang="0">
                  <a:pos x="280" y="1332"/>
                </a:cxn>
                <a:cxn ang="0">
                  <a:pos x="141" y="1332"/>
                </a:cxn>
                <a:cxn ang="0">
                  <a:pos x="135" y="1261"/>
                </a:cxn>
                <a:cxn ang="0">
                  <a:pos x="204" y="1177"/>
                </a:cxn>
                <a:cxn ang="0">
                  <a:pos x="239" y="1114"/>
                </a:cxn>
                <a:cxn ang="0">
                  <a:pos x="249" y="1059"/>
                </a:cxn>
                <a:cxn ang="0">
                  <a:pos x="343" y="987"/>
                </a:cxn>
                <a:cxn ang="0">
                  <a:pos x="404" y="894"/>
                </a:cxn>
                <a:cxn ang="0">
                  <a:pos x="649" y="570"/>
                </a:cxn>
                <a:cxn ang="0">
                  <a:pos x="641" y="524"/>
                </a:cxn>
                <a:cxn ang="0">
                  <a:pos x="671" y="439"/>
                </a:cxn>
                <a:cxn ang="0">
                  <a:pos x="763" y="125"/>
                </a:cxn>
                <a:cxn ang="0">
                  <a:pos x="799" y="53"/>
                </a:cxn>
              </a:cxnLst>
              <a:rect l="0" t="0" r="r" b="b"/>
              <a:pathLst>
                <a:path w="1550" h="2298">
                  <a:moveTo>
                    <a:pt x="799" y="47"/>
                  </a:moveTo>
                  <a:lnTo>
                    <a:pt x="850" y="27"/>
                  </a:lnTo>
                  <a:lnTo>
                    <a:pt x="876" y="16"/>
                  </a:lnTo>
                  <a:lnTo>
                    <a:pt x="890" y="5"/>
                  </a:lnTo>
                  <a:lnTo>
                    <a:pt x="898" y="4"/>
                  </a:lnTo>
                  <a:lnTo>
                    <a:pt x="908" y="3"/>
                  </a:lnTo>
                  <a:lnTo>
                    <a:pt x="921" y="5"/>
                  </a:lnTo>
                  <a:lnTo>
                    <a:pt x="939" y="11"/>
                  </a:lnTo>
                  <a:lnTo>
                    <a:pt x="954" y="13"/>
                  </a:lnTo>
                  <a:lnTo>
                    <a:pt x="967" y="13"/>
                  </a:lnTo>
                  <a:lnTo>
                    <a:pt x="978" y="12"/>
                  </a:lnTo>
                  <a:lnTo>
                    <a:pt x="989" y="9"/>
                  </a:lnTo>
                  <a:lnTo>
                    <a:pt x="1000" y="7"/>
                  </a:lnTo>
                  <a:lnTo>
                    <a:pt x="1012" y="3"/>
                  </a:lnTo>
                  <a:lnTo>
                    <a:pt x="1024" y="2"/>
                  </a:lnTo>
                  <a:lnTo>
                    <a:pt x="1037" y="0"/>
                  </a:lnTo>
                  <a:lnTo>
                    <a:pt x="1037" y="4"/>
                  </a:lnTo>
                  <a:lnTo>
                    <a:pt x="1034" y="9"/>
                  </a:lnTo>
                  <a:lnTo>
                    <a:pt x="1030" y="15"/>
                  </a:lnTo>
                  <a:lnTo>
                    <a:pt x="1026" y="21"/>
                  </a:lnTo>
                  <a:lnTo>
                    <a:pt x="1016" y="33"/>
                  </a:lnTo>
                  <a:lnTo>
                    <a:pt x="1008" y="42"/>
                  </a:lnTo>
                  <a:lnTo>
                    <a:pt x="1005" y="47"/>
                  </a:lnTo>
                  <a:lnTo>
                    <a:pt x="1003" y="53"/>
                  </a:lnTo>
                  <a:lnTo>
                    <a:pt x="1000" y="60"/>
                  </a:lnTo>
                  <a:lnTo>
                    <a:pt x="999" y="68"/>
                  </a:lnTo>
                  <a:lnTo>
                    <a:pt x="999" y="82"/>
                  </a:lnTo>
                  <a:lnTo>
                    <a:pt x="1002" y="97"/>
                  </a:lnTo>
                  <a:lnTo>
                    <a:pt x="1005" y="112"/>
                  </a:lnTo>
                  <a:lnTo>
                    <a:pt x="1012" y="125"/>
                  </a:lnTo>
                  <a:lnTo>
                    <a:pt x="1016" y="131"/>
                  </a:lnTo>
                  <a:lnTo>
                    <a:pt x="1020" y="136"/>
                  </a:lnTo>
                  <a:lnTo>
                    <a:pt x="1025" y="141"/>
                  </a:lnTo>
                  <a:lnTo>
                    <a:pt x="1029" y="145"/>
                  </a:lnTo>
                  <a:lnTo>
                    <a:pt x="1037" y="151"/>
                  </a:lnTo>
                  <a:lnTo>
                    <a:pt x="1043" y="153"/>
                  </a:lnTo>
                  <a:lnTo>
                    <a:pt x="1048" y="156"/>
                  </a:lnTo>
                  <a:lnTo>
                    <a:pt x="1055" y="157"/>
                  </a:lnTo>
                  <a:lnTo>
                    <a:pt x="1065" y="157"/>
                  </a:lnTo>
                  <a:lnTo>
                    <a:pt x="1075" y="154"/>
                  </a:lnTo>
                  <a:lnTo>
                    <a:pt x="1086" y="152"/>
                  </a:lnTo>
                  <a:lnTo>
                    <a:pt x="1097" y="148"/>
                  </a:lnTo>
                  <a:lnTo>
                    <a:pt x="1109" y="145"/>
                  </a:lnTo>
                  <a:lnTo>
                    <a:pt x="1123" y="144"/>
                  </a:lnTo>
                  <a:lnTo>
                    <a:pt x="1129" y="145"/>
                  </a:lnTo>
                  <a:lnTo>
                    <a:pt x="1134" y="148"/>
                  </a:lnTo>
                  <a:lnTo>
                    <a:pt x="1141" y="151"/>
                  </a:lnTo>
                  <a:lnTo>
                    <a:pt x="1148" y="154"/>
                  </a:lnTo>
                  <a:lnTo>
                    <a:pt x="1164" y="165"/>
                  </a:lnTo>
                  <a:lnTo>
                    <a:pt x="1179" y="176"/>
                  </a:lnTo>
                  <a:lnTo>
                    <a:pt x="1208" y="202"/>
                  </a:lnTo>
                  <a:lnTo>
                    <a:pt x="1230" y="222"/>
                  </a:lnTo>
                  <a:lnTo>
                    <a:pt x="1237" y="227"/>
                  </a:lnTo>
                  <a:lnTo>
                    <a:pt x="1246" y="231"/>
                  </a:lnTo>
                  <a:lnTo>
                    <a:pt x="1255" y="233"/>
                  </a:lnTo>
                  <a:lnTo>
                    <a:pt x="1265" y="233"/>
                  </a:lnTo>
                  <a:lnTo>
                    <a:pt x="1285" y="231"/>
                  </a:lnTo>
                  <a:lnTo>
                    <a:pt x="1306" y="226"/>
                  </a:lnTo>
                  <a:lnTo>
                    <a:pt x="1315" y="223"/>
                  </a:lnTo>
                  <a:lnTo>
                    <a:pt x="1325" y="220"/>
                  </a:lnTo>
                  <a:lnTo>
                    <a:pt x="1336" y="219"/>
                  </a:lnTo>
                  <a:lnTo>
                    <a:pt x="1345" y="219"/>
                  </a:lnTo>
                  <a:lnTo>
                    <a:pt x="1354" y="219"/>
                  </a:lnTo>
                  <a:lnTo>
                    <a:pt x="1363" y="223"/>
                  </a:lnTo>
                  <a:lnTo>
                    <a:pt x="1371" y="227"/>
                  </a:lnTo>
                  <a:lnTo>
                    <a:pt x="1377" y="235"/>
                  </a:lnTo>
                  <a:lnTo>
                    <a:pt x="1393" y="239"/>
                  </a:lnTo>
                  <a:lnTo>
                    <a:pt x="1406" y="244"/>
                  </a:lnTo>
                  <a:lnTo>
                    <a:pt x="1419" y="252"/>
                  </a:lnTo>
                  <a:lnTo>
                    <a:pt x="1432" y="258"/>
                  </a:lnTo>
                  <a:lnTo>
                    <a:pt x="1445" y="266"/>
                  </a:lnTo>
                  <a:lnTo>
                    <a:pt x="1459" y="272"/>
                  </a:lnTo>
                  <a:lnTo>
                    <a:pt x="1473" y="277"/>
                  </a:lnTo>
                  <a:lnTo>
                    <a:pt x="1487" y="283"/>
                  </a:lnTo>
                  <a:lnTo>
                    <a:pt x="1490" y="289"/>
                  </a:lnTo>
                  <a:lnTo>
                    <a:pt x="1490" y="297"/>
                  </a:lnTo>
                  <a:lnTo>
                    <a:pt x="1489" y="302"/>
                  </a:lnTo>
                  <a:lnTo>
                    <a:pt x="1487" y="309"/>
                  </a:lnTo>
                  <a:lnTo>
                    <a:pt x="1483" y="320"/>
                  </a:lnTo>
                  <a:lnTo>
                    <a:pt x="1480" y="334"/>
                  </a:lnTo>
                  <a:lnTo>
                    <a:pt x="1478" y="345"/>
                  </a:lnTo>
                  <a:lnTo>
                    <a:pt x="1477" y="357"/>
                  </a:lnTo>
                  <a:lnTo>
                    <a:pt x="1476" y="369"/>
                  </a:lnTo>
                  <a:lnTo>
                    <a:pt x="1476" y="382"/>
                  </a:lnTo>
                  <a:lnTo>
                    <a:pt x="1477" y="395"/>
                  </a:lnTo>
                  <a:lnTo>
                    <a:pt x="1478" y="408"/>
                  </a:lnTo>
                  <a:lnTo>
                    <a:pt x="1482" y="419"/>
                  </a:lnTo>
                  <a:lnTo>
                    <a:pt x="1487" y="426"/>
                  </a:lnTo>
                  <a:lnTo>
                    <a:pt x="1495" y="436"/>
                  </a:lnTo>
                  <a:lnTo>
                    <a:pt x="1504" y="443"/>
                  </a:lnTo>
                  <a:lnTo>
                    <a:pt x="1515" y="450"/>
                  </a:lnTo>
                  <a:lnTo>
                    <a:pt x="1525" y="456"/>
                  </a:lnTo>
                  <a:lnTo>
                    <a:pt x="1534" y="464"/>
                  </a:lnTo>
                  <a:lnTo>
                    <a:pt x="1542" y="472"/>
                  </a:lnTo>
                  <a:lnTo>
                    <a:pt x="1544" y="477"/>
                  </a:lnTo>
                  <a:lnTo>
                    <a:pt x="1547" y="482"/>
                  </a:lnTo>
                  <a:lnTo>
                    <a:pt x="1548" y="487"/>
                  </a:lnTo>
                  <a:lnTo>
                    <a:pt x="1550" y="494"/>
                  </a:lnTo>
                  <a:lnTo>
                    <a:pt x="1543" y="507"/>
                  </a:lnTo>
                  <a:lnTo>
                    <a:pt x="1538" y="520"/>
                  </a:lnTo>
                  <a:lnTo>
                    <a:pt x="1530" y="534"/>
                  </a:lnTo>
                  <a:lnTo>
                    <a:pt x="1522" y="547"/>
                  </a:lnTo>
                  <a:lnTo>
                    <a:pt x="1512" y="559"/>
                  </a:lnTo>
                  <a:lnTo>
                    <a:pt x="1502" y="570"/>
                  </a:lnTo>
                  <a:lnTo>
                    <a:pt x="1495" y="574"/>
                  </a:lnTo>
                  <a:lnTo>
                    <a:pt x="1490" y="579"/>
                  </a:lnTo>
                  <a:lnTo>
                    <a:pt x="1483" y="582"/>
                  </a:lnTo>
                  <a:lnTo>
                    <a:pt x="1476" y="586"/>
                  </a:lnTo>
                  <a:lnTo>
                    <a:pt x="1451" y="595"/>
                  </a:lnTo>
                  <a:lnTo>
                    <a:pt x="1428" y="604"/>
                  </a:lnTo>
                  <a:lnTo>
                    <a:pt x="1404" y="610"/>
                  </a:lnTo>
                  <a:lnTo>
                    <a:pt x="1377" y="616"/>
                  </a:lnTo>
                  <a:lnTo>
                    <a:pt x="1364" y="618"/>
                  </a:lnTo>
                  <a:lnTo>
                    <a:pt x="1349" y="622"/>
                  </a:lnTo>
                  <a:lnTo>
                    <a:pt x="1333" y="626"/>
                  </a:lnTo>
                  <a:lnTo>
                    <a:pt x="1318" y="632"/>
                  </a:lnTo>
                  <a:lnTo>
                    <a:pt x="1305" y="639"/>
                  </a:lnTo>
                  <a:lnTo>
                    <a:pt x="1292" y="648"/>
                  </a:lnTo>
                  <a:lnTo>
                    <a:pt x="1287" y="653"/>
                  </a:lnTo>
                  <a:lnTo>
                    <a:pt x="1281" y="658"/>
                  </a:lnTo>
                  <a:lnTo>
                    <a:pt x="1278" y="665"/>
                  </a:lnTo>
                  <a:lnTo>
                    <a:pt x="1275" y="671"/>
                  </a:lnTo>
                  <a:lnTo>
                    <a:pt x="1274" y="678"/>
                  </a:lnTo>
                  <a:lnTo>
                    <a:pt x="1272" y="684"/>
                  </a:lnTo>
                  <a:lnTo>
                    <a:pt x="1272" y="692"/>
                  </a:lnTo>
                  <a:lnTo>
                    <a:pt x="1274" y="698"/>
                  </a:lnTo>
                  <a:lnTo>
                    <a:pt x="1275" y="713"/>
                  </a:lnTo>
                  <a:lnTo>
                    <a:pt x="1275" y="727"/>
                  </a:lnTo>
                  <a:lnTo>
                    <a:pt x="1272" y="746"/>
                  </a:lnTo>
                  <a:lnTo>
                    <a:pt x="1268" y="766"/>
                  </a:lnTo>
                  <a:lnTo>
                    <a:pt x="1265" y="784"/>
                  </a:lnTo>
                  <a:lnTo>
                    <a:pt x="1261" y="803"/>
                  </a:lnTo>
                  <a:lnTo>
                    <a:pt x="1257" y="816"/>
                  </a:lnTo>
                  <a:lnTo>
                    <a:pt x="1253" y="829"/>
                  </a:lnTo>
                  <a:lnTo>
                    <a:pt x="1248" y="844"/>
                  </a:lnTo>
                  <a:lnTo>
                    <a:pt x="1243" y="858"/>
                  </a:lnTo>
                  <a:lnTo>
                    <a:pt x="1235" y="872"/>
                  </a:lnTo>
                  <a:lnTo>
                    <a:pt x="1227" y="885"/>
                  </a:lnTo>
                  <a:lnTo>
                    <a:pt x="1219" y="895"/>
                  </a:lnTo>
                  <a:lnTo>
                    <a:pt x="1210" y="904"/>
                  </a:lnTo>
                  <a:lnTo>
                    <a:pt x="1200" y="910"/>
                  </a:lnTo>
                  <a:lnTo>
                    <a:pt x="1191" y="914"/>
                  </a:lnTo>
                  <a:lnTo>
                    <a:pt x="1180" y="915"/>
                  </a:lnTo>
                  <a:lnTo>
                    <a:pt x="1170" y="916"/>
                  </a:lnTo>
                  <a:lnTo>
                    <a:pt x="1161" y="917"/>
                  </a:lnTo>
                  <a:lnTo>
                    <a:pt x="1152" y="917"/>
                  </a:lnTo>
                  <a:lnTo>
                    <a:pt x="1144" y="920"/>
                  </a:lnTo>
                  <a:lnTo>
                    <a:pt x="1136" y="924"/>
                  </a:lnTo>
                  <a:lnTo>
                    <a:pt x="1132" y="929"/>
                  </a:lnTo>
                  <a:lnTo>
                    <a:pt x="1130" y="934"/>
                  </a:lnTo>
                  <a:lnTo>
                    <a:pt x="1127" y="941"/>
                  </a:lnTo>
                  <a:lnTo>
                    <a:pt x="1126" y="947"/>
                  </a:lnTo>
                  <a:lnTo>
                    <a:pt x="1126" y="964"/>
                  </a:lnTo>
                  <a:lnTo>
                    <a:pt x="1127" y="982"/>
                  </a:lnTo>
                  <a:lnTo>
                    <a:pt x="1130" y="1000"/>
                  </a:lnTo>
                  <a:lnTo>
                    <a:pt x="1131" y="1018"/>
                  </a:lnTo>
                  <a:lnTo>
                    <a:pt x="1132" y="1035"/>
                  </a:lnTo>
                  <a:lnTo>
                    <a:pt x="1131" y="1048"/>
                  </a:lnTo>
                  <a:lnTo>
                    <a:pt x="1127" y="1061"/>
                  </a:lnTo>
                  <a:lnTo>
                    <a:pt x="1121" y="1077"/>
                  </a:lnTo>
                  <a:lnTo>
                    <a:pt x="1112" y="1091"/>
                  </a:lnTo>
                  <a:lnTo>
                    <a:pt x="1101" y="1107"/>
                  </a:lnTo>
                  <a:lnTo>
                    <a:pt x="1078" y="1136"/>
                  </a:lnTo>
                  <a:lnTo>
                    <a:pt x="1059" y="1160"/>
                  </a:lnTo>
                  <a:lnTo>
                    <a:pt x="1033" y="1191"/>
                  </a:lnTo>
                  <a:lnTo>
                    <a:pt x="930" y="1166"/>
                  </a:lnTo>
                  <a:lnTo>
                    <a:pt x="926" y="1177"/>
                  </a:lnTo>
                  <a:lnTo>
                    <a:pt x="923" y="1186"/>
                  </a:lnTo>
                  <a:lnTo>
                    <a:pt x="920" y="1191"/>
                  </a:lnTo>
                  <a:lnTo>
                    <a:pt x="919" y="1196"/>
                  </a:lnTo>
                  <a:lnTo>
                    <a:pt x="919" y="1202"/>
                  </a:lnTo>
                  <a:lnTo>
                    <a:pt x="919" y="1209"/>
                  </a:lnTo>
                  <a:lnTo>
                    <a:pt x="920" y="1219"/>
                  </a:lnTo>
                  <a:lnTo>
                    <a:pt x="920" y="1230"/>
                  </a:lnTo>
                  <a:lnTo>
                    <a:pt x="919" y="1240"/>
                  </a:lnTo>
                  <a:lnTo>
                    <a:pt x="917" y="1250"/>
                  </a:lnTo>
                  <a:lnTo>
                    <a:pt x="916" y="1261"/>
                  </a:lnTo>
                  <a:lnTo>
                    <a:pt x="916" y="1271"/>
                  </a:lnTo>
                  <a:lnTo>
                    <a:pt x="916" y="1281"/>
                  </a:lnTo>
                  <a:lnTo>
                    <a:pt x="919" y="1292"/>
                  </a:lnTo>
                  <a:lnTo>
                    <a:pt x="924" y="1306"/>
                  </a:lnTo>
                  <a:lnTo>
                    <a:pt x="926" y="1320"/>
                  </a:lnTo>
                  <a:lnTo>
                    <a:pt x="928" y="1333"/>
                  </a:lnTo>
                  <a:lnTo>
                    <a:pt x="928" y="1346"/>
                  </a:lnTo>
                  <a:lnTo>
                    <a:pt x="928" y="1372"/>
                  </a:lnTo>
                  <a:lnTo>
                    <a:pt x="926" y="1401"/>
                  </a:lnTo>
                  <a:lnTo>
                    <a:pt x="926" y="1407"/>
                  </a:lnTo>
                  <a:lnTo>
                    <a:pt x="929" y="1414"/>
                  </a:lnTo>
                  <a:lnTo>
                    <a:pt x="932" y="1421"/>
                  </a:lnTo>
                  <a:lnTo>
                    <a:pt x="936" y="1428"/>
                  </a:lnTo>
                  <a:lnTo>
                    <a:pt x="945" y="1441"/>
                  </a:lnTo>
                  <a:lnTo>
                    <a:pt x="954" y="1452"/>
                  </a:lnTo>
                  <a:lnTo>
                    <a:pt x="961" y="1465"/>
                  </a:lnTo>
                  <a:lnTo>
                    <a:pt x="965" y="1476"/>
                  </a:lnTo>
                  <a:lnTo>
                    <a:pt x="967" y="1481"/>
                  </a:lnTo>
                  <a:lnTo>
                    <a:pt x="967" y="1485"/>
                  </a:lnTo>
                  <a:lnTo>
                    <a:pt x="964" y="1490"/>
                  </a:lnTo>
                  <a:lnTo>
                    <a:pt x="960" y="1494"/>
                  </a:lnTo>
                  <a:lnTo>
                    <a:pt x="889" y="1555"/>
                  </a:lnTo>
                  <a:lnTo>
                    <a:pt x="875" y="1568"/>
                  </a:lnTo>
                  <a:lnTo>
                    <a:pt x="863" y="1581"/>
                  </a:lnTo>
                  <a:lnTo>
                    <a:pt x="851" y="1594"/>
                  </a:lnTo>
                  <a:lnTo>
                    <a:pt x="842" y="1608"/>
                  </a:lnTo>
                  <a:lnTo>
                    <a:pt x="834" y="1622"/>
                  </a:lnTo>
                  <a:lnTo>
                    <a:pt x="827" y="1639"/>
                  </a:lnTo>
                  <a:lnTo>
                    <a:pt x="821" y="1656"/>
                  </a:lnTo>
                  <a:lnTo>
                    <a:pt x="816" y="1674"/>
                  </a:lnTo>
                  <a:lnTo>
                    <a:pt x="810" y="1704"/>
                  </a:lnTo>
                  <a:lnTo>
                    <a:pt x="805" y="1734"/>
                  </a:lnTo>
                  <a:lnTo>
                    <a:pt x="801" y="1765"/>
                  </a:lnTo>
                  <a:lnTo>
                    <a:pt x="799" y="1794"/>
                  </a:lnTo>
                  <a:lnTo>
                    <a:pt x="801" y="1806"/>
                  </a:lnTo>
                  <a:lnTo>
                    <a:pt x="803" y="1816"/>
                  </a:lnTo>
                  <a:lnTo>
                    <a:pt x="809" y="1824"/>
                  </a:lnTo>
                  <a:lnTo>
                    <a:pt x="815" y="1832"/>
                  </a:lnTo>
                  <a:lnTo>
                    <a:pt x="821" y="1838"/>
                  </a:lnTo>
                  <a:lnTo>
                    <a:pt x="831" y="1844"/>
                  </a:lnTo>
                  <a:lnTo>
                    <a:pt x="838" y="1848"/>
                  </a:lnTo>
                  <a:lnTo>
                    <a:pt x="846" y="1851"/>
                  </a:lnTo>
                  <a:lnTo>
                    <a:pt x="854" y="1855"/>
                  </a:lnTo>
                  <a:lnTo>
                    <a:pt x="862" y="1859"/>
                  </a:lnTo>
                  <a:lnTo>
                    <a:pt x="867" y="1862"/>
                  </a:lnTo>
                  <a:lnTo>
                    <a:pt x="872" y="1867"/>
                  </a:lnTo>
                  <a:lnTo>
                    <a:pt x="875" y="1871"/>
                  </a:lnTo>
                  <a:lnTo>
                    <a:pt x="876" y="1876"/>
                  </a:lnTo>
                  <a:lnTo>
                    <a:pt x="875" y="1883"/>
                  </a:lnTo>
                  <a:lnTo>
                    <a:pt x="869" y="1890"/>
                  </a:lnTo>
                  <a:lnTo>
                    <a:pt x="860" y="1902"/>
                  </a:lnTo>
                  <a:lnTo>
                    <a:pt x="853" y="1911"/>
                  </a:lnTo>
                  <a:lnTo>
                    <a:pt x="844" y="1917"/>
                  </a:lnTo>
                  <a:lnTo>
                    <a:pt x="834" y="1921"/>
                  </a:lnTo>
                  <a:lnTo>
                    <a:pt x="825" y="1924"/>
                  </a:lnTo>
                  <a:lnTo>
                    <a:pt x="814" y="1924"/>
                  </a:lnTo>
                  <a:lnTo>
                    <a:pt x="801" y="1923"/>
                  </a:lnTo>
                  <a:lnTo>
                    <a:pt x="787" y="1921"/>
                  </a:lnTo>
                  <a:lnTo>
                    <a:pt x="779" y="1920"/>
                  </a:lnTo>
                  <a:lnTo>
                    <a:pt x="771" y="1920"/>
                  </a:lnTo>
                  <a:lnTo>
                    <a:pt x="764" y="1921"/>
                  </a:lnTo>
                  <a:lnTo>
                    <a:pt x="758" y="1923"/>
                  </a:lnTo>
                  <a:lnTo>
                    <a:pt x="752" y="1924"/>
                  </a:lnTo>
                  <a:lnTo>
                    <a:pt x="746" y="1927"/>
                  </a:lnTo>
                  <a:lnTo>
                    <a:pt x="741" y="1930"/>
                  </a:lnTo>
                  <a:lnTo>
                    <a:pt x="737" y="1933"/>
                  </a:lnTo>
                  <a:lnTo>
                    <a:pt x="728" y="1942"/>
                  </a:lnTo>
                  <a:lnTo>
                    <a:pt x="720" y="1951"/>
                  </a:lnTo>
                  <a:lnTo>
                    <a:pt x="713" y="1962"/>
                  </a:lnTo>
                  <a:lnTo>
                    <a:pt x="705" y="1973"/>
                  </a:lnTo>
                  <a:lnTo>
                    <a:pt x="701" y="1982"/>
                  </a:lnTo>
                  <a:lnTo>
                    <a:pt x="697" y="1989"/>
                  </a:lnTo>
                  <a:lnTo>
                    <a:pt x="692" y="1997"/>
                  </a:lnTo>
                  <a:lnTo>
                    <a:pt x="687" y="2003"/>
                  </a:lnTo>
                  <a:lnTo>
                    <a:pt x="675" y="2015"/>
                  </a:lnTo>
                  <a:lnTo>
                    <a:pt x="662" y="2026"/>
                  </a:lnTo>
                  <a:lnTo>
                    <a:pt x="649" y="2038"/>
                  </a:lnTo>
                  <a:lnTo>
                    <a:pt x="638" y="2050"/>
                  </a:lnTo>
                  <a:lnTo>
                    <a:pt x="631" y="2056"/>
                  </a:lnTo>
                  <a:lnTo>
                    <a:pt x="626" y="2063"/>
                  </a:lnTo>
                  <a:lnTo>
                    <a:pt x="622" y="2070"/>
                  </a:lnTo>
                  <a:lnTo>
                    <a:pt x="618" y="2078"/>
                  </a:lnTo>
                  <a:lnTo>
                    <a:pt x="612" y="2096"/>
                  </a:lnTo>
                  <a:lnTo>
                    <a:pt x="605" y="2116"/>
                  </a:lnTo>
                  <a:lnTo>
                    <a:pt x="600" y="2138"/>
                  </a:lnTo>
                  <a:lnTo>
                    <a:pt x="596" y="2160"/>
                  </a:lnTo>
                  <a:lnTo>
                    <a:pt x="592" y="2183"/>
                  </a:lnTo>
                  <a:lnTo>
                    <a:pt x="591" y="2205"/>
                  </a:lnTo>
                  <a:lnTo>
                    <a:pt x="588" y="2226"/>
                  </a:lnTo>
                  <a:lnTo>
                    <a:pt x="588" y="2245"/>
                  </a:lnTo>
                  <a:lnTo>
                    <a:pt x="588" y="2245"/>
                  </a:lnTo>
                  <a:lnTo>
                    <a:pt x="569" y="2252"/>
                  </a:lnTo>
                  <a:lnTo>
                    <a:pt x="551" y="2259"/>
                  </a:lnTo>
                  <a:lnTo>
                    <a:pt x="533" y="2269"/>
                  </a:lnTo>
                  <a:lnTo>
                    <a:pt x="514" y="2278"/>
                  </a:lnTo>
                  <a:lnTo>
                    <a:pt x="495" y="2285"/>
                  </a:lnTo>
                  <a:lnTo>
                    <a:pt x="477" y="2292"/>
                  </a:lnTo>
                  <a:lnTo>
                    <a:pt x="467" y="2294"/>
                  </a:lnTo>
                  <a:lnTo>
                    <a:pt x="456" y="2297"/>
                  </a:lnTo>
                  <a:lnTo>
                    <a:pt x="447" y="2298"/>
                  </a:lnTo>
                  <a:lnTo>
                    <a:pt x="435" y="2298"/>
                  </a:lnTo>
                  <a:lnTo>
                    <a:pt x="429" y="2298"/>
                  </a:lnTo>
                  <a:lnTo>
                    <a:pt x="421" y="2296"/>
                  </a:lnTo>
                  <a:lnTo>
                    <a:pt x="413" y="2292"/>
                  </a:lnTo>
                  <a:lnTo>
                    <a:pt x="406" y="2288"/>
                  </a:lnTo>
                  <a:lnTo>
                    <a:pt x="389" y="2276"/>
                  </a:lnTo>
                  <a:lnTo>
                    <a:pt x="373" y="2262"/>
                  </a:lnTo>
                  <a:lnTo>
                    <a:pt x="356" y="2248"/>
                  </a:lnTo>
                  <a:lnTo>
                    <a:pt x="341" y="2232"/>
                  </a:lnTo>
                  <a:lnTo>
                    <a:pt x="327" y="2219"/>
                  </a:lnTo>
                  <a:lnTo>
                    <a:pt x="312" y="2209"/>
                  </a:lnTo>
                  <a:lnTo>
                    <a:pt x="302" y="2204"/>
                  </a:lnTo>
                  <a:lnTo>
                    <a:pt x="292" y="2199"/>
                  </a:lnTo>
                  <a:lnTo>
                    <a:pt x="281" y="2196"/>
                  </a:lnTo>
                  <a:lnTo>
                    <a:pt x="271" y="2192"/>
                  </a:lnTo>
                  <a:lnTo>
                    <a:pt x="259" y="2190"/>
                  </a:lnTo>
                  <a:lnTo>
                    <a:pt x="249" y="2186"/>
                  </a:lnTo>
                  <a:lnTo>
                    <a:pt x="239" y="2179"/>
                  </a:lnTo>
                  <a:lnTo>
                    <a:pt x="228" y="2173"/>
                  </a:lnTo>
                  <a:lnTo>
                    <a:pt x="216" y="2164"/>
                  </a:lnTo>
                  <a:lnTo>
                    <a:pt x="206" y="2155"/>
                  </a:lnTo>
                  <a:lnTo>
                    <a:pt x="196" y="2147"/>
                  </a:lnTo>
                  <a:lnTo>
                    <a:pt x="184" y="2142"/>
                  </a:lnTo>
                  <a:lnTo>
                    <a:pt x="172" y="2136"/>
                  </a:lnTo>
                  <a:lnTo>
                    <a:pt x="161" y="2133"/>
                  </a:lnTo>
                  <a:lnTo>
                    <a:pt x="148" y="2131"/>
                  </a:lnTo>
                  <a:lnTo>
                    <a:pt x="132" y="2131"/>
                  </a:lnTo>
                  <a:lnTo>
                    <a:pt x="104" y="2135"/>
                  </a:lnTo>
                  <a:lnTo>
                    <a:pt x="65" y="2140"/>
                  </a:lnTo>
                  <a:lnTo>
                    <a:pt x="44" y="2143"/>
                  </a:lnTo>
                  <a:lnTo>
                    <a:pt x="25" y="2144"/>
                  </a:lnTo>
                  <a:lnTo>
                    <a:pt x="17" y="2144"/>
                  </a:lnTo>
                  <a:lnTo>
                    <a:pt x="11" y="2143"/>
                  </a:lnTo>
                  <a:lnTo>
                    <a:pt x="4" y="2142"/>
                  </a:lnTo>
                  <a:lnTo>
                    <a:pt x="0" y="2140"/>
                  </a:lnTo>
                  <a:lnTo>
                    <a:pt x="0" y="2135"/>
                  </a:lnTo>
                  <a:lnTo>
                    <a:pt x="3" y="2130"/>
                  </a:lnTo>
                  <a:lnTo>
                    <a:pt x="7" y="2123"/>
                  </a:lnTo>
                  <a:lnTo>
                    <a:pt x="12" y="2117"/>
                  </a:lnTo>
                  <a:lnTo>
                    <a:pt x="25" y="2101"/>
                  </a:lnTo>
                  <a:lnTo>
                    <a:pt x="40" y="2085"/>
                  </a:lnTo>
                  <a:lnTo>
                    <a:pt x="55" y="2066"/>
                  </a:lnTo>
                  <a:lnTo>
                    <a:pt x="69" y="2048"/>
                  </a:lnTo>
                  <a:lnTo>
                    <a:pt x="74" y="2038"/>
                  </a:lnTo>
                  <a:lnTo>
                    <a:pt x="78" y="2029"/>
                  </a:lnTo>
                  <a:lnTo>
                    <a:pt x="82" y="2020"/>
                  </a:lnTo>
                  <a:lnTo>
                    <a:pt x="83" y="2011"/>
                  </a:lnTo>
                  <a:lnTo>
                    <a:pt x="100" y="1987"/>
                  </a:lnTo>
                  <a:lnTo>
                    <a:pt x="119" y="1958"/>
                  </a:lnTo>
                  <a:lnTo>
                    <a:pt x="140" y="1924"/>
                  </a:lnTo>
                  <a:lnTo>
                    <a:pt x="158" y="1886"/>
                  </a:lnTo>
                  <a:lnTo>
                    <a:pt x="167" y="1868"/>
                  </a:lnTo>
                  <a:lnTo>
                    <a:pt x="174" y="1849"/>
                  </a:lnTo>
                  <a:lnTo>
                    <a:pt x="180" y="1831"/>
                  </a:lnTo>
                  <a:lnTo>
                    <a:pt x="185" y="1813"/>
                  </a:lnTo>
                  <a:lnTo>
                    <a:pt x="189" y="1796"/>
                  </a:lnTo>
                  <a:lnTo>
                    <a:pt x="191" y="1779"/>
                  </a:lnTo>
                  <a:lnTo>
                    <a:pt x="191" y="1765"/>
                  </a:lnTo>
                  <a:lnTo>
                    <a:pt x="188" y="1750"/>
                  </a:lnTo>
                  <a:lnTo>
                    <a:pt x="185" y="1744"/>
                  </a:lnTo>
                  <a:lnTo>
                    <a:pt x="185" y="1737"/>
                  </a:lnTo>
                  <a:lnTo>
                    <a:pt x="185" y="1732"/>
                  </a:lnTo>
                  <a:lnTo>
                    <a:pt x="185" y="1728"/>
                  </a:lnTo>
                  <a:lnTo>
                    <a:pt x="187" y="1724"/>
                  </a:lnTo>
                  <a:lnTo>
                    <a:pt x="188" y="1722"/>
                  </a:lnTo>
                  <a:lnTo>
                    <a:pt x="191" y="1719"/>
                  </a:lnTo>
                  <a:lnTo>
                    <a:pt x="193" y="1717"/>
                  </a:lnTo>
                  <a:lnTo>
                    <a:pt x="200" y="1713"/>
                  </a:lnTo>
                  <a:lnTo>
                    <a:pt x="207" y="1709"/>
                  </a:lnTo>
                  <a:lnTo>
                    <a:pt x="215" y="1702"/>
                  </a:lnTo>
                  <a:lnTo>
                    <a:pt x="222" y="1695"/>
                  </a:lnTo>
                  <a:lnTo>
                    <a:pt x="229" y="1684"/>
                  </a:lnTo>
                  <a:lnTo>
                    <a:pt x="240" y="1674"/>
                  </a:lnTo>
                  <a:lnTo>
                    <a:pt x="249" y="1665"/>
                  </a:lnTo>
                  <a:lnTo>
                    <a:pt x="258" y="1653"/>
                  </a:lnTo>
                  <a:lnTo>
                    <a:pt x="263" y="1645"/>
                  </a:lnTo>
                  <a:lnTo>
                    <a:pt x="268" y="1638"/>
                  </a:lnTo>
                  <a:lnTo>
                    <a:pt x="271" y="1629"/>
                  </a:lnTo>
                  <a:lnTo>
                    <a:pt x="273" y="1621"/>
                  </a:lnTo>
                  <a:lnTo>
                    <a:pt x="276" y="1604"/>
                  </a:lnTo>
                  <a:lnTo>
                    <a:pt x="277" y="1587"/>
                  </a:lnTo>
                  <a:lnTo>
                    <a:pt x="277" y="1569"/>
                  </a:lnTo>
                  <a:lnTo>
                    <a:pt x="277" y="1552"/>
                  </a:lnTo>
                  <a:lnTo>
                    <a:pt x="279" y="1535"/>
                  </a:lnTo>
                  <a:lnTo>
                    <a:pt x="283" y="1518"/>
                  </a:lnTo>
                  <a:lnTo>
                    <a:pt x="284" y="1520"/>
                  </a:lnTo>
                  <a:lnTo>
                    <a:pt x="285" y="1521"/>
                  </a:lnTo>
                  <a:lnTo>
                    <a:pt x="288" y="1522"/>
                  </a:lnTo>
                  <a:lnTo>
                    <a:pt x="289" y="1525"/>
                  </a:lnTo>
                  <a:lnTo>
                    <a:pt x="292" y="1531"/>
                  </a:lnTo>
                  <a:lnTo>
                    <a:pt x="293" y="1537"/>
                  </a:lnTo>
                  <a:lnTo>
                    <a:pt x="298" y="1541"/>
                  </a:lnTo>
                  <a:lnTo>
                    <a:pt x="303" y="1544"/>
                  </a:lnTo>
                  <a:lnTo>
                    <a:pt x="310" y="1547"/>
                  </a:lnTo>
                  <a:lnTo>
                    <a:pt x="315" y="1550"/>
                  </a:lnTo>
                  <a:lnTo>
                    <a:pt x="327" y="1556"/>
                  </a:lnTo>
                  <a:lnTo>
                    <a:pt x="343" y="1564"/>
                  </a:lnTo>
                  <a:lnTo>
                    <a:pt x="353" y="1566"/>
                  </a:lnTo>
                  <a:lnTo>
                    <a:pt x="360" y="1569"/>
                  </a:lnTo>
                  <a:lnTo>
                    <a:pt x="367" y="1570"/>
                  </a:lnTo>
                  <a:lnTo>
                    <a:pt x="373" y="1570"/>
                  </a:lnTo>
                  <a:lnTo>
                    <a:pt x="372" y="1564"/>
                  </a:lnTo>
                  <a:lnTo>
                    <a:pt x="369" y="1557"/>
                  </a:lnTo>
                  <a:lnTo>
                    <a:pt x="367" y="1553"/>
                  </a:lnTo>
                  <a:lnTo>
                    <a:pt x="364" y="1550"/>
                  </a:lnTo>
                  <a:lnTo>
                    <a:pt x="362" y="1544"/>
                  </a:lnTo>
                  <a:lnTo>
                    <a:pt x="359" y="1539"/>
                  </a:lnTo>
                  <a:lnTo>
                    <a:pt x="359" y="1533"/>
                  </a:lnTo>
                  <a:lnTo>
                    <a:pt x="360" y="1524"/>
                  </a:lnTo>
                  <a:lnTo>
                    <a:pt x="362" y="1517"/>
                  </a:lnTo>
                  <a:lnTo>
                    <a:pt x="362" y="1513"/>
                  </a:lnTo>
                  <a:lnTo>
                    <a:pt x="362" y="1509"/>
                  </a:lnTo>
                  <a:lnTo>
                    <a:pt x="360" y="1508"/>
                  </a:lnTo>
                  <a:lnTo>
                    <a:pt x="358" y="1507"/>
                  </a:lnTo>
                  <a:lnTo>
                    <a:pt x="356" y="1507"/>
                  </a:lnTo>
                  <a:lnTo>
                    <a:pt x="354" y="1507"/>
                  </a:lnTo>
                  <a:lnTo>
                    <a:pt x="350" y="1508"/>
                  </a:lnTo>
                  <a:lnTo>
                    <a:pt x="337" y="1516"/>
                  </a:lnTo>
                  <a:lnTo>
                    <a:pt x="323" y="1521"/>
                  </a:lnTo>
                  <a:lnTo>
                    <a:pt x="316" y="1520"/>
                  </a:lnTo>
                  <a:lnTo>
                    <a:pt x="311" y="1517"/>
                  </a:lnTo>
                  <a:lnTo>
                    <a:pt x="308" y="1513"/>
                  </a:lnTo>
                  <a:lnTo>
                    <a:pt x="306" y="1508"/>
                  </a:lnTo>
                  <a:lnTo>
                    <a:pt x="303" y="1503"/>
                  </a:lnTo>
                  <a:lnTo>
                    <a:pt x="299" y="1499"/>
                  </a:lnTo>
                  <a:lnTo>
                    <a:pt x="294" y="1495"/>
                  </a:lnTo>
                  <a:lnTo>
                    <a:pt x="288" y="1493"/>
                  </a:lnTo>
                  <a:lnTo>
                    <a:pt x="280" y="1494"/>
                  </a:lnTo>
                  <a:lnTo>
                    <a:pt x="272" y="1495"/>
                  </a:lnTo>
                  <a:lnTo>
                    <a:pt x="263" y="1498"/>
                  </a:lnTo>
                  <a:lnTo>
                    <a:pt x="255" y="1502"/>
                  </a:lnTo>
                  <a:lnTo>
                    <a:pt x="240" y="1508"/>
                  </a:lnTo>
                  <a:lnTo>
                    <a:pt x="224" y="1513"/>
                  </a:lnTo>
                  <a:lnTo>
                    <a:pt x="215" y="1513"/>
                  </a:lnTo>
                  <a:lnTo>
                    <a:pt x="207" y="1513"/>
                  </a:lnTo>
                  <a:lnTo>
                    <a:pt x="200" y="1512"/>
                  </a:lnTo>
                  <a:lnTo>
                    <a:pt x="193" y="1509"/>
                  </a:lnTo>
                  <a:lnTo>
                    <a:pt x="179" y="1503"/>
                  </a:lnTo>
                  <a:lnTo>
                    <a:pt x="165" y="1496"/>
                  </a:lnTo>
                  <a:lnTo>
                    <a:pt x="135" y="1487"/>
                  </a:lnTo>
                  <a:lnTo>
                    <a:pt x="119" y="1481"/>
                  </a:lnTo>
                  <a:lnTo>
                    <a:pt x="118" y="1478"/>
                  </a:lnTo>
                  <a:lnTo>
                    <a:pt x="117" y="1476"/>
                  </a:lnTo>
                  <a:lnTo>
                    <a:pt x="118" y="1473"/>
                  </a:lnTo>
                  <a:lnTo>
                    <a:pt x="119" y="1469"/>
                  </a:lnTo>
                  <a:lnTo>
                    <a:pt x="127" y="1460"/>
                  </a:lnTo>
                  <a:lnTo>
                    <a:pt x="140" y="1446"/>
                  </a:lnTo>
                  <a:lnTo>
                    <a:pt x="144" y="1441"/>
                  </a:lnTo>
                  <a:lnTo>
                    <a:pt x="148" y="1436"/>
                  </a:lnTo>
                  <a:lnTo>
                    <a:pt x="150" y="1429"/>
                  </a:lnTo>
                  <a:lnTo>
                    <a:pt x="153" y="1423"/>
                  </a:lnTo>
                  <a:lnTo>
                    <a:pt x="156" y="1408"/>
                  </a:lnTo>
                  <a:lnTo>
                    <a:pt x="157" y="1394"/>
                  </a:lnTo>
                  <a:lnTo>
                    <a:pt x="157" y="1389"/>
                  </a:lnTo>
                  <a:lnTo>
                    <a:pt x="159" y="1385"/>
                  </a:lnTo>
                  <a:lnTo>
                    <a:pt x="161" y="1381"/>
                  </a:lnTo>
                  <a:lnTo>
                    <a:pt x="165" y="1379"/>
                  </a:lnTo>
                  <a:lnTo>
                    <a:pt x="172" y="1376"/>
                  </a:lnTo>
                  <a:lnTo>
                    <a:pt x="182" y="1375"/>
                  </a:lnTo>
                  <a:lnTo>
                    <a:pt x="204" y="1377"/>
                  </a:lnTo>
                  <a:lnTo>
                    <a:pt x="220" y="1381"/>
                  </a:lnTo>
                  <a:lnTo>
                    <a:pt x="233" y="1381"/>
                  </a:lnTo>
                  <a:lnTo>
                    <a:pt x="245" y="1380"/>
                  </a:lnTo>
                  <a:lnTo>
                    <a:pt x="251" y="1377"/>
                  </a:lnTo>
                  <a:lnTo>
                    <a:pt x="257" y="1375"/>
                  </a:lnTo>
                  <a:lnTo>
                    <a:pt x="262" y="1372"/>
                  </a:lnTo>
                  <a:lnTo>
                    <a:pt x="266" y="1368"/>
                  </a:lnTo>
                  <a:lnTo>
                    <a:pt x="273" y="1357"/>
                  </a:lnTo>
                  <a:lnTo>
                    <a:pt x="280" y="1349"/>
                  </a:lnTo>
                  <a:lnTo>
                    <a:pt x="283" y="1342"/>
                  </a:lnTo>
                  <a:lnTo>
                    <a:pt x="284" y="1337"/>
                  </a:lnTo>
                  <a:lnTo>
                    <a:pt x="283" y="1333"/>
                  </a:lnTo>
                  <a:lnTo>
                    <a:pt x="280" y="1332"/>
                  </a:lnTo>
                  <a:lnTo>
                    <a:pt x="275" y="1331"/>
                  </a:lnTo>
                  <a:lnTo>
                    <a:pt x="268" y="1331"/>
                  </a:lnTo>
                  <a:lnTo>
                    <a:pt x="236" y="1337"/>
                  </a:lnTo>
                  <a:lnTo>
                    <a:pt x="204" y="1342"/>
                  </a:lnTo>
                  <a:lnTo>
                    <a:pt x="187" y="1342"/>
                  </a:lnTo>
                  <a:lnTo>
                    <a:pt x="172" y="1341"/>
                  </a:lnTo>
                  <a:lnTo>
                    <a:pt x="161" y="1338"/>
                  </a:lnTo>
                  <a:lnTo>
                    <a:pt x="149" y="1336"/>
                  </a:lnTo>
                  <a:lnTo>
                    <a:pt x="141" y="1332"/>
                  </a:lnTo>
                  <a:lnTo>
                    <a:pt x="134" y="1327"/>
                  </a:lnTo>
                  <a:lnTo>
                    <a:pt x="128" y="1322"/>
                  </a:lnTo>
                  <a:lnTo>
                    <a:pt x="125" y="1315"/>
                  </a:lnTo>
                  <a:lnTo>
                    <a:pt x="123" y="1309"/>
                  </a:lnTo>
                  <a:lnTo>
                    <a:pt x="122" y="1301"/>
                  </a:lnTo>
                  <a:lnTo>
                    <a:pt x="123" y="1292"/>
                  </a:lnTo>
                  <a:lnTo>
                    <a:pt x="126" y="1283"/>
                  </a:lnTo>
                  <a:lnTo>
                    <a:pt x="130" y="1272"/>
                  </a:lnTo>
                  <a:lnTo>
                    <a:pt x="135" y="1261"/>
                  </a:lnTo>
                  <a:lnTo>
                    <a:pt x="141" y="1249"/>
                  </a:lnTo>
                  <a:lnTo>
                    <a:pt x="149" y="1237"/>
                  </a:lnTo>
                  <a:lnTo>
                    <a:pt x="158" y="1227"/>
                  </a:lnTo>
                  <a:lnTo>
                    <a:pt x="166" y="1218"/>
                  </a:lnTo>
                  <a:lnTo>
                    <a:pt x="176" y="1209"/>
                  </a:lnTo>
                  <a:lnTo>
                    <a:pt x="185" y="1201"/>
                  </a:lnTo>
                  <a:lnTo>
                    <a:pt x="193" y="1192"/>
                  </a:lnTo>
                  <a:lnTo>
                    <a:pt x="201" y="1182"/>
                  </a:lnTo>
                  <a:lnTo>
                    <a:pt x="204" y="1177"/>
                  </a:lnTo>
                  <a:lnTo>
                    <a:pt x="206" y="1171"/>
                  </a:lnTo>
                  <a:lnTo>
                    <a:pt x="209" y="1165"/>
                  </a:lnTo>
                  <a:lnTo>
                    <a:pt x="210" y="1158"/>
                  </a:lnTo>
                  <a:lnTo>
                    <a:pt x="218" y="1145"/>
                  </a:lnTo>
                  <a:lnTo>
                    <a:pt x="226" y="1132"/>
                  </a:lnTo>
                  <a:lnTo>
                    <a:pt x="229" y="1129"/>
                  </a:lnTo>
                  <a:lnTo>
                    <a:pt x="233" y="1125"/>
                  </a:lnTo>
                  <a:lnTo>
                    <a:pt x="236" y="1120"/>
                  </a:lnTo>
                  <a:lnTo>
                    <a:pt x="239" y="1114"/>
                  </a:lnTo>
                  <a:lnTo>
                    <a:pt x="239" y="1109"/>
                  </a:lnTo>
                  <a:lnTo>
                    <a:pt x="239" y="1103"/>
                  </a:lnTo>
                  <a:lnTo>
                    <a:pt x="237" y="1091"/>
                  </a:lnTo>
                  <a:lnTo>
                    <a:pt x="232" y="1079"/>
                  </a:lnTo>
                  <a:lnTo>
                    <a:pt x="229" y="1074"/>
                  </a:lnTo>
                  <a:lnTo>
                    <a:pt x="228" y="1073"/>
                  </a:lnTo>
                  <a:lnTo>
                    <a:pt x="231" y="1069"/>
                  </a:lnTo>
                  <a:lnTo>
                    <a:pt x="237" y="1060"/>
                  </a:lnTo>
                  <a:lnTo>
                    <a:pt x="249" y="1059"/>
                  </a:lnTo>
                  <a:lnTo>
                    <a:pt x="262" y="1053"/>
                  </a:lnTo>
                  <a:lnTo>
                    <a:pt x="273" y="1047"/>
                  </a:lnTo>
                  <a:lnTo>
                    <a:pt x="285" y="1040"/>
                  </a:lnTo>
                  <a:lnTo>
                    <a:pt x="307" y="1024"/>
                  </a:lnTo>
                  <a:lnTo>
                    <a:pt x="327" y="1007"/>
                  </a:lnTo>
                  <a:lnTo>
                    <a:pt x="332" y="1003"/>
                  </a:lnTo>
                  <a:lnTo>
                    <a:pt x="337" y="998"/>
                  </a:lnTo>
                  <a:lnTo>
                    <a:pt x="341" y="993"/>
                  </a:lnTo>
                  <a:lnTo>
                    <a:pt x="343" y="987"/>
                  </a:lnTo>
                  <a:lnTo>
                    <a:pt x="349" y="977"/>
                  </a:lnTo>
                  <a:lnTo>
                    <a:pt x="353" y="967"/>
                  </a:lnTo>
                  <a:lnTo>
                    <a:pt x="355" y="956"/>
                  </a:lnTo>
                  <a:lnTo>
                    <a:pt x="359" y="946"/>
                  </a:lnTo>
                  <a:lnTo>
                    <a:pt x="364" y="936"/>
                  </a:lnTo>
                  <a:lnTo>
                    <a:pt x="372" y="925"/>
                  </a:lnTo>
                  <a:lnTo>
                    <a:pt x="385" y="912"/>
                  </a:lnTo>
                  <a:lnTo>
                    <a:pt x="398" y="901"/>
                  </a:lnTo>
                  <a:lnTo>
                    <a:pt x="404" y="894"/>
                  </a:lnTo>
                  <a:lnTo>
                    <a:pt x="410" y="888"/>
                  </a:lnTo>
                  <a:lnTo>
                    <a:pt x="415" y="880"/>
                  </a:lnTo>
                  <a:lnTo>
                    <a:pt x="420" y="871"/>
                  </a:lnTo>
                  <a:lnTo>
                    <a:pt x="556" y="670"/>
                  </a:lnTo>
                  <a:lnTo>
                    <a:pt x="570" y="653"/>
                  </a:lnTo>
                  <a:lnTo>
                    <a:pt x="588" y="634"/>
                  </a:lnTo>
                  <a:lnTo>
                    <a:pt x="609" y="613"/>
                  </a:lnTo>
                  <a:lnTo>
                    <a:pt x="630" y="592"/>
                  </a:lnTo>
                  <a:lnTo>
                    <a:pt x="649" y="570"/>
                  </a:lnTo>
                  <a:lnTo>
                    <a:pt x="666" y="548"/>
                  </a:lnTo>
                  <a:lnTo>
                    <a:pt x="673" y="538"/>
                  </a:lnTo>
                  <a:lnTo>
                    <a:pt x="678" y="529"/>
                  </a:lnTo>
                  <a:lnTo>
                    <a:pt x="680" y="518"/>
                  </a:lnTo>
                  <a:lnTo>
                    <a:pt x="682" y="509"/>
                  </a:lnTo>
                  <a:lnTo>
                    <a:pt x="680" y="508"/>
                  </a:lnTo>
                  <a:lnTo>
                    <a:pt x="670" y="512"/>
                  </a:lnTo>
                  <a:lnTo>
                    <a:pt x="654" y="518"/>
                  </a:lnTo>
                  <a:lnTo>
                    <a:pt x="641" y="524"/>
                  </a:lnTo>
                  <a:lnTo>
                    <a:pt x="635" y="526"/>
                  </a:lnTo>
                  <a:lnTo>
                    <a:pt x="638" y="517"/>
                  </a:lnTo>
                  <a:lnTo>
                    <a:pt x="641" y="505"/>
                  </a:lnTo>
                  <a:lnTo>
                    <a:pt x="644" y="500"/>
                  </a:lnTo>
                  <a:lnTo>
                    <a:pt x="647" y="495"/>
                  </a:lnTo>
                  <a:lnTo>
                    <a:pt x="649" y="491"/>
                  </a:lnTo>
                  <a:lnTo>
                    <a:pt x="652" y="490"/>
                  </a:lnTo>
                  <a:lnTo>
                    <a:pt x="658" y="469"/>
                  </a:lnTo>
                  <a:lnTo>
                    <a:pt x="671" y="439"/>
                  </a:lnTo>
                  <a:lnTo>
                    <a:pt x="684" y="408"/>
                  </a:lnTo>
                  <a:lnTo>
                    <a:pt x="693" y="385"/>
                  </a:lnTo>
                  <a:lnTo>
                    <a:pt x="733" y="220"/>
                  </a:lnTo>
                  <a:lnTo>
                    <a:pt x="740" y="200"/>
                  </a:lnTo>
                  <a:lnTo>
                    <a:pt x="752" y="170"/>
                  </a:lnTo>
                  <a:lnTo>
                    <a:pt x="757" y="156"/>
                  </a:lnTo>
                  <a:lnTo>
                    <a:pt x="761" y="143"/>
                  </a:lnTo>
                  <a:lnTo>
                    <a:pt x="763" y="132"/>
                  </a:lnTo>
                  <a:lnTo>
                    <a:pt x="763" y="125"/>
                  </a:lnTo>
                  <a:lnTo>
                    <a:pt x="761" y="110"/>
                  </a:lnTo>
                  <a:lnTo>
                    <a:pt x="758" y="100"/>
                  </a:lnTo>
                  <a:lnTo>
                    <a:pt x="759" y="91"/>
                  </a:lnTo>
                  <a:lnTo>
                    <a:pt x="762" y="84"/>
                  </a:lnTo>
                  <a:lnTo>
                    <a:pt x="767" y="78"/>
                  </a:lnTo>
                  <a:lnTo>
                    <a:pt x="775" y="72"/>
                  </a:lnTo>
                  <a:lnTo>
                    <a:pt x="785" y="64"/>
                  </a:lnTo>
                  <a:lnTo>
                    <a:pt x="798" y="55"/>
                  </a:lnTo>
                  <a:lnTo>
                    <a:pt x="799" y="53"/>
                  </a:lnTo>
                  <a:lnTo>
                    <a:pt x="801" y="51"/>
                  </a:lnTo>
                  <a:lnTo>
                    <a:pt x="801" y="49"/>
                  </a:lnTo>
                  <a:lnTo>
                    <a:pt x="799" y="47"/>
                  </a:lnTo>
                  <a:lnTo>
                    <a:pt x="799" y="4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138" name="Freeform 242">
              <a:extLst>
                <a:ext uri="{FF2B5EF4-FFF2-40B4-BE49-F238E27FC236}">
                  <a16:creationId xmlns:a16="http://schemas.microsoft.com/office/drawing/2014/main" id="{7D588BB1-B6BA-323D-D9C4-9FBEC38F03B8}"/>
                </a:ext>
              </a:extLst>
            </p:cNvPr>
            <p:cNvSpPr>
              <a:spLocks/>
            </p:cNvSpPr>
            <p:nvPr/>
          </p:nvSpPr>
          <p:spPr bwMode="auto">
            <a:xfrm>
              <a:off x="5029581" y="5273424"/>
              <a:ext cx="45036" cy="41773"/>
            </a:xfrm>
            <a:custGeom>
              <a:avLst/>
              <a:gdLst/>
              <a:ahLst/>
              <a:cxnLst>
                <a:cxn ang="0">
                  <a:pos x="24" y="3"/>
                </a:cxn>
                <a:cxn ang="0">
                  <a:pos x="17" y="12"/>
                </a:cxn>
                <a:cxn ang="0">
                  <a:pos x="9" y="21"/>
                </a:cxn>
                <a:cxn ang="0">
                  <a:pos x="5" y="26"/>
                </a:cxn>
                <a:cxn ang="0">
                  <a:pos x="2" y="31"/>
                </a:cxn>
                <a:cxn ang="0">
                  <a:pos x="1" y="37"/>
                </a:cxn>
                <a:cxn ang="0">
                  <a:pos x="0" y="43"/>
                </a:cxn>
                <a:cxn ang="0">
                  <a:pos x="0" y="55"/>
                </a:cxn>
                <a:cxn ang="0">
                  <a:pos x="0" y="68"/>
                </a:cxn>
                <a:cxn ang="0">
                  <a:pos x="1" y="81"/>
                </a:cxn>
                <a:cxn ang="0">
                  <a:pos x="4" y="92"/>
                </a:cxn>
                <a:cxn ang="0">
                  <a:pos x="5" y="97"/>
                </a:cxn>
                <a:cxn ang="0">
                  <a:pos x="7" y="104"/>
                </a:cxn>
                <a:cxn ang="0">
                  <a:pos x="10" y="108"/>
                </a:cxn>
                <a:cxn ang="0">
                  <a:pos x="14" y="113"/>
                </a:cxn>
                <a:cxn ang="0">
                  <a:pos x="18" y="117"/>
                </a:cxn>
                <a:cxn ang="0">
                  <a:pos x="23" y="121"/>
                </a:cxn>
                <a:cxn ang="0">
                  <a:pos x="30" y="123"/>
                </a:cxn>
                <a:cxn ang="0">
                  <a:pos x="36" y="126"/>
                </a:cxn>
                <a:cxn ang="0">
                  <a:pos x="42" y="127"/>
                </a:cxn>
                <a:cxn ang="0">
                  <a:pos x="49" y="127"/>
                </a:cxn>
                <a:cxn ang="0">
                  <a:pos x="57" y="126"/>
                </a:cxn>
                <a:cxn ang="0">
                  <a:pos x="64" y="123"/>
                </a:cxn>
                <a:cxn ang="0">
                  <a:pos x="80" y="117"/>
                </a:cxn>
                <a:cxn ang="0">
                  <a:pos x="93" y="112"/>
                </a:cxn>
                <a:cxn ang="0">
                  <a:pos x="105" y="107"/>
                </a:cxn>
                <a:cxn ang="0">
                  <a:pos x="116" y="103"/>
                </a:cxn>
                <a:cxn ang="0">
                  <a:pos x="129" y="101"/>
                </a:cxn>
                <a:cxn ang="0">
                  <a:pos x="142" y="101"/>
                </a:cxn>
                <a:cxn ang="0">
                  <a:pos x="146" y="82"/>
                </a:cxn>
                <a:cxn ang="0">
                  <a:pos x="140" y="63"/>
                </a:cxn>
                <a:cxn ang="0">
                  <a:pos x="132" y="44"/>
                </a:cxn>
                <a:cxn ang="0">
                  <a:pos x="128" y="35"/>
                </a:cxn>
                <a:cxn ang="0">
                  <a:pos x="121" y="28"/>
                </a:cxn>
                <a:cxn ang="0">
                  <a:pos x="115" y="21"/>
                </a:cxn>
                <a:cxn ang="0">
                  <a:pos x="107" y="15"/>
                </a:cxn>
                <a:cxn ang="0">
                  <a:pos x="97" y="9"/>
                </a:cxn>
                <a:cxn ang="0">
                  <a:pos x="87" y="6"/>
                </a:cxn>
                <a:cxn ang="0">
                  <a:pos x="76" y="3"/>
                </a:cxn>
                <a:cxn ang="0">
                  <a:pos x="66" y="2"/>
                </a:cxn>
                <a:cxn ang="0">
                  <a:pos x="46" y="0"/>
                </a:cxn>
                <a:cxn ang="0">
                  <a:pos x="24" y="0"/>
                </a:cxn>
                <a:cxn ang="0">
                  <a:pos x="24" y="2"/>
                </a:cxn>
                <a:cxn ang="0">
                  <a:pos x="24" y="3"/>
                </a:cxn>
              </a:cxnLst>
              <a:rect l="0" t="0" r="r" b="b"/>
              <a:pathLst>
                <a:path w="146" h="127">
                  <a:moveTo>
                    <a:pt x="24" y="3"/>
                  </a:moveTo>
                  <a:lnTo>
                    <a:pt x="17" y="12"/>
                  </a:lnTo>
                  <a:lnTo>
                    <a:pt x="9" y="21"/>
                  </a:lnTo>
                  <a:lnTo>
                    <a:pt x="5" y="26"/>
                  </a:lnTo>
                  <a:lnTo>
                    <a:pt x="2" y="31"/>
                  </a:lnTo>
                  <a:lnTo>
                    <a:pt x="1" y="37"/>
                  </a:lnTo>
                  <a:lnTo>
                    <a:pt x="0" y="43"/>
                  </a:lnTo>
                  <a:lnTo>
                    <a:pt x="0" y="55"/>
                  </a:lnTo>
                  <a:lnTo>
                    <a:pt x="0" y="68"/>
                  </a:lnTo>
                  <a:lnTo>
                    <a:pt x="1" y="81"/>
                  </a:lnTo>
                  <a:lnTo>
                    <a:pt x="4" y="92"/>
                  </a:lnTo>
                  <a:lnTo>
                    <a:pt x="5" y="97"/>
                  </a:lnTo>
                  <a:lnTo>
                    <a:pt x="7" y="104"/>
                  </a:lnTo>
                  <a:lnTo>
                    <a:pt x="10" y="108"/>
                  </a:lnTo>
                  <a:lnTo>
                    <a:pt x="14" y="113"/>
                  </a:lnTo>
                  <a:lnTo>
                    <a:pt x="18" y="117"/>
                  </a:lnTo>
                  <a:lnTo>
                    <a:pt x="23" y="121"/>
                  </a:lnTo>
                  <a:lnTo>
                    <a:pt x="30" y="123"/>
                  </a:lnTo>
                  <a:lnTo>
                    <a:pt x="36" y="126"/>
                  </a:lnTo>
                  <a:lnTo>
                    <a:pt x="42" y="127"/>
                  </a:lnTo>
                  <a:lnTo>
                    <a:pt x="49" y="127"/>
                  </a:lnTo>
                  <a:lnTo>
                    <a:pt x="57" y="126"/>
                  </a:lnTo>
                  <a:lnTo>
                    <a:pt x="64" y="123"/>
                  </a:lnTo>
                  <a:lnTo>
                    <a:pt x="80" y="117"/>
                  </a:lnTo>
                  <a:lnTo>
                    <a:pt x="93" y="112"/>
                  </a:lnTo>
                  <a:lnTo>
                    <a:pt x="105" y="107"/>
                  </a:lnTo>
                  <a:lnTo>
                    <a:pt x="116" y="103"/>
                  </a:lnTo>
                  <a:lnTo>
                    <a:pt x="129" y="101"/>
                  </a:lnTo>
                  <a:lnTo>
                    <a:pt x="142" y="101"/>
                  </a:lnTo>
                  <a:lnTo>
                    <a:pt x="146" y="82"/>
                  </a:lnTo>
                  <a:lnTo>
                    <a:pt x="140" y="63"/>
                  </a:lnTo>
                  <a:lnTo>
                    <a:pt x="132" y="44"/>
                  </a:lnTo>
                  <a:lnTo>
                    <a:pt x="128" y="35"/>
                  </a:lnTo>
                  <a:lnTo>
                    <a:pt x="121" y="28"/>
                  </a:lnTo>
                  <a:lnTo>
                    <a:pt x="115" y="21"/>
                  </a:lnTo>
                  <a:lnTo>
                    <a:pt x="107" y="15"/>
                  </a:lnTo>
                  <a:lnTo>
                    <a:pt x="97" y="9"/>
                  </a:lnTo>
                  <a:lnTo>
                    <a:pt x="87" y="6"/>
                  </a:lnTo>
                  <a:lnTo>
                    <a:pt x="76" y="3"/>
                  </a:lnTo>
                  <a:lnTo>
                    <a:pt x="66" y="2"/>
                  </a:lnTo>
                  <a:lnTo>
                    <a:pt x="46" y="0"/>
                  </a:lnTo>
                  <a:lnTo>
                    <a:pt x="24" y="0"/>
                  </a:lnTo>
                  <a:lnTo>
                    <a:pt x="24" y="2"/>
                  </a:lnTo>
                  <a:lnTo>
                    <a:pt x="24" y="3"/>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sp>
          <p:nvSpPr>
            <p:cNvPr id="139" name="Freeform 243">
              <a:extLst>
                <a:ext uri="{FF2B5EF4-FFF2-40B4-BE49-F238E27FC236}">
                  <a16:creationId xmlns:a16="http://schemas.microsoft.com/office/drawing/2014/main" id="{2FFEFEB0-DC64-D169-57E7-24656674E06E}"/>
                </a:ext>
              </a:extLst>
            </p:cNvPr>
            <p:cNvSpPr>
              <a:spLocks/>
            </p:cNvSpPr>
            <p:nvPr/>
          </p:nvSpPr>
          <p:spPr bwMode="auto">
            <a:xfrm>
              <a:off x="5029581" y="5273424"/>
              <a:ext cx="45036" cy="41773"/>
            </a:xfrm>
            <a:custGeom>
              <a:avLst/>
              <a:gdLst/>
              <a:ahLst/>
              <a:cxnLst>
                <a:cxn ang="0">
                  <a:pos x="24" y="3"/>
                </a:cxn>
                <a:cxn ang="0">
                  <a:pos x="17" y="12"/>
                </a:cxn>
                <a:cxn ang="0">
                  <a:pos x="9" y="21"/>
                </a:cxn>
                <a:cxn ang="0">
                  <a:pos x="5" y="26"/>
                </a:cxn>
                <a:cxn ang="0">
                  <a:pos x="2" y="31"/>
                </a:cxn>
                <a:cxn ang="0">
                  <a:pos x="1" y="37"/>
                </a:cxn>
                <a:cxn ang="0">
                  <a:pos x="0" y="43"/>
                </a:cxn>
                <a:cxn ang="0">
                  <a:pos x="0" y="55"/>
                </a:cxn>
                <a:cxn ang="0">
                  <a:pos x="0" y="68"/>
                </a:cxn>
                <a:cxn ang="0">
                  <a:pos x="1" y="81"/>
                </a:cxn>
                <a:cxn ang="0">
                  <a:pos x="4" y="92"/>
                </a:cxn>
                <a:cxn ang="0">
                  <a:pos x="5" y="97"/>
                </a:cxn>
                <a:cxn ang="0">
                  <a:pos x="7" y="104"/>
                </a:cxn>
                <a:cxn ang="0">
                  <a:pos x="10" y="108"/>
                </a:cxn>
                <a:cxn ang="0">
                  <a:pos x="14" y="113"/>
                </a:cxn>
                <a:cxn ang="0">
                  <a:pos x="18" y="117"/>
                </a:cxn>
                <a:cxn ang="0">
                  <a:pos x="23" y="121"/>
                </a:cxn>
                <a:cxn ang="0">
                  <a:pos x="30" y="123"/>
                </a:cxn>
                <a:cxn ang="0">
                  <a:pos x="36" y="126"/>
                </a:cxn>
                <a:cxn ang="0">
                  <a:pos x="42" y="127"/>
                </a:cxn>
                <a:cxn ang="0">
                  <a:pos x="49" y="127"/>
                </a:cxn>
                <a:cxn ang="0">
                  <a:pos x="57" y="126"/>
                </a:cxn>
                <a:cxn ang="0">
                  <a:pos x="64" y="123"/>
                </a:cxn>
                <a:cxn ang="0">
                  <a:pos x="80" y="117"/>
                </a:cxn>
                <a:cxn ang="0">
                  <a:pos x="93" y="112"/>
                </a:cxn>
                <a:cxn ang="0">
                  <a:pos x="105" y="107"/>
                </a:cxn>
                <a:cxn ang="0">
                  <a:pos x="116" y="103"/>
                </a:cxn>
                <a:cxn ang="0">
                  <a:pos x="129" y="101"/>
                </a:cxn>
                <a:cxn ang="0">
                  <a:pos x="142" y="101"/>
                </a:cxn>
                <a:cxn ang="0">
                  <a:pos x="142" y="101"/>
                </a:cxn>
                <a:cxn ang="0">
                  <a:pos x="146" y="82"/>
                </a:cxn>
                <a:cxn ang="0">
                  <a:pos x="140" y="63"/>
                </a:cxn>
                <a:cxn ang="0">
                  <a:pos x="132" y="44"/>
                </a:cxn>
                <a:cxn ang="0">
                  <a:pos x="128" y="35"/>
                </a:cxn>
                <a:cxn ang="0">
                  <a:pos x="121" y="28"/>
                </a:cxn>
                <a:cxn ang="0">
                  <a:pos x="115" y="21"/>
                </a:cxn>
                <a:cxn ang="0">
                  <a:pos x="107" y="15"/>
                </a:cxn>
                <a:cxn ang="0">
                  <a:pos x="97" y="9"/>
                </a:cxn>
                <a:cxn ang="0">
                  <a:pos x="87" y="6"/>
                </a:cxn>
                <a:cxn ang="0">
                  <a:pos x="76" y="3"/>
                </a:cxn>
                <a:cxn ang="0">
                  <a:pos x="66" y="2"/>
                </a:cxn>
                <a:cxn ang="0">
                  <a:pos x="46" y="0"/>
                </a:cxn>
                <a:cxn ang="0">
                  <a:pos x="24" y="0"/>
                </a:cxn>
                <a:cxn ang="0">
                  <a:pos x="24" y="2"/>
                </a:cxn>
                <a:cxn ang="0">
                  <a:pos x="24" y="3"/>
                </a:cxn>
                <a:cxn ang="0">
                  <a:pos x="24" y="3"/>
                </a:cxn>
              </a:cxnLst>
              <a:rect l="0" t="0" r="r" b="b"/>
              <a:pathLst>
                <a:path w="146" h="127">
                  <a:moveTo>
                    <a:pt x="24" y="3"/>
                  </a:moveTo>
                  <a:lnTo>
                    <a:pt x="17" y="12"/>
                  </a:lnTo>
                  <a:lnTo>
                    <a:pt x="9" y="21"/>
                  </a:lnTo>
                  <a:lnTo>
                    <a:pt x="5" y="26"/>
                  </a:lnTo>
                  <a:lnTo>
                    <a:pt x="2" y="31"/>
                  </a:lnTo>
                  <a:lnTo>
                    <a:pt x="1" y="37"/>
                  </a:lnTo>
                  <a:lnTo>
                    <a:pt x="0" y="43"/>
                  </a:lnTo>
                  <a:lnTo>
                    <a:pt x="0" y="55"/>
                  </a:lnTo>
                  <a:lnTo>
                    <a:pt x="0" y="68"/>
                  </a:lnTo>
                  <a:lnTo>
                    <a:pt x="1" y="81"/>
                  </a:lnTo>
                  <a:lnTo>
                    <a:pt x="4" y="92"/>
                  </a:lnTo>
                  <a:lnTo>
                    <a:pt x="5" y="97"/>
                  </a:lnTo>
                  <a:lnTo>
                    <a:pt x="7" y="104"/>
                  </a:lnTo>
                  <a:lnTo>
                    <a:pt x="10" y="108"/>
                  </a:lnTo>
                  <a:lnTo>
                    <a:pt x="14" y="113"/>
                  </a:lnTo>
                  <a:lnTo>
                    <a:pt x="18" y="117"/>
                  </a:lnTo>
                  <a:lnTo>
                    <a:pt x="23" y="121"/>
                  </a:lnTo>
                  <a:lnTo>
                    <a:pt x="30" y="123"/>
                  </a:lnTo>
                  <a:lnTo>
                    <a:pt x="36" y="126"/>
                  </a:lnTo>
                  <a:lnTo>
                    <a:pt x="42" y="127"/>
                  </a:lnTo>
                  <a:lnTo>
                    <a:pt x="49" y="127"/>
                  </a:lnTo>
                  <a:lnTo>
                    <a:pt x="57" y="126"/>
                  </a:lnTo>
                  <a:lnTo>
                    <a:pt x="64" y="123"/>
                  </a:lnTo>
                  <a:lnTo>
                    <a:pt x="80" y="117"/>
                  </a:lnTo>
                  <a:lnTo>
                    <a:pt x="93" y="112"/>
                  </a:lnTo>
                  <a:lnTo>
                    <a:pt x="105" y="107"/>
                  </a:lnTo>
                  <a:lnTo>
                    <a:pt x="116" y="103"/>
                  </a:lnTo>
                  <a:lnTo>
                    <a:pt x="129" y="101"/>
                  </a:lnTo>
                  <a:lnTo>
                    <a:pt x="142" y="101"/>
                  </a:lnTo>
                  <a:lnTo>
                    <a:pt x="142" y="101"/>
                  </a:lnTo>
                  <a:lnTo>
                    <a:pt x="146" y="82"/>
                  </a:lnTo>
                  <a:lnTo>
                    <a:pt x="140" y="63"/>
                  </a:lnTo>
                  <a:lnTo>
                    <a:pt x="132" y="44"/>
                  </a:lnTo>
                  <a:lnTo>
                    <a:pt x="128" y="35"/>
                  </a:lnTo>
                  <a:lnTo>
                    <a:pt x="121" y="28"/>
                  </a:lnTo>
                  <a:lnTo>
                    <a:pt x="115" y="21"/>
                  </a:lnTo>
                  <a:lnTo>
                    <a:pt x="107" y="15"/>
                  </a:lnTo>
                  <a:lnTo>
                    <a:pt x="97" y="9"/>
                  </a:lnTo>
                  <a:lnTo>
                    <a:pt x="87" y="6"/>
                  </a:lnTo>
                  <a:lnTo>
                    <a:pt x="76" y="3"/>
                  </a:lnTo>
                  <a:lnTo>
                    <a:pt x="66" y="2"/>
                  </a:lnTo>
                  <a:lnTo>
                    <a:pt x="46" y="0"/>
                  </a:lnTo>
                  <a:lnTo>
                    <a:pt x="24" y="0"/>
                  </a:lnTo>
                  <a:lnTo>
                    <a:pt x="24" y="2"/>
                  </a:lnTo>
                  <a:lnTo>
                    <a:pt x="24" y="3"/>
                  </a:lnTo>
                  <a:lnTo>
                    <a:pt x="24" y="3"/>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pPr defTabSz="676621"/>
              <a:endParaRPr lang="en-US" sz="2100">
                <a:solidFill>
                  <a:prstClr val="black"/>
                </a:solidFill>
              </a:endParaRPr>
            </a:p>
          </p:txBody>
        </p:sp>
      </p:grpSp>
      <p:sp>
        <p:nvSpPr>
          <p:cNvPr id="162" name="Donut 161">
            <a:extLst>
              <a:ext uri="{FF2B5EF4-FFF2-40B4-BE49-F238E27FC236}">
                <a16:creationId xmlns:a16="http://schemas.microsoft.com/office/drawing/2014/main" id="{573ACFD6-2116-8FC6-2BFF-4B69D4FBD369}"/>
              </a:ext>
            </a:extLst>
          </p:cNvPr>
          <p:cNvSpPr/>
          <p:nvPr/>
        </p:nvSpPr>
        <p:spPr>
          <a:xfrm>
            <a:off x="9791592" y="2905943"/>
            <a:ext cx="536315" cy="452565"/>
          </a:xfrm>
          <a:prstGeom prst="donut">
            <a:avLst>
              <a:gd name="adj" fmla="val 1055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621882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3000" fill="hold"/>
                                        <p:tgtEl>
                                          <p:spTgt spid="162"/>
                                        </p:tgtEl>
                                      </p:cBhvr>
                                      <p:by x="4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E5720E3-3A45-F84F-B6D7-511BF2AC9EEF}"/>
              </a:ext>
            </a:extLst>
          </p:cNvPr>
          <p:cNvSpPr>
            <a:spLocks noGrp="1"/>
          </p:cNvSpPr>
          <p:nvPr>
            <p:ph type="title"/>
          </p:nvPr>
        </p:nvSpPr>
        <p:spPr/>
        <p:txBody>
          <a:bodyPr/>
          <a:lstStyle/>
          <a:p>
            <a:r>
              <a:rPr lang="en-GB" dirty="0"/>
              <a:t>Why engage the public at this time?</a:t>
            </a:r>
          </a:p>
        </p:txBody>
      </p:sp>
      <p:sp>
        <p:nvSpPr>
          <p:cNvPr id="7" name="Content Placeholder 6">
            <a:extLst>
              <a:ext uri="{FF2B5EF4-FFF2-40B4-BE49-F238E27FC236}">
                <a16:creationId xmlns:a16="http://schemas.microsoft.com/office/drawing/2014/main" id="{3F60712F-2B72-C24A-A828-B2822D8D5149}"/>
              </a:ext>
            </a:extLst>
          </p:cNvPr>
          <p:cNvSpPr>
            <a:spLocks noGrp="1"/>
          </p:cNvSpPr>
          <p:nvPr>
            <p:ph idx="1"/>
          </p:nvPr>
        </p:nvSpPr>
        <p:spPr>
          <a:xfrm>
            <a:off x="4652366" y="1276295"/>
            <a:ext cx="7259110" cy="2241565"/>
          </a:xfrm>
        </p:spPr>
        <p:txBody>
          <a:bodyPr/>
          <a:lstStyle/>
          <a:p>
            <a:pPr marL="403225" indent="-403225">
              <a:buFont typeface="Wingdings" pitchFamily="2" charset="2"/>
              <a:buChar char="Ø"/>
            </a:pPr>
            <a:r>
              <a:rPr lang="en-US" sz="2800" dirty="0"/>
              <a:t>Bring people along a journey</a:t>
            </a:r>
          </a:p>
          <a:p>
            <a:pPr marL="403225" indent="-403225">
              <a:buFont typeface="Wingdings" pitchFamily="2" charset="2"/>
              <a:buChar char="Ø"/>
            </a:pPr>
            <a:r>
              <a:rPr lang="en-US" sz="2800" dirty="0"/>
              <a:t>Build a sense of trust, ownership and support </a:t>
            </a:r>
          </a:p>
          <a:p>
            <a:pPr marL="403225" indent="-403225">
              <a:buFont typeface="Wingdings" pitchFamily="2" charset="2"/>
              <a:buChar char="Ø"/>
            </a:pPr>
            <a:r>
              <a:rPr lang="en-US" sz="2800" dirty="0"/>
              <a:t>Inspire a generation of scientists, engineers and future users</a:t>
            </a:r>
            <a:endParaRPr lang="en-GB" sz="2800" dirty="0"/>
          </a:p>
        </p:txBody>
      </p:sp>
      <p:pic>
        <p:nvPicPr>
          <p:cNvPr id="12" name="Picture 11">
            <a:extLst>
              <a:ext uri="{FF2B5EF4-FFF2-40B4-BE49-F238E27FC236}">
                <a16:creationId xmlns:a16="http://schemas.microsoft.com/office/drawing/2014/main" id="{0B5159AA-9215-654F-919D-1C3B6BEE46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4694" y="1095926"/>
            <a:ext cx="3894557" cy="3781261"/>
          </a:xfrm>
          <a:prstGeom prst="rect">
            <a:avLst/>
          </a:prstGeom>
        </p:spPr>
      </p:pic>
      <p:pic>
        <p:nvPicPr>
          <p:cNvPr id="10" name="Picture 9">
            <a:extLst>
              <a:ext uri="{FF2B5EF4-FFF2-40B4-BE49-F238E27FC236}">
                <a16:creationId xmlns:a16="http://schemas.microsoft.com/office/drawing/2014/main" id="{BFFFADE8-1F1B-AC4D-9768-1F6A3DEB6D5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25900" y="3871443"/>
            <a:ext cx="3603474" cy="2786389"/>
          </a:xfrm>
          <a:prstGeom prst="rect">
            <a:avLst/>
          </a:prstGeom>
        </p:spPr>
      </p:pic>
      <p:pic>
        <p:nvPicPr>
          <p:cNvPr id="14" name="Picture 13">
            <a:extLst>
              <a:ext uri="{FF2B5EF4-FFF2-40B4-BE49-F238E27FC236}">
                <a16:creationId xmlns:a16="http://schemas.microsoft.com/office/drawing/2014/main" id="{80B06E27-15E0-2646-860C-94B1C16D5B8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12121" y="3871443"/>
            <a:ext cx="3715185" cy="2786389"/>
          </a:xfrm>
          <a:prstGeom prst="rect">
            <a:avLst/>
          </a:prstGeom>
        </p:spPr>
      </p:pic>
    </p:spTree>
    <p:extLst>
      <p:ext uri="{BB962C8B-B14F-4D97-AF65-F5344CB8AC3E}">
        <p14:creationId xmlns:p14="http://schemas.microsoft.com/office/powerpoint/2010/main" val="612308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tema">
  <a:themeElements>
    <a:clrScheme name="ESS 1">
      <a:dk1>
        <a:srgbClr val="000000"/>
      </a:dk1>
      <a:lt1>
        <a:srgbClr val="FFFFFF"/>
      </a:lt1>
      <a:dk2>
        <a:srgbClr val="000000"/>
      </a:dk2>
      <a:lt2>
        <a:srgbClr val="FFFFFF"/>
      </a:lt2>
      <a:accent1>
        <a:srgbClr val="0099DC"/>
      </a:accent1>
      <a:accent2>
        <a:srgbClr val="003366"/>
      </a:accent2>
      <a:accent3>
        <a:srgbClr val="99BE00"/>
      </a:accent3>
      <a:accent4>
        <a:srgbClr val="006646"/>
      </a:accent4>
      <a:accent5>
        <a:srgbClr val="FF7D00"/>
      </a:accent5>
      <a:accent6>
        <a:srgbClr val="821482"/>
      </a:accent6>
      <a:hlink>
        <a:srgbClr val="0099DC"/>
      </a:hlink>
      <a:folHlink>
        <a:srgbClr val="0099DC"/>
      </a:folHlink>
    </a:clrScheme>
    <a:fontScheme name="Custom 1">
      <a:majorFont>
        <a:latin typeface="Titillium Web ExtraLight"/>
        <a:ea typeface=""/>
        <a:cs typeface=""/>
      </a:majorFont>
      <a:minorFont>
        <a:latin typeface="Titillium Web"/>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mtClean="0">
            <a:solidFill>
              <a:srgbClr val="666666"/>
            </a:solidFill>
          </a:defRPr>
        </a:defPPr>
      </a:lstStyle>
    </a:txDef>
  </a:objectDefaults>
  <a:extraClrSchemeLst/>
  <a:extLst>
    <a:ext uri="{05A4C25C-085E-4340-85A3-A5531E510DB2}">
      <thm15:themeFamily xmlns:thm15="http://schemas.microsoft.com/office/thememl/2012/main" name="Presentation5" id="{C8E05FD6-4408-40A1-AAFA-F1913A6B3D38}" vid="{2ACFAA60-6D1B-4172-9AA5-52CCB5CBBC40}"/>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Notes xmlns="ee248754-1441-4a3a-8b44-622482f4a2f5" xsi:nil="true"/>
    <lcf76f155ced4ddcb4097134ff3c332f xmlns="ee248754-1441-4a3a-8b44-622482f4a2f5">
      <Terms xmlns="http://schemas.microsoft.com/office/infopath/2007/PartnerControls"/>
    </lcf76f155ced4ddcb4097134ff3c332f>
    <TaxCatchAll xmlns="4dfbf62d-38a7-4cc9-869c-b0b84dc178d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7021D85F8472F41BE6243A6277BFBCD" ma:contentTypeVersion="15" ma:contentTypeDescription="Create a new document." ma:contentTypeScope="" ma:versionID="e8400938a6acc92ae575242a79f8e34a">
  <xsd:schema xmlns:xsd="http://www.w3.org/2001/XMLSchema" xmlns:xs="http://www.w3.org/2001/XMLSchema" xmlns:p="http://schemas.microsoft.com/office/2006/metadata/properties" xmlns:ns2="ee248754-1441-4a3a-8b44-622482f4a2f5" xmlns:ns3="4dfbf62d-38a7-4cc9-869c-b0b84dc178d2" targetNamespace="http://schemas.microsoft.com/office/2006/metadata/properties" ma:root="true" ma:fieldsID="66c31b4dae023880129b054e369005f1" ns2:_="" ns3:_="">
    <xsd:import namespace="ee248754-1441-4a3a-8b44-622482f4a2f5"/>
    <xsd:import namespace="4dfbf62d-38a7-4cc9-869c-b0b84dc178d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Note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248754-1441-4a3a-8b44-622482f4a2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Notes" ma:index="14" nillable="true" ma:displayName="Notes" ma:format="Dropdown" ma:internalName="Notes">
      <xsd:simpleType>
        <xsd:restriction base="dms:Text">
          <xsd:maxLength value="255"/>
        </xsd:restrictio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30f6577f-3e5e-4c5e-9ca0-af8c3a981a0f" ma:termSetId="09814cd3-568e-fe90-9814-8d621ff8fb84" ma:anchorId="fba54fb3-c3e1-fe81-a776-ca4b69148c4d" ma:open="true" ma:isKeyword="false">
      <xsd:complexType>
        <xsd:sequence>
          <xsd:element ref="pc:Terms" minOccurs="0" maxOccurs="1"/>
        </xsd:sequence>
      </xsd:complex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dfbf62d-38a7-4cc9-869c-b0b84dc178d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fe8da6cf-db67-497b-a658-3a38410eea1d}" ma:internalName="TaxCatchAll" ma:showField="CatchAllData" ma:web="4dfbf62d-38a7-4cc9-869c-b0b84dc178d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9A60D70-9693-4BA3-B632-2DB36BB566A0}">
  <ds:schemaRefs>
    <ds:schemaRef ds:uri="http://schemas.microsoft.com/sharepoint/v3/contenttype/forms"/>
  </ds:schemaRefs>
</ds:datastoreItem>
</file>

<file path=customXml/itemProps2.xml><?xml version="1.0" encoding="utf-8"?>
<ds:datastoreItem xmlns:ds="http://schemas.openxmlformats.org/officeDocument/2006/customXml" ds:itemID="{D5C34A52-B5AF-4243-9E0A-50DE574766BD}">
  <ds:schemaRefs>
    <ds:schemaRef ds:uri="http://schemas.microsoft.com/office/2006/documentManagement/types"/>
    <ds:schemaRef ds:uri="ee248754-1441-4a3a-8b44-622482f4a2f5"/>
    <ds:schemaRef ds:uri="http://purl.org/dc/elements/1.1/"/>
    <ds:schemaRef ds:uri="4dfbf62d-38a7-4cc9-869c-b0b84dc178d2"/>
    <ds:schemaRef ds:uri="http://purl.org/dc/terms/"/>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66761A0F-C73F-4E98-A517-29718DD17D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e248754-1441-4a3a-8b44-622482f4a2f5"/>
    <ds:schemaRef ds:uri="4dfbf62d-38a7-4cc9-869c-b0b84dc178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Office-tema</Template>
  <TotalTime>27469</TotalTime>
  <Words>1869</Words>
  <Application>Microsoft Macintosh PowerPoint</Application>
  <PresentationFormat>Widescreen</PresentationFormat>
  <Paragraphs>301</Paragraphs>
  <Slides>29</Slides>
  <Notes>24</Notes>
  <HiddenSlides>4</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Arial</vt:lpstr>
      <vt:lpstr>Calibri</vt:lpstr>
      <vt:lpstr>Calibri Light</vt:lpstr>
      <vt:lpstr>Segoe UI</vt:lpstr>
      <vt:lpstr>Segoe UI Semibold</vt:lpstr>
      <vt:lpstr>Titillium Web</vt:lpstr>
      <vt:lpstr>Titillium Web ExtraLight</vt:lpstr>
      <vt:lpstr>Titillium Web Light</vt:lpstr>
      <vt:lpstr>Wingdings</vt:lpstr>
      <vt:lpstr>Office-tema</vt:lpstr>
      <vt:lpstr>Engagement with a dream:  Designing a public engagement strategy for a facility with no science (yet!)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engage the public at this time?</vt:lpstr>
      <vt:lpstr>An engagement journey</vt:lpstr>
      <vt:lpstr>What are the key strategic priorities?</vt:lpstr>
      <vt:lpstr>ESS Public Engagement</vt:lpstr>
      <vt:lpstr>PowerPoint Presentation</vt:lpstr>
      <vt:lpstr>Collaboration to reach new audiences </vt:lpstr>
      <vt:lpstr>Accelerating Teaching</vt:lpstr>
      <vt:lpstr>Pedagogical tools</vt:lpstr>
      <vt:lpstr>Evaluation</vt:lpstr>
      <vt:lpstr>PowerPoint Presentation</vt:lpstr>
      <vt:lpstr>Developing new processes within ESS</vt:lpstr>
      <vt:lpstr>Three High-Impact Events</vt:lpstr>
      <vt:lpstr>PowerPoint Presentation</vt:lpstr>
      <vt:lpstr>Evaluation</vt:lpstr>
      <vt:lpstr>PowerPoint Presentation</vt:lpstr>
      <vt:lpstr>OUTCOMES: What was the effect?</vt:lpstr>
      <vt:lpstr>Questions and discussion  Joanna.Lewis@ess.eu ess.eu/explore </vt:lpstr>
      <vt:lpstr>PowerPoint Presentation</vt:lpstr>
      <vt:lpstr>Key goals for 2025</vt:lpstr>
      <vt:lpstr>Plans for 2025 and beyond</vt:lpstr>
      <vt:lpstr>Specific interventions for Public and schools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Jo Lewis</cp:lastModifiedBy>
  <cp:revision>316</cp:revision>
  <cp:lastPrinted>2023-09-22T09:06:46Z</cp:lastPrinted>
  <dcterms:created xsi:type="dcterms:W3CDTF">2022-11-14T13:17:37Z</dcterms:created>
  <dcterms:modified xsi:type="dcterms:W3CDTF">2024-11-21T10:43:48Z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0x010100B7021D85F8472F41BE6243A6277BFBCD</vt:lpwstr>
  </property>
  <property fmtid="{D5CDD505-2E9C-101B-9397-08002B2CF9AE}" pid="3" name="MediaServiceImageTags">
    <vt:lpwstr/>
  </property>
</Properties>
</file>